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FF00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B51CA-AFFE-484C-9C40-F5762A633900}" v="16" dt="2024-03-27T05:33:46.745"/>
    <p1510:client id="{E3F46EFD-AD45-4ADE-AFF8-0959CE17B3AC}" v="16" dt="2024-03-28T04:42:20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6" autoAdjust="0"/>
    <p:restoredTop sz="81222" autoAdjust="0"/>
  </p:normalViewPr>
  <p:slideViewPr>
    <p:cSldViewPr snapToGrid="0">
      <p:cViewPr varScale="1">
        <p:scale>
          <a:sx n="65" d="100"/>
          <a:sy n="65" d="100"/>
        </p:scale>
        <p:origin x="904" y="40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6D1B51CA-AFFE-484C-9C40-F5762A633900}"/>
    <pc:docChg chg="undo custSel addSld modSld">
      <pc:chgData name="代數白痴 顧" userId="316db6a4f7ef8138" providerId="LiveId" clId="{6D1B51CA-AFFE-484C-9C40-F5762A633900}" dt="2024-03-27T05:35:03.500" v="1013" actId="20577"/>
      <pc:docMkLst>
        <pc:docMk/>
      </pc:docMkLst>
      <pc:sldChg chg="addSp delSp modSp mod">
        <pc:chgData name="代數白痴 顧" userId="316db6a4f7ef8138" providerId="LiveId" clId="{6D1B51CA-AFFE-484C-9C40-F5762A633900}" dt="2024-03-27T05:25:34.004" v="23" actId="478"/>
        <pc:sldMkLst>
          <pc:docMk/>
          <pc:sldMk cId="2002568168" sldId="400"/>
        </pc:sldMkLst>
        <pc:spChg chg="mod">
          <ac:chgData name="代數白痴 顧" userId="316db6a4f7ef8138" providerId="LiveId" clId="{6D1B51CA-AFFE-484C-9C40-F5762A633900}" dt="2024-03-27T05:25:22.990" v="21" actId="113"/>
          <ac:spMkLst>
            <pc:docMk/>
            <pc:sldMk cId="2002568168" sldId="400"/>
            <ac:spMk id="6" creationId="{CEEB7751-993F-9058-CC83-7E99352B29AD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3" creationId="{114B4935-C160-C4B4-0648-E9CDEFA3D663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4" creationId="{49D22F62-B4C1-0D29-79A6-82DE03F73D9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5" creationId="{FCDE82FC-3284-AF4F-6B94-C1D6E243F47B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6" creationId="{2180C221-2EBE-DB1D-25BD-B135BB71127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7" creationId="{ED173E1B-5BBF-E782-98F9-7498F9FB2BB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8" creationId="{D0122210-A5E6-AE2F-B797-A6BCB06A65FA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9" creationId="{A1930DA5-E405-510D-3C24-D1B408C35B2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00" creationId="{CAC913FA-392E-EEA2-CE0B-F6568C956574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17" creationId="{09FC5E6C-A29E-2AD1-A689-AF6AD4C794E8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1" creationId="{F8CED1E0-CC3E-0954-5B04-13FC2E7A7119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2" creationId="{4ED08E9E-DAC6-D061-0BC5-B8D9D4D8CF6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6" creationId="{DBD60512-1B4E-0E9E-4CFD-827A3177212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7" creationId="{D9C9D17C-BDBF-1E1D-B522-463AC48BC95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8" creationId="{707F1B0E-BA9E-9ACE-9B08-CD9A17EF5A01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9" creationId="{6953E6CE-62A0-5B85-6437-3DC007039178}"/>
          </ac:spMkLst>
        </pc:spChg>
        <pc:graphicFrameChg chg="add del">
          <ac:chgData name="代數白痴 顧" userId="316db6a4f7ef8138" providerId="LiveId" clId="{6D1B51CA-AFFE-484C-9C40-F5762A633900}" dt="2024-03-27T05:25:34.004" v="23" actId="478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" creationId="{03FCA809-2ECE-43BF-FFC2-548A12A7F852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2" creationId="{38E90964-9252-0E8A-21E0-F3BEE3F0864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5" creationId="{DDF0A2E7-B5F8-D544-F51D-6887019FF7C0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3" creationId="{435B6F60-CD7B-DB3A-A28F-DE9CB435550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8" creationId="{3B439EBC-1C09-5665-09C3-21196A4AB148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90" creationId="{22EBE11A-8C67-662A-2D96-913584869617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09" creationId="{8C35D9D5-BECB-510C-23B2-D614B49E38B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18" creationId="{8641A80D-28AD-F2EA-D397-BFC26103A2C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2" creationId="{CC4B5FE1-638D-3152-4A53-E431F20EF0ED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addSp delSp modSp add mod">
        <pc:chgData name="代數白痴 顧" userId="316db6a4f7ef8138" providerId="LiveId" clId="{6D1B51CA-AFFE-484C-9C40-F5762A633900}" dt="2024-03-27T05:35:03.500" v="1013" actId="20577"/>
        <pc:sldMkLst>
          <pc:docMk/>
          <pc:sldMk cId="1143498520" sldId="401"/>
        </pc:sldMkLst>
        <pc:spChg chg="mod">
          <ac:chgData name="代數白痴 顧" userId="316db6a4f7ef8138" providerId="LiveId" clId="{6D1B51CA-AFFE-484C-9C40-F5762A633900}" dt="2024-03-27T05:34:13.129" v="956" actId="20577"/>
          <ac:spMkLst>
            <pc:docMk/>
            <pc:sldMk cId="1143498520" sldId="401"/>
            <ac:spMk id="6" creationId="{CEEB7751-993F-9058-CC83-7E99352B29AD}"/>
          </ac:spMkLst>
        </pc:spChg>
        <pc:spChg chg="mod">
          <ac:chgData name="代數白痴 顧" userId="316db6a4f7ef8138" providerId="LiveId" clId="{6D1B51CA-AFFE-484C-9C40-F5762A633900}" dt="2024-03-27T05:35:03.500" v="1013" actId="20577"/>
          <ac:spMkLst>
            <pc:docMk/>
            <pc:sldMk cId="1143498520" sldId="401"/>
            <ac:spMk id="23" creationId="{3851CD1E-8037-4C3B-D89A-8BB0433A7809}"/>
          </ac:spMkLst>
        </pc:spChg>
        <pc:spChg chg="add">
          <ac:chgData name="代數白痴 顧" userId="316db6a4f7ef8138" providerId="LiveId" clId="{6D1B51CA-AFFE-484C-9C40-F5762A633900}" dt="2024-03-27T05:31:43.604" v="901" actId="11529"/>
          <ac:spMkLst>
            <pc:docMk/>
            <pc:sldMk cId="1143498520" sldId="401"/>
            <ac:spMk id="24" creationId="{30955E4C-9111-CB63-F76F-DB06F417C7D3}"/>
          </ac:spMkLst>
        </pc:spChg>
        <pc:spChg chg="add mod">
          <ac:chgData name="代數白痴 顧" userId="316db6a4f7ef8138" providerId="LiveId" clId="{6D1B51CA-AFFE-484C-9C40-F5762A633900}" dt="2024-03-27T05:32:34.741" v="906" actId="14100"/>
          <ac:spMkLst>
            <pc:docMk/>
            <pc:sldMk cId="1143498520" sldId="401"/>
            <ac:spMk id="25" creationId="{8B85BBB7-0E75-A5B1-8DA8-506B31EBE709}"/>
          </ac:spMkLst>
        </pc:spChg>
        <pc:spChg chg="add">
          <ac:chgData name="代數白痴 顧" userId="316db6a4f7ef8138" providerId="LiveId" clId="{6D1B51CA-AFFE-484C-9C40-F5762A633900}" dt="2024-03-27T05:32:13.652" v="903" actId="11529"/>
          <ac:spMkLst>
            <pc:docMk/>
            <pc:sldMk cId="1143498520" sldId="401"/>
            <ac:spMk id="27" creationId="{818ECE65-3E05-AFCC-41A5-4565334C2456}"/>
          </ac:spMkLst>
        </pc:spChg>
        <pc:spChg chg="add">
          <ac:chgData name="代數白痴 顧" userId="316db6a4f7ef8138" providerId="LiveId" clId="{6D1B51CA-AFFE-484C-9C40-F5762A633900}" dt="2024-03-27T05:32:23.541" v="904" actId="11529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6D1B51CA-AFFE-484C-9C40-F5762A633900}" dt="2024-03-27T05:33:03.551" v="912" actId="1076"/>
          <ac:spMkLst>
            <pc:docMk/>
            <pc:sldMk cId="1143498520" sldId="401"/>
            <ac:spMk id="34" creationId="{47AF0B6C-C062-684A-4D77-49515CD44FC5}"/>
          </ac:spMkLst>
        </pc:spChg>
        <pc:spChg chg="add mod">
          <ac:chgData name="代數白痴 顧" userId="316db6a4f7ef8138" providerId="LiveId" clId="{6D1B51CA-AFFE-484C-9C40-F5762A633900}" dt="2024-03-27T05:33:35.900" v="934" actId="1076"/>
          <ac:spMkLst>
            <pc:docMk/>
            <pc:sldMk cId="1143498520" sldId="401"/>
            <ac:spMk id="35" creationId="{1BF445E8-26E9-BFCA-EB0B-2D2637D1890C}"/>
          </ac:spMkLst>
        </pc:spChg>
        <pc:spChg chg="add mod">
          <ac:chgData name="代數白痴 顧" userId="316db6a4f7ef8138" providerId="LiveId" clId="{6D1B51CA-AFFE-484C-9C40-F5762A633900}" dt="2024-03-27T05:33:23.684" v="928" actId="1037"/>
          <ac:spMkLst>
            <pc:docMk/>
            <pc:sldMk cId="1143498520" sldId="401"/>
            <ac:spMk id="36" creationId="{F6A14355-A1BB-ABF7-1995-62D26B1BCAE0}"/>
          </ac:spMkLst>
        </pc:spChg>
        <pc:spChg chg="add mod">
          <ac:chgData name="代數白痴 顧" userId="316db6a4f7ef8138" providerId="LiveId" clId="{6D1B51CA-AFFE-484C-9C40-F5762A633900}" dt="2024-03-27T05:33:32.291" v="933" actId="1076"/>
          <ac:spMkLst>
            <pc:docMk/>
            <pc:sldMk cId="1143498520" sldId="401"/>
            <ac:spMk id="37" creationId="{F1661564-E724-DDC9-376E-92418D7CB7E0}"/>
          </ac:spMkLst>
        </pc:spChg>
        <pc:spChg chg="add mod">
          <ac:chgData name="代數白痴 顧" userId="316db6a4f7ef8138" providerId="LiveId" clId="{6D1B51CA-AFFE-484C-9C40-F5762A633900}" dt="2024-03-27T05:33:45.886" v="939" actId="1076"/>
          <ac:spMkLst>
            <pc:docMk/>
            <pc:sldMk cId="1143498520" sldId="401"/>
            <ac:spMk id="39" creationId="{C5311912-062C-69F0-84D6-3A33BDC85C42}"/>
          </ac:spMkLst>
        </pc:spChg>
        <pc:spChg chg="add mod">
          <ac:chgData name="代數白痴 顧" userId="316db6a4f7ef8138" providerId="LiveId" clId="{6D1B51CA-AFFE-484C-9C40-F5762A633900}" dt="2024-03-27T05:33:56.005" v="945" actId="1076"/>
          <ac:spMkLst>
            <pc:docMk/>
            <pc:sldMk cId="1143498520" sldId="401"/>
            <ac:spMk id="41" creationId="{8D0FDAC8-5553-AD16-8F9E-AB6F8E6077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3" creationId="{114B4935-C160-C4B4-0648-E9CDEFA3D663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4" creationId="{49D22F62-B4C1-0D29-79A6-82DE03F73D9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5" creationId="{FCDE82FC-3284-AF4F-6B94-C1D6E243F47B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6" creationId="{2180C221-2EBE-DB1D-25BD-B135BB7112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7" creationId="{ED173E1B-5BBF-E782-98F9-7498F9FB2BB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8" creationId="{D0122210-A5E6-AE2F-B797-A6BCB06A65FA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9" creationId="{A1930DA5-E405-510D-3C24-D1B408C35B2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00" creationId="{CAC913FA-392E-EEA2-CE0B-F6568C956574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17" creationId="{09FC5E6C-A29E-2AD1-A689-AF6AD4C794E8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1" creationId="{F8CED1E0-CC3E-0954-5B04-13FC2E7A7119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2" creationId="{4ED08E9E-DAC6-D061-0BC5-B8D9D4D8CF6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6" creationId="{DBD60512-1B4E-0E9E-4CFD-827A3177212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7" creationId="{D9C9D17C-BDBF-1E1D-B522-463AC48BC95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8" creationId="{707F1B0E-BA9E-9ACE-9B08-CD9A17EF5A01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9" creationId="{6953E6CE-62A0-5B85-6437-3DC007039178}"/>
          </ac:spMkLst>
        </pc:spChg>
        <pc:grpChg chg="del">
          <ac:chgData name="代數白痴 顧" userId="316db6a4f7ef8138" providerId="LiveId" clId="{6D1B51CA-AFFE-484C-9C40-F5762A633900}" dt="2024-03-27T05:25:39.549" v="25" actId="478"/>
          <ac:grpSpMkLst>
            <pc:docMk/>
            <pc:sldMk cId="1143498520" sldId="401"/>
            <ac:grpSpMk id="38" creationId="{3AFBD8B2-FE79-E1D8-5D70-900AC74C22A9}"/>
          </ac:grpSpMkLst>
        </pc:grpChg>
        <pc:graphicFrameChg chg="del">
          <ac:chgData name="代數白痴 顧" userId="316db6a4f7ef8138" providerId="LiveId" clId="{6D1B51CA-AFFE-484C-9C40-F5762A633900}" dt="2024-03-27T05:25:37.956" v="24" actId="478"/>
          <ac:graphicFrameMkLst>
            <pc:docMk/>
            <pc:sldMk cId="1143498520" sldId="401"/>
            <ac:graphicFrameMk id="40" creationId="{4E3B8711-E616-AE55-D9D4-CE89AFBD21BD}"/>
          </ac:graphicFrameMkLst>
        </pc:graphicFrameChg>
        <pc:picChg chg="add del mod">
          <ac:chgData name="代數白痴 顧" userId="316db6a4f7ef8138" providerId="LiveId" clId="{6D1B51CA-AFFE-484C-9C40-F5762A633900}" dt="2024-03-27T05:33:57.458" v="946" actId="478"/>
          <ac:picMkLst>
            <pc:docMk/>
            <pc:sldMk cId="1143498520" sldId="401"/>
            <ac:picMk id="22" creationId="{8BDBADB8-283F-209C-C74D-73846EFC5849}"/>
          </ac:picMkLst>
        </pc:picChg>
        <pc:cxnChg chg="add mod">
          <ac:chgData name="代數白痴 顧" userId="316db6a4f7ef8138" providerId="LiveId" clId="{6D1B51CA-AFFE-484C-9C40-F5762A633900}" dt="2024-03-27T05:28:44.827" v="375" actId="1038"/>
          <ac:cxnSpMkLst>
            <pc:docMk/>
            <pc:sldMk cId="1143498520" sldId="401"/>
            <ac:cxnSpMk id="3" creationId="{6F27E1D3-3144-B6A8-592B-2657395E4C20}"/>
          </ac:cxnSpMkLst>
        </pc:cxnChg>
        <pc:cxnChg chg="mod">
          <ac:chgData name="代數白痴 顧" userId="316db6a4f7ef8138" providerId="LiveId" clId="{6D1B51CA-AFFE-484C-9C40-F5762A633900}" dt="2024-03-27T05:28:38.919" v="330" actId="14100"/>
          <ac:cxnSpMkLst>
            <pc:docMk/>
            <pc:sldMk cId="1143498520" sldId="401"/>
            <ac:cxnSpMk id="4" creationId="{03FCA809-2ECE-43BF-FFC2-548A12A7F852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5" creationId="{0EA26E7D-768A-24F5-48BD-B3911CCA3FED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7" creationId="{B7A1A49F-E27C-6BBA-8E86-7FAF061A56CF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8" creationId="{727EC008-7B29-19B6-DCDF-9DFC3B3998F0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9" creationId="{2689BDFD-1BC4-94A9-B816-767CDA4649A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0" creationId="{A401BA18-9ED6-BFC6-0547-0D132F002B4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1" creationId="{79ACD646-DEFE-3279-B853-DDFE1AC183FB}"/>
          </ac:cxnSpMkLst>
        </pc:cxnChg>
        <pc:cxnChg chg="add mod">
          <ac:chgData name="代數白痴 顧" userId="316db6a4f7ef8138" providerId="LiveId" clId="{6D1B51CA-AFFE-484C-9C40-F5762A633900}" dt="2024-03-27T05:29:40.257" v="610" actId="1037"/>
          <ac:cxnSpMkLst>
            <pc:docMk/>
            <pc:sldMk cId="1143498520" sldId="401"/>
            <ac:cxnSpMk id="12" creationId="{DE64D72F-440B-4CDA-6AE6-928811122BE8}"/>
          </ac:cxnSpMkLst>
        </pc:cxnChg>
        <pc:cxnChg chg="add mod">
          <ac:chgData name="代數白痴 顧" userId="316db6a4f7ef8138" providerId="LiveId" clId="{6D1B51CA-AFFE-484C-9C40-F5762A633900}" dt="2024-03-27T05:29:47.645" v="668" actId="1038"/>
          <ac:cxnSpMkLst>
            <pc:docMk/>
            <pc:sldMk cId="1143498520" sldId="401"/>
            <ac:cxnSpMk id="15" creationId="{3A1B136E-9A96-618D-DE4D-50E0879EDAFD}"/>
          </ac:cxnSpMkLst>
        </pc:cxnChg>
        <pc:cxnChg chg="add mod">
          <ac:chgData name="代數白痴 顧" userId="316db6a4f7ef8138" providerId="LiveId" clId="{6D1B51CA-AFFE-484C-9C40-F5762A633900}" dt="2024-03-27T05:29:54.456" v="745" actId="1038"/>
          <ac:cxnSpMkLst>
            <pc:docMk/>
            <pc:sldMk cId="1143498520" sldId="401"/>
            <ac:cxnSpMk id="18" creationId="{8A3FD42C-0753-882F-5C77-C25690C70AF8}"/>
          </ac:cxnSpMkLst>
        </pc:cxnChg>
        <pc:cxnChg chg="add mod">
          <ac:chgData name="代數白痴 顧" userId="316db6a4f7ef8138" providerId="LiveId" clId="{6D1B51CA-AFFE-484C-9C40-F5762A633900}" dt="2024-03-27T05:30:02.392" v="830" actId="1038"/>
          <ac:cxnSpMkLst>
            <pc:docMk/>
            <pc:sldMk cId="1143498520" sldId="401"/>
            <ac:cxnSpMk id="19" creationId="{FC7AD791-51F0-9714-B277-29C726323B21}"/>
          </ac:cxnSpMkLst>
        </pc:cxnChg>
        <pc:cxnChg chg="add mod">
          <ac:chgData name="代數白痴 顧" userId="316db6a4f7ef8138" providerId="LiveId" clId="{6D1B51CA-AFFE-484C-9C40-F5762A633900}" dt="2024-03-27T05:30:09.656" v="894" actId="1038"/>
          <ac:cxnSpMkLst>
            <pc:docMk/>
            <pc:sldMk cId="1143498520" sldId="401"/>
            <ac:cxnSpMk id="20" creationId="{223B1B6A-C395-BF1C-2224-AC827B52735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2" creationId="{38E90964-9252-0E8A-21E0-F3BEE3F0864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5" creationId="{DDF0A2E7-B5F8-D544-F51D-6887019FF7C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57" creationId="{EA4AA505-053A-70B5-351E-5C5BB49F5EDB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3" creationId="{435B6F60-CD7B-DB3A-A28F-DE9CB435550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8" creationId="{3B439EBC-1C09-5665-09C3-21196A4AB148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90" creationId="{22EBE11A-8C67-662A-2D96-913584869617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09" creationId="{8C35D9D5-BECB-510C-23B2-D614B49E38B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18" creationId="{8641A80D-28AD-F2EA-D397-BFC26103A2C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2" creationId="{CC4B5FE1-638D-3152-4A53-E431F20EF0ED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5" creationId="{AAE7EFE3-9ECE-C999-6A88-602A04317EC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3F46EFD-AD45-4ADE-AFF8-0959CE17B3AC}"/>
    <pc:docChg chg="undo custSel addSld delSld modSld">
      <pc:chgData name="代數白痴 顧" userId="316db6a4f7ef8138" providerId="LiveId" clId="{E3F46EFD-AD45-4ADE-AFF8-0959CE17B3AC}" dt="2024-03-28T04:44:01.542" v="1141" actId="20577"/>
      <pc:docMkLst>
        <pc:docMk/>
      </pc:docMkLst>
      <pc:sldChg chg="add del">
        <pc:chgData name="代數白痴 顧" userId="316db6a4f7ef8138" providerId="LiveId" clId="{E3F46EFD-AD45-4ADE-AFF8-0959CE17B3AC}" dt="2024-03-28T04:42:45.098" v="1089" actId="2696"/>
        <pc:sldMkLst>
          <pc:docMk/>
          <pc:sldMk cId="2002568168" sldId="400"/>
        </pc:sldMkLst>
      </pc:sldChg>
      <pc:sldChg chg="addSp delSp modSp mod">
        <pc:chgData name="代數白痴 顧" userId="316db6a4f7ef8138" providerId="LiveId" clId="{E3F46EFD-AD45-4ADE-AFF8-0959CE17B3AC}" dt="2024-03-28T04:44:01.542" v="1141" actId="20577"/>
        <pc:sldMkLst>
          <pc:docMk/>
          <pc:sldMk cId="1143498520" sldId="401"/>
        </pc:sldMkLst>
        <pc:spChg chg="mod">
          <ac:chgData name="代數白痴 顧" userId="316db6a4f7ef8138" providerId="LiveId" clId="{E3F46EFD-AD45-4ADE-AFF8-0959CE17B3AC}" dt="2024-03-28T04:28:41.680" v="243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4" creationId="{109FD7E0-28BF-44D6-7E07-2A51AA8B7064}"/>
          </ac:spMkLst>
        </pc:spChg>
        <pc:spChg chg="add del">
          <ac:chgData name="代數白痴 顧" userId="316db6a4f7ef8138" providerId="LiveId" clId="{E3F46EFD-AD45-4ADE-AFF8-0959CE17B3AC}" dt="2024-03-28T04:30:53.965" v="413" actId="478"/>
          <ac:spMkLst>
            <pc:docMk/>
            <pc:sldMk cId="1143498520" sldId="401"/>
            <ac:spMk id="16" creationId="{B67BD468-E5C1-7D21-3E40-8A926F8E3775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1" creationId="{E0CE34E9-3194-FDD5-BFA6-4F4F9112AEE6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E3F46EFD-AD45-4ADE-AFF8-0959CE17B3AC}" dt="2024-03-28T04:44:01.542" v="1141" actId="20577"/>
          <ac:spMkLst>
            <pc:docMk/>
            <pc:sldMk cId="1143498520" sldId="401"/>
            <ac:spMk id="23" creationId="{3851CD1E-8037-4C3B-D89A-8BB0433A78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4" creationId="{30955E4C-9111-CB63-F76F-DB06F417C7D3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5" creationId="{8B85BBB7-0E75-A5B1-8DA8-506B31EBE7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7" creationId="{818ECE65-3E05-AFCC-41A5-4565334C2456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3" creationId="{2F88E5CA-BEA4-43A0-8025-356970170B41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4" creationId="{47AF0B6C-C062-684A-4D77-49515CD44FC5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5" creationId="{1BF445E8-26E9-BFCA-EB0B-2D2637D1890C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6" creationId="{F6A14355-A1BB-ABF7-1995-62D26B1BCA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7" creationId="{F1661564-E724-DDC9-376E-92418D7CB7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0" creationId="{F7EB9583-4E62-A6B4-08CF-A94C2FDC03B8}"/>
          </ac:spMkLst>
        </pc:spChg>
        <pc:spChg chg="del mod">
          <ac:chgData name="代數白痴 顧" userId="316db6a4f7ef8138" providerId="LiveId" clId="{E3F46EFD-AD45-4ADE-AFF8-0959CE17B3AC}" dt="2024-03-28T04:33:26.390" v="439" actId="478"/>
          <ac:spMkLst>
            <pc:docMk/>
            <pc:sldMk cId="1143498520" sldId="401"/>
            <ac:spMk id="41" creationId="{8D0FDAC8-5553-AD16-8F9E-AB6F8E60777E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49" creationId="{08559E37-028C-D7DF-B74A-B817AEAD7678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0" creationId="{4C4D938C-638B-9E93-127E-FC3E62CF04C4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1" creationId="{0CE9E9D1-F702-F282-BF1D-648DAF44AEE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2" creationId="{CD54803A-E4FD-4DCA-0567-301E2AE09717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6" creationId="{89BD40E0-8807-DBC7-2DCC-7686008F333B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5" creationId="{C33ABE21-D2C2-6466-878D-5E9DC44BDB2A}"/>
          </ac:spMkLst>
        </pc:spChg>
        <pc:spChg chg="add del">
          <ac:chgData name="代數白痴 顧" userId="316db6a4f7ef8138" providerId="LiveId" clId="{E3F46EFD-AD45-4ADE-AFF8-0959CE17B3AC}" dt="2024-03-28T04:40:06.563" v="1051" actId="478"/>
          <ac:spMkLst>
            <pc:docMk/>
            <pc:sldMk cId="1143498520" sldId="401"/>
            <ac:spMk id="66" creationId="{3194F363-E003-E817-E7F0-291C2E3CB9D5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7" creationId="{0EF5ECD4-FEE8-BD3C-7271-EA416BCD794D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8" creationId="{4C93CE48-25A8-9B4F-89AA-2C91A1BBD407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9" creationId="{F2C91E65-1F65-C9C9-988C-5A86B4902BE9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70" creationId="{DE704270-288B-20ED-E0C4-34C0301E0040}"/>
          </ac:spMkLst>
        </pc:spChg>
        <pc:grpChg chg="add del mod">
          <ac:chgData name="代數白痴 顧" userId="316db6a4f7ef8138" providerId="LiveId" clId="{E3F46EFD-AD45-4ADE-AFF8-0959CE17B3AC}" dt="2024-03-28T04:34:17.802" v="452" actId="165"/>
          <ac:grpSpMkLst>
            <pc:docMk/>
            <pc:sldMk cId="1143498520" sldId="401"/>
            <ac:grpSpMk id="31" creationId="{80313FE1-B1A4-36CE-0B08-9CD0BEF09B40}"/>
          </ac:grpSpMkLst>
        </pc:grpChg>
        <pc:grpChg chg="del mod topLvl">
          <ac:chgData name="代數白痴 顧" userId="316db6a4f7ef8138" providerId="LiveId" clId="{E3F46EFD-AD45-4ADE-AFF8-0959CE17B3AC}" dt="2024-03-28T04:38:35.794" v="1037" actId="165"/>
          <ac:grpSpMkLst>
            <pc:docMk/>
            <pc:sldMk cId="1143498520" sldId="401"/>
            <ac:grpSpMk id="48" creationId="{F85B8302-C628-E9B9-7D99-8E3969005CA9}"/>
          </ac:grpSpMkLst>
        </pc:grpChg>
        <pc:grpChg chg="add mod">
          <ac:chgData name="代數白痴 顧" userId="316db6a4f7ef8138" providerId="LiveId" clId="{E3F46EFD-AD45-4ADE-AFF8-0959CE17B3AC}" dt="2024-03-28T04:42:20.096" v="1086" actId="164"/>
          <ac:grpSpMkLst>
            <pc:docMk/>
            <pc:sldMk cId="1143498520" sldId="401"/>
            <ac:grpSpMk id="71" creationId="{61D2FFAF-59F1-66A1-8185-A711A0A9AB9A}"/>
          </ac:grpSpMkLst>
        </pc:grpChg>
        <pc:graphicFrameChg chg="del mod topLvl">
          <ac:chgData name="代數白痴 顧" userId="316db6a4f7ef8138" providerId="LiveId" clId="{E3F46EFD-AD45-4ADE-AFF8-0959CE17B3AC}" dt="2024-03-28T04:38:21.144" v="1029" actId="478"/>
          <ac:graphicFrameMkLst>
            <pc:docMk/>
            <pc:sldMk cId="1143498520" sldId="401"/>
            <ac:graphicFrameMk id="47" creationId="{DBD70BF5-B29B-E6E3-C71B-A5AD9A2A4644}"/>
          </ac:graphicFrameMkLst>
        </pc:graphicFrameChg>
        <pc:picChg chg="add del mod">
          <ac:chgData name="代數白痴 顧" userId="316db6a4f7ef8138" providerId="LiveId" clId="{E3F46EFD-AD45-4ADE-AFF8-0959CE17B3AC}" dt="2024-03-28T04:34:04.881" v="450" actId="478"/>
          <ac:picMkLst>
            <pc:docMk/>
            <pc:sldMk cId="1143498520" sldId="401"/>
            <ac:picMk id="13" creationId="{23E76DD4-E849-9E52-2622-6813CBBC6BA5}"/>
          </ac:picMkLst>
        </pc:picChg>
        <pc:picChg chg="add del mod">
          <ac:chgData name="代數白痴 顧" userId="316db6a4f7ef8138" providerId="LiveId" clId="{E3F46EFD-AD45-4ADE-AFF8-0959CE17B3AC}" dt="2024-03-28T04:42:13.247" v="1085" actId="478"/>
          <ac:picMkLst>
            <pc:docMk/>
            <pc:sldMk cId="1143498520" sldId="401"/>
            <ac:picMk id="64" creationId="{54BD9D3D-EA89-C4D9-6659-E8C1175E8075}"/>
          </ac:picMkLst>
        </pc:picChg>
        <pc:cxnChg chg="del">
          <ac:chgData name="代數白痴 顧" userId="316db6a4f7ef8138" providerId="LiveId" clId="{E3F46EFD-AD45-4ADE-AFF8-0959CE17B3AC}" dt="2024-03-28T04:29:21.332" v="376" actId="478"/>
          <ac:cxnSpMkLst>
            <pc:docMk/>
            <pc:sldMk cId="1143498520" sldId="401"/>
            <ac:cxnSpMk id="3" creationId="{6F27E1D3-3144-B6A8-592B-2657395E4C20}"/>
          </ac:cxnSpMkLst>
        </pc:cxnChg>
        <pc:cxnChg chg="del">
          <ac:chgData name="代數白痴 顧" userId="316db6a4f7ef8138" providerId="LiveId" clId="{E3F46EFD-AD45-4ADE-AFF8-0959CE17B3AC}" dt="2024-03-28T04:29:21.924" v="377" actId="478"/>
          <ac:cxnSpMkLst>
            <pc:docMk/>
            <pc:sldMk cId="1143498520" sldId="401"/>
            <ac:cxnSpMk id="4" creationId="{03FCA809-2ECE-43BF-FFC2-548A12A7F852}"/>
          </ac:cxnSpMkLst>
        </pc:cxnChg>
        <pc:cxnChg chg="del">
          <ac:chgData name="代數白痴 顧" userId="316db6a4f7ef8138" providerId="LiveId" clId="{E3F46EFD-AD45-4ADE-AFF8-0959CE17B3AC}" dt="2024-03-28T04:29:20.455" v="375" actId="478"/>
          <ac:cxnSpMkLst>
            <pc:docMk/>
            <pc:sldMk cId="1143498520" sldId="401"/>
            <ac:cxnSpMk id="5" creationId="{0EA26E7D-768A-24F5-48BD-B3911CCA3FED}"/>
          </ac:cxnSpMkLst>
        </pc:cxnChg>
        <pc:cxnChg chg="del">
          <ac:chgData name="代數白痴 顧" userId="316db6a4f7ef8138" providerId="LiveId" clId="{E3F46EFD-AD45-4ADE-AFF8-0959CE17B3AC}" dt="2024-03-28T04:29:19.828" v="374" actId="478"/>
          <ac:cxnSpMkLst>
            <pc:docMk/>
            <pc:sldMk cId="1143498520" sldId="401"/>
            <ac:cxnSpMk id="7" creationId="{B7A1A49F-E27C-6BBA-8E86-7FAF061A56CF}"/>
          </ac:cxnSpMkLst>
        </pc:cxnChg>
        <pc:cxnChg chg="del">
          <ac:chgData name="代數白痴 顧" userId="316db6a4f7ef8138" providerId="LiveId" clId="{E3F46EFD-AD45-4ADE-AFF8-0959CE17B3AC}" dt="2024-03-28T04:29:17.590" v="373" actId="478"/>
          <ac:cxnSpMkLst>
            <pc:docMk/>
            <pc:sldMk cId="1143498520" sldId="401"/>
            <ac:cxnSpMk id="9" creationId="{2689BDFD-1BC4-94A9-B816-767CDA4649AD}"/>
          </ac:cxnSpMkLst>
        </pc:cxnChg>
        <pc:cxnChg chg="mod">
          <ac:chgData name="代數白痴 顧" userId="316db6a4f7ef8138" providerId="LiveId" clId="{E3F46EFD-AD45-4ADE-AFF8-0959CE17B3AC}" dt="2024-03-28T04:29:26.530" v="404" actId="103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E3F46EFD-AD45-4ADE-AFF8-0959CE17B3AC}" dt="2024-03-28T04:29:09.891" v="372" actId="1037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E3F46EFD-AD45-4ADE-AFF8-0959CE17B3AC}" dt="2024-03-28T04:29:02.715" v="344" actId="1038"/>
          <ac:cxnSpMkLst>
            <pc:docMk/>
            <pc:sldMk cId="1143498520" sldId="401"/>
            <ac:cxnSpMk id="15" creationId="{3A1B136E-9A96-618D-DE4D-50E0879EDAFD}"/>
          </ac:cxnSpMkLst>
        </pc:cxnChg>
        <pc:cxnChg chg="mod">
          <ac:chgData name="代數白痴 顧" userId="316db6a4f7ef8138" providerId="LiveId" clId="{E3F46EFD-AD45-4ADE-AFF8-0959CE17B3AC}" dt="2024-03-28T04:28:54.829" v="291" actId="1038"/>
          <ac:cxnSpMkLst>
            <pc:docMk/>
            <pc:sldMk cId="1143498520" sldId="401"/>
            <ac:cxnSpMk id="18" creationId="{8A3FD42C-0753-882F-5C77-C25690C70AF8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19" creationId="{FC7AD791-51F0-9714-B277-29C726323B21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20" creationId="{223B1B6A-C395-BF1C-2224-AC827B527350}"/>
          </ac:cxnSpMkLst>
        </pc:cxnChg>
        <pc:cxnChg chg="add mod">
          <ac:chgData name="代數白痴 顧" userId="316db6a4f7ef8138" providerId="LiveId" clId="{E3F46EFD-AD45-4ADE-AFF8-0959CE17B3AC}" dt="2024-03-28T04:42:33.797" v="1088" actId="1076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3" creationId="{CE5EADB1-20DF-7364-D767-44F972C8C9CA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4" creationId="{FD5F68A3-8972-1A58-BDCA-8589D9E0F3E7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5" creationId="{744F5489-506D-B987-8243-3E569EA2ACE6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7" creationId="{6FABFD18-341D-3EFD-1CA8-433F3B75A385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8" creationId="{251957BE-BA3F-FFF9-B714-E5502F7BDB5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9" creationId="{CAB7ED6E-7A7C-9BC5-FD08-0FF9B85FA78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0" creationId="{81393F70-36CE-20D6-93D8-7021D86D895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2" creationId="{50E94DA1-B1E5-952B-3C87-31ED776202F0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24C3C758-1038-499D-8AD2-8015CF57B8A5}"/>
    <pc:docChg chg="undo custSel addSld delSld modSld">
      <pc:chgData name="代數白痴 顧" userId="316db6a4f7ef8138" providerId="LiveId" clId="{24C3C758-1038-499D-8AD2-8015CF57B8A5}" dt="2024-03-27T00:49:58.538" v="1394" actId="2696"/>
      <pc:docMkLst>
        <pc:docMk/>
      </pc:docMkLst>
      <pc:sldChg chg="addSp delSp modSp mod modTransition">
        <pc:chgData name="代數白痴 顧" userId="316db6a4f7ef8138" providerId="LiveId" clId="{24C3C758-1038-499D-8AD2-8015CF57B8A5}" dt="2024-03-27T00:49:38.933" v="1393" actId="1036"/>
        <pc:sldMkLst>
          <pc:docMk/>
          <pc:sldMk cId="2002568168" sldId="400"/>
        </pc:sldMkLst>
        <pc:spChg chg="mod">
          <ac:chgData name="代數白痴 顧" userId="316db6a4f7ef8138" providerId="LiveId" clId="{24C3C758-1038-499D-8AD2-8015CF57B8A5}" dt="2024-03-27T00:04:21.964" v="631" actId="113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3" creationId="{8265112E-F81C-9AEF-C1F1-DAA538B6E3F8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4" creationId="{E8E37B1E-B6C7-84C7-9407-C07A55DB5661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5" creationId="{9779476D-E216-7C02-A356-38F7F1BFE352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6" creationId="{67F7F3B4-0765-0294-D7B0-440E2D4F38B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7" creationId="{0E47338E-53CF-1359-2CA3-95CD959C31DA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8" creationId="{94D04B57-C454-EA6D-80D2-551D2044A64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9" creationId="{CA4BE1D7-3069-F95C-5BAB-1958F9EC59F8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0" creationId="{BEC1EF9E-6427-B441-1FE8-592F6AA7C6DF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1" creationId="{9C0355DE-3462-18F3-2F28-782DA27082E5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2" creationId="{B8B0162F-D9E2-CCDF-3233-97F2E57FDC74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4" creationId="{9377D147-AFBB-7DF7-1105-B2382BA9BA36}"/>
          </ac:spMkLst>
        </pc:spChg>
        <pc:spChg chg="del">
          <ac:chgData name="代數白痴 顧" userId="316db6a4f7ef8138" providerId="LiveId" clId="{24C3C758-1038-499D-8AD2-8015CF57B8A5}" dt="2024-03-27T00:04:25.041" v="632" actId="478"/>
          <ac:spMkLst>
            <pc:docMk/>
            <pc:sldMk cId="2002568168" sldId="400"/>
            <ac:spMk id="25" creationId="{0921CEEE-F1A3-721C-6FB8-40BC1D786C24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26" creationId="{0AF70673-4D15-546A-8A45-7E84C4A85D6A}"/>
          </ac:spMkLst>
        </pc:spChg>
        <pc:spChg chg="del">
          <ac:chgData name="代數白痴 顧" userId="316db6a4f7ef8138" providerId="LiveId" clId="{24C3C758-1038-499D-8AD2-8015CF57B8A5}" dt="2024-03-27T00:04:25.869" v="633" actId="478"/>
          <ac:spMkLst>
            <pc:docMk/>
            <pc:sldMk cId="2002568168" sldId="400"/>
            <ac:spMk id="27" creationId="{C42C94BB-F54B-7CE7-EF08-78809EEFFFF4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28" creationId="{DD0456EB-916B-B09D-EE0B-4400A60A771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9" creationId="{773C50DB-BC9F-BE1E-36BD-27D24A15B2A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0" creationId="{DE467C1F-66E5-1FE4-9C5C-8C1405A0FD9E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1" creationId="{A933AE85-0072-2D3B-3E80-0CAD8BF26666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2" creationId="{8FA7FD72-E913-019E-28A6-EA63B6F455F7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44" creationId="{5BF5DC49-F258-418E-F4E6-CAF6948CCC0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70" creationId="{283EEEFA-8E73-4509-B11F-7738D2A2EED7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2" creationId="{E3BCC10F-3B33-28C2-C93E-B8E43838615D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3" creationId="{57E99C48-09FF-CDB0-61F6-D1B9759DD8DC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4" creationId="{6C787CC8-52E2-426B-0892-A497D359353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5" creationId="{83FAB6D6-8EBC-166A-E776-53E60E63305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6" creationId="{9D0EEEC2-C3D9-04AD-C644-91F5A4625FF0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7" creationId="{E14D95DF-109F-45A2-8E78-BAFA21B76C81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8" creationId="{B9A2A3FF-5065-8F62-96AD-4934F3EF7C39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9" creationId="{85730886-4127-41EF-A23F-8F5E2ED3994B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80" creationId="{F2EB1FA1-4FF7-900D-AC28-152ED35692F1}"/>
          </ac:spMkLst>
        </pc:spChg>
        <pc:spChg chg="add mod">
          <ac:chgData name="代數白痴 顧" userId="316db6a4f7ef8138" providerId="LiveId" clId="{24C3C758-1038-499D-8AD2-8015CF57B8A5}" dt="2024-03-27T00:34:33.250" v="1160" actId="1076"/>
          <ac:spMkLst>
            <pc:docMk/>
            <pc:sldMk cId="2002568168" sldId="400"/>
            <ac:spMk id="93" creationId="{114B4935-C160-C4B4-0648-E9CDEFA3D663}"/>
          </ac:spMkLst>
        </pc:spChg>
        <pc:spChg chg="add mod">
          <ac:chgData name="代數白痴 顧" userId="316db6a4f7ef8138" providerId="LiveId" clId="{24C3C758-1038-499D-8AD2-8015CF57B8A5}" dt="2024-03-27T00:46:59.221" v="1337" actId="1076"/>
          <ac:spMkLst>
            <pc:docMk/>
            <pc:sldMk cId="2002568168" sldId="400"/>
            <ac:spMk id="94" creationId="{49D22F62-B4C1-0D29-79A6-82DE03F73D96}"/>
          </ac:spMkLst>
        </pc:spChg>
        <pc:spChg chg="add mod">
          <ac:chgData name="代數白痴 顧" userId="316db6a4f7ef8138" providerId="LiveId" clId="{24C3C758-1038-499D-8AD2-8015CF57B8A5}" dt="2024-03-27T00:41:22.620" v="1244" actId="1076"/>
          <ac:spMkLst>
            <pc:docMk/>
            <pc:sldMk cId="2002568168" sldId="400"/>
            <ac:spMk id="95" creationId="{FCDE82FC-3284-AF4F-6B94-C1D6E243F47B}"/>
          </ac:spMkLst>
        </pc:spChg>
        <pc:spChg chg="add mod">
          <ac:chgData name="代數白痴 顧" userId="316db6a4f7ef8138" providerId="LiveId" clId="{24C3C758-1038-499D-8AD2-8015CF57B8A5}" dt="2024-03-27T00:35:43.886" v="1191" actId="1037"/>
          <ac:spMkLst>
            <pc:docMk/>
            <pc:sldMk cId="2002568168" sldId="400"/>
            <ac:spMk id="96" creationId="{2180C221-2EBE-DB1D-25BD-B135BB71127E}"/>
          </ac:spMkLst>
        </pc:spChg>
        <pc:spChg chg="add mod">
          <ac:chgData name="代數白痴 顧" userId="316db6a4f7ef8138" providerId="LiveId" clId="{24C3C758-1038-499D-8AD2-8015CF57B8A5}" dt="2024-03-27T00:36:04.198" v="1202" actId="1035"/>
          <ac:spMkLst>
            <pc:docMk/>
            <pc:sldMk cId="2002568168" sldId="400"/>
            <ac:spMk id="97" creationId="{ED173E1B-5BBF-E782-98F9-7498F9FB2BB7}"/>
          </ac:spMkLst>
        </pc:spChg>
        <pc:spChg chg="add mod">
          <ac:chgData name="代數白痴 顧" userId="316db6a4f7ef8138" providerId="LiveId" clId="{24C3C758-1038-499D-8AD2-8015CF57B8A5}" dt="2024-03-27T00:36:14.095" v="1204" actId="1076"/>
          <ac:spMkLst>
            <pc:docMk/>
            <pc:sldMk cId="2002568168" sldId="400"/>
            <ac:spMk id="98" creationId="{D0122210-A5E6-AE2F-B797-A6BCB06A65FA}"/>
          </ac:spMkLst>
        </pc:spChg>
        <pc:spChg chg="add mod">
          <ac:chgData name="代數白痴 顧" userId="316db6a4f7ef8138" providerId="LiveId" clId="{24C3C758-1038-499D-8AD2-8015CF57B8A5}" dt="2024-03-27T00:36:35.780" v="1210" actId="1076"/>
          <ac:spMkLst>
            <pc:docMk/>
            <pc:sldMk cId="2002568168" sldId="400"/>
            <ac:spMk id="99" creationId="{A1930DA5-E405-510D-3C24-D1B408C35B26}"/>
          </ac:spMkLst>
        </pc:spChg>
        <pc:spChg chg="add mod">
          <ac:chgData name="代數白痴 顧" userId="316db6a4f7ef8138" providerId="LiveId" clId="{24C3C758-1038-499D-8AD2-8015CF57B8A5}" dt="2024-03-27T00:36:45.808" v="1214" actId="1076"/>
          <ac:spMkLst>
            <pc:docMk/>
            <pc:sldMk cId="2002568168" sldId="400"/>
            <ac:spMk id="100" creationId="{CAC913FA-392E-EEA2-CE0B-F6568C956574}"/>
          </ac:spMkLst>
        </pc:spChg>
        <pc:spChg chg="add del mod">
          <ac:chgData name="代數白痴 顧" userId="316db6a4f7ef8138" providerId="LiveId" clId="{24C3C758-1038-499D-8AD2-8015CF57B8A5}" dt="2024-03-27T00:40:38.192" v="1236" actId="478"/>
          <ac:spMkLst>
            <pc:docMk/>
            <pc:sldMk cId="2002568168" sldId="400"/>
            <ac:spMk id="116" creationId="{60249940-4E0A-3DD7-257E-97F3E1B3A6AE}"/>
          </ac:spMkLst>
        </pc:spChg>
        <pc:spChg chg="add mod">
          <ac:chgData name="代數白痴 顧" userId="316db6a4f7ef8138" providerId="LiveId" clId="{24C3C758-1038-499D-8AD2-8015CF57B8A5}" dt="2024-03-27T00:41:04.593" v="1243" actId="1076"/>
          <ac:spMkLst>
            <pc:docMk/>
            <pc:sldMk cId="2002568168" sldId="400"/>
            <ac:spMk id="117" creationId="{09FC5E6C-A29E-2AD1-A689-AF6AD4C794E8}"/>
          </ac:spMkLst>
        </pc:spChg>
        <pc:spChg chg="add del mod">
          <ac:chgData name="代數白痴 顧" userId="316db6a4f7ef8138" providerId="LiveId" clId="{24C3C758-1038-499D-8AD2-8015CF57B8A5}" dt="2024-03-27T00:45:01.209" v="1320" actId="478"/>
          <ac:spMkLst>
            <pc:docMk/>
            <pc:sldMk cId="2002568168" sldId="400"/>
            <ac:spMk id="130" creationId="{D18ABAC7-7134-94B1-DAFA-834D94AC36E4}"/>
          </ac:spMkLst>
        </pc:spChg>
        <pc:spChg chg="add mod">
          <ac:chgData name="代數白痴 顧" userId="316db6a4f7ef8138" providerId="LiveId" clId="{24C3C758-1038-499D-8AD2-8015CF57B8A5}" dt="2024-03-27T00:48:45.060" v="1347" actId="688"/>
          <ac:spMkLst>
            <pc:docMk/>
            <pc:sldMk cId="2002568168" sldId="400"/>
            <ac:spMk id="131" creationId="{F8CED1E0-CC3E-0954-5B04-13FC2E7A7119}"/>
          </ac:spMkLst>
        </pc:spChg>
        <pc:spChg chg="add mod">
          <ac:chgData name="代數白痴 顧" userId="316db6a4f7ef8138" providerId="LiveId" clId="{24C3C758-1038-499D-8AD2-8015CF57B8A5}" dt="2024-03-27T00:46:36.164" v="1336" actId="688"/>
          <ac:spMkLst>
            <pc:docMk/>
            <pc:sldMk cId="2002568168" sldId="400"/>
            <ac:spMk id="132" creationId="{4ED08E9E-DAC6-D061-0BC5-B8D9D4D8CF6E}"/>
          </ac:spMkLst>
        </pc:spChg>
        <pc:spChg chg="add mod">
          <ac:chgData name="代數白痴 顧" userId="316db6a4f7ef8138" providerId="LiveId" clId="{24C3C758-1038-499D-8AD2-8015CF57B8A5}" dt="2024-03-27T00:48:52.512" v="1349" actId="1076"/>
          <ac:spMkLst>
            <pc:docMk/>
            <pc:sldMk cId="2002568168" sldId="400"/>
            <ac:spMk id="136" creationId="{DBD60512-1B4E-0E9E-4CFD-827A3177212E}"/>
          </ac:spMkLst>
        </pc:spChg>
        <pc:spChg chg="add mod">
          <ac:chgData name="代數白痴 顧" userId="316db6a4f7ef8138" providerId="LiveId" clId="{24C3C758-1038-499D-8AD2-8015CF57B8A5}" dt="2024-03-27T00:49:03.879" v="1354" actId="1076"/>
          <ac:spMkLst>
            <pc:docMk/>
            <pc:sldMk cId="2002568168" sldId="400"/>
            <ac:spMk id="137" creationId="{D9C9D17C-BDBF-1E1D-B522-463AC48BC957}"/>
          </ac:spMkLst>
        </pc:spChg>
        <pc:spChg chg="add mod">
          <ac:chgData name="代數白痴 顧" userId="316db6a4f7ef8138" providerId="LiveId" clId="{24C3C758-1038-499D-8AD2-8015CF57B8A5}" dt="2024-03-27T00:49:21.266" v="1357" actId="1076"/>
          <ac:spMkLst>
            <pc:docMk/>
            <pc:sldMk cId="2002568168" sldId="400"/>
            <ac:spMk id="138" creationId="{707F1B0E-BA9E-9ACE-9B08-CD9A17EF5A01}"/>
          </ac:spMkLst>
        </pc:spChg>
        <pc:spChg chg="add mod">
          <ac:chgData name="代數白痴 顧" userId="316db6a4f7ef8138" providerId="LiveId" clId="{24C3C758-1038-499D-8AD2-8015CF57B8A5}" dt="2024-03-27T00:49:38.933" v="1393" actId="1036"/>
          <ac:spMkLst>
            <pc:docMk/>
            <pc:sldMk cId="2002568168" sldId="400"/>
            <ac:spMk id="139" creationId="{6953E6CE-62A0-5B85-6437-3DC007039178}"/>
          </ac:spMkLst>
        </pc:s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3" creationId="{4941D7F8-053F-D945-3C26-388CF12BE474}"/>
          </ac:grpSpMkLst>
        </pc:gr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8" creationId="{3AFBD8B2-FE79-E1D8-5D70-900AC74C22A9}"/>
          </ac:grpSpMkLst>
        </pc:grpChg>
        <pc:grpChg chg="del mod topLvl">
          <ac:chgData name="代數白痴 顧" userId="316db6a4f7ef8138" providerId="LiveId" clId="{24C3C758-1038-499D-8AD2-8015CF57B8A5}" dt="2024-03-27T00:05:00.708" v="643" actId="478"/>
          <ac:grpSpMkLst>
            <pc:docMk/>
            <pc:sldMk cId="2002568168" sldId="400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04:37.585" v="635" actId="165"/>
          <ac:grpSpMkLst>
            <pc:docMk/>
            <pc:sldMk cId="2002568168" sldId="400"/>
            <ac:grpSpMk id="82" creationId="{F8E4D242-6F90-7126-34F6-E06F03FDE009}"/>
          </ac:grpSpMkLst>
        </pc:grp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 modGraphic">
          <ac:chgData name="代數白痴 顧" userId="316db6a4f7ef8138" providerId="LiveId" clId="{24C3C758-1038-499D-8AD2-8015CF57B8A5}" dt="2024-03-27T00:33:16.744" v="1144" actId="1036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graphicFrameChg chg="mod topLvl">
          <ac:chgData name="代數白痴 顧" userId="316db6a4f7ef8138" providerId="LiveId" clId="{24C3C758-1038-499D-8AD2-8015CF57B8A5}" dt="2024-03-27T00:25:49.667" v="1079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24C3C758-1038-499D-8AD2-8015CF57B8A5}" dt="2024-03-27T00:19:58.589" v="991" actId="478"/>
          <ac:picMkLst>
            <pc:docMk/>
            <pc:sldMk cId="2002568168" sldId="400"/>
            <ac:picMk id="10" creationId="{8F586D62-2D1D-AA14-E439-6D97CB99B60B}"/>
          </ac:picMkLst>
        </pc:picChg>
        <pc:inkChg chg="add del">
          <ac:chgData name="代數白痴 顧" userId="316db6a4f7ef8138" providerId="LiveId" clId="{24C3C758-1038-499D-8AD2-8015CF57B8A5}" dt="2024-03-27T00:25:19.883" v="1061" actId="478"/>
          <ac:inkMkLst>
            <pc:docMk/>
            <pc:sldMk cId="2002568168" sldId="400"/>
            <ac:inkMk id="34" creationId="{9AA8B1AF-6BA2-EB96-3D04-3EC1BD22D114}"/>
          </ac:inkMkLst>
        </pc:ink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2" creationId="{B1610E80-6056-732B-C8BB-1A115F264C28}"/>
          </ac:cxnSpMkLst>
        </pc:cxnChg>
        <pc:cxnChg chg="del">
          <ac:chgData name="代數白痴 顧" userId="316db6a4f7ef8138" providerId="LiveId" clId="{24C3C758-1038-499D-8AD2-8015CF57B8A5}" dt="2024-03-27T00:00:16.266" v="1" actId="478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24C3C758-1038-499D-8AD2-8015CF57B8A5}" dt="2024-03-27T00:04:54.211" v="642" actId="1037"/>
          <ac:cxnSpMkLst>
            <pc:docMk/>
            <pc:sldMk cId="2002568168" sldId="400"/>
            <ac:cxnSpMk id="4" creationId="{03FCA809-2ECE-43BF-FFC2-548A12A7F852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5" creationId="{C2A41D06-6A18-02C1-DCFC-0C15EF52CAFF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7" creationId="{7CA831A0-F438-A48F-D03C-C03450930666}"/>
          </ac:cxnSpMkLst>
        </pc:cxnChg>
        <pc:cxnChg chg="del mod topLvl">
          <ac:chgData name="代數白痴 顧" userId="316db6a4f7ef8138" providerId="LiveId" clId="{24C3C758-1038-499D-8AD2-8015CF57B8A5}" dt="2024-03-27T00:18:14.126" v="980" actId="478"/>
          <ac:cxnSpMkLst>
            <pc:docMk/>
            <pc:sldMk cId="2002568168" sldId="400"/>
            <ac:cxnSpMk id="35" creationId="{167E1449-D29C-1813-C20D-A64DDB752E9C}"/>
          </ac:cxnSpMkLst>
        </pc:cxnChg>
        <pc:cxnChg chg="del mod topLvl">
          <ac:chgData name="代數白痴 顧" userId="316db6a4f7ef8138" providerId="LiveId" clId="{24C3C758-1038-499D-8AD2-8015CF57B8A5}" dt="2024-03-27T00:18:12.395" v="979" actId="478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2" creationId="{38E90964-9252-0E8A-21E0-F3BEE3F08645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5" creationId="{DDF0A2E7-B5F8-D544-F51D-6887019FF7C0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0" creationId="{CE7D25A2-2479-B9C2-BE7E-7EC58120BD13}"/>
          </ac:cxnSpMkLst>
        </pc:cxnChg>
        <pc:cxnChg chg="add del mod">
          <ac:chgData name="代數白痴 顧" userId="316db6a4f7ef8138" providerId="LiveId" clId="{24C3C758-1038-499D-8AD2-8015CF57B8A5}" dt="2024-03-27T00:32:10.688" v="1122" actId="478"/>
          <ac:cxnSpMkLst>
            <pc:docMk/>
            <pc:sldMk cId="2002568168" sldId="400"/>
            <ac:cxnSpMk id="51" creationId="{7EF564F6-94EB-AB55-7CC5-23F34DE62C5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4" creationId="{C85B2D53-5B5A-9AC0-2275-87E619C4DFE5}"/>
          </ac:cxnSpMkLst>
        </pc:cxnChg>
        <pc:cxnChg chg="add mod">
          <ac:chgData name="代數白痴 顧" userId="316db6a4f7ef8138" providerId="LiveId" clId="{24C3C758-1038-499D-8AD2-8015CF57B8A5}" dt="2024-03-27T00:33:16.744" v="1144" actId="1036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24C3C758-1038-499D-8AD2-8015CF57B8A5}" dt="2024-03-27T00:30:33.111" v="1113" actId="478"/>
          <ac:cxnSpMkLst>
            <pc:docMk/>
            <pc:sldMk cId="2002568168" sldId="400"/>
            <ac:cxnSpMk id="60" creationId="{5A5D3F0E-9D90-7E66-9AFA-4E8F0A1495D8}"/>
          </ac:cxnSpMkLst>
        </pc:cxnChg>
        <pc:cxnChg chg="add del mod">
          <ac:chgData name="代數白痴 顧" userId="316db6a4f7ef8138" providerId="LiveId" clId="{24C3C758-1038-499D-8AD2-8015CF57B8A5}" dt="2024-03-27T00:32:36.834" v="1126" actId="478"/>
          <ac:cxnSpMkLst>
            <pc:docMk/>
            <pc:sldMk cId="2002568168" sldId="400"/>
            <ac:cxnSpMk id="66" creationId="{F66DFDE2-3257-DB9A-17C4-8B831E6EF949}"/>
          </ac:cxnSpMkLst>
        </pc:cxnChg>
        <pc:cxnChg chg="mod">
          <ac:chgData name="代數白痴 顧" userId="316db6a4f7ef8138" providerId="LiveId" clId="{24C3C758-1038-499D-8AD2-8015CF57B8A5}" dt="2024-03-27T00:04:37.585" v="635" actId="165"/>
          <ac:cxnSpMkLst>
            <pc:docMk/>
            <pc:sldMk cId="2002568168" sldId="400"/>
            <ac:cxnSpMk id="71" creationId="{09951B0E-3919-9E0C-294E-8476F1798824}"/>
          </ac:cxnSpMkLst>
        </pc:cxnChg>
        <pc:cxnChg chg="add mod">
          <ac:chgData name="代數白痴 顧" userId="316db6a4f7ef8138" providerId="LiveId" clId="{24C3C758-1038-499D-8AD2-8015CF57B8A5}" dt="2024-03-27T00:39:38.715" v="1230" actId="14100"/>
          <ac:cxnSpMkLst>
            <pc:docMk/>
            <pc:sldMk cId="2002568168" sldId="400"/>
            <ac:cxnSpMk id="83" creationId="{435B6F60-CD7B-DB3A-A28F-DE9CB4355505}"/>
          </ac:cxnSpMkLst>
        </pc:cxnChg>
        <pc:cxnChg chg="add mod">
          <ac:chgData name="代數白痴 顧" userId="316db6a4f7ef8138" providerId="LiveId" clId="{24C3C758-1038-499D-8AD2-8015CF57B8A5}" dt="2024-03-27T00:39:47.431" v="1231" actId="14100"/>
          <ac:cxnSpMkLst>
            <pc:docMk/>
            <pc:sldMk cId="2002568168" sldId="400"/>
            <ac:cxnSpMk id="88" creationId="{3B439EBC-1C09-5665-09C3-21196A4AB148}"/>
          </ac:cxnSpMkLst>
        </pc:cxnChg>
        <pc:cxnChg chg="add mod">
          <ac:chgData name="代數白痴 顧" userId="316db6a4f7ef8138" providerId="LiveId" clId="{24C3C758-1038-499D-8AD2-8015CF57B8A5}" dt="2024-03-27T00:39:05.181" v="1225" actId="14100"/>
          <ac:cxnSpMkLst>
            <pc:docMk/>
            <pc:sldMk cId="2002568168" sldId="400"/>
            <ac:cxnSpMk id="90" creationId="{22EBE11A-8C67-662A-2D96-913584869617}"/>
          </ac:cxnSpMkLst>
        </pc:cxnChg>
        <pc:cxnChg chg="add mod">
          <ac:chgData name="代數白痴 顧" userId="316db6a4f7ef8138" providerId="LiveId" clId="{24C3C758-1038-499D-8AD2-8015CF57B8A5}" dt="2024-03-27T00:40:22.532" v="1232" actId="692"/>
          <ac:cxnSpMkLst>
            <pc:docMk/>
            <pc:sldMk cId="2002568168" sldId="400"/>
            <ac:cxnSpMk id="109" creationId="{8C35D9D5-BECB-510C-23B2-D614B49E38B1}"/>
          </ac:cxnSpMkLst>
        </pc:cxnChg>
        <pc:cxnChg chg="add mod">
          <ac:chgData name="代數白痴 顧" userId="316db6a4f7ef8138" providerId="LiveId" clId="{24C3C758-1038-499D-8AD2-8015CF57B8A5}" dt="2024-03-27T00:45:55.954" v="1330" actId="14100"/>
          <ac:cxnSpMkLst>
            <pc:docMk/>
            <pc:sldMk cId="2002568168" sldId="400"/>
            <ac:cxnSpMk id="118" creationId="{8641A80D-28AD-F2EA-D397-BFC26103A2C1}"/>
          </ac:cxnSpMkLst>
        </pc:cxnChg>
        <pc:cxnChg chg="add mod">
          <ac:chgData name="代數白痴 顧" userId="316db6a4f7ef8138" providerId="LiveId" clId="{24C3C758-1038-499D-8AD2-8015CF57B8A5}" dt="2024-03-27T00:42:47.071" v="1295" actId="692"/>
          <ac:cxnSpMkLst>
            <pc:docMk/>
            <pc:sldMk cId="2002568168" sldId="400"/>
            <ac:cxnSpMk id="122" creationId="{CC4B5FE1-638D-3152-4A53-E431F20EF0ED}"/>
          </ac:cxnSpMkLst>
        </pc:cxnChg>
        <pc:cxnChg chg="add mod">
          <ac:chgData name="代數白痴 顧" userId="316db6a4f7ef8138" providerId="LiveId" clId="{24C3C758-1038-499D-8AD2-8015CF57B8A5}" dt="2024-03-27T00:46:26.135" v="1334" actId="14100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delSp modSp add del modTransition">
        <pc:chgData name="代數白痴 顧" userId="316db6a4f7ef8138" providerId="LiveId" clId="{24C3C758-1038-499D-8AD2-8015CF57B8A5}" dt="2024-03-27T00:49:58.538" v="1394" actId="2696"/>
        <pc:sldMkLst>
          <pc:docMk/>
          <pc:sldMk cId="287482510" sldId="401"/>
        </pc:sldMkLst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28" creationId="{DD0456EB-916B-B09D-EE0B-4400A60A771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0" creationId="{283EEEFA-8E73-4509-B11F-7738D2A2EED7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2" creationId="{E3BCC10F-3B33-28C2-C93E-B8E43838615D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3" creationId="{57E99C48-09FF-CDB0-61F6-D1B9759DD8DC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4" creationId="{6C787CC8-52E2-426B-0892-A497D359353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5" creationId="{83FAB6D6-8EBC-166A-E776-53E60E63305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6" creationId="{9D0EEEC2-C3D9-04AD-C644-91F5A4625FF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7" creationId="{E14D95DF-109F-45A2-8E78-BAFA21B76C81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8" creationId="{B9A2A3FF-5065-8F62-96AD-4934F3EF7C39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9" creationId="{85730886-4127-41EF-A23F-8F5E2ED3994B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80" creationId="{F2EB1FA1-4FF7-900D-AC28-152ED35692F1}"/>
          </ac:spMkLst>
        </pc:spChg>
        <pc:grpChg chg="mod topLv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82" creationId="{F8E4D242-6F90-7126-34F6-E06F03FDE009}"/>
          </ac:grpSpMkLst>
        </pc:grpChg>
        <pc:graphicFrameChg chg="mod topLvl">
          <ac:chgData name="代數白痴 顧" userId="316db6a4f7ef8138" providerId="LiveId" clId="{24C3C758-1038-499D-8AD2-8015CF57B8A5}" dt="2024-03-27T00:20:05.822" v="992" actId="165"/>
          <ac:graphicFrameMkLst>
            <pc:docMk/>
            <pc:sldMk cId="287482510" sldId="401"/>
            <ac:graphicFrameMk id="81" creationId="{EA1A6D01-FC1F-CF16-A033-1E70ABF7C82D}"/>
          </ac:graphicFrameMkLst>
        </pc:graphicFrame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5" creationId="{167E1449-D29C-1813-C20D-A64DDB752E9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7" creationId="{2D2CB6E5-A56F-FC86-796B-3C9D1685291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0" creationId="{CE7D25A2-2479-B9C2-BE7E-7EC58120BD13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4" creationId="{C85B2D53-5B5A-9AC0-2275-87E619C4DFE5}"/>
          </ac:cxnSpMkLst>
        </pc:cxnChg>
        <pc:cxnChg chg="mod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71" creationId="{09951B0E-3919-9E0C-294E-8476F1798824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9T00:00:27.2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23003 3604 9 0,'2'0'0'0,"-2"1"113"0,0-1-65 16,0 0-26-16,0 0-8 0,0 0-7 16,0 0-4-16,0 0 1 0,0 0-3 15,0 0-2-15,0 0 2 16,2 0 3-16,0 0-6 0,-2 0 3 16,0 0 0-16,0 0-2 0,2 0 2 15,0 0 0-15,-2 0-2 0,0 0-1 16,0 0 2-16,0 0 0 0,0 0-2 15,0 0-4-15,0 0 2 0,0 0 5 16,0 0 2-16,0 0-2 16,0 0 0-16,0 0 1 0,0 0-4 15,0 0 1-15,0 0 1 0,0 0 0 16,0 0-4-16,2 0 0 0,-2 0 3 16,0 0 2-16,0 0 18 0,0 0-14 15,0 0-5-15,0 0 0 0,0 0-15 16,0 0 7-16,2 0-2 15,-2 0 0-15,0 0 7 0,0 0 2 16,0 0-3-16,0 0 5 0,0 1 0 16,0-1-2-16,0 0 2 0,0 0 11 15,0 0-8-15,0 0 9 0,0 0 0 16,0 0-10-16,0 0 3 16,0 0-3-16,0 0-5 0,0 0 3 15,0 0 0-15,0 0-2 0,0 0 0 16,0 0 1-16,0 0-15 0,0 0-2 15,-2 0-10-15,0 1-8 0,2-1 10 16,-2 0 12-16,2 1-5 0,0-1-1 16,-2 0 15-16,2 1 2 15,0-1 4-15,0 0 0 0,-4 0-4 16,4 0 4-16,0 0-1 0,0 0-2 16,-2 0 2-16,2 0 1 0,0 0-3 15,-2 0-37-15</inkml:trace>
  <inkml:trace contextRef="#ctx0" brushRef="#br0" timeOffset="1544.36">17703 8935 206 0,'0'0'0'0,"0"0"29"16,0 0-26-16,0 0 0 0,0 0-5 16,0 0 2-16,0 0 0 0,0 0-5 15,0 0 9-15,-4 5 2 0,4-5-6 16,0 2 0-16,0-2 5 15,0 1-7-15,0 0-22 0,0 2-15 16,0-1-45-16</inkml:trace>
  <inkml:trace contextRef="#ctx0" brushRef="#br0" timeOffset="8888.28">15138 9189 511 0,'0'0'0'15,"0"0"0"-15,0 0 334 16,0 0-229-16,0 0-37 0,0 0-13 15,0 0 1-15,0 0 9 0,0 0-5 16,2-2-16-16,-2 2 5 0,0 0 8 16,0 0-22-16,0 0-1 0,-5 0 11 15,3 0-22-15,-6-1-14 0,0-2 11 16,2 2-6-16,-9 1-5 16,3-2 21-16,-1 3-20 0,-3-1-7 15,-5 0 16-15,0 0-15 0,-1 1-5 16,-9 5 2-16,2 3 15 0,-10 1-24 15,-3 2 16-15,-5 2-6 0,-1 2-11 16,-8 1 18-16,3 2-9 0,3 1-8 16,-8-1 16-16,4 1-9 15,5 2-9-15,-7 1 20 0,2 0-11 16,5-2-7-16,-7 2 16 0,4-1-10 16,2 0-5-16,-3-2 14 0,-1 3-7 15,4 1-7-15,-5-1 14 16,5 2-5-16,0 2-10 0,5 2 16 15,-3-2-7-15,-1 3-10 0,3 0 18 16,-3-1-8-16,3 3-12 0,1 2 22 16,5-3-13-16,-3 3-7 0,4 1 18 15,-1 1-9-15,3 0-11 0,-4 0 22 16,6 0-12-16,2 0-9 16,-5 0 20-16,5 0-10 0,-4 0-10 15,6 2 20-15,-4 1-11 0,4 0-6 16,-2-3 14-16,2 0-6 0,2 0-10 15,-2 0 18-15,2 1-10 0,0 1-7 16,-2 0 16-16,0 2-8 0,4-1-9 16,-2 1 18-16,2-1-7 15,3 0-11-15,-3 2 18 0,2 0-10 16,2-2-5-16,0 5 12 0,-1-3 0 16,1 3-6-16,0 2 0 0,-2 3 4 15,3 0-8-15,-9 2 8 16,4 1 7-16,-2 0-11 0,4 2 0 15,2-3 30-15,0-3-30 0,5-5 0 16,1-7 28-16,7-7-28 0,2-7 0 16,4-9 22-16,2-6-24 0,2-6 4 15,0-1-2-15,0-4-22 0,8-9 26 16,4-7-8-16,5-9-115 16,8-2-17-16,-1-7-119 0,-3-9-418 15</inkml:trace>
  <inkml:trace contextRef="#ctx0" brushRef="#br0" timeOffset="10170.91">15805 8771 392 0,'0'0'0'15,"0"0"-16"-15,-4-22 16 0,4 12 0 16,2 2 43-16,0 0-9 16,-2-1 10-16,0 5-7 0,0 1 3 15,0 2 20-15,0 0 7 0,0 1 4 16,-4 0 23-16,2 0-38 0,0 2 2 15,-2-2-4-15,4 3-3 0,-2-2 13 16,2-1 5-16,0 0-30 0,0 0-7 16,0 0-4-16,0 0-5 0,2-4-5 15,2-6 30-15,-2-1-15 16,6-3-8-16,-2 1 0 0,-1 0-6 16,-3 0 11-16,2-3 12 0,2-2-15 15,4-1-11-15,-1-4 1 0,3 0-11 16,2-1-1-16,1-5 11 15,1-2-6-15,3-2 0 0,-4-2 8 16,5 1-10-16,1-2-6 0,0-2 11 16,3 2-10-16,1-2-5 0,2 1 4 15,0 0 8-15,-4 5-12 16,-1 1 4-16,1 4-1 0,0 1-6 16,2-2 10-16,4 0-3 0,-2-4-6 15,10-4 8-15,2 0-3 0,-2-3-4 16,7 0 6-16,-3 2-1 0,2-1-7 15,-3 4 10-15,-5 2-4 0,4 3-7 16,-6 3 12-16,4 0-6 0,-2 3-5 16,-1-1 10-16,-3 0-4 0,2 1-6 15,2-2 10-15,-2 0-6 16,-2 0-2-16,8 0 6 0,-4 1-1 16,0 0-7-16,5 1 10 0,-7 2-5 15,2 2-5-15,-4-1 10 0,2 4-5 16,-4-1-5-16,-2 0 10 15,6-1-6-15,-2 0-2 0,-2 0 6 16,8 0-4-16,-4 0-5 0,4 1 12 16,-2 0-12-16,-1 2-10 0,-6 2 20 15,6 0-8-15,-6-1-5 0,-3-2 15 16,2 4-7-16,4-2-4 16,-2 2 10-16,0-2-4 0,4 2-6 15,-2 0 10-15,-6 0-6 0,6 4-3 16,-6-2 8-16,0 4-3 0,-3-1-6 15,1 1 10-15,6 0-4 0,-4-4-7 16,8 3 12-16,-4-1-7 0,-2-1-3 16,0 1 8-16,4 1-2 0,-5-2-6 15,3 3 8-15,-4 0 1 16,6-1-9-16,-2-2 8 0,2 0-2 16,2-1-7-16,0 0 10 0,2 2-4 15,-4-3-6-15,-4 0 10 0,-2 2-2 16,4 3-2-16,-12-1 9 15,3 3-12-15,-1 1 4 0,-3 0 10 16,-1 2-13-16,-1 1 0 0,5 0 2 16,0 1 3-16,1 0-7 0,5 1 6 15,0-2 2-15,4 0-10 0,-2-2 10 16,2 0-2-16,-5-2-7 16,-9 1 8-16,-1 2-2 0,-8-1-7 15,-3 2 10-15,-3 0-8 0,-3 2-18 16,-5 1-5-16,-6 4-111 0,3-7-207 15</inkml:trace>
  <inkml:trace contextRef="#ctx0" brushRef="#br0" timeOffset="14203.42">16041 8650 804 0,'0'0'0'0,"0"0"320"0,0 0-212 16,0 0 5-16,0 0-40 0,0 0-3 16,0 0 1-16,0 0-17 0,29 38-1 15,-21-31-17-15,2 3-3 0,-5-2-8 16,-1-1-24-16,0-2 6 15,0-4 3-15,-4 1-20 0,2-2 13 16,-2 0-6-16,0 0-50 0,0-5 5 16,0-4 4-16,0-4-44 0,-2-5-13 15,-2-1 35-15,2 1-28 0,-2 0 32 16,2 4 30-16,-1 3 24 16,3 5 12-16,0 4 14 0,0 2 23 15,0 0 20-15,0 0 5 0,7 1-15 16,5 3 19-16,3 0-4 0,1-1-30 15,5 0-6-15,1-3 2 0,-1 0-10 16,0 0 6-16,-5-2 2 0,-5 0-23 16,-1-1 11-16,-6 1 6 0,-2 0-18 15,0 2 7-15,-2 0 2 16,2 0-12-16,-2 0 17 0,0 0 6 16,0 0-20-16,0 0 12 0,0 0 0 15,0 0-22-15,0 0 8 0,0 0 10 16,0 0-24-16,0 0 12 0,0 1 1 15,0 6-6-15,-4 3-8 16,2 5 21-16,-2 3-17 0,-2 4 13 16,2 5 6-16,2 5-21 0,2 3 16 15,0 2 1-15,0-1-16 16,0 2 9-16,2-4 9 0,2-2-20 16,2-4 13-16,-2-5 4 0,2-3-14 15,-1-5 7-15,-1-2 6 0,0-5-12 16,-2-2 8-16,-2-2 5 0,2-3-14 15,-2 0 8-15,0-1 6 0,0 0-14 16,0 0 11-16,0-4-10 0,0-1-61 16,0-5-42-16,0-4-69 0,-4-2-214 15,-7-6-394-15</inkml:trace>
  <inkml:trace contextRef="#ctx0" brushRef="#br0" timeOffset="16879.31">19665 6808 249 0,'0'0'0'0,"0"0"130"16,0 0-47-16,0 0 52 15,0 0 18-15,0 0-5 0,0 0-12 16,0 0 6-16,0-23-14 0,0 23-6 16,0 0-25-16,0-1-25 0,0 1 3 15,0 0-7-15,0 0-21 0,0 0 0 16,4 0-26-16,2 4-10 15,6 4 24-15,7 3-16 0,2 3 1 16,3 5 13-16,5 6-24 0,2 7 0 16,2 6 14-16,-4 6-27 0,4 1 3 15,-6 2 2-15,-2-1-2 0,2-5-79 16,-4 1-22-16,-1-2-202 16,-22-40-231-16</inkml:trace>
  <inkml:trace contextRef="#ctx0" brushRef="#br0" timeOffset="17700.18">19677 11483 530 0,'0'0'0'0,"0"0"220"16,0 0-85-16,0 0-16 0,0 0-35 16,0 0 4-16,0 0-8 0,0 0 4 15,0 0 6-15,12-16-10 0,-12 18-16 16,0 5-4-16,0 3-26 16,0 8-9-16,-4 6 3 0,0 7-15 15,-6 10-2-15,-3 6 3 0,-5 3-18 16,-5-1 0-16,-4-2-12 0,0-1-43 15,-2-7-18-15,2-3-57 0,1-10-139 16,-1-7-107-16,-4-12-343 0</inkml:trace>
  <inkml:trace contextRef="#ctx0" brushRef="#br0" timeOffset="18384.45">19925 9020 757 0,'0'0'0'0,"0"0"341"16,0 0-225-16,0 0 25 0,0 0-57 16,0 0-18-16,0 0-3 0,0 0-27 15,66 40-16-15,-49-22-3 0,-5 1-19 16,-2 2 1-16,-10 0 2 0,0 1-2 15,-2-1-6-15,-8-2 10 0,-4-1-6 16,-3-2-1-16,3-3 6 0,-3-5 0 16,3-4-1-16,5-1 14 15,5-2-8-15,4-1 6 0,0 0 1 16,6 0-22-16,3 0 9 0,9 0 6 16,1-1-12-16,-3 4 3 0,1 5 4 15,-5 4-2-15,1 5-3 0,-3 2 6 16,-6 1-4-16,-4 3-3 0,-2 1 8 15,-12-3-6-15,-3 0 3 16,-4 1 6-16,-3-4-11 0,-3-3 8 16,-2-2 10-16,4-6-18 0,4-5 5 15,1-2 7-15,9-5-16 0,3-2-13 16,4-6-20-16,4 1-73 0,10-4-50 16,3 1-61-16,7 0-235 15</inkml:trace>
  <inkml:trace contextRef="#ctx0" brushRef="#br0" timeOffset="18728.75">20258 9236 975 0,'0'0'0'0,"0"0"314"16,0 0-189-16,0 0-33 15,0 0-16-15,0 0-36 0,-60 35-15 16,52-18 4-16,3 3-13 0,3 3-6 16,2 1 5-16,0-2-16 0,5-2 2 15,5-3 9-15,4-1-13 0,3-4 3 16,6-6 0-16,1-3 7 16,3-3-8-16,6-1 2 0,-4-6 4 15,-2-8-6-15,-4-5 2 0,-2-5 12 16,-5 1 4-16,-8-3 13 0,-1 1-21 15,-7-5-4-15,-9-1 9 0,-9 0-17 16,-7 3 4-16,-6 10 7 16,-8 9-16-16,-3 10-26 0,-1 5-27 0,4 8-95 15,8 4-126-15,6-5-282 16</inkml:trace>
  <inkml:trace contextRef="#ctx0" brushRef="#br0" timeOffset="25084.16">13027 9645 671 0,'0'0'0'0,"0"0"334"16,0 0-188-16,0 0-32 15,0 0-7-15,0 0-21 0,0 0-55 16,0 0-5-16,0-5 19 0,6-9-23 16,-2-1-4-16,3-2 11 0,3 1-18 15,-4-4 9-15,2 4 16 0,3 0-18 16,-5 3 6-16,0 1 18 16,2 4-26-16,-6 1 4 0,3 4 18 15,-1 0-27-15,2 2 3 0,-4 0 7 16,4 1-27-16,0 0 7 0,3 3 12 15,1 6-21-15,0 3 8 0,1 6 0 16,1 1 6-16,0 4-7 0,5 2 2 16,-3-4 0-16,3 2-3 15,0-4 4-15,-3-4-4 0,5-4-5 16,-3-2 12-16,1-5-7 0,-5-3-2 16,0-1 8-16,-1-3-5 0,1-8-1 15,-4-4 4-15,5-4-2 16,-5-1-9-16,2-2-11 0,-1 2-24 15,-1 2-22-15,-2 3-39 0,-2 1-28 16,-2 5-45-16,-2 2-91 0,0 4-122 16,-8 0-273-16</inkml:trace>
  <inkml:trace contextRef="#ctx0" brushRef="#br0" timeOffset="25633.68">13337 9407 582 0,'0'0'0'0,"0"0"209"16,0 0-62-16,0 0-64 0,0 0-20 15,0 0 6-15,0 0-24 0,0 0 8 16,-4-8 21-16,4 8-20 15,0 0-8-15,0 0 8 0,0 0-21 16,-2 0-3-16,2-2 13 0,0 2-24 16,0-1-1-16,0 1 12 0,0 0-20 15,-2 0 2-15,2-1 9 0,0 1-15 16,0 0 1-16,0 0 15 16,0 0-19-16,0 0 3 0,0 0 11 15,0 0-15-15,0 0 0 0,-2 0 13 16,2 0-18-16,0 0 4 0,0 0 11 15,-2-1-18-15,2 1 5 0,0 0 2 16,0 0 4-16,-4 0-7 0,1 0 4 16,1 1-1-16,-2 4-3 15,0 2 4-15,0 1-1 0,-2 7-3 16,-5 3 4-16,-1 1-2 0,-2 5-3 16,-1 2 6-16,-1 2-4 0,1 2-2 15,-6 4 6-15,5 1-6 0,-3-1-3 16,5-1 11-16,-3-2-9 15,7-9 0-15,4-4 8 0,2-6-7 16,4-6-7-16,0-2 5 0,0-3-17 16,4-1 5-16,-2-4 18 0,6-4-2 15,-4-7-35-15,4 1 6 0,-3-1-17 16,3 3 0-16,-4 1-19 16,0 0-47-16,0 2-81 0,-2-1-261 15</inkml:trace>
  <inkml:trace contextRef="#ctx0" brushRef="#br0" timeOffset="27624.77">16630 6851 704 0,'0'-5'0'0,"0"-1"295"0,0 1-205 16,0-4-5-16,4 2 2 16,0-6-29-16,5-1-10 0,1-1 6 15,2-2-26-15,-1 0-2 0,1 0 22 16,-2 2-10-16,-6 1 2 0,7 3 14 15,-5 6-17-15,-4 2-6 0,2 3 8 16,4 0-21-16,-1 10-8 0,-3 8 21 16,10 5-19-16,-5 7-11 15,5-3 13-15,-2 6-17 0,7-3-1 16,-2-5 8-16,1-1 0 0,-3-7-10 16,3-4 12-16,1 0-6 0,-3-4-4 15,-3-2 8-15,5-4-2 0,1-3-7 16,-7 0 10-16,3-9-5 15,-1-1-5-15,-3-4 9 0,3-2-8 16,-6 2-16-16,3-1-2 0,-5 4-13 16,-2-1-2-16,-4 3-8 0,0-1-23 15,0 2-26-15,-4 1-27 0,0 1-30 16,-4 1-18-16,1-1-103 16,1 0-38-16</inkml:trace>
  <inkml:trace contextRef="#ctx0" brushRef="#br0" timeOffset="28076.41">16986 6675 664 0,'0'0'0'0,"0"0"176"16,0 0-94-16,0 0-28 0,0 0-12 15,0 0-5-15,0 0-15 0,0 0-1 16,0 0 16-16,4-16-10 0,-2 15 4 15,-2 0 23-15,0-1-17 16,0 1 6-16,0 0 9 0,0-2-12 16,0 3-3-16,0 0 10 0,0-1-19 15,0 1-5-15,0-1 13 0,0 1-11 16,-2-1-5-16,0-1 14 16,0 2-11-16,-5 0-6 0,5 0 10 15,-2 0-15-15,4 2-6 0,0 4 7 16,-6 0-11-16,-2 3-4 0,1 4 4 15,-1 5 4-15,-4 4-8 0,-1 4 4 16,-1 5 2-16,-7 2-8 0,3 2 8 16,3 3-2-16,-8-4-7 15,3-1 10-15,1-4-3 0,1-3-3 16,-3-3 2-16,13-7 15 0,-3-5-16 16,7-7 0-16,2-1 10 0,2-3-14 15,0 0 8-15,0-4-3 16,6-3-5-16,0-2 8 0,-1-1-1 15,-3 2-7-15,2 3 8 0,-2-1-5 16,2 3-18-16,2-2-21 0,0-1-40 16,1 3-43-16,5 1-85 0,-4 0-51 15,-4 2-158-15</inkml:trace>
  <inkml:trace contextRef="#ctx0" brushRef="#br0" timeOffset="29948.35">16996 8538 225 0,'0'0'0'0,"0"0"168"0,0 0-117 16,0 0 15-16,0 0 28 0,0 0-8 16,0 0 1-16,0 0 18 0,-17 34-27 15,17-31-9-15,0-3 10 0,0 0-20 16,0 0-6-16,0 0 11 16,0-1-5-16,-2-8-6 0,6-9 6 15,5-7-24-15,-3-9-16 0,6-9 1 16,1-6-11-16,7-8-10 0,3-4 2 15,6-4-2-15,10-3-52 0,1 1-54 16,3 3-61-16,-4 5-58 16,1 8-273-16</inkml:trace>
  <inkml:trace contextRef="#ctx0" brushRef="#br0" timeOffset="30593.95">18993 6757 425 0,'0'0'0'0,"0"0"175"16,0 0-64-16,0 0-24 0,0 0 6 15,0 0 1-15,0 0-39 0,0 0-7 16,0 0 21-16,43-20-9 15,-33 19-4-15,-1-1 20 0,3-2-15 16,3-1-10-16,7-1-2 0,7-2-17 16,4 0-10-16,9 2 1 0,1 2-21 15,7 0-3-15,1 0-82 0,-3 0-143 16,-3 2-202-16</inkml:trace>
  <inkml:trace contextRef="#ctx0" brushRef="#br0" timeOffset="31249.26">17509 7570 759 0,'0'0'0'15,"0"0"266"-15,0 0-134 0,0 0-20 16,0 0-31-16,0 0-30 0,0 0-19 16,26-57-1-16,-3 42 11 15,4 2-22-15,2 0-6 0,2 4 3 16,-8 4-13-16,-3 5-4 0,-9 6 0 15,-1 11 15-15,-6 6-10 0,-4 1 22 16,0 8-8-16,-4-3-6 0,-6 3 7 16,-7-3-17-16,9-3-6 0,-7-5 6 15,9-8 0-15,2-5-18 16,2-8-17-16,2-4-26 0,0-8-58 16,2-5-80-16,2-4 4 0,0-4-108 15,5 0-128-15</inkml:trace>
  <inkml:trace contextRef="#ctx0" brushRef="#br0" timeOffset="31455.27">17757 7356 539 0,'0'0'0'0,"0"0"279"15,0 0-170-15,0 0-5 0,0 0-15 16,0 0-2-16,0 0-2 0,0 0-20 16,0 0-12-16,0 46 15 15,-3-19-19-15,-3 1-11 0,6 1 2 16,2-5-22-16,9-6-13 0,1-4 2 15,5-5-6-15,5-6-2 0,1-3-21 16,-2-3-17-16,2-7-16 0,-3-3-34 16,-1-1-49-16,-9 0-19 0,3 4-108 15,-9-1-70-15</inkml:trace>
  <inkml:trace contextRef="#ctx0" brushRef="#br0" timeOffset="31658.15">17963 7342 1053 0,'0'0'0'0,"0"0"248"16,0 0-207-16,64-28-24 0,-41 18-14 16,-6 2-6-16,3-3-95 15,-1 0-42-15,-3 0-96 0,-7 0-174 16</inkml:trace>
  <inkml:trace contextRef="#ctx0" brushRef="#br0" timeOffset="31844.11">18263 7036 1173 0,'0'0'0'0,"0"0"177"0,0 0-141 15,-4 59-10-15,2-42 3 0,2-4-27 16,0-1-4-16,0-6-70 0,0-3-39 16,0-3-35-16,0-4-115 0,4-6-98 15</inkml:trace>
  <inkml:trace contextRef="#ctx0" brushRef="#br0" timeOffset="32123.16">18263 7036 688 0,'79'-65'0'0,"-73"61"363"0,2 0-219 15,2 2-26-15,-1 2-26 0,-1 0-23 16,4 1-29-16,-5 4-12 0,1-3 16 16,-2 0-13-16,0 3-7 0,-2-3 19 15,5 1-10-15,-7 0-11 16,2-1 7-16,-4 0-14 0,2 0-9 16,0 2 10-16,-2-2-9 0,0-1-10 15,0 0 6-15,2 0 4 0,-2 0-7 16,2 1 0-16,-2 0 4 15,0 1-4-15,0 2 0 0,0 1 5 16,0 6-6-16,-2 1 2 0,0 5 3 16,-4 5-8-1,2 4 8-15,-7 7-1 0,5 5-3 0,-6 7 0 0,-1 7 1 16,-3 4-6-16,-5 2-13 16,-2-1-55-16,3-2-79 0,-1-6-205 15,4-5-325-15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9T00:06:40.2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9540 8832 582 0,'0'0'0'16,"0"0"391"-16,0 0-306 0,0 0-15 16,-4-20 7-16,6 23 5 15,4 13-20-15,2 7 53 0,7 4-22 16,1-1-40-16,5 0-12 0,0-6 13 16,3-6-20-16,3-7-5 0,2-7 16 15,8-5-16-15,-2-11-3 0,-1-6 12 16,-1-5-28-16,-4 2-5 0,-5 3 12 15,1 3-24-15,-2 6 5 16,-2 6 4-16,3 1 3 0,1 2-7 16,0 4 4-16,0 0 5 0,4 3-7 15,-2 5 0-15,-5 3 22 0,1 1-9 16,0 3 17-16,0-3-21 16,-3 1-4-16,-5-5 14 0,5-1-25 15,-1 0 8-15,2 0 8 0,1 0-13 16,1-3 1-16,2 1 4 0,2-1 1 15,2-2-3-15,2-2 0 0,0-1 0 16,-2-10 0-16,0-3 0 0,0-7 0 16,-3 1-16-16,1-2 18 15,-4 4-4-15,-4 6-46 0,-5 11 49 16,-1 3-2-16,-3 13-21 0,-2 4 4 16,9 5-58-16,-1-1-25 0,-16-23-39 15,50 26-262-15,-21-29-370 0</inkml:trace>
  <inkml:trace contextRef="#ctx0" brushRef="#br0" timeOffset="6452.83">17066 10855 349 0,'0'0'0'15,"-2"0"401"-15,2 0-268 16,0 0 12-16,0-1-62 0,0-3-2 16,0-5 16-16,4 1-34 0,4-1-18 15,-1-1 2-15,1 2-28 0,2 2-9 16,-1 0 17-16,-3 4-17 15,2 2-8-15,0 0 14 0,-4 7-9 16,7 6 4-16,-3 1 28 0,-4 4-18 16,7-2-5-16,-5 0 14 0,-2-3-17 15,6 1-8-15,1 0 19 0,-3 2-17 16,4-1-4-16,-4-1 14 0,9-1-13 16,-3-3-4-16,-1 1 0 15,5-3 14-15,-1 2-14 0,-5-3 0 16,3 1 4-16,-3-1-10 0,-1-4 12 15,-5 0-6-15,4-2-5 0,-4-1 10 16,-2 0-4-16,1 0-15 0,1-6-9 16,0 0-39-16,-4-1-40 0,0 1-43 15,0 2-58-15,-2 0-92 16,0-1-228-16</inkml:trace>
  <inkml:trace contextRef="#ctx0" brushRef="#br0" timeOffset="6870.12">17387 10834 484 0,'0'0'0'0,"0"0"186"15,0 0-112-15,0 0 4 0,0 0 16 16,0 0-49-16,0 0-2 0,0 0 28 15,0-11-11-15,0 11-1 0,0-1 27 16,0 1-27-16,0 0-8 0,0 0 10 16,0 0-31-16,0-1-4 0,-3 1 15 15,1-2-17-15,2 2-7 16,-2 0 16-16,2 0-15 0,0 0-6 16,-2 2 17-16,0-2-14 0,2 0-6 15,-2 0 14-15,0 0-14 0,0 0-8 16,-2 0 20-16,4 1-19 0,-2 0-1 15,0-1 17-15,2 0-17 16,-2 0-2-16,0 1 2 0,0 1 14 16,-1 1-18-16,-3 2 6 0,-2 3 6 15,0 3-14-15,-7 6 10 0,3 5-1 16,-9 0-11-16,-4 4 14 0,-4-2-6 16,3 1-9-16,1-2-1 15,2-4-45-15,2-4-55 0,9-8-101 16,-5-5-208-16</inkml:trace>
  <inkml:trace contextRef="#ctx0" brushRef="#br0" timeOffset="9529.77">17426 10915 419 0,'0'0'0'0,"0"0"-9"15,0 0-15-15,0 0 7 0,0 0-59 16,0 0-167-16</inkml:trace>
  <inkml:trace contextRef="#ctx0" brushRef="#br0" timeOffset="18317.49">16593 8912 209 0,'0'0'0'15,"0"0"196"-15,0 0-102 0,0 0-15 16,0 0 9-16,0 0 19 0,0 0-20 16,0 0-3-16,2-23-21 15,-2 18 8-15,0 2-6 0,0-2-13 16,0 3 13-16,0 0 2 0,0 2-10 15,0 0-5-15,0 0-11 0,2 0-31 16,4 2 6-16,-2 5 18 0,0 2-9 16,3 4 7-16,5 2 3 15,-6 0-23-15,5 3 12 0,-1 0 3 16,-2-1-24-16,7 1 13 0,-3 0 2 16,-2 0-22-16,5 0 8 0,-5 0 15 15,3-1-30-15,-5-2 19 0,0-1 5 16,0-3-23-16,-1-1 19 15,1-1 5-15,-2-1-23 0,-2-5 18 16,0-2 8-16,-4-1-26 0,0 0 18 16,0 0 5-16,0 0-23 0,0 1 17 15,0-1 5-15,0 0-25 0,0 0 18 16,0 0 6-16,0 0-24 16,0 0 16-16,0 0 7 0,0 0-22 15,0 0 13-15,0 0 9 0,0 0-22 16,0 0 14-16,0 0 8 0,0 0-22 15,0 0 13-15,0 0 8 0,0 0-20 16,0-1 10-16,0 1 11 0,0 0-22 16,0 0 9-16,0 0 11 15,0 0-18-15,0 0 3 0,0 0 15 16,0 0-18-16,0 0 4 0,0 0 15 16,0 0-20-16,0 0 9 0,0 0 12 15,0 0-22-15,0 0 3 0,0 0-1 16,0 0-46-16,0 0 8 15,2-2 0-15,0 0-44 0,0 0 3 16,1 2-36-16,-3 0-55 0,4 1 30 16,-2 3-48-16,0 1-26 0,-2-1 1 15</inkml:trace>
  <inkml:trace contextRef="#ctx0" brushRef="#br0" timeOffset="18600.79">16808 9212 429 0,'0'0'0'0,"0"0"168"16,0 0-103-16,0 0 29 0,0 0 8 16,0 0-16-16,0 0-9 0,0 0-6 15,0 0 0-15,0 1 17 16,0-3 12-16,0-2-9 0,0 1-5 16,0-2-17-16,0 0-4 0,4-2 11 15,0-2-19-15,8-4-11 0,3-2 2 16,8-4-29-16,8-6 7 0,4-5 5 15,8 0-33-15,1-1 4 16,-5 2 19-16,-6 5-36 0,-2 2 17 16,-15 8-2-16,1 3 0 0,-13 4-72 15,-2 5 49-15,0 2-36 0,-2 0-6 16,-4 6-7-16,-4 4-79 16,-9 3-59-16,5-2-78 0,-5-2-496 15</inkml:trace>
  <inkml:trace contextRef="#ctx0" brushRef="#br0" timeOffset="30069.74">16250 9147 351 0,'0'0'0'15,"0"0"91"-15,0 0-77 0,0 0 38 16,0 0-3-16,0 0-9 0,0 0-16 16,0 0 18-16,0 0-3 0,14 6-3 15,-14-6 7-15,0 0-19 16,2 0-17-16,-2 1 10 0,0 1-5 0,2-2-10 15,0 1 11-15,0 0-6 16,-2 0-13-16,0-1 12 0,5 0-3 16,-1 0-6-16,2 0-77 0,2-5-19 15,-4 4-29-15,5 1-113 0</inkml:trace>
  <inkml:trace contextRef="#ctx0" brushRef="#br0" timeOffset="32499.02">21800 6737 824 0,'0'0'0'0,"0"0"352"0,0 0-217 15,0 0-28-15,0 0-23 0,37 69-26 16,-29-48-47-16,1 2 4 16,-1-2 1-16,-2-4-26 0,2-5 12 15,-4-2 9-15,-1-3-22 0,-3-4-23 16,0-1 9-16,0-2-40 0,0-2 1 15,0-9-9-15,-3-3-87 0,-3-4 24 16,0-2 33-16,-2 2-49 0,-3-1 30 16,7 5 67-16,-4 3 34 15,2 2 28-15,2 6 42 0,2 1 36 16,2 0 66-16,0 2-15 0,0 0-39 16,4-1-17-16,6 1-38 0,7 0 10 15,3-1 20-15,5 1-20 0,2 0-29 16,4 0 20-16,2 0 0 0,-6 0-33 15,2 0 4-15,-10 0 8 16,-5 0-24-16,-2 3 4 0,-5 2 31 16,-1-1-32-16,-4-2 16 0,2 0 14 15,-4-2-30-15,0 0 13 0,0 0 12 16,0 0-27-16,0 0 2 16,-2 4 45-16,-2 1-53 0,-2 2 11 15,1 3 9-15,-1 3-24 0,0 4 12 16,-2 5 11-16,4 3-22 0,-7 6 10 15,3 1 0-15,0 3 1 0,-3 1-1 16,3-2 0-16,-2-2 3 0,4-6-2 16,-3-6 15-16,5-5-24 0,0-6 13 15,4-4 11-15,-2-4-27 16,2-1 14-16,0-1 13 0,0-9-26 16,0-1-33-16,0-3-23 0,0-1-59 15,2 4-80-15,4-3-55 0,0 1-240 16</inkml:trace>
  <inkml:trace contextRef="#ctx0" brushRef="#br0" timeOffset="33121.9">22224 6451 987 0,'0'0'0'0,"0"0"408"0,0 0-294 16,0 0-40-16,0 0-44 0,0 0 22 16,0 0-14-16,80 7-38 0,-59 1 0 15,2 0 18-15,-5 4-25 16,-7-2 5-16,-5 5 4 0,-6 2-4 16,-2 4-12-16,-13 4 22 0,-3 0-16 15,-7 0 7-15,-4-2 2 0,0-5 2 16,4-2-3-16,2-7 0 0,7-4 33 15,10-1-1-15,2-4 11 0,4 1-25 16,0-1-8-16,6-1 4 16,4-4-23-16,7-1 7 0,5 1 4 15,-1 3 0-15,2 0-5 0,-3 1 6 16,1 1-6-16,0 5-43 0,2 1 13 16,-7-1-38-16,-1 0-17 15,-5-2-7-15,-4 2-79 0,-4-3-106 16,0-1-124-16</inkml:trace>
  <inkml:trace contextRef="#ctx0" brushRef="#br0" timeOffset="33383.75">22387 6896 1019 0,'0'0'0'0,"0"0"293"0,0 0-197 16,0 0-20-16,0 0-13 0,0 0-15 15,72 10-36-15,-41-19-5 0,2 1 10 16,5-2-21-16,-5 3 0 0,-2-1 8 16,-7 5-8-16,-9 3-70 15,-7 0 34-15,-8 1-46 0,0 7-50 16,-8 0 19-16,-2 1-71 0,-1-1-144 15,-1-4 24-15</inkml:trace>
  <inkml:trace contextRef="#ctx0" brushRef="#br0" timeOffset="33626.67">22565 6745 856 0,'0'0'0'0,"0"0"365"0,0 0-269 15,0 0 27-15,0 0-44 16,0 0-58-16,0 0-18 0,0 0 17 16,0 0-1-16,-4 54-4 0,6-22 12 15,-4 2-16-15,-1 1 0 0,1 1 14 16,2-4-24-16,0-5-2 0,0-7 2 16,0-4 7-16,0-7-15 15,0-6 9-15,2-1-4 0,5-2-146 16,3-12 23-16,-2-4-152 0,1-5-313 15</inkml:trace>
  <inkml:trace contextRef="#ctx0" brushRef="#br0" timeOffset="34000.44">23017 6790 732 0,'0'0'0'0,"0"0"164"0,0 0-109 16,0 0 12-16,0 0-12 16,44-65 9-16,-44 59-23 0,0 2 11 15,-8 4 22-15,-1 0-14 0,-9 10-1 16,1 3 16-16,-4 4-21 0,3 5 4 15,1 0 2-15,1 1-32 0,3 4-4 16,7-2 14-16,6 0-19 0,0-1-5 16,8-4 13-16,7-2-28 15,4-4-3-15,3-4 8 0,1-2 6 16,8-7-19-16,0-1 18 0,-6-7-18 16,0 0-26-16,-7-3 10 0,-3 2-53 15,-5-1-38-15,0 0 28 0,1-1-68 16,-7 0-71-16,2-5-25 0,0-2-116 15</inkml:trace>
  <inkml:trace contextRef="#ctx0" brushRef="#br0" timeOffset="34182.07">23249 6784 1010 0,'0'0'0'16,"0"0"304"-16,0 61-205 0,0-33 0 15,0 2-18-15,2-2-39 0,0 1-9 16,4-3-1-16,-2-5-31 0,5-4-2 15,-7-3 2-15,0-5-8 0,-2-5-102 16,0-3 30-16,0-1-44 0,0-2-48 16,0-7-3-16,0-3-121 15,-2-6-134-15</inkml:trace>
  <inkml:trace contextRef="#ctx0" brushRef="#br0" timeOffset="34388.87">23317 6712 1075 0,'0'0'0'15,"0"0"349"-15,0 0-257 16,0 0-16-16,56 5-9 0,-33 2-8 16,-1 1-37-16,1 2-18 0,-2 3 14 15,-5 4-21-15,-7 2-5 0,-5 4 16 16,-4 3-14-16,-11 5-11 0,-7 1 27 16,-5 1-20-16,-4-1-2 15,0-5 24-15,5-7-15 0,1-6-8 16,4-8 10-16,9-5-43 0,0-1-35 15,4-5-10-15,4-8-85 0,4-1-143 16,4-4-138-16</inkml:trace>
  <inkml:trace contextRef="#ctx0" brushRef="#br0" timeOffset="34982.83">23001 6487 972 0,'0'0'0'0,"0"0"338"0,0 0-212 15,0 0-5-15,0 0-1 0,0 0-54 16,0 0-37-16,0 0-17 0,47-34 14 16,-7 40 12-16,1 5-30 0,4-1-15 15,5-1 14-15,-4 1 1 16,-7-4-21-16,-6 0 17 0,-6 0-8 16,-9-2-80-16,-1 0 21 0,-11-2-54 15,0-2-62-15,-2-2-35 0,3 1-114 16,-5-5-461-16</inkml:trace>
  <inkml:trace contextRef="#ctx0" brushRef="#br0" timeOffset="35389.9">23638 6345 1084 0,'0'0'0'0,"0"0"344"16,0 0-286-16,0 0 0 15,0 0 7-15,0 0-23 0,74 1-36 16,-51 7-12-16,-1 0 12 0,-1 1-5 16,-6 1-38-16,-11 0 18 0,-2 2-13 15,-2 1 6-15,-6 2 37 0,-9-1-13 16,-6 3-7-16,1-2 18 0,-3-3-5 15,0 2-4-15,9-7 53 16,-3-2-11-16,7 1 12 0,6-4 21 16,2 0-31-16,2-2-16 0,0 0 14 15,6 0-34-15,4-3-1 0,9 1 29 16,-3 0-29-16,5 1-12 0,0 1 10 16,-1 0 13-16,1-2-19 15,-2 2 2-15,-3 0 4 0,-10 0-18 16,3 1 20-16,-7 0-14 0,2 2-104 15,-4-1 18-15,0 1-93 0,0 2-153 16,-6-5-210-16</inkml:trace>
  <inkml:trace contextRef="#ctx0" brushRef="#br0" timeOffset="35768.81">23981 6695 1196 0,'0'0'0'0,"0"0"348"0,0 0-277 16,0 0 33-16,62 0-31 0,-29-2-42 16,4 0-21-16,4 1 16 0,-6 0-24 15,-1 1-4-15,-12 1-22 0,-11 4-43 16,-3 4-82-16,-8 1 6 0,-6 0-83 15,-7 1-166-15,-7-2-174 16</inkml:trace>
  <inkml:trace contextRef="#ctx0" brushRef="#br0" timeOffset="35879.69">24008 6860 1270 0,'0'0'0'0,"0"0"435"15,0 0-296-15,59-10-54 0,-21 5-47 16,1 2-12-16,4 0-22 0,1 3-8 15,-5-1-207-15,-10-3-417 0</inkml:trace>
  <inkml:trace contextRef="#ctx0" brushRef="#br0" timeOffset="37379.04">24700 6806 670 0,'0'0'0'0,"0"0"460"16,0 0-298-16,0 0-20 0,17-64-35 15,-13 43-18-15,6 3-27 16,2 0-23-16,-3 3-4 0,5 4-26 16,-8 5-15-16,7 3 12 0,-7 3 1 15,2 5-8-15,1 8 1 0,-3 11 0 16,-4 6 0-16,2 7 0 0,-4-1 4 15,2 1-4-15,-2-1 0 16,0-5 7-16,10-3-10 0,-3-6 6 16,7-4 3-16,-4-4-8 0,7-2 4 15,1-8-1-15,-1-3-2 0,4-1-11 16,-5-3-17-16,1-6-48 16,-7 0-1-16,2-3-35 0,-5 1-83 15,-1-2 7-15,0-3-67 0,-6-3-211 16</inkml:trace>
  <inkml:trace contextRef="#ctx0" brushRef="#br0" timeOffset="37534.6">25025 6732 877 0,'0'0'0'16,"0"0"461"-16,0 0-326 0,0 0-26 16,0 0-16-16,0 0-19 0,-77 25-20 15,50-3-21-15,-12 2 6 0,2 4-18 16,0 1-25-16,-3-1 8 0,9-3 7 15,4-4-15-15,11-4-58 16,3-6-8 0,11-2-63-16,2-3-26 0,7-6-122 0,5 0-283 0</inkml:trace>
  <inkml:trace contextRef="#ctx0" brushRef="#br0" timeOffset="37889.8">25116 6436 1153 0,'0'0'0'16,"0"0"296"-16,0 0-223 0,0 0 20 15,78-22-11-15,-57 22-25 0,-1 4-36 16,-5 7-27-16,-3 0 12 0,-8 1 4 15,-4 4-16-15,-2 0 10 16,-8 5 4-16,-4 2-16 0,-7-1 16 16,-2 0 1-16,7-4 4 0,3-2 30 15,1-5 5-15,10-4-21 0,0-2 7 16,2-2-14-16,8 2-17 0,6-3 24 16,9-2-10-16,0 0-28 15,6-5 22-15,4-2-6 0,-4 1-7 16,-2 4-134-16,-5 1-38 0,-3 0-209 15,-9 1-327-15</inkml:trace>
  <inkml:trace contextRef="#ctx0" brushRef="#br0" timeOffset="41390.62">21405 7910 437 0,'0'0'0'0,"0"0"483"0,0 0-335 15,0 0-22-15,0 0-48 16,0 0 14-16,0 0-25 0,0 0-13 16,-56 60 17-16,48-28-23 0,2 6-14 15,0 2 4-15,6 6-21 0,0 2-3 16,0-5 17-16,10-5-24 0,6-7-6 16,3-4 15-16,4-8-23 15,0-6 0-15,-1-3 14 0,-1-4-14 16,-5-5-58-16,1-1 13 0,-5-4-61 15,-1-6-10-15,-5-3-48 0,2-5-130 16,-2-3-71-16</inkml:trace>
  <inkml:trace contextRef="#ctx0" brushRef="#br0" timeOffset="41638.94">21630 8051 978 0,'0'0'0'0,"0"0"353"0,0 0-224 15,83-25-50-15,-56 22-26 16,2 3-7-16,-4 0-35 0,-3 6-12 16,-5 6 2-16,-5 3 10 0,-10 4-15 15,0 3 8-15,-6 6 5 0,-10 0-13 16,-5 3 8-16,-3-3 3 0,1-3-12 16,6-4 10-16,-3-5-2 15,5-7-9-15,9-4 12 0,0-4-12 16,4-1-54-16,4-8-11 0,9-7-89 15,-1-5-20-15,7-3-24 0,-5 0-177 16,3-1-15-16</inkml:trace>
  <inkml:trace contextRef="#ctx0" brushRef="#br0" timeOffset="41841.75">21918 7981 675 0,'0'0'0'0,"0"0"375"0,0 0-220 15,0 0-27-15,0 0-37 0,0 0-13 16,0 0-16-16,-56 60-16 0,46-34 15 15,-1 1-13-15,5 0-25 16,4-2 9-16,2-2-26 0,2-4-9 16,8-1 6-16,3-4 4 0,3-2-16 15,1-4 7-15,1-2-46 0,1-3-24 16,0-3-1-16,-5 0-58 0,-2-3-40 16,-3-3-24-16,-3-3-161 15,-4 0-1-15</inkml:trace>
  <inkml:trace contextRef="#ctx0" brushRef="#br0" timeOffset="42023.71">22050 8090 1048 0,'0'0'0'16,"0"0"313"-16,0 0-229 0,0 0-20 16,68-3-37-16,-45 2-26 0,2 0 13 15,-3-3-28-15,1 0-43 0,-2-1-30 16,0 1-101-16,-9-2-56 0,-2 0-104 15</inkml:trace>
  <inkml:trace contextRef="#ctx0" brushRef="#br0" timeOffset="42157.94">22354 7879 983 0,'0'0'0'0,"0"0"340"0,0 0-241 16,0 0-21-16,0 0-24 0,0 0-41 15,-10 66-15-15,3-49 4 0,1-2-4 16,2-4-145-16,0-2-41 0,2-8-162 16,2-1-166-16</inkml:trace>
  <inkml:trace contextRef="#ctx0" brushRef="#br0" timeOffset="42389.18">22397 7889 991 0,'0'0'0'16,"0"0"354"-16,0 0-272 0,62-12 8 15,-49 12-22-15,3 0-53 16,-3 5 3-16,-3 6-17 0,-6 5 0 16,-4 3 19-16,0 6-8 0,-2 7 10 15,-10 1 16-15,-5 5-11 0,-2 2-12 16,1 3 11-16,-3-3-24 16,7-1-4-16,-5-8 4 0,9-8 6 0,-1-9-15 15,7-6 14-15,2-6-14 16,2-2-48-16,0-2 0 0,0-7-61 15,11-4-17-15,-1-4-27 0,-2-1-154 16,3-1-62-16</inkml:trace>
  <inkml:trace contextRef="#ctx0" brushRef="#br0" timeOffset="42629.24">22610 7908 1140 0,'0'0'0'0,"0"0"318"0,0 0-234 16,0 0-9-16,64 6-28 16,-49 12 2-16,1 4-22 0,-3 6-11 15,-1 3 12-15,-8 1-23 0,-4 3-1 16,0 1 11-16,-8 1-18 16,-9-3 5-16,-1-1 12 0,-3-7-17 15,3-8 1-15,-1-5 4 0,2-6-4 16,7-5-108-16,0-2 8 0,8-1-73 15,2-8-70-15,0-3-150 0</inkml:trace>
  <inkml:trace contextRef="#ctx0" brushRef="#br0" timeOffset="42999.97">22786 7677 1224 0,'0'0'0'0,"0"0"301"16,0 0-242-16,0 0 7 0,0 0-15 16,0 0-25-16,60-27-24 15,-42 34-1-15,-7 4 10 0,1 2-16 16,-6 1 4-16,-4 1 2 0,-2 0 4 15,0 2-8-15,-8-2 6 0,-6 1 0 16,-3-6-1-16,3-1 13 0,-5-4 5 16,7-2 9-16,3 1 18 0,3-4-8 15,6 0-6-15,0 0 6 16,0 0-16-16,0 0-12 0,0-3 4 16,11-2-16-16,5 3-1 0,7 0 4 15,2 2 3-15,1 0-11 0,-1 1-12 16,2 6-77-16,0 1-95 0,-10-2-180 15,-1 0-795-15</inkml:trace>
  <inkml:trace contextRef="#ctx0" brushRef="#br0" timeOffset="43940.88">23013 8071 626 0,'0'0'0'0,"0"0"341"16,0 0-211-16,0 0 16 0,0 0 0 16,0 0-42-16,0 0-6 0,0 0-32 15,0 0-16-15,40-11 12 0,-14 11-19 16,7 1-28-16,-2 0 3 0,5-1-16 15,-10 1-4-15,1 0 4 0,-8 0-6 16,-7 3-76-16,-3-2 22 0,-9-2-64 16,0 3-13-16,0 0-34 0,-9-1-72 15,-1 0-43-15,-2-2-96 16</inkml:trace>
  <inkml:trace contextRef="#ctx0" brushRef="#br0" timeOffset="44250.82">23162 7973 493 0,'0'0'0'16,"0"0"176"-16,0 0-85 0,0 0-5 15,0 0-17-15,0 0-12 0,0 0-14 16,0 0 5-16,0 0 1 16,-12-19-5-16,12 17 9 0,0 2-4 15,0 0-10-15,0 0 6 0,0 0-4 16,0 0-12-16,0 0 13 0,0 0-4 15,0 0-11-15,0 0 10 0,0 0-4 16,0 0-12-16,0 1 6 0,0 2-16 16,0 5-8-16,2 6 31 15,4 6-2-15,-6 5-14 0,2 6 6 16,0 3-18-16,2 1-8 0,-2 0 4 16,2-4-4-16,-2-1-130 0,5-4-32 15,-7-6-173-15,0-7-247 0</inkml:trace>
  <inkml:trace contextRef="#ctx0" brushRef="#br0" timeOffset="44687.84">23770 7909 783 0,'0'0'0'16,"0"0"240"-16,0 0-146 0,0 0-15 15,0 0 12-15,-62 19-2 0,43-1-15 16,1 6 1-16,1 4 17 0,-2 0-21 16,5 3-5-16,2 0-7 15,5-3-24-15,7-2-4 0,9-3-11 16,7-6-19-16,13-4 8 0,-4-4-6 15,8-7-6-15,0-2-14 0,0-2-31 16,2-7-37-16,-4-2-43 0,-6-3-78 16,-4 1-27-16,-7-3-121 0,-5 1-301 15</inkml:trace>
  <inkml:trace contextRef="#ctx0" brushRef="#br0" timeOffset="44877.96">23979 7934 1102 0,'0'0'0'16,"0"0"217"-16,0 0-118 0,0 59-9 16,2-29-3-16,2 1-14 0,0 1-53 15,2-3 0-15,-2-1-8 0,5-5-19 16,-1-4 9-16,-4-3-4 0,0-7-154 16,0-5 50-16,-2-4-86 15,0-1-54-15,-2-9-72 0,0-5-316 16</inkml:trace>
  <inkml:trace contextRef="#ctx0" brushRef="#br0" timeOffset="45079.59">24020 7934 1013 0,'0'0'0'16,"0"0"442"-16,0 0-348 0,0 0-5 16,0 0 1-16,76-21-57 0,-53 22 6 15,0 6-11-15,0 4-29 0,-7 1 2 16,-1 5 16-16,-9 4-26 15,-4 3 15-15,-2 5 2 0,-12 0-14 16,-3 4 12-16,-8-1-1 0,1-4-10 16,-1-6 8-16,2-5 2 0,3-9-10 15,7-5-47-15,-1-3-63 0,6-11-82 16,6-6-88-16,0-5-376 0</inkml:trace>
  <inkml:trace contextRef="#ctx0" brushRef="#br0" timeOffset="45344.5">23656 7679 1038 0,'0'0'0'0,"0"0"273"0,0 0-183 15,0 0 76-15,0 0-76 16,95-4-33-16,-43 3-11 0,6-2-32 16,0 2 6-16,-3 1-4 0,1 1-24 15,-10 3-19-15,-9 2-55 0,-6-2-63 16,-10 1-30-16,-5 2-160 16,-1-7-192-16</inkml:trace>
  <inkml:trace contextRef="#ctx0" brushRef="#br0" timeOffset="45704.96">24373 7577 996 0,'0'0'0'0,"0"0"363"16,0 0-264-16,0 0 31 0,0 0-65 16,0 0-36-16,0 0 1 0,0 0-24 15,0 0 7-15,58-34 2 0,-39 42-21 16,-3 4 9-16,-5-3 7 0,3 4-19 16,-10-1 9-16,-2 2 0 15,-2 2 0-15,-12-2-3 0,0 1 13 16,-7-1-20-16,0-1 11 0,1-4 10 15,3 0-20-15,3-5 18 0,4-1 38 16,8-1-15-16,0-1 6 0,0-1-2 16,2 0-36-16,12-1 0 0,3-4 42 15,6 1-51-15,1 2 12 16,5-1-6-16,-4 3-70 0,0-1-70 16,0 3-215-16,-3-2-393 0</inkml:trace>
  <inkml:trace contextRef="#ctx0" brushRef="#br0" timeOffset="46095.18">24632 7967 878 0,'0'0'0'0,"0"0"434"15,0 0-294-15,0 0 11 0,0 0-89 16,0 0-11-16,0 0 15 0,70-27-50 16,-45 25-1-16,4 2 3 0,0 0-28 15,-4 0-1-15,-7 2-42 0,-7 4-85 16,-5-1-47-16,-4 1-115 0,-4 1-154 16</inkml:trace>
  <inkml:trace contextRef="#ctx0" brushRef="#br0" timeOffset="46217.84">24657 8063 1146 0,'0'0'0'0,"0"0"328"0,0 0-192 15,0 0-53-15,66 0-20 16,-29-3-24-16,2 2-44 0,3-1 7 16,-3 1-3-16,-6 1-112 0,-2-3-140 15,-10 0-347-15</inkml:trace>
  <inkml:trace contextRef="#ctx0" brushRef="#br0" timeOffset="46672.01">25264 7812 1030 0,'0'0'0'16,"0"0"367"-16,0 0-281 0,0 0 34 16,0 0-26-16,79 10-36 15,-50-5-8-15,-4 1-44 0,-5 3-3 16,-5-2 13-16,-5 4-27 0,-10-1 7 16,-2 2 8-16,-12 3-8 0,-7 2-28 15,-4 0 27-15,2-1-21 0,-1-2 18 16,5-5 16-16,4 1-15 0,7-5 6 15,4-2 2-15,2-2 5 16,2-1 0-16,2 0 12 0,6 0-21 16,7-1 6-16,1-1 32 0,-1 1-43 15,1-1 8-15,3 6 0 0,-5 7 3 16,3 1-5-16,-5 6 4 0,-3 1-1 16,-3 4-6-16,-6 1 10 15,-8 2-10-15,-9 0-10 0,-6-1 20 16,-4 0-8-16,-4-3 0 0,-4-3 6 15,2-6-2-15,-2-7-5 0,8-6 7 16,2 0-6-16,7-11-94 0,3-4-2 16,9-3-46-16,4-4-59 0,2 0-162 15,6 0-204-15</inkml:trace>
  <inkml:trace contextRef="#ctx0" brushRef="#br0" timeOffset="47091.83">25630 7922 948 0,'0'0'0'0,"0"0"429"15,0 0-337-15,0 0-7 0,0 0 65 16,-66 11-98-16,56 6-20 0,-5 4 12 16,7 6-31-16,-6 7 12 15,7 3 29-15,3 0-34 0,4 3-5 16,4-5 14-16,9-3-32 0,12-6 1 16,6-8 4-16,2-8 4 0,4-10-11 15,4-3 10-15,-8-15-3 0,4-9-16 16,-8-5 16-16,-4-3-4 15,-6-2-26-15,-5-2 35 0,-10-1-8 16,-4-4-3-16,-12 3 8 0,-5 4-4 16,-5 7-6-16,-9 13 12 0,2 8-10 15,-6 9-32-15,2 4-50 0,8 8-94 16,4 5-53-16,7-5-205 0</inkml:trace>
  <inkml:trace contextRef="#ctx0" brushRef="#br0" timeOffset="47543.51">25915 7533 1008 0,'0'0'0'15,"0"0"408"-15,0 0-301 0,0 0 34 16,0 0-71-16,0 0-30 0,63-11 8 15,-49 20-36-15,0 3-6 0,1-2 15 16,-3 2-23-16,-1 0-3 0,-3 0 10 16,-8 1-2-16,0-1-9 0,-12 5 12 15,-1-3-10-15,-5 0-2 16,-3 1 12-16,0-3-5 0,3 1-4 16,5-4 6-16,1-3 73 0,10-3-38 15,2 0 21-15,0-1-44 0,18 1-15 16,5 0 0-16,10-3 0 15,6 0 0-15,3 0 0 0,1-1 0 16,-2-5 0-16,-3-1 0 0,-3-4-516 16,-8 1-416-16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9T00:10:54.121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22757 7297 497 0,'0'0'0'16,"0"0"285"-16,0 0-131 0,0 0-24 16,0 0 3-16,0 0 18 0,0 0-44 15,0 0-24-15,33-1-15 0,-23 1-12 16,1 0-10-16,5-1-6 0,-1-2-14 16,5-1-2-16,-3 0-9 0,4-1-5 15,-1 0 4-15,-1-4-7 16,2 1-6-16,-5 0 10 0,1 2-13 15,-1 2 1-15,-1 2 2 0,-1 2-1 16,3 2 0-16,-1 7 0 0,3 7 17 16,-5 3-5-16,1 4 9 0,1 0-9 15,-1 0-1-15,1-5 5 16,3-3-7-16,-1-5-4 0,5-6 6 16,0-4-9-16,2-6 2 0,2-6 3 15,2-2-5-15,-3-3-3 0,3-1 2 16,-6 1 3-16,2 5-7 0,-7 6 6 15,3 4-4-15,-4 2-3 16,-3 2 8-16,3 3-5 0,3 1 0 16,-1-1 2-16,2-4-1 0,1-1 0 15,3-4 0-15,-2-6 0 0,10-5-122 16,0-2-57-16,-2-1-206 0,-4 2-410 16</inkml:trace>
  <inkml:trace contextRef="#ctx0" brushRef="#br0" timeOffset="783.45">23249 8389 990 0,'0'0'0'16,"0"0"247"-16,0 0-129 0,0 0-12 16,0 0-10-16,0 0-3 0,0 0-15 15,0 0-3-15,23 61-17 0,-1-50-16 16,1-8-4-16,8-3-8 0,6 0-4 16,-4-7-3-16,0-3-13 15,3 0-3-15,-3-1 3 0,-6 0-10 16,2 3 0-16,-7 0 0 0,1 1 0 15,-2 0 0-15,-1-2 0 0,-3-1 0 16,-1 1 0-16,3 2 0 0,-5 1 0 16,3 4 0-16,-9-1 0 0,7 3 0 31,-7 1 0-31,4 6 0 0,-1 1 0 0,3 0 0 0,-3 0 0 16,3-3 0-16,-2 0 0 0,3 0 0 15,4-2 0-15,-7-2 0 0,2-1 0 16,5 0 0-16,-5-4 0 0,5-3 0 15,-2 3 0-15,-1 0 0 16,1-1 0-16,-3 0 0 0,5 0 0 16,-1 0 0-16,1 0 0 0,0 1 0 15,1-1 0-15,5-3 0 0,6 0-28 16,-6 0 11-16,2-1-19 16,2 2 6-16,2 1-9 0,-4 1-18 15,4 5 17-15,-5 0 11 0,1 5-31 16,0 4-61-16,4-1-55 0,4 4-170 15,0 1-84-15</inkml:trace>
  <inkml:trace contextRef="#ctx0" brushRef="#br1" timeOffset="4479.77">26232 6779 626 0,'0'0'0'0,"0"0"291"0,0 0-173 16,0 0 10-16,0 0-26 0,0 0-26 16,0 0-19-16,0 0 6 0,0 0 2 15,51 6-5-15,-26-6-15 0,12 0-5 16,1 0-13-16,7 0-4 0,7-1-7 15,4-3-17-15,8-5 2 16,4-2 7-16,0-1-12 0,-6-2-17 16,-10 2-26-16,-11 4-72 0,-14 1-12 15,-4 4-23-15,-9 3-66 0,-1 0-30 32,3 0-126-32</inkml:trace>
  <inkml:trace contextRef="#ctx0" brushRef="#br1" timeOffset="4679.43">27259 6615 1080 0,'0'0'0'0,"0"0"214"0,0 0-124 16,-12 59 30-16,12-37-15 0,2 0-38 15,6-1-41-15,4 1-18 0,-1-4-4 16,-3 0-8-16,2-4-69 0,-3 0-25 15,3-3-61-15,-6-4-46 16,2-3-101-16,-6-4-170 0</inkml:trace>
  <inkml:trace contextRef="#ctx0" brushRef="#br1" timeOffset="4999.37">27443 6765 698 0,'0'0'0'0,"0"0"290"0,60-57-170 16,-45 37-9-16,-7 2-30 0,-2 1-27 15,-4-2-11-15,-2-1-12 0,0-2-21 16,-4-5 2-16,-6 1 1 0,-7-1-4 16,-2 3 13-16,-3 5 5 0,-3 7 11 15,-6 7 23-15,-4 5 3 0,-2 8-18 16,-3 9-4-16,3 5-14 16,-6 8-12-16,12 6 13 0,-5 3 7 15,10 3-13-15,9 1-1 0,7-5-6 16,10-5-9-16,4-5 11 15,17-7-4-15,5-5-10 0,18-6 7 16,3-8-5-16,5-2-10 0,6-4 4 16,-11-5 0-16,-3-1-51 0,-13 2 19 15,-8 1-40-15,-5 3-84 0,-3 0-30 16,-11 2-67-16,-4 2-422 0</inkml:trace>
  <inkml:trace contextRef="#ctx0" brushRef="#br1" timeOffset="5501.66">26641 7944 1309 0,'0'0'0'16,"0"0"244"-16,0 0-142 15,0 0 5-15,56 6 0 0,-11-6-45 16,11-1-21-16,4-6-17 0,4-1-8 16,-2 3-11-16,-8 4-9 0,-9 0-15 15,-7 1-46-15,-9-1-60 0,-9-3-14 16,-1 2-62-16,-7-1-108 0,-6 0-160 16</inkml:trace>
  <inkml:trace contextRef="#ctx0" brushRef="#br1" timeOffset="5814.06">27375 7761 1429 0,'0'0'0'0,"0"0"263"16,0 0-223-16,76-6-12 0,-63 12-12 16,3 4-14-16,-7 1 3 0,1 1-4 15,-4 3-2-15,-4 1-21 0,-2-2 5 16,-6 0-8-16,-11 1 19 0,5 2-3 15,-9 0 6-15,1 1 6 16,-1-3 1-16,2-3 8 0,3-3 16 16,8-1 7-16,3-5 14 0,5-1 4 15,0-2-19-15,9-1-13 0,5-6 0 16,7-4-7-16,2-5-12 0,6-1 3 16,-3-1-6-16,3 1-21 15,2 1-1-15,-4 3-34 0,-6 4-52 16,-2 7-14-16,-11 2-40 0,-4 2-57 15,-4 7-51-15,0 0-9 0,-4 0-193 16</inkml:trace>
  <inkml:trace contextRef="#ctx0" brushRef="#br1" timeOffset="6187.85">27596 7963 902 0,'0'0'0'16,"0"0"351"-16,0 0-250 0,0 0-11 15,0 0-8-15,0 0-10 0,-23 60-19 16,3-50-21-16,-5 0-8 0,-2-2-13 15,-2 0-5-15,-4-4 9 0,2-4-7 16,-4 1-6-16,4-7 7 16,0-8-5-16,6-3-7 0,2-4 6 15,9-3 4-15,1-2-5 0,7-3 4 16,2-1-4-16,4-3-4 0,4-3 4 16,7 0 12-16,7 0-4 15,5-3 7-15,2 1-12 0,6 5-7 16,-2 2 4-16,-3 5 2 0,5 4-6 15,3 2 4-15,-5 5 9 0,4 7-6 16,-4 4 6-16,-3 4-5 0,-1 3-9 16,-4 13 6-16,0 4 2 0,-5 8-6 15,-6 8 2-15,1 5 1 0,-7 0-3 16,-4 3-2-16,-4-4 4 16,-9-5-2-16,5-4 2 0,-4-5-3 15,1-5-25-15,-3-4-4 0,8-3-35 16,-5-8-100-16,7-1 5 0,0-4-68 15,4 0-207-15,0 2-277 16</inkml:trace>
  <inkml:trace contextRef="#ctx0" brushRef="#br1" timeOffset="6204.83">27596 7963 879 0</inkml:trace>
  <inkml:trace contextRef="#ctx0" brushRef="#br1" timeOffset="6281.33">27596 7963 879 0,'0'70'0'0,"2"-64"463"0,0-3-342 0,-2-1-25 0,0-2-50 0,0 0-41 0,0 0-10 15,0 0-112-15,0-2-81 0,0 0-330 16</inkml:trace>
  <inkml:trace contextRef="#ctx0" brushRef="#br1" timeOffset="6410.64">27588 8117 973 0,'0'0'0'0,"0"0"160"0,0 0-162 15,0 0-66-15,0 0-123 0,0 0-314 16</inkml:trace>
  <inkml:trace contextRef="#ctx0" brushRef="#br1" timeOffset="9040.37">21498 9349 886 0,'0'0'0'0,"0"0"298"0,0 0-182 15,0 0-36-15,0 0-18 16,0 0-21-16,0 0-4 0,81-42-17 16,-61 42-15-16,-3 0 2 0,-3 8-9 15,-10 5-5-15,1 1 9 0,-5 7-4 16,-7 1 3-16,-5 5 9 0,-2 1-8 15,-7-3 5-15,0-2 26 16,1-4 4-16,5-8 14 0,3-1 0 16,5-6-14-16,5-3-5 0,2-1-9 15,9 0-26-15,3-7 2 0,7-4 2 16,8-3 10-16,1 2-11 0,1 2-51 16,0-1-23-16,-2 6-61 0,0 2 20 15,0 1-61-15,-6 2-127 16,-7 3-58-16</inkml:trace>
  <inkml:trace contextRef="#ctx0" brushRef="#br1" timeOffset="9387.99">21744 9575 1067 0,'0'0'0'0,"0"0"281"16,0 0-186-16,-83 61-16 16,61-44-18-16,-7-2-22 0,-2-1-20 15,0-2-9-15,-2-2 3 0,-5-6-10 16,3-4-4-16,0-1 2 0,6-10 17 15,0-7-12-15,6-6 20 16,5-8-14-16,8-5-14 0,7-6 4 16,3 0 3-16,15-1-11 0,1 3 12 15,7 0-8-15,6-2-2 0,4 2 8 16,9 3-3-16,1 2-7 0,5 2 12 16,1 7-5-16,-3 7-4 0,3 8 6 15,-5 8-5-15,-3 4-21 16,-4 10 10-16,-2 9-4 0,-12 8-2 15,-6 6 15-15,-7 8-15 0,-10 4 10 16,-4 6 16-16,-15 4-6 0,-4-3 7 16,-1-2 22-16,-1-5-8 0,-4-10-4 15,8-9-2-15,7-9-15 16,6-10-2-16,3-7-60 0,5-3-46 16,9-8-87-16,1-6-27 0,7-2-126 15</inkml:trace>
  <inkml:trace contextRef="#ctx0" brushRef="#br1" timeOffset="9597.86">22093 9443 1435 0,'0'0'0'0,"0"0"313"0,0 0-222 15,0 0-43-15,0 0-14 0,0 0-8 16,62-10 0-16,-20 6-20 0,-1 0-10 16,-2 3-8-16,-4 1-48 0,-3-2-64 15,-8 2-42-15,-3 3-61 0,0-3-169 16,-9 0-160-16</inkml:trace>
  <inkml:trace contextRef="#ctx0" brushRef="#br1" timeOffset="9810.29">22875 9223 1358 0,'0'0'0'16,"0"0"162"-16,-27 84-94 0,23-49 36 15,4 0-61-15,4-3-39 16,4-2 2-16,2-3-12 0,1-4-210 15,1-5 18-15,1-8-126 0,-5-6-292 16</inkml:trace>
  <inkml:trace contextRef="#ctx0" brushRef="#br1" timeOffset="10138.41">22941 9479 1139 0,'0'0'0'0,"0"0"331"15,35-64-191-15,-23 39-12 0,1-2-57 16,-1 2-44-16,-3-1-13 0,-5 2-13 15,-4-3-2-15,0 1 2 0,-9-1 5 16,-5 2-12-16,-7 2 12 16,-4 6-10-16,-1 7 0 0,-5 9 8 15,-5 7-1-15,-5 10-2 0,-2 10 18 16,1 7-6-16,3 5 1 0,8 4 10 16,10 5-9-16,11-3 1 0,2 1 5 15,8-5-14-15,14-2-3 16,9-6 7-16,8-4-12 0,8-12-5 15,9-7-4-15,3-7-19 0,5-3-25 16,-4-6-1-16,-9-6-13 0,-12 0 0 16,-6 2 6-16,-12 2-11 0,-7 2 33 15,0 5 25-15,-2-2-27 16,-4 2-30-16,2 1-21 0,-2-2-66 16,0 1-129-16,0 0-101 0</inkml:trace>
  <inkml:trace contextRef="#ctx0" brushRef="#br1" timeOffset="11841.5">24074 9149 1019 0,'0'0'0'0,"0"0"315"16,-69 56-206-16,43-26 16 15,5 3-16-15,6 1-49 0,7 1-19 16,10-1-15-16,9-4-24 0,5-4-3 15,13-6 2-15,0-3-2 0,8-7-74 16,-2-3-36-16,3-5-49 0,-9-3-122 16,-7-2-112-16,-5-5-358 0</inkml:trace>
  <inkml:trace contextRef="#ctx0" brushRef="#br1" timeOffset="12091.66">24280 9239 1284 0,'0'0'0'16,"0"0"265"-16,0 0-201 0,69-8-13 15,-51 11-23-15,-1 3-16 0,-1 4-1 16,-7 0-12-16,-1 5 0 0,-4 2 2 16,-4 3 5-16,-12 7-6 15,-5 0 14-15,-4 0-16 0,-1-3 2 16,-3-2 0-16,2-4 4 0,4-4-4 15,9-6 0-15,6-6 0 0,4-2-91 16,4-12 0-16,13-3-63 0,3-7-30 16,5-3-47-16,0-1-116 0</inkml:trace>
  <inkml:trace contextRef="#ctx0" brushRef="#br1" timeOffset="12261.65">24512 9188 866 0,'0'0'0'16,"0"0"355"-16,0 0-248 15,0 0-7-15,0 0-15 0,-68 60-12 0,53-41-19 16,7 6-6-16,0 2-9 16,1 0-16-16,7 2 5 0,3-4-4 15,9-4-21-15,5-2-3 0,5-5 0 16,7-4 0-16,-2-5-125 0,-4-5 35 16,0 0-27-16,-5-3-56 0,-8-5-31 31,5-2-113-31,-11 0-239 0</inkml:trace>
  <inkml:trace contextRef="#ctx0" brushRef="#br1" timeOffset="12433.16">24677 9321 1177 0,'0'0'0'0,"0"0"317"0,0 0-221 15,71-20-14-15,-42 12-35 0,6 0-40 16,-4 1-6-16,0 3-2 0,-9 0-165 15,-5 2 1-15,-3 1-43 0,-5-1-172 16</inkml:trace>
  <inkml:trace contextRef="#ctx0" brushRef="#br1" timeOffset="12599">25136 9043 1409 0,'0'0'0'0,"0"0"170"0,-43 78-119 16,28-50-7-16,1-1-28 0,10-5-26 15,0-3-65-15,4-7-66 16,0-6-140-16,2-6-200 0</inkml:trace>
  <inkml:trace contextRef="#ctx0" brushRef="#br1" timeOffset="12832.95">25169 9065 1179 0,'0'0'0'0,"0"0"268"0,0 0-210 15,62 29-12-15,-47-14 12 0,-1 4-23 16,-3 4-19-16,-5 3-6 0,-6 3 10 16,0 3-8-16,-13 2 10 15,-3 5 5-15,-5 0-18 0,-4-1 7 16,3-6 6-16,5-6-22 0,5-9 0 15,1-8-14-15,9-7-53 0,2-2-96 16,0-10-24-16,13-7-197 0</inkml:trace>
  <inkml:trace contextRef="#ctx0" brushRef="#br1" timeOffset="13050.17">25442 9042 1267 0,'0'0'0'0,"0"0"325"16,0 0-260-16,0 0 9 0,64 49-21 15,-56-17-36-15,-1 5-8 0,-3 3 5 16,-4 0-18-16,-2 3 3 0,-9-4 2 16,-1-2-1-16,-5-5-2 15,-1-9 4-15,-1-5-4 0,3-7-91 16,7-9-68-16,3-2-63 0,2-5-266 15</inkml:trace>
  <inkml:trace contextRef="#ctx0" brushRef="#br1" timeOffset="13376.32">25622 8802 1297 0,'0'0'0'0,"0"0"252"0,0 0-193 16,0 0-31 0,0 0 50-16,0 0-44 0,74-21-34 0,-51 30 0 15,-4 5 6-15,-11 0-11 0,0 1-54 16,-8 0 36-16,-8 2-4 0,-2 0 18 15,-9-2 18-15,-2 0-12 0,3-3 6 16,1-3 42-16,5-5-13 0,-1-1 14 16,7-1 14-16,6-2-11 0,0 0-16 15,15 0-21-15,-3-3-14 16,9 1 2-16,6 1 0 0,2 0 0 16,0 2-177-16,-5 3-33 0,-1 1-169 15</inkml:trace>
  <inkml:trace contextRef="#ctx0" brushRef="#br1" timeOffset="13772.09">25800 9180 1239 0,'0'0'0'0,"0"0"497"0,0 0-333 16,0 0-93-16,0 0-17 0,0 0-32 16,93-20-22-16,-44 12 0 15,5 1 0-15,0 2 0 0,-9 0-185 16,-14-1-206-16,-6 1-587 0</inkml:trace>
  <inkml:trace contextRef="#ctx0" brushRef="#br1" timeOffset="15320.25">26337 8813 1009 0,'0'0'0'0,"0"0"382"16,0 0-259-16,0 0-17 0,-4-1-31 15,4 7-52-15,0 6-26 0,6 4 6 16,0 2 29-16,1-3-35 0,-3-4 2 16,2-2-3-16,2-4-31 0,-4-1-34 15,1-2-8-15,-1-2-8 16,2 0-38-16,-4-7 16 0,0-1-6 16,-2-3-8-16,0 1 48 0,0 1 53 15,0-3 26-15,4 3 35 0,-2 4 21 16,2-1 23-16,5 5 15 0,-5 0-18 15,4 1 23-15,6 0-36 16,5 5-30-16,2 5 1 0,1 4-5 16,-3 7-14-16,-2 4-7 0,-5 7 8 15,-6 6 1-15,-6 5 21 0,-4 5-4 16,-12 3-16-16,-7 1 9 0,-2-1-6 16,-4-4-19-16,0-9 3 15,4-6 2-15,7-12-17 0,5-7 3 16,7-10-18-16,2-4-53 0,4-14-75 15,14-10-60-15,7-7-112 0,2-8-319 16</inkml:trace>
  <inkml:trace contextRef="#ctx0" brushRef="#br1" timeOffset="15600.44">26796 8567 1400 0,'0'0'0'0,"0"0"270"0,77-20-224 16,-53 20-35-16,-1 2-6 0,-2 5 1 15,-9 2-12-15,-6 5-26 0,-6 5 15 16,-10 3 7-16,-6 4 11 0,-9 0 5 16,-6-1-9-16,4-2 6 15,0-3 54-15,4-6-11 0,9-3 24 16,10-4-20-16,4-2-27 0,4-3-13 15,16 1 5-15,13-3-13 0,3-1 4 16,9-9-8-16,-1 2-61 0,1 2-72 16,-4 0-67-16,-14 4-138 0,-6 1-450 15</inkml:trace>
  <inkml:trace contextRef="#ctx0" brushRef="#br1" timeOffset="17079.28">23367 7105 52 0,'0'0'0'0,"0"0"-13"0,0 0 12 15,0 0 2-15,0 0 7 16,0 0 1-16,0 0 5 0,0 0 11 15,0 0-5-15,6 5 10 0,-6-5 13 16,2 0-24-16,0 0-16 0,-2 0-4 16,0 1-31-16,4-1-29 0,-4 1-31 15</inkml:trace>
  <inkml:trace contextRef="#ctx0" brushRef="#br1" timeOffset="17886.68">27083 9044 1327 0,'-4'-1'0'15,"4"0"312"-15,6-1-237 0,11 0-40 16,14-1 22-16,2 0-30 0,4 0-19 16,1 3-1-16,-3 0-14 0,-6 0-28 15,-5 4-20-15,-5-2-41 16,-7 5-49-16,-10-3-15 0,-2 4-21 16,-6-1-81-16,-8 0-58 0,-7 3-79 15</inkml:trace>
  <inkml:trace contextRef="#ctx0" brushRef="#br1" timeOffset="18027.16">27059 9211 958 0,'0'0'0'16,"0"0"407"-16,0 0-255 0,0 0-4 15,82 17-44-15,-34-17-30 0,-3 0-39 16,3 0-24-16,-3 0-5 0,-1 0 0 16,-9-2-12-16,-6-2-129 0,-6-1-62 15,-13-2-129-15,-10-4-742 16</inkml:trace>
  <inkml:trace contextRef="#ctx0" brushRef="#br1" timeOffset="19714.59">27869 8897 289 0,'0'0'0'16,"0"0"50"-16,0 0-55 0,0 0-18 15,0 0 14-15,0 0-2 0,0 0 12 16,0 0 4-16,-8-26 24 0,6 21 31 16,0 0 23-16,-3-3-15 0,3-1 22 15,-2 1 5-15,4 1 21 16,-4 0 20-16,0 5-39 0,2 0-22 16,0 2 20-16,2 0-25 0,0 0-1 15,0 0 10-15,0 0-30 0,0 0-15 16,2 0-6-16,8-1-10 0,7 1 2 15,5-2 15-15,5-1-15 16,0 3-9-16,6 1 3 0,-8 7-9 16,-4 2-7-16,-11 1 2 0,-4 2 0 15,-6 3 0-15,-2 2-7 0,-8 2 8 16,-7 3 5-16,-5-1-6 0,-5-1 9 16,0-4-10-16,4-5 2 0,0-1 26 15,9-6-12-15,4 0 10 16,3-4-6-16,7-1-7 0,0 0-3 15,11-5-15-15,7-1 8 0,5-2 2 16,2 1-4-16,2 3 0 0,-5 4-22 16,3 1 11-16,-4 9-3 0,-5 4-2 15,-3 5 11-15,-5 3-5 16,-6 2 6-16,-4 1 8 0,-10-1-8 16,-7 1 8-16,-2 0 21 0,-3-3-7 15,-1-3 9-15,-6-2-10 0,4-6-15 16,4-5 4-16,3-6-4 0,3-1-4 15,9-9-61-15,2-6-11 0,6-4-69 16,12 1-56-16,5-4-72 16,-1 2-288-16</inkml:trace>
  <inkml:trace contextRef="#ctx0" brushRef="#br1" timeOffset="20004.49">28276 8901 1286 0,'0'0'0'0,"0"0"305"16,0 0-226-16,0 0-11 0,-52 60-28 15,42-35-19-15,6 4-15 16,0 0 0-16,4 0-1 0,2-2-8 16,8-5 1-16,7-5 3 0,8-6-2 15,6-7-7-15,0-4-11 0,6-2-1 16,-6-8 1-16,-8-6 0 15,-1-1-7-15,-5 0 16 0,-11-3 13 16,-2-1-3-16,-4-1 0 0,-4 1 21 16,-6-2-10-16,-9 3 6 0,-4 1-1 15,-4 4-7-15,-4 5 0 0,5 6-5 16,-5 1-6-16,6 3-5 0,4 0-33 16,9 0-68-16,10 0-96 15,2-4-96-15,2-5-344 0</inkml:trace>
  <inkml:trace contextRef="#ctx0" brushRef="#br1" timeOffset="20299.38">28537 8460 1534 0,'0'0'0'0,"0"0"260"0,0 0-216 16,70-10 1-16,-49 13-34 0,3 5-15 15,-9 1 5-15,1 2-2 16,-9 3-60-16,-7 0 28 0,-7 3 13 16,-9 2 11-16,-7 1 14 0,-2-2-3 15,3-1-1-15,-1-6 24 0,8-2 12 16,3-6-3-16,6-1 9 0,4-1-5 16,2 1-13-16,8-2-11 15,6 0-7-15,11 0-7 0,2-3 0 16,0-1 5-16,6 3-7 0,-2 1-57 15,-4 0-25-15,0 4-65 0,-4 3-144 16,-7-2-148-16</inkml:trace>
  <inkml:trace contextRef="#ctx0" brushRef="#br1" timeOffset="20568.33">28781 8996 1431 0,'0'0'0'0,"0"0"234"0,82-7-212 16,-49 2-5-16,4-3-19 0,-1 4-85 15,-7 0-82-15,-3-1-108 0,-9 2-354 16</inkml:trace>
  <inkml:trace contextRef="#ctx0" brushRef="#br1" timeOffset="20866.71">29186 8871 1370 0,'0'0'0'0,"0"0"118"16,0 0-103-16,0 0 62 16,68 24-24-16,-35-17-45 0,-2-1-4 0,-4 1 0 15,-4 2-8-15,-5-2-26 16,-7 4 13-16,-7 2-2 0,-4 1 12 15,-15 3 7-15,-8 4 0 0,-3 0 0 16,-12 3 6-16,7-1-8 0,0-1 4 16,7-5 3-16,9-4-7 0,9-6-1 15,6-6-45-15,2-1-55 16,8-9-80-16,9-6-72 0,-1-5-171 16</inkml:trace>
  <inkml:trace contextRef="#ctx0" brushRef="#br1" timeOffset="21070.35">29514 8817 1243 0,'0'0'0'0,"0"0"278"15,0 0-211-15,0 0 50 0,-64 44-52 16,46-20-35-16,9 3-5 0,-3 3-7 16,4 0-4-16,6-3 9 15,2-1-11-15,4-6-9 0,4-3-1 16,11-3 1-16,-1-2-6 0,3-7-68 15,0-1 3-15,-1-3-63 0,1-1-70 16,-9 0-78-16,3-5-216 0</inkml:trace>
  <inkml:trace contextRef="#ctx0" brushRef="#br1" timeOffset="21429.38">29669 8454 1373 0,'0'0'0'0,"0"0"240"0,0 0-133 0,79-19-9 15,-60 17-32-15,-3 12-47 16,-1 1-14-16,-1 3-9 0,-4 3 4 15,-8 1 0-15,-2 0 0 0,-8 1-7 16,-2 1 9-16,-3-2-2 0,-7 0 1 16,3-6 28-16,5 0-7 15,1-6 16-15,5-4-3 0,6 2-12 0,0-4-23 16,11 0 0-16,3 0 0 16,17-6 0-16,2-4 0 0,6 0 0 15,5 0 0-15,-3 1 0 0,3 4 0 16,-7 5 0-16,-2 4-313 15,-6 5-150-15</inkml:trace>
  <inkml:trace contextRef="#ctx0" brushRef="#br1" timeOffset="23582.07">23387 10312 894 0,'0'0'0'16,"0"0"378"-16,0 0-230 0,0 0-32 15,0 0 3-15,0 0-40 0,0 0-21 16,56 62-7-16,-25-54-20 16,2-2-15-16,-6 3-8 0,-8 1-7 15,-7 3-1-15,-10 4 0 0,-4 3 0 16,-10 3 1-16,-9 5 0 0,-4-3 2 16,-2 0-5-16,1-3-3 0,3-4 5 15,6-6 0-15,9-6-11 16,2-4-7-16,6-2-17 0,8-7-57 15,11-8-41-15,3-6 1 0,5-4-85 16,0-1-123-16,0-3-130 0</inkml:trace>
  <inkml:trace contextRef="#ctx0" brushRef="#br1" timeOffset="23780.06">23768 10261 990 0,'0'0'0'15,"0"0"383"-15,0 0-272 0,0 0-19 16,0 0 22-16,-73 34-59 15,49-4-17-15,-1 5 4 0,2 4-1 16,2-1-4-16,9-3 5 0,10-3-16 16,2-8-12-16,6-5-3 0,15-4-7 15,2-3-4-15,5-7 0 0,-1-3 0 16,6-2-32-16,-2-2-17 0,-6-4-41 16,-2-3-56-16,-4-1-88 15,-5-1-19-15,-10-1-128 0</inkml:trace>
  <inkml:trace contextRef="#ctx0" brushRef="#br1" timeOffset="24037.64">23972 9978 1459 0,'0'0'0'0,"0"0"291"0,0 0-236 16,73-21-4-16,-53 24-26 0,1 10-21 15,-11-2-3-15,1 6-2 16,-11 3-13-16,-2 4-4 0,-15 0 11 16,1 5-4-16,-5-6 2 0,0-2 13 15,3 0-3-15,3-9 11 0,7 0 12 16,4-7 2-16,4-1 7 0,0-2-8 16,10-1-18-16,11 0 3 15,4-1 0-15,-1-1-11 0,5-2-7 16,0-1-25-16,2 3-55 0,-6 0-133 15,0 0-91-15,-6 1-297 0</inkml:trace>
  <inkml:trace contextRef="#ctx0" brushRef="#br1" timeOffset="24298.08">24090 10501 1233 0,'0'0'0'16,"0"0"428"-16,0 0-262 15,0 0-99-15,0 0-10 0,64-5-14 16,-29-1-31-16,5 0-14 0,3 0-20 15,-2 2-51-15,-10 2-100 0,-2 1-210 16,-8-3-190-16</inkml:trace>
  <inkml:trace contextRef="#ctx0" brushRef="#br1" timeOffset="24631.66">24603 10281 1053 0,'0'0'0'0,"0"0"368"0,0 0-222 16,0 0-42-16,0 0-47 0,0 0 2 16,-4 88-21-16,4-55-13 0,8 1-7 15,-4-1-15-15,4-2-1 16,3-7-4-16,-5-4-71 0,6-4-22 16,-5-9-78-16,1-2-5 0,2-5-77 15,-8-5-240-15</inkml:trace>
  <inkml:trace contextRef="#ctx0" brushRef="#br1" timeOffset="24955.5">24952 10231 1055 0,'0'0'0'0,"0"0"232"15,0 0-128-15,0 0-4 0,-54 69 12 16,30-41-53-16,-3-2-29 0,2 3-2 15,2-5 1-15,3 0-6 0,7-7 7 16,1-7-12-16,8-2-10 0,2-7 7 16,4-1-7-16,12 0 2 0,5 0 13 15,8-8-11-15,2 2-7 16,6-3 0-16,0 2-4 0,4 3-2 16,0 0-11-16,-4 0-13 0,3 4-24 15,-11 0-32-15,-3-1-31 0,-7 7 2 16,-11-1 1-16,-2 0 15 15,-4 1-6-15,-10-2-35 0,0 0-31 16,-3-3-2-16,-1-1-94 0,1-4-105 16</inkml:trace>
  <inkml:trace contextRef="#ctx0" brushRef="#br1" timeOffset="25099.19">24991 10256 1171 0,'0'0'0'0,"0"0"270"0,0 0-179 15,-8 69 17-15,6-33-38 0,4 3-20 16,-2 2-28-16,4 0-10 0,-2-5-4 16,3-4-7-16,3-7-2 0,0-8-135 15,-2-5-14-15,0-9-49 16,5-3-187-16,-5-13-248 0</inkml:trace>
  <inkml:trace contextRef="#ctx0" brushRef="#br1" timeOffset="25348.39">25198 10268 1235 0,'0'0'0'16,"0"0"287"-16,70-34-159 0,-41 28-37 16,2 4 6-16,-4 2-38 15,-4 0-43-15,-4 8-14 0,-7 3 0 16,-6 5-4-16,-6 6-4 0,-8 5 2 15,-9 3 1-15,-1 0-2 0,-9 2 6 16,2-3 2-16,2-4-5 0,3-5 3 16,7-7-2-16,3-6-81 0,6-6-24 15,4-2-44-15,4-8-13 16,6-6-179-16,3-6-179 0</inkml:trace>
  <inkml:trace contextRef="#ctx0" brushRef="#br1" timeOffset="25563.12">25508 10143 1071 0,'0'0'0'0,"0"0"315"15,0 0-197-15,0 0 52 0,-62 49-61 16,50-23-41-16,4 2-16 0,6 4-20 16,2 2-3-16,0-2 3 15,10-1-10-15,4-4-12 0,7-3-7 16,0-7-6-16,3-4-30 0,3-8-39 15,-2-5-83-15,-4-3-189 0,-3-8-657 16</inkml:trace>
  <inkml:trace contextRef="#ctx0" brushRef="#br1" timeOffset="26453.47">25750 10232 1206 0,'0'0'0'16,"0"0"311"-16,0 0-196 0,0 0-16 15,66-7-2-15,-29 0-54 0,5 0-31 16,-1 2-7-16,-6-1-6 0,0 3-31 15,-12 0-34-15,-8 2-27 0,-7 1-69 16,-8 0-71-16,-6 6-46 16,-3 0-80-16</inkml:trace>
  <inkml:trace contextRef="#ctx0" brushRef="#br1" timeOffset="26610.78">25915 10081 1049 0,'0'0'0'15,"0"0"305"-15,0 0-224 0,-6 61 23 16,6-24-53-16,0 7-18 0,0 5 0 16,4 0-19-16,-4-3-12 0,5-3-4 15,-1-11-56-15,2-5-40 16,4-9-47-16,-4-11-35 0,9-7-115 16,-7-5-227-16</inkml:trace>
  <inkml:trace contextRef="#ctx0" brushRef="#br1" timeOffset="26923.33">26370 10096 1325 0,'0'0'0'0,"0"0"115"16,0 0-40-16,0 0 53 0,-66 83-61 15,43-52-46-15,-4 3-12 16,-1 2-5-16,1-2-1 0,4-6 6 15,4-5 2-15,9-6-7 0,4-7 2 16,0-5-3-16,6-2 0 0,4-3 5 16,8-3 3-16,7-5-2 0,6-2 0 15,6 0-5-15,2 3-4 0,-2-1 0 16,8 4 2-16,-2 2-3 16,-2 1 2-16,2 0-3 0,-8 1-14 15,-6 1-16-15,-4 3-12 0,-13-1-17 16,-4 1-31-16,-2-2-8 0,-6-1-53 15,-2-1-77-15,-7 1-79 16,1-4-90-16</inkml:trace>
  <inkml:trace contextRef="#ctx0" brushRef="#br1" timeOffset="27110.99">26381 10172 1091 0,'0'0'0'16,"0"0"276"-16,2 64-205 0,0-31 17 15,2 4-7-15,-2-1-25 0,4-1-19 16,-4-4-25-16,6-3-11 0,1-7-2 16,-3-5-84-16,0-6-38 0,2-7-86 15,-1-3-100-15,-3-7-205 0</inkml:trace>
  <inkml:trace contextRef="#ctx0" brushRef="#br1" timeOffset="27537.42">26728 10049 1010 0,'0'0'0'0,"0"0"335"0,-66-11-229 16,43 15-4-16,2 4 14 0,3 7-68 16,-1 4-21-16,7 4-5 0,1 4-5 15,7 2-3-15,4 1 10 16,0 1-5-16,6-3-4 0,11-6 0 15,0-3-11-15,3-7-3 0,5-4 2 16,0-4-5-16,2-4-12 0,-5-3-8 16,1-8-6-16,-6-2-14 0,-7-2-11 15,0-1-9-15,-6 0 5 0,1 0 14 16,-5-1 12-16,0 0 1 16,0-2 5-16,-7-1 13 0,3 1 3 15,-2 3 10-15,2 3-2 0,2 4 0 16,2 3 5-16,0 5 10 0,0 1 4 15,0 0 6-15,0 8-9 0,0 4 9 16,0 5 12-16,2 8-3 16,0 4 3-16,2 5 5 0,2 4-6 15,-4 3-2-15,-2-2 7 0,5 2-17 16,-3-4-4-16,2-6-2 0,4-2-14 16,-2-11-2-16,-2-5 1 15,0-5-4-15,-4-4-17 0,5-4-26 16,-1-1-21-16,-2-7-44 0,2-4-47 15,2-2-57-15,-4-1-178 0</inkml:trace>
  <inkml:trace contextRef="#ctx0" brushRef="#br1" timeOffset="27795.86">27003 10275 1428 0,'0'0'0'0,"0"0"260"0,0 0-209 16,0 0 4-16,64-1 9 0,-33-2-45 16,8 2-16-16,-2 1-6 0,1-1-61 15,-7 1-75-15,0 0-165 16,-9 0-199-16</inkml:trace>
  <inkml:trace contextRef="#ctx0" brushRef="#br1" timeOffset="28135.48">27712 10089 1206 0,'0'0'0'0,"0"0"198"16,0 0-158-16,0 0 22 0,-73 40-6 16,45-13-24-16,-6 5-18 0,3 4-10 15,-2 0 8-15,4-2 15 0,3-2 1 16,5-8-9-16,4-5-3 0,13-4-6 16,0-6-1-16,4-5 15 0,6-2-9 15,11-2 4-15,3-3 8 16,5-6-14-16,2 1-4 0,6-1 1 15,0-1-10-15,2 1 0 0,-1 0 0 16,1 0-2-16,-4 2-23 0,-7 2-16 16,-5 0-9-16,-9 4-29 0,-1 0-24 15,-9 1 14-15,0 0-27 16,-9 0-5-16,3 0-51 0,-4-1-23 16,-3-2 7-16,3-6 4 0,-2 1-87 15</inkml:trace>
  <inkml:trace contextRef="#ctx0" brushRef="#br1" timeOffset="28254.66">27683 10193 992 0,'0'0'0'16,"0"0"278"-16,0 63-146 0,0-32-24 15,0 0-16-15,0 0-21 0,0-1-42 16,0-4-18-16,0-5-10 0,4-5-2 16,0-4-87-16,9-8-54 0,-3-4-66 15,6-8-183-15</inkml:trace>
  <inkml:trace contextRef="#ctx0" brushRef="#br1" timeOffset="28676.61">28040 9892 1101 0,'0'0'0'15,"0"0"303"-15,-62-5-219 0,38 14-5 16,1 8 10-16,2 5-48 15,3 3-14-15,5 4-1 0,3 1-2 16,8 0-3-16,2-4 1 0,2 0-12 16,10-6-8-16,1-2 3 0,3-3-1 15,1-5-6-15,-3-3 4 0,5-5-4 16,-1-2-33-16,1-2-17 0,0-5-18 16,-9-4-18-16,2 0 6 0,-3 0 13 15,-5-3 10-15,2-2 10 16,0-2 22-16,-4 0 10 0,-2 0 10 15,2-1 8-15,-2 2 2 0,0 2 20 16,0 8 13-16,2 2 10 0,-2 3 16 16,2 2 2-16,-2 0-5 0,0 7-7 15,0 8-12-15,0 6-1 0,0 5 4 16,3 9-7-16,-3 8 0 16,4 8 1-16,-2 5-13 0,2 2-5 15,-4-1-2-15,0-5-10 0,0-6-5 16,0-6 1-16,0-10-6 15,0-9-38-15,0-7-37 0,0-10-86 16,0-4-128-16,4-13-527 0</inkml:trace>
  <inkml:trace contextRef="#ctx0" brushRef="#br1" timeOffset="29189.86">28423 10135 1470 0,'0'0'0'15,"0"0"263"-15,0 0-200 0,0 0 19 16,93-23-18-16,-48 12-45 15,-3 1-16-15,-3 3-4 0,-6 4-33 16,-10 1-51-16,-9 2-87 0,-5 2-70 16,-9 6-172-16</inkml:trace>
  <inkml:trace contextRef="#ctx0" brushRef="#br1" timeOffset="29352.92">28429 10343 1159 0,'0'0'0'16,"0"0"371"-16,0 0-231 0,0 0-22 15,66 17-36-15,-24-27-46 0,5-5-23 16,7-2-10-16,-9-1-6 0,1-1-83 16,-11 2-93-16,-8 4-125 0,-2 1-295 15</inkml:trace>
  <inkml:trace contextRef="#ctx0" brushRef="#br1" timeOffset="29791.32">29312 10031 812 0,'0'0'0'15,"0"0"266"-15,0 0-121 0,-68-40-24 16,41 39-8-16,-4 1-6 16,4 5-23-16,-4 7-26 0,-2 5-12 15,6 3-25-15,6 4-3 0,7 6 5 16,1-4-8-16,7 3 7 0,6-2 7 15,6-2-13-15,9-2-7 0,1-6-3 16,7-4-4-16,4-6 0 0,0-7 0 16,0-1-4-16,-3-9-3 0,-3-5-8 15,0-2-8-15,-7 0-4 16,-1 0-10-16,-7-1 9 0,4-1 4 16,-6-3-12-16,-4 0-3 0,4 0 2 15,-6 3 12-15,2 4 10 16,0 9 12-16,0 4 2 0,0 2 9 15,0 0 6-15,0 6 2 0,-2 3-4 16,2 9 6-16,0 5 8 0,0 3-10 16,0 4 7-16,4 4 7 0,-1 1-13 15,3 2 0-15,-4-2-4 0,2 0-10 16,0-5-2-16,0-6-2 0,0-6-2 16,5-6-12-16,-3-8-20 0,-2-4-20 15,6-4-37-15,-3-8-57 16,3-3-28-16,0-2-56 0,-2-3-182 15</inkml:trace>
  <inkml:trace contextRef="#ctx0" brushRef="#br1" timeOffset="30114.87">29512 10085 1149 0,'0'0'0'0,"0"0"291"15,0 0-174-15,0 0 8 0,-53 77-35 16,48-49-31-16,1 4-29 15,6-4-11-15,2-1 8 0,11-7-14 16,4-5-6-16,3-6-1 0,5-8-7 16,0-1 1-16,0-10 0 0,4-7-25 15,-8-2 0-15,-3-3 0 0,-7-1 5 16,-1 1 11-16,-8 3 2 0,-4-2-1 16,0-2 4-16,-14-1 3 15,-3 2-3-15,-3 2 4 0,-5 5 0 16,-2 7 1-16,0 6-1 0,4 2 16 15,1 6-12-15,1 2-3 0,11 3-1 16,3 1 0-16,7-1-31 0,0 1-41 16,0-2-35-16,11-2-7 0,-3-4-57 15,13-1-74-15,-3-1-182 16</inkml:trace>
  <inkml:trace contextRef="#ctx0" brushRef="#br1" timeOffset="30410.88">29831 10068 1025 0,'0'0'0'16,"0"0"238"-16,0 0-118 0,0 0-6 15,0 0 16-15,0 0-30 0,0 0-43 16,-52 81-15-16,48-56 4 0,4 7-14 16,4-2 0-16,2-6 2 15,2-4-14-15,7-4-4 0,1-6-7 16,11-4-7-16,-2-4 2 0,0-3-3 15,4-7-2-15,0-7-9 0,-2-5-1 16,-7-1 7-16,-5-2 2 0,-3 3 3 16,-8-1-2-16,-4-1 1 15,0-3 0-15,-14 2-3 0,-3-3 3 16,-5 5 1-16,-7 6-1 0,4 5-2 16,-2 7 2-16,2 3-3 0,4 6-6 15,3 5-29-15,12 6-21 0,4-4-50 16,2 2-123-16,2-1-73 0,4-6-451 15</inkml:trace>
  <inkml:trace contextRef="#ctx0" brushRef="#br1" timeOffset="30692.49">30275 10260 1412 0,'0'0'0'0,"0"0"403"0,0 0-329 15,83-26-7-15,-44 18-31 0,6 1-26 16,1 0-7-16,-1 2-6 15,-3 3-82-15,-9 0-103 0,-4 2-89 16,-13 0-174-16</inkml:trace>
  <inkml:trace contextRef="#ctx0" brushRef="#br1" timeOffset="30925.65">30763 10035 1438 0,'0'0'0'0,"0"0"220"0,70-3-178 16,-41 3 4-16,0 0 12 0,-4 7-16 16,-7 3-32-16,-3 6-8 0,-11 3 0 15,-4 6 0-15,-14 1 1 16,-7 7-1-16,-10-2-2 0,0 1 0 16,2-4 5-16,-2-2 4 0,10-5 3 15,9-5-9-15,2-6-3 0,3-7 0 16,7-3-61-16,4-5 0 0,9-9-56 15,3-5-59-15,3-2-31 16,2-3-113-16,-1-3-191 0</inkml:trace>
  <inkml:trace contextRef="#ctx0" brushRef="#br1" timeOffset="31142.32">31040 9997 926 0,'0'0'0'15,"0"0"381"-15,0 0-282 0,0 0-6 16,0 0-12-16,0 0-7 0,-72 68-14 15,57-36-12-15,1 4 10 0,1 1 10 16,9-2-21-16,2-5-10 0,4-4-8 16,8-4-18-16,7-4-7 0,4-4 0 15,-1-5-2-15,7-7-4 16,-4-2-41-16,6-2-21 0,-6-6-70 16,-3 0-121-16,-3 0 11 0,-9 1-161 15</inkml:trace>
  <inkml:trace contextRef="#ctx0" brushRef="#br1" timeOffset="31439.4">31224 9705 1334 0,'0'0'0'0,"0"0"235"16,0 0-175-16,76-17 26 0,-53 18-14 15,-4 7-50-15,-1 6-16 0,-7 0-4 16,-7 5-2-16,-4 1 0 0,-4-1 5 16,-5 4-3-16,-5 0 4 0,-1-1 24 15,5-1 21-15,2-1 0 16,4-5 0-16,4-4-17 0,8-5-34 16,6-4 0-16,9-2 0 0,12 0 0 15,5-2 0-15,7-9 0 0,5 2 0 16,-3-2 0-16,-5 4 0 0,-5 2 0 15,-12 0 0-15,-15 5-369 0,-10 0-9 16</inkml:trace>
  <inkml:trace contextRef="#ctx0" brushRef="#br1" timeOffset="33749.26">24096 11584 1030 0,'0'0'0'0,"0"0"343"16,0 0-173-16,0 0-33 0,77-46-41 16,-50 46-33-16,0 0-31 0,0 9-13 15,-5 6-11-15,-5 2-5 0,-7 4 0 16,-4 1-5-16,-6 3 0 15,-8 0 4-15,-2 1 0 0,-3-5-2 0,-1-1 0 16,-5-3 0-16,7-4-7 16,2-6-3-16,-3-1-34 0,7-3-19 15,4-3-38-15,2-5-56 0,0-4-15 16,4-4-98-16,2-2-191 0</inkml:trace>
  <inkml:trace contextRef="#ctx0" brushRef="#br1" timeOffset="33942.69">24458 11424 974 0,'0'0'0'0,"0"0"296"0,0 0-173 15,0 0-19-15,0 0 5 0,0 0-33 16,0 0-28-16,-49 77 0 16,38-42 3-16,-1 3-22 0,8-2-1 15,4-6-10-15,0-2-5 0,6-7-4 16,10-5-11-16,1-2 4 0,0-5-3 15,5-1-33-15,3-5-16 0,4 0-26 16,-4-5-99-16,-5 2-7 16,-5-5-78-16,-3-5-240 0</inkml:trace>
  <inkml:trace contextRef="#ctx0" brushRef="#br1" timeOffset="34260.19">24688 11167 1293 0,'0'0'0'0,"0"0"212"16,0 0-133-16,62-5-10 16,-44 5-1-16,3 5-46 0,-5 2-15 15,-3 0-13-15,-7-2-13 0,-2 3-11 16,-4 2-11-16,-10 5 17 0,-7 1 6 15,1 1-3-15,-3 0 22 16,-1-4 3-16,7-1 16 0,1-2 21 16,3-4 14-16,7-2 4 0,2-2 5 15,9 0-16-15,3 1-8 0,11 0-14 16,8-1-14-16,4 1-14 0,4 2-14 16,3 1-61-16,-5 1-194 0,-4-3-338 15</inkml:trace>
  <inkml:trace contextRef="#ctx0" brushRef="#br1" timeOffset="34867.14">25006 11587 878 0,'0'0'0'0,"0"0"357"16,0 0-194-16,0 0-24 0,0 0 6 16,0 0-66-16,76-46-30 0,-51 40-18 15,4 2-23-15,4 2-8 16,-4 2 0-16,2-1-196 0,0-1 23 16,-4-1-124-16,-8-3-160 0</inkml:trace>
  <inkml:trace contextRef="#ctx0" brushRef="#br1" timeOffset="35304.74">25626 11164 1253 0,'0'0'0'16,"0"0"188"-16,0 0-83 15,-64 64-21-15,43-41-20 0,3-3-50 16,3-4-9-16,3-2-10 0,4-3-62 15,-1-4-1-15,9-1-18 0,0-6-70 16,0 0-33-16,7-3 1 0,-1-5-22 16,4-3 46-16,0 0 96 0,-3 0 57 15,5 0 22-15,-4 2 108 0,5-1 92 16,-1 4-45-16,5 0-32 16,-1 0-15-16,1 3-33 0,1 2 2 15,1 1-21-15,2 3-20 0,-9 5-10 16,0 0 0-16,-3 4-2 0,-3 0-2 15,-6 2 8-15,-4 5-3 0,-5 3-1 16,-1 4 0-16,-6 7-4 16,-3 0-6-16,-2 3-3 0,1 2-9 15,-1-1-1-15,0-3-6 0,5-3-3 16,-1-5-2-16,9-8-6 0,2-4 2 16,2-4-13-16,4-6-32 15,0-4-24-15,4 0-19 0,6-6-65 16,2-6 5-16,3-2-81 0,4-6-181 15,-5 0-126-15</inkml:trace>
  <inkml:trace contextRef="#ctx0" brushRef="#br1" timeOffset="35549.65">25909 11288 1237 0,'0'0'0'0,"0"0"303"16,0 0-165-16,69 4-61 15,-51 2-11-15,1 0-25 0,1 2-23 0,1 3-9 16,-9 0-11-16,-1 2 4 16,-11 3 2-16,-2 2-7 0,-17 5-5 15,-2 2 6-15,-5 0-11 0,-3-1 14 16,-4 0 1-16,6-2-4 0,2-3 2 16,4-3 2-16,7-8-4 15,5-3-3-15,9-4-15 0,0-1-32 16,3-4-10-16,13-4 124 0,-1-6-124 15,5-3-272-15,-1-1 138 0,-1-1-144 16,3-3-34-16</inkml:trace>
  <inkml:trace contextRef="#ctx0" brushRef="#br1" timeOffset="35790.32">26176 11255 1061 0,'0'0'0'16,"0"0"366"-16,0 0-270 0,0 0 10 15,0 0-29-15,0 0-44 0,-64 38-12 16,49-14-11-16,-1 4 5 16,3 3 2-16,5 1-5 0,4 2 4 15,4-1 1-15,0-4-1 0,8-5-4 16,9-3-4-16,4-5-10 0,-1-3-3 16,5-5-19-16,-2-2-49 15,2-4-41-15,-3-2-57 0,-1 0-186 16,-5-2-329-16</inkml:trace>
  <inkml:trace contextRef="#ctx0" brushRef="#br1" timeOffset="36395.33">26484 11429 1226 0,'0'0'0'0,"0"0"346"0,0 0-179 16,72-7-63-16,-30 0-23 16,5-2-38-16,5 1-30 0,10 0-9 15,-2 1-8-15,-9 3-151 0,-9 2-123 16,-17 1-397-16</inkml:trace>
  <inkml:trace contextRef="#ctx0" brushRef="#br1" timeOffset="37256.22">27298 11233 1044 0,'0'0'0'0,"0"0"268"15,0 0-144-15,-62 41-48 16,42-17 10-16,5 5-43 0,-3 2-24 16,1-1-9-16,7-1 6 0,-1-5 4 15,11-5-1-15,5-4 1 0,11-7-5 16,7-5-7-16,4-4 4 15,6 1 3-15,-2-9-10 0,4 1-1 16,-2-1-1-16,-2 0-4 0,2-2-5 16,-6 1-10-16,-4 0-46 0,-9 2-31 15,-6 4-8-15,-5 1-37 0,-3 2 1 16,-3 1-57-16,-3-2-185 16,-8 0-162-16</inkml:trace>
  <inkml:trace contextRef="#ctx0" brushRef="#br1" timeOffset="37410.16">27373 11273 1046 0,'0'0'0'0,"0"0"305"15,-2 78-202-15,-2-39-22 16,4 7 30-16,-5 0-45 0,3-2-28 16,-4-4-20-16,2-6-10 0,4-4-4 15,0-10-8-15,0-6-61 0,4-10-37 16,4-4-48-16,1-11-60 0,5-8-86 15,-6-6-275-15</inkml:trace>
  <inkml:trace contextRef="#ctx0" brushRef="#br1" timeOffset="37711.08">27625 11227 1107 0,'0'0'0'16,"0"0"318"-16,0 0-202 0,-29 71 24 15,23-43-68-15,6 0-24 0,0-1-6 16,6-2-15-16,9-5-7 0,1-6-13 16,11-2-1-16,0-4-3 0,2-3-6 15,2-2-9-15,0-3 4 16,-6 0 2-16,-9 0 7 0,-6 3 0 16,-10 1-2-16,0 5-1 0,-10 3 2 15,-8 6 9-15,-9 5-4 0,-9 1-1 16,5 0-8-16,-6 0 3 0,8-5 1 15,2-3-61-15,5-7-25 16,9-7-84-16,5-2-76 0,0-11-119 16,8-7-354-16</inkml:trace>
  <inkml:trace contextRef="#ctx0" brushRef="#br1" timeOffset="37881.33">27635 11272 1365 0,'0'0'0'16,"0"0"331"-16,0 0-224 0,0 0-8 16,83-19-50-16,-52 16-33 0,2 0-18 15,2 1-27-15,-2 2-36 16,-2 0-65-16,-6 0-72 0,-4 2-46 16,-11 1-251-16</inkml:trace>
  <inkml:trace contextRef="#ctx0" brushRef="#br1" timeOffset="38211.11">28028 11246 945 0,'0'0'0'16,"0"0"254"-16,0 0-126 0,0 0 0 16,-45 79-9-16,34-49-7 15,-1 2-45-15,6 2-13 0,6-5-4 16,0-1-17-16,6-4-12 0,4-7-13 15,5-6-2-15,5-4 0 0,1-6-3 16,6-4-2-16,0-8 1 0,4-3-4 16,-6-7-17-16,-3 1 8 0,-1-1-2 15,-9-1 12-15,3 3 2 16,-11 0-2-16,-2 0 3 0,-2 0 0 16,-4-2-4-16,-15 0 4 0,3-2-1 15,-11 1-2-15,-2 4-4 0,4 9-3 16,-2 6-7-16,0 3-4 15,9 7-21-15,3 4-38 0,7 1-41 16,8 0-16-16,0 0-105 0,4-5-127 16,7-3-407-16</inkml:trace>
  <inkml:trace contextRef="#ctx0" brushRef="#br1" timeOffset="38445.1">28559 11253 1302 0,'0'0'0'0,"0"0"285"16,0 0-156-16,0 0-28 0,62-25-35 16,-31 23-34-16,-4 2-19 0,0 0-9 15,2 0-7-15,0 0-10 0,-6-1-23 16,-5 4-46-16,-7 1-39 0,-7 1-48 15,-4 1-88-15,-4-3-146 16,-13 3-419-16</inkml:trace>
  <inkml:trace contextRef="#ctx0" brushRef="#br1" timeOffset="38586.36">28479 11425 1303 0,'0'0'0'16,"0"0"348"-16,0 0-249 0,80 10-17 15,-47-10-32-15,13-1-36 0,-1-5-14 16,-3-3 0-16,-5 4-98 0,-6-3-136 16,-8 2-66-16,-3 0-336 15</inkml:trace>
  <inkml:trace contextRef="#ctx0" brushRef="#br1" timeOffset="38950.53">29169 11207 1105 0,'0'0'0'0,"0"0"287"16,0 0-185-16,0 0 41 0,-74 69-33 16,65-44-40-16,5 6-19 0,2 0-11 15,2-2-6-15,4 0-2 16,7-6-16-16,7-5-8 0,5-2-5 15,4-6 3-15,6-4-5 0,-2-3 0 16,0-3 0-16,2-1 1 0,-4-6-4 16,4-5 1-16,-8-3 1 0,-2-3 0 15,-5 3-1-15,-5-2 4 0,-3-1-1 16,-8-1 5-16,-4-3-1 16,-10-2-5-16,-9-1 1 0,-2 1-2 15,-10 4 0-15,-6 5-15 0,-7 7 1 16,-1 8-21-16,-7 0-35 15,0 7-77-15,7 4-157 0,8-1-92 16,14-1-399-16</inkml:trace>
  <inkml:trace contextRef="#ctx0" brushRef="#br1" timeOffset="41615.05">23458 12487 753 0,'0'0'0'0,"0"0"323"0,0 0-201 16,-62 32-31-16,49-8 9 15,-3 5-37-15,3 6-15 0,1 5 15 16,4 0-14-16,6-1-13 0,2-4 2 15,8-5-29-15,2-6 0 0,9-3 1 16,1-4-15-16,3-4-7 0,0-3-36 16,0-3-27-16,-1-4-11 0,-5-1-66 15,-3-2-43-15,-1-1-112 0,-7-7-281 16</inkml:trace>
  <inkml:trace contextRef="#ctx0" brushRef="#br1" timeOffset="41881.17">23747 12540 1413 0,'0'0'0'16,"0"0"251"-16,0 0-153 0,83-11-46 16,-52 10-25-16,-4 4-12 15,0 6-18-15,-9 2 2 0,-1 6 2 16,-13 2-2-16,-4 7-14 0,-13 5 12 15,-1 5-11-15,-9 2 8 0,-6-2 12 16,4-5-8-16,1-4 3 0,3-7 4 16,9-7-6-16,-3-6 1 0,9-5 0 15,4-2 3-15,4-3-14 0,4-9-36 16,9-5-45-16,-3-5-9 16,7 0-40-16,1-6-49 0,1 1-69 15,-2-2-126-15,3 0-114 0</inkml:trace>
  <inkml:trace contextRef="#ctx0" brushRef="#br1" timeOffset="42084.32">24051 12453 1004 0,'0'0'0'15,"0"0"367"-15,0 0-244 0,0 0-41 16,0 0-1-16,0 0-16 0,-58 63-27 16,44-29 6-16,1 4 4 0,7 4-24 15,6 0-3-15,2-4 2 16,10-3-15-16,7-6-7 0,4-7 7 15,4-6-16-15,6-5-54 0,0-5-43 16,0-3-73-16,-6-3-68 0,-7-6-341 16</inkml:trace>
  <inkml:trace contextRef="#ctx0" brushRef="#br1" timeOffset="42488.13">24237 12678 1120 0,'0'0'0'16,"0"0"323"-16,0 0-134 0,0 0-65 16,0 0-47-16,85 0-17 0,-48 0-44 15,-2 0-13-15,6 0-1 0,-1-1-4 16,-1 0-163-16,-12 0-80 0,-2 0-79 16,-7-4-286-16</inkml:trace>
  <inkml:trace contextRef="#ctx0" brushRef="#br1" timeOffset="42909.2">24756 12475 1301 0,'0'0'0'0,"0"0"279"15,0 0-160-15,0 0-42 0,0 0-32 16,0 0-22-16,0 0-24 0,0 0-5 15,0 0 7-15,-17-65-2 0,32 56-32 16,1 1 23-16,3 5-3 16,-3 2 9-16,-1 1 8 0,-1 7-7 15,-1 5 0-15,-3-1 6 0,0 0-6 16,-1 4 2-16,-3 0 1 16,0 0 5-16,-4 1-9 0,-2 1 8 15,-8 3-8-15,-7 1-6 0,1 2 12 16,-7 7-4-16,-3 1-3 0,-1 4 6 15,-2-1 2-15,4-3-3 0,9-3 0 16,3-7 42-16,7-5-13 0,2-6 8 16,4-4-12-16,11-4-6 0,-3 0 4 15,11-2-17-15,1 0-1 16,1-2 7-16,2-4-17 0,-4-2-1 16,5-1-4-16,-7-2-20 0,0 3-20 15,-1-1-21-15,-10 5-23 0,5-1-37 16,-7 0-22-16,-2 0-22 15,0-3-52-15,0-4-208 0</inkml:trace>
  <inkml:trace contextRef="#ctx0" brushRef="#br1" timeOffset="43222.95">25122 12339 1380 0,'0'0'0'16,"0"0"238"-16,0 0-152 0,-11 61 6 15,7-31-46-15,4 1-18 0,0 2-2 16,0-8-20-16,11-2-5 0,-1-6 8 16,9-5-10-16,-7-4-6 0,2-4-2 15,7-2-6-15,-9-2 1 16,5 0 12-16,2 0-4 0,-7 0-2 16,0 0 5-16,-5 4-3 0,-5 8-2 15,-2 2 14-15,-7 4-8 0,-3 3 0 16,-6 0 4-16,-5 0 1 0,0 1-5 15,1-4 4-15,1-4-2 16,5-2-24-16,-3-7-36 0,9-3-58 16,-5-2-35-16,9-5-94 0,0-6-197 15</inkml:trace>
  <inkml:trace contextRef="#ctx0" brushRef="#br1" timeOffset="43387.31">25118 12447 1228 0,'0'0'0'16,"0"0"328"-16,0 0-221 0,74-17-11 15,-47 15-75-15,0 0-29 16,-2 1-91-16,3 1-59 0,-7-1-44 16,-2 1-208-16,-3 0-217 0</inkml:trace>
  <inkml:trace contextRef="#ctx0" brushRef="#br1" timeOffset="43597.94">25560 12332 1112 0,'0'0'0'0,"0"0"320"0,0 0-207 16,66 20 5-16,-47-2-33 0,-3 3-55 15,1 9-15-15,-1 1 6 16,-5 5-6-16,-5 6-10 0,-6-2 6 15,-13 4-14-15,-5-2-11 0,-5-5-6 16,2-4-21-16,1-8-31 0,1-8-78 16,3-5-56-16,3-10-163 15</inkml:trace>
  <inkml:trace contextRef="#ctx0" brushRef="#br1" timeOffset="43836.78">26023 12355 1018 0,'0'0'0'0,"0"0"308"0,0 0-176 16,-77 52 10-16,61-24 7 0,8 8-82 15,-1 1-26-15,9 1 9 16,2-1-32-16,5-6-17 0,9-4 5 15,1-2-12-15,1-5-79 0,3-5-52 16,0-5-77-16,-3-5-98 0,1-5-433 16</inkml:trace>
  <inkml:trace contextRef="#ctx0" brushRef="#br1" timeOffset="44114.46">26277 12475 1296 0,'0'0'0'0,"0"0"135"0,0 0-108 16,0 0 55-16,0 0 30 15,75-14-52-15,-44 19-30 0,-7 7 1 16,1 1-14-16,-10 4-5 0,-7 1 4 15,-8 2-11-15,-10 2-6 0,-11 0 2 16,-2 3 7-16,-4-1-9 0,5-3-8 16,-1-1-15-16,2-7-21 0,7-4-30 15,3-7-14-15,7-2-5 16,4-2-36-16,2-9-27 0,7-5-44 16,7-3-77-16,3-5-31 0</inkml:trace>
  <inkml:trace contextRef="#ctx0" brushRef="#br1" timeOffset="44299.69">26554 12370 939 0,'0'0'0'16,"0"0"371"-16,0 0-220 0,0 0-69 15,0 0 19-15,0 0-11 0,-74 54-41 16,55-25-12-16,3 1 15 0,5 3-8 16,9-1-13-16,2-2-4 15,11-2-18-15,3-4-12 0,3-3 6 16,5-5 2-16,5-6-21 0,-2-3-19 15,4-7-56-15,-4 0-80 0,0-2-151 16,-7-5-178-16</inkml:trace>
  <inkml:trace contextRef="#ctx0" brushRef="#br1" timeOffset="44521.76">26730 12532 1281 0,'0'0'0'0,"0"0"185"0,76-11-125 15,-40 8 52-15,-1 2-7 0,6-1-65 16,-6 1-27-16,-6 0-2 0,-4 0-11 16,-9-1 0-16,-5 2-38 15,-5 0-34-15,-6-2-72 0,0 1-68 16,-10-1-89-16,-7-3-218 0</inkml:trace>
  <inkml:trace contextRef="#ctx0" brushRef="#br1" timeOffset="44683.08">26875 12407 1120 0,'0'0'0'0,"0"0"324"0,0 0-238 15,6 80 30-15,-2-42-33 0,-4 2-44 16,0-2-11-16,-6 0-26 0,4-3-4 15,2-3-144-15,0-7-111 16,0-7-304-16</inkml:trace>
  <inkml:trace contextRef="#ctx0" brushRef="#br1" timeOffset="45144.86">27327 12391 1079 0,'0'0'0'16,"0"0"379"-16,0 0-229 0,0 0 1 15,-16 71-71-15,8-37-45 16,3 0-9-16,1 0-17 0,2-5-6 16,-2-4-4-16,4-5-40 0,8-5-52 15,1-9-86-15,7-4-42 0,1-2-143 16,-5-8-579-16</inkml:trace>
  <inkml:trace contextRef="#ctx0" brushRef="#br1" timeOffset="45519.16">27732 12426 922 0,'0'0'0'16,"0"0"242"-16,0 0-175 15,21-62-32-15,-35 48-5 0,1-1-5 16,-7-1-6-16,-5 2-8 0,0 8 25 15,-6 5 2-15,4 1-8 0,2 5 5 16,1 6-9-16,3 1 10 0,4 1 17 16,13 2-13-16,0 2-16 0,4 3 20 15,10 0-3-15,7 6-2 16,6-1 15-16,-1 1-16 0,5-2-15 16,6-3 2-16,-6-1-10 0,-2 0-12 15,-2 1 8-15,-15-3-9 0,-2-4-4 16,-8 2 4-16,-12-1-1 0,-7-1-1 15,-2-3-13-15,1-2 5 0,-5-6-1 16,4-3 13-16,2-2-7 16,1-10-4-16,3-3 6 0,11-3-2 15,2-3-3-15,4 1 7 0,10-1-1 16,9-2 0-16,5 1-10 0,10-2-29 16,-1 4-27-16,4-3-44 15,-2 1-23-15,4-1-29 0,-2 0-105 16,-6 1-94-16,-4-4-303 0</inkml:trace>
  <inkml:trace contextRef="#ctx0" brushRef="#br1" timeOffset="45741.95">28053 12238 1162 0,'0'0'0'15,"0"0"320"-15,47 69-227 0,-30-35 0 16,-7 5-45-16,-3 2-25 0,-1 1-10 15,-8 5-3-15,-15-3-6 16,-4 3-8-16,-8-5-1 0,-2-1-11 16,-4-10-17-16,6-6-42 0,5-9-40 15,5-10-74-15,5-6-280 0</inkml:trace>
  <inkml:trace contextRef="#ctx0" brushRef="#br1" timeOffset="45987.88">28468 12390 1398 0,'0'0'0'0,"0"0"393"0,0 0-319 16,0 0-7-16,85-32-32 16,-44 26-22-16,1 0-4 0,-3 0-8 15,-6 5-2-15,-6-2-76 0,-10 3-25 16,-15 3-87-16,-2 4-95 16,-11 4-62-16,-9-3-219 0</inkml:trace>
  <inkml:trace contextRef="#ctx0" brushRef="#br1" timeOffset="46127.88">28425 12510 1085 0,'0'0'0'0,"0"0"370"16,0 0-211-16,0 0-18 0,58 8-70 15,-23-9-52-15,0-4-15 0,6-4-1 16,7 1-5-16,0-4-48 16,-3 1-109-16,-4 2-78 0,-5 4-108 15,-12-5-317-15</inkml:trace>
  <inkml:trace contextRef="#ctx0" brushRef="#br1" timeOffset="46470.93">29128 12227 607 0,'0'0'0'15,"0"0"333"-15,0 0-208 0,0 0 27 16,0 0-16-16,-66 59-31 0,51-42 4 15,7 1 2-15,-7 1-19 0,9 2 6 16,0 0-44-16,6 2-33 0,0-3 1 16,4 1-12-16,4-2-7 0,-3-2 5 15,7 1-1-15,2-5-6 0,1-2 4 16,6-3-3-16,1-7-3 16,1 0 2-16,2-2 4 0,0-6-8 15,-3-3 5-15,1-5 2 0,-2 0-8 16,-5-5 6-16,-3 0 2 0,-5 0-5 15,-2-5 2-15,-8-1 8 16,-6 1-13-16,-13-2 3 0,-6 8 0 16,-8 5-8-16,-6 10-1 0,-5 4-2 15,-1 1-45-15,6 9-120 0,7 0-110 16,8-1-169-16</inkml:trace>
  <inkml:trace contextRef="#ctx0" brushRef="#br1" timeOffset="48204.3">29537 12421 843 0,'0'0'0'0,"0"0"326"16,0 0-169-16,0 0-38 0,0 0-5 15,0 0-32-15,0 0-11 16,0 0-12-16,79 3-19 0,-38-11-22 16,4-1 1-16,1-2-5 0,-1 3-18 15,-5-2-1-15,-9 1-20 0,-4 2-19 16,-11 5-23-16,-3-1-14 0,-9 3-23 15,-4 0-38-15,0 1-32 0,-4 3-46 16,-7-4-158-16,5 0-125 16</inkml:trace>
  <inkml:trace contextRef="#ctx0" brushRef="#br1" timeOffset="48454.24">29851 12222 1003 0,'0'0'0'0,"0"0"399"15,0 0-239-15,0 0-20 0,0 0-49 16,0 0-39-16,0 0-13 0,0 0 2 16,0 0-16-16,71 46-18 0,-51-34 2 15,3-2 4-15,-2-1-13 16,-3-5 0-16,1 2 18 0,-3-1-22 16,-1-3 7-16,-5 3 2 0,-6 0-10 15,-4 2 9-15,0-1 2 0,-8 8-7 16,-8 2 2-16,-7 4 10 15,-6 1-16-15,0-3 8 0,-2 0-6 0,8-2-21 16,11-6-23-16,1-3-36 16,9-1-77-16,4-4-98 0,9-2-68 15,-1-8-325-15</inkml:trace>
  <inkml:trace contextRef="#ctx0" brushRef="#br1" timeOffset="48813.93">30407 12253 699 0,'0'0'0'16,"0"0"254"-16,0 0-129 15,0 0 9-15,-60-37 34 0,60 36-54 0,0-2-32 16,5 2 8-16,5 0-10 16,11 1-29-16,1 1-6 0,7 4-9 15,0 4-19-15,-2-1 6 0,-6 6-2 16,-9 2-20-16,-6 2 1 16,-6 2 6-16,-10 1-12 0,-9 4 6 0,-5 0 8 15,-3 0-16-15,-2 0 5 16,0-7 2-16,4-4-2 0,11-5-33 15,5-6-5-15,5-1-48 0,8-2-58 16,5-8-3-16,5-6-56 0,5-3-131 16,1-6-151-16</inkml:trace>
  <inkml:trace contextRef="#ctx0" brushRef="#br1" timeOffset="49042.69">30707 12076 1107 0,'0'0'0'0,"0"0"296"0,0 0-204 16,0 0-6-16,0 0 22 0,-78 67-40 16,53-31-36-16,2 8 6 0,2 2 6 15,7-1-10-15,6-4-5 0,8-5-4 16,4-5-23-16,10-7-2 16,7-5 0-16,2-5 0 0,1-5-41 0,1-6-4 15,2-3-45-15,-4 0-105 16,0-4-25-16,-5-4-145 0,-5 2-488 15</inkml:trace>
  <inkml:trace contextRef="#ctx0" brushRef="#br1" timeOffset="49259.67">31005 12205 1629 0,'0'0'0'0,"0"0"276"16,0 0-227-16,68-16-1 0,-45 16-23 15,-1 0-32-15,1 1-11 0,-6 5-6 16,-7-1-54-16,-4 3-104 0,-6-1-60 16,-2 4-108-16,-6-5-344 15</inkml:trace>
  <inkml:trace contextRef="#ctx0" brushRef="#br1" timeOffset="49398.09">30926 12371 1228 0,'0'0'0'0,"0"0"336"15,0 0-214-15,0 0-47 0,0 0-26 16,91 16-30-16,-54-16-29 16,3-2-30-16,-5-3-59 0,0 0-94 15,-8 2-230-15,-4-3-409 0</inkml:trace>
  <inkml:trace contextRef="#ctx0" brushRef="#br1" timeOffset="49863.93">31460 12182 1197 0,'0'0'0'0,"0"0"302"15,0 0-239-15,0 0-14 0,0 0 0 16,-9-62-24-16,28 57-23 0,2 1-1 16,-1 4 9-16,5 2-13 0,-4 4 6 15,1 1 14-15,-3 5-16 16,0-2 8-16,-9 2 9 0,4-3-19 16,-5 2 2-16,-3 2 15 0,-6-1-14 15,-6 4-2-15,-9 1 0 0,-8 5 5 16,-3 0-7-16,-5 0 4 15,2 3-2-15,-4 0-3 0,4-4 6 16,0 3 0-16,0-7-7 0,6-4 8 16,6 0-3-16,3-7-1 0,4-1 0 15,1-4 10-15,9 2-9 0,0-3 40 16,0 0-19-16,0-2 4 0,9-5-3 16,-1 3-19-16,2 0 7 15,1 0 5-15,-3-2-15 0,8 4 11 16,-5-1 5-16,1 1-11 0,1 1 7 15,-3 0 6-15,2 1-20 0,1 0 2 16,3 1 16-16,3 1-24 0,-1-1 5 16,3-1 4-16,-4 0-4 0,5-4-66 15,-1-6-6-15,0 3-55 16,-3-4-94-16,-7 3 2 0,-3-4-127 16,0 0-480-16</inkml:trace>
  <inkml:trace contextRef="#ctx0" brushRef="#br1" timeOffset="50222.32">31889 11988 1333 0,'0'0'0'0,"0"0"266"16,0 0-152-16,0 0 18 0,-28 74-56 15,23-41-47-15,-1 0-14 16,8-3 6-16,-2-4-22 0,4-2-1 15,7-6 4-15,1-1 4 0,1-4-8 16,1-1 4-16,-2 0 1 0,7-6-7 16,-5 2 8-16,5-2-8 0,-4-2-22 15,-3 3 29-15,-2-2-6 16,-1 0-16-16,-7 0 25 0,-2-1-12 16,0 2 3-16,-11 2 5 0,-3 1-1 15,-7 2-1-15,0 1 0 0,-1 2 3 16,-3 0-6-16,2 0 6 15,7-4-5-15,-3 2-17 0,5-2-10 16,5-3-50-16,1-2-26 0,2-4-34 16,2-1-46-16,0-1-164 0,-3-6-229 15</inkml:trace>
  <inkml:trace contextRef="#ctx0" brushRef="#br1" timeOffset="50787.22">31786 12037 1120 0,'0'0'0'0,"0"0"396"16,0 0-224-16,0 0-43 0,0 0-44 16,0 0-35-16,0 0-30 0,0 0 6 15,83-18 9-15,-50 17-26 16,6-1-4-16,5 1-5 0,5 0 0 16,1 1 0-16,-5-1 0 0,1 1 0 15,-7 0 0-15,-2 0 0 0,-2 0 0 16,-10 0 0-16,0 0 0 0,-2-1 0 15,-5-1 0-15,-5 2 0 16,-7 0 0-16,-2 0 0 0,-4 0 0 16,-6-2 0-16,4 2 0 0,0-1 0 15,0 1 0-15,-2 0 0 0,1 0 0 16,-1 5 0-16,4-3 0 0,-6 0 0 16,0 1 0-16,4-3-37 0,2 2 18 15,0-2-28-15,0 0-45 16,-2 0-12-16,-2 3-85 0,2-1-38 15,-9 3-46-15,7-5-188 0</inkml:trace>
  <inkml:trace contextRef="#ctx0" brushRef="#br1" timeOffset="59813.84">8752 6171 815 0,'0'0'0'0,"0"0"256"0,0 0-153 15,-80 47 7-15,46-34-12 0,3 0-6 16,-8-3-27-16,-2-2-11 0,-3-3-3 16,1 0-6-16,-2-4-16 0,-3-1-5 15,-2-3 1-15,-1-5-11 16,-7-4-3-16,6-2 6 0,1-8-8 16,-1-2-7-16,10-7 14 0,3-9-15 15,2-8-2-15,12-6 2 0,7-11 3 16,13 1-4-16,5-2-2 0,21-1 2 15,8 4 0-15,17-5 0 16,18 1 2-16,14 2-2 0,7 3 0 16,16 12 25-16,3 9-18 0,5 12 9 15,-1 18-9-15,-13 12-1 0,-8 27 11 16,-17 20-17-16,-23 14 0 0,-9 11 0 16,-20 4 50-16,-16 6-3 0,-14 1-16 15,-13 0-31-15,-10-3 0 16,-4-9 0-16,-1-11 0 0,7-13 0 15,2-11 0-15,9-15 0 0,11-9 0 16,5-11-96-16,6-5-92 0,2-10-238 16,6-10-381-16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9T00:16:41.89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9540 6360 13 0,'0'0'0'0,"0"0"38"0,0 0-19 15,0 0 10-15,0 0 0 0,0 0-10 16,0 0-10-16,0 0-7 0,-2 1-1 15,2 0-1-15,0-1 0 16,0 0 0-16,0 0 0 0,0 0 1 16,0 0-1-16,0 0 0 0,0 1 2 15,0-1-2-15,0 0 5 0,0 0-1 16,0 0 0-16,0 0 2 0,0 0-1 16,0 0-1-16,0 0 1 15,0 0-3-15,0 0 0 0,0 0-1 16,0 0 1-16,0 0-1 0,0 0 0 15,0 0-1-15,0 0 0 0,0 0 2 16,0 0-2-16,0 0 5 0,-2 0 1 16,2 0 2-16,0 0-1 0,0 1-2 15,0 1-4-15,-2-2 1 16,2 0 4-16,0 0-3 0,0 0-2 16,0 0-2-16,0 0-4 0,0 0-3 15,0 0 2-15,0 0 1 0,2 1-5 16,-2 0-4-16,0-1 1 0,0 1 7 15,0-1 3-15,0 0 2 0,0 0-1 16,0 0 2-16,0 0 0 16,0 0-7-16,0 0-5 0,0 0 1 15,0 0 2-15,0 0 4 0,0 0 0 16,0 0 2-16,0 0 4 0,0 0 0 16,0 0-2-16,0 0-2 15,0 0 0-15,0 0-3 0,0 0 2 16,0 0-1-16,0 0-1 0,0 0 2 15,0 0-4-15,0 0 0 0,0 0 7 16,0 0 2-16,0 0-1 0,2 0 0 16,-2 0 3-16,2 0-2 0,-2 0-1 15,0 0 0-15,0 0 0 0,0 0 0 16,0 0 1-16,0 0-1 16,0 0 0-16,0 0 0 0,0 0 0 15,0 0 0-15,0 0 0 0,0 0 1 16,0 0-1-16,0 0 2 0,0 0-2 15,0 0 0-15,0 0 2 16,0 0-1-16,0 0-1 0,0 0 0 16,0 0 0-16,0 0 0 0,0 0 0 15,0 0 0-15,0 0 0 0,0 0 1 16,0 0-1-16,0 0 0 0,0 0 13 16,0 0-1-16,0 0-1 15,0 0-2-15,0 0 3 0,0 0 1 16,0 0-6-16,0 0-2 0,0 0-4 15,0 0 0-15,0 0-1 0,0 0 0 16,0 0 2-16,0 0-1 0,0 0 1 16,0 0 2-16,0 0 2 0,0 0 2 15,0 0-1-15,0 0 0 0,0 0-1 16,0 0-4-16,0 0-1 16,0 0 0-16,0 0 0 0,0 0-1 15,0 0 0-15,0 0 0 0,0 0 0 16,0 0 0-16,0 0 0 0,0 0-2 15,0 0 1-15,0 0-2 0,0 0 0 16,0 0 1-16,0 0 2 16,0 0 0-16,0 0 4 0,0 0 1 15,0 0-3-15,0 0-2 0,0 0 0 16,0 0 0-16,0-1-9 0,0 1 0 16,0-1 0-16,0 1 0 15,0 0 6-15,0 0 3 0,0 0 0 16,0 0 1-16,0 0-1 0,0 0 0 15,0 0 5-15,0 0-4 0,0 0-1 16,0 0 0-16,0 0 1 0,0 0-1 16,0 0-4-16,0 0-5 0,0 0 7 15,0 0-2-15,2 0-15 0,-2 0 8 16,0 0 8-16,0 0 1 16,2 0 2-16,-2 0 0 0,0 0 2 15,0 0 1-15,0 0 3 0,0 0 4 16,0 0 4-16,0 0-5 0,0 0-1 15,0 0 4-15,0 0 0 0,0 0-4 16,0-1 0-16,0-1-2 16,0 1-4-16,-2 0 0 0,2 1 1 15,0-1 0-15,-2 1-3 0,2 0 0 16,0 0 0-16,-2 0-11 0,2-1 3 16,0 0-4-16,0 1-20 0,0 0 13 15,0 0 1-15,0-2-17 16,0-1 11-16,0 2-30 0</inkml:trace>
  <inkml:trace contextRef="#ctx0" brushRef="#br0" timeOffset="12423.69">15931 9858 149 0,'0'0'0'0,"0"0"7"0,0 0-3 16,0 0-3-16,0 0-2 0,0 0-22 15,0 0-4-15,0 0-5 16</inkml:trace>
  <inkml:trace contextRef="#ctx0" brushRef="#br0" timeOffset="14923.32">10553 9043 586 0,'0'0'0'0,"-85"54"0"16,35-32 75-16,-10-3-59 0,-8-5 19 16,-2-5-6-16,-5-6 38 0,-5-3 33 15,-3-12 24-15,-6-7-30 16,0-8-30-16,-2-10-4 0,0-10-8 15,5-12-14-15,3-9-14 0,9-10-20 16,9-8 1-16,20-4 0 0,20-4-7 16,25-3 1-16,21-8 2 0,33-5 1 15,30-9-1-15,28-6 7 0,26-3-5 16,28 2 33-16,24 12-14 16,2 29 12-16,-4 39-7 0,-24 44 5 15,-30 37-23-15,-31 37-5 0,-18 19 1 16,-23 12-10-16,-21 2-70 0,-20 2-20 15,-23 1-160-15,-29-8-409 0</inkml:trace>
  <inkml:trace contextRef="#ctx0" brushRef="#br0" timeOffset="16655.72">14664 6780 1110 0,'0'0'0'0,"0"0"260"16,0 0-211-16,-23 58 30 0,7 1 42 15,3 12-31-15,1 8-40 0,2-2-7 16,-1 3-27-16,9-5-6 0,2-2-5 15,2-4-10-15,15-8-173 16,-1-7-48-16,-3-12-254 0</inkml:trace>
  <inkml:trace contextRef="#ctx0" brushRef="#br0" timeOffset="17000.48">14703 7602 1335 0,'0'0'0'15,"0"0"214"-15,79-73-83 0,-40 32-13 16,7-7-51-16,-1-4-30 0,-3-4-25 16,-5 1-5-16,-2-2 2 0,-10 2-12 15,-5 0 5-15,-15-2 3 0,-5 2-10 16,-11-3-2-16,-12-5 2 16,-14-3-20-16,-10-2 3 0,-11-2-5 15,-15 8-21-15,-9 17 22 0,-15 22 18 16,-9 26-3-16,-7 35 17 0,-1 23 17 15,8 19-2-15,7 15 10 0,16 12 11 16,19 16-5-16,29 3 9 16,31-2-2-16,31-10-18 0,31-20-5 15,29-21-21-15,16-23 0 0,23-23 0 16,11-21 0-16,7-13 0 0,-13-16 0 16,-18-3-55-16,-28-3-39 15,-21 1-38-15,-25 2-94 0,-12-1-61 16,-16 6-66-16,-11 6-105 0</inkml:trace>
  <inkml:trace contextRef="#ctx0" brushRef="#br0" timeOffset="22951.54">15687 10515 978 0,'0'0'0'0,"0"0"253"15,87-30-134-15,-43 24 13 16,5 4-26-16,3 2-39 0,-9 9-44 15,-1 2-6-15,-9 3-3 0,-8 1-18 16,-9 3 8-16,-6 2 5 0,-10 5-12 16,-10 4 6-16,-9 6 43 0,-14 4-29 15,-2 2 6-15,-4-2 3 0,-4-6-16 16,7-8 9-16,7-8 7 16,15-11-13-16,10-6 12 0,12 0-10 15,15-13-27-15,8-8 19 0,18-10 2 16,14-5-17-16,5 0 12 0,-4 3-8 15,0 7-51-15,-10 6-3 16,-3 4-16-16,-5 5-59 0,-7 6-6 16,-8 4-28-16,-8 4-144 0,-11 7-85 15</inkml:trace>
  <inkml:trace contextRef="#ctx0" brushRef="#br0" timeOffset="23419.89">16463 10826 751 0,'0'0'0'0,"0"0"319"0,0 0-187 16,-5 62-13-16,-5-38-16 0,-13 7-25 16,-10 8-16-16,-4 5-11 0,-10 4-18 15,-11 1 2-15,-2-3-10 0,-6-7-17 16,-3-8 7-16,-3-8 4 16,2-10-13-16,-3-7 9 0,3-7 4 15,6-16-10-15,2-17 3 0,10-16-2 16,7-18-18-16,6-21 11 0,10-11 1 15,10-8-8-15,17-1-51 0,6 14 49 16,25 9-20-16,12 5 15 16,19 5 13-16,19-1-4 0,20 1-2 15,11 12 12-15,5 16-5 0,-3 26 6 16,-11 21-4-16,-6 12-10 0,-10 24-15 16,-10 13 2-16,-16 19-20 0,-13 14 24 15,-19 10 16-15,-13 5-4 16,-16 0 2-16,-14-2 8 0,-9-6 10 15,-6-10 20-15,-6-9 4 0,-3-8 1 16,-1-11 0-16,2-7-5 0,-3-11-21 16,5-12-5-16,12-8-1 0,9-8-18 15,10-4 13-15,6 0 1 16,0-4-14-16,6-3-26 0,8-4 19 16,1-3-25-16,-3-1 7 0,5 2 2 15,-7 5-6-15,-4 3 9 0,-2 3 8 16,-1 2-31-16,-3 0 7 0,0 0 5 15,0 0-26-15,0 0-27 0,0 0-45 16,0 0-135-16,0 0-55 16,0 0-203-16</inkml:trace>
  <inkml:trace contextRef="#ctx0" brushRef="#br0" timeOffset="27885.69">17521 9960 398 0,'0'0'0'16,"0"0"79"-16,0 0-65 0,0 0-4 16,0 0-6-16,0 0-2 0,0 0-4 15,0 0 1-15,0 0 5 0,2 0-5 16,-2 0 2-16,0 0 12 16,0 0-14-16,0 0 2 0,0 0-2 15,0 0-75-15,6-3-16 0,-2-3-109 16</inkml:trace>
  <inkml:trace contextRef="#ctx0" brushRef="#br0" timeOffset="28295.09">18333 9535 450 0,'0'0'0'0,"0"0"203"16,0 0-130-16,0 0-28 0,0 0-25 15,0 0-13-15,0 0 0 0,0 0-11 16,0 0-5-16,-6-2-27 0,4 2-107 16,-8 0-114-16</inkml:trace>
  <inkml:trace contextRef="#ctx0" brushRef="#br0" timeOffset="28952.96">17089 9188 6 0,'0'0'0'0</inkml:trace>
  <inkml:trace contextRef="#ctx0" brushRef="#br0" timeOffset="30553.17">17812 10065 650 0,'0'0'0'0,"0"0"331"0,0 0-203 16,0 0-11-16,0 0-24 0,0 0-19 15,0 0-13-15,0 0-9 16,79-57 0-16,-48 35-13 0,0 2-2 16,8 2-8-16,-10-1-19 0,0 4 1 15,-4 8-3-15,-17 1-15 0,-2 1 12 16,1 5 0-16,-7 0-10 0,0 1 0 16,-2 6 5-16,-7-3-4 15,3 1-2-15,-6 1-27 0,5-1-20 16,-1 0-3-16,0 2-12 0,2 0-58 15,2-1 0-15,-3 2-22 0,1 1-95 16,0-1-33-16,2 3-67 0</inkml:trace>
  <inkml:trace contextRef="#ctx0" brushRef="#br0" timeOffset="30994.36">17891 10168 520 0,'0'0'0'0,"0"0"229"0,0 0-148 16,0 0 34-16,0 0-27 0,0 0-17 15,0 0-15-15,0 0-14 16,0 0-4-16,-35 24-9 0,35-24 6 16,0 0 6-16,2 0-12 0,-2 0 1 15,0 0 7-15,0 0-10 0,0 0 5 16,2-1 0-16,-2 0-14 0,0 1 6 16,2 0 3-16,-2 0-14 15,0 0 2-15,0 0 1 0,0 0-11 16,0 0 9-16,0 0-1 0,0 0-12 15,0 0 10-15,0 0 3 0,0 0-14 16,0 0 0-16,0 0 16 0,0 0-21 16,2 0 9-16,2 0 2 0,0 0-12 15,3-1 12-15,5-2 12 0,-2-4-14 16,7-2 12-16,3-3-2 16,5 0-18-16,2 0 8 0,-2-2 4 15,0 4-15-15,-3 0 10 0,-1 3 3 16,-6-1-12-16,-7 4 7 0,-2 3 6 15,0-1-14-15,-4 2 6 0,0 0 9 16,-2 0-16-16,0 0 14 16,0 0 2-16,0 0-15 0,0-2-4 15,0 1-17-15,0 1-71 0,0 0-9 16,3 0-14-16,1 1-57 0,-4 5-25 16,0 1-99-16,0 1-317 0</inkml:trace>
  <inkml:trace contextRef="#ctx0" brushRef="#br0" timeOffset="31124.43">18265 10307 484 0,'0'0'0'0,"0"0"38"0,0 0-32 15,0 0-10-15,0 0-31 0,0 0-56 16,0 0-223-16</inkml:trace>
  <inkml:trace contextRef="#ctx0" brushRef="#br0" timeOffset="34202.66">20973 5577 1075 0,'0'0'0'0,"0"0"312"0,0 0-228 16,60 17 24-16,-33 8-10 0,-2 6-40 15,-7 7-10-15,1 6-32 0,-5 1 0 16,-3-2-2-16,-3-1-23 0,-6 0 14 16,-2-6 5-16,-2-1-19 0,-13-3 14 15,1-3 0-15,-7-5-10 16,3-3-28-16,-1-10 22 0,7-3-17 15,5-6 24-15,5-2 8 0,2-7-8 16,15-3-27-16,3-3 25 0,9 4-6 16,2-2 10-16,2 5 4 0,-4 6-4 15,0 1-2-15,-6 13 6 16,-5 6-4-16,-10 5-3 0,-6 8 14 16,-10 6-16-16,-8 2 14 0,-9 2 15 15,-6-2-22-15,-5-1 0 0,3-6 31 16,4-5-34-16,4-7 6 0,9-9 10 15,5-9-24-15,9-4 0 0,6-17-23 16,19-8-143-16,12-8 31 16,8-5-13-16,7 1-161 0,-3 1-124 15</inkml:trace>
  <inkml:trace contextRef="#ctx0" brushRef="#br0" timeOffset="34767.31">21593 6404 1034 0,'0'0'0'0,"-68"71"322"16,31-36-220-16,0 0 9 0,-9-3-32 15,3 0-31-15,-3-9-8 16,-1-2-20-16,-1-6-1 0,1-6-5 16,1-5-17-16,3-4 6 0,-3-13 12 15,1-7-22-15,3-11 10 0,-1-7 5 16,4-9-16-16,-1-14 2 0,7-11 5 15,8-14-35-15,3-13 11 16,9-14-8-16,5-6-19 0,8-1 14 16,19 9 3-16,16 8 26 0,17 12 11 15,14 4 6-15,16 4 5 0,20 6 13 16,11 5 14-16,11 11-10 0,7 15 13 16,-3 21 0-16,-10 25-25 15,-17 22-9-15,-27 27 3 0,-18 20-19 16,-23 25 9-16,-20 15 9 0,-13 16-16 15,-21 12 10-15,-14-1 5 0,-11-6-15 16,-5-8 6-16,-5-17 10 0,-2-14-16 16,2-15 10-16,2-15 71 0,3-14-42 15,5-12 3-15,1-9-7 0,8-9-30 16,3-6 0-16,10-4 21 16,5-5-31-16,9-2 17 0,3 0 4 15,3 0-20-15,4-1 11 0,4-6 8 16,3-2-20-16,1-3 10 0,2 2 11 15,-4 2-22-15,1 3 11 0,-7 3 9 16,0 1-18-16,0 1 6 16,0 0 10-16,0 0-14 0,0 0 2 15,0 0 5-15,0 1 0 0,0-1-10 16,0 1 14-16,0 0-8 0,0-1-11 16,0 0 13-16,0 0-28 0,0 0 12 15,0 0-9-15,-2-2-43 16,2-3-10-16,0-1-78 0,0 1-89 15,2-2-6-15,4-1-138 0</inkml:trace>
  <inkml:trace contextRef="#ctx0" brushRef="#br0" timeOffset="35890.48">20797 7031 826 0,'0'0'0'16,"0"0"368"-16,0 0-262 0,0 0-15 16,0 0-5-16,0 0-20 0,0 0-14 15,0 0-8-15,9-19-28 16,-9 35 8-16,-5 8 35 0,3 10-25 15,-6 5-10-15,0 1-3 0,0 1-23 16,3-4 4-16,3-2 12 0,2-5-23 16,9-6 11-16,3-2 7 0,5-4-18 15,-3-1 10-15,5-3 8 0,-5 0-18 16,1-3 11-16,-3 1 7 16,-4 0-18-16,-4 1 1 0,-4 3 11 15,-2 0-6-15,-8 4-6 0,-4 2 15 16,-5-2-12-16,0-3-40 0,-1-4 26 15,-3-2-28-15,2-3 19 16,1-5 6-16,5-2-20 0,7-1 37 16,4-1 12-16,2 0-11 0,2-4 7 15,6 2-2-15,2 0 0 0,4-1 0 16,3 4 29-16,-1 0-33 0,1 0 8 16,-1 11 24-16,1 1-28 0,-5 8 0 15,-4 8 29-15,-1 3-33 16,-3 9 8-16,-2 6 20 0,0 7-30 15,-2 8 12-15,-9 4 24 0,7 6-19 16,0 1 21-16,-2-2 4 0,4-8-17 16,2-11 13-16,0-13 2 0,8-11-28 15,0-10 8-15,3-8-1 0,1-4-24 16,2-6 16-16,3-12 5 16,2-8-20-16,-3-8-35 0,1-1-32 15,-3-1-117-15,-6-3-80 0,-8 1-266 16</inkml:trace>
  <inkml:trace contextRef="#ctx0" brushRef="#br0" timeOffset="38913.29">21736 10466 689 0,'0'0'0'15,"0"0"178"-15,0 0-139 0,0 0-4 16,0 0-6-16,0-1-14 16,0 1-4-16,0 0 43 0,0 3-5 15,0 2-12-15,2 5 11 0,-2 4 16 16,0 7-19-16,0 4 4 0,2 7-12 15,0 3-19-15,0 2 13 0,-2 3-7 16,2-1-18-16,-2-2 9 16,2-4-6-16,4-6-15 0,-6-4 12 15,2-7-1-15,-2-6-10 0,3-2 8 16,-3-5 2-16,0-3-10 0,0 2 9 16,-3-2 11-16,-5 0-17 15,-2-5 2-15,-3 0 0 0,-1-1-19 16,-1-1 21-16,-1 2-4 0,1-1-12 15,1 1 22-15,2 1-3 0,1 3-10 16,5 0 10-16,0 1 12 0,6 0-14 16,0 0 12-16,0 0-1 0,0 0-11 15,0 0 7-15,0 0-3 0,4 3-14 16,0 4 14-16,2 2 16 16,3 2-7-16,-1 4 4 0,4-1-5 15,1 1-15-15,1 0 0 0,-1-2 24 16,-1-4-24-16,0-2 0 0,-1-1 25 15,-1-3-18-15,-4 1 15 16,-2-3-3-16,-2-1-10 0,1 0 10 16,3-3-5-16,-2-5-10 0,4-5 13 15,0-2-13-15,-1 0-8 0,3-2 8 16,-2 1 1-16,0-1-7 0,1 2 4 16,-1 2 2-16,2 3-7 15,-6 4 4-15,1 1 2 0,-1 3-6 16,-4 1 2-16,2 1 1 0,-2 0 0 15,0 0-4-15,0 0 6 0,0 0-4 16,0 0 4-16,0 0 11 0,0 0-12 16,0 0 17-16,0 0-5 0,0 0-17 15,0 0 8-15,0 0 15 16,0 0-24-16,0 0 10 0,0 0 6 16,0 0-13-16,0 0 4 0,0 0 1 15,0 0-5-15,0-1-11 0,0 1 13 16,0 0-103-16,0-1-3 0,4 1-74 15,0-2-68-15,0 2-105 16,-4 0-432-16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年特招考題，如圖，在三角形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中，角 </a:t>
            </a:r>
            <a:r>
              <a:rPr lang="en-US" altLang="zh-TW" baseline="0" dirty="0"/>
              <a:t>ACB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這是直角三角形，直角在這裡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過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點作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上的高，交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CD</a:t>
            </a:r>
            <a:r>
              <a:rPr lang="zh-TW" altLang="en-US" baseline="0" dirty="0"/>
              <a:t> 垂直 斜邊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O</a:t>
            </a:r>
            <a:r>
              <a:rPr lang="zh-TW" altLang="en-US" baseline="0" dirty="0"/>
              <a:t> 為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中點，就是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等長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，標在圖上，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30</a:t>
            </a:r>
            <a:r>
              <a:rPr lang="zh-TW" altLang="en-US" baseline="0" dirty="0"/>
              <a:t>，這一段 </a:t>
            </a:r>
            <a:r>
              <a:rPr lang="en-US" altLang="zh-TW" baseline="0" dirty="0"/>
              <a:t>30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的長度為何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想要求的是這一段，方便起見，假設長度是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OA</a:t>
            </a:r>
            <a:r>
              <a:rPr lang="zh-TW" altLang="en-US" baseline="0" dirty="0"/>
              <a:t> 也是 ，順手寫下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x – 7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聯想到外心、做輔助線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O</a:t>
            </a:r>
            <a:r>
              <a:rPr lang="zh-TW" altLang="en-US" baseline="0" dirty="0"/>
              <a:t> 是斜邊中點，就聯想到是這個直角三角形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的外心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他到三頂點距離會相等，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那麼我們將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r>
              <a:rPr lang="en-US" altLang="zh-TW" baseline="0" dirty="0"/>
              <a:t>OC</a:t>
            </a:r>
            <a:r>
              <a:rPr lang="zh-TW" altLang="en-US" baseline="0" dirty="0"/>
              <a:t> 長度也是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看到直角，要求長度，想到畢氏定理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觀察想求的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以及已知條件的 </a:t>
            </a:r>
            <a:r>
              <a:rPr lang="en-US" altLang="zh-TW" baseline="0" dirty="0"/>
              <a:t>7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30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黃色和藍色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這兩個直角三角形，</a:t>
            </a:r>
            <a:br>
              <a:rPr lang="en-US" altLang="zh-TW" baseline="0" dirty="0"/>
            </a:br>
            <a:r>
              <a:rPr lang="zh-TW" altLang="en-US" baseline="0" dirty="0"/>
              <a:t>他們有共同的一股 </a:t>
            </a:r>
            <a:r>
              <a:rPr lang="en-US" altLang="zh-TW" baseline="0" dirty="0"/>
              <a:t>CD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相信同學們已經想到，可以利用畢氏定理列出聯立方程式。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在黃色三角形中，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7 </a:t>
            </a:r>
            <a:r>
              <a:rPr lang="zh-TW" altLang="en-US" baseline="0" dirty="0"/>
              <a:t>的平方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CD</a:t>
            </a:r>
            <a:r>
              <a:rPr lang="zh-TW" altLang="en-US" baseline="0" dirty="0"/>
              <a:t>的平方 等於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的平方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而在另外這邊藍色的三角形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AD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(x – 7) </a:t>
            </a:r>
            <a:r>
              <a:rPr lang="zh-TW" altLang="en-US" baseline="0" dirty="0"/>
              <a:t>的平方 </a:t>
            </a:r>
            <a:r>
              <a:rPr lang="en-US" altLang="zh-TW" baseline="0" dirty="0"/>
              <a:t>+ CD </a:t>
            </a:r>
            <a:r>
              <a:rPr lang="zh-TW" altLang="en-US" baseline="0" dirty="0"/>
              <a:t>的平方 會等於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的平方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解聯立求 </a:t>
            </a:r>
            <a:r>
              <a:rPr lang="en-US" altLang="zh-TW" baseline="0" dirty="0"/>
              <a:t>x]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這兩個方程式中，都有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兩式相減就會消去，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式，這是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老師用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式 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(x – 7)^2 – 7^2 = 30^2 – x^2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展開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X^2 – 14x + 49 – 49 = 900 – x^2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移項整理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X^2 – 7x - 450 = 0</a:t>
            </a:r>
            <a:br>
              <a:rPr lang="en-US" altLang="zh-TW" baseline="0" dirty="0"/>
            </a:br>
            <a:r>
              <a:rPr lang="zh-TW" altLang="en-US" baseline="0" dirty="0"/>
              <a:t>十字交乘</a:t>
            </a:r>
            <a:br>
              <a:rPr lang="en-US" altLang="zh-TW" baseline="0" dirty="0"/>
            </a:br>
            <a:r>
              <a:rPr lang="en-US" altLang="zh-TW" baseline="0" dirty="0"/>
              <a:t>(x + 18)(x</a:t>
            </a:r>
            <a:r>
              <a:rPr lang="zh-TW" altLang="en-US" baseline="0" dirty="0"/>
              <a:t> </a:t>
            </a:r>
            <a:r>
              <a:rPr lang="en-US" altLang="zh-TW" baseline="0" dirty="0"/>
              <a:t>– 25) =0 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X = 25 </a:t>
            </a:r>
            <a:br>
              <a:rPr lang="en-US" altLang="zh-TW" baseline="0" dirty="0"/>
            </a:br>
            <a:r>
              <a:rPr lang="zh-TW" altLang="en-US" baseline="0" dirty="0"/>
              <a:t>因為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不會是負數，另一個 </a:t>
            </a:r>
            <a:r>
              <a:rPr lang="en-US" altLang="zh-TW" baseline="0" dirty="0"/>
              <a:t>x = - 18 </a:t>
            </a:r>
            <a:r>
              <a:rPr lang="zh-TW" altLang="en-US" baseline="0" dirty="0"/>
              <a:t>老師就不寫了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答案就是</a:t>
            </a:r>
            <a:r>
              <a:rPr lang="en-US" altLang="zh-TW" baseline="0" dirty="0"/>
              <a:t>(D)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看到直角三角形斜邊中點的時候，要聯想到他是外心，</a:t>
            </a:r>
            <a:br>
              <a:rPr lang="en-US" altLang="zh-TW" baseline="0" dirty="0"/>
            </a:br>
            <a:r>
              <a:rPr lang="zh-TW" altLang="en-US" baseline="0" dirty="0"/>
              <a:t>就會有到三頂點等距</a:t>
            </a:r>
            <a:r>
              <a:rPr lang="en-US" altLang="zh-TW" baseline="0" dirty="0"/>
              <a:t>(1)</a:t>
            </a:r>
            <a:r>
              <a:rPr lang="zh-TW" altLang="en-US" baseline="0" dirty="0"/>
              <a:t>這個額外的線索可以用。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利用外心，做出輔助線</a:t>
            </a:r>
            <a:r>
              <a:rPr lang="en-US" altLang="zh-TW" baseline="0" dirty="0"/>
              <a:t>(2) OC</a:t>
            </a:r>
            <a:r>
              <a:rPr lang="zh-TW" altLang="en-US" baseline="0" dirty="0"/>
              <a:t> 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就會觀察到這兩個直角三角形，有共同的一股，</a:t>
            </a:r>
            <a:br>
              <a:rPr lang="en-US" altLang="zh-TW" baseline="0" dirty="0"/>
            </a:br>
            <a:r>
              <a:rPr lang="zh-TW" altLang="en-US" baseline="0" dirty="0"/>
              <a:t>那麼就可以利用畢氏定理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列出聯立方程式。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後續就是解聯立、以及一元二次方程式就可以求出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學生練習是一樣觀念的題目，請同學練習想想。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同學也可以想一下，上面這一題，</a:t>
            </a:r>
            <a:br>
              <a:rPr lang="en-US" altLang="zh-TW" baseline="0" dirty="0"/>
            </a:br>
            <a:r>
              <a:rPr lang="zh-TW" altLang="en-US" baseline="0" dirty="0"/>
              <a:t>如果不用畢氏定理，要怎麼求出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老師給你提示，用相似三角形，讓你自己練習囉</a:t>
            </a:r>
            <a:r>
              <a:rPr lang="en-US" altLang="zh-TW" baseline="0" dirty="0"/>
              <a:t>~ 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31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E0CE34E9-3194-FDD5-BFA6-4F4F9112AEE6}"/>
              </a:ext>
            </a:extLst>
          </p:cNvPr>
          <p:cNvSpPr/>
          <p:nvPr/>
        </p:nvSpPr>
        <p:spPr>
          <a:xfrm>
            <a:off x="6805285" y="4139804"/>
            <a:ext cx="193040" cy="193040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00999793-17E3-9F65-2ABC-4A1D9F91FB57}"/>
              </a:ext>
            </a:extLst>
          </p:cNvPr>
          <p:cNvSpPr/>
          <p:nvPr/>
        </p:nvSpPr>
        <p:spPr>
          <a:xfrm>
            <a:off x="6066367" y="2413000"/>
            <a:ext cx="939800" cy="1913467"/>
          </a:xfrm>
          <a:custGeom>
            <a:avLst/>
            <a:gdLst>
              <a:gd name="connsiteX0" fmla="*/ 939800 w 939800"/>
              <a:gd name="connsiteY0" fmla="*/ 1913467 h 1913467"/>
              <a:gd name="connsiteX1" fmla="*/ 927100 w 939800"/>
              <a:gd name="connsiteY1" fmla="*/ 0 h 1913467"/>
              <a:gd name="connsiteX2" fmla="*/ 0 w 939800"/>
              <a:gd name="connsiteY2" fmla="*/ 698500 h 1913467"/>
              <a:gd name="connsiteX3" fmla="*/ 939800 w 939800"/>
              <a:gd name="connsiteY3" fmla="*/ 1913467 h 1913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9800" h="1913467">
                <a:moveTo>
                  <a:pt x="939800" y="1913467"/>
                </a:moveTo>
                <a:cubicBezTo>
                  <a:pt x="935567" y="1275645"/>
                  <a:pt x="931333" y="637822"/>
                  <a:pt x="927100" y="0"/>
                </a:cubicBezTo>
                <a:lnTo>
                  <a:pt x="0" y="698500"/>
                </a:lnTo>
                <a:lnTo>
                  <a:pt x="939800" y="191346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1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557E56C4-252A-D3D0-3816-679F54962B6B}"/>
              </a:ext>
            </a:extLst>
          </p:cNvPr>
          <p:cNvSpPr/>
          <p:nvPr/>
        </p:nvSpPr>
        <p:spPr>
          <a:xfrm>
            <a:off x="5715000" y="3107267"/>
            <a:ext cx="1286933" cy="1236133"/>
          </a:xfrm>
          <a:custGeom>
            <a:avLst/>
            <a:gdLst>
              <a:gd name="connsiteX0" fmla="*/ 1286933 w 1286933"/>
              <a:gd name="connsiteY0" fmla="*/ 1236133 h 1236133"/>
              <a:gd name="connsiteX1" fmla="*/ 355600 w 1286933"/>
              <a:gd name="connsiteY1" fmla="*/ 0 h 1236133"/>
              <a:gd name="connsiteX2" fmla="*/ 0 w 1286933"/>
              <a:gd name="connsiteY2" fmla="*/ 270933 h 1236133"/>
              <a:gd name="connsiteX3" fmla="*/ 1286933 w 1286933"/>
              <a:gd name="connsiteY3" fmla="*/ 1236133 h 1236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933" h="1236133">
                <a:moveTo>
                  <a:pt x="1286933" y="1236133"/>
                </a:moveTo>
                <a:lnTo>
                  <a:pt x="355600" y="0"/>
                </a:lnTo>
                <a:lnTo>
                  <a:pt x="0" y="270933"/>
                </a:lnTo>
                <a:lnTo>
                  <a:pt x="1286933" y="1236133"/>
                </a:lnTo>
                <a:close/>
              </a:path>
            </a:pathLst>
          </a:custGeom>
          <a:solidFill>
            <a:srgbClr val="FFFFCC">
              <a:alpha val="76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9D188538-B67B-B563-7B45-3688B5AD1172}"/>
              </a:ext>
            </a:extLst>
          </p:cNvPr>
          <p:cNvSpPr/>
          <p:nvPr/>
        </p:nvSpPr>
        <p:spPr>
          <a:xfrm rot="3047777">
            <a:off x="6101941" y="3033470"/>
            <a:ext cx="193040" cy="193040"/>
          </a:xfrm>
          <a:prstGeom prst="rect">
            <a:avLst/>
          </a:prstGeom>
          <a:solidFill>
            <a:schemeClr val="bg1">
              <a:lumMod val="95000"/>
              <a:alpha val="54000"/>
            </a:schemeClr>
          </a:solidFill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斜邊中點是外心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63151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如圖，在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90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，過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點作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上的高，交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於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中點。若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30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的長度為何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17   (B) 18   (C) 24   (D) 25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727EC008-7B29-19B6-DCDF-9DFC3B3998F0}"/>
              </a:ext>
            </a:extLst>
          </p:cNvPr>
          <p:cNvCxnSpPr>
            <a:cxnSpLocks/>
          </p:cNvCxnSpPr>
          <p:nvPr/>
        </p:nvCxnSpPr>
        <p:spPr>
          <a:xfrm>
            <a:off x="5363626" y="1004955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A401BA18-9ED6-BFC6-0547-0D132F002B4D}"/>
              </a:ext>
            </a:extLst>
          </p:cNvPr>
          <p:cNvCxnSpPr>
            <a:cxnSpLocks/>
          </p:cNvCxnSpPr>
          <p:nvPr/>
        </p:nvCxnSpPr>
        <p:spPr>
          <a:xfrm>
            <a:off x="338661" y="1466389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79ACD646-DEFE-3279-B853-DDFE1AC183FB}"/>
              </a:ext>
            </a:extLst>
          </p:cNvPr>
          <p:cNvCxnSpPr>
            <a:cxnSpLocks/>
          </p:cNvCxnSpPr>
          <p:nvPr/>
        </p:nvCxnSpPr>
        <p:spPr>
          <a:xfrm>
            <a:off x="1777996" y="1466392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DE64D72F-440B-4CDA-6AE6-928811122BE8}"/>
              </a:ext>
            </a:extLst>
          </p:cNvPr>
          <p:cNvCxnSpPr>
            <a:cxnSpLocks/>
          </p:cNvCxnSpPr>
          <p:nvPr/>
        </p:nvCxnSpPr>
        <p:spPr>
          <a:xfrm>
            <a:off x="7069662" y="1004956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3A1B136E-9A96-618D-DE4D-50E0879EDAFD}"/>
              </a:ext>
            </a:extLst>
          </p:cNvPr>
          <p:cNvCxnSpPr>
            <a:cxnSpLocks/>
          </p:cNvCxnSpPr>
          <p:nvPr/>
        </p:nvCxnSpPr>
        <p:spPr>
          <a:xfrm>
            <a:off x="9436095" y="1004958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8A3FD42C-0753-882F-5C77-C25690C70AF8}"/>
              </a:ext>
            </a:extLst>
          </p:cNvPr>
          <p:cNvCxnSpPr>
            <a:cxnSpLocks/>
          </p:cNvCxnSpPr>
          <p:nvPr/>
        </p:nvCxnSpPr>
        <p:spPr>
          <a:xfrm>
            <a:off x="10930453" y="1004957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47AF0B6C-C062-684A-4D77-49515CD44FC5}"/>
              </a:ext>
            </a:extLst>
          </p:cNvPr>
          <p:cNvSpPr txBox="1"/>
          <p:nvPr/>
        </p:nvSpPr>
        <p:spPr>
          <a:xfrm>
            <a:off x="6899274" y="2088047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1BF445E8-26E9-BFCA-EB0B-2D2637D1890C}"/>
              </a:ext>
            </a:extLst>
          </p:cNvPr>
          <p:cNvSpPr txBox="1"/>
          <p:nvPr/>
        </p:nvSpPr>
        <p:spPr>
          <a:xfrm>
            <a:off x="4068012" y="416628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F6A14355-A1BB-ABF7-1995-62D26B1BCAE0}"/>
              </a:ext>
            </a:extLst>
          </p:cNvPr>
          <p:cNvSpPr txBox="1"/>
          <p:nvPr/>
        </p:nvSpPr>
        <p:spPr>
          <a:xfrm>
            <a:off x="6950554" y="4209391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F1661564-E724-DDC9-376E-92418D7CB7E0}"/>
              </a:ext>
            </a:extLst>
          </p:cNvPr>
          <p:cNvSpPr txBox="1"/>
          <p:nvPr/>
        </p:nvSpPr>
        <p:spPr>
          <a:xfrm>
            <a:off x="5821358" y="281083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C5311912-062C-69F0-84D6-3A33BDC85C42}"/>
              </a:ext>
            </a:extLst>
          </p:cNvPr>
          <p:cNvSpPr txBox="1"/>
          <p:nvPr/>
        </p:nvSpPr>
        <p:spPr>
          <a:xfrm>
            <a:off x="5388476" y="312999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14" name="手繪多邊形: 圖案 13">
            <a:extLst>
              <a:ext uri="{FF2B5EF4-FFF2-40B4-BE49-F238E27FC236}">
                <a16:creationId xmlns:a16="http://schemas.microsoft.com/office/drawing/2014/main" id="{109FD7E0-28BF-44D6-7E07-2A51AA8B7064}"/>
              </a:ext>
            </a:extLst>
          </p:cNvPr>
          <p:cNvSpPr/>
          <p:nvPr/>
        </p:nvSpPr>
        <p:spPr>
          <a:xfrm>
            <a:off x="4417685" y="2412604"/>
            <a:ext cx="2580640" cy="1925320"/>
          </a:xfrm>
          <a:custGeom>
            <a:avLst/>
            <a:gdLst>
              <a:gd name="connsiteX0" fmla="*/ 2580640 w 2580640"/>
              <a:gd name="connsiteY0" fmla="*/ 1925320 h 1925320"/>
              <a:gd name="connsiteX1" fmla="*/ 2580640 w 2580640"/>
              <a:gd name="connsiteY1" fmla="*/ 0 h 1925320"/>
              <a:gd name="connsiteX2" fmla="*/ 0 w 2580640"/>
              <a:gd name="connsiteY2" fmla="*/ 1925320 h 1925320"/>
              <a:gd name="connsiteX3" fmla="*/ 2580640 w 2580640"/>
              <a:gd name="connsiteY3" fmla="*/ 1925320 h 19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0640" h="1925320">
                <a:moveTo>
                  <a:pt x="2580640" y="1925320"/>
                </a:moveTo>
                <a:lnTo>
                  <a:pt x="2580640" y="0"/>
                </a:lnTo>
                <a:lnTo>
                  <a:pt x="0" y="1925320"/>
                </a:lnTo>
                <a:lnTo>
                  <a:pt x="2580640" y="192532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CCA0F5DA-65A9-D1DC-6BBA-E025DADCD868}"/>
              </a:ext>
            </a:extLst>
          </p:cNvPr>
          <p:cNvSpPr/>
          <p:nvPr/>
        </p:nvSpPr>
        <p:spPr>
          <a:xfrm>
            <a:off x="6063605" y="3103484"/>
            <a:ext cx="934720" cy="1229360"/>
          </a:xfrm>
          <a:custGeom>
            <a:avLst/>
            <a:gdLst>
              <a:gd name="connsiteX0" fmla="*/ 934720 w 934720"/>
              <a:gd name="connsiteY0" fmla="*/ 1229360 h 1229360"/>
              <a:gd name="connsiteX1" fmla="*/ 0 w 934720"/>
              <a:gd name="connsiteY1" fmla="*/ 0 h 122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4720" h="1229360">
                <a:moveTo>
                  <a:pt x="934720" y="122936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2104A47F-7DC0-B370-0049-38CD6CCA49F5}"/>
              </a:ext>
            </a:extLst>
          </p:cNvPr>
          <p:cNvCxnSpPr>
            <a:stCxn id="14" idx="0"/>
          </p:cNvCxnSpPr>
          <p:nvPr/>
        </p:nvCxnSpPr>
        <p:spPr>
          <a:xfrm flipH="1" flipV="1">
            <a:off x="5708005" y="3375264"/>
            <a:ext cx="1290320" cy="96266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橢圓 29">
            <a:extLst>
              <a:ext uri="{FF2B5EF4-FFF2-40B4-BE49-F238E27FC236}">
                <a16:creationId xmlns:a16="http://schemas.microsoft.com/office/drawing/2014/main" id="{2600D52B-0833-BA72-8DF3-858B95953401}"/>
              </a:ext>
            </a:extLst>
          </p:cNvPr>
          <p:cNvSpPr/>
          <p:nvPr/>
        </p:nvSpPr>
        <p:spPr>
          <a:xfrm>
            <a:off x="5656089" y="3323348"/>
            <a:ext cx="103831" cy="103831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1" name="群組 70">
            <a:extLst>
              <a:ext uri="{FF2B5EF4-FFF2-40B4-BE49-F238E27FC236}">
                <a16:creationId xmlns:a16="http://schemas.microsoft.com/office/drawing/2014/main" id="{61D2FFAF-59F1-66A1-8185-A711A0A9AB9A}"/>
              </a:ext>
            </a:extLst>
          </p:cNvPr>
          <p:cNvGrpSpPr/>
          <p:nvPr/>
        </p:nvGrpSpPr>
        <p:grpSpPr>
          <a:xfrm>
            <a:off x="223691" y="5182447"/>
            <a:ext cx="12024991" cy="1603134"/>
            <a:chOff x="223691" y="5182447"/>
            <a:chExt cx="12024991" cy="1603134"/>
          </a:xfrm>
        </p:grpSpPr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15D3285B-914E-EDF2-DB39-B36D1986482F}"/>
                </a:ext>
              </a:extLst>
            </p:cNvPr>
            <p:cNvSpPr txBox="1"/>
            <p:nvPr/>
          </p:nvSpPr>
          <p:spPr>
            <a:xfrm>
              <a:off x="9711959" y="637358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2F88E5CA-BEA4-43A0-8025-356970170B41}"/>
                </a:ext>
              </a:extLst>
            </p:cNvPr>
            <p:cNvSpPr txBox="1"/>
            <p:nvPr/>
          </p:nvSpPr>
          <p:spPr>
            <a:xfrm>
              <a:off x="223691" y="5725034"/>
              <a:ext cx="7399734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 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 中點，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在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dirty="0">
                  <a:ea typeface="微軟正黑體" panose="020B0604030504040204" pitchFamily="34" charset="-120"/>
                </a:rPr>
                <a:t> 上，且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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dirty="0">
                  <a:ea typeface="微軟正黑體" panose="020B0604030504040204" pitchFamily="34" charset="-120"/>
                </a:rPr>
                <a:t>。若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AE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16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的長度為何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10   (B) 11   (C) 12   (D) 13 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AE414443-3C49-3988-9C2E-57504222C4F3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98981"/>
              <a:ext cx="720250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F7EB9583-4E62-A6B4-08CF-A94C2FDC03B8}"/>
                </a:ext>
              </a:extLst>
            </p:cNvPr>
            <p:cNvSpPr txBox="1"/>
            <p:nvPr/>
          </p:nvSpPr>
          <p:spPr>
            <a:xfrm>
              <a:off x="649361" y="5308135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B98EE984-B88B-357D-7C70-57BF6D7A35DB}"/>
                </a:ext>
              </a:extLst>
            </p:cNvPr>
            <p:cNvSpPr/>
            <p:nvPr/>
          </p:nvSpPr>
          <p:spPr>
            <a:xfrm>
              <a:off x="337228" y="5345426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id="{7257C03D-560B-A2BF-D822-3611323AB277}"/>
                </a:ext>
              </a:extLst>
            </p:cNvPr>
            <p:cNvCxnSpPr/>
            <p:nvPr/>
          </p:nvCxnSpPr>
          <p:spPr>
            <a:xfrm>
              <a:off x="2629678" y="5818227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9278E2B9-4517-901A-26D9-F1A6611AD7D9}"/>
                </a:ext>
              </a:extLst>
            </p:cNvPr>
            <p:cNvSpPr txBox="1"/>
            <p:nvPr/>
          </p:nvSpPr>
          <p:spPr>
            <a:xfrm>
              <a:off x="8019834" y="6334786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E93FCD0F-1112-CB3D-8882-3D4646AA7B38}"/>
                </a:ext>
              </a:extLst>
            </p:cNvPr>
            <p:cNvSpPr txBox="1"/>
            <p:nvPr/>
          </p:nvSpPr>
          <p:spPr>
            <a:xfrm>
              <a:off x="9801907" y="6348021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08C0E316-4D88-79E7-97BE-46CF320BC44C}"/>
                </a:ext>
              </a:extLst>
            </p:cNvPr>
            <p:cNvSpPr txBox="1"/>
            <p:nvPr/>
          </p:nvSpPr>
          <p:spPr>
            <a:xfrm>
              <a:off x="8898843" y="6389606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id="{89BD40E0-8807-DBC7-2DCC-7686008F333B}"/>
                </a:ext>
              </a:extLst>
            </p:cNvPr>
            <p:cNvSpPr txBox="1"/>
            <p:nvPr/>
          </p:nvSpPr>
          <p:spPr>
            <a:xfrm>
              <a:off x="9539174" y="518244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id="{6FABFD18-341D-3EFD-1CA8-433F3B75A385}"/>
                </a:ext>
              </a:extLst>
            </p:cNvPr>
            <p:cNvCxnSpPr/>
            <p:nvPr/>
          </p:nvCxnSpPr>
          <p:spPr>
            <a:xfrm>
              <a:off x="4174837" y="5818230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251957BE-BA3F-FFF9-B714-E5502F7BDB5F}"/>
                </a:ext>
              </a:extLst>
            </p:cNvPr>
            <p:cNvCxnSpPr/>
            <p:nvPr/>
          </p:nvCxnSpPr>
          <p:spPr>
            <a:xfrm>
              <a:off x="5275501" y="5818229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CAB7ED6E-7A7C-9BC5-FD08-0FF9B85FA78F}"/>
                </a:ext>
              </a:extLst>
            </p:cNvPr>
            <p:cNvCxnSpPr/>
            <p:nvPr/>
          </p:nvCxnSpPr>
          <p:spPr>
            <a:xfrm>
              <a:off x="5847001" y="5818232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81393F70-36CE-20D6-93D8-7021D86D8957}"/>
                </a:ext>
              </a:extLst>
            </p:cNvPr>
            <p:cNvCxnSpPr/>
            <p:nvPr/>
          </p:nvCxnSpPr>
          <p:spPr>
            <a:xfrm>
              <a:off x="6659801" y="5818236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3A84A0B0-3A07-1097-84AA-E6AAFF8B9F94}"/>
                </a:ext>
              </a:extLst>
            </p:cNvPr>
            <p:cNvCxnSpPr/>
            <p:nvPr/>
          </p:nvCxnSpPr>
          <p:spPr>
            <a:xfrm>
              <a:off x="320296" y="614462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50E94DA1-B1E5-952B-3C87-31ED776202F0}"/>
                </a:ext>
              </a:extLst>
            </p:cNvPr>
            <p:cNvCxnSpPr/>
            <p:nvPr/>
          </p:nvCxnSpPr>
          <p:spPr>
            <a:xfrm>
              <a:off x="1615690" y="6144629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手繪多邊形: 圖案 64">
              <a:extLst>
                <a:ext uri="{FF2B5EF4-FFF2-40B4-BE49-F238E27FC236}">
                  <a16:creationId xmlns:a16="http://schemas.microsoft.com/office/drawing/2014/main" id="{C33ABE21-D2C2-6466-878D-5E9DC44BDB2A}"/>
                </a:ext>
              </a:extLst>
            </p:cNvPr>
            <p:cNvSpPr/>
            <p:nvPr/>
          </p:nvSpPr>
          <p:spPr>
            <a:xfrm>
              <a:off x="8343900" y="5470525"/>
              <a:ext cx="1508125" cy="990600"/>
            </a:xfrm>
            <a:custGeom>
              <a:avLst/>
              <a:gdLst>
                <a:gd name="connsiteX0" fmla="*/ 0 w 1508125"/>
                <a:gd name="connsiteY0" fmla="*/ 968375 h 990600"/>
                <a:gd name="connsiteX1" fmla="*/ 1508125 w 1508125"/>
                <a:gd name="connsiteY1" fmla="*/ 990600 h 990600"/>
                <a:gd name="connsiteX2" fmla="*/ 1282700 w 1508125"/>
                <a:gd name="connsiteY2" fmla="*/ 0 h 990600"/>
                <a:gd name="connsiteX3" fmla="*/ 0 w 1508125"/>
                <a:gd name="connsiteY3" fmla="*/ 968375 h 99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08125" h="990600">
                  <a:moveTo>
                    <a:pt x="0" y="968375"/>
                  </a:moveTo>
                  <a:lnTo>
                    <a:pt x="1508125" y="990600"/>
                  </a:lnTo>
                  <a:lnTo>
                    <a:pt x="1282700" y="0"/>
                  </a:lnTo>
                  <a:lnTo>
                    <a:pt x="0" y="96837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7" name="手繪多邊形: 圖案 66">
              <a:extLst>
                <a:ext uri="{FF2B5EF4-FFF2-40B4-BE49-F238E27FC236}">
                  <a16:creationId xmlns:a16="http://schemas.microsoft.com/office/drawing/2014/main" id="{0EF5ECD4-FEE8-BD3C-7271-EA416BCD794D}"/>
                </a:ext>
              </a:extLst>
            </p:cNvPr>
            <p:cNvSpPr/>
            <p:nvPr/>
          </p:nvSpPr>
          <p:spPr>
            <a:xfrm>
              <a:off x="9293225" y="5724525"/>
              <a:ext cx="558800" cy="733425"/>
            </a:xfrm>
            <a:custGeom>
              <a:avLst/>
              <a:gdLst>
                <a:gd name="connsiteX0" fmla="*/ 558800 w 558800"/>
                <a:gd name="connsiteY0" fmla="*/ 733425 h 733425"/>
                <a:gd name="connsiteX1" fmla="*/ 0 w 558800"/>
                <a:gd name="connsiteY1" fmla="*/ 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8800" h="733425">
                  <a:moveTo>
                    <a:pt x="558800" y="733425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手繪多邊形: 圖案 67">
              <a:extLst>
                <a:ext uri="{FF2B5EF4-FFF2-40B4-BE49-F238E27FC236}">
                  <a16:creationId xmlns:a16="http://schemas.microsoft.com/office/drawing/2014/main" id="{4C93CE48-25A8-9B4F-89AA-2C91A1BBD407}"/>
                </a:ext>
              </a:extLst>
            </p:cNvPr>
            <p:cNvSpPr/>
            <p:nvPr/>
          </p:nvSpPr>
          <p:spPr>
            <a:xfrm>
              <a:off x="9090025" y="5721350"/>
              <a:ext cx="206375" cy="727075"/>
            </a:xfrm>
            <a:custGeom>
              <a:avLst/>
              <a:gdLst>
                <a:gd name="connsiteX0" fmla="*/ 0 w 206375"/>
                <a:gd name="connsiteY0" fmla="*/ 727075 h 727075"/>
                <a:gd name="connsiteX1" fmla="*/ 206375 w 206375"/>
                <a:gd name="connsiteY1" fmla="*/ 0 h 727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6375" h="727075">
                  <a:moveTo>
                    <a:pt x="0" y="727075"/>
                  </a:moveTo>
                  <a:lnTo>
                    <a:pt x="206375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矩形 68">
              <a:extLst>
                <a:ext uri="{FF2B5EF4-FFF2-40B4-BE49-F238E27FC236}">
                  <a16:creationId xmlns:a16="http://schemas.microsoft.com/office/drawing/2014/main" id="{F2C91E65-1F65-C9C9-988C-5A86B4902BE9}"/>
                </a:ext>
              </a:extLst>
            </p:cNvPr>
            <p:cNvSpPr/>
            <p:nvPr/>
          </p:nvSpPr>
          <p:spPr>
            <a:xfrm rot="19286227">
              <a:off x="9314008" y="5686760"/>
              <a:ext cx="100136" cy="1001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文字方塊 69">
              <a:extLst>
                <a:ext uri="{FF2B5EF4-FFF2-40B4-BE49-F238E27FC236}">
                  <a16:creationId xmlns:a16="http://schemas.microsoft.com/office/drawing/2014/main" id="{DE704270-288B-20ED-E0C4-34C0301E0040}"/>
                </a:ext>
              </a:extLst>
            </p:cNvPr>
            <p:cNvSpPr txBox="1"/>
            <p:nvPr/>
          </p:nvSpPr>
          <p:spPr>
            <a:xfrm>
              <a:off x="9051925" y="5467764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</p:grp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BDAF46D-FE57-8C61-4CF3-D410A1054D33}"/>
              </a:ext>
            </a:extLst>
          </p:cNvPr>
          <p:cNvSpPr/>
          <p:nvPr/>
        </p:nvSpPr>
        <p:spPr>
          <a:xfrm>
            <a:off x="3347599" y="2758635"/>
            <a:ext cx="2062522" cy="45908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外心到三頂點等距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8C8ADCAE-65BD-BD40-F5D5-F4130EC7491C}"/>
                  </a:ext>
                </a:extLst>
              </p14:cNvPr>
              <p14:cNvContentPartPr/>
              <p14:nvPr/>
            </p14:nvContentPartPr>
            <p14:xfrm>
              <a:off x="4385520" y="1297440"/>
              <a:ext cx="3900960" cy="301068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8C8ADCAE-65BD-BD40-F5D5-F4130EC7491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6160" y="1288080"/>
                <a:ext cx="3919680" cy="302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E7D6FD30-EE8E-0B43-C29D-AC16A79C69BA}"/>
                  </a:ext>
                </a:extLst>
              </p14:cNvPr>
              <p14:cNvContentPartPr/>
              <p14:nvPr/>
            </p14:nvContentPartPr>
            <p14:xfrm>
              <a:off x="3432960" y="2284200"/>
              <a:ext cx="6021360" cy="169596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E7D6FD30-EE8E-0B43-C29D-AC16A79C69B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23600" y="2274840"/>
                <a:ext cx="6040080" cy="171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E0560386-6476-3DAE-8E0A-42DC7989601B}"/>
                  </a:ext>
                </a:extLst>
              </p14:cNvPr>
              <p14:cNvContentPartPr/>
              <p14:nvPr/>
            </p14:nvContentPartPr>
            <p14:xfrm>
              <a:off x="2832120" y="1907640"/>
              <a:ext cx="8832240" cy="273240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E0560386-6476-3DAE-8E0A-42DC7989601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22760" y="1898280"/>
                <a:ext cx="8850960" cy="27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CD8D2BB3-E262-0D4A-07D1-C8EFB23E60C6}"/>
                  </a:ext>
                </a:extLst>
              </p14:cNvPr>
              <p14:cNvContentPartPr/>
              <p14:nvPr/>
            </p14:nvContentPartPr>
            <p14:xfrm>
              <a:off x="3327840" y="1838160"/>
              <a:ext cx="4583880" cy="222336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CD8D2BB3-E262-0D4A-07D1-C8EFB23E60C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318480" y="1828800"/>
                <a:ext cx="4602600" cy="2242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7899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23531</TotalTime>
  <Words>696</Words>
  <Application>Microsoft Office PowerPoint</Application>
  <PresentationFormat>寬螢幕</PresentationFormat>
  <Paragraphs>65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斜邊中點是外心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1104</cp:revision>
  <dcterms:created xsi:type="dcterms:W3CDTF">2015-07-26T15:18:38Z</dcterms:created>
  <dcterms:modified xsi:type="dcterms:W3CDTF">2024-03-29T00:35:02Z</dcterms:modified>
</cp:coreProperties>
</file>