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3399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75B9C-6915-4560-BB0F-856886988734}" v="49" dt="2024-04-09T00:10:50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0296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716" y="3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-553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7DD75B9C-6915-4560-BB0F-856886988734}"/>
    <pc:docChg chg="undo custSel addSld delSld modSld">
      <pc:chgData name="代數白痴 顧" userId="316db6a4f7ef8138" providerId="LiveId" clId="{7DD75B9C-6915-4560-BB0F-856886988734}" dt="2024-04-09T00:10:55.025" v="1529" actId="2696"/>
      <pc:docMkLst>
        <pc:docMk/>
      </pc:docMkLst>
      <pc:sldChg chg="addSp delSp modSp mod modTransition setBg">
        <pc:chgData name="代數白痴 顧" userId="316db6a4f7ef8138" providerId="LiveId" clId="{7DD75B9C-6915-4560-BB0F-856886988734}" dt="2024-04-09T00:10:50.838" v="1528" actId="164"/>
        <pc:sldMkLst>
          <pc:docMk/>
          <pc:sldMk cId="1143498520" sldId="401"/>
        </pc:sldMkLst>
        <pc:spChg chg="mod">
          <ac:chgData name="代數白痴 顧" userId="316db6a4f7ef8138" providerId="LiveId" clId="{7DD75B9C-6915-4560-BB0F-856886988734}" dt="2024-04-08T00:07:02.522" v="726" actId="1076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7" creationId="{1B118F27-34D2-0266-A9F6-784BED953698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" creationId="{1BE328BD-3CA7-D00D-2CF6-286E7FCFDD1E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9" creationId="{D1BF9842-4110-D4A4-69D5-81C81DF5BC8E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7" creationId="{748D350E-8F94-518F-A707-587183F8C063}"/>
          </ac:spMkLst>
        </pc:spChg>
        <pc:spChg chg="add del mod">
          <ac:chgData name="代數白痴 顧" userId="316db6a4f7ef8138" providerId="LiveId" clId="{7DD75B9C-6915-4560-BB0F-856886988734}" dt="2024-04-08T00:09:50.653" v="908" actId="478"/>
          <ac:spMkLst>
            <pc:docMk/>
            <pc:sldMk cId="1143498520" sldId="401"/>
            <ac:spMk id="17" creationId="{B7B78203-DB5D-0A64-B687-9853A4C421B4}"/>
          </ac:spMkLst>
        </pc:spChg>
        <pc:spChg chg="add del mod">
          <ac:chgData name="代數白痴 顧" userId="316db6a4f7ef8138" providerId="LiveId" clId="{7DD75B9C-6915-4560-BB0F-856886988734}" dt="2024-04-08T00:09:48.199" v="907" actId="478"/>
          <ac:spMkLst>
            <pc:docMk/>
            <pc:sldMk cId="1143498520" sldId="401"/>
            <ac:spMk id="18" creationId="{9DADB023-FEB0-69CC-5858-8FE70618C51A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8" creationId="{B69FDB49-B2D0-445A-938B-9480E0555D1E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19" creationId="{59B54E3F-D685-D6AF-51C0-7F5C4CBA3220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9" creationId="{864B274C-1F2C-FB88-55B3-E4C6ADB8CD51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0" creationId="{F85C7242-4D17-2EB0-90A8-FF1641EBAD43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1" creationId="{B445A6D0-8F5F-9676-E4EC-FBA59AAA097A}"/>
          </ac:spMkLst>
        </pc:spChg>
        <pc:spChg chg="add mo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2" creationId="{C0846FB3-69CC-624D-1CE8-244B0964BB75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2" creationId="{CEF43903-390D-3DC9-D869-A86075D15E45}"/>
          </ac:spMkLst>
        </pc:spChg>
        <pc:spChg chg="mod">
          <ac:chgData name="代數白痴 顧" userId="316db6a4f7ef8138" providerId="LiveId" clId="{7DD75B9C-6915-4560-BB0F-856886988734}" dt="2024-04-08T23:52:24.059" v="1095" actId="20577"/>
          <ac:spMkLst>
            <pc:docMk/>
            <pc:sldMk cId="1143498520" sldId="401"/>
            <ac:spMk id="23" creationId="{3851CD1E-8037-4C3B-D89A-8BB0433A7809}"/>
          </ac:spMkLst>
        </pc:spChg>
        <pc:spChg chg="add mod or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4" creationId="{2C30A6F8-B62A-CC00-7F87-EFD968A7058B}"/>
          </ac:spMkLst>
        </pc:spChg>
        <pc:spChg chg="add mod">
          <ac:chgData name="代數白痴 顧" userId="316db6a4f7ef8138" providerId="LiveId" clId="{7DD75B9C-6915-4560-BB0F-856886988734}" dt="2024-04-09T00:06:31.707" v="1206"/>
          <ac:spMkLst>
            <pc:docMk/>
            <pc:sldMk cId="1143498520" sldId="401"/>
            <ac:spMk id="25" creationId="{615076C7-B623-01DB-D7C8-73070881E6A5}"/>
          </ac:spMkLst>
        </pc:spChg>
        <pc:spChg chg="add mod or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5" creationId="{737D52F9-214E-5594-82A7-52E3F32738C9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7" creationId="{3CE99412-7712-4E21-1CE3-2554CAB8CABC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8" creationId="{3DA45E6E-E187-A293-6B85-AC41195230DA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9" creationId="{8C2072CB-678D-8F69-5168-7E6C5A23E754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30" creationId="{531135D4-7AE9-43B0-8728-195C28D46A31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33" creationId="{2F88E5CA-BEA4-43A0-8025-356970170B41}"/>
          </ac:spMkLst>
        </pc:spChg>
        <pc:spChg chg="add del mod">
          <ac:chgData name="代數白痴 顧" userId="316db6a4f7ef8138" providerId="LiveId" clId="{7DD75B9C-6915-4560-BB0F-856886988734}" dt="2024-04-08T00:16:47.329" v="964" actId="478"/>
          <ac:spMkLst>
            <pc:docMk/>
            <pc:sldMk cId="1143498520" sldId="401"/>
            <ac:spMk id="37" creationId="{B88B0DFB-5E1C-DB23-15B5-6AB636829E3F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39" creationId="{7ABE7BE5-D626-3EBD-CBFC-8306C3FFB070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3" creationId="{9278E2B9-4517-901A-26D9-F1A6611AD7D9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4" creationId="{E93FCD0F-1112-CB3D-8882-3D4646AA7B38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5" creationId="{08C0E316-4D88-79E7-97BE-46CF320BC44C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6" creationId="{89BD40E0-8807-DBC7-2DCC-7686008F333B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3" creationId="{41DAB81A-8351-681A-5958-BBBAC1F3069C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4" creationId="{C7F71C8F-9D74-9EE4-0514-DD3DFAD5C54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6" creationId="{A699F353-936A-9881-7582-D1CF5F816D01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70" creationId="{DE704270-288B-20ED-E0C4-34C0301E0040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2" creationId="{DD9B2A2D-799C-282A-6D67-4B00BC063D1B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3" creationId="{2FDFF4E1-7E57-0D6F-76DF-9B875BAF9D4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4" creationId="{A0D48E75-4B6B-3464-4C22-11D2BC54D380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5" creationId="{053F73CB-E9E6-8A88-9E28-7FBEA205BF7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6" creationId="{AD36D16D-39EA-37C4-C963-CFEE2A48EB71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79" creationId="{A6FBC89D-5FCE-8A25-03E8-D0D5F24C5D02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0" creationId="{71BDBBED-AE64-722C-C995-74474039E84A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1" creationId="{41DE1479-8935-9543-640A-1F8126B2B777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3" creationId="{DD318016-994F-01DF-7DCC-044901F405DB}"/>
          </ac:spMkLst>
        </pc:spChg>
        <pc:spChg chg="add mod or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98" creationId="{0ABD4EF9-25C3-BF6E-4196-7D9F1085D185}"/>
          </ac:spMkLst>
        </pc:spChg>
        <pc:spChg chg="add mod or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99" creationId="{94089072-DD48-1653-6C5D-0B238781D17A}"/>
          </ac:spMkLst>
        </pc:spChg>
        <pc:grpChg chg="add del mod">
          <ac:chgData name="代數白痴 顧" userId="316db6a4f7ef8138" providerId="LiveId" clId="{7DD75B9C-6915-4560-BB0F-856886988734}" dt="2024-04-08T00:16:54.617" v="969" actId="478"/>
          <ac:grpSpMkLst>
            <pc:docMk/>
            <pc:sldMk cId="1143498520" sldId="401"/>
            <ac:grpSpMk id="26" creationId="{968D93DD-D40C-089E-C7F9-C1130392ED7E}"/>
          </ac:grpSpMkLst>
        </pc:grpChg>
        <pc:grpChg chg="add mod">
          <ac:chgData name="代數白痴 顧" userId="316db6a4f7ef8138" providerId="LiveId" clId="{7DD75B9C-6915-4560-BB0F-856886988734}" dt="2024-04-09T00:10:50.838" v="1528" actId="164"/>
          <ac:grpSpMkLst>
            <pc:docMk/>
            <pc:sldMk cId="1143498520" sldId="401"/>
            <ac:grpSpMk id="34" creationId="{5FFD84DE-E3FC-3999-9649-7CAE95AE0521}"/>
          </ac:grpSpMkLst>
        </pc:grpChg>
        <pc:grpChg chg="del">
          <ac:chgData name="代數白痴 顧" userId="316db6a4f7ef8138" providerId="LiveId" clId="{7DD75B9C-6915-4560-BB0F-856886988734}" dt="2024-04-08T00:01:32.595" v="2" actId="165"/>
          <ac:grpSpMkLst>
            <pc:docMk/>
            <pc:sldMk cId="1143498520" sldId="401"/>
            <ac:grpSpMk id="88" creationId="{B6432FDA-903F-BCBF-BD60-4339DABD7316}"/>
          </ac:grpSpMkLst>
        </pc:grpChg>
        <pc:graphicFrameChg chg="add mod">
          <ac:chgData name="代數白痴 顧" userId="316db6a4f7ef8138" providerId="LiveId" clId="{7DD75B9C-6915-4560-BB0F-856886988734}" dt="2024-04-08T00:06:58.700" v="724" actId="1036"/>
          <ac:graphicFrameMkLst>
            <pc:docMk/>
            <pc:sldMk cId="1143498520" sldId="401"/>
            <ac:graphicFrameMk id="4" creationId="{F3F01E6D-0588-2668-E671-22D3EB6277A3}"/>
          </ac:graphicFrameMkLst>
        </pc:graphicFrameChg>
        <pc:graphicFrameChg chg="add mod">
          <ac:chgData name="代數白痴 顧" userId="316db6a4f7ef8138" providerId="LiveId" clId="{7DD75B9C-6915-4560-BB0F-856886988734}" dt="2024-04-08T00:05:03.516" v="465" actId="1038"/>
          <ac:graphicFrameMkLst>
            <pc:docMk/>
            <pc:sldMk cId="1143498520" sldId="401"/>
            <ac:graphicFrameMk id="5" creationId="{CFAA26D1-C3FF-3741-F185-8B84C3E5F88B}"/>
          </ac:graphicFrameMkLst>
        </pc:graphicFrameChg>
        <pc:graphicFrameChg chg="add mod">
          <ac:chgData name="代數白痴 顧" userId="316db6a4f7ef8138" providerId="LiveId" clId="{7DD75B9C-6915-4560-BB0F-856886988734}" dt="2024-04-08T00:05:30.665" v="518" actId="1037"/>
          <ac:graphicFrameMkLst>
            <pc:docMk/>
            <pc:sldMk cId="1143498520" sldId="401"/>
            <ac:graphicFrameMk id="10" creationId="{9E474C4D-3E46-0538-D941-FBBF8397B190}"/>
          </ac:graphicFrameMkLst>
        </pc:graphicFrameChg>
        <pc:graphicFrameChg chg="add mod">
          <ac:chgData name="代數白痴 顧" userId="316db6a4f7ef8138" providerId="LiveId" clId="{7DD75B9C-6915-4560-BB0F-856886988734}" dt="2024-04-08T00:06:04.513" v="579" actId="1037"/>
          <ac:graphicFrameMkLst>
            <pc:docMk/>
            <pc:sldMk cId="1143498520" sldId="401"/>
            <ac:graphicFrameMk id="11" creationId="{A873E6F0-01C8-EF7D-0CEC-A2B433A09F13}"/>
          </ac:graphicFrameMkLst>
        </pc:graphicFrameChg>
        <pc:graphicFrameChg chg="add mod">
          <ac:chgData name="代數白痴 顧" userId="316db6a4f7ef8138" providerId="LiveId" clId="{7DD75B9C-6915-4560-BB0F-856886988734}" dt="2024-04-08T00:06:31.395" v="628" actId="1038"/>
          <ac:graphicFrameMkLst>
            <pc:docMk/>
            <pc:sldMk cId="1143498520" sldId="401"/>
            <ac:graphicFrameMk id="13" creationId="{E02F9D41-46C3-3CD2-57CD-619B7669213D}"/>
          </ac:graphicFrameMkLst>
        </pc:graphicFrameChg>
        <pc:graphicFrameChg chg="add mod">
          <ac:chgData name="代數白痴 顧" userId="316db6a4f7ef8138" providerId="LiveId" clId="{7DD75B9C-6915-4560-BB0F-856886988734}" dt="2024-04-09T00:10:50.838" v="1528" actId="164"/>
          <ac:graphicFrameMkLst>
            <pc:docMk/>
            <pc:sldMk cId="1143498520" sldId="401"/>
            <ac:graphicFrameMk id="26" creationId="{057D6F8E-438D-A70B-4CC2-4CDA35993D32}"/>
          </ac:graphicFrameMkLst>
        </pc:graphicFrameChg>
        <pc:graphicFrameChg chg="add mod">
          <ac:chgData name="代數白痴 顧" userId="316db6a4f7ef8138" providerId="LiveId" clId="{7DD75B9C-6915-4560-BB0F-856886988734}" dt="2024-04-09T00:10:50.838" v="1528" actId="164"/>
          <ac:graphicFrameMkLst>
            <pc:docMk/>
            <pc:sldMk cId="1143498520" sldId="401"/>
            <ac:graphicFrameMk id="31" creationId="{1F31CE51-7F11-1414-1757-6C413E7D6890}"/>
          </ac:graphicFrameMkLst>
        </pc:graphicFrameChg>
        <pc:graphicFrameChg chg="del mod topLvl">
          <ac:chgData name="代數白痴 顧" userId="316db6a4f7ef8138" providerId="LiveId" clId="{7DD75B9C-6915-4560-BB0F-856886988734}" dt="2024-04-09T00:05:39.018" v="1151" actId="478"/>
          <ac:graphicFrameMkLst>
            <pc:docMk/>
            <pc:sldMk cId="1143498520" sldId="401"/>
            <ac:graphicFrameMk id="84" creationId="{FF204146-E71E-F180-33DF-4AB4744AFB95}"/>
          </ac:graphicFrameMkLst>
        </pc:graphicFrameChg>
        <pc:graphicFrameChg chg="del mod topLvl">
          <ac:chgData name="代數白痴 顧" userId="316db6a4f7ef8138" providerId="LiveId" clId="{7DD75B9C-6915-4560-BB0F-856886988734}" dt="2024-04-09T00:05:42.408" v="1154" actId="478"/>
          <ac:graphicFrameMkLst>
            <pc:docMk/>
            <pc:sldMk cId="1143498520" sldId="401"/>
            <ac:graphicFrameMk id="85" creationId="{D9DBCDFE-4B36-1AFC-CB24-202A44DD5101}"/>
          </ac:graphicFrameMkLst>
        </pc:graphicFrameChg>
        <pc:graphicFrameChg chg="del mod topLvl">
          <ac:chgData name="代數白痴 顧" userId="316db6a4f7ef8138" providerId="LiveId" clId="{7DD75B9C-6915-4560-BB0F-856886988734}" dt="2024-04-09T00:05:41.471" v="1153" actId="478"/>
          <ac:graphicFrameMkLst>
            <pc:docMk/>
            <pc:sldMk cId="1143498520" sldId="401"/>
            <ac:graphicFrameMk id="86" creationId="{69049608-61DC-7AE5-DD7A-731D95D3100D}"/>
          </ac:graphicFrameMkLst>
        </pc:graphicFrameChg>
        <pc:graphicFrameChg chg="del mod topLvl">
          <ac:chgData name="代數白痴 顧" userId="316db6a4f7ef8138" providerId="LiveId" clId="{7DD75B9C-6915-4560-BB0F-856886988734}" dt="2024-04-09T00:05:40.799" v="1152" actId="478"/>
          <ac:graphicFrameMkLst>
            <pc:docMk/>
            <pc:sldMk cId="1143498520" sldId="401"/>
            <ac:graphicFrameMk id="87" creationId="{8C873201-FEEF-89A5-B6BA-F7100BA33B92}"/>
          </ac:graphicFrameMkLst>
        </pc:graphicFrameChg>
        <pc:picChg chg="add del mod">
          <ac:chgData name="代數白痴 顧" userId="316db6a4f7ef8138" providerId="LiveId" clId="{7DD75B9C-6915-4560-BB0F-856886988734}" dt="2024-04-09T00:01:42.071" v="1112" actId="478"/>
          <ac:picMkLst>
            <pc:docMk/>
            <pc:sldMk cId="1143498520" sldId="401"/>
            <ac:picMk id="3" creationId="{A701A5B6-1157-DE8B-F7F6-33A087B8FE6E}"/>
          </ac:picMkLst>
        </pc:picChg>
        <pc:picChg chg="add del mod">
          <ac:chgData name="代數白痴 顧" userId="316db6a4f7ef8138" providerId="LiveId" clId="{7DD75B9C-6915-4560-BB0F-856886988734}" dt="2024-04-08T00:09:07.750" v="897" actId="478"/>
          <ac:picMkLst>
            <pc:docMk/>
            <pc:sldMk cId="1143498520" sldId="401"/>
            <ac:picMk id="16" creationId="{3CAC7147-6A49-9DFA-E512-209DACED5738}"/>
          </ac:picMkLst>
        </pc:picChg>
        <pc:picChg chg="add del mod">
          <ac:chgData name="代數白痴 顧" userId="316db6a4f7ef8138" providerId="LiveId" clId="{7DD75B9C-6915-4560-BB0F-856886988734}" dt="2024-04-08T00:13:17.386" v="918" actId="478"/>
          <ac:picMkLst>
            <pc:docMk/>
            <pc:sldMk cId="1143498520" sldId="401"/>
            <ac:picMk id="21" creationId="{483A843F-0C0A-81E8-1B58-491D349C0ED7}"/>
          </ac:picMkLst>
        </pc:picChg>
        <pc:inkChg chg="add del">
          <ac:chgData name="代數白痴 顧" userId="316db6a4f7ef8138" providerId="LiveId" clId="{7DD75B9C-6915-4560-BB0F-856886988734}" dt="2024-04-09T00:10:25.891" v="1516" actId="478"/>
          <ac:inkMkLst>
            <pc:docMk/>
            <pc:sldMk cId="1143498520" sldId="401"/>
            <ac:inkMk id="24" creationId="{C3D5E2A9-43C2-1B4A-2A69-BB386BB432CB}"/>
          </ac:inkMkLst>
        </pc:inkChg>
        <pc:cxnChg chg="del">
          <ac:chgData name="代數白痴 顧" userId="316db6a4f7ef8138" providerId="LiveId" clId="{7DD75B9C-6915-4560-BB0F-856886988734}" dt="2024-04-08T00:07:30.493" v="887" actId="478"/>
          <ac:cxnSpMkLst>
            <pc:docMk/>
            <pc:sldMk cId="1143498520" sldId="401"/>
            <ac:cxnSpMk id="2" creationId="{D42F1000-A590-FED6-294D-D137485E41F3}"/>
          </ac:cxnSpMkLst>
        </pc:cxnChg>
        <pc:cxnChg chg="del">
          <ac:chgData name="代數白痴 顧" userId="316db6a4f7ef8138" providerId="LiveId" clId="{7DD75B9C-6915-4560-BB0F-856886988734}" dt="2024-04-08T00:07:30.493" v="887" actId="478"/>
          <ac:cxnSpMkLst>
            <pc:docMk/>
            <pc:sldMk cId="1143498520" sldId="401"/>
            <ac:cxnSpMk id="3" creationId="{2807AFE4-A76E-4AC0-3F12-A4E632407625}"/>
          </ac:cxnSpMkLst>
        </pc:cxnChg>
        <pc:cxnChg chg="del">
          <ac:chgData name="代數白痴 顧" userId="316db6a4f7ef8138" providerId="LiveId" clId="{7DD75B9C-6915-4560-BB0F-856886988734}" dt="2024-04-08T00:07:32.144" v="888" actId="478"/>
          <ac:cxnSpMkLst>
            <pc:docMk/>
            <pc:sldMk cId="1143498520" sldId="401"/>
            <ac:cxnSpMk id="8" creationId="{727EC008-7B29-19B6-DCDF-9DFC3B3998F0}"/>
          </ac:cxnSpMkLst>
        </pc:cxnChg>
        <pc:cxnChg chg="add del mod">
          <ac:chgData name="代數白痴 顧" userId="316db6a4f7ef8138" providerId="LiveId" clId="{7DD75B9C-6915-4560-BB0F-856886988734}" dt="2024-04-09T00:04:09.819" v="1143" actId="478"/>
          <ac:cxnSpMkLst>
            <pc:docMk/>
            <pc:sldMk cId="1143498520" sldId="401"/>
            <ac:cxnSpMk id="9" creationId="{87E1AC00-7FCA-2638-0D44-C28AB04D5A3C}"/>
          </ac:cxnSpMkLst>
        </pc:cxnChg>
        <pc:cxnChg chg="mod">
          <ac:chgData name="代數白痴 顧" userId="316db6a4f7ef8138" providerId="LiveId" clId="{7DD75B9C-6915-4560-BB0F-856886988734}" dt="2024-04-08T00:07:43.263" v="889" actId="692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7DD75B9C-6915-4560-BB0F-856886988734}" dt="2024-04-08T00:07:51.442" v="890" actId="692"/>
          <ac:cxnSpMkLst>
            <pc:docMk/>
            <pc:sldMk cId="1143498520" sldId="401"/>
            <ac:cxnSpMk id="15" creationId="{3A1B136E-9A96-618D-DE4D-50E0879EDAFD}"/>
          </ac:cxnSpMkLst>
        </pc:cxnChg>
        <pc:cxnChg chg="add del mod">
          <ac:chgData name="代數白痴 顧" userId="316db6a4f7ef8138" providerId="LiveId" clId="{7DD75B9C-6915-4560-BB0F-856886988734}" dt="2024-04-08T00:16:53.291" v="968" actId="478"/>
          <ac:cxnSpMkLst>
            <pc:docMk/>
            <pc:sldMk cId="1143498520" sldId="401"/>
            <ac:cxnSpMk id="34" creationId="{5717076D-AF28-7E4B-C5B7-B61771C4F0B1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41" creationId="{83975415-7561-7AD8-5D4B-6B730C9C53BC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4" creationId="{A6D93D95-838C-8E03-ABF1-B3834A020224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6" creationId="{167E01E8-F5FE-AD66-C4B7-8F715D96E99C}"/>
          </ac:cxnSpMkLst>
        </pc:cxnChg>
        <pc:cxnChg chg="del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48" creationId="{A2288AB3-5A3E-AC91-0F0A-88DD38F3E11B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9" creationId="{CB412F9A-E456-0EAF-4E9C-184B214D1A10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51" creationId="{AF750A92-3123-6446-C6DA-28CFB5FF7BB3}"/>
          </ac:cxnSpMkLst>
        </pc:cxnChg>
        <pc:cxnChg chg="del mod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52" creationId="{4BF554F3-17AF-3BDF-1106-AF3BFEE1B66D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58" creationId="{251957BE-BA3F-FFF9-B714-E5502F7BDB5F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59" creationId="{CAB7ED6E-7A7C-9BC5-FD08-0FF9B85FA78F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60" creationId="{81393F70-36CE-20D6-93D8-7021D86D8957}"/>
          </ac:cxnSpMkLst>
        </pc:cxnChg>
        <pc:cxnChg chg="del mod topLvl">
          <ac:chgData name="代數白痴 顧" userId="316db6a4f7ef8138" providerId="LiveId" clId="{7DD75B9C-6915-4560-BB0F-856886988734}" dt="2024-04-09T00:07:24.003" v="1212" actId="478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67" creationId="{4D92E497-BBA7-6F87-2D42-1D12104EB292}"/>
          </ac:cxnSpMkLst>
        </pc:cxnChg>
        <pc:cxnChg chg="add del mod">
          <ac:chgData name="代數白痴 顧" userId="316db6a4f7ef8138" providerId="LiveId" clId="{7DD75B9C-6915-4560-BB0F-856886988734}" dt="2024-04-08T00:19:54.660" v="994" actId="478"/>
          <ac:cxnSpMkLst>
            <pc:docMk/>
            <pc:sldMk cId="1143498520" sldId="401"/>
            <ac:cxnSpMk id="77" creationId="{59BE855C-D5C4-DB88-B6AF-3679C638D739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82" creationId="{6989155E-1059-A945-909E-CF002FD11755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94" creationId="{6C0BF9BB-3D8D-D78F-6035-0830157F7A40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96" creationId="{C2C2C1EE-C5F5-26B6-D166-B6CAD9091299}"/>
          </ac:cxnSpMkLst>
        </pc:cxnChg>
      </pc:sldChg>
      <pc:sldChg chg="delSp modSp add del modTransition">
        <pc:chgData name="代數白痴 顧" userId="316db6a4f7ef8138" providerId="LiveId" clId="{7DD75B9C-6915-4560-BB0F-856886988734}" dt="2024-04-09T00:10:55.025" v="1529" actId="2696"/>
        <pc:sldMkLst>
          <pc:docMk/>
          <pc:sldMk cId="2813514432" sldId="402"/>
        </pc:sldMkLst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32" creationId="{15D3285B-914E-EDF2-DB39-B36D1986482F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33" creationId="{2F88E5CA-BEA4-43A0-8025-356970170B41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40" creationId="{F7EB9583-4E62-A6B4-08CF-A94C2FDC03B8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42" creationId="{B98EE984-B88B-357D-7C70-57BF6D7A35DB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3" creationId="{9278E2B9-4517-901A-26D9-F1A6611AD7D9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4" creationId="{E93FCD0F-1112-CB3D-8882-3D4646AA7B38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5" creationId="{08C0E316-4D88-79E7-97BE-46CF320BC44C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6" creationId="{89BD40E0-8807-DBC7-2DCC-7686008F333B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70" creationId="{DE704270-288B-20ED-E0C4-34C0301E0040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79" creationId="{A6FBC89D-5FCE-8A25-03E8-D0D5F24C5D02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0" creationId="{71BDBBED-AE64-722C-C995-74474039E84A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1" creationId="{41DE1479-8935-9543-640A-1F8126B2B777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3" creationId="{DD318016-994F-01DF-7DCC-044901F405DB}"/>
          </ac:spMkLst>
        </pc:spChg>
        <pc:grpChg chg="del">
          <ac:chgData name="代數白痴 顧" userId="316db6a4f7ef8138" providerId="LiveId" clId="{7DD75B9C-6915-4560-BB0F-856886988734}" dt="2024-04-09T00:01:56.115" v="1114" actId="165"/>
          <ac:grpSpMkLst>
            <pc:docMk/>
            <pc:sldMk cId="2813514432" sldId="402"/>
            <ac:grpSpMk id="88" creationId="{B6432FDA-903F-BCBF-BD60-4339DABD7316}"/>
          </ac:grpSpMkLst>
        </pc:grp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4" creationId="{FF204146-E71E-F180-33DF-4AB4744AFB95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5" creationId="{D9DBCDFE-4B36-1AFC-CB24-202A44DD5101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6" creationId="{69049608-61DC-7AE5-DD7A-731D95D3100D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7" creationId="{8C873201-FEEF-89A5-B6BA-F7100BA33B92}"/>
          </ac:graphicFrameMkLst>
        </pc:graphicFrame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38" creationId="{AE414443-3C49-3988-9C2E-57504222C4F3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58" creationId="{251957BE-BA3F-FFF9-B714-E5502F7BDB5F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59" creationId="{CAB7ED6E-7A7C-9BC5-FD08-0FF9B85FA78F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60" creationId="{81393F70-36CE-20D6-93D8-7021D86D8957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61" creationId="{3A84A0B0-3A07-1097-84AA-E6AAFF8B9F94}"/>
          </ac:cxnSpMkLst>
        </pc:cxn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1984A028-8575-4D61-95C5-65629FF8A1CD}"/>
    <pc:docChg chg="undo custSel addSld delSld modSld">
      <pc:chgData name="代數白痴 顧" userId="316db6a4f7ef8138" providerId="LiveId" clId="{1984A028-8575-4D61-95C5-65629FF8A1CD}" dt="2024-03-29T01:19:08.510" v="1589" actId="2696"/>
      <pc:docMkLst>
        <pc:docMk/>
      </pc:docMkLst>
      <pc:sldChg chg="addSp delSp modSp mod modTransition">
        <pc:chgData name="代數白痴 顧" userId="316db6a4f7ef8138" providerId="LiveId" clId="{1984A028-8575-4D61-95C5-65629FF8A1CD}" dt="2024-03-29T01:18:59.164" v="1588" actId="164"/>
        <pc:sldMkLst>
          <pc:docMk/>
          <pc:sldMk cId="1143498520" sldId="401"/>
        </pc:sldMkLst>
        <pc:spChg chg="mod">
          <ac:chgData name="代數白痴 顧" userId="316db6a4f7ef8138" providerId="LiveId" clId="{1984A028-8575-4D61-95C5-65629FF8A1CD}" dt="2024-03-29T00:52:37.595" v="504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7" creationId="{1BE328BD-3CA7-D00D-2CF6-286E7FCFDD1E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9" creationId="{D1BF9842-4110-D4A4-69D5-81C81DF5BC8E}"/>
          </ac:spMkLst>
        </pc:spChg>
        <pc:spChg chg="add del">
          <ac:chgData name="代數白痴 顧" userId="316db6a4f7ef8138" providerId="LiveId" clId="{1984A028-8575-4D61-95C5-65629FF8A1CD}" dt="2024-03-29T00:55:07.044" v="647" actId="478"/>
          <ac:spMkLst>
            <pc:docMk/>
            <pc:sldMk cId="1143498520" sldId="401"/>
            <ac:spMk id="13" creationId="{8FD44C2A-626F-0FB1-3DE0-69969B6C189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4" creationId="{109FD7E0-28BF-44D6-7E07-2A51AA8B7064}"/>
          </ac:spMkLst>
        </pc:spChg>
        <pc:spChg chg="add del mod">
          <ac:chgData name="代數白痴 顧" userId="316db6a4f7ef8138" providerId="LiveId" clId="{1984A028-8575-4D61-95C5-65629FF8A1CD}" dt="2024-03-29T00:58:40.907" v="685" actId="478"/>
          <ac:spMkLst>
            <pc:docMk/>
            <pc:sldMk cId="1143498520" sldId="401"/>
            <ac:spMk id="16" creationId="{102F6109-FDF1-1B78-1115-FB8AC09C267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19" creationId="{59B54E3F-D685-D6AF-51C0-7F5C4CBA3220}"/>
          </ac:spMkLst>
        </pc:spChg>
        <pc:spChg chg="add del mod">
          <ac:chgData name="代數白痴 顧" userId="316db6a4f7ef8138" providerId="LiveId" clId="{1984A028-8575-4D61-95C5-65629FF8A1CD}" dt="2024-03-29T00:57:06.744" v="661" actId="478"/>
          <ac:spMkLst>
            <pc:docMk/>
            <pc:sldMk cId="1143498520" sldId="401"/>
            <ac:spMk id="20" creationId="{3BA4E378-ED9B-10FD-EBAB-23B05187AE49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1" creationId="{E0CE34E9-3194-FDD5-BFA6-4F4F9112AEE6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1984A028-8575-4D61-95C5-65629FF8A1CD}" dt="2024-03-29T00:53:30.674" v="639" actId="20577"/>
          <ac:spMkLst>
            <pc:docMk/>
            <pc:sldMk cId="1143498520" sldId="401"/>
            <ac:spMk id="23" creationId="{3851CD1E-8037-4C3B-D89A-8BB0433A7809}"/>
          </ac:spMkLst>
        </pc:spChg>
        <pc:spChg chg="add del mod">
          <ac:chgData name="代數白痴 顧" userId="316db6a4f7ef8138" providerId="LiveId" clId="{1984A028-8575-4D61-95C5-65629FF8A1CD}" dt="2024-03-29T00:57:21.542" v="668" actId="478"/>
          <ac:spMkLst>
            <pc:docMk/>
            <pc:sldMk cId="1143498520" sldId="401"/>
            <ac:spMk id="24" creationId="{3816F0B6-36E7-A60F-4BD2-5ED4E88EFD30}"/>
          </ac:spMkLst>
        </pc:spChg>
        <pc:spChg chg="add del">
          <ac:chgData name="代數白痴 顧" userId="316db6a4f7ef8138" providerId="LiveId" clId="{1984A028-8575-4D61-95C5-65629FF8A1CD}" dt="2024-03-29T00:57:31.818" v="670" actId="478"/>
          <ac:spMkLst>
            <pc:docMk/>
            <pc:sldMk cId="1143498520" sldId="401"/>
            <ac:spMk id="25" creationId="{028E519F-6CD9-DDB4-BDE8-42044D0D424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3" creationId="{2F88E5CA-BEA4-43A0-8025-356970170B41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4" creationId="{47AF0B6C-C062-684A-4D77-49515CD44FC5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5" creationId="{1BF445E8-26E9-BFCA-EB0B-2D2637D1890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6" creationId="{F6A14355-A1BB-ABF7-1995-62D26B1BCA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7" creationId="{F1661564-E724-DDC9-376E-92418D7CB7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2" creationId="{B98EE984-B88B-357D-7C70-57BF6D7A35DB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6" creationId="{89BD40E0-8807-DBC7-2DCC-7686008F333B}"/>
          </ac:spMkLst>
        </pc:spChg>
        <pc:spChg chg="add mod ord">
          <ac:chgData name="代數白痴 顧" userId="316db6a4f7ef8138" providerId="LiveId" clId="{1984A028-8575-4D61-95C5-65629FF8A1CD}" dt="2024-03-29T01:00:31.580" v="717" actId="167"/>
          <ac:spMkLst>
            <pc:docMk/>
            <pc:sldMk cId="1143498520" sldId="401"/>
            <ac:spMk id="63" creationId="{41DAB81A-8351-681A-5958-BBBAC1F3069C}"/>
          </ac:spMkLst>
        </pc:spChg>
        <pc:spChg chg="add mod">
          <ac:chgData name="代數白痴 顧" userId="316db6a4f7ef8138" providerId="LiveId" clId="{1984A028-8575-4D61-95C5-65629FF8A1CD}" dt="2024-03-29T01:01:21.296" v="721" actId="1076"/>
          <ac:spMkLst>
            <pc:docMk/>
            <pc:sldMk cId="1143498520" sldId="401"/>
            <ac:spMk id="64" creationId="{C7F71C8F-9D74-9EE4-0514-DD3DFAD5C545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5" creationId="{C33ABE21-D2C2-6466-878D-5E9DC44BDB2A}"/>
          </ac:spMkLst>
        </pc:spChg>
        <pc:spChg chg="add mod">
          <ac:chgData name="代數白痴 顧" userId="316db6a4f7ef8138" providerId="LiveId" clId="{1984A028-8575-4D61-95C5-65629FF8A1CD}" dt="2024-03-29T01:01:18.664" v="720" actId="1076"/>
          <ac:spMkLst>
            <pc:docMk/>
            <pc:sldMk cId="1143498520" sldId="401"/>
            <ac:spMk id="66" creationId="{A699F353-936A-9881-7582-D1CF5F816D01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7" creationId="{0EF5ECD4-FEE8-BD3C-7271-EA416BCD794D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8" creationId="{4C93CE48-25A8-9B4F-89AA-2C91A1BBD407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9" creationId="{F2C91E65-1F65-C9C9-988C-5A86B4902BE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0" creationId="{DE704270-288B-20ED-E0C4-34C0301E0040}"/>
          </ac:spMkLst>
        </pc:spChg>
        <pc:spChg chg="add mod">
          <ac:chgData name="代數白痴 顧" userId="316db6a4f7ef8138" providerId="LiveId" clId="{1984A028-8575-4D61-95C5-65629FF8A1CD}" dt="2024-03-29T01:02:07.168" v="852" actId="1076"/>
          <ac:spMkLst>
            <pc:docMk/>
            <pc:sldMk cId="1143498520" sldId="401"/>
            <ac:spMk id="72" creationId="{DD9B2A2D-799C-282A-6D67-4B00BC063D1B}"/>
          </ac:spMkLst>
        </pc:spChg>
        <pc:spChg chg="add mod">
          <ac:chgData name="代數白痴 顧" userId="316db6a4f7ef8138" providerId="LiveId" clId="{1984A028-8575-4D61-95C5-65629FF8A1CD}" dt="2024-03-29T01:02:03.257" v="851" actId="1076"/>
          <ac:spMkLst>
            <pc:docMk/>
            <pc:sldMk cId="1143498520" sldId="401"/>
            <ac:spMk id="73" creationId="{2FDFF4E1-7E57-0D6F-76DF-9B875BAF9D45}"/>
          </ac:spMkLst>
        </pc:spChg>
        <pc:spChg chg="add mod">
          <ac:chgData name="代數白痴 顧" userId="316db6a4f7ef8138" providerId="LiveId" clId="{1984A028-8575-4D61-95C5-65629FF8A1CD}" dt="2024-03-29T01:01:26.600" v="722" actId="1076"/>
          <ac:spMkLst>
            <pc:docMk/>
            <pc:sldMk cId="1143498520" sldId="401"/>
            <ac:spMk id="74" creationId="{A0D48E75-4B6B-3464-4C22-11D2BC54D380}"/>
          </ac:spMkLst>
        </pc:spChg>
        <pc:spChg chg="add mod">
          <ac:chgData name="代數白痴 顧" userId="316db6a4f7ef8138" providerId="LiveId" clId="{1984A028-8575-4D61-95C5-65629FF8A1CD}" dt="2024-03-29T01:02:23.345" v="859" actId="1076"/>
          <ac:spMkLst>
            <pc:docMk/>
            <pc:sldMk cId="1143498520" sldId="401"/>
            <ac:spMk id="75" creationId="{053F73CB-E9E6-8A88-9E28-7FBEA205BF75}"/>
          </ac:spMkLst>
        </pc:spChg>
        <pc:spChg chg="add mod">
          <ac:chgData name="代數白痴 顧" userId="316db6a4f7ef8138" providerId="LiveId" clId="{1984A028-8575-4D61-95C5-65629FF8A1CD}" dt="2024-03-29T01:02:43.058" v="865" actId="207"/>
          <ac:spMkLst>
            <pc:docMk/>
            <pc:sldMk cId="1143498520" sldId="401"/>
            <ac:spMk id="76" creationId="{AD36D16D-39EA-37C4-C963-CFEE2A48EB71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9" creationId="{A6FBC89D-5FCE-8A25-03E8-D0D5F24C5D02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0" creationId="{71BDBBED-AE64-722C-C995-74474039E84A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1" creationId="{41DE1479-8935-9543-640A-1F8126B2B777}"/>
          </ac:spMkLst>
        </pc:spChg>
        <pc:spChg chg="add mod or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3" creationId="{DD318016-994F-01DF-7DCC-044901F405DB}"/>
          </ac:spMkLst>
        </pc:spChg>
        <pc:grpChg chg="del">
          <ac:chgData name="代數白痴 顧" userId="316db6a4f7ef8138" providerId="LiveId" clId="{1984A028-8575-4D61-95C5-65629FF8A1CD}" dt="2024-03-29T01:02:49.991" v="866" actId="165"/>
          <ac:grpSpMkLst>
            <pc:docMk/>
            <pc:sldMk cId="1143498520" sldId="401"/>
            <ac:grpSpMk id="71" creationId="{61D2FFAF-59F1-66A1-8185-A711A0A9AB9A}"/>
          </ac:grpSpMkLst>
        </pc:grpChg>
        <pc:grpChg chg="add mod">
          <ac:chgData name="代數白痴 顧" userId="316db6a4f7ef8138" providerId="LiveId" clId="{1984A028-8575-4D61-95C5-65629FF8A1CD}" dt="2024-03-29T01:18:59.164" v="1588" actId="164"/>
          <ac:grpSpMkLst>
            <pc:docMk/>
            <pc:sldMk cId="1143498520" sldId="401"/>
            <ac:grpSpMk id="88" creationId="{B6432FDA-903F-BCBF-BD60-4339DABD7316}"/>
          </ac:grpSpMkLst>
        </pc:grp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4" creationId="{FF204146-E71E-F180-33DF-4AB4744AFB95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5" creationId="{D9DBCDFE-4B36-1AFC-CB24-202A44DD5101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6" creationId="{69049608-61DC-7AE5-DD7A-731D95D3100D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7" creationId="{8C873201-FEEF-89A5-B6BA-F7100BA33B92}"/>
          </ac:graphicFrameMkLst>
        </pc:graphicFrameChg>
        <pc:picChg chg="add del mod">
          <ac:chgData name="代數白痴 顧" userId="316db6a4f7ef8138" providerId="LiveId" clId="{1984A028-8575-4D61-95C5-65629FF8A1CD}" dt="2024-03-29T00:56:29.658" v="657" actId="478"/>
          <ac:picMkLst>
            <pc:docMk/>
            <pc:sldMk cId="1143498520" sldId="401"/>
            <ac:picMk id="5" creationId="{9FED1FE3-5484-4A4C-00FE-0754E60DEB5C}"/>
          </ac:picMkLst>
        </pc:picChg>
        <pc:picChg chg="add del mod">
          <ac:chgData name="代數白痴 顧" userId="316db6a4f7ef8138" providerId="LiveId" clId="{1984A028-8575-4D61-95C5-65629FF8A1CD}" dt="2024-03-29T01:07:56.141" v="883" actId="478"/>
          <ac:picMkLst>
            <pc:docMk/>
            <pc:sldMk cId="1143498520" sldId="401"/>
            <ac:picMk id="78" creationId="{73D94FDC-EAF0-4D27-7ED0-91E298CCBC94}"/>
          </ac:picMkLst>
        </pc:picChg>
        <pc:inkChg chg="add del">
          <ac:chgData name="代數白痴 顧" userId="316db6a4f7ef8138" providerId="LiveId" clId="{1984A028-8575-4D61-95C5-65629FF8A1CD}" dt="2024-03-29T01:09:44.047" v="886" actId="478"/>
          <ac:inkMkLst>
            <pc:docMk/>
            <pc:sldMk cId="1143498520" sldId="401"/>
            <ac:inkMk id="82" creationId="{14D5F6DD-0504-AE40-0176-DC204A08E9AA}"/>
          </ac:inkMkLst>
        </pc:inkChg>
        <pc:cxnChg chg="add mod">
          <ac:chgData name="代數白痴 顧" userId="316db6a4f7ef8138" providerId="LiveId" clId="{1984A028-8575-4D61-95C5-65629FF8A1CD}" dt="2024-03-29T00:52:26.328" v="455" actId="1038"/>
          <ac:cxnSpMkLst>
            <pc:docMk/>
            <pc:sldMk cId="1143498520" sldId="401"/>
            <ac:cxnSpMk id="2" creationId="{D42F1000-A590-FED6-294D-D137485E41F3}"/>
          </ac:cxnSpMkLst>
        </pc:cxnChg>
        <pc:cxnChg chg="add mod">
          <ac:chgData name="代數白痴 顧" userId="316db6a4f7ef8138" providerId="LiveId" clId="{1984A028-8575-4D61-95C5-65629FF8A1CD}" dt="2024-03-29T00:52:34.026" v="503" actId="1038"/>
          <ac:cxnSpMkLst>
            <pc:docMk/>
            <pc:sldMk cId="1143498520" sldId="401"/>
            <ac:cxnSpMk id="3" creationId="{2807AFE4-A76E-4AC0-3F12-A4E632407625}"/>
          </ac:cxnSpMkLst>
        </pc:cxnChg>
        <pc:cxnChg chg="mod">
          <ac:chgData name="代數白痴 顧" userId="316db6a4f7ef8138" providerId="LiveId" clId="{1984A028-8575-4D61-95C5-65629FF8A1CD}" dt="2024-03-29T01:01:50.246" v="850" actId="1038"/>
          <ac:cxnSpMkLst>
            <pc:docMk/>
            <pc:sldMk cId="1143498520" sldId="401"/>
            <ac:cxnSpMk id="8" creationId="{727EC008-7B29-19B6-DCDF-9DFC3B3998F0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0" creationId="{A401BA18-9ED6-BFC6-0547-0D132F002B4D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1984A028-8575-4D61-95C5-65629FF8A1CD}" dt="2024-03-29T00:52:47.301" v="538" actId="1038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1984A028-8575-4D61-95C5-65629FF8A1CD}" dt="2024-03-29T00:52:58.823" v="595" actId="1038"/>
          <ac:cxnSpMkLst>
            <pc:docMk/>
            <pc:sldMk cId="1143498520" sldId="401"/>
            <ac:cxnSpMk id="15" creationId="{3A1B136E-9A96-618D-DE4D-50E0879EDAFD}"/>
          </ac:cxnSpMkLst>
        </pc:cxnChg>
        <pc:cxnChg chg="del">
          <ac:chgData name="代數白痴 顧" userId="316db6a4f7ef8138" providerId="LiveId" clId="{1984A028-8575-4D61-95C5-65629FF8A1CD}" dt="2024-03-29T00:53:06.313" v="596" actId="478"/>
          <ac:cxnSpMkLst>
            <pc:docMk/>
            <pc:sldMk cId="1143498520" sldId="401"/>
            <ac:cxnSpMk id="18" creationId="{8A3FD42C-0753-882F-5C77-C25690C70AF8}"/>
          </ac:cxnSpMkLst>
        </pc:cxnChg>
        <pc:cxnChg chg="add del mod">
          <ac:chgData name="代數白痴 顧" userId="316db6a4f7ef8138" providerId="LiveId" clId="{1984A028-8575-4D61-95C5-65629FF8A1CD}" dt="2024-03-29T00:57:53.331" v="674" actId="478"/>
          <ac:cxnSpMkLst>
            <pc:docMk/>
            <pc:sldMk cId="1143498520" sldId="401"/>
            <ac:cxnSpMk id="27" creationId="{1E5EA909-D77E-9FCC-AD67-D2F0CE6A2E73}"/>
          </ac:cxnSpMkLst>
        </pc:cxnChg>
        <pc:cxnChg chg="del mod">
          <ac:chgData name="代數白痴 顧" userId="316db6a4f7ef8138" providerId="LiveId" clId="{1984A028-8575-4D61-95C5-65629FF8A1CD}" dt="2024-03-29T00:50:03.289" v="1" actId="478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38" creationId="{AE414443-3C49-3988-9C2E-57504222C4F3}"/>
          </ac:cxnSpMkLst>
        </pc:cxnChg>
        <pc:cxnChg chg="add mod">
          <ac:chgData name="代數白痴 顧" userId="316db6a4f7ef8138" providerId="LiveId" clId="{1984A028-8575-4D61-95C5-65629FF8A1CD}" dt="2024-03-29T00:59:35.476" v="705" actId="1036"/>
          <ac:cxnSpMkLst>
            <pc:docMk/>
            <pc:sldMk cId="1143498520" sldId="401"/>
            <ac:cxnSpMk id="41" creationId="{83975415-7561-7AD8-5D4B-6B730C9C53BC}"/>
          </ac:cxnSpMkLst>
        </pc:cxnChg>
        <pc:cxnChg chg="del mod topLvl">
          <ac:chgData name="代數白痴 顧" userId="316db6a4f7ef8138" providerId="LiveId" clId="{1984A028-8575-4D61-95C5-65629FF8A1CD}" dt="2024-03-29T01:15:04.299" v="1134" actId="478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1984A028-8575-4D61-95C5-65629FF8A1CD}" dt="2024-03-29T01:00:01.874" v="710" actId="1076"/>
          <ac:cxnSpMkLst>
            <pc:docMk/>
            <pc:sldMk cId="1143498520" sldId="401"/>
            <ac:cxnSpMk id="48" creationId="{A2288AB3-5A3E-AC91-0F0A-88DD38F3E11B}"/>
          </ac:cxnSpMkLst>
        </pc:cxnChg>
        <pc:cxnChg chg="add mod">
          <ac:chgData name="代數白痴 顧" userId="316db6a4f7ef8138" providerId="LiveId" clId="{1984A028-8575-4D61-95C5-65629FF8A1CD}" dt="2024-03-29T00:59:52.945" v="708" actId="692"/>
          <ac:cxnSpMkLst>
            <pc:docMk/>
            <pc:sldMk cId="1143498520" sldId="401"/>
            <ac:cxnSpMk id="52" creationId="{4BF554F3-17AF-3BDF-1106-AF3BFEE1B66D}"/>
          </ac:cxnSpMkLst>
        </pc:cxnChg>
        <pc:cxnChg chg="del mod topLvl">
          <ac:chgData name="代數白痴 顧" userId="316db6a4f7ef8138" providerId="LiveId" clId="{1984A028-8575-4D61-95C5-65629FF8A1CD}" dt="2024-03-29T01:15:03.393" v="1133" actId="478"/>
          <ac:cxnSpMkLst>
            <pc:docMk/>
            <pc:sldMk cId="1143498520" sldId="401"/>
            <ac:cxnSpMk id="57" creationId="{6FABFD18-341D-3EFD-1CA8-433F3B75A38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8" creationId="{251957BE-BA3F-FFF9-B714-E5502F7BDB5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9" creationId="{CAB7ED6E-7A7C-9BC5-FD08-0FF9B85FA78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0" creationId="{81393F70-36CE-20D6-93D8-7021D86D8957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1" creationId="{3A84A0B0-3A07-1097-84AA-E6AAFF8B9F94}"/>
          </ac:cxnSpMkLst>
        </pc:cxnChg>
        <pc:cxnChg chg="del mod topLvl">
          <ac:chgData name="代數白痴 顧" userId="316db6a4f7ef8138" providerId="LiveId" clId="{1984A028-8575-4D61-95C5-65629FF8A1CD}" dt="2024-03-29T01:14:57.964" v="1132" actId="478"/>
          <ac:cxnSpMkLst>
            <pc:docMk/>
            <pc:sldMk cId="1143498520" sldId="401"/>
            <ac:cxnSpMk id="62" creationId="{50E94DA1-B1E5-952B-3C87-31ED776202F0}"/>
          </ac:cxnSpMkLst>
        </pc:cxnChg>
      </pc:sldChg>
      <pc:sldChg chg="add del modTransition">
        <pc:chgData name="代數白痴 顧" userId="316db6a4f7ef8138" providerId="LiveId" clId="{1984A028-8575-4D61-95C5-65629FF8A1CD}" dt="2024-03-29T01:19:08.510" v="1589" actId="2696"/>
        <pc:sldMkLst>
          <pc:docMk/>
          <pc:sldMk cId="3230342019" sldId="402"/>
        </pc:sldMkLst>
      </pc:sldChg>
      <pc:sldChg chg="add del">
        <pc:chgData name="代數白痴 顧" userId="316db6a4f7ef8138" providerId="LiveId" clId="{1984A028-8575-4D61-95C5-65629FF8A1CD}" dt="2024-03-29T01:19:08.510" v="1589" actId="2696"/>
        <pc:sldMkLst>
          <pc:docMk/>
          <pc:sldMk cId="4190929820" sldId="40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6D1B51CA-AFFE-484C-9C40-F5762A633900}"/>
    <pc:docChg chg="undo custSel addSld modSld">
      <pc:chgData name="代數白痴 顧" userId="316db6a4f7ef8138" providerId="LiveId" clId="{6D1B51CA-AFFE-484C-9C40-F5762A633900}" dt="2024-03-27T05:35:03.500" v="1013" actId="20577"/>
      <pc:docMkLst>
        <pc:docMk/>
      </pc:docMkLst>
      <pc:sldChg chg="addSp delSp modSp mod">
        <pc:chgData name="代數白痴 顧" userId="316db6a4f7ef8138" providerId="LiveId" clId="{6D1B51CA-AFFE-484C-9C40-F5762A633900}" dt="2024-03-27T05:25:34.004" v="23" actId="478"/>
        <pc:sldMkLst>
          <pc:docMk/>
          <pc:sldMk cId="2002568168" sldId="400"/>
        </pc:sldMkLst>
        <pc:spChg chg="mod">
          <ac:chgData name="代數白痴 顧" userId="316db6a4f7ef8138" providerId="LiveId" clId="{6D1B51CA-AFFE-484C-9C40-F5762A633900}" dt="2024-03-27T05:25:22.990" v="21" actId="113"/>
          <ac:spMkLst>
            <pc:docMk/>
            <pc:sldMk cId="2002568168" sldId="400"/>
            <ac:spMk id="6" creationId="{CEEB7751-993F-9058-CC83-7E99352B29AD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3" creationId="{114B4935-C160-C4B4-0648-E9CDEFA3D663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4" creationId="{49D22F62-B4C1-0D29-79A6-82DE03F73D9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5" creationId="{FCDE82FC-3284-AF4F-6B94-C1D6E243F47B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6" creationId="{2180C221-2EBE-DB1D-25BD-B135BB71127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7" creationId="{ED173E1B-5BBF-E782-98F9-7498F9FB2BB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8" creationId="{D0122210-A5E6-AE2F-B797-A6BCB06A65FA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9" creationId="{A1930DA5-E405-510D-3C24-D1B408C35B2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00" creationId="{CAC913FA-392E-EEA2-CE0B-F6568C956574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17" creationId="{09FC5E6C-A29E-2AD1-A689-AF6AD4C794E8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1" creationId="{F8CED1E0-CC3E-0954-5B04-13FC2E7A7119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2" creationId="{4ED08E9E-DAC6-D061-0BC5-B8D9D4D8CF6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6" creationId="{DBD60512-1B4E-0E9E-4CFD-827A3177212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7" creationId="{D9C9D17C-BDBF-1E1D-B522-463AC48BC95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8" creationId="{707F1B0E-BA9E-9ACE-9B08-CD9A17EF5A01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9" creationId="{6953E6CE-62A0-5B85-6437-3DC007039178}"/>
          </ac:spMkLst>
        </pc:spChg>
        <pc:graphicFrameChg chg="add del">
          <ac:chgData name="代數白痴 顧" userId="316db6a4f7ef8138" providerId="LiveId" clId="{6D1B51CA-AFFE-484C-9C40-F5762A633900}" dt="2024-03-27T05:25:34.004" v="23" actId="478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" creationId="{03FCA809-2ECE-43BF-FFC2-548A12A7F852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2" creationId="{38E90964-9252-0E8A-21E0-F3BEE3F0864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5" creationId="{DDF0A2E7-B5F8-D544-F51D-6887019FF7C0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3" creationId="{435B6F60-CD7B-DB3A-A28F-DE9CB435550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8" creationId="{3B439EBC-1C09-5665-09C3-21196A4AB148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90" creationId="{22EBE11A-8C67-662A-2D96-913584869617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09" creationId="{8C35D9D5-BECB-510C-23B2-D614B49E38B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18" creationId="{8641A80D-28AD-F2EA-D397-BFC26103A2C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2" creationId="{CC4B5FE1-638D-3152-4A53-E431F20EF0ED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addSp delSp modSp add mod">
        <pc:chgData name="代數白痴 顧" userId="316db6a4f7ef8138" providerId="LiveId" clId="{6D1B51CA-AFFE-484C-9C40-F5762A633900}" dt="2024-03-27T05:35:03.500" v="1013" actId="20577"/>
        <pc:sldMkLst>
          <pc:docMk/>
          <pc:sldMk cId="1143498520" sldId="401"/>
        </pc:sldMkLst>
        <pc:spChg chg="mod">
          <ac:chgData name="代數白痴 顧" userId="316db6a4f7ef8138" providerId="LiveId" clId="{6D1B51CA-AFFE-484C-9C40-F5762A633900}" dt="2024-03-27T05:34:13.129" v="956" actId="20577"/>
          <ac:spMkLst>
            <pc:docMk/>
            <pc:sldMk cId="1143498520" sldId="401"/>
            <ac:spMk id="6" creationId="{CEEB7751-993F-9058-CC83-7E99352B29AD}"/>
          </ac:spMkLst>
        </pc:spChg>
        <pc:spChg chg="mod">
          <ac:chgData name="代數白痴 顧" userId="316db6a4f7ef8138" providerId="LiveId" clId="{6D1B51CA-AFFE-484C-9C40-F5762A633900}" dt="2024-03-27T05:35:03.500" v="1013" actId="20577"/>
          <ac:spMkLst>
            <pc:docMk/>
            <pc:sldMk cId="1143498520" sldId="401"/>
            <ac:spMk id="23" creationId="{3851CD1E-8037-4C3B-D89A-8BB0433A7809}"/>
          </ac:spMkLst>
        </pc:spChg>
        <pc:spChg chg="add">
          <ac:chgData name="代數白痴 顧" userId="316db6a4f7ef8138" providerId="LiveId" clId="{6D1B51CA-AFFE-484C-9C40-F5762A633900}" dt="2024-03-27T05:31:43.604" v="901" actId="11529"/>
          <ac:spMkLst>
            <pc:docMk/>
            <pc:sldMk cId="1143498520" sldId="401"/>
            <ac:spMk id="24" creationId="{30955E4C-9111-CB63-F76F-DB06F417C7D3}"/>
          </ac:spMkLst>
        </pc:spChg>
        <pc:spChg chg="add mod">
          <ac:chgData name="代數白痴 顧" userId="316db6a4f7ef8138" providerId="LiveId" clId="{6D1B51CA-AFFE-484C-9C40-F5762A633900}" dt="2024-03-27T05:32:34.741" v="906" actId="14100"/>
          <ac:spMkLst>
            <pc:docMk/>
            <pc:sldMk cId="1143498520" sldId="401"/>
            <ac:spMk id="25" creationId="{8B85BBB7-0E75-A5B1-8DA8-506B31EBE709}"/>
          </ac:spMkLst>
        </pc:spChg>
        <pc:spChg chg="add">
          <ac:chgData name="代數白痴 顧" userId="316db6a4f7ef8138" providerId="LiveId" clId="{6D1B51CA-AFFE-484C-9C40-F5762A633900}" dt="2024-03-27T05:32:13.652" v="903" actId="11529"/>
          <ac:spMkLst>
            <pc:docMk/>
            <pc:sldMk cId="1143498520" sldId="401"/>
            <ac:spMk id="27" creationId="{818ECE65-3E05-AFCC-41A5-4565334C2456}"/>
          </ac:spMkLst>
        </pc:spChg>
        <pc:spChg chg="add">
          <ac:chgData name="代數白痴 顧" userId="316db6a4f7ef8138" providerId="LiveId" clId="{6D1B51CA-AFFE-484C-9C40-F5762A633900}" dt="2024-03-27T05:32:23.541" v="904" actId="11529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6D1B51CA-AFFE-484C-9C40-F5762A633900}" dt="2024-03-27T05:33:03.551" v="912" actId="1076"/>
          <ac:spMkLst>
            <pc:docMk/>
            <pc:sldMk cId="1143498520" sldId="401"/>
            <ac:spMk id="34" creationId="{47AF0B6C-C062-684A-4D77-49515CD44FC5}"/>
          </ac:spMkLst>
        </pc:spChg>
        <pc:spChg chg="add mod">
          <ac:chgData name="代數白痴 顧" userId="316db6a4f7ef8138" providerId="LiveId" clId="{6D1B51CA-AFFE-484C-9C40-F5762A633900}" dt="2024-03-27T05:33:35.900" v="934" actId="1076"/>
          <ac:spMkLst>
            <pc:docMk/>
            <pc:sldMk cId="1143498520" sldId="401"/>
            <ac:spMk id="35" creationId="{1BF445E8-26E9-BFCA-EB0B-2D2637D1890C}"/>
          </ac:spMkLst>
        </pc:spChg>
        <pc:spChg chg="add mod">
          <ac:chgData name="代數白痴 顧" userId="316db6a4f7ef8138" providerId="LiveId" clId="{6D1B51CA-AFFE-484C-9C40-F5762A633900}" dt="2024-03-27T05:33:23.684" v="928" actId="1037"/>
          <ac:spMkLst>
            <pc:docMk/>
            <pc:sldMk cId="1143498520" sldId="401"/>
            <ac:spMk id="36" creationId="{F6A14355-A1BB-ABF7-1995-62D26B1BCAE0}"/>
          </ac:spMkLst>
        </pc:spChg>
        <pc:spChg chg="add mod">
          <ac:chgData name="代數白痴 顧" userId="316db6a4f7ef8138" providerId="LiveId" clId="{6D1B51CA-AFFE-484C-9C40-F5762A633900}" dt="2024-03-27T05:33:32.291" v="933" actId="1076"/>
          <ac:spMkLst>
            <pc:docMk/>
            <pc:sldMk cId="1143498520" sldId="401"/>
            <ac:spMk id="37" creationId="{F1661564-E724-DDC9-376E-92418D7CB7E0}"/>
          </ac:spMkLst>
        </pc:spChg>
        <pc:spChg chg="add mod">
          <ac:chgData name="代數白痴 顧" userId="316db6a4f7ef8138" providerId="LiveId" clId="{6D1B51CA-AFFE-484C-9C40-F5762A633900}" dt="2024-03-27T05:33:45.886" v="939" actId="1076"/>
          <ac:spMkLst>
            <pc:docMk/>
            <pc:sldMk cId="1143498520" sldId="401"/>
            <ac:spMk id="39" creationId="{C5311912-062C-69F0-84D6-3A33BDC85C42}"/>
          </ac:spMkLst>
        </pc:spChg>
        <pc:spChg chg="add mod">
          <ac:chgData name="代數白痴 顧" userId="316db6a4f7ef8138" providerId="LiveId" clId="{6D1B51CA-AFFE-484C-9C40-F5762A633900}" dt="2024-03-27T05:33:56.005" v="945" actId="1076"/>
          <ac:spMkLst>
            <pc:docMk/>
            <pc:sldMk cId="1143498520" sldId="401"/>
            <ac:spMk id="41" creationId="{8D0FDAC8-5553-AD16-8F9E-AB6F8E6077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3" creationId="{114B4935-C160-C4B4-0648-E9CDEFA3D663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4" creationId="{49D22F62-B4C1-0D29-79A6-82DE03F73D9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5" creationId="{FCDE82FC-3284-AF4F-6B94-C1D6E243F47B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6" creationId="{2180C221-2EBE-DB1D-25BD-B135BB7112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7" creationId="{ED173E1B-5BBF-E782-98F9-7498F9FB2BB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8" creationId="{D0122210-A5E6-AE2F-B797-A6BCB06A65FA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9" creationId="{A1930DA5-E405-510D-3C24-D1B408C35B2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00" creationId="{CAC913FA-392E-EEA2-CE0B-F6568C956574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17" creationId="{09FC5E6C-A29E-2AD1-A689-AF6AD4C794E8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1" creationId="{F8CED1E0-CC3E-0954-5B04-13FC2E7A7119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2" creationId="{4ED08E9E-DAC6-D061-0BC5-B8D9D4D8CF6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6" creationId="{DBD60512-1B4E-0E9E-4CFD-827A3177212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7" creationId="{D9C9D17C-BDBF-1E1D-B522-463AC48BC95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8" creationId="{707F1B0E-BA9E-9ACE-9B08-CD9A17EF5A01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9" creationId="{6953E6CE-62A0-5B85-6437-3DC007039178}"/>
          </ac:spMkLst>
        </pc:spChg>
        <pc:grpChg chg="del">
          <ac:chgData name="代數白痴 顧" userId="316db6a4f7ef8138" providerId="LiveId" clId="{6D1B51CA-AFFE-484C-9C40-F5762A633900}" dt="2024-03-27T05:25:39.549" v="25" actId="478"/>
          <ac:grpSpMkLst>
            <pc:docMk/>
            <pc:sldMk cId="1143498520" sldId="401"/>
            <ac:grpSpMk id="38" creationId="{3AFBD8B2-FE79-E1D8-5D70-900AC74C22A9}"/>
          </ac:grpSpMkLst>
        </pc:grpChg>
        <pc:graphicFrameChg chg="del">
          <ac:chgData name="代數白痴 顧" userId="316db6a4f7ef8138" providerId="LiveId" clId="{6D1B51CA-AFFE-484C-9C40-F5762A633900}" dt="2024-03-27T05:25:37.956" v="24" actId="478"/>
          <ac:graphicFrameMkLst>
            <pc:docMk/>
            <pc:sldMk cId="1143498520" sldId="401"/>
            <ac:graphicFrameMk id="40" creationId="{4E3B8711-E616-AE55-D9D4-CE89AFBD21BD}"/>
          </ac:graphicFrameMkLst>
        </pc:graphicFrameChg>
        <pc:picChg chg="add del mod">
          <ac:chgData name="代數白痴 顧" userId="316db6a4f7ef8138" providerId="LiveId" clId="{6D1B51CA-AFFE-484C-9C40-F5762A633900}" dt="2024-03-27T05:33:57.458" v="946" actId="478"/>
          <ac:picMkLst>
            <pc:docMk/>
            <pc:sldMk cId="1143498520" sldId="401"/>
            <ac:picMk id="22" creationId="{8BDBADB8-283F-209C-C74D-73846EFC5849}"/>
          </ac:picMkLst>
        </pc:picChg>
        <pc:cxnChg chg="add mod">
          <ac:chgData name="代數白痴 顧" userId="316db6a4f7ef8138" providerId="LiveId" clId="{6D1B51CA-AFFE-484C-9C40-F5762A633900}" dt="2024-03-27T05:28:44.827" v="375" actId="1038"/>
          <ac:cxnSpMkLst>
            <pc:docMk/>
            <pc:sldMk cId="1143498520" sldId="401"/>
            <ac:cxnSpMk id="3" creationId="{6F27E1D3-3144-B6A8-592B-2657395E4C20}"/>
          </ac:cxnSpMkLst>
        </pc:cxnChg>
        <pc:cxnChg chg="mod">
          <ac:chgData name="代數白痴 顧" userId="316db6a4f7ef8138" providerId="LiveId" clId="{6D1B51CA-AFFE-484C-9C40-F5762A633900}" dt="2024-03-27T05:28:38.919" v="330" actId="14100"/>
          <ac:cxnSpMkLst>
            <pc:docMk/>
            <pc:sldMk cId="1143498520" sldId="401"/>
            <ac:cxnSpMk id="4" creationId="{03FCA809-2ECE-43BF-FFC2-548A12A7F852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5" creationId="{0EA26E7D-768A-24F5-48BD-B3911CCA3FED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7" creationId="{B7A1A49F-E27C-6BBA-8E86-7FAF061A56CF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8" creationId="{727EC008-7B29-19B6-DCDF-9DFC3B3998F0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9" creationId="{2689BDFD-1BC4-94A9-B816-767CDA4649A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0" creationId="{A401BA18-9ED6-BFC6-0547-0D132F002B4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1" creationId="{79ACD646-DEFE-3279-B853-DDFE1AC183FB}"/>
          </ac:cxnSpMkLst>
        </pc:cxnChg>
        <pc:cxnChg chg="add mod">
          <ac:chgData name="代數白痴 顧" userId="316db6a4f7ef8138" providerId="LiveId" clId="{6D1B51CA-AFFE-484C-9C40-F5762A633900}" dt="2024-03-27T05:29:40.257" v="610" actId="1037"/>
          <ac:cxnSpMkLst>
            <pc:docMk/>
            <pc:sldMk cId="1143498520" sldId="401"/>
            <ac:cxnSpMk id="12" creationId="{DE64D72F-440B-4CDA-6AE6-928811122BE8}"/>
          </ac:cxnSpMkLst>
        </pc:cxnChg>
        <pc:cxnChg chg="add mod">
          <ac:chgData name="代數白痴 顧" userId="316db6a4f7ef8138" providerId="LiveId" clId="{6D1B51CA-AFFE-484C-9C40-F5762A633900}" dt="2024-03-27T05:29:47.645" v="668" actId="1038"/>
          <ac:cxnSpMkLst>
            <pc:docMk/>
            <pc:sldMk cId="1143498520" sldId="401"/>
            <ac:cxnSpMk id="15" creationId="{3A1B136E-9A96-618D-DE4D-50E0879EDAFD}"/>
          </ac:cxnSpMkLst>
        </pc:cxnChg>
        <pc:cxnChg chg="add mod">
          <ac:chgData name="代數白痴 顧" userId="316db6a4f7ef8138" providerId="LiveId" clId="{6D1B51CA-AFFE-484C-9C40-F5762A633900}" dt="2024-03-27T05:29:54.456" v="745" actId="1038"/>
          <ac:cxnSpMkLst>
            <pc:docMk/>
            <pc:sldMk cId="1143498520" sldId="401"/>
            <ac:cxnSpMk id="18" creationId="{8A3FD42C-0753-882F-5C77-C25690C70AF8}"/>
          </ac:cxnSpMkLst>
        </pc:cxnChg>
        <pc:cxnChg chg="add mod">
          <ac:chgData name="代數白痴 顧" userId="316db6a4f7ef8138" providerId="LiveId" clId="{6D1B51CA-AFFE-484C-9C40-F5762A633900}" dt="2024-03-27T05:30:02.392" v="830" actId="1038"/>
          <ac:cxnSpMkLst>
            <pc:docMk/>
            <pc:sldMk cId="1143498520" sldId="401"/>
            <ac:cxnSpMk id="19" creationId="{FC7AD791-51F0-9714-B277-29C726323B21}"/>
          </ac:cxnSpMkLst>
        </pc:cxnChg>
        <pc:cxnChg chg="add mod">
          <ac:chgData name="代數白痴 顧" userId="316db6a4f7ef8138" providerId="LiveId" clId="{6D1B51CA-AFFE-484C-9C40-F5762A633900}" dt="2024-03-27T05:30:09.656" v="894" actId="1038"/>
          <ac:cxnSpMkLst>
            <pc:docMk/>
            <pc:sldMk cId="1143498520" sldId="401"/>
            <ac:cxnSpMk id="20" creationId="{223B1B6A-C395-BF1C-2224-AC827B52735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2" creationId="{38E90964-9252-0E8A-21E0-F3BEE3F0864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5" creationId="{DDF0A2E7-B5F8-D544-F51D-6887019FF7C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57" creationId="{EA4AA505-053A-70B5-351E-5C5BB49F5EDB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3" creationId="{435B6F60-CD7B-DB3A-A28F-DE9CB435550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8" creationId="{3B439EBC-1C09-5665-09C3-21196A4AB148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90" creationId="{22EBE11A-8C67-662A-2D96-913584869617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09" creationId="{8C35D9D5-BECB-510C-23B2-D614B49E38B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18" creationId="{8641A80D-28AD-F2EA-D397-BFC26103A2C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2" creationId="{CC4B5FE1-638D-3152-4A53-E431F20EF0ED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5" creationId="{AAE7EFE3-9ECE-C999-6A88-602A04317EC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3F46EFD-AD45-4ADE-AFF8-0959CE17B3AC}"/>
    <pc:docChg chg="undo custSel addSld delSld modSld">
      <pc:chgData name="代數白痴 顧" userId="316db6a4f7ef8138" providerId="LiveId" clId="{E3F46EFD-AD45-4ADE-AFF8-0959CE17B3AC}" dt="2024-03-28T04:44:01.542" v="1141" actId="20577"/>
      <pc:docMkLst>
        <pc:docMk/>
      </pc:docMkLst>
      <pc:sldChg chg="add del">
        <pc:chgData name="代數白痴 顧" userId="316db6a4f7ef8138" providerId="LiveId" clId="{E3F46EFD-AD45-4ADE-AFF8-0959CE17B3AC}" dt="2024-03-28T04:42:45.098" v="1089" actId="2696"/>
        <pc:sldMkLst>
          <pc:docMk/>
          <pc:sldMk cId="2002568168" sldId="400"/>
        </pc:sldMkLst>
      </pc:sldChg>
      <pc:sldChg chg="addSp delSp modSp mod">
        <pc:chgData name="代數白痴 顧" userId="316db6a4f7ef8138" providerId="LiveId" clId="{E3F46EFD-AD45-4ADE-AFF8-0959CE17B3AC}" dt="2024-03-28T04:44:01.542" v="1141" actId="20577"/>
        <pc:sldMkLst>
          <pc:docMk/>
          <pc:sldMk cId="1143498520" sldId="401"/>
        </pc:sldMkLst>
        <pc:spChg chg="mod">
          <ac:chgData name="代數白痴 顧" userId="316db6a4f7ef8138" providerId="LiveId" clId="{E3F46EFD-AD45-4ADE-AFF8-0959CE17B3AC}" dt="2024-03-28T04:28:41.680" v="243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4" creationId="{109FD7E0-28BF-44D6-7E07-2A51AA8B7064}"/>
          </ac:spMkLst>
        </pc:spChg>
        <pc:spChg chg="add del">
          <ac:chgData name="代數白痴 顧" userId="316db6a4f7ef8138" providerId="LiveId" clId="{E3F46EFD-AD45-4ADE-AFF8-0959CE17B3AC}" dt="2024-03-28T04:30:53.965" v="413" actId="478"/>
          <ac:spMkLst>
            <pc:docMk/>
            <pc:sldMk cId="1143498520" sldId="401"/>
            <ac:spMk id="16" creationId="{B67BD468-E5C1-7D21-3E40-8A926F8E3775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1" creationId="{E0CE34E9-3194-FDD5-BFA6-4F4F9112AEE6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E3F46EFD-AD45-4ADE-AFF8-0959CE17B3AC}" dt="2024-03-28T04:44:01.542" v="1141" actId="20577"/>
          <ac:spMkLst>
            <pc:docMk/>
            <pc:sldMk cId="1143498520" sldId="401"/>
            <ac:spMk id="23" creationId="{3851CD1E-8037-4C3B-D89A-8BB0433A78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4" creationId="{30955E4C-9111-CB63-F76F-DB06F417C7D3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5" creationId="{8B85BBB7-0E75-A5B1-8DA8-506B31EBE7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7" creationId="{818ECE65-3E05-AFCC-41A5-4565334C2456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3" creationId="{2F88E5CA-BEA4-43A0-8025-356970170B41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4" creationId="{47AF0B6C-C062-684A-4D77-49515CD44FC5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5" creationId="{1BF445E8-26E9-BFCA-EB0B-2D2637D1890C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6" creationId="{F6A14355-A1BB-ABF7-1995-62D26B1BCA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7" creationId="{F1661564-E724-DDC9-376E-92418D7CB7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0" creationId="{F7EB9583-4E62-A6B4-08CF-A94C2FDC03B8}"/>
          </ac:spMkLst>
        </pc:spChg>
        <pc:spChg chg="del mod">
          <ac:chgData name="代數白痴 顧" userId="316db6a4f7ef8138" providerId="LiveId" clId="{E3F46EFD-AD45-4ADE-AFF8-0959CE17B3AC}" dt="2024-03-28T04:33:26.390" v="439" actId="478"/>
          <ac:spMkLst>
            <pc:docMk/>
            <pc:sldMk cId="1143498520" sldId="401"/>
            <ac:spMk id="41" creationId="{8D0FDAC8-5553-AD16-8F9E-AB6F8E60777E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49" creationId="{08559E37-028C-D7DF-B74A-B817AEAD7678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0" creationId="{4C4D938C-638B-9E93-127E-FC3E62CF04C4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1" creationId="{0CE9E9D1-F702-F282-BF1D-648DAF44AEE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2" creationId="{CD54803A-E4FD-4DCA-0567-301E2AE09717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6" creationId="{89BD40E0-8807-DBC7-2DCC-7686008F333B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5" creationId="{C33ABE21-D2C2-6466-878D-5E9DC44BDB2A}"/>
          </ac:spMkLst>
        </pc:spChg>
        <pc:spChg chg="add del">
          <ac:chgData name="代數白痴 顧" userId="316db6a4f7ef8138" providerId="LiveId" clId="{E3F46EFD-AD45-4ADE-AFF8-0959CE17B3AC}" dt="2024-03-28T04:40:06.563" v="1051" actId="478"/>
          <ac:spMkLst>
            <pc:docMk/>
            <pc:sldMk cId="1143498520" sldId="401"/>
            <ac:spMk id="66" creationId="{3194F363-E003-E817-E7F0-291C2E3CB9D5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7" creationId="{0EF5ECD4-FEE8-BD3C-7271-EA416BCD794D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8" creationId="{4C93CE48-25A8-9B4F-89AA-2C91A1BBD407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9" creationId="{F2C91E65-1F65-C9C9-988C-5A86B4902BE9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70" creationId="{DE704270-288B-20ED-E0C4-34C0301E0040}"/>
          </ac:spMkLst>
        </pc:spChg>
        <pc:grpChg chg="add del mod">
          <ac:chgData name="代數白痴 顧" userId="316db6a4f7ef8138" providerId="LiveId" clId="{E3F46EFD-AD45-4ADE-AFF8-0959CE17B3AC}" dt="2024-03-28T04:34:17.802" v="452" actId="165"/>
          <ac:grpSpMkLst>
            <pc:docMk/>
            <pc:sldMk cId="1143498520" sldId="401"/>
            <ac:grpSpMk id="31" creationId="{80313FE1-B1A4-36CE-0B08-9CD0BEF09B40}"/>
          </ac:grpSpMkLst>
        </pc:grpChg>
        <pc:grpChg chg="del mod topLvl">
          <ac:chgData name="代數白痴 顧" userId="316db6a4f7ef8138" providerId="LiveId" clId="{E3F46EFD-AD45-4ADE-AFF8-0959CE17B3AC}" dt="2024-03-28T04:38:35.794" v="1037" actId="165"/>
          <ac:grpSpMkLst>
            <pc:docMk/>
            <pc:sldMk cId="1143498520" sldId="401"/>
            <ac:grpSpMk id="48" creationId="{F85B8302-C628-E9B9-7D99-8E3969005CA9}"/>
          </ac:grpSpMkLst>
        </pc:grpChg>
        <pc:grpChg chg="add mod">
          <ac:chgData name="代數白痴 顧" userId="316db6a4f7ef8138" providerId="LiveId" clId="{E3F46EFD-AD45-4ADE-AFF8-0959CE17B3AC}" dt="2024-03-28T04:42:20.096" v="1086" actId="164"/>
          <ac:grpSpMkLst>
            <pc:docMk/>
            <pc:sldMk cId="1143498520" sldId="401"/>
            <ac:grpSpMk id="71" creationId="{61D2FFAF-59F1-66A1-8185-A711A0A9AB9A}"/>
          </ac:grpSpMkLst>
        </pc:grpChg>
        <pc:graphicFrameChg chg="del mod topLvl">
          <ac:chgData name="代數白痴 顧" userId="316db6a4f7ef8138" providerId="LiveId" clId="{E3F46EFD-AD45-4ADE-AFF8-0959CE17B3AC}" dt="2024-03-28T04:38:21.144" v="1029" actId="478"/>
          <ac:graphicFrameMkLst>
            <pc:docMk/>
            <pc:sldMk cId="1143498520" sldId="401"/>
            <ac:graphicFrameMk id="47" creationId="{DBD70BF5-B29B-E6E3-C71B-A5AD9A2A4644}"/>
          </ac:graphicFrameMkLst>
        </pc:graphicFrameChg>
        <pc:picChg chg="add del mod">
          <ac:chgData name="代數白痴 顧" userId="316db6a4f7ef8138" providerId="LiveId" clId="{E3F46EFD-AD45-4ADE-AFF8-0959CE17B3AC}" dt="2024-03-28T04:34:04.881" v="450" actId="478"/>
          <ac:picMkLst>
            <pc:docMk/>
            <pc:sldMk cId="1143498520" sldId="401"/>
            <ac:picMk id="13" creationId="{23E76DD4-E849-9E52-2622-6813CBBC6BA5}"/>
          </ac:picMkLst>
        </pc:picChg>
        <pc:picChg chg="add del mod">
          <ac:chgData name="代數白痴 顧" userId="316db6a4f7ef8138" providerId="LiveId" clId="{E3F46EFD-AD45-4ADE-AFF8-0959CE17B3AC}" dt="2024-03-28T04:42:13.247" v="1085" actId="478"/>
          <ac:picMkLst>
            <pc:docMk/>
            <pc:sldMk cId="1143498520" sldId="401"/>
            <ac:picMk id="64" creationId="{54BD9D3D-EA89-C4D9-6659-E8C1175E8075}"/>
          </ac:picMkLst>
        </pc:picChg>
        <pc:cxnChg chg="del">
          <ac:chgData name="代數白痴 顧" userId="316db6a4f7ef8138" providerId="LiveId" clId="{E3F46EFD-AD45-4ADE-AFF8-0959CE17B3AC}" dt="2024-03-28T04:29:21.332" v="376" actId="478"/>
          <ac:cxnSpMkLst>
            <pc:docMk/>
            <pc:sldMk cId="1143498520" sldId="401"/>
            <ac:cxnSpMk id="3" creationId="{6F27E1D3-3144-B6A8-592B-2657395E4C20}"/>
          </ac:cxnSpMkLst>
        </pc:cxnChg>
        <pc:cxnChg chg="del">
          <ac:chgData name="代數白痴 顧" userId="316db6a4f7ef8138" providerId="LiveId" clId="{E3F46EFD-AD45-4ADE-AFF8-0959CE17B3AC}" dt="2024-03-28T04:29:21.924" v="377" actId="478"/>
          <ac:cxnSpMkLst>
            <pc:docMk/>
            <pc:sldMk cId="1143498520" sldId="401"/>
            <ac:cxnSpMk id="4" creationId="{03FCA809-2ECE-43BF-FFC2-548A12A7F852}"/>
          </ac:cxnSpMkLst>
        </pc:cxnChg>
        <pc:cxnChg chg="del">
          <ac:chgData name="代數白痴 顧" userId="316db6a4f7ef8138" providerId="LiveId" clId="{E3F46EFD-AD45-4ADE-AFF8-0959CE17B3AC}" dt="2024-03-28T04:29:20.455" v="375" actId="478"/>
          <ac:cxnSpMkLst>
            <pc:docMk/>
            <pc:sldMk cId="1143498520" sldId="401"/>
            <ac:cxnSpMk id="5" creationId="{0EA26E7D-768A-24F5-48BD-B3911CCA3FED}"/>
          </ac:cxnSpMkLst>
        </pc:cxnChg>
        <pc:cxnChg chg="del">
          <ac:chgData name="代數白痴 顧" userId="316db6a4f7ef8138" providerId="LiveId" clId="{E3F46EFD-AD45-4ADE-AFF8-0959CE17B3AC}" dt="2024-03-28T04:29:19.828" v="374" actId="478"/>
          <ac:cxnSpMkLst>
            <pc:docMk/>
            <pc:sldMk cId="1143498520" sldId="401"/>
            <ac:cxnSpMk id="7" creationId="{B7A1A49F-E27C-6BBA-8E86-7FAF061A56CF}"/>
          </ac:cxnSpMkLst>
        </pc:cxnChg>
        <pc:cxnChg chg="del">
          <ac:chgData name="代數白痴 顧" userId="316db6a4f7ef8138" providerId="LiveId" clId="{E3F46EFD-AD45-4ADE-AFF8-0959CE17B3AC}" dt="2024-03-28T04:29:17.590" v="373" actId="478"/>
          <ac:cxnSpMkLst>
            <pc:docMk/>
            <pc:sldMk cId="1143498520" sldId="401"/>
            <ac:cxnSpMk id="9" creationId="{2689BDFD-1BC4-94A9-B816-767CDA4649AD}"/>
          </ac:cxnSpMkLst>
        </pc:cxnChg>
        <pc:cxnChg chg="mod">
          <ac:chgData name="代數白痴 顧" userId="316db6a4f7ef8138" providerId="LiveId" clId="{E3F46EFD-AD45-4ADE-AFF8-0959CE17B3AC}" dt="2024-03-28T04:29:26.530" v="404" actId="103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E3F46EFD-AD45-4ADE-AFF8-0959CE17B3AC}" dt="2024-03-28T04:29:09.891" v="372" actId="1037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E3F46EFD-AD45-4ADE-AFF8-0959CE17B3AC}" dt="2024-03-28T04:29:02.715" v="344" actId="1038"/>
          <ac:cxnSpMkLst>
            <pc:docMk/>
            <pc:sldMk cId="1143498520" sldId="401"/>
            <ac:cxnSpMk id="15" creationId="{3A1B136E-9A96-618D-DE4D-50E0879EDAFD}"/>
          </ac:cxnSpMkLst>
        </pc:cxnChg>
        <pc:cxnChg chg="mod">
          <ac:chgData name="代數白痴 顧" userId="316db6a4f7ef8138" providerId="LiveId" clId="{E3F46EFD-AD45-4ADE-AFF8-0959CE17B3AC}" dt="2024-03-28T04:28:54.829" v="291" actId="1038"/>
          <ac:cxnSpMkLst>
            <pc:docMk/>
            <pc:sldMk cId="1143498520" sldId="401"/>
            <ac:cxnSpMk id="18" creationId="{8A3FD42C-0753-882F-5C77-C25690C70AF8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19" creationId="{FC7AD791-51F0-9714-B277-29C726323B21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20" creationId="{223B1B6A-C395-BF1C-2224-AC827B527350}"/>
          </ac:cxnSpMkLst>
        </pc:cxnChg>
        <pc:cxnChg chg="add mod">
          <ac:chgData name="代數白痴 顧" userId="316db6a4f7ef8138" providerId="LiveId" clId="{E3F46EFD-AD45-4ADE-AFF8-0959CE17B3AC}" dt="2024-03-28T04:42:33.797" v="1088" actId="1076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3" creationId="{CE5EADB1-20DF-7364-D767-44F972C8C9CA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4" creationId="{FD5F68A3-8972-1A58-BDCA-8589D9E0F3E7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5" creationId="{744F5489-506D-B987-8243-3E569EA2ACE6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7" creationId="{6FABFD18-341D-3EFD-1CA8-433F3B75A385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8" creationId="{251957BE-BA3F-FFF9-B714-E5502F7BDB5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9" creationId="{CAB7ED6E-7A7C-9BC5-FD08-0FF9B85FA78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0" creationId="{81393F70-36CE-20D6-93D8-7021D86D895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2" creationId="{50E94DA1-B1E5-952B-3C87-31ED776202F0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24C3C758-1038-499D-8AD2-8015CF57B8A5}"/>
    <pc:docChg chg="undo custSel addSld delSld modSld">
      <pc:chgData name="代數白痴 顧" userId="316db6a4f7ef8138" providerId="LiveId" clId="{24C3C758-1038-499D-8AD2-8015CF57B8A5}" dt="2024-03-27T00:49:58.538" v="1394" actId="2696"/>
      <pc:docMkLst>
        <pc:docMk/>
      </pc:docMkLst>
      <pc:sldChg chg="addSp delSp modSp mod modTransition">
        <pc:chgData name="代數白痴 顧" userId="316db6a4f7ef8138" providerId="LiveId" clId="{24C3C758-1038-499D-8AD2-8015CF57B8A5}" dt="2024-03-27T00:49:38.933" v="1393" actId="1036"/>
        <pc:sldMkLst>
          <pc:docMk/>
          <pc:sldMk cId="2002568168" sldId="400"/>
        </pc:sldMkLst>
        <pc:spChg chg="mod">
          <ac:chgData name="代數白痴 顧" userId="316db6a4f7ef8138" providerId="LiveId" clId="{24C3C758-1038-499D-8AD2-8015CF57B8A5}" dt="2024-03-27T00:04:21.964" v="631" actId="113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3" creationId="{8265112E-F81C-9AEF-C1F1-DAA538B6E3F8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4" creationId="{E8E37B1E-B6C7-84C7-9407-C07A55DB5661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5" creationId="{9779476D-E216-7C02-A356-38F7F1BFE352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6" creationId="{67F7F3B4-0765-0294-D7B0-440E2D4F38B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7" creationId="{0E47338E-53CF-1359-2CA3-95CD959C31DA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8" creationId="{94D04B57-C454-EA6D-80D2-551D2044A64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9" creationId="{CA4BE1D7-3069-F95C-5BAB-1958F9EC59F8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0" creationId="{BEC1EF9E-6427-B441-1FE8-592F6AA7C6DF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1" creationId="{9C0355DE-3462-18F3-2F28-782DA27082E5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2" creationId="{B8B0162F-D9E2-CCDF-3233-97F2E57FDC74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4" creationId="{9377D147-AFBB-7DF7-1105-B2382BA9BA36}"/>
          </ac:spMkLst>
        </pc:spChg>
        <pc:spChg chg="del">
          <ac:chgData name="代數白痴 顧" userId="316db6a4f7ef8138" providerId="LiveId" clId="{24C3C758-1038-499D-8AD2-8015CF57B8A5}" dt="2024-03-27T00:04:25.041" v="632" actId="478"/>
          <ac:spMkLst>
            <pc:docMk/>
            <pc:sldMk cId="2002568168" sldId="400"/>
            <ac:spMk id="25" creationId="{0921CEEE-F1A3-721C-6FB8-40BC1D786C24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26" creationId="{0AF70673-4D15-546A-8A45-7E84C4A85D6A}"/>
          </ac:spMkLst>
        </pc:spChg>
        <pc:spChg chg="del">
          <ac:chgData name="代數白痴 顧" userId="316db6a4f7ef8138" providerId="LiveId" clId="{24C3C758-1038-499D-8AD2-8015CF57B8A5}" dt="2024-03-27T00:04:25.869" v="633" actId="478"/>
          <ac:spMkLst>
            <pc:docMk/>
            <pc:sldMk cId="2002568168" sldId="400"/>
            <ac:spMk id="27" creationId="{C42C94BB-F54B-7CE7-EF08-78809EEFFFF4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28" creationId="{DD0456EB-916B-B09D-EE0B-4400A60A771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9" creationId="{773C50DB-BC9F-BE1E-36BD-27D24A15B2A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0" creationId="{DE467C1F-66E5-1FE4-9C5C-8C1405A0FD9E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1" creationId="{A933AE85-0072-2D3B-3E80-0CAD8BF26666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2" creationId="{8FA7FD72-E913-019E-28A6-EA63B6F455F7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44" creationId="{5BF5DC49-F258-418E-F4E6-CAF6948CCC0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70" creationId="{283EEEFA-8E73-4509-B11F-7738D2A2EED7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2" creationId="{E3BCC10F-3B33-28C2-C93E-B8E43838615D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3" creationId="{57E99C48-09FF-CDB0-61F6-D1B9759DD8DC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4" creationId="{6C787CC8-52E2-426B-0892-A497D359353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5" creationId="{83FAB6D6-8EBC-166A-E776-53E60E63305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6" creationId="{9D0EEEC2-C3D9-04AD-C644-91F5A4625FF0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7" creationId="{E14D95DF-109F-45A2-8E78-BAFA21B76C81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8" creationId="{B9A2A3FF-5065-8F62-96AD-4934F3EF7C39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9" creationId="{85730886-4127-41EF-A23F-8F5E2ED3994B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80" creationId="{F2EB1FA1-4FF7-900D-AC28-152ED35692F1}"/>
          </ac:spMkLst>
        </pc:spChg>
        <pc:spChg chg="add mod">
          <ac:chgData name="代數白痴 顧" userId="316db6a4f7ef8138" providerId="LiveId" clId="{24C3C758-1038-499D-8AD2-8015CF57B8A5}" dt="2024-03-27T00:34:33.250" v="1160" actId="1076"/>
          <ac:spMkLst>
            <pc:docMk/>
            <pc:sldMk cId="2002568168" sldId="400"/>
            <ac:spMk id="93" creationId="{114B4935-C160-C4B4-0648-E9CDEFA3D663}"/>
          </ac:spMkLst>
        </pc:spChg>
        <pc:spChg chg="add mod">
          <ac:chgData name="代數白痴 顧" userId="316db6a4f7ef8138" providerId="LiveId" clId="{24C3C758-1038-499D-8AD2-8015CF57B8A5}" dt="2024-03-27T00:46:59.221" v="1337" actId="1076"/>
          <ac:spMkLst>
            <pc:docMk/>
            <pc:sldMk cId="2002568168" sldId="400"/>
            <ac:spMk id="94" creationId="{49D22F62-B4C1-0D29-79A6-82DE03F73D96}"/>
          </ac:spMkLst>
        </pc:spChg>
        <pc:spChg chg="add mod">
          <ac:chgData name="代數白痴 顧" userId="316db6a4f7ef8138" providerId="LiveId" clId="{24C3C758-1038-499D-8AD2-8015CF57B8A5}" dt="2024-03-27T00:41:22.620" v="1244" actId="1076"/>
          <ac:spMkLst>
            <pc:docMk/>
            <pc:sldMk cId="2002568168" sldId="400"/>
            <ac:spMk id="95" creationId="{FCDE82FC-3284-AF4F-6B94-C1D6E243F47B}"/>
          </ac:spMkLst>
        </pc:spChg>
        <pc:spChg chg="add mod">
          <ac:chgData name="代數白痴 顧" userId="316db6a4f7ef8138" providerId="LiveId" clId="{24C3C758-1038-499D-8AD2-8015CF57B8A5}" dt="2024-03-27T00:35:43.886" v="1191" actId="1037"/>
          <ac:spMkLst>
            <pc:docMk/>
            <pc:sldMk cId="2002568168" sldId="400"/>
            <ac:spMk id="96" creationId="{2180C221-2EBE-DB1D-25BD-B135BB71127E}"/>
          </ac:spMkLst>
        </pc:spChg>
        <pc:spChg chg="add mod">
          <ac:chgData name="代數白痴 顧" userId="316db6a4f7ef8138" providerId="LiveId" clId="{24C3C758-1038-499D-8AD2-8015CF57B8A5}" dt="2024-03-27T00:36:04.198" v="1202" actId="1035"/>
          <ac:spMkLst>
            <pc:docMk/>
            <pc:sldMk cId="2002568168" sldId="400"/>
            <ac:spMk id="97" creationId="{ED173E1B-5BBF-E782-98F9-7498F9FB2BB7}"/>
          </ac:spMkLst>
        </pc:spChg>
        <pc:spChg chg="add mod">
          <ac:chgData name="代數白痴 顧" userId="316db6a4f7ef8138" providerId="LiveId" clId="{24C3C758-1038-499D-8AD2-8015CF57B8A5}" dt="2024-03-27T00:36:14.095" v="1204" actId="1076"/>
          <ac:spMkLst>
            <pc:docMk/>
            <pc:sldMk cId="2002568168" sldId="400"/>
            <ac:spMk id="98" creationId="{D0122210-A5E6-AE2F-B797-A6BCB06A65FA}"/>
          </ac:spMkLst>
        </pc:spChg>
        <pc:spChg chg="add mod">
          <ac:chgData name="代數白痴 顧" userId="316db6a4f7ef8138" providerId="LiveId" clId="{24C3C758-1038-499D-8AD2-8015CF57B8A5}" dt="2024-03-27T00:36:35.780" v="1210" actId="1076"/>
          <ac:spMkLst>
            <pc:docMk/>
            <pc:sldMk cId="2002568168" sldId="400"/>
            <ac:spMk id="99" creationId="{A1930DA5-E405-510D-3C24-D1B408C35B26}"/>
          </ac:spMkLst>
        </pc:spChg>
        <pc:spChg chg="add mod">
          <ac:chgData name="代數白痴 顧" userId="316db6a4f7ef8138" providerId="LiveId" clId="{24C3C758-1038-499D-8AD2-8015CF57B8A5}" dt="2024-03-27T00:36:45.808" v="1214" actId="1076"/>
          <ac:spMkLst>
            <pc:docMk/>
            <pc:sldMk cId="2002568168" sldId="400"/>
            <ac:spMk id="100" creationId="{CAC913FA-392E-EEA2-CE0B-F6568C956574}"/>
          </ac:spMkLst>
        </pc:spChg>
        <pc:spChg chg="add del mod">
          <ac:chgData name="代數白痴 顧" userId="316db6a4f7ef8138" providerId="LiveId" clId="{24C3C758-1038-499D-8AD2-8015CF57B8A5}" dt="2024-03-27T00:40:38.192" v="1236" actId="478"/>
          <ac:spMkLst>
            <pc:docMk/>
            <pc:sldMk cId="2002568168" sldId="400"/>
            <ac:spMk id="116" creationId="{60249940-4E0A-3DD7-257E-97F3E1B3A6AE}"/>
          </ac:spMkLst>
        </pc:spChg>
        <pc:spChg chg="add mod">
          <ac:chgData name="代數白痴 顧" userId="316db6a4f7ef8138" providerId="LiveId" clId="{24C3C758-1038-499D-8AD2-8015CF57B8A5}" dt="2024-03-27T00:41:04.593" v="1243" actId="1076"/>
          <ac:spMkLst>
            <pc:docMk/>
            <pc:sldMk cId="2002568168" sldId="400"/>
            <ac:spMk id="117" creationId="{09FC5E6C-A29E-2AD1-A689-AF6AD4C794E8}"/>
          </ac:spMkLst>
        </pc:spChg>
        <pc:spChg chg="add del mod">
          <ac:chgData name="代數白痴 顧" userId="316db6a4f7ef8138" providerId="LiveId" clId="{24C3C758-1038-499D-8AD2-8015CF57B8A5}" dt="2024-03-27T00:45:01.209" v="1320" actId="478"/>
          <ac:spMkLst>
            <pc:docMk/>
            <pc:sldMk cId="2002568168" sldId="400"/>
            <ac:spMk id="130" creationId="{D18ABAC7-7134-94B1-DAFA-834D94AC36E4}"/>
          </ac:spMkLst>
        </pc:spChg>
        <pc:spChg chg="add mod">
          <ac:chgData name="代數白痴 顧" userId="316db6a4f7ef8138" providerId="LiveId" clId="{24C3C758-1038-499D-8AD2-8015CF57B8A5}" dt="2024-03-27T00:48:45.060" v="1347" actId="688"/>
          <ac:spMkLst>
            <pc:docMk/>
            <pc:sldMk cId="2002568168" sldId="400"/>
            <ac:spMk id="131" creationId="{F8CED1E0-CC3E-0954-5B04-13FC2E7A7119}"/>
          </ac:spMkLst>
        </pc:spChg>
        <pc:spChg chg="add mod">
          <ac:chgData name="代數白痴 顧" userId="316db6a4f7ef8138" providerId="LiveId" clId="{24C3C758-1038-499D-8AD2-8015CF57B8A5}" dt="2024-03-27T00:46:36.164" v="1336" actId="688"/>
          <ac:spMkLst>
            <pc:docMk/>
            <pc:sldMk cId="2002568168" sldId="400"/>
            <ac:spMk id="132" creationId="{4ED08E9E-DAC6-D061-0BC5-B8D9D4D8CF6E}"/>
          </ac:spMkLst>
        </pc:spChg>
        <pc:spChg chg="add mod">
          <ac:chgData name="代數白痴 顧" userId="316db6a4f7ef8138" providerId="LiveId" clId="{24C3C758-1038-499D-8AD2-8015CF57B8A5}" dt="2024-03-27T00:48:52.512" v="1349" actId="1076"/>
          <ac:spMkLst>
            <pc:docMk/>
            <pc:sldMk cId="2002568168" sldId="400"/>
            <ac:spMk id="136" creationId="{DBD60512-1B4E-0E9E-4CFD-827A3177212E}"/>
          </ac:spMkLst>
        </pc:spChg>
        <pc:spChg chg="add mod">
          <ac:chgData name="代數白痴 顧" userId="316db6a4f7ef8138" providerId="LiveId" clId="{24C3C758-1038-499D-8AD2-8015CF57B8A5}" dt="2024-03-27T00:49:03.879" v="1354" actId="1076"/>
          <ac:spMkLst>
            <pc:docMk/>
            <pc:sldMk cId="2002568168" sldId="400"/>
            <ac:spMk id="137" creationId="{D9C9D17C-BDBF-1E1D-B522-463AC48BC957}"/>
          </ac:spMkLst>
        </pc:spChg>
        <pc:spChg chg="add mod">
          <ac:chgData name="代數白痴 顧" userId="316db6a4f7ef8138" providerId="LiveId" clId="{24C3C758-1038-499D-8AD2-8015CF57B8A5}" dt="2024-03-27T00:49:21.266" v="1357" actId="1076"/>
          <ac:spMkLst>
            <pc:docMk/>
            <pc:sldMk cId="2002568168" sldId="400"/>
            <ac:spMk id="138" creationId="{707F1B0E-BA9E-9ACE-9B08-CD9A17EF5A01}"/>
          </ac:spMkLst>
        </pc:spChg>
        <pc:spChg chg="add mod">
          <ac:chgData name="代數白痴 顧" userId="316db6a4f7ef8138" providerId="LiveId" clId="{24C3C758-1038-499D-8AD2-8015CF57B8A5}" dt="2024-03-27T00:49:38.933" v="1393" actId="1036"/>
          <ac:spMkLst>
            <pc:docMk/>
            <pc:sldMk cId="2002568168" sldId="400"/>
            <ac:spMk id="139" creationId="{6953E6CE-62A0-5B85-6437-3DC007039178}"/>
          </ac:spMkLst>
        </pc:s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3" creationId="{4941D7F8-053F-D945-3C26-388CF12BE474}"/>
          </ac:grpSpMkLst>
        </pc:gr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8" creationId="{3AFBD8B2-FE79-E1D8-5D70-900AC74C22A9}"/>
          </ac:grpSpMkLst>
        </pc:grpChg>
        <pc:grpChg chg="del mod topLvl">
          <ac:chgData name="代數白痴 顧" userId="316db6a4f7ef8138" providerId="LiveId" clId="{24C3C758-1038-499D-8AD2-8015CF57B8A5}" dt="2024-03-27T00:05:00.708" v="643" actId="478"/>
          <ac:grpSpMkLst>
            <pc:docMk/>
            <pc:sldMk cId="2002568168" sldId="400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04:37.585" v="635" actId="165"/>
          <ac:grpSpMkLst>
            <pc:docMk/>
            <pc:sldMk cId="2002568168" sldId="400"/>
            <ac:grpSpMk id="82" creationId="{F8E4D242-6F90-7126-34F6-E06F03FDE009}"/>
          </ac:grpSpMkLst>
        </pc:grp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 modGraphic">
          <ac:chgData name="代數白痴 顧" userId="316db6a4f7ef8138" providerId="LiveId" clId="{24C3C758-1038-499D-8AD2-8015CF57B8A5}" dt="2024-03-27T00:33:16.744" v="1144" actId="1036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graphicFrameChg chg="mod topLvl">
          <ac:chgData name="代數白痴 顧" userId="316db6a4f7ef8138" providerId="LiveId" clId="{24C3C758-1038-499D-8AD2-8015CF57B8A5}" dt="2024-03-27T00:25:49.667" v="1079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24C3C758-1038-499D-8AD2-8015CF57B8A5}" dt="2024-03-27T00:19:58.589" v="991" actId="478"/>
          <ac:picMkLst>
            <pc:docMk/>
            <pc:sldMk cId="2002568168" sldId="400"/>
            <ac:picMk id="10" creationId="{8F586D62-2D1D-AA14-E439-6D97CB99B60B}"/>
          </ac:picMkLst>
        </pc:picChg>
        <pc:inkChg chg="add del">
          <ac:chgData name="代數白痴 顧" userId="316db6a4f7ef8138" providerId="LiveId" clId="{24C3C758-1038-499D-8AD2-8015CF57B8A5}" dt="2024-03-27T00:25:19.883" v="1061" actId="478"/>
          <ac:inkMkLst>
            <pc:docMk/>
            <pc:sldMk cId="2002568168" sldId="400"/>
            <ac:inkMk id="34" creationId="{9AA8B1AF-6BA2-EB96-3D04-3EC1BD22D114}"/>
          </ac:inkMkLst>
        </pc:ink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2" creationId="{B1610E80-6056-732B-C8BB-1A115F264C28}"/>
          </ac:cxnSpMkLst>
        </pc:cxnChg>
        <pc:cxnChg chg="del">
          <ac:chgData name="代數白痴 顧" userId="316db6a4f7ef8138" providerId="LiveId" clId="{24C3C758-1038-499D-8AD2-8015CF57B8A5}" dt="2024-03-27T00:00:16.266" v="1" actId="478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24C3C758-1038-499D-8AD2-8015CF57B8A5}" dt="2024-03-27T00:04:54.211" v="642" actId="1037"/>
          <ac:cxnSpMkLst>
            <pc:docMk/>
            <pc:sldMk cId="2002568168" sldId="400"/>
            <ac:cxnSpMk id="4" creationId="{03FCA809-2ECE-43BF-FFC2-548A12A7F852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5" creationId="{C2A41D06-6A18-02C1-DCFC-0C15EF52CAFF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7" creationId="{7CA831A0-F438-A48F-D03C-C03450930666}"/>
          </ac:cxnSpMkLst>
        </pc:cxnChg>
        <pc:cxnChg chg="del mod topLvl">
          <ac:chgData name="代數白痴 顧" userId="316db6a4f7ef8138" providerId="LiveId" clId="{24C3C758-1038-499D-8AD2-8015CF57B8A5}" dt="2024-03-27T00:18:14.126" v="980" actId="478"/>
          <ac:cxnSpMkLst>
            <pc:docMk/>
            <pc:sldMk cId="2002568168" sldId="400"/>
            <ac:cxnSpMk id="35" creationId="{167E1449-D29C-1813-C20D-A64DDB752E9C}"/>
          </ac:cxnSpMkLst>
        </pc:cxnChg>
        <pc:cxnChg chg="del mod topLvl">
          <ac:chgData name="代數白痴 顧" userId="316db6a4f7ef8138" providerId="LiveId" clId="{24C3C758-1038-499D-8AD2-8015CF57B8A5}" dt="2024-03-27T00:18:12.395" v="979" actId="478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2" creationId="{38E90964-9252-0E8A-21E0-F3BEE3F08645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5" creationId="{DDF0A2E7-B5F8-D544-F51D-6887019FF7C0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0" creationId="{CE7D25A2-2479-B9C2-BE7E-7EC58120BD13}"/>
          </ac:cxnSpMkLst>
        </pc:cxnChg>
        <pc:cxnChg chg="add del mod">
          <ac:chgData name="代數白痴 顧" userId="316db6a4f7ef8138" providerId="LiveId" clId="{24C3C758-1038-499D-8AD2-8015CF57B8A5}" dt="2024-03-27T00:32:10.688" v="1122" actId="478"/>
          <ac:cxnSpMkLst>
            <pc:docMk/>
            <pc:sldMk cId="2002568168" sldId="400"/>
            <ac:cxnSpMk id="51" creationId="{7EF564F6-94EB-AB55-7CC5-23F34DE62C5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4" creationId="{C85B2D53-5B5A-9AC0-2275-87E619C4DFE5}"/>
          </ac:cxnSpMkLst>
        </pc:cxnChg>
        <pc:cxnChg chg="add mod">
          <ac:chgData name="代數白痴 顧" userId="316db6a4f7ef8138" providerId="LiveId" clId="{24C3C758-1038-499D-8AD2-8015CF57B8A5}" dt="2024-03-27T00:33:16.744" v="1144" actId="1036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24C3C758-1038-499D-8AD2-8015CF57B8A5}" dt="2024-03-27T00:30:33.111" v="1113" actId="478"/>
          <ac:cxnSpMkLst>
            <pc:docMk/>
            <pc:sldMk cId="2002568168" sldId="400"/>
            <ac:cxnSpMk id="60" creationId="{5A5D3F0E-9D90-7E66-9AFA-4E8F0A1495D8}"/>
          </ac:cxnSpMkLst>
        </pc:cxnChg>
        <pc:cxnChg chg="add del mod">
          <ac:chgData name="代數白痴 顧" userId="316db6a4f7ef8138" providerId="LiveId" clId="{24C3C758-1038-499D-8AD2-8015CF57B8A5}" dt="2024-03-27T00:32:36.834" v="1126" actId="478"/>
          <ac:cxnSpMkLst>
            <pc:docMk/>
            <pc:sldMk cId="2002568168" sldId="400"/>
            <ac:cxnSpMk id="66" creationId="{F66DFDE2-3257-DB9A-17C4-8B831E6EF949}"/>
          </ac:cxnSpMkLst>
        </pc:cxnChg>
        <pc:cxnChg chg="mod">
          <ac:chgData name="代數白痴 顧" userId="316db6a4f7ef8138" providerId="LiveId" clId="{24C3C758-1038-499D-8AD2-8015CF57B8A5}" dt="2024-03-27T00:04:37.585" v="635" actId="165"/>
          <ac:cxnSpMkLst>
            <pc:docMk/>
            <pc:sldMk cId="2002568168" sldId="400"/>
            <ac:cxnSpMk id="71" creationId="{09951B0E-3919-9E0C-294E-8476F1798824}"/>
          </ac:cxnSpMkLst>
        </pc:cxnChg>
        <pc:cxnChg chg="add mod">
          <ac:chgData name="代數白痴 顧" userId="316db6a4f7ef8138" providerId="LiveId" clId="{24C3C758-1038-499D-8AD2-8015CF57B8A5}" dt="2024-03-27T00:39:38.715" v="1230" actId="14100"/>
          <ac:cxnSpMkLst>
            <pc:docMk/>
            <pc:sldMk cId="2002568168" sldId="400"/>
            <ac:cxnSpMk id="83" creationId="{435B6F60-CD7B-DB3A-A28F-DE9CB4355505}"/>
          </ac:cxnSpMkLst>
        </pc:cxnChg>
        <pc:cxnChg chg="add mod">
          <ac:chgData name="代數白痴 顧" userId="316db6a4f7ef8138" providerId="LiveId" clId="{24C3C758-1038-499D-8AD2-8015CF57B8A5}" dt="2024-03-27T00:39:47.431" v="1231" actId="14100"/>
          <ac:cxnSpMkLst>
            <pc:docMk/>
            <pc:sldMk cId="2002568168" sldId="400"/>
            <ac:cxnSpMk id="88" creationId="{3B439EBC-1C09-5665-09C3-21196A4AB148}"/>
          </ac:cxnSpMkLst>
        </pc:cxnChg>
        <pc:cxnChg chg="add mod">
          <ac:chgData name="代數白痴 顧" userId="316db6a4f7ef8138" providerId="LiveId" clId="{24C3C758-1038-499D-8AD2-8015CF57B8A5}" dt="2024-03-27T00:39:05.181" v="1225" actId="14100"/>
          <ac:cxnSpMkLst>
            <pc:docMk/>
            <pc:sldMk cId="2002568168" sldId="400"/>
            <ac:cxnSpMk id="90" creationId="{22EBE11A-8C67-662A-2D96-913584869617}"/>
          </ac:cxnSpMkLst>
        </pc:cxnChg>
        <pc:cxnChg chg="add mod">
          <ac:chgData name="代數白痴 顧" userId="316db6a4f7ef8138" providerId="LiveId" clId="{24C3C758-1038-499D-8AD2-8015CF57B8A5}" dt="2024-03-27T00:40:22.532" v="1232" actId="692"/>
          <ac:cxnSpMkLst>
            <pc:docMk/>
            <pc:sldMk cId="2002568168" sldId="400"/>
            <ac:cxnSpMk id="109" creationId="{8C35D9D5-BECB-510C-23B2-D614B49E38B1}"/>
          </ac:cxnSpMkLst>
        </pc:cxnChg>
        <pc:cxnChg chg="add mod">
          <ac:chgData name="代數白痴 顧" userId="316db6a4f7ef8138" providerId="LiveId" clId="{24C3C758-1038-499D-8AD2-8015CF57B8A5}" dt="2024-03-27T00:45:55.954" v="1330" actId="14100"/>
          <ac:cxnSpMkLst>
            <pc:docMk/>
            <pc:sldMk cId="2002568168" sldId="400"/>
            <ac:cxnSpMk id="118" creationId="{8641A80D-28AD-F2EA-D397-BFC26103A2C1}"/>
          </ac:cxnSpMkLst>
        </pc:cxnChg>
        <pc:cxnChg chg="add mod">
          <ac:chgData name="代數白痴 顧" userId="316db6a4f7ef8138" providerId="LiveId" clId="{24C3C758-1038-499D-8AD2-8015CF57B8A5}" dt="2024-03-27T00:42:47.071" v="1295" actId="692"/>
          <ac:cxnSpMkLst>
            <pc:docMk/>
            <pc:sldMk cId="2002568168" sldId="400"/>
            <ac:cxnSpMk id="122" creationId="{CC4B5FE1-638D-3152-4A53-E431F20EF0ED}"/>
          </ac:cxnSpMkLst>
        </pc:cxnChg>
        <pc:cxnChg chg="add mod">
          <ac:chgData name="代數白痴 顧" userId="316db6a4f7ef8138" providerId="LiveId" clId="{24C3C758-1038-499D-8AD2-8015CF57B8A5}" dt="2024-03-27T00:46:26.135" v="1334" actId="14100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delSp modSp add del modTransition">
        <pc:chgData name="代數白痴 顧" userId="316db6a4f7ef8138" providerId="LiveId" clId="{24C3C758-1038-499D-8AD2-8015CF57B8A5}" dt="2024-03-27T00:49:58.538" v="1394" actId="2696"/>
        <pc:sldMkLst>
          <pc:docMk/>
          <pc:sldMk cId="287482510" sldId="401"/>
        </pc:sldMkLst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28" creationId="{DD0456EB-916B-B09D-EE0B-4400A60A771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0" creationId="{283EEEFA-8E73-4509-B11F-7738D2A2EED7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2" creationId="{E3BCC10F-3B33-28C2-C93E-B8E43838615D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3" creationId="{57E99C48-09FF-CDB0-61F6-D1B9759DD8DC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4" creationId="{6C787CC8-52E2-426B-0892-A497D359353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5" creationId="{83FAB6D6-8EBC-166A-E776-53E60E63305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6" creationId="{9D0EEEC2-C3D9-04AD-C644-91F5A4625FF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7" creationId="{E14D95DF-109F-45A2-8E78-BAFA21B76C81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8" creationId="{B9A2A3FF-5065-8F62-96AD-4934F3EF7C39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9" creationId="{85730886-4127-41EF-A23F-8F5E2ED3994B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80" creationId="{F2EB1FA1-4FF7-900D-AC28-152ED35692F1}"/>
          </ac:spMkLst>
        </pc:spChg>
        <pc:grpChg chg="mod topLv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82" creationId="{F8E4D242-6F90-7126-34F6-E06F03FDE009}"/>
          </ac:grpSpMkLst>
        </pc:grpChg>
        <pc:graphicFrameChg chg="mod topLvl">
          <ac:chgData name="代數白痴 顧" userId="316db6a4f7ef8138" providerId="LiveId" clId="{24C3C758-1038-499D-8AD2-8015CF57B8A5}" dt="2024-03-27T00:20:05.822" v="992" actId="165"/>
          <ac:graphicFrameMkLst>
            <pc:docMk/>
            <pc:sldMk cId="287482510" sldId="401"/>
            <ac:graphicFrameMk id="81" creationId="{EA1A6D01-FC1F-CF16-A033-1E70ABF7C82D}"/>
          </ac:graphicFrameMkLst>
        </pc:graphicFrame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5" creationId="{167E1449-D29C-1813-C20D-A64DDB752E9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7" creationId="{2D2CB6E5-A56F-FC86-796B-3C9D1685291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0" creationId="{CE7D25A2-2479-B9C2-BE7E-7EC58120BD13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4" creationId="{C85B2D53-5B5A-9AC0-2275-87E619C4DFE5}"/>
          </ac:cxnSpMkLst>
        </pc:cxnChg>
        <pc:cxnChg chg="mod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71" creationId="{09951B0E-3919-9E0C-294E-8476F1798824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2:11:08.8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15169 3649 395 0,'0'0'0'16,"0"0"632"-16,0 0-515 16,-5 0 30-16,5 0-48 0,0 0-11 15,0 2-34-15,5 3-3 0,5 3 10 16,0-1-23-16,5 0-6 0,-1-1 3 15,1-5-18-15,5 0 4 0,-3-1 4 16,-1-1-20-16,3 0 7 0,0-3 8 16,1-1-24-16,1-2 8 15,0 1 12-15,-1 1-26 0,-5 1 13 16,1 2 7-16,-1 0-20 0,-3 2 12 16,3 0 8-16,-3 0-20 0,0 0 12 15,5 0 8-15,-3 0-17 16,3 1 10-16,-3 2 10 0,-1 0-24 0,1 1 12 15,-8 0 9-15,7-1-20 16,-7 0 11-16,-2 2 11 0,7-3-24 16,-5-1 13-16,4-1 10 0,3-1-20 15,1-5 11-15,-2 1 8 0,7-2-20 16,-9 3 9-16,3 0 1 16,1 2 0-16,-6-3-7 0,3 3 7 15,-3-1 0-15,0 3-5 0,11-1 5 16,-9-3 1-16,5 2-1 0,5-2 0 15,-5 0 0-15,-1 3 3 0,1-1 5 16,-5 2-16-16,3 0 6 16,-5 0 11-16,2-1-18 0,-2 1 8 15,11 0 1-15,-9 0 1 0,5 0 0 16,-3 0 7-16,-3 0-16 0,-5 0 5 16,8 1 3-16,-6 3 0 0,9 1-3 15,-1-4 3-15,5-1 2 0,4 1 0 16,1-2 7-16,3 1-18 0,2 0 8 15,2 0 1-15,-2 0 0 16,2 0 1-16,-4 0 8 0,-2 0-18 16,2 2 10-16,-3 3 7 0,-1-1-16 15,-2 0 6-15,-3 0 2 0,5-2 0 16,-2-3-53-16,4 1-5 16,2-5-142-16,10-9-53 0,-2-6-317 15</inkml:trace>
  <inkml:trace contextRef="#ctx0" brushRef="#br0" timeOffset="1169.65">14261 2260 421 0,'0'0'0'0,"0"0"574"15,0 0-467-15,0 0-24 0,0 0-17 16,0 0-8-16,0 0-16 16,0 0-12-16,-31 76-6 0,21-55 11 15,1 1-17-15,-7 0-1 0,6 0 2 16,-7-3-9-16,3 0 5 0,3-3 12 15,-1-5-12-15,6-3 3 0,2-1 6 16,4-5-19-16,0 2 0 0,0-1 3 16,6-1-11-16,6-1 6 15,-4 0 16-15,11-1-18 0,0 0 3 16,-3 0 9-16,3-1-19 0,-3 1 8 16,3 0 5-16,-5-1-13 0,-1 1-1 15,-3 0-26-15,0-1-47 16,1 1-18-16,-3-1-20 0,-4-2-88 15,0 0-57-15,-2-1-97 0,0-4-14 16</inkml:trace>
  <inkml:trace contextRef="#ctx0" brushRef="#br0" timeOffset="1389.11">14416 2239 1170 0,'0'0'0'0,"0"0"146"0,0 0-53 15,2 61-14-15,2-34-42 0,3 1-11 16,1 0-24-16,-4 2-1 0,4-2 8 16,3-2-13-16,-7-1-5 0,2-4-17 15,2-4-39-15,-4-5-11 16,-2-1-5-16,0-4-22 0,-2-4 8 16,0-3-42-16,0-2-15 0,-2-10-85 15,2-6-42-15,-2-7 31 0</inkml:trace>
  <inkml:trace contextRef="#ctx0" brushRef="#br0" timeOffset="1730.15">14501 2235 705 0,'0'0'0'0,"0"0"407"15,0 0-292-15,0 0-4 0,0 0-24 16,58-33-45-16,-44 34-14 0,-3 5-15 16,1 3 0-16,-4 2 3 15,0 4-14-15,-5 1-1 0,-3 4 10 16,-7 2-12-16,-1 3 2 0,-2 0 8 15,-7 0-12-15,3-3 1 0,-3-4 4 16,7-3 0-16,4-8-4 0,-1-1 4 16,7-2-1-16,0-4-5 15,0 0 8-15,9 0-8 0,-3-5-9 16,6 3 15-16,3-3 3 0,-3 4-8 16,11 0 6-16,-2 1-4 0,-1 2-2 15,-3 6 6-15,-3 3-6 0,1 2-28 16,-7-2 29-16,-4 0-3 0,-4 4 1 15,0 0 8-15,-10 2-1 16,-7 0-3-16,1-3 24 0,-7 2-13 16,0-5-5-16,-4-2 5 0,5-4-14 15,5-5 3-15,5 0 0 0,8-5-127 16,-1-8-39-16,5-3-149 16,9-4-324-16,-3-3 341 0</inkml:trace>
  <inkml:trace contextRef="#ctx0" brushRef="#br0" timeOffset="1956.53">14850 2353 1070 0,'0'0'0'0,"0"0"218"15,0 0-125-15,0 0-46 0,62-1-32 16,-41 1-2-16,0 0-13 15,-1 0 0-15,-3-3-29 0,-3 3-59 16,1 0-32-16,-9 0-39 0,-4 4 4 16,-2-1-105-16,-2-2-293 0,-8-1 527 15</inkml:trace>
  <inkml:trace contextRef="#ctx0" brushRef="#br0" timeOffset="2127.86">14937 2246 804 0,'0'0'0'0,"0"0"299"16,0 0-165-16,4 73-36 16,-4-44-11-16,2 2-29 0,0-2-26 15,-2-1-9-15,2-4-22 0,5-3-2 16,-7-5-25-16,4-4-77 0,0-5-44 16,0-6-133-16,6-1-256 0,-4-10 107 15</inkml:trace>
  <inkml:trace contextRef="#ctx0" brushRef="#br0" timeOffset="2368.31">15317 2244 944 0,'0'0'0'0,"0"0"246"16,0 0-154-16,0 0 24 15,-64 83-14-15,50-56-52 0,1 1-9 16,1-2-25-16,6-2 2 0,2-5 8 15,4-3-19-15,0-4-8 0,4-3 2 16,-2-3 7-16,6-3-12 0,2-1 8 16,1 0-2-16,5-2-1 15,5 0 10-15,-4-4-22 0,3-1-14 16,-3 4-1-16,-1 0-49 0,1 1 22 16,-7 0-26-16,-2 0-199 0,-1 0 24 15,-3 0-62-15</inkml:trace>
  <inkml:trace contextRef="#ctx0" brushRef="#br0" timeOffset="2580.79">15524 2245 1098 0,'0'0'0'0,"0"0"136"16,0 0-31-16,0 0 4 15,-6 82-24-15,6-54-40 0,6 0-11 16,-2-2-24-16,4-3-8 0,-1-2 6 15,-3-5-12-15,0-5-30 0,-4-2-19 16,4-6-52-16,-2-3-28 16,-2-3-15-16,0-9-141 0,-2-5-88 15</inkml:trace>
  <inkml:trace contextRef="#ctx0" brushRef="#br0" timeOffset="2782.88">15518 2245 785 0,'0'0'0'16,"0"0"282"-16,0 0-169 0,0 0-10 15,0 0-1-15,0 0-26 16,74-21-44-16,-53 27-10 0,-2 3-15 16,-3 3-5-16,1 3 9 0,-3 3-12 15,-10 5-3-15,-4 6 8 0,0 2 2 16,-16 8-6-16,1 1 0 0,-5-1 9 16,-3-4-13-16,2-7 8 0,3-8-1 15,3-7-16-15,7-9-30 16,8-4-56-16,0-11-82 0,4-7-250 15</inkml:trace>
  <inkml:trace contextRef="#ctx0" brushRef="#br0" timeOffset="3002.97">15940 2291 1414 0,'0'0'0'0,"0"0"219"0,0 0-147 15,0 0-4-15,0 0-36 0,60-25-31 16,-38 19-2-16,1 4-43 0,0-3-85 16,-1 5-62-16,-1 0-62 15,-8 0-200-15</inkml:trace>
  <inkml:trace contextRef="#ctx0" brushRef="#br0" timeOffset="3188.99">15977 2517 993 0,'0'0'0'0,"0"0"430"0,0 0-322 16,0 0-43-16,0 0 6 0,0 0-46 15,78-53-9-15,-45 39-19 16,-6 1-1-16,4 3-41 0,-2 2-72 15,-4 3-23-15,0 0-79 0,-7 1-168 16,1-3-222-16,-4-2 440 0</inkml:trace>
  <inkml:trace contextRef="#ctx0" brushRef="#br0" timeOffset="3340.71">16413 2211 1123 0,'0'0'0'15,"0"0"191"-15,-6 69-109 0,2-39 42 16,2-1-15-16,2 4-69 0,0-4-16 16,0-2-23-16,6 1-2 15,-2-5-18-15,2-5-115 0,2-3-44 16,-4-6-140-16,3-9-525 0</inkml:trace>
  <inkml:trace contextRef="#ctx0" brushRef="#br0" timeOffset="3815.31">16704 2342 1106 0,'0'0'87'0,"0"0"-8"16,0 0-1-16,17-78 7 0,-13 54-49 16,-4 5-30-16,0 1 9 15,0 6-9-15,0 4 12 0,-10 3 15 16,-3 2-6-16,-1 3 9 0,-1 1 21 15,-1 6 0-15,1 2-1 0,5 1-8 16,-4 0-30-16,7 2-13 16,3 2 17-16,2 0-7 0,2 0-5 15,0 1 11-15,4 0-16 0,3 2-3 16,7 1 13-16,-6 0-13 0,7 2-4 16,-5 0 4-16,5 1 4 0,-7 1-10 15,2 1 8-15,-6 0-1 0,-4-2-11 16,-2 1 13-16,-4-4-10 15,-6-1-4-15,5-6 13 0,-5-4-8 16,4-2-12-16,-5-5 21 0,5 0-10 16,-6-10-6-16,7-6 11 0,-1-3 0 15,0-1-34-15,8 0 37 0,0-1-6 16,10 1-5-16,-2 2 13 0,7 0-10 16,4 3-24-16,-1 1 14 0,3 4-23 15,8-2 13-15,-7 5-11 16,3 0-57-16,0 1-12 0,-4 3-2 15,-1-1-65-15,-5 4-17 0,-1-1-39 16,-3 0-85-16,-3 0 8 16</inkml:trace>
  <inkml:trace contextRef="#ctx0" brushRef="#br0" timeOffset="4089.86">16886 2316 685 0,'0'0'0'0,"0"0"377"16,0 0-223-16,0 0-51 0,0 0-53 15,0 0 10-15,0 0-5 16,0 0-20-16,-20 67 1 0,20-45-9 15,0 1-8-15,0 0 19 0,8-2-5 16,-2-1-9-16,4-6 5 0,3-3-19 16,-1-2-10-16,3-5 0 0,3-3 13 15,1-1-13-15,2-8 0 0,-1-6-2 16,-3-1-45-16,-1-2 47 16,-3-5 0-16,-5 4-5 0,-6-3 8 0,-2 1-1 15,0 1-6-15,-8 3 8 16,-5 3 3-16,-3 7-3 0,1 2 16 15,-5 4-11-15,1 0-1 0,1 3 14 16,5 2-19-16,1 0-6 0,3-2 6 16,3 0-7-16,4-3-28 15,2 0-28-15,0-2-92 0,8-8-41 16,-1-4-24-16,7 0-187 16</inkml:trace>
  <inkml:trace contextRef="#ctx0" brushRef="#br0" timeOffset="4383.2">17114 2086 874 0,'0'0'0'0,"0"0"308"0,0 0-153 15,0 0-37-15,0 0 8 0,-13 62-42 16,13-46-47-16,4-3 8 16,1-3-12-16,3-2-11 0,2-3 6 0,-2-4-12 15,5-1-8-15,-1-3 17 16,3-7-12-16,-7-4-10 0,2 0 12 15,-3-2-14-15,-7-4 1 0,2-1 17 16,-2-6-17-16,2-1-3 16,-2 1 2-16,0 4 11 0,-2 9-12 15,0 3 33-15,-5 8-27 0,-1 3-11 16,0 7 10-16,-7 7-10 0,7 7-13 16,-2 0-1-16,-1 4-50 0,7-1-56 15,-2 1-74-15,-2 0-136 0,2-2-211 16</inkml:trace>
  <inkml:trace contextRef="#ctx0" brushRef="#br0" timeOffset="21791.65">20008 7372 418 0,'-4'0'0'0,"1"0"184"16,1 0-147-16,2 0 5 0,-2 1 5 16,0-1-23-16,2 1 4 0,-4 3 0 15,-2-1-56-15,4-1 54 0,-6 0 5 16,-1-2 58-16,3 0-18 16,-2 0-24-16,-5 0 17 0,3-3-1 0,-6-2-5 15,-1-2-22-15,0-3 10 16,-3-3 6-16,-1-7-17 0,-4-5-6 15,1-7-11-15,-5-11-13 0,0-14 4 16,-4-13-10-16,0-14-3 16,-5-10-42-16,7-8-37 0,2-5 62 15,2-4-33-15,5 3 23 0,3 9 9 16,1 12 11-16,-1 16 16 0,2 16 9 16,7 11 21-16,-6 9 0 0,7 7-16 15,-5 6 15-15,6 4 10 0,-3 5-14 16,7 5 21-16,4 4-9 0,-2 1-29 15,2 1 2-15,0 2-4 16,0 0-2-16,0 0 5 0,-2 8-13 16,-4 7-1-16,-5 5 0 0,1 6 16 15,-6 1-12-15,3 3 9 0,-3-1-9 16,-1-3-5-16,3-3 2 0,5-4 7 16,1-5-8-16,2-4 0 0,2-5-3 15,4-1-41-15,0-3-17 16,2-1-58-16,6-5-3 0,0-5-27 15,-2-5-127-15,7-3-57 0</inkml:trace>
  <inkml:trace contextRef="#ctx0" brushRef="#br0" timeOffset="21948.47">19373 6036 825 0,'0'0'0'0,"0"0"405"15,0 0-293-15,0 0 22 16,0 0-53-16,0 0-28 0,77 32-29 0,-53-18-21 15,3-5 7-15,-2-1-12 16,2-1-61-16,-4-1-55 0,-5-2-125 16,-12-3-181-16</inkml:trace>
  <inkml:trace contextRef="#ctx0" brushRef="#br0" timeOffset="22684.15">19117 5067 918 0,'0'0'0'0,"0"0"340"16,0 0-217-16,0 0-78 0,0 0 4 16,0 0 11-16,64-7-15 15,-37 13-1-15,-7 3-18 0,1 4-18 16,-13 2 3-16,-4 5-10 0,-4 3 1 16,-6 4 14-16,-10 2-8 0,-7 3 1 15,-4-4 15-15,0-2-7 16,0-3-2-16,7-8 9 0,7-6-16 15,9-5-9-15,4-4 2 0,8-4-1 16,11-7-2-16,8-5 4 0,10-1-4 16,-6 1-27-16,2 7 12 0,-10 4-13 15,-7 5 4-15,-3 2 20 0,-5 8-9 16,-8 5 6-16,0 4 17 0,-10 2-10 16,-7 5 0-16,1 2 4 0,-3 2 4 15,-4 1-8-15,5-7 4 16,1-4 11-16,7-7-16 0,2-8 6 15,6-1 0-15,2-4-5 0,2 0 4 16,8-7 2-16,0-4-7 0,7-2 6 16,1 1 1-16,1 2-9 15,-7 2 10-15,5 6-10 0,0 2-4 16,-5 2 15-16,-2 4-11 0,-1 6-3 16,-5-2 16-16,-4 3-9 0,0 3-3 15,0 0 8-15,-4 2 0 16,-7 2-7-16,-1 2 6 0,-5 1 1 15,3 2-9-15,-5-1 10 0,3-3-10 16,3-4-108-16,5-7 7 0,8-10-89 16,0-2-119-16,0-17-192 0</inkml:trace>
  <inkml:trace contextRef="#ctx0" brushRef="#br0" timeOffset="23340.69">19503 4959 1240 0,'0'0'0'16,"0"0"193"-16,0 0-124 0,0 0 29 16,0 0-52-16,29 62-41 15,-25-45 8-15,3 4-15 0,-7-3-35 16,-7 4 7-16,-1-2-14 0,-8 0 22 16,3-2 26-16,-3-3-4 0,-3-2 0 15,7-3 0-15,1-5 38 16,7-2-13-16,2-3 15 0,4 0-18 15,6-3-28-15,9-5 12 0,4-2 15 16,-1-1-24-16,1 4 6 0,-9 3-7 16,3 3-30-16,-7 1 23 0,-2 3-18 15,-6 7 1-15,-2 4 22 0,-6 6-1 16,-11 1 2-16,7 4 10 0,-7 1-2 16,1 0-1-16,-1-3 26 15,7-1-9-15,-1-5-8 0,9-5 15 16,2-5-20-16,2-4-12 0,6-3 10 15,7-1-9-15,3-7 2 0,1-5 5 16,3-1-4-16,-3 3-61 0,-7-1 47 16,1 8-2-16,-3 4 9 15,-6 0 15-15,0 4-12 0,-2 10-4 16,0 5 18-16,-6 6-6 0,-7 4-5 16,1 2 6-16,-4 1 33 0,3-4-25 15,-1 0 10-15,1-6-12 0,5-4-5 16,2-3 18-16,4-6-5 15,2-2-4-15,0-6 16 0,0-1-28 16,4 0-2-16,0-1 2 0,8-4 16 16,-1-3-11-16,-1-2 9 0,2-2-17 15,3-5-2-15,1-2 8 0,-1-3-1 16,4 0-11-16,-3 0 14 16,-3 3-12-16,-1 3-6 0,-2 9 20 0,-1 1-13 15,-3 6-3-15,-2 0 15 16,0 10-2-16,4 8 4 0,-2 7 25 15,3 8 13-15,3 6-18 0,-4-1 0 16,9 1-28-16,2-10-2 0,-3-7-18 16,1-6-71-16,-3-11-202 15,-10-5-280-15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2:23:09.4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8173 10999 616 0,'0'0'0'15,"0"0"286"-15,0 0-159 0,0 0 20 16,0 0-46-16,0 0-23 0,0 0-34 16,0 0-13-16,17 0 14 15,-3 16 10-15,1 5-16 0,-3-4-2 16,5 1 1-16,-1-6-14 0,-3-4-1 15,3-5 1-15,-1-4-2 0,-3-1 1 16,7-9 6-16,-5-2-15 0,-1-3-3 16,3 0 0-16,-3 3-12 0,3-1 2 15,-3 6 5-15,-1 2-8 16,4 2 4-16,-5 4 3 0,5 0-8 16,-3 5 6-16,-3 5 11 0,2 3-9 15,1 1 9-15,-1 0 4 0,1-4-5 16,3 0 1-16,-1-4-4 0,-3-3-11 15,5-3 2-15,-1 0 8 16,-1-3-11-16,5-4 4 0,-1-3 2 16,4-2-5-16,-3 4 2 0,1 1 0 15,-2 3-1-15,-5 2 0 0,3 2 2 16,-3 3-3-16,-4 3 1 0,5-1 0 16,-1-3 0-16,1 0 2 15,3-2 0-15,1 0-3 0,4 0 2 16,2-4 1-16,4 3-4 0,6-1 4 15,-2 2 1-15,6 3-5 0,0 1 4 16,-2 2-1-16,5-3-2 0,-1-3 1 16,3 0-1-16,-3-9-116 0,4-13-53 15,-3-13-235-15,-9-11-773 16</inkml:trace>
  <inkml:trace contextRef="#ctx0" brushRef="#br0" timeOffset="923.5">12707 10968 26 0,'0'0'0'0,"0"0"74"15,0 0-53-15,0 0-10 0,-2 10-7 16,2-9 1-16,0-1 12 15,0 0-5-15,2 1 2 0,0-1-3 16,-2 0-9-16,0 2 1 0,0-2 0 16,0 0 0-16,0 0 5 0,0 0 4 15,0 0-6-15,0 0 1 0,0 0 0 16,2 0 2-16,-2 0 9 0,0 0-7 16,0 0-5-16,0 0 2 0,0 0 3 15,0 0-9-15,0 0 0 16,0-2-1-16,4 2-2 0,-4-1-41 15,0 1-52-15,0 0-29 0</inkml:trace>
  <inkml:trace contextRef="#ctx0" brushRef="#br0" timeOffset="4062.55">18414 8569 478 0,'0'0'0'0,"0"1"19"0,0 0-20 15,2 2 2-15,-2-1-2 16,0 4-70-16,2 0-70 0</inkml:trace>
  <inkml:trace contextRef="#ctx0" brushRef="#br0" timeOffset="8811.24">16859 9767 863 0,'0'0'0'0,"0"0"274"0,0 0-185 16,0 0-1-16,0 0 7 0,-20 59-24 16,16-35-28-16,-7 2-10 0,3-1-3 15,0-2-16-15,-1-3-6 0,5-4-4 16,2-3-5-16,2-5 2 0,0-5-1 16,0-2-18-16,0-1-14 0,0-7-23 15,0-4 14-15,6-3 25 16,5-1-8-16,-3-1-12 0,2 1 16 15,1 1 16-15,3 2 2 0,-1 0 2 16,3 4 0-16,-1 4 12 0,-3 0 6 16,0 4-2-16,1 0-4 0,-1 4 5 15,-1 6-1-15,-1 5-8 16,-6-1 1-16,-2 7 7 0,-2 1-8 16,-6 3 0-16,-6 5-2 0,-1 2-6 15,-8-1 0-15,3 3 4 0,-3-4-5 16,-2-1-20-16,9-8-14 0,4-5-32 15,-1-7-45-15,3-7-86 16,4-4-32-16,-2-11-72 0</inkml:trace>
  <inkml:trace contextRef="#ctx0" brushRef="#br0" timeOffset="9001.58">16799 9979 1038 0,'0'0'0'0,"0"0"315"16,0 0-170-16,0 0-43 0,60 41-30 15,-39-30-38-15,0-3-26 0,-3-3-3 16,-3 0-4-16,3-4-2 0,3-1-125 16,-6 0 3-16,-5-3-44 0,0-5-38 15,-4-3-149-15,-1-5-61 16</inkml:trace>
  <inkml:trace contextRef="#ctx0" brushRef="#br0" timeOffset="9201.14">17132 9717 793 0,'0'0'0'0,"0"0"277"15,0 0-159-15,0 0 4 0,0 72-18 16,0-37-49-16,2 8-7 0,2 1-2 16,5 5-19-16,-5 0-4 15,0-7-6-15,-2 0-15 0,11-4 3 16,-9-12-5-16,0-3 0 0,2-7-89 15,-6-8 14-15,6-6-17 0,-6-2-21 16,0-6-37-16,0-7-28 0,0-4-81 16,-8-4-78-16</inkml:trace>
  <inkml:trace contextRef="#ctx0" brushRef="#br0" timeOffset="9325.66">17157 9989 901 0,'0'0'0'0,"0"0"402"16,0 0-268-16,0 0-16 15,0 0-57-15,66 0-40 0,-45 2-16 16,-2-2-10-16,-3 0-135 0,-4 2-149 16,-9 0-288-16</inkml:trace>
  <inkml:trace contextRef="#ctx0" brushRef="#br0" timeOffset="9799.7">16806 10565 1044 0,'0'0'0'0,"0"0"305"0,0 0-220 16,0 0 29-16,0 0-26 0,24 91-29 16,-19-51-13-16,-1 0-21 0,0 0-7 15,-2-5-11-15,4-6-8 16,0-5 2-16,1-10-2 0,3-4-85 16,-4-6-5-16,0-4-31 0,1-10-36 15,-1-7-52-15,-2-4-148 0,-2-4-21 16</inkml:trace>
  <inkml:trace contextRef="#ctx0" brushRef="#br0" timeOffset="9966">16977 10632 683 0,'0'0'0'0,"0"0"354"15,0 0-298-15,0 0 28 0,0 0 24 16,0 0-46-16,46 69-6 0,-34-42-9 16,-6-1-14-16,9 0-2 15,-7-5-12-15,9-4-11 0,1-5-3 16,-3-5-4-16,3-5-2 0,5-2-5 15,-6-5-14-15,1-7-5 0,-3-4 2 16,3 0-9-16,-9-2-39 0,1 4-4 16,-6 0-57-16,-6 0-37 0,2 2-89 15,-2 1-184-15</inkml:trace>
  <inkml:trace contextRef="#ctx0" brushRef="#br0" timeOffset="10129.56">17151 10567 1109 0,'0'0'0'0,"0"0"338"16,0 0-271-16,10 71-13 0,-1-53-26 15,-1-1-26-15,-4-4-4 0,6-3-104 16,-4-6-47-16,-1-4-88 0,1-7-268 16</inkml:trace>
  <inkml:trace contextRef="#ctx0" brushRef="#br0" timeOffset="10271.94">17325 10487 1355 0,'0'0'0'15,"0"0"248"-15,0 0-183 0,26 78-32 16,-15-60-24-16,1-2-18 0,1-1-210 16,-3-4-120-16</inkml:trace>
  <inkml:trace contextRef="#ctx0" brushRef="#br0" timeOffset="15606.04">19348 10360 348 0,'0'0'0'16,"0"0"69"-16,0 0-59 0,0 0-6 15,0 0-4-15,0 0 0 0,0 0-75 16,0 0-40-16</inkml:trace>
  <inkml:trace contextRef="#ctx0" brushRef="#br0" timeOffset="16215.94">19363 11274 1016 0,'0'0'0'0,"0"0"422"15,0 0-292-15,0 0 1 0,0 0-34 16,0 0-51-16,0 0-19 0,0 0-14 16,0 0 10-16,56 14 5 15,-32-10-21-15,1-2-6 0,-4 2 7 16,-1-2-11-16,-1 2 0 0,-7-1 1 15,-1-1-22-15,-5-1-1 0,0 0-4 16,-6 0-44-16,0-1-4 0,0 3-35 16,0-3-38-16,-6 1-56 0,4 4-89 15,-6-1-222-15</inkml:trace>
  <inkml:trace contextRef="#ctx0" brushRef="#br0" timeOffset="16439.37">19365 11447 1111 0,'0'0'0'0,"0"0"435"16,0 0-275-16,0 0-50 0,0 0-33 15,0 0-50-15,0 0 0 0,0 0-4 16,0 0-9-16,74 47 0 0,-41-40-16 16,-2-2 1-16,-6 0-4 0,-2 2-45 15,-7-2-24-15,-5 0-47 16,-3-2-128-16,-8-3-99 0,-4-9-423 15</inkml:trace>
  <inkml:trace contextRef="#ctx0" brushRef="#br0" timeOffset="17012.41">19983 8083 1169 0,'0'0'0'15,"0"0"365"-15,0 0-258 0,0 0 4 16,0 0-33-16,62 16-55 0,-35-12-3 16,0 0-16-16,2-1-4 0,-5 0 0 15,-3 1 3-15,-4 2-18 16,-7 0-22-16,-6 0-37 0,-2 0-29 16,-2-2-36-16,-4-1-65 0,-6 1-62 15,-1 0-131-15</inkml:trace>
  <inkml:trace contextRef="#ctx0" brushRef="#br0" timeOffset="17178.55">19948 8249 1260 0,'0'0'0'0,"0"0"388"0,0 0-268 16,0 0-22-16,0 0-39 15,89 26-44-15,-56-23-13 0,-2 1-4 16,4 2-148-16,-8 2-129 0,-11 2-246 15</inkml:trace>
  <inkml:trace contextRef="#ctx0" brushRef="#br0" timeOffset="19104.82">19942 9866 446 0,'0'0'0'16,"0"0"320"-16,0 0-159 0,0 0-7 15,0 0 13-15,0 0-48 16,0 0-19-16,0 0-5 0,0 0-14 16,0-7-33-16,0 20-31 0,0 9 16 15,0 8 9-15,-3 3-23 0,-1 5-9 16,-2 5 2-16,-4-2-14 0,6-3 2 15,2-5 0-15,0-9 0 16,2-5-19-16,0-3-4 0,4-4-22 16,-2-6-3-16,0-4-18 0,4-2-57 15,-2-5-18-15,0-8-26 0,2-2-139 16,-6-6-95-16</inkml:trace>
  <inkml:trace contextRef="#ctx0" brushRef="#br0" timeOffset="19790.14">19954 9931 841 0,'0'0'0'0,"0"0"231"15,0 0-134-15,0 0 5 16,0 0-21-16,0 0-25 0,0 0-17 16,60 56-1-16,-44-43-12 0,-3-1-9 15,-1 0 5-15,3-5-8 0,-3-1-2 16,-2-1 10-16,-1-5-6 0,1 0 8 15,-2-4 10-15,3-5-9 16,1-2-12-16,0-5 0 0,3-2-14 16,-1-2 2-16,1 0 6 0,-1 2-10 15,-3 3 0-15,-1 3 6 0,-2-2-3 16,-2 1-3-16,-1 7 6 0,-1 0-6 16,-2 3 1-16,-2 2 4 0,0 1 0 15,0 0-1-15,0 0 7 16,0 0 0-16,0 0-1 0,0 0 11 15,0 0-13-15,0 0-2 0,0 0 1 16,0 0-7-16,0 0 2 0,2 0 2 16,-2 0-1-16,0 0 0 0,0 0 0 15,0 0 1-15,0 0-3 16,0 0 4-16,0 0 0 0,0 0-3 16,0 0 2-16,0 0 1 0,0 0-3 15,0 0 2-15,0 0 2 0,0 1-5 16,0-1 4-16,0 0 1 0,0 0-6 15,0 0 6-15,0 0-1 16,0 0-2-16,0 0 0 0,0 0 4 16,0 0-4-16,0 0 0 0,0 0 2 15,0 0-3-15,0 0 2 0,0 0 1 16,-2 0-4-16,2 0 4 0,0 0-1 16,0 0-2-16,0 0 2 0,0 0 0 15,0 0-2-15,-2 0 2 16,2 0-1-16,0 1-2 0,0 0 4 15,0 1-2-15,-4 2-2 0,2 0 4 16,-1 3-4-16,3 1-1 0,-2 2 6 16,0 3 0-16,0 5-1 0,-4 4 7 15,6 3-7-15,0 3-1 16,0 3 4-16,0 1-8 0,0 2-5 16,0 2-30-16,0-2-100 0,0 0-55 15,2-1-136-15,2-6-438 0</inkml:trace>
  <inkml:trace contextRef="#ctx0" brushRef="#br0" timeOffset="28042.9">19152 13162 358 0,'0'0'0'0,"0"0"113"15,0 0-21-15,0 0-30 0,0 0 1 16,0 0-15-16,0 0 4 0,0 0 13 16,-4 7-3-16,4-7-4 0,0 0-3 15,0 2-7-15,0-2 6 16,0 0 5-16,0 0-8 0,0 0 2 15,0 0 4-15,0 0-8 0,0-4-1 16,0-5-8-16,0-6-7 0,0-4 6 16,8-8-4-16,0-5-8 0,3-9-2 15,7-8-7-15,1-9-4 16,6-7 0-16,-1-6-14 0,12-3 0 16,-3 1 6-16,0 5-10 0,-2 5-177 15,-6 7-28-15,-5 7-203 0</inkml:trace>
  <inkml:trace contextRef="#ctx0" brushRef="#br0" timeOffset="28809.52">19745 10085 283 0,'0'0'0'16,"0"0"105"-16,0 0-65 0,0 0 2 16,0 0-9-16,0 0 8 15,0 0 12-15,0 0 0 0,0 0 28 16,-2-27 32-16,2 25-18 0,0 0 1 15,0-1 0-15,0-1-2 0,0 4 1 16,-4-1 8-16,2 1-43 0,2 0 9 16,0 0 7-16,0 0-30 0,0 1-18 15,6 9-21-15,4 9 9 16,3 8 20-16,1 10-13 0,7 10-8 16,0 6 1-16,-1 3-11 0,1 7-6 15,-2 1 2-15,-7 4-2 16,0-2-190-16,-7-1-25 0,-3-5-245 0,-9-6-270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2:33:23.33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17630 11334 874 0,'0'0'0'0,"0"0"297"0,0 0-161 0,0 0-30 0,0 0-41 15,0 0-26-15,0 0 5 16,40-2 0-16,-18 0-2 0,7-1-24 16,-2-1-12-16,6-2 10 0,-6 1-8 15,0 1-8-15,-6-1 0 0,-3 1 16 16,-5 4-19-16,-3 0 6 0,-6 0 0 15,-2 4-3-15,-2-3 0 16,0 1-1-16,0 1-27 0,0-1-23 16,0 2-40-16,0-3-35 0,-2 2-35 15,-4 0-59-15,-6 1-89 0,1 0-167 16</inkml:trace>
  <inkml:trace contextRef="#ctx0" brushRef="#br0" timeOffset="235.84">17713 11421 635 0,'0'0'0'0,"0"0"249"16,0 0-143-16,0 0-12 0,0 0-12 15,0 0 1-15,-43 76-29 16,39-52-17-16,-7 2-2 0,5 2-16 16,2-1-2-16,-4 2 5 0,1-4-13 15,5-1-9-15,-2-6 0 0,4-6 6 16,0-1-6-16,0-5-10 0,0-1-23 15,0-3-13-15,0-2-21 16,2 0-11-16,2-6 5 0,-1-3-72 0,1-3 0 16,2-4-29-16,-4-3-64 15,2-4-85-15</inkml:trace>
  <inkml:trace contextRef="#ctx0" brushRef="#br0" timeOffset="446.86">17717 11418 689 0,'0'0'0'15,"0"0"266"-15,0 0-142 0,0 0-11 16,0 0-6-16,0 0-51 0,0 0-9 16,27 70 20-16,-21-52-27 0,5 1-16 15,-5 2 5-15,4-2-19 16,-1-1-9-16,-5 0 8 0,2-1-9 16,4-4 0-16,-6 0-14 0,0-3-11 15,-1 0-7-15,-3-3-8 0,0 0-17 16,0-3-12-16,-3-1-32 0,1-1-13 15,-6 0-68-15,-4-2-36 0,3-3-18 16,-5-2-168-16</inkml:trace>
  <inkml:trace contextRef="#ctx0" brushRef="#br0" timeOffset="579.76">17690 11647 664 0,'0'0'0'0,"0"0"343"16,0 0-213-16,0 0-45 0,0 0-46 15,0 0-26-15,0 0-11 16,0 0 12-16,52-65-14 0,-35 56 0 15,-5-2-97-15,7 4-65 0,-1 0-61 16,-1 0-190-16</inkml:trace>
  <inkml:trace contextRef="#ctx0" brushRef="#br0" timeOffset="825.76">17969 11416 1054 0,'0'0'0'15,"0"0"278"-15,0 0-185 16,0 0-12-16,0 0-31 0,-55 60-5 16,42-40-25-16,5 3 0 0,0-1 19 15,4-2-25-15,4-2-10 0,0-1 11 16,10-3-16-16,-2-4-5 0,9-1 12 16,-3-6-6-16,7-3-11 0,4 0 7 15,2-1-16-15,-3-3-16 16,-1-2 0-1,-8 3-17-15,-1 2-11 0,-8 1-20 0,3 0-9 0,-7 0-56 16,-2 0-146-16,-7 0-88 0</inkml:trace>
  <inkml:trace contextRef="#ctx0" brushRef="#br0" timeOffset="1230.29">17302 11547 821 0,'0'0'0'0,"0"0"308"0,0 0-177 15,0 0 6-15,0 0-48 16,0 0-31-16,0 0 3 0,0 0-36 16,0 0 2-16,-15 8 51 0,30-8-18 15,3 0-14-15,9-6 17 0,6 1-26 16,2 0-10-16,1-1 8 0,-1 2-31 15,-4 0-8-15,-8 1 8 0,-1 1-10 16,-1 2-37-16,-11 0 3 16,3 1-41-16,-9 6-60 0,-4 1-81 15,0 0-16-15,-4 5-126 0</inkml:trace>
  <inkml:trace contextRef="#ctx0" brushRef="#br0" timeOffset="1633.56">17314 11793 1071 0,'0'0'0'15,"0"0"232"-15,0 0-137 16,0 0-40-16,0 0-18 0,0 0-33 16,0 0-3-16,0 0 10 0,0 0-8 15,60-37-6-15,-52 37 6 0,7 0 3 16,-7 0-11-16,5 4 10 0,-5 3-2 15,-2-1-8-15,0 4 10 16,-2 0-3-16,-4 3-6 0,0 3 8 16,-2 2 3-16,-10 2-7 0,2 0 0 15,-5 4 7-15,-4-2-11 0,7-2 8 16,0-5 14-16,3-4-1 0,-1-5 30 16,8-1-22-16,2-3-11 0,0-2 6 15,0 0-20-15,8 0 0 16,3-3 0-16,1-4 41 0,2 0-36 15,5 1 12-15,0-1-12 0,-3 3-4 16,-1 0 14-16,3-1-16 0,-1 3-5 16,-9 1 7-16,5 1-2 0,-5 0-53 15,-8 0-1-15,2 0-24 16,0 0-17-16,-2-3-26 0,0 1-25 16,0-2-141-16,-4-5-256 0</inkml:trace>
  <inkml:trace contextRef="#ctx0" brushRef="#br0" timeOffset="2008.13">17380 11057 988 0,'0'0'0'15,"0"0"357"-15,0 0-256 16,0 0-14-16,0 0-12 0,0 0-20 16,-10 66-10-16,10-38 17 0,0 0-27 15,0 0-15-15,0-2 12 0,4-3-19 16,-2 0-7-16,2-4 13 0,-2-1-18 15,3-5-2-15,1-2 2 0,-4-4 5 16,2-1-13-16,0-4 9 16,0 1-4-16,0-3-95 0,5 0-39 15,-3 0-71-15,-2 0-98 0,-2 0-492 16</inkml:trace>
  <inkml:trace contextRef="#ctx0" brushRef="#br0" timeOffset="9731.84">23468 8027 644 0,'0'0'0'0,"0"0"311"16,0 0-117-16,0 0-68 16,-60-7-4-16,48-4-11 0,5 2-34 15,5-4 4-15,2 1-28 0,0-1-36 16,9 0 3-16,3 1-11 0,0 2-3 15,1 1 9-15,5 7-10 16,3 1-3-16,-4 1 11 0,3 9-11 16,-1 2-2-16,-2 4 0 0,1 2 10 15,-10 1-10-15,3 0 0 0,-3 2 5 16,-2 0-5-16,-4 0 0 0,-2-1 2 16,-6 3-7-16,-6-1 10 0,-3 1-5 15,-8-1-4-15,1-1 8 16,-7-2-3-16,2-2-6 0,2-1 10 15,-2-3-4-15,2-2-5 0,9-3 8 16,6-2-3-16,1-3-2 0,9-1 2 16,0-1 6-16,2 2-8 0,11 0 2 15,5-2 14-15,5 0-5 0,0-4 4 16,8-3-9-16,-2-1-5 16,2 2 0-16,-6 0 9 0,-3 2-13 15,-1 1 8-15,-11 2-3 0,1-1-8 16,-7 1 2-16,-2 1-24 0,-2 0-15 15,0 0-8-15,0-1-26 0,-2-3-34 16,-2-4-63-16,2-3-86 16,-5-4-125-16</inkml:trace>
  <inkml:trace contextRef="#ctx0" brushRef="#br0" timeOffset="10073.98">23685 7632 923 0,'0'0'0'0,"0"0"284"0,0 0-182 15,0 0-21-15,66-15-15 16,-47 18-17-16,-9 4-26 0,3 1-18 16,-3 3 5-16,-6-1-10 0,0 2 0 15,-4-1 0-15,-8 3 15 0,-2 3-11 16,-9 0 10-16,0-1 9 0,-1-2 2 15,-3-3 14-15,2-3-2 0,3 0-10 16,5-2 9-16,3-5-8 16,10 1-14-16,0-1-1 0,6 2-20 15,7 2 7-15,5-1 0 0,5-4 9 16,4 0-8-16,-2-2 8 0,1 2-11 16,-3 0-2-16,-4-1 8 0,-1 0-8 15,-1 1-82-15,2-1-4 16,-11 4-97-16,6 0-8 0,-10-1-101 15,3-1-373-15</inkml:trace>
  <inkml:trace contextRef="#ctx0" brushRef="#br0" timeOffset="10324.6">23871 8104 1138 0,'0'0'0'16,"0"0"215"-16,0 0-130 0,0 0 45 16,60-18-69-16,-35 12-25 0,0 3-24 15,-3 1-13-15,-1 2 2 0,-2 0 2 16,-3 2-30-16,-8 3-11 0,1-1-34 16,-7 0 1-16,2-1 6 0,-4-2-38 15,0-1-23-15,0 0 20 16,-4-4-106-16,-4-4-47 0,1-2-77 15</inkml:trace>
  <inkml:trace contextRef="#ctx0" brushRef="#br0" timeOffset="10467.2">23981 7972 840 0,'0'0'0'0,"0"0"323"16,0 0-199-16,0 64-2 0,2-36-39 15,-2 2-18-15,0 1-18 0,0 1-23 16,0-4-3-16,4 0-19 0,2-6-4 15,-2-3-44-15,2-5-79 16,3-5-21-16,1-7-58 0,-2-4-231 16</inkml:trace>
  <inkml:trace contextRef="#ctx0" brushRef="#br0" timeOffset="10681.38">24483 7865 1114 0,'0'0'0'16,"0"0"308"-16,0 0-210 0,-68 86 30 15,53-52-54-15,5 2-33 0,4-1-6 16,6-2-20-16,6-2-14 16,8-5 8-16,3-3-13 0,0-4-33 15,5-3-16-15,3-5-70 0,-2-4-11 16,0-3-13-16,-5-4-114 0,1 0-9 15,-3-6-150-15</inkml:trace>
  <inkml:trace contextRef="#ctx0" brushRef="#br0" timeOffset="10997.97">24874 7914 1135 0,'0'0'0'0,"0"0"284"15,0 0-172-15,-75 57 6 0,46-36-44 16,2 2-39-16,1 0-22 0,-1-5 4 16,12-2-12-16,-1-2-3 0,9-5 7 15,-1-1-11-15,8-3-2 16,0 0 8-16,8-1-8 0,-1 1-4 16,5-2 12-16,0 0-8 0,5-2-1 15,4 1 10-15,1-1-8 0,-1-1-1 16,2 0 8-16,2-1-5 0,-3-4-17 15,3 3 5-15,-4 0-33 16,-5-3-14-16,-5 3-8 0,-5 1-32 16,-4-3-4-16,-2 1 7 0,0-1-61 15,-4-3-54-15,-2 0-23 0,-1-3-103 16</inkml:trace>
  <inkml:trace contextRef="#ctx0" brushRef="#br0" timeOffset="11150.49">24820 7962 701 0,'0'0'0'0,"0"0"398"0,0 0-307 16,0 0 51-16,0 0-34 0,0 62-29 16,0-33-17-16,0-1-34 0,0 2 3 15,-2 0-16-15,0-5-14 16,2-3 8-16,0-4-18 0,0-3-93 16,0-5-1-16,0-6-80 0,0-4-98 15,6-6-163-15</inkml:trace>
  <inkml:trace contextRef="#ctx0" brushRef="#br0" timeOffset="11541.64">24973 8160 896 0,'0'0'0'0,"0"0"262"0,0 0-178 16,0 0 2-16,0 0 5 0,68 55-46 15,-49-50-28-15,-1-5-2 16,-3 0-11-16,-3 0-5 0,-1-7 2 15,-3-1 9-15,-2-4-10 0,-4-2 0 16,0-1 9-16,-2-3-9 0,0-3 0 16,0-5 8-16,-4-4-8 0,2-3 0 15,-4 0 3-15,2 2-5 16,2 3 4-16,-3 4 2 0,5 5-6 16,0 4 4-16,0 7 68 0,0 1-34 15,2 2-6-15,3 3-22 0,-1 0-3 16,2 1 15-16,-4 0-10 15,8 1-1-15,3 0 10 0,3 0-9 16,-1 0-4-16,1-3 12 0,5 2-10 16,0-7-2-16,1 4 14 0,1-1-7 15,0-1-9-15,-7 3 7 0,1 1-14 16,-3 0 1-16,1 2 4 0,-9 0-4 16,-2 0-50-16,-4 1 8 0,0 2-65 15,0 4-36-15,-4 0-50 16,-2-1-199-16,-7 1-186 0</inkml:trace>
  <inkml:trace contextRef="#ctx0" brushRef="#br0" timeOffset="11888.54">25258 7977 1170 0,'0'0'0'15,"0"0"238"-15,0 0-129 0,0 0-8 16,70-22-43-16,-49 21-36 0,-4 1-18 15,-3 0 6-15,1 1-13 16,-9 5 0-16,-2 2 2 0,-4 2-18 16,-2 4 7-16,-4 1 12 0,-9 1 0 15,1 0-10-15,-1-2 13 0,-1-1-1 16,5-3-5-16,-1-1 6 0,6-3 5 16,2-1 3-16,-1-1 14 0,5-1-12 15,0-1-10-15,5-1 19 16,1 2 7-16,0-2 1 0,6 0 3 15,-1 0-20-15,5-1-9 0,-5 1 7 16,1 0-14-16,7 0-3 0,-7 1-10 16,3 0-48-16,-5-2-29 0,4 0-62 15,-1-4-82-15,-3-2-62 16,2-5-29-16</inkml:trace>
  <inkml:trace contextRef="#ctx0" brushRef="#br0" timeOffset="12102.11">25581 7832 1177 0,'0'0'0'0,"0"0"389"16,0 0-304-16,0 0 0 0,0 0-24 16,70 21-39-16,-54 0-3 0,-5 4-16 15,3 4-3-15,-12 3 0 16,-2 1 9-16,0 3-9 0,-10-2 0 15,-2 1 4-15,-5-3-9 0,0-3 10 16,3-7-10-16,-5-7-56 0,5-5 5 16,4-6-76-16,-1-4-59 0,5-9-69 15,2-7-354-15</inkml:trace>
  <inkml:trace contextRef="#ctx0" brushRef="#br0" timeOffset="12451.29">25717 7581 1288 0,'0'0'0'16,"0"0"248"-16,0 0-188 0,0 0 15 15,62-20-16-15,-45 20-32 16,3 0-24-16,-3 7-6 0,-1 1 6 15,-9 3 0-15,-3 1-9 0,-4 2 9 16,0 3-6-16,-7-1-5 0,-5-1 12 16,2 0-1-16,-9-2-5 0,11-1 4 15,-5-3 39-15,7-5-7 0,6-1 6 16,-2-3-19-16,2 0-16 16,2 0 6-16,7 0-10 0,5 0-2 15,5 0 2-15,-1-3 6 0,-1-1-21 16,1-1-16-16,1 3-71 0,0-1-66 15,-5 0-65-15,3 1-258 0</inkml:trace>
  <inkml:trace contextRef="#ctx0" brushRef="#br0" timeOffset="12840.47">25899 7965 1269 0,'0'0'0'16,"0"0"362"-16,0 0-290 0,0 0 23 15,0 0-21-15,70-11-39 16,-30 7-29-16,-5 1-9 0,0 3 6 15,-12 0-6-15,-1 2-101 0,-11 2 6 16,-5 1-83-16,-6 4-13 0,-6-3-31 16,-5 4-146-16,-7 0-182 0</inkml:trace>
  <inkml:trace contextRef="#ctx0" brushRef="#br0" timeOffset="12962.25">25936 8113 960 0,'0'0'0'0,"0"0"459"0,0 0-298 16,0 0-3-16,0 0-74 0,0 0-47 15,0 0-2-15,70 9-29 16,-36-14-9-16,7 1-8 0,-2 1-100 16,-6 0-156-16,-2-3-282 0</inkml:trace>
  <inkml:trace contextRef="#ctx0" brushRef="#br0" timeOffset="13389.38">26565 7717 975 0,'0'0'0'0,"0"0"380"0,0 0-256 16,0 0-17-16,0 0-9 0,0 0-55 15,0 0-11-15,0 0 31 16,0 0-22-16,91 3-18 0,-50 1 8 15,8 4-14-15,5-2-11 0,-2-2 8 16,6 0-14-16,-11-4 0 0,-9 1 0 16,-12 4-3-16,-15-3-93 0,-3 0 20 15,-8 1-115-15,0-2-55 16,-6 2-134-16</inkml:trace>
  <inkml:trace contextRef="#ctx0" brushRef="#br0" timeOffset="13680.43">26666 7860 1026 0,'0'0'0'0,"0"0"354"0,0 0-287 16,0 0-22-16,0 0 1 0,-33 68 13 16,22-36-21-16,-1 3-21 0,-2 1 4 15,-1 1-11-15,3-1 0 16,1-5 1-16,7-2-14 0,0-7-10 16,2-7-19-16,2-4-12 0,0-6-17 15,0-4-13-15,0-2-37 0,6-11-17 16,-2-3-27-16,3-6-112 0,1-1 2 15,-4-5-126-15</inkml:trace>
  <inkml:trace contextRef="#ctx0" brushRef="#br0" timeOffset="14011.39">26637 7874 695 0,'0'0'0'0,"0"0"331"0,0 0-203 16,0 0 3-16,0 0-21 0,60 72-17 15,-46-39-21-15,-7-2 5 16,3 2-23-16,-6-4-24 0,0-3-2 15,2 0-24-15,3-5-6 0,-5-2 4 16,-4-5-2-16,0-5-21 0,0-2-3 16,-4-5-55-16,-5-1-4 0,5-1 13 15,-2-1-52-15,-6-8-7 16,3-2-11-16,-7 0-73 0,-1-1 57 16,3 2 98-16,-5 6 60 0,7-1 54 15,-1 4 81-15,-1 1 31 0,10-1-23 16,2 1 9-16,2 0-14 0,0-1-69 15,2 0-30-15,14-1-5 16,3-3-15-16,0-4-7 0,9 0-16 16,1-2-7-16,-2-3-25 0,4 2-77 15,-2-4-54-15,-2 3-82 0,-2-2-164 16</inkml:trace>
  <inkml:trace contextRef="#ctx0" brushRef="#br0" timeOffset="14202.72">27003 7919 901 0,'0'0'0'16,"0"0"408"-16,0 0-289 0,0 0-9 16,-66 62 11-16,49-37-71 0,9 4-3 15,6-1-14-15,2-1-19 0,2-3 1 16,8-3-15-16,9-5 0 16,1-3 0-16,5-7-4 0,-2-4-51 15,6-3-1-15,2-6-73 0,-6-6-23 16,0 0-75-16,-7-1-175 0,-5 1-209 15</inkml:trace>
  <inkml:trace contextRef="#ctx0" brushRef="#br0" timeOffset="14602.64">27216 7586 1194 0,'0'0'0'0,"0"0"290"15,0 0-207-15,0 0 29 16,0 0-34-16,0 0-21 0,72-32-35 16,-55 35-16-16,-1 3 10 0,-3 2-9 15,-1 2-2-15,-6-1 9 0,-2 4-11 16,-4-3-2-16,-4 4 19 0,-6-2-1 16,-7 5-1-16,-5 2 16 0,-1-1-8 15,-4 0-1-15,8-4-8 16,3-3-17-16,10-7 0 0,6 1 0 15,6-2 0-15,10-3 0 0,11-1 0 16,15-8 0-16,3-5 0 0,17 1 0 16,6 1 0-16,5 0-109 0,-5 3-236 15,-14-1-1185-15</inkml:trace>
  <inkml:trace contextRef="#ctx0" brushRef="#br0" timeOffset="15779.87">23259 9136 398 0,'0'0'0'0,"0"0"346"15,0 0-177-15,0 0 13 0,0 0-32 16,0 0-16-16,0 0-4 0,0 0-54 15,-18 8-34-15,26-6 4 16,8 1 12-16,11-2-6 0,0-1-27 16,8 0-20-16,3 0 8 0,-3 0-15 15,-6 0-25-15,-3 0-13 0,-7 0-57 16,0 0-19-16,-13-1-36 0,-2-1-92 16,-2-4-92-16,-2-4-193 0</inkml:trace>
  <inkml:trace contextRef="#ctx0" brushRef="#br0" timeOffset="16024.93">23443 8990 1065 0,'0'0'0'0,"0"0"251"0,0 0-202 16,0 0 42-16,0 0-19 16,0 0-24-16,0 0-9 0,54 65-28 15,-42-53 11-15,1-1-19 0,-1-3-1 16,-4 0 9-16,-5 2-12 0,-1 1 1 15,-2 2 0-15,-5 3 58 16,-5 2-29-16,-2 3 7 0,-7 2-13 16,-2 2-9-16,3-3 8 0,-1-1-21 15,7-3-2-15,4-6 2 0,8-4-5 16,0-5-54-16,8-3-8 0,6-2-68 16,5-10-24-16,4-5-44 0,3-1-193 15,3-2-252-15</inkml:trace>
  <inkml:trace contextRef="#ctx0" brushRef="#br0" timeOffset="16282.41">23910 8985 1283 0,'0'0'0'0,"0"0"227"0,0 0-133 15,69 4 16-15,-26-5-57 0,9 1-35 16,10 0 6-16,4 0-10 16,0-2-5-16,-12 2 6 0,-13 0-30 15,-6 3-25-15,-18 2-8 0,-5-1-71 16,-12 2-43-16,0-1-24 0,-14 2-65 16,-7 1-27-16,-4-5-49 0</inkml:trace>
  <inkml:trace contextRef="#ctx0" brushRef="#br0" timeOffset="16464.09">24078 9069 950 0,'0'0'0'0,"0"0"347"15,0 0-237-15,-29 63 6 16,21-35-12-16,-7 4-19 0,1 5-26 16,-1 4 2-16,-1 1-25 0,-3 4-19 15,-2-3 7-15,5-4-18 0,-1-7-9 16,7-6 6-16,8-9-1 0,2-7-31 15,0-6-1-15,10-4-65 0,-6-7-37 16,7-8-31-16,1-8-97 16,-2-3-98-16,-1-8-141 0</inkml:trace>
  <inkml:trace contextRef="#ctx0" brushRef="#br0" timeOffset="16781.62">24059 9142 921 0,'0'0'0'0,"0"0"304"15,0 0-189-15,0 0-23 0,58 68-11 16,-39-43-33-16,-1 3-12 0,-3 1-1 16,-5 0-25-16,-4-2-9 0,-2-1 8 15,3-5-15-15,-7-2-32 16,0-3-11-16,-7-3-27 0,-3-7-15 16,-2-2 1-16,-1-3-56 0,-5-1-8 15,1-6 27-15,-4-4-31 0,5-2 51 16,-3-2 41-16,3 4 56 0,8 2 20 15,-3 3 152-15,5 0 20 0,4 3-11 16,2 2-3-16,0-1-49 16,12-1-79-16,5 0 28 0,4-2-15 15,7-3-39-15,6 0-1 0,-8-2-17 16,5-1-38-16,3-1-44 0,-8 1-125 16,1-4-97-16,-8 1-194 0</inkml:trace>
  <inkml:trace contextRef="#ctx0" brushRef="#br0" timeOffset="16987.93">24425 9183 990 0,'0'0'0'0,"0"0"388"16,0 0-265-16,-66 64 4 0,51-40-63 16,3 5-21-16,4-3-16 0,6 2-10 15,2-5 10-15,10-4-24 0,-2-3-6 16,11-3 6-16,4-7 1 0,-1-4-25 15,3-2 2-15,0-6-27 0,2-8-16 16,-4 0-18-16,-5 0-72 16,-3 2-7-16,-9 0-29 0,2 5-169 15,-2 0-214-15</inkml:trace>
  <inkml:trace contextRef="#ctx0" brushRef="#br0" timeOffset="17164.39">24793 9196 1384 0,'0'0'0'16,"0"0"206"-16,0 0-168 0,64-11 2 16,-33 7-20-16,2 2-28 0,-6 1-61 15,-4 1-29-15,-7 1-75 0,-7 2-59 16,-7 1-196-16</inkml:trace>
  <inkml:trace contextRef="#ctx0" brushRef="#br0" timeOffset="17346.64">24752 9353 1174 0,'0'0'0'0,"0"0"307"15,0 0-223-15,0 0 5 16,64-4-16-16,-33 1-58 0,0-1-1 15,-4 0-28-15,0 1-85 0,-1-3-65 16,10 1-132-16,-3-2-82 0</inkml:trace>
  <inkml:trace contextRef="#ctx0" brushRef="#br0" timeOffset="17957.28">25521 9020 641 0,'0'0'0'0,"0"0"374"16,0 0-224-16,0 0 3 0,0 0-69 16,0 0-14-16,0 0-9 0,0 0-5 15,0 0 3-15,-38 23-14 0,26-8-15 16,4 2 10-16,-5 4-11 0,3 0-6 15,0 4 12-15,4 0-17 16,-1 0-5-16,1 1 10 0,4-2-16 16,0 1-1-16,2-3 12 0,2 1-18 15,6 0 0-15,1-3 0 0,5-1 6 16,-2-2-11-16,5-5 10 0,0 3-3 16,-1-3-7-16,1 0 10 0,1-4-5 15,-1 0-3-15,-7-5 6 16,2-2 0-16,-3-1-7 0,3-5 8 15,-4-5 0-15,3-4-7 0,-1-1 6 16,-6-4 2-16,2-3-10 0,1-5 10 16,-7 1-4-16,0-1-7 0,0 7 12 15,-5 6-10-15,-3 4-1 16,-2 6 10-16,-7 3-6 0,-3 1-3 16,-1 5 8-16,-2 8-1 0,1 0-8 15,-1 2 10-15,0-1-10 0,4 2-24 16,9-1-6-16,-2 0-65 0,6-3-49 15,6 1-66-15,-7-3-199 0,5-6-324 16</inkml:trace>
  <inkml:trace contextRef="#ctx0" brushRef="#br0" timeOffset="19817.32">18149 11413 881 0,'0'0'0'0,"0"0"374"16,0 0-278-16,0 0-24 0,0 0-37 15,0 0-4-15,0 0 21 0,0 0-9 16,58-17-20-16,-35 9-2 0,-4 0-19 16,-3 1-4-16,1 2-4 0,-9-1-52 15,4 1-12-15,-3 1-15 16,-7-2-67-16,4 4-14 0,-4 2-57 15,-2 0-167-15</inkml:trace>
  <inkml:trace contextRef="#ctx0" brushRef="#br0" timeOffset="19989.43">18189 11540 1042 0,'0'0'0'0,"0"0"284"16,0 0-179-16,0 0 3 0,68-28-44 15,-37 17-23-15,2-3-29 16,-4 3-13-16,-2 3 2 0,-7 0-2 16,-1 2-173-16,-9 2 15 0,1-3-200 15,-5 3-281-15</inkml:trace>
  <inkml:trace contextRef="#ctx0" brushRef="#br0" timeOffset="20571.84">18608 11136 947 0,'0'0'0'0,"0"0"305"15,0 0-210-15,0 0-7 16,0 0-14-16,73 7-34 0,-55-6-3 15,1 4-26-15,-3 1-8 0,-9 1 7 16,1 3-11-16,-4 1 1 0,-4 2 0 16,-2 2 34-16,-8 2-13 0,-3 3 8 15,-3 1-14-15,-1-2-3 16,-2 0 6-16,9-4-5 0,-4-5 0 16,12-2 8-16,-3-4-11 0,3-4-8 15,2 1 6-15,0-1-13 0,4 0 1 16,3 0 8-16,5-2 3 0,-6-2-6 15,11 2 7-15,-9 1-10 16,7 1-1-16,1 0 6 0,-3 0-3 16,5 5-4-16,-1 2 8 0,-7 2-3 15,2 2-5-15,-1 2 8 0,-11 1-2 16,0 2-4-16,0 1 4 0,-9 1 11 16,-5 0-2-16,0 2 12 0,-7-2-15 15,-2-3-10-15,0-3 4 16,3-4 4-16,-1-6-13 0,4-2-20 15,1-6-76-15,6-5-85 0,3-3-88 16,-3-1-389-16</inkml:trace>
  <inkml:trace contextRef="#ctx0" brushRef="#br0" timeOffset="35964.21">21205 11684 489 0,'0'0'0'16,"0"0"261"-16,0 0-135 0,0 0 16 16,0 0-46-16,0 0-12 0,0 0 0 15,0 0-18-15,-19-13 6 16,19 13 3-16,0 0-25 0,0 0 9 15,0 0-1-15,0 0-25 0,0 2-4 16,0 3-8-16,0 1-14 0,6 1 18 16,2 2 5-16,1 1-14 0,3 0 7 15,7 0-4-15,1-1-15 0,3-1 8 16,6-2-4-16,-2-1-11 0,0 0 6 16,2 0 3-16,-4-2-10 15,1-2-23-15,-3 0-24 0,-4-1-34 16,-5 0-43-16,1 0-59 0,-7-1-23 15,0-4-107-15,-8-2-270 0</inkml:trace>
  <inkml:trace contextRef="#ctx0" brushRef="#br0" timeOffset="36310.08">21517 11669 1120 0,'0'0'0'0,"0"0"303"16,0 0-197-16,0 0-19 0,0 0-31 15,0 0-23-15,0 0-20 16,0 0 12-16,0 0-6 0,31 41-16 16,-15-35 5-16,-1 0-2 0,-1 2-11 15,-1 1 10-15,-3-1-2 0,-4 0-6 16,0 0 6-16,-4-1 0 0,0-3-6 15,-2 1 6-15,0-2 2 0,2 1-8 16,-2-1 6-16,-6 0 9 0,0 2-15 16,-2 1 6-16,-5-1 10 15,1 2-12-15,-2 2 8 0,-5 0-1 16,0 3-9-16,-1-3 2 0,1-2 8 16,5-4-13-16,1-1-7 0,7-2-91 15,6-5-141-15,0-11-267 16</inkml:trace>
  <inkml:trace contextRef="#ctx0" brushRef="#br0" timeOffset="37179.78">21953 11671 1060 0,'0'0'0'0,"0"0"299"16,0 0-210-16,0 0 4 0,-60 77-16 16,47-47-43-16,1 3-4 0,0 2-2 15,1 4-13-15,5 0 7 0,6-4-8 16,0-3-16-16,6-2 4 0,5-10 4 16,3-1-8-16,1-6 3 0,1-3-3 15,1-6-13-15,-3-2 9 16,5-2-2-16,-1-5-3 0,-5-6 10 15,-3-1-3-15,-2-1-4 0,-4-4 14 16,-1-2-8-16,-3-2-7 0,-3 2 4 16,-5 1-8-16,-4 3-5 0,-1 5 16 15,-3 6 1-15,-3 4-4 16,3 8 8-16,-1 7-5 0,5-1-3 16,1 1 7-16,5-1-2 0,4-1 0 15,2-3-8-15,0-1 8 0,4-3-144 16,3-5 40-16,5-1-62 0,2-9-64 15,1-6-104-15</inkml:trace>
  <inkml:trace contextRef="#ctx0" brushRef="#br0" timeOffset="37474.87">22122 11864 940 0,'0'0'0'0,"0"0"349"16,-27 66-265-16,25-41-3 15,2 0-31-15,0 0-28 0,7-5 6 16,3 1-11-16,6-8-17 0,1-1 0 16,2-8 9-16,3-2-11 0,-5-3 3 15,1-4 0-15,-1-9-2 0,0-3 2 16,-7 0 2-16,-4-3-5 16,0 0 4-16,-6 1 3 0,0-3-8 15,-10-1 6-15,2 4 1 0,-7 2-7 16,3 5 6-16,-7 6 2 0,3 5-9 15,-1 1 8-15,5 6-4 16,1 1-7-16,7-1-14 0,4 1-52 0,0-2-46 16,2-3-45-16,7-2-153 15,-3-3-204-15</inkml:trace>
  <inkml:trace contextRef="#ctx0" brushRef="#br0" timeOffset="37753.49">22339 11579 1078 0,'0'0'0'0,"0"0"331"16,0 0-220-16,0 0-26 0,0 0-7 15,-35 64-42-15,41-49-31 16,5 1 4-16,1-5-8 0,3-3-2 16,1-1 2-16,-3-5-4 0,1-3-30 15,-2 0 23-15,-1-7 2 0,-5-1-1 16,-4-1 15-16,-2-2-4 15,-2-2-3-15,-6 2 2 0,-5-1 6 16,3 4-10-16,-7 4 6 0,3 0-3 16,4 5 0-16,6 0-104 0,-5 4-19 15,9 2-47-15,2 1-99 0,5 0-268 16</inkml:trace>
  <inkml:trace contextRef="#ctx0" brushRef="#br0" timeOffset="37914.01">22602 11860 1194 0,'0'0'0'0,"0"0"358"15,-62 61-213-15,41-40-77 0,3-4-13 16,5-1-42-16,3-3-17 16,2 0 2-16,3-4-54 0,3 0-46 15,2-5-59-15,0-2-89 0,0-2-54 16,-2-6-20-16</inkml:trace>
  <inkml:trace contextRef="#ctx0" brushRef="#br0" timeOffset="38038.53">22412 11877 823 0,'0'0'0'15,"0"0"475"-15,0 0-362 0,0 0-21 16,0 0 4-16,0 0-30 0,66 69-35 16,-41-46-27-16,-1-2 6 0,3 2-20 15,0-5-132-15,-2-7-61 16,-2-4-282-16</inkml:trace>
  <inkml:trace contextRef="#ctx0" brushRef="#br0" timeOffset="38447.87">22887 11886 674 0,'0'0'0'15,"0"0"408"-15,0 0-272 0,0 0-36 16,0 0-43-16,0 0 4 0,58-56 2 16,-39 56-15-16,-3 0 3 0,3 3-17 15,-3 3-16-15,1-1 0 16,-3 1-8-16,-5 5-11 0,-3 1 2 15,-6 1 8-15,-2 1-9 0,-11 4 0 16,-5 3 14-16,-5 4-14 0,-4 1 0 16,-6 3 12-16,0 2-8 0,2-2 28 15,6-1 5-15,9-7-15 16,-1-6 16-16,13-4-6 0,2-5-13 16,2-4 6-16,2 1-8 0,12-3-7 15,3 0 14-15,6-1-12 0,1-3-14 16,-1-1 4-16,4-1 3 0,2 3-35 15,-6 1-21-15,0 2-107 0,-13 0-131 16,-8 0-221-16</inkml:trace>
  <inkml:trace contextRef="#ctx0" brushRef="#br0" timeOffset="38797.67">21434 12546 1441 0,'0'0'0'0,"0"0"305"0,0 0-212 16,0 0-33-16,0 0-11 0,87 16-30 15,-46-17-20-15,0-6 2 0,1 3 1 16,-1 0-34-16,-14 1-6 0,-6 3-74 16,-11 0-43-16,-8 1-45 0,-2 5-80 15,-12 4-72-15,-7 0-264 16</inkml:trace>
  <inkml:trace contextRef="#ctx0" brushRef="#br0" timeOffset="38938.71">21494 12734 982 0,'0'0'0'15,"0"0"439"-15,0 0-316 16,0 0-37-16,0 0 5 0,0 0-50 16,74 17-18-16,-43-21-19 0,0-3-8 15,0 4-41-15,-2-4-56 0,-4 2-61 16,-4-1-48-16,-3-3-249 0</inkml:trace>
  <inkml:trace contextRef="#ctx0" brushRef="#br0" timeOffset="39103.46">21914 12498 1276 0,'0'0'0'15,"0"0"220"-15,0 0-134 16,-15 73 13-16,15-38-38 0,0 6-15 15,2-1-27-15,2 0-15 0,5-4 7 16,-5-5-13-16,6-7-17 0,2-5-41 16,-1-5-92-16,-1-8-19 0,-2-6-48 15,-4-4-239-15</inkml:trace>
  <inkml:trace contextRef="#ctx0" brushRef="#br0" timeOffset="39505.97">22052 12689 1022 0,'0'0'0'0,"0"0"304"0,0 0-180 16,0 0-53-16,21-70-11 0,-9 51-27 16,3-1-17-16,1 5 1 0,-6 2-14 15,3 5-2-15,-3 3 10 16,3 3-10-16,-5 2 2 0,6 4 13 15,1 5 4-15,1 1-3 0,1 0 3 16,4 4-16-16,-11-1-5 0,-2 4 2 16,-4 0 7-16,-4 0-11 0,0 3 6 15,-6-1 1-15,-6 3-4 0,-7 0 0 16,0 2 1-16,-3-3-4 16,-1 0 6-16,4-2-3 0,3-3-3 15,-1-4 6-15,11-3-2 0,0-3-4 16,6-3 6-16,0-2 20 0,0-1-16 15,6 0 12-15,7-2 9 0,1-2-16 16,5 0 5-16,-3 1-14 16,3-1-4-16,1 1 2 0,3-1-2 15,-2 0-41-15,-1 1-9 0,1-2-71 16,-2-3-47-16,-5 0-35 0,5-4-150 16,-5-1 4-16</inkml:trace>
  <inkml:trace contextRef="#ctx0" brushRef="#br0" timeOffset="39837.8">22474 12596 1199 0,'0'0'0'0,"0"0"339"16,0 0-236-16,0 0-14 0,-48 76-38 16,46-47-7-16,2 0-15 0,0 2-11 15,4-2 3-15,7-7-17 0,1-2-8 16,5-5 8-16,-3-5-7 0,5-2-11 15,-3-5 9-15,3-3-6 16,-3-11 2-16,1-5 12 0,-5-3-6 0,-1-3-6 16,-5 1 15-16,-2-3-7 15,-2-2-3-15,-2-1 8 0,-4-1-3 16,-2 4-6-16,-5 4 10 0,1 9-4 16,0 4-6-16,-3 6 10 0,-1 1-6 15,1 4-5-15,3 2 7 16,2-1-2-16,6 0-132 0,2-3-1 15,0-2-84-15,0 0-51 0,6-1-147 16</inkml:trace>
  <inkml:trace contextRef="#ctx0" brushRef="#br0" timeOffset="40056.21">22670 12424 1078 0,'0'0'0'0,"0"0"386"15,0 0-254-15,-16 66-18 0,16-44-62 16,6-3-9-16,4-1-14 16,5-5-12-16,5-5 1 0,-5-5-17 15,5-3-2-15,-1-4 2 0,0-7 5 16,-1-7-9-16,-1-4 6 0,-7-2 4 16,-2-2-10-16,-6 1 6 0,-2 4 6 15,-6 4-10-15,-10 8 2 0,-5 9 8 16,-8 4-19-16,-4 7-82 15,4 3-216-15,4-3-283 0</inkml:trace>
  <inkml:trace contextRef="#ctx0" brushRef="#br1" timeOffset="47663.48">17699 10109 641 0,'0'0'0'0,"0"0"332"0,0 0-230 15,0 0 4-15,0 0-27 0,0 0-26 16,0 0 13-16,0 0-7 16,-4 0-10-16,4 0 7 0,0 0-9 15,0 0-9-15,0 0 6 0,0 0-24 16,0 0-8-16,0 0 21 0,4-1 4 16,-4 0-1-16,2 0 1 0,6 1-16 15,-4-2-7-15,0-1 13 0,0 1-18 16,1-7-6-16,3 4 16 15,-2 0-15-15,2-3-6 0,3 1 4 16,1 2 11-16,3-6-18 0,-5-1 10 16,2 0 2-16,-6-6-11 0,9 4 8 15,-7-1 3-15,5 2-11 16,-5 1 8-16,6 5 6 0,-5-3-12 16,1-2 4-16,-4 2 10 0,-2-4-15 15,2 3 6-15,5-2 5 0,-5 1-11 16,0-1 6-16,5 2 4 0,-5-1-13 15,-2-3 12-15,2-1-1 16,-4-4-9-16,6 4 8 0,-3 2 7 16,3-2-14-16,-2 3 6 0,0 0 7 15,-4 0-15-15,2-1 10 0,3 0 1 16,-3 0-11-16,0-2 10 0,-2 0-2 16,0 1-9-16,0-2 12 0,0 0-2 15,2 2-4-15,-2-3 0 16,0 1 0-16,-2-1 0 0,2 1 0 15,1 0 0-15,-1 0 0 0,0 0 0 16,2-1 0-16,4 2 0 0,-4 1 0 16,-2 0 0-16,-2 0 0 0,4 0 0 15,-4-2 0-15,0 1 0 0,0 2 0 16,0-2 0-16,0 3 0 16,0-2 0-16,-2 0 0 0,0 3 0 15,2 1 0-15,-2-1 0 0,2-1 0 16,0-4 0-16,0 0 0 0,-2-2 0 15,0 1 0-15,0-2 0 0,-2 1 0 16,0 0 0-16,2 1 0 16,-2 0 0-16,-3-1 0 0,-3 2 0 15,6-1 0-15,-2 0 0 0,-3 2 0 16,5 1 0-16,0-1 0 0,0 1 0 16,-2 2 0-16,-2-1 0 0,5 4 0 15,-1-1 0-15,0 1 0 16,0 1 0-16,-4-3 0 0,4 1 0 15,0 4 0-15,1 3 0 0,3 2 0 16,-2 1 0-16,-2 1 0 0,4 0 0 16,0 0 0-16,0 0 0 0,0 0 0 15,0 0 0-15,0 0 0 0,0 0 0 16,0 0 0-16,4 2 0 16,-2 3 0-16,3 2 0 0,1 0-74 15,8 2-12-15,-1-2-197 0,7-5-112 16,5-2-479-16</inkml:trace>
  <inkml:trace contextRef="#ctx0" brushRef="#br1" timeOffset="55240.48">17804 9250 528 0,'0'0'0'15,"0"0"398"-15,0 0-283 0,0 0-29 16,0 0-7-16,0 0-28 0,0 0-10 15,0 0-7-15,-2-50-17 16,2 40 14-16,0-1 6 0,0-4-16 16,0-2 10-16,0-4 1 0,0-6-18 15,-8-1 12-15,4-7 7 0,-9-3-16 16,-3-4 4-16,-5-2-1 0,-2-2-21 16,1 6 2-16,1 9 24 0,0 8-15 15,5 7 19-15,5 3 3 16,-1 5-29-16,4-2 10 0,-1 6-3 15,1 0-18-15,4 2 16 0,2 1 0 16,0 1-16-16,2 0 13 0,0 3-2 16,0 6-6-16,-2 6-6 0,2 3 15 15,0-1-12-15,0 0 5 16,0 0 8-16,2-2-14 0,2 1 9 16,-4-1 4-16,4 0-12 0,-2 0 7 15,-2-2 6-15,2-2-14 0,-2-1 9 16,0-3 4-16,0 1-12 0,0-3 7 15,0 0 5-15,0-2-12 0,0-3 4 16,0 0-1-16,-2-1-48 16,-2-7 4-16,2-3-30 0,-2-4-86 15,2-6-25-15,-2-3-21 0,-3-4-185 16,3-4-75-16</inkml:trace>
  <inkml:trace contextRef="#ctx0" brushRef="#br1" timeOffset="55389.46">17577 8712 751 0,'0'0'173'0,"0"0"12"16,0 0-37-16,56-2-14 0,-30-1-34 16,7 2-39-16,-4 0-26 0,4 0-23 15,-6 1-20-15,0 0-35 0,-6 1-74 16,-13 1-185-16,-4 1-191 16</inkml:trace>
  <inkml:trace contextRef="#ctx0" brushRef="#br1" timeOffset="55855.09">16636 8590 1005 0,'0'0'178'0,"0"0"-18"0,0 0-32 16,0 0-50-16,0 0-49 0,0 0 18 15,15 69 0-15,-9-39-16 16,0 3-13-16,6-1 6 0,-5-2-14 15,5-2-16-15,-4-5 12 0,5-4 0 16,-3-7-9-16,-2-3-50 0,3-5-7 16,-3-4-71-16,4-1-35 0,-5-12-70 15,1-6-286-15</inkml:trace>
  <inkml:trace contextRef="#ctx0" brushRef="#br1" timeOffset="56289.35">16905 8589 781 0,'0'0'170'16,"0"0"-51"-16,0 0-48 0,0 0 35 15,-6-71-26-15,12 57-18 0,4 3-17 16,3-2-7-16,1 1-9 15,-1 4-4-15,5-2 11 0,1 6-8 16,-9 4-17-16,9 0 7 0,-5 4-12 16,-6 7-10-16,3 1 8 0,-7 4 9 15,-4 4-17-15,0 2 8 16,-8 1 7-16,1 2-15 0,-1 1 8 16,-4 0 1-16,-1-3-7 0,-1 1 4 15,-5-3 2-15,5-3-6 0,-1-2 4 16,1-6 1-16,6-3-5 0,6 0 4 15,2-4 11-15,0 0-12 16,2-1 9-16,4-2-4 0,12-1-4 16,1-6 20-16,4-2-13 0,4 1-13 15,-5-4 8-15,3 1 7 0,-4 0-14 16,-3 1 6-16,-7 4 1 0,1 1-4 16,-6 1-27-16,5 1-17 0,-7 0-53 15,0-2-19-15,0-4-59 16,-2 0-85-16,6-7-156 0</inkml:trace>
  <inkml:trace contextRef="#ctx0" brushRef="#br1" timeOffset="56631.35">17203 8414 1076 0,'0'0'226'16,"0"0"-88"-16,0 0-47 0,0 0-26 15,0 0-38-15,0 0-16 0,0 0 9 16,-25 79-12-16,27-56-11 0,8-1 6 15,-2-4 6-15,3-3-11 0,3-3 4 16,5-3-2-16,-3-4-6 16,-1-5 12-16,3 0-4 0,1-7-2 15,0-3 0-15,-1-3 3 0,-7-4-3 16,1-1 0-16,-6 1 7 0,-4-1-9 16,-2 0 4-16,-2 1 4 0,-10-2-8 15,-3-2 4-15,-3 1 3 16,-3 2-5-16,2 5 0 0,-1 4 0 15,3 9-6-15,3 1 12 0,-3 9-9 16,7 1-8-16,-2 0-3 0,9-3-15 16,3-1-43-16,0-2-7 0,5 1-66 15,1-3-61-15,6-3-34 0,-6-4-122 16</inkml:trace>
  <inkml:trace contextRef="#ctx0" brushRef="#br1" timeOffset="56929.53">17455 8146 948 0,'0'0'181'0,"0"0"4"0,0 0-64 16,0 0-28-16,0 0-27 0,0 0-35 16,0 0-4-16,-33 71-15 0,37-55-12 15,2-1 0-15,8-3 10 16,-3-4-14-16,3-1 8 0,5-4 1 15,-3-3-7-15,1 0 4 0,0-7 1 16,1-4-5-16,-5-1 4 0,1-5 4 16,-8 0-9-16,2 2 6 0,-5-2 5 15,-3 1-1-15,-5 1 33 0,-7 5-4 16,2 2-7-16,-9 5-3 16,3 3-13-16,-3 2-15 0,9 5 4 15,-3-1 6-15,9 2-47 0,2-1-27 16,2 1-38-16,0 2-96 0,2-2-63 15,4 1-141-15</inkml:trace>
  <inkml:trace contextRef="#ctx0" brushRef="#br1" timeOffset="59834.67">18749 7953 54 0,'0'0'0'0,"0"0"149"15,0 0-73-15,0 0-26 0,0 0-14 16,0 0-14-16,0 0-12 0,0 0-10 16,14-32 0-16,-12 32 4 0,0 0-13 15,5 0-3-15,-3 0-12 16,-2 0-1-16,0-1 19 0,2 1-2 15,-4 0 1-15,2 0-1 0,0 0-10 16,2 0 4-16,-2 1 16 0,-2-1-2 16,0 0 0-16,0 0 0 0,0 0 15 15,0 0 2-15,0 0 8 0,0 0-11 16,0 0 5-16,0-2-6 16,0 0-12-16,0 1-2 0,0-1 2 15,0 2-1-15,0 0-3 0,0 0 6 16,0 0-2-16,-2 0-1 0,-2 0 0 15,4 0 17-15,-2 0-3 16,2 0 9-16,-2 0-8 0,2 0 4 16,0 0 8-16,0 0-35 0,0 0 16 15,0-1 93-15,0 1-40 0,0-3 8 16,-2 1 10-16,2 0 8 0,-4-1-4 16,4 1-11-16,0 1-7 0,0 0-5 15,-2-1 13-15,2 2-9 0,-2-2 3 16,2 0 7-16,0 0-23 15,-2 2 4-15,2-1 10 0,-2 0-21 16,-3 1 2-16,5 0 13 0,0 0-24 16,0 0-9-16,0 0 11 0,0 0-21 15,0 0-8-15,0 0 19 16,0 0-15-16,0-1-1 0,0 1 22 16,0 0-16-16,0 0-5 0,0 0 17 15,5 0-23-15,-3 4-8 0,2 1 4 16,2 0 9-16,-2 6-11 0,8-4 0 15,-3 6 0-15,3 4 0 16,-2-3 0-16,5 4 0 0,-3 2 0 16,5-4 0-16,-1 4 0 0,1-2 0 15,-5-4 0-15,3 2 0 0,-5-3 0 16,3 0 0-16,-5-1 0 0,2-3 0 16,-2-1 0-16,-3-3 0 0,-3-3 0 15,0 0 0-15,-2-2 0 16,0 0 0-16,4 0 0 0,-4 0 0 15,0 0 0-15,0-2 0 0,0-1 0 16,0 1-171-16,0 2-17 0,0 3-127 16,-6 2-464-16</inkml:trace>
  <inkml:trace contextRef="#ctx0" brushRef="#br1" timeOffset="60834.13">17862 10942 586 0,'0'0'0'0,"0"0"262"16,0 0-148-16,0 0-24 0,0 0-9 16,0 0-2-16,0 0-5 0,0 0 16 15,0 0-7-15,0 1-17 0,0-1-4 16,0 0 7-16,0 0-15 0,0 0 3 16,0 0 5-16,0 0-22 0,0 0-1 15,0 0 6-15,0 0-31 16,0-1-12-16,6-2 17 0,5-3-18 15,1-3-1-15,4-3 0 0,9-3 23 16,4 1-23-16,2-4 0 0,-2 0 9 16,2 1-15-16,0 3 12 0,-8 2 7 15,0 2-21-15,-3 3 16 16,-5 1-5-16,-5 1-12 0,-4 1 18 16,3 2-8-16,-7 0-10 0,0 2 18 15,-2 0-7-15,0 0-11 0,0 0 18 16,0 0-2-16,0-1-7 0,2 1 0 15,0 0 0-15,-2-2 0 0,0 0 0 16,0 1 0-16,0-1 0 16,0 0-6-16,0 2-3 0,0 0-4 15,0-1 26-15,0 1-20 0,0 0-4 16,0 0 22-16,0 0-13 0,0 0-7 16,0 0 18-16,0 0-15 0,0 0-18 15,0 0 20-15,0-2-27 16,0 1-21-16,0-1 23 0,0-1-38 15,0-1-61-15,0 2 24 0,0 1-54 16,0 1-86-16,0 0-27 0,0 3-163 16</inkml:trace>
  <inkml:trace contextRef="#ctx0" brushRef="#br1" timeOffset="65024.02">18745 12607 532 0,'0'0'0'0,"0"0"277"0,0 0-145 15,0 0-52-15,0 0 2 0,0 0-16 16,0 0-20-16,0 0 33 0,0 0 5 15,0-1-33-15,0 0 17 16,0 0-3-16,0-1-25 0,0 0 12 16,6-2 7-16,-4 1-26 0,0-2 10 15,2 0 1-15,0-1-27 0,0-1 14 16,5 2 5-16,-3-3-29 0,0 2 13 16,6-1 5-16,-3-1-29 0,5 3 8 15,3-3 16-15,-3-1-29 16,5 0 12-16,-3-1 13 0,3 3-27 15,-3-1 15-15,3 1 13 0,0 2-25 16,-3-1 13-16,-1 3 13 0,3 3-29 16,-1 0 13-16,-3 0 14 0,1 2-27 15,1 0 12-15,-1 1 16 16,-1 2-30-16,1 1 14 0,-5-2 13 16,2 2-27-16,-3 2 13 0,3-3 0 15,-6 5 2-15,1-5-2 0,-1 1 0 16,0 1 1-16,-4-3 0 0,4 1 15 15,-4 0-32-15,0 0 17 16,5-2 14-16,-3 0-30 0,0-1 15 16,0 2 0-16,0-1 0 0,0 0 0 15,-2-2 15-15,0 0-30 0,-2-1 3 16,0 0 7-16,0 0-43 0,-2-1-19 16,-6-7-14-16,4-3-101 0,-2-5-125 15,-5-3-192-15</inkml:trace>
  <inkml:trace contextRef="#ctx0" brushRef="#br1" timeOffset="65658.7">18751 11986 877 0,'0'0'0'15,"0"0"325"-15,0 0-195 0,0 0-30 16,0 0-9-16,0 0-13 0,0 0-27 16,0 0 7-16,33-58-10 0,-21 51-30 15,1 4 5-15,3 2-1 16,1 1-29-16,-5 0 12 0,1 6 8 16,-9 4-25-16,-2 0 13 0,-2 5 12 15,0 2-23-15,-8-1 12 0,-3 5 12 16,-3-3-26-16,-3 0 14 0,3-4 10 15,1-3-23-15,3-1 13 16,4-6 11-16,2-1-25 0,2-3 13 16,2 0 10-16,0 0-22 0,6-3 8 15,2 1 4-15,4 0-2 0,-1-1 1 16,1 3 11-16,1 2-22 0,5 5 11 16,-3 1 0-16,-3 3 0 0,0-1 1 15,-5 1 10-15,-3 3-22 16,2-1 11-16,-6 4 13 0,-6-1-24 15,0 0 12-15,-5-1 11 0,-3-2-23 16,-1-1 11-16,3-6 0 0,-5-1 1 16,1-5-4-16,3-1 2 0,-1-8-30 15,4-2 1-15,-1-2 1 16,9 3-36-16,2 0-16 0,0 2-4 16,0 1-43-16,9-1-60 0,-1 0-7 15,2-2-158-15</inkml:trace>
  <inkml:trace contextRef="#ctx0" brushRef="#br1" timeOffset="65970.27">19024 11991 950 0,'0'0'0'0,"0"0"342"0,0 0-221 15,0 0-33-15,0 0-34 16,-25 64-10-16,25-42-12 0,0 4-25 15,4 0 7-15,4 3 3 0,3-3-25 16,1-5 12-16,0-6 7 0,3-3-22 16,4-8 10-16,-3-5 2 0,3 1 0 15,-5-9-1-15,3-6 0 16,-5-3 1-16,-4-3 2 0,-4-2 8 16,-4 0-22-16,0 0 13 0,-4-2 9 15,-6 2-22-15,-2-1 11 0,-7 3 0 16,9 8 0-16,-7 4 2 0,3 7 8 15,3 2-20-15,-1 0 9 0,8 3 1 16,2 3-66-16,2-3-41 0,0 0-65 16,0-3-109-16,2 0-335 15</inkml:trace>
  <inkml:trace contextRef="#ctx0" brushRef="#br1" timeOffset="66229.73">19098 11736 993 0,'0'0'0'0,"0"0"345"15,0 0-240-15,0 0-6 16,0 0-50-16,-18 60-2 0,18-40-6 16,0 0-31-16,8-3 4 0,4-4 0 15,-1-3-25-15,3-6 13 0,-2-4 6 16,1 0-16-16,1-9 2 0,-3-5 17 15,-1-7-19-15,-6 1 11 0,-4 0 15 16,0 3-17-16,-10 2 20 16,-5 6 0-16,-1 6-29 0,-3 3-10 15,3 2-87-15,1 0-216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2:40:10.3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24355 10633 659 0,'0'0'0'0,"0"0"372"0,0 0-249 15,0 0-32-15,0 0-19 16,0 0-47-16,0 0-16 0,0 0 43 16,-6 47-9-16,6-20-7 0,0 1 6 15,0 1-25-15,6-1 1 0,-2-3 8 16,-4-3-27-16,4-4 0 0,0-4 2 15,-2-3 6-15,0-3-11 0,0-2 8 16,-2-5-4-16,0 1-26 16,0-2 5-16,0-4-28 0,5-5-27 15,-5-7-45-15,2-7-33 0,-2-1-66 16,0-3-35-16,-2-2 49 0,2 3-50 16</inkml:trace>
  <inkml:trace contextRef="#ctx0" brushRef="#br0" timeOffset="235.89">24355 10633 376 0,'8'36'0'0,"-8"-42"322"16,0 1-139-16,0 1-30 15,4-1-12-15,9-1-31 0,-1-1-33 16,9 0-7-16,1 3-16 0,5-1-29 16,4 1-11-16,-2 3 4 0,-2 1-20 15,-8 4 0-15,-3 5 4 16,-12 7 2-16,1 2-7 0,-5 5 6 16,-9 4 6-16,-3 3-8 0,-7 2 31 15,-3 0-9-15,-3-3 7 0,0-3 5 16,2-5-25-16,3-7-5 0,5-4 10 15,1-6-17-15,9-4-5 0,1-4 3 16,4-5-56-16,0-1-55 16,4-2 18-16,5 2-82 0,-1-2-115 15,0 1-98-15</inkml:trace>
  <inkml:trace contextRef="#ctx0" brushRef="#br0" timeOffset="453.19">24675 10608 1130 0,'0'0'0'16,"0"0"211"-16,0 0-132 0,0 0 8 15,0 74-39-15,2-42-17 0,0-1-27 16,-2 0-6-16,2-1 4 16,5-4 5-16,1-7-18 0,-4-5-21 15,4-3-31-15,1-5-37 0,-5-5 7 16,0-1-35-16,0-11-37 0,0-6-50 15,-4-3-49-15,4-3-200 0</inkml:trace>
  <inkml:trace contextRef="#ctx0" brushRef="#br0" timeOffset="814.83">24719 10615 564 0,'0'0'0'0,"0"0"416"0,0 0-248 16,0 0-71-16,0 0-51 0,0 0 18 15,0 0-6-15,0 0-26 16,58 46-3-16,-42-33 11 0,1-2-24 15,-5-3-5-15,0-2 11 0,1-5-21 16,1-1-1-16,1-4 0 0,-3-9 16 16,3-2-16-16,-7-3 0 0,2 1 9 15,-4-1-16-15,3 1 14 0,1 2-6 16,-4 5-7-16,0 0 12 16,1 5-3-16,-3 3-10 0,-4 1 14 15,0 1-7-15,2 0-4 0,0 3 8 16,0 12 43-16,-2 4-10 0,0 6 2 15,0 4-15-15,2 1-9 0,-2 5 10 16,0-3-20-16,0-3-7 16,2 0 4-16,0-6 7 0,-2-4-17 15,6-3 16-15,-6-6-16 0,0-4-26 16,0-3 19-16,0-1-34 0,0-2-26 16,-4 0 31-16,2 2-28 0,0-1-38 15,-4-1 26-15,2 0-36 0,0-3-81 16,-5-3-66-16,1-6-115 15</inkml:trace>
  <inkml:trace contextRef="#ctx0" brushRef="#br0" timeOffset="1097.59">24415 10329 968 0,'0'0'0'0,"0"0"362"0,0 0-240 16,0 0-33-16,0 0-41 0,0 0 25 15,78 14-18-15,-36-10-30 0,7-2-9 16,1-2 6-16,6-1-19 0,0-1-6 16,-5-3 6-16,-5 4 7 0,-13 1-18 15,-11 0 16-15,-11 6-16 16,-5-2-15-16,-2 1 22 0,-4 1-25 15,0-2-29-15,0 0-10 0,0-1-43 16,0 0-92-16,0-3-80 0,4 0-230 16</inkml:trace>
  <inkml:trace contextRef="#ctx0" brushRef="#br0" timeOffset="1440.92">25291 10612 1270 0,'0'0'0'16,"0"0"280"-16,0 0-241 0,0 0 9 15,0 0 11-15,0 0-37 0,0 0-13 16,0 0 18-16,0 0-20 15,31-1-8-15,-23-6 2 0,-5 0 17 16,-3-3-18-16,0 2 0 0,0 3 9 16,0 0-9-16,0 3 0 0,-5 2 14 15,-1 0-17-15,0 6 6 16,0 3 5-16,6 0-17 0,-4 1 18 16,2 0-8-16,2-3-12 0,0 1 19 15,6-4-16-15,-2 0-140 0,2 0 18 16,4-2-71-16,-5 1-168 0,-3-2-100 15</inkml:trace>
  <inkml:trace contextRef="#ctx0" brushRef="#br0" timeOffset="1687.97">25314 10782 1062 0,'0'0'0'0,"0"0"340"15,0 0-238-15,0 0-30 16,0 0-18-16,0 0-16 0,0 0-25 15,62 42-13-15,-52-41 0 0,1-1 18 16,-7 0-18-16,0-1 0 0,-2-6 8 16,0 0-13-16,-2 0 10 0,0 0 8 15,-4 1-13-15,2 4 0 0,0 0 40 16,-4 1-27-16,-1 1 16 16,1 0-20-16,2 0-10 0,0 0 2 15,2 2 12-15,2-2-25 0,0 2 18 16,0-1-12-16,0-1-138 0,6 0 13 15,-2-1-72-15,4-5-214 16,-1-1-500-16</inkml:trace>
  <inkml:trace contextRef="#ctx0" brushRef="#br0" timeOffset="2425.03">25746 10524 1065 0,'0'0'0'16,"0"0"402"-16,0 0-304 0,0 0 5 16,0 0-52-16,0 0-30 0,0 0-8 15,64-32 17-15,-37 40-19 0,4 0-10 16,-4 3 16-16,-2-1-17 15,-7 4 0-15,-5 0 0 0,-5 1 5 16,-4 0-13-16,-4 2 16 0,-8 0-3 16,-3 0-5-16,-11 1 0 0,-1-2 10 15,0-2-11-15,0-1 2 0,1-7 28 16,1 0-27-16,7-3 22 16,5-3-18-16,7 0-11 0,2 0 10 15,0 0 5-15,9-5-10 0,3 1-3 16,-2 2 1-16,5-1-9 0,-1 3 22 15,-3 0-13-15,5 1-8 16,-1 7 20-16,-1 1-10 0,0 1-10 16,-3 4 20-16,-5 1-10 0,-2-2-9 15,-4 5 18-15,0-1-3 0,-14 0-6 16,1 1 0-16,-1 0 45 0,-5-2-32 16,-4-5 17-16,1-2-21 0,1-3-9 15,5-3 0-15,7-3 23 16,-5 0-26-16,6-7 6 0,5 3 3 15,-1-2-17-15,2 2 22 16,2 2-13-16,-4 1-10 0,4 1 22 0,0 0-16 16,0 0-13-16,4 0 24 0,0 0-9 15,1 0-9-15,-1-2 16 0,6 2-6 16,-6-1-42-16,0 1 27 16,0 0-33-16,1-1-58 0,3 0-11 15,0 1-47-15,-2-2-123 0,3 0-121 16</inkml:trace>
  <inkml:trace contextRef="#ctx0" brushRef="#br0" timeOffset="2753.77">26240 10642 1177 0,'0'0'0'16,"0"0"426"-16,0 0-270 0,0 0-67 15,0 0-41-15,0 0-38 0,0 0 15 16,0 0-20-16,87 7-10 0,-60-5 6 16,4-1-5-16,-9 1-148 15,-5 4-6-15,-7-2-59 0,-8 3-138 16,-2 0-131-16</inkml:trace>
  <inkml:trace contextRef="#ctx0" brushRef="#br0" timeOffset="2879.91">26203 10840 1199 0,'0'0'0'0,"0"0"349"16,0 0-282-16,0 0 7 0,0 0-11 15,80-1-43-15,-46-3-4 16,3 2-16-16,-2-1 0 0,-6 2-203 16,-4 0-12-16,-7-2-266 0</inkml:trace>
  <inkml:trace contextRef="#ctx0" brushRef="#br0" timeOffset="3330.79">26651 10812 977 0,'0'0'0'16,"0"0"350"-16,0 0-237 0,36 66 4 15,-28-47-28-15,2 2-37 0,0-4-22 16,3-3 3-16,-5-2-13 15,-4-4-7-15,2-3 8 0,1-3-11 16,-5-2-5-16,2-7 17 0,-2-3-3 16,2-7-14-16,-2-4 10 0,2-4-10 15,-2-6-10-15,-2-5 10 0,0-5 3 16,-2-5-10-16,2 2 4 0,0 2-1 16,0 4-7-16,0 5 12 15,0 4-1-15,2 5-6 0,2 3 2 16,1 5 7-16,-1 3-9 0,0 3 2 15,2 4 11-15,-2-2-14 16,2 5 4-16,1-1 20 0,1 1-19 16,-2 1 13-16,0-2-10 0,5 3-7 15,-3 0 2-15,6 1 19 0,1 0-24 16,1 0 8-16,5 0 6 0,2 0-12 16,-3-1 4-16,-1 1 1 0,4 1-3 15,-9 1 0-15,3 2 1 0,-1-2-10 16,-7 1 16-16,3-1-14 15,-6 1-29-15,-2-2 14 0,7 0-37 16,-5-1-71-16,-2 1-47 0,-4 1-36 16,0 1-182-16,0-1-120 0</inkml:trace>
  <inkml:trace contextRef="#ctx0" brushRef="#br0" timeOffset="3765.89">26966 10591 828 0,'0'0'0'0,"0"0"456"16,0 0-283-16,0 0-55 15,0 0-27-15,0 0-36 0,0 0-2 16,0 0-17-16,0 0-24 0,70 30-10 16,-54-22 9-16,-1 1-9 0,-5-1-4 15,-2 3 4-15,1 0 0 16,-7 0-2-16,-2-1 0 0,-4 1 1 15,-7 1-7-15,1 2 12 0,-7-1-2 16,3-1-5-16,4-2 2 0,-3-2 1 16,7-5-8-16,4 0 12 0,2-3-4 15,0 0-12-15,2 0 15 16,8 0-9-16,-1-1-12 0,1-3 11 0,2-1-6 16,-3 2-1-16,3 2 19 15,-4 1-9-15,3 1-7 0,-3 6 17 16,2 0-8-16,1 5 0 0,-5 1 0 15,0 3 2-15,-4 1-3 0,-2 1 2 16,-8 1 11-16,2 0-8 16,-13 1 15-16,2-4-9 0,-5-1-11 15,-1-3 2-15,0-5 10 0,5-3-12 16,1-4 0-16,5 0-4 0,6-9-100 16,6 1-9-16,0-4-52 0,6-4-170 15,4-2-256-15</inkml:trace>
  <inkml:trace contextRef="#ctx0" brushRef="#br0" timeOffset="4093.8">27524 10617 1049 0,'0'0'0'16,"0"0"354"-16,0 0-259 0,0 0 10 16,0 0-37-16,0 0-33 0,0 0-14 15,0 0 12-15,29 26-7 0,-19-27-14 16,-4-4 11-16,-2-2-14 0,0 1-13 16,-1-2 8-16,-1 2 6 0,-2-1-13 15,-2 2 6-15,-3 3 3 0,3-1-9 16,-6 3 6-16,-2 0 1 15,4 4-6-15,-1 2 2 0,5 2 2 16,2-1-4-16,0 0-2 0,0-2-2 16,2 0-148-16,5-1-12 0,-3 0-82 15,2-2-305-15</inkml:trace>
  <inkml:trace contextRef="#ctx0" brushRef="#br0" timeOffset="4351.64">27484 10847 987 0,'0'0'0'16,"0"0"356"-16,0 0-238 0,0 0-26 15,0 0-7-15,0 0-40 0,0 0-19 16,0 0 6-16,0 0-11 0,60 41-16 16,-55-50 11-16,-3 2-11 15,-2-1-10-15,0-2 10 0,-2 6 3 0,-5-2-11 16,-3 3 6-16,6 2 1 15,0 1-6-15,0 0 0 0,2 0-4 16,2 3-57-16,0 1-24 0,8 2-40 16,0-4-141-16,9 0-178 0</inkml:trace>
  <inkml:trace contextRef="#ctx0" brushRef="#br0" timeOffset="4987.59">28053 10612 1081 0,'0'0'0'0,"0"0"281"0,0 0-207 15,0 0 18-15,0 0-27 16,0 0-36-16,31-63 11 0,-21 57 8 15,3 2-6-15,-3 1 13 0,2 3-17 16,-1 0-18-16,5 2 7 0,3 5-3 16,-5 3-16-16,5 4 9 0,0 2-7 15,-9 3-18-15,2 3 16 16,-8 2-3-16,-2 1-10 0,-2 1 8 16,-8-1 3-16,-8 1-12 0,-7-2 7 15,0 3 3-15,0-5-8 0,1-1 4 16,-1-5 5-16,0-3-10 0,7-3 7 15,5-6 5-15,5-1-4 0,0-2 26 16,6-1 3-16,0 0-17 16,10 0-11-16,3-5-4 0,5 2 0 15,5-2 0-15,0 1 0 0,2 0 0 16,-1 3 0-16,5-1 0 0,-4 2 0 16,0 1 0-16,-6 1 0 0,-5 3 0 15,3 0 0-15,-11 0 0 16,0 0 0-16,-4-2 0 0,-2-3 0 15,0 0 0-15,0 0 0 0,0 0 0 16,0 0 0-16,0 1 0 0,0-1 0 16,0 0 0-16,0 0 0 0,0 0 0 15,0 0 0-15,0 0 0 0,0-1 0 16,0 1 0-16,0 0-29 16,0 0 22-16,0 0-22 0,0 0 26 15,0 0 4-15,0 0-2 0,0 0-8 16,0 0 16-16,0 0-14 0,0 0 9 15,0 0 5-15,0-1-14 0,0 0 4 16,0 0 0-16,2-2-157 0,0 1-10 16,0 0-69-16,-2-4-294 15</inkml:trace>
  <inkml:trace contextRef="#ctx0" brushRef="#br0" timeOffset="5364.94">26004 9903 227 0,'0'0'0'16,"0"0"102"-16,0 0-77 0,0 0 0 16,0 0-31-16,0 0-19 0,0 0-14 15,0 0-51-15,5 59-65 16</inkml:trace>
  <inkml:trace contextRef="#ctx0" brushRef="#br0" timeOffset="6043.09">25961 10060 170 0,'0'0'0'0,"0"0"123"0,0 0-109 16,0 0 19-16,0 0 15 16,0 0 5-16,0 0 35 0,0 0 24 15,0 0 30-15,-29 21 9 0,27-21-21 16,-2 0 2-16,0-1 2 0,4 0-32 16,-2-5-20-16,0-2-1 0,-1 1-22 15,3-4-14-15,0-3-3 16,0 2-26-16,0-3 11 0,-2-4 3 15,2 1-23-15,5 4 9 0,-1 1-2 16,0 4-25-16,0 1 20 0,-2 7 4 16,-2-1-23-16,0 2 16 0,4 0 5 15,-4 0-22-15,6 0 20 16,-2 2 7-16,3 2-24 0,1 0 16 16,-2 0 12-16,5-2-29 0,3 0 17 15,3-2 4-15,1 0-23 0,1 0 17 16,1 0 5-16,3 0-22 0,0 2 15 15,4-2 5-15,-5 0-18 16,5 0 11-16,0 0 7 0,-4 0-18 16,4 0 10-16,-2 0 9 0,2 0-20 15,1 0 11-15,-5 0 9 0,-2 0-20 16,2 0 10-16,-3 0 11 0,3 1-22 16,0 0 12-16,-1 1 8 0,1-1-18 15,2 1 10-15,-2-2 9 0,2 0-20 16,-3-3 10-16,1-1 12 15,-2 4-24-15,1-2 13 0,-7 2 9 16,4 0-20-16,-1 0 11 0,-3 0 9 16,-3 2-20-16,7 0 10 0,-5 1 10 15,7 3-20-15,-7-3 10 0,5 1 10 16,-1-4-20-16,-1 1 11 0,-5 0 8 16,1-1-18-16,-7 3 9 15,-4-3 10-15,-2 0-20 0,0 0 9 16,0 1 11-16,0 0-20 0,0 0 16 15,-2 3 7-15,-2-3-26 16,2 4 24-16,2 1 4 0,-2 3-27 0,2 4 16 16,0 0 8-16,0 1-24 15,2 3 16-15,0-2 7 0,2 0-22 16,-2-3 13-16,-2-3 8 0,2-2-20 16,-2-1 1-16,2-4-9 0,0-1-73 15,-2-1-35-15,0-1-97 16,0-8-266-16</inkml:trace>
  <inkml:trace contextRef="#ctx0" brushRef="#br0" timeOffset="7449.91">24741 11267 901 0,'0'0'0'0,"0"0"261"0,0 0-181 16,0 0 49-16,0 0-33 0,0 0-43 15,21 79 0-15,-17-58 14 0,-4-1-18 16,6 0-9-16,-6-3-3 0,5-1-23 16,1-3 8-16,-4-5 7 0,2 0-23 15,-2-2 10-15,0-3 6 0,-2-2-26 16,6 2 8-16,0-3 18 15,1 0-28-15,5 0 12 0,-2-2 14 16,7-2-29-16,-5-1 17 0,5 1 6 16,-1-4-25-16,3 3 16 0,8 2 7 15,-2-1-24-15,2 1 14 16,-1 1 10-16,3 0-24 0,4 2 15 16,-6 0 9-16,8 0-16 0,-6 0 8 15,4 0 19-15,3 1-28 0,-7 1 10 16,6 1 18-16,-4-2-30 0,4 2 13 15,-2-3 12-15,2 0-30 16,-4 0 17-16,6 0 9 0,-6 0-27 16,4 0 19-16,-2 0 4 0,3-1-20 15,-3 1 10-15,4 0 13 0,-6 0-26 16,4 1 15-16,-4 0 10 0,4 1-24 16,-4-1 14-16,0 0 10 0,2 1-24 15,-6-2 12-15,4 0 13 16,2 0-26-16,-4 1 14 0,8-1 11 15,-6 0-24-15,5 0 12 0,-3 0 13 16,2-3-26-16,-4 2 15 0,4 1 9 16,-4-1-22-16,-4 0 10 0,2 1 13 15,2 0-24-15,-4 0 12 0,2-1 13 16,-1 1-26-16,-1 0 15 16,0 0 10-16,0 0-24 0,2 0 11 15,2 0 13-15,-4 0-24 0,-2 0 12 16,2-1 13-16,-1 1-26 0,5 0 15 15,-4 0 10-15,0 1-24 0,0-1 9 16,2 0 17-16,-4 1-28 16,4 0 11-16,-2-1 3 0,0 0 0 15,4 0-8-15,-5 0 8 0,-1 0 0 16,0 0-3-16,0 0 16 0,-2 0-26 16,-3 0 14-16,1 0 11 0,4 0-24 15,-7-1 12-15,5-1 12 0,-2 0-24 16,-1 0 12-16,3-1 12 15,0 0-24-15,2 0 12 0,-3-1 13 16,-1 0-26-16,0-1 13 0,-1 0 13 16,5 3-26-16,-4 1 14 0,-2 1 11 15,-5-1-24-15,3 1 11 0,-3 0 1 16,-2 0 0-16,1 0 0 0,-5-1 0 16,0 0 0-16,3 1 1 15,-7 0 13-15,8 0-28 0,-1-1 15 16,-5 1 12-16,4 0-26 0,-2 0 13 15,5 0 12-15,-1 0-24 0,7-1 12 16,-1 2 12-16,1-1-24 0,-5 0 12 16,3 0 13-16,-11 0-26 15,5-4 14-15,-5 2 12 0,-4-1-25 16,2-2 22-16,2 0 14 0,-2-1-19 16,2-2 2-16,-3 1-7 0,1 0 0 15,4 0 0-15,0 0 0 0,-4 1 0 16,7 0 0-16,-7 1 0 15,0 0 0-15,-4 2 0 0,2 0 0 16,0-1 0-16,-2 1 0 0,0-4 0 16,0-4 0-16,0 1 0 0,0-3 0 15,0 2 0-15,0 0 0 0,0 1 0 16,0-3 0-16,0 3 0 0,0 1 0 16,0 1 0-16,0 3 0 15,0 0 0-15,0 2 0 0,0-2 0 16,0 5 0-16,0-3 0 0,0 2-304 15,0-2-77-15,0-6-945 0</inkml:trace>
  <inkml:trace contextRef="#ctx0" brushRef="#br0" timeOffset="8374.75">24655 12280 894 0,'0'0'0'0,"0"0"303"0,0 0-170 15,0 0-19-15,0 0-59 0,0 0-13 16,0 0-31-16,0 0-1 0,0-71 11 16,20 54-22-16,3 1 2 0,-4 4 18 15,-3 6-13-15,-1 3 5 0,3 3 14 16,-7 1-16-16,5 8 8 16,1 5 11-16,-5 4-22 0,-2 1 1 15,-8 1 9-15,0 0-20 0,-2 4 6 16,-2-1 12-16,-8 0-18 0,-2 4 6 15,-9-2 14-15,-4 3-18 0,0-5 4 16,-4 1 16-16,3-5-20 16,1-2 4-16,4-3 13 0,7-3-19 15,5-4 8-15,5-3 20 0,4-1-23 16,2-1 0-16,9-1 21 0,1 0-7 16,7 0 3-16,3-1 8 0,3 0-19 15,2 0 0-15,-2 0 12 0,-2 0-21 16,-3 1 3-16,-5 1 11 15,-1-1-19-15,-8 3 4 0,3-2 6 16,-5-1-3-16,0 1-5 0,-4-2 0 16,0 0-40-16,0-3-16 0,0 0-1 15,2-4-102-15,0-1-5 0,0-1-64 16,0-2-200-16,4-4-259 0</inkml:trace>
  <inkml:trace contextRef="#ctx0" brushRef="#br0" timeOffset="8576.99">25045 12266 1060 0,'0'0'0'15,"0"0"290"-15,0 0-188 0,0 64-15 16,0-37-33-16,4 4-5 0,3-1-25 16,-3-4-12-16,-2-1 8 0,2-1-26 15,2-3 3-15,0-3 2 16,-2-3-65-16,-1-9-9 0,-1 0 9 15,-2-6-76-15,0-6 27 0,0-3-13 16,0-7-101-16,-2-2 43 0,-1-3 7 16,-3-6-44-16</inkml:trace>
  <inkml:trace contextRef="#ctx0" brushRef="#br0" timeOffset="8808.51">25062 12309 466 0,'0'0'0'16,"0"0"365"-16,0 0-152 0,0 0-57 15,0 0-38-15,72-34-18 0,-49 33-31 16,4 5 6-16,2 4-21 0,-5 0-7 15,-3 3-2-15,-4 3-29 0,-5 1-7 16,-4 2 13-16,-8 0-23 16,0 2 2-16,-8 1 20 0,-6 2-21 15,-7 4 0-15,-2-2 15 0,-4 0-20 16,5-4 2-16,3-3 6 0,9-6-1 16,-1-7-27-16,9-1-9 0,2-3-67 15,0-4-17-15,13-6 3 0,-1-3-60 16,9-4-65-16,-5-4-106 15</inkml:trace>
  <inkml:trace contextRef="#ctx0" brushRef="#br0" timeOffset="8973.53">25442 12274 1107 0,'0'0'0'15,"0"0"344"-15,-16 79-230 0,14-45-24 16,-1 1-15-16,3 0-44 0,3-4-22 15,-3-4 6-15,8-5-20 0,2-5-25 16,-2-4-39-16,7-8-82 0,-7-5-5 16,-2-3-36-16,3-7-112 15,-7-7-22-15,-2 0 27 0</inkml:trace>
  <inkml:trace contextRef="#ctx0" brushRef="#br0" timeOffset="9281.79">25473 12401 240 0,'0'0'0'0,"0"0"312"15,0 0-179-15,-4-61 19 16,8 54-9-16,0 3-53 0,5 4 1 15,-3 1-18-15,8 8-16 0,-3 2 12 16,7-1-3-16,-1 4-28 0,-5-1 16 16,5-1-7-16,-5-4-16 0,-2-3 4 15,3 0-23-15,-1-5-7 16,3-3 12-16,-5-8-16 0,9-5-2 16,-3-2 2-16,-3-1 4 0,-1-4-33 15,-2 0 9-15,1 5-29 0,-5 1 23 16,-2 6 28-16,-2 8-6 0,-2 1-4 15,4 2 12-15,0 2 10 0,-2 8 1 16,0 7 39-16,3 5-12 16,-1 7-5-16,6 3 13 0,-2 0-25 15,-6-1-11-15,5-2 10 0,1-5-26 16,-2-4-3-16,-4-6 8 0,-2-5-8 16,0-5-49-16,0-4 3 0,0-3-64 15,-2-7-38-15,-2-2-44 16,-4-2-137-16,-3 0-167 0</inkml:trace>
  <inkml:trace contextRef="#ctx0" brushRef="#br0" timeOffset="9594.12">25173 12007 1123 0,'0'0'0'0,"0"0"338"0,0 0-192 16,0 0-29-16,62-27-19 0,-33 26-42 16,6 2-23-16,7 5 12 0,1 2-21 15,5 2-17-15,-1-2 12 0,-3 1-19 16,-3 1 0-16,-4-4 0 15,-10 0 5-15,-6 0-11 0,2-4 11 16,-13 0-10-16,2-2-47 0,-8 0 19 16,9-4-104-16,-7-4-56 0,4-2-61 15,-1 0-348-15</inkml:trace>
  <inkml:trace contextRef="#ctx0" brushRef="#br0" timeOffset="9967.12">26120 12300 1130 0,'0'0'0'0,"0"0"410"0,0 0-266 15,0 0-73-15,0 0-2 0,0 0-51 16,79-20-1-16,-44 12-21 15,-4 4-11-15,2 2-25 0,-14 1-74 16,-3 1-72-16,-10 3-29 0,-6 3-156 16,-2 6-61-16</inkml:trace>
  <inkml:trace contextRef="#ctx0" brushRef="#br0" timeOffset="10077.62">26176 12444 1009 0,'0'0'0'15,"0"0"497"-15,0 0-301 0,0 0-65 16,0 0-84-16,0 0-8 15,0 0-19-15,81-16-21 0,-52 11 2 16,6-3-2-16,-4 3-98 0,0-1-90 16,0-5-284-16</inkml:trace>
  <inkml:trace contextRef="#ctx0" brushRef="#br0" timeOffset="10638">26664 12132 1008 0,'0'0'0'15,"0"0"309"-15,0 0-194 0,58-6-4 16,-40 10-17-16,1 6-56 16,-3 1 8-16,-5-1-19 0,-1 4-12 15,-6-3 11-15,-4 3-16 0,0 1-6 16,-10 0 15-16,0 2-16 0,-7-3-4 15,0-2 2-15,3 0 8 16,0-4-13-16,7-3 8 0,3-3 0 16,4-1-11-16,0-1 14 0,6 0-14 15,5 0-1-15,5-2 15 0,3-1-9 16,-3 0-4-16,-3 3 12 0,1 4-9 16,1 6-1-16,-5 1 8 0,-2 1-2 15,1 3-6-15,-9 0 8 0,0 0 9 16,-13 1-15-16,1 1 4 15,-5 0 11-15,-3 0-13 0,1 0 0 16,-2-4 4-16,3-3-10 0,1-2 12 16,3-7-12-16,8-1-65 0,1-4 10 15,1-6-86-15,8-3 6 16,5 2-30-16,5-2-121 0,-1-1-179 16</inkml:trace>
  <inkml:trace contextRef="#ctx0" brushRef="#br0" timeOffset="11104.77">26961 12389 938 0,'0'0'0'0,"0"0"253"0,0 0-126 16,0 0-42-16,42 73 2 0,-22-55-37 16,3-2-20-16,-6-1 12 0,1-3-1 15,1-3-19-15,-7-1 4 16,-3-4-13-16,-5-1 1 0,-4-1 16 15,2-2-2-15,-2-5 11 0,0-5-3 16,-4-1-27-16,2-5 0 0,0-4 12 16,-3-5-18-16,-3-7-6 0,4-2 6 15,0-5 1-15,4-3-9 0,0-2 10 16,0 3-4-16,0 4-5 16,2 6 8-16,-2 5-2 0,4 2-7 15,4 3 10-15,-4 3 12 0,1 4-11 16,1 3 15-16,0 0-12 0,0 2-8 15,-2 2 14-15,3 2-11 16,3 2-2-16,-4 0 14 0,-4 0-13 16,9 3-3-16,-7 0 0 0,2-1 20 15,6 5-17-15,1 2 14 0,7 0-14 16,3 0-3-16,2-1 0 0,8-2 0 16,0-2 0-16,6-1 0 0,-4 0 0 15,5 0 0-15,-7 0 0 0,-10 0 0 16,-11 0 0-16,0-1 0 15,-8 0 0-15,-1-1-48 0,-3 2 19 16,0 0-45-16,-3 0-38 0,-1 0-37 16,-6 4-117-16,4 1-52 0,-2 0-196 15</inkml:trace>
  <inkml:trace contextRef="#ctx0" brushRef="#br0" timeOffset="11645.33">27371 12196 1088 0,'0'0'0'16,"0"0"400"-16,0 0-285 0,0 0 10 15,0 0-48-15,64 19-39 0,-44-9-26 16,-1-3-12-16,-4 1 0 0,1 2 6 16,-10 1-7-16,3 0 2 0,-9 2 0 15,-9 0-5-15,1-1 8 16,-8 0-2-16,1 3-5 0,-2-5 6 15,3 0 1-15,4-7-8 0,-1-1 8 16,9-1 2-16,2-1-6 0,0 0 0 16,4 0 7-16,5-6-10 0,-1 1 6 15,6 0-3-15,-3-1-4 0,-1 4 8 16,0 2-5-16,-5 0-2 0,5 0 6 16,-2 4-3-16,3 4-4 15,-1 2 8-15,-4 2-3 0,4 2-5 16,-5 0 8-16,-5 0 1 0,0 1-1 15,-9-1 19-15,-3 2-2 16,-5-1-8-16,-3-3 7 0,1-1-13 16,-4 1-5-16,3-4 8 0,1 0-10 15,2-2 0-15,11-1 0 0,-4-3 3 16,6-1-8-16,2-1 10 0,-2 0-6 16,4 0-1-16,0 0 4 0,0 0-1 15,0 0-4-15,0 1 6 16,0-1-2-16,0 0-11 0,2 0 11 15,0-1-2-15,4-2-10 0,0 3 14 16,-2 0-6-16,-2-1-18 0,0 1 16 16,0 0-16-16,-2 0-2 0,3 0 5 15,-1 1-30-15,-2 2 4 16,0-2 16-16,0 1-37 0,0 1-38 16,0 0 1-16,0-1-64 0,0 0-10 15,0-2-61-15,0 0-189 0</inkml:trace>
  <inkml:trace contextRef="#ctx0" brushRef="#br0" timeOffset="16520.3">28026 12286 1062 0,'0'0'0'0,"0"0"422"0,0 0-337 16,4 0-24-16,9 0 4 0,5 0-15 15,5 3-16-15,4 0-5 16,-2-3-33-16,1 2 2 0,-7-2 4 16,0 0-4-16,-7 0-39 0,-2 0-4 15,-1 0-31-15,-9 0-27 0,0 0-8 16,0 6-25-16,-7-3-13 0,-7 6-92 16,2 0-50-16,-9-2-21 0</inkml:trace>
  <inkml:trace contextRef="#ctx0" brushRef="#br0" timeOffset="16673.34">28016 12450 701 0,'0'0'0'0,"0"0"414"16,0 0-194-16,0 0-82 0,0 0-38 15,0 0-3-15,0 0-20 16,0 0-15-16,60-2-6 0,-27-2-40 16,-4 2-9-16,-5 2 9 0,-1-1-23 15,-4 3-17-15,-3 1-21 0,-5 3-51 16,3-4-56-16,-4-1-58 0,7-1-89 15,0-8-225-15</inkml:trace>
  <inkml:trace contextRef="#ctx0" brushRef="#br0" timeOffset="16972.91">28588 12126 1006 0,'0'0'0'15,"0"0"396"-15,0 0-302 16,0 0-32-16,0 0 17 0,0 0-28 16,-2 72-20-16,4-38 16 0,-2 0-34 15,4 0-8-15,-2 0 11 0,3-4-20 16,5-1 0-16,-4-4 8 0,-4-2-8 15,6-2-107-15,-3-6 20 0,-1-5-18 16,0-4-19-16,-4-6-34 16,0 0-8-16,0-11-42 0,0-2-137 15</inkml:trace>
  <inkml:trace contextRef="#ctx0" brushRef="#br0" timeOffset="17346.48">28619 12180 858 0,'0'0'0'15,"0"0"495"-15,0 0-353 0,0 0-26 16,0 0-10-16,66-41-57 0,-41 41-11 16,-2 0 1-16,0 0-36 0,-3 2-5 15,1 3 4-15,-9 5 4 0,-5-1-11 16,-3 2 10-16,-4 4-9 0,-8-1-3 16,-7 3 14-16,-6 1-11 15,1 0-3-15,-1-4 14 0,5 0-8 16,-1-2-5-16,5-5 12 0,5-1-5 15,7-3-7-15,0-2 12 0,0-1-12 16,13 0-8-16,-3 0 22 16,9 0-11-16,-3 0-12 0,-1 0 15 15,3 0 0-15,1 6-15 0,-5 2 23 16,-1 2-14-16,1-2-3 0,-5 2 18 16,-5-1-12-16,2 1-3 0,-6 2 12 15,-6 1-3-15,-1 1-4 16,-11-1 2-16,-3 1 12 0,5-1-13 15,-5-5 0-15,-2 2 2 0,7-5-14 16,-1-4-14-16,11-1-44 0,2 0-46 16,4-6-14-16,0-4-49 0,4-1-72 15,2-2-203-15</inkml:trace>
  <inkml:trace contextRef="#ctx0" brushRef="#br0" timeOffset="17615.59">29012 12132 1182 0,'0'0'0'0,"0"0"279"0,0 0-180 16,0 61-26-16,4-35-39 15,4 2-2-15,-5-1-22 0,3 2-8 16,0-6 13-16,0 1-17 0,-2-5-5 15,2-5-16-15,-1-4-47 0,-3-2-10 16,2-5-12-16,-4-3-46 0,2 0-19 16,-2-8-64-16,0-6-118 0,0-2-179 15</inkml:trace>
  <inkml:trace contextRef="#ctx0" brushRef="#br0" timeOffset="17850.25">29060 12156 799 0,'0'0'0'0,"0"0"477"15,0 0-365-15,0 0-8 16,0 0-17-16,57-26-30 0,-34 22 10 16,-2 4-38-16,0 0-18 0,-3 4 12 15,1 6-19-15,-9 3-8 0,5 1 8 16,-9 6 13-16,-4 1-8 0,-2 3 25 16,-2 1-20-16,-9 3-8 0,-3-2 17 15,-7-2-17-15,-1-2-5 16,1-4 15-16,6-2-18 0,1-6-4 15,6-5 12-15,-1-5-12 0,7 0-64 16,-2-1 2-16,2-4-55 0,2-3-35 16,0 1-105-16,0-5-128 0,0 1-424 15</inkml:trace>
  <inkml:trace contextRef="#ctx0" brushRef="#br0" timeOffset="18494.02">28644 11941 547 0,'0'0'0'0,"0"0"209"16,0 0-93-16,0 0-24 0,0 0-25 15,0 0 3-15,0 0-1 0,0 0-4 16,0 0 11-16,-23-11-12 0,21 11-5 16,0-1 20-16,2 1-16 15,0-1-1-15,0-1 17 0,0 2-31 16,0 0-11-16,0 0 13 0,0 0-27 15,0 0-10-15,0 0 15 16,0 0-17-16,0 0-7 0,0 0 17 16,0 0-17-16,0 0-5 0,0 0 2 15,4 0 18-15,7-1-14 0,-3 0 17 16,8-2-17-16,1-2-6 0,8 1 2 16,6 2 18-16,10-1-21 0,9 0 4 15,8 0 2-15,2 1-10 0,6 1 12 16,2 1-5-16,-4 1-10 15,-6 6 10-15,-6-1-2 0,-7-1-22 16,-8 3 32-16,-8-3-12 0,-6-1-4 16,-13 1 14-16,3-2-7 0,-9-1-7 15,-2 0 14-15,-2-2-5 0,0 0-2 16,0 0 35-16,0 0-30 16,-2-2-5-16,-4 0 0 0,4 0 0 15,0-1 0-15,-5 1 0 0,7 0 0 16,0 1 0-16,0-1 0 0,0 2 0 15,0 0 0-15,0 0 0 16,-2-1 0-16,2 1 0 0,0 0-95 16,0 0-5-16,0 5-59 0,0 4-30 15,-2 0-28-15,2 3-105 0,-4-3-259 16</inkml:trace>
  <inkml:trace contextRef="#ctx0" brushRef="#br0" timeOffset="20556.89">4934 4892 590 0,'0'0'0'0,"0"0"342"15,0 0-212-15,0 0-9 0,-58 44-18 16,38-27-2-16,-3-2-29 0,-2 0-14 16,-2-2 10-16,-10 1-23 0,0-1-14 15,-7-1 10-15,-3-1-16 16,-5-3-9-16,1-3 16 0,-11-5-5 16,6-3-14-16,-2-11 1 0,2-9-1 15,6-8-10-15,5-11 9 0,8-11-10 16,4-9-4-16,10-9 4 0,10-7-1 15,7-3-1-15,6-1-2 0,15 4 0 16,14 6-6-16,8 10 10 16,17 6-1-16,8 9 4 0,12 12 19 15,7 9-5-15,10 17-10 0,0 12 9 16,8 29-7-16,-2 23-13 0,-12 21 4 16,-11 17 4-16,-22 4-8 0,-19 1 4 15,-19-4-4-15,-9-6-38 0,-10-9-70 16,-9-11-130-16,-7-12-169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2:07:38.0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13806 9235 458 0,'0'0'0'16,"0"0"240"-16,0 0-252 0,0 0 24 16,0 0 279-16,0 0-230 0,0 0 1 15,0 0-15-15,-4-17 2 0,4 17-1 16,0-1-21-16,0 1 2 16,0 0 18-16,0 0-7 0,0 0 10 0,0 0 8 15,0 0-15-15,0 0 6 16,0 0 7-16,0 0-25 0,0 0-8 15,0 0 0-15,0 0-18 0,0 0 0 16,0 0 2-16,0 0-10 16,2 0 6-16,0 2 6 0,-2 0-6 15,4-1 2-15,-2 2 6 0,1-2-10 16,-3 3 6-16,2-1 5 0,-2-1-10 16,6 2 4-16,-6-1 8 0,2 2-11 15,2 0 3-15,-2 1 3 16,0 1-8-16,0-1 0 0,0 4 9 15,-2-3-11-15,2 0 2 0,-2 2 9 16,2-2-10-16,-2 3 0 0,5-2 0 16,-5 2 12-16,2-2-12 0,-2 1 0 15,0-1 9-15,0 0-9 0,0-1 0 16,0 3 3-16,0-3-6 16,0 4 6-16,0-3-1 0,0 1-3 15,0-1 2-15,0 2 2 0,0-2-7 16,0 4 8-16,0-5-3 0,-2 4-4 15,2-3 6-15,0 3-2 0,-5-2-4 16,3 1 6-16,2 0-2 16,-2-2-3-16,0 1 4 0,2-1-2 0,-4-3-2 15,4 4 4-15,-2-3-2 16,2 2-1-16,-2 0 2 0,0 0 1 16,2 1-5-16,-2-3 6 0,-2 3-4 15,2-3 1-15,0 2 0 0,-1-1 3 16,1 0-5-16,0 0 4 15,0-1-1-15,-2 0-3 0,2 1 4 16,-4-1-1-16,2 2 1 0,-2 1 6 16,1 3-11-16,-1-4 5 0,2 3 3 15,-2 0-8-15,2-2 2 0,2 1 2 16,-5-2 2-16,1 1-4 0,0-3 2 16,4 4 0-16,-6-3-1 15,6-2 0-15,-2-1 8 0,-1-1-8 16,3 0 15-16,0-3-11 0,2 0 5 15,0 1 6-15,0-1-11 0,0 0 2 16,0 0 7-16,0 0-14 16,0 0 2-16,0 0 6 0,-2 0-9 0,2 0-1 15,0 0 6-15,0 0-2 16,0 0-4-16,0 0 6 0,0 0-4 16,0 0 1-16,0 0 0 0,0 0 0 15,0 0-1-15,0 0 1 0,0 0-12 16,0 0 7-16,0 0 1 0,0 0-8 15,0-2-9-15,0 1-13 16,0-6-39-16,4-8-66 0,7-6-87 16,-1-9-94-16,-4-1-478 0</inkml:trace>
  <inkml:trace contextRef="#ctx0" brushRef="#br0" timeOffset="700.13">13680 9367 543 0,'0'0'0'0,"0"0"258"15,0 0-124-15,0 0-47 0,0 0-13 16,0 0-7-16,0 0-14 0,0 0-1 16,0 0 3-16,-4-39-19 15,4 25 1-15,-4 1 16 0,4-4-26 16,-2-4-2-16,0-3 11 0,-2-3-10 16,-7-6 1-16,3-6 2 0,-6-5-18 15,1-2-1-15,-5 3 2 16,1 3-8-16,3 9 13 0,-1 4 17 15,-3 3-18-15,1 5-8 0,0 2 5 16,5 3-9-16,0 3 10 0,3 5 9 16,3 2-13-16,-2 2 1 0,6 0 11 15,0 0-16-15,0 2 3 0,2 0 5 16,-2 0-17-16,0 2 3 0,-1 3 0 16,1 6 0-16,2 4 1 15,-2 3 9-15,-2-2-14 0,2 3 6 16,-2-3 5-16,0 0-10 0,4 1 4 15,-2-3 6-15,-2 0-11 0,4-4 4 16,-2-2 0-16,-3-1 2 16,5-1-3-16,0-1 2 0,0-4-2 15,0-1-3-15,0 0-26 0,0-2-35 16,0-2-14-16,7-2-49 0,-1-4 28 16,2-3-31-16,0 1-83 0,3-2-55 15,-5 0-40-15,0-2-234 0</inkml:trace>
  <inkml:trace contextRef="#ctx0" brushRef="#br0" timeOffset="856.7">13478 8837 741 0,'0'0'0'0,"0"0"376"0,0 0-211 15,0 0-39-15,0 0-34 0,0 0-34 16,0 0 13-16,0 0-5 16,0 0-28-16,53-1-32 0,-40 7-1 15,-1 1 3-15,-1 2-16 0,-1-1-46 16,-4 0-51-16,-2-1-25 0,-4-2-57 15,0-2-202-15,0-4-153 0</inkml:trace>
  <inkml:trace contextRef="#ctx0" brushRef="#br0" timeOffset="1353.54">13137 8296 662 0,'0'0'0'15,"0"0"258"-15,0 0-139 0,0 0-1 16,0 0-18-16,0 0-32 0,0 0-15 15,0 0 4-15,0 0 1 0,-60-2 2 16,39 28 8-16,4 7-26 16,3 3-2-16,-1 1 7 0,5 2-17 15,2 0-2-15,8-4-6 0,0-2-16 16,10-4-1-16,3-7-1 0,5-6-8 16,5-5 6-16,0-7 0 0,1-4-4 15,3-1-11-15,2-10 6 0,-6-3-5 16,-4 0-1-16,-5-2 10 15,-6-1-4-15,-3 0 3 0,1 0 7 16,-6 1-6-16,-9-1 2 0,1 1 2 16,-8 1-1-16,-1 6 3 0,3 5-1 15,-7 4-4-15,2 10-2 0,1 5 2 16,5 1-4-16,-1 2 4 0,8-1-1 16,4 0-35-16,2-5-17 15,0 1-26-15,4-5-29 0,6-4-25 16,2-3-64-16,3-1-92 0,1-6-105 15</inkml:trace>
  <inkml:trace contextRef="#ctx0" brushRef="#br0" timeOffset="1641.98">13302 8449 867 0,'0'0'0'0,"0"0"322"16,0 0-219-16,-19 64 8 15,19-44-46-15,0-1-16 0,4 0-12 16,7-3-24-16,5-4-4 0,3-5 0 16,2-3-12-16,3-4-3 0,3-3-24 15,0-5 0-15,-4-5 8 0,-5-2 10 16,-5-2 10-16,-9 1 2 0,0-2 0 16,-4-1 16-16,0 0 1 15,-8 0 24-15,-5 0-6 0,-3 3 3 16,-1 3 0-16,-3 6-15 0,-1 5 1 15,0 2-8-15,1 7-15 0,1 0 1 16,7 4 0-16,1-2-4 16,5 0-9-16,4-1-37 0,2-2-20 15,4-1-22-15,5 0-60 0,-1-4-39 16,2-1-114-16,3-1-180 0</inkml:trace>
  <inkml:trace contextRef="#ctx0" brushRef="#br0" timeOffset="1966.7">13509 8172 1114 0,'0'0'0'16,"0"0"326"-16,0 0-244 0,0 0-18 15,0 0-27-15,0 0-28 0,0 0 3 16,0 0 2-16,-7 59-11 0,20-51-1 15,3 0 5-15,-1-6-10 0,-1-2 6 16,5-1 4-16,2-9-6 16,-9-3 5-16,2-1 1 0,-3-2-6 15,-3-1 18-15,-8 3 11 0,0-2-2 16,-2 0 12-16,-12 5 5 0,-3 1-24 16,-4 7-5-16,-3 3-6 0,-1 6-15 15,6 6 4-15,7 2-53 0,10-3-90 16,2-2-147-16,0-5-431 15</inkml:trace>
  <inkml:trace contextRef="#ctx0" brushRef="#br0" timeOffset="10262.34">16498 7246 939 0,'0'0'0'0,"0"0"256"0,0 0-148 16,0 0-23-16,0 0-18 0,0 0-25 16,0 0-20-16,0 0-9 0,-23 21-7 15,19-5 5-15,-4 3 4 0,1 1-6 16,-1 4 2-16,-4 1 2 16,-1 3-2-16,-3-2 1 0,-1 1 1 15,5-2-5-15,-3-4 3 0,5-2 6 16,-2-3-3-16,7-4-2 0,1-4 2 15,2-2-9-15,-2-5-2 0,4 0 1 16,0 1-8-16,0-2-3 0,4 0 9 16,2 0-2-16,-1 0 0 15,3 0 9-15,4-2-6 0,3-6-2 16,-3 1 6-16,9 1-4 0,2-5-2 16,1 3 5-16,5-3-7 0,2 0 0 15,-2 0 2-15,-2 1 1 16,-2 2-5-16,-9 2 0 0,-1 2-18 15,-9 2-8-15,-2 1 0 0,-2 1-29 16,-2 0 10-16,0 0-2 0,0 0-31 16,-4 0-7-16,0 1-7 0,-2 2-68 15,-7-3 3-15,7 0 6 0,-6 0-109 16,2-7-101-16</inkml:trace>
  <inkml:trace contextRef="#ctx0" brushRef="#br0" timeOffset="10513.53">16516 7327 664 0,'0'0'0'0,"0"0"202"16,0 0-78-16,0 0-28 15,0 0-26-15,0 0-32 0,0 0-4 16,0 0 22-16,0 0-3 0,19 41-25 16,-17-14-1-16,4 4 2 0,-4 1-1 15,0 0 6-15,5-2-9 16,-3-5-11-16,0-5-1 0,0-4-8 15,-2-1-4-15,0-7 6 0,0 0-8 16,0-6-1-16,0-2 3 0,-2 0-2 16,4-1-104-16,1-7 65 0,-1 0-30 15,0-6-42-15,4 5-76 0,-2-2-119 16,-2 1-27-16</inkml:trace>
  <inkml:trace contextRef="#ctx0" brushRef="#br0" timeOffset="11029.98">16715 7458 808 0,'0'0'0'0,"0"0"247"0,0 0-164 15,0 0-13-15,0 0-4 0,70 29-23 16,-58-24-11-16,7 3-12 0,-7-3-4 16,-1 0 3-16,1-1 1 0,-6-1-1 15,-1 2 8-15,-3-4-1 0,0-1-4 16,-2 0 8-16,0 0 4 15,0-1-1-15,0-5 8 0,0-3-20 16,-2-6-21-16,0-2 0 0,2-2 7 16,-3-8-7-16,-3 1 0 0,0-6 4 15,-4-2-6-15,3-2 4 0,-5-2-1 16,4 3-2-16,0 4 2 16,-1 6 6-16,5 5 4 0,-2 4 13 15,2 1 0-15,2 5-8 0,2 2 1 16,0 2-9-16,0 1-7 0,0 1 6 15,2 1-7-15,2 0 0 0,0 0 0 16,0 2 4-16,-2-1-4 16,7 2 0-16,-1 0 5 0,-2 0-5 15,6 0 0-15,-3 0 7 0,5-1-7 16,-3-2 0-16,7 0 7 0,3 0-7 16,-1-3 0-16,-1 2 4 0,0-1-5 15,-1 2 2-15,1 0 1 16,-5 0-5-16,-3 2 6 0,-1 1-4 15,-6 0-2-15,-2 0 5 0,0 0-4 16,-2-1-24-16,2 1 1 0,-2 0-35 16,0 0-16-16,0 0-39 0,0 0-72 15,0 0-42-15,-6 1-153 0</inkml:trace>
  <inkml:trace contextRef="#ctx0" brushRef="#br0" timeOffset="11575.74">16952 7249 999 0,'0'0'0'0,"0"0"213"0,0 0-160 16,0 0 16-16,0 0-30 0,0 0-25 16,67-47-2-16,-61 42-8 0,10 4-3 15,-7 1 8-15,1 0-2 16,-2 0-4-16,5 6 11 0,-9-1-4 15,0 1 2-15,0 2 5 0,-2 0 2 16,2 2-3-16,-4 0 4 0,0 2-6 16,-8 1-2-16,4-1 7 0,-4 3 0 15,-3 2-5-15,5 0 3 0,-2-2-4 16,-5 3-5-16,5-3 9 16,-2-1-4-16,6-1-5 0,-3-1 6 15,3-3-5-15,-2-1-1 0,4-2 7 16,0-4 1-16,2 2-6 0,0-4 8 15,0 0-7-15,0 0-1 0,2 0 8 16,6 0 2-16,3-4 0 16,1-1 2-16,-2-2-16 0,9-1-5 15,-3 1 7-15,1-2-9 0,0 2 0 16,1 1 2-16,-1 0 4 0,-3 2-4 16,3 1 6-16,-7 0-6 0,5 2-1 15,-9 1 0-15,2-1 14 16,-6 1-11-16,-2 0 13 0,2 0-10 0,-2 0-3 15,0 0 8-15,0 0-10 16,0 0-2-16,0-2 2 0,0 2 5 16,0 0-5-16,0 0 5 0,0-1-7 15,0-1 0-15,0 1 2 0,0 0 3 16,0 1-9-16,0 0 8 16,0-1-6-16,0 1-46 0,0 0-15 15,0 0-123-15,-2-1-134 0,0-2-334 16</inkml:trace>
  <inkml:trace contextRef="#ctx0" brushRef="#br0" timeOffset="13519.2">21300 7788 973 0,'0'0'0'0,"-9"-12"353"15,7 4-260-15,2-2-35 0,2-2-4 16,2-4-25-16,7 4-3 16,-1-1-12-16,0 0-4 0,1 3 2 15,-1-2-2-15,3 0 6 0,-1 4 11 16,0 1 1-16,1 2-3 0,1 2 0 15,3 2-8-15,-3 1-2 0,-1 0 3 16,1 4-11-16,-4 0 0 16,3 4 8-16,-7 1-10 0,-2 2 3 15,2 1 7-15,-4 1-8 0,1 0 1 16,-1 1 5-16,-2 2-12 0,0 0 0 16,0 0 8-16,-5-1-13 0,1 1 5 15,-4 1 6-15,-2 1-10 16,-1-4 3-16,-3 3 0 0,-1 1 4 15,-3 1-4-15,-1-2 0 0,5 1 3 16,-3 0-2-16,1-4 12 0,3-2-9 16,1-2 2-16,2 0 5 0,3-6-9 15,5 2 2-15,0-4 7 0,2-1-11 16,-2-1 0-16,2 0 9 16,0 0-13-16,0 0 4 0,0 0 0 0,0 0 1 15,0 0-2-15,2 0 2 16,2 0 9-16,3 0-4 0,-3 0 4 15,4 0-9-15,0 0 3 0,3 0 6 16,-1-1-10-16,-4 0 0 16,2-2 14-16,7 1-17 0,-3 1 5 15,7 1 8-15,-3 0-13 0,1 0 6 16,-3 0 8-16,3 0-12 0,-1 0 2 16,-1 0 6-16,-3 0-7 0,-1 1 0 15,-1 1 0-15,-4 2 0 0,-2-1 0 16,-2-1 0-16,3-1 0 15,-3-1 0-15,-2 0 0 0,0 0 0 16,0 0 0-16,0 0 0 0,0-4-46 16,0 2-4-16,0-3-36 0,0 4-140 15,0-2-70-15,-2 0-306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9T03:09:06.82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13418 4849 1134 0,'0'0'0'0,"0"0"285"16,0 0-162-16,0 0-41 0,0 0 18 16,6 73 14-16,-2-14-62 0,-4 9-16 15,0 6 7-15,-6 1-21 0,2-6-8 16,-5-10-1-16,7-5-13 0,2-11 0 16,0-10 6-16,0-8-8 15,4-11-1-15,3-6-3 0,-5-4-15 16,2-2 0-16,2-2-2 0,-2-7 6 15,2-4 10-15,-4-1 8 0,1 2-2 16,1 5-7-16,-2-2 11 0,0 4-4 16,2 3-2-16,2-1 6 15,4 1-5-15,5 0 6 0,4 0 8 16,-1 0-13-16,9-5 2 0,-2-10 16 16,2-4-15-16,4-4-1 0,2-7 5 15,-4-2-7-15,0-6 1 0,-7 0 0 16,1-2 3-16,-8-3-3 0,-9 2 0 15,-4-5 2-15,-4-1-2 16,-11-4 0-16,-5-2 1 0,-7 1-3 16,-6 1 4-16,2 6-2 0,-6 9-1 15,-6 12 2-15,-13 10 0 0,-4 12-2 16,-4 7 2-16,-4 17 1 0,-7 13-1 16,1 15 21-16,-4 7-12 0,5 2-1 15,13 3 8-15,15-5-7 16,18-3 2-16,19 0-12 0,12-6 0 15,15 0 0-15,12-5 0 0,17-7 0 16,12-5 0-16,10-6 0 0,11-6 0 16,3-5 0-16,-1-9 0 0,-2-2 0 15,-13-3 0-15,-10 1 0 16,-14 1 0-16,-7 1 0 0,-16 1 0 16,-11-3 0-16,-6 0 0 0,-6 1 0 15,0-1 0-15,-6 0 0 0,0-1 0 16,2 0 0-16,-5-1 0 0,7 1 0 15,-2-2 0-15,0 1 0 0,4 0 0 16,-2 0 0-16,2-1 0 16,0 1 0-16,0 0 0 0,0 1 0 15,0 0 0-15,0 0 0 0,0 0 0 16,0 0 0-16,0 0 0 0,0 0 0 16,0 0 0-16,0 0 0 15,0 0 0-15,0 0 0 0,0 1 0 16,0-1 0-16,0 0 0 0,0 0 0 15,0 0 0-15,0 0 0 0,0 0 0 16,0 1-60-16,0 3 11 0,0-3-20 16,0 0-38-16,0 1-70 0,2 0-14 15,-2 1-53-15,0 0-149 16,0-1-102-16</inkml:trace>
  <inkml:trace contextRef="#ctx0" brushRef="#br0" timeOffset="2857.51">13329 9514 208 0,'0'0'0'15,"0"0"14"-15,0 0-14 0,0 0 0 16,0 0-32-16,0 0-70 0</inkml:trace>
  <inkml:trace contextRef="#ctx0" brushRef="#br0" timeOffset="9937.08">22253 6485 260 0,'0'0'0'16,"0"0"216"-16,0 0-115 0,0 0 23 15,0 0 6-15,0 0-8 0,0 0-3 16,0 0-1-16,0 0-23 0,2-52 9 15,0 52-21-15,-2 1-17 16,2 3 9-16,2 0 8 0,0 1-18 16,4 2-6-16,3 5-15 0,1-4-22 15,-4 0 2-15,7-2 2 0,-3 0-18 16,3 0-1-16,3-1 11 0,-5 0-16 16,1-1 0-16,5-4 15 0,-7 2-14 15,3 0 0-15,-3-2 15 16,5 4-21-16,-7-4 3 0,0 0 0 15,3 0 10-15,-3 0-12 0,2-2 4 16,3-5 4-16,-3-2-8 0,1-2 4 16,-1-2 3-16,5 4-8 0,-11 2 6 15,2 2 1-15,0 5-7 16,-2 0 6-16,5 0 8 0,-1 5-11 16,3 3 0-16,-3 5 0 0,0-1 0 15,3 2 0-15,-1-2 0 0,0-2 0 16,5-3 0-16,0-2 0 0,1-5 0 15,3 0 0-15,-1-6 0 16,3-4 0-16,-2 3 0 0,0-2 0 16,-1 5 0-16,1-1 0 0,-7 5 0 15,3 0 0-15,2 0 0 0,1 3 0 16,3-1 0-16,6-2 0 0,6-5 0 16,8-7 0-16,5-5 0 15,8-5 0-15,2-3-296 0,-11-5-113 16</inkml:trace>
  <inkml:trace contextRef="#ctx0" brushRef="#br0" timeOffset="13095.12">25955 4949 1166 0,'0'0'0'16,"-9"-20"317"-16,9 14-214 0,7 0-12 15,7 1-15-15,9 3-28 0,4 2-17 16,6 1-7-16,-2 5-1 0,4 0-16 16,-4 1-9-16,-6 2 4 15,-5 1 7-15,-9 2-11 0,-7 4 4 16,-8 5 1-16,-11 5-4 0,-9 5 2 15,-10 4 7-15,-7 6-10 0,-4-4 4 16,1-1 37-16,7-5-18 0,12-10 12 16,9-7-10-16,16-5-14 0,0-3 4 15,10-6-10-15,17 0-6 16,6-14 6-16,12-5-3 0,5-5 0 16,2-2 0-16,-5 5 0 0,-10 3-57 15,1 5 9-15,-13 8-29 0,-3 1-64 16,-1 4-16-16,-7 1 6 0,-5 5-73 15,-9 6 41-15,2 1-43 0,-2 3 26 16,0 1 123-16,0 1 74 16,0-1 6-16,-2 3 108 0,2 1-44 15,-9 1 163-15,-5-1-74 0,-1 2 14 16,-5-2 2-16,-3 3-39 0,-6-3-1 16,2-1-26-16,-8-1-28 0,-4-3-30 15,-3-3-11-15,-7-7 3 16,-3-5-11-16,0-2-17 0,1-12 8 15,-3-6-20-15,2-12 0 0,11-13 0 16,10-15 0-16,10-24 0 0,19-19 0 16,4-19 0-16,23-6-51 15,12 9 28-15,11 18 4 0,10 22-1 16,14 16 23-16,9 9-6 0,14 9-5 16,2 11 15-16,-4 21-5 0,-12 24-1 15,-13 35 9-15,-19 29-8 0,-18 26 4 16,-20 15 13-16,-22 7-3 0,-24 3-18 15,-18-10 4-15,-7-10-4 16,2-12-60-16,10-16-43 0,9-19-118 16,8-17-256-16</inkml:trace>
  <inkml:trace contextRef="#ctx0" brushRef="#br0" timeOffset="16221.93">25353 6458 650 0,'0'0'0'0,"0"0"380"16,0 0-254-16,0 0 1 0,0 0-12 15,0 0-28-15,0 0-25 16,0 0-14-16,0 0-16 0,-14 9-8 16,3 9 11-16,-3 1 5 0,6 0-9 15,-7-1-7-15,5 4 1 0,-5-1-9 16,3-1-3-16,0 3 2 0,-1-5-11 15,3-3 7-15,6-2 2 0,-2-4-12 16,3-2 5-16,-1-2 3 16,4 0-15-16,0-3 11 0,0-2 0 15,0 1-10-15,0-1 6 0,0 0 3 16,0 0-8-16,0 0 4 0,0 1 5 16,0-1-10-16,0 0 5 0,0 0 6 15,2 0-11-15,3 0 10 0,1 0 4 16,-2 0-12-16,2 0 6 15,4-4 6-15,-1-1-16 0,1 0 13 16,0-2-1-16,3 2-10 0,1-1 6 16,5 0 4-16,-1 2-10 15,-1-3 5-15,4 0 4 0,-1 0-8 16,-1 2 2-16,0-1 8 0,-5 2-12 16,-4 2 2-16,-3-1 5 0,-1 2-2 15,-2 1 0-15,0-1 5 0,-4 1-8 16,0 0 4-16,0 0 5 0,0 0-10 15,0 0 5-15,0 0 5 16,0 0-10-16,0 0 7 0,0 0 3 16,0 0-9-16,0 0 6 0,0 0 4 15,0-1-10-15,0 1 7 0,0 0 7 16,0-5-11-16,0 3 2 0,-2-3 9 16,0 0-15-16,-2-2 8 0,-2-2 5 15,-3 0-12-15,1-5 7 16,-2-1 4-16,-1-3-13 0,-5-5 9 15,5 2 2-15,-1-1-10 0,6 1-19 16,-2 3-25-16,1 2-145 0,3 0-159 16,-10 2-628-16</inkml:trace>
  <inkml:trace contextRef="#ctx0" brushRef="#br0" timeOffset="21148.73">8233 11122 834 0,'0'0'0'0,"0"0"365"16,0 0-241-16,0 0-9 0,0 0-42 15,0 0-24-15,0 0 46 16,0 0-21-16,0 0-24 0,58 65-5 0,-39-52-14 16,-3-3-15-16,3-4 3 15,2-3-17-15,-1-3 1 0,1 0 7 16,0-5-8-16,-1-5-2 0,1 2 0 16,-7-3 7-16,5 2-8 15,-4 6 2-15,-3 1 2 0,2 2-6 16,5 0 6-16,-2 0-3 0,1 3 1 15,5 1 8-15,-2-1-11 0,3 2 4 16,-1-1 9-16,6 0-13 0,-4 2 4 16,-4-2 27-16,-5 1-29 0,1 0 0 15,-3-2 14-15,-2 0-14 16,3-2 0-16,-3-1 0 0,3-2 4 16,8-7-4-16,-3 2 0 0,5-5 4 15,-2 3-5-15,0 5 2 0,-1 2-1 16,1 2-1-16,0 4 2 0,-1 5 0 15,1 3-2-15,4 3 2 0,-4-3 2 16,6 2-1-16,-4-6 9 16,1-6-12-16,3-2-2 0,11-8 6 15,1-11-4-15,7-9-18 0,3-2-26 16,3-7-100-16,2 0-110 0,0 2-132 16</inkml:trace>
  <inkml:trace contextRef="#ctx0" brushRef="#br0" timeOffset="21768.07">10795 9125 1319 0,'0'0'0'16,"0"0"281"-16,74-7-133 16,-43 7-42-16,2 8-42 0,-4 8-34 15,-2 6-20-15,-7 1-1 0,-5 6-8 16,-7 4-1-16,-8 4 0 0,-8 2 6 15,-11 3-7-15,-8 1 2 0,1-6 2 16,-5-5-4-16,4-10 2 0,6-8 0 16,5-7-1-16,13-5 0 15,3-2 6-15,3-3-6 0,11-5-2 16,7-5-1-16,8-4 0 0,4-1 1 16,0 2-11-16,0 4 5 0,0 6 11 15,-6 6-6-15,-4 2-1 16,-5 11 7-16,-10 2-6 0,-3 7 2 15,-5 4 1-15,-5 8 3 0,-13 5 0 16,-3 1 19-16,0-4-16 0,1-4-3 16,9-7 4-16,1-8-11 0,8-5 2 15,0-7-20-15,2-5-63 16,8-2-74-16,5-10-45 0,9 1-86 16,9-2-132-16,0 0 131 0</inkml:trace>
  <inkml:trace contextRef="#ctx0" brushRef="#br0" timeOffset="22192.07">11386 9753 501 0,'0'0'0'16,"0"0"316"-16,8 72-129 16,-18-44 19-16,-11 2-49 0,-4 0-25 15,-8 6-7-15,-8 1-32 0,-7-2-8 16,-6-6-15-16,-5-5-28 31,-1-8-12-31,-9-6-16 0,-3-4 0 0,-4-6 1 0,-9-10-16 0,4-20 2 16,7-18 8-16,10-21-10 0,8-24-1 15,8-17 4-15,13-20-4 0,19-5-23 16,16 0 1-16,16 8-7 0,28 12-3 16,20 11 9-16,8 5 11 0,19 8 13 15,6 11 2-15,9 10 18 0,11 17 3 16,1 21 12-16,-4 26-3 16,-15 22-15-16,-12 34-4 0,-15 23-11 15,-14 25 0-15,-14 13 15 0,-22 11-5 16,-16 7-2-16,-12 3 3 0,-21-2-9 15,-6-9-2-15,-4-9 6 16,-2-15-9-16,2-16 3 0,-1-15 4 16,5-17-9-16,2-12-3 0,2-12-3 15,9-6-8-15,3-9 7 0,7-6-3 16,4-4-13-16,2-1 6 0,4-9-8 16,0-2-43-16,0-6-6 15,8 2-39-15,-2 0-37 0,11 2 11 16,-3 1 6-16,0 2-37 0,5 2-14 15,-9 2-49-15,1 2-264 0</inkml:trace>
  <inkml:trace contextRef="#ctx0" brushRef="#br0" timeOffset="39264.36">19098 13244 473 0,'0'0'0'0,"0"0"207"15,0 0-124-15,0 0-12 0,0 0-12 16,0 0-5-16,0 0-3 0,0 0-11 16,-8 2 5-16,6-2 14 15,2 0-8-15,0 0 11 0,0 0 13 16,0 0-8-16,0 0-3 0,0-2 1 15,0-4-21-15,0-10-16 0,4-6-6 16,6-11-11-16,5-9-10 0,5-12 13 16,7-12-21-16,4-14-3 0,6-10-11 15,9-4-71-15,2-5-149 16,-3-2-221-16</inkml:trace>
  <inkml:trace contextRef="#ctx0" brushRef="#br0" timeOffset="40134.67">19706 10040 533 0,'0'0'124'15,"0"0"-1"-15,0 0 16 0,0 0-31 16,0 0-42-16,0 0-9 0,0 0 19 15,0 0-14-15,0 0 2 0,8-23 2 16,-8 23-27-16,0-2 4 0,0 1 13 16,0 1-12-16,0 0-8 0,0 0 5 15,0 0-19-15,0-1-2 16,0 1 12-16,0 0-14 0,0 0 0 16,0 0 13-16,2 1-17 0,2 4-10 15,3 7 32-15,3 3-15 0,2 4-9 16,5 10 14-16,1 6-16 0,5 7-11 15,4 10 2-15,2 5 13 0,-6 5-22 16,4 2 16-16,-7 2-16 16,-3-3-77-16,-5 1-20 0,-8-1-103 15,-4-4-127-15,0-1-231 0</inkml:trace>
  <inkml:trace contextRef="#ctx0" brushRef="#br0" timeOffset="43024.84">12971 8890 65 0,'0'0'0'0,"0"0"0"16</inkml:trace>
  <inkml:trace contextRef="#ctx0" brushRef="#br0" timeOffset="43578.35">12971 8890 194 0,'-51'-35'0'16,"51"31"86"-16,-7 0-33 0,7 1-11 15,-2 3-14-15,0 0-10 0,2 0 6 16,0 4-3-16,0 1-11 0,0 1 0 16,0 0 8-16,0 0-2 15,0-2-7-15,0 3-4 0,4-4 4 16,0-2-2-16,-1 2 14 0,-3-3 11 15,2 0 13-15,0 0 2 0,-2 0 16 16,0 0 3-16,0 0 18 0,0 0-11 16,0 0-9-16,0 0 5 15,2 0 6-15,-2 1-7 0,2 1 5 16,2 1 9-16,-4-2-24 0,2 0 3 16,0 1 3-16,4-2-13 0,-4 1-8 15,5 0-2-15,1-1-12 0,0 0-7 16,0 0 14-16,5-4-16 0,-5-3-9 15,6-1 15-15,-5-6-13 16,5 2-12-16,-1-4 17 0,3-2-13 16,1 0-10-16,3-1 10 0,-3 4 5 15,4-2-13-15,-1 4 6 0,1 3 5 16,-5 4-10-16,5 5 4 0,-8 1 5 16,1 0-9-16,3 2 4 0,-7 2 14 15,2 0-16-15,1 1 0 16,1-4 29-16,3-1-33 0,-5-3 8 15,5-5 9-15,1-2-16 0,-1-3 6 16,3 0 3-16,-3 0-8 0,2 3 4 16,-1 4-1-16,-8 0-11 0,7 2 20 15,2 4-13-15,-9 0-7 0,4 0 20 16,-3 4-13-16,1-2-4 16,5-1 14-16,-1-1-6 0,5-2-9 15,-2-6 16-15,3-4-8 0,-1-2-23 16,2-2 11-16,4 0-34 0,-1-1-14 15,7-1-22-15,3 0-115 16,5-4-116-16,4-5-177 0</inkml:trace>
  <inkml:trace contextRef="#ctx0" brushRef="#br0" timeOffset="47623.31">17653 10089 594 0,'0'0'0'16,"0"0"265"-16,0 0-158 0,0 0-16 15,0 0-14-15,0 0-9 16,0 0-3-16,0 0 1 0,-4-22-6 16,4 20-6-16,0 2-12 0,0-3-16 15,4 1 11-15,-4-2 7 0,0-1-16 16,2 5 8-16,2-4-2 0,3 3-15 15,-3-2 8-15,2-3 4 0,-2 4-22 16,6-4 15-16,-1 1-1 16,1-4-21-16,-2 2 14 0,3-5 3 15,1 2-24-15,-2-3 10 0,3 0 16 16,1-1-27-16,-3 3 12 0,1-4 8 16,-2-1-24-16,3 1 19 15,-5-3 0-15,0 3-18 0,5-2 16 16,-3-1 1-1,2 1-16-15,-1-2 14 0,1 1 5 0,-4 0-20 0,5-2 16 16,-5 2 3-16,2-1-20 0,-1 1 14 16,-3 1 4-16,4-1-16 15,-2 1 9-15,-3-2 8 0,3 1-18 16,-2 1 11-16,-2-1 4 0,0 0-12 16,5-1 7-16,-5 3 5 0,-2-1-12 15,2 1 7-15,-4 0 6 0,4-1-14 16,-4-1 8-16,2 2 6 0,-2 0-14 15,0-2 8-15,6-1 6 16,-4 0-14-16,-2 1 5 0,2 0 11 16,1 0-18-16,-3 0 12 0,0 0 4 15,0 0-14-15,0 0 6 0,0 2 9 16,-3 0-16-16,-1 1 9 0,-2-1 6 16,0 1-14-16,2-1 8 0,-2 0 5 15,-3 2-12-15,5 0 4 16,-2-1 13-16,0 2-22 0,-2-2 12 15,1 3 7-15,1-3-16 0,-2 5 10 16,4 2 6-16,0-1-16 0,2 1 8 16,-1 3 6-16,1-1-12 15,-4 3 4-15,6 0 12 0,-4 1-20 0,2 1 13 16,2 1 6-16,0-1-18 16,0 1 10-16,0 0 8 0,0 0-18 15,0 0 7-15,0 4 10 0,0 3-16 16,0-3 0-16,0 3 6 0,0-1-33 15,0-2 3-15,0 1-24 16,2-2-55-16,2 2-22 0,4-2-19 16,-5-2-107-16,-3 1-90 0,0 0-106 15</inkml:trace>
  <inkml:trace contextRef="#ctx0" brushRef="#br0" timeOffset="48123.97">17839 9215 734 0,'0'0'0'0,"0"0"246"15,0 0-196-15,0 0 18 0,0 0-26 16,0 0-1-16,0 0 5 0,0 0-5 15,0 0 1-15,0 18 15 0,2-18-13 16,2 0 9-16,-4 0 6 16,3-5-11-16,-3-7-4 0,0-1-7 15,0-4-28-15,0-5 7 0,0-1 2 16,-3-5-24-16,-3-4 12 0,2-4 6 16,-2-3-22-16,-11-7 15 15,5-2 2-15,-5 3-14 0,-1 4 10 16,-1 7 3-16,7 6-12 0,-5 4 6 15,5 7 10-15,-1 2-20 0,1 7 17 16,4 2 17-16,-5 4-14 0,9 2 13 16,-2 0 4-16,4 4-20 15,0 5 7-15,-6 1 0 0,6 3-22 16,0 5 12-16,-1 0 7 0,3 2-22 16,-2 2 17-16,0 0 3 0,0-2-18 15,0 0 13-15,0-2 4 0,-4-3-16 16,2-4 10-16,2-4 7 0,2-4-18 15,0 0 10-15,0-3 8 16,0 0-18-16,0 0-33 0,0 0 1 16,0-6-60-16,4 0 17 0,4-4 0 15,0 1-91-15,-1-3-12 0,3-2-63 16,-2-3-119-16</inkml:trace>
  <inkml:trace contextRef="#ctx0" brushRef="#br0" timeOffset="48313.47">17690 8711 764 0,'0'0'0'0,"0"0"434"16,0 0-278-16,0 0-32 0,0 0-49 16,0 0 0-16,0 0-24 0,73-42-7 15,-53 42-5-15,3 2-29 0,0-1 2 16,2 2 2-16,-7-2-24 16,1 1 15-16,-7-1 1 0,-1 1-12 15,-5-1-49-15,-6 0 5 0,0 3-71 16,0-2 29-16,-4-2-27 0,-9 3-136 15,1-3-129-15</inkml:trace>
  <inkml:trace contextRef="#ctx0" brushRef="#br0" timeOffset="48641.58">17252 8329 732 0,'0'0'0'16,"0"0"290"-16,0 0-202 0,0 0 0 15,0 0-37-15,0 0 15 0,0 0 21 16,11 67-26-16,-7-31 3 0,0 4-11 15,0-2-1-15,2-3-10 16,0-6-31-16,-2-7 1 0,9-7 1 16,-7-3-24-16,0-7 16 0,3-1 3 15,-3-4-16-15,-2 0-58 0,2-10-13 16,0-5-45-16,-2-6-38 0,-2-2-89 16,1-4-238-16</inkml:trace>
  <inkml:trace contextRef="#ctx0" brushRef="#br0" timeOffset="49080.87">17478 8319 769 0,'0'0'0'0,"0"0"393"16,0 0-285-16,0 0 2 0,0 0-44 15,0 0-23-15,-11-59-11 0,13 50-21 16,2 1 0-16,9-2 2 0,-3 2-17 15,11 1 8-15,-5 1 10 16,5 4-22-16,-7 2 14 0,3 0 6 16,0 7-16-16,-5 4 8 0,-2 1 22 15,-4 3-20-15,-6 2 24 0,0 3 10 16,-6 2-20-16,-4 2 4 0,4 3 2 16,-11-1-22-16,5-2 12 0,-5 0 3 15,9-5-19-15,-4-6 0 16,10-5 28-16,-3-5-36 0,3-2 15 15,2-1 4-15,0 0-22 0,7 0 12 16,-3-4 20-16,8-1-18 0,-2-4 16 16,5 1 0-16,1 1-25 0,-3 0 12 15,3 2 6-15,1 2-23 0,-5 0 14 16,5 0 6-16,-7 2-18 16,5-1-27-16,-3 2-2 0,-6-1-55 15,0-3 0-15,-1 0-25 0,5-4-60 16,-6-4-8-16,0-1-74 0,-2-4-159 15</inkml:trace>
  <inkml:trace contextRef="#ctx0" brushRef="#br0" timeOffset="49362.45">17767 8260 794 0,'0'0'0'0,"0"0"471"16,0 0-351-16,0 0-21 0,0 0-29 0,0 0-6 15,0 0-16-15,-27 77-30 0,31-56-1 16,0 0 1-16,9-4-24 0,-3-3 10 15,7-3 6-15,1-6-20 0,-1-4 11 16,1-1 9-16,3-6-20 0,-2-5 14 16,-1-2 7-16,-7-3-20 0,-1-1 14 15,-6-1 8-15,-4-2-21 0,0 2 16 16,-4-1 11-16,-2 0-11 16,-11-3 17-16,-1 2-4 0,-1 0-26 15,-4 6 10-15,9 5 12 0,-3 9-25 16,3 0 14-16,3 10 3 0,3 3-18 15,2 0 6-15,6 2 1 0,0-2-68 16,0-2 2-16,0-3-56 0,10-3-60 16,3-5-39-16,-1-5-136 15,-2-7-326-15</inkml:trace>
  <inkml:trace contextRef="#ctx0" brushRef="#br0" timeOffset="49703.53">17920 7958 968 0,'0'0'0'16,"0"0"419"-16,0 0-285 0,0 0-6 16,0 0-42-16,0 0-57 0,0 0-7 15,0 0 8-15,0 0-29 16,4 75 6-16,10-61 2 0,1-1-18 16,4-6 11-16,1-3 10 0,1-4-23 15,0-9 14-15,-3-1 9 0,-3-6-19 16,1-4 12-16,-3-1 35 0,-9-1-14 15,-4 1-3-15,-11 5 25 0,-3-1-19 16,-7 5 0-16,-6 2-17 16,-6 5-12-16,4 5 0 0,2 0 0 15,7 5 0-15,1-1 0 0,15 3 0 16,0-2 0-16,4 0 0 0,0 1 0 16,2-2-58-16,4 1 30 0,-2-1 3 15,0-1-33-15,5 3-3 0,-7-1-16 16,4-1-87-16,-2 4 26 15,-2-4-62-15,6-1-236 0,-3-2-284 16</inkml:trace>
  <inkml:trace contextRef="#ctx0" brushRef="#br0" timeOffset="54594.05">18796 12424 1060 0,'0'0'0'16,"0"0"305"-16,0 0-224 0,0 0-47 15,0 0-12-15,0 0 13 0,0 0-25 16,0 0-2-16,0 0 9 16,40-20-17-16,-30 23 0 0,-4 2 0 15,-2 4 9-15,-2-1-11 0,2 4 4 16,-1-1 3-16,-3-2-6 0,-7 0 2 16,3-1 14-16,-2-3-1 0,0 3 17 15,-2-3-17-15,5-1-7 0,-1-1 14 16,4-2-23-16,0 0-2 15,0-1 8-15,4 0-8 0,7-4-2 16,-3 2 10-16,-2 2-4 0,5 0-5 16,-5 0 10-16,0 4-4 0,6 4-4 15,-5 0 6-15,-5 5-2 16,2 1-4-16,-4 0 6 0,0 2 3 16,-4 1-6-16,0 2 0 0,-5-2 9 15,-3-3-12-15,2-1 6 0,-5-3-2 16,7-4-11-16,0-4 9 0,5-2-42 15,3-3-18-15,0-7-1 16,-2-1-45-16,4-5-21 0,7-2-44 16,-1-1-199-16,0 2-85 0</inkml:trace>
  <inkml:trace contextRef="#ctx0" brushRef="#br0" timeOffset="54890.26">18980 12416 963 0,'0'0'0'16,"0"0"305"-16,0 0-225 0,0 0-28 16,-4 71 15-16,10-54-34 0,3-2-16 15,5-2 8-15,-4-4-23 0,5-3-3 16,-3-6 2-16,1 0 6 16,-3-5-9-16,0-5 4 0,-3-3 11 15,-5 0 3-15,2-5 12 0,-2-2-13 16,0-2 8-16,-2 2 17 0,0 4-23 15,0-1-2-15,-8 4 15 0,4 5-21 16,-5 0-6-16,3 2 10 0,-2 5-17 16,0 1-6-16,-3 0-12 15,7 0-48-15,-4 0-11 0,2 0 9 16,-3 1-87-16,9-1-60 0,-2-6-154 16</inkml:trace>
  <inkml:trace contextRef="#ctx0" brushRef="#br0" timeOffset="55140.59">19024 12104 1119 0,'0'0'0'16,"0"0"365"-16,0 0-262 0,-13 75-12 16,13-57-47-16,4-4-9 0,9-7-32 15,3-6-2-15,1-1 12 0,2-9-18 16,-3-8 5-16,-1-8 0 0,-1-2 9 15,-6-3-10-15,-2 2 2 0,-6 3 6 16,-2 6-10-16,-8 4 6 16,0 7 25-16,-5 5 1 0,1 3 6 15,-3 5-32-15,3 9-6 0,-5 2 6 16,9-4-6-16,2-3-116 0,8-9-99 16,6-3-313-16</inkml:trace>
  <inkml:trace contextRef="#ctx0" brushRef="#br0" timeOffset="55856.76">18065 10017 907 0,'0'0'0'0,"0"0"372"0,0 0-254 16,0 0-7-16,0 0-23 0,0 0-13 16,-73 12-28-16,61 24-19 15,1 9 11-15,-5 6-21 0,10 2-10 16,4-4 15-16,2-7-20 0,12-10-6 15,5-5 6-15,3-12 0 0,3-5-7 16,-2-4 8-16,1-7-3 0,1-1-6 16,-4-7 10-16,-1-5-2 0,-9-2-6 15,-7-2 6-15,-2-1 6 16,-2 0-12-16,-9-1 6 0,-1 1 3 16,-5 3-9-16,1 2 6 0,-1 7 1 15,-3 4-10-15,1 6 12 0,7 11-12 16,-1 8-15-16,5 1 4 0,0-2-40 15,8 0-26-15,6-9-37 0,8-3-86 16,5-5-36-16,4-4-141 16</inkml:trace>
  <inkml:trace contextRef="#ctx0" brushRef="#br0" timeOffset="56115.06">18213 10186 899 0,'0'0'0'0,"0"0"366"15,0 0-256-15,-26 67-25 0,19-42-39 16,7 1 2-16,7-2-20 0,3-4-16 16,8-3 8-16,1-6-22 0,4-5-1 15,-3-5 6-15,3-1 0 16,-2-3-5-16,-5-7 4 0,-1-1 6 16,-11-4-9-16,0-1 2 0,-6-4 17 15,2-1 7-15,-6-1 18 0,-9 1-19 16,1-1-13-16,-5 3 12 0,-1-1-25 15,1 7-1-15,3 6 6 16,3 5 0-16,7 2-21 0,-4 0-10 16,5 4-62-16,3 1-35 0,2-3-35 15,7-2-134-15,-1 0-131 0</inkml:trace>
  <inkml:trace contextRef="#ctx0" brushRef="#br0" timeOffset="56397.31">18323 9982 1016 0,'0'0'0'0,"0"0"403"16,0 0-296-16,0 0 10 0,-35 79-58 15,37-59-13-15,4-4-29 0,2-5-12 16,11-3 10-16,0-6-18 16,-1-2 0-16,5-9 6 0,-2-7 4 15,-3-8-9-15,1 1 4 0,-11-5 4 16,0 1-9-16,-8 0 6 0,-6 5 5 15,-4 2-6-15,-11 5 65 16,-2 4-51-16,1 9-12 0,-1 2 10 0,0 13-18 16,7 4-14-16,11 1-36 15,5-3-133-15,15-6-129 0,8-4-380 16</inkml:trace>
  <inkml:trace contextRef="#ctx0" brushRef="#br0" timeOffset="59846.25">15466 12628 1020 0,'0'0'0'0,"0"0"326"0,0 0-207 15,0 0 2-15,0 0-43 0,0 0-29 16,0 0-16-16,-37 74-1 0,16-35 6 16,-1 3-17-16,-3 1-8 0,0-1 1 15,-2-4-11-15,2-5-4 0,3-3 2 16,9-9 5-16,1-5-6 15,8-7 0-15,4-3-1 0,2-2-3 16,10 1 8-16,5-3-6 0,5 0 0 16,9-3 4-16,5 1 5 0,3-7-7 15,6-1 17-15,1-2-10 16,-1-2-1-16,-1 2 4 0,-5 0-12 16,-8 3 2-16,-4 2 0 0,-9 3 1 15,-1 1-11-15,-11 1-3 0,-2 0-36 16,-2 0-15-16,-2-2-2 0,-4-2-13 15,-4-1-53-15,-7-8-29 16,1-1-50-16,-5-6-12 0,1-7-86 16,-9-3-180-16</inkml:trace>
  <inkml:trace contextRef="#ctx0" brushRef="#br0" timeOffset="60025.77">15530 12741 639 0,'0'0'0'16,"0"0"472"-16,0 0-316 0,0 0-9 15,17 88-23-15,-13-48-24 16,2 7-18-16,-4 3-12 0,2 2-27 15,0 0-15-15,-1-4-19 0,1-5-8 16,2-7 6-16,2-3-14 0,-2-7-58 16,3-4-7-16,3-3-86 15,-4-5 7-15,3-3-50 0,-3 3-65 0,2-4-38 16,-4 1 65-16,3 3-85 16</inkml:trace>
  <inkml:trace contextRef="#ctx0" brushRef="#br0" timeOffset="60515.46">15727 13426 282 0,'0'0'0'0,"0"0"289"16,58 38-12-16,-32-27-58 0,-7-4-188 15,2 0 23-15,-7 0 24 0,-10 1 11 16,-4 0 20-16,-2 2-12 16,-6-3 0-16,-11 3-32 0,-1-2-12 15,-7-1-14-15,-8 0-11 0,-7-3 4 16,-3-1-18-16,-7-3-4 0,-4-7 10 16,-6-8-14-16,-4-9-5 0,-2-11 7 15,-2-9-11-15,-3-9 1 0,-1-10 4 16,6-5-4-16,8-2-19 15,12-1 0-15,15 2 8 0,17 4 7 16,14 3 8-16,4-3-4 0,18-2-17 16,9-3 21-16,10 0-4 0,13 2-6 15,6 0 12-15,6 5 5 16,11 5 4-16,5 15 7 0,-1 12-13 16,1 22-4-16,-3 15 6 0,-3 24-10 15,-6 13-1-15,-10 12 4 0,-6 9 6 16,-11 7-8-16,-8 8 0 0,-8 6 9 15,-6-3-9-15,-9 0 0 0,-8 0 44 16,-6-2-43-16,-15-2 9 16,-5-5 10-16,-3-13-6 0,-6-13-1 15,-2-10-4-15,-5-9-9 0,1-6 0 16,2-4 11-16,0-6-9 0,8-4 14 16,4-1-3-16,2-3-5 0,7-2-8 15,7-1 0-15,-1-1 0 0,8 0 0 16,2 0 0-16,0-1 0 15,0-1 0-15,2-4 0 0,4 2 0 16,5-1 0-16,-9 1 0 0,10 1 0 16,-6-1 0-16,0 1 0 0,5 1 0 15,-3 2-50-15,0-2-32 0,7 2-45 16,3 2-61-16,3 5-100 16,-4-3-126-16</inkml:trace>
  <inkml:trace contextRef="#ctx0" brushRef="#br0" timeOffset="61639.51">19646 11379 566 0,'0'0'0'0,"0"0"372"16,0 0-258-16,0 0-15 0,0 0 17 15,0 0-42-15,0 0-8 0,0 0-1 16,0 0-7-16,12 16 31 0,-8-1-19 15,3 1-23-15,-5 0 5 0,4-1-5 16,0-5-20-16,-2-4 4 0,2-4-9 16,5-2-8-16,-1-14 5 15,7-14-8-15,5-17-10 0,7-15-2 16,11-11-89-16,-5-6-149 0,-6-1-271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年特招考題，如圖，四邊形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中，這個四邊形，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度，標上去，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度，這兩個角，題目圖形已經有標示了。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4</a:t>
            </a:r>
            <a:r>
              <a:rPr lang="zh-TW" altLang="en-US" baseline="0" dirty="0"/>
              <a:t>根號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，寫在圖上，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，這一段是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的長度為何呢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要求的是這一段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看到對角互補、想到圓內接四邊形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目前看起來，似乎沒什麼辦法求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的長度。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回頭看看條件，能不能聯想出什麼線索，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看到角 </a:t>
            </a:r>
            <a:r>
              <a:rPr lang="en-US" altLang="zh-TW" baseline="0" dirty="0"/>
              <a:t>B </a:t>
            </a:r>
            <a:r>
              <a:rPr lang="zh-TW" altLang="en-US" baseline="0" dirty="0"/>
              <a:t>和角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都是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度，他們相加 </a:t>
            </a:r>
            <a:r>
              <a:rPr lang="en-US" altLang="zh-TW" baseline="0" dirty="0"/>
              <a:t>= 180 </a:t>
            </a:r>
            <a:r>
              <a:rPr lang="zh-TW" altLang="en-US" baseline="0" dirty="0"/>
              <a:t>度，也就是互補，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看到對角互補的四邊形，就聯想到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他是圓內接四邊形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也就是四個頂點都會在圓上，將這個圓先大概畫出來，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這時就會看到想求的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就是這圓上的一條弦。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求弦長，聯想弦心距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想求弦長，同學想到了什麼呢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弦心距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想利用弦心距，要先確認圓心在哪裡，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因為上下各一個直角，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直角三角形的外心在斜邊中點，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是上下兩個直角三角形共同的斜邊，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這個中點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就是它們的外心，也就是這個圓的圓心，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就是弦心距，會垂直且平分弦，假若這一點是 </a:t>
            </a:r>
            <a:r>
              <a:rPr lang="en-US" altLang="zh-TW" baseline="0" dirty="0"/>
              <a:t>M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那麼，就連起圓心和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，這時就會想要用這個直角三角形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畢氏定理來求 </a:t>
            </a:r>
            <a:r>
              <a:rPr lang="en-US" altLang="zh-TW" baseline="0" dirty="0"/>
              <a:t>DM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度是圓周角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為了要用畢氏定理，需要知道半徑和弦心距的長度。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先看半徑，他是 直徑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的一半，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直徑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可以用上面這個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大的直角三角形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計算出來。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^2 = 2^2 + (4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2)^2 </a:t>
            </a:r>
            <a:r>
              <a:rPr lang="en-US" altLang="zh-TW" baseline="0" dirty="0">
                <a:sym typeface="Wingdings" panose="05000000000000000000" pitchFamily="2" charset="2"/>
              </a:rPr>
              <a:t> AC = 6</a:t>
            </a:r>
            <a:r>
              <a:rPr lang="zh-TW" altLang="en-US" baseline="0" dirty="0">
                <a:sym typeface="Wingdings" panose="05000000000000000000" pitchFamily="2" charset="2"/>
              </a:rPr>
              <a:t>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半徑 等於 </a:t>
            </a:r>
            <a:r>
              <a:rPr lang="en-US" altLang="zh-TW" baseline="0" dirty="0">
                <a:sym typeface="Wingdings" panose="05000000000000000000" pitchFamily="2" charset="2"/>
              </a:rPr>
              <a:t>3</a:t>
            </a:r>
            <a:r>
              <a:rPr lang="zh-TW" altLang="en-US" baseline="0" dirty="0">
                <a:sym typeface="Wingdings" panose="05000000000000000000" pitchFamily="2" charset="2"/>
              </a:rPr>
              <a:t>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弦心距呢</a:t>
            </a:r>
            <a:r>
              <a:rPr lang="en-US" altLang="zh-TW" baseline="0" dirty="0">
                <a:sym typeface="Wingdings" panose="05000000000000000000" pitchFamily="2" charset="2"/>
              </a:rPr>
              <a:t>?</a:t>
            </a:r>
            <a:r>
              <a:rPr lang="zh-TW" altLang="en-US" baseline="0" dirty="0">
                <a:sym typeface="Wingdings" panose="05000000000000000000" pitchFamily="2" charset="2"/>
              </a:rPr>
              <a:t> 好像還沒辦法求到。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還有角 </a:t>
            </a:r>
            <a:r>
              <a:rPr lang="en-US" altLang="zh-TW" baseline="0" dirty="0">
                <a:sym typeface="Wingdings" panose="05000000000000000000" pitchFamily="2" charset="2"/>
              </a:rPr>
              <a:t>A</a:t>
            </a:r>
            <a:r>
              <a:rPr lang="zh-TW" altLang="en-US" baseline="0" dirty="0">
                <a:sym typeface="Wingdings" panose="05000000000000000000" pitchFamily="2" charset="2"/>
              </a:rPr>
              <a:t> </a:t>
            </a:r>
            <a:r>
              <a:rPr lang="en-US" altLang="zh-TW" baseline="0" dirty="0">
                <a:sym typeface="Wingdings" panose="05000000000000000000" pitchFamily="2" charset="2"/>
              </a:rPr>
              <a:t>60 </a:t>
            </a:r>
            <a:r>
              <a:rPr lang="zh-TW" altLang="en-US" baseline="0" dirty="0">
                <a:sym typeface="Wingdings" panose="05000000000000000000" pitchFamily="2" charset="2"/>
              </a:rPr>
              <a:t>度沒用到，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在這個圓中，角 </a:t>
            </a:r>
            <a:r>
              <a:rPr lang="en-US" altLang="zh-TW" baseline="0" dirty="0">
                <a:sym typeface="Wingdings" panose="05000000000000000000" pitchFamily="2" charset="2"/>
              </a:rPr>
              <a:t>A</a:t>
            </a:r>
            <a:r>
              <a:rPr lang="zh-TW" altLang="en-US" baseline="0" dirty="0">
                <a:sym typeface="Wingdings" panose="05000000000000000000" pitchFamily="2" charset="2"/>
              </a:rPr>
              <a:t> 是圓周角，對這一個弧</a:t>
            </a:r>
            <a:r>
              <a:rPr lang="en-US" altLang="zh-TW" baseline="0" dirty="0">
                <a:sym typeface="Wingdings" panose="05000000000000000000" pitchFamily="2" charset="2"/>
              </a:rPr>
              <a:t>&lt;</a:t>
            </a:r>
            <a:r>
              <a:rPr lang="zh-TW" altLang="en-US" baseline="0" dirty="0">
                <a:sym typeface="Wingdings" panose="05000000000000000000" pitchFamily="2" charset="2"/>
              </a:rPr>
              <a:t>動</a:t>
            </a:r>
            <a:r>
              <a:rPr lang="en-US" altLang="zh-TW" baseline="0" dirty="0">
                <a:sym typeface="Wingdings" panose="05000000000000000000" pitchFamily="2" charset="2"/>
              </a:rPr>
              <a:t>&gt;</a:t>
            </a:r>
            <a:r>
              <a:rPr lang="zh-TW" altLang="en-US" baseline="0" dirty="0">
                <a:sym typeface="Wingdings" panose="05000000000000000000" pitchFamily="2" charset="2"/>
              </a:rPr>
              <a:t>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所以這個弧是 </a:t>
            </a:r>
            <a:r>
              <a:rPr lang="en-US" altLang="zh-TW" baseline="0" dirty="0">
                <a:sym typeface="Wingdings" panose="05000000000000000000" pitchFamily="2" charset="2"/>
              </a:rPr>
              <a:t>60 </a:t>
            </a:r>
            <a:r>
              <a:rPr lang="zh-TW" altLang="en-US" baseline="0" dirty="0">
                <a:sym typeface="Wingdings" panose="05000000000000000000" pitchFamily="2" charset="2"/>
              </a:rPr>
              <a:t>度的兩倍 </a:t>
            </a:r>
            <a:r>
              <a:rPr lang="en-US" altLang="zh-TW" baseline="0" dirty="0">
                <a:sym typeface="Wingdings" panose="05000000000000000000" pitchFamily="2" charset="2"/>
              </a:rPr>
              <a:t>120 </a:t>
            </a:r>
            <a:r>
              <a:rPr lang="zh-TW" altLang="en-US" baseline="0" dirty="0">
                <a:sym typeface="Wingdings" panose="05000000000000000000" pitchFamily="2" charset="2"/>
              </a:rPr>
              <a:t>度。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而注意到如果將 圓心和 </a:t>
            </a:r>
            <a:r>
              <a:rPr lang="en-US" altLang="zh-TW" baseline="0" dirty="0">
                <a:sym typeface="Wingdings" panose="05000000000000000000" pitchFamily="2" charset="2"/>
              </a:rPr>
              <a:t>B</a:t>
            </a:r>
            <a:r>
              <a:rPr lang="zh-TW" altLang="en-US" baseline="0" dirty="0">
                <a:sym typeface="Wingdings" panose="05000000000000000000" pitchFamily="2" charset="2"/>
              </a:rPr>
              <a:t> 點連起來</a:t>
            </a:r>
            <a:r>
              <a:rPr lang="en-US" altLang="zh-TW" baseline="0" dirty="0">
                <a:sym typeface="Wingdings" panose="05000000000000000000" pitchFamily="2" charset="2"/>
              </a:rPr>
              <a:t>&lt;</a:t>
            </a:r>
            <a:r>
              <a:rPr lang="zh-TW" altLang="en-US" baseline="0" dirty="0">
                <a:sym typeface="Wingdings" panose="05000000000000000000" pitchFamily="2" charset="2"/>
              </a:rPr>
              <a:t>動</a:t>
            </a:r>
            <a:r>
              <a:rPr lang="en-US" altLang="zh-TW" baseline="0" dirty="0">
                <a:sym typeface="Wingdings" panose="05000000000000000000" pitchFamily="2" charset="2"/>
              </a:rPr>
              <a:t>&gt;</a:t>
            </a:r>
            <a:br>
              <a:rPr lang="en-US" altLang="zh-TW" baseline="0" dirty="0">
                <a:sym typeface="Wingdings" panose="05000000000000000000" pitchFamily="2" charset="2"/>
              </a:rPr>
            </a:br>
            <a:r>
              <a:rPr lang="zh-TW" altLang="en-US" baseline="0" dirty="0">
                <a:sym typeface="Wingdings" panose="05000000000000000000" pitchFamily="2" charset="2"/>
              </a:rPr>
              <a:t>這裡會產生對這個弧的圓心角，也是 </a:t>
            </a:r>
            <a:r>
              <a:rPr lang="en-US" altLang="zh-TW" baseline="0" dirty="0">
                <a:sym typeface="Wingdings" panose="05000000000000000000" pitchFamily="2" charset="2"/>
              </a:rPr>
              <a:t>120 </a:t>
            </a:r>
            <a:r>
              <a:rPr lang="zh-TW" altLang="en-US" baseline="0" dirty="0">
                <a:sym typeface="Wingdings" panose="05000000000000000000" pitchFamily="2" charset="2"/>
              </a:rPr>
              <a:t>度。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又因為這兩條是半徑，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所以這是等腰三角形，底角是 </a:t>
            </a:r>
            <a:r>
              <a:rPr lang="en-US" altLang="zh-TW" baseline="0" dirty="0">
                <a:sym typeface="Wingdings" panose="05000000000000000000" pitchFamily="2" charset="2"/>
              </a:rPr>
              <a:t>30 </a:t>
            </a:r>
            <a:r>
              <a:rPr lang="zh-TW" altLang="en-US" baseline="0" dirty="0">
                <a:sym typeface="Wingdings" panose="05000000000000000000" pitchFamily="2" charset="2"/>
              </a:rPr>
              <a:t>度。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altLang="zh-TW" baseline="0" dirty="0">
                <a:sym typeface="Wingdings" panose="05000000000000000000" pitchFamily="2" charset="2"/>
              </a:rPr>
              <a:t>[</a:t>
            </a:r>
            <a:r>
              <a:rPr lang="zh-TW" altLang="en-US" baseline="0" dirty="0">
                <a:sym typeface="Wingdings" panose="05000000000000000000" pitchFamily="2" charset="2"/>
              </a:rPr>
              <a:t>特殊角直角三角形邊長比</a:t>
            </a:r>
            <a:r>
              <a:rPr lang="en-US" altLang="zh-TW" baseline="0" dirty="0">
                <a:sym typeface="Wingdings" panose="05000000000000000000" pitchFamily="2" charset="2"/>
              </a:rPr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這時看到了 </a:t>
            </a:r>
            <a:r>
              <a:rPr lang="en-US" altLang="zh-TW" baseline="0" dirty="0">
                <a:sym typeface="Wingdings" panose="05000000000000000000" pitchFamily="2" charset="2"/>
              </a:rPr>
              <a:t>30 – 60 – 90 </a:t>
            </a:r>
            <a:r>
              <a:rPr lang="zh-TW" altLang="en-US" baseline="0" dirty="0">
                <a:sym typeface="Wingdings" panose="05000000000000000000" pitchFamily="2" charset="2"/>
              </a:rPr>
              <a:t>度的直角三角形，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就會聯想到 </a:t>
            </a:r>
            <a:r>
              <a:rPr lang="en-US" altLang="zh-TW" baseline="0" dirty="0">
                <a:sym typeface="Wingdings" panose="05000000000000000000" pitchFamily="2" charset="2"/>
              </a:rPr>
              <a:t>1 </a:t>
            </a:r>
            <a:r>
              <a:rPr lang="zh-TW" altLang="en-US" baseline="0" dirty="0">
                <a:sym typeface="Wingdings" panose="05000000000000000000" pitchFamily="2" charset="2"/>
              </a:rPr>
              <a:t>比 根號 </a:t>
            </a:r>
            <a:r>
              <a:rPr lang="en-US" altLang="zh-TW" baseline="0" dirty="0">
                <a:sym typeface="Wingdings" panose="05000000000000000000" pitchFamily="2" charset="2"/>
              </a:rPr>
              <a:t>3 </a:t>
            </a:r>
            <a:r>
              <a:rPr lang="zh-TW" altLang="en-US" baseline="0" dirty="0">
                <a:sym typeface="Wingdings" panose="05000000000000000000" pitchFamily="2" charset="2"/>
              </a:rPr>
              <a:t>比 </a:t>
            </a:r>
            <a:r>
              <a:rPr lang="en-US" altLang="zh-TW" baseline="0" dirty="0">
                <a:sym typeface="Wingdings" panose="05000000000000000000" pitchFamily="2" charset="2"/>
              </a:rPr>
              <a:t>2</a:t>
            </a:r>
            <a:r>
              <a:rPr lang="zh-TW" altLang="en-US" baseline="0" dirty="0">
                <a:sym typeface="Wingdings" panose="05000000000000000000" pitchFamily="2" charset="2"/>
              </a:rPr>
              <a:t>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那麼就可以 用比的 </a:t>
            </a:r>
            <a:r>
              <a:rPr lang="en-US" altLang="zh-TW" baseline="0" dirty="0">
                <a:sym typeface="Wingdings" panose="05000000000000000000" pitchFamily="2" charset="2"/>
              </a:rPr>
              <a:t>3 </a:t>
            </a:r>
            <a:r>
              <a:rPr lang="zh-TW" altLang="en-US" baseline="0" dirty="0">
                <a:sym typeface="Wingdings" panose="05000000000000000000" pitchFamily="2" charset="2"/>
              </a:rPr>
              <a:t>：</a:t>
            </a:r>
            <a:r>
              <a:rPr lang="en-US" altLang="zh-TW" baseline="0" dirty="0">
                <a:sym typeface="Wingdings" panose="05000000000000000000" pitchFamily="2" charset="2"/>
              </a:rPr>
              <a:t>DM </a:t>
            </a:r>
            <a:r>
              <a:rPr lang="zh-TW" altLang="en-US" baseline="0" dirty="0">
                <a:sym typeface="Wingdings" panose="05000000000000000000" pitchFamily="2" charset="2"/>
              </a:rPr>
              <a:t>就是 </a:t>
            </a:r>
            <a:r>
              <a:rPr lang="en-US" altLang="zh-TW" baseline="0" dirty="0">
                <a:sym typeface="Wingdings" panose="05000000000000000000" pitchFamily="2" charset="2"/>
              </a:rPr>
              <a:t>2 </a:t>
            </a:r>
            <a:r>
              <a:rPr lang="zh-TW" altLang="en-US" baseline="0" dirty="0">
                <a:sym typeface="Wingdings" panose="05000000000000000000" pitchFamily="2" charset="2"/>
              </a:rPr>
              <a:t>比 根號 </a:t>
            </a:r>
            <a:r>
              <a:rPr lang="en-US" altLang="zh-TW" baseline="0" dirty="0">
                <a:sym typeface="Wingdings" panose="05000000000000000000" pitchFamily="2" charset="2"/>
              </a:rPr>
              <a:t>3</a:t>
            </a: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內項乘積 </a:t>
            </a:r>
            <a:r>
              <a:rPr lang="en-US" altLang="zh-TW" baseline="0" dirty="0">
                <a:sym typeface="Wingdings" panose="05000000000000000000" pitchFamily="2" charset="2"/>
              </a:rPr>
              <a:t>=</a:t>
            </a:r>
            <a:r>
              <a:rPr lang="zh-TW" altLang="en-US" baseline="0" dirty="0">
                <a:sym typeface="Wingdings" panose="05000000000000000000" pitchFamily="2" charset="2"/>
              </a:rPr>
              <a:t> 外項乘積，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altLang="zh-TW" baseline="0" dirty="0">
                <a:sym typeface="Wingdings" panose="05000000000000000000" pitchFamily="2" charset="2"/>
              </a:rPr>
              <a:t>2 DM = 3 </a:t>
            </a:r>
            <a:r>
              <a:rPr lang="zh-TW" altLang="en-US" baseline="0" dirty="0">
                <a:sym typeface="Wingdings" panose="05000000000000000000" pitchFamily="2" charset="2"/>
              </a:rPr>
              <a:t>根號 </a:t>
            </a:r>
            <a:r>
              <a:rPr lang="en-US" altLang="zh-TW" baseline="0" dirty="0">
                <a:sym typeface="Wingdings" panose="05000000000000000000" pitchFamily="2" charset="2"/>
              </a:rPr>
              <a:t>3 </a:t>
            </a:r>
            <a:r>
              <a:rPr lang="zh-TW" altLang="en-US" baseline="0" dirty="0">
                <a:sym typeface="Wingdings" panose="05000000000000000000" pitchFamily="2" charset="2"/>
              </a:rPr>
              <a:t>就是想求的 </a:t>
            </a:r>
            <a:r>
              <a:rPr lang="en-US" altLang="zh-TW" baseline="0" dirty="0">
                <a:sym typeface="Wingdings" panose="05000000000000000000" pitchFamily="2" charset="2"/>
              </a:rPr>
              <a:t>BD</a:t>
            </a:r>
            <a:r>
              <a:rPr lang="zh-TW" altLang="en-US" baseline="0" dirty="0">
                <a:sym typeface="Wingdings" panose="05000000000000000000" pitchFamily="2" charset="2"/>
              </a:rPr>
              <a:t> ，答案選 </a:t>
            </a:r>
            <a:r>
              <a:rPr lang="en-US" altLang="zh-TW" baseline="0" dirty="0">
                <a:sym typeface="Wingdings" panose="05000000000000000000" pitchFamily="2" charset="2"/>
              </a:rPr>
              <a:t>B</a:t>
            </a:r>
            <a:r>
              <a:rPr lang="zh-TW" altLang="en-US" baseline="0" dirty="0">
                <a:sym typeface="Wingdings" panose="05000000000000000000" pitchFamily="2" charset="2"/>
              </a:rPr>
              <a:t>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altLang="zh-TW" baseline="0" dirty="0">
                <a:sym typeface="Wingdings" panose="05000000000000000000" pitchFamily="2" charset="2"/>
              </a:rPr>
              <a:t>[</a:t>
            </a:r>
            <a:r>
              <a:rPr lang="zh-TW" altLang="en-US" baseline="0" dirty="0">
                <a:sym typeface="Wingdings" panose="05000000000000000000" pitchFamily="2" charset="2"/>
              </a:rPr>
              <a:t>重點整理</a:t>
            </a:r>
            <a:r>
              <a:rPr lang="en-US" altLang="zh-TW" baseline="0" dirty="0">
                <a:sym typeface="Wingdings" panose="05000000000000000000" pitchFamily="2" charset="2"/>
              </a:rPr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這一題對同學而言無疑是個很難的題目，需要大量的聯想去尋找線索  ，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>
                <a:sym typeface="Wingdings" panose="05000000000000000000" pitchFamily="2" charset="2"/>
              </a:rPr>
              <a:t>我們來整理一下剛剛怎麼想的。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首先，看到對角互補的四邊形，想到圓內接四邊形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，就是有一個圓同時通過四個頂點，畫出來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就將想求的對角線變成了圓內的弦，想求弦長就會想到弦心距</a:t>
            </a:r>
            <a:r>
              <a:rPr lang="en-US" altLang="zh-TW" baseline="0" dirty="0"/>
              <a:t>(2)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想要利用弦心距，就要將圓心找到，而看到了直角，想到直角三角形的外心是斜邊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中點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這樣就有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圓心、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半徑、弦心距，準備利用這個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畢氏定理來求 </a:t>
            </a:r>
            <a:r>
              <a:rPr lang="en-US" altLang="zh-TW" baseline="0" dirty="0"/>
              <a:t>DM</a:t>
            </a:r>
            <a:r>
              <a:rPr lang="zh-TW" altLang="en-US" baseline="0" dirty="0"/>
              <a:t> 的長度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接著，利用圓周角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度，會知道這個弧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以及圓心角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就得到這其實是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的直角三角形，就要想到用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比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 (4)</a:t>
            </a:r>
            <a:r>
              <a:rPr lang="zh-TW" altLang="en-US" baseline="0" dirty="0"/>
              <a:t> 這個比例就可算出 </a:t>
            </a:r>
            <a:r>
              <a:rPr lang="en-US" altLang="zh-TW" baseline="0" dirty="0"/>
              <a:t>DM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學生練習老師只有改數字，讓同學練習想想看囉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83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26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34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5" Type="http://schemas.openxmlformats.org/officeDocument/2006/relationships/customXml" Target="../ink/ink3.xml"/><Relationship Id="rId33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7.png"/><Relationship Id="rId20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png"/><Relationship Id="rId32" Type="http://schemas.openxmlformats.org/officeDocument/2006/relationships/customXml" Target="../ink/ink5.xml"/><Relationship Id="rId5" Type="http://schemas.openxmlformats.org/officeDocument/2006/relationships/oleObject" Target="../embeddings/oleObject2.bin"/><Relationship Id="rId15" Type="http://schemas.openxmlformats.org/officeDocument/2006/relationships/customXml" Target="../ink/ink1.xml"/><Relationship Id="rId23" Type="http://schemas.openxmlformats.org/officeDocument/2006/relationships/customXml" Target="../ink/ink2.xml"/><Relationship Id="rId28" Type="http://schemas.openxmlformats.org/officeDocument/2006/relationships/image" Target="../media/image9.png"/><Relationship Id="rId36" Type="http://schemas.openxmlformats.org/officeDocument/2006/relationships/image" Target="../media/image12.png"/><Relationship Id="rId10" Type="http://schemas.openxmlformats.org/officeDocument/2006/relationships/image" Target="../media/image4.wmf"/><Relationship Id="rId31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png"/><Relationship Id="rId27" Type="http://schemas.openxmlformats.org/officeDocument/2006/relationships/customXml" Target="../ink/ink4.xml"/><Relationship Id="rId30" Type="http://schemas.openxmlformats.org/officeDocument/2006/relationships/oleObject" Target="../embeddings/oleObject7.bin"/><Relationship Id="rId35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手繪多邊形: 圖案 34">
            <a:extLst>
              <a:ext uri="{FF2B5EF4-FFF2-40B4-BE49-F238E27FC236}">
                <a16:creationId xmlns:a16="http://schemas.microsoft.com/office/drawing/2014/main" id="{B2422D29-CC52-D65D-6FFB-0977D3B2AC4A}"/>
              </a:ext>
            </a:extLst>
          </p:cNvPr>
          <p:cNvSpPr/>
          <p:nvPr/>
        </p:nvSpPr>
        <p:spPr>
          <a:xfrm>
            <a:off x="4728633" y="2319867"/>
            <a:ext cx="3060700" cy="1083733"/>
          </a:xfrm>
          <a:custGeom>
            <a:avLst/>
            <a:gdLst>
              <a:gd name="connsiteX0" fmla="*/ 0 w 3060700"/>
              <a:gd name="connsiteY0" fmla="*/ 1083733 h 1083733"/>
              <a:gd name="connsiteX1" fmla="*/ 3060700 w 3060700"/>
              <a:gd name="connsiteY1" fmla="*/ 1083733 h 1083733"/>
              <a:gd name="connsiteX2" fmla="*/ 2607734 w 3060700"/>
              <a:gd name="connsiteY2" fmla="*/ 0 h 1083733"/>
              <a:gd name="connsiteX3" fmla="*/ 0 w 3060700"/>
              <a:gd name="connsiteY3" fmla="*/ 1083733 h 108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0700" h="1083733">
                <a:moveTo>
                  <a:pt x="0" y="1083733"/>
                </a:moveTo>
                <a:lnTo>
                  <a:pt x="3060700" y="1083733"/>
                </a:lnTo>
                <a:lnTo>
                  <a:pt x="2607734" y="0"/>
                </a:lnTo>
                <a:lnTo>
                  <a:pt x="0" y="108373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7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手繪多邊形: 圖案 47">
            <a:extLst>
              <a:ext uri="{FF2B5EF4-FFF2-40B4-BE49-F238E27FC236}">
                <a16:creationId xmlns:a16="http://schemas.microsoft.com/office/drawing/2014/main" id="{33283A40-FA16-FB7E-48D3-C7C1A5E04DFF}"/>
              </a:ext>
            </a:extLst>
          </p:cNvPr>
          <p:cNvSpPr/>
          <p:nvPr/>
        </p:nvSpPr>
        <p:spPr>
          <a:xfrm>
            <a:off x="6258560" y="3403600"/>
            <a:ext cx="833120" cy="1422400"/>
          </a:xfrm>
          <a:custGeom>
            <a:avLst/>
            <a:gdLst>
              <a:gd name="connsiteX0" fmla="*/ 0 w 833120"/>
              <a:gd name="connsiteY0" fmla="*/ 0 h 1422400"/>
              <a:gd name="connsiteX1" fmla="*/ 833120 w 833120"/>
              <a:gd name="connsiteY1" fmla="*/ 182880 h 1422400"/>
              <a:gd name="connsiteX2" fmla="*/ 594360 w 833120"/>
              <a:gd name="connsiteY2" fmla="*/ 1422400 h 1422400"/>
              <a:gd name="connsiteX3" fmla="*/ 0 w 833120"/>
              <a:gd name="connsiteY3" fmla="*/ 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120" h="1422400">
                <a:moveTo>
                  <a:pt x="0" y="0"/>
                </a:moveTo>
                <a:lnTo>
                  <a:pt x="833120" y="182880"/>
                </a:lnTo>
                <a:lnTo>
                  <a:pt x="594360" y="14224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矩形 98">
            <a:extLst>
              <a:ext uri="{FF2B5EF4-FFF2-40B4-BE49-F238E27FC236}">
                <a16:creationId xmlns:a16="http://schemas.microsoft.com/office/drawing/2014/main" id="{94089072-DD48-1653-6C5D-0B238781D17A}"/>
              </a:ext>
            </a:extLst>
          </p:cNvPr>
          <p:cNvSpPr/>
          <p:nvPr/>
        </p:nvSpPr>
        <p:spPr>
          <a:xfrm rot="18259727">
            <a:off x="6732573" y="4618467"/>
            <a:ext cx="172528" cy="172528"/>
          </a:xfrm>
          <a:prstGeom prst="rect">
            <a:avLst/>
          </a:prstGeom>
          <a:noFill/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ˇ</a:t>
            </a:r>
          </a:p>
        </p:txBody>
      </p:sp>
      <p:sp>
        <p:nvSpPr>
          <p:cNvPr id="98" name="矩形 97">
            <a:extLst>
              <a:ext uri="{FF2B5EF4-FFF2-40B4-BE49-F238E27FC236}">
                <a16:creationId xmlns:a16="http://schemas.microsoft.com/office/drawing/2014/main" id="{0ABD4EF9-25C3-BF6E-4196-7D9F1085D185}"/>
              </a:ext>
            </a:extLst>
          </p:cNvPr>
          <p:cNvSpPr/>
          <p:nvPr/>
        </p:nvSpPr>
        <p:spPr>
          <a:xfrm rot="20320087">
            <a:off x="7210078" y="2345771"/>
            <a:ext cx="172528" cy="172528"/>
          </a:xfrm>
          <a:prstGeom prst="rect">
            <a:avLst/>
          </a:prstGeom>
          <a:noFill/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ˇ</a:t>
            </a: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兩個直角的四邊形對角線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62388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60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90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                 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= 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BD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長度為何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(A)            (B)            (C)            (D)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台南區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DE64D72F-440B-4CDA-6AE6-928811122BE8}"/>
              </a:ext>
            </a:extLst>
          </p:cNvPr>
          <p:cNvCxnSpPr>
            <a:cxnSpLocks/>
          </p:cNvCxnSpPr>
          <p:nvPr/>
        </p:nvCxnSpPr>
        <p:spPr>
          <a:xfrm>
            <a:off x="7648782" y="994796"/>
            <a:ext cx="344379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3A1B136E-9A96-618D-DE4D-50E0879EDAFD}"/>
              </a:ext>
            </a:extLst>
          </p:cNvPr>
          <p:cNvCxnSpPr>
            <a:cxnSpLocks/>
          </p:cNvCxnSpPr>
          <p:nvPr/>
        </p:nvCxnSpPr>
        <p:spPr>
          <a:xfrm>
            <a:off x="8948415" y="994798"/>
            <a:ext cx="344379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F3F01E6D-0588-2668-E671-22D3EB6277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026127"/>
              </p:ext>
            </p:extLst>
          </p:nvPr>
        </p:nvGraphicFramePr>
        <p:xfrm>
          <a:off x="6260038" y="952670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17440" imgH="330120" progId="Equation.DSMT4">
                  <p:embed/>
                </p:oleObj>
              </mc:Choice>
              <mc:Fallback>
                <p:oleObj name="Equation" r:id="rId3" imgW="1117440" imgH="33012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F3F01E6D-0588-2668-E671-22D3EB6277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60038" y="952670"/>
                        <a:ext cx="1117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CFAA26D1-C3FF-3741-F185-8B84C3E5F8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272127"/>
              </p:ext>
            </p:extLst>
          </p:nvPr>
        </p:nvGraphicFramePr>
        <p:xfrm>
          <a:off x="788201" y="1416485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400" imgH="330120" progId="Equation.DSMT4">
                  <p:embed/>
                </p:oleObj>
              </mc:Choice>
              <mc:Fallback>
                <p:oleObj name="Equation" r:id="rId5" imgW="482400" imgH="33012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CFAA26D1-C3FF-3741-F185-8B84C3E5F8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8201" y="1416485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>
            <a:extLst>
              <a:ext uri="{FF2B5EF4-FFF2-40B4-BE49-F238E27FC236}">
                <a16:creationId xmlns:a16="http://schemas.microsoft.com/office/drawing/2014/main" id="{9E474C4D-3E46-0538-D941-FBBF8397B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771641"/>
              </p:ext>
            </p:extLst>
          </p:nvPr>
        </p:nvGraphicFramePr>
        <p:xfrm>
          <a:off x="1902608" y="1414541"/>
          <a:ext cx="49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330120" progId="Equation.DSMT4">
                  <p:embed/>
                </p:oleObj>
              </mc:Choice>
              <mc:Fallback>
                <p:oleObj name="Equation" r:id="rId7" imgW="495000" imgH="330120" progId="Equation.DSMT4">
                  <p:embed/>
                  <p:pic>
                    <p:nvPicPr>
                      <p:cNvPr id="10" name="物件 9">
                        <a:extLst>
                          <a:ext uri="{FF2B5EF4-FFF2-40B4-BE49-F238E27FC236}">
                            <a16:creationId xmlns:a16="http://schemas.microsoft.com/office/drawing/2014/main" id="{9E474C4D-3E46-0538-D941-FBBF8397B1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2608" y="1414541"/>
                        <a:ext cx="4953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>
            <a:extLst>
              <a:ext uri="{FF2B5EF4-FFF2-40B4-BE49-F238E27FC236}">
                <a16:creationId xmlns:a16="http://schemas.microsoft.com/office/drawing/2014/main" id="{A873E6F0-01C8-EF7D-0CEC-A2B433A09F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877890"/>
              </p:ext>
            </p:extLst>
          </p:nvPr>
        </p:nvGraphicFramePr>
        <p:xfrm>
          <a:off x="3011716" y="1414541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400" imgH="330120" progId="Equation.DSMT4">
                  <p:embed/>
                </p:oleObj>
              </mc:Choice>
              <mc:Fallback>
                <p:oleObj name="Equation" r:id="rId9" imgW="482400" imgH="330120" progId="Equation.DSMT4">
                  <p:embed/>
                  <p:pic>
                    <p:nvPicPr>
                      <p:cNvPr id="11" name="物件 10">
                        <a:extLst>
                          <a:ext uri="{FF2B5EF4-FFF2-40B4-BE49-F238E27FC236}">
                            <a16:creationId xmlns:a16="http://schemas.microsoft.com/office/drawing/2014/main" id="{A873E6F0-01C8-EF7D-0CEC-A2B433A09F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11716" y="1414541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文字方塊 26">
            <a:extLst>
              <a:ext uri="{FF2B5EF4-FFF2-40B4-BE49-F238E27FC236}">
                <a16:creationId xmlns:a16="http://schemas.microsoft.com/office/drawing/2014/main" id="{3CE99412-7712-4E21-1CE3-2554CAB8CABC}"/>
              </a:ext>
            </a:extLst>
          </p:cNvPr>
          <p:cNvSpPr txBox="1"/>
          <p:nvPr/>
        </p:nvSpPr>
        <p:spPr>
          <a:xfrm>
            <a:off x="4395154" y="320416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3DA45E6E-E187-A293-6B85-AC41195230DA}"/>
              </a:ext>
            </a:extLst>
          </p:cNvPr>
          <p:cNvSpPr txBox="1"/>
          <p:nvPr/>
        </p:nvSpPr>
        <p:spPr>
          <a:xfrm>
            <a:off x="7264589" y="198650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8C2072CB-678D-8F69-5168-7E6C5A23E754}"/>
              </a:ext>
            </a:extLst>
          </p:cNvPr>
          <p:cNvSpPr txBox="1"/>
          <p:nvPr/>
        </p:nvSpPr>
        <p:spPr>
          <a:xfrm>
            <a:off x="7790393" y="321718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531135D4-7AE9-43B0-8728-195C28D46A31}"/>
              </a:ext>
            </a:extLst>
          </p:cNvPr>
          <p:cNvSpPr txBox="1"/>
          <p:nvPr/>
        </p:nvSpPr>
        <p:spPr>
          <a:xfrm>
            <a:off x="6730381" y="479031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橢圓 38">
            <a:extLst>
              <a:ext uri="{FF2B5EF4-FFF2-40B4-BE49-F238E27FC236}">
                <a16:creationId xmlns:a16="http://schemas.microsoft.com/office/drawing/2014/main" id="{7ABE7BE5-D626-3EBD-CBFC-8306C3FFB070}"/>
              </a:ext>
            </a:extLst>
          </p:cNvPr>
          <p:cNvSpPr/>
          <p:nvPr/>
        </p:nvSpPr>
        <p:spPr>
          <a:xfrm>
            <a:off x="4729682" y="1871496"/>
            <a:ext cx="3060711" cy="3060711"/>
          </a:xfrm>
          <a:prstGeom prst="ellipse">
            <a:avLst/>
          </a:prstGeom>
          <a:noFill/>
          <a:ln w="1651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A6D93D95-838C-8E03-ABF1-B3834A020224}"/>
              </a:ext>
            </a:extLst>
          </p:cNvPr>
          <p:cNvCxnSpPr>
            <a:cxnSpLocks/>
            <a:endCxn id="39" idx="6"/>
          </p:cNvCxnSpPr>
          <p:nvPr/>
        </p:nvCxnSpPr>
        <p:spPr>
          <a:xfrm>
            <a:off x="4729682" y="3401851"/>
            <a:ext cx="3060711" cy="1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167E01E8-F5FE-AD66-C4B7-8F715D96E99C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4729682" y="3401852"/>
            <a:ext cx="2115813" cy="142276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CB412F9A-E456-0EAF-4E9C-184B214D1A10}"/>
              </a:ext>
            </a:extLst>
          </p:cNvPr>
          <p:cNvCxnSpPr>
            <a:stCxn id="39" idx="2"/>
            <a:endCxn id="39" idx="7"/>
          </p:cNvCxnSpPr>
          <p:nvPr/>
        </p:nvCxnSpPr>
        <p:spPr>
          <a:xfrm flipV="1">
            <a:off x="4729682" y="2319727"/>
            <a:ext cx="2612480" cy="108212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id="{AF750A92-3123-6446-C6DA-28CFB5FF7BB3}"/>
              </a:ext>
            </a:extLst>
          </p:cNvPr>
          <p:cNvCxnSpPr>
            <a:cxnSpLocks/>
            <a:stCxn id="39" idx="7"/>
            <a:endCxn id="39" idx="6"/>
          </p:cNvCxnSpPr>
          <p:nvPr/>
        </p:nvCxnSpPr>
        <p:spPr>
          <a:xfrm>
            <a:off x="7342162" y="2319727"/>
            <a:ext cx="448231" cy="108212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接點 66">
            <a:extLst>
              <a:ext uri="{FF2B5EF4-FFF2-40B4-BE49-F238E27FC236}">
                <a16:creationId xmlns:a16="http://schemas.microsoft.com/office/drawing/2014/main" id="{4D92E497-BBA7-6F87-2D42-1D12104EB292}"/>
              </a:ext>
            </a:extLst>
          </p:cNvPr>
          <p:cNvCxnSpPr>
            <a:cxnSpLocks/>
            <a:endCxn id="39" idx="6"/>
          </p:cNvCxnSpPr>
          <p:nvPr/>
        </p:nvCxnSpPr>
        <p:spPr>
          <a:xfrm flipV="1">
            <a:off x="6845495" y="3401852"/>
            <a:ext cx="944898" cy="142276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>
            <a:extLst>
              <a:ext uri="{FF2B5EF4-FFF2-40B4-BE49-F238E27FC236}">
                <a16:creationId xmlns:a16="http://schemas.microsoft.com/office/drawing/2014/main" id="{6989155E-1059-A945-909E-CF002FD11755}"/>
              </a:ext>
            </a:extLst>
          </p:cNvPr>
          <p:cNvCxnSpPr>
            <a:cxnSpLocks/>
            <a:stCxn id="39" idx="7"/>
          </p:cNvCxnSpPr>
          <p:nvPr/>
        </p:nvCxnSpPr>
        <p:spPr>
          <a:xfrm flipH="1">
            <a:off x="6845495" y="2319727"/>
            <a:ext cx="496667" cy="2504889"/>
          </a:xfrm>
          <a:prstGeom prst="line">
            <a:avLst/>
          </a:prstGeom>
          <a:ln w="22225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6C0BF9BB-3D8D-D78F-6035-0830157F7A40}"/>
              </a:ext>
            </a:extLst>
          </p:cNvPr>
          <p:cNvCxnSpPr>
            <a:cxnSpLocks/>
            <a:endCxn id="39" idx="7"/>
          </p:cNvCxnSpPr>
          <p:nvPr/>
        </p:nvCxnSpPr>
        <p:spPr>
          <a:xfrm flipV="1">
            <a:off x="6260037" y="2319727"/>
            <a:ext cx="1082125" cy="1082124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id="{C2C2C1EE-C5F5-26B6-D166-B6CAD9091299}"/>
              </a:ext>
            </a:extLst>
          </p:cNvPr>
          <p:cNvCxnSpPr>
            <a:cxnSpLocks/>
          </p:cNvCxnSpPr>
          <p:nvPr/>
        </p:nvCxnSpPr>
        <p:spPr>
          <a:xfrm>
            <a:off x="6260037" y="3401851"/>
            <a:ext cx="585457" cy="1422765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群組 33">
            <a:extLst>
              <a:ext uri="{FF2B5EF4-FFF2-40B4-BE49-F238E27FC236}">
                <a16:creationId xmlns:a16="http://schemas.microsoft.com/office/drawing/2014/main" id="{5FFD84DE-E3FC-3999-9649-7CAE95AE0521}"/>
              </a:ext>
            </a:extLst>
          </p:cNvPr>
          <p:cNvGrpSpPr/>
          <p:nvPr/>
        </p:nvGrpSpPr>
        <p:grpSpPr>
          <a:xfrm>
            <a:off x="223691" y="5338913"/>
            <a:ext cx="12024991" cy="1466334"/>
            <a:chOff x="223691" y="5338913"/>
            <a:chExt cx="12024991" cy="1466334"/>
          </a:xfrm>
        </p:grpSpPr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15D3285B-914E-EDF2-DB39-B36D1986482F}"/>
                </a:ext>
              </a:extLst>
            </p:cNvPr>
            <p:cNvSpPr txBox="1"/>
            <p:nvPr/>
          </p:nvSpPr>
          <p:spPr>
            <a:xfrm>
              <a:off x="9711959" y="637358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2F88E5CA-BEA4-43A0-8025-356970170B41}"/>
                </a:ext>
              </a:extLst>
            </p:cNvPr>
            <p:cNvSpPr txBox="1"/>
            <p:nvPr/>
          </p:nvSpPr>
          <p:spPr>
            <a:xfrm>
              <a:off x="223691" y="5899692"/>
              <a:ext cx="739973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150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90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2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6</a:t>
              </a:r>
              <a:r>
                <a:rPr lang="zh-TW" altLang="en-US" dirty="0">
                  <a:ea typeface="微軟正黑體" panose="020B0604030504040204" pitchFamily="34" charset="-120"/>
                </a:rPr>
                <a:t>，則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8   (B)              (C) 4    (D)   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AE414443-3C49-3988-9C2E-57504222C4F3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873639"/>
              <a:ext cx="720250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F7EB9583-4E62-A6B4-08CF-A94C2FDC03B8}"/>
                </a:ext>
              </a:extLst>
            </p:cNvPr>
            <p:cNvSpPr txBox="1"/>
            <p:nvPr/>
          </p:nvSpPr>
          <p:spPr>
            <a:xfrm>
              <a:off x="649361" y="5482793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B98EE984-B88B-357D-7C70-57BF6D7A35DB}"/>
                </a:ext>
              </a:extLst>
            </p:cNvPr>
            <p:cNvSpPr/>
            <p:nvPr/>
          </p:nvSpPr>
          <p:spPr>
            <a:xfrm>
              <a:off x="337228" y="5520084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251957BE-BA3F-FFF9-B714-E5502F7BDB5F}"/>
                </a:ext>
              </a:extLst>
            </p:cNvPr>
            <p:cNvCxnSpPr/>
            <p:nvPr/>
          </p:nvCxnSpPr>
          <p:spPr>
            <a:xfrm>
              <a:off x="3926760" y="5992887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CAB7ED6E-7A7C-9BC5-FD08-0FF9B85FA78F}"/>
                </a:ext>
              </a:extLst>
            </p:cNvPr>
            <p:cNvCxnSpPr/>
            <p:nvPr/>
          </p:nvCxnSpPr>
          <p:spPr>
            <a:xfrm>
              <a:off x="4825496" y="5992890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81393F70-36CE-20D6-93D8-7021D86D8957}"/>
                </a:ext>
              </a:extLst>
            </p:cNvPr>
            <p:cNvCxnSpPr/>
            <p:nvPr/>
          </p:nvCxnSpPr>
          <p:spPr>
            <a:xfrm>
              <a:off x="5992204" y="5992894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id="{1B118F27-34D2-0266-A9F6-784BED953698}"/>
                </a:ext>
              </a:extLst>
            </p:cNvPr>
            <p:cNvSpPr/>
            <p:nvPr/>
          </p:nvSpPr>
          <p:spPr>
            <a:xfrm>
              <a:off x="8177068" y="5651751"/>
              <a:ext cx="1831975" cy="908050"/>
            </a:xfrm>
            <a:custGeom>
              <a:avLst/>
              <a:gdLst>
                <a:gd name="connsiteX0" fmla="*/ 0 w 1831975"/>
                <a:gd name="connsiteY0" fmla="*/ 358775 h 908050"/>
                <a:gd name="connsiteX1" fmla="*/ 79375 w 1831975"/>
                <a:gd name="connsiteY1" fmla="*/ 0 h 908050"/>
                <a:gd name="connsiteX2" fmla="*/ 1831975 w 1831975"/>
                <a:gd name="connsiteY2" fmla="*/ 358775 h 908050"/>
                <a:gd name="connsiteX3" fmla="*/ 180975 w 1831975"/>
                <a:gd name="connsiteY3" fmla="*/ 908050 h 908050"/>
                <a:gd name="connsiteX4" fmla="*/ 0 w 1831975"/>
                <a:gd name="connsiteY4" fmla="*/ 358775 h 908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1975" h="908050">
                  <a:moveTo>
                    <a:pt x="0" y="358775"/>
                  </a:moveTo>
                  <a:lnTo>
                    <a:pt x="79375" y="0"/>
                  </a:lnTo>
                  <a:lnTo>
                    <a:pt x="1831975" y="358775"/>
                  </a:lnTo>
                  <a:lnTo>
                    <a:pt x="180975" y="908050"/>
                  </a:lnTo>
                  <a:lnTo>
                    <a:pt x="0" y="35877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748D350E-8F94-518F-A707-587183F8C063}"/>
                </a:ext>
              </a:extLst>
            </p:cNvPr>
            <p:cNvSpPr txBox="1"/>
            <p:nvPr/>
          </p:nvSpPr>
          <p:spPr>
            <a:xfrm>
              <a:off x="7875443" y="5818229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B69FDB49-B2D0-445A-938B-9480E0555D1E}"/>
                </a:ext>
              </a:extLst>
            </p:cNvPr>
            <p:cNvSpPr txBox="1"/>
            <p:nvPr/>
          </p:nvSpPr>
          <p:spPr>
            <a:xfrm>
              <a:off x="8116743" y="5338913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864B274C-1F2C-FB88-55B3-E4C6ADB8CD51}"/>
                </a:ext>
              </a:extLst>
            </p:cNvPr>
            <p:cNvSpPr txBox="1"/>
            <p:nvPr/>
          </p:nvSpPr>
          <p:spPr>
            <a:xfrm>
              <a:off x="8121262" y="6466693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F85C7242-4D17-2EB0-90A8-FF1641EBAD43}"/>
                </a:ext>
              </a:extLst>
            </p:cNvPr>
            <p:cNvSpPr txBox="1"/>
            <p:nvPr/>
          </p:nvSpPr>
          <p:spPr>
            <a:xfrm>
              <a:off x="9967180" y="584184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B445A6D0-8F5F-9676-E4EC-FBA59AAA097A}"/>
                </a:ext>
              </a:extLst>
            </p:cNvPr>
            <p:cNvSpPr/>
            <p:nvPr/>
          </p:nvSpPr>
          <p:spPr>
            <a:xfrm rot="16950476">
              <a:off x="8249310" y="5658027"/>
              <a:ext cx="86044" cy="860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CEF43903-390D-3DC9-D869-A86075D15E45}"/>
                </a:ext>
              </a:extLst>
            </p:cNvPr>
            <p:cNvSpPr/>
            <p:nvPr/>
          </p:nvSpPr>
          <p:spPr>
            <a:xfrm rot="20395815">
              <a:off x="8346388" y="6462307"/>
              <a:ext cx="86044" cy="860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graphicFrame>
          <p:nvGraphicFramePr>
            <p:cNvPr id="26" name="物件 25">
              <a:extLst>
                <a:ext uri="{FF2B5EF4-FFF2-40B4-BE49-F238E27FC236}">
                  <a16:creationId xmlns:a16="http://schemas.microsoft.com/office/drawing/2014/main" id="{057D6F8E-438D-A70B-4CC2-4CDA35993D3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9084707"/>
                </p:ext>
              </p:extLst>
            </p:nvPr>
          </p:nvGraphicFramePr>
          <p:xfrm>
            <a:off x="1337718" y="6274040"/>
            <a:ext cx="5461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545760" imgH="304560" progId="Equation.DSMT4">
                    <p:embed/>
                  </p:oleObj>
                </mc:Choice>
                <mc:Fallback>
                  <p:oleObj name="Equation" r:id="rId11" imgW="545760" imgH="304560" progId="Equation.DSMT4">
                    <p:embed/>
                    <p:pic>
                      <p:nvPicPr>
                        <p:cNvPr id="26" name="物件 25">
                          <a:extLst>
                            <a:ext uri="{FF2B5EF4-FFF2-40B4-BE49-F238E27FC236}">
                              <a16:creationId xmlns:a16="http://schemas.microsoft.com/office/drawing/2014/main" id="{057D6F8E-438D-A70B-4CC2-4CDA35993D3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337718" y="6274040"/>
                          <a:ext cx="5461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物件 30">
              <a:extLst>
                <a:ext uri="{FF2B5EF4-FFF2-40B4-BE49-F238E27FC236}">
                  <a16:creationId xmlns:a16="http://schemas.microsoft.com/office/drawing/2014/main" id="{1F31CE51-7F11-1414-1757-6C413E7D689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01554937"/>
                </p:ext>
              </p:extLst>
            </p:nvPr>
          </p:nvGraphicFramePr>
          <p:xfrm>
            <a:off x="3148013" y="6262719"/>
            <a:ext cx="431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31640" imgH="304560" progId="Equation.DSMT4">
                    <p:embed/>
                  </p:oleObj>
                </mc:Choice>
                <mc:Fallback>
                  <p:oleObj name="Equation" r:id="rId13" imgW="431640" imgH="304560" progId="Equation.DSMT4">
                    <p:embed/>
                    <p:pic>
                      <p:nvPicPr>
                        <p:cNvPr id="31" name="物件 30">
                          <a:extLst>
                            <a:ext uri="{FF2B5EF4-FFF2-40B4-BE49-F238E27FC236}">
                              <a16:creationId xmlns:a16="http://schemas.microsoft.com/office/drawing/2014/main" id="{1F31CE51-7F11-1414-1757-6C413E7D689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48013" y="6262719"/>
                          <a:ext cx="4318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A51BA4A1-12F6-2EC7-7796-97C9F1DB1DFE}"/>
              </a:ext>
            </a:extLst>
          </p:cNvPr>
          <p:cNvGrpSpPr/>
          <p:nvPr/>
        </p:nvGrpSpPr>
        <p:grpSpPr>
          <a:xfrm>
            <a:off x="6257932" y="3401851"/>
            <a:ext cx="835896" cy="332131"/>
            <a:chOff x="6257932" y="3401851"/>
            <a:chExt cx="835896" cy="332131"/>
          </a:xfrm>
        </p:grpSpPr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715D5C56-7F7E-B15C-4049-ADFD6E940543}"/>
                </a:ext>
              </a:extLst>
            </p:cNvPr>
            <p:cNvCxnSpPr>
              <a:cxnSpLocks/>
            </p:cNvCxnSpPr>
            <p:nvPr/>
          </p:nvCxnSpPr>
          <p:spPr>
            <a:xfrm>
              <a:off x="6257932" y="3401851"/>
              <a:ext cx="835896" cy="186571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DD57A52A-63C2-EEC7-42EB-7BBDD09DB7A9}"/>
                </a:ext>
              </a:extLst>
            </p:cNvPr>
            <p:cNvSpPr/>
            <p:nvPr/>
          </p:nvSpPr>
          <p:spPr>
            <a:xfrm rot="16971132">
              <a:off x="6919836" y="3574996"/>
              <a:ext cx="158986" cy="158986"/>
            </a:xfrm>
            <a:prstGeom prst="rect">
              <a:avLst/>
            </a:prstGeom>
            <a:noFill/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/>
                <a:t>ˇ</a:t>
              </a:r>
            </a:p>
          </p:txBody>
        </p:sp>
      </p:grpSp>
      <p:sp>
        <p:nvSpPr>
          <p:cNvPr id="2" name="橢圓 1">
            <a:extLst>
              <a:ext uri="{FF2B5EF4-FFF2-40B4-BE49-F238E27FC236}">
                <a16:creationId xmlns:a16="http://schemas.microsoft.com/office/drawing/2014/main" id="{2F55ACB0-CB3E-43DF-46C4-5786C1AF2AA9}"/>
              </a:ext>
            </a:extLst>
          </p:cNvPr>
          <p:cNvSpPr/>
          <p:nvPr/>
        </p:nvSpPr>
        <p:spPr>
          <a:xfrm>
            <a:off x="6210806" y="3352713"/>
            <a:ext cx="105274" cy="105274"/>
          </a:xfrm>
          <a:prstGeom prst="ellipse">
            <a:avLst/>
          </a:prstGeom>
          <a:solidFill>
            <a:srgbClr val="3399FF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弧形 46">
            <a:extLst>
              <a:ext uri="{FF2B5EF4-FFF2-40B4-BE49-F238E27FC236}">
                <a16:creationId xmlns:a16="http://schemas.microsoft.com/office/drawing/2014/main" id="{5E60AAFE-1536-6116-27AA-6DBC4868A3E4}"/>
              </a:ext>
            </a:extLst>
          </p:cNvPr>
          <p:cNvSpPr/>
          <p:nvPr/>
        </p:nvSpPr>
        <p:spPr>
          <a:xfrm>
            <a:off x="4730738" y="1871326"/>
            <a:ext cx="3060711" cy="3060711"/>
          </a:xfrm>
          <a:prstGeom prst="arc">
            <a:avLst>
              <a:gd name="adj1" fmla="val 18924786"/>
              <a:gd name="adj2" fmla="val 4035999"/>
            </a:avLst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04EFFCEB-A9E1-7A24-E4AF-69D9B3573916}"/>
                  </a:ext>
                </a:extLst>
              </p14:cNvPr>
              <p14:cNvContentPartPr/>
              <p14:nvPr/>
            </p14:nvContentPartPr>
            <p14:xfrm>
              <a:off x="5083560" y="709200"/>
              <a:ext cx="2119680" cy="1949760"/>
            </p14:xfrm>
          </p:contentPart>
        </mc:Choice>
        <mc:Fallback xmlns=""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04EFFCEB-A9E1-7A24-E4AF-69D9B3573916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074200" y="699840"/>
                <a:ext cx="2138400" cy="196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5" name="筆跡 24">
                <a:extLst>
                  <a:ext uri="{FF2B5EF4-FFF2-40B4-BE49-F238E27FC236}">
                    <a16:creationId xmlns:a16="http://schemas.microsoft.com/office/drawing/2014/main" id="{6AC42F80-9C6E-4C7E-C071-AE329CB4A66B}"/>
                  </a:ext>
                </a:extLst>
              </p14:cNvPr>
              <p14:cNvContentPartPr/>
              <p14:nvPr/>
            </p14:nvContentPartPr>
            <p14:xfrm>
              <a:off x="2942280" y="2909880"/>
              <a:ext cx="4351680" cy="1832040"/>
            </p14:xfrm>
          </p:contentPart>
        </mc:Choice>
        <mc:Fallback xmlns="">
          <p:pic>
            <p:nvPicPr>
              <p:cNvPr id="25" name="筆跡 24">
                <a:extLst>
                  <a:ext uri="{FF2B5EF4-FFF2-40B4-BE49-F238E27FC236}">
                    <a16:creationId xmlns:a16="http://schemas.microsoft.com/office/drawing/2014/main" id="{6AC42F80-9C6E-4C7E-C071-AE329CB4A66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932920" y="2900520"/>
                <a:ext cx="4370400" cy="18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8ECEACDD-7BC9-51A6-1B4E-2358DD3935F8}"/>
                  </a:ext>
                </a:extLst>
              </p14:cNvPr>
              <p14:cNvContentPartPr/>
              <p14:nvPr/>
            </p14:nvContentPartPr>
            <p14:xfrm>
              <a:off x="5988960" y="2719440"/>
              <a:ext cx="3973680" cy="1913400"/>
            </p14:xfrm>
          </p:contentPart>
        </mc:Choice>
        <mc:Fallback xmlns=""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8ECEACDD-7BC9-51A6-1B4E-2358DD3935F8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979600" y="2710080"/>
                <a:ext cx="3992400" cy="193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A2C4157F-9875-6B40-6827-9CBACA7D48EF}"/>
                  </a:ext>
                </a:extLst>
              </p14:cNvPr>
              <p14:cNvContentPartPr/>
              <p14:nvPr/>
            </p14:nvContentPartPr>
            <p14:xfrm>
              <a:off x="1466640" y="1488240"/>
              <a:ext cx="9120960" cy="3038040"/>
            </p14:xfrm>
          </p:contentPart>
        </mc:Choice>
        <mc:Fallback xmlns=""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A2C4157F-9875-6B40-6827-9CBACA7D48EF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457280" y="1478880"/>
                <a:ext cx="9139680" cy="3056760"/>
              </a:xfrm>
              <a:prstGeom prst="rect">
                <a:avLst/>
              </a:prstGeom>
            </p:spPr>
          </p:pic>
        </mc:Fallback>
      </mc:AlternateContent>
      <p:pic>
        <p:nvPicPr>
          <p:cNvPr id="41" name="圖片 40">
            <a:extLst>
              <a:ext uri="{FF2B5EF4-FFF2-40B4-BE49-F238E27FC236}">
                <a16:creationId xmlns:a16="http://schemas.microsoft.com/office/drawing/2014/main" id="{68D559BD-1169-8A01-88D3-53E9F758C681}"/>
              </a:ext>
            </a:extLst>
          </p:cNvPr>
          <p:cNvPicPr>
            <a:picLocks noChangeAspect="1"/>
          </p:cNvPicPr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4245440" y="1549590"/>
            <a:ext cx="4054137" cy="3382447"/>
          </a:xfrm>
          <a:prstGeom prst="rect">
            <a:avLst/>
          </a:prstGeom>
        </p:spPr>
      </p:pic>
      <p:sp>
        <p:nvSpPr>
          <p:cNvPr id="53" name="矩形: 圓角 52">
            <a:extLst>
              <a:ext uri="{FF2B5EF4-FFF2-40B4-BE49-F238E27FC236}">
                <a16:creationId xmlns:a16="http://schemas.microsoft.com/office/drawing/2014/main" id="{10B6C70A-1AB6-7234-24E9-D7AE52A7EF50}"/>
              </a:ext>
            </a:extLst>
          </p:cNvPr>
          <p:cNvSpPr/>
          <p:nvPr/>
        </p:nvSpPr>
        <p:spPr>
          <a:xfrm>
            <a:off x="7744341" y="1937844"/>
            <a:ext cx="1832164" cy="45908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求弦長：弦心距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52" name="矩形: 圓角 51">
            <a:extLst>
              <a:ext uri="{FF2B5EF4-FFF2-40B4-BE49-F238E27FC236}">
                <a16:creationId xmlns:a16="http://schemas.microsoft.com/office/drawing/2014/main" id="{BB599C8A-D45C-E037-9307-50AAC11064BC}"/>
              </a:ext>
            </a:extLst>
          </p:cNvPr>
          <p:cNvSpPr/>
          <p:nvPr/>
        </p:nvSpPr>
        <p:spPr>
          <a:xfrm>
            <a:off x="2249704" y="1985912"/>
            <a:ext cx="2729010" cy="45908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對角互補：圓內接四邊形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54" name="矩形: 圓角 53">
            <a:extLst>
              <a:ext uri="{FF2B5EF4-FFF2-40B4-BE49-F238E27FC236}">
                <a16:creationId xmlns:a16="http://schemas.microsoft.com/office/drawing/2014/main" id="{7331FFAA-AA85-4AB1-4200-C382D5C9A982}"/>
              </a:ext>
            </a:extLst>
          </p:cNvPr>
          <p:cNvSpPr/>
          <p:nvPr/>
        </p:nvSpPr>
        <p:spPr>
          <a:xfrm>
            <a:off x="1475734" y="3623651"/>
            <a:ext cx="3187849" cy="45908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直角三角形的外心：斜邊中點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grpSp>
        <p:nvGrpSpPr>
          <p:cNvPr id="55" name="群組 54">
            <a:extLst>
              <a:ext uri="{FF2B5EF4-FFF2-40B4-BE49-F238E27FC236}">
                <a16:creationId xmlns:a16="http://schemas.microsoft.com/office/drawing/2014/main" id="{FE035038-B6EA-F10A-C7F2-01F93A8490E2}"/>
              </a:ext>
            </a:extLst>
          </p:cNvPr>
          <p:cNvGrpSpPr/>
          <p:nvPr/>
        </p:nvGrpSpPr>
        <p:grpSpPr>
          <a:xfrm>
            <a:off x="3754547" y="4802829"/>
            <a:ext cx="2808570" cy="536084"/>
            <a:chOff x="434251" y="2299130"/>
            <a:chExt cx="2808570" cy="536084"/>
          </a:xfrm>
        </p:grpSpPr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C616F413-A839-0BEE-86A0-DD7C4E99D106}"/>
                </a:ext>
              </a:extLst>
            </p:cNvPr>
            <p:cNvSpPr/>
            <p:nvPr/>
          </p:nvSpPr>
          <p:spPr>
            <a:xfrm>
              <a:off x="434251" y="2299130"/>
              <a:ext cx="2808570" cy="536084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72000" rIns="0" bIns="180000" rtlCol="0" anchor="t" anchorCtr="0"/>
            <a:lstStyle/>
            <a:p>
              <a:pPr>
                <a:lnSpc>
                  <a:spcPct val="130000"/>
                </a:lnSpc>
              </a:pPr>
              <a:endParaRPr lang="en-US" altLang="zh-TW" baseline="5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graphicFrame>
          <p:nvGraphicFramePr>
            <p:cNvPr id="57" name="物件 56">
              <a:extLst>
                <a:ext uri="{FF2B5EF4-FFF2-40B4-BE49-F238E27FC236}">
                  <a16:creationId xmlns:a16="http://schemas.microsoft.com/office/drawing/2014/main" id="{5D3C2F14-BCD0-5295-EF82-D341577CB8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0642744"/>
                </p:ext>
              </p:extLst>
            </p:nvPr>
          </p:nvGraphicFramePr>
          <p:xfrm>
            <a:off x="572389" y="2408508"/>
            <a:ext cx="25654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565360" imgH="304560" progId="Equation.DSMT4">
                    <p:embed/>
                  </p:oleObj>
                </mc:Choice>
                <mc:Fallback>
                  <p:oleObj name="Equation" r:id="rId30" imgW="2565360" imgH="304560" progId="Equation.DSMT4">
                    <p:embed/>
                    <p:pic>
                      <p:nvPicPr>
                        <p:cNvPr id="17" name="物件 16">
                          <a:extLst>
                            <a:ext uri="{FF2B5EF4-FFF2-40B4-BE49-F238E27FC236}">
                              <a16:creationId xmlns:a16="http://schemas.microsoft.com/office/drawing/2014/main" id="{5C269EE9-3FB2-3517-C23A-B618AB32940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572389" y="2408508"/>
                          <a:ext cx="25654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2B1157DE-67BD-AC45-6521-B56FDC2FE879}"/>
                  </a:ext>
                </a:extLst>
              </p14:cNvPr>
              <p14:cNvContentPartPr/>
              <p14:nvPr/>
            </p14:nvContentPartPr>
            <p14:xfrm>
              <a:off x="4677120" y="2534400"/>
              <a:ext cx="3090960" cy="99936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2B1157DE-67BD-AC45-6521-B56FDC2FE87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667760" y="2525040"/>
                <a:ext cx="3109680" cy="101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43" name="群組 42">
            <a:extLst>
              <a:ext uri="{FF2B5EF4-FFF2-40B4-BE49-F238E27FC236}">
                <a16:creationId xmlns:a16="http://schemas.microsoft.com/office/drawing/2014/main" id="{9DB42678-C400-9667-F332-DDF16E067F47}"/>
              </a:ext>
            </a:extLst>
          </p:cNvPr>
          <p:cNvGrpSpPr/>
          <p:nvPr/>
        </p:nvGrpSpPr>
        <p:grpSpPr>
          <a:xfrm>
            <a:off x="4395154" y="1986505"/>
            <a:ext cx="3877839" cy="3173143"/>
            <a:chOff x="4395154" y="1986505"/>
            <a:chExt cx="3877839" cy="3173143"/>
          </a:xfrm>
        </p:grpSpPr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6292A6DE-51DD-E789-1828-684F5D50D218}"/>
                </a:ext>
              </a:extLst>
            </p:cNvPr>
            <p:cNvSpPr/>
            <p:nvPr/>
          </p:nvSpPr>
          <p:spPr>
            <a:xfrm rot="18259727">
              <a:off x="6732573" y="4618467"/>
              <a:ext cx="172528" cy="17252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/>
                <a:t>ˇ</a:t>
              </a:r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D2092102-687C-4741-421E-ED0D270FDD72}"/>
                </a:ext>
              </a:extLst>
            </p:cNvPr>
            <p:cNvSpPr/>
            <p:nvPr/>
          </p:nvSpPr>
          <p:spPr>
            <a:xfrm rot="20320087">
              <a:off x="7210078" y="2345771"/>
              <a:ext cx="172528" cy="172528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/>
                <a:t>ˇ</a:t>
              </a:r>
            </a:p>
          </p:txBody>
        </p:sp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FA8FF735-3E6F-E6A5-EDB4-58344D21EF27}"/>
                </a:ext>
              </a:extLst>
            </p:cNvPr>
            <p:cNvSpPr txBox="1"/>
            <p:nvPr/>
          </p:nvSpPr>
          <p:spPr>
            <a:xfrm>
              <a:off x="4395154" y="3204160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0D144687-F900-EC6D-822E-68EB80418DEF}"/>
                </a:ext>
              </a:extLst>
            </p:cNvPr>
            <p:cNvSpPr txBox="1"/>
            <p:nvPr/>
          </p:nvSpPr>
          <p:spPr>
            <a:xfrm>
              <a:off x="7264589" y="1986505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55201813-E4C0-8776-92C0-5279AE9A413B}"/>
                </a:ext>
              </a:extLst>
            </p:cNvPr>
            <p:cNvSpPr txBox="1"/>
            <p:nvPr/>
          </p:nvSpPr>
          <p:spPr>
            <a:xfrm>
              <a:off x="7790393" y="3217185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38F81728-C254-B02C-FFCB-AF80D384665C}"/>
                </a:ext>
              </a:extLst>
            </p:cNvPr>
            <p:cNvSpPr txBox="1"/>
            <p:nvPr/>
          </p:nvSpPr>
          <p:spPr>
            <a:xfrm>
              <a:off x="6730381" y="4790316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id="{B43170D1-3D3D-F66E-EAA5-66B15B17034E}"/>
                </a:ext>
              </a:extLst>
            </p:cNvPr>
            <p:cNvCxnSpPr/>
            <p:nvPr/>
          </p:nvCxnSpPr>
          <p:spPr>
            <a:xfrm flipV="1">
              <a:off x="4729682" y="2319727"/>
              <a:ext cx="2612480" cy="1082125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id="{0BA34A24-A76A-49AC-9DB6-442DBC943960}"/>
                </a:ext>
              </a:extLst>
            </p:cNvPr>
            <p:cNvCxnSpPr>
              <a:cxnSpLocks/>
            </p:cNvCxnSpPr>
            <p:nvPr/>
          </p:nvCxnSpPr>
          <p:spPr>
            <a:xfrm>
              <a:off x="7342162" y="2319727"/>
              <a:ext cx="448231" cy="1082125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06C5F67B-9164-5B68-DC98-828CABC5C373}"/>
                </a:ext>
              </a:extLst>
            </p:cNvPr>
            <p:cNvCxnSpPr>
              <a:cxnSpLocks/>
            </p:cNvCxnSpPr>
            <p:nvPr/>
          </p:nvCxnSpPr>
          <p:spPr>
            <a:xfrm>
              <a:off x="4729682" y="3401852"/>
              <a:ext cx="2115813" cy="14227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id="{4BF3380D-0EDF-E512-C6D2-60B4AB8E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5495" y="3401852"/>
              <a:ext cx="944898" cy="14227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直線接點 70">
            <a:extLst>
              <a:ext uri="{FF2B5EF4-FFF2-40B4-BE49-F238E27FC236}">
                <a16:creationId xmlns:a16="http://schemas.microsoft.com/office/drawing/2014/main" id="{40CD5FC8-9A4B-3F9B-592E-4D76B1D5E21A}"/>
              </a:ext>
            </a:extLst>
          </p:cNvPr>
          <p:cNvCxnSpPr>
            <a:cxnSpLocks/>
          </p:cNvCxnSpPr>
          <p:nvPr/>
        </p:nvCxnSpPr>
        <p:spPr>
          <a:xfrm>
            <a:off x="4737990" y="3412165"/>
            <a:ext cx="3060711" cy="1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手繪多邊形: 圖案 72">
            <a:extLst>
              <a:ext uri="{FF2B5EF4-FFF2-40B4-BE49-F238E27FC236}">
                <a16:creationId xmlns:a16="http://schemas.microsoft.com/office/drawing/2014/main" id="{CA03E6C1-CDF2-7DEB-832C-C8300856DA32}"/>
              </a:ext>
            </a:extLst>
          </p:cNvPr>
          <p:cNvSpPr/>
          <p:nvPr/>
        </p:nvSpPr>
        <p:spPr>
          <a:xfrm>
            <a:off x="6246153" y="3403600"/>
            <a:ext cx="833120" cy="1422400"/>
          </a:xfrm>
          <a:custGeom>
            <a:avLst/>
            <a:gdLst>
              <a:gd name="connsiteX0" fmla="*/ 0 w 833120"/>
              <a:gd name="connsiteY0" fmla="*/ 0 h 1422400"/>
              <a:gd name="connsiteX1" fmla="*/ 833120 w 833120"/>
              <a:gd name="connsiteY1" fmla="*/ 182880 h 1422400"/>
              <a:gd name="connsiteX2" fmla="*/ 594360 w 833120"/>
              <a:gd name="connsiteY2" fmla="*/ 1422400 h 1422400"/>
              <a:gd name="connsiteX3" fmla="*/ 0 w 833120"/>
              <a:gd name="connsiteY3" fmla="*/ 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120" h="1422400">
                <a:moveTo>
                  <a:pt x="0" y="0"/>
                </a:moveTo>
                <a:lnTo>
                  <a:pt x="833120" y="182880"/>
                </a:lnTo>
                <a:lnTo>
                  <a:pt x="594360" y="14224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橢圓 71">
            <a:extLst>
              <a:ext uri="{FF2B5EF4-FFF2-40B4-BE49-F238E27FC236}">
                <a16:creationId xmlns:a16="http://schemas.microsoft.com/office/drawing/2014/main" id="{4A0B59BF-30BF-8CAC-2CEF-B6AC164684D5}"/>
              </a:ext>
            </a:extLst>
          </p:cNvPr>
          <p:cNvSpPr/>
          <p:nvPr/>
        </p:nvSpPr>
        <p:spPr>
          <a:xfrm>
            <a:off x="4738144" y="1854557"/>
            <a:ext cx="3060711" cy="3060711"/>
          </a:xfrm>
          <a:prstGeom prst="ellipse">
            <a:avLst/>
          </a:prstGeom>
          <a:noFill/>
          <a:ln w="1651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4" name="直線接點 73">
            <a:extLst>
              <a:ext uri="{FF2B5EF4-FFF2-40B4-BE49-F238E27FC236}">
                <a16:creationId xmlns:a16="http://schemas.microsoft.com/office/drawing/2014/main" id="{55D7873D-3B93-25D9-74FD-5A0FE0A0335D}"/>
              </a:ext>
            </a:extLst>
          </p:cNvPr>
          <p:cNvCxnSpPr>
            <a:cxnSpLocks/>
          </p:cNvCxnSpPr>
          <p:nvPr/>
        </p:nvCxnSpPr>
        <p:spPr>
          <a:xfrm>
            <a:off x="6247630" y="3401851"/>
            <a:ext cx="585457" cy="1422765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852AE1AC-3202-E690-F588-0835EB839425}"/>
              </a:ext>
            </a:extLst>
          </p:cNvPr>
          <p:cNvGrpSpPr/>
          <p:nvPr/>
        </p:nvGrpSpPr>
        <p:grpSpPr>
          <a:xfrm>
            <a:off x="6245525" y="3401851"/>
            <a:ext cx="835896" cy="332131"/>
            <a:chOff x="6257932" y="3401851"/>
            <a:chExt cx="835896" cy="332131"/>
          </a:xfrm>
        </p:grpSpPr>
        <p:cxnSp>
          <p:nvCxnSpPr>
            <p:cNvPr id="76" name="直線接點 75">
              <a:extLst>
                <a:ext uri="{FF2B5EF4-FFF2-40B4-BE49-F238E27FC236}">
                  <a16:creationId xmlns:a16="http://schemas.microsoft.com/office/drawing/2014/main" id="{898B8B36-8063-80FA-B832-28DA0D0ABB0F}"/>
                </a:ext>
              </a:extLst>
            </p:cNvPr>
            <p:cNvCxnSpPr>
              <a:cxnSpLocks/>
            </p:cNvCxnSpPr>
            <p:nvPr/>
          </p:nvCxnSpPr>
          <p:spPr>
            <a:xfrm>
              <a:off x="6257932" y="3401851"/>
              <a:ext cx="835896" cy="186571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矩形 76">
              <a:extLst>
                <a:ext uri="{FF2B5EF4-FFF2-40B4-BE49-F238E27FC236}">
                  <a16:creationId xmlns:a16="http://schemas.microsoft.com/office/drawing/2014/main" id="{92739325-C300-5D45-10FB-C1B54CA7191F}"/>
                </a:ext>
              </a:extLst>
            </p:cNvPr>
            <p:cNvSpPr/>
            <p:nvPr/>
          </p:nvSpPr>
          <p:spPr>
            <a:xfrm rot="16971132">
              <a:off x="6919836" y="3574996"/>
              <a:ext cx="158986" cy="158986"/>
            </a:xfrm>
            <a:prstGeom prst="rect">
              <a:avLst/>
            </a:prstGeom>
            <a:noFill/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/>
                <a:t>ˇ</a:t>
              </a:r>
            </a:p>
          </p:txBody>
        </p:sp>
      </p:grpSp>
      <p:sp>
        <p:nvSpPr>
          <p:cNvPr id="78" name="橢圓 77">
            <a:extLst>
              <a:ext uri="{FF2B5EF4-FFF2-40B4-BE49-F238E27FC236}">
                <a16:creationId xmlns:a16="http://schemas.microsoft.com/office/drawing/2014/main" id="{2B12B4C5-B69D-906D-DB46-F059DFF27206}"/>
              </a:ext>
            </a:extLst>
          </p:cNvPr>
          <p:cNvSpPr/>
          <p:nvPr/>
        </p:nvSpPr>
        <p:spPr>
          <a:xfrm>
            <a:off x="6218719" y="3352713"/>
            <a:ext cx="105274" cy="105274"/>
          </a:xfrm>
          <a:prstGeom prst="ellipse">
            <a:avLst/>
          </a:prstGeom>
          <a:solidFill>
            <a:srgbClr val="3399FF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0" name="直線接點 69">
            <a:extLst>
              <a:ext uri="{FF2B5EF4-FFF2-40B4-BE49-F238E27FC236}">
                <a16:creationId xmlns:a16="http://schemas.microsoft.com/office/drawing/2014/main" id="{A22383D3-008D-17B0-66BD-F344E5F7AB09}"/>
              </a:ext>
            </a:extLst>
          </p:cNvPr>
          <p:cNvCxnSpPr>
            <a:cxnSpLocks/>
          </p:cNvCxnSpPr>
          <p:nvPr/>
        </p:nvCxnSpPr>
        <p:spPr>
          <a:xfrm flipH="1">
            <a:off x="6834338" y="2314992"/>
            <a:ext cx="496667" cy="2504889"/>
          </a:xfrm>
          <a:prstGeom prst="line">
            <a:avLst/>
          </a:prstGeom>
          <a:ln w="22225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>
            <a:extLst>
              <a:ext uri="{FF2B5EF4-FFF2-40B4-BE49-F238E27FC236}">
                <a16:creationId xmlns:a16="http://schemas.microsoft.com/office/drawing/2014/main" id="{049ADC5F-A61B-D83A-C176-52A0D43D531A}"/>
              </a:ext>
            </a:extLst>
          </p:cNvPr>
          <p:cNvCxnSpPr>
            <a:cxnSpLocks/>
          </p:cNvCxnSpPr>
          <p:nvPr/>
        </p:nvCxnSpPr>
        <p:spPr>
          <a:xfrm flipV="1">
            <a:off x="6276442" y="2319727"/>
            <a:ext cx="1082125" cy="1082124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弧形 79">
            <a:extLst>
              <a:ext uri="{FF2B5EF4-FFF2-40B4-BE49-F238E27FC236}">
                <a16:creationId xmlns:a16="http://schemas.microsoft.com/office/drawing/2014/main" id="{BC92D116-969C-2436-9239-DCEA8C7F144A}"/>
              </a:ext>
            </a:extLst>
          </p:cNvPr>
          <p:cNvSpPr/>
          <p:nvPr/>
        </p:nvSpPr>
        <p:spPr>
          <a:xfrm>
            <a:off x="4747143" y="1871326"/>
            <a:ext cx="3060711" cy="3060711"/>
          </a:xfrm>
          <a:prstGeom prst="arc">
            <a:avLst>
              <a:gd name="adj1" fmla="val 18924786"/>
              <a:gd name="adj2" fmla="val 4035999"/>
            </a:avLst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3" name="物件 12">
            <a:extLst>
              <a:ext uri="{FF2B5EF4-FFF2-40B4-BE49-F238E27FC236}">
                <a16:creationId xmlns:a16="http://schemas.microsoft.com/office/drawing/2014/main" id="{E02F9D41-46C3-3CD2-57CD-619B766921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000156"/>
              </p:ext>
            </p:extLst>
          </p:nvPr>
        </p:nvGraphicFramePr>
        <p:xfrm>
          <a:off x="4121323" y="1417293"/>
          <a:ext cx="49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95000" imgH="330120" progId="Equation.DSMT4">
                  <p:embed/>
                </p:oleObj>
              </mc:Choice>
              <mc:Fallback>
                <p:oleObj name="Equation" r:id="rId33" imgW="495000" imgH="330120" progId="Equation.DSMT4">
                  <p:embed/>
                  <p:pic>
                    <p:nvPicPr>
                      <p:cNvPr id="13" name="物件 12">
                        <a:extLst>
                          <a:ext uri="{FF2B5EF4-FFF2-40B4-BE49-F238E27FC236}">
                            <a16:creationId xmlns:a16="http://schemas.microsoft.com/office/drawing/2014/main" id="{E02F9D41-46C3-3CD2-57CD-619B766921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121323" y="1417293"/>
                        <a:ext cx="4953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83" name="筆跡 82">
                <a:extLst>
                  <a:ext uri="{FF2B5EF4-FFF2-40B4-BE49-F238E27FC236}">
                    <a16:creationId xmlns:a16="http://schemas.microsoft.com/office/drawing/2014/main" id="{2FDE0DB5-F185-E224-9474-8ECD740D344A}"/>
                  </a:ext>
                </a:extLst>
              </p14:cNvPr>
              <p14:cNvContentPartPr/>
              <p14:nvPr/>
            </p14:nvContentPartPr>
            <p14:xfrm>
              <a:off x="2963880" y="1580040"/>
              <a:ext cx="6591600" cy="3304800"/>
            </p14:xfrm>
          </p:contentPart>
        </mc:Choice>
        <mc:Fallback>
          <p:pic>
            <p:nvPicPr>
              <p:cNvPr id="83" name="筆跡 82">
                <a:extLst>
                  <a:ext uri="{FF2B5EF4-FFF2-40B4-BE49-F238E27FC236}">
                    <a16:creationId xmlns:a16="http://schemas.microsoft.com/office/drawing/2014/main" id="{2FDE0DB5-F185-E224-9474-8ECD740D344A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2954520" y="1570680"/>
                <a:ext cx="6610320" cy="3323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349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8" grpId="0" animBg="1"/>
      <p:bldP spid="39" grpId="0" animBg="1"/>
      <p:bldP spid="2" grpId="0" animBg="1"/>
      <p:bldP spid="47" grpId="0" animBg="1"/>
      <p:bldP spid="53" grpId="0" animBg="1"/>
      <p:bldP spid="52" grpId="0" animBg="1"/>
      <p:bldP spid="54" grpId="0" animBg="1"/>
      <p:bldP spid="73" grpId="0" animBg="1"/>
      <p:bldP spid="72" grpId="0" animBg="1"/>
      <p:bldP spid="78" grpId="0" animBg="1"/>
      <p:bldP spid="80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23667</TotalTime>
  <Words>939</Words>
  <Application>Microsoft Office PowerPoint</Application>
  <PresentationFormat>寬螢幕</PresentationFormat>
  <Paragraphs>85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Arial</vt:lpstr>
      <vt:lpstr>Calibri</vt:lpstr>
      <vt:lpstr>Calibri Light</vt:lpstr>
      <vt:lpstr>Times New Roman</vt:lpstr>
      <vt:lpstr>Wingdings</vt:lpstr>
      <vt:lpstr>Office 佈景主題</vt:lpstr>
      <vt:lpstr>Equation</vt:lpstr>
      <vt:lpstr>兩個直角的四邊形對角線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1109</cp:revision>
  <dcterms:created xsi:type="dcterms:W3CDTF">2015-07-26T15:18:38Z</dcterms:created>
  <dcterms:modified xsi:type="dcterms:W3CDTF">2024-04-09T03:17:53Z</dcterms:modified>
</cp:coreProperties>
</file>