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01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6000"/>
    <a:srgbClr val="3399FF"/>
    <a:srgbClr val="FF00FF"/>
    <a:srgbClr val="FFCCFF"/>
    <a:srgbClr val="FFCA21"/>
    <a:srgbClr val="F5F5F5"/>
    <a:srgbClr val="FFFF99"/>
    <a:srgbClr val="FF66FF"/>
    <a:srgbClr val="ADDB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84A028-8575-4D61-95C5-65629FF8A1CD}" v="36" dt="2024-03-29T01:18:59.164"/>
    <p1510:client id="{E3F46EFD-AD45-4ADE-AFF8-0959CE17B3AC}" v="16" dt="2024-03-28T04:42:20.10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96" autoAdjust="0"/>
    <p:restoredTop sz="55204" autoAdjust="0"/>
  </p:normalViewPr>
  <p:slideViewPr>
    <p:cSldViewPr snapToGrid="0">
      <p:cViewPr varScale="1">
        <p:scale>
          <a:sx n="44" d="100"/>
          <a:sy n="44" d="100"/>
        </p:scale>
        <p:origin x="1704" y="32"/>
      </p:cViewPr>
      <p:guideLst>
        <p:guide pos="3840"/>
        <p:guide orient="horz" pos="216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020238DC-914E-448E-ACBB-B993CE97EE75}"/>
    <pc:docChg chg="undo custSel modSld sldOrd">
      <pc:chgData name="代數白痴 顧" userId="316db6a4f7ef8138" providerId="LiveId" clId="{020238DC-914E-448E-ACBB-B993CE97EE75}" dt="2023-09-18T07:50:28.362" v="1845" actId="113"/>
      <pc:docMkLst>
        <pc:docMk/>
      </pc:docMkLst>
      <pc:sldChg chg="addSp delSp modSp mod">
        <pc:chgData name="代數白痴 顧" userId="316db6a4f7ef8138" providerId="LiveId" clId="{020238DC-914E-448E-ACBB-B993CE97EE75}" dt="2023-09-18T07:50:05.255" v="1842" actId="20577"/>
        <pc:sldMkLst>
          <pc:docMk/>
          <pc:sldMk cId="754667137" sldId="386"/>
        </pc:sldMkLst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8" creationId="{0DB31CC7-9EB6-B8CE-E147-C73EDF7079C4}"/>
          </ac:spMkLst>
        </pc:spChg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9" creationId="{1D86AD7B-3265-33DA-C554-60EC32D308FA}"/>
          </ac:spMkLst>
        </pc:spChg>
        <pc:spChg chg="add mod">
          <ac:chgData name="代數白痴 顧" userId="316db6a4f7ef8138" providerId="LiveId" clId="{020238DC-914E-448E-ACBB-B993CE97EE75}" dt="2023-09-18T07:44:28.196" v="1700" actId="1037"/>
          <ac:spMkLst>
            <pc:docMk/>
            <pc:sldMk cId="754667137" sldId="386"/>
            <ac:spMk id="10" creationId="{26786C2D-381F-2616-6CB4-430D2178F38B}"/>
          </ac:spMkLst>
        </pc:spChg>
        <pc:spChg chg="add mod">
          <ac:chgData name="代數白痴 顧" userId="316db6a4f7ef8138" providerId="LiveId" clId="{020238DC-914E-448E-ACBB-B993CE97EE75}" dt="2023-09-18T07:44:47.275" v="1702" actId="1076"/>
          <ac:spMkLst>
            <pc:docMk/>
            <pc:sldMk cId="754667137" sldId="386"/>
            <ac:spMk id="11" creationId="{3A5C5E40-65B7-99EC-0AFB-F809FFAA4EDC}"/>
          </ac:spMkLst>
        </pc:spChg>
        <pc:spChg chg="add mod">
          <ac:chgData name="代數白痴 顧" userId="316db6a4f7ef8138" providerId="LiveId" clId="{020238DC-914E-448E-ACBB-B993CE97EE75}" dt="2023-09-18T07:44:56.482" v="1705" actId="20577"/>
          <ac:spMkLst>
            <pc:docMk/>
            <pc:sldMk cId="754667137" sldId="386"/>
            <ac:spMk id="12" creationId="{301BAB38-CF58-05B8-E264-E5F8C768D372}"/>
          </ac:spMkLst>
        </pc:spChg>
        <pc:spChg chg="add mod">
          <ac:chgData name="代數白痴 顧" userId="316db6a4f7ef8138" providerId="LiveId" clId="{020238DC-914E-448E-ACBB-B993CE97EE75}" dt="2023-09-18T07:45:22.603" v="1713" actId="1035"/>
          <ac:spMkLst>
            <pc:docMk/>
            <pc:sldMk cId="754667137" sldId="386"/>
            <ac:spMk id="13" creationId="{22E2BC7F-16FC-5DCD-0E98-B372566EC48B}"/>
          </ac:spMkLst>
        </pc:spChg>
        <pc:spChg chg="add mod">
          <ac:chgData name="代數白痴 顧" userId="316db6a4f7ef8138" providerId="LiveId" clId="{020238DC-914E-448E-ACBB-B993CE97EE75}" dt="2023-09-18T07:45:40.420" v="1726" actId="1037"/>
          <ac:spMkLst>
            <pc:docMk/>
            <pc:sldMk cId="754667137" sldId="386"/>
            <ac:spMk id="14" creationId="{CD562854-C6F7-CFE6-DDA3-C1EB721C14BC}"/>
          </ac:spMkLst>
        </pc:spChg>
        <pc:spChg chg="add mod">
          <ac:chgData name="代數白痴 顧" userId="316db6a4f7ef8138" providerId="LiveId" clId="{020238DC-914E-448E-ACBB-B993CE97EE75}" dt="2023-09-18T07:46:05.039" v="1736" actId="1035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6" creationId="{87D334EF-6A81-81DF-A7B2-C6C778C46937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9" creationId="{B07816E4-853B-2119-E703-013F9B3666CD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20" creationId="{BB4E3D4D-B837-64A0-6629-9F0DD617FE57}"/>
          </ac:spMkLst>
        </pc:spChg>
        <pc:spChg chg="add mod">
          <ac:chgData name="代數白痴 顧" userId="316db6a4f7ef8138" providerId="LiveId" clId="{020238DC-914E-448E-ACBB-B993CE97EE75}" dt="2023-09-18T07:46:47.770" v="1743" actId="1076"/>
          <ac:spMkLst>
            <pc:docMk/>
            <pc:sldMk cId="754667137" sldId="386"/>
            <ac:spMk id="21" creationId="{E5F035B8-03BB-01C6-5700-37734FE4F51B}"/>
          </ac:spMkLst>
        </pc:spChg>
        <pc:spChg chg="add mod">
          <ac:chgData name="代數白痴 顧" userId="316db6a4f7ef8138" providerId="LiveId" clId="{020238DC-914E-448E-ACBB-B993CE97EE75}" dt="2023-09-18T07:47:09.003" v="1753" actId="1036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020238DC-914E-448E-ACBB-B993CE97EE75}" dt="2023-09-18T07:37:01.914" v="895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020238DC-914E-448E-ACBB-B993CE97EE75}" dt="2023-09-18T07:47:20.602" v="1759" actId="1037"/>
          <ac:spMkLst>
            <pc:docMk/>
            <pc:sldMk cId="754667137" sldId="386"/>
            <ac:spMk id="24" creationId="{42AD7D4B-3630-1EDD-1992-5BDF1A7192E2}"/>
          </ac:spMkLst>
        </pc:spChg>
        <pc:spChg chg="add mod">
          <ac:chgData name="代數白痴 顧" userId="316db6a4f7ef8138" providerId="LiveId" clId="{020238DC-914E-448E-ACBB-B993CE97EE75}" dt="2023-09-18T07:47:47.265" v="1774" actId="1038"/>
          <ac:spMkLst>
            <pc:docMk/>
            <pc:sldMk cId="754667137" sldId="386"/>
            <ac:spMk id="25" creationId="{3A0CD06A-6A2C-83F6-7BBE-5ACDEA0CAB34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6" creationId="{181CD530-8FB2-B8FB-751E-906F317038F0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7" creationId="{8B0D90C6-07F7-B47C-DE3A-1319C94F81B0}"/>
          </ac:spMkLst>
        </pc:spChg>
        <pc:spChg chg="add mod">
          <ac:chgData name="代數白痴 顧" userId="316db6a4f7ef8138" providerId="LiveId" clId="{020238DC-914E-448E-ACBB-B993CE97EE75}" dt="2023-09-18T07:48:25.380" v="1792" actId="1036"/>
          <ac:spMkLst>
            <pc:docMk/>
            <pc:sldMk cId="754667137" sldId="386"/>
            <ac:spMk id="28" creationId="{B9453204-D690-6D20-5D5E-05B4F252EBDA}"/>
          </ac:spMkLst>
        </pc:spChg>
        <pc:spChg chg="add mod">
          <ac:chgData name="代數白痴 顧" userId="316db6a4f7ef8138" providerId="LiveId" clId="{020238DC-914E-448E-ACBB-B993CE97EE75}" dt="2023-09-18T07:48:20.417" v="1788" actId="1037"/>
          <ac:spMkLst>
            <pc:docMk/>
            <pc:sldMk cId="754667137" sldId="386"/>
            <ac:spMk id="29" creationId="{F80B722F-722F-5E77-F136-8F4AA1B3100F}"/>
          </ac:spMkLst>
        </pc:spChg>
        <pc:spChg chg="add mod">
          <ac:chgData name="代數白痴 顧" userId="316db6a4f7ef8138" providerId="LiveId" clId="{020238DC-914E-448E-ACBB-B993CE97EE75}" dt="2023-09-18T07:48:09.995" v="1780" actId="1036"/>
          <ac:spMkLst>
            <pc:docMk/>
            <pc:sldMk cId="754667137" sldId="386"/>
            <ac:spMk id="30" creationId="{D699D318-1359-4262-1BC9-D393D27F4A92}"/>
          </ac:spMkLst>
        </pc:spChg>
        <pc:spChg chg="add mod">
          <ac:chgData name="代數白痴 顧" userId="316db6a4f7ef8138" providerId="LiveId" clId="{020238DC-914E-448E-ACBB-B993CE97EE75}" dt="2023-09-18T07:49:00.355" v="1807" actId="1076"/>
          <ac:spMkLst>
            <pc:docMk/>
            <pc:sldMk cId="754667137" sldId="386"/>
            <ac:spMk id="31" creationId="{3914C3B6-23D1-9A69-46B6-ECCCC3810DC6}"/>
          </ac:spMkLst>
        </pc:spChg>
        <pc:spChg chg="add mod">
          <ac:chgData name="代數白痴 顧" userId="316db6a4f7ef8138" providerId="LiveId" clId="{020238DC-914E-448E-ACBB-B993CE97EE75}" dt="2023-09-18T07:49:21.611" v="1819" actId="1037"/>
          <ac:spMkLst>
            <pc:docMk/>
            <pc:sldMk cId="754667137" sldId="386"/>
            <ac:spMk id="32" creationId="{BE8CBEA7-A367-5CAD-A0CC-0DA15FE56F04}"/>
          </ac:spMkLst>
        </pc:spChg>
        <pc:spChg chg="add mod">
          <ac:chgData name="代數白痴 顧" userId="316db6a4f7ef8138" providerId="LiveId" clId="{020238DC-914E-448E-ACBB-B993CE97EE75}" dt="2023-09-18T07:49:34.928" v="1832" actId="20577"/>
          <ac:spMkLst>
            <pc:docMk/>
            <pc:sldMk cId="754667137" sldId="386"/>
            <ac:spMk id="33" creationId="{BC3AAEF1-BDCD-4400-BBA5-108D814FB07A}"/>
          </ac:spMkLst>
        </pc:spChg>
        <pc:spChg chg="add mod">
          <ac:chgData name="代數白痴 顧" userId="316db6a4f7ef8138" providerId="LiveId" clId="{020238DC-914E-448E-ACBB-B993CE97EE75}" dt="2023-09-18T07:50:05.255" v="1842" actId="20577"/>
          <ac:spMkLst>
            <pc:docMk/>
            <pc:sldMk cId="754667137" sldId="386"/>
            <ac:spMk id="34" creationId="{B10894B9-9B5F-611E-96F3-0B7CAB915F4B}"/>
          </ac:spMkLst>
        </pc:spChg>
        <pc:spChg chg="mod">
          <ac:chgData name="代數白痴 顧" userId="316db6a4f7ef8138" providerId="LiveId" clId="{020238DC-914E-448E-ACBB-B993CE97EE75}" dt="2023-09-18T07:42:34.002" v="1661" actId="113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020238DC-914E-448E-ACBB-B993CE97EE75}" dt="2023-09-18T07:41:56.061" v="1659" actId="478"/>
          <ac:grpSpMkLst>
            <pc:docMk/>
            <pc:sldMk cId="754667137" sldId="386"/>
            <ac:grpSpMk id="2" creationId="{46021E24-AA17-FC5B-46A5-98AF2520B5B1}"/>
          </ac:grpSpMkLst>
        </pc:grpChg>
      </pc:sldChg>
      <pc:sldChg chg="modSp mod ord">
        <pc:chgData name="代數白痴 顧" userId="316db6a4f7ef8138" providerId="LiveId" clId="{020238DC-914E-448E-ACBB-B993CE97EE75}" dt="2023-09-18T07:50:28.362" v="1845" actId="113"/>
        <pc:sldMkLst>
          <pc:docMk/>
          <pc:sldMk cId="731354489" sldId="387"/>
        </pc:sldMkLst>
        <pc:spChg chg="mod">
          <ac:chgData name="代數白痴 顧" userId="316db6a4f7ef8138" providerId="LiveId" clId="{020238DC-914E-448E-ACBB-B993CE97EE75}" dt="2023-09-18T07:35:21.180" v="85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020238DC-914E-448E-ACBB-B993CE97EE75}" dt="2023-09-18T07:35:30.164" v="85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020238DC-914E-448E-ACBB-B993CE97EE75}" dt="2023-09-18T07:32:19.771" v="54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7:50:28.362" v="1845" actId="113"/>
          <ac:spMkLst>
            <pc:docMk/>
            <pc:sldMk cId="731354489" sldId="387"/>
            <ac:spMk id="60" creationId="{90ECAF3B-FFFF-A531-AFBE-31708C7D891C}"/>
          </ac:spMkLst>
        </pc:spChg>
      </pc:sldChg>
      <pc:sldChg chg="modSp mod modNotesTx">
        <pc:chgData name="代數白痴 顧" userId="316db6a4f7ef8138" providerId="LiveId" clId="{020238DC-914E-448E-ACBB-B993CE97EE75}" dt="2023-09-18T06:50:21.328" v="43" actId="20577"/>
        <pc:sldMkLst>
          <pc:docMk/>
          <pc:sldMk cId="151402070" sldId="390"/>
        </pc:sldMkLst>
        <pc:spChg chg="mod">
          <ac:chgData name="代數白痴 顧" userId="316db6a4f7ef8138" providerId="LiveId" clId="{020238DC-914E-448E-ACBB-B993CE97EE75}" dt="2023-09-18T06:50:08.260" v="1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020238DC-914E-448E-ACBB-B993CE97EE75}" dt="2023-09-18T06:56:00.010" v="523" actId="20577"/>
        <pc:sldMkLst>
          <pc:docMk/>
          <pc:sldMk cId="2267038628" sldId="392"/>
        </pc:sldMkLst>
        <pc:spChg chg="mod">
          <ac:chgData name="代數白痴 顧" userId="316db6a4f7ef8138" providerId="LiveId" clId="{020238DC-914E-448E-ACBB-B993CE97EE75}" dt="2023-09-18T06:56:00.010" v="523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020238DC-914E-448E-ACBB-B993CE97EE75}" dt="2023-09-18T06:55:23.667" v="505" actId="11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020238DC-914E-448E-ACBB-B993CE97EE75}" dt="2023-09-18T06:51:06.508" v="81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6:55:54.562" v="521" actId="2057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3F37DFEF-68E3-4F52-A80B-166E5D1623F3}"/>
    <pc:docChg chg="undo custSel addSld modSld">
      <pc:chgData name="代數白痴 顧" userId="316db6a4f7ef8138" providerId="LiveId" clId="{3F37DFEF-68E3-4F52-A80B-166E5D1623F3}" dt="2024-03-14T02:04:43.661" v="5063" actId="20577"/>
      <pc:docMkLst>
        <pc:docMk/>
      </pc:docMkLst>
      <pc:sldChg chg="addSp delSp mod">
        <pc:chgData name="代數白痴 顧" userId="316db6a4f7ef8138" providerId="LiveId" clId="{3F37DFEF-68E3-4F52-A80B-166E5D1623F3}" dt="2024-03-13T01:28:15.785" v="3" actId="22"/>
        <pc:sldMkLst>
          <pc:docMk/>
          <pc:sldMk cId="2794326291" sldId="398"/>
        </pc:sldMkLst>
        <pc:spChg chg="del">
          <ac:chgData name="代數白痴 顧" userId="316db6a4f7ef8138" providerId="LiveId" clId="{3F37DFEF-68E3-4F52-A80B-166E5D1623F3}" dt="2024-03-13T01:28:02.379" v="2" actId="478"/>
          <ac:spMkLst>
            <pc:docMk/>
            <pc:sldMk cId="2794326291" sldId="398"/>
            <ac:spMk id="6" creationId="{CEEB7751-993F-9058-CC83-7E99352B29AD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16" creationId="{2130F8BB-A07A-6C9D-654B-D9EC58896D64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17" creationId="{E1175831-59A8-DC76-463C-1FD0B9C16AFF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18" creationId="{C9CF139F-0711-1421-E4B2-1B299B3C1C78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20" creationId="{5FC3F09B-B464-0099-3299-489D79FCE3EE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21" creationId="{9AA532CC-20D0-46AE-7EDE-4CA5C3CF5D29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24" creationId="{1739CD10-027E-C518-E8A1-AE631F963D21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25" creationId="{50034D18-845F-931F-0599-02274530ACB5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26" creationId="{3B4BABF0-B319-6E3A-4785-A2479862FF32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27" creationId="{0DD5AF0C-E514-A8C1-FE50-9FE806D143AF}"/>
          </ac:spMkLst>
        </pc:spChg>
        <pc:grpChg chg="del">
          <ac:chgData name="代數白痴 顧" userId="316db6a4f7ef8138" providerId="LiveId" clId="{3F37DFEF-68E3-4F52-A80B-166E5D1623F3}" dt="2024-03-13T01:28:00.384" v="1" actId="478"/>
          <ac:grpSpMkLst>
            <pc:docMk/>
            <pc:sldMk cId="2794326291" sldId="398"/>
            <ac:grpSpMk id="35" creationId="{B20B0CB1-4E77-7371-0814-8F3D976734F1}"/>
          </ac:grpSpMkLst>
        </pc:grpChg>
        <pc:picChg chg="add">
          <ac:chgData name="代數白痴 顧" userId="316db6a4f7ef8138" providerId="LiveId" clId="{3F37DFEF-68E3-4F52-A80B-166E5D1623F3}" dt="2024-03-13T01:28:15.785" v="3" actId="22"/>
          <ac:picMkLst>
            <pc:docMk/>
            <pc:sldMk cId="2794326291" sldId="398"/>
            <ac:picMk id="5" creationId="{C4FF9D4D-6933-FEB2-317B-8152AA0BFCAD}"/>
          </ac:picMkLst>
        </pc:pic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3" creationId="{9676DABF-5DED-BDF4-3D43-482D5D413517}"/>
          </ac:cxnSpMkLst>
        </pc:cxn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4" creationId="{04A15181-3794-594B-950C-ED8C8BC47273}"/>
          </ac:cxnSpMkLst>
        </pc:cxn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7" creationId="{62BAFDD5-B072-8D71-785D-76F659510C47}"/>
          </ac:cxnSpMkLst>
        </pc:cxn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9" creationId="{F4A1F73F-BE58-F262-BD2B-CEA6A92FFFD5}"/>
          </ac:cxnSpMkLst>
        </pc:cxn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10" creationId="{DCBCF2DA-C1F6-BEE4-C284-8FBDD75A62A2}"/>
          </ac:cxnSpMkLst>
        </pc:cxn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11" creationId="{2A4BDCBD-7AD9-FDBA-1408-DA495B67E5BB}"/>
          </ac:cxnSpMkLst>
        </pc:cxn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12" creationId="{6068FA5D-89E3-3243-5041-FAADB04B31E1}"/>
          </ac:cxnSpMkLst>
        </pc:cxn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13" creationId="{FD150363-DFE0-A24A-48DF-666F16D58BF5}"/>
          </ac:cxnSpMkLst>
        </pc:cxnChg>
      </pc:sldChg>
      <pc:sldChg chg="add modNotesTx">
        <pc:chgData name="代數白痴 顧" userId="316db6a4f7ef8138" providerId="LiveId" clId="{3F37DFEF-68E3-4F52-A80B-166E5D1623F3}" dt="2024-03-14T02:04:43.661" v="5063" actId="20577"/>
        <pc:sldMkLst>
          <pc:docMk/>
          <pc:sldMk cId="3174299720" sldId="399"/>
        </pc:sldMkLst>
      </pc:sldChg>
    </pc:docChg>
  </pc:docChgLst>
  <pc:docChgLst>
    <pc:chgData name="代數白痴 顧" userId="316db6a4f7ef8138" providerId="LiveId" clId="{34602AC6-7908-4AA6-8A84-5DE526909E7B}"/>
    <pc:docChg chg="undo custSel modSld">
      <pc:chgData name="代數白痴 顧" userId="316db6a4f7ef8138" providerId="LiveId" clId="{34602AC6-7908-4AA6-8A84-5DE526909E7B}" dt="2023-09-24T14:01:30.811" v="648" actId="20577"/>
      <pc:docMkLst>
        <pc:docMk/>
      </pc:docMkLst>
      <pc:sldChg chg="addSp delSp modSp mod delAnim">
        <pc:chgData name="代數白痴 顧" userId="316db6a4f7ef8138" providerId="LiveId" clId="{34602AC6-7908-4AA6-8A84-5DE526909E7B}" dt="2023-09-24T14:01:30.811" v="648" actId="20577"/>
        <pc:sldMkLst>
          <pc:docMk/>
          <pc:sldMk cId="754667137" sldId="386"/>
        </pc:sldMkLst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1" creationId="{4637389F-039F-5359-547D-FB39F838512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34602AC6-7908-4AA6-8A84-5DE526909E7B}" dt="2023-09-24T13:46:18.712" v="64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4" creationId="{88F8513B-1ED2-3139-3C8D-4D4BB26FA167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5" creationId="{AA243613-DFF5-E442-F8BD-354616883C8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6" creationId="{9FE57BA0-A912-215E-8553-A01A33D9256C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7" creationId="{BE6C63F3-C2C5-B476-B765-5E5D499338BF}"/>
          </ac:spMkLst>
        </pc:spChg>
        <pc:spChg chg="mod">
          <ac:chgData name="代數白痴 顧" userId="316db6a4f7ef8138" providerId="LiveId" clId="{34602AC6-7908-4AA6-8A84-5DE526909E7B}" dt="2023-09-24T14:01:30.811" v="648" actId="20577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34602AC6-7908-4AA6-8A84-5DE526909E7B}" dt="2023-09-24T01:44:02.754" v="27" actId="478"/>
          <ac:grpSpMkLst>
            <pc:docMk/>
            <pc:sldMk cId="754667137" sldId="386"/>
            <ac:grpSpMk id="43" creationId="{DB552136-D29E-EDA2-89A1-0DBF11CE3420}"/>
          </ac:grpSpMkLst>
        </pc:grpChg>
        <pc:graphicFrameChg chg="add mod">
          <ac:chgData name="代數白痴 顧" userId="316db6a4f7ef8138" providerId="LiveId" clId="{34602AC6-7908-4AA6-8A84-5DE526909E7B}" dt="2023-09-24T13:44:16.879" v="457" actId="103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34602AC6-7908-4AA6-8A84-5DE526909E7B}" dt="2023-09-24T13:44:41.728" v="586" actId="103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picChg chg="add mod">
          <ac:chgData name="代數白痴 顧" userId="316db6a4f7ef8138" providerId="LiveId" clId="{34602AC6-7908-4AA6-8A84-5DE526909E7B}" dt="2023-09-24T13:45:26.712" v="609" actId="1076"/>
          <ac:picMkLst>
            <pc:docMk/>
            <pc:sldMk cId="754667137" sldId="386"/>
            <ac:picMk id="4" creationId="{6738B2A8-B331-98AB-143F-1C50038BCA7C}"/>
          </ac:picMkLst>
        </pc:picChg>
        <pc:picChg chg="del">
          <ac:chgData name="代數白痴 顧" userId="316db6a4f7ef8138" providerId="LiveId" clId="{34602AC6-7908-4AA6-8A84-5DE526909E7B}" dt="2023-09-24T01:43:59.754" v="26" actId="478"/>
          <ac:picMkLst>
            <pc:docMk/>
            <pc:sldMk cId="754667137" sldId="386"/>
            <ac:picMk id="20" creationId="{05B00E74-0EFA-1A16-8548-1ABA9F5DE776}"/>
          </ac:picMkLst>
        </pc:pic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3" creationId="{6A286D77-4CAA-9C16-A506-28BBD1EC5CD3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5" creationId="{1384F47A-8CF6-5821-3B3E-3FF3D57DE0F9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6" creationId="{B20D77E5-8111-71B0-A0BD-12C4F06B6565}"/>
          </ac:cxnSpMkLst>
        </pc:cxnChg>
        <pc:cxnChg chg="add del">
          <ac:chgData name="代數白痴 顧" userId="316db6a4f7ef8138" providerId="LiveId" clId="{34602AC6-7908-4AA6-8A84-5DE526909E7B}" dt="2023-09-24T01:46:15.104" v="372" actId="478"/>
          <ac:cxnSpMkLst>
            <pc:docMk/>
            <pc:sldMk cId="754667137" sldId="386"/>
            <ac:cxnSpMk id="8" creationId="{DF86CED7-9CEC-FF3C-1A8D-8E2622439DDD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1" creationId="{F0AE64F3-518D-B6EA-04FF-D1937CC2A38B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34602AC6-7908-4AA6-8A84-5DE526909E7B}" dt="2023-09-24T13:42:45.705" v="410" actId="1037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62" creationId="{5D09F3A5-F2BF-9AF2-5F71-D7DCFEE671EF}"/>
          </ac:cxnSpMkLst>
        </pc:cxnChg>
      </pc:sldChg>
      <pc:sldChg chg="modSp mod">
        <pc:chgData name="代數白痴 顧" userId="316db6a4f7ef8138" providerId="LiveId" clId="{34602AC6-7908-4AA6-8A84-5DE526909E7B}" dt="2023-09-24T01:43:53.317" v="25" actId="20577"/>
        <pc:sldMkLst>
          <pc:docMk/>
          <pc:sldMk cId="151402070" sldId="390"/>
        </pc:sldMkLst>
        <pc:spChg chg="mod">
          <ac:chgData name="代數白痴 顧" userId="316db6a4f7ef8138" providerId="LiveId" clId="{34602AC6-7908-4AA6-8A84-5DE526909E7B}" dt="2023-09-24T01:43:53.317" v="2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30B9D1CB-61B3-47F5-B96A-8DB132CED5F7}"/>
    <pc:docChg chg="custSel delSld modSld">
      <pc:chgData name="代數白痴 顧" userId="316db6a4f7ef8138" providerId="LiveId" clId="{30B9D1CB-61B3-47F5-B96A-8DB132CED5F7}" dt="2023-10-20T07:23:40.531" v="1" actId="478"/>
      <pc:docMkLst>
        <pc:docMk/>
      </pc:docMkLst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754667137" sldId="386"/>
        </pc:sldMkLst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731354489" sldId="387"/>
        </pc:sldMkLst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151402070" sldId="390"/>
        </pc:sldMkLst>
      </pc:sldChg>
      <pc:sldChg chg="delSp modSp mod">
        <pc:chgData name="代數白痴 顧" userId="316db6a4f7ef8138" providerId="LiveId" clId="{30B9D1CB-61B3-47F5-B96A-8DB132CED5F7}" dt="2023-10-20T07:23:40.531" v="1" actId="478"/>
        <pc:sldMkLst>
          <pc:docMk/>
          <pc:sldMk cId="2267038628" sldId="392"/>
        </pc:sldMkLst>
        <pc:grpChg chg="del">
          <ac:chgData name="代數白痴 顧" userId="316db6a4f7ef8138" providerId="LiveId" clId="{30B9D1CB-61B3-47F5-B96A-8DB132CED5F7}" dt="2023-10-20T07:23:40.531" v="1" actId="478"/>
          <ac:grpSpMkLst>
            <pc:docMk/>
            <pc:sldMk cId="2267038628" sldId="392"/>
            <ac:grpSpMk id="143" creationId="{90698F98-25E7-62F5-41E2-7ABA43506365}"/>
          </ac:grpSpMkLst>
        </pc:grpChg>
        <pc:cxnChg chg="mod">
          <ac:chgData name="代數白痴 顧" userId="316db6a4f7ef8138" providerId="LiveId" clId="{30B9D1CB-61B3-47F5-B96A-8DB132CED5F7}" dt="2023-10-20T07:23:40.531" v="1" actId="478"/>
          <ac:cxnSpMkLst>
            <pc:docMk/>
            <pc:sldMk cId="2267038628" sldId="392"/>
            <ac:cxnSpMk id="102" creationId="{694C52F5-BD36-00A4-45AD-3A7CA0C96A88}"/>
          </ac:cxnSpMkLst>
        </pc:cxnChg>
        <pc:cxnChg chg="mod">
          <ac:chgData name="代數白痴 顧" userId="316db6a4f7ef8138" providerId="LiveId" clId="{30B9D1CB-61B3-47F5-B96A-8DB132CED5F7}" dt="2023-10-20T07:23:40.531" v="1" actId="478"/>
          <ac:cxnSpMkLst>
            <pc:docMk/>
            <pc:sldMk cId="2267038628" sldId="392"/>
            <ac:cxnSpMk id="120" creationId="{E92A310B-DDC8-FF3B-B598-1DF51736548A}"/>
          </ac:cxnSpMkLst>
        </pc:cxnChg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4180650715" sldId="393"/>
        </pc:sldMkLst>
      </pc:sldChg>
    </pc:docChg>
  </pc:docChgLst>
  <pc:docChgLst>
    <pc:chgData name="代數白痴 顧" userId="316db6a4f7ef8138" providerId="LiveId" clId="{1984A028-8575-4D61-95C5-65629FF8A1CD}"/>
    <pc:docChg chg="undo custSel addSld delSld modSld">
      <pc:chgData name="代數白痴 顧" userId="316db6a4f7ef8138" providerId="LiveId" clId="{1984A028-8575-4D61-95C5-65629FF8A1CD}" dt="2024-03-29T01:19:08.510" v="1589" actId="2696"/>
      <pc:docMkLst>
        <pc:docMk/>
      </pc:docMkLst>
      <pc:sldChg chg="addSp delSp modSp mod modTransition">
        <pc:chgData name="代數白痴 顧" userId="316db6a4f7ef8138" providerId="LiveId" clId="{1984A028-8575-4D61-95C5-65629FF8A1CD}" dt="2024-03-29T01:18:59.164" v="1588" actId="164"/>
        <pc:sldMkLst>
          <pc:docMk/>
          <pc:sldMk cId="1143498520" sldId="401"/>
        </pc:sldMkLst>
        <pc:spChg chg="mod">
          <ac:chgData name="代數白痴 顧" userId="316db6a4f7ef8138" providerId="LiveId" clId="{1984A028-8575-4D61-95C5-65629FF8A1CD}" dt="2024-03-29T00:52:37.595" v="504" actId="113"/>
          <ac:spMkLst>
            <pc:docMk/>
            <pc:sldMk cId="1143498520" sldId="401"/>
            <ac:spMk id="6" creationId="{CEEB7751-993F-9058-CC83-7E99352B29AD}"/>
          </ac:spMkLst>
        </pc:spChg>
        <pc:spChg chg="add mod">
          <ac:chgData name="代數白痴 顧" userId="316db6a4f7ef8138" providerId="LiveId" clId="{1984A028-8575-4D61-95C5-65629FF8A1CD}" dt="2024-03-29T00:56:28.274" v="656" actId="1076"/>
          <ac:spMkLst>
            <pc:docMk/>
            <pc:sldMk cId="1143498520" sldId="401"/>
            <ac:spMk id="7" creationId="{1BE328BD-3CA7-D00D-2CF6-286E7FCFDD1E}"/>
          </ac:spMkLst>
        </pc:spChg>
        <pc:spChg chg="add mod">
          <ac:chgData name="代數白痴 顧" userId="316db6a4f7ef8138" providerId="LiveId" clId="{1984A028-8575-4D61-95C5-65629FF8A1CD}" dt="2024-03-29T00:56:28.274" v="656" actId="1076"/>
          <ac:spMkLst>
            <pc:docMk/>
            <pc:sldMk cId="1143498520" sldId="401"/>
            <ac:spMk id="9" creationId="{D1BF9842-4110-D4A4-69D5-81C81DF5BC8E}"/>
          </ac:spMkLst>
        </pc:spChg>
        <pc:spChg chg="add del">
          <ac:chgData name="代數白痴 顧" userId="316db6a4f7ef8138" providerId="LiveId" clId="{1984A028-8575-4D61-95C5-65629FF8A1CD}" dt="2024-03-29T00:55:07.044" v="647" actId="478"/>
          <ac:spMkLst>
            <pc:docMk/>
            <pc:sldMk cId="1143498520" sldId="401"/>
            <ac:spMk id="13" creationId="{8FD44C2A-626F-0FB1-3DE0-69969B6C189F}"/>
          </ac:spMkLst>
        </pc:spChg>
        <pc:spChg chg="del">
          <ac:chgData name="代數白痴 顧" userId="316db6a4f7ef8138" providerId="LiveId" clId="{1984A028-8575-4D61-95C5-65629FF8A1CD}" dt="2024-03-29T00:50:03.289" v="1" actId="478"/>
          <ac:spMkLst>
            <pc:docMk/>
            <pc:sldMk cId="1143498520" sldId="401"/>
            <ac:spMk id="14" creationId="{109FD7E0-28BF-44D6-7E07-2A51AA8B7064}"/>
          </ac:spMkLst>
        </pc:spChg>
        <pc:spChg chg="add del mod">
          <ac:chgData name="代數白痴 顧" userId="316db6a4f7ef8138" providerId="LiveId" clId="{1984A028-8575-4D61-95C5-65629FF8A1CD}" dt="2024-03-29T00:58:40.907" v="685" actId="478"/>
          <ac:spMkLst>
            <pc:docMk/>
            <pc:sldMk cId="1143498520" sldId="401"/>
            <ac:spMk id="16" creationId="{102F6109-FDF1-1B78-1115-FB8AC09C267C}"/>
          </ac:spMkLst>
        </pc:spChg>
        <pc:spChg chg="del">
          <ac:chgData name="代數白痴 顧" userId="316db6a4f7ef8138" providerId="LiveId" clId="{1984A028-8575-4D61-95C5-65629FF8A1CD}" dt="2024-03-29T00:50:03.289" v="1" actId="478"/>
          <ac:spMkLst>
            <pc:docMk/>
            <pc:sldMk cId="1143498520" sldId="401"/>
            <ac:spMk id="17" creationId="{CCA0F5DA-65A9-D1DC-6BBA-E025DADCD868}"/>
          </ac:spMkLst>
        </pc:spChg>
        <pc:spChg chg="add mod ord">
          <ac:chgData name="代數白痴 顧" userId="316db6a4f7ef8138" providerId="LiveId" clId="{1984A028-8575-4D61-95C5-65629FF8A1CD}" dt="2024-03-29T00:56:28.274" v="656" actId="1076"/>
          <ac:spMkLst>
            <pc:docMk/>
            <pc:sldMk cId="1143498520" sldId="401"/>
            <ac:spMk id="19" creationId="{59B54E3F-D685-D6AF-51C0-7F5C4CBA3220}"/>
          </ac:spMkLst>
        </pc:spChg>
        <pc:spChg chg="add del mod">
          <ac:chgData name="代數白痴 顧" userId="316db6a4f7ef8138" providerId="LiveId" clId="{1984A028-8575-4D61-95C5-65629FF8A1CD}" dt="2024-03-29T00:57:06.744" v="661" actId="478"/>
          <ac:spMkLst>
            <pc:docMk/>
            <pc:sldMk cId="1143498520" sldId="401"/>
            <ac:spMk id="20" creationId="{3BA4E378-ED9B-10FD-EBAB-23B05187AE49}"/>
          </ac:spMkLst>
        </pc:spChg>
        <pc:spChg chg="del">
          <ac:chgData name="代數白痴 顧" userId="316db6a4f7ef8138" providerId="LiveId" clId="{1984A028-8575-4D61-95C5-65629FF8A1CD}" dt="2024-03-29T00:50:03.289" v="1" actId="478"/>
          <ac:spMkLst>
            <pc:docMk/>
            <pc:sldMk cId="1143498520" sldId="401"/>
            <ac:spMk id="21" creationId="{E0CE34E9-3194-FDD5-BFA6-4F4F9112AEE6}"/>
          </ac:spMkLst>
        </pc:spChg>
        <pc:spChg chg="del">
          <ac:chgData name="代數白痴 顧" userId="316db6a4f7ef8138" providerId="LiveId" clId="{1984A028-8575-4D61-95C5-65629FF8A1CD}" dt="2024-03-29T00:50:03.289" v="1" actId="478"/>
          <ac:spMkLst>
            <pc:docMk/>
            <pc:sldMk cId="1143498520" sldId="401"/>
            <ac:spMk id="22" creationId="{9D188538-B67B-B563-7B45-3688B5AD1172}"/>
          </ac:spMkLst>
        </pc:spChg>
        <pc:spChg chg="mod">
          <ac:chgData name="代數白痴 顧" userId="316db6a4f7ef8138" providerId="LiveId" clId="{1984A028-8575-4D61-95C5-65629FF8A1CD}" dt="2024-03-29T00:53:30.674" v="639" actId="20577"/>
          <ac:spMkLst>
            <pc:docMk/>
            <pc:sldMk cId="1143498520" sldId="401"/>
            <ac:spMk id="23" creationId="{3851CD1E-8037-4C3B-D89A-8BB0433A7809}"/>
          </ac:spMkLst>
        </pc:spChg>
        <pc:spChg chg="add del mod">
          <ac:chgData name="代數白痴 顧" userId="316db6a4f7ef8138" providerId="LiveId" clId="{1984A028-8575-4D61-95C5-65629FF8A1CD}" dt="2024-03-29T00:57:21.542" v="668" actId="478"/>
          <ac:spMkLst>
            <pc:docMk/>
            <pc:sldMk cId="1143498520" sldId="401"/>
            <ac:spMk id="24" creationId="{3816F0B6-36E7-A60F-4BD2-5ED4E88EFD30}"/>
          </ac:spMkLst>
        </pc:spChg>
        <pc:spChg chg="add del">
          <ac:chgData name="代數白痴 顧" userId="316db6a4f7ef8138" providerId="LiveId" clId="{1984A028-8575-4D61-95C5-65629FF8A1CD}" dt="2024-03-29T00:57:31.818" v="670" actId="478"/>
          <ac:spMkLst>
            <pc:docMk/>
            <pc:sldMk cId="1143498520" sldId="401"/>
            <ac:spMk id="25" creationId="{028E519F-6CD9-DDB4-BDE8-42044D0D424F}"/>
          </ac:spMkLst>
        </pc:spChg>
        <pc:spChg chg="del">
          <ac:chgData name="代數白痴 顧" userId="316db6a4f7ef8138" providerId="LiveId" clId="{1984A028-8575-4D61-95C5-65629FF8A1CD}" dt="2024-03-29T00:50:03.289" v="1" actId="478"/>
          <ac:spMkLst>
            <pc:docMk/>
            <pc:sldMk cId="1143498520" sldId="401"/>
            <ac:spMk id="30" creationId="{2600D52B-0833-BA72-8DF3-858B95953401}"/>
          </ac:spMkLst>
        </pc:spChg>
        <pc:spChg chg="mod topLvl">
          <ac:chgData name="代數白痴 顧" userId="316db6a4f7ef8138" providerId="LiveId" clId="{1984A028-8575-4D61-95C5-65629FF8A1CD}" dt="2024-03-29T01:18:59.164" v="1588" actId="164"/>
          <ac:spMkLst>
            <pc:docMk/>
            <pc:sldMk cId="1143498520" sldId="401"/>
            <ac:spMk id="32" creationId="{15D3285B-914E-EDF2-DB39-B36D1986482F}"/>
          </ac:spMkLst>
        </pc:spChg>
        <pc:spChg chg="mod topLvl">
          <ac:chgData name="代數白痴 顧" userId="316db6a4f7ef8138" providerId="LiveId" clId="{1984A028-8575-4D61-95C5-65629FF8A1CD}" dt="2024-03-29T01:18:59.164" v="1588" actId="164"/>
          <ac:spMkLst>
            <pc:docMk/>
            <pc:sldMk cId="1143498520" sldId="401"/>
            <ac:spMk id="33" creationId="{2F88E5CA-BEA4-43A0-8025-356970170B41}"/>
          </ac:spMkLst>
        </pc:spChg>
        <pc:spChg chg="del">
          <ac:chgData name="代數白痴 顧" userId="316db6a4f7ef8138" providerId="LiveId" clId="{1984A028-8575-4D61-95C5-65629FF8A1CD}" dt="2024-03-29T00:50:03.289" v="1" actId="478"/>
          <ac:spMkLst>
            <pc:docMk/>
            <pc:sldMk cId="1143498520" sldId="401"/>
            <ac:spMk id="34" creationId="{47AF0B6C-C062-684A-4D77-49515CD44FC5}"/>
          </ac:spMkLst>
        </pc:spChg>
        <pc:spChg chg="del">
          <ac:chgData name="代數白痴 顧" userId="316db6a4f7ef8138" providerId="LiveId" clId="{1984A028-8575-4D61-95C5-65629FF8A1CD}" dt="2024-03-29T00:50:03.289" v="1" actId="478"/>
          <ac:spMkLst>
            <pc:docMk/>
            <pc:sldMk cId="1143498520" sldId="401"/>
            <ac:spMk id="35" creationId="{1BF445E8-26E9-BFCA-EB0B-2D2637D1890C}"/>
          </ac:spMkLst>
        </pc:spChg>
        <pc:spChg chg="del">
          <ac:chgData name="代數白痴 顧" userId="316db6a4f7ef8138" providerId="LiveId" clId="{1984A028-8575-4D61-95C5-65629FF8A1CD}" dt="2024-03-29T00:50:03.289" v="1" actId="478"/>
          <ac:spMkLst>
            <pc:docMk/>
            <pc:sldMk cId="1143498520" sldId="401"/>
            <ac:spMk id="36" creationId="{F6A14355-A1BB-ABF7-1995-62D26B1BCAE0}"/>
          </ac:spMkLst>
        </pc:spChg>
        <pc:spChg chg="del">
          <ac:chgData name="代數白痴 顧" userId="316db6a4f7ef8138" providerId="LiveId" clId="{1984A028-8575-4D61-95C5-65629FF8A1CD}" dt="2024-03-29T00:50:03.289" v="1" actId="478"/>
          <ac:spMkLst>
            <pc:docMk/>
            <pc:sldMk cId="1143498520" sldId="401"/>
            <ac:spMk id="37" creationId="{F1661564-E724-DDC9-376E-92418D7CB7E0}"/>
          </ac:spMkLst>
        </pc:spChg>
        <pc:spChg chg="del">
          <ac:chgData name="代數白痴 顧" userId="316db6a4f7ef8138" providerId="LiveId" clId="{1984A028-8575-4D61-95C5-65629FF8A1CD}" dt="2024-03-29T00:50:03.289" v="1" actId="478"/>
          <ac:spMkLst>
            <pc:docMk/>
            <pc:sldMk cId="1143498520" sldId="401"/>
            <ac:spMk id="39" creationId="{C5311912-062C-69F0-84D6-3A33BDC85C42}"/>
          </ac:spMkLst>
        </pc:spChg>
        <pc:spChg chg="mod topLvl">
          <ac:chgData name="代數白痴 顧" userId="316db6a4f7ef8138" providerId="LiveId" clId="{1984A028-8575-4D61-95C5-65629FF8A1CD}" dt="2024-03-29T01:18:59.164" v="1588" actId="164"/>
          <ac:spMkLst>
            <pc:docMk/>
            <pc:sldMk cId="1143498520" sldId="401"/>
            <ac:spMk id="40" creationId="{F7EB9583-4E62-A6B4-08CF-A94C2FDC03B8}"/>
          </ac:spMkLst>
        </pc:spChg>
        <pc:spChg chg="mod topLvl">
          <ac:chgData name="代數白痴 顧" userId="316db6a4f7ef8138" providerId="LiveId" clId="{1984A028-8575-4D61-95C5-65629FF8A1CD}" dt="2024-03-29T01:18:59.164" v="1588" actId="164"/>
          <ac:spMkLst>
            <pc:docMk/>
            <pc:sldMk cId="1143498520" sldId="401"/>
            <ac:spMk id="42" creationId="{B98EE984-B88B-357D-7C70-57BF6D7A35DB}"/>
          </ac:spMkLst>
        </pc:spChg>
        <pc:spChg chg="mod topLvl">
          <ac:chgData name="代數白痴 顧" userId="316db6a4f7ef8138" providerId="LiveId" clId="{1984A028-8575-4D61-95C5-65629FF8A1CD}" dt="2024-03-29T01:18:59.164" v="1588" actId="164"/>
          <ac:spMkLst>
            <pc:docMk/>
            <pc:sldMk cId="1143498520" sldId="401"/>
            <ac:spMk id="53" creationId="{9278E2B9-4517-901A-26D9-F1A6611AD7D9}"/>
          </ac:spMkLst>
        </pc:spChg>
        <pc:spChg chg="mod topLvl">
          <ac:chgData name="代數白痴 顧" userId="316db6a4f7ef8138" providerId="LiveId" clId="{1984A028-8575-4D61-95C5-65629FF8A1CD}" dt="2024-03-29T01:18:59.164" v="1588" actId="164"/>
          <ac:spMkLst>
            <pc:docMk/>
            <pc:sldMk cId="1143498520" sldId="401"/>
            <ac:spMk id="54" creationId="{E93FCD0F-1112-CB3D-8882-3D4646AA7B38}"/>
          </ac:spMkLst>
        </pc:spChg>
        <pc:spChg chg="mod topLvl">
          <ac:chgData name="代數白痴 顧" userId="316db6a4f7ef8138" providerId="LiveId" clId="{1984A028-8575-4D61-95C5-65629FF8A1CD}" dt="2024-03-29T01:18:59.164" v="1588" actId="164"/>
          <ac:spMkLst>
            <pc:docMk/>
            <pc:sldMk cId="1143498520" sldId="401"/>
            <ac:spMk id="55" creationId="{08C0E316-4D88-79E7-97BE-46CF320BC44C}"/>
          </ac:spMkLst>
        </pc:spChg>
        <pc:spChg chg="mod topLvl">
          <ac:chgData name="代數白痴 顧" userId="316db6a4f7ef8138" providerId="LiveId" clId="{1984A028-8575-4D61-95C5-65629FF8A1CD}" dt="2024-03-29T01:18:59.164" v="1588" actId="164"/>
          <ac:spMkLst>
            <pc:docMk/>
            <pc:sldMk cId="1143498520" sldId="401"/>
            <ac:spMk id="56" creationId="{89BD40E0-8807-DBC7-2DCC-7686008F333B}"/>
          </ac:spMkLst>
        </pc:spChg>
        <pc:spChg chg="add mod ord">
          <ac:chgData name="代數白痴 顧" userId="316db6a4f7ef8138" providerId="LiveId" clId="{1984A028-8575-4D61-95C5-65629FF8A1CD}" dt="2024-03-29T01:00:31.580" v="717" actId="167"/>
          <ac:spMkLst>
            <pc:docMk/>
            <pc:sldMk cId="1143498520" sldId="401"/>
            <ac:spMk id="63" creationId="{41DAB81A-8351-681A-5958-BBBAC1F3069C}"/>
          </ac:spMkLst>
        </pc:spChg>
        <pc:spChg chg="add mod">
          <ac:chgData name="代數白痴 顧" userId="316db6a4f7ef8138" providerId="LiveId" clId="{1984A028-8575-4D61-95C5-65629FF8A1CD}" dt="2024-03-29T01:01:21.296" v="721" actId="1076"/>
          <ac:spMkLst>
            <pc:docMk/>
            <pc:sldMk cId="1143498520" sldId="401"/>
            <ac:spMk id="64" creationId="{C7F71C8F-9D74-9EE4-0514-DD3DFAD5C545}"/>
          </ac:spMkLst>
        </pc:spChg>
        <pc:spChg chg="del mod topLvl">
          <ac:chgData name="代數白痴 顧" userId="316db6a4f7ef8138" providerId="LiveId" clId="{1984A028-8575-4D61-95C5-65629FF8A1CD}" dt="2024-03-29T01:03:03.807" v="873" actId="478"/>
          <ac:spMkLst>
            <pc:docMk/>
            <pc:sldMk cId="1143498520" sldId="401"/>
            <ac:spMk id="65" creationId="{C33ABE21-D2C2-6466-878D-5E9DC44BDB2A}"/>
          </ac:spMkLst>
        </pc:spChg>
        <pc:spChg chg="add mod">
          <ac:chgData name="代數白痴 顧" userId="316db6a4f7ef8138" providerId="LiveId" clId="{1984A028-8575-4D61-95C5-65629FF8A1CD}" dt="2024-03-29T01:01:18.664" v="720" actId="1076"/>
          <ac:spMkLst>
            <pc:docMk/>
            <pc:sldMk cId="1143498520" sldId="401"/>
            <ac:spMk id="66" creationId="{A699F353-936A-9881-7582-D1CF5F816D01}"/>
          </ac:spMkLst>
        </pc:spChg>
        <pc:spChg chg="del mod topLvl">
          <ac:chgData name="代數白痴 顧" userId="316db6a4f7ef8138" providerId="LiveId" clId="{1984A028-8575-4D61-95C5-65629FF8A1CD}" dt="2024-03-29T01:03:03.807" v="873" actId="478"/>
          <ac:spMkLst>
            <pc:docMk/>
            <pc:sldMk cId="1143498520" sldId="401"/>
            <ac:spMk id="67" creationId="{0EF5ECD4-FEE8-BD3C-7271-EA416BCD794D}"/>
          </ac:spMkLst>
        </pc:spChg>
        <pc:spChg chg="del mod topLvl">
          <ac:chgData name="代數白痴 顧" userId="316db6a4f7ef8138" providerId="LiveId" clId="{1984A028-8575-4D61-95C5-65629FF8A1CD}" dt="2024-03-29T01:03:03.807" v="873" actId="478"/>
          <ac:spMkLst>
            <pc:docMk/>
            <pc:sldMk cId="1143498520" sldId="401"/>
            <ac:spMk id="68" creationId="{4C93CE48-25A8-9B4F-89AA-2C91A1BBD407}"/>
          </ac:spMkLst>
        </pc:spChg>
        <pc:spChg chg="del mod topLvl">
          <ac:chgData name="代數白痴 顧" userId="316db6a4f7ef8138" providerId="LiveId" clId="{1984A028-8575-4D61-95C5-65629FF8A1CD}" dt="2024-03-29T01:03:03.807" v="873" actId="478"/>
          <ac:spMkLst>
            <pc:docMk/>
            <pc:sldMk cId="1143498520" sldId="401"/>
            <ac:spMk id="69" creationId="{F2C91E65-1F65-C9C9-988C-5A86B4902BE9}"/>
          </ac:spMkLst>
        </pc:spChg>
        <pc:spChg chg="mod topLvl">
          <ac:chgData name="代數白痴 顧" userId="316db6a4f7ef8138" providerId="LiveId" clId="{1984A028-8575-4D61-95C5-65629FF8A1CD}" dt="2024-03-29T01:18:59.164" v="1588" actId="164"/>
          <ac:spMkLst>
            <pc:docMk/>
            <pc:sldMk cId="1143498520" sldId="401"/>
            <ac:spMk id="70" creationId="{DE704270-288B-20ED-E0C4-34C0301E0040}"/>
          </ac:spMkLst>
        </pc:spChg>
        <pc:spChg chg="add mod">
          <ac:chgData name="代數白痴 顧" userId="316db6a4f7ef8138" providerId="LiveId" clId="{1984A028-8575-4D61-95C5-65629FF8A1CD}" dt="2024-03-29T01:02:07.168" v="852" actId="1076"/>
          <ac:spMkLst>
            <pc:docMk/>
            <pc:sldMk cId="1143498520" sldId="401"/>
            <ac:spMk id="72" creationId="{DD9B2A2D-799C-282A-6D67-4B00BC063D1B}"/>
          </ac:spMkLst>
        </pc:spChg>
        <pc:spChg chg="add mod">
          <ac:chgData name="代數白痴 顧" userId="316db6a4f7ef8138" providerId="LiveId" clId="{1984A028-8575-4D61-95C5-65629FF8A1CD}" dt="2024-03-29T01:02:03.257" v="851" actId="1076"/>
          <ac:spMkLst>
            <pc:docMk/>
            <pc:sldMk cId="1143498520" sldId="401"/>
            <ac:spMk id="73" creationId="{2FDFF4E1-7E57-0D6F-76DF-9B875BAF9D45}"/>
          </ac:spMkLst>
        </pc:spChg>
        <pc:spChg chg="add mod">
          <ac:chgData name="代數白痴 顧" userId="316db6a4f7ef8138" providerId="LiveId" clId="{1984A028-8575-4D61-95C5-65629FF8A1CD}" dt="2024-03-29T01:01:26.600" v="722" actId="1076"/>
          <ac:spMkLst>
            <pc:docMk/>
            <pc:sldMk cId="1143498520" sldId="401"/>
            <ac:spMk id="74" creationId="{A0D48E75-4B6B-3464-4C22-11D2BC54D380}"/>
          </ac:spMkLst>
        </pc:spChg>
        <pc:spChg chg="add mod">
          <ac:chgData name="代數白痴 顧" userId="316db6a4f7ef8138" providerId="LiveId" clId="{1984A028-8575-4D61-95C5-65629FF8A1CD}" dt="2024-03-29T01:02:23.345" v="859" actId="1076"/>
          <ac:spMkLst>
            <pc:docMk/>
            <pc:sldMk cId="1143498520" sldId="401"/>
            <ac:spMk id="75" creationId="{053F73CB-E9E6-8A88-9E28-7FBEA205BF75}"/>
          </ac:spMkLst>
        </pc:spChg>
        <pc:spChg chg="add mod">
          <ac:chgData name="代數白痴 顧" userId="316db6a4f7ef8138" providerId="LiveId" clId="{1984A028-8575-4D61-95C5-65629FF8A1CD}" dt="2024-03-29T01:02:43.058" v="865" actId="207"/>
          <ac:spMkLst>
            <pc:docMk/>
            <pc:sldMk cId="1143498520" sldId="401"/>
            <ac:spMk id="76" creationId="{AD36D16D-39EA-37C4-C963-CFEE2A48EB71}"/>
          </ac:spMkLst>
        </pc:spChg>
        <pc:spChg chg="add mod">
          <ac:chgData name="代數白痴 顧" userId="316db6a4f7ef8138" providerId="LiveId" clId="{1984A028-8575-4D61-95C5-65629FF8A1CD}" dt="2024-03-29T01:18:59.164" v="1588" actId="164"/>
          <ac:spMkLst>
            <pc:docMk/>
            <pc:sldMk cId="1143498520" sldId="401"/>
            <ac:spMk id="79" creationId="{A6FBC89D-5FCE-8A25-03E8-D0D5F24C5D02}"/>
          </ac:spMkLst>
        </pc:spChg>
        <pc:spChg chg="add mod">
          <ac:chgData name="代數白痴 顧" userId="316db6a4f7ef8138" providerId="LiveId" clId="{1984A028-8575-4D61-95C5-65629FF8A1CD}" dt="2024-03-29T01:18:59.164" v="1588" actId="164"/>
          <ac:spMkLst>
            <pc:docMk/>
            <pc:sldMk cId="1143498520" sldId="401"/>
            <ac:spMk id="80" creationId="{71BDBBED-AE64-722C-C995-74474039E84A}"/>
          </ac:spMkLst>
        </pc:spChg>
        <pc:spChg chg="add mod">
          <ac:chgData name="代數白痴 顧" userId="316db6a4f7ef8138" providerId="LiveId" clId="{1984A028-8575-4D61-95C5-65629FF8A1CD}" dt="2024-03-29T01:18:59.164" v="1588" actId="164"/>
          <ac:spMkLst>
            <pc:docMk/>
            <pc:sldMk cId="1143498520" sldId="401"/>
            <ac:spMk id="81" creationId="{41DE1479-8935-9543-640A-1F8126B2B777}"/>
          </ac:spMkLst>
        </pc:spChg>
        <pc:spChg chg="add mod ord">
          <ac:chgData name="代數白痴 顧" userId="316db6a4f7ef8138" providerId="LiveId" clId="{1984A028-8575-4D61-95C5-65629FF8A1CD}" dt="2024-03-29T01:18:59.164" v="1588" actId="164"/>
          <ac:spMkLst>
            <pc:docMk/>
            <pc:sldMk cId="1143498520" sldId="401"/>
            <ac:spMk id="83" creationId="{DD318016-994F-01DF-7DCC-044901F405DB}"/>
          </ac:spMkLst>
        </pc:spChg>
        <pc:grpChg chg="del">
          <ac:chgData name="代數白痴 顧" userId="316db6a4f7ef8138" providerId="LiveId" clId="{1984A028-8575-4D61-95C5-65629FF8A1CD}" dt="2024-03-29T01:02:49.991" v="866" actId="165"/>
          <ac:grpSpMkLst>
            <pc:docMk/>
            <pc:sldMk cId="1143498520" sldId="401"/>
            <ac:grpSpMk id="71" creationId="{61D2FFAF-59F1-66A1-8185-A711A0A9AB9A}"/>
          </ac:grpSpMkLst>
        </pc:grpChg>
        <pc:grpChg chg="add mod">
          <ac:chgData name="代數白痴 顧" userId="316db6a4f7ef8138" providerId="LiveId" clId="{1984A028-8575-4D61-95C5-65629FF8A1CD}" dt="2024-03-29T01:18:59.164" v="1588" actId="164"/>
          <ac:grpSpMkLst>
            <pc:docMk/>
            <pc:sldMk cId="1143498520" sldId="401"/>
            <ac:grpSpMk id="88" creationId="{B6432FDA-903F-BCBF-BD60-4339DABD7316}"/>
          </ac:grpSpMkLst>
        </pc:grpChg>
        <pc:graphicFrameChg chg="add mod">
          <ac:chgData name="代數白痴 顧" userId="316db6a4f7ef8138" providerId="LiveId" clId="{1984A028-8575-4D61-95C5-65629FF8A1CD}" dt="2024-03-29T01:18:59.164" v="1588" actId="164"/>
          <ac:graphicFrameMkLst>
            <pc:docMk/>
            <pc:sldMk cId="1143498520" sldId="401"/>
            <ac:graphicFrameMk id="84" creationId="{FF204146-E71E-F180-33DF-4AB4744AFB95}"/>
          </ac:graphicFrameMkLst>
        </pc:graphicFrameChg>
        <pc:graphicFrameChg chg="add mod">
          <ac:chgData name="代數白痴 顧" userId="316db6a4f7ef8138" providerId="LiveId" clId="{1984A028-8575-4D61-95C5-65629FF8A1CD}" dt="2024-03-29T01:18:59.164" v="1588" actId="164"/>
          <ac:graphicFrameMkLst>
            <pc:docMk/>
            <pc:sldMk cId="1143498520" sldId="401"/>
            <ac:graphicFrameMk id="85" creationId="{D9DBCDFE-4B36-1AFC-CB24-202A44DD5101}"/>
          </ac:graphicFrameMkLst>
        </pc:graphicFrameChg>
        <pc:graphicFrameChg chg="add mod">
          <ac:chgData name="代數白痴 顧" userId="316db6a4f7ef8138" providerId="LiveId" clId="{1984A028-8575-4D61-95C5-65629FF8A1CD}" dt="2024-03-29T01:18:59.164" v="1588" actId="164"/>
          <ac:graphicFrameMkLst>
            <pc:docMk/>
            <pc:sldMk cId="1143498520" sldId="401"/>
            <ac:graphicFrameMk id="86" creationId="{69049608-61DC-7AE5-DD7A-731D95D3100D}"/>
          </ac:graphicFrameMkLst>
        </pc:graphicFrameChg>
        <pc:graphicFrameChg chg="add mod">
          <ac:chgData name="代數白痴 顧" userId="316db6a4f7ef8138" providerId="LiveId" clId="{1984A028-8575-4D61-95C5-65629FF8A1CD}" dt="2024-03-29T01:18:59.164" v="1588" actId="164"/>
          <ac:graphicFrameMkLst>
            <pc:docMk/>
            <pc:sldMk cId="1143498520" sldId="401"/>
            <ac:graphicFrameMk id="87" creationId="{8C873201-FEEF-89A5-B6BA-F7100BA33B92}"/>
          </ac:graphicFrameMkLst>
        </pc:graphicFrameChg>
        <pc:picChg chg="add del mod">
          <ac:chgData name="代數白痴 顧" userId="316db6a4f7ef8138" providerId="LiveId" clId="{1984A028-8575-4D61-95C5-65629FF8A1CD}" dt="2024-03-29T00:56:29.658" v="657" actId="478"/>
          <ac:picMkLst>
            <pc:docMk/>
            <pc:sldMk cId="1143498520" sldId="401"/>
            <ac:picMk id="5" creationId="{9FED1FE3-5484-4A4C-00FE-0754E60DEB5C}"/>
          </ac:picMkLst>
        </pc:picChg>
        <pc:picChg chg="add del mod">
          <ac:chgData name="代數白痴 顧" userId="316db6a4f7ef8138" providerId="LiveId" clId="{1984A028-8575-4D61-95C5-65629FF8A1CD}" dt="2024-03-29T01:07:56.141" v="883" actId="478"/>
          <ac:picMkLst>
            <pc:docMk/>
            <pc:sldMk cId="1143498520" sldId="401"/>
            <ac:picMk id="78" creationId="{73D94FDC-EAF0-4D27-7ED0-91E298CCBC94}"/>
          </ac:picMkLst>
        </pc:picChg>
        <pc:inkChg chg="add del">
          <ac:chgData name="代數白痴 顧" userId="316db6a4f7ef8138" providerId="LiveId" clId="{1984A028-8575-4D61-95C5-65629FF8A1CD}" dt="2024-03-29T01:09:44.047" v="886" actId="478"/>
          <ac:inkMkLst>
            <pc:docMk/>
            <pc:sldMk cId="1143498520" sldId="401"/>
            <ac:inkMk id="82" creationId="{14D5F6DD-0504-AE40-0176-DC204A08E9AA}"/>
          </ac:inkMkLst>
        </pc:inkChg>
        <pc:cxnChg chg="add mod">
          <ac:chgData name="代數白痴 顧" userId="316db6a4f7ef8138" providerId="LiveId" clId="{1984A028-8575-4D61-95C5-65629FF8A1CD}" dt="2024-03-29T00:52:26.328" v="455" actId="1038"/>
          <ac:cxnSpMkLst>
            <pc:docMk/>
            <pc:sldMk cId="1143498520" sldId="401"/>
            <ac:cxnSpMk id="2" creationId="{D42F1000-A590-FED6-294D-D137485E41F3}"/>
          </ac:cxnSpMkLst>
        </pc:cxnChg>
        <pc:cxnChg chg="add mod">
          <ac:chgData name="代數白痴 顧" userId="316db6a4f7ef8138" providerId="LiveId" clId="{1984A028-8575-4D61-95C5-65629FF8A1CD}" dt="2024-03-29T00:52:34.026" v="503" actId="1038"/>
          <ac:cxnSpMkLst>
            <pc:docMk/>
            <pc:sldMk cId="1143498520" sldId="401"/>
            <ac:cxnSpMk id="3" creationId="{2807AFE4-A76E-4AC0-3F12-A4E632407625}"/>
          </ac:cxnSpMkLst>
        </pc:cxnChg>
        <pc:cxnChg chg="mod">
          <ac:chgData name="代數白痴 顧" userId="316db6a4f7ef8138" providerId="LiveId" clId="{1984A028-8575-4D61-95C5-65629FF8A1CD}" dt="2024-03-29T01:01:50.246" v="850" actId="1038"/>
          <ac:cxnSpMkLst>
            <pc:docMk/>
            <pc:sldMk cId="1143498520" sldId="401"/>
            <ac:cxnSpMk id="8" creationId="{727EC008-7B29-19B6-DCDF-9DFC3B3998F0}"/>
          </ac:cxnSpMkLst>
        </pc:cxnChg>
        <pc:cxnChg chg="del">
          <ac:chgData name="代數白痴 顧" userId="316db6a4f7ef8138" providerId="LiveId" clId="{1984A028-8575-4D61-95C5-65629FF8A1CD}" dt="2024-03-29T00:51:40.625" v="313" actId="478"/>
          <ac:cxnSpMkLst>
            <pc:docMk/>
            <pc:sldMk cId="1143498520" sldId="401"/>
            <ac:cxnSpMk id="10" creationId="{A401BA18-9ED6-BFC6-0547-0D132F002B4D}"/>
          </ac:cxnSpMkLst>
        </pc:cxnChg>
        <pc:cxnChg chg="del">
          <ac:chgData name="代數白痴 顧" userId="316db6a4f7ef8138" providerId="LiveId" clId="{1984A028-8575-4D61-95C5-65629FF8A1CD}" dt="2024-03-29T00:51:40.625" v="313" actId="478"/>
          <ac:cxnSpMkLst>
            <pc:docMk/>
            <pc:sldMk cId="1143498520" sldId="401"/>
            <ac:cxnSpMk id="11" creationId="{79ACD646-DEFE-3279-B853-DDFE1AC183FB}"/>
          </ac:cxnSpMkLst>
        </pc:cxnChg>
        <pc:cxnChg chg="mod">
          <ac:chgData name="代數白痴 顧" userId="316db6a4f7ef8138" providerId="LiveId" clId="{1984A028-8575-4D61-95C5-65629FF8A1CD}" dt="2024-03-29T00:52:47.301" v="538" actId="1038"/>
          <ac:cxnSpMkLst>
            <pc:docMk/>
            <pc:sldMk cId="1143498520" sldId="401"/>
            <ac:cxnSpMk id="12" creationId="{DE64D72F-440B-4CDA-6AE6-928811122BE8}"/>
          </ac:cxnSpMkLst>
        </pc:cxnChg>
        <pc:cxnChg chg="mod">
          <ac:chgData name="代數白痴 顧" userId="316db6a4f7ef8138" providerId="LiveId" clId="{1984A028-8575-4D61-95C5-65629FF8A1CD}" dt="2024-03-29T00:52:58.823" v="595" actId="1038"/>
          <ac:cxnSpMkLst>
            <pc:docMk/>
            <pc:sldMk cId="1143498520" sldId="401"/>
            <ac:cxnSpMk id="15" creationId="{3A1B136E-9A96-618D-DE4D-50E0879EDAFD}"/>
          </ac:cxnSpMkLst>
        </pc:cxnChg>
        <pc:cxnChg chg="del">
          <ac:chgData name="代數白痴 顧" userId="316db6a4f7ef8138" providerId="LiveId" clId="{1984A028-8575-4D61-95C5-65629FF8A1CD}" dt="2024-03-29T00:53:06.313" v="596" actId="478"/>
          <ac:cxnSpMkLst>
            <pc:docMk/>
            <pc:sldMk cId="1143498520" sldId="401"/>
            <ac:cxnSpMk id="18" creationId="{8A3FD42C-0753-882F-5C77-C25690C70AF8}"/>
          </ac:cxnSpMkLst>
        </pc:cxnChg>
        <pc:cxnChg chg="add del mod">
          <ac:chgData name="代數白痴 顧" userId="316db6a4f7ef8138" providerId="LiveId" clId="{1984A028-8575-4D61-95C5-65629FF8A1CD}" dt="2024-03-29T00:57:53.331" v="674" actId="478"/>
          <ac:cxnSpMkLst>
            <pc:docMk/>
            <pc:sldMk cId="1143498520" sldId="401"/>
            <ac:cxnSpMk id="27" creationId="{1E5EA909-D77E-9FCC-AD67-D2F0CE6A2E73}"/>
          </ac:cxnSpMkLst>
        </pc:cxnChg>
        <pc:cxnChg chg="del mod">
          <ac:chgData name="代數白痴 顧" userId="316db6a4f7ef8138" providerId="LiveId" clId="{1984A028-8575-4D61-95C5-65629FF8A1CD}" dt="2024-03-29T00:50:03.289" v="1" actId="478"/>
          <ac:cxnSpMkLst>
            <pc:docMk/>
            <pc:sldMk cId="1143498520" sldId="401"/>
            <ac:cxnSpMk id="28" creationId="{2104A47F-7DC0-B370-0049-38CD6CCA49F5}"/>
          </ac:cxnSpMkLst>
        </pc:cxnChg>
        <pc:cxnChg chg="mod topLvl">
          <ac:chgData name="代數白痴 顧" userId="316db6a4f7ef8138" providerId="LiveId" clId="{1984A028-8575-4D61-95C5-65629FF8A1CD}" dt="2024-03-29T01:18:59.164" v="1588" actId="164"/>
          <ac:cxnSpMkLst>
            <pc:docMk/>
            <pc:sldMk cId="1143498520" sldId="401"/>
            <ac:cxnSpMk id="38" creationId="{AE414443-3C49-3988-9C2E-57504222C4F3}"/>
          </ac:cxnSpMkLst>
        </pc:cxnChg>
        <pc:cxnChg chg="add mod">
          <ac:chgData name="代數白痴 顧" userId="316db6a4f7ef8138" providerId="LiveId" clId="{1984A028-8575-4D61-95C5-65629FF8A1CD}" dt="2024-03-29T00:59:35.476" v="705" actId="1036"/>
          <ac:cxnSpMkLst>
            <pc:docMk/>
            <pc:sldMk cId="1143498520" sldId="401"/>
            <ac:cxnSpMk id="41" creationId="{83975415-7561-7AD8-5D4B-6B730C9C53BC}"/>
          </ac:cxnSpMkLst>
        </pc:cxnChg>
        <pc:cxnChg chg="del mod topLvl">
          <ac:chgData name="代數白痴 顧" userId="316db6a4f7ef8138" providerId="LiveId" clId="{1984A028-8575-4D61-95C5-65629FF8A1CD}" dt="2024-03-29T01:15:04.299" v="1134" actId="478"/>
          <ac:cxnSpMkLst>
            <pc:docMk/>
            <pc:sldMk cId="1143498520" sldId="401"/>
            <ac:cxnSpMk id="46" creationId="{7257C03D-560B-A2BF-D822-3611323AB277}"/>
          </ac:cxnSpMkLst>
        </pc:cxnChg>
        <pc:cxnChg chg="add mod">
          <ac:chgData name="代數白痴 顧" userId="316db6a4f7ef8138" providerId="LiveId" clId="{1984A028-8575-4D61-95C5-65629FF8A1CD}" dt="2024-03-29T01:00:01.874" v="710" actId="1076"/>
          <ac:cxnSpMkLst>
            <pc:docMk/>
            <pc:sldMk cId="1143498520" sldId="401"/>
            <ac:cxnSpMk id="48" creationId="{A2288AB3-5A3E-AC91-0F0A-88DD38F3E11B}"/>
          </ac:cxnSpMkLst>
        </pc:cxnChg>
        <pc:cxnChg chg="add mod">
          <ac:chgData name="代數白痴 顧" userId="316db6a4f7ef8138" providerId="LiveId" clId="{1984A028-8575-4D61-95C5-65629FF8A1CD}" dt="2024-03-29T00:59:52.945" v="708" actId="692"/>
          <ac:cxnSpMkLst>
            <pc:docMk/>
            <pc:sldMk cId="1143498520" sldId="401"/>
            <ac:cxnSpMk id="52" creationId="{4BF554F3-17AF-3BDF-1106-AF3BFEE1B66D}"/>
          </ac:cxnSpMkLst>
        </pc:cxnChg>
        <pc:cxnChg chg="del mod topLvl">
          <ac:chgData name="代數白痴 顧" userId="316db6a4f7ef8138" providerId="LiveId" clId="{1984A028-8575-4D61-95C5-65629FF8A1CD}" dt="2024-03-29T01:15:03.393" v="1133" actId="478"/>
          <ac:cxnSpMkLst>
            <pc:docMk/>
            <pc:sldMk cId="1143498520" sldId="401"/>
            <ac:cxnSpMk id="57" creationId="{6FABFD18-341D-3EFD-1CA8-433F3B75A385}"/>
          </ac:cxnSpMkLst>
        </pc:cxnChg>
        <pc:cxnChg chg="mod topLvl">
          <ac:chgData name="代數白痴 顧" userId="316db6a4f7ef8138" providerId="LiveId" clId="{1984A028-8575-4D61-95C5-65629FF8A1CD}" dt="2024-03-29T01:18:59.164" v="1588" actId="164"/>
          <ac:cxnSpMkLst>
            <pc:docMk/>
            <pc:sldMk cId="1143498520" sldId="401"/>
            <ac:cxnSpMk id="58" creationId="{251957BE-BA3F-FFF9-B714-E5502F7BDB5F}"/>
          </ac:cxnSpMkLst>
        </pc:cxnChg>
        <pc:cxnChg chg="mod topLvl">
          <ac:chgData name="代數白痴 顧" userId="316db6a4f7ef8138" providerId="LiveId" clId="{1984A028-8575-4D61-95C5-65629FF8A1CD}" dt="2024-03-29T01:18:59.164" v="1588" actId="164"/>
          <ac:cxnSpMkLst>
            <pc:docMk/>
            <pc:sldMk cId="1143498520" sldId="401"/>
            <ac:cxnSpMk id="59" creationId="{CAB7ED6E-7A7C-9BC5-FD08-0FF9B85FA78F}"/>
          </ac:cxnSpMkLst>
        </pc:cxnChg>
        <pc:cxnChg chg="mod topLvl">
          <ac:chgData name="代數白痴 顧" userId="316db6a4f7ef8138" providerId="LiveId" clId="{1984A028-8575-4D61-95C5-65629FF8A1CD}" dt="2024-03-29T01:18:59.164" v="1588" actId="164"/>
          <ac:cxnSpMkLst>
            <pc:docMk/>
            <pc:sldMk cId="1143498520" sldId="401"/>
            <ac:cxnSpMk id="60" creationId="{81393F70-36CE-20D6-93D8-7021D86D8957}"/>
          </ac:cxnSpMkLst>
        </pc:cxnChg>
        <pc:cxnChg chg="mod topLvl">
          <ac:chgData name="代數白痴 顧" userId="316db6a4f7ef8138" providerId="LiveId" clId="{1984A028-8575-4D61-95C5-65629FF8A1CD}" dt="2024-03-29T01:18:59.164" v="1588" actId="164"/>
          <ac:cxnSpMkLst>
            <pc:docMk/>
            <pc:sldMk cId="1143498520" sldId="401"/>
            <ac:cxnSpMk id="61" creationId="{3A84A0B0-3A07-1097-84AA-E6AAFF8B9F94}"/>
          </ac:cxnSpMkLst>
        </pc:cxnChg>
        <pc:cxnChg chg="del mod topLvl">
          <ac:chgData name="代數白痴 顧" userId="316db6a4f7ef8138" providerId="LiveId" clId="{1984A028-8575-4D61-95C5-65629FF8A1CD}" dt="2024-03-29T01:14:57.964" v="1132" actId="478"/>
          <ac:cxnSpMkLst>
            <pc:docMk/>
            <pc:sldMk cId="1143498520" sldId="401"/>
            <ac:cxnSpMk id="62" creationId="{50E94DA1-B1E5-952B-3C87-31ED776202F0}"/>
          </ac:cxnSpMkLst>
        </pc:cxnChg>
      </pc:sldChg>
      <pc:sldChg chg="add del modTransition">
        <pc:chgData name="代數白痴 顧" userId="316db6a4f7ef8138" providerId="LiveId" clId="{1984A028-8575-4D61-95C5-65629FF8A1CD}" dt="2024-03-29T01:19:08.510" v="1589" actId="2696"/>
        <pc:sldMkLst>
          <pc:docMk/>
          <pc:sldMk cId="3230342019" sldId="402"/>
        </pc:sldMkLst>
      </pc:sldChg>
      <pc:sldChg chg="add del">
        <pc:chgData name="代數白痴 顧" userId="316db6a4f7ef8138" providerId="LiveId" clId="{1984A028-8575-4D61-95C5-65629FF8A1CD}" dt="2024-03-29T01:19:08.510" v="1589" actId="2696"/>
        <pc:sldMkLst>
          <pc:docMk/>
          <pc:sldMk cId="4190929820" sldId="403"/>
        </pc:sldMkLst>
      </pc:sldChg>
    </pc:docChg>
  </pc:docChgLst>
  <pc:docChgLst>
    <pc:chgData name="代數白痴 顧" userId="316db6a4f7ef8138" providerId="LiveId" clId="{0A15C0E6-714F-4F6F-850F-6A8041AEC1A5}"/>
    <pc:docChg chg="custSel addSld delSld modSld">
      <pc:chgData name="代數白痴 顧" userId="316db6a4f7ef8138" providerId="LiveId" clId="{0A15C0E6-714F-4F6F-850F-6A8041AEC1A5}" dt="2023-11-23T07:50:05.296" v="581"/>
      <pc:docMkLst>
        <pc:docMk/>
      </pc:docMkLst>
      <pc:sldChg chg="addSp delSp modSp mod modTransition">
        <pc:chgData name="代數白痴 顧" userId="316db6a4f7ef8138" providerId="LiveId" clId="{0A15C0E6-714F-4F6F-850F-6A8041AEC1A5}" dt="2023-11-23T07:50:05.291" v="578"/>
        <pc:sldMkLst>
          <pc:docMk/>
          <pc:sldMk cId="2267038628" sldId="392"/>
        </pc:sldMkLst>
        <pc:spChg chg="del">
          <ac:chgData name="代數白痴 顧" userId="316db6a4f7ef8138" providerId="LiveId" clId="{0A15C0E6-714F-4F6F-850F-6A8041AEC1A5}" dt="2023-11-23T07:37:02.761" v="10" actId="478"/>
          <ac:spMkLst>
            <pc:docMk/>
            <pc:sldMk cId="2267038628" sldId="392"/>
            <ac:spMk id="2" creationId="{E6E7508C-2CAB-18FB-7CAB-B673ED9D5EFB}"/>
          </ac:spMkLst>
        </pc:spChg>
        <pc:spChg chg="add mod">
          <ac:chgData name="代數白痴 顧" userId="316db6a4f7ef8138" providerId="LiveId" clId="{0A15C0E6-714F-4F6F-850F-6A8041AEC1A5}" dt="2023-11-23T07:39:06.475" v="38" actId="1076"/>
          <ac:spMkLst>
            <pc:docMk/>
            <pc:sldMk cId="2267038628" sldId="392"/>
            <ac:spMk id="3" creationId="{5FE54797-5093-1297-BAD5-20C131F766FA}"/>
          </ac:spMkLst>
        </pc:spChg>
        <pc:spChg chg="add mod">
          <ac:chgData name="代數白痴 顧" userId="316db6a4f7ef8138" providerId="LiveId" clId="{0A15C0E6-714F-4F6F-850F-6A8041AEC1A5}" dt="2023-11-23T07:39:06.475" v="38" actId="1076"/>
          <ac:spMkLst>
            <pc:docMk/>
            <pc:sldMk cId="2267038628" sldId="392"/>
            <ac:spMk id="4" creationId="{02679091-EF9F-858C-E825-076969A6BAD0}"/>
          </ac:spMkLst>
        </pc:spChg>
        <pc:spChg chg="mod">
          <ac:chgData name="代數白痴 顧" userId="316db6a4f7ef8138" providerId="LiveId" clId="{0A15C0E6-714F-4F6F-850F-6A8041AEC1A5}" dt="2023-11-23T07:40:20.482" v="48" actId="1076"/>
          <ac:spMkLst>
            <pc:docMk/>
            <pc:sldMk cId="2267038628" sldId="392"/>
            <ac:spMk id="15" creationId="{3A7407C0-064C-84D4-BC31-B4CE90E3A1F9}"/>
          </ac:spMkLst>
        </pc:spChg>
        <pc:spChg chg="mod">
          <ac:chgData name="代數白痴 顧" userId="316db6a4f7ef8138" providerId="LiveId" clId="{0A15C0E6-714F-4F6F-850F-6A8041AEC1A5}" dt="2023-11-23T07:40:26.610" v="50" actId="1076"/>
          <ac:spMkLst>
            <pc:docMk/>
            <pc:sldMk cId="2267038628" sldId="392"/>
            <ac:spMk id="16" creationId="{5E961FB1-C737-469B-C0A6-08B0ABEF91EE}"/>
          </ac:spMkLst>
        </pc:spChg>
        <pc:spChg chg="mod">
          <ac:chgData name="代數白痴 顧" userId="316db6a4f7ef8138" providerId="LiveId" clId="{0A15C0E6-714F-4F6F-850F-6A8041AEC1A5}" dt="2023-11-23T07:40:24.106" v="49" actId="1076"/>
          <ac:spMkLst>
            <pc:docMk/>
            <pc:sldMk cId="2267038628" sldId="392"/>
            <ac:spMk id="17" creationId="{5DE7FFA1-3E01-B3D5-6E3F-26F1BB824384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18" creationId="{68360124-A015-9FEE-E11D-01DD74DA7AF3}"/>
          </ac:spMkLst>
        </pc:spChg>
        <pc:spChg chg="mod">
          <ac:chgData name="代數白痴 顧" userId="316db6a4f7ef8138" providerId="LiveId" clId="{0A15C0E6-714F-4F6F-850F-6A8041AEC1A5}" dt="2023-11-23T07:49:49.914" v="577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0A15C0E6-714F-4F6F-850F-6A8041AEC1A5}" dt="2023-11-23T07:40:34.962" v="52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0A15C0E6-714F-4F6F-850F-6A8041AEC1A5}" dt="2023-11-23T07:49:00.325" v="574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0A15C0E6-714F-4F6F-850F-6A8041AEC1A5}" dt="2023-11-23T07:37:02.761" v="10" actId="47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0A15C0E6-714F-4F6F-850F-6A8041AEC1A5}" dt="2023-11-23T07:47:32.031" v="385" actId="1036"/>
          <ac:spMkLst>
            <pc:docMk/>
            <pc:sldMk cId="2267038628" sldId="392"/>
            <ac:spMk id="34" creationId="{A419D16A-9665-88F4-1B4D-514ED8FA6C9D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35" creationId="{1C47B063-42D7-C61F-1C51-81BA9E93CFAF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36" creationId="{FAD809FC-61B1-D186-D1C4-BF1A0842171A}"/>
          </ac:spMkLst>
        </pc:spChg>
        <pc:spChg chg="mod">
          <ac:chgData name="代數白痴 顧" userId="316db6a4f7ef8138" providerId="LiveId" clId="{0A15C0E6-714F-4F6F-850F-6A8041AEC1A5}" dt="2023-11-23T07:40:31.482" v="51" actId="1076"/>
          <ac:spMkLst>
            <pc:docMk/>
            <pc:sldMk cId="2267038628" sldId="392"/>
            <ac:spMk id="38" creationId="{33995BBE-1CBB-3ED0-F0F0-1622DF7B7160}"/>
          </ac:spMkLst>
        </pc:spChg>
        <pc:spChg chg="mod">
          <ac:chgData name="代數白痴 顧" userId="316db6a4f7ef8138" providerId="LiveId" clId="{0A15C0E6-714F-4F6F-850F-6A8041AEC1A5}" dt="2023-11-23T07:47:06.462" v="377" actId="113"/>
          <ac:spMkLst>
            <pc:docMk/>
            <pc:sldMk cId="2267038628" sldId="392"/>
            <ac:spMk id="60" creationId="{90ECAF3B-FFFF-A531-AFBE-31708C7D891C}"/>
          </ac:spMkLst>
        </pc:spChg>
        <pc:cxnChg chg="add mod">
          <ac:chgData name="代數白痴 顧" userId="316db6a4f7ef8138" providerId="LiveId" clId="{0A15C0E6-714F-4F6F-850F-6A8041AEC1A5}" dt="2023-11-23T07:40:13.450" v="47" actId="14100"/>
          <ac:cxnSpMkLst>
            <pc:docMk/>
            <pc:sldMk cId="2267038628" sldId="392"/>
            <ac:cxnSpMk id="6" creationId="{91711B66-8D50-F2BF-235A-380050F57257}"/>
          </ac:cxnSpMkLst>
        </pc:cxnChg>
        <pc:cxnChg chg="add mod">
          <ac:chgData name="代數白痴 顧" userId="316db6a4f7ef8138" providerId="LiveId" clId="{0A15C0E6-714F-4F6F-850F-6A8041AEC1A5}" dt="2023-11-23T07:39:18.922" v="40" actId="14100"/>
          <ac:cxnSpMkLst>
            <pc:docMk/>
            <pc:sldMk cId="2267038628" sldId="392"/>
            <ac:cxnSpMk id="9" creationId="{4925BF3C-384B-FB67-3B21-C2CB1C20342F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12" creationId="{FDBC4227-EBE9-07B0-33FE-D11BBA5AEBD5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14" creationId="{0133590E-2AB3-0990-CFBE-08318DE5F435}"/>
          </ac:cxnSpMkLst>
        </pc:cxnChg>
        <pc:cxnChg chg="add">
          <ac:chgData name="代數白痴 顧" userId="316db6a4f7ef8138" providerId="LiveId" clId="{0A15C0E6-714F-4F6F-850F-6A8041AEC1A5}" dt="2023-11-23T07:39:29.772" v="41" actId="11529"/>
          <ac:cxnSpMkLst>
            <pc:docMk/>
            <pc:sldMk cId="2267038628" sldId="392"/>
            <ac:cxnSpMk id="21" creationId="{70B9DB3F-FF93-1A16-AC53-C4D4EEE768EF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22" creationId="{63AEF0BB-CAA8-C62D-5F08-3E2B227F2A87}"/>
          </ac:cxnSpMkLst>
        </pc:cxnChg>
        <pc:cxnChg chg="add mod">
          <ac:chgData name="代數白痴 顧" userId="316db6a4f7ef8138" providerId="LiveId" clId="{0A15C0E6-714F-4F6F-850F-6A8041AEC1A5}" dt="2023-11-23T07:40:10.282" v="46" actId="14100"/>
          <ac:cxnSpMkLst>
            <pc:docMk/>
            <pc:sldMk cId="2267038628" sldId="392"/>
            <ac:cxnSpMk id="25" creationId="{A20A6A7B-4410-AA2A-967C-AE99AB1A16B2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29" creationId="{13E995EF-81CA-81BB-5DBA-0605AC70F224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32" creationId="{413B11FE-B06F-24DB-E98F-ABCC11FC3A38}"/>
          </ac:cxnSpMkLst>
        </pc:cxnChg>
        <pc:cxnChg chg="add mod">
          <ac:chgData name="代數白痴 顧" userId="316db6a4f7ef8138" providerId="LiveId" clId="{0A15C0E6-714F-4F6F-850F-6A8041AEC1A5}" dt="2023-11-23T07:48:15.652" v="452" actId="1038"/>
          <ac:cxnSpMkLst>
            <pc:docMk/>
            <pc:sldMk cId="2267038628" sldId="392"/>
            <ac:cxnSpMk id="39" creationId="{75FA73E6-5EAD-4BF4-F56E-4E69DB44EBD2}"/>
          </ac:cxnSpMkLst>
        </pc:cxnChg>
        <pc:cxnChg chg="add mod">
          <ac:chgData name="代數白痴 顧" userId="316db6a4f7ef8138" providerId="LiveId" clId="{0A15C0E6-714F-4F6F-850F-6A8041AEC1A5}" dt="2023-11-23T07:48:24.121" v="514" actId="1037"/>
          <ac:cxnSpMkLst>
            <pc:docMk/>
            <pc:sldMk cId="2267038628" sldId="392"/>
            <ac:cxnSpMk id="41" creationId="{68E411A4-3239-8798-0528-FBE611582C6E}"/>
          </ac:cxnSpMkLst>
        </pc:cxnChg>
      </pc:sldChg>
      <pc:sldChg chg="modTransition">
        <pc:chgData name="代數白痴 顧" userId="316db6a4f7ef8138" providerId="LiveId" clId="{0A15C0E6-714F-4F6F-850F-6A8041AEC1A5}" dt="2023-11-23T07:50:05.294" v="580"/>
        <pc:sldMkLst>
          <pc:docMk/>
          <pc:sldMk cId="1591308755" sldId="394"/>
        </pc:sldMkLst>
      </pc:sldChg>
      <pc:sldChg chg="modTransition">
        <pc:chgData name="代數白痴 顧" userId="316db6a4f7ef8138" providerId="LiveId" clId="{0A15C0E6-714F-4F6F-850F-6A8041AEC1A5}" dt="2023-11-23T07:50:05.296" v="581"/>
        <pc:sldMkLst>
          <pc:docMk/>
          <pc:sldMk cId="699418842" sldId="395"/>
        </pc:sldMkLst>
      </pc:sldChg>
      <pc:sldChg chg="del modTransition">
        <pc:chgData name="代數白痴 顧" userId="316db6a4f7ef8138" providerId="LiveId" clId="{0A15C0E6-714F-4F6F-850F-6A8041AEC1A5}" dt="2023-11-23T07:49:03.830" v="575" actId="2696"/>
        <pc:sldMkLst>
          <pc:docMk/>
          <pc:sldMk cId="294983858" sldId="396"/>
        </pc:sldMkLst>
      </pc:sldChg>
      <pc:sldChg chg="add modTransition">
        <pc:chgData name="代數白痴 顧" userId="316db6a4f7ef8138" providerId="LiveId" clId="{0A15C0E6-714F-4F6F-850F-6A8041AEC1A5}" dt="2023-11-23T07:50:05.293" v="579"/>
        <pc:sldMkLst>
          <pc:docMk/>
          <pc:sldMk cId="1922349085" sldId="396"/>
        </pc:sldMkLst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65C915E8-021A-44EF-B9EF-86A68958A3A8}"/>
    <pc:docChg chg="custSel addSld modSld">
      <pc:chgData name="代數白痴 顧" userId="316db6a4f7ef8138" providerId="LiveId" clId="{65C915E8-021A-44EF-B9EF-86A68958A3A8}" dt="2023-11-23T03:15:37.978" v="2091" actId="20577"/>
      <pc:docMkLst>
        <pc:docMk/>
      </pc:docMkLst>
      <pc:sldChg chg="addSp delSp modSp mod modTransition modAnim modNotesTx">
        <pc:chgData name="代數白痴 顧" userId="316db6a4f7ef8138" providerId="LiveId" clId="{65C915E8-021A-44EF-B9EF-86A68958A3A8}" dt="2023-11-23T03:15:37.978" v="2091" actId="20577"/>
        <pc:sldMkLst>
          <pc:docMk/>
          <pc:sldMk cId="2267038628" sldId="392"/>
        </pc:sldMkLst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7" creationId="{FCAA95CC-624E-DC4E-E76E-F492A137A366}"/>
          </ac:spMkLst>
        </pc:spChg>
        <pc:spChg chg="add mod or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8" creationId="{D70A5A3E-91F4-DC30-40EE-1F75491B3A1E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5" creationId="{3A7407C0-064C-84D4-BC31-B4CE90E3A1F9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6" creationId="{5E961FB1-C737-469B-C0A6-08B0ABEF91EE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7" creationId="{5DE7FFA1-3E01-B3D5-6E3F-26F1BB824384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8" creationId="{68360124-A015-9FEE-E11D-01DD74DA7AF3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9" creationId="{7866FC93-3C44-97EC-905B-D3C942060129}"/>
          </ac:spMkLst>
        </pc:spChg>
        <pc:spChg chg="add mod">
          <ac:chgData name="代數白痴 顧" userId="316db6a4f7ef8138" providerId="LiveId" clId="{65C915E8-021A-44EF-B9EF-86A68958A3A8}" dt="2023-11-23T03:04:21.953" v="738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65C915E8-021A-44EF-B9EF-86A68958A3A8}" dt="2023-11-23T02:56:42.052" v="5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65C915E8-021A-44EF-B9EF-86A68958A3A8}" dt="2023-11-23T02:59:33.254" v="682" actId="103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65C915E8-021A-44EF-B9EF-86A68958A3A8}" dt="2023-11-23T03:01:21.193" v="724" actId="1076"/>
          <ac:spMkLst>
            <pc:docMk/>
            <pc:sldMk cId="2267038628" sldId="392"/>
            <ac:spMk id="34" creationId="{4A2403CA-354F-F5D9-43C3-268EB33594F3}"/>
          </ac:spMkLst>
        </pc:spChg>
        <pc:spChg chg="add mod ord">
          <ac:chgData name="代數白痴 顧" userId="316db6a4f7ef8138" providerId="LiveId" clId="{65C915E8-021A-44EF-B9EF-86A68958A3A8}" dt="2023-11-23T03:02:22.684" v="731" actId="167"/>
          <ac:spMkLst>
            <pc:docMk/>
            <pc:sldMk cId="2267038628" sldId="392"/>
            <ac:spMk id="35" creationId="{0D8A92DE-777C-870E-1DE4-7095DED03910}"/>
          </ac:spMkLst>
        </pc:spChg>
        <pc:spChg chg="add mod ord">
          <ac:chgData name="代數白痴 顧" userId="316db6a4f7ef8138" providerId="LiveId" clId="{65C915E8-021A-44EF-B9EF-86A68958A3A8}" dt="2023-11-23T03:05:44.291" v="749" actId="166"/>
          <ac:spMkLst>
            <pc:docMk/>
            <pc:sldMk cId="2267038628" sldId="392"/>
            <ac:spMk id="36" creationId="{5281B724-513C-09C8-2E39-39DE73279BF4}"/>
          </ac:spMkLst>
        </pc:spChg>
        <pc:spChg chg="mod">
          <ac:chgData name="代數白痴 顧" userId="316db6a4f7ef8138" providerId="LiveId" clId="{65C915E8-021A-44EF-B9EF-86A68958A3A8}" dt="2023-11-23T02:57:46.050" v="668" actId="20577"/>
          <ac:spMkLst>
            <pc:docMk/>
            <pc:sldMk cId="2267038628" sldId="392"/>
            <ac:spMk id="60" creationId="{90ECAF3B-FFFF-A531-AFBE-31708C7D891C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3" creationId="{5FE6FE95-37A0-2BCE-84C2-00D29CEA251D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4" creationId="{D955F680-AC17-E8BF-E16B-F1633683B71E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5" creationId="{74C6EA0B-FBDB-67EB-1DFA-AD1C902C9A2B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6" creationId="{8072A79B-3CDC-F5A3-6076-884E0E65BF6F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7" creationId="{BC485A20-6E21-8571-2AB2-C234BEB3E000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8" creationId="{0F6F9011-35FF-E6AB-0CC7-DC12320CEB16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9" creationId="{376497C3-3C5E-898E-12A6-DC5FF1B1979A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0" creationId="{F16BF6EF-80FB-E120-23F7-20FAFDB761D2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1" creationId="{954A54D2-8234-A325-7EB9-FA809EC38B67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6" creationId="{6BB2E3FA-C824-249B-F595-72928A529E06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7" creationId="{527C7271-D6F7-BCD4-2661-2558511245D8}"/>
          </ac:spMkLst>
        </pc:spChg>
        <pc:grpChg chg="add mod">
          <ac:chgData name="代數白痴 顧" userId="316db6a4f7ef8138" providerId="LiveId" clId="{65C915E8-021A-44EF-B9EF-86A68958A3A8}" dt="2023-11-23T03:05:31.688" v="746" actId="164"/>
          <ac:grpSpMkLst>
            <pc:docMk/>
            <pc:sldMk cId="2267038628" sldId="392"/>
            <ac:grpSpMk id="39" creationId="{235556D7-168B-3F00-B796-E53CF8D62BC9}"/>
          </ac:grpSpMkLst>
        </pc:grpChg>
        <pc:grpChg chg="add mod">
          <ac:chgData name="代數白痴 顧" userId="316db6a4f7ef8138" providerId="LiveId" clId="{65C915E8-021A-44EF-B9EF-86A68958A3A8}" dt="2023-11-23T03:05:31.688" v="746" actId="164"/>
          <ac:grpSpMkLst>
            <pc:docMk/>
            <pc:sldMk cId="2267038628" sldId="392"/>
            <ac:grpSpMk id="40" creationId="{BACE3E4C-FD0E-D874-F60E-649C71A7E7FB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58" creationId="{A4EFDD71-28E7-4F84-F16D-101B7067A024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66" creationId="{CE4BA9F4-465C-26E9-C555-C0D61616A54A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71" creationId="{68FD0BC4-30D1-7E07-6D8A-CAB292CEEC0F}"/>
          </ac:grpSpMkLst>
        </pc:grpChg>
        <pc:grpChg chg="del">
          <ac:chgData name="代數白痴 顧" userId="316db6a4f7ef8138" providerId="LiveId" clId="{65C915E8-021A-44EF-B9EF-86A68958A3A8}" dt="2023-11-23T02:45:45.509" v="0" actId="478"/>
          <ac:grpSpMkLst>
            <pc:docMk/>
            <pc:sldMk cId="2267038628" sldId="392"/>
            <ac:grpSpMk id="75" creationId="{1CDD9D52-4592-017A-2839-21B041BB65B2}"/>
          </ac:grpSpMkLst>
        </pc:grpChg>
        <pc:graphicFrameChg chg="add mod">
          <ac:chgData name="代數白痴 顧" userId="316db6a4f7ef8138" providerId="LiveId" clId="{65C915E8-021A-44EF-B9EF-86A68958A3A8}" dt="2023-11-23T02:47:23.306" v="172" actId="1076"/>
          <ac:graphicFrameMkLst>
            <pc:docMk/>
            <pc:sldMk cId="2267038628" sldId="392"/>
            <ac:graphicFrameMk id="2" creationId="{08B6FD95-1572-6CD8-D67E-B39B5B92EDB9}"/>
          </ac:graphicFrameMkLst>
        </pc:graphicFrameChg>
        <pc:inkChg chg="add del">
          <ac:chgData name="代數白痴 顧" userId="316db6a4f7ef8138" providerId="LiveId" clId="{65C915E8-021A-44EF-B9EF-86A68958A3A8}" dt="2023-11-23T02:56:57.018" v="588" actId="478"/>
          <ac:inkMkLst>
            <pc:docMk/>
            <pc:sldMk cId="2267038628" sldId="392"/>
            <ac:inkMk id="27" creationId="{A1075F96-BCD4-F35E-758E-2ACF4C6D2442}"/>
          </ac:inkMkLst>
        </pc:inkChg>
        <pc:cxnChg chg="add mod">
          <ac:chgData name="代數白痴 顧" userId="316db6a4f7ef8138" providerId="LiveId" clId="{65C915E8-021A-44EF-B9EF-86A68958A3A8}" dt="2023-11-23T02:49:44.410" v="304" actId="1038"/>
          <ac:cxnSpMkLst>
            <pc:docMk/>
            <pc:sldMk cId="2267038628" sldId="392"/>
            <ac:cxnSpMk id="3" creationId="{102E9660-DC1E-4D24-6B1A-6BF9FE74181F}"/>
          </ac:cxnSpMkLst>
        </pc:cxnChg>
        <pc:cxnChg chg="add mod">
          <ac:chgData name="代數白痴 顧" userId="316db6a4f7ef8138" providerId="LiveId" clId="{65C915E8-021A-44EF-B9EF-86A68958A3A8}" dt="2023-11-23T02:49:50.935" v="364" actId="1037"/>
          <ac:cxnSpMkLst>
            <pc:docMk/>
            <pc:sldMk cId="2267038628" sldId="392"/>
            <ac:cxnSpMk id="4" creationId="{0C0CF80B-5919-052D-32D6-9C8EF0D964D9}"/>
          </ac:cxnSpMkLst>
        </pc:cxnChg>
        <pc:cxnChg chg="add mod">
          <ac:chgData name="代數白痴 顧" userId="316db6a4f7ef8138" providerId="LiveId" clId="{65C915E8-021A-44EF-B9EF-86A68958A3A8}" dt="2023-11-23T02:49:55.302" v="404" actId="1037"/>
          <ac:cxnSpMkLst>
            <pc:docMk/>
            <pc:sldMk cId="2267038628" sldId="392"/>
            <ac:cxnSpMk id="5" creationId="{232BAB26-8A28-36E5-3044-17E717EBEEEA}"/>
          </ac:cxnSpMkLst>
        </pc:cxnChg>
        <pc:cxnChg chg="add mod">
          <ac:chgData name="代數白痴 顧" userId="316db6a4f7ef8138" providerId="LiveId" clId="{65C915E8-021A-44EF-B9EF-86A68958A3A8}" dt="2023-11-23T02:50:17.360" v="468" actId="1036"/>
          <ac:cxnSpMkLst>
            <pc:docMk/>
            <pc:sldMk cId="2267038628" sldId="392"/>
            <ac:cxnSpMk id="6" creationId="{4C7DC91B-0F24-9770-F142-E21E50CB1D09}"/>
          </ac:cxnSpMkLst>
        </pc:cxnChg>
        <pc:cxnChg chg="add mod">
          <ac:chgData name="代數白痴 顧" userId="316db6a4f7ef8138" providerId="LiveId" clId="{65C915E8-021A-44EF-B9EF-86A68958A3A8}" dt="2023-11-23T03:05:31.688" v="746" actId="164"/>
          <ac:cxnSpMkLst>
            <pc:docMk/>
            <pc:sldMk cId="2267038628" sldId="392"/>
            <ac:cxnSpMk id="10" creationId="{3F44D874-20F3-5EFF-E2FA-A401DADE61D1}"/>
          </ac:cxnSpMkLst>
        </pc:cxnChg>
        <pc:cxnChg chg="add mod">
          <ac:chgData name="代數白痴 顧" userId="316db6a4f7ef8138" providerId="LiveId" clId="{65C915E8-021A-44EF-B9EF-86A68958A3A8}" dt="2023-11-23T03:05:31.688" v="746" actId="164"/>
          <ac:cxnSpMkLst>
            <pc:docMk/>
            <pc:sldMk cId="2267038628" sldId="392"/>
            <ac:cxnSpMk id="12" creationId="{34E56BEC-0A0B-8782-2DF8-230CC72FF027}"/>
          </ac:cxnSpMkLst>
        </pc:cxnChg>
        <pc:cxnChg chg="add del mod">
          <ac:chgData name="代數白痴 顧" userId="316db6a4f7ef8138" providerId="LiveId" clId="{65C915E8-021A-44EF-B9EF-86A68958A3A8}" dt="2023-11-23T02:56:02.009" v="532" actId="478"/>
          <ac:cxnSpMkLst>
            <pc:docMk/>
            <pc:sldMk cId="2267038628" sldId="392"/>
            <ac:cxnSpMk id="24" creationId="{EF593009-72B8-476A-9FCC-73B661CEF675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25" creationId="{D5C50A3F-8909-AD59-5267-122C6C341B23}"/>
          </ac:cxnSpMkLst>
        </pc:cxnChg>
        <pc:cxnChg chg="add del mod">
          <ac:chgData name="代數白痴 顧" userId="316db6a4f7ef8138" providerId="LiveId" clId="{65C915E8-021A-44EF-B9EF-86A68958A3A8}" dt="2023-11-23T02:59:35.988" v="683" actId="478"/>
          <ac:cxnSpMkLst>
            <pc:docMk/>
            <pc:sldMk cId="2267038628" sldId="392"/>
            <ac:cxnSpMk id="30" creationId="{81222D75-E94F-50F2-A471-07F56B201A2B}"/>
          </ac:cxnSpMkLst>
        </pc:cxnChg>
        <pc:cxnChg chg="del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61" creationId="{2F22B201-E065-45DB-BED3-184153AF527F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68" creationId="{0A9AC69E-6173-AC42-B54A-0B50C4BB5079}"/>
          </ac:cxnSpMkLst>
        </pc:cxnChg>
        <pc:cxnChg chg="del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70" creationId="{34F92E08-AE2F-1FF7-F766-EB47818D6E71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73" creationId="{97B44CA7-8806-209E-DE49-2A3B367F2995}"/>
          </ac:cxnSpMkLst>
        </pc:cxnChg>
        <pc:cxnChg chg="mod">
          <ac:chgData name="代數白痴 顧" userId="316db6a4f7ef8138" providerId="LiveId" clId="{65C915E8-021A-44EF-B9EF-86A68958A3A8}" dt="2023-11-23T02:45:45.509" v="0" actId="478"/>
          <ac:cxnSpMkLst>
            <pc:docMk/>
            <pc:sldMk cId="2267038628" sldId="392"/>
            <ac:cxnSpMk id="77" creationId="{52AE4F32-8162-6C28-D6F9-E63B01D62885}"/>
          </ac:cxnSpMkLst>
        </pc:cxnChg>
        <pc:cxnChg chg="mod">
          <ac:chgData name="代數白痴 顧" userId="316db6a4f7ef8138" providerId="LiveId" clId="{65C915E8-021A-44EF-B9EF-86A68958A3A8}" dt="2023-11-23T02:49:36.503" v="263" actId="1037"/>
          <ac:cxnSpMkLst>
            <pc:docMk/>
            <pc:sldMk cId="2267038628" sldId="392"/>
            <ac:cxnSpMk id="93" creationId="{EACB79EB-BFB2-0B40-7739-6547AAA74FD2}"/>
          </ac:cxnSpMkLst>
        </pc:cxnChg>
        <pc:cxnChg chg="mod">
          <ac:chgData name="代數白痴 顧" userId="316db6a4f7ef8138" providerId="LiveId" clId="{65C915E8-021A-44EF-B9EF-86A68958A3A8}" dt="2023-11-23T02:50:17.360" v="468" actId="1036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add">
        <pc:chgData name="代數白痴 顧" userId="316db6a4f7ef8138" providerId="LiveId" clId="{65C915E8-021A-44EF-B9EF-86A68958A3A8}" dt="2023-11-23T02:56:45.743" v="587"/>
        <pc:sldMkLst>
          <pc:docMk/>
          <pc:sldMk cId="1303866225" sldId="393"/>
        </pc:sldMkLst>
      </pc:sldChg>
    </pc:docChg>
  </pc:docChgLst>
  <pc:docChgLst>
    <pc:chgData name="代數白痴 顧" userId="316db6a4f7ef8138" providerId="LiveId" clId="{388C25F8-4376-4B5B-942B-DED2ADAAFC2D}"/>
    <pc:docChg chg="custSel addSld delSld modSld">
      <pc:chgData name="代數白痴 顧" userId="316db6a4f7ef8138" providerId="LiveId" clId="{388C25F8-4376-4B5B-942B-DED2ADAAFC2D}" dt="2024-02-02T07:21:19.337" v="16" actId="2696"/>
      <pc:docMkLst>
        <pc:docMk/>
      </pc:docMkLst>
      <pc:sldChg chg="addSp delSp modSp add del mod">
        <pc:chgData name="代數白痴 顧" userId="316db6a4f7ef8138" providerId="LiveId" clId="{388C25F8-4376-4B5B-942B-DED2ADAAFC2D}" dt="2024-02-02T07:21:19.337" v="16" actId="2696"/>
        <pc:sldMkLst>
          <pc:docMk/>
          <pc:sldMk cId="3666251846" sldId="398"/>
        </pc:sldMkLst>
        <pc:spChg chg="del mod topLvl">
          <ac:chgData name="代數白痴 顧" userId="316db6a4f7ef8138" providerId="LiveId" clId="{388C25F8-4376-4B5B-942B-DED2ADAAFC2D}" dt="2024-02-02T07:01:08.046" v="3" actId="478"/>
          <ac:spMkLst>
            <pc:docMk/>
            <pc:sldMk cId="3666251846" sldId="398"/>
            <ac:spMk id="24" creationId="{15F63FD9-4909-3ADC-3228-891240DAD282}"/>
          </ac:spMkLst>
        </pc:spChg>
        <pc:spChg chg="mod topLvl">
          <ac:chgData name="代數白痴 顧" userId="316db6a4f7ef8138" providerId="LiveId" clId="{388C25F8-4376-4B5B-942B-DED2ADAAFC2D}" dt="2024-02-02T07:01:45.272" v="14" actId="164"/>
          <ac:spMkLst>
            <pc:docMk/>
            <pc:sldMk cId="3666251846" sldId="398"/>
            <ac:spMk id="35" creationId="{E3FEB93D-E400-3887-5CEC-1E578EB30AE7}"/>
          </ac:spMkLst>
        </pc:spChg>
        <pc:spChg chg="mod topLvl">
          <ac:chgData name="代數白痴 顧" userId="316db6a4f7ef8138" providerId="LiveId" clId="{388C25F8-4376-4B5B-942B-DED2ADAAFC2D}" dt="2024-02-02T07:01:45.272" v="14" actId="164"/>
          <ac:spMkLst>
            <pc:docMk/>
            <pc:sldMk cId="3666251846" sldId="398"/>
            <ac:spMk id="36" creationId="{FAAEA8CE-6D0F-FA66-BAA2-31A81E28BAE2}"/>
          </ac:spMkLst>
        </pc:spChg>
        <pc:spChg chg="mod topLvl">
          <ac:chgData name="代數白痴 顧" userId="316db6a4f7ef8138" providerId="LiveId" clId="{388C25F8-4376-4B5B-942B-DED2ADAAFC2D}" dt="2024-02-02T07:01:45.272" v="14" actId="164"/>
          <ac:spMkLst>
            <pc:docMk/>
            <pc:sldMk cId="3666251846" sldId="398"/>
            <ac:spMk id="37" creationId="{8919BCD0-6A40-28EB-E48D-A6F04459C348}"/>
          </ac:spMkLst>
        </pc:spChg>
        <pc:spChg chg="mod topLvl">
          <ac:chgData name="代數白痴 顧" userId="316db6a4f7ef8138" providerId="LiveId" clId="{388C25F8-4376-4B5B-942B-DED2ADAAFC2D}" dt="2024-02-02T07:01:45.272" v="14" actId="164"/>
          <ac:spMkLst>
            <pc:docMk/>
            <pc:sldMk cId="3666251846" sldId="398"/>
            <ac:spMk id="38" creationId="{E27798AE-E43F-37AC-E3A5-39C255F9B1A9}"/>
          </ac:spMkLst>
        </pc:spChg>
        <pc:spChg chg="mod topLvl">
          <ac:chgData name="代數白痴 顧" userId="316db6a4f7ef8138" providerId="LiveId" clId="{388C25F8-4376-4B5B-942B-DED2ADAAFC2D}" dt="2024-02-02T07:01:45.272" v="14" actId="164"/>
          <ac:spMkLst>
            <pc:docMk/>
            <pc:sldMk cId="3666251846" sldId="398"/>
            <ac:spMk id="43" creationId="{62AE1175-5AEC-824F-776E-FE98460632D4}"/>
          </ac:spMkLst>
        </pc:spChg>
        <pc:spChg chg="del">
          <ac:chgData name="代數白痴 顧" userId="316db6a4f7ef8138" providerId="LiveId" clId="{388C25F8-4376-4B5B-942B-DED2ADAAFC2D}" dt="2024-02-02T07:01:00.242" v="1" actId="478"/>
          <ac:spMkLst>
            <pc:docMk/>
            <pc:sldMk cId="3666251846" sldId="398"/>
            <ac:spMk id="44" creationId="{9BF3A75E-EB90-1A8F-C22C-9FA12ECCD10F}"/>
          </ac:spMkLst>
        </pc:spChg>
        <pc:spChg chg="del">
          <ac:chgData name="代數白痴 顧" userId="316db6a4f7ef8138" providerId="LiveId" clId="{388C25F8-4376-4B5B-942B-DED2ADAAFC2D}" dt="2024-02-02T07:01:00.242" v="1" actId="478"/>
          <ac:spMkLst>
            <pc:docMk/>
            <pc:sldMk cId="3666251846" sldId="398"/>
            <ac:spMk id="61" creationId="{917F89B2-56AE-1E87-6960-03C891FE8B5B}"/>
          </ac:spMkLst>
        </pc:spChg>
        <pc:spChg chg="del">
          <ac:chgData name="代數白痴 顧" userId="316db6a4f7ef8138" providerId="LiveId" clId="{388C25F8-4376-4B5B-942B-DED2ADAAFC2D}" dt="2024-02-02T07:01:29.768" v="13" actId="478"/>
          <ac:spMkLst>
            <pc:docMk/>
            <pc:sldMk cId="3666251846" sldId="398"/>
            <ac:spMk id="62" creationId="{F5E96C5F-5850-AF92-7B2A-2E227F2F31F7}"/>
          </ac:spMkLst>
        </pc:spChg>
        <pc:spChg chg="del">
          <ac:chgData name="代數白痴 顧" userId="316db6a4f7ef8138" providerId="LiveId" clId="{388C25F8-4376-4B5B-942B-DED2ADAAFC2D}" dt="2024-02-02T07:01:00.242" v="1" actId="478"/>
          <ac:spMkLst>
            <pc:docMk/>
            <pc:sldMk cId="3666251846" sldId="398"/>
            <ac:spMk id="66" creationId="{EFA8AE7E-C860-F46C-F564-246A6CC04AFF}"/>
          </ac:spMkLst>
        </pc:spChg>
        <pc:spChg chg="del">
          <ac:chgData name="代數白痴 顧" userId="316db6a4f7ef8138" providerId="LiveId" clId="{388C25F8-4376-4B5B-942B-DED2ADAAFC2D}" dt="2024-02-02T07:01:00.242" v="1" actId="478"/>
          <ac:spMkLst>
            <pc:docMk/>
            <pc:sldMk cId="3666251846" sldId="398"/>
            <ac:spMk id="68" creationId="{C0E4C477-00A9-F074-D523-55735252469B}"/>
          </ac:spMkLst>
        </pc:spChg>
        <pc:spChg chg="del">
          <ac:chgData name="代數白痴 顧" userId="316db6a4f7ef8138" providerId="LiveId" clId="{388C25F8-4376-4B5B-942B-DED2ADAAFC2D}" dt="2024-02-02T07:01:00.242" v="1" actId="478"/>
          <ac:spMkLst>
            <pc:docMk/>
            <pc:sldMk cId="3666251846" sldId="398"/>
            <ac:spMk id="69" creationId="{26211D21-4DA1-085E-BD99-DC9EE7D2B727}"/>
          </ac:spMkLst>
        </pc:spChg>
        <pc:spChg chg="del">
          <ac:chgData name="代數白痴 顧" userId="316db6a4f7ef8138" providerId="LiveId" clId="{388C25F8-4376-4B5B-942B-DED2ADAAFC2D}" dt="2024-02-02T07:01:00.242" v="1" actId="478"/>
          <ac:spMkLst>
            <pc:docMk/>
            <pc:sldMk cId="3666251846" sldId="398"/>
            <ac:spMk id="71" creationId="{9F640B70-077D-2FE1-DFAC-CEF31E1E7337}"/>
          </ac:spMkLst>
        </pc:spChg>
        <pc:spChg chg="del">
          <ac:chgData name="代數白痴 顧" userId="316db6a4f7ef8138" providerId="LiveId" clId="{388C25F8-4376-4B5B-942B-DED2ADAAFC2D}" dt="2024-02-02T07:01:00.242" v="1" actId="478"/>
          <ac:spMkLst>
            <pc:docMk/>
            <pc:sldMk cId="3666251846" sldId="398"/>
            <ac:spMk id="72" creationId="{1BCFD829-9EA0-59F4-A579-30DD466655F3}"/>
          </ac:spMkLst>
        </pc:spChg>
        <pc:spChg chg="del">
          <ac:chgData name="代數白痴 顧" userId="316db6a4f7ef8138" providerId="LiveId" clId="{388C25F8-4376-4B5B-942B-DED2ADAAFC2D}" dt="2024-02-02T07:01:15.013" v="9" actId="478"/>
          <ac:spMkLst>
            <pc:docMk/>
            <pc:sldMk cId="3666251846" sldId="398"/>
            <ac:spMk id="73" creationId="{E43E4E20-DBED-3362-AB9C-4EDAB9C4BE2E}"/>
          </ac:spMkLst>
        </pc:spChg>
        <pc:spChg chg="del">
          <ac:chgData name="代數白痴 顧" userId="316db6a4f7ef8138" providerId="LiveId" clId="{388C25F8-4376-4B5B-942B-DED2ADAAFC2D}" dt="2024-02-02T07:01:13.540" v="7" actId="478"/>
          <ac:spMkLst>
            <pc:docMk/>
            <pc:sldMk cId="3666251846" sldId="398"/>
            <ac:spMk id="74" creationId="{5EF6224E-6620-22D8-1916-4BD9D1BDA85E}"/>
          </ac:spMkLst>
        </pc:spChg>
        <pc:spChg chg="del">
          <ac:chgData name="代數白痴 顧" userId="316db6a4f7ef8138" providerId="LiveId" clId="{388C25F8-4376-4B5B-942B-DED2ADAAFC2D}" dt="2024-02-02T07:01:15.846" v="10" actId="478"/>
          <ac:spMkLst>
            <pc:docMk/>
            <pc:sldMk cId="3666251846" sldId="398"/>
            <ac:spMk id="76" creationId="{A199CF7C-AEAF-BFA0-848B-F6F864ECC827}"/>
          </ac:spMkLst>
        </pc:spChg>
        <pc:spChg chg="del">
          <ac:chgData name="代數白痴 顧" userId="316db6a4f7ef8138" providerId="LiveId" clId="{388C25F8-4376-4B5B-942B-DED2ADAAFC2D}" dt="2024-02-02T07:01:14.202" v="8" actId="478"/>
          <ac:spMkLst>
            <pc:docMk/>
            <pc:sldMk cId="3666251846" sldId="398"/>
            <ac:spMk id="78" creationId="{6B8D44F8-F924-5D70-E087-EABA6808DE8F}"/>
          </ac:spMkLst>
        </pc:spChg>
        <pc:spChg chg="del">
          <ac:chgData name="代數白痴 顧" userId="316db6a4f7ef8138" providerId="LiveId" clId="{388C25F8-4376-4B5B-942B-DED2ADAAFC2D}" dt="2024-02-02T07:01:11.093" v="4" actId="478"/>
          <ac:spMkLst>
            <pc:docMk/>
            <pc:sldMk cId="3666251846" sldId="398"/>
            <ac:spMk id="79" creationId="{3250D9DA-255C-DF42-EE55-19A244E921BA}"/>
          </ac:spMkLst>
        </pc:spChg>
        <pc:spChg chg="del">
          <ac:chgData name="代數白痴 顧" userId="316db6a4f7ef8138" providerId="LiveId" clId="{388C25F8-4376-4B5B-942B-DED2ADAAFC2D}" dt="2024-02-02T07:01:16.640" v="11" actId="478"/>
          <ac:spMkLst>
            <pc:docMk/>
            <pc:sldMk cId="3666251846" sldId="398"/>
            <ac:spMk id="80" creationId="{F379688E-D59E-1E01-48BB-4A72EB9EBBD1}"/>
          </ac:spMkLst>
        </pc:spChg>
        <pc:spChg chg="del mod">
          <ac:chgData name="代數白痴 顧" userId="316db6a4f7ef8138" providerId="LiveId" clId="{388C25F8-4376-4B5B-942B-DED2ADAAFC2D}" dt="2024-02-02T07:01:12.167" v="6" actId="478"/>
          <ac:spMkLst>
            <pc:docMk/>
            <pc:sldMk cId="3666251846" sldId="398"/>
            <ac:spMk id="81" creationId="{60578709-BD20-3965-0A98-91B7FD9843FF}"/>
          </ac:spMkLst>
        </pc:spChg>
        <pc:grpChg chg="add mod">
          <ac:chgData name="代數白痴 顧" userId="316db6a4f7ef8138" providerId="LiveId" clId="{388C25F8-4376-4B5B-942B-DED2ADAAFC2D}" dt="2024-02-02T07:01:49.558" v="15" actId="14100"/>
          <ac:grpSpMkLst>
            <pc:docMk/>
            <pc:sldMk cId="3666251846" sldId="398"/>
            <ac:grpSpMk id="2" creationId="{793CDEF7-AE5A-F8C0-A18B-EA34DF0CE43A}"/>
          </ac:grpSpMkLst>
        </pc:grpChg>
        <pc:grpChg chg="del">
          <ac:chgData name="代數白痴 顧" userId="316db6a4f7ef8138" providerId="LiveId" clId="{388C25F8-4376-4B5B-942B-DED2ADAAFC2D}" dt="2024-02-02T07:01:05.245" v="2" actId="165"/>
          <ac:grpSpMkLst>
            <pc:docMk/>
            <pc:sldMk cId="3666251846" sldId="398"/>
            <ac:grpSpMk id="63" creationId="{26BEA494-5C7A-7406-E8AD-83C1D7BC3A2E}"/>
          </ac:grpSpMkLst>
        </pc:grpChg>
        <pc:cxnChg chg="del">
          <ac:chgData name="代數白痴 顧" userId="316db6a4f7ef8138" providerId="LiveId" clId="{388C25F8-4376-4B5B-942B-DED2ADAAFC2D}" dt="2024-02-02T07:01:08.046" v="3" actId="478"/>
          <ac:cxnSpMkLst>
            <pc:docMk/>
            <pc:sldMk cId="3666251846" sldId="398"/>
            <ac:cxnSpMk id="5" creationId="{43D75110-50A2-3167-2932-8F66EA5013CB}"/>
          </ac:cxnSpMkLst>
        </pc:cxnChg>
        <pc:cxnChg chg="del mod topLvl">
          <ac:chgData name="代數白痴 顧" userId="316db6a4f7ef8138" providerId="LiveId" clId="{388C25F8-4376-4B5B-942B-DED2ADAAFC2D}" dt="2024-02-02T07:01:08.046" v="3" actId="478"/>
          <ac:cxnSpMkLst>
            <pc:docMk/>
            <pc:sldMk cId="3666251846" sldId="398"/>
            <ac:cxnSpMk id="26" creationId="{D076CB7B-6009-94F5-20AB-2286ECAF59CD}"/>
          </ac:cxnSpMkLst>
        </pc:cxnChg>
        <pc:cxnChg chg="mod topLvl">
          <ac:chgData name="代數白痴 顧" userId="316db6a4f7ef8138" providerId="LiveId" clId="{388C25F8-4376-4B5B-942B-DED2ADAAFC2D}" dt="2024-02-02T07:01:45.272" v="14" actId="164"/>
          <ac:cxnSpMkLst>
            <pc:docMk/>
            <pc:sldMk cId="3666251846" sldId="398"/>
            <ac:cxnSpMk id="42" creationId="{31BA14CC-8607-0C94-6CF0-B578429A3261}"/>
          </ac:cxnSpMkLst>
        </pc:cxn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1AA93997-439D-4402-8FF6-B467EFD23413}"/>
    <pc:docChg chg="undo custSel addSld delSld modSld sldOrd">
      <pc:chgData name="代數白痴 顧" userId="316db6a4f7ef8138" providerId="LiveId" clId="{1AA93997-439D-4402-8FF6-B467EFD23413}" dt="2024-03-20T05:11:53.076" v="1322" actId="20577"/>
      <pc:docMkLst>
        <pc:docMk/>
      </pc:docMkLst>
      <pc:sldChg chg="del ord">
        <pc:chgData name="代數白痴 顧" userId="316db6a4f7ef8138" providerId="LiveId" clId="{1AA93997-439D-4402-8FF6-B467EFD23413}" dt="2024-03-20T05:11:40.632" v="1321" actId="2696"/>
        <pc:sldMkLst>
          <pc:docMk/>
          <pc:sldMk cId="3174299720" sldId="399"/>
        </pc:sldMkLst>
      </pc:sldChg>
      <pc:sldChg chg="addSp delSp modSp add mod modNotesTx">
        <pc:chgData name="代數白痴 顧" userId="316db6a4f7ef8138" providerId="LiveId" clId="{1AA93997-439D-4402-8FF6-B467EFD23413}" dt="2024-03-20T05:11:53.076" v="1322" actId="20577"/>
        <pc:sldMkLst>
          <pc:docMk/>
          <pc:sldMk cId="2002568168" sldId="400"/>
        </pc:sldMkLst>
        <pc:spChg chg="mod">
          <ac:chgData name="代數白痴 顧" userId="316db6a4f7ef8138" providerId="LiveId" clId="{1AA93997-439D-4402-8FF6-B467EFD23413}" dt="2024-03-20T04:57:24.799" v="368" actId="1035"/>
          <ac:spMkLst>
            <pc:docMk/>
            <pc:sldMk cId="2002568168" sldId="400"/>
            <ac:spMk id="6" creationId="{CEEB7751-993F-9058-CC83-7E99352B29AD}"/>
          </ac:spMkLst>
        </pc:spChg>
        <pc:spChg chg="add 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9" creationId="{9FF010B8-B5F9-634B-EF96-26A2B7ED7BC1}"/>
          </ac:spMkLst>
        </pc:spChg>
        <pc:spChg chg="add 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10" creationId="{44134916-D2B4-0B91-BBEF-76911512E3C2}"/>
          </ac:spMkLst>
        </pc:spChg>
        <pc:spChg chg="add 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11" creationId="{E3C4068B-919E-56C2-3D9A-A0BC9FA243C2}"/>
          </ac:spMkLst>
        </pc:spChg>
        <pc:spChg chg="del mod">
          <ac:chgData name="代數白痴 顧" userId="316db6a4f7ef8138" providerId="LiveId" clId="{1AA93997-439D-4402-8FF6-B467EFD23413}" dt="2024-03-20T04:53:04.499" v="3" actId="478"/>
          <ac:spMkLst>
            <pc:docMk/>
            <pc:sldMk cId="2002568168" sldId="400"/>
            <ac:spMk id="14" creationId="{2C6AA5E5-5773-B058-FF38-E4962F9D45D9}"/>
          </ac:spMkLst>
        </pc:spChg>
        <pc:spChg chg="del">
          <ac:chgData name="代數白痴 顧" userId="316db6a4f7ef8138" providerId="LiveId" clId="{1AA93997-439D-4402-8FF6-B467EFD23413}" dt="2024-03-20T04:53:05.684" v="5" actId="478"/>
          <ac:spMkLst>
            <pc:docMk/>
            <pc:sldMk cId="2002568168" sldId="400"/>
            <ac:spMk id="16" creationId="{4D732A4E-17E8-A91D-A4CD-A93136EA1641}"/>
          </ac:spMkLst>
        </pc:spChg>
        <pc:spChg chg="add 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17" creationId="{0D2E2C52-4FAD-6474-9630-31331474FD07}"/>
          </ac:spMkLst>
        </pc:spChg>
        <pc:spChg chg="del mod topLvl">
          <ac:chgData name="代數白痴 顧" userId="316db6a4f7ef8138" providerId="LiveId" clId="{1AA93997-439D-4402-8FF6-B467EFD23413}" dt="2024-03-20T05:01:20.831" v="466" actId="478"/>
          <ac:spMkLst>
            <pc:docMk/>
            <pc:sldMk cId="2002568168" sldId="400"/>
            <ac:spMk id="18" creationId="{A40B4511-D7EE-4CEA-A0A1-75CAE649E4F9}"/>
          </ac:spMkLst>
        </pc:spChg>
        <pc:spChg chg="del mod topLvl">
          <ac:chgData name="代數白痴 顧" userId="316db6a4f7ef8138" providerId="LiveId" clId="{1AA93997-439D-4402-8FF6-B467EFD23413}" dt="2024-03-20T05:01:20.831" v="466" actId="478"/>
          <ac:spMkLst>
            <pc:docMk/>
            <pc:sldMk cId="2002568168" sldId="400"/>
            <ac:spMk id="19" creationId="{37387CC8-3139-E8CA-09D0-036BB9780E9F}"/>
          </ac:spMkLst>
        </pc:spChg>
        <pc:spChg chg="del mod topLvl">
          <ac:chgData name="代數白痴 顧" userId="316db6a4f7ef8138" providerId="LiveId" clId="{1AA93997-439D-4402-8FF6-B467EFD23413}" dt="2024-03-20T05:01:20.831" v="466" actId="478"/>
          <ac:spMkLst>
            <pc:docMk/>
            <pc:sldMk cId="2002568168" sldId="400"/>
            <ac:spMk id="20" creationId="{73A34C49-BCE5-F460-512A-C3E4FAB44120}"/>
          </ac:spMkLst>
        </pc:spChg>
        <pc:spChg chg="del mod topLvl">
          <ac:chgData name="代數白痴 顧" userId="316db6a4f7ef8138" providerId="LiveId" clId="{1AA93997-439D-4402-8FF6-B467EFD23413}" dt="2024-03-20T05:01:20.831" v="466" actId="478"/>
          <ac:spMkLst>
            <pc:docMk/>
            <pc:sldMk cId="2002568168" sldId="400"/>
            <ac:spMk id="21" creationId="{35BC9DE3-903C-7172-F9D8-CDFDA7C05BD6}"/>
          </ac:spMkLst>
        </pc:spChg>
        <pc:spChg chg="del mod topLvl">
          <ac:chgData name="代數白痴 顧" userId="316db6a4f7ef8138" providerId="LiveId" clId="{1AA93997-439D-4402-8FF6-B467EFD23413}" dt="2024-03-20T05:01:20.831" v="466" actId="478"/>
          <ac:spMkLst>
            <pc:docMk/>
            <pc:sldMk cId="2002568168" sldId="400"/>
            <ac:spMk id="22" creationId="{42F816D9-8BAC-19EB-9AAB-11D316EF5BD7}"/>
          </ac:spMkLst>
        </pc:spChg>
        <pc:spChg chg="add 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26" creationId="{B3139587-9B36-7CD4-B29D-5705D3BCE73B}"/>
          </ac:spMkLst>
        </pc:spChg>
        <pc:spChg chg="mod topLvl">
          <ac:chgData name="代數白痴 顧" userId="316db6a4f7ef8138" providerId="LiveId" clId="{1AA93997-439D-4402-8FF6-B467EFD23413}" dt="2024-03-20T05:09:18.884" v="966" actId="20577"/>
          <ac:spMkLst>
            <pc:docMk/>
            <pc:sldMk cId="2002568168" sldId="400"/>
            <ac:spMk id="28" creationId="{DD0456EB-916B-B09D-EE0B-4400A60A7710}"/>
          </ac:spMkLst>
        </pc:spChg>
        <pc:spChg chg="add mod">
          <ac:chgData name="代數白痴 顧" userId="316db6a4f7ef8138" providerId="LiveId" clId="{1AA93997-439D-4402-8FF6-B467EFD23413}" dt="2024-03-20T05:03:12.691" v="479" actId="692"/>
          <ac:spMkLst>
            <pc:docMk/>
            <pc:sldMk cId="2002568168" sldId="400"/>
            <ac:spMk id="30" creationId="{00BFCEAB-27E1-B723-B96C-B7450C03B13C}"/>
          </ac:spMkLst>
        </pc:spChg>
        <pc:spChg chg="add mod">
          <ac:chgData name="代數白痴 顧" userId="316db6a4f7ef8138" providerId="LiveId" clId="{1AA93997-439D-4402-8FF6-B467EFD23413}" dt="2024-03-20T05:03:16.847" v="480" actId="692"/>
          <ac:spMkLst>
            <pc:docMk/>
            <pc:sldMk cId="2002568168" sldId="400"/>
            <ac:spMk id="31" creationId="{C501F80C-B55A-8BFB-4E4F-DDDB79A27B07}"/>
          </ac:spMkLst>
        </pc:spChg>
        <pc:spChg chg="add mod">
          <ac:chgData name="代數白痴 顧" userId="316db6a4f7ef8138" providerId="LiveId" clId="{1AA93997-439D-4402-8FF6-B467EFD23413}" dt="2024-03-20T05:03:31.531" v="486" actId="1036"/>
          <ac:spMkLst>
            <pc:docMk/>
            <pc:sldMk cId="2002568168" sldId="400"/>
            <ac:spMk id="32" creationId="{49E7A857-5529-580F-C289-908025A07D0A}"/>
          </ac:spMkLst>
        </pc:spChg>
        <pc:spChg chg="add mod">
          <ac:chgData name="代數白痴 顧" userId="316db6a4f7ef8138" providerId="LiveId" clId="{1AA93997-439D-4402-8FF6-B467EFD23413}" dt="2024-03-20T05:04:34.737" v="506" actId="1076"/>
          <ac:spMkLst>
            <pc:docMk/>
            <pc:sldMk cId="2002568168" sldId="400"/>
            <ac:spMk id="33" creationId="{68D73627-6CC4-7AAF-B1B7-A2642CA7CF2D}"/>
          </ac:spMkLst>
        </pc:spChg>
        <pc:spChg chg="add mod">
          <ac:chgData name="代數白痴 顧" userId="316db6a4f7ef8138" providerId="LiveId" clId="{1AA93997-439D-4402-8FF6-B467EFD23413}" dt="2024-03-20T05:04:25.329" v="504" actId="1076"/>
          <ac:spMkLst>
            <pc:docMk/>
            <pc:sldMk cId="2002568168" sldId="400"/>
            <ac:spMk id="34" creationId="{899740C3-C1F6-67EF-FC95-03CD1C5D535E}"/>
          </ac:spMkLst>
        </pc:spChg>
        <pc:spChg chg="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40" creationId="{C73E72E0-965C-F8F9-E4FF-A2B1DAE0DC9D}"/>
          </ac:spMkLst>
        </pc:spChg>
        <pc:spChg chg="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41" creationId="{DFFD671E-7D62-8CDF-041B-DCBF3B3F3AFF}"/>
          </ac:spMkLst>
        </pc:spChg>
        <pc:spChg chg="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42" creationId="{CD1B7282-2562-2721-397F-7F73AE7C95FD}"/>
          </ac:spMkLst>
        </pc:spChg>
        <pc:spChg chg="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43" creationId="{3500D3E4-F32E-A928-6B56-C861AA26467F}"/>
          </ac:spMkLst>
        </pc:spChg>
        <pc:spChg chg="del">
          <ac:chgData name="代數白痴 顧" userId="316db6a4f7ef8138" providerId="LiveId" clId="{1AA93997-439D-4402-8FF6-B467EFD23413}" dt="2024-03-20T04:53:05.053" v="4" actId="478"/>
          <ac:spMkLst>
            <pc:docMk/>
            <pc:sldMk cId="2002568168" sldId="400"/>
            <ac:spMk id="44" creationId="{D0C7C1EE-3E22-B171-0748-2709849538B9}"/>
          </ac:spMkLst>
        </pc:spChg>
        <pc:spChg chg="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45" creationId="{98343EE8-B01F-E722-531C-23212FA58708}"/>
          </ac:spMkLst>
        </pc:spChg>
        <pc:spChg chg="mod topLvl">
          <ac:chgData name="代數白痴 顧" userId="316db6a4f7ef8138" providerId="LiveId" clId="{1AA93997-439D-4402-8FF6-B467EFD23413}" dt="2024-03-20T05:10:04.038" v="977" actId="947"/>
          <ac:spMkLst>
            <pc:docMk/>
            <pc:sldMk cId="2002568168" sldId="400"/>
            <ac:spMk id="52" creationId="{AA1D6992-C3F4-8400-1B34-6E1E0CD1D94F}"/>
          </ac:spMkLst>
        </pc:spChg>
        <pc:spChg chg="mod topLvl">
          <ac:chgData name="代數白痴 顧" userId="316db6a4f7ef8138" providerId="LiveId" clId="{1AA93997-439D-4402-8FF6-B467EFD23413}" dt="2024-03-20T05:01:02.332" v="458" actId="165"/>
          <ac:spMkLst>
            <pc:docMk/>
            <pc:sldMk cId="2002568168" sldId="400"/>
            <ac:spMk id="55" creationId="{AFD9F53A-8D21-1D2F-8D1E-F745BAED4930}"/>
          </ac:spMkLst>
        </pc:spChg>
        <pc:spChg chg="mod topLvl">
          <ac:chgData name="代數白痴 顧" userId="316db6a4f7ef8138" providerId="LiveId" clId="{1AA93997-439D-4402-8FF6-B467EFD23413}" dt="2024-03-20T05:01:02.332" v="458" actId="165"/>
          <ac:spMkLst>
            <pc:docMk/>
            <pc:sldMk cId="2002568168" sldId="400"/>
            <ac:spMk id="56" creationId="{980E1D83-634D-D3F7-AC8D-A5CC10E617AA}"/>
          </ac:spMkLst>
        </pc:spChg>
        <pc:spChg chg="mod topLvl">
          <ac:chgData name="代數白痴 顧" userId="316db6a4f7ef8138" providerId="LiveId" clId="{1AA93997-439D-4402-8FF6-B467EFD23413}" dt="2024-03-20T05:03:52.529" v="491" actId="1076"/>
          <ac:spMkLst>
            <pc:docMk/>
            <pc:sldMk cId="2002568168" sldId="400"/>
            <ac:spMk id="65" creationId="{458F5F73-03D4-E675-76FD-19693FD0F61A}"/>
          </ac:spMkLst>
        </pc:spChg>
        <pc:spChg chg="mod topLvl">
          <ac:chgData name="代數白痴 顧" userId="316db6a4f7ef8138" providerId="LiveId" clId="{1AA93997-439D-4402-8FF6-B467EFD23413}" dt="2024-03-20T05:03:49.560" v="490" actId="1076"/>
          <ac:spMkLst>
            <pc:docMk/>
            <pc:sldMk cId="2002568168" sldId="400"/>
            <ac:spMk id="66" creationId="{E906DE12-DC24-FC83-C206-5F1559B07C29}"/>
          </ac:spMkLst>
        </pc:spChg>
        <pc:spChg chg="mod topLvl">
          <ac:chgData name="代數白痴 顧" userId="316db6a4f7ef8138" providerId="LiveId" clId="{1AA93997-439D-4402-8FF6-B467EFD23413}" dt="2024-03-20T05:03:58.913" v="492" actId="1076"/>
          <ac:spMkLst>
            <pc:docMk/>
            <pc:sldMk cId="2002568168" sldId="400"/>
            <ac:spMk id="67" creationId="{8B42F1A6-14F5-DB76-3A57-262526FA2D10}"/>
          </ac:spMkLst>
        </pc:spChg>
        <pc:spChg chg="mod topLvl">
          <ac:chgData name="代數白痴 顧" userId="316db6a4f7ef8138" providerId="LiveId" clId="{1AA93997-439D-4402-8FF6-B467EFD23413}" dt="2024-03-20T05:04:03.929" v="493" actId="1076"/>
          <ac:spMkLst>
            <pc:docMk/>
            <pc:sldMk cId="2002568168" sldId="400"/>
            <ac:spMk id="68" creationId="{15A15F28-B1B0-ACA2-2906-2CDF8553FECF}"/>
          </ac:spMkLst>
        </pc:spChg>
        <pc:spChg chg="mod topLvl">
          <ac:chgData name="代數白痴 顧" userId="316db6a4f7ef8138" providerId="LiveId" clId="{1AA93997-439D-4402-8FF6-B467EFD23413}" dt="2024-03-20T05:04:31.369" v="505" actId="1076"/>
          <ac:spMkLst>
            <pc:docMk/>
            <pc:sldMk cId="2002568168" sldId="400"/>
            <ac:spMk id="69" creationId="{6A44CB1E-18FE-A8CB-0529-7FD1915B2AE9}"/>
          </ac:spMkLst>
        </pc:spChg>
        <pc:grpChg chg="del">
          <ac:chgData name="代數白痴 顧" userId="316db6a4f7ef8138" providerId="LiveId" clId="{1AA93997-439D-4402-8FF6-B467EFD23413}" dt="2024-03-20T04:53:01.989" v="1" actId="478"/>
          <ac:grpSpMkLst>
            <pc:docMk/>
            <pc:sldMk cId="2002568168" sldId="400"/>
            <ac:grpSpMk id="15" creationId="{1E9A1610-66F8-2A0C-F6C6-E18FE45F879B}"/>
          </ac:grpSpMkLst>
        </pc:grpChg>
        <pc:grpChg chg="del mod topLvl">
          <ac:chgData name="代數白痴 顧" userId="316db6a4f7ef8138" providerId="LiveId" clId="{1AA93997-439D-4402-8FF6-B467EFD23413}" dt="2024-03-20T05:01:09.243" v="460" actId="165"/>
          <ac:grpSpMkLst>
            <pc:docMk/>
            <pc:sldMk cId="2002568168" sldId="400"/>
            <ac:grpSpMk id="24" creationId="{2A890370-EF2A-2F90-CFC9-F2BF1E23E46C}"/>
          </ac:grpSpMkLst>
        </pc:grpChg>
        <pc:grpChg chg="del">
          <ac:chgData name="代數白痴 顧" userId="316db6a4f7ef8138" providerId="LiveId" clId="{1AA93997-439D-4402-8FF6-B467EFD23413}" dt="2024-03-20T05:01:02.332" v="458" actId="165"/>
          <ac:grpSpMkLst>
            <pc:docMk/>
            <pc:sldMk cId="2002568168" sldId="400"/>
            <ac:grpSpMk id="25" creationId="{943BED93-F276-6192-2B67-904AFD78C3D9}"/>
          </ac:grpSpMkLst>
        </pc:grpChg>
        <pc:picChg chg="add del mod ord">
          <ac:chgData name="代數白痴 顧" userId="316db6a4f7ef8138" providerId="LiveId" clId="{1AA93997-439D-4402-8FF6-B467EFD23413}" dt="2024-03-20T05:00:42.406" v="456" actId="478"/>
          <ac:picMkLst>
            <pc:docMk/>
            <pc:sldMk cId="2002568168" sldId="400"/>
            <ac:picMk id="8" creationId="{BAE1FFF8-EDFD-CF01-B41C-F880783B4E6C}"/>
          </ac:picMkLst>
        </pc:picChg>
        <pc:picChg chg="add del mod">
          <ac:chgData name="代數白痴 顧" userId="316db6a4f7ef8138" providerId="LiveId" clId="{1AA93997-439D-4402-8FF6-B467EFD23413}" dt="2024-03-20T05:04:36.589" v="507" actId="478"/>
          <ac:picMkLst>
            <pc:docMk/>
            <pc:sldMk cId="2002568168" sldId="400"/>
            <ac:picMk id="29" creationId="{481C69C2-37F7-0681-1712-8424992C288F}"/>
          </ac:picMkLst>
        </pc:picChg>
        <pc:cxnChg chg="add mod">
          <ac:chgData name="代數白痴 顧" userId="316db6a4f7ef8138" providerId="LiveId" clId="{1AA93997-439D-4402-8FF6-B467EFD23413}" dt="2024-03-20T04:57:36.210" v="420" actId="1038"/>
          <ac:cxnSpMkLst>
            <pc:docMk/>
            <pc:sldMk cId="2002568168" sldId="400"/>
            <ac:cxnSpMk id="2" creationId="{B1610E80-6056-732B-C8BB-1A115F264C28}"/>
          </ac:cxnSpMkLst>
        </pc:cxnChg>
        <pc:cxnChg chg="mod">
          <ac:chgData name="代數白痴 顧" userId="316db6a4f7ef8138" providerId="LiveId" clId="{1AA93997-439D-4402-8FF6-B467EFD23413}" dt="2024-03-20T04:57:05.862" v="299" actId="1037"/>
          <ac:cxnSpMkLst>
            <pc:docMk/>
            <pc:sldMk cId="2002568168" sldId="400"/>
            <ac:cxnSpMk id="3" creationId="{3F8736C3-E6C4-8592-8A97-12993B79DE39}"/>
          </ac:cxnSpMkLst>
        </pc:cxnChg>
        <pc:cxnChg chg="mod">
          <ac:chgData name="代數白痴 顧" userId="316db6a4f7ef8138" providerId="LiveId" clId="{1AA93997-439D-4402-8FF6-B467EFD23413}" dt="2024-03-20T04:57:11.515" v="303" actId="1038"/>
          <ac:cxnSpMkLst>
            <pc:docMk/>
            <pc:sldMk cId="2002568168" sldId="400"/>
            <ac:cxnSpMk id="4" creationId="{03FCA809-2ECE-43BF-FFC2-548A12A7F852}"/>
          </ac:cxnSpMkLst>
        </pc:cxnChg>
        <pc:cxnChg chg="mod">
          <ac:chgData name="代數白痴 顧" userId="316db6a4f7ef8138" providerId="LiveId" clId="{1AA93997-439D-4402-8FF6-B467EFD23413}" dt="2024-03-20T04:57:40.232" v="421" actId="1038"/>
          <ac:cxnSpMkLst>
            <pc:docMk/>
            <pc:sldMk cId="2002568168" sldId="400"/>
            <ac:cxnSpMk id="5" creationId="{C2A41D06-6A18-02C1-DCFC-0C15EF52CAFF}"/>
          </ac:cxnSpMkLst>
        </pc:cxnChg>
        <pc:cxnChg chg="add mod">
          <ac:chgData name="代數白痴 顧" userId="316db6a4f7ef8138" providerId="LiveId" clId="{1AA93997-439D-4402-8FF6-B467EFD23413}" dt="2024-03-20T05:10:46.678" v="1076" actId="1036"/>
          <ac:cxnSpMkLst>
            <pc:docMk/>
            <pc:sldMk cId="2002568168" sldId="400"/>
            <ac:cxnSpMk id="35" creationId="{167E1449-D29C-1813-C20D-A64DDB752E9C}"/>
          </ac:cxnSpMkLst>
        </pc:cxnChg>
        <pc:cxnChg chg="add mod">
          <ac:chgData name="代數白痴 顧" userId="316db6a4f7ef8138" providerId="LiveId" clId="{1AA93997-439D-4402-8FF6-B467EFD23413}" dt="2024-03-20T05:11:30.008" v="1320" actId="1037"/>
          <ac:cxnSpMkLst>
            <pc:docMk/>
            <pc:sldMk cId="2002568168" sldId="400"/>
            <ac:cxnSpMk id="36" creationId="{725FAB0F-403B-BFD5-2BD0-AC7E204903B9}"/>
          </ac:cxnSpMkLst>
        </pc:cxnChg>
        <pc:cxnChg chg="add mod">
          <ac:chgData name="代數白痴 顧" userId="316db6a4f7ef8138" providerId="LiveId" clId="{1AA93997-439D-4402-8FF6-B467EFD23413}" dt="2024-03-20T05:11:14.687" v="1236" actId="1037"/>
          <ac:cxnSpMkLst>
            <pc:docMk/>
            <pc:sldMk cId="2002568168" sldId="400"/>
            <ac:cxnSpMk id="37" creationId="{2D2CB6E5-A56F-FC86-796B-3C9D1685291C}"/>
          </ac:cxnSpMkLst>
        </pc:cxnChg>
        <pc:cxnChg chg="add mod">
          <ac:chgData name="代數白痴 顧" userId="316db6a4f7ef8138" providerId="LiveId" clId="{1AA93997-439D-4402-8FF6-B467EFD23413}" dt="2024-03-20T05:11:25.906" v="1316" actId="1037"/>
          <ac:cxnSpMkLst>
            <pc:docMk/>
            <pc:sldMk cId="2002568168" sldId="400"/>
            <ac:cxnSpMk id="38" creationId="{C6772437-29B0-AA38-C372-62A187EC3C22}"/>
          </ac:cxnSpMkLst>
        </pc:cxnChg>
        <pc:cxnChg chg="mod topLvl">
          <ac:chgData name="代數白痴 顧" userId="316db6a4f7ef8138" providerId="LiveId" clId="{1AA93997-439D-4402-8FF6-B467EFD23413}" dt="2024-03-20T05:10:22.437" v="1033" actId="1038"/>
          <ac:cxnSpMkLst>
            <pc:docMk/>
            <pc:sldMk cId="2002568168" sldId="400"/>
            <ac:cxnSpMk id="48" creationId="{68834B9C-B3D8-A6AC-B94F-58DA83B014CC}"/>
          </ac:cxnSpMkLst>
        </pc:cxnChg>
        <pc:cxnChg chg="mod topLvl">
          <ac:chgData name="代數白痴 顧" userId="316db6a4f7ef8138" providerId="LiveId" clId="{1AA93997-439D-4402-8FF6-B467EFD23413}" dt="2024-03-20T05:10:30.011" v="1043" actId="1038"/>
          <ac:cxnSpMkLst>
            <pc:docMk/>
            <pc:sldMk cId="2002568168" sldId="400"/>
            <ac:cxnSpMk id="49" creationId="{9C4233AC-1A46-39F6-E3DC-D6B90B26609F}"/>
          </ac:cxnSpMkLst>
        </pc:cxnChg>
        <pc:cxnChg chg="mod topLvl">
          <ac:chgData name="代數白痴 顧" userId="316db6a4f7ef8138" providerId="LiveId" clId="{1AA93997-439D-4402-8FF6-B467EFD23413}" dt="2024-03-20T05:10:37.067" v="1067" actId="1037"/>
          <ac:cxnSpMkLst>
            <pc:docMk/>
            <pc:sldMk cId="2002568168" sldId="400"/>
            <ac:cxnSpMk id="50" creationId="{CE7D25A2-2479-B9C2-BE7E-7EC58120BD13}"/>
          </ac:cxnSpMkLst>
        </pc:cxnChg>
        <pc:cxnChg chg="mod topLvl">
          <ac:chgData name="代數白痴 顧" userId="316db6a4f7ef8138" providerId="LiveId" clId="{1AA93997-439D-4402-8FF6-B467EFD23413}" dt="2024-03-20T05:01:02.332" v="458" actId="165"/>
          <ac:cxnSpMkLst>
            <pc:docMk/>
            <pc:sldMk cId="2002568168" sldId="400"/>
            <ac:cxnSpMk id="54" creationId="{C85B2D53-5B5A-9AC0-2275-87E619C4DFE5}"/>
          </ac:cxnSpMkLst>
        </pc:cxnChg>
      </pc:sldChg>
    </pc:docChg>
  </pc:docChgLst>
  <pc:docChgLst>
    <pc:chgData name="代數白痴 顧" userId="316db6a4f7ef8138" providerId="LiveId" clId="{1ACC6286-A0B0-43F2-866A-AE5540C70A25}"/>
    <pc:docChg chg="custSel modSld">
      <pc:chgData name="代數白痴 顧" userId="316db6a4f7ef8138" providerId="LiveId" clId="{1ACC6286-A0B0-43F2-866A-AE5540C70A25}" dt="2023-12-14T03:27:37.546" v="1270"/>
      <pc:docMkLst>
        <pc:docMk/>
      </pc:docMkLst>
      <pc:sldChg chg="addSp delSp modSp mod modTransition">
        <pc:chgData name="代數白痴 顧" userId="316db6a4f7ef8138" providerId="LiveId" clId="{1ACC6286-A0B0-43F2-866A-AE5540C70A25}" dt="2023-12-14T03:27:37.546" v="1270"/>
        <pc:sldMkLst>
          <pc:docMk/>
          <pc:sldMk cId="2654160764" sldId="397"/>
        </pc:sldMkLst>
        <pc:spChg chg="mod">
          <ac:chgData name="代數白痴 顧" userId="316db6a4f7ef8138" providerId="LiveId" clId="{1ACC6286-A0B0-43F2-866A-AE5540C70A25}" dt="2023-12-14T02:43:47.496" v="575" actId="20577"/>
          <ac:spMkLst>
            <pc:docMk/>
            <pc:sldMk cId="2654160764" sldId="397"/>
            <ac:spMk id="6" creationId="{8D8544B7-409C-959B-0A1B-5A3E31FF14C1}"/>
          </ac:spMkLst>
        </pc:spChg>
        <pc:spChg chg="add mod">
          <ac:chgData name="代數白痴 顧" userId="316db6a4f7ef8138" providerId="LiveId" clId="{1ACC6286-A0B0-43F2-866A-AE5540C70A25}" dt="2023-12-14T03:24:11.209" v="1235" actId="164"/>
          <ac:spMkLst>
            <pc:docMk/>
            <pc:sldMk cId="2654160764" sldId="397"/>
            <ac:spMk id="11" creationId="{4A767CBD-1679-78F5-468C-2A9490F55AF4}"/>
          </ac:spMkLst>
        </pc:spChg>
        <pc:spChg chg="add mod">
          <ac:chgData name="代數白痴 顧" userId="316db6a4f7ef8138" providerId="LiveId" clId="{1ACC6286-A0B0-43F2-866A-AE5540C70A25}" dt="2023-12-14T03:26:41.645" v="1264" actId="1038"/>
          <ac:spMkLst>
            <pc:docMk/>
            <pc:sldMk cId="2654160764" sldId="397"/>
            <ac:spMk id="14" creationId="{5FD19358-B7D6-24D7-0928-DAD52F778E32}"/>
          </ac:spMkLst>
        </pc:spChg>
        <pc:spChg chg="add del mod">
          <ac:chgData name="代數白痴 顧" userId="316db6a4f7ef8138" providerId="LiveId" clId="{1ACC6286-A0B0-43F2-866A-AE5540C70A25}" dt="2023-12-14T02:49:05.851" v="674" actId="478"/>
          <ac:spMkLst>
            <pc:docMk/>
            <pc:sldMk cId="2654160764" sldId="397"/>
            <ac:spMk id="16" creationId="{5769211A-BF85-0DFC-B585-82104F8C9DF0}"/>
          </ac:spMkLst>
        </pc:spChg>
        <pc:spChg chg="del">
          <ac:chgData name="代數白痴 顧" userId="316db6a4f7ef8138" providerId="LiveId" clId="{1ACC6286-A0B0-43F2-866A-AE5540C70A25}" dt="2023-12-14T02:39:28.345" v="47" actId="478"/>
          <ac:spMkLst>
            <pc:docMk/>
            <pc:sldMk cId="2654160764" sldId="397"/>
            <ac:spMk id="17" creationId="{6AA23277-3542-8774-314E-290026B8354B}"/>
          </ac:spMkLst>
        </pc:spChg>
        <pc:spChg chg="mod">
          <ac:chgData name="代數白痴 顧" userId="316db6a4f7ef8138" providerId="LiveId" clId="{1ACC6286-A0B0-43F2-866A-AE5540C70A25}" dt="2023-12-14T02:39:04.071" v="33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1ACC6286-A0B0-43F2-866A-AE5540C70A25}" dt="2023-12-14T03:22:41.861" v="1076" actId="20577"/>
          <ac:spMkLst>
            <pc:docMk/>
            <pc:sldMk cId="2654160764" sldId="397"/>
            <ac:spMk id="28" creationId="{093521CA-8655-42E0-89E7-F1E7A1B22C00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29" creationId="{08236550-0372-D4A8-5FDF-5E2252FC8C96}"/>
          </ac:spMkLst>
        </pc:spChg>
        <pc:spChg chg="mod">
          <ac:chgData name="代數白痴 顧" userId="316db6a4f7ef8138" providerId="LiveId" clId="{1ACC6286-A0B0-43F2-866A-AE5540C70A25}" dt="2023-12-14T03:24:48.506" v="1244" actId="1076"/>
          <ac:spMkLst>
            <pc:docMk/>
            <pc:sldMk cId="2654160764" sldId="397"/>
            <ac:spMk id="30" creationId="{33FB050E-5BB1-CEAF-93CD-9BC54960FFF6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31" creationId="{466D78C6-FBF2-43DB-D75C-542FE70C4E24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33" creationId="{E4EF2892-2AB2-784F-C690-343A15D93462}"/>
          </ac:spMkLst>
        </pc:spChg>
        <pc:spChg chg="add del mod ord">
          <ac:chgData name="代數白痴 顧" userId="316db6a4f7ef8138" providerId="LiveId" clId="{1ACC6286-A0B0-43F2-866A-AE5540C70A25}" dt="2023-12-14T02:51:16.221" v="702" actId="478"/>
          <ac:spMkLst>
            <pc:docMk/>
            <pc:sldMk cId="2654160764" sldId="397"/>
            <ac:spMk id="34" creationId="{3DE69AFB-0F29-6F1E-DEFF-471F42E14892}"/>
          </ac:spMkLst>
        </pc:spChg>
        <pc:spChg chg="add del mod ord">
          <ac:chgData name="代數白痴 顧" userId="316db6a4f7ef8138" providerId="LiveId" clId="{1ACC6286-A0B0-43F2-866A-AE5540C70A25}" dt="2023-12-14T02:55:27.339" v="747" actId="478"/>
          <ac:spMkLst>
            <pc:docMk/>
            <pc:sldMk cId="2654160764" sldId="397"/>
            <ac:spMk id="39" creationId="{53961357-B63B-B679-E951-93AE9B1204E9}"/>
          </ac:spMkLst>
        </pc:spChg>
        <pc:spChg chg="add mod">
          <ac:chgData name="代數白痴 顧" userId="316db6a4f7ef8138" providerId="LiveId" clId="{1ACC6286-A0B0-43F2-866A-AE5540C70A25}" dt="2023-12-14T03:25:43.273" v="1252" actId="1076"/>
          <ac:spMkLst>
            <pc:docMk/>
            <pc:sldMk cId="2654160764" sldId="397"/>
            <ac:spMk id="40" creationId="{CAF28F18-687D-9E27-6013-9A9C66F8C4EA}"/>
          </ac:spMkLst>
        </pc:spChg>
        <pc:spChg chg="add mod">
          <ac:chgData name="代數白痴 顧" userId="316db6a4f7ef8138" providerId="LiveId" clId="{1ACC6286-A0B0-43F2-866A-AE5540C70A25}" dt="2023-12-14T03:25:40.234" v="1251" actId="1076"/>
          <ac:spMkLst>
            <pc:docMk/>
            <pc:sldMk cId="2654160764" sldId="397"/>
            <ac:spMk id="41" creationId="{671C4AF4-21AC-5A1D-B5C4-716EE41B4E9C}"/>
          </ac:spMkLst>
        </pc:spChg>
        <pc:spChg chg="add del mod ord">
          <ac:chgData name="代數白痴 顧" userId="316db6a4f7ef8138" providerId="LiveId" clId="{1ACC6286-A0B0-43F2-866A-AE5540C70A25}" dt="2023-12-14T02:58:30.139" v="789" actId="478"/>
          <ac:spMkLst>
            <pc:docMk/>
            <pc:sldMk cId="2654160764" sldId="397"/>
            <ac:spMk id="43" creationId="{A645A52C-C924-08AE-9669-473787EB6758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44" creationId="{40740BB7-B3B2-42F5-D94E-6EAFF32377D8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45" creationId="{8111B2BE-87A0-F00F-56B0-567F6EA79001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6" creationId="{8839656C-B7BC-9EC0-FE08-8D8F09F02575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7" creationId="{F055561D-4CC3-A1B1-1634-8BD935710119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8" creationId="{2D93FDA0-DF5C-6060-3704-113624D261BC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9" creationId="{5D33667F-D659-4593-B99B-EBCAFD8CDED7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50" creationId="{C6C90473-3CA4-7472-B891-75FB1912AA75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51" creationId="{CEFB8D5A-B8A2-B055-1F44-3D22903E1727}"/>
          </ac:spMkLst>
        </pc:spChg>
        <pc:spChg chg="mod topLvl">
          <ac:chgData name="代數白痴 顧" userId="316db6a4f7ef8138" providerId="LiveId" clId="{1ACC6286-A0B0-43F2-866A-AE5540C70A25}" dt="2023-12-14T03:23:13.224" v="1079" actId="113"/>
          <ac:spMkLst>
            <pc:docMk/>
            <pc:sldMk cId="2654160764" sldId="397"/>
            <ac:spMk id="52" creationId="{1748BAAC-415A-15E5-DFF5-C424644521B6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53" creationId="{C2C7BCFE-74C8-A028-EE7E-9C3F5BF952EF}"/>
          </ac:spMkLst>
        </pc:spChg>
        <pc:spChg chg="mod topLvl">
          <ac:chgData name="代數白痴 顧" userId="316db6a4f7ef8138" providerId="LiveId" clId="{1ACC6286-A0B0-43F2-866A-AE5540C70A25}" dt="2023-12-14T03:22:37.199" v="1074" actId="1036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1ACC6286-A0B0-43F2-866A-AE5540C70A25}" dt="2023-12-14T03:22:37.199" v="1074" actId="1036"/>
          <ac:spMkLst>
            <pc:docMk/>
            <pc:sldMk cId="2654160764" sldId="397"/>
            <ac:spMk id="56" creationId="{6CFE313B-2D15-F6CC-954B-4D4E67A79E8C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57" creationId="{892C5CD8-9A8B-297D-8B1E-2F7684715DDC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58" creationId="{358B20CA-8F1D-B1B5-1ABD-AE8E69D6EF99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66" creationId="{602DD29A-1B4C-490D-09B9-0FF469EA0092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67" creationId="{1913BA7F-B59C-A613-382A-185D272180E8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70" creationId="{452C7F46-59A1-3FFC-DE1E-094D91EDA086}"/>
          </ac:spMkLst>
        </pc:spChg>
        <pc:spChg chg="add del mod">
          <ac:chgData name="代數白痴 顧" userId="316db6a4f7ef8138" providerId="LiveId" clId="{1ACC6286-A0B0-43F2-866A-AE5540C70A25}" dt="2023-12-14T02:55:40.402" v="750" actId="478"/>
          <ac:spMkLst>
            <pc:docMk/>
            <pc:sldMk cId="2654160764" sldId="397"/>
            <ac:spMk id="76" creationId="{CFB51BA2-7371-F6E3-690E-3CA10AF8C973}"/>
          </ac:spMkLst>
        </pc:spChg>
        <pc:spChg chg="add mod">
          <ac:chgData name="代數白痴 顧" userId="316db6a4f7ef8138" providerId="LiveId" clId="{1ACC6286-A0B0-43F2-866A-AE5540C70A25}" dt="2023-12-14T03:24:11.209" v="1235" actId="164"/>
          <ac:spMkLst>
            <pc:docMk/>
            <pc:sldMk cId="2654160764" sldId="397"/>
            <ac:spMk id="77" creationId="{64F127C2-C679-FF50-FA03-F1CA32132294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79" creationId="{79CB5364-32D9-729C-1CB8-1A6B865BC6EA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80" creationId="{6219DA3B-C6B4-FC40-4981-07C35642DC4A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81" creationId="{E1F805C2-B4CB-5AED-1C63-CAF1C293E8D0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82" creationId="{456E5D4F-6793-97AF-0C4C-04BA204843A7}"/>
          </ac:spMkLst>
        </pc:spChg>
        <pc:spChg chg="add mod ord">
          <ac:chgData name="代數白痴 顧" userId="316db6a4f7ef8138" providerId="LiveId" clId="{1ACC6286-A0B0-43F2-866A-AE5540C70A25}" dt="2023-12-14T03:26:22.307" v="1262" actId="1037"/>
          <ac:spMkLst>
            <pc:docMk/>
            <pc:sldMk cId="2654160764" sldId="397"/>
            <ac:spMk id="90" creationId="{BB0247B9-E7ED-B2CB-9DE8-35DD009E19E0}"/>
          </ac:spMkLst>
        </pc:spChg>
        <pc:spChg chg="add mod">
          <ac:chgData name="代數白痴 顧" userId="316db6a4f7ef8138" providerId="LiveId" clId="{1ACC6286-A0B0-43F2-866A-AE5540C70A25}" dt="2023-12-14T02:59:36.707" v="800" actId="164"/>
          <ac:spMkLst>
            <pc:docMk/>
            <pc:sldMk cId="2654160764" sldId="397"/>
            <ac:spMk id="91" creationId="{A62CC148-0DA0-18BB-4B00-7E3268446651}"/>
          </ac:spMkLst>
        </pc:spChg>
        <pc:spChg chg="add mod">
          <ac:chgData name="代數白痴 顧" userId="316db6a4f7ef8138" providerId="LiveId" clId="{1ACC6286-A0B0-43F2-866A-AE5540C70A25}" dt="2023-12-14T03:25:51.926" v="1253" actId="1038"/>
          <ac:spMkLst>
            <pc:docMk/>
            <pc:sldMk cId="2654160764" sldId="397"/>
            <ac:spMk id="92" creationId="{2629FA38-E40A-A3A1-8F14-8E36D9A68ACC}"/>
          </ac:spMkLst>
        </pc:spChg>
        <pc:spChg chg="add mod">
          <ac:chgData name="代數白痴 顧" userId="316db6a4f7ef8138" providerId="LiveId" clId="{1ACC6286-A0B0-43F2-866A-AE5540C70A25}" dt="2023-12-14T03:27:22.280" v="1269" actId="1035"/>
          <ac:spMkLst>
            <pc:docMk/>
            <pc:sldMk cId="2654160764" sldId="397"/>
            <ac:spMk id="93" creationId="{93AA10A6-E84F-896F-3141-FCA8A88F0AC3}"/>
          </ac:spMkLst>
        </pc:spChg>
        <pc:spChg chg="mod">
          <ac:chgData name="代數白痴 顧" userId="316db6a4f7ef8138" providerId="LiveId" clId="{1ACC6286-A0B0-43F2-866A-AE5540C70A25}" dt="2023-12-14T03:24:29.202" v="1239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1ACC6286-A0B0-43F2-866A-AE5540C70A25}" dt="2023-12-14T03:24:33.650" v="1240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1ACC6286-A0B0-43F2-866A-AE5540C70A25}" dt="2023-12-14T03:24:45.594" v="1243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1ACC6286-A0B0-43F2-866A-AE5540C70A25}" dt="2023-12-14T03:24:44.138" v="1242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1ACC6286-A0B0-43F2-866A-AE5540C70A25}" dt="2023-12-14T03:25:02.704" v="1248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1ACC6286-A0B0-43F2-866A-AE5540C70A25}" dt="2023-12-14T03:25:01.242" v="1247" actId="1076"/>
          <ac:spMkLst>
            <pc:docMk/>
            <pc:sldMk cId="2654160764" sldId="397"/>
            <ac:spMk id="100" creationId="{91177348-F30B-93F2-D204-128C2BF4D6B6}"/>
          </ac:spMkLst>
        </pc:spChg>
        <pc:spChg chg="add mod">
          <ac:chgData name="代數白痴 顧" userId="316db6a4f7ef8138" providerId="LiveId" clId="{1ACC6286-A0B0-43F2-866A-AE5540C70A25}" dt="2023-12-14T02:59:36.707" v="800" actId="164"/>
          <ac:spMkLst>
            <pc:docMk/>
            <pc:sldMk cId="2654160764" sldId="397"/>
            <ac:spMk id="101" creationId="{FE18C29B-8FEE-C0D4-87E9-44B177977797}"/>
          </ac:spMkLst>
        </pc:spChg>
        <pc:grpChg chg="add del mod">
          <ac:chgData name="代數白痴 顧" userId="316db6a4f7ef8138" providerId="LiveId" clId="{1ACC6286-A0B0-43F2-866A-AE5540C70A25}" dt="2023-12-14T02:59:20.610" v="797" actId="478"/>
          <ac:grpSpMkLst>
            <pc:docMk/>
            <pc:sldMk cId="2654160764" sldId="397"/>
            <ac:grpSpMk id="71" creationId="{EFA29FC2-C01D-E106-7A38-129FB43DC62F}"/>
          </ac:grpSpMkLst>
        </pc:grpChg>
        <pc:grpChg chg="del">
          <ac:chgData name="代數白痴 顧" userId="316db6a4f7ef8138" providerId="LiveId" clId="{1ACC6286-A0B0-43F2-866A-AE5540C70A25}" dt="2023-12-14T02:52:32.522" v="712" actId="165"/>
          <ac:grpSpMkLst>
            <pc:docMk/>
            <pc:sldMk cId="2654160764" sldId="397"/>
            <ac:grpSpMk id="83" creationId="{948310BF-A3E0-1AC1-1C23-361861CB66BE}"/>
          </ac:grpSpMkLst>
        </pc:grpChg>
        <pc:grpChg chg="add mod">
          <ac:chgData name="代數白痴 顧" userId="316db6a4f7ef8138" providerId="LiveId" clId="{1ACC6286-A0B0-43F2-866A-AE5540C70A25}" dt="2023-12-14T03:00:31.267" v="813" actId="1076"/>
          <ac:grpSpMkLst>
            <pc:docMk/>
            <pc:sldMk cId="2654160764" sldId="397"/>
            <ac:grpSpMk id="102" creationId="{FFA74901-1D11-72B7-EBE3-0692E2C213EF}"/>
          </ac:grpSpMkLst>
        </pc:grpChg>
        <pc:grpChg chg="add mod">
          <ac:chgData name="代數白痴 顧" userId="316db6a4f7ef8138" providerId="LiveId" clId="{1ACC6286-A0B0-43F2-866A-AE5540C70A25}" dt="2023-12-14T03:24:18.474" v="1237" actId="1076"/>
          <ac:grpSpMkLst>
            <pc:docMk/>
            <pc:sldMk cId="2654160764" sldId="397"/>
            <ac:grpSpMk id="103" creationId="{D9A3DF3E-AAEA-73DD-657A-52DF77F0E512}"/>
          </ac:grpSpMkLst>
        </pc:grpChg>
        <pc:graphicFrameChg chg="add mod">
          <ac:chgData name="代數白痴 顧" userId="316db6a4f7ef8138" providerId="LiveId" clId="{1ACC6286-A0B0-43F2-866A-AE5540C70A25}" dt="2023-12-14T02:43:17.752" v="501" actId="1038"/>
          <ac:graphicFrameMkLst>
            <pc:docMk/>
            <pc:sldMk cId="2654160764" sldId="397"/>
            <ac:graphicFrameMk id="2" creationId="{2E43B9F9-7981-BAD9-7321-9FE119847490}"/>
          </ac:graphicFrameMkLst>
        </pc:graphicFrameChg>
        <pc:graphicFrameChg chg="add mod">
          <ac:chgData name="代數白痴 顧" userId="316db6a4f7ef8138" providerId="LiveId" clId="{1ACC6286-A0B0-43F2-866A-AE5540C70A25}" dt="2023-12-14T02:43:40.403" v="550" actId="1038"/>
          <ac:graphicFrameMkLst>
            <pc:docMk/>
            <pc:sldMk cId="2654160764" sldId="397"/>
            <ac:graphicFrameMk id="3" creationId="{3604DBEF-FFB9-3C59-5CBA-0B5A65605745}"/>
          </ac:graphicFrameMkLst>
        </pc:graphicFrameChg>
        <pc:picChg chg="add del mod">
          <ac:chgData name="代數白痴 顧" userId="316db6a4f7ef8138" providerId="LiveId" clId="{1ACC6286-A0B0-43F2-866A-AE5540C70A25}" dt="2023-12-14T02:52:05.854" v="711" actId="478"/>
          <ac:picMkLst>
            <pc:docMk/>
            <pc:sldMk cId="2654160764" sldId="397"/>
            <ac:picMk id="10" creationId="{0E890AE4-31B3-05D7-2C87-C03EFB2EABC1}"/>
          </ac:picMkLst>
        </pc:picChg>
        <pc:cxnChg chg="del">
          <ac:chgData name="代數白痴 顧" userId="316db6a4f7ef8138" providerId="LiveId" clId="{1ACC6286-A0B0-43F2-866A-AE5540C70A25}" dt="2023-12-14T02:42:35.779" v="330" actId="478"/>
          <ac:cxnSpMkLst>
            <pc:docMk/>
            <pc:sldMk cId="2654160764" sldId="397"/>
            <ac:cxnSpMk id="4" creationId="{A3A8034B-4785-EAEA-EA66-C0BACD0E75C3}"/>
          </ac:cxnSpMkLst>
        </pc:cxnChg>
        <pc:cxnChg chg="mod">
          <ac:chgData name="代數白痴 顧" userId="316db6a4f7ef8138" providerId="LiveId" clId="{1ACC6286-A0B0-43F2-866A-AE5540C70A25}" dt="2023-12-14T02:42:19.574" v="275" actId="1038"/>
          <ac:cxnSpMkLst>
            <pc:docMk/>
            <pc:sldMk cId="2654160764" sldId="397"/>
            <ac:cxnSpMk id="5" creationId="{43D75110-50A2-3167-2932-8F66EA5013CB}"/>
          </ac:cxnSpMkLst>
        </pc:cxnChg>
        <pc:cxnChg chg="mod">
          <ac:chgData name="代數白痴 顧" userId="316db6a4f7ef8138" providerId="LiveId" clId="{1ACC6286-A0B0-43F2-866A-AE5540C70A25}" dt="2023-12-14T02:42:24.580" v="290" actId="1037"/>
          <ac:cxnSpMkLst>
            <pc:docMk/>
            <pc:sldMk cId="2654160764" sldId="397"/>
            <ac:cxnSpMk id="7" creationId="{D94F53A1-3E8B-CF9B-D48F-A535F7111629}"/>
          </ac:cxnSpMkLst>
        </pc:cxnChg>
        <pc:cxnChg chg="mod">
          <ac:chgData name="代數白痴 顧" userId="316db6a4f7ef8138" providerId="LiveId" clId="{1ACC6286-A0B0-43F2-866A-AE5540C70A25}" dt="2023-12-14T02:42:30.706" v="329" actId="1038"/>
          <ac:cxnSpMkLst>
            <pc:docMk/>
            <pc:sldMk cId="2654160764" sldId="397"/>
            <ac:cxnSpMk id="9" creationId="{0A2D2D9C-B5F4-E0C1-0CFA-F55E4EDABF41}"/>
          </ac:cxnSpMkLst>
        </pc:cxnChg>
        <pc:cxnChg chg="mod">
          <ac:chgData name="代數白痴 顧" userId="316db6a4f7ef8138" providerId="LiveId" clId="{1ACC6286-A0B0-43F2-866A-AE5540C70A25}" dt="2023-12-14T02:42:51.708" v="492" actId="1038"/>
          <ac:cxnSpMkLst>
            <pc:docMk/>
            <pc:sldMk cId="2654160764" sldId="397"/>
            <ac:cxnSpMk id="12" creationId="{FDD93B0D-D5D8-0C37-54F0-0E4024A03022}"/>
          </ac:cxnSpMkLst>
        </pc:cxnChg>
        <pc:cxnChg chg="del">
          <ac:chgData name="代數白痴 顧" userId="316db6a4f7ef8138" providerId="LiveId" clId="{1ACC6286-A0B0-43F2-866A-AE5540C70A25}" dt="2023-12-14T02:42:41.991" v="334" actId="478"/>
          <ac:cxnSpMkLst>
            <pc:docMk/>
            <pc:sldMk cId="2654160764" sldId="397"/>
            <ac:cxnSpMk id="13" creationId="{E981D0EF-7604-B2D3-13A6-3765C2A97879}"/>
          </ac:cxnSpMkLst>
        </pc:cxnChg>
        <pc:cxnChg chg="del">
          <ac:chgData name="代數白痴 顧" userId="316db6a4f7ef8138" providerId="LiveId" clId="{1ACC6286-A0B0-43F2-866A-AE5540C70A25}" dt="2023-12-14T02:42:38.147" v="333" actId="478"/>
          <ac:cxnSpMkLst>
            <pc:docMk/>
            <pc:sldMk cId="2654160764" sldId="397"/>
            <ac:cxnSpMk id="15" creationId="{9DD57486-D7A4-B5AE-1D60-6BB8F2697395}"/>
          </ac:cxnSpMkLst>
        </pc:cxnChg>
        <pc:cxnChg chg="del">
          <ac:chgData name="代數白痴 顧" userId="316db6a4f7ef8138" providerId="LiveId" clId="{1ACC6286-A0B0-43F2-866A-AE5540C70A25}" dt="2023-12-14T02:42:37.490" v="332" actId="478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1ACC6286-A0B0-43F2-866A-AE5540C70A25}" dt="2023-12-14T03:23:46.182" v="1233" actId="1038"/>
          <ac:cxnSpMkLst>
            <pc:docMk/>
            <pc:sldMk cId="2654160764" sldId="397"/>
            <ac:cxnSpMk id="19" creationId="{A0E3B1CA-809B-486A-4D91-9D13DFFCF7E3}"/>
          </ac:cxnSpMkLst>
        </pc:cxnChg>
        <pc:cxnChg chg="del">
          <ac:chgData name="代數白痴 顧" userId="316db6a4f7ef8138" providerId="LiveId" clId="{1ACC6286-A0B0-43F2-866A-AE5540C70A25}" dt="2023-12-14T02:42:36.452" v="331" actId="478"/>
          <ac:cxnSpMkLst>
            <pc:docMk/>
            <pc:sldMk cId="2654160764" sldId="397"/>
            <ac:cxnSpMk id="20" creationId="{069535CC-484B-99B6-16F8-25555DA49187}"/>
          </ac:cxnSpMkLst>
        </pc:cxnChg>
        <pc:cxnChg chg="mod topLvl">
          <ac:chgData name="代數白痴 顧" userId="316db6a4f7ef8138" providerId="LiveId" clId="{1ACC6286-A0B0-43F2-866A-AE5540C70A25}" dt="2023-12-14T03:23:39.328" v="1198" actId="1037"/>
          <ac:cxnSpMkLst>
            <pc:docMk/>
            <pc:sldMk cId="2654160764" sldId="397"/>
            <ac:cxnSpMk id="22" creationId="{DB330BC1-050D-C7A8-88DF-6E53EFEE0C21}"/>
          </ac:cxnSpMkLst>
        </pc:cxnChg>
        <pc:cxnChg chg="del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24" creationId="{CCDB4FB1-0227-1C99-9C06-79861734029F}"/>
          </ac:cxnSpMkLst>
        </pc:cxnChg>
        <pc:cxnChg chg="add del mod">
          <ac:chgData name="代數白痴 顧" userId="316db6a4f7ef8138" providerId="LiveId" clId="{1ACC6286-A0B0-43F2-866A-AE5540C70A25}" dt="2023-12-14T02:54:37.911" v="740" actId="478"/>
          <ac:cxnSpMkLst>
            <pc:docMk/>
            <pc:sldMk cId="2654160764" sldId="397"/>
            <ac:cxnSpMk id="25" creationId="{53CF662F-FAAA-82EB-98AB-3F58F95EAD7E}"/>
          </ac:cxnSpMkLst>
        </pc:cxnChg>
        <pc:cxnChg chg="del mod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26" creationId="{3A447579-FE2A-B0D5-520F-C81CA5AAB8CD}"/>
          </ac:cxnSpMkLst>
        </pc:cxnChg>
        <pc:cxnChg chg="del mod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36" creationId="{E830ECAB-08B1-C1C8-044D-D27C63ADFD63}"/>
          </ac:cxnSpMkLst>
        </pc:cxnChg>
        <pc:cxnChg chg="del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37" creationId="{0995D432-AE03-7158-A268-0AB0538A9081}"/>
          </ac:cxnSpMkLst>
        </pc:cxnChg>
        <pc:cxnChg chg="mod topLvl">
          <ac:chgData name="代數白痴 顧" userId="316db6a4f7ef8138" providerId="LiveId" clId="{1ACC6286-A0B0-43F2-866A-AE5540C70A25}" dt="2023-12-14T03:22:37.199" v="1074" actId="1036"/>
          <ac:cxnSpMkLst>
            <pc:docMk/>
            <pc:sldMk cId="2654160764" sldId="397"/>
            <ac:cxnSpMk id="54" creationId="{8418AF6B-E1A5-042B-1FAE-090745B32600}"/>
          </ac:cxnSpMkLst>
        </pc:cxnChg>
        <pc:cxnChg chg="add mod">
          <ac:chgData name="代數白痴 顧" userId="316db6a4f7ef8138" providerId="LiveId" clId="{1ACC6286-A0B0-43F2-866A-AE5540C70A25}" dt="2023-12-14T02:53:07.258" v="725" actId="164"/>
          <ac:cxnSpMkLst>
            <pc:docMk/>
            <pc:sldMk cId="2654160764" sldId="397"/>
            <ac:cxnSpMk id="59" creationId="{85FE9813-F65B-282B-6C34-BD053D24988D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0" creationId="{43D75754-BC7C-EEEB-B4E9-EDFF45FEC00A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1" creationId="{7A5ECC4A-3F5B-5B74-A12A-8EF2E5054153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2" creationId="{BC6B2046-F1C2-44E8-68E6-F94C6C9F78B9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3" creationId="{28E263DE-2393-594D-83DE-B80033BB94C4}"/>
          </ac:cxnSpMkLst>
        </pc:cxnChg>
        <pc:cxnChg chg="mod topLvl">
          <ac:chgData name="代數白痴 顧" userId="316db6a4f7ef8138" providerId="LiveId" clId="{1ACC6286-A0B0-43F2-866A-AE5540C70A25}" dt="2023-12-14T03:23:31.074" v="1158" actId="1038"/>
          <ac:cxnSpMkLst>
            <pc:docMk/>
            <pc:sldMk cId="2654160764" sldId="397"/>
            <ac:cxnSpMk id="64" creationId="{DA7DEB60-4C22-B6AD-AF04-0178410BD933}"/>
          </ac:cxnSpMkLst>
        </pc:cxnChg>
        <pc:cxnChg chg="mod topLvl">
          <ac:chgData name="代數白痴 顧" userId="316db6a4f7ef8138" providerId="LiveId" clId="{1ACC6286-A0B0-43F2-866A-AE5540C70A25}" dt="2023-12-14T03:23:26.150" v="1126" actId="1038"/>
          <ac:cxnSpMkLst>
            <pc:docMk/>
            <pc:sldMk cId="2654160764" sldId="397"/>
            <ac:cxnSpMk id="65" creationId="{73F7550F-29D7-5006-06C9-EEA490EFA31C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68" creationId="{8D76158E-BB50-058F-9749-C50F6E1CFD6B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69" creationId="{96741941-65B1-C8B5-64C0-59B98E6A8582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73" creationId="{04926D8F-528B-8D77-AD88-945B5195DE7A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74" creationId="{EC664A48-7F95-D955-6A43-75E7081AC2B7}"/>
          </ac:cxnSpMkLst>
        </pc:cxnChg>
        <pc:cxnChg chg="add mod">
          <ac:chgData name="代數白痴 顧" userId="316db6a4f7ef8138" providerId="LiveId" clId="{1ACC6286-A0B0-43F2-866A-AE5540C70A25}" dt="2023-12-14T03:26:45.357" v="1265" actId="1036"/>
          <ac:cxnSpMkLst>
            <pc:docMk/>
            <pc:sldMk cId="2654160764" sldId="397"/>
            <ac:cxnSpMk id="75" creationId="{F066EFB7-8A45-E08A-AA3B-38FB558F9CF2}"/>
          </ac:cxnSpMkLst>
        </pc:cxnChg>
        <pc:cxnChg chg="add mod">
          <ac:chgData name="代數白痴 顧" userId="316db6a4f7ef8138" providerId="LiveId" clId="{1ACC6286-A0B0-43F2-866A-AE5540C70A25}" dt="2023-12-14T02:59:36.707" v="800" actId="164"/>
          <ac:cxnSpMkLst>
            <pc:docMk/>
            <pc:sldMk cId="2654160764" sldId="397"/>
            <ac:cxnSpMk id="94" creationId="{C5C91776-D833-0131-7F82-AA0FDFC5A1C8}"/>
          </ac:cxnSpMkLst>
        </pc:cxnChg>
      </pc:sldChg>
    </pc:docChg>
  </pc:docChgLst>
  <pc:docChgLst>
    <pc:chgData name="代數白痴 顧" userId="316db6a4f7ef8138" providerId="LiveId" clId="{104BAB1E-8455-4348-AE62-9CFB8216C28C}"/>
    <pc:docChg chg="undo custSel addSld delSld modSld">
      <pc:chgData name="代數白痴 顧" userId="316db6a4f7ef8138" providerId="LiveId" clId="{104BAB1E-8455-4348-AE62-9CFB8216C28C}" dt="2024-03-25T05:17:42.424" v="1821"/>
      <pc:docMkLst>
        <pc:docMk/>
      </pc:docMkLst>
      <pc:sldChg chg="addSp delSp modSp mod modTransition">
        <pc:chgData name="代數白痴 顧" userId="316db6a4f7ef8138" providerId="LiveId" clId="{104BAB1E-8455-4348-AE62-9CFB8216C28C}" dt="2024-03-25T05:17:42.424" v="1821"/>
        <pc:sldMkLst>
          <pc:docMk/>
          <pc:sldMk cId="2002568168" sldId="400"/>
        </pc:sldMkLst>
        <pc:spChg chg="mod">
          <ac:chgData name="代數白痴 顧" userId="316db6a4f7ef8138" providerId="LiveId" clId="{104BAB1E-8455-4348-AE62-9CFB8216C28C}" dt="2024-03-25T04:54:41.817" v="964" actId="20577"/>
          <ac:spMkLst>
            <pc:docMk/>
            <pc:sldMk cId="2002568168" sldId="400"/>
            <ac:spMk id="6" creationId="{CEEB7751-993F-9058-CC83-7E99352B29AD}"/>
          </ac:spMkLst>
        </pc:spChg>
        <pc:spChg chg="del">
          <ac:chgData name="代數白痴 顧" userId="316db6a4f7ef8138" providerId="LiveId" clId="{104BAB1E-8455-4348-AE62-9CFB8216C28C}" dt="2024-03-25T04:48:35.581" v="15" actId="478"/>
          <ac:spMkLst>
            <pc:docMk/>
            <pc:sldMk cId="2002568168" sldId="400"/>
            <ac:spMk id="9" creationId="{9FF010B8-B5F9-634B-EF96-26A2B7ED7BC1}"/>
          </ac:spMkLst>
        </pc:spChg>
        <pc:spChg chg="del">
          <ac:chgData name="代數白痴 顧" userId="316db6a4f7ef8138" providerId="LiveId" clId="{104BAB1E-8455-4348-AE62-9CFB8216C28C}" dt="2024-03-25T04:48:35.581" v="15" actId="478"/>
          <ac:spMkLst>
            <pc:docMk/>
            <pc:sldMk cId="2002568168" sldId="400"/>
            <ac:spMk id="10" creationId="{44134916-D2B4-0B91-BBEF-76911512E3C2}"/>
          </ac:spMkLst>
        </pc:spChg>
        <pc:spChg chg="del">
          <ac:chgData name="代數白痴 顧" userId="316db6a4f7ef8138" providerId="LiveId" clId="{104BAB1E-8455-4348-AE62-9CFB8216C28C}" dt="2024-03-25T04:48:35.581" v="15" actId="478"/>
          <ac:spMkLst>
            <pc:docMk/>
            <pc:sldMk cId="2002568168" sldId="400"/>
            <ac:spMk id="11" creationId="{E3C4068B-919E-56C2-3D9A-A0BC9FA243C2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15" creationId="{9779476D-E216-7C02-A356-38F7F1BFE352}"/>
          </ac:spMkLst>
        </pc:spChg>
        <pc:spChg chg="add del">
          <ac:chgData name="代數白痴 顧" userId="316db6a4f7ef8138" providerId="LiveId" clId="{104BAB1E-8455-4348-AE62-9CFB8216C28C}" dt="2024-03-25T04:56:15.208" v="1007" actId="478"/>
          <ac:spMkLst>
            <pc:docMk/>
            <pc:sldMk cId="2002568168" sldId="400"/>
            <ac:spMk id="16" creationId="{824D9185-4688-AB88-FCB8-5081A09EF70D}"/>
          </ac:spMkLst>
        </pc:spChg>
        <pc:spChg chg="del">
          <ac:chgData name="代數白痴 顧" userId="316db6a4f7ef8138" providerId="LiveId" clId="{104BAB1E-8455-4348-AE62-9CFB8216C28C}" dt="2024-03-25T04:48:35.581" v="15" actId="478"/>
          <ac:spMkLst>
            <pc:docMk/>
            <pc:sldMk cId="2002568168" sldId="400"/>
            <ac:spMk id="17" creationId="{0D2E2C52-4FAD-6474-9630-31331474FD07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18" creationId="{94D04B57-C454-EA6D-80D2-551D2044A640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19" creationId="{CA4BE1D7-3069-F95C-5BAB-1958F9EC59F8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20" creationId="{BEC1EF9E-6427-B441-1FE8-592F6AA7C6DF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21" creationId="{9C0355DE-3462-18F3-2F28-782DA27082E5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22" creationId="{B8B0162F-D9E2-CCDF-3233-97F2E57FDC74}"/>
          </ac:spMkLst>
        </pc:spChg>
        <pc:spChg chg="mod">
          <ac:chgData name="代數白痴 顧" userId="316db6a4f7ef8138" providerId="LiveId" clId="{104BAB1E-8455-4348-AE62-9CFB8216C28C}" dt="2024-03-25T05:15:02.418" v="1807" actId="20577"/>
          <ac:spMkLst>
            <pc:docMk/>
            <pc:sldMk cId="2002568168" sldId="400"/>
            <ac:spMk id="23" creationId="{3851CD1E-8037-4C3B-D89A-8BB0433A7809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24" creationId="{9377D147-AFBB-7DF7-1105-B2382BA9BA36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25" creationId="{0921CEEE-F1A3-721C-6FB8-40BC1D786C24}"/>
          </ac:spMkLst>
        </pc:spChg>
        <pc:spChg chg="del">
          <ac:chgData name="代數白痴 顧" userId="316db6a4f7ef8138" providerId="LiveId" clId="{104BAB1E-8455-4348-AE62-9CFB8216C28C}" dt="2024-03-25T04:48:35.581" v="15" actId="478"/>
          <ac:spMkLst>
            <pc:docMk/>
            <pc:sldMk cId="2002568168" sldId="400"/>
            <ac:spMk id="26" creationId="{B3139587-9B36-7CD4-B29D-5705D3BCE73B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27" creationId="{C42C94BB-F54B-7CE7-EF08-78809EEFFFF4}"/>
          </ac:spMkLst>
        </pc:spChg>
        <pc:spChg chg="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28" creationId="{DD0456EB-916B-B09D-EE0B-4400A60A7710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29" creationId="{773C50DB-BC9F-BE1E-36BD-27D24A15B2A1}"/>
          </ac:spMkLst>
        </pc:spChg>
        <pc:spChg chg="del">
          <ac:chgData name="代數白痴 顧" userId="316db6a4f7ef8138" providerId="LiveId" clId="{104BAB1E-8455-4348-AE62-9CFB8216C28C}" dt="2024-03-25T04:59:04.078" v="1040" actId="478"/>
          <ac:spMkLst>
            <pc:docMk/>
            <pc:sldMk cId="2002568168" sldId="400"/>
            <ac:spMk id="30" creationId="{00BFCEAB-27E1-B723-B96C-B7450C03B13C}"/>
          </ac:spMkLst>
        </pc:spChg>
        <pc:spChg chg="del">
          <ac:chgData name="代數白痴 顧" userId="316db6a4f7ef8138" providerId="LiveId" clId="{104BAB1E-8455-4348-AE62-9CFB8216C28C}" dt="2024-03-25T04:59:04.078" v="1040" actId="478"/>
          <ac:spMkLst>
            <pc:docMk/>
            <pc:sldMk cId="2002568168" sldId="400"/>
            <ac:spMk id="31" creationId="{C501F80C-B55A-8BFB-4E4F-DDDB79A27B07}"/>
          </ac:spMkLst>
        </pc:spChg>
        <pc:spChg chg="del">
          <ac:chgData name="代數白痴 顧" userId="316db6a4f7ef8138" providerId="LiveId" clId="{104BAB1E-8455-4348-AE62-9CFB8216C28C}" dt="2024-03-25T04:59:04.078" v="1040" actId="478"/>
          <ac:spMkLst>
            <pc:docMk/>
            <pc:sldMk cId="2002568168" sldId="400"/>
            <ac:spMk id="32" creationId="{49E7A857-5529-580F-C289-908025A07D0A}"/>
          </ac:spMkLst>
        </pc:spChg>
        <pc:spChg chg="del">
          <ac:chgData name="代數白痴 顧" userId="316db6a4f7ef8138" providerId="LiveId" clId="{104BAB1E-8455-4348-AE62-9CFB8216C28C}" dt="2024-03-25T04:59:04.078" v="1040" actId="478"/>
          <ac:spMkLst>
            <pc:docMk/>
            <pc:sldMk cId="2002568168" sldId="400"/>
            <ac:spMk id="33" creationId="{68D73627-6CC4-7AAF-B1B7-A2642CA7CF2D}"/>
          </ac:spMkLst>
        </pc:spChg>
        <pc:spChg chg="del">
          <ac:chgData name="代數白痴 顧" userId="316db6a4f7ef8138" providerId="LiveId" clId="{104BAB1E-8455-4348-AE62-9CFB8216C28C}" dt="2024-03-25T04:59:04.078" v="1040" actId="478"/>
          <ac:spMkLst>
            <pc:docMk/>
            <pc:sldMk cId="2002568168" sldId="400"/>
            <ac:spMk id="34" creationId="{899740C3-C1F6-67EF-FC95-03CD1C5D535E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39" creationId="{664EFA25-7B67-7368-7D64-4B5399817E59}"/>
          </ac:spMkLst>
        </pc:spChg>
        <pc:spChg chg="del">
          <ac:chgData name="代數白痴 顧" userId="316db6a4f7ef8138" providerId="LiveId" clId="{104BAB1E-8455-4348-AE62-9CFB8216C28C}" dt="2024-03-25T04:48:35.581" v="15" actId="478"/>
          <ac:spMkLst>
            <pc:docMk/>
            <pc:sldMk cId="2002568168" sldId="400"/>
            <ac:spMk id="40" creationId="{C73E72E0-965C-F8F9-E4FF-A2B1DAE0DC9D}"/>
          </ac:spMkLst>
        </pc:spChg>
        <pc:spChg chg="del">
          <ac:chgData name="代數白痴 顧" userId="316db6a4f7ef8138" providerId="LiveId" clId="{104BAB1E-8455-4348-AE62-9CFB8216C28C}" dt="2024-03-25T04:48:35.581" v="15" actId="478"/>
          <ac:spMkLst>
            <pc:docMk/>
            <pc:sldMk cId="2002568168" sldId="400"/>
            <ac:spMk id="41" creationId="{DFFD671E-7D62-8CDF-041B-DCBF3B3F3AFF}"/>
          </ac:spMkLst>
        </pc:spChg>
        <pc:spChg chg="del">
          <ac:chgData name="代數白痴 顧" userId="316db6a4f7ef8138" providerId="LiveId" clId="{104BAB1E-8455-4348-AE62-9CFB8216C28C}" dt="2024-03-25T04:48:35.581" v="15" actId="478"/>
          <ac:spMkLst>
            <pc:docMk/>
            <pc:sldMk cId="2002568168" sldId="400"/>
            <ac:spMk id="42" creationId="{CD1B7282-2562-2721-397F-7F73AE7C95FD}"/>
          </ac:spMkLst>
        </pc:spChg>
        <pc:spChg chg="del">
          <ac:chgData name="代數白痴 顧" userId="316db6a4f7ef8138" providerId="LiveId" clId="{104BAB1E-8455-4348-AE62-9CFB8216C28C}" dt="2024-03-25T04:48:35.581" v="15" actId="478"/>
          <ac:spMkLst>
            <pc:docMk/>
            <pc:sldMk cId="2002568168" sldId="400"/>
            <ac:spMk id="43" creationId="{3500D3E4-F32E-A928-6B56-C861AA26467F}"/>
          </ac:spMkLst>
        </pc:spChg>
        <pc:spChg chg="add mod or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44" creationId="{5BF5DC49-F258-418E-F4E6-CAF6948CCC00}"/>
          </ac:spMkLst>
        </pc:spChg>
        <pc:spChg chg="del">
          <ac:chgData name="代數白痴 顧" userId="316db6a4f7ef8138" providerId="LiveId" clId="{104BAB1E-8455-4348-AE62-9CFB8216C28C}" dt="2024-03-25T04:48:35.581" v="15" actId="478"/>
          <ac:spMkLst>
            <pc:docMk/>
            <pc:sldMk cId="2002568168" sldId="400"/>
            <ac:spMk id="45" creationId="{98343EE8-B01F-E722-531C-23212FA58708}"/>
          </ac:spMkLst>
        </pc:spChg>
        <pc:spChg chg="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52" creationId="{AA1D6992-C3F4-8400-1B34-6E1E0CD1D94F}"/>
          </ac:spMkLst>
        </pc:spChg>
        <pc:spChg chg="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55" creationId="{AFD9F53A-8D21-1D2F-8D1E-F745BAED4930}"/>
          </ac:spMkLst>
        </pc:spChg>
        <pc:spChg chg="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56" creationId="{980E1D83-634D-D3F7-AC8D-A5CC10E617AA}"/>
          </ac:spMkLst>
        </pc:spChg>
        <pc:spChg chg="mod">
          <ac:chgData name="代數白痴 顧" userId="316db6a4f7ef8138" providerId="LiveId" clId="{104BAB1E-8455-4348-AE62-9CFB8216C28C}" dt="2024-03-25T05:04:31.211" v="1491"/>
          <ac:spMkLst>
            <pc:docMk/>
            <pc:sldMk cId="2002568168" sldId="400"/>
            <ac:spMk id="57" creationId="{EBE53B96-15C1-51FB-B005-DA0D341362DE}"/>
          </ac:spMkLst>
        </pc:spChg>
        <pc:spChg chg="mod">
          <ac:chgData name="代數白痴 顧" userId="316db6a4f7ef8138" providerId="LiveId" clId="{104BAB1E-8455-4348-AE62-9CFB8216C28C}" dt="2024-03-25T05:04:31.211" v="1491"/>
          <ac:spMkLst>
            <pc:docMk/>
            <pc:sldMk cId="2002568168" sldId="400"/>
            <ac:spMk id="58" creationId="{D9ADDF82-C7A5-E3AA-DE14-7B52572E4543}"/>
          </ac:spMkLst>
        </pc:spChg>
        <pc:spChg chg="mod">
          <ac:chgData name="代數白痴 顧" userId="316db6a4f7ef8138" providerId="LiveId" clId="{104BAB1E-8455-4348-AE62-9CFB8216C28C}" dt="2024-03-25T05:04:31.211" v="1491"/>
          <ac:spMkLst>
            <pc:docMk/>
            <pc:sldMk cId="2002568168" sldId="400"/>
            <ac:spMk id="59" creationId="{D41AA760-A941-37BD-9C73-80247101C402}"/>
          </ac:spMkLst>
        </pc:spChg>
        <pc:spChg chg="mod">
          <ac:chgData name="代數白痴 顧" userId="316db6a4f7ef8138" providerId="LiveId" clId="{104BAB1E-8455-4348-AE62-9CFB8216C28C}" dt="2024-03-25T05:05:26.890" v="1605" actId="14100"/>
          <ac:spMkLst>
            <pc:docMk/>
            <pc:sldMk cId="2002568168" sldId="400"/>
            <ac:spMk id="60" creationId="{B186BDCD-4045-B353-6E61-81059E007FF6}"/>
          </ac:spMkLst>
        </pc:spChg>
        <pc:spChg chg="mod">
          <ac:chgData name="代數白痴 顧" userId="316db6a4f7ef8138" providerId="LiveId" clId="{104BAB1E-8455-4348-AE62-9CFB8216C28C}" dt="2024-03-25T05:16:20.441" v="1817" actId="692"/>
          <ac:spMkLst>
            <pc:docMk/>
            <pc:sldMk cId="2002568168" sldId="400"/>
            <ac:spMk id="63" creationId="{4A6547D5-41A2-AAB6-379C-CE6FA6B8AE8C}"/>
          </ac:spMkLst>
        </pc:spChg>
        <pc:spChg chg="mod">
          <ac:chgData name="代數白痴 顧" userId="316db6a4f7ef8138" providerId="LiveId" clId="{104BAB1E-8455-4348-AE62-9CFB8216C28C}" dt="2024-03-25T05:16:29.107" v="1819" actId="692"/>
          <ac:spMkLst>
            <pc:docMk/>
            <pc:sldMk cId="2002568168" sldId="400"/>
            <ac:spMk id="64" creationId="{B2E043C0-063F-304A-2FD4-BAE5C8503AFF}"/>
          </ac:spMkLst>
        </pc:spChg>
        <pc:spChg chg="del">
          <ac:chgData name="代數白痴 顧" userId="316db6a4f7ef8138" providerId="LiveId" clId="{104BAB1E-8455-4348-AE62-9CFB8216C28C}" dt="2024-03-25T04:59:04.078" v="1040" actId="478"/>
          <ac:spMkLst>
            <pc:docMk/>
            <pc:sldMk cId="2002568168" sldId="400"/>
            <ac:spMk id="65" creationId="{458F5F73-03D4-E675-76FD-19693FD0F61A}"/>
          </ac:spMkLst>
        </pc:spChg>
        <pc:spChg chg="del">
          <ac:chgData name="代數白痴 顧" userId="316db6a4f7ef8138" providerId="LiveId" clId="{104BAB1E-8455-4348-AE62-9CFB8216C28C}" dt="2024-03-25T04:59:04.078" v="1040" actId="478"/>
          <ac:spMkLst>
            <pc:docMk/>
            <pc:sldMk cId="2002568168" sldId="400"/>
            <ac:spMk id="66" creationId="{E906DE12-DC24-FC83-C206-5F1559B07C29}"/>
          </ac:spMkLst>
        </pc:spChg>
        <pc:spChg chg="del">
          <ac:chgData name="代數白痴 顧" userId="316db6a4f7ef8138" providerId="LiveId" clId="{104BAB1E-8455-4348-AE62-9CFB8216C28C}" dt="2024-03-25T04:59:04.078" v="1040" actId="478"/>
          <ac:spMkLst>
            <pc:docMk/>
            <pc:sldMk cId="2002568168" sldId="400"/>
            <ac:spMk id="67" creationId="{8B42F1A6-14F5-DB76-3A57-262526FA2D10}"/>
          </ac:spMkLst>
        </pc:spChg>
        <pc:spChg chg="del">
          <ac:chgData name="代數白痴 顧" userId="316db6a4f7ef8138" providerId="LiveId" clId="{104BAB1E-8455-4348-AE62-9CFB8216C28C}" dt="2024-03-25T04:59:04.078" v="1040" actId="478"/>
          <ac:spMkLst>
            <pc:docMk/>
            <pc:sldMk cId="2002568168" sldId="400"/>
            <ac:spMk id="68" creationId="{15A15F28-B1B0-ACA2-2906-2CDF8553FECF}"/>
          </ac:spMkLst>
        </pc:spChg>
        <pc:spChg chg="del">
          <ac:chgData name="代數白痴 顧" userId="316db6a4f7ef8138" providerId="LiveId" clId="{104BAB1E-8455-4348-AE62-9CFB8216C28C}" dt="2024-03-25T04:59:04.078" v="1040" actId="478"/>
          <ac:spMkLst>
            <pc:docMk/>
            <pc:sldMk cId="2002568168" sldId="400"/>
            <ac:spMk id="69" creationId="{6A44CB1E-18FE-A8CB-0529-7FD1915B2AE9}"/>
          </ac:spMkLst>
        </pc:spChg>
        <pc:spChg chg="mod">
          <ac:chgData name="代數白痴 顧" userId="316db6a4f7ef8138" providerId="LiveId" clId="{104BAB1E-8455-4348-AE62-9CFB8216C28C}" dt="2024-03-25T05:16:25.210" v="1818" actId="692"/>
          <ac:spMkLst>
            <pc:docMk/>
            <pc:sldMk cId="2002568168" sldId="400"/>
            <ac:spMk id="70" creationId="{283EEEFA-8E73-4509-B11F-7738D2A2EED7}"/>
          </ac:spMkLst>
        </pc:spChg>
        <pc:spChg chg="add 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72" creationId="{E3BCC10F-3B33-28C2-C93E-B8E43838615D}"/>
          </ac:spMkLst>
        </pc:spChg>
        <pc:spChg chg="add 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73" creationId="{57E99C48-09FF-CDB0-61F6-D1B9759DD8DC}"/>
          </ac:spMkLst>
        </pc:spChg>
        <pc:spChg chg="add mod">
          <ac:chgData name="代數白痴 顧" userId="316db6a4f7ef8138" providerId="LiveId" clId="{104BAB1E-8455-4348-AE62-9CFB8216C28C}" dt="2024-03-25T05:16:43.600" v="1820" actId="1076"/>
          <ac:spMkLst>
            <pc:docMk/>
            <pc:sldMk cId="2002568168" sldId="400"/>
            <ac:spMk id="74" creationId="{6C787CC8-52E2-426B-0892-A497D3593536}"/>
          </ac:spMkLst>
        </pc:spChg>
        <pc:spChg chg="add 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75" creationId="{83FAB6D6-8EBC-166A-E776-53E60E633056}"/>
          </ac:spMkLst>
        </pc:spChg>
        <pc:spChg chg="add 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76" creationId="{9D0EEEC2-C3D9-04AD-C644-91F5A4625FF0}"/>
          </ac:spMkLst>
        </pc:spChg>
        <pc:spChg chg="add 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77" creationId="{E14D95DF-109F-45A2-8E78-BAFA21B76C81}"/>
          </ac:spMkLst>
        </pc:spChg>
        <pc:spChg chg="add 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78" creationId="{B9A2A3FF-5065-8F62-96AD-4934F3EF7C39}"/>
          </ac:spMkLst>
        </pc:spChg>
        <pc:spChg chg="add 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79" creationId="{85730886-4127-41EF-A23F-8F5E2ED3994B}"/>
          </ac:spMkLst>
        </pc:spChg>
        <pc:spChg chg="add 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80" creationId="{F2EB1FA1-4FF7-900D-AC28-152ED35692F1}"/>
          </ac:spMkLst>
        </pc:spChg>
        <pc:grpChg chg="add del mod">
          <ac:chgData name="代數白痴 顧" userId="316db6a4f7ef8138" providerId="LiveId" clId="{104BAB1E-8455-4348-AE62-9CFB8216C28C}" dt="2024-03-25T05:05:31.061" v="1606" actId="478"/>
          <ac:grpSpMkLst>
            <pc:docMk/>
            <pc:sldMk cId="2002568168" sldId="400"/>
            <ac:grpSpMk id="53" creationId="{DD453CED-CE04-2757-3D96-19030378579B}"/>
          </ac:grpSpMkLst>
        </pc:grpChg>
        <pc:grpChg chg="add mod">
          <ac:chgData name="代數白痴 顧" userId="316db6a4f7ef8138" providerId="LiveId" clId="{104BAB1E-8455-4348-AE62-9CFB8216C28C}" dt="2024-03-25T05:12:40.564" v="1710" actId="164"/>
          <ac:grpSpMkLst>
            <pc:docMk/>
            <pc:sldMk cId="2002568168" sldId="400"/>
            <ac:grpSpMk id="62" creationId="{9C90B418-BC75-DF68-E730-F80990619376}"/>
          </ac:grpSpMkLst>
        </pc:grpChg>
        <pc:grpChg chg="add mod">
          <ac:chgData name="代數白痴 顧" userId="316db6a4f7ef8138" providerId="LiveId" clId="{104BAB1E-8455-4348-AE62-9CFB8216C28C}" dt="2024-03-25T05:12:40.564" v="1710" actId="164"/>
          <ac:grpSpMkLst>
            <pc:docMk/>
            <pc:sldMk cId="2002568168" sldId="400"/>
            <ac:grpSpMk id="82" creationId="{F8E4D242-6F90-7126-34F6-E06F03FDE009}"/>
          </ac:grpSpMkLst>
        </pc:grpChg>
        <pc:graphicFrameChg chg="add mod">
          <ac:chgData name="代數白痴 顧" userId="316db6a4f7ef8138" providerId="LiveId" clId="{104BAB1E-8455-4348-AE62-9CFB8216C28C}" dt="2024-03-25T04:55:05.578" v="999" actId="1038"/>
          <ac:graphicFrameMkLst>
            <pc:docMk/>
            <pc:sldMk cId="2002568168" sldId="400"/>
            <ac:graphicFrameMk id="8" creationId="{B71B5F16-8025-5C2B-EBEA-B5B649F0479E}"/>
          </ac:graphicFrameMkLst>
        </pc:graphicFrameChg>
        <pc:graphicFrameChg chg="add mod">
          <ac:chgData name="代數白痴 顧" userId="316db6a4f7ef8138" providerId="LiveId" clId="{104BAB1E-8455-4348-AE62-9CFB8216C28C}" dt="2024-03-25T04:55:05.578" v="999" actId="1038"/>
          <ac:graphicFrameMkLst>
            <pc:docMk/>
            <pc:sldMk cId="2002568168" sldId="400"/>
            <ac:graphicFrameMk id="12" creationId="{E27828D4-A2CF-B8B6-1601-5F7CB1565FDB}"/>
          </ac:graphicFrameMkLst>
        </pc:graphicFrameChg>
        <pc:graphicFrameChg chg="add mod">
          <ac:chgData name="代數白痴 顧" userId="316db6a4f7ef8138" providerId="LiveId" clId="{104BAB1E-8455-4348-AE62-9CFB8216C28C}" dt="2024-03-25T05:12:40.564" v="1710" actId="164"/>
          <ac:graphicFrameMkLst>
            <pc:docMk/>
            <pc:sldMk cId="2002568168" sldId="400"/>
            <ac:graphicFrameMk id="81" creationId="{EA1A6D01-FC1F-CF16-A033-1E70ABF7C82D}"/>
          </ac:graphicFrameMkLst>
        </pc:graphicFrameChg>
        <pc:picChg chg="add del mod">
          <ac:chgData name="代數白痴 顧" userId="316db6a4f7ef8138" providerId="LiveId" clId="{104BAB1E-8455-4348-AE62-9CFB8216C28C}" dt="2024-03-25T04:58:11.348" v="1031" actId="478"/>
          <ac:picMkLst>
            <pc:docMk/>
            <pc:sldMk cId="2002568168" sldId="400"/>
            <ac:picMk id="14" creationId="{C0A327A9-D9C7-0B2F-833B-B6BAE35B6CFB}"/>
          </ac:picMkLst>
        </pc:picChg>
        <pc:cxnChg chg="mod">
          <ac:chgData name="代數白痴 顧" userId="316db6a4f7ef8138" providerId="LiveId" clId="{104BAB1E-8455-4348-AE62-9CFB8216C28C}" dt="2024-03-25T04:53:05.811" v="625" actId="692"/>
          <ac:cxnSpMkLst>
            <pc:docMk/>
            <pc:sldMk cId="2002568168" sldId="400"/>
            <ac:cxnSpMk id="2" creationId="{B1610E80-6056-732B-C8BB-1A115F264C28}"/>
          </ac:cxnSpMkLst>
        </pc:cxnChg>
        <pc:cxnChg chg="mod">
          <ac:chgData name="代數白痴 顧" userId="316db6a4f7ef8138" providerId="LiveId" clId="{104BAB1E-8455-4348-AE62-9CFB8216C28C}" dt="2024-03-25T04:53:05.811" v="625" actId="692"/>
          <ac:cxnSpMkLst>
            <pc:docMk/>
            <pc:sldMk cId="2002568168" sldId="400"/>
            <ac:cxnSpMk id="3" creationId="{3F8736C3-E6C4-8592-8A97-12993B79DE39}"/>
          </ac:cxnSpMkLst>
        </pc:cxnChg>
        <pc:cxnChg chg="mod">
          <ac:chgData name="代數白痴 顧" userId="316db6a4f7ef8138" providerId="LiveId" clId="{104BAB1E-8455-4348-AE62-9CFB8216C28C}" dt="2024-03-25T04:53:05.811" v="625" actId="692"/>
          <ac:cxnSpMkLst>
            <pc:docMk/>
            <pc:sldMk cId="2002568168" sldId="400"/>
            <ac:cxnSpMk id="4" creationId="{03FCA809-2ECE-43BF-FFC2-548A12A7F852}"/>
          </ac:cxnSpMkLst>
        </pc:cxnChg>
        <pc:cxnChg chg="mod">
          <ac:chgData name="代數白痴 顧" userId="316db6a4f7ef8138" providerId="LiveId" clId="{104BAB1E-8455-4348-AE62-9CFB8216C28C}" dt="2024-03-25T04:53:05.811" v="625" actId="692"/>
          <ac:cxnSpMkLst>
            <pc:docMk/>
            <pc:sldMk cId="2002568168" sldId="400"/>
            <ac:cxnSpMk id="5" creationId="{C2A41D06-6A18-02C1-DCFC-0C15EF52CAFF}"/>
          </ac:cxnSpMkLst>
        </pc:cxnChg>
        <pc:cxnChg chg="add mod">
          <ac:chgData name="代數白痴 顧" userId="316db6a4f7ef8138" providerId="LiveId" clId="{104BAB1E-8455-4348-AE62-9CFB8216C28C}" dt="2024-03-25T04:54:36.376" v="959" actId="1038"/>
          <ac:cxnSpMkLst>
            <pc:docMk/>
            <pc:sldMk cId="2002568168" sldId="400"/>
            <ac:cxnSpMk id="7" creationId="{7CA831A0-F438-A48F-D03C-C03450930666}"/>
          </ac:cxnSpMkLst>
        </pc:cxnChg>
        <pc:cxnChg chg="mod">
          <ac:chgData name="代數白痴 顧" userId="316db6a4f7ef8138" providerId="LiveId" clId="{104BAB1E-8455-4348-AE62-9CFB8216C28C}" dt="2024-03-25T05:12:40.564" v="1710" actId="164"/>
          <ac:cxnSpMkLst>
            <pc:docMk/>
            <pc:sldMk cId="2002568168" sldId="400"/>
            <ac:cxnSpMk id="35" creationId="{167E1449-D29C-1813-C20D-A64DDB752E9C}"/>
          </ac:cxnSpMkLst>
        </pc:cxnChg>
        <pc:cxnChg chg="del">
          <ac:chgData name="代數白痴 顧" userId="316db6a4f7ef8138" providerId="LiveId" clId="{104BAB1E-8455-4348-AE62-9CFB8216C28C}" dt="2024-03-25T05:03:02.817" v="1429" actId="478"/>
          <ac:cxnSpMkLst>
            <pc:docMk/>
            <pc:sldMk cId="2002568168" sldId="400"/>
            <ac:cxnSpMk id="36" creationId="{725FAB0F-403B-BFD5-2BD0-AC7E204903B9}"/>
          </ac:cxnSpMkLst>
        </pc:cxnChg>
        <pc:cxnChg chg="mod">
          <ac:chgData name="代數白痴 顧" userId="316db6a4f7ef8138" providerId="LiveId" clId="{104BAB1E-8455-4348-AE62-9CFB8216C28C}" dt="2024-03-25T05:12:40.564" v="1710" actId="164"/>
          <ac:cxnSpMkLst>
            <pc:docMk/>
            <pc:sldMk cId="2002568168" sldId="400"/>
            <ac:cxnSpMk id="37" creationId="{2D2CB6E5-A56F-FC86-796B-3C9D1685291C}"/>
          </ac:cxnSpMkLst>
        </pc:cxnChg>
        <pc:cxnChg chg="del">
          <ac:chgData name="代數白痴 顧" userId="316db6a4f7ef8138" providerId="LiveId" clId="{104BAB1E-8455-4348-AE62-9CFB8216C28C}" dt="2024-03-25T05:03:02.817" v="1429" actId="478"/>
          <ac:cxnSpMkLst>
            <pc:docMk/>
            <pc:sldMk cId="2002568168" sldId="400"/>
            <ac:cxnSpMk id="38" creationId="{C6772437-29B0-AA38-C372-62A187EC3C22}"/>
          </ac:cxnSpMkLst>
        </pc:cxnChg>
        <pc:cxnChg chg="add mod">
          <ac:chgData name="代數白痴 顧" userId="316db6a4f7ef8138" providerId="LiveId" clId="{104BAB1E-8455-4348-AE62-9CFB8216C28C}" dt="2024-03-25T05:12:40.564" v="1710" actId="164"/>
          <ac:cxnSpMkLst>
            <pc:docMk/>
            <pc:sldMk cId="2002568168" sldId="400"/>
            <ac:cxnSpMk id="46" creationId="{D678D489-297A-9A2F-CB11-6E52BB379607}"/>
          </ac:cxnSpMkLst>
        </pc:cxnChg>
        <pc:cxnChg chg="mod">
          <ac:chgData name="代數白痴 顧" userId="316db6a4f7ef8138" providerId="LiveId" clId="{104BAB1E-8455-4348-AE62-9CFB8216C28C}" dt="2024-03-25T05:12:40.564" v="1710" actId="164"/>
          <ac:cxnSpMkLst>
            <pc:docMk/>
            <pc:sldMk cId="2002568168" sldId="400"/>
            <ac:cxnSpMk id="48" creationId="{68834B9C-B3D8-A6AC-B94F-58DA83B014CC}"/>
          </ac:cxnSpMkLst>
        </pc:cxnChg>
        <pc:cxnChg chg="mod">
          <ac:chgData name="代數白痴 顧" userId="316db6a4f7ef8138" providerId="LiveId" clId="{104BAB1E-8455-4348-AE62-9CFB8216C28C}" dt="2024-03-25T05:12:40.564" v="1710" actId="164"/>
          <ac:cxnSpMkLst>
            <pc:docMk/>
            <pc:sldMk cId="2002568168" sldId="400"/>
            <ac:cxnSpMk id="49" creationId="{9C4233AC-1A46-39F6-E3DC-D6B90B26609F}"/>
          </ac:cxnSpMkLst>
        </pc:cxnChg>
        <pc:cxnChg chg="mod">
          <ac:chgData name="代數白痴 顧" userId="316db6a4f7ef8138" providerId="LiveId" clId="{104BAB1E-8455-4348-AE62-9CFB8216C28C}" dt="2024-03-25T05:12:40.564" v="1710" actId="164"/>
          <ac:cxnSpMkLst>
            <pc:docMk/>
            <pc:sldMk cId="2002568168" sldId="400"/>
            <ac:cxnSpMk id="50" creationId="{CE7D25A2-2479-B9C2-BE7E-7EC58120BD13}"/>
          </ac:cxnSpMkLst>
        </pc:cxnChg>
        <pc:cxnChg chg="mod">
          <ac:chgData name="代數白痴 顧" userId="316db6a4f7ef8138" providerId="LiveId" clId="{104BAB1E-8455-4348-AE62-9CFB8216C28C}" dt="2024-03-25T05:12:40.564" v="1710" actId="164"/>
          <ac:cxnSpMkLst>
            <pc:docMk/>
            <pc:sldMk cId="2002568168" sldId="400"/>
            <ac:cxnSpMk id="54" creationId="{C85B2D53-5B5A-9AC0-2275-87E619C4DFE5}"/>
          </ac:cxnSpMkLst>
        </pc:cxnChg>
        <pc:cxnChg chg="mod">
          <ac:chgData name="代數白痴 顧" userId="316db6a4f7ef8138" providerId="LiveId" clId="{104BAB1E-8455-4348-AE62-9CFB8216C28C}" dt="2024-03-25T05:15:34.292" v="1808" actId="692"/>
          <ac:cxnSpMkLst>
            <pc:docMk/>
            <pc:sldMk cId="2002568168" sldId="400"/>
            <ac:cxnSpMk id="71" creationId="{09951B0E-3919-9E0C-294E-8476F1798824}"/>
          </ac:cxnSpMkLst>
        </pc:cxnChg>
      </pc:sldChg>
      <pc:sldChg chg="add del modTransition">
        <pc:chgData name="代數白痴 顧" userId="316db6a4f7ef8138" providerId="LiveId" clId="{104BAB1E-8455-4348-AE62-9CFB8216C28C}" dt="2024-03-25T05:12:59.059" v="1744" actId="2696"/>
        <pc:sldMkLst>
          <pc:docMk/>
          <pc:sldMk cId="380209889" sldId="401"/>
        </pc:sldMkLst>
      </pc:sldChg>
    </pc:docChg>
  </pc:docChgLst>
  <pc:docChgLst>
    <pc:chgData name="代數白痴 顧" userId="316db6a4f7ef8138" providerId="LiveId" clId="{F25B5EE7-91BB-468A-BB94-C81A8B4B98D1}"/>
    <pc:docChg chg="custSel addSld delSld modSld">
      <pc:chgData name="代數白痴 顧" userId="316db6a4f7ef8138" providerId="LiveId" clId="{F25B5EE7-91BB-468A-BB94-C81A8B4B98D1}" dt="2024-03-11T00:43:53.656" v="1352" actId="47"/>
      <pc:docMkLst>
        <pc:docMk/>
      </pc:docMkLst>
      <pc:sldChg chg="addSp delSp modSp mod modTransition">
        <pc:chgData name="代數白痴 顧" userId="316db6a4f7ef8138" providerId="LiveId" clId="{F25B5EE7-91BB-468A-BB94-C81A8B4B98D1}" dt="2024-03-11T00:43:45.194" v="1351" actId="164"/>
        <pc:sldMkLst>
          <pc:docMk/>
          <pc:sldMk cId="2794326291" sldId="398"/>
        </pc:sldMkLst>
        <pc:spChg chg="mod">
          <ac:chgData name="代數白痴 顧" userId="316db6a4f7ef8138" providerId="LiveId" clId="{F25B5EE7-91BB-468A-BB94-C81A8B4B98D1}" dt="2024-03-11T00:14:27.303" v="233" actId="114"/>
          <ac:spMkLst>
            <pc:docMk/>
            <pc:sldMk cId="2794326291" sldId="398"/>
            <ac:spMk id="6" creationId="{CEEB7751-993F-9058-CC83-7E99352B29AD}"/>
          </ac:spMkLst>
        </pc:spChg>
        <pc:spChg chg="add">
          <ac:chgData name="代數白痴 顧" userId="316db6a4f7ef8138" providerId="LiveId" clId="{F25B5EE7-91BB-468A-BB94-C81A8B4B98D1}" dt="2024-03-11T00:19:18.692" v="611" actId="11529"/>
          <ac:spMkLst>
            <pc:docMk/>
            <pc:sldMk cId="2794326291" sldId="398"/>
            <ac:spMk id="16" creationId="{2130F8BB-A07A-6C9D-654B-D9EC58896D64}"/>
          </ac:spMkLst>
        </pc:spChg>
        <pc:spChg chg="add mod">
          <ac:chgData name="代數白痴 顧" userId="316db6a4f7ef8138" providerId="LiveId" clId="{F25B5EE7-91BB-468A-BB94-C81A8B4B98D1}" dt="2024-03-11T00:21:21.232" v="632" actId="14100"/>
          <ac:spMkLst>
            <pc:docMk/>
            <pc:sldMk cId="2794326291" sldId="398"/>
            <ac:spMk id="17" creationId="{E1175831-59A8-DC76-463C-1FD0B9C16AFF}"/>
          </ac:spMkLst>
        </pc:spChg>
        <pc:spChg chg="add mod ord">
          <ac:chgData name="代數白痴 顧" userId="316db6a4f7ef8138" providerId="LiveId" clId="{F25B5EE7-91BB-468A-BB94-C81A8B4B98D1}" dt="2024-03-11T00:21:09.575" v="630" actId="167"/>
          <ac:spMkLst>
            <pc:docMk/>
            <pc:sldMk cId="2794326291" sldId="398"/>
            <ac:spMk id="18" creationId="{C9CF139F-0711-1421-E4B2-1B299B3C1C78}"/>
          </ac:spMkLst>
        </pc:spChg>
        <pc:spChg chg="add mod ord">
          <ac:chgData name="代數白痴 顧" userId="316db6a4f7ef8138" providerId="LiveId" clId="{F25B5EE7-91BB-468A-BB94-C81A8B4B98D1}" dt="2024-03-11T00:21:09.575" v="630" actId="167"/>
          <ac:spMkLst>
            <pc:docMk/>
            <pc:sldMk cId="2794326291" sldId="398"/>
            <ac:spMk id="20" creationId="{5FC3F09B-B464-0099-3299-489D79FCE3EE}"/>
          </ac:spMkLst>
        </pc:spChg>
        <pc:spChg chg="add mod">
          <ac:chgData name="代數白痴 顧" userId="316db6a4f7ef8138" providerId="LiveId" clId="{F25B5EE7-91BB-468A-BB94-C81A8B4B98D1}" dt="2024-03-11T00:21:52.463" v="636" actId="1076"/>
          <ac:spMkLst>
            <pc:docMk/>
            <pc:sldMk cId="2794326291" sldId="398"/>
            <ac:spMk id="21" creationId="{9AA532CC-20D0-46AE-7EDE-4CA5C3CF5D29}"/>
          </ac:spMkLst>
        </pc:spChg>
        <pc:spChg chg="mod">
          <ac:chgData name="代數白痴 顧" userId="316db6a4f7ef8138" providerId="LiveId" clId="{F25B5EE7-91BB-468A-BB94-C81A8B4B98D1}" dt="2024-03-11T00:11:10.033" v="48" actId="27636"/>
          <ac:spMkLst>
            <pc:docMk/>
            <pc:sldMk cId="2794326291" sldId="398"/>
            <ac:spMk id="23" creationId="{3851CD1E-8037-4C3B-D89A-8BB0433A7809}"/>
          </ac:spMkLst>
        </pc:spChg>
        <pc:spChg chg="add mod">
          <ac:chgData name="代數白痴 顧" userId="316db6a4f7ef8138" providerId="LiveId" clId="{F25B5EE7-91BB-468A-BB94-C81A8B4B98D1}" dt="2024-03-11T00:21:54.759" v="637" actId="1076"/>
          <ac:spMkLst>
            <pc:docMk/>
            <pc:sldMk cId="2794326291" sldId="398"/>
            <ac:spMk id="24" creationId="{1739CD10-027E-C518-E8A1-AE631F963D21}"/>
          </ac:spMkLst>
        </pc:spChg>
        <pc:spChg chg="add mod">
          <ac:chgData name="代數白痴 顧" userId="316db6a4f7ef8138" providerId="LiveId" clId="{F25B5EE7-91BB-468A-BB94-C81A8B4B98D1}" dt="2024-03-11T00:22:00.064" v="638" actId="1076"/>
          <ac:spMkLst>
            <pc:docMk/>
            <pc:sldMk cId="2794326291" sldId="398"/>
            <ac:spMk id="25" creationId="{50034D18-845F-931F-0599-02274530ACB5}"/>
          </ac:spMkLst>
        </pc:spChg>
        <pc:spChg chg="add mod">
          <ac:chgData name="代數白痴 顧" userId="316db6a4f7ef8138" providerId="LiveId" clId="{F25B5EE7-91BB-468A-BB94-C81A8B4B98D1}" dt="2024-03-11T00:22:03.968" v="639" actId="1076"/>
          <ac:spMkLst>
            <pc:docMk/>
            <pc:sldMk cId="2794326291" sldId="398"/>
            <ac:spMk id="26" creationId="{3B4BABF0-B319-6E3A-4785-A2479862FF32}"/>
          </ac:spMkLst>
        </pc:spChg>
        <pc:spChg chg="add mod">
          <ac:chgData name="代數白痴 顧" userId="316db6a4f7ef8138" providerId="LiveId" clId="{F25B5EE7-91BB-468A-BB94-C81A8B4B98D1}" dt="2024-03-11T00:22:10.856" v="642" actId="1076"/>
          <ac:spMkLst>
            <pc:docMk/>
            <pc:sldMk cId="2794326291" sldId="398"/>
            <ac:spMk id="27" creationId="{0DD5AF0C-E514-A8C1-FE50-9FE806D143AF}"/>
          </ac:spMkLst>
        </pc:spChg>
        <pc:spChg chg="mod topLvl">
          <ac:chgData name="代數白痴 顧" userId="316db6a4f7ef8138" providerId="LiveId" clId="{F25B5EE7-91BB-468A-BB94-C81A8B4B98D1}" dt="2024-03-11T00:43:45.194" v="1351" actId="164"/>
          <ac:spMkLst>
            <pc:docMk/>
            <pc:sldMk cId="2794326291" sldId="398"/>
            <ac:spMk id="28" creationId="{DD0456EB-916B-B09D-EE0B-4400A60A7710}"/>
          </ac:spMkLst>
        </pc:spChg>
        <pc:spChg chg="del mod topLvl">
          <ac:chgData name="代數白痴 顧" userId="316db6a4f7ef8138" providerId="LiveId" clId="{F25B5EE7-91BB-468A-BB94-C81A8B4B98D1}" dt="2024-03-11T00:29:44.815" v="653" actId="478"/>
          <ac:spMkLst>
            <pc:docMk/>
            <pc:sldMk cId="2794326291" sldId="398"/>
            <ac:spMk id="38" creationId="{FCF160CE-FA28-8733-E522-30AAB0E168C1}"/>
          </ac:spMkLst>
        </pc:spChg>
        <pc:spChg chg="del mod topLvl">
          <ac:chgData name="代數白痴 顧" userId="316db6a4f7ef8138" providerId="LiveId" clId="{F25B5EE7-91BB-468A-BB94-C81A8B4B98D1}" dt="2024-03-11T00:29:44.815" v="653" actId="478"/>
          <ac:spMkLst>
            <pc:docMk/>
            <pc:sldMk cId="2794326291" sldId="398"/>
            <ac:spMk id="39" creationId="{C6A9B498-711B-3A1C-B0B9-A80CA90D48D6}"/>
          </ac:spMkLst>
        </pc:spChg>
        <pc:spChg chg="del mod topLvl">
          <ac:chgData name="代數白痴 顧" userId="316db6a4f7ef8138" providerId="LiveId" clId="{F25B5EE7-91BB-468A-BB94-C81A8B4B98D1}" dt="2024-03-11T00:29:44.815" v="653" actId="478"/>
          <ac:spMkLst>
            <pc:docMk/>
            <pc:sldMk cId="2794326291" sldId="398"/>
            <ac:spMk id="43" creationId="{358B2959-0E86-0C3E-5436-730BBFCB0F03}"/>
          </ac:spMkLst>
        </pc:spChg>
        <pc:spChg chg="mod topLvl">
          <ac:chgData name="代數白痴 顧" userId="316db6a4f7ef8138" providerId="LiveId" clId="{F25B5EE7-91BB-468A-BB94-C81A8B4B98D1}" dt="2024-03-11T00:39:31.473" v="674" actId="164"/>
          <ac:spMkLst>
            <pc:docMk/>
            <pc:sldMk cId="2794326291" sldId="398"/>
            <ac:spMk id="44" creationId="{D73DD402-9BA1-5CE3-67AC-BE1880B2B4D6}"/>
          </ac:spMkLst>
        </pc:spChg>
        <pc:spChg chg="mod topLvl">
          <ac:chgData name="代數白痴 顧" userId="316db6a4f7ef8138" providerId="LiveId" clId="{F25B5EE7-91BB-468A-BB94-C81A8B4B98D1}" dt="2024-03-11T00:39:31.473" v="674" actId="164"/>
          <ac:spMkLst>
            <pc:docMk/>
            <pc:sldMk cId="2794326291" sldId="398"/>
            <ac:spMk id="51" creationId="{EE23F2B8-8A87-6EE7-B749-5E5CCD0E8C1E}"/>
          </ac:spMkLst>
        </pc:spChg>
        <pc:spChg chg="mod topLvl">
          <ac:chgData name="代數白痴 顧" userId="316db6a4f7ef8138" providerId="LiveId" clId="{F25B5EE7-91BB-468A-BB94-C81A8B4B98D1}" dt="2024-03-11T00:43:45.194" v="1351" actId="164"/>
          <ac:spMkLst>
            <pc:docMk/>
            <pc:sldMk cId="2794326291" sldId="398"/>
            <ac:spMk id="52" creationId="{AA1D6992-C3F4-8400-1B34-6E1E0CD1D94F}"/>
          </ac:spMkLst>
        </pc:spChg>
        <pc:spChg chg="mod topLvl">
          <ac:chgData name="代數白痴 顧" userId="316db6a4f7ef8138" providerId="LiveId" clId="{F25B5EE7-91BB-468A-BB94-C81A8B4B98D1}" dt="2024-03-11T00:39:31.473" v="674" actId="164"/>
          <ac:spMkLst>
            <pc:docMk/>
            <pc:sldMk cId="2794326291" sldId="398"/>
            <ac:spMk id="53" creationId="{F69E60B5-D9CC-F99D-8B94-2477D3FE6810}"/>
          </ac:spMkLst>
        </pc:spChg>
        <pc:spChg chg="mod topLvl">
          <ac:chgData name="代數白痴 顧" userId="316db6a4f7ef8138" providerId="LiveId" clId="{F25B5EE7-91BB-468A-BB94-C81A8B4B98D1}" dt="2024-03-11T00:43:45.194" v="1351" actId="164"/>
          <ac:spMkLst>
            <pc:docMk/>
            <pc:sldMk cId="2794326291" sldId="398"/>
            <ac:spMk id="55" creationId="{AFD9F53A-8D21-1D2F-8D1E-F745BAED4930}"/>
          </ac:spMkLst>
        </pc:spChg>
        <pc:spChg chg="mod topLvl">
          <ac:chgData name="代數白痴 顧" userId="316db6a4f7ef8138" providerId="LiveId" clId="{F25B5EE7-91BB-468A-BB94-C81A8B4B98D1}" dt="2024-03-11T00:43:45.194" v="1351" actId="164"/>
          <ac:spMkLst>
            <pc:docMk/>
            <pc:sldMk cId="2794326291" sldId="398"/>
            <ac:spMk id="56" creationId="{980E1D83-634D-D3F7-AC8D-A5CC10E617AA}"/>
          </ac:spMkLst>
        </pc:spChg>
        <pc:spChg chg="mod topLvl">
          <ac:chgData name="代數白痴 顧" userId="316db6a4f7ef8138" providerId="LiveId" clId="{F25B5EE7-91BB-468A-BB94-C81A8B4B98D1}" dt="2024-03-11T00:39:31.473" v="674" actId="164"/>
          <ac:spMkLst>
            <pc:docMk/>
            <pc:sldMk cId="2794326291" sldId="398"/>
            <ac:spMk id="61" creationId="{5E97D094-D0E0-E820-97E9-53046AE70BFA}"/>
          </ac:spMkLst>
        </pc:spChg>
        <pc:spChg chg="mod topLvl">
          <ac:chgData name="代數白痴 顧" userId="316db6a4f7ef8138" providerId="LiveId" clId="{F25B5EE7-91BB-468A-BB94-C81A8B4B98D1}" dt="2024-03-11T00:39:31.473" v="674" actId="164"/>
          <ac:spMkLst>
            <pc:docMk/>
            <pc:sldMk cId="2794326291" sldId="398"/>
            <ac:spMk id="62" creationId="{73E708A2-553F-9AAF-E892-220AA0557F70}"/>
          </ac:spMkLst>
        </pc:spChg>
        <pc:spChg chg="del mod topLvl">
          <ac:chgData name="代數白痴 顧" userId="316db6a4f7ef8138" providerId="LiveId" clId="{F25B5EE7-91BB-468A-BB94-C81A8B4B98D1}" dt="2024-03-11T00:39:14.934" v="670" actId="478"/>
          <ac:spMkLst>
            <pc:docMk/>
            <pc:sldMk cId="2794326291" sldId="398"/>
            <ac:spMk id="63" creationId="{9ED9FBD7-FD97-E40F-7BFE-07ED6083E5AC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68" creationId="{F15DE7F5-8FD4-5B07-4E3E-FF6E76D2D553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69" creationId="{75D50F03-B6ED-EF72-FAB7-B0377A9ADDB1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0" creationId="{61EA1D3E-208E-8CA3-EA75-EBF7F514BCE5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1" creationId="{52431206-3BBE-E66E-4A70-74E2C905D6C0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2" creationId="{6D3D2DAB-880C-1022-C451-7AF0BD9F5E8B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3" creationId="{CF964E25-8870-2179-3DE0-CAD58B0EB1D4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4" creationId="{C42A1575-40DC-BF07-5795-A9D1B78C4195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6" creationId="{4DC49720-3F52-74C3-E126-A4FD4B134497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7" creationId="{F8905B58-6846-0BF0-5818-A08A7D1DA963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8" creationId="{D0B31F98-841C-1EBE-CAC9-23DC999E3913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9" creationId="{CBB458E9-650F-AC92-E770-95D7BDB2940E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80" creationId="{BE637A8C-FCFE-F36D-9ED2-E5E5E893858B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81" creationId="{8B1EFBF5-4F44-BED4-B1F6-6A00B77CDC79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83" creationId="{5DE01C07-01F2-2408-33E6-3DDC579A3D3D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84" creationId="{5942AB55-CA53-C6E6-9050-8C3CF345D92A}"/>
          </ac:spMkLst>
        </pc:spChg>
        <pc:grpChg chg="add mod">
          <ac:chgData name="代數白痴 顧" userId="316db6a4f7ef8138" providerId="LiveId" clId="{F25B5EE7-91BB-468A-BB94-C81A8B4B98D1}" dt="2024-03-11T00:43:45.194" v="1351" actId="164"/>
          <ac:grpSpMkLst>
            <pc:docMk/>
            <pc:sldMk cId="2794326291" sldId="398"/>
            <ac:grpSpMk id="31" creationId="{2B2607C2-BEE3-04C4-9AE8-8069B3B6DE35}"/>
          </ac:grpSpMkLst>
        </pc:grpChg>
        <pc:grpChg chg="add mod">
          <ac:chgData name="代數白痴 顧" userId="316db6a4f7ef8138" providerId="LiveId" clId="{F25B5EE7-91BB-468A-BB94-C81A8B4B98D1}" dt="2024-03-11T00:43:45.194" v="1351" actId="164"/>
          <ac:grpSpMkLst>
            <pc:docMk/>
            <pc:sldMk cId="2794326291" sldId="398"/>
            <ac:grpSpMk id="35" creationId="{B20B0CB1-4E77-7371-0814-8F3D976734F1}"/>
          </ac:grpSpMkLst>
        </pc:grpChg>
        <pc:grpChg chg="del">
          <ac:chgData name="代數白痴 顧" userId="316db6a4f7ef8138" providerId="LiveId" clId="{F25B5EE7-91BB-468A-BB94-C81A8B4B98D1}" dt="2024-03-11T00:29:25.302" v="645" actId="165"/>
          <ac:grpSpMkLst>
            <pc:docMk/>
            <pc:sldMk cId="2794326291" sldId="398"/>
            <ac:grpSpMk id="65" creationId="{03443D5A-68C9-09B4-F86A-E50D3A63E574}"/>
          </ac:grpSpMkLst>
        </pc:grpChg>
        <pc:picChg chg="add del mod">
          <ac:chgData name="代數白痴 顧" userId="316db6a4f7ef8138" providerId="LiveId" clId="{F25B5EE7-91BB-468A-BB94-C81A8B4B98D1}" dt="2024-03-11T00:21:10.963" v="631" actId="478"/>
          <ac:picMkLst>
            <pc:docMk/>
            <pc:sldMk cId="2794326291" sldId="398"/>
            <ac:picMk id="15" creationId="{FAED90B6-190D-4153-E7FD-7DD9B2BA3B44}"/>
          </ac:picMkLst>
        </pc:picChg>
        <pc:picChg chg="add mod ord">
          <ac:chgData name="代數白痴 顧" userId="316db6a4f7ef8138" providerId="LiveId" clId="{F25B5EE7-91BB-468A-BB94-C81A8B4B98D1}" dt="2024-03-11T00:39:31.473" v="674" actId="164"/>
          <ac:picMkLst>
            <pc:docMk/>
            <pc:sldMk cId="2794326291" sldId="398"/>
            <ac:picMk id="30" creationId="{55FC8BB4-DB0D-BBCA-8F6F-5022C1D5B24F}"/>
          </ac:picMkLst>
        </pc:picChg>
        <pc:cxnChg chg="del">
          <ac:chgData name="代數白痴 顧" userId="316db6a4f7ef8138" providerId="LiveId" clId="{F25B5EE7-91BB-468A-BB94-C81A8B4B98D1}" dt="2024-03-11T00:29:41.517" v="652" actId="478"/>
          <ac:cxnSpMkLst>
            <pc:docMk/>
            <pc:sldMk cId="2794326291" sldId="398"/>
            <ac:cxnSpMk id="2" creationId="{AF49987B-74D8-FE8A-5F0F-B2002E974595}"/>
          </ac:cxnSpMkLst>
        </pc:cxnChg>
        <pc:cxnChg chg="add mod">
          <ac:chgData name="代數白痴 顧" userId="316db6a4f7ef8138" providerId="LiveId" clId="{F25B5EE7-91BB-468A-BB94-C81A8B4B98D1}" dt="2024-03-11T00:14:54.410" v="295" actId="1038"/>
          <ac:cxnSpMkLst>
            <pc:docMk/>
            <pc:sldMk cId="2794326291" sldId="398"/>
            <ac:cxnSpMk id="3" creationId="{9676DABF-5DED-BDF4-3D43-482D5D413517}"/>
          </ac:cxnSpMkLst>
        </pc:cxnChg>
        <pc:cxnChg chg="mod">
          <ac:chgData name="代數白痴 顧" userId="316db6a4f7ef8138" providerId="LiveId" clId="{F25B5EE7-91BB-468A-BB94-C81A8B4B98D1}" dt="2024-03-11T00:13:22.151" v="224" actId="1037"/>
          <ac:cxnSpMkLst>
            <pc:docMk/>
            <pc:sldMk cId="2794326291" sldId="398"/>
            <ac:cxnSpMk id="4" creationId="{04A15181-3794-594B-950C-ED8C8BC47273}"/>
          </ac:cxnSpMkLst>
        </pc:cxnChg>
        <pc:cxnChg chg="del">
          <ac:chgData name="代數白痴 顧" userId="316db6a4f7ef8138" providerId="LiveId" clId="{F25B5EE7-91BB-468A-BB94-C81A8B4B98D1}" dt="2024-03-11T00:15:43.588" v="605" actId="478"/>
          <ac:cxnSpMkLst>
            <pc:docMk/>
            <pc:sldMk cId="2794326291" sldId="398"/>
            <ac:cxnSpMk id="5" creationId="{C1F769BB-D27E-B60A-C996-EFE3158BFC1F}"/>
          </ac:cxnSpMkLst>
        </pc:cxnChg>
        <pc:cxnChg chg="add mod">
          <ac:chgData name="代數白痴 顧" userId="316db6a4f7ef8138" providerId="LiveId" clId="{F25B5EE7-91BB-468A-BB94-C81A8B4B98D1}" dt="2024-03-11T00:15:02.254" v="364" actId="1037"/>
          <ac:cxnSpMkLst>
            <pc:docMk/>
            <pc:sldMk cId="2794326291" sldId="398"/>
            <ac:cxnSpMk id="7" creationId="{62BAFDD5-B072-8D71-785D-76F659510C47}"/>
          </ac:cxnSpMkLst>
        </pc:cxnChg>
        <pc:cxnChg chg="del mod topLvl">
          <ac:chgData name="代數白痴 顧" userId="316db6a4f7ef8138" providerId="LiveId" clId="{F25B5EE7-91BB-468A-BB94-C81A8B4B98D1}" dt="2024-03-11T00:42:48.270" v="1111" actId="478"/>
          <ac:cxnSpMkLst>
            <pc:docMk/>
            <pc:sldMk cId="2794326291" sldId="398"/>
            <ac:cxnSpMk id="8" creationId="{431934BA-C584-4F97-E4FF-71D3A1042408}"/>
          </ac:cxnSpMkLst>
        </pc:cxnChg>
        <pc:cxnChg chg="add mod">
          <ac:chgData name="代數白痴 顧" userId="316db6a4f7ef8138" providerId="LiveId" clId="{F25B5EE7-91BB-468A-BB94-C81A8B4B98D1}" dt="2024-03-11T00:15:08.165" v="415" actId="1037"/>
          <ac:cxnSpMkLst>
            <pc:docMk/>
            <pc:sldMk cId="2794326291" sldId="398"/>
            <ac:cxnSpMk id="9" creationId="{F4A1F73F-BE58-F262-BD2B-CEA6A92FFFD5}"/>
          </ac:cxnSpMkLst>
        </pc:cxnChg>
        <pc:cxnChg chg="mod">
          <ac:chgData name="代數白痴 顧" userId="316db6a4f7ef8138" providerId="LiveId" clId="{F25B5EE7-91BB-468A-BB94-C81A8B4B98D1}" dt="2024-03-11T00:14:47.305" v="245" actId="1035"/>
          <ac:cxnSpMkLst>
            <pc:docMk/>
            <pc:sldMk cId="2794326291" sldId="398"/>
            <ac:cxnSpMk id="10" creationId="{DCBCF2DA-C1F6-BEE4-C284-8FBDD75A62A2}"/>
          </ac:cxnSpMkLst>
        </pc:cxnChg>
        <pc:cxnChg chg="add mod">
          <ac:chgData name="代數白痴 顧" userId="316db6a4f7ef8138" providerId="LiveId" clId="{F25B5EE7-91BB-468A-BB94-C81A8B4B98D1}" dt="2024-03-11T00:15:21.417" v="483" actId="1038"/>
          <ac:cxnSpMkLst>
            <pc:docMk/>
            <pc:sldMk cId="2794326291" sldId="398"/>
            <ac:cxnSpMk id="11" creationId="{2A4BDCBD-7AD9-FDBA-1408-DA495B67E5BB}"/>
          </ac:cxnSpMkLst>
        </pc:cxnChg>
        <pc:cxnChg chg="add mod">
          <ac:chgData name="代數白痴 顧" userId="316db6a4f7ef8138" providerId="LiveId" clId="{F25B5EE7-91BB-468A-BB94-C81A8B4B98D1}" dt="2024-03-11T00:15:27.520" v="532" actId="1037"/>
          <ac:cxnSpMkLst>
            <pc:docMk/>
            <pc:sldMk cId="2794326291" sldId="398"/>
            <ac:cxnSpMk id="12" creationId="{6068FA5D-89E3-3243-5041-FAADB04B31E1}"/>
          </ac:cxnSpMkLst>
        </pc:cxnChg>
        <pc:cxnChg chg="add mod">
          <ac:chgData name="代數白痴 顧" userId="316db6a4f7ef8138" providerId="LiveId" clId="{F25B5EE7-91BB-468A-BB94-C81A8B4B98D1}" dt="2024-03-11T00:15:36.140" v="604" actId="1038"/>
          <ac:cxnSpMkLst>
            <pc:docMk/>
            <pc:sldMk cId="2794326291" sldId="398"/>
            <ac:cxnSpMk id="13" creationId="{FD150363-DFE0-A24A-48DF-666F16D58BF5}"/>
          </ac:cxnSpMkLst>
        </pc:cxnChg>
        <pc:cxnChg chg="mod topLvl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19" creationId="{D2384979-DF8A-A430-8447-DD50D6B9E800}"/>
          </ac:cxnSpMkLst>
        </pc:cxnChg>
        <pc:cxnChg chg="mod topLvl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22" creationId="{789861D0-1A0A-7D73-1EAF-E72F0FB1925F}"/>
          </ac:cxnSpMkLst>
        </pc:cxnChg>
        <pc:cxnChg chg="add mod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32" creationId="{E9CC8729-0FA3-52AC-3710-08AC5BE675A1}"/>
          </ac:cxnSpMkLst>
        </pc:cxnChg>
        <pc:cxnChg chg="add mod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33" creationId="{1AA7A9D7-187B-73C8-7A6F-437A23A4C9F6}"/>
          </ac:cxnSpMkLst>
        </pc:cxnChg>
        <pc:cxnChg chg="add mod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34" creationId="{A5E3C427-987A-83E1-47A3-E8AA91CFB2C6}"/>
          </ac:cxnSpMkLst>
        </pc:cxnChg>
        <pc:cxnChg chg="del mod topLvl">
          <ac:chgData name="代數白痴 顧" userId="316db6a4f7ef8138" providerId="LiveId" clId="{F25B5EE7-91BB-468A-BB94-C81A8B4B98D1}" dt="2024-03-11T00:29:44.815" v="653" actId="478"/>
          <ac:cxnSpMkLst>
            <pc:docMk/>
            <pc:sldMk cId="2794326291" sldId="398"/>
            <ac:cxnSpMk id="42" creationId="{BD0C1816-71EB-40AC-288F-924838CE3530}"/>
          </ac:cxnSpMkLst>
        </pc:cxnChg>
        <pc:cxnChg chg="mod topLvl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54" creationId="{C85B2D53-5B5A-9AC0-2275-87E619C4DFE5}"/>
          </ac:cxnSpMkLst>
        </pc:cxnChg>
        <pc:cxnChg chg="mod topLvl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107" creationId="{0E36911D-B595-F5D5-A60C-83907D97EF60}"/>
          </ac:cxnSpMkLst>
        </pc:cxnChg>
        <pc:cxnChg chg="mod topLvl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108" creationId="{20A807E9-2A72-42D7-E166-2D60237E406A}"/>
          </ac:cxnSpMkLst>
        </pc:cxnChg>
        <pc:cxnChg chg="mod topLvl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109" creationId="{34C46630-24F7-C0AE-BC58-661D9D8F88AF}"/>
          </ac:cxnSpMkLst>
        </pc:cxnChg>
      </pc:sldChg>
      <pc:sldChg chg="add del modTransition">
        <pc:chgData name="代數白痴 顧" userId="316db6a4f7ef8138" providerId="LiveId" clId="{F25B5EE7-91BB-468A-BB94-C81A8B4B98D1}" dt="2024-03-11T00:43:53.656" v="1352" actId="47"/>
        <pc:sldMkLst>
          <pc:docMk/>
          <pc:sldMk cId="220182191" sldId="399"/>
        </pc:sldMkLst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6D1B51CA-AFFE-484C-9C40-F5762A633900}"/>
    <pc:docChg chg="undo custSel addSld modSld">
      <pc:chgData name="代數白痴 顧" userId="316db6a4f7ef8138" providerId="LiveId" clId="{6D1B51CA-AFFE-484C-9C40-F5762A633900}" dt="2024-03-27T05:35:03.500" v="1013" actId="20577"/>
      <pc:docMkLst>
        <pc:docMk/>
      </pc:docMkLst>
      <pc:sldChg chg="addSp delSp modSp mod">
        <pc:chgData name="代數白痴 顧" userId="316db6a4f7ef8138" providerId="LiveId" clId="{6D1B51CA-AFFE-484C-9C40-F5762A633900}" dt="2024-03-27T05:25:34.004" v="23" actId="478"/>
        <pc:sldMkLst>
          <pc:docMk/>
          <pc:sldMk cId="2002568168" sldId="400"/>
        </pc:sldMkLst>
        <pc:spChg chg="mod">
          <ac:chgData name="代數白痴 顧" userId="316db6a4f7ef8138" providerId="LiveId" clId="{6D1B51CA-AFFE-484C-9C40-F5762A633900}" dt="2024-03-27T05:25:22.990" v="21" actId="113"/>
          <ac:spMkLst>
            <pc:docMk/>
            <pc:sldMk cId="2002568168" sldId="400"/>
            <ac:spMk id="6" creationId="{CEEB7751-993F-9058-CC83-7E99352B29AD}"/>
          </ac:spMkLst>
        </pc:spChg>
        <pc:spChg chg="add del">
          <ac:chgData name="代數白痴 顧" userId="316db6a4f7ef8138" providerId="LiveId" clId="{6D1B51CA-AFFE-484C-9C40-F5762A633900}" dt="2024-03-27T05:25:34.004" v="23" actId="478"/>
          <ac:spMkLst>
            <pc:docMk/>
            <pc:sldMk cId="2002568168" sldId="400"/>
            <ac:spMk id="93" creationId="{114B4935-C160-C4B4-0648-E9CDEFA3D663}"/>
          </ac:spMkLst>
        </pc:spChg>
        <pc:spChg chg="add del">
          <ac:chgData name="代數白痴 顧" userId="316db6a4f7ef8138" providerId="LiveId" clId="{6D1B51CA-AFFE-484C-9C40-F5762A633900}" dt="2024-03-27T05:25:34.004" v="23" actId="478"/>
          <ac:spMkLst>
            <pc:docMk/>
            <pc:sldMk cId="2002568168" sldId="400"/>
            <ac:spMk id="94" creationId="{49D22F62-B4C1-0D29-79A6-82DE03F73D96}"/>
          </ac:spMkLst>
        </pc:spChg>
        <pc:spChg chg="add del">
          <ac:chgData name="代數白痴 顧" userId="316db6a4f7ef8138" providerId="LiveId" clId="{6D1B51CA-AFFE-484C-9C40-F5762A633900}" dt="2024-03-27T05:25:34.004" v="23" actId="478"/>
          <ac:spMkLst>
            <pc:docMk/>
            <pc:sldMk cId="2002568168" sldId="400"/>
            <ac:spMk id="95" creationId="{FCDE82FC-3284-AF4F-6B94-C1D6E243F47B}"/>
          </ac:spMkLst>
        </pc:spChg>
        <pc:spChg chg="add del">
          <ac:chgData name="代數白痴 顧" userId="316db6a4f7ef8138" providerId="LiveId" clId="{6D1B51CA-AFFE-484C-9C40-F5762A633900}" dt="2024-03-27T05:25:34.004" v="23" actId="478"/>
          <ac:spMkLst>
            <pc:docMk/>
            <pc:sldMk cId="2002568168" sldId="400"/>
            <ac:spMk id="96" creationId="{2180C221-2EBE-DB1D-25BD-B135BB71127E}"/>
          </ac:spMkLst>
        </pc:spChg>
        <pc:spChg chg="add del">
          <ac:chgData name="代數白痴 顧" userId="316db6a4f7ef8138" providerId="LiveId" clId="{6D1B51CA-AFFE-484C-9C40-F5762A633900}" dt="2024-03-27T05:25:34.004" v="23" actId="478"/>
          <ac:spMkLst>
            <pc:docMk/>
            <pc:sldMk cId="2002568168" sldId="400"/>
            <ac:spMk id="97" creationId="{ED173E1B-5BBF-E782-98F9-7498F9FB2BB7}"/>
          </ac:spMkLst>
        </pc:spChg>
        <pc:spChg chg="add del">
          <ac:chgData name="代數白痴 顧" userId="316db6a4f7ef8138" providerId="LiveId" clId="{6D1B51CA-AFFE-484C-9C40-F5762A633900}" dt="2024-03-27T05:25:34.004" v="23" actId="478"/>
          <ac:spMkLst>
            <pc:docMk/>
            <pc:sldMk cId="2002568168" sldId="400"/>
            <ac:spMk id="98" creationId="{D0122210-A5E6-AE2F-B797-A6BCB06A65FA}"/>
          </ac:spMkLst>
        </pc:spChg>
        <pc:spChg chg="add del">
          <ac:chgData name="代數白痴 顧" userId="316db6a4f7ef8138" providerId="LiveId" clId="{6D1B51CA-AFFE-484C-9C40-F5762A633900}" dt="2024-03-27T05:25:34.004" v="23" actId="478"/>
          <ac:spMkLst>
            <pc:docMk/>
            <pc:sldMk cId="2002568168" sldId="400"/>
            <ac:spMk id="99" creationId="{A1930DA5-E405-510D-3C24-D1B408C35B26}"/>
          </ac:spMkLst>
        </pc:spChg>
        <pc:spChg chg="add del">
          <ac:chgData name="代數白痴 顧" userId="316db6a4f7ef8138" providerId="LiveId" clId="{6D1B51CA-AFFE-484C-9C40-F5762A633900}" dt="2024-03-27T05:25:34.004" v="23" actId="478"/>
          <ac:spMkLst>
            <pc:docMk/>
            <pc:sldMk cId="2002568168" sldId="400"/>
            <ac:spMk id="100" creationId="{CAC913FA-392E-EEA2-CE0B-F6568C956574}"/>
          </ac:spMkLst>
        </pc:spChg>
        <pc:spChg chg="add del">
          <ac:chgData name="代數白痴 顧" userId="316db6a4f7ef8138" providerId="LiveId" clId="{6D1B51CA-AFFE-484C-9C40-F5762A633900}" dt="2024-03-27T05:25:34.004" v="23" actId="478"/>
          <ac:spMkLst>
            <pc:docMk/>
            <pc:sldMk cId="2002568168" sldId="400"/>
            <ac:spMk id="117" creationId="{09FC5E6C-A29E-2AD1-A689-AF6AD4C794E8}"/>
          </ac:spMkLst>
        </pc:spChg>
        <pc:spChg chg="add del">
          <ac:chgData name="代數白痴 顧" userId="316db6a4f7ef8138" providerId="LiveId" clId="{6D1B51CA-AFFE-484C-9C40-F5762A633900}" dt="2024-03-27T05:25:34.004" v="23" actId="478"/>
          <ac:spMkLst>
            <pc:docMk/>
            <pc:sldMk cId="2002568168" sldId="400"/>
            <ac:spMk id="131" creationId="{F8CED1E0-CC3E-0954-5B04-13FC2E7A7119}"/>
          </ac:spMkLst>
        </pc:spChg>
        <pc:spChg chg="add del">
          <ac:chgData name="代數白痴 顧" userId="316db6a4f7ef8138" providerId="LiveId" clId="{6D1B51CA-AFFE-484C-9C40-F5762A633900}" dt="2024-03-27T05:25:34.004" v="23" actId="478"/>
          <ac:spMkLst>
            <pc:docMk/>
            <pc:sldMk cId="2002568168" sldId="400"/>
            <ac:spMk id="132" creationId="{4ED08E9E-DAC6-D061-0BC5-B8D9D4D8CF6E}"/>
          </ac:spMkLst>
        </pc:spChg>
        <pc:spChg chg="add del">
          <ac:chgData name="代數白痴 顧" userId="316db6a4f7ef8138" providerId="LiveId" clId="{6D1B51CA-AFFE-484C-9C40-F5762A633900}" dt="2024-03-27T05:25:34.004" v="23" actId="478"/>
          <ac:spMkLst>
            <pc:docMk/>
            <pc:sldMk cId="2002568168" sldId="400"/>
            <ac:spMk id="136" creationId="{DBD60512-1B4E-0E9E-4CFD-827A3177212E}"/>
          </ac:spMkLst>
        </pc:spChg>
        <pc:spChg chg="add del">
          <ac:chgData name="代數白痴 顧" userId="316db6a4f7ef8138" providerId="LiveId" clId="{6D1B51CA-AFFE-484C-9C40-F5762A633900}" dt="2024-03-27T05:25:34.004" v="23" actId="478"/>
          <ac:spMkLst>
            <pc:docMk/>
            <pc:sldMk cId="2002568168" sldId="400"/>
            <ac:spMk id="137" creationId="{D9C9D17C-BDBF-1E1D-B522-463AC48BC957}"/>
          </ac:spMkLst>
        </pc:spChg>
        <pc:spChg chg="add del">
          <ac:chgData name="代數白痴 顧" userId="316db6a4f7ef8138" providerId="LiveId" clId="{6D1B51CA-AFFE-484C-9C40-F5762A633900}" dt="2024-03-27T05:25:34.004" v="23" actId="478"/>
          <ac:spMkLst>
            <pc:docMk/>
            <pc:sldMk cId="2002568168" sldId="400"/>
            <ac:spMk id="138" creationId="{707F1B0E-BA9E-9ACE-9B08-CD9A17EF5A01}"/>
          </ac:spMkLst>
        </pc:spChg>
        <pc:spChg chg="add del">
          <ac:chgData name="代數白痴 顧" userId="316db6a4f7ef8138" providerId="LiveId" clId="{6D1B51CA-AFFE-484C-9C40-F5762A633900}" dt="2024-03-27T05:25:34.004" v="23" actId="478"/>
          <ac:spMkLst>
            <pc:docMk/>
            <pc:sldMk cId="2002568168" sldId="400"/>
            <ac:spMk id="139" creationId="{6953E6CE-62A0-5B85-6437-3DC007039178}"/>
          </ac:spMkLst>
        </pc:spChg>
        <pc:graphicFrameChg chg="add del">
          <ac:chgData name="代數白痴 顧" userId="316db6a4f7ef8138" providerId="LiveId" clId="{6D1B51CA-AFFE-484C-9C40-F5762A633900}" dt="2024-03-27T05:25:34.004" v="23" actId="478"/>
          <ac:graphicFrameMkLst>
            <pc:docMk/>
            <pc:sldMk cId="2002568168" sldId="400"/>
            <ac:graphicFrameMk id="40" creationId="{4E3B8711-E616-AE55-D9D4-CE89AFBD21BD}"/>
          </ac:graphicFrameMkLst>
        </pc:graphicFrameChg>
        <pc:cxnChg chg="add del">
          <ac:chgData name="代數白痴 顧" userId="316db6a4f7ef8138" providerId="LiveId" clId="{6D1B51CA-AFFE-484C-9C40-F5762A633900}" dt="2024-03-27T05:25:34.004" v="23" actId="478"/>
          <ac:cxnSpMkLst>
            <pc:docMk/>
            <pc:sldMk cId="2002568168" sldId="400"/>
            <ac:cxnSpMk id="4" creationId="{03FCA809-2ECE-43BF-FFC2-548A12A7F852}"/>
          </ac:cxnSpMkLst>
        </pc:cxnChg>
        <pc:cxnChg chg="add del">
          <ac:chgData name="代數白痴 顧" userId="316db6a4f7ef8138" providerId="LiveId" clId="{6D1B51CA-AFFE-484C-9C40-F5762A633900}" dt="2024-03-27T05:25:34.004" v="23" actId="478"/>
          <ac:cxnSpMkLst>
            <pc:docMk/>
            <pc:sldMk cId="2002568168" sldId="400"/>
            <ac:cxnSpMk id="42" creationId="{38E90964-9252-0E8A-21E0-F3BEE3F08645}"/>
          </ac:cxnSpMkLst>
        </pc:cxnChg>
        <pc:cxnChg chg="add del">
          <ac:chgData name="代數白痴 顧" userId="316db6a4f7ef8138" providerId="LiveId" clId="{6D1B51CA-AFFE-484C-9C40-F5762A633900}" dt="2024-03-27T05:25:34.004" v="23" actId="478"/>
          <ac:cxnSpMkLst>
            <pc:docMk/>
            <pc:sldMk cId="2002568168" sldId="400"/>
            <ac:cxnSpMk id="45" creationId="{DDF0A2E7-B5F8-D544-F51D-6887019FF7C0}"/>
          </ac:cxnSpMkLst>
        </pc:cxnChg>
        <pc:cxnChg chg="add del">
          <ac:chgData name="代數白痴 顧" userId="316db6a4f7ef8138" providerId="LiveId" clId="{6D1B51CA-AFFE-484C-9C40-F5762A633900}" dt="2024-03-27T05:25:34.004" v="23" actId="478"/>
          <ac:cxnSpMkLst>
            <pc:docMk/>
            <pc:sldMk cId="2002568168" sldId="400"/>
            <ac:cxnSpMk id="57" creationId="{EA4AA505-053A-70B5-351E-5C5BB49F5EDB}"/>
          </ac:cxnSpMkLst>
        </pc:cxnChg>
        <pc:cxnChg chg="add del">
          <ac:chgData name="代數白痴 顧" userId="316db6a4f7ef8138" providerId="LiveId" clId="{6D1B51CA-AFFE-484C-9C40-F5762A633900}" dt="2024-03-27T05:25:34.004" v="23" actId="478"/>
          <ac:cxnSpMkLst>
            <pc:docMk/>
            <pc:sldMk cId="2002568168" sldId="400"/>
            <ac:cxnSpMk id="83" creationId="{435B6F60-CD7B-DB3A-A28F-DE9CB4355505}"/>
          </ac:cxnSpMkLst>
        </pc:cxnChg>
        <pc:cxnChg chg="add del">
          <ac:chgData name="代數白痴 顧" userId="316db6a4f7ef8138" providerId="LiveId" clId="{6D1B51CA-AFFE-484C-9C40-F5762A633900}" dt="2024-03-27T05:25:34.004" v="23" actId="478"/>
          <ac:cxnSpMkLst>
            <pc:docMk/>
            <pc:sldMk cId="2002568168" sldId="400"/>
            <ac:cxnSpMk id="88" creationId="{3B439EBC-1C09-5665-09C3-21196A4AB148}"/>
          </ac:cxnSpMkLst>
        </pc:cxnChg>
        <pc:cxnChg chg="add del">
          <ac:chgData name="代數白痴 顧" userId="316db6a4f7ef8138" providerId="LiveId" clId="{6D1B51CA-AFFE-484C-9C40-F5762A633900}" dt="2024-03-27T05:25:34.004" v="23" actId="478"/>
          <ac:cxnSpMkLst>
            <pc:docMk/>
            <pc:sldMk cId="2002568168" sldId="400"/>
            <ac:cxnSpMk id="90" creationId="{22EBE11A-8C67-662A-2D96-913584869617}"/>
          </ac:cxnSpMkLst>
        </pc:cxnChg>
        <pc:cxnChg chg="add del">
          <ac:chgData name="代數白痴 顧" userId="316db6a4f7ef8138" providerId="LiveId" clId="{6D1B51CA-AFFE-484C-9C40-F5762A633900}" dt="2024-03-27T05:25:34.004" v="23" actId="478"/>
          <ac:cxnSpMkLst>
            <pc:docMk/>
            <pc:sldMk cId="2002568168" sldId="400"/>
            <ac:cxnSpMk id="109" creationId="{8C35D9D5-BECB-510C-23B2-D614B49E38B1}"/>
          </ac:cxnSpMkLst>
        </pc:cxnChg>
        <pc:cxnChg chg="add del">
          <ac:chgData name="代數白痴 顧" userId="316db6a4f7ef8138" providerId="LiveId" clId="{6D1B51CA-AFFE-484C-9C40-F5762A633900}" dt="2024-03-27T05:25:34.004" v="23" actId="478"/>
          <ac:cxnSpMkLst>
            <pc:docMk/>
            <pc:sldMk cId="2002568168" sldId="400"/>
            <ac:cxnSpMk id="118" creationId="{8641A80D-28AD-F2EA-D397-BFC26103A2C1}"/>
          </ac:cxnSpMkLst>
        </pc:cxnChg>
        <pc:cxnChg chg="add del">
          <ac:chgData name="代數白痴 顧" userId="316db6a4f7ef8138" providerId="LiveId" clId="{6D1B51CA-AFFE-484C-9C40-F5762A633900}" dt="2024-03-27T05:25:34.004" v="23" actId="478"/>
          <ac:cxnSpMkLst>
            <pc:docMk/>
            <pc:sldMk cId="2002568168" sldId="400"/>
            <ac:cxnSpMk id="122" creationId="{CC4B5FE1-638D-3152-4A53-E431F20EF0ED}"/>
          </ac:cxnSpMkLst>
        </pc:cxnChg>
        <pc:cxnChg chg="add del">
          <ac:chgData name="代數白痴 顧" userId="316db6a4f7ef8138" providerId="LiveId" clId="{6D1B51CA-AFFE-484C-9C40-F5762A633900}" dt="2024-03-27T05:25:34.004" v="23" actId="478"/>
          <ac:cxnSpMkLst>
            <pc:docMk/>
            <pc:sldMk cId="2002568168" sldId="400"/>
            <ac:cxnSpMk id="125" creationId="{AAE7EFE3-9ECE-C999-6A88-602A04317ECC}"/>
          </ac:cxnSpMkLst>
        </pc:cxnChg>
      </pc:sldChg>
      <pc:sldChg chg="addSp delSp modSp add mod">
        <pc:chgData name="代數白痴 顧" userId="316db6a4f7ef8138" providerId="LiveId" clId="{6D1B51CA-AFFE-484C-9C40-F5762A633900}" dt="2024-03-27T05:35:03.500" v="1013" actId="20577"/>
        <pc:sldMkLst>
          <pc:docMk/>
          <pc:sldMk cId="1143498520" sldId="401"/>
        </pc:sldMkLst>
        <pc:spChg chg="mod">
          <ac:chgData name="代數白痴 顧" userId="316db6a4f7ef8138" providerId="LiveId" clId="{6D1B51CA-AFFE-484C-9C40-F5762A633900}" dt="2024-03-27T05:34:13.129" v="956" actId="20577"/>
          <ac:spMkLst>
            <pc:docMk/>
            <pc:sldMk cId="1143498520" sldId="401"/>
            <ac:spMk id="6" creationId="{CEEB7751-993F-9058-CC83-7E99352B29AD}"/>
          </ac:spMkLst>
        </pc:spChg>
        <pc:spChg chg="mod">
          <ac:chgData name="代數白痴 顧" userId="316db6a4f7ef8138" providerId="LiveId" clId="{6D1B51CA-AFFE-484C-9C40-F5762A633900}" dt="2024-03-27T05:35:03.500" v="1013" actId="20577"/>
          <ac:spMkLst>
            <pc:docMk/>
            <pc:sldMk cId="1143498520" sldId="401"/>
            <ac:spMk id="23" creationId="{3851CD1E-8037-4C3B-D89A-8BB0433A7809}"/>
          </ac:spMkLst>
        </pc:spChg>
        <pc:spChg chg="add">
          <ac:chgData name="代數白痴 顧" userId="316db6a4f7ef8138" providerId="LiveId" clId="{6D1B51CA-AFFE-484C-9C40-F5762A633900}" dt="2024-03-27T05:31:43.604" v="901" actId="11529"/>
          <ac:spMkLst>
            <pc:docMk/>
            <pc:sldMk cId="1143498520" sldId="401"/>
            <ac:spMk id="24" creationId="{30955E4C-9111-CB63-F76F-DB06F417C7D3}"/>
          </ac:spMkLst>
        </pc:spChg>
        <pc:spChg chg="add mod">
          <ac:chgData name="代數白痴 顧" userId="316db6a4f7ef8138" providerId="LiveId" clId="{6D1B51CA-AFFE-484C-9C40-F5762A633900}" dt="2024-03-27T05:32:34.741" v="906" actId="14100"/>
          <ac:spMkLst>
            <pc:docMk/>
            <pc:sldMk cId="1143498520" sldId="401"/>
            <ac:spMk id="25" creationId="{8B85BBB7-0E75-A5B1-8DA8-506B31EBE709}"/>
          </ac:spMkLst>
        </pc:spChg>
        <pc:spChg chg="add">
          <ac:chgData name="代數白痴 顧" userId="316db6a4f7ef8138" providerId="LiveId" clId="{6D1B51CA-AFFE-484C-9C40-F5762A633900}" dt="2024-03-27T05:32:13.652" v="903" actId="11529"/>
          <ac:spMkLst>
            <pc:docMk/>
            <pc:sldMk cId="1143498520" sldId="401"/>
            <ac:spMk id="27" creationId="{818ECE65-3E05-AFCC-41A5-4565334C2456}"/>
          </ac:spMkLst>
        </pc:spChg>
        <pc:spChg chg="add">
          <ac:chgData name="代數白痴 顧" userId="316db6a4f7ef8138" providerId="LiveId" clId="{6D1B51CA-AFFE-484C-9C40-F5762A633900}" dt="2024-03-27T05:32:23.541" v="904" actId="11529"/>
          <ac:spMkLst>
            <pc:docMk/>
            <pc:sldMk cId="1143498520" sldId="401"/>
            <ac:spMk id="29" creationId="{BB36C1AF-AF3B-BAE5-2FD8-E9AAD3A591D6}"/>
          </ac:spMkLst>
        </pc:spChg>
        <pc:spChg chg="add mod">
          <ac:chgData name="代數白痴 顧" userId="316db6a4f7ef8138" providerId="LiveId" clId="{6D1B51CA-AFFE-484C-9C40-F5762A633900}" dt="2024-03-27T05:33:03.551" v="912" actId="1076"/>
          <ac:spMkLst>
            <pc:docMk/>
            <pc:sldMk cId="1143498520" sldId="401"/>
            <ac:spMk id="34" creationId="{47AF0B6C-C062-684A-4D77-49515CD44FC5}"/>
          </ac:spMkLst>
        </pc:spChg>
        <pc:spChg chg="add mod">
          <ac:chgData name="代數白痴 顧" userId="316db6a4f7ef8138" providerId="LiveId" clId="{6D1B51CA-AFFE-484C-9C40-F5762A633900}" dt="2024-03-27T05:33:35.900" v="934" actId="1076"/>
          <ac:spMkLst>
            <pc:docMk/>
            <pc:sldMk cId="1143498520" sldId="401"/>
            <ac:spMk id="35" creationId="{1BF445E8-26E9-BFCA-EB0B-2D2637D1890C}"/>
          </ac:spMkLst>
        </pc:spChg>
        <pc:spChg chg="add mod">
          <ac:chgData name="代數白痴 顧" userId="316db6a4f7ef8138" providerId="LiveId" clId="{6D1B51CA-AFFE-484C-9C40-F5762A633900}" dt="2024-03-27T05:33:23.684" v="928" actId="1037"/>
          <ac:spMkLst>
            <pc:docMk/>
            <pc:sldMk cId="1143498520" sldId="401"/>
            <ac:spMk id="36" creationId="{F6A14355-A1BB-ABF7-1995-62D26B1BCAE0}"/>
          </ac:spMkLst>
        </pc:spChg>
        <pc:spChg chg="add mod">
          <ac:chgData name="代數白痴 顧" userId="316db6a4f7ef8138" providerId="LiveId" clId="{6D1B51CA-AFFE-484C-9C40-F5762A633900}" dt="2024-03-27T05:33:32.291" v="933" actId="1076"/>
          <ac:spMkLst>
            <pc:docMk/>
            <pc:sldMk cId="1143498520" sldId="401"/>
            <ac:spMk id="37" creationId="{F1661564-E724-DDC9-376E-92418D7CB7E0}"/>
          </ac:spMkLst>
        </pc:spChg>
        <pc:spChg chg="add mod">
          <ac:chgData name="代數白痴 顧" userId="316db6a4f7ef8138" providerId="LiveId" clId="{6D1B51CA-AFFE-484C-9C40-F5762A633900}" dt="2024-03-27T05:33:45.886" v="939" actId="1076"/>
          <ac:spMkLst>
            <pc:docMk/>
            <pc:sldMk cId="1143498520" sldId="401"/>
            <ac:spMk id="39" creationId="{C5311912-062C-69F0-84D6-3A33BDC85C42}"/>
          </ac:spMkLst>
        </pc:spChg>
        <pc:spChg chg="add mod">
          <ac:chgData name="代數白痴 顧" userId="316db6a4f7ef8138" providerId="LiveId" clId="{6D1B51CA-AFFE-484C-9C40-F5762A633900}" dt="2024-03-27T05:33:56.005" v="945" actId="1076"/>
          <ac:spMkLst>
            <pc:docMk/>
            <pc:sldMk cId="1143498520" sldId="401"/>
            <ac:spMk id="41" creationId="{8D0FDAC8-5553-AD16-8F9E-AB6F8E60777E}"/>
          </ac:spMkLst>
        </pc:spChg>
        <pc:spChg chg="del">
          <ac:chgData name="代數白痴 顧" userId="316db6a4f7ef8138" providerId="LiveId" clId="{6D1B51CA-AFFE-484C-9C40-F5762A633900}" dt="2024-03-27T05:25:37.956" v="24" actId="478"/>
          <ac:spMkLst>
            <pc:docMk/>
            <pc:sldMk cId="1143498520" sldId="401"/>
            <ac:spMk id="93" creationId="{114B4935-C160-C4B4-0648-E9CDEFA3D663}"/>
          </ac:spMkLst>
        </pc:spChg>
        <pc:spChg chg="del">
          <ac:chgData name="代數白痴 顧" userId="316db6a4f7ef8138" providerId="LiveId" clId="{6D1B51CA-AFFE-484C-9C40-F5762A633900}" dt="2024-03-27T05:25:37.956" v="24" actId="478"/>
          <ac:spMkLst>
            <pc:docMk/>
            <pc:sldMk cId="1143498520" sldId="401"/>
            <ac:spMk id="94" creationId="{49D22F62-B4C1-0D29-79A6-82DE03F73D96}"/>
          </ac:spMkLst>
        </pc:spChg>
        <pc:spChg chg="del">
          <ac:chgData name="代數白痴 顧" userId="316db6a4f7ef8138" providerId="LiveId" clId="{6D1B51CA-AFFE-484C-9C40-F5762A633900}" dt="2024-03-27T05:25:37.956" v="24" actId="478"/>
          <ac:spMkLst>
            <pc:docMk/>
            <pc:sldMk cId="1143498520" sldId="401"/>
            <ac:spMk id="95" creationId="{FCDE82FC-3284-AF4F-6B94-C1D6E243F47B}"/>
          </ac:spMkLst>
        </pc:spChg>
        <pc:spChg chg="del">
          <ac:chgData name="代數白痴 顧" userId="316db6a4f7ef8138" providerId="LiveId" clId="{6D1B51CA-AFFE-484C-9C40-F5762A633900}" dt="2024-03-27T05:25:37.956" v="24" actId="478"/>
          <ac:spMkLst>
            <pc:docMk/>
            <pc:sldMk cId="1143498520" sldId="401"/>
            <ac:spMk id="96" creationId="{2180C221-2EBE-DB1D-25BD-B135BB71127E}"/>
          </ac:spMkLst>
        </pc:spChg>
        <pc:spChg chg="del">
          <ac:chgData name="代數白痴 顧" userId="316db6a4f7ef8138" providerId="LiveId" clId="{6D1B51CA-AFFE-484C-9C40-F5762A633900}" dt="2024-03-27T05:25:37.956" v="24" actId="478"/>
          <ac:spMkLst>
            <pc:docMk/>
            <pc:sldMk cId="1143498520" sldId="401"/>
            <ac:spMk id="97" creationId="{ED173E1B-5BBF-E782-98F9-7498F9FB2BB7}"/>
          </ac:spMkLst>
        </pc:spChg>
        <pc:spChg chg="del">
          <ac:chgData name="代數白痴 顧" userId="316db6a4f7ef8138" providerId="LiveId" clId="{6D1B51CA-AFFE-484C-9C40-F5762A633900}" dt="2024-03-27T05:25:37.956" v="24" actId="478"/>
          <ac:spMkLst>
            <pc:docMk/>
            <pc:sldMk cId="1143498520" sldId="401"/>
            <ac:spMk id="98" creationId="{D0122210-A5E6-AE2F-B797-A6BCB06A65FA}"/>
          </ac:spMkLst>
        </pc:spChg>
        <pc:spChg chg="del">
          <ac:chgData name="代數白痴 顧" userId="316db6a4f7ef8138" providerId="LiveId" clId="{6D1B51CA-AFFE-484C-9C40-F5762A633900}" dt="2024-03-27T05:25:37.956" v="24" actId="478"/>
          <ac:spMkLst>
            <pc:docMk/>
            <pc:sldMk cId="1143498520" sldId="401"/>
            <ac:spMk id="99" creationId="{A1930DA5-E405-510D-3C24-D1B408C35B26}"/>
          </ac:spMkLst>
        </pc:spChg>
        <pc:spChg chg="del">
          <ac:chgData name="代數白痴 顧" userId="316db6a4f7ef8138" providerId="LiveId" clId="{6D1B51CA-AFFE-484C-9C40-F5762A633900}" dt="2024-03-27T05:25:37.956" v="24" actId="478"/>
          <ac:spMkLst>
            <pc:docMk/>
            <pc:sldMk cId="1143498520" sldId="401"/>
            <ac:spMk id="100" creationId="{CAC913FA-392E-EEA2-CE0B-F6568C956574}"/>
          </ac:spMkLst>
        </pc:spChg>
        <pc:spChg chg="del">
          <ac:chgData name="代數白痴 顧" userId="316db6a4f7ef8138" providerId="LiveId" clId="{6D1B51CA-AFFE-484C-9C40-F5762A633900}" dt="2024-03-27T05:25:37.956" v="24" actId="478"/>
          <ac:spMkLst>
            <pc:docMk/>
            <pc:sldMk cId="1143498520" sldId="401"/>
            <ac:spMk id="117" creationId="{09FC5E6C-A29E-2AD1-A689-AF6AD4C794E8}"/>
          </ac:spMkLst>
        </pc:spChg>
        <pc:spChg chg="del">
          <ac:chgData name="代數白痴 顧" userId="316db6a4f7ef8138" providerId="LiveId" clId="{6D1B51CA-AFFE-484C-9C40-F5762A633900}" dt="2024-03-27T05:25:37.956" v="24" actId="478"/>
          <ac:spMkLst>
            <pc:docMk/>
            <pc:sldMk cId="1143498520" sldId="401"/>
            <ac:spMk id="131" creationId="{F8CED1E0-CC3E-0954-5B04-13FC2E7A7119}"/>
          </ac:spMkLst>
        </pc:spChg>
        <pc:spChg chg="del">
          <ac:chgData name="代數白痴 顧" userId="316db6a4f7ef8138" providerId="LiveId" clId="{6D1B51CA-AFFE-484C-9C40-F5762A633900}" dt="2024-03-27T05:25:37.956" v="24" actId="478"/>
          <ac:spMkLst>
            <pc:docMk/>
            <pc:sldMk cId="1143498520" sldId="401"/>
            <ac:spMk id="132" creationId="{4ED08E9E-DAC6-D061-0BC5-B8D9D4D8CF6E}"/>
          </ac:spMkLst>
        </pc:spChg>
        <pc:spChg chg="del">
          <ac:chgData name="代數白痴 顧" userId="316db6a4f7ef8138" providerId="LiveId" clId="{6D1B51CA-AFFE-484C-9C40-F5762A633900}" dt="2024-03-27T05:25:37.956" v="24" actId="478"/>
          <ac:spMkLst>
            <pc:docMk/>
            <pc:sldMk cId="1143498520" sldId="401"/>
            <ac:spMk id="136" creationId="{DBD60512-1B4E-0E9E-4CFD-827A3177212E}"/>
          </ac:spMkLst>
        </pc:spChg>
        <pc:spChg chg="del">
          <ac:chgData name="代數白痴 顧" userId="316db6a4f7ef8138" providerId="LiveId" clId="{6D1B51CA-AFFE-484C-9C40-F5762A633900}" dt="2024-03-27T05:25:37.956" v="24" actId="478"/>
          <ac:spMkLst>
            <pc:docMk/>
            <pc:sldMk cId="1143498520" sldId="401"/>
            <ac:spMk id="137" creationId="{D9C9D17C-BDBF-1E1D-B522-463AC48BC957}"/>
          </ac:spMkLst>
        </pc:spChg>
        <pc:spChg chg="del">
          <ac:chgData name="代數白痴 顧" userId="316db6a4f7ef8138" providerId="LiveId" clId="{6D1B51CA-AFFE-484C-9C40-F5762A633900}" dt="2024-03-27T05:25:37.956" v="24" actId="478"/>
          <ac:spMkLst>
            <pc:docMk/>
            <pc:sldMk cId="1143498520" sldId="401"/>
            <ac:spMk id="138" creationId="{707F1B0E-BA9E-9ACE-9B08-CD9A17EF5A01}"/>
          </ac:spMkLst>
        </pc:spChg>
        <pc:spChg chg="del">
          <ac:chgData name="代數白痴 顧" userId="316db6a4f7ef8138" providerId="LiveId" clId="{6D1B51CA-AFFE-484C-9C40-F5762A633900}" dt="2024-03-27T05:25:37.956" v="24" actId="478"/>
          <ac:spMkLst>
            <pc:docMk/>
            <pc:sldMk cId="1143498520" sldId="401"/>
            <ac:spMk id="139" creationId="{6953E6CE-62A0-5B85-6437-3DC007039178}"/>
          </ac:spMkLst>
        </pc:spChg>
        <pc:grpChg chg="del">
          <ac:chgData name="代數白痴 顧" userId="316db6a4f7ef8138" providerId="LiveId" clId="{6D1B51CA-AFFE-484C-9C40-F5762A633900}" dt="2024-03-27T05:25:39.549" v="25" actId="478"/>
          <ac:grpSpMkLst>
            <pc:docMk/>
            <pc:sldMk cId="1143498520" sldId="401"/>
            <ac:grpSpMk id="38" creationId="{3AFBD8B2-FE79-E1D8-5D70-900AC74C22A9}"/>
          </ac:grpSpMkLst>
        </pc:grpChg>
        <pc:graphicFrameChg chg="del">
          <ac:chgData name="代數白痴 顧" userId="316db6a4f7ef8138" providerId="LiveId" clId="{6D1B51CA-AFFE-484C-9C40-F5762A633900}" dt="2024-03-27T05:25:37.956" v="24" actId="478"/>
          <ac:graphicFrameMkLst>
            <pc:docMk/>
            <pc:sldMk cId="1143498520" sldId="401"/>
            <ac:graphicFrameMk id="40" creationId="{4E3B8711-E616-AE55-D9D4-CE89AFBD21BD}"/>
          </ac:graphicFrameMkLst>
        </pc:graphicFrameChg>
        <pc:picChg chg="add del mod">
          <ac:chgData name="代數白痴 顧" userId="316db6a4f7ef8138" providerId="LiveId" clId="{6D1B51CA-AFFE-484C-9C40-F5762A633900}" dt="2024-03-27T05:33:57.458" v="946" actId="478"/>
          <ac:picMkLst>
            <pc:docMk/>
            <pc:sldMk cId="1143498520" sldId="401"/>
            <ac:picMk id="22" creationId="{8BDBADB8-283F-209C-C74D-73846EFC5849}"/>
          </ac:picMkLst>
        </pc:picChg>
        <pc:cxnChg chg="add mod">
          <ac:chgData name="代數白痴 顧" userId="316db6a4f7ef8138" providerId="LiveId" clId="{6D1B51CA-AFFE-484C-9C40-F5762A633900}" dt="2024-03-27T05:28:44.827" v="375" actId="1038"/>
          <ac:cxnSpMkLst>
            <pc:docMk/>
            <pc:sldMk cId="1143498520" sldId="401"/>
            <ac:cxnSpMk id="3" creationId="{6F27E1D3-3144-B6A8-592B-2657395E4C20}"/>
          </ac:cxnSpMkLst>
        </pc:cxnChg>
        <pc:cxnChg chg="mod">
          <ac:chgData name="代數白痴 顧" userId="316db6a4f7ef8138" providerId="LiveId" clId="{6D1B51CA-AFFE-484C-9C40-F5762A633900}" dt="2024-03-27T05:28:38.919" v="330" actId="14100"/>
          <ac:cxnSpMkLst>
            <pc:docMk/>
            <pc:sldMk cId="1143498520" sldId="401"/>
            <ac:cxnSpMk id="4" creationId="{03FCA809-2ECE-43BF-FFC2-548A12A7F852}"/>
          </ac:cxnSpMkLst>
        </pc:cxnChg>
        <pc:cxnChg chg="add mod">
          <ac:chgData name="代數白痴 顧" userId="316db6a4f7ef8138" providerId="LiveId" clId="{6D1B51CA-AFFE-484C-9C40-F5762A633900}" dt="2024-03-27T05:28:57.199" v="451" actId="1038"/>
          <ac:cxnSpMkLst>
            <pc:docMk/>
            <pc:sldMk cId="1143498520" sldId="401"/>
            <ac:cxnSpMk id="5" creationId="{0EA26E7D-768A-24F5-48BD-B3911CCA3FED}"/>
          </ac:cxnSpMkLst>
        </pc:cxnChg>
        <pc:cxnChg chg="add mod">
          <ac:chgData name="代數白痴 顧" userId="316db6a4f7ef8138" providerId="LiveId" clId="{6D1B51CA-AFFE-484C-9C40-F5762A633900}" dt="2024-03-27T05:28:57.199" v="451" actId="1038"/>
          <ac:cxnSpMkLst>
            <pc:docMk/>
            <pc:sldMk cId="1143498520" sldId="401"/>
            <ac:cxnSpMk id="7" creationId="{B7A1A49F-E27C-6BBA-8E86-7FAF061A56CF}"/>
          </ac:cxnSpMkLst>
        </pc:cxnChg>
        <pc:cxnChg chg="add mod">
          <ac:chgData name="代數白痴 顧" userId="316db6a4f7ef8138" providerId="LiveId" clId="{6D1B51CA-AFFE-484C-9C40-F5762A633900}" dt="2024-03-27T05:29:10.306" v="535" actId="1038"/>
          <ac:cxnSpMkLst>
            <pc:docMk/>
            <pc:sldMk cId="1143498520" sldId="401"/>
            <ac:cxnSpMk id="8" creationId="{727EC008-7B29-19B6-DCDF-9DFC3B3998F0}"/>
          </ac:cxnSpMkLst>
        </pc:cxnChg>
        <pc:cxnChg chg="add mod">
          <ac:chgData name="代數白痴 顧" userId="316db6a4f7ef8138" providerId="LiveId" clId="{6D1B51CA-AFFE-484C-9C40-F5762A633900}" dt="2024-03-27T05:29:10.306" v="535" actId="1038"/>
          <ac:cxnSpMkLst>
            <pc:docMk/>
            <pc:sldMk cId="1143498520" sldId="401"/>
            <ac:cxnSpMk id="9" creationId="{2689BDFD-1BC4-94A9-B816-767CDA4649AD}"/>
          </ac:cxnSpMkLst>
        </pc:cxnChg>
        <pc:cxnChg chg="add mod">
          <ac:chgData name="代數白痴 顧" userId="316db6a4f7ef8138" providerId="LiveId" clId="{6D1B51CA-AFFE-484C-9C40-F5762A633900}" dt="2024-03-27T05:29:23.469" v="544" actId="1037"/>
          <ac:cxnSpMkLst>
            <pc:docMk/>
            <pc:sldMk cId="1143498520" sldId="401"/>
            <ac:cxnSpMk id="10" creationId="{A401BA18-9ED6-BFC6-0547-0D132F002B4D}"/>
          </ac:cxnSpMkLst>
        </pc:cxnChg>
        <pc:cxnChg chg="add mod">
          <ac:chgData name="代數白痴 顧" userId="316db6a4f7ef8138" providerId="LiveId" clId="{6D1B51CA-AFFE-484C-9C40-F5762A633900}" dt="2024-03-27T05:29:23.469" v="544" actId="1037"/>
          <ac:cxnSpMkLst>
            <pc:docMk/>
            <pc:sldMk cId="1143498520" sldId="401"/>
            <ac:cxnSpMk id="11" creationId="{79ACD646-DEFE-3279-B853-DDFE1AC183FB}"/>
          </ac:cxnSpMkLst>
        </pc:cxnChg>
        <pc:cxnChg chg="add mod">
          <ac:chgData name="代數白痴 顧" userId="316db6a4f7ef8138" providerId="LiveId" clId="{6D1B51CA-AFFE-484C-9C40-F5762A633900}" dt="2024-03-27T05:29:40.257" v="610" actId="1037"/>
          <ac:cxnSpMkLst>
            <pc:docMk/>
            <pc:sldMk cId="1143498520" sldId="401"/>
            <ac:cxnSpMk id="12" creationId="{DE64D72F-440B-4CDA-6AE6-928811122BE8}"/>
          </ac:cxnSpMkLst>
        </pc:cxnChg>
        <pc:cxnChg chg="add mod">
          <ac:chgData name="代數白痴 顧" userId="316db6a4f7ef8138" providerId="LiveId" clId="{6D1B51CA-AFFE-484C-9C40-F5762A633900}" dt="2024-03-27T05:29:47.645" v="668" actId="1038"/>
          <ac:cxnSpMkLst>
            <pc:docMk/>
            <pc:sldMk cId="1143498520" sldId="401"/>
            <ac:cxnSpMk id="15" creationId="{3A1B136E-9A96-618D-DE4D-50E0879EDAFD}"/>
          </ac:cxnSpMkLst>
        </pc:cxnChg>
        <pc:cxnChg chg="add mod">
          <ac:chgData name="代數白痴 顧" userId="316db6a4f7ef8138" providerId="LiveId" clId="{6D1B51CA-AFFE-484C-9C40-F5762A633900}" dt="2024-03-27T05:29:54.456" v="745" actId="1038"/>
          <ac:cxnSpMkLst>
            <pc:docMk/>
            <pc:sldMk cId="1143498520" sldId="401"/>
            <ac:cxnSpMk id="18" creationId="{8A3FD42C-0753-882F-5C77-C25690C70AF8}"/>
          </ac:cxnSpMkLst>
        </pc:cxnChg>
        <pc:cxnChg chg="add mod">
          <ac:chgData name="代數白痴 顧" userId="316db6a4f7ef8138" providerId="LiveId" clId="{6D1B51CA-AFFE-484C-9C40-F5762A633900}" dt="2024-03-27T05:30:02.392" v="830" actId="1038"/>
          <ac:cxnSpMkLst>
            <pc:docMk/>
            <pc:sldMk cId="1143498520" sldId="401"/>
            <ac:cxnSpMk id="19" creationId="{FC7AD791-51F0-9714-B277-29C726323B21}"/>
          </ac:cxnSpMkLst>
        </pc:cxnChg>
        <pc:cxnChg chg="add mod">
          <ac:chgData name="代數白痴 顧" userId="316db6a4f7ef8138" providerId="LiveId" clId="{6D1B51CA-AFFE-484C-9C40-F5762A633900}" dt="2024-03-27T05:30:09.656" v="894" actId="1038"/>
          <ac:cxnSpMkLst>
            <pc:docMk/>
            <pc:sldMk cId="1143498520" sldId="401"/>
            <ac:cxnSpMk id="20" creationId="{223B1B6A-C395-BF1C-2224-AC827B527350}"/>
          </ac:cxnSpMkLst>
        </pc:cxnChg>
        <pc:cxnChg chg="del">
          <ac:chgData name="代數白痴 顧" userId="316db6a4f7ef8138" providerId="LiveId" clId="{6D1B51CA-AFFE-484C-9C40-F5762A633900}" dt="2024-03-27T05:25:37.956" v="24" actId="478"/>
          <ac:cxnSpMkLst>
            <pc:docMk/>
            <pc:sldMk cId="1143498520" sldId="401"/>
            <ac:cxnSpMk id="42" creationId="{38E90964-9252-0E8A-21E0-F3BEE3F08645}"/>
          </ac:cxnSpMkLst>
        </pc:cxnChg>
        <pc:cxnChg chg="del">
          <ac:chgData name="代數白痴 顧" userId="316db6a4f7ef8138" providerId="LiveId" clId="{6D1B51CA-AFFE-484C-9C40-F5762A633900}" dt="2024-03-27T05:25:37.956" v="24" actId="478"/>
          <ac:cxnSpMkLst>
            <pc:docMk/>
            <pc:sldMk cId="1143498520" sldId="401"/>
            <ac:cxnSpMk id="45" creationId="{DDF0A2E7-B5F8-D544-F51D-6887019FF7C0}"/>
          </ac:cxnSpMkLst>
        </pc:cxnChg>
        <pc:cxnChg chg="del">
          <ac:chgData name="代數白痴 顧" userId="316db6a4f7ef8138" providerId="LiveId" clId="{6D1B51CA-AFFE-484C-9C40-F5762A633900}" dt="2024-03-27T05:25:37.956" v="24" actId="478"/>
          <ac:cxnSpMkLst>
            <pc:docMk/>
            <pc:sldMk cId="1143498520" sldId="401"/>
            <ac:cxnSpMk id="57" creationId="{EA4AA505-053A-70B5-351E-5C5BB49F5EDB}"/>
          </ac:cxnSpMkLst>
        </pc:cxnChg>
        <pc:cxnChg chg="del">
          <ac:chgData name="代數白痴 顧" userId="316db6a4f7ef8138" providerId="LiveId" clId="{6D1B51CA-AFFE-484C-9C40-F5762A633900}" dt="2024-03-27T05:25:37.956" v="24" actId="478"/>
          <ac:cxnSpMkLst>
            <pc:docMk/>
            <pc:sldMk cId="1143498520" sldId="401"/>
            <ac:cxnSpMk id="83" creationId="{435B6F60-CD7B-DB3A-A28F-DE9CB4355505}"/>
          </ac:cxnSpMkLst>
        </pc:cxnChg>
        <pc:cxnChg chg="del">
          <ac:chgData name="代數白痴 顧" userId="316db6a4f7ef8138" providerId="LiveId" clId="{6D1B51CA-AFFE-484C-9C40-F5762A633900}" dt="2024-03-27T05:25:37.956" v="24" actId="478"/>
          <ac:cxnSpMkLst>
            <pc:docMk/>
            <pc:sldMk cId="1143498520" sldId="401"/>
            <ac:cxnSpMk id="88" creationId="{3B439EBC-1C09-5665-09C3-21196A4AB148}"/>
          </ac:cxnSpMkLst>
        </pc:cxnChg>
        <pc:cxnChg chg="del">
          <ac:chgData name="代數白痴 顧" userId="316db6a4f7ef8138" providerId="LiveId" clId="{6D1B51CA-AFFE-484C-9C40-F5762A633900}" dt="2024-03-27T05:25:37.956" v="24" actId="478"/>
          <ac:cxnSpMkLst>
            <pc:docMk/>
            <pc:sldMk cId="1143498520" sldId="401"/>
            <ac:cxnSpMk id="90" creationId="{22EBE11A-8C67-662A-2D96-913584869617}"/>
          </ac:cxnSpMkLst>
        </pc:cxnChg>
        <pc:cxnChg chg="del">
          <ac:chgData name="代數白痴 顧" userId="316db6a4f7ef8138" providerId="LiveId" clId="{6D1B51CA-AFFE-484C-9C40-F5762A633900}" dt="2024-03-27T05:25:37.956" v="24" actId="478"/>
          <ac:cxnSpMkLst>
            <pc:docMk/>
            <pc:sldMk cId="1143498520" sldId="401"/>
            <ac:cxnSpMk id="109" creationId="{8C35D9D5-BECB-510C-23B2-D614B49E38B1}"/>
          </ac:cxnSpMkLst>
        </pc:cxnChg>
        <pc:cxnChg chg="del">
          <ac:chgData name="代數白痴 顧" userId="316db6a4f7ef8138" providerId="LiveId" clId="{6D1B51CA-AFFE-484C-9C40-F5762A633900}" dt="2024-03-27T05:25:37.956" v="24" actId="478"/>
          <ac:cxnSpMkLst>
            <pc:docMk/>
            <pc:sldMk cId="1143498520" sldId="401"/>
            <ac:cxnSpMk id="118" creationId="{8641A80D-28AD-F2EA-D397-BFC26103A2C1}"/>
          </ac:cxnSpMkLst>
        </pc:cxnChg>
        <pc:cxnChg chg="del">
          <ac:chgData name="代數白痴 顧" userId="316db6a4f7ef8138" providerId="LiveId" clId="{6D1B51CA-AFFE-484C-9C40-F5762A633900}" dt="2024-03-27T05:25:37.956" v="24" actId="478"/>
          <ac:cxnSpMkLst>
            <pc:docMk/>
            <pc:sldMk cId="1143498520" sldId="401"/>
            <ac:cxnSpMk id="122" creationId="{CC4B5FE1-638D-3152-4A53-E431F20EF0ED}"/>
          </ac:cxnSpMkLst>
        </pc:cxnChg>
        <pc:cxnChg chg="del">
          <ac:chgData name="代數白痴 顧" userId="316db6a4f7ef8138" providerId="LiveId" clId="{6D1B51CA-AFFE-484C-9C40-F5762A633900}" dt="2024-03-27T05:25:37.956" v="24" actId="478"/>
          <ac:cxnSpMkLst>
            <pc:docMk/>
            <pc:sldMk cId="1143498520" sldId="401"/>
            <ac:cxnSpMk id="125" creationId="{AAE7EFE3-9ECE-C999-6A88-602A04317ECC}"/>
          </ac:cxnSpMkLst>
        </pc:cxnChg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8A335109-1F06-42CC-A350-6646DF68560A}"/>
    <pc:docChg chg="undo custSel addSld delSld modSld">
      <pc:chgData name="代數白痴 顧" userId="316db6a4f7ef8138" providerId="LiveId" clId="{8A335109-1F06-42CC-A350-6646DF68560A}" dt="2023-12-05T01:03:55.767" v="1808" actId="164"/>
      <pc:docMkLst>
        <pc:docMk/>
      </pc:docMkLst>
      <pc:sldChg chg="addSp delSp modSp mod">
        <pc:chgData name="代數白痴 顧" userId="316db6a4f7ef8138" providerId="LiveId" clId="{8A335109-1F06-42CC-A350-6646DF68560A}" dt="2023-12-05T01:03:55.767" v="1808" actId="164"/>
        <pc:sldMkLst>
          <pc:docMk/>
          <pc:sldMk cId="2654160764" sldId="397"/>
        </pc:sldMkLst>
        <pc:spChg chg="add mod">
          <ac:chgData name="代數白痴 顧" userId="316db6a4f7ef8138" providerId="LiveId" clId="{8A335109-1F06-42CC-A350-6646DF68560A}" dt="2023-12-05T00:55:16.461" v="1055" actId="692"/>
          <ac:spMkLst>
            <pc:docMk/>
            <pc:sldMk cId="2654160764" sldId="397"/>
            <ac:spMk id="5" creationId="{2F0E747D-7D63-76B3-4B97-AE0C5EAF8E54}"/>
          </ac:spMkLst>
        </pc:spChg>
        <pc:spChg chg="mod">
          <ac:chgData name="代數白痴 顧" userId="316db6a4f7ef8138" providerId="LiveId" clId="{8A335109-1F06-42CC-A350-6646DF68560A}" dt="2023-12-05T00:52:00.960" v="422" actId="113"/>
          <ac:spMkLst>
            <pc:docMk/>
            <pc:sldMk cId="2654160764" sldId="397"/>
            <ac:spMk id="6" creationId="{8D8544B7-409C-959B-0A1B-5A3E31FF14C1}"/>
          </ac:spMkLst>
        </pc:spChg>
        <pc:spChg chg="mod">
          <ac:chgData name="代數白痴 顧" userId="316db6a4f7ef8138" providerId="LiveId" clId="{8A335109-1F06-42CC-A350-6646DF68560A}" dt="2023-12-05T01:03:40.444" v="1807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29" creationId="{08236550-0372-D4A8-5FDF-5E2252FC8C96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3" creationId="{E4EF2892-2AB2-784F-C690-343A15D93462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6" creationId="{D5355F57-920A-D97D-25C4-BE066D89ED50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38" creationId="{89F88039-3059-8350-FDF3-BC5812A892EC}"/>
          </ac:spMkLst>
        </pc:spChg>
        <pc:spChg chg="add mod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9" creationId="{869D3008-6054-7C2C-AB3E-3730DC08ED8C}"/>
          </ac:spMkLst>
        </pc:spChg>
        <pc:spChg chg="add mod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46" creationId="{A91C1A8A-C2B7-25E2-E786-91C198023259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56" creationId="{6CFE313B-2D15-F6CC-954B-4D4E67A79E8C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70" creationId="{F656B9C4-F83F-CA13-0426-A96689A92057}"/>
          </ac:spMkLst>
        </pc:spChg>
        <pc:spChg chg="mod">
          <ac:chgData name="代數白痴 顧" userId="316db6a4f7ef8138" providerId="LiveId" clId="{8A335109-1F06-42CC-A350-6646DF68560A}" dt="2023-12-05T00:55:31.446" v="1056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8A335109-1F06-42CC-A350-6646DF68560A}" dt="2023-12-05T00:55:58.967" v="1062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8A335109-1F06-42CC-A350-6646DF68560A}" dt="2023-12-05T00:55:45.443" v="1059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8A335109-1F06-42CC-A350-6646DF68560A}" dt="2023-12-05T00:56:06.894" v="1063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8A335109-1F06-42CC-A350-6646DF68560A}" dt="2023-12-05T00:56:11.189" v="1064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8A335109-1F06-42CC-A350-6646DF68560A}" dt="2023-12-05T00:56:17.398" v="1066" actId="1076"/>
          <ac:spMkLst>
            <pc:docMk/>
            <pc:sldMk cId="2654160764" sldId="397"/>
            <ac:spMk id="100" creationId="{91177348-F30B-93F2-D204-128C2BF4D6B6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1" creationId="{FAD99E10-E9A4-CA43-476D-05D0E09787F2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2" creationId="{D8B58E6D-0785-4F24-2249-84B9353691F9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3" creationId="{6E17881B-E3C3-960E-7AE3-7265A08CC1C4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4" creationId="{860B3FA3-FC49-AA41-4790-F07ED9BDBDE6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5" creationId="{C5C0DB34-37F1-97B7-7336-BC0ABFB84699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6" creationId="{92E8924E-7363-55E4-94BD-A02869BB5A27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7" creationId="{6355CB7D-FB6C-5AE1-563B-6E628F19D0E2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11" creationId="{6FB007D1-8302-A47E-3A08-BB35B07D2649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17" creationId="{79C965BB-E714-F129-83DC-A5E9C5E75A8B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19" creationId="{B08C6824-700E-288E-B977-ACC5EAFFF55D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20" creationId="{20646C2F-C0AB-C61A-5A26-4D5F608FF460}"/>
          </ac:spMkLst>
        </pc:spChg>
        <pc:grpChg chg="add mod">
          <ac:chgData name="代數白痴 顧" userId="316db6a4f7ef8138" providerId="LiveId" clId="{8A335109-1F06-42CC-A350-6646DF68560A}" dt="2023-12-05T01:03:55.767" v="1808" actId="164"/>
          <ac:grpSpMkLst>
            <pc:docMk/>
            <pc:sldMk cId="2654160764" sldId="397"/>
            <ac:grpSpMk id="47" creationId="{844FA51A-83F6-B7F7-6B98-73AB57A298E3}"/>
          </ac:grpSpMkLst>
        </pc:grpChg>
        <pc:grpChg chg="del">
          <ac:chgData name="代數白痴 顧" userId="316db6a4f7ef8138" providerId="LiveId" clId="{8A335109-1F06-42CC-A350-6646DF68560A}" dt="2023-12-05T00:56:22.348" v="1067" actId="165"/>
          <ac:grpSpMkLst>
            <pc:docMk/>
            <pc:sldMk cId="2654160764" sldId="397"/>
            <ac:grpSpMk id="121" creationId="{3A6BA490-A7D2-E046-0212-B37E0423E1D6}"/>
          </ac:grpSpMkLst>
        </pc:grpChg>
        <pc:picChg chg="add del mod">
          <ac:chgData name="代數白痴 顧" userId="316db6a4f7ef8138" providerId="LiveId" clId="{8A335109-1F06-42CC-A350-6646DF68560A}" dt="2023-12-05T00:55:08.919" v="1053" actId="478"/>
          <ac:picMkLst>
            <pc:docMk/>
            <pc:sldMk cId="2654160764" sldId="397"/>
            <ac:picMk id="4" creationId="{5E979662-1444-C40E-172A-B2ED65519080}"/>
          </ac:picMkLst>
        </pc:picChg>
        <pc:picChg chg="add del mod">
          <ac:chgData name="代數白痴 顧" userId="316db6a4f7ef8138" providerId="LiveId" clId="{8A335109-1F06-42CC-A350-6646DF68560A}" dt="2023-12-05T01:03:03.326" v="1764" actId="478"/>
          <ac:picMkLst>
            <pc:docMk/>
            <pc:sldMk cId="2654160764" sldId="397"/>
            <ac:picMk id="37" creationId="{D911DE30-B5AA-DFF9-9A76-AFFFEEDF9394}"/>
          </ac:picMkLst>
        </pc:picChg>
        <pc:cxnChg chg="add mod">
          <ac:chgData name="代數白痴 顧" userId="316db6a4f7ef8138" providerId="LiveId" clId="{8A335109-1F06-42CC-A350-6646DF68560A}" dt="2023-12-05T00:53:26.151" v="1043" actId="1036"/>
          <ac:cxnSpMkLst>
            <pc:docMk/>
            <pc:sldMk cId="2654160764" sldId="397"/>
            <ac:cxnSpMk id="2" creationId="{7A19406F-7CC5-B4E8-AADD-A4DA6981BD64}"/>
          </ac:cxnSpMkLst>
        </pc:cxnChg>
        <pc:cxnChg chg="add">
          <ac:chgData name="代數白痴 顧" userId="316db6a4f7ef8138" providerId="LiveId" clId="{8A335109-1F06-42CC-A350-6646DF68560A}" dt="2023-12-05T00:54:44.840" v="1048" actId="11529"/>
          <ac:cxnSpMkLst>
            <pc:docMk/>
            <pc:sldMk cId="2654160764" sldId="397"/>
            <ac:cxnSpMk id="8" creationId="{EBA902F9-03FB-3B0D-CCF8-AABEE14DB816}"/>
          </ac:cxnSpMkLst>
        </pc:cxnChg>
        <pc:cxnChg chg="add">
          <ac:chgData name="代數白痴 顧" userId="316db6a4f7ef8138" providerId="LiveId" clId="{8A335109-1F06-42CC-A350-6646DF68560A}" dt="2023-12-05T00:54:52.919" v="1049" actId="11529"/>
          <ac:cxnSpMkLst>
            <pc:docMk/>
            <pc:sldMk cId="2654160764" sldId="397"/>
            <ac:cxnSpMk id="10" creationId="{3CFB9FB9-4A01-5742-C15C-3099890940C4}"/>
          </ac:cxnSpMkLst>
        </pc:cxnChg>
        <pc:cxnChg chg="mod">
          <ac:chgData name="代數白痴 顧" userId="316db6a4f7ef8138" providerId="LiveId" clId="{8A335109-1F06-42CC-A350-6646DF68560A}" dt="2023-12-05T00:52:13.926" v="524" actId="1037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8A335109-1F06-42CC-A350-6646DF68560A}" dt="2023-12-05T00:52:24.503" v="660" actId="1037"/>
          <ac:cxnSpMkLst>
            <pc:docMk/>
            <pc:sldMk cId="2654160764" sldId="397"/>
            <ac:cxnSpMk id="13" creationId="{E981D0EF-7604-B2D3-13A6-3765C2A97879}"/>
          </ac:cxnSpMkLst>
        </pc:cxnChg>
        <pc:cxnChg chg="add">
          <ac:chgData name="代數白痴 顧" userId="316db6a4f7ef8138" providerId="LiveId" clId="{8A335109-1F06-42CC-A350-6646DF68560A}" dt="2023-12-05T00:54:59.329" v="1050" actId="11529"/>
          <ac:cxnSpMkLst>
            <pc:docMk/>
            <pc:sldMk cId="2654160764" sldId="397"/>
            <ac:cxnSpMk id="14" creationId="{6EFCC27F-B7A0-436C-3EE0-89B1E82C0DC2}"/>
          </ac:cxnSpMkLst>
        </pc:cxnChg>
        <pc:cxnChg chg="mod">
          <ac:chgData name="代數白痴 顧" userId="316db6a4f7ef8138" providerId="LiveId" clId="{8A335109-1F06-42CC-A350-6646DF68560A}" dt="2023-12-05T00:52:34.667" v="792" actId="1038"/>
          <ac:cxnSpMkLst>
            <pc:docMk/>
            <pc:sldMk cId="2654160764" sldId="397"/>
            <ac:cxnSpMk id="15" creationId="{9DD57486-D7A4-B5AE-1D60-6BB8F2697395}"/>
          </ac:cxnSpMkLst>
        </pc:cxnChg>
        <pc:cxnChg chg="mod">
          <ac:chgData name="代數白痴 顧" userId="316db6a4f7ef8138" providerId="LiveId" clId="{8A335109-1F06-42CC-A350-6646DF68560A}" dt="2023-12-05T00:52:47.508" v="912" actId="1038"/>
          <ac:cxnSpMkLst>
            <pc:docMk/>
            <pc:sldMk cId="2654160764" sldId="397"/>
            <ac:cxnSpMk id="17" creationId="{18F9FF00-C0B0-F0F9-9DCF-5B0C50AE7622}"/>
          </ac:cxnSpMkLst>
        </pc:cxnChg>
        <pc:cxnChg chg="mod">
          <ac:chgData name="代數白痴 顧" userId="316db6a4f7ef8138" providerId="LiveId" clId="{8A335109-1F06-42CC-A350-6646DF68560A}" dt="2023-12-05T00:53:06.559" v="957" actId="1037"/>
          <ac:cxnSpMkLst>
            <pc:docMk/>
            <pc:sldMk cId="2654160764" sldId="397"/>
            <ac:cxnSpMk id="18" creationId="{C67E33C5-4AAB-459E-6525-ECE0DCCFB599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8A335109-1F06-42CC-A350-6646DF68560A}" dt="2023-12-05T00:53:03.191" v="954" actId="1038"/>
          <ac:cxnSpMkLst>
            <pc:docMk/>
            <pc:sldMk cId="2654160764" sldId="397"/>
            <ac:cxnSpMk id="20" creationId="{069535CC-484B-99B6-16F8-25555DA49187}"/>
          </ac:cxnSpMkLst>
        </pc:cxnChg>
        <pc:cxnChg chg="mod">
          <ac:chgData name="代數白痴 顧" userId="316db6a4f7ef8138" providerId="LiveId" clId="{8A335109-1F06-42CC-A350-6646DF68560A}" dt="2023-12-05T00:53:14.407" v="1004" actId="1037"/>
          <ac:cxnSpMkLst>
            <pc:docMk/>
            <pc:sldMk cId="2654160764" sldId="397"/>
            <ac:cxnSpMk id="21" creationId="{121E2FAE-0812-9F4F-9691-CCB8D449EFE7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2" creationId="{DB330BC1-050D-C7A8-88DF-6E53EFEE0C21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4" creationId="{A6E0E261-F204-36E1-6372-9F7E50F1ACC0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5" creationId="{71B06191-07F8-150C-A373-9931CAE653D7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6" creationId="{FF9ED57F-2295-7CD6-87E2-35E3BB423FD4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7" creationId="{2CAC1EC6-A716-D4E8-0E48-A6F3EBA2A1BC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30" creationId="{11D4E9B7-AFFE-6AA3-F15A-831438D00D8C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34" creationId="{CDDA67EA-DD24-FA69-D481-0A7AB8C58C73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41" creationId="{E243EE9D-4D6F-2D24-FC6C-52D4E22DD233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43" creationId="{06B0DC2F-D4A2-4C70-5F76-E266FB0F4171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45" creationId="{4338BC2D-4272-10B3-09BA-B407BB996F3B}"/>
          </ac:cxnSpMkLst>
        </pc:cxnChg>
        <pc:cxnChg chg="mod topLvl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73" creationId="{32C7D557-00F6-408D-F1F0-06434DA65C3B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75" creationId="{F6569A03-D075-42C1-4BA8-4CEE267D33C8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79" creationId="{696720D3-54BE-DD0A-850E-69BC0BF8A1EC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84" creationId="{05DA54EE-FA9E-0773-0954-2D236ACDD1B6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89" creationId="{9A878666-2177-7A8B-BEBF-9CDB1AD132A7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91" creationId="{512C93E4-D129-9525-CFC5-3E0E2CCD10B1}"/>
          </ac:cxnSpMkLst>
        </pc:cxnChg>
        <pc:cxnChg chg="del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93" creationId="{5F819C37-02A6-9665-76E6-9D3C6D1C3A6B}"/>
          </ac:cxnSpMkLst>
        </pc:cxnChg>
        <pc:cxnChg chg="del mod topLvl">
          <ac:chgData name="代數白痴 顧" userId="316db6a4f7ef8138" providerId="LiveId" clId="{8A335109-1F06-42CC-A350-6646DF68560A}" dt="2023-12-05T00:56:35.296" v="1073" actId="478"/>
          <ac:cxnSpMkLst>
            <pc:docMk/>
            <pc:sldMk cId="2654160764" sldId="397"/>
            <ac:cxnSpMk id="113" creationId="{D80D9FF6-2A31-CE67-1C21-2EAE6E529630}"/>
          </ac:cxnSpMkLst>
        </pc:cxnChg>
        <pc:cxnChg chg="del mod topLvl">
          <ac:chgData name="代數白痴 顧" userId="316db6a4f7ef8138" providerId="LiveId" clId="{8A335109-1F06-42CC-A350-6646DF68560A}" dt="2023-12-05T00:56:35.296" v="1073" actId="478"/>
          <ac:cxnSpMkLst>
            <pc:docMk/>
            <pc:sldMk cId="2654160764" sldId="397"/>
            <ac:cxnSpMk id="116" creationId="{91F43AC3-573C-B7C8-6CDA-E8FE45627A18}"/>
          </ac:cxnSpMkLst>
        </pc:cxnChg>
      </pc:sldChg>
      <pc:sldChg chg="add del">
        <pc:chgData name="代數白痴 顧" userId="316db6a4f7ef8138" providerId="LiveId" clId="{8A335109-1F06-42CC-A350-6646DF68560A}" dt="2023-12-05T01:03:13.578" v="1765" actId="2696"/>
        <pc:sldMkLst>
          <pc:docMk/>
          <pc:sldMk cId="2734710843" sldId="398"/>
        </pc:sldMkLst>
      </pc:sldChg>
      <pc:sldChg chg="add del">
        <pc:chgData name="代數白痴 顧" userId="316db6a4f7ef8138" providerId="LiveId" clId="{8A335109-1F06-42CC-A350-6646DF68560A}" dt="2023-12-05T00:48:57.907" v="74" actId="2696"/>
        <pc:sldMkLst>
          <pc:docMk/>
          <pc:sldMk cId="3391073365" sldId="399"/>
        </pc:sldMkLst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CB3E6FBE-FABD-488B-BB19-97B0DB0727AA}"/>
    <pc:docChg chg="undo custSel addSld modSld">
      <pc:chgData name="代數白痴 顧" userId="316db6a4f7ef8138" providerId="LiveId" clId="{CB3E6FBE-FABD-488B-BB19-97B0DB0727AA}" dt="2023-11-23T07:12:54.391" v="1038"/>
      <pc:docMkLst>
        <pc:docMk/>
      </pc:docMkLst>
      <pc:sldChg chg="addSp delSp modSp mod modTransition addAnim delAnim modAnim modNotesTx">
        <pc:chgData name="代數白痴 顧" userId="316db6a4f7ef8138" providerId="LiveId" clId="{CB3E6FBE-FABD-488B-BB19-97B0DB0727AA}" dt="2023-11-23T07:12:54.386" v="1035"/>
        <pc:sldMkLst>
          <pc:docMk/>
          <pc:sldMk cId="2267038628" sldId="392"/>
        </pc:sldMkLst>
        <pc:spChg chg="del mod topLvl">
          <ac:chgData name="代數白痴 顧" userId="316db6a4f7ef8138" providerId="LiveId" clId="{CB3E6FBE-FABD-488B-BB19-97B0DB0727AA}" dt="2023-11-23T06:43:20.714" v="8" actId="478"/>
          <ac:spMkLst>
            <pc:docMk/>
            <pc:sldMk cId="2267038628" sldId="392"/>
            <ac:spMk id="7" creationId="{FCAA95CC-624E-DC4E-E76E-F492A137A366}"/>
          </ac:spMkLst>
        </pc:spChg>
        <pc:spChg chg="del mod topLvl">
          <ac:chgData name="代數白痴 顧" userId="316db6a4f7ef8138" providerId="LiveId" clId="{CB3E6FBE-FABD-488B-BB19-97B0DB0727AA}" dt="2023-11-23T06:43:21.773" v="9" actId="478"/>
          <ac:spMkLst>
            <pc:docMk/>
            <pc:sldMk cId="2267038628" sldId="392"/>
            <ac:spMk id="8" creationId="{D70A5A3E-91F4-DC30-40EE-1F75491B3A1E}"/>
          </ac:spMkLst>
        </pc:spChg>
        <pc:spChg chg="add 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9" creationId="{D555E6B9-F06D-D613-02DA-80B0115C1EB3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5" creationId="{3A7407C0-064C-84D4-BC31-B4CE90E3A1F9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6" creationId="{5E961FB1-C737-469B-C0A6-08B0ABEF91EE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7" creationId="{5DE7FFA1-3E01-B3D5-6E3F-26F1BB824384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8" creationId="{68360124-A015-9FEE-E11D-01DD74DA7AF3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20" creationId="{33A49161-7C96-45C2-C49A-2A16206F95C0}"/>
          </ac:spMkLst>
        </pc:spChg>
        <pc:spChg chg="add mod">
          <ac:chgData name="代數白痴 顧" userId="316db6a4f7ef8138" providerId="LiveId" clId="{CB3E6FBE-FABD-488B-BB19-97B0DB0727AA}" dt="2023-11-23T06:44:49.352" v="31" actId="164"/>
          <ac:spMkLst>
            <pc:docMk/>
            <pc:sldMk cId="2267038628" sldId="392"/>
            <ac:spMk id="21" creationId="{5C6A9858-802F-D4C4-6545-B407BD9BEFDD}"/>
          </ac:spMkLst>
        </pc:spChg>
        <pc:spChg chg="mod">
          <ac:chgData name="代數白痴 顧" userId="316db6a4f7ef8138" providerId="LiveId" clId="{CB3E6FBE-FABD-488B-BB19-97B0DB0727AA}" dt="2023-11-23T07:02:00.544" v="1004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28" creationId="{2A65DFC8-414F-7D1A-C680-AE9EF0468147}"/>
          </ac:spMkLst>
        </pc:spChg>
        <pc:spChg chg="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33" creationId="{6ADE2116-8EF6-972F-9A92-77F9C03DC8E1}"/>
          </ac:spMkLst>
        </pc:spChg>
        <pc:spChg chg="del mod">
          <ac:chgData name="代數白痴 顧" userId="316db6a4f7ef8138" providerId="LiveId" clId="{CB3E6FBE-FABD-488B-BB19-97B0DB0727AA}" dt="2023-11-23T06:43:31.318" v="14" actId="478"/>
          <ac:spMkLst>
            <pc:docMk/>
            <pc:sldMk cId="2267038628" sldId="392"/>
            <ac:spMk id="34" creationId="{4A2403CA-354F-F5D9-43C3-268EB33594F3}"/>
          </ac:spMkLst>
        </pc:spChg>
        <pc:spChg chg="del">
          <ac:chgData name="代數白痴 顧" userId="316db6a4f7ef8138" providerId="LiveId" clId="{CB3E6FBE-FABD-488B-BB19-97B0DB0727AA}" dt="2023-11-23T06:43:32.132" v="15" actId="478"/>
          <ac:spMkLst>
            <pc:docMk/>
            <pc:sldMk cId="2267038628" sldId="392"/>
            <ac:spMk id="35" creationId="{0D8A92DE-777C-870E-1DE4-7095DED03910}"/>
          </ac:spMkLst>
        </pc:spChg>
        <pc:spChg chg="del">
          <ac:chgData name="代數白痴 顧" userId="316db6a4f7ef8138" providerId="LiveId" clId="{CB3E6FBE-FABD-488B-BB19-97B0DB0727AA}" dt="2023-11-23T06:43:33.137" v="16" actId="478"/>
          <ac:spMkLst>
            <pc:docMk/>
            <pc:sldMk cId="2267038628" sldId="392"/>
            <ac:spMk id="36" creationId="{5281B724-513C-09C8-2E39-39DE73279BF4}"/>
          </ac:spMkLst>
        </pc:spChg>
        <pc:spChg chg="mod">
          <ac:chgData name="代數白痴 顧" userId="316db6a4f7ef8138" providerId="LiveId" clId="{CB3E6FBE-FABD-488B-BB19-97B0DB0727AA}" dt="2023-11-23T07:01:36.498" v="960" actId="20577"/>
          <ac:spMkLst>
            <pc:docMk/>
            <pc:sldMk cId="2267038628" sldId="392"/>
            <ac:spMk id="60" creationId="{90ECAF3B-FFFF-A531-AFBE-31708C7D891C}"/>
          </ac:spMkLst>
        </pc:spChg>
        <pc:grpChg chg="add del mod">
          <ac:chgData name="代數白痴 顧" userId="316db6a4f7ef8138" providerId="LiveId" clId="{CB3E6FBE-FABD-488B-BB19-97B0DB0727AA}" dt="2023-11-23T06:46:44.936" v="70" actId="21"/>
          <ac:grpSpMkLst>
            <pc:docMk/>
            <pc:sldMk cId="2267038628" sldId="392"/>
            <ac:grpSpMk id="27" creationId="{7577380A-819C-95CA-05B4-3238AC805DF0}"/>
          </ac:grpSpMkLst>
        </pc:grpChg>
        <pc:grpChg chg="del mod topLvl">
          <ac:chgData name="代數白痴 顧" userId="316db6a4f7ef8138" providerId="LiveId" clId="{CB3E6FBE-FABD-488B-BB19-97B0DB0727AA}" dt="2023-11-23T06:43:18.649" v="7" actId="165"/>
          <ac:grpSpMkLst>
            <pc:docMk/>
            <pc:sldMk cId="2267038628" sldId="392"/>
            <ac:grpSpMk id="39" creationId="{235556D7-168B-3F00-B796-E53CF8D62BC9}"/>
          </ac:grpSpMkLst>
        </pc:grpChg>
        <pc:grpChg chg="add del mod">
          <ac:chgData name="代數白痴 顧" userId="316db6a4f7ef8138" providerId="LiveId" clId="{CB3E6FBE-FABD-488B-BB19-97B0DB0727AA}" dt="2023-11-23T06:43:13.764" v="4" actId="165"/>
          <ac:grpSpMkLst>
            <pc:docMk/>
            <pc:sldMk cId="2267038628" sldId="392"/>
            <ac:grpSpMk id="40" creationId="{BACE3E4C-FD0E-D874-F60E-649C71A7E7FB}"/>
          </ac:grpSpMkLst>
        </pc:grpChg>
        <pc:graphicFrameChg chg="del">
          <ac:chgData name="代數白痴 顧" userId="316db6a4f7ef8138" providerId="LiveId" clId="{CB3E6FBE-FABD-488B-BB19-97B0DB0727AA}" dt="2023-11-23T06:50:28.487" v="296" actId="478"/>
          <ac:graphicFrameMkLst>
            <pc:docMk/>
            <pc:sldMk cId="2267038628" sldId="392"/>
            <ac:graphicFrameMk id="2" creationId="{08B6FD95-1572-6CD8-D67E-B39B5B92EDB9}"/>
          </ac:graphicFrameMkLst>
        </pc:graphicFrameChg>
        <pc:inkChg chg="add">
          <ac:chgData name="代數白痴 顧" userId="316db6a4f7ef8138" providerId="LiveId" clId="{CB3E6FBE-FABD-488B-BB19-97B0DB0727AA}" dt="2023-11-23T07:01:29.287" v="957"/>
          <ac:inkMkLst>
            <pc:docMk/>
            <pc:sldMk cId="2267038628" sldId="392"/>
            <ac:inkMk id="49" creationId="{DDBC13B4-4421-6DF0-4A74-F41B225F149B}"/>
          </ac:inkMkLst>
        </pc:inkChg>
        <pc:cxnChg chg="del">
          <ac:chgData name="代數白痴 顧" userId="316db6a4f7ef8138" providerId="LiveId" clId="{CB3E6FBE-FABD-488B-BB19-97B0DB0727AA}" dt="2023-11-23T06:50:28.487" v="296" actId="478"/>
          <ac:cxnSpMkLst>
            <pc:docMk/>
            <pc:sldMk cId="2267038628" sldId="392"/>
            <ac:cxnSpMk id="3" creationId="{102E9660-DC1E-4D24-6B1A-6BF9FE74181F}"/>
          </ac:cxnSpMkLst>
        </pc:cxnChg>
        <pc:cxnChg chg="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4" creationId="{0C0CF80B-5919-052D-32D6-9C8EF0D964D9}"/>
          </ac:cxnSpMkLst>
        </pc:cxnChg>
        <pc:cxnChg chg="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5" creationId="{232BAB26-8A28-36E5-3044-17E717EBEEEA}"/>
          </ac:cxnSpMkLst>
        </pc:cxnChg>
        <pc:cxnChg chg="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6" creationId="{4C7DC91B-0F24-9770-F142-E21E50CB1D09}"/>
          </ac:cxnSpMkLst>
        </pc:cxnChg>
        <pc:cxnChg chg="del mod topLvl">
          <ac:chgData name="代數白痴 顧" userId="316db6a4f7ef8138" providerId="LiveId" clId="{CB3E6FBE-FABD-488B-BB19-97B0DB0727AA}" dt="2023-11-23T06:43:15.954" v="6" actId="478"/>
          <ac:cxnSpMkLst>
            <pc:docMk/>
            <pc:sldMk cId="2267038628" sldId="392"/>
            <ac:cxnSpMk id="10" creationId="{3F44D874-20F3-5EFF-E2FA-A401DADE61D1}"/>
          </ac:cxnSpMkLst>
        </pc:cxnChg>
        <pc:cxnChg chg="del mod topLvl">
          <ac:chgData name="代數白痴 顧" userId="316db6a4f7ef8138" providerId="LiveId" clId="{CB3E6FBE-FABD-488B-BB19-97B0DB0727AA}" dt="2023-11-23T06:43:15.191" v="5" actId="478"/>
          <ac:cxnSpMkLst>
            <pc:docMk/>
            <pc:sldMk cId="2267038628" sldId="392"/>
            <ac:cxnSpMk id="12" creationId="{34E56BEC-0A0B-8782-2DF8-230CC72FF027}"/>
          </ac:cxnSpMkLst>
        </pc:cxnChg>
        <pc:cxnChg chg="add del mod">
          <ac:chgData name="代數白痴 顧" userId="316db6a4f7ef8138" providerId="LiveId" clId="{CB3E6FBE-FABD-488B-BB19-97B0DB0727AA}" dt="2023-11-23T06:47:47.535" v="79" actId="478"/>
          <ac:cxnSpMkLst>
            <pc:docMk/>
            <pc:sldMk cId="2267038628" sldId="392"/>
            <ac:cxnSpMk id="13" creationId="{ED625700-6BC2-CD5B-D723-311D823E1FB1}"/>
          </ac:cxnSpMkLst>
        </pc:cxnChg>
        <pc:cxnChg chg="add mod">
          <ac:chgData name="代數白痴 顧" userId="316db6a4f7ef8138" providerId="LiveId" clId="{CB3E6FBE-FABD-488B-BB19-97B0DB0727AA}" dt="2023-11-23T06:46:44.936" v="70" actId="21"/>
          <ac:cxnSpMkLst>
            <pc:docMk/>
            <pc:sldMk cId="2267038628" sldId="392"/>
            <ac:cxnSpMk id="24" creationId="{81A44394-8154-747A-6FD6-2004D140157D}"/>
          </ac:cxnSpMkLst>
        </pc:cxnChg>
        <pc:cxnChg chg="add mod">
          <ac:chgData name="代數白痴 顧" userId="316db6a4f7ef8138" providerId="LiveId" clId="{CB3E6FBE-FABD-488B-BB19-97B0DB0727AA}" dt="2023-11-23T06:46:44.936" v="70" actId="21"/>
          <ac:cxnSpMkLst>
            <pc:docMk/>
            <pc:sldMk cId="2267038628" sldId="392"/>
            <ac:cxnSpMk id="26" creationId="{19E57E5A-1480-6462-1224-677DF36C005A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30" creationId="{84D16D8B-737A-2A70-149C-0FFAD8710612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37" creationId="{867ECB08-08D7-35F6-117F-A118D22D851F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44" creationId="{1C9D2F8F-A220-FE85-1B65-A15E321F810B}"/>
          </ac:cxnSpMkLst>
        </pc:cxnChg>
        <pc:cxnChg chg="add 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46" creationId="{5AB90AFA-6CA6-F431-2C0B-7DD1AEE48417}"/>
          </ac:cxnSpMkLst>
        </pc:cxnChg>
        <pc:cxnChg chg="add 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47" creationId="{FF2F89F1-B624-53C4-D561-C2643C71C3D2}"/>
          </ac:cxnSpMkLst>
        </pc:cxnChg>
        <pc:cxnChg chg="add 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48" creationId="{1EDBC6BA-F513-68BC-DB5A-9936CCE474C2}"/>
          </ac:cxnSpMkLst>
        </pc:cxnChg>
        <pc:cxnChg chg="del">
          <ac:chgData name="代數白痴 顧" userId="316db6a4f7ef8138" providerId="LiveId" clId="{CB3E6FBE-FABD-488B-BB19-97B0DB0727AA}" dt="2023-11-23T06:50:28.487" v="296" actId="478"/>
          <ac:cxnSpMkLst>
            <pc:docMk/>
            <pc:sldMk cId="2267038628" sldId="392"/>
            <ac:cxnSpMk id="93" creationId="{EACB79EB-BFB2-0B40-7739-6547AAA74FD2}"/>
          </ac:cxnSpMkLst>
        </pc:cxnChg>
        <pc:cxnChg chg="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addSp delSp modSp mod modTransition">
        <pc:chgData name="代數白痴 顧" userId="316db6a4f7ef8138" providerId="LiveId" clId="{CB3E6FBE-FABD-488B-BB19-97B0DB0727AA}" dt="2023-11-23T07:12:54.388" v="1036"/>
        <pc:sldMkLst>
          <pc:docMk/>
          <pc:sldMk cId="1303866225" sldId="393"/>
        </pc:sldMkLst>
        <pc:spChg chg="add">
          <ac:chgData name="代數白痴 顧" userId="316db6a4f7ef8138" providerId="LiveId" clId="{CB3E6FBE-FABD-488B-BB19-97B0DB0727AA}" dt="2023-11-23T07:10:23.155" v="1009" actId="11529"/>
          <ac:spMkLst>
            <pc:docMk/>
            <pc:sldMk cId="1303866225" sldId="393"/>
            <ac:spMk id="2" creationId="{87FF2E63-94C9-CB26-CB97-084DC142F4BF}"/>
          </ac:spMkLst>
        </pc:spChg>
        <pc:spChg chg="add mod">
          <ac:chgData name="代數白痴 顧" userId="316db6a4f7ef8138" providerId="LiveId" clId="{CB3E6FBE-FABD-488B-BB19-97B0DB0727AA}" dt="2023-11-23T07:10:38.058" v="1011" actId="1076"/>
          <ac:spMkLst>
            <pc:docMk/>
            <pc:sldMk cId="1303866225" sldId="393"/>
            <ac:spMk id="3" creationId="{853ABE18-C15F-519F-F37E-5550C1DC8907}"/>
          </ac:spMkLst>
        </pc:spChg>
        <pc:spChg chg="add mod">
          <ac:chgData name="代數白痴 顧" userId="316db6a4f7ef8138" providerId="LiveId" clId="{CB3E6FBE-FABD-488B-BB19-97B0DB0727AA}" dt="2023-11-23T07:10:59.937" v="1014" actId="1076"/>
          <ac:spMkLst>
            <pc:docMk/>
            <pc:sldMk cId="1303866225" sldId="393"/>
            <ac:spMk id="4" creationId="{1C4528A8-4B44-74A1-115F-1FAEC6C61F7C}"/>
          </ac:spMkLst>
        </pc:spChg>
        <pc:spChg chg="add mod">
          <ac:chgData name="代數白痴 顧" userId="316db6a4f7ef8138" providerId="LiveId" clId="{CB3E6FBE-FABD-488B-BB19-97B0DB0727AA}" dt="2023-11-23T07:10:55.098" v="1012" actId="1076"/>
          <ac:spMkLst>
            <pc:docMk/>
            <pc:sldMk cId="1303866225" sldId="393"/>
            <ac:spMk id="5" creationId="{35AAB230-011C-CB50-E8F2-FE3D9932B463}"/>
          </ac:spMkLst>
        </pc:spChg>
        <pc:spChg chg="add mod">
          <ac:chgData name="代數白痴 顧" userId="316db6a4f7ef8138" providerId="LiveId" clId="{CB3E6FBE-FABD-488B-BB19-97B0DB0727AA}" dt="2023-11-23T07:10:57.873" v="1013" actId="1076"/>
          <ac:spMkLst>
            <pc:docMk/>
            <pc:sldMk cId="1303866225" sldId="393"/>
            <ac:spMk id="6" creationId="{AAC15704-B850-1C9D-915D-E4ECB1372AEA}"/>
          </ac:spMkLst>
        </pc:spChg>
        <pc:spChg chg="add mod">
          <ac:chgData name="代數白痴 顧" userId="316db6a4f7ef8138" providerId="LiveId" clId="{CB3E6FBE-FABD-488B-BB19-97B0DB0727AA}" dt="2023-11-23T07:11:04.114" v="1015" actId="1076"/>
          <ac:spMkLst>
            <pc:docMk/>
            <pc:sldMk cId="1303866225" sldId="393"/>
            <ac:spMk id="7" creationId="{6A17F818-8C22-6231-6ED2-3752FCC7C61A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7" creationId="{FCAA95CC-624E-DC4E-E76E-F492A137A366}"/>
          </ac:spMkLst>
        </pc:spChg>
        <pc:spChg chg="add mod">
          <ac:chgData name="代數白痴 顧" userId="316db6a4f7ef8138" providerId="LiveId" clId="{CB3E6FBE-FABD-488B-BB19-97B0DB0727AA}" dt="2023-11-23T07:11:13.722" v="1019" actId="1076"/>
          <ac:spMkLst>
            <pc:docMk/>
            <pc:sldMk cId="1303866225" sldId="393"/>
            <ac:spMk id="8" creationId="{80A39CCF-64B1-FF3F-6710-D685D061EC76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8" creationId="{D70A5A3E-91F4-DC30-40EE-1F75491B3A1E}"/>
          </ac:spMkLst>
        </pc:spChg>
        <pc:spChg chg="add mod">
          <ac:chgData name="代數白痴 顧" userId="316db6a4f7ef8138" providerId="LiveId" clId="{CB3E6FBE-FABD-488B-BB19-97B0DB0727AA}" dt="2023-11-23T07:11:23.169" v="1023" actId="1076"/>
          <ac:spMkLst>
            <pc:docMk/>
            <pc:sldMk cId="1303866225" sldId="393"/>
            <ac:spMk id="10" creationId="{DDB3D350-B462-7D08-97E8-3E4A7BE94820}"/>
          </ac:spMkLst>
        </pc:spChg>
        <pc:spChg chg="mod">
          <ac:chgData name="代數白痴 顧" userId="316db6a4f7ef8138" providerId="LiveId" clId="{CB3E6FBE-FABD-488B-BB19-97B0DB0727AA}" dt="2023-11-23T06:46:46.130" v="71"/>
          <ac:spMkLst>
            <pc:docMk/>
            <pc:sldMk cId="1303866225" sldId="393"/>
            <ac:spMk id="11" creationId="{C08B99A7-595B-D70D-AECF-4AA9A802D10F}"/>
          </ac:spMkLst>
        </pc:spChg>
        <pc:spChg chg="add mod">
          <ac:chgData name="代數白痴 顧" userId="316db6a4f7ef8138" providerId="LiveId" clId="{CB3E6FBE-FABD-488B-BB19-97B0DB0727AA}" dt="2023-11-23T07:11:30.945" v="1028" actId="1076"/>
          <ac:spMkLst>
            <pc:docMk/>
            <pc:sldMk cId="1303866225" sldId="393"/>
            <ac:spMk id="12" creationId="{58171707-C503-22FF-A8B0-89310A4A76D3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5" creationId="{3A7407C0-064C-84D4-BC31-B4CE90E3A1F9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6" creationId="{5E961FB1-C737-469B-C0A6-08B0ABEF91EE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7" creationId="{5DE7FFA1-3E01-B3D5-6E3F-26F1BB824384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8" creationId="{68360124-A015-9FEE-E11D-01DD74DA7AF3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9" creationId="{7866FC93-3C44-97EC-905B-D3C942060129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20" creationId="{33A49161-7C96-45C2-C49A-2A16206F95C0}"/>
          </ac:spMkLst>
        </pc:spChg>
        <pc:spChg chg="mod">
          <ac:chgData name="代數白痴 顧" userId="316db6a4f7ef8138" providerId="LiveId" clId="{CB3E6FBE-FABD-488B-BB19-97B0DB0727AA}" dt="2023-11-23T07:09:36.949" v="1005" actId="20577"/>
          <ac:spMkLst>
            <pc:docMk/>
            <pc:sldMk cId="1303866225" sldId="393"/>
            <ac:spMk id="23" creationId="{00000000-0000-0000-0000-000000000000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60" creationId="{90ECAF3B-FFFF-A531-AFBE-31708C7D891C}"/>
          </ac:spMkLst>
        </pc:spChg>
        <pc:grpChg chg="add del mod">
          <ac:chgData name="代數白痴 顧" userId="316db6a4f7ef8138" providerId="LiveId" clId="{CB3E6FBE-FABD-488B-BB19-97B0DB0727AA}" dt="2023-11-23T07:09:42.898" v="1008" actId="478"/>
          <ac:grpSpMkLst>
            <pc:docMk/>
            <pc:sldMk cId="1303866225" sldId="393"/>
            <ac:grpSpMk id="9" creationId="{921F1390-F603-463A-963C-DDD8C1113099}"/>
          </ac:grpSpMkLst>
        </pc:grpChg>
        <pc:graphicFrameChg chg="del">
          <ac:chgData name="代數白痴 顧" userId="316db6a4f7ef8138" providerId="LiveId" clId="{CB3E6FBE-FABD-488B-BB19-97B0DB0727AA}" dt="2023-11-23T06:46:42.468" v="69" actId="478"/>
          <ac:graphicFrameMkLst>
            <pc:docMk/>
            <pc:sldMk cId="1303866225" sldId="393"/>
            <ac:graphicFrameMk id="2" creationId="{08B6FD95-1572-6CD8-D67E-B39B5B92EDB9}"/>
          </ac:graphicFrameMkLst>
        </pc:graphicFrameChg>
        <pc:inkChg chg="del">
          <ac:chgData name="代數白痴 顧" userId="316db6a4f7ef8138" providerId="LiveId" clId="{CB3E6FBE-FABD-488B-BB19-97B0DB0727AA}" dt="2023-11-23T06:46:42.468" v="69" actId="478"/>
          <ac:inkMkLst>
            <pc:docMk/>
            <pc:sldMk cId="1303866225" sldId="393"/>
            <ac:inkMk id="27" creationId="{A1075F96-BCD4-F35E-758E-2ACF4C6D2442}"/>
          </ac:inkMkLst>
        </pc:ink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3" creationId="{102E9660-DC1E-4D24-6B1A-6BF9FE74181F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4" creationId="{0C0CF80B-5919-052D-32D6-9C8EF0D964D9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5" creationId="{232BAB26-8A28-36E5-3044-17E717EBEEEA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6" creationId="{4C7DC91B-0F24-9770-F142-E21E50CB1D09}"/>
          </ac:cxnSpMkLst>
        </pc:cxnChg>
        <pc:cxnChg chg="del mod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10" creationId="{3F44D874-20F3-5EFF-E2FA-A401DADE61D1}"/>
          </ac:cxnSpMkLst>
        </pc:cxnChg>
        <pc:cxnChg chg="del mod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12" creationId="{34E56BEC-0A0B-8782-2DF8-230CC72FF027}"/>
          </ac:cxnSpMkLst>
        </pc:cxnChg>
        <pc:cxnChg chg="mod">
          <ac:chgData name="代數白痴 顧" userId="316db6a4f7ef8138" providerId="LiveId" clId="{CB3E6FBE-FABD-488B-BB19-97B0DB0727AA}" dt="2023-11-23T07:09:42.898" v="1008" actId="478"/>
          <ac:cxnSpMkLst>
            <pc:docMk/>
            <pc:sldMk cId="1303866225" sldId="393"/>
            <ac:cxnSpMk id="13" creationId="{49326C4F-8339-EFE6-C5D9-8F3D11D2ECA4}"/>
          </ac:cxnSpMkLst>
        </pc:cxnChg>
        <pc:cxnChg chg="mod">
          <ac:chgData name="代數白痴 顧" userId="316db6a4f7ef8138" providerId="LiveId" clId="{CB3E6FBE-FABD-488B-BB19-97B0DB0727AA}" dt="2023-11-23T07:09:42.898" v="1008" actId="478"/>
          <ac:cxnSpMkLst>
            <pc:docMk/>
            <pc:sldMk cId="1303866225" sldId="393"/>
            <ac:cxnSpMk id="14" creationId="{6B0FDF3E-C7DA-0AE2-404C-C08D80DE6CAF}"/>
          </ac:cxnSpMkLst>
        </pc:cxnChg>
        <pc:cxnChg chg="add">
          <ac:chgData name="代數白痴 顧" userId="316db6a4f7ef8138" providerId="LiveId" clId="{CB3E6FBE-FABD-488B-BB19-97B0DB0727AA}" dt="2023-11-23T07:11:53.051" v="1029" actId="11529"/>
          <ac:cxnSpMkLst>
            <pc:docMk/>
            <pc:sldMk cId="1303866225" sldId="393"/>
            <ac:cxnSpMk id="16" creationId="{C327E6B1-2A9C-5D17-A881-1E8583EC7C97}"/>
          </ac:cxnSpMkLst>
        </pc:cxnChg>
        <pc:cxnChg chg="add">
          <ac:chgData name="代數白痴 顧" userId="316db6a4f7ef8138" providerId="LiveId" clId="{CB3E6FBE-FABD-488B-BB19-97B0DB0727AA}" dt="2023-11-23T07:12:14.810" v="1030" actId="11529"/>
          <ac:cxnSpMkLst>
            <pc:docMk/>
            <pc:sldMk cId="1303866225" sldId="393"/>
            <ac:cxnSpMk id="18" creationId="{905E770F-D282-B73E-B0A6-145F67FE6822}"/>
          </ac:cxnSpMkLst>
        </pc:cxnChg>
        <pc:cxnChg chg="add">
          <ac:chgData name="代數白痴 顧" userId="316db6a4f7ef8138" providerId="LiveId" clId="{CB3E6FBE-FABD-488B-BB19-97B0DB0727AA}" dt="2023-11-23T07:12:21.914" v="1031" actId="11529"/>
          <ac:cxnSpMkLst>
            <pc:docMk/>
            <pc:sldMk cId="1303866225" sldId="393"/>
            <ac:cxnSpMk id="20" creationId="{BE7E1ECA-C023-C6B7-3F66-3ABFB80F6196}"/>
          </ac:cxnSpMkLst>
        </pc:cxnChg>
        <pc:cxnChg chg="add mod">
          <ac:chgData name="代數白痴 顧" userId="316db6a4f7ef8138" providerId="LiveId" clId="{CB3E6FBE-FABD-488B-BB19-97B0DB0727AA}" dt="2023-11-23T07:12:40.361" v="1033" actId="14100"/>
          <ac:cxnSpMkLst>
            <pc:docMk/>
            <pc:sldMk cId="1303866225" sldId="393"/>
            <ac:cxnSpMk id="22" creationId="{B7651A7D-CD69-DB72-7256-89893A5FEF97}"/>
          </ac:cxnSpMkLst>
        </pc:cxnChg>
        <pc:cxnChg chg="add">
          <ac:chgData name="代數白痴 顧" userId="316db6a4f7ef8138" providerId="LiveId" clId="{CB3E6FBE-FABD-488B-BB19-97B0DB0727AA}" dt="2023-11-23T07:12:50.715" v="1034" actId="11529"/>
          <ac:cxnSpMkLst>
            <pc:docMk/>
            <pc:sldMk cId="1303866225" sldId="393"/>
            <ac:cxnSpMk id="26" creationId="{FDE2C140-1983-60A6-7D4F-8CADFAFE24BB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93" creationId="{EACB79EB-BFB2-0B40-7739-6547AAA74FD2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95" creationId="{0EAF372D-DC7A-D337-0913-EC1246810368}"/>
          </ac:cxnSpMkLst>
        </pc:cxnChg>
      </pc:sldChg>
      <pc:sldChg chg="add modTransition">
        <pc:chgData name="代數白痴 顧" userId="316db6a4f7ef8138" providerId="LiveId" clId="{CB3E6FBE-FABD-488B-BB19-97B0DB0727AA}" dt="2023-11-23T07:12:54.390" v="1037"/>
        <pc:sldMkLst>
          <pc:docMk/>
          <pc:sldMk cId="1591308755" sldId="394"/>
        </pc:sldMkLst>
      </pc:sldChg>
      <pc:sldChg chg="add modTransition">
        <pc:chgData name="代數白痴 顧" userId="316db6a4f7ef8138" providerId="LiveId" clId="{CB3E6FBE-FABD-488B-BB19-97B0DB0727AA}" dt="2023-11-23T07:12:54.391" v="1038"/>
        <pc:sldMkLst>
          <pc:docMk/>
          <pc:sldMk cId="699418842" sldId="395"/>
        </pc:sldMkLst>
      </pc:sldChg>
    </pc:docChg>
  </pc:docChgLst>
  <pc:docChgLst>
    <pc:chgData name="代數白痴 顧" userId="316db6a4f7ef8138" providerId="LiveId" clId="{A1A2562D-A9AC-47F3-A94C-6C979242E82C}"/>
    <pc:docChg chg="undo custSel modSld">
      <pc:chgData name="代數白痴 顧" userId="316db6a4f7ef8138" providerId="LiveId" clId="{A1A2562D-A9AC-47F3-A94C-6C979242E82C}" dt="2023-10-20T02:16:26.952" v="7558" actId="14100"/>
      <pc:docMkLst>
        <pc:docMk/>
      </pc:docMkLst>
      <pc:sldChg chg="addSp delSp modSp mod delAnim modNotesTx">
        <pc:chgData name="代數白痴 顧" userId="316db6a4f7ef8138" providerId="LiveId" clId="{A1A2562D-A9AC-47F3-A94C-6C979242E82C}" dt="2023-10-20T00:49:38.451" v="3641" actId="1076"/>
        <pc:sldMkLst>
          <pc:docMk/>
          <pc:sldMk cId="754667137" sldId="386"/>
        </pc:sldMkLst>
        <pc:spChg chg="del">
          <ac:chgData name="代數白痴 顧" userId="316db6a4f7ef8138" providerId="LiveId" clId="{A1A2562D-A9AC-47F3-A94C-6C979242E82C}" dt="2023-10-19T23:38:14.174" v="53" actId="478"/>
          <ac:spMkLst>
            <pc:docMk/>
            <pc:sldMk cId="754667137" sldId="386"/>
            <ac:spMk id="5" creationId="{74968183-BE0F-5C15-1AC8-63A9A94CD357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11" creationId="{DF47E2D0-A5D4-F629-BF25-7DC6FFDE3008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12" creationId="{9E05D439-3C47-9D0A-E905-41511E6D7262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0" creationId="{93CFAAB1-C738-2933-D50B-3AB85D1F6D3B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1" creationId="{4C097434-760E-B5F2-8C40-AA47D80AA7F9}"/>
          </ac:spMkLst>
        </pc:spChg>
        <pc:spChg chg="mod">
          <ac:chgData name="代數白痴 顧" userId="316db6a4f7ef8138" providerId="LiveId" clId="{A1A2562D-A9AC-47F3-A94C-6C979242E82C}" dt="2023-10-20T00:15:38.395" v="2285" actId="20577"/>
          <ac:spMkLst>
            <pc:docMk/>
            <pc:sldMk cId="754667137" sldId="386"/>
            <ac:spMk id="23" creationId="{00000000-0000-0000-0000-00000000000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5" creationId="{5A98D90D-5C3A-AFD7-18C3-339F9542876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6" creationId="{D1A61D40-70B8-52E6-658E-EF9F653CF0D1}"/>
          </ac:spMkLst>
        </pc:spChg>
        <pc:spChg chg="mod topLvl">
          <ac:chgData name="代數白痴 顧" userId="316db6a4f7ef8138" providerId="LiveId" clId="{A1A2562D-A9AC-47F3-A94C-6C979242E82C}" dt="2023-10-20T00:19:27.439" v="2343" actId="14100"/>
          <ac:spMkLst>
            <pc:docMk/>
            <pc:sldMk cId="754667137" sldId="386"/>
            <ac:spMk id="27" creationId="{59534299-6C8A-D2FF-B90C-4E44C57EF85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9" creationId="{22985837-8349-6A74-360D-2EACC790B8E9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30" creationId="{FA76D01D-B5A1-CBAE-7D3E-6E2C94C1DA3F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33" creationId="{3CA0E570-FAA1-A499-C16D-28D8973DA8B0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42" creationId="{7712598F-853D-6609-E07A-1C170EEB2F38}"/>
          </ac:spMkLst>
        </pc:spChg>
        <pc:spChg chg="add mod">
          <ac:chgData name="代數白痴 顧" userId="316db6a4f7ef8138" providerId="LiveId" clId="{A1A2562D-A9AC-47F3-A94C-6C979242E82C}" dt="2023-10-19T23:49:56.496" v="1250" actId="1035"/>
          <ac:spMkLst>
            <pc:docMk/>
            <pc:sldMk cId="754667137" sldId="386"/>
            <ac:spMk id="44" creationId="{C9546B42-9C52-52D2-2F84-150C4B36E775}"/>
          </ac:spMkLst>
        </pc:spChg>
        <pc:spChg chg="add mod">
          <ac:chgData name="代數白痴 顧" userId="316db6a4f7ef8138" providerId="LiveId" clId="{A1A2562D-A9AC-47F3-A94C-6C979242E82C}" dt="2023-10-19T23:49:56.496" v="1250" actId="1035"/>
          <ac:spMkLst>
            <pc:docMk/>
            <pc:sldMk cId="754667137" sldId="386"/>
            <ac:spMk id="45" creationId="{742982A8-D409-EC34-5339-B18A83E2DEC4}"/>
          </ac:spMkLst>
        </pc:spChg>
        <pc:spChg chg="add mod">
          <ac:chgData name="代數白痴 顧" userId="316db6a4f7ef8138" providerId="LiveId" clId="{A1A2562D-A9AC-47F3-A94C-6C979242E82C}" dt="2023-10-19T23:51:37.418" v="1260" actId="164"/>
          <ac:spMkLst>
            <pc:docMk/>
            <pc:sldMk cId="754667137" sldId="386"/>
            <ac:spMk id="48" creationId="{FBD000AD-15FB-2721-08F4-4104BBD68E7F}"/>
          </ac:spMkLst>
        </pc:spChg>
        <pc:spChg chg="add mod">
          <ac:chgData name="代數白痴 顧" userId="316db6a4f7ef8138" providerId="LiveId" clId="{A1A2562D-A9AC-47F3-A94C-6C979242E82C}" dt="2023-10-19T23:58:00.550" v="1437" actId="14100"/>
          <ac:spMkLst>
            <pc:docMk/>
            <pc:sldMk cId="754667137" sldId="386"/>
            <ac:spMk id="54" creationId="{C2BAC35D-3BE0-C3E6-87D6-6BCE343AA2E4}"/>
          </ac:spMkLst>
        </pc:spChg>
        <pc:spChg chg="add mod">
          <ac:chgData name="代數白痴 顧" userId="316db6a4f7ef8138" providerId="LiveId" clId="{A1A2562D-A9AC-47F3-A94C-6C979242E82C}" dt="2023-10-19T23:57:25.206" v="1429" actId="164"/>
          <ac:spMkLst>
            <pc:docMk/>
            <pc:sldMk cId="754667137" sldId="386"/>
            <ac:spMk id="55" creationId="{77E27161-F8AC-543A-912B-1E4B592F61DE}"/>
          </ac:spMkLst>
        </pc:spChg>
        <pc:spChg chg="add mod">
          <ac:chgData name="代數白痴 顧" userId="316db6a4f7ef8138" providerId="LiveId" clId="{A1A2562D-A9AC-47F3-A94C-6C979242E82C}" dt="2023-10-19T23:57:25.206" v="1429" actId="164"/>
          <ac:spMkLst>
            <pc:docMk/>
            <pc:sldMk cId="754667137" sldId="386"/>
            <ac:spMk id="56" creationId="{F33F57FF-A0F0-2F5F-BC2F-1A04D15494EE}"/>
          </ac:spMkLst>
        </pc:spChg>
        <pc:spChg chg="add mod">
          <ac:chgData name="代數白痴 顧" userId="316db6a4f7ef8138" providerId="LiveId" clId="{A1A2562D-A9AC-47F3-A94C-6C979242E82C}" dt="2023-10-19T23:57:55.038" v="1436" actId="14100"/>
          <ac:spMkLst>
            <pc:docMk/>
            <pc:sldMk cId="754667137" sldId="386"/>
            <ac:spMk id="57" creationId="{FCB4F519-8FA9-D58E-C6E1-80CA9CA43621}"/>
          </ac:spMkLst>
        </pc:spChg>
        <pc:spChg chg="mod">
          <ac:chgData name="代數白痴 顧" userId="316db6a4f7ef8138" providerId="LiveId" clId="{A1A2562D-A9AC-47F3-A94C-6C979242E82C}" dt="2023-10-19T23:48:06.107" v="850" actId="14100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A1A2562D-A9AC-47F3-A94C-6C979242E82C}" dt="2023-10-20T00:15:17.036" v="2258" actId="1076"/>
          <ac:spMkLst>
            <pc:docMk/>
            <pc:sldMk cId="754667137" sldId="386"/>
            <ac:spMk id="63" creationId="{6A3D65F6-6601-4F5F-808B-BE18446A1D58}"/>
          </ac:spMkLst>
        </pc:spChg>
        <pc:spChg chg="add mod">
          <ac:chgData name="代數白痴 顧" userId="316db6a4f7ef8138" providerId="LiveId" clId="{A1A2562D-A9AC-47F3-A94C-6C979242E82C}" dt="2023-10-20T00:14:49.717" v="2253" actId="1076"/>
          <ac:spMkLst>
            <pc:docMk/>
            <pc:sldMk cId="754667137" sldId="386"/>
            <ac:spMk id="64" creationId="{08A80C9D-0C6C-A856-073B-1D6C9659D99C}"/>
          </ac:spMkLst>
        </pc:spChg>
        <pc:spChg chg="add mod">
          <ac:chgData name="代數白痴 顧" userId="316db6a4f7ef8138" providerId="LiveId" clId="{A1A2562D-A9AC-47F3-A94C-6C979242E82C}" dt="2023-10-20T00:14:39.853" v="2251" actId="1076"/>
          <ac:spMkLst>
            <pc:docMk/>
            <pc:sldMk cId="754667137" sldId="386"/>
            <ac:spMk id="70" creationId="{AEC50B17-4B29-7D0E-A571-4CC34D74DB8B}"/>
          </ac:spMkLst>
        </pc:spChg>
        <pc:spChg chg="add mod">
          <ac:chgData name="代數白痴 顧" userId="316db6a4f7ef8138" providerId="LiveId" clId="{A1A2562D-A9AC-47F3-A94C-6C979242E82C}" dt="2023-10-20T00:14:10.653" v="2238" actId="1036"/>
          <ac:spMkLst>
            <pc:docMk/>
            <pc:sldMk cId="754667137" sldId="386"/>
            <ac:spMk id="71" creationId="{82270694-3C31-EF0A-C7A6-A8D9E06D9711}"/>
          </ac:spMkLst>
        </pc:spChg>
        <pc:spChg chg="add mod">
          <ac:chgData name="代數白痴 顧" userId="316db6a4f7ef8138" providerId="LiveId" clId="{A1A2562D-A9AC-47F3-A94C-6C979242E82C}" dt="2023-10-20T00:14:33.077" v="2250" actId="1076"/>
          <ac:spMkLst>
            <pc:docMk/>
            <pc:sldMk cId="754667137" sldId="386"/>
            <ac:spMk id="72" creationId="{B4561312-CC57-B0C2-09EB-71A4468619C4}"/>
          </ac:spMkLst>
        </pc:spChg>
        <pc:spChg chg="add mod">
          <ac:chgData name="代數白痴 顧" userId="316db6a4f7ef8138" providerId="LiveId" clId="{A1A2562D-A9AC-47F3-A94C-6C979242E82C}" dt="2023-10-20T00:14:56.628" v="2254" actId="1076"/>
          <ac:spMkLst>
            <pc:docMk/>
            <pc:sldMk cId="754667137" sldId="386"/>
            <ac:spMk id="73" creationId="{E23EA116-56B7-668D-4869-AFC87316BDA5}"/>
          </ac:spMkLst>
        </pc:spChg>
        <pc:spChg chg="add mod">
          <ac:chgData name="代數白痴 顧" userId="316db6a4f7ef8138" providerId="LiveId" clId="{A1A2562D-A9AC-47F3-A94C-6C979242E82C}" dt="2023-10-20T00:15:03.326" v="2255" actId="1076"/>
          <ac:spMkLst>
            <pc:docMk/>
            <pc:sldMk cId="754667137" sldId="386"/>
            <ac:spMk id="74" creationId="{DFB71BFE-5D8B-3B09-460A-7C6D6567062F}"/>
          </ac:spMkLst>
        </pc:spChg>
        <pc:spChg chg="add mod">
          <ac:chgData name="代數白痴 顧" userId="316db6a4f7ef8138" providerId="LiveId" clId="{A1A2562D-A9AC-47F3-A94C-6C979242E82C}" dt="2023-10-20T00:15:08.469" v="2256" actId="1076"/>
          <ac:spMkLst>
            <pc:docMk/>
            <pc:sldMk cId="754667137" sldId="386"/>
            <ac:spMk id="75" creationId="{84C428BB-D7D1-1E40-14E8-A24DD0CCF196}"/>
          </ac:spMkLst>
        </pc:spChg>
        <pc:spChg chg="add mod">
          <ac:chgData name="代數白痴 顧" userId="316db6a4f7ef8138" providerId="LiveId" clId="{A1A2562D-A9AC-47F3-A94C-6C979242E82C}" dt="2023-10-20T00:15:11.540" v="2257" actId="1076"/>
          <ac:spMkLst>
            <pc:docMk/>
            <pc:sldMk cId="754667137" sldId="386"/>
            <ac:spMk id="76" creationId="{A625BF61-EFF8-8830-1FF2-2076ED49CD09}"/>
          </ac:spMkLst>
        </pc:spChg>
        <pc:spChg chg="add mod">
          <ac:chgData name="代數白痴 顧" userId="316db6a4f7ef8138" providerId="LiveId" clId="{A1A2562D-A9AC-47F3-A94C-6C979242E82C}" dt="2023-10-20T00:15:20.853" v="2259" actId="1076"/>
          <ac:spMkLst>
            <pc:docMk/>
            <pc:sldMk cId="754667137" sldId="386"/>
            <ac:spMk id="77" creationId="{9F8A0E93-1BEA-DA97-116D-52E4613A3118}"/>
          </ac:spMkLst>
        </pc:spChg>
        <pc:spChg chg="add del mod">
          <ac:chgData name="代數白痴 顧" userId="316db6a4f7ef8138" providerId="LiveId" clId="{A1A2562D-A9AC-47F3-A94C-6C979242E82C}" dt="2023-10-20T00:00:36.802" v="1504" actId="478"/>
          <ac:spMkLst>
            <pc:docMk/>
            <pc:sldMk cId="754667137" sldId="386"/>
            <ac:spMk id="78" creationId="{39BDF841-4356-16AC-AB25-C38B679FAF1D}"/>
          </ac:spMkLst>
        </pc:spChg>
        <pc:spChg chg="add mod">
          <ac:chgData name="代數白痴 顧" userId="316db6a4f7ef8138" providerId="LiveId" clId="{A1A2562D-A9AC-47F3-A94C-6C979242E82C}" dt="2023-10-20T00:01:34.549" v="1511" actId="164"/>
          <ac:spMkLst>
            <pc:docMk/>
            <pc:sldMk cId="754667137" sldId="386"/>
            <ac:spMk id="79" creationId="{02437AE3-7F08-BA47-783E-AB36E727F9DD}"/>
          </ac:spMkLst>
        </pc:spChg>
        <pc:spChg chg="add mod ord">
          <ac:chgData name="代數白痴 顧" userId="316db6a4f7ef8138" providerId="LiveId" clId="{A1A2562D-A9AC-47F3-A94C-6C979242E82C}" dt="2023-10-20T00:13:27.692" v="2223" actId="164"/>
          <ac:spMkLst>
            <pc:docMk/>
            <pc:sldMk cId="754667137" sldId="386"/>
            <ac:spMk id="85" creationId="{B9ED9451-B569-95B2-0D38-65C737B95C99}"/>
          </ac:spMkLst>
        </pc:spChg>
        <pc:spChg chg="add mod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86" creationId="{AAF988B3-6DCF-3BE4-D762-F0964ED9E6B6}"/>
          </ac:spMkLst>
        </pc:spChg>
        <pc:spChg chg="add mod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93" creationId="{6FD7294E-CC17-B700-16C3-6197018B248E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96" creationId="{339F05E7-2BE4-9189-6134-43665EE51C4B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102" creationId="{8134E396-8E60-48B4-ED68-001350366108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112" creationId="{357A2549-DB46-935F-6BF3-08CFCF69106F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3" creationId="{A9E3B91F-BD13-2E6E-438C-75B1FC866137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4" creationId="{A4C17B52-53D7-E8B6-2CEE-CE9AE7535506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5" creationId="{3C84CD5D-EFA3-8C0B-EC92-B9E1F1953A94}"/>
          </ac:spMkLst>
        </pc:spChg>
        <pc:spChg chg="add mod topLvl">
          <ac:chgData name="代數白痴 顧" userId="316db6a4f7ef8138" providerId="LiveId" clId="{A1A2562D-A9AC-47F3-A94C-6C979242E82C}" dt="2023-10-20T00:49:34.651" v="3640" actId="1076"/>
          <ac:spMkLst>
            <pc:docMk/>
            <pc:sldMk cId="754667137" sldId="386"/>
            <ac:spMk id="116" creationId="{5F3DF952-C126-57A6-12D7-6D674669E8D9}"/>
          </ac:spMkLst>
        </pc:spChg>
        <pc:spChg chg="add mod topLvl">
          <ac:chgData name="代數白痴 顧" userId="316db6a4f7ef8138" providerId="LiveId" clId="{A1A2562D-A9AC-47F3-A94C-6C979242E82C}" dt="2023-10-20T00:49:38.451" v="3641" actId="1076"/>
          <ac:spMkLst>
            <pc:docMk/>
            <pc:sldMk cId="754667137" sldId="386"/>
            <ac:spMk id="117" creationId="{28427D6F-E203-B69A-D84B-B99F57BD0CE2}"/>
          </ac:spMkLst>
        </pc:spChg>
        <pc:grpChg chg="del topLvl">
          <ac:chgData name="代數白痴 顧" userId="316db6a4f7ef8138" providerId="LiveId" clId="{A1A2562D-A9AC-47F3-A94C-6C979242E82C}" dt="2023-10-20T00:11:04.791" v="2018" actId="165"/>
          <ac:grpSpMkLst>
            <pc:docMk/>
            <pc:sldMk cId="754667137" sldId="386"/>
            <ac:grpSpMk id="22" creationId="{A3CC8F27-045F-A59D-8DF9-98CD3DC0C414}"/>
          </ac:grpSpMkLst>
        </pc:grpChg>
        <pc:grpChg chg="del">
          <ac:chgData name="代數白痴 顧" userId="316db6a4f7ef8138" providerId="LiveId" clId="{A1A2562D-A9AC-47F3-A94C-6C979242E82C}" dt="2023-10-20T00:05:44.524" v="1707" actId="478"/>
          <ac:grpSpMkLst>
            <pc:docMk/>
            <pc:sldMk cId="754667137" sldId="386"/>
            <ac:grpSpMk id="32" creationId="{24BA7579-A699-0B0A-284D-1BEA2D37DC3F}"/>
          </ac:grpSpMkLst>
        </pc:grpChg>
        <pc:grpChg chg="add del mod">
          <ac:chgData name="代數白痴 顧" userId="316db6a4f7ef8138" providerId="LiveId" clId="{A1A2562D-A9AC-47F3-A94C-6C979242E82C}" dt="2023-10-19T23:56:48.475" v="1417" actId="478"/>
          <ac:grpSpMkLst>
            <pc:docMk/>
            <pc:sldMk cId="754667137" sldId="386"/>
            <ac:grpSpMk id="53" creationId="{572695B0-FF84-DE86-5142-78A3A8A7548F}"/>
          </ac:grpSpMkLst>
        </pc:grpChg>
        <pc:grpChg chg="add mod">
          <ac:chgData name="代數白痴 顧" userId="316db6a4f7ef8138" providerId="LiveId" clId="{A1A2562D-A9AC-47F3-A94C-6C979242E82C}" dt="2023-10-20T00:13:27.692" v="2223" actId="164"/>
          <ac:grpSpMkLst>
            <pc:docMk/>
            <pc:sldMk cId="754667137" sldId="386"/>
            <ac:grpSpMk id="65" creationId="{24AB4F25-FA65-03F3-2DB3-B0FE6F9DA2FD}"/>
          </ac:grpSpMkLst>
        </pc:grpChg>
        <pc:grpChg chg="add del mod">
          <ac:chgData name="代數白痴 顧" userId="316db6a4f7ef8138" providerId="LiveId" clId="{A1A2562D-A9AC-47F3-A94C-6C979242E82C}" dt="2023-10-20T00:02:16.588" v="1521" actId="478"/>
          <ac:grpSpMkLst>
            <pc:docMk/>
            <pc:sldMk cId="754667137" sldId="386"/>
            <ac:grpSpMk id="84" creationId="{9A39DC6E-A06F-B30A-CD0B-7AD17A48C02D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94" creationId="{5B07DBBF-7CA7-A275-C3B1-86B99501315C}"/>
          </ac:grpSpMkLst>
        </pc:grpChg>
        <pc:grpChg chg="add mod">
          <ac:chgData name="代數白痴 顧" userId="316db6a4f7ef8138" providerId="LiveId" clId="{A1A2562D-A9AC-47F3-A94C-6C979242E82C}" dt="2023-10-20T00:13:45.046" v="2227" actId="1076"/>
          <ac:grpSpMkLst>
            <pc:docMk/>
            <pc:sldMk cId="754667137" sldId="386"/>
            <ac:grpSpMk id="95" creationId="{69851EC2-D8ED-7D95-00BD-678100CFFFC7}"/>
          </ac:grpSpMkLst>
        </pc:grpChg>
        <pc:grpChg chg="add del mod">
          <ac:chgData name="代數白痴 顧" userId="316db6a4f7ef8138" providerId="LiveId" clId="{A1A2562D-A9AC-47F3-A94C-6C979242E82C}" dt="2023-10-20T00:19:36.105" v="2345" actId="165"/>
          <ac:grpSpMkLst>
            <pc:docMk/>
            <pc:sldMk cId="754667137" sldId="386"/>
            <ac:grpSpMk id="118" creationId="{65638B17-142F-ED1F-5CC4-B813FEFA3645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119" creationId="{BBB805CA-F26B-1690-898D-9F9E11D457BC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120" creationId="{13F54BB8-F995-ADF0-164B-FBC54313B3B9}"/>
          </ac:grpSpMkLst>
        </pc:grpChg>
        <pc:graphicFrameChg chg="del">
          <ac:chgData name="代數白痴 顧" userId="316db6a4f7ef8138" providerId="LiveId" clId="{A1A2562D-A9AC-47F3-A94C-6C979242E82C}" dt="2023-10-19T23:42:18.345" v="345" actId="47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 mod">
          <ac:chgData name="代數白痴 顧" userId="316db6a4f7ef8138" providerId="LiveId" clId="{A1A2562D-A9AC-47F3-A94C-6C979242E82C}" dt="2023-10-20T00:03:25.010" v="1538" actId="1076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add mod">
          <ac:chgData name="代數白痴 顧" userId="316db6a4f7ef8138" providerId="LiveId" clId="{A1A2562D-A9AC-47F3-A94C-6C979242E82C}" dt="2023-10-19T23:44:02.511" v="376" actId="1076"/>
          <ac:graphicFrameMkLst>
            <pc:docMk/>
            <pc:sldMk cId="754667137" sldId="386"/>
            <ac:graphicFrameMk id="10" creationId="{CD640398-1EC9-5B78-84AA-45ED33ADF8FA}"/>
          </ac:graphicFrameMkLst>
        </pc:graphicFrameChg>
        <pc:graphicFrameChg chg="add mod">
          <ac:chgData name="代數白痴 顧" userId="316db6a4f7ef8138" providerId="LiveId" clId="{A1A2562D-A9AC-47F3-A94C-6C979242E82C}" dt="2023-10-19T23:44:31.730" v="443" actId="1038"/>
          <ac:graphicFrameMkLst>
            <pc:docMk/>
            <pc:sldMk cId="754667137" sldId="386"/>
            <ac:graphicFrameMk id="17" creationId="{84D23C40-671F-7D8D-5A13-888226CD0376}"/>
          </ac:graphicFrameMkLst>
        </pc:graphicFrameChg>
        <pc:graphicFrameChg chg="add mod">
          <ac:chgData name="代數白痴 顧" userId="316db6a4f7ef8138" providerId="LiveId" clId="{A1A2562D-A9AC-47F3-A94C-6C979242E82C}" dt="2023-10-19T23:44:59.378" v="501" actId="1037"/>
          <ac:graphicFrameMkLst>
            <pc:docMk/>
            <pc:sldMk cId="754667137" sldId="386"/>
            <ac:graphicFrameMk id="19" creationId="{343001B1-E02D-6AC3-9A48-CD514C74D4F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87" creationId="{F98D2A15-97A1-11B7-37A6-B58CF96A3005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89" creationId="{CB5679E6-8E5F-4985-B9C6-D4B88A5C229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0" creationId="{BF953445-D27C-A586-F002-70F7528F91FE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1" creationId="{4227DC1B-36FE-406E-F808-FBFFE68EC95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2" creationId="{D5A9E8B0-B60E-9F2B-A564-BCF70005C6D7}"/>
          </ac:graphicFrameMkLst>
        </pc:graphicFrameChg>
        <pc:picChg chg="del">
          <ac:chgData name="代數白痴 顧" userId="316db6a4f7ef8138" providerId="LiveId" clId="{A1A2562D-A9AC-47F3-A94C-6C979242E82C}" dt="2023-10-19T23:38:17.592" v="54" actId="478"/>
          <ac:picMkLst>
            <pc:docMk/>
            <pc:sldMk cId="754667137" sldId="386"/>
            <ac:picMk id="4" creationId="{6738B2A8-B331-98AB-143F-1C50038BCA7C}"/>
          </ac:picMkLst>
        </pc:picChg>
        <pc:picChg chg="del topLvl">
          <ac:chgData name="代數白痴 顧" userId="316db6a4f7ef8138" providerId="LiveId" clId="{A1A2562D-A9AC-47F3-A94C-6C979242E82C}" dt="2023-10-20T00:05:44.524" v="1707" actId="478"/>
          <ac:picMkLst>
            <pc:docMk/>
            <pc:sldMk cId="754667137" sldId="386"/>
            <ac:picMk id="31" creationId="{CF5DCE6B-5B41-0FB5-38CC-15E9DF33A5F0}"/>
          </ac:picMkLst>
        </pc:picChg>
        <pc:picChg chg="add del mod">
          <ac:chgData name="代數白痴 顧" userId="316db6a4f7ef8138" providerId="LiveId" clId="{A1A2562D-A9AC-47F3-A94C-6C979242E82C}" dt="2023-10-20T00:02:57.622" v="1534" actId="478"/>
          <ac:picMkLst>
            <pc:docMk/>
            <pc:sldMk cId="754667137" sldId="386"/>
            <ac:picMk id="47" creationId="{FF7F91D3-A0E6-83B8-0888-DE833254042F}"/>
          </ac:picMkLst>
        </pc:pic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7" creationId="{A4E6CC06-4E52-1256-0DA4-A06924440829}"/>
          </ac:cxnSpMkLst>
        </pc:cxnChg>
        <pc:cxnChg chg="add del mod">
          <ac:chgData name="代數白痴 顧" userId="316db6a4f7ef8138" providerId="LiveId" clId="{A1A2562D-A9AC-47F3-A94C-6C979242E82C}" dt="2023-10-20T00:15:27.211" v="2260" actId="478"/>
          <ac:cxnSpMkLst>
            <pc:docMk/>
            <pc:sldMk cId="754667137" sldId="386"/>
            <ac:cxnSpMk id="8" creationId="{9CB67F6A-5F16-2D92-1995-E0DD5210A9FB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9" creationId="{DE436545-6355-BB86-AF01-D4F88E54217D}"/>
          </ac:cxnSpMkLst>
        </pc:cxnChg>
        <pc:cxnChg chg="mod">
          <ac:chgData name="代數白痴 顧" userId="316db6a4f7ef8138" providerId="LiveId" clId="{A1A2562D-A9AC-47F3-A94C-6C979242E82C}" dt="2023-10-19T23:48:26.523" v="914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4" creationId="{1B3F4F4F-6E74-0EC6-4CED-45BBAB4272BD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5" creationId="{C361A511-FF33-F243-F676-470D6FE0CF47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6" creationId="{EDE0404A-1018-C35B-D013-467B968776EE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8" creationId="{761E7BE3-6558-15EC-CD84-DF6FC9611475}"/>
          </ac:cxnSpMkLst>
        </pc:cxnChg>
        <pc:cxnChg chg="mod topLvl">
          <ac:chgData name="代數白痴 顧" userId="316db6a4f7ef8138" providerId="LiveId" clId="{A1A2562D-A9AC-47F3-A94C-6C979242E82C}" dt="2023-10-20T00:16:02.540" v="228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mod">
          <ac:chgData name="代數白痴 顧" userId="316db6a4f7ef8138" providerId="LiveId" clId="{A1A2562D-A9AC-47F3-A94C-6C979242E82C}" dt="2023-10-19T23:47:56.188" v="843" actId="1035"/>
          <ac:cxnSpMkLst>
            <pc:docMk/>
            <pc:sldMk cId="754667137" sldId="386"/>
            <ac:cxnSpMk id="35" creationId="{E920DF38-9A78-CEE1-87CA-4CCC94DC2E32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36" creationId="{926A4275-A1A4-D4D9-53AD-86255DADA1F0}"/>
          </ac:cxnSpMkLst>
        </pc:cxnChg>
        <pc:cxnChg chg="add mod">
          <ac:chgData name="代數白痴 顧" userId="316db6a4f7ef8138" providerId="LiveId" clId="{A1A2562D-A9AC-47F3-A94C-6C979242E82C}" dt="2023-10-19T23:48:35.757" v="986" actId="1038"/>
          <ac:cxnSpMkLst>
            <pc:docMk/>
            <pc:sldMk cId="754667137" sldId="386"/>
            <ac:cxnSpMk id="37" creationId="{ED159C63-B0BD-E578-A0AA-7E08E06C2E84}"/>
          </ac:cxnSpMkLst>
        </pc:cxnChg>
        <pc:cxnChg chg="add mod">
          <ac:chgData name="代數白痴 顧" userId="316db6a4f7ef8138" providerId="LiveId" clId="{A1A2562D-A9AC-47F3-A94C-6C979242E82C}" dt="2023-10-19T23:49:00.250" v="1046" actId="1037"/>
          <ac:cxnSpMkLst>
            <pc:docMk/>
            <pc:sldMk cId="754667137" sldId="386"/>
            <ac:cxnSpMk id="38" creationId="{35866353-81B1-E6CE-844B-7FA1AF6E9BAB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39" creationId="{06D0FDA6-61FB-3563-5591-D7FC53413E8B}"/>
          </ac:cxnSpMkLst>
        </pc:cxnChg>
        <pc:cxnChg chg="add mod">
          <ac:chgData name="代數白痴 顧" userId="316db6a4f7ef8138" providerId="LiveId" clId="{A1A2562D-A9AC-47F3-A94C-6C979242E82C}" dt="2023-10-19T23:49:05.012" v="1092" actId="1038"/>
          <ac:cxnSpMkLst>
            <pc:docMk/>
            <pc:sldMk cId="754667137" sldId="386"/>
            <ac:cxnSpMk id="40" creationId="{D181F89F-359D-4D80-A580-0ADE941A899E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41" creationId="{40348319-411A-6AB4-6F6D-B6450E842B72}"/>
          </ac:cxnSpMkLst>
        </pc:cxnChg>
        <pc:cxnChg chg="add mod">
          <ac:chgData name="代數白痴 顧" userId="316db6a4f7ef8138" providerId="LiveId" clId="{A1A2562D-A9AC-47F3-A94C-6C979242E82C}" dt="2023-10-19T23:49:12.840" v="1155" actId="1037"/>
          <ac:cxnSpMkLst>
            <pc:docMk/>
            <pc:sldMk cId="754667137" sldId="386"/>
            <ac:cxnSpMk id="43" creationId="{6775B9AF-B692-5BCA-01A5-AA53BF50210C}"/>
          </ac:cxnSpMkLst>
        </pc:cxnChg>
        <pc:cxnChg chg="add mod">
          <ac:chgData name="代數白痴 顧" userId="316db6a4f7ef8138" providerId="LiveId" clId="{A1A2562D-A9AC-47F3-A94C-6C979242E82C}" dt="2023-10-19T23:56:48.475" v="1417" actId="478"/>
          <ac:cxnSpMkLst>
            <pc:docMk/>
            <pc:sldMk cId="754667137" sldId="386"/>
            <ac:cxnSpMk id="50" creationId="{4A73BE6F-2656-BB38-9368-F61A524CCB9E}"/>
          </ac:cxnSpMkLst>
        </pc:cxnChg>
        <pc:cxnChg chg="add mod">
          <ac:chgData name="代數白痴 顧" userId="316db6a4f7ef8138" providerId="LiveId" clId="{A1A2562D-A9AC-47F3-A94C-6C979242E82C}" dt="2023-10-19T23:56:48.475" v="1417" actId="478"/>
          <ac:cxnSpMkLst>
            <pc:docMk/>
            <pc:sldMk cId="754667137" sldId="386"/>
            <ac:cxnSpMk id="52" creationId="{7FBF17E0-E1A1-B067-30CE-BAAA13357196}"/>
          </ac:cxnSpMkLst>
        </pc:cxnChg>
        <pc:cxnChg chg="add mod">
          <ac:chgData name="代數白痴 顧" userId="316db6a4f7ef8138" providerId="LiveId" clId="{A1A2562D-A9AC-47F3-A94C-6C979242E82C}" dt="2023-10-19T23:58:00.550" v="1437" actId="14100"/>
          <ac:cxnSpMkLst>
            <pc:docMk/>
            <pc:sldMk cId="754667137" sldId="386"/>
            <ac:cxnSpMk id="59" creationId="{6248CC12-8242-4FCE-103F-4CED91FFCD46}"/>
          </ac:cxnSpMkLst>
        </pc:cxnChg>
        <pc:cxnChg chg="add mod">
          <ac:chgData name="代數白痴 顧" userId="316db6a4f7ef8138" providerId="LiveId" clId="{A1A2562D-A9AC-47F3-A94C-6C979242E82C}" dt="2023-10-19T23:58:00.550" v="1437" actId="14100"/>
          <ac:cxnSpMkLst>
            <pc:docMk/>
            <pc:sldMk cId="754667137" sldId="386"/>
            <ac:cxnSpMk id="62" creationId="{04E49C6D-74F6-066A-55BA-A6C7DA8F66DB}"/>
          </ac:cxnSpMkLst>
        </pc:cxnChg>
        <pc:cxnChg chg="add mod">
          <ac:chgData name="代數白痴 顧" userId="316db6a4f7ef8138" providerId="LiveId" clId="{A1A2562D-A9AC-47F3-A94C-6C979242E82C}" dt="2023-10-20T00:02:16.588" v="1521" actId="478"/>
          <ac:cxnSpMkLst>
            <pc:docMk/>
            <pc:sldMk cId="754667137" sldId="386"/>
            <ac:cxnSpMk id="81" creationId="{A108A5A2-E617-35B0-382D-F831EEB95513}"/>
          </ac:cxnSpMkLst>
        </pc:cxnChg>
        <pc:cxnChg chg="add mod">
          <ac:chgData name="代數白痴 顧" userId="316db6a4f7ef8138" providerId="LiveId" clId="{A1A2562D-A9AC-47F3-A94C-6C979242E82C}" dt="2023-10-20T00:02:16.588" v="1521" actId="478"/>
          <ac:cxnSpMkLst>
            <pc:docMk/>
            <pc:sldMk cId="754667137" sldId="386"/>
            <ac:cxnSpMk id="83" creationId="{904779BA-6A1B-1CA4-2455-6A2F0F038ED9}"/>
          </ac:cxnSpMkLst>
        </pc:cxnChg>
        <pc:cxnChg chg="add del mod">
          <ac:chgData name="代數白痴 顧" userId="316db6a4f7ef8138" providerId="LiveId" clId="{A1A2562D-A9AC-47F3-A94C-6C979242E82C}" dt="2023-10-20T00:12:01.535" v="2086" actId="478"/>
          <ac:cxnSpMkLst>
            <pc:docMk/>
            <pc:sldMk cId="754667137" sldId="386"/>
            <ac:cxnSpMk id="88" creationId="{FAD7166F-511F-0C74-B0F1-656FD3AF36BF}"/>
          </ac:cxnSpMkLst>
        </pc:cxnChg>
        <pc:cxnChg chg="add del mod">
          <ac:chgData name="代數白痴 顧" userId="316db6a4f7ef8138" providerId="LiveId" clId="{A1A2562D-A9AC-47F3-A94C-6C979242E82C}" dt="2023-10-20T00:17:38.596" v="2303" actId="478"/>
          <ac:cxnSpMkLst>
            <pc:docMk/>
            <pc:sldMk cId="754667137" sldId="386"/>
            <ac:cxnSpMk id="99" creationId="{B22F059F-BFC1-4164-5E6A-BDECC3A4818A}"/>
          </ac:cxnSpMkLst>
        </pc:cxnChg>
        <pc:cxnChg chg="add del mod">
          <ac:chgData name="代數白痴 顧" userId="316db6a4f7ef8138" providerId="LiveId" clId="{A1A2562D-A9AC-47F3-A94C-6C979242E82C}" dt="2023-10-20T00:17:39.849" v="2304" actId="478"/>
          <ac:cxnSpMkLst>
            <pc:docMk/>
            <pc:sldMk cId="754667137" sldId="386"/>
            <ac:cxnSpMk id="101" creationId="{AB1E95FB-B8DC-0F42-BDC7-E987AA3B96A8}"/>
          </ac:cxnSpMkLst>
        </pc:cxnChg>
        <pc:cxnChg chg="add mod topLvl">
          <ac:chgData name="代數白痴 顧" userId="316db6a4f7ef8138" providerId="LiveId" clId="{A1A2562D-A9AC-47F3-A94C-6C979242E82C}" dt="2023-10-20T00:19:49.810" v="2351" actId="164"/>
          <ac:cxnSpMkLst>
            <pc:docMk/>
            <pc:sldMk cId="754667137" sldId="386"/>
            <ac:cxnSpMk id="104" creationId="{31C225EA-A58F-B7E2-3FFF-57733B2AD3F9}"/>
          </ac:cxnSpMkLst>
        </pc:cxnChg>
        <pc:cxnChg chg="add mod topLvl">
          <ac:chgData name="代數白痴 顧" userId="316db6a4f7ef8138" providerId="LiveId" clId="{A1A2562D-A9AC-47F3-A94C-6C979242E82C}" dt="2023-10-20T00:19:49.810" v="2351" actId="164"/>
          <ac:cxnSpMkLst>
            <pc:docMk/>
            <pc:sldMk cId="754667137" sldId="386"/>
            <ac:cxnSpMk id="111" creationId="{8FA1A6B1-A2A3-85E2-FA6B-39544BECB1CF}"/>
          </ac:cxnSpMkLst>
        </pc:cxnChg>
      </pc:sldChg>
      <pc:sldChg chg="addSp delSp modSp mod">
        <pc:chgData name="代數白痴 顧" userId="316db6a4f7ef8138" providerId="LiveId" clId="{A1A2562D-A9AC-47F3-A94C-6C979242E82C}" dt="2023-10-20T02:14:44.522" v="7382" actId="1037"/>
        <pc:sldMkLst>
          <pc:docMk/>
          <pc:sldMk cId="731354489" sldId="387"/>
        </pc:sldMkLst>
        <pc:spChg chg="add mod">
          <ac:chgData name="代數白痴 顧" userId="316db6a4f7ef8138" providerId="LiveId" clId="{A1A2562D-A9AC-47F3-A94C-6C979242E82C}" dt="2023-10-20T00:36:58.779" v="3269" actId="164"/>
          <ac:spMkLst>
            <pc:docMk/>
            <pc:sldMk cId="731354489" sldId="387"/>
            <ac:spMk id="15" creationId="{57D890AD-DB6F-04B0-3107-2D27B1D5F18E}"/>
          </ac:spMkLst>
        </pc:spChg>
        <pc:spChg chg="add mod">
          <ac:chgData name="代數白痴 顧" userId="316db6a4f7ef8138" providerId="LiveId" clId="{A1A2562D-A9AC-47F3-A94C-6C979242E82C}" dt="2023-10-20T00:33:44.103" v="3219" actId="164"/>
          <ac:spMkLst>
            <pc:docMk/>
            <pc:sldMk cId="731354489" sldId="387"/>
            <ac:spMk id="19" creationId="{4396B4BE-D4F7-8545-BD0A-C11CCF9AB7BC}"/>
          </ac:spMkLst>
        </pc:spChg>
        <pc:spChg chg="mod">
          <ac:chgData name="代數白痴 顧" userId="316db6a4f7ef8138" providerId="LiveId" clId="{A1A2562D-A9AC-47F3-A94C-6C979242E82C}" dt="2023-10-20T00:38:50.809" v="3317" actId="20577"/>
          <ac:spMkLst>
            <pc:docMk/>
            <pc:sldMk cId="731354489" sldId="387"/>
            <ac:spMk id="23" creationId="{00000000-0000-0000-0000-000000000000}"/>
          </ac:spMkLst>
        </pc:spChg>
        <pc:spChg chg="add mod ord">
          <ac:chgData name="代數白痴 顧" userId="316db6a4f7ef8138" providerId="LiveId" clId="{A1A2562D-A9AC-47F3-A94C-6C979242E82C}" dt="2023-10-20T00:36:58.779" v="3269" actId="164"/>
          <ac:spMkLst>
            <pc:docMk/>
            <pc:sldMk cId="731354489" sldId="387"/>
            <ac:spMk id="26" creationId="{B6E36B08-29DB-BD43-2347-72BF0140B410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1" creationId="{E7DED20A-93FA-A844-86FC-98F84488DDF3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2" creationId="{46EF82CE-7E66-9622-62EA-16B04431D282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4" creationId="{6E89E7FD-ACE8-263D-AEA5-37E2EB321C8D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6" creationId="{8550D6D2-8B89-F2C8-DAE4-30D9F187B066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8" creationId="{7B0972B6-31B0-0E4C-3365-4F34D036662A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43" creationId="{D7CD5F0F-5C76-4E30-E39A-A8D17A0A40A1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4" creationId="{7DE266A4-5E11-339E-EA2F-7C4ACE3B770D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5" creationId="{5F68637B-4835-FD6C-7509-A1E87714BF1A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6" creationId="{D18FCC5E-392C-FC6D-BE78-8C6F894DFB5E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7" creationId="{1E9E2712-1D2A-7359-865A-49E9F6FAD7E8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8" creationId="{D2C6158A-2A70-EB68-7759-4EAD614154F6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9" creationId="{2B822B21-4AB2-9CD8-1D67-2579B2A2E1AC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50" creationId="{7B66BA54-F3D7-7A20-97F1-363CC354A5C2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1" creationId="{6C6EEE66-D1D2-7994-4CB1-4463553407CB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2" creationId="{3216DCF9-C279-4273-49EB-ADC5F0794583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3" creationId="{FB13257D-A57D-8828-69EB-3EF06ACA66A4}"/>
          </ac:spMkLst>
        </pc:spChg>
        <pc:spChg chg="del mod topLvl">
          <ac:chgData name="代數白痴 顧" userId="316db6a4f7ef8138" providerId="LiveId" clId="{A1A2562D-A9AC-47F3-A94C-6C979242E82C}" dt="2023-10-20T00:48:29.075" v="3636" actId="478"/>
          <ac:spMkLst>
            <pc:docMk/>
            <pc:sldMk cId="731354489" sldId="387"/>
            <ac:spMk id="54" creationId="{F0E651DB-3B11-6A0B-207B-E19FDD4BC896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5" creationId="{B7C33423-FD35-5E35-0C0F-4704856588BC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6" creationId="{8CC46067-1679-6F55-8C08-9846288A827B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9" creationId="{A2298597-59A8-FF36-7702-63530C217F78}"/>
          </ac:spMkLst>
        </pc:spChg>
        <pc:spChg chg="mod">
          <ac:chgData name="代數白痴 顧" userId="316db6a4f7ef8138" providerId="LiveId" clId="{A1A2562D-A9AC-47F3-A94C-6C979242E82C}" dt="2023-10-20T00:31:23.515" v="3195" actId="20577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1" creationId="{BF26B424-C7BE-30B9-6309-C5331BC0B5CB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3" creationId="{D7A3C57F-7DD3-0695-D59D-78866A81D22C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4" creationId="{C214F986-FBC5-D343-53A9-44F84994CE5D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5" creationId="{272CCC55-30B2-F1E0-2B07-D387747383AF}"/>
          </ac:spMkLst>
        </pc:spChg>
        <pc:spChg chg="del mod topLvl">
          <ac:chgData name="代數白痴 顧" userId="316db6a4f7ef8138" providerId="LiveId" clId="{A1A2562D-A9AC-47F3-A94C-6C979242E82C}" dt="2023-10-20T00:40:34.501" v="3455" actId="478"/>
          <ac:spMkLst>
            <pc:docMk/>
            <pc:sldMk cId="731354489" sldId="387"/>
            <ac:spMk id="66" creationId="{2E95F48D-DA6B-4CE7-70F2-66FB8B34E004}"/>
          </ac:spMkLst>
        </pc:spChg>
        <pc:spChg chg="del mod topLvl">
          <ac:chgData name="代數白痴 顧" userId="316db6a4f7ef8138" providerId="LiveId" clId="{A1A2562D-A9AC-47F3-A94C-6C979242E82C}" dt="2023-10-20T00:40:34.501" v="3455" actId="478"/>
          <ac:spMkLst>
            <pc:docMk/>
            <pc:sldMk cId="731354489" sldId="387"/>
            <ac:spMk id="72" creationId="{FB3D17A6-4644-A48E-61AC-508176CC5E8F}"/>
          </ac:spMkLst>
        </pc:spChg>
        <pc:grpChg chg="add del mod">
          <ac:chgData name="代數白痴 顧" userId="316db6a4f7ef8138" providerId="LiveId" clId="{A1A2562D-A9AC-47F3-A94C-6C979242E82C}" dt="2023-10-20T00:35:41.811" v="3259" actId="478"/>
          <ac:grpSpMkLst>
            <pc:docMk/>
            <pc:sldMk cId="731354489" sldId="387"/>
            <ac:grpSpMk id="25" creationId="{677F1939-DE64-F17A-93D4-F3784F9413CB}"/>
          </ac:grpSpMkLst>
        </pc:grpChg>
        <pc:grpChg chg="add mod">
          <ac:chgData name="代數白痴 顧" userId="316db6a4f7ef8138" providerId="LiveId" clId="{A1A2562D-A9AC-47F3-A94C-6C979242E82C}" dt="2023-10-20T00:38:37.124" v="3296" actId="1076"/>
          <ac:grpSpMkLst>
            <pc:docMk/>
            <pc:sldMk cId="731354489" sldId="387"/>
            <ac:grpSpMk id="30" creationId="{A505F652-4049-AB3D-D411-D4C327BCF774}"/>
          </ac:grpSpMkLst>
        </pc:grpChg>
        <pc:grpChg chg="add del mod">
          <ac:chgData name="代數白痴 顧" userId="316db6a4f7ef8138" providerId="LiveId" clId="{A1A2562D-A9AC-47F3-A94C-6C979242E82C}" dt="2023-10-20T00:39:33.492" v="3319" actId="165"/>
          <ac:grpSpMkLst>
            <pc:docMk/>
            <pc:sldMk cId="731354489" sldId="387"/>
            <ac:grpSpMk id="40" creationId="{00AEACF1-38DF-5688-A873-F4085C587C92}"/>
          </ac:grpSpMkLst>
        </pc:grpChg>
        <pc:grpChg chg="del mod topLvl">
          <ac:chgData name="代數白痴 顧" userId="316db6a4f7ef8138" providerId="LiveId" clId="{A1A2562D-A9AC-47F3-A94C-6C979242E82C}" dt="2023-10-20T00:39:46.620" v="3323" actId="165"/>
          <ac:grpSpMkLst>
            <pc:docMk/>
            <pc:sldMk cId="731354489" sldId="387"/>
            <ac:grpSpMk id="41" creationId="{FC623CB9-2241-B9C5-48B2-E79418221896}"/>
          </ac:grpSpMkLst>
        </pc:grpChg>
        <pc:grpChg chg="del mod topLvl">
          <ac:chgData name="代數白痴 顧" userId="316db6a4f7ef8138" providerId="LiveId" clId="{A1A2562D-A9AC-47F3-A94C-6C979242E82C}" dt="2023-10-20T00:42:08.837" v="3510" actId="478"/>
          <ac:grpSpMkLst>
            <pc:docMk/>
            <pc:sldMk cId="731354489" sldId="387"/>
            <ac:grpSpMk id="42" creationId="{13DA1F56-7C71-9ACB-C0A1-C6B935C69D1F}"/>
          </ac:grpSpMkLst>
        </pc:grpChg>
        <pc:grpChg chg="add mod">
          <ac:chgData name="代數白痴 顧" userId="316db6a4f7ef8138" providerId="LiveId" clId="{A1A2562D-A9AC-47F3-A94C-6C979242E82C}" dt="2023-10-20T00:48:45.247" v="3638" actId="164"/>
          <ac:grpSpMkLst>
            <pc:docMk/>
            <pc:sldMk cId="731354489" sldId="387"/>
            <ac:grpSpMk id="76" creationId="{E19CC4F3-869C-410D-8BFE-7D7CD7005A35}"/>
          </ac:grpSpMkLst>
        </pc:grpChg>
        <pc:graphicFrameChg chg="mod">
          <ac:chgData name="代數白痴 顧" userId="316db6a4f7ef8138" providerId="LiveId" clId="{A1A2562D-A9AC-47F3-A94C-6C979242E82C}" dt="2023-10-20T00:30:47.484" v="3175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del mod">
          <ac:chgData name="代數白痴 顧" userId="316db6a4f7ef8138" providerId="LiveId" clId="{A1A2562D-A9AC-47F3-A94C-6C979242E82C}" dt="2023-10-20T00:31:53.269" v="3203" actId="47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graphicFrameChg chg="add mod">
          <ac:chgData name="代數白痴 顧" userId="316db6a4f7ef8138" providerId="LiveId" clId="{A1A2562D-A9AC-47F3-A94C-6C979242E82C}" dt="2023-10-20T00:30:55.148" v="3177"/>
          <ac:graphicFrameMkLst>
            <pc:docMk/>
            <pc:sldMk cId="731354489" sldId="387"/>
            <ac:graphicFrameMk id="10" creationId="{4A84B353-506C-63DF-F435-B4DB0956D09E}"/>
          </ac:graphicFrameMkLst>
        </pc:graphicFrameChg>
        <pc:graphicFrameChg chg="add mod">
          <ac:chgData name="代數白痴 顧" userId="316db6a4f7ef8138" providerId="LiveId" clId="{A1A2562D-A9AC-47F3-A94C-6C979242E82C}" dt="2023-10-20T00:31:26.062" v="3196"/>
          <ac:graphicFrameMkLst>
            <pc:docMk/>
            <pc:sldMk cId="731354489" sldId="387"/>
            <ac:graphicFrameMk id="11" creationId="{F0C9DDBE-9F95-525A-219B-4564F1BD7039}"/>
          </ac:graphicFrameMkLst>
        </pc:graphicFrameChg>
        <pc:graphicFrameChg chg="add mod">
          <ac:chgData name="代數白痴 顧" userId="316db6a4f7ef8138" providerId="LiveId" clId="{A1A2562D-A9AC-47F3-A94C-6C979242E82C}" dt="2023-10-20T00:31:48.685" v="3202" actId="1036"/>
          <ac:graphicFrameMkLst>
            <pc:docMk/>
            <pc:sldMk cId="731354489" sldId="387"/>
            <ac:graphicFrameMk id="12" creationId="{A94002AB-A3BB-4888-E47F-CDE709CD4C9C}"/>
          </ac:graphicFrameMkLst>
        </pc:graphicFrameChg>
        <pc:graphicFrameChg chg="del mod topLvl">
          <ac:chgData name="代數白痴 顧" userId="316db6a4f7ef8138" providerId="LiveId" clId="{A1A2562D-A9AC-47F3-A94C-6C979242E82C}" dt="2023-10-20T00:39:50.618" v="3325" actId="478"/>
          <ac:graphicFrameMkLst>
            <pc:docMk/>
            <pc:sldMk cId="731354489" sldId="387"/>
            <ac:graphicFrameMk id="67" creationId="{C95ED8DA-E02D-B69C-F597-88C0442097FD}"/>
          </ac:graphicFrameMkLst>
        </pc:graphicFrameChg>
        <pc:graphicFrameChg chg="del mod topLvl">
          <ac:chgData name="代數白痴 顧" userId="316db6a4f7ef8138" providerId="LiveId" clId="{A1A2562D-A9AC-47F3-A94C-6C979242E82C}" dt="2023-10-20T00:39:49.015" v="3324" actId="478"/>
          <ac:graphicFrameMkLst>
            <pc:docMk/>
            <pc:sldMk cId="731354489" sldId="387"/>
            <ac:graphicFrameMk id="68" creationId="{48DA78EC-1460-BE79-8AEF-6F15DCB4171D}"/>
          </ac:graphicFrameMkLst>
        </pc:graphicFrameChg>
        <pc:graphicFrameChg chg="del mod topLvl">
          <ac:chgData name="代數白痴 顧" userId="316db6a4f7ef8138" providerId="LiveId" clId="{A1A2562D-A9AC-47F3-A94C-6C979242E82C}" dt="2023-10-20T00:39:49.015" v="3324" actId="478"/>
          <ac:graphicFrameMkLst>
            <pc:docMk/>
            <pc:sldMk cId="731354489" sldId="387"/>
            <ac:graphicFrameMk id="69" creationId="{5F9E9E86-7608-D71B-CF30-9BCD4F7263F5}"/>
          </ac:graphicFrameMkLst>
        </pc:graphicFrameChg>
        <pc:graphicFrameChg chg="del mod">
          <ac:chgData name="代數白痴 顧" userId="316db6a4f7ef8138" providerId="LiveId" clId="{A1A2562D-A9AC-47F3-A94C-6C979242E82C}" dt="2023-10-20T00:39:37.734" v="3321" actId="478"/>
          <ac:graphicFrameMkLst>
            <pc:docMk/>
            <pc:sldMk cId="731354489" sldId="387"/>
            <ac:graphicFrameMk id="70" creationId="{41557026-9FB5-1E89-11DA-B380AD026B82}"/>
          </ac:graphicFrameMkLst>
        </pc:graphicFrameChg>
        <pc:graphicFrameChg chg="del mod">
          <ac:chgData name="代數白痴 顧" userId="316db6a4f7ef8138" providerId="LiveId" clId="{A1A2562D-A9AC-47F3-A94C-6C979242E82C}" dt="2023-10-20T00:39:36.269" v="3320" actId="478"/>
          <ac:graphicFrameMkLst>
            <pc:docMk/>
            <pc:sldMk cId="731354489" sldId="387"/>
            <ac:graphicFrameMk id="71" creationId="{64D8F250-CDE0-0679-99BF-276160167C13}"/>
          </ac:graphicFrameMkLst>
        </pc:graphicFrameChg>
        <pc:picChg chg="add del mod">
          <ac:chgData name="代數白痴 顧" userId="316db6a4f7ef8138" providerId="LiveId" clId="{A1A2562D-A9AC-47F3-A94C-6C979242E82C}" dt="2023-10-20T00:35:14.585" v="3255" actId="478"/>
          <ac:picMkLst>
            <pc:docMk/>
            <pc:sldMk cId="731354489" sldId="387"/>
            <ac:picMk id="14" creationId="{BC99108C-E3CE-2510-A7CD-397B1D328C77}"/>
          </ac:picMkLst>
        </pc:picChg>
        <pc:picChg chg="add mod ord">
          <ac:chgData name="代數白痴 顧" userId="316db6a4f7ef8138" providerId="LiveId" clId="{A1A2562D-A9AC-47F3-A94C-6C979242E82C}" dt="2023-10-20T00:48:45.247" v="3638" actId="164"/>
          <ac:picMkLst>
            <pc:docMk/>
            <pc:sldMk cId="731354489" sldId="387"/>
            <ac:picMk id="75" creationId="{BDD6E2A4-19CA-E2FF-51BB-CD541E9F260A}"/>
          </ac:picMkLst>
        </pc:picChg>
        <pc:cxnChg chg="mod">
          <ac:chgData name="代數白痴 顧" userId="316db6a4f7ef8138" providerId="LiveId" clId="{A1A2562D-A9AC-47F3-A94C-6C979242E82C}" dt="2023-10-20T00:26:07.270" v="2633" actId="1036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A1A2562D-A9AC-47F3-A94C-6C979242E82C}" dt="2023-10-20T00:26:19.233" v="2738" actId="1038"/>
          <ac:cxnSpMkLst>
            <pc:docMk/>
            <pc:sldMk cId="731354489" sldId="387"/>
            <ac:cxnSpMk id="4" creationId="{26E87C42-A0E5-BBE3-372F-C7DF0C43E854}"/>
          </ac:cxnSpMkLst>
        </pc:cxnChg>
        <pc:cxnChg chg="add mod">
          <ac:chgData name="代數白痴 顧" userId="316db6a4f7ef8138" providerId="LiveId" clId="{A1A2562D-A9AC-47F3-A94C-6C979242E82C}" dt="2023-10-20T02:14:44.522" v="7382" actId="1037"/>
          <ac:cxnSpMkLst>
            <pc:docMk/>
            <pc:sldMk cId="731354489" sldId="387"/>
            <ac:cxnSpMk id="5" creationId="{5A4F2C3B-00CD-EA4A-1D90-3068B24C3F83}"/>
          </ac:cxnSpMkLst>
        </pc:cxnChg>
        <pc:cxnChg chg="add mod">
          <ac:chgData name="代數白痴 顧" userId="316db6a4f7ef8138" providerId="LiveId" clId="{A1A2562D-A9AC-47F3-A94C-6C979242E82C}" dt="2023-10-20T00:27:01.518" v="3060" actId="1038"/>
          <ac:cxnSpMkLst>
            <pc:docMk/>
            <pc:sldMk cId="731354489" sldId="387"/>
            <ac:cxnSpMk id="6" creationId="{C71078A6-CBF4-0501-3AA6-91FB90EBABF2}"/>
          </ac:cxnSpMkLst>
        </pc:cxnChg>
        <pc:cxnChg chg="add del mod">
          <ac:chgData name="代數白痴 顧" userId="316db6a4f7ef8138" providerId="LiveId" clId="{A1A2562D-A9AC-47F3-A94C-6C979242E82C}" dt="2023-10-20T00:49:53.382" v="3642" actId="478"/>
          <ac:cxnSpMkLst>
            <pc:docMk/>
            <pc:sldMk cId="731354489" sldId="387"/>
            <ac:cxnSpMk id="9" creationId="{2C754FB7-754E-A7D0-BEB5-CF303D817A5F}"/>
          </ac:cxnSpMkLst>
        </pc:cxnChg>
        <pc:cxnChg chg="add mod">
          <ac:chgData name="代數白痴 顧" userId="316db6a4f7ef8138" providerId="LiveId" clId="{A1A2562D-A9AC-47F3-A94C-6C979242E82C}" dt="2023-10-20T00:36:58.779" v="3269" actId="164"/>
          <ac:cxnSpMkLst>
            <pc:docMk/>
            <pc:sldMk cId="731354489" sldId="387"/>
            <ac:cxnSpMk id="17" creationId="{319FAFDC-30A6-FD7D-8144-54B1C5B13CE0}"/>
          </ac:cxnSpMkLst>
        </pc:cxnChg>
        <pc:cxnChg chg="add mod">
          <ac:chgData name="代數白痴 顧" userId="316db6a4f7ef8138" providerId="LiveId" clId="{A1A2562D-A9AC-47F3-A94C-6C979242E82C}" dt="2023-10-20T00:35:41.811" v="3259" actId="478"/>
          <ac:cxnSpMkLst>
            <pc:docMk/>
            <pc:sldMk cId="731354489" sldId="387"/>
            <ac:cxnSpMk id="21" creationId="{4FD033CA-662F-3DDE-D87B-E64048D1B42E}"/>
          </ac:cxnSpMkLst>
        </pc:cxnChg>
        <pc:cxnChg chg="add mod">
          <ac:chgData name="代數白痴 顧" userId="316db6a4f7ef8138" providerId="LiveId" clId="{A1A2562D-A9AC-47F3-A94C-6C979242E82C}" dt="2023-10-20T00:35:41.811" v="3259" actId="478"/>
          <ac:cxnSpMkLst>
            <pc:docMk/>
            <pc:sldMk cId="731354489" sldId="387"/>
            <ac:cxnSpMk id="24" creationId="{A2E47C7B-3433-220A-2378-535CA8CFD158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28" creationId="{34F8AEC4-1DFA-18B4-E6E0-CD01E91DEF7C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3" creationId="{AA70DA41-E1E1-8227-E774-BD90A4285B5D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5" creationId="{DA83A5EB-5961-A0A1-5C0C-A2F4C95C9D76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7" creationId="{0EE79453-6DD7-0110-29D1-25D192C9A965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9" creationId="{10F849A2-62C9-EE50-5F9A-D5F8D5DEA456}"/>
          </ac:cxnSpMkLst>
        </pc:cxnChg>
        <pc:cxnChg chg="mod">
          <ac:chgData name="代數白痴 顧" userId="316db6a4f7ef8138" providerId="LiveId" clId="{A1A2562D-A9AC-47F3-A94C-6C979242E82C}" dt="2023-10-20T00:42:08.837" v="3510" actId="478"/>
          <ac:cxnSpMkLst>
            <pc:docMk/>
            <pc:sldMk cId="731354489" sldId="387"/>
            <ac:cxnSpMk id="57" creationId="{6DBD7D88-8138-9EAF-A840-935C89084D45}"/>
          </ac:cxnSpMkLst>
        </pc:cxnChg>
        <pc:cxnChg chg="mod">
          <ac:chgData name="代數白痴 顧" userId="316db6a4f7ef8138" providerId="LiveId" clId="{A1A2562D-A9AC-47F3-A94C-6C979242E82C}" dt="2023-10-20T00:42:08.837" v="3510" actId="478"/>
          <ac:cxnSpMkLst>
            <pc:docMk/>
            <pc:sldMk cId="731354489" sldId="387"/>
            <ac:cxnSpMk id="58" creationId="{3129B6BA-B05C-8EC6-B647-9189E44AE6FC}"/>
          </ac:cxnSpMkLst>
        </pc:cxnChg>
        <pc:cxnChg chg="mod topLvl">
          <ac:chgData name="代數白痴 顧" userId="316db6a4f7ef8138" providerId="LiveId" clId="{A1A2562D-A9AC-47F3-A94C-6C979242E82C}" dt="2023-10-20T00:48:45.247" v="3638" actId="164"/>
          <ac:cxnSpMkLst>
            <pc:docMk/>
            <pc:sldMk cId="731354489" sldId="387"/>
            <ac:cxnSpMk id="62" creationId="{F0956111-A616-5DE9-7F7E-C412735686EC}"/>
          </ac:cxnSpMkLst>
        </pc:cxnChg>
      </pc:sldChg>
      <pc:sldChg chg="modSp mod modNotesTx">
        <pc:chgData name="代數白痴 顧" userId="316db6a4f7ef8138" providerId="LiveId" clId="{A1A2562D-A9AC-47F3-A94C-6C979242E82C}" dt="2023-10-19T23:38:08.955" v="52" actId="20577"/>
        <pc:sldMkLst>
          <pc:docMk/>
          <pc:sldMk cId="151402070" sldId="390"/>
        </pc:sldMkLst>
        <pc:spChg chg="mod">
          <ac:chgData name="代數白痴 顧" userId="316db6a4f7ef8138" providerId="LiveId" clId="{A1A2562D-A9AC-47F3-A94C-6C979242E82C}" dt="2023-10-19T23:38:00.982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A1A2562D-A9AC-47F3-A94C-6C979242E82C}" dt="2023-10-20T02:16:26.952" v="7558" actId="14100"/>
        <pc:sldMkLst>
          <pc:docMk/>
          <pc:sldMk cId="2267038628" sldId="392"/>
        </pc:sldMkLst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6" creationId="{A3EF502E-F5C4-413C-AFDD-06B7D6CFAEAE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8" creationId="{B7080E07-AD10-810E-BE74-3E3D9DFEAA34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9" creationId="{C3C4D356-E86E-2D30-1771-DC2F8E46956E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0" creationId="{3DE5A842-2134-9639-2AC0-310AE1A246E8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A1A2562D-A9AC-47F3-A94C-6C979242E82C}" dt="2023-10-20T01:34:48.197" v="6539" actId="164"/>
          <ac:spMkLst>
            <pc:docMk/>
            <pc:sldMk cId="2267038628" sldId="392"/>
            <ac:spMk id="12" creationId="{80F81F57-0399-4FD1-8E61-965C869EF82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19" creationId="{7770E85C-1836-F858-2F9C-FE06E62CECDD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0" creationId="{5D59379B-D2F9-678D-FA0F-8BF20CEBD8DE}"/>
          </ac:spMkLst>
        </pc:spChg>
        <pc:spChg chg="add mod">
          <ac:chgData name="代數白痴 顧" userId="316db6a4f7ef8138" providerId="LiveId" clId="{A1A2562D-A9AC-47F3-A94C-6C979242E82C}" dt="2023-10-20T01:37:45.606" v="6576" actId="164"/>
          <ac:spMkLst>
            <pc:docMk/>
            <pc:sldMk cId="2267038628" sldId="392"/>
            <ac:spMk id="21" creationId="{308440AD-B108-44BD-8CC4-77AF49FF1E2E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A1A2562D-A9AC-47F3-A94C-6C979242E82C}" dt="2023-10-20T01:26:14.963" v="597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9" creationId="{9273C042-910C-1265-42C4-073ADE140029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0" creationId="{3CB4E6D0-E27C-1035-E8CC-0824B6347D0E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1" creationId="{3EB6C6EC-1342-1EFB-43A5-6801F8E01F62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2" creationId="{CC6D4394-F035-E1FD-F2B1-8DACEAF32DC4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3" creationId="{45A38B7D-1886-269C-985B-802FE6CF10F1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5" creationId="{760EF8C5-DCDF-BFB8-967E-340F8CC9F7A5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6" creationId="{0163635E-08B9-E379-B2B8-C86FD7AEBDF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7" creationId="{5AE1C2F5-276F-96AD-FE53-1D22E32277ED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43" creationId="{FD7EE82B-5FD8-1F64-D031-09CC5319C6CA}"/>
          </ac:spMkLst>
        </pc:spChg>
        <pc:spChg chg="mod">
          <ac:chgData name="代數白痴 顧" userId="316db6a4f7ef8138" providerId="LiveId" clId="{A1A2562D-A9AC-47F3-A94C-6C979242E82C}" dt="2023-10-20T02:16:26.952" v="7558" actId="14100"/>
          <ac:spMkLst>
            <pc:docMk/>
            <pc:sldMk cId="2267038628" sldId="392"/>
            <ac:spMk id="60" creationId="{90ECAF3B-FFFF-A531-AFBE-31708C7D891C}"/>
          </ac:spMkLst>
        </pc:spChg>
        <pc:spChg chg="mod">
          <ac:chgData name="代數白痴 顧" userId="316db6a4f7ef8138" providerId="LiveId" clId="{A1A2562D-A9AC-47F3-A94C-6C979242E82C}" dt="2023-10-20T01:39:31.585" v="6625" actId="692"/>
          <ac:spMkLst>
            <pc:docMk/>
            <pc:sldMk cId="2267038628" sldId="392"/>
            <ac:spMk id="67" creationId="{22B4BEE8-9244-5E79-09A0-2C344382D38A}"/>
          </ac:spMkLst>
        </pc:spChg>
        <pc:spChg chg="mod">
          <ac:chgData name="代數白痴 顧" userId="316db6a4f7ef8138" providerId="LiveId" clId="{A1A2562D-A9AC-47F3-A94C-6C979242E82C}" dt="2023-10-20T01:39:43.259" v="6628"/>
          <ac:spMkLst>
            <pc:docMk/>
            <pc:sldMk cId="2267038628" sldId="392"/>
            <ac:spMk id="72" creationId="{54837878-8C55-F7D4-5960-3E5E39E7A44D}"/>
          </ac:spMkLst>
        </pc:spChg>
        <pc:spChg chg="mod">
          <ac:chgData name="代數白痴 顧" userId="316db6a4f7ef8138" providerId="LiveId" clId="{A1A2562D-A9AC-47F3-A94C-6C979242E82C}" dt="2023-10-20T01:40:09.956" v="6636"/>
          <ac:spMkLst>
            <pc:docMk/>
            <pc:sldMk cId="2267038628" sldId="392"/>
            <ac:spMk id="76" creationId="{7504AAD9-1915-D775-6493-8FCA9355DB60}"/>
          </ac:spMkLst>
        </pc:spChg>
        <pc:spChg chg="add mod">
          <ac:chgData name="代數白痴 顧" userId="316db6a4f7ef8138" providerId="LiveId" clId="{A1A2562D-A9AC-47F3-A94C-6C979242E82C}" dt="2023-10-20T01:42:34.631" v="6657" actId="1076"/>
          <ac:spMkLst>
            <pc:docMk/>
            <pc:sldMk cId="2267038628" sldId="392"/>
            <ac:spMk id="83" creationId="{5FE6FE95-37A0-2BCE-84C2-00D29CEA251D}"/>
          </ac:spMkLst>
        </pc:spChg>
        <pc:spChg chg="add mod">
          <ac:chgData name="代數白痴 顧" userId="316db6a4f7ef8138" providerId="LiveId" clId="{A1A2562D-A9AC-47F3-A94C-6C979242E82C}" dt="2023-10-20T01:42:44.791" v="6660" actId="1076"/>
          <ac:spMkLst>
            <pc:docMk/>
            <pc:sldMk cId="2267038628" sldId="392"/>
            <ac:spMk id="84" creationId="{D955F680-AC17-E8BF-E16B-F1633683B71E}"/>
          </ac:spMkLst>
        </pc:spChg>
        <pc:spChg chg="add mod">
          <ac:chgData name="代數白痴 顧" userId="316db6a4f7ef8138" providerId="LiveId" clId="{A1A2562D-A9AC-47F3-A94C-6C979242E82C}" dt="2023-10-20T01:42:51.687" v="6662" actId="1076"/>
          <ac:spMkLst>
            <pc:docMk/>
            <pc:sldMk cId="2267038628" sldId="392"/>
            <ac:spMk id="85" creationId="{74C6EA0B-FBDB-67EB-1DFA-AD1C902C9A2B}"/>
          </ac:spMkLst>
        </pc:spChg>
        <pc:spChg chg="add mod">
          <ac:chgData name="代數白痴 顧" userId="316db6a4f7ef8138" providerId="LiveId" clId="{A1A2562D-A9AC-47F3-A94C-6C979242E82C}" dt="2023-10-20T01:43:12.103" v="6666" actId="1076"/>
          <ac:spMkLst>
            <pc:docMk/>
            <pc:sldMk cId="2267038628" sldId="392"/>
            <ac:spMk id="86" creationId="{8072A79B-3CDC-F5A3-6076-884E0E65BF6F}"/>
          </ac:spMkLst>
        </pc:spChg>
        <pc:spChg chg="add mod">
          <ac:chgData name="代數白痴 顧" userId="316db6a4f7ef8138" providerId="LiveId" clId="{A1A2562D-A9AC-47F3-A94C-6C979242E82C}" dt="2023-10-20T01:43:19.134" v="6667" actId="1076"/>
          <ac:spMkLst>
            <pc:docMk/>
            <pc:sldMk cId="2267038628" sldId="392"/>
            <ac:spMk id="87" creationId="{BC485A20-6E21-8571-2AB2-C234BEB3E000}"/>
          </ac:spMkLst>
        </pc:spChg>
        <pc:spChg chg="add mod">
          <ac:chgData name="代數白痴 顧" userId="316db6a4f7ef8138" providerId="LiveId" clId="{A1A2562D-A9AC-47F3-A94C-6C979242E82C}" dt="2023-10-20T01:43:32.002" v="6676" actId="1038"/>
          <ac:spMkLst>
            <pc:docMk/>
            <pc:sldMk cId="2267038628" sldId="392"/>
            <ac:spMk id="88" creationId="{0F6F9011-35FF-E6AB-0CC7-DC12320CEB16}"/>
          </ac:spMkLst>
        </pc:spChg>
        <pc:spChg chg="add mod">
          <ac:chgData name="代數白痴 顧" userId="316db6a4f7ef8138" providerId="LiveId" clId="{A1A2562D-A9AC-47F3-A94C-6C979242E82C}" dt="2023-10-20T01:43:54.999" v="6687" actId="1076"/>
          <ac:spMkLst>
            <pc:docMk/>
            <pc:sldMk cId="2267038628" sldId="392"/>
            <ac:spMk id="89" creationId="{376497C3-3C5E-898E-12A6-DC5FF1B1979A}"/>
          </ac:spMkLst>
        </pc:spChg>
        <pc:spChg chg="add mod">
          <ac:chgData name="代數白痴 顧" userId="316db6a4f7ef8138" providerId="LiveId" clId="{A1A2562D-A9AC-47F3-A94C-6C979242E82C}" dt="2023-10-20T01:43:51.642" v="6686" actId="1035"/>
          <ac:spMkLst>
            <pc:docMk/>
            <pc:sldMk cId="2267038628" sldId="392"/>
            <ac:spMk id="90" creationId="{F16BF6EF-80FB-E120-23F7-20FAFDB761D2}"/>
          </ac:spMkLst>
        </pc:spChg>
        <pc:spChg chg="add mod">
          <ac:chgData name="代數白痴 顧" userId="316db6a4f7ef8138" providerId="LiveId" clId="{A1A2562D-A9AC-47F3-A94C-6C979242E82C}" dt="2023-10-20T01:43:44.943" v="6679" actId="1076"/>
          <ac:spMkLst>
            <pc:docMk/>
            <pc:sldMk cId="2267038628" sldId="392"/>
            <ac:spMk id="91" creationId="{954A54D2-8234-A325-7EB9-FA809EC38B67}"/>
          </ac:spMkLst>
        </pc:spChg>
        <pc:spChg chg="add mod">
          <ac:chgData name="代數白痴 顧" userId="316db6a4f7ef8138" providerId="LiveId" clId="{A1A2562D-A9AC-47F3-A94C-6C979242E82C}" dt="2023-10-20T01:45:11.199" v="6721" actId="1076"/>
          <ac:spMkLst>
            <pc:docMk/>
            <pc:sldMk cId="2267038628" sldId="392"/>
            <ac:spMk id="96" creationId="{6BB2E3FA-C824-249B-F595-72928A529E06}"/>
          </ac:spMkLst>
        </pc:spChg>
        <pc:spChg chg="add mod">
          <ac:chgData name="代數白痴 顧" userId="316db6a4f7ef8138" providerId="LiveId" clId="{A1A2562D-A9AC-47F3-A94C-6C979242E82C}" dt="2023-10-20T01:45:21.576" v="6727" actId="1076"/>
          <ac:spMkLst>
            <pc:docMk/>
            <pc:sldMk cId="2267038628" sldId="392"/>
            <ac:spMk id="97" creationId="{527C7271-D6F7-BCD4-2661-2558511245D8}"/>
          </ac:spMkLst>
        </pc:spChg>
        <pc:spChg chg="add mod">
          <ac:chgData name="代數白痴 顧" userId="316db6a4f7ef8138" providerId="LiveId" clId="{A1A2562D-A9AC-47F3-A94C-6C979242E82C}" dt="2023-10-20T02:13:58.265" v="7338" actId="165"/>
          <ac:spMkLst>
            <pc:docMk/>
            <pc:sldMk cId="2267038628" sldId="392"/>
            <ac:spMk id="100" creationId="{7B15FFD1-17AF-6C98-2691-5AB111451D65}"/>
          </ac:spMkLst>
        </pc:spChg>
        <pc:spChg chg="add del mod">
          <ac:chgData name="代數白痴 顧" userId="316db6a4f7ef8138" providerId="LiveId" clId="{A1A2562D-A9AC-47F3-A94C-6C979242E82C}" dt="2023-10-20T02:09:51.928" v="7275" actId="478"/>
          <ac:spMkLst>
            <pc:docMk/>
            <pc:sldMk cId="2267038628" sldId="392"/>
            <ac:spMk id="105" creationId="{9C03F683-0FE4-DCC8-8EEE-83C084C7C440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16" creationId="{9DD66F34-B38B-5500-FF9F-5B76E4E947A9}"/>
          </ac:spMkLst>
        </pc:spChg>
        <pc:spChg chg="mod">
          <ac:chgData name="代數白痴 顧" userId="316db6a4f7ef8138" providerId="LiveId" clId="{A1A2562D-A9AC-47F3-A94C-6C979242E82C}" dt="2023-10-20T02:13:58.265" v="7338" actId="165"/>
          <ac:spMkLst>
            <pc:docMk/>
            <pc:sldMk cId="2267038628" sldId="392"/>
            <ac:spMk id="119" creationId="{3E22AF36-C953-F5D3-1D09-B86A46276442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3" creationId="{A125878B-DAD4-D8E1-77D0-D850945AE1D4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4" creationId="{BF98E683-A8AD-8D69-E963-7810785BB20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5" creationId="{43FD211C-B7D7-301F-222F-B756075F543B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6" creationId="{686213DB-EBD7-1F93-775A-99819374365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7" creationId="{6B8D5919-073D-3B4A-062D-3D81757697B1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8" creationId="{BAF0E404-16E2-E54E-6592-460F169B6E4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9" creationId="{A5D69298-A40A-9383-ADBC-BFCFE28EECF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30" creationId="{ED67FE52-4F48-B26A-E823-6899DD517AF4}"/>
          </ac:spMkLst>
        </pc:spChg>
        <pc:spChg chg="add del mod">
          <ac:chgData name="代數白痴 顧" userId="316db6a4f7ef8138" providerId="LiveId" clId="{A1A2562D-A9AC-47F3-A94C-6C979242E82C}" dt="2023-10-20T02:14:36.051" v="7368" actId="478"/>
          <ac:spMkLst>
            <pc:docMk/>
            <pc:sldMk cId="2267038628" sldId="392"/>
            <ac:spMk id="135" creationId="{47318678-F8CA-BC7F-D2F5-0F68C1CF91EB}"/>
          </ac:spMkLst>
        </pc:spChg>
        <pc:spChg chg="add del mod">
          <ac:chgData name="代數白痴 顧" userId="316db6a4f7ef8138" providerId="LiveId" clId="{A1A2562D-A9AC-47F3-A94C-6C979242E82C}" dt="2023-10-20T02:14:55.245" v="7385" actId="478"/>
          <ac:spMkLst>
            <pc:docMk/>
            <pc:sldMk cId="2267038628" sldId="392"/>
            <ac:spMk id="136" creationId="{6649E2B3-98DA-919F-3AEA-F483C544AE6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7" creationId="{2868E055-F631-B6A2-6D9F-1B38125A472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8" creationId="{708231F6-3D1B-994E-0D90-4C30AEFDDAB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9" creationId="{6220D684-A5A0-01B8-7D05-5C0570FE4A68}"/>
          </ac:spMkLst>
        </pc:spChg>
        <pc:grpChg chg="del">
          <ac:chgData name="代數白痴 顧" userId="316db6a4f7ef8138" providerId="LiveId" clId="{A1A2562D-A9AC-47F3-A94C-6C979242E82C}" dt="2023-10-20T02:06:45.907" v="7177" actId="165"/>
          <ac:grpSpMkLst>
            <pc:docMk/>
            <pc:sldMk cId="2267038628" sldId="392"/>
            <ac:grpSpMk id="3" creationId="{B7912554-F7C1-5852-8AB5-6489B5423E94}"/>
          </ac:grpSpMkLst>
        </pc:grpChg>
        <pc:grpChg chg="add del mod">
          <ac:chgData name="代數白痴 顧" userId="316db6a4f7ef8138" providerId="LiveId" clId="{A1A2562D-A9AC-47F3-A94C-6C979242E82C}" dt="2023-10-20T01:37:38.784" v="6575" actId="478"/>
          <ac:grpSpMkLst>
            <pc:docMk/>
            <pc:sldMk cId="2267038628" sldId="392"/>
            <ac:grpSpMk id="18" creationId="{F49C97D9-77EA-45BC-7870-B912021DC8AC}"/>
          </ac:grpSpMkLst>
        </pc:grpChg>
        <pc:grpChg chg="add mod">
          <ac:chgData name="代數白痴 顧" userId="316db6a4f7ef8138" providerId="LiveId" clId="{A1A2562D-A9AC-47F3-A94C-6C979242E82C}" dt="2023-10-20T01:38:42.871" v="6589" actId="1076"/>
          <ac:grpSpMkLst>
            <pc:docMk/>
            <pc:sldMk cId="2267038628" sldId="392"/>
            <ac:grpSpMk id="58" creationId="{A4EFDD71-28E7-4F84-F16D-101B7067A024}"/>
          </ac:grpSpMkLst>
        </pc:grpChg>
        <pc:grpChg chg="add mod">
          <ac:chgData name="代數白痴 顧" userId="316db6a4f7ef8138" providerId="LiveId" clId="{A1A2562D-A9AC-47F3-A94C-6C979242E82C}" dt="2023-10-20T01:39:02.804" v="6614" actId="1038"/>
          <ac:grpSpMkLst>
            <pc:docMk/>
            <pc:sldMk cId="2267038628" sldId="392"/>
            <ac:grpSpMk id="66" creationId="{CE4BA9F4-465C-26E9-C555-C0D61616A54A}"/>
          </ac:grpSpMkLst>
        </pc:grpChg>
        <pc:grpChg chg="add mod">
          <ac:chgData name="代數白痴 顧" userId="316db6a4f7ef8138" providerId="LiveId" clId="{A1A2562D-A9AC-47F3-A94C-6C979242E82C}" dt="2023-10-20T01:40:02.996" v="6635" actId="1036"/>
          <ac:grpSpMkLst>
            <pc:docMk/>
            <pc:sldMk cId="2267038628" sldId="392"/>
            <ac:grpSpMk id="71" creationId="{68FD0BC4-30D1-7E07-6D8A-CAB292CEEC0F}"/>
          </ac:grpSpMkLst>
        </pc:grpChg>
        <pc:grpChg chg="add mod">
          <ac:chgData name="代數白痴 顧" userId="316db6a4f7ef8138" providerId="LiveId" clId="{A1A2562D-A9AC-47F3-A94C-6C979242E82C}" dt="2023-10-20T01:41:36.664" v="6650" actId="1036"/>
          <ac:grpSpMkLst>
            <pc:docMk/>
            <pc:sldMk cId="2267038628" sldId="392"/>
            <ac:grpSpMk id="75" creationId="{1CDD9D52-4592-017A-2839-21B041BB65B2}"/>
          </ac:grpSpMkLst>
        </pc:grpChg>
        <pc:grpChg chg="add mod topLvl">
          <ac:chgData name="代數白痴 顧" userId="316db6a4f7ef8138" providerId="LiveId" clId="{A1A2562D-A9AC-47F3-A94C-6C979242E82C}" dt="2023-10-20T02:14:04.548" v="7339" actId="164"/>
          <ac:grpSpMkLst>
            <pc:docMk/>
            <pc:sldMk cId="2267038628" sldId="392"/>
            <ac:grpSpMk id="117" creationId="{E4CFDD65-21D4-F6E9-BBE4-7A0B58862041}"/>
          </ac:grpSpMkLst>
        </pc:grpChg>
        <pc:grpChg chg="add mod topLvl">
          <ac:chgData name="代數白痴 顧" userId="316db6a4f7ef8138" providerId="LiveId" clId="{A1A2562D-A9AC-47F3-A94C-6C979242E82C}" dt="2023-10-20T02:14:04.548" v="7339" actId="164"/>
          <ac:grpSpMkLst>
            <pc:docMk/>
            <pc:sldMk cId="2267038628" sldId="392"/>
            <ac:grpSpMk id="118" creationId="{D038CACB-3FDA-24E5-6E28-FF85F61BDFCD}"/>
          </ac:grpSpMkLst>
        </pc:grpChg>
        <pc:grpChg chg="add del mod">
          <ac:chgData name="代數白痴 顧" userId="316db6a4f7ef8138" providerId="LiveId" clId="{A1A2562D-A9AC-47F3-A94C-6C979242E82C}" dt="2023-10-20T02:13:58.265" v="7338" actId="165"/>
          <ac:grpSpMkLst>
            <pc:docMk/>
            <pc:sldMk cId="2267038628" sldId="392"/>
            <ac:grpSpMk id="131" creationId="{8FE7DB15-5B34-A4B0-AA59-EB835CF9F221}"/>
          </ac:grpSpMkLst>
        </pc:grpChg>
        <pc:grpChg chg="add mod">
          <ac:chgData name="代數白痴 顧" userId="316db6a4f7ef8138" providerId="LiveId" clId="{A1A2562D-A9AC-47F3-A94C-6C979242E82C}" dt="2023-10-20T02:16:18.452" v="7557" actId="164"/>
          <ac:grpSpMkLst>
            <pc:docMk/>
            <pc:sldMk cId="2267038628" sldId="392"/>
            <ac:grpSpMk id="133" creationId="{301C54FC-F100-1BE9-18AD-4E07A2B0B22A}"/>
          </ac:grpSpMkLst>
        </pc:grpChg>
        <pc:grpChg chg="add mod">
          <ac:chgData name="代數白痴 顧" userId="316db6a4f7ef8138" providerId="LiveId" clId="{A1A2562D-A9AC-47F3-A94C-6C979242E82C}" dt="2023-10-20T02:16:18.452" v="7557" actId="164"/>
          <ac:grpSpMkLst>
            <pc:docMk/>
            <pc:sldMk cId="2267038628" sldId="392"/>
            <ac:grpSpMk id="143" creationId="{90698F98-25E7-62F5-41E2-7ABA43506365}"/>
          </ac:grpSpMkLst>
        </pc:grpChg>
        <pc:picChg chg="del">
          <ac:chgData name="代數白痴 顧" userId="316db6a4f7ef8138" providerId="LiveId" clId="{A1A2562D-A9AC-47F3-A94C-6C979242E82C}" dt="2023-10-20T01:26:21.841" v="5971" actId="478"/>
          <ac:picMkLst>
            <pc:docMk/>
            <pc:sldMk cId="2267038628" sldId="392"/>
            <ac:picMk id="5" creationId="{E13A54E3-DD2A-5EDB-56C8-A6A8AC5FEE83}"/>
          </ac:picMkLst>
        </pc:picChg>
        <pc:picChg chg="add del mod">
          <ac:chgData name="代數白痴 顧" userId="316db6a4f7ef8138" providerId="LiveId" clId="{A1A2562D-A9AC-47F3-A94C-6C979242E82C}" dt="2023-10-20T01:42:54.836" v="6663" actId="478"/>
          <ac:picMkLst>
            <pc:docMk/>
            <pc:sldMk cId="2267038628" sldId="392"/>
            <ac:picMk id="7" creationId="{86B73E7B-1135-8A1B-FF94-77CD0542303F}"/>
          </ac:picMkLst>
        </pc:picChg>
        <pc:picChg chg="del">
          <ac:chgData name="代數白痴 顧" userId="316db6a4f7ef8138" providerId="LiveId" clId="{A1A2562D-A9AC-47F3-A94C-6C979242E82C}" dt="2023-10-20T01:26:21.841" v="5971" actId="478"/>
          <ac:picMkLst>
            <pc:docMk/>
            <pc:sldMk cId="2267038628" sldId="392"/>
            <ac:picMk id="14" creationId="{CBD5D6B1-5085-96E2-3E28-E4148878BD7C}"/>
          </ac:picMkLst>
        </pc:picChg>
        <pc:cxnChg chg="mod topLvl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A1A2562D-A9AC-47F3-A94C-6C979242E82C}" dt="2023-10-20T01:37:38.784" v="6575" actId="478"/>
          <ac:cxnSpMkLst>
            <pc:docMk/>
            <pc:sldMk cId="2267038628" sldId="392"/>
            <ac:cxnSpMk id="15" creationId="{4A4EF7F9-55F8-722E-E9CD-F3B802C41348}"/>
          </ac:cxnSpMkLst>
        </pc:cxnChg>
        <pc:cxnChg chg="add mod">
          <ac:chgData name="代數白痴 顧" userId="316db6a4f7ef8138" providerId="LiveId" clId="{A1A2562D-A9AC-47F3-A94C-6C979242E82C}" dt="2023-10-20T01:37:38.784" v="6575" actId="478"/>
          <ac:cxnSpMkLst>
            <pc:docMk/>
            <pc:sldMk cId="2267038628" sldId="392"/>
            <ac:cxnSpMk id="17" creationId="{F2D3DA9A-E8E4-3794-B7A5-7A7F31389DDC}"/>
          </ac:cxnSpMkLst>
        </pc:cxnChg>
        <pc:cxnChg chg="add mod">
          <ac:chgData name="代數白痴 顧" userId="316db6a4f7ef8138" providerId="LiveId" clId="{A1A2562D-A9AC-47F3-A94C-6C979242E82C}" dt="2023-10-20T01:37:45.606" v="6576" actId="164"/>
          <ac:cxnSpMkLst>
            <pc:docMk/>
            <pc:sldMk cId="2267038628" sldId="392"/>
            <ac:cxnSpMk id="25" creationId="{D5C50A3F-8909-AD59-5267-122C6C341B23}"/>
          </ac:cxnSpMkLst>
        </pc:cxnChg>
        <pc:cxnChg chg="add mod">
          <ac:chgData name="代數白痴 顧" userId="316db6a4f7ef8138" providerId="LiveId" clId="{A1A2562D-A9AC-47F3-A94C-6C979242E82C}" dt="2023-10-20T01:37:45.606" v="6576" actId="164"/>
          <ac:cxnSpMkLst>
            <pc:docMk/>
            <pc:sldMk cId="2267038628" sldId="392"/>
            <ac:cxnSpMk id="28" creationId="{1BB17201-2550-2755-B2F5-2DA01125D663}"/>
          </ac:cxnSpMkLst>
        </pc:cxnChg>
        <pc:cxnChg chg="del mod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39" creationId="{A1D74304-5961-AE59-5DEF-D303F9227343}"/>
          </ac:cxnSpMkLst>
        </pc:cxnChg>
        <pc:cxnChg chg="del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46" creationId="{1D1288A7-E8FA-A399-6CED-E2F0AF4A0C79}"/>
          </ac:cxnSpMkLst>
        </pc:cxnChg>
        <pc:cxnChg chg="del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49" creationId="{FB142342-B886-091A-DC84-EBA3F77C7C46}"/>
          </ac:cxnSpMkLst>
        </pc:cxnChg>
        <pc:cxnChg chg="add mod">
          <ac:chgData name="代數白痴 顧" userId="316db6a4f7ef8138" providerId="LiveId" clId="{A1A2562D-A9AC-47F3-A94C-6C979242E82C}" dt="2023-10-20T01:38:42.871" v="6589" actId="1076"/>
          <ac:cxnSpMkLst>
            <pc:docMk/>
            <pc:sldMk cId="2267038628" sldId="392"/>
            <ac:cxnSpMk id="61" creationId="{2F22B201-E065-45DB-BED3-184153AF527F}"/>
          </ac:cxnSpMkLst>
        </pc:cxnChg>
        <pc:cxnChg chg="mod">
          <ac:chgData name="代數白痴 顧" userId="316db6a4f7ef8138" providerId="LiveId" clId="{A1A2562D-A9AC-47F3-A94C-6C979242E82C}" dt="2023-10-20T01:39:35.475" v="6626" actId="692"/>
          <ac:cxnSpMkLst>
            <pc:docMk/>
            <pc:sldMk cId="2267038628" sldId="392"/>
            <ac:cxnSpMk id="68" creationId="{0A9AC69E-6173-AC42-B54A-0B50C4BB5079}"/>
          </ac:cxnSpMkLst>
        </pc:cxnChg>
        <pc:cxnChg chg="mod">
          <ac:chgData name="代數白痴 顧" userId="316db6a4f7ef8138" providerId="LiveId" clId="{A1A2562D-A9AC-47F3-A94C-6C979242E82C}" dt="2023-10-20T01:39:38.696" v="6627" actId="692"/>
          <ac:cxnSpMkLst>
            <pc:docMk/>
            <pc:sldMk cId="2267038628" sldId="392"/>
            <ac:cxnSpMk id="69" creationId="{949E6DEA-F480-6351-A730-F8D7DFAB3996}"/>
          </ac:cxnSpMkLst>
        </pc:cxnChg>
        <pc:cxnChg chg="add mod">
          <ac:chgData name="代數白痴 顧" userId="316db6a4f7ef8138" providerId="LiveId" clId="{A1A2562D-A9AC-47F3-A94C-6C979242E82C}" dt="2023-10-20T01:41:55.247" v="6653" actId="14100"/>
          <ac:cxnSpMkLst>
            <pc:docMk/>
            <pc:sldMk cId="2267038628" sldId="392"/>
            <ac:cxnSpMk id="70" creationId="{34F92E08-AE2F-1FF7-F766-EB47818D6E71}"/>
          </ac:cxnSpMkLst>
        </pc:cxnChg>
        <pc:cxnChg chg="mod">
          <ac:chgData name="代數白痴 顧" userId="316db6a4f7ef8138" providerId="LiveId" clId="{A1A2562D-A9AC-47F3-A94C-6C979242E82C}" dt="2023-10-20T01:39:43.259" v="6628"/>
          <ac:cxnSpMkLst>
            <pc:docMk/>
            <pc:sldMk cId="2267038628" sldId="392"/>
            <ac:cxnSpMk id="73" creationId="{97B44CA7-8806-209E-DE49-2A3B367F2995}"/>
          </ac:cxnSpMkLst>
        </pc:cxnChg>
        <pc:cxnChg chg="mod">
          <ac:chgData name="代數白痴 顧" userId="316db6a4f7ef8138" providerId="LiveId" clId="{A1A2562D-A9AC-47F3-A94C-6C979242E82C}" dt="2023-10-20T01:39:43.259" v="6628"/>
          <ac:cxnSpMkLst>
            <pc:docMk/>
            <pc:sldMk cId="2267038628" sldId="392"/>
            <ac:cxnSpMk id="74" creationId="{44E10EB6-D6EB-06A3-11E7-2DB5A3BF205B}"/>
          </ac:cxnSpMkLst>
        </pc:cxnChg>
        <pc:cxnChg chg="mod">
          <ac:chgData name="代數白痴 顧" userId="316db6a4f7ef8138" providerId="LiveId" clId="{A1A2562D-A9AC-47F3-A94C-6C979242E82C}" dt="2023-10-20T01:40:09.956" v="6636"/>
          <ac:cxnSpMkLst>
            <pc:docMk/>
            <pc:sldMk cId="2267038628" sldId="392"/>
            <ac:cxnSpMk id="77" creationId="{52AE4F32-8162-6C28-D6F9-E63B01D62885}"/>
          </ac:cxnSpMkLst>
        </pc:cxnChg>
        <pc:cxnChg chg="mod">
          <ac:chgData name="代數白痴 顧" userId="316db6a4f7ef8138" providerId="LiveId" clId="{A1A2562D-A9AC-47F3-A94C-6C979242E82C}" dt="2023-10-20T01:40:09.956" v="6636"/>
          <ac:cxnSpMkLst>
            <pc:docMk/>
            <pc:sldMk cId="2267038628" sldId="392"/>
            <ac:cxnSpMk id="78" creationId="{22744748-D91E-D3AE-4473-552015FDB95C}"/>
          </ac:cxnSpMkLst>
        </pc:cxnChg>
        <pc:cxnChg chg="add del mod">
          <ac:chgData name="代數白痴 顧" userId="316db6a4f7ef8138" providerId="LiveId" clId="{A1A2562D-A9AC-47F3-A94C-6C979242E82C}" dt="2023-10-20T01:41:47.527" v="6652" actId="478"/>
          <ac:cxnSpMkLst>
            <pc:docMk/>
            <pc:sldMk cId="2267038628" sldId="392"/>
            <ac:cxnSpMk id="79" creationId="{7D71846A-DDC5-B3D4-4B32-56C0B175DDE4}"/>
          </ac:cxnSpMkLst>
        </pc:cxnChg>
        <pc:cxnChg chg="add mod">
          <ac:chgData name="代數白痴 顧" userId="316db6a4f7ef8138" providerId="LiveId" clId="{A1A2562D-A9AC-47F3-A94C-6C979242E82C}" dt="2023-10-20T01:44:16.931" v="6698" actId="1036"/>
          <ac:cxnSpMkLst>
            <pc:docMk/>
            <pc:sldMk cId="2267038628" sldId="392"/>
            <ac:cxnSpMk id="93" creationId="{EACB79EB-BFB2-0B40-7739-6547AAA74FD2}"/>
          </ac:cxnSpMkLst>
        </pc:cxnChg>
        <pc:cxnChg chg="add mod">
          <ac:chgData name="代數白痴 顧" userId="316db6a4f7ef8138" providerId="LiveId" clId="{A1A2562D-A9AC-47F3-A94C-6C979242E82C}" dt="2023-10-20T01:44:27.597" v="6702" actId="1036"/>
          <ac:cxnSpMkLst>
            <pc:docMk/>
            <pc:sldMk cId="2267038628" sldId="392"/>
            <ac:cxnSpMk id="95" creationId="{0EAF372D-DC7A-D337-0913-EC1246810368}"/>
          </ac:cxnSpMkLst>
        </pc:cxnChg>
        <pc:cxnChg chg="add mod topLvl">
          <ac:chgData name="代數白痴 顧" userId="316db6a4f7ef8138" providerId="LiveId" clId="{A1A2562D-A9AC-47F3-A94C-6C979242E82C}" dt="2023-10-20T02:14:13.437" v="7360" actId="14100"/>
          <ac:cxnSpMkLst>
            <pc:docMk/>
            <pc:sldMk cId="2267038628" sldId="392"/>
            <ac:cxnSpMk id="98" creationId="{8306A968-7A76-A755-94B9-8E4584BDAAAD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02" creationId="{694C52F5-BD36-00A4-45AD-3A7CA0C96A88}"/>
          </ac:cxnSpMkLst>
        </pc:cxnChg>
        <pc:cxnChg chg="add del mod">
          <ac:chgData name="代數白痴 顧" userId="316db6a4f7ef8138" providerId="LiveId" clId="{A1A2562D-A9AC-47F3-A94C-6C979242E82C}" dt="2023-10-20T02:10:28.474" v="7281" actId="478"/>
          <ac:cxnSpMkLst>
            <pc:docMk/>
            <pc:sldMk cId="2267038628" sldId="392"/>
            <ac:cxnSpMk id="104" creationId="{7A3EF3B0-5B78-60EB-ADEB-EF581E47103E}"/>
          </ac:cxnSpMkLst>
        </pc:cxnChg>
        <pc:cxnChg chg="add del mod">
          <ac:chgData name="代數白痴 顧" userId="316db6a4f7ef8138" providerId="LiveId" clId="{A1A2562D-A9AC-47F3-A94C-6C979242E82C}" dt="2023-10-20T02:09:22.762" v="7251" actId="478"/>
          <ac:cxnSpMkLst>
            <pc:docMk/>
            <pc:sldMk cId="2267038628" sldId="392"/>
            <ac:cxnSpMk id="107" creationId="{70A12D18-AB67-9BB6-A6AB-57261E4EF2C4}"/>
          </ac:cxnSpMkLst>
        </pc:cxnChg>
        <pc:cxnChg chg="add del mod">
          <ac:chgData name="代數白痴 顧" userId="316db6a4f7ef8138" providerId="LiveId" clId="{A1A2562D-A9AC-47F3-A94C-6C979242E82C}" dt="2023-10-20T02:10:17.506" v="7278" actId="478"/>
          <ac:cxnSpMkLst>
            <pc:docMk/>
            <pc:sldMk cId="2267038628" sldId="392"/>
            <ac:cxnSpMk id="109" creationId="{7C311552-7A9B-3A57-9F32-78AFECE9B28C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11" creationId="{B4E269A5-A2E9-547E-B44D-3B43DE3602BF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13" creationId="{5C595CC0-B91D-D876-1920-9F83D1B83D9F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0" creationId="{E92A310B-DDC8-FF3B-B598-1DF51736548A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1" creationId="{17172E6C-90FA-A49F-DD77-B6D016A58572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2" creationId="{6D7DF4E5-0637-114C-04CE-AA7EBBD5C612}"/>
          </ac:cxnSpMkLst>
        </pc:cxnChg>
        <pc:cxnChg chg="add mod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141" creationId="{46F0F989-9C39-7AE9-AEF6-4B81680A5A52}"/>
          </ac:cxnSpMkLst>
        </pc:cxnChg>
        <pc:cxnChg chg="add mod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142" creationId="{131AAAD2-9683-56F0-B7F9-9618ED26F7D9}"/>
          </ac:cxnSpMkLst>
        </pc:cxnChg>
      </pc:sldChg>
      <pc:sldChg chg="addSp delSp modSp mod">
        <pc:chgData name="代數白痴 顧" userId="316db6a4f7ef8138" providerId="LiveId" clId="{A1A2562D-A9AC-47F3-A94C-6C979242E82C}" dt="2023-10-20T01:25:52.670" v="5941" actId="20577"/>
        <pc:sldMkLst>
          <pc:docMk/>
          <pc:sldMk cId="4180650715" sldId="393"/>
        </pc:sldMkLst>
        <pc:spChg chg="add mod">
          <ac:chgData name="代數白痴 顧" userId="316db6a4f7ef8138" providerId="LiveId" clId="{A1A2562D-A9AC-47F3-A94C-6C979242E82C}" dt="2023-10-20T00:57:22.547" v="4545" actId="1036"/>
          <ac:spMkLst>
            <pc:docMk/>
            <pc:sldMk cId="4180650715" sldId="393"/>
            <ac:spMk id="2" creationId="{D86BBE25-F214-82C0-03B6-106721B0241F}"/>
          </ac:spMkLst>
        </pc:spChg>
        <pc:spChg chg="add mod">
          <ac:chgData name="代數白痴 顧" userId="316db6a4f7ef8138" providerId="LiveId" clId="{A1A2562D-A9AC-47F3-A94C-6C979242E82C}" dt="2023-10-20T00:57:37.905" v="4645" actId="1038"/>
          <ac:spMkLst>
            <pc:docMk/>
            <pc:sldMk cId="4180650715" sldId="393"/>
            <ac:spMk id="4" creationId="{F573E9BA-479C-1538-03F6-2572B103D96B}"/>
          </ac:spMkLst>
        </pc:spChg>
        <pc:spChg chg="add mod">
          <ac:chgData name="代數白痴 顧" userId="316db6a4f7ef8138" providerId="LiveId" clId="{A1A2562D-A9AC-47F3-A94C-6C979242E82C}" dt="2023-10-20T00:57:47.498" v="4730" actId="1038"/>
          <ac:spMkLst>
            <pc:docMk/>
            <pc:sldMk cId="4180650715" sldId="393"/>
            <ac:spMk id="5" creationId="{5304A9D8-39A4-BC13-36B9-1031EBE82AE3}"/>
          </ac:spMkLst>
        </pc:spChg>
        <pc:spChg chg="add mod">
          <ac:chgData name="代數白痴 顧" userId="316db6a4f7ef8138" providerId="LiveId" clId="{A1A2562D-A9AC-47F3-A94C-6C979242E82C}" dt="2023-10-20T00:58:02.833" v="4838" actId="1037"/>
          <ac:spMkLst>
            <pc:docMk/>
            <pc:sldMk cId="4180650715" sldId="393"/>
            <ac:spMk id="6" creationId="{FD74C573-EFF8-E008-7E84-AE8F754E0073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11" creationId="{90237146-04D6-80A7-CDDB-002DFBE1E905}"/>
          </ac:spMkLst>
        </pc:spChg>
        <pc:spChg chg="add del mod">
          <ac:chgData name="代數白痴 顧" userId="316db6a4f7ef8138" providerId="LiveId" clId="{A1A2562D-A9AC-47F3-A94C-6C979242E82C}" dt="2023-10-20T01:07:44.859" v="5122" actId="478"/>
          <ac:spMkLst>
            <pc:docMk/>
            <pc:sldMk cId="4180650715" sldId="393"/>
            <ac:spMk id="12" creationId="{B2A46EF2-EFBA-778C-10E6-B8E48E4A4EEC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18" creationId="{672D78DC-31AA-91FE-B29F-3C1D21C3B882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19" creationId="{2191FE05-8CB3-15EA-7A5F-21E870D84345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0" creationId="{0C5FE581-DFE3-65CC-3884-F00870D12E69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1" creationId="{D6414AE1-4152-DD44-B81B-30BCA1653341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A1A2562D-A9AC-47F3-A94C-6C979242E82C}" dt="2023-10-20T01:25:52.670" v="5941" actId="20577"/>
          <ac:spMkLst>
            <pc:docMk/>
            <pc:sldMk cId="4180650715" sldId="393"/>
            <ac:spMk id="23" creationId="{00000000-0000-0000-0000-000000000000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4" creationId="{98137B71-1857-1CCE-146A-B751611A315C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5" creationId="{6512558A-74A6-AA18-6F94-B77120D6C2BD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6" creationId="{C6542EF0-1143-BFAA-2F38-7919E2C8BC1E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7" creationId="{57020E6C-3C80-BAE7-33B9-E299060FAECA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8" creationId="{BB6F28FC-5E39-15B7-C984-955888B65478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9" creationId="{4EC2C598-8F94-5B1D-53D7-C06EF6DE341E}"/>
          </ac:spMkLst>
        </pc:spChg>
        <pc:spChg chg="add del mod">
          <ac:chgData name="代數白痴 顧" userId="316db6a4f7ef8138" providerId="LiveId" clId="{A1A2562D-A9AC-47F3-A94C-6C979242E82C}" dt="2023-10-20T01:08:29.126" v="5131" actId="478"/>
          <ac:spMkLst>
            <pc:docMk/>
            <pc:sldMk cId="4180650715" sldId="393"/>
            <ac:spMk id="33" creationId="{F26D7F2F-4814-C66D-F19B-BAF2085D1A4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38" creationId="{2D337ED1-3D3E-8299-C459-1D40CD6CDDD5}"/>
          </ac:spMkLst>
        </pc:spChg>
        <pc:spChg chg="add mod">
          <ac:chgData name="代數白痴 顧" userId="316db6a4f7ef8138" providerId="LiveId" clId="{A1A2562D-A9AC-47F3-A94C-6C979242E82C}" dt="2023-10-20T01:05:13.755" v="5099" actId="164"/>
          <ac:spMkLst>
            <pc:docMk/>
            <pc:sldMk cId="4180650715" sldId="393"/>
            <ac:spMk id="42" creationId="{79CF48EC-9C29-F98E-9337-0F05455DB0F7}"/>
          </ac:spMkLst>
        </pc:spChg>
        <pc:spChg chg="add mod">
          <ac:chgData name="代數白痴 顧" userId="316db6a4f7ef8138" providerId="LiveId" clId="{A1A2562D-A9AC-47F3-A94C-6C979242E82C}" dt="2023-10-20T01:05:13.755" v="5099" actId="164"/>
          <ac:spMkLst>
            <pc:docMk/>
            <pc:sldMk cId="4180650715" sldId="393"/>
            <ac:spMk id="46" creationId="{7AB6773A-24F2-E4BA-B69C-18B5B4CBDD98}"/>
          </ac:spMkLst>
        </pc:spChg>
        <pc:spChg chg="del mod topLvl">
          <ac:chgData name="代數白痴 顧" userId="316db6a4f7ef8138" providerId="LiveId" clId="{A1A2562D-A9AC-47F3-A94C-6C979242E82C}" dt="2023-10-20T01:05:51.909" v="5110" actId="478"/>
          <ac:spMkLst>
            <pc:docMk/>
            <pc:sldMk cId="4180650715" sldId="393"/>
            <ac:spMk id="49" creationId="{F61DAEEB-66EF-8731-1607-D0536E316356}"/>
          </ac:spMkLst>
        </pc:spChg>
        <pc:spChg chg="del mod topLvl">
          <ac:chgData name="代數白痴 顧" userId="316db6a4f7ef8138" providerId="LiveId" clId="{A1A2562D-A9AC-47F3-A94C-6C979242E82C}" dt="2023-10-20T01:05:50.308" v="5108" actId="478"/>
          <ac:spMkLst>
            <pc:docMk/>
            <pc:sldMk cId="4180650715" sldId="393"/>
            <ac:spMk id="50" creationId="{A3EA3026-AC40-DD86-5D46-C1D1706DCD0F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51" creationId="{8270E597-937E-D9E1-E4B4-43F8A027004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59" creationId="{DC281C2E-8A77-2969-CB71-FD7E63CB2B65}"/>
          </ac:spMkLst>
        </pc:spChg>
        <pc:spChg chg="mod">
          <ac:chgData name="代數白痴 顧" userId="316db6a4f7ef8138" providerId="LiveId" clId="{A1A2562D-A9AC-47F3-A94C-6C979242E82C}" dt="2023-10-20T01:11:12.096" v="5166" actId="115"/>
          <ac:spMkLst>
            <pc:docMk/>
            <pc:sldMk cId="4180650715" sldId="393"/>
            <ac:spMk id="60" creationId="{90ECAF3B-FFFF-A531-AFBE-31708C7D891C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1" creationId="{7731885E-8F42-2423-7C65-44E8DFECCD39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2" creationId="{EE011110-F166-F7EB-6AB6-CF1DEE70DB55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3" creationId="{106E6C6F-C1A4-3102-DDD8-9BB95DBB04B4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4" creationId="{1B850D0B-ED1E-B08B-B813-7AE05F04E926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8" creationId="{28AEBBC5-8FEA-CB4D-4775-7B3CE1DC034E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9" creationId="{7C375BA0-26D3-42E2-745D-0363AA2C95B6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0" creationId="{858FC954-4797-3DB4-136E-14B05108C76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1" creationId="{480BE5B0-41EC-92C2-A441-1F6A1F4A8211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2" creationId="{7EE27837-1CB2-412C-A73D-E204B40FBD16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77" creationId="{7D16977B-F89C-22AF-8A49-CB13E1061615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79" creationId="{7BC21478-6AD8-6FEF-190D-7E44DDC3937E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80" creationId="{57807644-EAA1-5151-4A2C-13B2D2224D54}"/>
          </ac:spMkLst>
        </pc:spChg>
        <pc:spChg chg="mod topLvl">
          <ac:chgData name="代數白痴 顧" userId="316db6a4f7ef8138" providerId="LiveId" clId="{A1A2562D-A9AC-47F3-A94C-6C979242E82C}" dt="2023-10-20T01:19:57.746" v="5778" actId="164"/>
          <ac:spMkLst>
            <pc:docMk/>
            <pc:sldMk cId="4180650715" sldId="393"/>
            <ac:spMk id="81" creationId="{0C0B5217-806E-CF4A-F6B8-C4A8D4DFF62A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2" creationId="{9EAE8CFB-A0EB-09F8-0624-8BDA5C4D898C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3" creationId="{7F42F267-0F44-8B42-928E-A4FFE78417E8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4" creationId="{4F66FD4A-C45E-76DF-D7BB-A83E76E9F34D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5" creationId="{A9D2C6E1-FE43-58D5-728B-7A5495879A35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93" creationId="{BA109640-5E4F-71EE-B504-4EB3AE9C069A}"/>
          </ac:spMkLst>
        </pc:spChg>
        <pc:spChg chg="add del mod">
          <ac:chgData name="代數白痴 顧" userId="316db6a4f7ef8138" providerId="LiveId" clId="{A1A2562D-A9AC-47F3-A94C-6C979242E82C}" dt="2023-10-20T01:22:45.357" v="5852" actId="478"/>
          <ac:spMkLst>
            <pc:docMk/>
            <pc:sldMk cId="4180650715" sldId="393"/>
            <ac:spMk id="98" creationId="{5282BC7D-D59E-2677-8C9D-ECC99BC18C4C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99" creationId="{AA3F6FAF-67B9-1A47-8DC4-994400EA8B74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09" creationId="{02EAD4B3-D042-7629-CC79-F8C2A660B84A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0" creationId="{FA51E7EE-4278-198A-9429-560767EA8DCF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1" creationId="{8023669E-672C-8E4F-0377-8E1A799A3A42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2" creationId="{51FC64E0-5DE6-3F33-225B-538CB100DB7F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3" creationId="{BB3BA53B-A21B-1BF7-1C89-3A9466C26ECE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4" creationId="{2A43A713-9EAF-0708-57AF-3AC1793CCEBF}"/>
          </ac:spMkLst>
        </pc:spChg>
        <pc:grpChg chg="add del mod">
          <ac:chgData name="代數白痴 顧" userId="316db6a4f7ef8138" providerId="LiveId" clId="{A1A2562D-A9AC-47F3-A94C-6C979242E82C}" dt="2023-10-20T01:07:06.396" v="5114" actId="478"/>
          <ac:grpSpMkLst>
            <pc:docMk/>
            <pc:sldMk cId="4180650715" sldId="393"/>
            <ac:grpSpMk id="47" creationId="{C006D9DE-3E0C-80EE-E627-A90380D0261A}"/>
          </ac:grpSpMkLst>
        </pc:grpChg>
        <pc:grpChg chg="add del mod ord">
          <ac:chgData name="代數白痴 顧" userId="316db6a4f7ef8138" providerId="LiveId" clId="{A1A2562D-A9AC-47F3-A94C-6C979242E82C}" dt="2023-10-20T01:05:50.308" v="5108" actId="478"/>
          <ac:grpSpMkLst>
            <pc:docMk/>
            <pc:sldMk cId="4180650715" sldId="393"/>
            <ac:grpSpMk id="48" creationId="{FC5B3A78-9CC6-12D7-0772-F28447B4D077}"/>
          </ac:grpSpMkLst>
        </pc:grpChg>
        <pc:grpChg chg="add del mod">
          <ac:chgData name="代數白痴 顧" userId="316db6a4f7ef8138" providerId="LiveId" clId="{A1A2562D-A9AC-47F3-A94C-6C979242E82C}" dt="2023-10-20T01:14:55.152" v="5228" actId="165"/>
          <ac:grpSpMkLst>
            <pc:docMk/>
            <pc:sldMk cId="4180650715" sldId="393"/>
            <ac:grpSpMk id="75" creationId="{E82D481C-FE6B-61DA-E7D9-467220B55FAA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92" creationId="{EC00D8CF-CBB7-B08E-97FE-4DC99BE803D0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115" creationId="{80E3BEDE-EF43-4360-53BC-4FEFCF1A7BE0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116" creationId="{75B997C7-3738-E09E-4BCF-7ACC926B7C4B}"/>
          </ac:grpSpMkLst>
        </pc:grpChg>
        <pc:graphicFrameChg chg="add mod">
          <ac:chgData name="代數白痴 顧" userId="316db6a4f7ef8138" providerId="LiveId" clId="{A1A2562D-A9AC-47F3-A94C-6C979242E82C}" dt="2023-10-20T01:19:57.746" v="5778" actId="164"/>
          <ac:graphicFrameMkLst>
            <pc:docMk/>
            <pc:sldMk cId="4180650715" sldId="393"/>
            <ac:graphicFrameMk id="91" creationId="{46156E53-1EB0-2350-E311-89FABDAD32B7}"/>
          </ac:graphicFrameMkLst>
        </pc:graphicFrameChg>
        <pc:picChg chg="add del mod">
          <ac:chgData name="代數白痴 顧" userId="316db6a4f7ef8138" providerId="LiveId" clId="{A1A2562D-A9AC-47F3-A94C-6C979242E82C}" dt="2023-10-20T01:14:12.715" v="5225" actId="478"/>
          <ac:picMkLst>
            <pc:docMk/>
            <pc:sldMk cId="4180650715" sldId="393"/>
            <ac:picMk id="9" creationId="{38ED42C1-113E-8F12-241E-384701BA8A51}"/>
          </ac:picMkLst>
        </pc:picChg>
        <pc:picChg chg="del mod topLvl">
          <ac:chgData name="代數白痴 顧" userId="316db6a4f7ef8138" providerId="LiveId" clId="{A1A2562D-A9AC-47F3-A94C-6C979242E82C}" dt="2023-10-20T01:14:57.160" v="5229" actId="478"/>
          <ac:picMkLst>
            <pc:docMk/>
            <pc:sldMk cId="4180650715" sldId="393"/>
            <ac:picMk id="76" creationId="{C39A009F-0D13-9674-F001-D9E9D67C8E29}"/>
          </ac:picMkLst>
        </pc:picChg>
        <pc:cxnChg chg="del">
          <ac:chgData name="代數白痴 顧" userId="316db6a4f7ef8138" providerId="LiveId" clId="{A1A2562D-A9AC-47F3-A94C-6C979242E82C}" dt="2023-10-20T00:55:39.652" v="4098" actId="478"/>
          <ac:cxnSpMkLst>
            <pc:docMk/>
            <pc:sldMk cId="4180650715" sldId="393"/>
            <ac:cxnSpMk id="3" creationId="{C5A77FD0-E06F-C897-3AB0-08C5DCB0801E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7" creationId="{229CDB81-8CDE-4959-A7C9-2F2FB265B703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0" creationId="{878CB4F8-937F-0107-C643-E1B6EFCAE3E1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3" creationId="{D603B4D5-2282-B479-B70F-C48574B6FB48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5" creationId="{9BC1A07C-A703-B5DF-FF79-1491A308802B}"/>
          </ac:cxnSpMkLst>
        </pc:cxnChg>
        <pc:cxnChg chg="add mod ord">
          <ac:chgData name="代數白痴 顧" userId="316db6a4f7ef8138" providerId="LiveId" clId="{A1A2562D-A9AC-47F3-A94C-6C979242E82C}" dt="2023-10-20T01:14:18.122" v="5226" actId="1076"/>
          <ac:cxnSpMkLst>
            <pc:docMk/>
            <pc:sldMk cId="4180650715" sldId="393"/>
            <ac:cxnSpMk id="16" creationId="{9CEB6FF2-4BCC-B1A4-0D49-30E0480F694E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7" creationId="{73D099C7-FFE2-97C7-AC24-B9211F40034B}"/>
          </ac:cxnSpMkLst>
        </pc:cxnChg>
        <pc:cxnChg chg="add mod ord">
          <ac:chgData name="代數白痴 顧" userId="316db6a4f7ef8138" providerId="LiveId" clId="{A1A2562D-A9AC-47F3-A94C-6C979242E82C}" dt="2023-10-20T01:14:18.122" v="5226" actId="1076"/>
          <ac:cxnSpMkLst>
            <pc:docMk/>
            <pc:sldMk cId="4180650715" sldId="393"/>
            <ac:cxnSpMk id="31" creationId="{151B51BF-D041-66E1-365B-462F2636E664}"/>
          </ac:cxnSpMkLst>
        </pc:cxnChg>
        <pc:cxnChg chg="add del mod">
          <ac:chgData name="代數白痴 顧" userId="316db6a4f7ef8138" providerId="LiveId" clId="{A1A2562D-A9AC-47F3-A94C-6C979242E82C}" dt="2023-10-20T01:08:30.168" v="5132" actId="478"/>
          <ac:cxnSpMkLst>
            <pc:docMk/>
            <pc:sldMk cId="4180650715" sldId="393"/>
            <ac:cxnSpMk id="35" creationId="{2EB3B214-1935-DF13-5B2A-59071BCC9B5A}"/>
          </ac:cxnSpMkLst>
        </pc:cxnChg>
        <pc:cxnChg chg="add del mod">
          <ac:chgData name="代數白痴 顧" userId="316db6a4f7ef8138" providerId="LiveId" clId="{A1A2562D-A9AC-47F3-A94C-6C979242E82C}" dt="2023-10-20T01:08:31.432" v="5133" actId="478"/>
          <ac:cxnSpMkLst>
            <pc:docMk/>
            <pc:sldMk cId="4180650715" sldId="393"/>
            <ac:cxnSpMk id="37" creationId="{3185DE81-6535-C5B1-AFC6-4436D120F537}"/>
          </ac:cxnSpMkLst>
        </pc:cxnChg>
        <pc:cxnChg chg="add del mod">
          <ac:chgData name="代數白痴 顧" userId="316db6a4f7ef8138" providerId="LiveId" clId="{A1A2562D-A9AC-47F3-A94C-6C979242E82C}" dt="2023-10-20T01:04:29.405" v="5089" actId="478"/>
          <ac:cxnSpMkLst>
            <pc:docMk/>
            <pc:sldMk cId="4180650715" sldId="393"/>
            <ac:cxnSpMk id="44" creationId="{2F203051-3B18-C97B-9DCD-3C216E3EF0C8}"/>
          </ac:cxnSpMkLst>
        </pc:cxnChg>
        <pc:cxnChg chg="mod topLvl">
          <ac:chgData name="代數白痴 顧" userId="316db6a4f7ef8138" providerId="LiveId" clId="{A1A2562D-A9AC-47F3-A94C-6C979242E82C}" dt="2023-10-20T01:25:23.879" v="5897" actId="164"/>
          <ac:cxnSpMkLst>
            <pc:docMk/>
            <pc:sldMk cId="4180650715" sldId="393"/>
            <ac:cxnSpMk id="78" creationId="{634BEE39-651F-CECA-B15E-36DCD6C7DCBC}"/>
          </ac:cxnSpMkLst>
        </pc:cxnChg>
        <pc:cxnChg chg="add mod">
          <ac:chgData name="代數白痴 顧" userId="316db6a4f7ef8138" providerId="LiveId" clId="{A1A2562D-A9AC-47F3-A94C-6C979242E82C}" dt="2023-10-20T01:25:23.879" v="5897" actId="164"/>
          <ac:cxnSpMkLst>
            <pc:docMk/>
            <pc:sldMk cId="4180650715" sldId="393"/>
            <ac:cxnSpMk id="88" creationId="{BA7035DE-B9FB-B1A7-C801-4A8350BEF2AF}"/>
          </ac:cxnSpMkLst>
        </pc:cxnChg>
        <pc:cxnChg chg="add del mod">
          <ac:chgData name="代數白痴 顧" userId="316db6a4f7ef8138" providerId="LiveId" clId="{A1A2562D-A9AC-47F3-A94C-6C979242E82C}" dt="2023-10-20T01:24:16.249" v="5873" actId="478"/>
          <ac:cxnSpMkLst>
            <pc:docMk/>
            <pc:sldMk cId="4180650715" sldId="393"/>
            <ac:cxnSpMk id="89" creationId="{994AB977-AEBA-0443-1A10-4E4CFEC6D14A}"/>
          </ac:cxnSpMkLst>
        </pc:cxnChg>
        <pc:cxnChg chg="add del mod">
          <ac:chgData name="代數白痴 顧" userId="316db6a4f7ef8138" providerId="LiveId" clId="{A1A2562D-A9AC-47F3-A94C-6C979242E82C}" dt="2023-10-20T01:24:15.283" v="5872" actId="478"/>
          <ac:cxnSpMkLst>
            <pc:docMk/>
            <pc:sldMk cId="4180650715" sldId="393"/>
            <ac:cxnSpMk id="90" creationId="{7A6C17B2-052D-82B9-5215-2BBE5763C769}"/>
          </ac:cxnSpMkLst>
        </pc:cxnChg>
        <pc:cxnChg chg="add del mod">
          <ac:chgData name="代數白痴 顧" userId="316db6a4f7ef8138" providerId="LiveId" clId="{A1A2562D-A9AC-47F3-A94C-6C979242E82C}" dt="2023-10-20T01:23:23.354" v="5857" actId="478"/>
          <ac:cxnSpMkLst>
            <pc:docMk/>
            <pc:sldMk cId="4180650715" sldId="393"/>
            <ac:cxnSpMk id="95" creationId="{9227F57D-8160-0604-3771-EBB3B224A06C}"/>
          </ac:cxnSpMkLst>
        </pc:cxnChg>
        <pc:cxnChg chg="add del mod">
          <ac:chgData name="代數白痴 顧" userId="316db6a4f7ef8138" providerId="LiveId" clId="{A1A2562D-A9AC-47F3-A94C-6C979242E82C}" dt="2023-10-20T01:23:25.232" v="5858" actId="478"/>
          <ac:cxnSpMkLst>
            <pc:docMk/>
            <pc:sldMk cId="4180650715" sldId="393"/>
            <ac:cxnSpMk id="97" creationId="{CD025EFC-C6C1-C7F8-18CC-7D836CC6D1AE}"/>
          </ac:cxnSpMkLst>
        </pc:cxnChg>
        <pc:cxnChg chg="add del mod">
          <ac:chgData name="代數白痴 顧" userId="316db6a4f7ef8138" providerId="LiveId" clId="{A1A2562D-A9AC-47F3-A94C-6C979242E82C}" dt="2023-10-20T01:23:46.727" v="5867" actId="478"/>
          <ac:cxnSpMkLst>
            <pc:docMk/>
            <pc:sldMk cId="4180650715" sldId="393"/>
            <ac:cxnSpMk id="101" creationId="{E0295E37-2BF6-B7CB-CA2E-83A0A1F64270}"/>
          </ac:cxnSpMkLst>
        </pc:cxnChg>
        <pc:cxnChg chg="add mod">
          <ac:chgData name="代數白痴 顧" userId="316db6a4f7ef8138" providerId="LiveId" clId="{A1A2562D-A9AC-47F3-A94C-6C979242E82C}" dt="2023-10-20T01:25:10.795" v="5895" actId="164"/>
          <ac:cxnSpMkLst>
            <pc:docMk/>
            <pc:sldMk cId="4180650715" sldId="393"/>
            <ac:cxnSpMk id="103" creationId="{9832CA8D-38C6-4B66-F685-0EC641196A48}"/>
          </ac:cxnSpMkLst>
        </pc:cxnChg>
        <pc:cxnChg chg="add del mod">
          <ac:chgData name="代數白痴 顧" userId="316db6a4f7ef8138" providerId="LiveId" clId="{A1A2562D-A9AC-47F3-A94C-6C979242E82C}" dt="2023-10-20T01:24:07.678" v="5869" actId="478"/>
          <ac:cxnSpMkLst>
            <pc:docMk/>
            <pc:sldMk cId="4180650715" sldId="393"/>
            <ac:cxnSpMk id="105" creationId="{F0FA107C-93EA-7695-82F1-CF268E61763F}"/>
          </ac:cxnSpMkLst>
        </pc:cxnChg>
        <pc:cxnChg chg="add del mod">
          <ac:chgData name="代數白痴 顧" userId="316db6a4f7ef8138" providerId="LiveId" clId="{A1A2562D-A9AC-47F3-A94C-6C979242E82C}" dt="2023-10-20T01:24:08.407" v="5870" actId="478"/>
          <ac:cxnSpMkLst>
            <pc:docMk/>
            <pc:sldMk cId="4180650715" sldId="393"/>
            <ac:cxnSpMk id="108" creationId="{6421EFAF-50FB-9028-E03F-42426F40536B}"/>
          </ac:cxnSpMkLst>
        </pc:cxnChg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C060F2C2-2D25-4CA7-974C-E9570D087945}"/>
    <pc:docChg chg="undo custSel addSld delSld modSld">
      <pc:chgData name="代數白痴 顧" userId="316db6a4f7ef8138" providerId="LiveId" clId="{C060F2C2-2D25-4CA7-974C-E9570D087945}" dt="2023-12-04T06:03:25.935" v="1492" actId="2696"/>
      <pc:docMkLst>
        <pc:docMk/>
      </pc:docMkLst>
      <pc:sldChg chg="addSp modSp del mod modTransition">
        <pc:chgData name="代數白痴 顧" userId="316db6a4f7ef8138" providerId="LiveId" clId="{C060F2C2-2D25-4CA7-974C-E9570D087945}" dt="2023-12-04T06:03:25.935" v="1492" actId="2696"/>
        <pc:sldMkLst>
          <pc:docMk/>
          <pc:sldMk cId="1922349085" sldId="396"/>
        </pc:sldMkLst>
        <pc:spChg chg="mod ord">
          <ac:chgData name="代數白痴 顧" userId="316db6a4f7ef8138" providerId="LiveId" clId="{C060F2C2-2D25-4CA7-974C-E9570D087945}" dt="2023-12-04T05:48:04.410" v="917" actId="167"/>
          <ac:spMkLst>
            <pc:docMk/>
            <pc:sldMk cId="1922349085" sldId="396"/>
            <ac:spMk id="60" creationId="{90ECAF3B-FFFF-A531-AFBE-31708C7D891C}"/>
          </ac:spMkLst>
        </pc:spChg>
        <pc:cxnChg chg="add mod">
          <ac:chgData name="代數白痴 顧" userId="316db6a4f7ef8138" providerId="LiveId" clId="{C060F2C2-2D25-4CA7-974C-E9570D087945}" dt="2023-12-04T05:47:25.500" v="795" actId="1038"/>
          <ac:cxnSpMkLst>
            <pc:docMk/>
            <pc:sldMk cId="1922349085" sldId="396"/>
            <ac:cxnSpMk id="2" creationId="{A5A5E41F-EA68-E5AF-63C7-1C9AA5DA5CBE}"/>
          </ac:cxnSpMkLst>
        </pc:cxnChg>
        <pc:cxnChg chg="add mod">
          <ac:chgData name="代數白痴 顧" userId="316db6a4f7ef8138" providerId="LiveId" clId="{C060F2C2-2D25-4CA7-974C-E9570D087945}" dt="2023-12-04T05:47:32.631" v="853" actId="1038"/>
          <ac:cxnSpMkLst>
            <pc:docMk/>
            <pc:sldMk cId="1922349085" sldId="396"/>
            <ac:cxnSpMk id="3" creationId="{FD74B8AE-1800-1CEA-1362-A87A0C1D97F3}"/>
          </ac:cxnSpMkLst>
        </pc:cxnChg>
        <pc:cxnChg chg="add mod">
          <ac:chgData name="代數白痴 顧" userId="316db6a4f7ef8138" providerId="LiveId" clId="{C060F2C2-2D25-4CA7-974C-E9570D087945}" dt="2023-12-04T05:47:39.697" v="916" actId="1038"/>
          <ac:cxnSpMkLst>
            <pc:docMk/>
            <pc:sldMk cId="1922349085" sldId="396"/>
            <ac:cxnSpMk id="4" creationId="{A36975C4-C5EA-E0CD-3633-AB253038E39C}"/>
          </ac:cxnSpMkLst>
        </pc:cxnChg>
        <pc:cxnChg chg="mod">
          <ac:chgData name="代數白痴 顧" userId="316db6a4f7ef8138" providerId="LiveId" clId="{C060F2C2-2D25-4CA7-974C-E9570D087945}" dt="2023-12-04T05:47:16.771" v="697" actId="1035"/>
          <ac:cxnSpMkLst>
            <pc:docMk/>
            <pc:sldMk cId="1922349085" sldId="396"/>
            <ac:cxnSpMk id="9" creationId="{F643A549-CBF3-25F1-FE1B-153FA6698ECC}"/>
          </ac:cxnSpMkLst>
        </pc:cxnChg>
      </pc:sldChg>
      <pc:sldChg chg="addSp delSp modSp add mod modTransition">
        <pc:chgData name="代數白痴 顧" userId="316db6a4f7ef8138" providerId="LiveId" clId="{C060F2C2-2D25-4CA7-974C-E9570D087945}" dt="2023-12-04T06:03:18.545" v="1491" actId="20577"/>
        <pc:sldMkLst>
          <pc:docMk/>
          <pc:sldMk cId="2654160764" sldId="397"/>
        </pc:sldMkLst>
        <pc:spChg chg="add mod">
          <ac:chgData name="代數白痴 顧" userId="316db6a4f7ef8138" providerId="LiveId" clId="{C060F2C2-2D25-4CA7-974C-E9570D087945}" dt="2023-12-04T05:49:47.929" v="925"/>
          <ac:spMkLst>
            <pc:docMk/>
            <pc:sldMk cId="2654160764" sldId="397"/>
            <ac:spMk id="6" creationId="{8D8544B7-409C-959B-0A1B-5A3E31FF14C1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16" creationId="{0A440B44-506F-40D7-96F7-556120A681D6}"/>
          </ac:spMkLst>
        </pc:spChg>
        <pc:spChg chg="mod">
          <ac:chgData name="代數白痴 顧" userId="316db6a4f7ef8138" providerId="LiveId" clId="{C060F2C2-2D25-4CA7-974C-E9570D087945}" dt="2023-12-04T06:03:18.545" v="1491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29" creationId="{08236550-0372-D4A8-5FDF-5E2252FC8C96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3" creationId="{E4EF2892-2AB2-784F-C690-343A15D93462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6" creationId="{D5355F57-920A-D97D-25C4-BE066D89ED50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37" creationId="{6342091C-333E-0548-9BD8-4006B5A4AEBE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8" creationId="{89F88039-3059-8350-FDF3-BC5812A892EC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40" creationId="{F91BAF43-05BC-DF82-C484-62F92232A99A}"/>
          </ac:spMkLst>
        </pc:spChg>
        <pc:spChg chg="del mod topLvl">
          <ac:chgData name="代數白痴 顧" userId="316db6a4f7ef8138" providerId="LiveId" clId="{C060F2C2-2D25-4CA7-974C-E9570D087945}" dt="2023-12-04T05:56:28.241" v="1212" actId="478"/>
          <ac:spMkLst>
            <pc:docMk/>
            <pc:sldMk cId="2654160764" sldId="397"/>
            <ac:spMk id="41" creationId="{A550864A-1015-17BB-909E-159C9C14AF3D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43" creationId="{C1AE94DF-21A8-2B84-68FC-805BB22A530D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56" creationId="{6CFE313B-2D15-F6CC-954B-4D4E67A79E8C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58" creationId="{72C14C80-9248-3B0B-A4FC-010760CD6D4C}"/>
          </ac:spMkLst>
        </pc:spChg>
        <pc:spChg chg="del mod">
          <ac:chgData name="代數白痴 顧" userId="316db6a4f7ef8138" providerId="LiveId" clId="{C060F2C2-2D25-4CA7-974C-E9570D087945}" dt="2023-12-04T05:49:33.022" v="924" actId="478"/>
          <ac:spMkLst>
            <pc:docMk/>
            <pc:sldMk cId="2654160764" sldId="397"/>
            <ac:spMk id="60" creationId="{90ECAF3B-FFFF-A531-AFBE-31708C7D891C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1" creationId="{116041D1-1263-2696-B3C1-CC152492696E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2" creationId="{3F7BA87B-C320-E23F-73C1-F9850FE98DF6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3" creationId="{778A182C-369F-6C9A-757B-26A56B661947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4" creationId="{7A82ECC7-46B8-CC28-1405-F84387FF2A98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5" creationId="{3FDD0D30-9233-F353-36EA-B99C2A1EF3C7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6" creationId="{64CC654D-82A0-F30A-076B-BAA382BBE1EF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8" creationId="{8F6EE86B-84AF-8368-13E7-971AD361DD20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70" creationId="{F656B9C4-F83F-CA13-0426-A96689A92057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72" creationId="{11968C7A-AD42-8479-FF41-6CF6C38D3296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81" creationId="{E128A84A-D556-4B88-C02E-D745ECFDBB07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5" creationId="{FB77345D-46D3-EB37-B2D0-8900CA0FC23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6" creationId="{206467DB-014A-78F4-3E5D-14652E606D5F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7" creationId="{31D55897-A67D-A9C4-9481-017D571380D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8" creationId="{BF87447F-C914-87DA-0F8A-39D9F332C532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9" creationId="{B1911823-D53E-43F4-DE26-EB4EB41DCB2E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0" creationId="{91177348-F30B-93F2-D204-128C2BF4D6B6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1" creationId="{FAD99E10-E9A4-CA43-476D-05D0E09787F2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2" creationId="{D8B58E6D-0785-4F24-2249-84B9353691F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3" creationId="{6E17881B-E3C3-960E-7AE3-7265A08CC1C4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4" creationId="{860B3FA3-FC49-AA41-4790-F07ED9BDBDE6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5" creationId="{C5C0DB34-37F1-97B7-7336-BC0ABFB8469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6" creationId="{92E8924E-7363-55E4-94BD-A02869BB5A27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7" creationId="{6355CB7D-FB6C-5AE1-563B-6E628F19D0E2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11" creationId="{6FB007D1-8302-A47E-3A08-BB35B07D2649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17" creationId="{79C965BB-E714-F129-83DC-A5E9C5E75A8B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19" creationId="{B08C6824-700E-288E-B977-ACC5EAFFF55D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20" creationId="{20646C2F-C0AB-C61A-5A26-4D5F608FF460}"/>
          </ac:spMkLst>
        </pc:spChg>
        <pc:grpChg chg="add del mod">
          <ac:chgData name="代數白痴 顧" userId="316db6a4f7ef8138" providerId="LiveId" clId="{C060F2C2-2D25-4CA7-974C-E9570D087945}" dt="2023-12-04T05:56:21.756" v="1208" actId="165"/>
          <ac:grpSpMkLst>
            <pc:docMk/>
            <pc:sldMk cId="2654160764" sldId="397"/>
            <ac:grpSpMk id="25" creationId="{7745D91C-5DB0-BDF1-D239-DA465869BA89}"/>
          </ac:grpSpMkLst>
        </pc:grpChg>
        <pc:grpChg chg="del mod topLvl">
          <ac:chgData name="代數白痴 顧" userId="316db6a4f7ef8138" providerId="LiveId" clId="{C060F2C2-2D25-4CA7-974C-E9570D087945}" dt="2023-12-04T05:58:54.192" v="1362" actId="165"/>
          <ac:grpSpMkLst>
            <pc:docMk/>
            <pc:sldMk cId="2654160764" sldId="397"/>
            <ac:grpSpMk id="34" creationId="{FB9B0566-04B2-72B6-A0FC-675F691CA066}"/>
          </ac:grpSpMkLst>
        </pc:grpChg>
        <pc:grpChg chg="del">
          <ac:chgData name="代數白痴 顧" userId="316db6a4f7ef8138" providerId="LiveId" clId="{C060F2C2-2D25-4CA7-974C-E9570D087945}" dt="2023-12-04T05:48:51.408" v="919" actId="478"/>
          <ac:grpSpMkLst>
            <pc:docMk/>
            <pc:sldMk cId="2654160764" sldId="397"/>
            <ac:grpSpMk id="53" creationId="{6BE855AF-3EF8-4403-A29E-06CD5108FABE}"/>
          </ac:grpSpMkLst>
        </pc:grpChg>
        <pc:grpChg chg="del">
          <ac:chgData name="代數白痴 顧" userId="316db6a4f7ef8138" providerId="LiveId" clId="{C060F2C2-2D25-4CA7-974C-E9570D087945}" dt="2023-12-04T05:49:33.022" v="924" actId="478"/>
          <ac:grpSpMkLst>
            <pc:docMk/>
            <pc:sldMk cId="2654160764" sldId="397"/>
            <ac:grpSpMk id="87" creationId="{E1616718-A329-31A8-C2B0-2B52E8BDC640}"/>
          </ac:grpSpMkLst>
        </pc:grpChg>
        <pc:grpChg chg="add mod">
          <ac:chgData name="代數白痴 顧" userId="316db6a4f7ef8138" providerId="LiveId" clId="{C060F2C2-2D25-4CA7-974C-E9570D087945}" dt="2023-12-04T06:03:02.429" v="1441" actId="164"/>
          <ac:grpSpMkLst>
            <pc:docMk/>
            <pc:sldMk cId="2654160764" sldId="397"/>
            <ac:grpSpMk id="121" creationId="{3A6BA490-A7D2-E046-0212-B37E0423E1D6}"/>
          </ac:grpSpMkLst>
        </pc:grpChg>
        <pc:picChg chg="add del mod">
          <ac:chgData name="代數白痴 顧" userId="316db6a4f7ef8138" providerId="LiveId" clId="{C060F2C2-2D25-4CA7-974C-E9570D087945}" dt="2023-12-04T05:55:49.317" v="1205" actId="478"/>
          <ac:picMkLst>
            <pc:docMk/>
            <pc:sldMk cId="2654160764" sldId="397"/>
            <ac:picMk id="24" creationId="{1744BFBC-E03F-068C-B3A3-D4A51077DDA6}"/>
          </ac:picMkLst>
        </pc:picChg>
        <pc:picChg chg="del mod topLvl">
          <ac:chgData name="代數白痴 顧" userId="316db6a4f7ef8138" providerId="LiveId" clId="{C060F2C2-2D25-4CA7-974C-E9570D087945}" dt="2023-12-04T05:56:26.296" v="1211" actId="478"/>
          <ac:picMkLst>
            <pc:docMk/>
            <pc:sldMk cId="2654160764" sldId="397"/>
            <ac:picMk id="26" creationId="{3F68904C-FC23-C433-83CB-AFFAF08B5D2D}"/>
          </ac:picMkLst>
        </pc:picChg>
        <pc:picChg chg="add del mod">
          <ac:chgData name="代數白痴 顧" userId="316db6a4f7ef8138" providerId="LiveId" clId="{C060F2C2-2D25-4CA7-974C-E9570D087945}" dt="2023-12-04T06:02:47.981" v="1440" actId="478"/>
          <ac:picMkLst>
            <pc:docMk/>
            <pc:sldMk cId="2654160764" sldId="397"/>
            <ac:picMk id="110" creationId="{2C9D25E1-000E-A04A-6A57-07068C5A63A3}"/>
          </ac:picMkLst>
        </pc:pic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2" creationId="{A5A5E41F-EA68-E5AF-63C7-1C9AA5DA5CBE}"/>
          </ac:cxnSpMkLst>
        </pc:cxn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3" creationId="{FD74B8AE-1800-1CEA-1362-A87A0C1D97F3}"/>
          </ac:cxnSpMkLst>
        </pc:cxnChg>
        <pc:cxnChg chg="del mod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4" creationId="{A36975C4-C5EA-E0CD-3633-AB253038E39C}"/>
          </ac:cxnSpMkLst>
        </pc:cxn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9" creationId="{F643A549-CBF3-25F1-FE1B-153FA6698ECC}"/>
          </ac:cxnSpMkLst>
        </pc:cxnChg>
        <pc:cxnChg chg="add mod">
          <ac:chgData name="代數白痴 顧" userId="316db6a4f7ef8138" providerId="LiveId" clId="{C060F2C2-2D25-4CA7-974C-E9570D087945}" dt="2023-12-04T05:49:47.929" v="925"/>
          <ac:cxnSpMkLst>
            <pc:docMk/>
            <pc:sldMk cId="2654160764" sldId="397"/>
            <ac:cxnSpMk id="12" creationId="{FDD93B0D-D5D8-0C37-54F0-0E4024A03022}"/>
          </ac:cxnSpMkLst>
        </pc:cxnChg>
        <pc:cxnChg chg="add mod">
          <ac:chgData name="代數白痴 顧" userId="316db6a4f7ef8138" providerId="LiveId" clId="{C060F2C2-2D25-4CA7-974C-E9570D087945}" dt="2023-12-04T05:50:26.719" v="1112" actId="1038"/>
          <ac:cxnSpMkLst>
            <pc:docMk/>
            <pc:sldMk cId="2654160764" sldId="397"/>
            <ac:cxnSpMk id="13" creationId="{E981D0EF-7604-B2D3-13A6-3765C2A97879}"/>
          </ac:cxnSpMkLst>
        </pc:cxn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14" creationId="{A3C993DE-9EF2-69C0-14A0-1357931FC216}"/>
          </ac:cxnSpMkLst>
        </pc:cxnChg>
        <pc:cxnChg chg="add mod">
          <ac:chgData name="代數白痴 顧" userId="316db6a4f7ef8138" providerId="LiveId" clId="{C060F2C2-2D25-4CA7-974C-E9570D087945}" dt="2023-12-04T05:50:22.773" v="1109" actId="1038"/>
          <ac:cxnSpMkLst>
            <pc:docMk/>
            <pc:sldMk cId="2654160764" sldId="397"/>
            <ac:cxnSpMk id="15" creationId="{9DD57486-D7A4-B5AE-1D60-6BB8F2697395}"/>
          </ac:cxnSpMkLst>
        </pc:cxnChg>
        <pc:cxnChg chg="add mod">
          <ac:chgData name="代數白痴 顧" userId="316db6a4f7ef8138" providerId="LiveId" clId="{C060F2C2-2D25-4CA7-974C-E9570D087945}" dt="2023-12-04T05:50:22.773" v="1109" actId="1038"/>
          <ac:cxnSpMkLst>
            <pc:docMk/>
            <pc:sldMk cId="2654160764" sldId="397"/>
            <ac:cxnSpMk id="17" creationId="{18F9FF00-C0B0-F0F9-9DCF-5B0C50AE7622}"/>
          </ac:cxnSpMkLst>
        </pc:cxnChg>
        <pc:cxnChg chg="add mod">
          <ac:chgData name="代數白痴 顧" userId="316db6a4f7ef8138" providerId="LiveId" clId="{C060F2C2-2D25-4CA7-974C-E9570D087945}" dt="2023-12-04T05:50:18.110" v="1106" actId="1037"/>
          <ac:cxnSpMkLst>
            <pc:docMk/>
            <pc:sldMk cId="2654160764" sldId="397"/>
            <ac:cxnSpMk id="18" creationId="{C67E33C5-4AAB-459E-6525-ECE0DCCFB599}"/>
          </ac:cxnSpMkLst>
        </pc:cxnChg>
        <pc:cxnChg chg="del mod">
          <ac:chgData name="代數白痴 顧" userId="316db6a4f7ef8138" providerId="LiveId" clId="{C060F2C2-2D25-4CA7-974C-E9570D087945}" dt="2023-12-04T05:48:51.408" v="919" actId="478"/>
          <ac:cxnSpMkLst>
            <pc:docMk/>
            <pc:sldMk cId="2654160764" sldId="397"/>
            <ac:cxnSpMk id="19" creationId="{0638C55A-2082-9FDE-F439-D8ECF51AD989}"/>
          </ac:cxnSpMkLst>
        </pc:cxnChg>
        <pc:cxnChg chg="add mod">
          <ac:chgData name="代數白痴 顧" userId="316db6a4f7ef8138" providerId="LiveId" clId="{C060F2C2-2D25-4CA7-974C-E9570D087945}" dt="2023-12-04T05:50:18.110" v="1106" actId="1037"/>
          <ac:cxnSpMkLst>
            <pc:docMk/>
            <pc:sldMk cId="2654160764" sldId="397"/>
            <ac:cxnSpMk id="20" creationId="{069535CC-484B-99B6-16F8-25555DA49187}"/>
          </ac:cxnSpMkLst>
        </pc:cxnChg>
        <pc:cxnChg chg="add mod">
          <ac:chgData name="代數白痴 顧" userId="316db6a4f7ef8138" providerId="LiveId" clId="{C060F2C2-2D25-4CA7-974C-E9570D087945}" dt="2023-12-04T05:50:12.979" v="1102" actId="1038"/>
          <ac:cxnSpMkLst>
            <pc:docMk/>
            <pc:sldMk cId="2654160764" sldId="397"/>
            <ac:cxnSpMk id="21" creationId="{121E2FAE-0812-9F4F-9691-CCB8D449EFE7}"/>
          </ac:cxnSpMkLst>
        </pc:cxnChg>
        <pc:cxnChg chg="del">
          <ac:chgData name="代數白痴 顧" userId="316db6a4f7ef8138" providerId="LiveId" clId="{C060F2C2-2D25-4CA7-974C-E9570D087945}" dt="2023-12-04T05:48:51.408" v="919" actId="478"/>
          <ac:cxnSpMkLst>
            <pc:docMk/>
            <pc:sldMk cId="2654160764" sldId="397"/>
            <ac:cxnSpMk id="27" creationId="{121ADD31-10DB-9AB2-C586-1C94A420F92E}"/>
          </ac:cxnSpMkLst>
        </pc:cxnChg>
        <pc:cxnChg chg="del mod topLvl">
          <ac:chgData name="代數白痴 顧" userId="316db6a4f7ef8138" providerId="LiveId" clId="{C060F2C2-2D25-4CA7-974C-E9570D087945}" dt="2023-12-04T05:58:41.679" v="1359" actId="478"/>
          <ac:cxnSpMkLst>
            <pc:docMk/>
            <pc:sldMk cId="2654160764" sldId="397"/>
            <ac:cxnSpMk id="45" creationId="{9A026626-BF14-F652-0711-EB6F1954AD35}"/>
          </ac:cxnSpMkLst>
        </pc:cxnChg>
        <pc:cxnChg chg="del mod topLvl">
          <ac:chgData name="代數白痴 顧" userId="316db6a4f7ef8138" providerId="LiveId" clId="{C060F2C2-2D25-4CA7-974C-E9570D087945}" dt="2023-12-04T05:58:41.679" v="1359" actId="478"/>
          <ac:cxnSpMkLst>
            <pc:docMk/>
            <pc:sldMk cId="2654160764" sldId="397"/>
            <ac:cxnSpMk id="46" creationId="{BB76AF4E-DC0A-C563-B87B-72B287F0B23B}"/>
          </ac:cxnSpMkLst>
        </pc:cxnChg>
        <pc:cxnChg chg="del mod topLvl">
          <ac:chgData name="代數白痴 顧" userId="316db6a4f7ef8138" providerId="LiveId" clId="{C060F2C2-2D25-4CA7-974C-E9570D087945}" dt="2023-12-04T05:58:41.679" v="1359" actId="478"/>
          <ac:cxnSpMkLst>
            <pc:docMk/>
            <pc:sldMk cId="2654160764" sldId="397"/>
            <ac:cxnSpMk id="48" creationId="{F2EC7EF2-8953-92DF-81E4-767B79949FDA}"/>
          </ac:cxnSpMkLst>
        </pc:cxnChg>
        <pc:cxnChg chg="mod topLvl">
          <ac:chgData name="代數白痴 顧" userId="316db6a4f7ef8138" providerId="LiveId" clId="{C060F2C2-2D25-4CA7-974C-E9570D087945}" dt="2023-12-04T06:03:02.429" v="1441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 mod topLvl">
          <ac:chgData name="代數白痴 顧" userId="316db6a4f7ef8138" providerId="LiveId" clId="{C060F2C2-2D25-4CA7-974C-E9570D087945}" dt="2023-12-04T05:58:56.352" v="1363" actId="478"/>
          <ac:cxnSpMkLst>
            <pc:docMk/>
            <pc:sldMk cId="2654160764" sldId="397"/>
            <ac:cxnSpMk id="57" creationId="{80FB6E9E-49EF-C945-B824-A41B1D9CEF97}"/>
          </ac:cxnSpMkLst>
        </pc:cxnChg>
        <pc:cxnChg chg="del mod">
          <ac:chgData name="代數白痴 顧" userId="316db6a4f7ef8138" providerId="LiveId" clId="{C060F2C2-2D25-4CA7-974C-E9570D087945}" dt="2023-12-04T05:58:50.322" v="1361" actId="478"/>
          <ac:cxnSpMkLst>
            <pc:docMk/>
            <pc:sldMk cId="2654160764" sldId="397"/>
            <ac:cxnSpMk id="59" creationId="{CF0A3884-CBEB-2EE2-A8CD-27ED0B698149}"/>
          </ac:cxnSpMkLst>
        </pc:cxnChg>
        <pc:cxnChg chg="del mod topLvl">
          <ac:chgData name="代數白痴 顧" userId="316db6a4f7ef8138" providerId="LiveId" clId="{C060F2C2-2D25-4CA7-974C-E9570D087945}" dt="2023-12-04T05:58:58.883" v="1364" actId="478"/>
          <ac:cxnSpMkLst>
            <pc:docMk/>
            <pc:sldMk cId="2654160764" sldId="397"/>
            <ac:cxnSpMk id="67" creationId="{CCE7250E-E8EE-EBF8-BFA4-A49570E8C1A3}"/>
          </ac:cxnSpMkLst>
        </pc:cxnChg>
        <pc:cxnChg chg="del mod">
          <ac:chgData name="代數白痴 顧" userId="316db6a4f7ef8138" providerId="LiveId" clId="{C060F2C2-2D25-4CA7-974C-E9570D087945}" dt="2023-12-04T05:58:48.174" v="1360" actId="478"/>
          <ac:cxnSpMkLst>
            <pc:docMk/>
            <pc:sldMk cId="2654160764" sldId="397"/>
            <ac:cxnSpMk id="69" creationId="{D0E17670-EF30-4484-FD62-1AC31470DD22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73" creationId="{32C7D557-00F6-408D-F1F0-06434DA65C3B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75" creationId="{F6569A03-D075-42C1-4BA8-4CEE267D33C8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79" creationId="{696720D3-54BE-DD0A-850E-69BC0BF8A1EC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84" creationId="{05DA54EE-FA9E-0773-0954-2D236ACDD1B6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89" creationId="{9A878666-2177-7A8B-BEBF-9CDB1AD132A7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91" creationId="{512C93E4-D129-9525-CFC5-3E0E2CCD10B1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93" creationId="{5F819C37-02A6-9665-76E6-9D3C6D1C3A6B}"/>
          </ac:cxnSpMkLst>
        </pc:cxnChg>
        <pc:cxnChg chg="add mod">
          <ac:chgData name="代數白痴 顧" userId="316db6a4f7ef8138" providerId="LiveId" clId="{C060F2C2-2D25-4CA7-974C-E9570D087945}" dt="2023-12-04T06:03:02.429" v="1441" actId="164"/>
          <ac:cxnSpMkLst>
            <pc:docMk/>
            <pc:sldMk cId="2654160764" sldId="397"/>
            <ac:cxnSpMk id="113" creationId="{D80D9FF6-2A31-CE67-1C21-2EAE6E529630}"/>
          </ac:cxnSpMkLst>
        </pc:cxnChg>
        <pc:cxnChg chg="add mod">
          <ac:chgData name="代數白痴 顧" userId="316db6a4f7ef8138" providerId="LiveId" clId="{C060F2C2-2D25-4CA7-974C-E9570D087945}" dt="2023-12-04T06:03:02.429" v="1441" actId="164"/>
          <ac:cxnSpMkLst>
            <pc:docMk/>
            <pc:sldMk cId="2654160764" sldId="397"/>
            <ac:cxnSpMk id="116" creationId="{91F43AC3-573C-B7C8-6CDA-E8FE45627A18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B3BD0DBE-DA02-48DB-B091-80FE28261F3B}"/>
    <pc:docChg chg="custSel addSld delSld modSld">
      <pc:chgData name="代數白痴 顧" userId="316db6a4f7ef8138" providerId="LiveId" clId="{B3BD0DBE-DA02-48DB-B091-80FE28261F3B}" dt="2024-03-08T02:38:30.284" v="1844" actId="1076"/>
      <pc:docMkLst>
        <pc:docMk/>
      </pc:docMkLst>
      <pc:sldChg chg="addSp delSp modSp mod">
        <pc:chgData name="代數白痴 顧" userId="316db6a4f7ef8138" providerId="LiveId" clId="{B3BD0DBE-DA02-48DB-B091-80FE28261F3B}" dt="2024-03-08T02:38:30.284" v="1844" actId="1076"/>
        <pc:sldMkLst>
          <pc:docMk/>
          <pc:sldMk cId="2794326291" sldId="398"/>
        </pc:sldMkLst>
        <pc:spChg chg="mod">
          <ac:chgData name="代數白痴 顧" userId="316db6a4f7ef8138" providerId="LiveId" clId="{B3BD0DBE-DA02-48DB-B091-80FE28261F3B}" dt="2024-03-07T05:51:22.890" v="554" actId="114"/>
          <ac:spMkLst>
            <pc:docMk/>
            <pc:sldMk cId="2794326291" sldId="398"/>
            <ac:spMk id="6" creationId="{CEEB7751-993F-9058-CC83-7E99352B29AD}"/>
          </ac:spMkLst>
        </pc:spChg>
        <pc:spChg chg="add del">
          <ac:chgData name="代數白痴 顧" userId="316db6a4f7ef8138" providerId="LiveId" clId="{B3BD0DBE-DA02-48DB-B091-80FE28261F3B}" dt="2024-03-07T06:07:22.212" v="1717" actId="478"/>
          <ac:spMkLst>
            <pc:docMk/>
            <pc:sldMk cId="2794326291" sldId="398"/>
            <ac:spMk id="9" creationId="{DE990C3C-3B02-1B00-8FAA-49393CCE31D7}"/>
          </ac:spMkLst>
        </pc:spChg>
        <pc:spChg chg="add del mod">
          <ac:chgData name="代數白痴 顧" userId="316db6a4f7ef8138" providerId="LiveId" clId="{B3BD0DBE-DA02-48DB-B091-80FE28261F3B}" dt="2024-03-07T06:07:23.392" v="1718" actId="478"/>
          <ac:spMkLst>
            <pc:docMk/>
            <pc:sldMk cId="2794326291" sldId="398"/>
            <ac:spMk id="11" creationId="{E8A3B941-9D01-BD23-DEE2-8D5A1AFDB66E}"/>
          </ac:spMkLst>
        </pc:spChg>
        <pc:spChg chg="add mod">
          <ac:chgData name="代數白痴 顧" userId="316db6a4f7ef8138" providerId="LiveId" clId="{B3BD0DBE-DA02-48DB-B091-80FE28261F3B}" dt="2024-03-07T06:04:37.790" v="1692" actId="692"/>
          <ac:spMkLst>
            <pc:docMk/>
            <pc:sldMk cId="2794326291" sldId="398"/>
            <ac:spMk id="12" creationId="{B02B7609-EE8F-A702-C3BC-08943113CEB0}"/>
          </ac:spMkLst>
        </pc:spChg>
        <pc:spChg chg="mod">
          <ac:chgData name="代數白痴 顧" userId="316db6a4f7ef8138" providerId="LiveId" clId="{B3BD0DBE-DA02-48DB-B091-80FE28261F3B}" dt="2024-03-07T05:48:04.692" v="45" actId="20577"/>
          <ac:spMkLst>
            <pc:docMk/>
            <pc:sldMk cId="2794326291" sldId="398"/>
            <ac:spMk id="23" creationId="{3851CD1E-8037-4C3B-D89A-8BB0433A7809}"/>
          </ac:spMkLst>
        </pc:spChg>
        <pc:spChg chg="mod topLvl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28" creationId="{DD0456EB-916B-B09D-EE0B-4400A60A7710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38" creationId="{FCF160CE-FA28-8733-E522-30AAB0E168C1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39" creationId="{C6A9B498-711B-3A1C-B0B9-A80CA90D48D6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43" creationId="{358B2959-0E86-0C3E-5436-730BBFCB0F03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44" creationId="{D73DD402-9BA1-5CE3-67AC-BE1880B2B4D6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45" creationId="{83CE49B4-40E5-210D-16B2-99B78A69CFDD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46" creationId="{8AE99762-B4B1-6A6D-7712-0A05D50C60B9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47" creationId="{3CF263DF-97C2-7FA2-1CBA-BF0D4633CF2D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48" creationId="{D90B6D17-2956-F22C-AC57-BF5EF0F926B3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49" creationId="{41164FDB-C6B1-3218-C733-398D698520CF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50" creationId="{1F9B96D9-3266-D440-E3D1-907A8517689D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51" creationId="{EE23F2B8-8A87-6EE7-B749-5E5CCD0E8C1E}"/>
          </ac:spMkLst>
        </pc:spChg>
        <pc:spChg chg="mod topLvl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52" creationId="{AA1D6992-C3F4-8400-1B34-6E1E0CD1D94F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53" creationId="{F69E60B5-D9CC-F99D-8B94-2477D3FE6810}"/>
          </ac:spMkLst>
        </pc:spChg>
        <pc:spChg chg="mod topLvl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55" creationId="{AFD9F53A-8D21-1D2F-8D1E-F745BAED4930}"/>
          </ac:spMkLst>
        </pc:spChg>
        <pc:spChg chg="mod topLvl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56" creationId="{980E1D83-634D-D3F7-AC8D-A5CC10E617AA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57" creationId="{751681F0-DF7C-F896-75A8-60EEEFE22D9E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58" creationId="{8D0F536D-87DA-61D8-F5AC-576B799E2447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59" creationId="{2AC2DE04-3D72-23CA-B76B-CBDED6006A20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60" creationId="{91EEAAC5-4820-57C0-EE64-2C0FF8CB4EA9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61" creationId="{5E97D094-D0E0-E820-97E9-53046AE70BFA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62" creationId="{73E708A2-553F-9AAF-E892-220AA0557F70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63" creationId="{9ED9FBD7-FD97-E40F-7BFE-07ED6083E5AC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64" creationId="{4BA3BC00-47AC-3300-1900-21A2B4064CC0}"/>
          </ac:spMkLst>
        </pc:spChg>
        <pc:spChg chg="add">
          <ac:chgData name="代數白痴 顧" userId="316db6a4f7ef8138" providerId="LiveId" clId="{B3BD0DBE-DA02-48DB-B091-80FE28261F3B}" dt="2024-03-07T06:16:11.310" v="1770" actId="11529"/>
          <ac:spMkLst>
            <pc:docMk/>
            <pc:sldMk cId="2794326291" sldId="398"/>
            <ac:spMk id="68" creationId="{F15DE7F5-8FD4-5B07-4E3E-FF6E76D2D553}"/>
          </ac:spMkLst>
        </pc:spChg>
        <pc:spChg chg="add">
          <ac:chgData name="代數白痴 顧" userId="316db6a4f7ef8138" providerId="LiveId" clId="{B3BD0DBE-DA02-48DB-B091-80FE28261F3B}" dt="2024-03-07T06:16:54.293" v="1771" actId="11529"/>
          <ac:spMkLst>
            <pc:docMk/>
            <pc:sldMk cId="2794326291" sldId="398"/>
            <ac:spMk id="69" creationId="{75D50F03-B6ED-EF72-FAB7-B0377A9ADDB1}"/>
          </ac:spMkLst>
        </pc:spChg>
        <pc:spChg chg="add mod">
          <ac:chgData name="代數白痴 顧" userId="316db6a4f7ef8138" providerId="LiveId" clId="{B3BD0DBE-DA02-48DB-B091-80FE28261F3B}" dt="2024-03-07T06:21:05.677" v="1832" actId="14100"/>
          <ac:spMkLst>
            <pc:docMk/>
            <pc:sldMk cId="2794326291" sldId="398"/>
            <ac:spMk id="70" creationId="{61EA1D3E-208E-8CA3-EA75-EBF7F514BCE5}"/>
          </ac:spMkLst>
        </pc:spChg>
        <pc:spChg chg="add mod">
          <ac:chgData name="代數白痴 顧" userId="316db6a4f7ef8138" providerId="LiveId" clId="{B3BD0DBE-DA02-48DB-B091-80FE28261F3B}" dt="2024-03-07T06:17:51.967" v="1776" actId="692"/>
          <ac:spMkLst>
            <pc:docMk/>
            <pc:sldMk cId="2794326291" sldId="398"/>
            <ac:spMk id="71" creationId="{52431206-3BBE-E66E-4A70-74E2C905D6C0}"/>
          </ac:spMkLst>
        </pc:spChg>
        <pc:spChg chg="add mod">
          <ac:chgData name="代數白痴 顧" userId="316db6a4f7ef8138" providerId="LiveId" clId="{B3BD0DBE-DA02-48DB-B091-80FE28261F3B}" dt="2024-03-07T06:18:23.246" v="1784" actId="692"/>
          <ac:spMkLst>
            <pc:docMk/>
            <pc:sldMk cId="2794326291" sldId="398"/>
            <ac:spMk id="72" creationId="{6D3D2DAB-880C-1022-C451-7AF0BD9F5E8B}"/>
          </ac:spMkLst>
        </pc:spChg>
        <pc:spChg chg="add mod">
          <ac:chgData name="代數白痴 顧" userId="316db6a4f7ef8138" providerId="LiveId" clId="{B3BD0DBE-DA02-48DB-B091-80FE28261F3B}" dt="2024-03-07T06:18:46.705" v="1786" actId="1076"/>
          <ac:spMkLst>
            <pc:docMk/>
            <pc:sldMk cId="2794326291" sldId="398"/>
            <ac:spMk id="73" creationId="{CF964E25-8870-2179-3DE0-CAD58B0EB1D4}"/>
          </ac:spMkLst>
        </pc:spChg>
        <pc:spChg chg="add mod">
          <ac:chgData name="代數白痴 顧" userId="316db6a4f7ef8138" providerId="LiveId" clId="{B3BD0DBE-DA02-48DB-B091-80FE28261F3B}" dt="2024-03-07T06:18:50.609" v="1787" actId="1076"/>
          <ac:spMkLst>
            <pc:docMk/>
            <pc:sldMk cId="2794326291" sldId="398"/>
            <ac:spMk id="74" creationId="{C42A1575-40DC-BF07-5795-A9D1B78C4195}"/>
          </ac:spMkLst>
        </pc:spChg>
        <pc:spChg chg="del">
          <ac:chgData name="代數白痴 顧" userId="316db6a4f7ef8138" providerId="LiveId" clId="{B3BD0DBE-DA02-48DB-B091-80FE28261F3B}" dt="2024-03-07T05:52:22.880" v="888" actId="478"/>
          <ac:spMkLst>
            <pc:docMk/>
            <pc:sldMk cId="2794326291" sldId="398"/>
            <ac:spMk id="75" creationId="{451284AE-3672-FB7D-45C5-368384C8A70D}"/>
          </ac:spMkLst>
        </pc:spChg>
        <pc:spChg chg="add mod">
          <ac:chgData name="代數白痴 顧" userId="316db6a4f7ef8138" providerId="LiveId" clId="{B3BD0DBE-DA02-48DB-B091-80FE28261F3B}" dt="2024-03-07T06:19:39.689" v="1796" actId="1076"/>
          <ac:spMkLst>
            <pc:docMk/>
            <pc:sldMk cId="2794326291" sldId="398"/>
            <ac:spMk id="76" creationId="{4DC49720-3F52-74C3-E126-A4FD4B134497}"/>
          </ac:spMkLst>
        </pc:spChg>
        <pc:spChg chg="add mod">
          <ac:chgData name="代數白痴 顧" userId="316db6a4f7ef8138" providerId="LiveId" clId="{B3BD0DBE-DA02-48DB-B091-80FE28261F3B}" dt="2024-03-07T06:19:32.905" v="1795" actId="1076"/>
          <ac:spMkLst>
            <pc:docMk/>
            <pc:sldMk cId="2794326291" sldId="398"/>
            <ac:spMk id="77" creationId="{F8905B58-6846-0BF0-5818-A08A7D1DA963}"/>
          </ac:spMkLst>
        </pc:spChg>
        <pc:spChg chg="add mod">
          <ac:chgData name="代數白痴 顧" userId="316db6a4f7ef8138" providerId="LiveId" clId="{B3BD0DBE-DA02-48DB-B091-80FE28261F3B}" dt="2024-03-08T02:38:30.284" v="1844" actId="1076"/>
          <ac:spMkLst>
            <pc:docMk/>
            <pc:sldMk cId="2794326291" sldId="398"/>
            <ac:spMk id="78" creationId="{D0B31F98-841C-1EBE-CAC9-23DC999E3913}"/>
          </ac:spMkLst>
        </pc:spChg>
        <pc:spChg chg="add mod">
          <ac:chgData name="代數白痴 顧" userId="316db6a4f7ef8138" providerId="LiveId" clId="{B3BD0DBE-DA02-48DB-B091-80FE28261F3B}" dt="2024-03-07T06:19:22.802" v="1793" actId="1076"/>
          <ac:spMkLst>
            <pc:docMk/>
            <pc:sldMk cId="2794326291" sldId="398"/>
            <ac:spMk id="79" creationId="{CBB458E9-650F-AC92-E770-95D7BDB2940E}"/>
          </ac:spMkLst>
        </pc:spChg>
        <pc:spChg chg="add mod">
          <ac:chgData name="代數白痴 顧" userId="316db6a4f7ef8138" providerId="LiveId" clId="{B3BD0DBE-DA02-48DB-B091-80FE28261F3B}" dt="2024-03-07T06:19:22.802" v="1793" actId="1076"/>
          <ac:spMkLst>
            <pc:docMk/>
            <pc:sldMk cId="2794326291" sldId="398"/>
            <ac:spMk id="80" creationId="{BE637A8C-FCFE-F36D-9ED2-E5E5E893858B}"/>
          </ac:spMkLst>
        </pc:spChg>
        <pc:spChg chg="add mod">
          <ac:chgData name="代數白痴 顧" userId="316db6a4f7ef8138" providerId="LiveId" clId="{B3BD0DBE-DA02-48DB-B091-80FE28261F3B}" dt="2024-03-07T06:19:22.802" v="1793" actId="1076"/>
          <ac:spMkLst>
            <pc:docMk/>
            <pc:sldMk cId="2794326291" sldId="398"/>
            <ac:spMk id="81" creationId="{8B1EFBF5-4F44-BED4-B1F6-6A00B77CDC79}"/>
          </ac:spMkLst>
        </pc:spChg>
        <pc:spChg chg="add mod">
          <ac:chgData name="代數白痴 顧" userId="316db6a4f7ef8138" providerId="LiveId" clId="{B3BD0DBE-DA02-48DB-B091-80FE28261F3B}" dt="2024-03-07T06:19:26.513" v="1794" actId="1076"/>
          <ac:spMkLst>
            <pc:docMk/>
            <pc:sldMk cId="2794326291" sldId="398"/>
            <ac:spMk id="83" creationId="{5DE01C07-01F2-2408-33E6-3DDC579A3D3D}"/>
          </ac:spMkLst>
        </pc:spChg>
        <pc:spChg chg="add mod ord">
          <ac:chgData name="代數白痴 顧" userId="316db6a4f7ef8138" providerId="LiveId" clId="{B3BD0DBE-DA02-48DB-B091-80FE28261F3B}" dt="2024-03-07T06:21:30.062" v="1842" actId="167"/>
          <ac:spMkLst>
            <pc:docMk/>
            <pc:sldMk cId="2794326291" sldId="398"/>
            <ac:spMk id="84" creationId="{5942AB55-CA53-C6E6-9050-8C3CF345D92A}"/>
          </ac:spMkLst>
        </pc:spChg>
        <pc:spChg chg="del mod">
          <ac:chgData name="代數白痴 顧" userId="316db6a4f7ef8138" providerId="LiveId" clId="{B3BD0DBE-DA02-48DB-B091-80FE28261F3B}" dt="2024-03-07T06:15:02.959" v="1762" actId="478"/>
          <ac:spMkLst>
            <pc:docMk/>
            <pc:sldMk cId="2794326291" sldId="398"/>
            <ac:spMk id="92" creationId="{53075391-0191-D258-595E-93EA461DAF5B}"/>
          </ac:spMkLst>
        </pc:spChg>
        <pc:spChg chg="del mod">
          <ac:chgData name="代數白痴 顧" userId="316db6a4f7ef8138" providerId="LiveId" clId="{B3BD0DBE-DA02-48DB-B091-80FE28261F3B}" dt="2024-03-07T06:15:02.959" v="1762" actId="478"/>
          <ac:spMkLst>
            <pc:docMk/>
            <pc:sldMk cId="2794326291" sldId="398"/>
            <ac:spMk id="93" creationId="{2A5B48FD-2CC1-DE21-94E4-B7D8B3FEB891}"/>
          </ac:spMkLst>
        </pc:spChg>
        <pc:spChg chg="del mod">
          <ac:chgData name="代數白痴 顧" userId="316db6a4f7ef8138" providerId="LiveId" clId="{B3BD0DBE-DA02-48DB-B091-80FE28261F3B}" dt="2024-03-07T06:15:02.959" v="1762" actId="478"/>
          <ac:spMkLst>
            <pc:docMk/>
            <pc:sldMk cId="2794326291" sldId="398"/>
            <ac:spMk id="94" creationId="{30BC6D9B-28BB-097B-19CC-4F707105A913}"/>
          </ac:spMkLst>
        </pc:spChg>
        <pc:spChg chg="del mod">
          <ac:chgData name="代數白痴 顧" userId="316db6a4f7ef8138" providerId="LiveId" clId="{B3BD0DBE-DA02-48DB-B091-80FE28261F3B}" dt="2024-03-07T06:15:02.959" v="1762" actId="478"/>
          <ac:spMkLst>
            <pc:docMk/>
            <pc:sldMk cId="2794326291" sldId="398"/>
            <ac:spMk id="95" creationId="{739AF7DE-8434-1A0F-C4DF-F136589CFD42}"/>
          </ac:spMkLst>
        </pc:spChg>
        <pc:spChg chg="del mod">
          <ac:chgData name="代數白痴 顧" userId="316db6a4f7ef8138" providerId="LiveId" clId="{B3BD0DBE-DA02-48DB-B091-80FE28261F3B}" dt="2024-03-07T06:15:02.959" v="1762" actId="478"/>
          <ac:spMkLst>
            <pc:docMk/>
            <pc:sldMk cId="2794326291" sldId="398"/>
            <ac:spMk id="96" creationId="{D0612317-A31B-C3C7-4536-957705150BB0}"/>
          </ac:spMkLst>
        </pc:spChg>
        <pc:spChg chg="del mod">
          <ac:chgData name="代數白痴 顧" userId="316db6a4f7ef8138" providerId="LiveId" clId="{B3BD0DBE-DA02-48DB-B091-80FE28261F3B}" dt="2024-03-07T06:15:02.959" v="1762" actId="478"/>
          <ac:spMkLst>
            <pc:docMk/>
            <pc:sldMk cId="2794326291" sldId="398"/>
            <ac:spMk id="97" creationId="{258F4746-3889-0976-5754-858D3688347D}"/>
          </ac:spMkLst>
        </pc:spChg>
        <pc:spChg chg="del">
          <ac:chgData name="代數白痴 顧" userId="316db6a4f7ef8138" providerId="LiveId" clId="{B3BD0DBE-DA02-48DB-B091-80FE28261F3B}" dt="2024-03-07T05:52:22.880" v="888" actId="478"/>
          <ac:spMkLst>
            <pc:docMk/>
            <pc:sldMk cId="2794326291" sldId="398"/>
            <ac:spMk id="98" creationId="{367E43A4-49FA-4D05-F582-12C7CCB491B7}"/>
          </ac:spMkLst>
        </pc:spChg>
        <pc:spChg chg="del">
          <ac:chgData name="代數白痴 顧" userId="316db6a4f7ef8138" providerId="LiveId" clId="{B3BD0DBE-DA02-48DB-B091-80FE28261F3B}" dt="2024-03-07T05:52:22.880" v="888" actId="478"/>
          <ac:spMkLst>
            <pc:docMk/>
            <pc:sldMk cId="2794326291" sldId="398"/>
            <ac:spMk id="99" creationId="{5F38DCD1-F08A-F180-D6E9-BF8D0F9E5344}"/>
          </ac:spMkLst>
        </pc:spChg>
        <pc:grpChg chg="add del mod">
          <ac:chgData name="代數白痴 顧" userId="316db6a4f7ef8138" providerId="LiveId" clId="{B3BD0DBE-DA02-48DB-B091-80FE28261F3B}" dt="2024-03-07T06:07:22.212" v="1717" actId="478"/>
          <ac:grpSpMkLst>
            <pc:docMk/>
            <pc:sldMk cId="2794326291" sldId="398"/>
            <ac:grpSpMk id="17" creationId="{108AD3DB-8215-1514-B5A4-74CC36EB58C2}"/>
          </ac:grpSpMkLst>
        </pc:grpChg>
        <pc:grpChg chg="add mod">
          <ac:chgData name="代數白痴 顧" userId="316db6a4f7ef8138" providerId="LiveId" clId="{B3BD0DBE-DA02-48DB-B091-80FE28261F3B}" dt="2024-03-07T06:14:36.061" v="1758" actId="164"/>
          <ac:grpSpMkLst>
            <pc:docMk/>
            <pc:sldMk cId="2794326291" sldId="398"/>
            <ac:grpSpMk id="65" creationId="{03443D5A-68C9-09B4-F86A-E50D3A63E574}"/>
          </ac:grpSpMkLst>
        </pc:grpChg>
        <pc:grpChg chg="del">
          <ac:chgData name="代數白痴 顧" userId="316db6a4f7ef8138" providerId="LiveId" clId="{B3BD0DBE-DA02-48DB-B091-80FE28261F3B}" dt="2024-03-07T05:57:51.164" v="889" actId="165"/>
          <ac:grpSpMkLst>
            <pc:docMk/>
            <pc:sldMk cId="2794326291" sldId="398"/>
            <ac:grpSpMk id="67" creationId="{7DFE5B41-2E04-CE46-642F-1447098BA513}"/>
          </ac:grpSpMkLst>
        </pc:grpChg>
        <pc:picChg chg="add del mod">
          <ac:chgData name="代數白痴 顧" userId="316db6a4f7ef8138" providerId="LiveId" clId="{B3BD0DBE-DA02-48DB-B091-80FE28261F3B}" dt="2024-03-07T06:12:38.683" v="1733" actId="478"/>
          <ac:picMkLst>
            <pc:docMk/>
            <pc:sldMk cId="2794326291" sldId="398"/>
            <ac:picMk id="37" creationId="{9DF80411-9AAA-BCC9-FD21-9D9C44A90D79}"/>
          </ac:picMkLst>
        </pc:picChg>
        <pc:picChg chg="add del mod">
          <ac:chgData name="代數白痴 顧" userId="316db6a4f7ef8138" providerId="LiveId" clId="{B3BD0DBE-DA02-48DB-B091-80FE28261F3B}" dt="2024-03-07T06:17:56.799" v="1777" actId="478"/>
          <ac:picMkLst>
            <pc:docMk/>
            <pc:sldMk cId="2794326291" sldId="398"/>
            <ac:picMk id="66" creationId="{55285ACF-0327-F501-8EA7-055D696AA4F1}"/>
          </ac:picMkLst>
        </pc:picChg>
        <pc:cxnChg chg="add mod">
          <ac:chgData name="代數白痴 顧" userId="316db6a4f7ef8138" providerId="LiveId" clId="{B3BD0DBE-DA02-48DB-B091-80FE28261F3B}" dt="2024-03-07T05:51:38.085" v="620" actId="1037"/>
          <ac:cxnSpMkLst>
            <pc:docMk/>
            <pc:sldMk cId="2794326291" sldId="398"/>
            <ac:cxnSpMk id="2" creationId="{AF49987B-74D8-FE8A-5F0F-B2002E974595}"/>
          </ac:cxnSpMkLst>
        </pc:cxnChg>
        <pc:cxnChg chg="add del mod">
          <ac:chgData name="代數白痴 顧" userId="316db6a4f7ef8138" providerId="LiveId" clId="{B3BD0DBE-DA02-48DB-B091-80FE28261F3B}" dt="2024-03-07T05:59:33.500" v="1163" actId="478"/>
          <ac:cxnSpMkLst>
            <pc:docMk/>
            <pc:sldMk cId="2794326291" sldId="398"/>
            <ac:cxnSpMk id="3" creationId="{AFAF19C9-72B4-CB6D-6951-98AA3990B3FA}"/>
          </ac:cxnSpMkLst>
        </pc:cxnChg>
        <pc:cxnChg chg="add mod">
          <ac:chgData name="代數白痴 顧" userId="316db6a4f7ef8138" providerId="LiveId" clId="{B3BD0DBE-DA02-48DB-B091-80FE28261F3B}" dt="2024-03-07T05:51:55.383" v="836" actId="1037"/>
          <ac:cxnSpMkLst>
            <pc:docMk/>
            <pc:sldMk cId="2794326291" sldId="398"/>
            <ac:cxnSpMk id="4" creationId="{04A15181-3794-594B-950C-ED8C8BC47273}"/>
          </ac:cxnSpMkLst>
        </pc:cxnChg>
        <pc:cxnChg chg="add mod">
          <ac:chgData name="代數白痴 顧" userId="316db6a4f7ef8138" providerId="LiveId" clId="{B3BD0DBE-DA02-48DB-B091-80FE28261F3B}" dt="2024-03-07T05:52:01.385" v="881" actId="1037"/>
          <ac:cxnSpMkLst>
            <pc:docMk/>
            <pc:sldMk cId="2794326291" sldId="398"/>
            <ac:cxnSpMk id="5" creationId="{C1F769BB-D27E-B60A-C996-EFE3158BFC1F}"/>
          </ac:cxnSpMkLst>
        </pc:cxnChg>
        <pc:cxnChg chg="add mod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8" creationId="{431934BA-C584-4F97-E4FF-71D3A1042408}"/>
          </ac:cxnSpMkLst>
        </pc:cxnChg>
        <pc:cxnChg chg="mod">
          <ac:chgData name="代數白痴 顧" userId="316db6a4f7ef8138" providerId="LiveId" clId="{B3BD0DBE-DA02-48DB-B091-80FE28261F3B}" dt="2024-03-07T05:51:32.268" v="576" actId="1037"/>
          <ac:cxnSpMkLst>
            <pc:docMk/>
            <pc:sldMk cId="2794326291" sldId="398"/>
            <ac:cxnSpMk id="10" creationId="{DCBCF2DA-C1F6-BEE4-C284-8FBDD75A62A2}"/>
          </ac:cxnSpMkLst>
        </pc:cxnChg>
        <pc:cxnChg chg="add mod">
          <ac:chgData name="代數白痴 顧" userId="316db6a4f7ef8138" providerId="LiveId" clId="{B3BD0DBE-DA02-48DB-B091-80FE28261F3B}" dt="2024-03-07T06:07:22.212" v="1717" actId="478"/>
          <ac:cxnSpMkLst>
            <pc:docMk/>
            <pc:sldMk cId="2794326291" sldId="398"/>
            <ac:cxnSpMk id="14" creationId="{3B0B8E7A-DDBC-56CB-1302-F93C64C6D369}"/>
          </ac:cxnSpMkLst>
        </pc:cxnChg>
        <pc:cxnChg chg="add mod">
          <ac:chgData name="代數白痴 顧" userId="316db6a4f7ef8138" providerId="LiveId" clId="{B3BD0DBE-DA02-48DB-B091-80FE28261F3B}" dt="2024-03-07T06:07:22.212" v="1717" actId="478"/>
          <ac:cxnSpMkLst>
            <pc:docMk/>
            <pc:sldMk cId="2794326291" sldId="398"/>
            <ac:cxnSpMk id="16" creationId="{7EE99C29-BD4B-50C3-35E5-CFFE848A3C55}"/>
          </ac:cxnSpMkLst>
        </pc:cxnChg>
        <pc:cxnChg chg="mod topLvl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19" creationId="{D2384979-DF8A-A430-8447-DD50D6B9E800}"/>
          </ac:cxnSpMkLst>
        </pc:cxnChg>
        <pc:cxnChg chg="add del mod">
          <ac:chgData name="代數白痴 顧" userId="316db6a4f7ef8138" providerId="LiveId" clId="{B3BD0DBE-DA02-48DB-B091-80FE28261F3B}" dt="2024-03-07T06:07:22.212" v="1717" actId="478"/>
          <ac:cxnSpMkLst>
            <pc:docMk/>
            <pc:sldMk cId="2794326291" sldId="398"/>
            <ac:cxnSpMk id="20" creationId="{B5406FEC-DCA1-9458-6F72-83FAFFB71E8B}"/>
          </ac:cxnSpMkLst>
        </pc:cxnChg>
        <pc:cxnChg chg="del mod topLvl">
          <ac:chgData name="代數白痴 顧" userId="316db6a4f7ef8138" providerId="LiveId" clId="{B3BD0DBE-DA02-48DB-B091-80FE28261F3B}" dt="2024-03-07T05:57:56.086" v="890" actId="478"/>
          <ac:cxnSpMkLst>
            <pc:docMk/>
            <pc:sldMk cId="2794326291" sldId="398"/>
            <ac:cxnSpMk id="21" creationId="{338C4DEA-5EAB-E313-8686-EA3624763EAB}"/>
          </ac:cxnSpMkLst>
        </pc:cxnChg>
        <pc:cxnChg chg="mod topLvl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22" creationId="{789861D0-1A0A-7D73-1EAF-E72F0FB1925F}"/>
          </ac:cxnSpMkLst>
        </pc:cxnChg>
        <pc:cxnChg chg="add del mod">
          <ac:chgData name="代數白痴 顧" userId="316db6a4f7ef8138" providerId="LiveId" clId="{B3BD0DBE-DA02-48DB-B091-80FE28261F3B}" dt="2024-03-07T06:07:22.212" v="1717" actId="478"/>
          <ac:cxnSpMkLst>
            <pc:docMk/>
            <pc:sldMk cId="2794326291" sldId="398"/>
            <ac:cxnSpMk id="25" creationId="{24007FF6-2E15-A69B-272D-B5555E00FD75}"/>
          </ac:cxnSpMkLst>
        </pc:cxnChg>
        <pc:cxnChg chg="del mod topLvl">
          <ac:chgData name="代數白痴 顧" userId="316db6a4f7ef8138" providerId="LiveId" clId="{B3BD0DBE-DA02-48DB-B091-80FE28261F3B}" dt="2024-03-07T05:57:56.086" v="890" actId="478"/>
          <ac:cxnSpMkLst>
            <pc:docMk/>
            <pc:sldMk cId="2794326291" sldId="398"/>
            <ac:cxnSpMk id="27" creationId="{0D4C1BBD-18E9-0A2A-3656-52EF4D72CE51}"/>
          </ac:cxnSpMkLst>
        </pc:cxnChg>
        <pc:cxnChg chg="del mod topLvl">
          <ac:chgData name="代數白痴 顧" userId="316db6a4f7ef8138" providerId="LiveId" clId="{B3BD0DBE-DA02-48DB-B091-80FE28261F3B}" dt="2024-03-07T05:57:56.086" v="890" actId="478"/>
          <ac:cxnSpMkLst>
            <pc:docMk/>
            <pc:sldMk cId="2794326291" sldId="398"/>
            <ac:cxnSpMk id="30" creationId="{FE482381-9099-AF9B-4123-46D15E76A0F0}"/>
          </ac:cxnSpMkLst>
        </pc:cxnChg>
        <pc:cxnChg chg="add del mod">
          <ac:chgData name="代數白痴 顧" userId="316db6a4f7ef8138" providerId="LiveId" clId="{B3BD0DBE-DA02-48DB-B091-80FE28261F3B}" dt="2024-03-07T06:07:22.212" v="1717" actId="478"/>
          <ac:cxnSpMkLst>
            <pc:docMk/>
            <pc:sldMk cId="2794326291" sldId="398"/>
            <ac:cxnSpMk id="33" creationId="{70A1BF34-05BA-694F-3819-3B78D150B776}"/>
          </ac:cxnSpMkLst>
        </pc:cxnChg>
        <pc:cxnChg chg="del mod topLvl">
          <ac:chgData name="代數白痴 顧" userId="316db6a4f7ef8138" providerId="LiveId" clId="{B3BD0DBE-DA02-48DB-B091-80FE28261F3B}" dt="2024-03-07T05:57:56.086" v="890" actId="478"/>
          <ac:cxnSpMkLst>
            <pc:docMk/>
            <pc:sldMk cId="2794326291" sldId="398"/>
            <ac:cxnSpMk id="34" creationId="{AA9AF1F8-F033-4CDB-5DDD-42917D2FD18A}"/>
          </ac:cxnSpMkLst>
        </pc:cxnChg>
        <pc:cxnChg chg="del mod topLvl">
          <ac:chgData name="代數白痴 顧" userId="316db6a4f7ef8138" providerId="LiveId" clId="{B3BD0DBE-DA02-48DB-B091-80FE28261F3B}" dt="2024-03-07T05:57:56.086" v="890" actId="478"/>
          <ac:cxnSpMkLst>
            <pc:docMk/>
            <pc:sldMk cId="2794326291" sldId="398"/>
            <ac:cxnSpMk id="40" creationId="{9499E9A4-D591-F3D1-3E19-2F1143E1621B}"/>
          </ac:cxnSpMkLst>
        </pc:cxnChg>
        <pc:cxnChg chg="add mod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42" creationId="{BD0C1816-71EB-40AC-288F-924838CE3530}"/>
          </ac:cxnSpMkLst>
        </pc:cxnChg>
        <pc:cxnChg chg="mod topLvl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54" creationId="{C85B2D53-5B5A-9AC0-2275-87E619C4DFE5}"/>
          </ac:cxnSpMkLst>
        </pc:cxnChg>
        <pc:cxnChg chg="del mod">
          <ac:chgData name="代數白痴 顧" userId="316db6a4f7ef8138" providerId="LiveId" clId="{B3BD0DBE-DA02-48DB-B091-80FE28261F3B}" dt="2024-03-07T05:52:22.880" v="888" actId="478"/>
          <ac:cxnSpMkLst>
            <pc:docMk/>
            <pc:sldMk cId="2794326291" sldId="398"/>
            <ac:cxnSpMk id="82" creationId="{CF3B7C7E-9D56-D867-879F-06D30D1445D0}"/>
          </ac:cxnSpMkLst>
        </pc:cxnChg>
        <pc:cxnChg chg="del mod">
          <ac:chgData name="代數白痴 顧" userId="316db6a4f7ef8138" providerId="LiveId" clId="{B3BD0DBE-DA02-48DB-B091-80FE28261F3B}" dt="2024-03-07T05:52:22.880" v="888" actId="478"/>
          <ac:cxnSpMkLst>
            <pc:docMk/>
            <pc:sldMk cId="2794326291" sldId="398"/>
            <ac:cxnSpMk id="90" creationId="{4D8FA90F-BC58-A19B-49F6-EF9ED9C777FE}"/>
          </ac:cxnSpMkLst>
        </pc:cxnChg>
        <pc:cxnChg chg="mod topLvl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107" creationId="{0E36911D-B595-F5D5-A60C-83907D97EF60}"/>
          </ac:cxnSpMkLst>
        </pc:cxnChg>
        <pc:cxnChg chg="mod topLvl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108" creationId="{20A807E9-2A72-42D7-E166-2D60237E406A}"/>
          </ac:cxnSpMkLst>
        </pc:cxnChg>
        <pc:cxnChg chg="mod topLvl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109" creationId="{34C46630-24F7-C0AE-BC58-661D9D8F88AF}"/>
          </ac:cxnSpMkLst>
        </pc:cxnChg>
      </pc:sldChg>
      <pc:sldChg chg="delSp modSp add del">
        <pc:chgData name="代數白痴 顧" userId="316db6a4f7ef8138" providerId="LiveId" clId="{B3BD0DBE-DA02-48DB-B091-80FE28261F3B}" dt="2024-03-08T02:38:19.302" v="1843" actId="2696"/>
        <pc:sldMkLst>
          <pc:docMk/>
          <pc:sldMk cId="2816549898" sldId="399"/>
        </pc:sldMkLst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28" creationId="{0A95D2BD-2F88-B371-3587-039D2C5C4F96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45" creationId="{C71191E4-D20E-A558-1FDC-1359EE29E361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46" creationId="{7222630B-4697-D6E8-D7A6-AB3405449794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47" creationId="{4CF5CC0D-40B1-3765-817E-491FD1840E7E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48" creationId="{0E7C4A92-6BD1-8082-CCBC-03C0B1953915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49" creationId="{53380052-7565-006A-883F-89827C625968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50" creationId="{EBC7F44A-B4B1-DA51-999B-4FD94C46C619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52" creationId="{8DCF920D-9DCA-1B94-8871-BAEB70F8BA03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55" creationId="{D5B05D17-2DE9-F2F2-FE30-98EE28577C94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56" creationId="{10D7B73B-7AD2-B21A-0732-64275FB4B484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57" creationId="{49EE5A15-ABC3-65DD-6133-E1FD0075BCF8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58" creationId="{B613DC5F-5B36-8D52-4346-F7BB80F37232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59" creationId="{3D354872-A044-BD9B-D7D0-4A901FABA763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60" creationId="{DE9347D0-F51B-BA7E-A397-9F0CB7F61F2D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64" creationId="{E8B51597-5331-9925-D92E-A7BDA98023EF}"/>
          </ac:spMkLst>
        </pc:spChg>
        <pc:grpChg chg="del">
          <ac:chgData name="代數白痴 顧" userId="316db6a4f7ef8138" providerId="LiveId" clId="{B3BD0DBE-DA02-48DB-B091-80FE28261F3B}" dt="2024-03-07T06:13:24.854" v="1741" actId="165"/>
          <ac:grpSpMkLst>
            <pc:docMk/>
            <pc:sldMk cId="2816549898" sldId="399"/>
            <ac:grpSpMk id="67" creationId="{B1EFF771-1D86-BA52-C595-E064831C895E}"/>
          </ac:grpSpMkLst>
        </pc:grp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19" creationId="{84A59120-8F59-756B-5690-8E7B1B616D77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21" creationId="{814AA88F-6488-3EE0-4AC3-CC962231DE02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22" creationId="{68B0A69F-FFD0-539A-D3D9-2C14C20C04C3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27" creationId="{DEFCFFB1-7CC6-5E29-CB03-8A9DE9C3E338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30" creationId="{F0E5224B-9E27-EC9B-8824-AAB668B091D2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34" creationId="{1C0E48B6-1F61-27D7-B095-277C8F8DF00F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40" creationId="{F0C2B9CF-8CE8-EE52-08C1-1533E4302A28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54" creationId="{B78B37D0-6FB9-7759-5BBD-3DEE56C802C9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107" creationId="{B1518C04-641A-46B6-A20F-278D74696981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108" creationId="{2F75DC9C-7031-3DE1-264C-3F15121A5912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109" creationId="{B63916F8-9620-8213-53CB-5F99F4552F6E}"/>
          </ac:cxnSpMkLst>
        </pc:cxn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 顧" userId="316db6a4f7ef8138" providerId="LiveId" clId="{BED1897D-19A2-4679-9E45-A27E4DEB3B50}"/>
    <pc:docChg chg="undo custSel addSld delSld modSld">
      <pc:chgData name="代數白痴 顧" userId="316db6a4f7ef8138" providerId="LiveId" clId="{BED1897D-19A2-4679-9E45-A27E4DEB3B50}" dt="2023-12-11T01:21:00.195" v="1502" actId="2696"/>
      <pc:docMkLst>
        <pc:docMk/>
      </pc:docMkLst>
      <pc:sldChg chg="addSp delSp modSp mod modTransition">
        <pc:chgData name="代數白痴 顧" userId="316db6a4f7ef8138" providerId="LiveId" clId="{BED1897D-19A2-4679-9E45-A27E4DEB3B50}" dt="2023-12-11T01:20:56.347" v="1501" actId="164"/>
        <pc:sldMkLst>
          <pc:docMk/>
          <pc:sldMk cId="2654160764" sldId="397"/>
        </pc:sldMkLst>
        <pc:spChg chg="add mod">
          <ac:chgData name="代數白痴 顧" userId="316db6a4f7ef8138" providerId="LiveId" clId="{BED1897D-19A2-4679-9E45-A27E4DEB3B50}" dt="2023-12-11T00:59:49.182" v="306" actId="571"/>
          <ac:spMkLst>
            <pc:docMk/>
            <pc:sldMk cId="2654160764" sldId="397"/>
            <ac:spMk id="2" creationId="{8A12AA33-2F6C-5894-9647-E02D17086C26}"/>
          </ac:spMkLst>
        </pc:spChg>
        <pc:spChg chg="mod">
          <ac:chgData name="代數白痴 顧" userId="316db6a4f7ef8138" providerId="LiveId" clId="{BED1897D-19A2-4679-9E45-A27E4DEB3B50}" dt="2023-12-11T01:01:08.926" v="342" actId="20577"/>
          <ac:spMkLst>
            <pc:docMk/>
            <pc:sldMk cId="2654160764" sldId="397"/>
            <ac:spMk id="6" creationId="{8D8544B7-409C-959B-0A1B-5A3E31FF14C1}"/>
          </ac:spMkLst>
        </pc:spChg>
        <pc:spChg chg="del">
          <ac:chgData name="代數白痴 顧" userId="316db6a4f7ef8138" providerId="LiveId" clId="{BED1897D-19A2-4679-9E45-A27E4DEB3B50}" dt="2023-12-11T00:57:04.645" v="7" actId="478"/>
          <ac:spMkLst>
            <pc:docMk/>
            <pc:sldMk cId="2654160764" sldId="397"/>
            <ac:spMk id="8" creationId="{71799C7C-3422-9A46-B2C6-2D6584B6C81D}"/>
          </ac:spMkLst>
        </pc:spChg>
        <pc:spChg chg="add mod">
          <ac:chgData name="代數白痴 顧" userId="316db6a4f7ef8138" providerId="LiveId" clId="{BED1897D-19A2-4679-9E45-A27E4DEB3B50}" dt="2023-12-11T01:04:53.841" v="908" actId="692"/>
          <ac:spMkLst>
            <pc:docMk/>
            <pc:sldMk cId="2654160764" sldId="397"/>
            <ac:spMk id="17" creationId="{6AA23277-3542-8774-314E-290026B8354B}"/>
          </ac:spMkLst>
        </pc:spChg>
        <pc:spChg chg="mod">
          <ac:chgData name="代數白痴 顧" userId="316db6a4f7ef8138" providerId="LiveId" clId="{BED1897D-19A2-4679-9E45-A27E4DEB3B50}" dt="2023-12-11T00:57:28.615" v="43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29" creationId="{08236550-0372-D4A8-5FDF-5E2252FC8C96}"/>
          </ac:spMkLst>
        </pc:spChg>
        <pc:spChg chg="mod">
          <ac:chgData name="代數白痴 顧" userId="316db6a4f7ef8138" providerId="LiveId" clId="{BED1897D-19A2-4679-9E45-A27E4DEB3B50}" dt="2023-12-11T01:05:28.596" v="915" actId="1076"/>
          <ac:spMkLst>
            <pc:docMk/>
            <pc:sldMk cId="2654160764" sldId="397"/>
            <ac:spMk id="30" creationId="{33FB050E-5BB1-CEAF-93CD-9BC54960FFF6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31" creationId="{466D78C6-FBF2-43DB-D75C-542FE70C4E24}"/>
          </ac:spMkLst>
        </pc:spChg>
        <pc:spChg chg="del mod topLvl">
          <ac:chgData name="代數白痴 顧" userId="316db6a4f7ef8138" providerId="LiveId" clId="{BED1897D-19A2-4679-9E45-A27E4DEB3B50}" dt="2023-12-11T01:20:48" v="1500" actId="478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33" creationId="{E4EF2892-2AB2-784F-C690-343A15D93462}"/>
          </ac:spMkLst>
        </pc:spChg>
        <pc:spChg chg="del mod topLvl">
          <ac:chgData name="代數白痴 顧" userId="316db6a4f7ef8138" providerId="LiveId" clId="{BED1897D-19A2-4679-9E45-A27E4DEB3B50}" dt="2023-12-11T01:06:18.487" v="928" actId="478"/>
          <ac:spMkLst>
            <pc:docMk/>
            <pc:sldMk cId="2654160764" sldId="397"/>
            <ac:spMk id="40" creationId="{506F6651-5414-85AA-B384-54EBAA5C4D83}"/>
          </ac:spMkLst>
        </pc:spChg>
        <pc:spChg chg="del mod topLvl">
          <ac:chgData name="代數白痴 顧" userId="316db6a4f7ef8138" providerId="LiveId" clId="{BED1897D-19A2-4679-9E45-A27E4DEB3B50}" dt="2023-12-11T01:06:18.487" v="928" actId="478"/>
          <ac:spMkLst>
            <pc:docMk/>
            <pc:sldMk cId="2654160764" sldId="397"/>
            <ac:spMk id="41" creationId="{40B3EAA5-B0CB-2E0C-254E-B46F41E2B0B2}"/>
          </ac:spMkLst>
        </pc:spChg>
        <pc:spChg chg="del mod topLvl">
          <ac:chgData name="代數白痴 顧" userId="316db6a4f7ef8138" providerId="LiveId" clId="{BED1897D-19A2-4679-9E45-A27E4DEB3B50}" dt="2023-12-11T01:06:18.487" v="928" actId="478"/>
          <ac:spMkLst>
            <pc:docMk/>
            <pc:sldMk cId="2654160764" sldId="397"/>
            <ac:spMk id="42" creationId="{921BAE89-257C-B3F6-3A00-BD9FCA3DFBF9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56" creationId="{6CFE313B-2D15-F6CC-954B-4D4E67A79E8C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66" creationId="{602DD29A-1B4C-490D-09B9-0FF469EA0092}"/>
          </ac:spMkLst>
        </pc:spChg>
        <pc:spChg chg="add del mod">
          <ac:chgData name="代數白痴 顧" userId="316db6a4f7ef8138" providerId="LiveId" clId="{BED1897D-19A2-4679-9E45-A27E4DEB3B50}" dt="2023-12-11T01:20:48" v="1500" actId="478"/>
          <ac:spMkLst>
            <pc:docMk/>
            <pc:sldMk cId="2654160764" sldId="397"/>
            <ac:spMk id="78" creationId="{3DCC864D-35C8-22AF-7732-24CBE4C18485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79" creationId="{79CB5364-32D9-729C-1CB8-1A6B865BC6EA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80" creationId="{6219DA3B-C6B4-FC40-4981-07C35642DC4A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81" creationId="{E1F805C2-B4CB-5AED-1C63-CAF1C293E8D0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82" creationId="{456E5D4F-6793-97AF-0C4C-04BA204843A7}"/>
          </ac:spMkLst>
        </pc:spChg>
        <pc:spChg chg="mod">
          <ac:chgData name="代數白痴 顧" userId="316db6a4f7ef8138" providerId="LiveId" clId="{BED1897D-19A2-4679-9E45-A27E4DEB3B50}" dt="2023-12-11T01:05:04.252" v="909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BED1897D-19A2-4679-9E45-A27E4DEB3B50}" dt="2023-12-11T01:05:07.260" v="910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BED1897D-19A2-4679-9E45-A27E4DEB3B50}" dt="2023-12-11T01:05:09.924" v="911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BED1897D-19A2-4679-9E45-A27E4DEB3B50}" dt="2023-12-11T01:05:14.324" v="912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BED1897D-19A2-4679-9E45-A27E4DEB3B50}" dt="2023-12-11T01:05:56.308" v="920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BED1897D-19A2-4679-9E45-A27E4DEB3B50}" dt="2023-12-11T01:05:59.645" v="921" actId="1076"/>
          <ac:spMkLst>
            <pc:docMk/>
            <pc:sldMk cId="2654160764" sldId="397"/>
            <ac:spMk id="100" creationId="{91177348-F30B-93F2-D204-128C2BF4D6B6}"/>
          </ac:spMkLst>
        </pc:spChg>
        <pc:grpChg chg="del">
          <ac:chgData name="代數白痴 顧" userId="316db6a4f7ef8138" providerId="LiveId" clId="{BED1897D-19A2-4679-9E45-A27E4DEB3B50}" dt="2023-12-11T01:06:08.322" v="923" actId="165"/>
          <ac:grpSpMkLst>
            <pc:docMk/>
            <pc:sldMk cId="2654160764" sldId="397"/>
            <ac:grpSpMk id="46" creationId="{34A6DB27-309D-9C5A-7F69-19EEA5814747}"/>
          </ac:grpSpMkLst>
        </pc:grpChg>
        <pc:grpChg chg="add mod">
          <ac:chgData name="代數白痴 顧" userId="316db6a4f7ef8138" providerId="LiveId" clId="{BED1897D-19A2-4679-9E45-A27E4DEB3B50}" dt="2023-12-11T01:20:56.347" v="1501" actId="164"/>
          <ac:grpSpMkLst>
            <pc:docMk/>
            <pc:sldMk cId="2654160764" sldId="397"/>
            <ac:grpSpMk id="83" creationId="{948310BF-A3E0-1AC1-1C23-361861CB66BE}"/>
          </ac:grpSpMkLst>
        </pc:grpChg>
        <pc:picChg chg="add del mod">
          <ac:chgData name="代數白痴 顧" userId="316db6a4f7ef8138" providerId="LiveId" clId="{BED1897D-19A2-4679-9E45-A27E4DEB3B50}" dt="2023-12-11T01:06:01.772" v="922" actId="478"/>
          <ac:picMkLst>
            <pc:docMk/>
            <pc:sldMk cId="2654160764" sldId="397"/>
            <ac:picMk id="14" creationId="{52C0F6A6-9C6D-5B75-E640-8CFDECD88D1B}"/>
          </ac:picMkLst>
        </pc:picChg>
        <pc:picChg chg="add del mod">
          <ac:chgData name="代數白痴 顧" userId="316db6a4f7ef8138" providerId="LiveId" clId="{BED1897D-19A2-4679-9E45-A27E4DEB3B50}" dt="2023-12-11T01:20:44.816" v="1499" actId="478"/>
          <ac:picMkLst>
            <pc:docMk/>
            <pc:sldMk cId="2654160764" sldId="397"/>
            <ac:picMk id="57" creationId="{38037B9D-17A9-BF58-B6D8-1C0288C0E56E}"/>
          </ac:picMkLst>
        </pc:picChg>
        <pc:inkChg chg="add del">
          <ac:chgData name="代數白痴 顧" userId="316db6a4f7ef8138" providerId="LiveId" clId="{BED1897D-19A2-4679-9E45-A27E4DEB3B50}" dt="2023-12-11T01:14:16.178" v="1104" actId="478"/>
          <ac:inkMkLst>
            <pc:docMk/>
            <pc:sldMk cId="2654160764" sldId="397"/>
            <ac:inkMk id="58" creationId="{9117102A-D606-E829-2B2A-E4CE910FDAE3}"/>
          </ac:inkMkLst>
        </pc:inkChg>
        <pc:cxnChg chg="add mod">
          <ac:chgData name="代數白痴 顧" userId="316db6a4f7ef8138" providerId="LiveId" clId="{BED1897D-19A2-4679-9E45-A27E4DEB3B50}" dt="2023-12-11T00:59:49.182" v="306" actId="571"/>
          <ac:cxnSpMkLst>
            <pc:docMk/>
            <pc:sldMk cId="2654160764" sldId="397"/>
            <ac:cxnSpMk id="3" creationId="{ACC67365-FD4F-DF8D-C8FF-A7F9D424E4AD}"/>
          </ac:cxnSpMkLst>
        </pc:cxnChg>
        <pc:cxnChg chg="add mod">
          <ac:chgData name="代數白痴 顧" userId="316db6a4f7ef8138" providerId="LiveId" clId="{BED1897D-19A2-4679-9E45-A27E4DEB3B50}" dt="2023-12-11T01:01:48.671" v="629" actId="1037"/>
          <ac:cxnSpMkLst>
            <pc:docMk/>
            <pc:sldMk cId="2654160764" sldId="397"/>
            <ac:cxnSpMk id="4" creationId="{A3A8034B-4785-EAEA-EA66-C0BACD0E75C3}"/>
          </ac:cxnSpMkLst>
        </pc:cxnChg>
        <pc:cxnChg chg="add mod">
          <ac:chgData name="代數白痴 顧" userId="316db6a4f7ef8138" providerId="LiveId" clId="{BED1897D-19A2-4679-9E45-A27E4DEB3B50}" dt="2023-12-11T01:01:57.106" v="694" actId="1037"/>
          <ac:cxnSpMkLst>
            <pc:docMk/>
            <pc:sldMk cId="2654160764" sldId="397"/>
            <ac:cxnSpMk id="5" creationId="{43D75110-50A2-3167-2932-8F66EA5013CB}"/>
          </ac:cxnSpMkLst>
        </pc:cxnChg>
        <pc:cxnChg chg="add mod">
          <ac:chgData name="代數白痴 顧" userId="316db6a4f7ef8138" providerId="LiveId" clId="{BED1897D-19A2-4679-9E45-A27E4DEB3B50}" dt="2023-12-11T01:02:13.550" v="770" actId="1038"/>
          <ac:cxnSpMkLst>
            <pc:docMk/>
            <pc:sldMk cId="2654160764" sldId="397"/>
            <ac:cxnSpMk id="7" creationId="{D94F53A1-3E8B-CF9B-D48F-A535F7111629}"/>
          </ac:cxnSpMkLst>
        </pc:cxnChg>
        <pc:cxnChg chg="add mod">
          <ac:chgData name="代數白痴 顧" userId="316db6a4f7ef8138" providerId="LiveId" clId="{BED1897D-19A2-4679-9E45-A27E4DEB3B50}" dt="2023-12-11T01:02:13.550" v="770" actId="1038"/>
          <ac:cxnSpMkLst>
            <pc:docMk/>
            <pc:sldMk cId="2654160764" sldId="397"/>
            <ac:cxnSpMk id="9" creationId="{0A2D2D9C-B5F4-E0C1-0CFA-F55E4EDABF41}"/>
          </ac:cxnSpMkLst>
        </pc:cxnChg>
        <pc:cxnChg chg="del">
          <ac:chgData name="代數白痴 顧" userId="316db6a4f7ef8138" providerId="LiveId" clId="{BED1897D-19A2-4679-9E45-A27E4DEB3B50}" dt="2023-12-11T00:57:04.645" v="7" actId="478"/>
          <ac:cxnSpMkLst>
            <pc:docMk/>
            <pc:sldMk cId="2654160764" sldId="397"/>
            <ac:cxnSpMk id="10" creationId="{4B77675E-0000-AB44-0AD3-311510DDB0A0}"/>
          </ac:cxnSpMkLst>
        </pc:cxnChg>
        <pc:cxnChg chg="mod">
          <ac:chgData name="代數白痴 顧" userId="316db6a4f7ef8138" providerId="LiveId" clId="{BED1897D-19A2-4679-9E45-A27E4DEB3B50}" dt="2023-12-11T01:02:40.999" v="889" actId="1037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BED1897D-19A2-4679-9E45-A27E4DEB3B50}" dt="2023-12-11T01:02:40.999" v="889" actId="1037"/>
          <ac:cxnSpMkLst>
            <pc:docMk/>
            <pc:sldMk cId="2654160764" sldId="397"/>
            <ac:cxnSpMk id="13" creationId="{E981D0EF-7604-B2D3-13A6-3765C2A97879}"/>
          </ac:cxnSpMkLst>
        </pc:cxnChg>
        <pc:cxnChg chg="mod">
          <ac:chgData name="代數白痴 顧" userId="316db6a4f7ef8138" providerId="LiveId" clId="{BED1897D-19A2-4679-9E45-A27E4DEB3B50}" dt="2023-12-11T01:01:21.772" v="375" actId="1035"/>
          <ac:cxnSpMkLst>
            <pc:docMk/>
            <pc:sldMk cId="2654160764" sldId="397"/>
            <ac:cxnSpMk id="15" creationId="{9DD57486-D7A4-B5AE-1D60-6BB8F2697395}"/>
          </ac:cxnSpMkLst>
        </pc:cxnChg>
        <pc:cxnChg chg="del">
          <ac:chgData name="代數白痴 顧" userId="316db6a4f7ef8138" providerId="LiveId" clId="{BED1897D-19A2-4679-9E45-A27E4DEB3B50}" dt="2023-12-11T00:57:04.645" v="7" actId="478"/>
          <ac:cxnSpMkLst>
            <pc:docMk/>
            <pc:sldMk cId="2654160764" sldId="397"/>
            <ac:cxnSpMk id="16" creationId="{363848EC-C11D-FDBD-57FE-E064E7F89508}"/>
          </ac:cxnSpMkLst>
        </pc:cxnChg>
        <pc:cxnChg chg="mod">
          <ac:chgData name="代數白痴 顧" userId="316db6a4f7ef8138" providerId="LiveId" clId="{BED1897D-19A2-4679-9E45-A27E4DEB3B50}" dt="2023-12-11T01:01:30.018" v="433" actId="1037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BED1897D-19A2-4679-9E45-A27E4DEB3B50}" dt="2023-12-11T01:01:41.673" v="559" actId="1037"/>
          <ac:cxnSpMkLst>
            <pc:docMk/>
            <pc:sldMk cId="2654160764" sldId="397"/>
            <ac:cxnSpMk id="20" creationId="{069535CC-484B-99B6-16F8-25555DA49187}"/>
          </ac:cxnSpMkLst>
        </pc:cxnChg>
        <pc:cxnChg chg="mod topLvl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22" creationId="{DB330BC1-050D-C7A8-88DF-6E53EFEE0C21}"/>
          </ac:cxnSpMkLst>
        </pc:cxnChg>
        <pc:cxnChg chg="add mod">
          <ac:chgData name="代數白痴 顧" userId="316db6a4f7ef8138" providerId="LiveId" clId="{BED1897D-19A2-4679-9E45-A27E4DEB3B50}" dt="2023-12-11T01:05:43.428" v="918" actId="14100"/>
          <ac:cxnSpMkLst>
            <pc:docMk/>
            <pc:sldMk cId="2654160764" sldId="397"/>
            <ac:cxnSpMk id="24" creationId="{CCDB4FB1-0227-1C99-9C06-79861734029F}"/>
          </ac:cxnSpMkLst>
        </pc:cxnChg>
        <pc:cxnChg chg="add mod">
          <ac:chgData name="代數白痴 顧" userId="316db6a4f7ef8138" providerId="LiveId" clId="{BED1897D-19A2-4679-9E45-A27E4DEB3B50}" dt="2023-12-11T01:04:44.220" v="906" actId="14100"/>
          <ac:cxnSpMkLst>
            <pc:docMk/>
            <pc:sldMk cId="2654160764" sldId="397"/>
            <ac:cxnSpMk id="26" creationId="{3A447579-FE2A-B0D5-520F-C81CA5AAB8CD}"/>
          </ac:cxnSpMkLst>
        </pc:cxnChg>
        <pc:cxnChg chg="del">
          <ac:chgData name="代數白痴 顧" userId="316db6a4f7ef8138" providerId="LiveId" clId="{BED1897D-19A2-4679-9E45-A27E4DEB3B50}" dt="2023-12-11T00:57:04.645" v="7" actId="478"/>
          <ac:cxnSpMkLst>
            <pc:docMk/>
            <pc:sldMk cId="2654160764" sldId="397"/>
            <ac:cxnSpMk id="27" creationId="{4BFF78C3-4B56-6276-5414-A8D60A207B0D}"/>
          </ac:cxnSpMkLst>
        </pc:cxnChg>
        <pc:cxnChg chg="add mod">
          <ac:chgData name="代數白痴 顧" userId="316db6a4f7ef8138" providerId="LiveId" clId="{BED1897D-19A2-4679-9E45-A27E4DEB3B50}" dt="2023-12-11T01:05:46.420" v="919" actId="14100"/>
          <ac:cxnSpMkLst>
            <pc:docMk/>
            <pc:sldMk cId="2654160764" sldId="397"/>
            <ac:cxnSpMk id="36" creationId="{E830ECAB-08B1-C1C8-044D-D27C63ADFD63}"/>
          </ac:cxnSpMkLst>
        </pc:cxnChg>
        <pc:cxnChg chg="add mod">
          <ac:chgData name="代數白痴 顧" userId="316db6a4f7ef8138" providerId="LiveId" clId="{BED1897D-19A2-4679-9E45-A27E4DEB3B50}" dt="2023-12-11T01:05:25.516" v="914" actId="14100"/>
          <ac:cxnSpMkLst>
            <pc:docMk/>
            <pc:sldMk cId="2654160764" sldId="397"/>
            <ac:cxnSpMk id="37" creationId="{0995D432-AE03-7158-A268-0AB0538A9081}"/>
          </ac:cxnSpMkLst>
        </pc:cxnChg>
        <pc:cxnChg chg="del mod topLvl">
          <ac:chgData name="代數白痴 顧" userId="316db6a4f7ef8138" providerId="LiveId" clId="{BED1897D-19A2-4679-9E45-A27E4DEB3B50}" dt="2023-12-11T01:06:18.487" v="928" actId="478"/>
          <ac:cxnSpMkLst>
            <pc:docMk/>
            <pc:sldMk cId="2654160764" sldId="397"/>
            <ac:cxnSpMk id="45" creationId="{5DF11FEB-1047-69B3-22C5-FC915FAA798B}"/>
          </ac:cxnSpMkLst>
        </pc:cxnChg>
        <pc:cxnChg chg="mod topLvl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54" creationId="{8418AF6B-E1A5-042B-1FAE-090745B32600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0" creationId="{43D75754-BC7C-EEEB-B4E9-EDFF45FEC00A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1" creationId="{7A5ECC4A-3F5B-5B74-A12A-8EF2E5054153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2" creationId="{BC6B2046-F1C2-44E8-68E6-F94C6C9F78B9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3" creationId="{28E263DE-2393-594D-83DE-B80033BB94C4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4" creationId="{DA7DEB60-4C22-B6AD-AF04-0178410BD933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5" creationId="{73F7550F-29D7-5006-06C9-EEA490EFA31C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8" creationId="{8D76158E-BB50-058F-9749-C50F6E1CFD6B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9" creationId="{96741941-65B1-C8B5-64C0-59B98E6A8582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73" creationId="{04926D8F-528B-8D77-AD88-945B5195DE7A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74" creationId="{EC664A48-7F95-D955-6A43-75E7081AC2B7}"/>
          </ac:cxnSpMkLst>
        </pc:cxnChg>
      </pc:sldChg>
      <pc:sldChg chg="add del">
        <pc:chgData name="代數白痴 顧" userId="316db6a4f7ef8138" providerId="LiveId" clId="{BED1897D-19A2-4679-9E45-A27E4DEB3B50}" dt="2023-12-11T01:21:00.195" v="1502" actId="2696"/>
        <pc:sldMkLst>
          <pc:docMk/>
          <pc:sldMk cId="1452179342" sldId="398"/>
        </pc:sldMkLst>
      </pc:sldChg>
    </pc:docChg>
  </pc:docChgLst>
  <pc:docChgLst>
    <pc:chgData name="代數白痴 顧" userId="316db6a4f7ef8138" providerId="LiveId" clId="{850C2E16-E4FE-464E-B966-CB4D444ECC24}"/>
    <pc:docChg chg="custSel modSld sldOrd">
      <pc:chgData name="代數白痴 顧" userId="316db6a4f7ef8138" providerId="LiveId" clId="{850C2E16-E4FE-464E-B966-CB4D444ECC24}" dt="2024-03-13T15:34:14.841" v="660" actId="20577"/>
      <pc:docMkLst>
        <pc:docMk/>
      </pc:docMkLst>
      <pc:sldChg chg="modSp mod ord">
        <pc:chgData name="代數白痴 顧" userId="316db6a4f7ef8138" providerId="LiveId" clId="{850C2E16-E4FE-464E-B966-CB4D444ECC24}" dt="2024-03-13T15:25:43.973" v="431"/>
        <pc:sldMkLst>
          <pc:docMk/>
          <pc:sldMk cId="2794326291" sldId="398"/>
        </pc:sldMkLst>
        <pc:picChg chg="mod">
          <ac:chgData name="代數白痴 顧" userId="316db6a4f7ef8138" providerId="LiveId" clId="{850C2E16-E4FE-464E-B966-CB4D444ECC24}" dt="2024-03-13T15:16:54.798" v="0" actId="1076"/>
          <ac:picMkLst>
            <pc:docMk/>
            <pc:sldMk cId="2794326291" sldId="398"/>
            <ac:picMk id="5" creationId="{C4FF9D4D-6933-FEB2-317B-8152AA0BFCAD}"/>
          </ac:picMkLst>
        </pc:picChg>
      </pc:sldChg>
      <pc:sldChg chg="delSp modSp mod">
        <pc:chgData name="代數白痴 顧" userId="316db6a4f7ef8138" providerId="LiveId" clId="{850C2E16-E4FE-464E-B966-CB4D444ECC24}" dt="2024-03-13T15:34:14.841" v="660" actId="20577"/>
        <pc:sldMkLst>
          <pc:docMk/>
          <pc:sldMk cId="3174299720" sldId="399"/>
        </pc:sldMkLst>
        <pc:spChg chg="mod">
          <ac:chgData name="代數白痴 顧" userId="316db6a4f7ef8138" providerId="LiveId" clId="{850C2E16-E4FE-464E-B966-CB4D444ECC24}" dt="2024-03-13T15:20:51.698" v="425" actId="20577"/>
          <ac:spMkLst>
            <pc:docMk/>
            <pc:sldMk cId="3174299720" sldId="399"/>
            <ac:spMk id="6" creationId="{CEEB7751-993F-9058-CC83-7E99352B29AD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16" creationId="{2130F8BB-A07A-6C9D-654B-D9EC58896D64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17" creationId="{E1175831-59A8-DC76-463C-1FD0B9C16AFF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18" creationId="{C9CF139F-0711-1421-E4B2-1B299B3C1C78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20" creationId="{5FC3F09B-B464-0099-3299-489D79FCE3EE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21" creationId="{9AA532CC-20D0-46AE-7EDE-4CA5C3CF5D29}"/>
          </ac:spMkLst>
        </pc:spChg>
        <pc:spChg chg="mod">
          <ac:chgData name="代數白痴 顧" userId="316db6a4f7ef8138" providerId="LiveId" clId="{850C2E16-E4FE-464E-B966-CB4D444ECC24}" dt="2024-03-13T15:34:14.841" v="660" actId="20577"/>
          <ac:spMkLst>
            <pc:docMk/>
            <pc:sldMk cId="3174299720" sldId="399"/>
            <ac:spMk id="23" creationId="{3851CD1E-8037-4C3B-D89A-8BB0433A7809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24" creationId="{1739CD10-027E-C518-E8A1-AE631F963D21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25" creationId="{50034D18-845F-931F-0599-02274530ACB5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26" creationId="{3B4BABF0-B319-6E3A-4785-A2479862FF32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27" creationId="{0DD5AF0C-E514-A8C1-FE50-9FE806D143AF}"/>
          </ac:spMkLst>
        </pc:spChg>
        <pc:spChg chg="mod topLvl">
          <ac:chgData name="代數白痴 顧" userId="316db6a4f7ef8138" providerId="LiveId" clId="{850C2E16-E4FE-464E-B966-CB4D444ECC24}" dt="2024-03-13T15:32:33.863" v="605" actId="20577"/>
          <ac:spMkLst>
            <pc:docMk/>
            <pc:sldMk cId="3174299720" sldId="399"/>
            <ac:spMk id="28" creationId="{DD0456EB-916B-B09D-EE0B-4400A60A7710}"/>
          </ac:spMkLst>
        </pc:spChg>
        <pc:spChg chg="mod">
          <ac:chgData name="代數白痴 顧" userId="316db6a4f7ef8138" providerId="LiveId" clId="{850C2E16-E4FE-464E-B966-CB4D444ECC24}" dt="2024-03-13T15:21:01.987" v="426" actId="165"/>
          <ac:spMkLst>
            <pc:docMk/>
            <pc:sldMk cId="3174299720" sldId="399"/>
            <ac:spMk id="44" creationId="{D73DD402-9BA1-5CE3-67AC-BE1880B2B4D6}"/>
          </ac:spMkLst>
        </pc:spChg>
        <pc:spChg chg="mod">
          <ac:chgData name="代數白痴 顧" userId="316db6a4f7ef8138" providerId="LiveId" clId="{850C2E16-E4FE-464E-B966-CB4D444ECC24}" dt="2024-03-13T15:21:01.987" v="426" actId="165"/>
          <ac:spMkLst>
            <pc:docMk/>
            <pc:sldMk cId="3174299720" sldId="399"/>
            <ac:spMk id="51" creationId="{EE23F2B8-8A87-6EE7-B749-5E5CCD0E8C1E}"/>
          </ac:spMkLst>
        </pc:spChg>
        <pc:spChg chg="mod topLvl">
          <ac:chgData name="代數白痴 顧" userId="316db6a4f7ef8138" providerId="LiveId" clId="{850C2E16-E4FE-464E-B966-CB4D444ECC24}" dt="2024-03-13T15:32:23.329" v="593" actId="113"/>
          <ac:spMkLst>
            <pc:docMk/>
            <pc:sldMk cId="3174299720" sldId="399"/>
            <ac:spMk id="52" creationId="{AA1D6992-C3F4-8400-1B34-6E1E0CD1D94F}"/>
          </ac:spMkLst>
        </pc:spChg>
        <pc:spChg chg="mod">
          <ac:chgData name="代數白痴 顧" userId="316db6a4f7ef8138" providerId="LiveId" clId="{850C2E16-E4FE-464E-B966-CB4D444ECC24}" dt="2024-03-13T15:21:01.987" v="426" actId="165"/>
          <ac:spMkLst>
            <pc:docMk/>
            <pc:sldMk cId="3174299720" sldId="399"/>
            <ac:spMk id="53" creationId="{F69E60B5-D9CC-F99D-8B94-2477D3FE6810}"/>
          </ac:spMkLst>
        </pc:spChg>
        <pc:spChg chg="mod topLvl">
          <ac:chgData name="代數白痴 顧" userId="316db6a4f7ef8138" providerId="LiveId" clId="{850C2E16-E4FE-464E-B966-CB4D444ECC24}" dt="2024-03-13T15:21:01.987" v="426" actId="165"/>
          <ac:spMkLst>
            <pc:docMk/>
            <pc:sldMk cId="3174299720" sldId="399"/>
            <ac:spMk id="55" creationId="{AFD9F53A-8D21-1D2F-8D1E-F745BAED4930}"/>
          </ac:spMkLst>
        </pc:spChg>
        <pc:spChg chg="mod topLvl">
          <ac:chgData name="代數白痴 顧" userId="316db6a4f7ef8138" providerId="LiveId" clId="{850C2E16-E4FE-464E-B966-CB4D444ECC24}" dt="2024-03-13T15:21:01.987" v="426" actId="165"/>
          <ac:spMkLst>
            <pc:docMk/>
            <pc:sldMk cId="3174299720" sldId="399"/>
            <ac:spMk id="56" creationId="{980E1D83-634D-D3F7-AC8D-A5CC10E617AA}"/>
          </ac:spMkLst>
        </pc:spChg>
        <pc:spChg chg="mod">
          <ac:chgData name="代數白痴 顧" userId="316db6a4f7ef8138" providerId="LiveId" clId="{850C2E16-E4FE-464E-B966-CB4D444ECC24}" dt="2024-03-13T15:21:01.987" v="426" actId="165"/>
          <ac:spMkLst>
            <pc:docMk/>
            <pc:sldMk cId="3174299720" sldId="399"/>
            <ac:spMk id="61" creationId="{5E97D094-D0E0-E820-97E9-53046AE70BFA}"/>
          </ac:spMkLst>
        </pc:spChg>
        <pc:spChg chg="mod">
          <ac:chgData name="代數白痴 顧" userId="316db6a4f7ef8138" providerId="LiveId" clId="{850C2E16-E4FE-464E-B966-CB4D444ECC24}" dt="2024-03-13T15:21:01.987" v="426" actId="165"/>
          <ac:spMkLst>
            <pc:docMk/>
            <pc:sldMk cId="3174299720" sldId="399"/>
            <ac:spMk id="62" creationId="{73E708A2-553F-9AAF-E892-220AA0557F70}"/>
          </ac:spMkLst>
        </pc:spChg>
        <pc:grpChg chg="del mod topLvl">
          <ac:chgData name="代數白痴 顧" userId="316db6a4f7ef8138" providerId="LiveId" clId="{850C2E16-E4FE-464E-B966-CB4D444ECC24}" dt="2024-03-13T15:21:05.179" v="427" actId="478"/>
          <ac:grpSpMkLst>
            <pc:docMk/>
            <pc:sldMk cId="3174299720" sldId="399"/>
            <ac:grpSpMk id="31" creationId="{2B2607C2-BEE3-04C4-9AE8-8069B3B6DE35}"/>
          </ac:grpSpMkLst>
        </pc:grpChg>
        <pc:grpChg chg="del">
          <ac:chgData name="代數白痴 顧" userId="316db6a4f7ef8138" providerId="LiveId" clId="{850C2E16-E4FE-464E-B966-CB4D444ECC24}" dt="2024-03-13T15:21:01.987" v="426" actId="165"/>
          <ac:grpSpMkLst>
            <pc:docMk/>
            <pc:sldMk cId="3174299720" sldId="399"/>
            <ac:grpSpMk id="35" creationId="{B20B0CB1-4E77-7371-0814-8F3D976734F1}"/>
          </ac:grpSpMkLst>
        </pc:grpChg>
        <pc:picChg chg="mod">
          <ac:chgData name="代數白痴 顧" userId="316db6a4f7ef8138" providerId="LiveId" clId="{850C2E16-E4FE-464E-B966-CB4D444ECC24}" dt="2024-03-13T15:21:01.987" v="426" actId="165"/>
          <ac:picMkLst>
            <pc:docMk/>
            <pc:sldMk cId="3174299720" sldId="399"/>
            <ac:picMk id="30" creationId="{55FC8BB4-DB0D-BBCA-8F6F-5022C1D5B24F}"/>
          </ac:picMkLst>
        </pc:pic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3" creationId="{9676DABF-5DED-BDF4-3D43-482D5D413517}"/>
          </ac:cxnSpMkLst>
        </pc:cxn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4" creationId="{04A15181-3794-594B-950C-ED8C8BC47273}"/>
          </ac:cxnSpMkLst>
        </pc:cxn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7" creationId="{62BAFDD5-B072-8D71-785D-76F659510C47}"/>
          </ac:cxnSpMkLst>
        </pc:cxn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9" creationId="{F4A1F73F-BE58-F262-BD2B-CEA6A92FFFD5}"/>
          </ac:cxnSpMkLst>
        </pc:cxn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10" creationId="{DCBCF2DA-C1F6-BEE4-C284-8FBDD75A62A2}"/>
          </ac:cxnSpMkLst>
        </pc:cxn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11" creationId="{2A4BDCBD-7AD9-FDBA-1408-DA495B67E5BB}"/>
          </ac:cxnSpMkLst>
        </pc:cxn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12" creationId="{6068FA5D-89E3-3243-5041-FAADB04B31E1}"/>
          </ac:cxnSpMkLst>
        </pc:cxn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13" creationId="{FD150363-DFE0-A24A-48DF-666F16D58BF5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19" creationId="{D2384979-DF8A-A430-8447-DD50D6B9E800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22" creationId="{789861D0-1A0A-7D73-1EAF-E72F0FB1925F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32" creationId="{E9CC8729-0FA3-52AC-3710-08AC5BE675A1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33" creationId="{1AA7A9D7-187B-73C8-7A6F-437A23A4C9F6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34" creationId="{A5E3C427-987A-83E1-47A3-E8AA91CFB2C6}"/>
          </ac:cxnSpMkLst>
        </pc:cxnChg>
        <pc:cxnChg chg="mod topLvl">
          <ac:chgData name="代數白痴 顧" userId="316db6a4f7ef8138" providerId="LiveId" clId="{850C2E16-E4FE-464E-B966-CB4D444ECC24}" dt="2024-03-13T15:21:01.987" v="426" actId="165"/>
          <ac:cxnSpMkLst>
            <pc:docMk/>
            <pc:sldMk cId="3174299720" sldId="399"/>
            <ac:cxnSpMk id="54" creationId="{C85B2D53-5B5A-9AC0-2275-87E619C4DFE5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107" creationId="{0E36911D-B595-F5D5-A60C-83907D97EF60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108" creationId="{20A807E9-2A72-42D7-E166-2D60237E406A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109" creationId="{34C46630-24F7-C0AE-BC58-661D9D8F88AF}"/>
          </ac:cxnSpMkLst>
        </pc:cxnChg>
      </pc:sldChg>
    </pc:docChg>
  </pc:docChgLst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034E7595-CB2C-47AD-AEEF-80DF2DF14E00}"/>
    <pc:docChg chg="custSel addSld delSld modSld">
      <pc:chgData name="代數白痴 顧" userId="316db6a4f7ef8138" providerId="LiveId" clId="{034E7595-CB2C-47AD-AEEF-80DF2DF14E00}" dt="2023-11-23T07:32:10.770" v="422" actId="20577"/>
      <pc:docMkLst>
        <pc:docMk/>
      </pc:docMkLst>
      <pc:sldChg chg="addSp delSp modSp mod modTransition">
        <pc:chgData name="代數白痴 顧" userId="316db6a4f7ef8138" providerId="LiveId" clId="{034E7595-CB2C-47AD-AEEF-80DF2DF14E00}" dt="2023-11-23T07:32:10.770" v="422" actId="20577"/>
        <pc:sldMkLst>
          <pc:docMk/>
          <pc:sldMk cId="2267038628" sldId="392"/>
        </pc:sldMkLst>
        <pc:spChg chg="add mod">
          <ac:chgData name="代數白痴 顧" userId="316db6a4f7ef8138" providerId="LiveId" clId="{034E7595-CB2C-47AD-AEEF-80DF2DF14E00}" dt="2023-11-23T07:22:23.041" v="227" actId="1076"/>
          <ac:spMkLst>
            <pc:docMk/>
            <pc:sldMk cId="2267038628" sldId="392"/>
            <ac:spMk id="2" creationId="{E6E7508C-2CAB-18FB-7CAB-B673ED9D5EFB}"/>
          </ac:spMkLst>
        </pc:spChg>
        <pc:spChg chg="del">
          <ac:chgData name="代數白痴 顧" userId="316db6a4f7ef8138" providerId="LiveId" clId="{034E7595-CB2C-47AD-AEEF-80DF2DF14E00}" dt="2023-11-23T07:19:56.288" v="5" actId="478"/>
          <ac:spMkLst>
            <pc:docMk/>
            <pc:sldMk cId="2267038628" sldId="392"/>
            <ac:spMk id="9" creationId="{D555E6B9-F06D-D613-02DA-80B0115C1EB3}"/>
          </ac:spMkLst>
        </pc:spChg>
        <pc:spChg chg="mod">
          <ac:chgData name="代數白痴 顧" userId="316db6a4f7ef8138" providerId="LiveId" clId="{034E7595-CB2C-47AD-AEEF-80DF2DF14E00}" dt="2023-11-23T07:24:36.557" v="250" actId="1036"/>
          <ac:spMkLst>
            <pc:docMk/>
            <pc:sldMk cId="2267038628" sldId="392"/>
            <ac:spMk id="15" creationId="{3A7407C0-064C-84D4-BC31-B4CE90E3A1F9}"/>
          </ac:spMkLst>
        </pc:spChg>
        <pc:spChg chg="mod">
          <ac:chgData name="代數白痴 顧" userId="316db6a4f7ef8138" providerId="LiveId" clId="{034E7595-CB2C-47AD-AEEF-80DF2DF14E00}" dt="2023-11-23T07:24:44.225" v="252" actId="1076"/>
          <ac:spMkLst>
            <pc:docMk/>
            <pc:sldMk cId="2267038628" sldId="392"/>
            <ac:spMk id="16" creationId="{5E961FB1-C737-469B-C0A6-08B0ABEF91EE}"/>
          </ac:spMkLst>
        </pc:spChg>
        <pc:spChg chg="mod">
          <ac:chgData name="代數白痴 顧" userId="316db6a4f7ef8138" providerId="LiveId" clId="{034E7595-CB2C-47AD-AEEF-80DF2DF14E00}" dt="2023-11-23T07:24:41.321" v="251" actId="1076"/>
          <ac:spMkLst>
            <pc:docMk/>
            <pc:sldMk cId="2267038628" sldId="392"/>
            <ac:spMk id="17" creationId="{5DE7FFA1-3E01-B3D5-6E3F-26F1BB824384}"/>
          </ac:spMkLst>
        </pc:spChg>
        <pc:spChg chg="mod">
          <ac:chgData name="代數白痴 顧" userId="316db6a4f7ef8138" providerId="LiveId" clId="{034E7595-CB2C-47AD-AEEF-80DF2DF14E00}" dt="2023-11-23T07:24:48.489" v="253" actId="1076"/>
          <ac:spMkLst>
            <pc:docMk/>
            <pc:sldMk cId="2267038628" sldId="392"/>
            <ac:spMk id="18" creationId="{68360124-A015-9FEE-E11D-01DD74DA7AF3}"/>
          </ac:spMkLst>
        </pc:spChg>
        <pc:spChg chg="mod">
          <ac:chgData name="代數白痴 顧" userId="316db6a4f7ef8138" providerId="LiveId" clId="{034E7595-CB2C-47AD-AEEF-80DF2DF14E00}" dt="2023-11-23T07:24:52.953" v="254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034E7595-CB2C-47AD-AEEF-80DF2DF14E00}" dt="2023-11-23T07:25:02.785" v="256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034E7595-CB2C-47AD-AEEF-80DF2DF14E00}" dt="2023-11-23T07:31:52.931" v="306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034E7595-CB2C-47AD-AEEF-80DF2DF14E00}" dt="2023-11-23T07:19:54.346" v="2" actId="478"/>
          <ac:spMkLst>
            <pc:docMk/>
            <pc:sldMk cId="2267038628" sldId="392"/>
            <ac:spMk id="28" creationId="{2A65DFC8-414F-7D1A-C680-AE9EF0468147}"/>
          </ac:spMkLst>
        </pc:spChg>
        <pc:spChg chg="mod">
          <ac:chgData name="代數白痴 顧" userId="316db6a4f7ef8138" providerId="LiveId" clId="{034E7595-CB2C-47AD-AEEF-80DF2DF14E00}" dt="2023-11-23T07:24:27.461" v="246" actId="103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034E7595-CB2C-47AD-AEEF-80DF2DF14E00}" dt="2023-11-23T07:25:15.034" v="259" actId="1076"/>
          <ac:spMkLst>
            <pc:docMk/>
            <pc:sldMk cId="2267038628" sldId="392"/>
            <ac:spMk id="35" creationId="{1C47B063-42D7-C61F-1C51-81BA9E93CFAF}"/>
          </ac:spMkLst>
        </pc:spChg>
        <pc:spChg chg="add mod">
          <ac:chgData name="代數白痴 顧" userId="316db6a4f7ef8138" providerId="LiveId" clId="{034E7595-CB2C-47AD-AEEF-80DF2DF14E00}" dt="2023-11-23T07:25:22.057" v="262" actId="1076"/>
          <ac:spMkLst>
            <pc:docMk/>
            <pc:sldMk cId="2267038628" sldId="392"/>
            <ac:spMk id="36" creationId="{FAD809FC-61B1-D186-D1C4-BF1A0842171A}"/>
          </ac:spMkLst>
        </pc:spChg>
        <pc:spChg chg="add mod">
          <ac:chgData name="代數白痴 顧" userId="316db6a4f7ef8138" providerId="LiveId" clId="{034E7595-CB2C-47AD-AEEF-80DF2DF14E00}" dt="2023-11-23T07:25:38.769" v="265" actId="1076"/>
          <ac:spMkLst>
            <pc:docMk/>
            <pc:sldMk cId="2267038628" sldId="392"/>
            <ac:spMk id="38" creationId="{33995BBE-1CBB-3ED0-F0F0-1622DF7B7160}"/>
          </ac:spMkLst>
        </pc:spChg>
        <pc:spChg chg="mod">
          <ac:chgData name="代數白痴 顧" userId="316db6a4f7ef8138" providerId="LiveId" clId="{034E7595-CB2C-47AD-AEEF-80DF2DF14E00}" dt="2023-11-23T07:32:10.770" v="422" actId="20577"/>
          <ac:spMkLst>
            <pc:docMk/>
            <pc:sldMk cId="2267038628" sldId="392"/>
            <ac:spMk id="60" creationId="{90ECAF3B-FFFF-A531-AFBE-31708C7D891C}"/>
          </ac:spMkLst>
        </pc:spChg>
        <pc:inkChg chg="del">
          <ac:chgData name="代數白痴 顧" userId="316db6a4f7ef8138" providerId="LiveId" clId="{034E7595-CB2C-47AD-AEEF-80DF2DF14E00}" dt="2023-11-23T07:19:51.029" v="0" actId="478"/>
          <ac:inkMkLst>
            <pc:docMk/>
            <pc:sldMk cId="2267038628" sldId="392"/>
            <ac:inkMk id="49" creationId="{DDBC13B4-4421-6DF0-4A74-F41B225F149B}"/>
          </ac:inkMkLst>
        </pc:ink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" creationId="{0C0CF80B-5919-052D-32D6-9C8EF0D964D9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5" creationId="{232BAB26-8A28-36E5-3044-17E717EBEEEA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6" creationId="{4C7DC91B-0F24-9770-F142-E21E50CB1D09}"/>
          </ac:cxnSpMkLst>
        </pc:cxnChg>
        <pc:cxnChg chg="add del mod">
          <ac:chgData name="代數白痴 顧" userId="316db6a4f7ef8138" providerId="LiveId" clId="{034E7595-CB2C-47AD-AEEF-80DF2DF14E00}" dt="2023-11-23T07:23:07.785" v="232" actId="478"/>
          <ac:cxnSpMkLst>
            <pc:docMk/>
            <pc:sldMk cId="2267038628" sldId="392"/>
            <ac:cxnSpMk id="7" creationId="{2DA7CBBB-4220-9E33-342B-86872AB9CBDA}"/>
          </ac:cxnSpMkLst>
        </pc:cxnChg>
        <pc:cxnChg chg="add del mod">
          <ac:chgData name="代數白痴 顧" userId="316db6a4f7ef8138" providerId="LiveId" clId="{034E7595-CB2C-47AD-AEEF-80DF2DF14E00}" dt="2023-11-23T07:23:03.139" v="231" actId="478"/>
          <ac:cxnSpMkLst>
            <pc:docMk/>
            <pc:sldMk cId="2267038628" sldId="392"/>
            <ac:cxnSpMk id="10" creationId="{3B4A5F12-18CA-01DE-A405-0D0E2F031527}"/>
          </ac:cxnSpMkLst>
        </pc:cxnChg>
        <pc:cxnChg chg="add">
          <ac:chgData name="代數白痴 顧" userId="316db6a4f7ef8138" providerId="LiveId" clId="{034E7595-CB2C-47AD-AEEF-80DF2DF14E00}" dt="2023-11-23T07:23:15.186" v="233" actId="11529"/>
          <ac:cxnSpMkLst>
            <pc:docMk/>
            <pc:sldMk cId="2267038628" sldId="392"/>
            <ac:cxnSpMk id="12" creationId="{FDBC4227-EBE9-07B0-33FE-D11BBA5AEBD5}"/>
          </ac:cxnSpMkLst>
        </pc:cxnChg>
        <pc:cxnChg chg="add mod">
          <ac:chgData name="代數白痴 顧" userId="316db6a4f7ef8138" providerId="LiveId" clId="{034E7595-CB2C-47AD-AEEF-80DF2DF14E00}" dt="2023-11-23T07:23:42.114" v="237" actId="14100"/>
          <ac:cxnSpMkLst>
            <pc:docMk/>
            <pc:sldMk cId="2267038628" sldId="392"/>
            <ac:cxnSpMk id="14" creationId="{0133590E-2AB3-0990-CFBE-08318DE5F435}"/>
          </ac:cxnSpMkLst>
        </pc:cxnChg>
        <pc:cxnChg chg="add mod">
          <ac:chgData name="代數白痴 顧" userId="316db6a4f7ef8138" providerId="LiveId" clId="{034E7595-CB2C-47AD-AEEF-80DF2DF14E00}" dt="2023-11-23T07:23:48.945" v="239" actId="14100"/>
          <ac:cxnSpMkLst>
            <pc:docMk/>
            <pc:sldMk cId="2267038628" sldId="392"/>
            <ac:cxnSpMk id="22" creationId="{63AEF0BB-CAA8-C62D-5F08-3E2B227F2A87}"/>
          </ac:cxnSpMkLst>
        </pc:cxnChg>
        <pc:cxnChg chg="add">
          <ac:chgData name="代數白痴 顧" userId="316db6a4f7ef8138" providerId="LiveId" clId="{034E7595-CB2C-47AD-AEEF-80DF2DF14E00}" dt="2023-11-23T07:24:04.083" v="240" actId="11529"/>
          <ac:cxnSpMkLst>
            <pc:docMk/>
            <pc:sldMk cId="2267038628" sldId="392"/>
            <ac:cxnSpMk id="29" creationId="{13E995EF-81CA-81BB-5DBA-0605AC70F224}"/>
          </ac:cxnSpMkLst>
        </pc:cxnChg>
        <pc:cxnChg chg="del mod">
          <ac:chgData name="代數白痴 顧" userId="316db6a4f7ef8138" providerId="LiveId" clId="{034E7595-CB2C-47AD-AEEF-80DF2DF14E00}" dt="2023-11-23T07:19:55.741" v="4" actId="478"/>
          <ac:cxnSpMkLst>
            <pc:docMk/>
            <pc:sldMk cId="2267038628" sldId="392"/>
            <ac:cxnSpMk id="30" creationId="{84D16D8B-737A-2A70-149C-0FFAD8710612}"/>
          </ac:cxnSpMkLst>
        </pc:cxnChg>
        <pc:cxnChg chg="add mod">
          <ac:chgData name="代數白痴 顧" userId="316db6a4f7ef8138" providerId="LiveId" clId="{034E7595-CB2C-47AD-AEEF-80DF2DF14E00}" dt="2023-11-23T07:24:17.625" v="242" actId="14100"/>
          <ac:cxnSpMkLst>
            <pc:docMk/>
            <pc:sldMk cId="2267038628" sldId="392"/>
            <ac:cxnSpMk id="32" creationId="{413B11FE-B06F-24DB-E98F-ABCC11FC3A38}"/>
          </ac:cxnSpMkLst>
        </pc:cxnChg>
        <pc:cxnChg chg="del">
          <ac:chgData name="代數白痴 顧" userId="316db6a4f7ef8138" providerId="LiveId" clId="{034E7595-CB2C-47AD-AEEF-80DF2DF14E00}" dt="2023-11-23T07:19:55.208" v="3" actId="478"/>
          <ac:cxnSpMkLst>
            <pc:docMk/>
            <pc:sldMk cId="2267038628" sldId="392"/>
            <ac:cxnSpMk id="37" creationId="{867ECB08-08D7-35F6-117F-A118D22D851F}"/>
          </ac:cxnSpMkLst>
        </pc:cxnChg>
        <pc:cxnChg chg="del mod">
          <ac:chgData name="代數白痴 顧" userId="316db6a4f7ef8138" providerId="LiveId" clId="{034E7595-CB2C-47AD-AEEF-80DF2DF14E00}" dt="2023-11-23T07:19:53.291" v="1" actId="478"/>
          <ac:cxnSpMkLst>
            <pc:docMk/>
            <pc:sldMk cId="2267038628" sldId="392"/>
            <ac:cxnSpMk id="44" creationId="{1C9D2F8F-A220-FE85-1B65-A15E321F810B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6" creationId="{5AB90AFA-6CA6-F431-2C0B-7DD1AEE48417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7" creationId="{FF2F89F1-B624-53C4-D561-C2643C71C3D2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8" creationId="{1EDBC6BA-F513-68BC-DB5A-9936CCE474C2}"/>
          </ac:cxnSpMkLst>
        </pc:cxnChg>
        <pc:cxnChg chg="del">
          <ac:chgData name="代數白痴 顧" userId="316db6a4f7ef8138" providerId="LiveId" clId="{034E7595-CB2C-47AD-AEEF-80DF2DF14E00}" dt="2023-11-23T07:21:30.860" v="218" actId="478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del">
        <pc:chgData name="代數白痴 顧" userId="316db6a4f7ef8138" providerId="LiveId" clId="{034E7595-CB2C-47AD-AEEF-80DF2DF14E00}" dt="2023-11-23T07:25:47.014" v="266" actId="47"/>
        <pc:sldMkLst>
          <pc:docMk/>
          <pc:sldMk cId="1303866225" sldId="393"/>
        </pc:sldMkLst>
      </pc:sldChg>
      <pc:sldChg chg="modTransition">
        <pc:chgData name="代數白痴 顧" userId="316db6a4f7ef8138" providerId="LiveId" clId="{034E7595-CB2C-47AD-AEEF-80DF2DF14E00}" dt="2023-11-23T07:25:53.439" v="270"/>
        <pc:sldMkLst>
          <pc:docMk/>
          <pc:sldMk cId="1591308755" sldId="394"/>
        </pc:sldMkLst>
      </pc:sldChg>
      <pc:sldChg chg="modTransition">
        <pc:chgData name="代數白痴 顧" userId="316db6a4f7ef8138" providerId="LiveId" clId="{034E7595-CB2C-47AD-AEEF-80DF2DF14E00}" dt="2023-11-23T07:25:53.439" v="271"/>
        <pc:sldMkLst>
          <pc:docMk/>
          <pc:sldMk cId="699418842" sldId="395"/>
        </pc:sldMkLst>
      </pc:sldChg>
      <pc:sldChg chg="addSp modSp add mod modTransition">
        <pc:chgData name="代數白痴 顧" userId="316db6a4f7ef8138" providerId="LiveId" clId="{034E7595-CB2C-47AD-AEEF-80DF2DF14E00}" dt="2023-11-23T07:32:01.919" v="338" actId="20577"/>
        <pc:sldMkLst>
          <pc:docMk/>
          <pc:sldMk cId="294983858" sldId="396"/>
        </pc:sldMkLst>
        <pc:spChg chg="mod">
          <ac:chgData name="代數白痴 顧" userId="316db6a4f7ef8138" providerId="LiveId" clId="{034E7595-CB2C-47AD-AEEF-80DF2DF14E00}" dt="2023-11-23T07:32:01.919" v="338" actId="20577"/>
          <ac:spMkLst>
            <pc:docMk/>
            <pc:sldMk cId="294983858" sldId="396"/>
            <ac:spMk id="23" creationId="{00000000-0000-0000-0000-000000000000}"/>
          </ac:spMkLst>
        </pc:spChg>
        <pc:inkChg chg="add">
          <ac:chgData name="代數白痴 顧" userId="316db6a4f7ef8138" providerId="LiveId" clId="{034E7595-CB2C-47AD-AEEF-80DF2DF14E00}" dt="2023-11-23T07:31:40.873" v="272"/>
          <ac:inkMkLst>
            <pc:docMk/>
            <pc:sldMk cId="294983858" sldId="396"/>
            <ac:inkMk id="3" creationId="{6316D05F-F8B6-DE41-9157-A2841F869842}"/>
          </ac:inkMkLst>
        </pc:inkChg>
      </pc:sldChg>
    </pc:docChg>
  </pc:docChgLst>
  <pc:docChgLst>
    <pc:chgData name="代數白痴 顧" userId="316db6a4f7ef8138" providerId="LiveId" clId="{32B31FEA-33FE-42D1-915B-EFD5D5BB0AE9}"/>
    <pc:docChg chg="custSel addSld delSld modSld">
      <pc:chgData name="代數白痴 顧" userId="316db6a4f7ef8138" providerId="LiveId" clId="{32B31FEA-33FE-42D1-915B-EFD5D5BB0AE9}" dt="2023-12-11T00:08:05.119" v="1361" actId="20577"/>
      <pc:docMkLst>
        <pc:docMk/>
      </pc:docMkLst>
      <pc:sldChg chg="addSp delSp modSp mod modTransition">
        <pc:chgData name="代數白痴 顧" userId="316db6a4f7ef8138" providerId="LiveId" clId="{32B31FEA-33FE-42D1-915B-EFD5D5BB0AE9}" dt="2023-12-11T00:08:05.119" v="1361" actId="20577"/>
        <pc:sldMkLst>
          <pc:docMk/>
          <pc:sldMk cId="2654160764" sldId="397"/>
        </pc:sldMkLst>
        <pc:spChg chg="mod">
          <ac:chgData name="代數白痴 顧" userId="316db6a4f7ef8138" providerId="LiveId" clId="{32B31FEA-33FE-42D1-915B-EFD5D5BB0AE9}" dt="2023-12-10T23:54:23.581" v="548" actId="113"/>
          <ac:spMkLst>
            <pc:docMk/>
            <pc:sldMk cId="2654160764" sldId="397"/>
            <ac:spMk id="6" creationId="{8D8544B7-409C-959B-0A1B-5A3E31FF14C1}"/>
          </ac:spMkLst>
        </pc:spChg>
        <pc:spChg chg="add del mod">
          <ac:chgData name="代數白痴 顧" userId="316db6a4f7ef8138" providerId="LiveId" clId="{32B31FEA-33FE-42D1-915B-EFD5D5BB0AE9}" dt="2023-12-10T23:55:14.997" v="564" actId="478"/>
          <ac:spMkLst>
            <pc:docMk/>
            <pc:sldMk cId="2654160764" sldId="397"/>
            <ac:spMk id="7" creationId="{AA03E7F3-99F2-21C6-7CB0-9B4476B402F2}"/>
          </ac:spMkLst>
        </pc:spChg>
        <pc:spChg chg="add 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8" creationId="{71799C7C-3422-9A46-B2C6-2D6584B6C81D}"/>
          </ac:spMkLst>
        </pc:spChg>
        <pc:spChg chg="del">
          <ac:chgData name="代數白痴 顧" userId="316db6a4f7ef8138" providerId="LiveId" clId="{32B31FEA-33FE-42D1-915B-EFD5D5BB0AE9}" dt="2023-12-10T23:50:47.635" v="7" actId="478"/>
          <ac:spMkLst>
            <pc:docMk/>
            <pc:sldMk cId="2654160764" sldId="397"/>
            <ac:spMk id="11" creationId="{D92904B8-2E9F-0C65-CB5A-2750BE80DFC5}"/>
          </ac:spMkLst>
        </pc:spChg>
        <pc:spChg chg="mod">
          <ac:chgData name="代數白痴 顧" userId="316db6a4f7ef8138" providerId="LiveId" clId="{32B31FEA-33FE-42D1-915B-EFD5D5BB0AE9}" dt="2023-12-11T00:08:05.119" v="1361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29" creationId="{08236550-0372-D4A8-5FDF-5E2252FC8C96}"/>
          </ac:spMkLst>
        </pc:spChg>
        <pc:spChg chg="add 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30" creationId="{33FB050E-5BB1-CEAF-93CD-9BC54960FFF6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33" creationId="{E4EF2892-2AB2-784F-C690-343A15D93462}"/>
          </ac:spMkLst>
        </pc:spChg>
        <pc:spChg chg="del mod topLvl">
          <ac:chgData name="代數白痴 顧" userId="316db6a4f7ef8138" providerId="LiveId" clId="{32B31FEA-33FE-42D1-915B-EFD5D5BB0AE9}" dt="2023-12-11T00:07:07.664" v="1322" actId="478"/>
          <ac:spMkLst>
            <pc:docMk/>
            <pc:sldMk cId="2654160764" sldId="397"/>
            <ac:spMk id="36" creationId="{D5355F57-920A-D97D-25C4-BE066D89ED50}"/>
          </ac:spMkLst>
        </pc:spChg>
        <pc:spChg chg="add mod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40" creationId="{506F6651-5414-85AA-B384-54EBAA5C4D83}"/>
          </ac:spMkLst>
        </pc:spChg>
        <pc:spChg chg="add mod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41" creationId="{40B3EAA5-B0CB-2E0C-254E-B46F41E2B0B2}"/>
          </ac:spMkLst>
        </pc:spChg>
        <pc:spChg chg="add mod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42" creationId="{921BAE89-257C-B3F6-3A00-BD9FCA3DFBF9}"/>
          </ac:spMkLst>
        </pc:spChg>
        <pc:spChg chg="del mod topLvl">
          <ac:chgData name="代數白痴 顧" userId="316db6a4f7ef8138" providerId="LiveId" clId="{32B31FEA-33FE-42D1-915B-EFD5D5BB0AE9}" dt="2023-12-10T23:57:55.033" v="599" actId="478"/>
          <ac:spMkLst>
            <pc:docMk/>
            <pc:sldMk cId="2654160764" sldId="397"/>
            <ac:spMk id="50" creationId="{70DE10A3-C595-7A7A-51B4-4F3D0B963603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56" creationId="{6CFE313B-2D15-F6CC-954B-4D4E67A79E8C}"/>
          </ac:spMkLst>
        </pc:spChg>
        <pc:spChg chg="del mod topLvl">
          <ac:chgData name="代數白痴 顧" userId="316db6a4f7ef8138" providerId="LiveId" clId="{32B31FEA-33FE-42D1-915B-EFD5D5BB0AE9}" dt="2023-12-11T00:07:07.664" v="1322" actId="478"/>
          <ac:spMkLst>
            <pc:docMk/>
            <pc:sldMk cId="2654160764" sldId="397"/>
            <ac:spMk id="61" creationId="{32412C6F-A889-4A20-B0E1-3B38A89975DD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100" creationId="{91177348-F30B-93F2-D204-128C2BF4D6B6}"/>
          </ac:spMkLst>
        </pc:spChg>
        <pc:grpChg chg="add mod">
          <ac:chgData name="代數白痴 顧" userId="316db6a4f7ef8138" providerId="LiveId" clId="{32B31FEA-33FE-42D1-915B-EFD5D5BB0AE9}" dt="2023-12-11T00:07:15.457" v="1323" actId="164"/>
          <ac:grpSpMkLst>
            <pc:docMk/>
            <pc:sldMk cId="2654160764" sldId="397"/>
            <ac:grpSpMk id="46" creationId="{34A6DB27-309D-9C5A-7F69-19EEA5814747}"/>
          </ac:grpSpMkLst>
        </pc:grpChg>
        <pc:grpChg chg="del">
          <ac:chgData name="代數白痴 顧" userId="316db6a4f7ef8138" providerId="LiveId" clId="{32B31FEA-33FE-42D1-915B-EFD5D5BB0AE9}" dt="2023-12-10T23:57:36.983" v="591" actId="165"/>
          <ac:grpSpMkLst>
            <pc:docMk/>
            <pc:sldMk cId="2654160764" sldId="397"/>
            <ac:grpSpMk id="62" creationId="{DC4A6B51-A606-A532-4E8F-BC50F9D26FC6}"/>
          </ac:grpSpMkLst>
        </pc:grpChg>
        <pc:picChg chg="add del mod">
          <ac:chgData name="代數白痴 顧" userId="316db6a4f7ef8138" providerId="LiveId" clId="{32B31FEA-33FE-42D1-915B-EFD5D5BB0AE9}" dt="2023-12-10T23:57:17.598" v="589" actId="478"/>
          <ac:picMkLst>
            <pc:docMk/>
            <pc:sldMk cId="2654160764" sldId="397"/>
            <ac:picMk id="5" creationId="{E86AEB6B-59F4-DC77-3CEB-FC68C1E30BC8}"/>
          </ac:picMkLst>
        </pc:picChg>
        <pc:picChg chg="add del mod">
          <ac:chgData name="代數白痴 顧" userId="316db6a4f7ef8138" providerId="LiveId" clId="{32B31FEA-33FE-42D1-915B-EFD5D5BB0AE9}" dt="2023-12-11T00:07:00.596" v="1320" actId="478"/>
          <ac:picMkLst>
            <pc:docMk/>
            <pc:sldMk cId="2654160764" sldId="397"/>
            <ac:picMk id="37" creationId="{B94490C8-1824-10C4-7D8C-0022FC88D281}"/>
          </ac:picMkLst>
        </pc:picChg>
        <pc:inkChg chg="add del">
          <ac:chgData name="代數白痴 顧" userId="316db6a4f7ef8138" providerId="LiveId" clId="{32B31FEA-33FE-42D1-915B-EFD5D5BB0AE9}" dt="2023-12-11T00:03:52.914" v="1266" actId="478"/>
          <ac:inkMkLst>
            <pc:docMk/>
            <pc:sldMk cId="2654160764" sldId="397"/>
            <ac:inkMk id="39" creationId="{70178918-A780-6D78-B8A5-722A2E9EE721}"/>
          </ac:inkMkLst>
        </pc:inkChg>
        <pc:cxnChg chg="del">
          <ac:chgData name="代數白痴 顧" userId="316db6a4f7ef8138" providerId="LiveId" clId="{32B31FEA-33FE-42D1-915B-EFD5D5BB0AE9}" dt="2023-12-10T23:54:20.535" v="547" actId="478"/>
          <ac:cxnSpMkLst>
            <pc:docMk/>
            <pc:sldMk cId="2654160764" sldId="397"/>
            <ac:cxnSpMk id="3" creationId="{D7DBD38D-C676-9EB8-ABFD-E9F546F27B2F}"/>
          </ac:cxnSpMkLst>
        </pc:cxnChg>
        <pc:cxnChg chg="del">
          <ac:chgData name="代數白痴 顧" userId="316db6a4f7ef8138" providerId="LiveId" clId="{32B31FEA-33FE-42D1-915B-EFD5D5BB0AE9}" dt="2023-12-10T23:54:20.535" v="547" actId="478"/>
          <ac:cxnSpMkLst>
            <pc:docMk/>
            <pc:sldMk cId="2654160764" sldId="397"/>
            <ac:cxnSpMk id="4" creationId="{9AB6AEDE-A57F-A8EB-BD26-92857D684E0A}"/>
          </ac:cxnSpMkLst>
        </pc:cxnChg>
        <pc:cxnChg chg="add mod">
          <ac:chgData name="代數白痴 顧" userId="316db6a4f7ef8138" providerId="LiveId" clId="{32B31FEA-33FE-42D1-915B-EFD5D5BB0AE9}" dt="2023-12-10T23:57:27.774" v="590" actId="1076"/>
          <ac:cxnSpMkLst>
            <pc:docMk/>
            <pc:sldMk cId="2654160764" sldId="397"/>
            <ac:cxnSpMk id="10" creationId="{4B77675E-0000-AB44-0AD3-311510DDB0A0}"/>
          </ac:cxnSpMkLst>
        </pc:cxnChg>
        <pc:cxnChg chg="mod">
          <ac:chgData name="代數白痴 顧" userId="316db6a4f7ef8138" providerId="LiveId" clId="{32B31FEA-33FE-42D1-915B-EFD5D5BB0AE9}" dt="2023-12-10T23:54:11.301" v="545" actId="1036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32B31FEA-33FE-42D1-915B-EFD5D5BB0AE9}" dt="2023-12-10T23:54:11.301" v="545" actId="1036"/>
          <ac:cxnSpMkLst>
            <pc:docMk/>
            <pc:sldMk cId="2654160764" sldId="397"/>
            <ac:cxnSpMk id="13" creationId="{E981D0EF-7604-B2D3-13A6-3765C2A97879}"/>
          </ac:cxnSpMkLst>
        </pc:cxnChg>
        <pc:cxnChg chg="mod">
          <ac:chgData name="代數白痴 顧" userId="316db6a4f7ef8138" providerId="LiveId" clId="{32B31FEA-33FE-42D1-915B-EFD5D5BB0AE9}" dt="2023-12-10T23:53:36.124" v="300" actId="1038"/>
          <ac:cxnSpMkLst>
            <pc:docMk/>
            <pc:sldMk cId="2654160764" sldId="397"/>
            <ac:cxnSpMk id="15" creationId="{9DD57486-D7A4-B5AE-1D60-6BB8F2697395}"/>
          </ac:cxnSpMkLst>
        </pc:cxnChg>
        <pc:cxnChg chg="add mod">
          <ac:chgData name="代數白痴 顧" userId="316db6a4f7ef8138" providerId="LiveId" clId="{32B31FEA-33FE-42D1-915B-EFD5D5BB0AE9}" dt="2023-12-10T23:57:27.774" v="590" actId="1076"/>
          <ac:cxnSpMkLst>
            <pc:docMk/>
            <pc:sldMk cId="2654160764" sldId="397"/>
            <ac:cxnSpMk id="16" creationId="{363848EC-C11D-FDBD-57FE-E064E7F89508}"/>
          </ac:cxnSpMkLst>
        </pc:cxnChg>
        <pc:cxnChg chg="mod">
          <ac:chgData name="代數白痴 顧" userId="316db6a4f7ef8138" providerId="LiveId" clId="{32B31FEA-33FE-42D1-915B-EFD5D5BB0AE9}" dt="2023-12-10T23:53:46.530" v="371" actId="1037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32B31FEA-33FE-42D1-915B-EFD5D5BB0AE9}" dt="2023-12-10T23:53:54.126" v="435" actId="1038"/>
          <ac:cxnSpMkLst>
            <pc:docMk/>
            <pc:sldMk cId="2654160764" sldId="397"/>
            <ac:cxnSpMk id="20" creationId="{069535CC-484B-99B6-16F8-25555DA49187}"/>
          </ac:cxnSpMkLst>
        </pc:cxnChg>
        <pc:cxnChg chg="del">
          <ac:chgData name="代數白痴 顧" userId="316db6a4f7ef8138" providerId="LiveId" clId="{32B31FEA-33FE-42D1-915B-EFD5D5BB0AE9}" dt="2023-12-10T23:54:20.535" v="547" actId="478"/>
          <ac:cxnSpMkLst>
            <pc:docMk/>
            <pc:sldMk cId="2654160764" sldId="397"/>
            <ac:cxnSpMk id="21" creationId="{121E2FAE-0812-9F4F-9691-CCB8D449EFE7}"/>
          </ac:cxnSpMkLst>
        </pc:cxnChg>
        <pc:cxnChg chg="mod topLvl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22" creationId="{DB330BC1-050D-C7A8-88DF-6E53EFEE0C21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24" creationId="{A6E0E261-F204-36E1-6372-9F7E50F1ACC0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25" creationId="{71B06191-07F8-150C-A373-9931CAE653D7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26" creationId="{FF9ED57F-2295-7CD6-87E2-35E3BB423FD4}"/>
          </ac:cxnSpMkLst>
        </pc:cxnChg>
        <pc:cxnChg chg="add mod">
          <ac:chgData name="代數白痴 顧" userId="316db6a4f7ef8138" providerId="LiveId" clId="{32B31FEA-33FE-42D1-915B-EFD5D5BB0AE9}" dt="2023-12-10T23:57:27.774" v="590" actId="1076"/>
          <ac:cxnSpMkLst>
            <pc:docMk/>
            <pc:sldMk cId="2654160764" sldId="397"/>
            <ac:cxnSpMk id="27" creationId="{4BFF78C3-4B56-6276-5414-A8D60A207B0D}"/>
          </ac:cxnSpMkLst>
        </pc:cxnChg>
        <pc:cxnChg chg="del mod">
          <ac:chgData name="代數白痴 顧" userId="316db6a4f7ef8138" providerId="LiveId" clId="{32B31FEA-33FE-42D1-915B-EFD5D5BB0AE9}" dt="2023-12-10T23:50:47.635" v="7" actId="478"/>
          <ac:cxnSpMkLst>
            <pc:docMk/>
            <pc:sldMk cId="2654160764" sldId="397"/>
            <ac:cxnSpMk id="35" creationId="{684853C4-1BAE-A719-F081-A58DA6F5FA2D}"/>
          </ac:cxnSpMkLst>
        </pc:cxnChg>
        <pc:cxnChg chg="del mod">
          <ac:chgData name="代數白痴 顧" userId="316db6a4f7ef8138" providerId="LiveId" clId="{32B31FEA-33FE-42D1-915B-EFD5D5BB0AE9}" dt="2023-12-10T23:50:47.635" v="7" actId="478"/>
          <ac:cxnSpMkLst>
            <pc:docMk/>
            <pc:sldMk cId="2654160764" sldId="397"/>
            <ac:cxnSpMk id="38" creationId="{B5BE9A39-48ED-AC6F-6FF4-99875E237164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44" creationId="{C04030C5-4CE4-3201-BBCE-E5A0B0947E84}"/>
          </ac:cxnSpMkLst>
        </pc:cxnChg>
        <pc:cxnChg chg="add mod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45" creationId="{5DF11FEB-1047-69B3-22C5-FC915FAA798B}"/>
          </ac:cxnSpMkLst>
        </pc:cxnChg>
        <pc:cxnChg chg="del mod topLvl">
          <ac:chgData name="代數白痴 顧" userId="316db6a4f7ef8138" providerId="LiveId" clId="{32B31FEA-33FE-42D1-915B-EFD5D5BB0AE9}" dt="2023-12-10T23:57:55.033" v="599" actId="478"/>
          <ac:cxnSpMkLst>
            <pc:docMk/>
            <pc:sldMk cId="2654160764" sldId="397"/>
            <ac:cxnSpMk id="53" creationId="{EDC33873-9D91-F083-6230-ED8212DCC73A}"/>
          </ac:cxnSpMkLst>
        </pc:cxnChg>
        <pc:cxnChg chg="mod topLvl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 mod topLvl">
          <ac:chgData name="代數白痴 顧" userId="316db6a4f7ef8138" providerId="LiveId" clId="{32B31FEA-33FE-42D1-915B-EFD5D5BB0AE9}" dt="2023-12-10T23:57:55.033" v="599" actId="478"/>
          <ac:cxnSpMkLst>
            <pc:docMk/>
            <pc:sldMk cId="2654160764" sldId="397"/>
            <ac:cxnSpMk id="59" creationId="{172C4929-DAF4-2A75-0186-E814D150C2FA}"/>
          </ac:cxnSpMkLst>
        </pc:cxnChg>
      </pc:sldChg>
      <pc:sldChg chg="add del modTransition">
        <pc:chgData name="代數白痴 顧" userId="316db6a4f7ef8138" providerId="LiveId" clId="{32B31FEA-33FE-42D1-915B-EFD5D5BB0AE9}" dt="2023-12-11T00:07:18.984" v="1324" actId="2696"/>
        <pc:sldMkLst>
          <pc:docMk/>
          <pc:sldMk cId="3885842629" sldId="398"/>
        </pc:sldMkLst>
      </pc:sldChg>
    </pc:docChg>
  </pc:docChgLst>
  <pc:docChgLst>
    <pc:chgData name="代數白痴 顧" userId="316db6a4f7ef8138" providerId="LiveId" clId="{66060931-553D-4675-B533-F3CD072886C5}"/>
    <pc:docChg chg="custSel addSld delSld modSld">
      <pc:chgData name="代數白痴 顧" userId="316db6a4f7ef8138" providerId="LiveId" clId="{66060931-553D-4675-B533-F3CD072886C5}" dt="2023-11-27T02:59:35.704" v="1126" actId="2696"/>
      <pc:docMkLst>
        <pc:docMk/>
      </pc:docMkLst>
      <pc:sldChg chg="addSp delSp modSp mod modAnim">
        <pc:chgData name="代數白痴 顧" userId="316db6a4f7ef8138" providerId="LiveId" clId="{66060931-553D-4675-B533-F3CD072886C5}" dt="2023-11-27T02:59:27.204" v="1124"/>
        <pc:sldMkLst>
          <pc:docMk/>
          <pc:sldMk cId="1922349085" sldId="396"/>
        </pc:sldMkLst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11" creationId="{9F5C7AD1-4DC9-1D1F-B682-69DB5D438709}"/>
          </ac:spMkLst>
        </pc:spChg>
        <pc:spChg chg="add mod">
          <ac:chgData name="代數白痴 顧" userId="316db6a4f7ef8138" providerId="LiveId" clId="{66060931-553D-4675-B533-F3CD072886C5}" dt="2023-11-27T02:49:14.746" v="548" actId="1076"/>
          <ac:spMkLst>
            <pc:docMk/>
            <pc:sldMk cId="1922349085" sldId="396"/>
            <ac:spMk id="12" creationId="{79AECDED-F70B-26E1-461D-1DD1215FD327}"/>
          </ac:spMkLst>
        </pc:spChg>
        <pc:spChg chg="add mod">
          <ac:chgData name="代數白痴 顧" userId="316db6a4f7ef8138" providerId="LiveId" clId="{66060931-553D-4675-B533-F3CD072886C5}" dt="2023-11-27T02:49:14.746" v="548" actId="1076"/>
          <ac:spMkLst>
            <pc:docMk/>
            <pc:sldMk cId="1922349085" sldId="396"/>
            <ac:spMk id="13" creationId="{71B915A6-0FD9-C3FE-B211-7177C5FDEEC3}"/>
          </ac:spMkLst>
        </pc:spChg>
        <pc:spChg chg="add mod">
          <ac:chgData name="代數白痴 顧" userId="316db6a4f7ef8138" providerId="LiveId" clId="{66060931-553D-4675-B533-F3CD072886C5}" dt="2023-11-27T02:49:47.419" v="571" actId="1076"/>
          <ac:spMkLst>
            <pc:docMk/>
            <pc:sldMk cId="1922349085" sldId="396"/>
            <ac:spMk id="17" creationId="{D3DBDE36-F579-9D97-58AC-57C5E4B79F97}"/>
          </ac:spMkLst>
        </pc:spChg>
        <pc:spChg chg="add mod">
          <ac:chgData name="代數白痴 顧" userId="316db6a4f7ef8138" providerId="LiveId" clId="{66060931-553D-4675-B533-F3CD072886C5}" dt="2023-11-27T02:50:10.329" v="580" actId="692"/>
          <ac:spMkLst>
            <pc:docMk/>
            <pc:sldMk cId="1922349085" sldId="396"/>
            <ac:spMk id="18" creationId="{111BD2C2-E902-E0B1-F7EE-CD0C0C30A279}"/>
          </ac:spMkLst>
        </pc:spChg>
        <pc:spChg chg="mod">
          <ac:chgData name="代數白痴 顧" userId="316db6a4f7ef8138" providerId="LiveId" clId="{66060931-553D-4675-B533-F3CD072886C5}" dt="2023-11-27T02:43:12.322" v="23" actId="20577"/>
          <ac:spMkLst>
            <pc:docMk/>
            <pc:sldMk cId="1922349085" sldId="396"/>
            <ac:spMk id="23" creationId="{00000000-0000-0000-0000-000000000000}"/>
          </ac:spMkLst>
        </pc:spChg>
        <pc:spChg chg="add del mod">
          <ac:chgData name="代數白痴 顧" userId="316db6a4f7ef8138" providerId="LiveId" clId="{66060931-553D-4675-B533-F3CD072886C5}" dt="2023-11-27T02:51:56.690" v="611" actId="478"/>
          <ac:spMkLst>
            <pc:docMk/>
            <pc:sldMk cId="1922349085" sldId="396"/>
            <ac:spMk id="27" creationId="{03386BA3-91E3-CD62-14AC-272C086C9473}"/>
          </ac:spMkLst>
        </pc:spChg>
        <pc:spChg chg="add mod">
          <ac:chgData name="代數白痴 顧" userId="316db6a4f7ef8138" providerId="LiveId" clId="{66060931-553D-4675-B533-F3CD072886C5}" dt="2023-11-27T02:53:36.362" v="637" actId="1076"/>
          <ac:spMkLst>
            <pc:docMk/>
            <pc:sldMk cId="1922349085" sldId="396"/>
            <ac:spMk id="35" creationId="{83548D80-4EBD-6B9C-0DBB-6C91A5E3CD82}"/>
          </ac:spMkLst>
        </pc:spChg>
        <pc:spChg chg="mod">
          <ac:chgData name="代數白痴 顧" userId="316db6a4f7ef8138" providerId="LiveId" clId="{66060931-553D-4675-B533-F3CD072886C5}" dt="2023-11-27T02:46:42.372" v="509" actId="113"/>
          <ac:spMkLst>
            <pc:docMk/>
            <pc:sldMk cId="1922349085" sldId="396"/>
            <ac:spMk id="60" creationId="{90ECAF3B-FFFF-A531-AFBE-31708C7D891C}"/>
          </ac:spMkLst>
        </pc:spChg>
        <pc:grpChg chg="del">
          <ac:chgData name="代數白痴 顧" userId="316db6a4f7ef8138" providerId="LiveId" clId="{66060931-553D-4675-B533-F3CD072886C5}" dt="2023-11-27T02:57:52.417" v="1089" actId="165"/>
          <ac:grpSpMkLst>
            <pc:docMk/>
            <pc:sldMk cId="1922349085" sldId="396"/>
            <ac:grpSpMk id="37" creationId="{5D670F3F-D138-E9C6-143E-DE649E88719F}"/>
          </ac:grpSpMkLst>
        </pc:grpChg>
        <pc:grpChg chg="add mod">
          <ac:chgData name="代數白痴 顧" userId="316db6a4f7ef8138" providerId="LiveId" clId="{66060931-553D-4675-B533-F3CD072886C5}" dt="2023-11-27T02:59:24.794" v="1123" actId="164"/>
          <ac:grpSpMkLst>
            <pc:docMk/>
            <pc:sldMk cId="1922349085" sldId="396"/>
            <ac:grpSpMk id="48" creationId="{FB3F2C80-8473-07C7-19C8-FE26DE0B58E3}"/>
          </ac:grpSpMkLst>
        </pc:grpChg>
        <pc:graphicFrameChg chg="add mod">
          <ac:chgData name="代數白痴 顧" userId="316db6a4f7ef8138" providerId="LiveId" clId="{66060931-553D-4675-B533-F3CD072886C5}" dt="2023-11-27T02:44:37.202" v="179" actId="1038"/>
          <ac:graphicFrameMkLst>
            <pc:docMk/>
            <pc:sldMk cId="1922349085" sldId="396"/>
            <ac:graphicFrameMk id="3" creationId="{9FB5D0B8-3ACA-E84A-91D4-C7F8397C69B0}"/>
          </ac:graphicFrameMkLst>
        </pc:graphicFrameChg>
        <pc:graphicFrameChg chg="add mod">
          <ac:chgData name="代數白痴 顧" userId="316db6a4f7ef8138" providerId="LiveId" clId="{66060931-553D-4675-B533-F3CD072886C5}" dt="2023-11-27T02:46:37.673" v="508" actId="1037"/>
          <ac:graphicFrameMkLst>
            <pc:docMk/>
            <pc:sldMk cId="1922349085" sldId="396"/>
            <ac:graphicFrameMk id="4" creationId="{776EBCD9-439E-67EE-F321-1D0222C5A857}"/>
          </ac:graphicFrameMkLst>
        </pc:graphicFrameChg>
        <pc:graphicFrameChg chg="add mod">
          <ac:chgData name="代數白痴 顧" userId="316db6a4f7ef8138" providerId="LiveId" clId="{66060931-553D-4675-B533-F3CD072886C5}" dt="2023-11-27T02:59:24.794" v="1123" actId="164"/>
          <ac:graphicFrameMkLst>
            <pc:docMk/>
            <pc:sldMk cId="1922349085" sldId="396"/>
            <ac:graphicFrameMk id="45" creationId="{2482D670-2061-7E66-54E1-9B80B71E3A22}"/>
          </ac:graphicFrameMkLst>
        </pc:graphicFrameChg>
        <pc:picChg chg="add del mod">
          <ac:chgData name="代數白痴 顧" userId="316db6a4f7ef8138" providerId="LiveId" clId="{66060931-553D-4675-B533-F3CD072886C5}" dt="2023-11-27T02:49:04.302" v="547" actId="478"/>
          <ac:picMkLst>
            <pc:docMk/>
            <pc:sldMk cId="1922349085" sldId="396"/>
            <ac:picMk id="9" creationId="{841D5847-751E-B3F6-9E26-64D5C60C143F}"/>
          </ac:picMkLst>
        </pc:picChg>
        <pc:picChg chg="add mod">
          <ac:chgData name="代數白痴 顧" userId="316db6a4f7ef8138" providerId="LiveId" clId="{66060931-553D-4675-B533-F3CD072886C5}" dt="2023-11-27T02:59:24.794" v="1123" actId="164"/>
          <ac:picMkLst>
            <pc:docMk/>
            <pc:sldMk cId="1922349085" sldId="396"/>
            <ac:picMk id="47" creationId="{B5731C46-31A8-50E8-0E6C-C4EDF46C40F4}"/>
          </ac:picMkLst>
        </pc:picChg>
        <pc:cxnChg chg="mod topLvl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7" creationId="{FE5BF7E5-55AA-4027-3A22-130B727A1C85}"/>
          </ac:cxnSpMkLst>
        </pc:cxnChg>
        <pc:cxnChg chg="add mod">
          <ac:chgData name="代數白痴 顧" userId="316db6a4f7ef8138" providerId="LiveId" clId="{66060931-553D-4675-B533-F3CD072886C5}" dt="2023-11-27T02:49:14.746" v="548" actId="1076"/>
          <ac:cxnSpMkLst>
            <pc:docMk/>
            <pc:sldMk cId="1922349085" sldId="396"/>
            <ac:cxnSpMk id="15" creationId="{E962ED3C-E75D-7C99-C3BE-EAD32964836D}"/>
          </ac:cxnSpMkLst>
        </pc:cxnChg>
        <pc:cxnChg chg="add mod">
          <ac:chgData name="代數白痴 顧" userId="316db6a4f7ef8138" providerId="LiveId" clId="{66060931-553D-4675-B533-F3CD072886C5}" dt="2023-11-27T02:49:14.746" v="548" actId="1076"/>
          <ac:cxnSpMkLst>
            <pc:docMk/>
            <pc:sldMk cId="1922349085" sldId="396"/>
            <ac:cxnSpMk id="16" creationId="{73A0E9AD-C0D1-0FA6-83AC-7293789E897A}"/>
          </ac:cxnSpMkLst>
        </pc:cxnChg>
        <pc:cxnChg chg="add del mod">
          <ac:chgData name="代數白痴 顧" userId="316db6a4f7ef8138" providerId="LiveId" clId="{66060931-553D-4675-B533-F3CD072886C5}" dt="2023-11-27T02:51:27.508" v="589" actId="478"/>
          <ac:cxnSpMkLst>
            <pc:docMk/>
            <pc:sldMk cId="1922349085" sldId="396"/>
            <ac:cxnSpMk id="20" creationId="{C9226597-DFD8-99FF-AF68-2B41B5809BF5}"/>
          </ac:cxnSpMkLst>
        </pc:cxnChg>
        <pc:cxnChg chg="add del mod">
          <ac:chgData name="代數白痴 顧" userId="316db6a4f7ef8138" providerId="LiveId" clId="{66060931-553D-4675-B533-F3CD072886C5}" dt="2023-11-27T02:51:26.645" v="588" actId="478"/>
          <ac:cxnSpMkLst>
            <pc:docMk/>
            <pc:sldMk cId="1922349085" sldId="396"/>
            <ac:cxnSpMk id="22" creationId="{253E36FC-5D17-EC2E-1139-7881D35BD4E4}"/>
          </ac:cxnSpMkLst>
        </pc:cxnChg>
        <pc:cxnChg chg="add mod">
          <ac:chgData name="代數白痴 顧" userId="316db6a4f7ef8138" providerId="LiveId" clId="{66060931-553D-4675-B533-F3CD072886C5}" dt="2023-11-27T02:52:15.639" v="617" actId="1037"/>
          <ac:cxnSpMkLst>
            <pc:docMk/>
            <pc:sldMk cId="1922349085" sldId="396"/>
            <ac:cxnSpMk id="28" creationId="{138D6833-BFB0-A8E7-F813-9B5F10F0B42A}"/>
          </ac:cxnSpMkLst>
        </pc:cxnChg>
        <pc:cxnChg chg="add mod">
          <ac:chgData name="代數白痴 顧" userId="316db6a4f7ef8138" providerId="LiveId" clId="{66060931-553D-4675-B533-F3CD072886C5}" dt="2023-11-27T02:52:33.490" v="621" actId="14100"/>
          <ac:cxnSpMkLst>
            <pc:docMk/>
            <pc:sldMk cId="1922349085" sldId="396"/>
            <ac:cxnSpMk id="29" creationId="{89B31132-8E73-3367-46A2-5CE8A9134DAD}"/>
          </ac:cxnSpMkLst>
        </pc:cxnChg>
        <pc:cxnChg chg="add mod">
          <ac:chgData name="代數白痴 顧" userId="316db6a4f7ef8138" providerId="LiveId" clId="{66060931-553D-4675-B533-F3CD072886C5}" dt="2023-11-27T02:53:07.646" v="628" actId="692"/>
          <ac:cxnSpMkLst>
            <pc:docMk/>
            <pc:sldMk cId="1922349085" sldId="396"/>
            <ac:cxnSpMk id="32" creationId="{EF6F9A1D-B687-2C6B-EF48-4585F6231333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39" creationId="{68CEA46D-E69D-BBAE-8FFC-6998FBF88FD8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0" creationId="{031E1B91-CCDA-5A34-F723-758475D72CD4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1" creationId="{349B9EB0-E06A-3BCD-FF1E-6671894E7794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2" creationId="{CC94CC96-6145-4CD6-5F16-13A9483F415B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3" creationId="{C790C6B0-A9C6-A783-1012-EA2709F2D3B0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4" creationId="{C184DE3F-485D-37BC-AB7F-C2F50560765F}"/>
          </ac:cxnSpMkLst>
        </pc:cxnChg>
      </pc:sldChg>
      <pc:sldChg chg="del">
        <pc:chgData name="代數白痴 顧" userId="316db6a4f7ef8138" providerId="LiveId" clId="{66060931-553D-4675-B533-F3CD072886C5}" dt="2023-11-27T02:59:35.704" v="1126" actId="2696"/>
        <pc:sldMkLst>
          <pc:docMk/>
          <pc:sldMk cId="1730997846" sldId="397"/>
        </pc:sldMkLst>
      </pc:sldChg>
      <pc:sldChg chg="add">
        <pc:chgData name="代數白痴 顧" userId="316db6a4f7ef8138" providerId="LiveId" clId="{66060931-553D-4675-B533-F3CD072886C5}" dt="2023-11-27T02:59:33.400" v="1125"/>
        <pc:sldMkLst>
          <pc:docMk/>
          <pc:sldMk cId="437908872" sldId="398"/>
        </pc:sldMkLst>
      </pc:sldChg>
    </pc:docChg>
  </pc:docChgLst>
  <pc:docChgLst>
    <pc:chgData name="代數白痴 顧" userId="316db6a4f7ef8138" providerId="LiveId" clId="{4778178A-6B53-4F4B-8D28-B60B704966EB}"/>
    <pc:docChg chg="undo custSel delSld modSld">
      <pc:chgData name="代數白痴 顧" userId="316db6a4f7ef8138" providerId="LiveId" clId="{4778178A-6B53-4F4B-8D28-B60B704966EB}" dt="2023-12-04T03:07:14.581" v="1249" actId="2696"/>
      <pc:docMkLst>
        <pc:docMk/>
      </pc:docMkLst>
      <pc:sldChg chg="addSp delSp modSp mod modTransition">
        <pc:chgData name="代數白痴 顧" userId="316db6a4f7ef8138" providerId="LiveId" clId="{4778178A-6B53-4F4B-8D28-B60B704966EB}" dt="2023-12-04T03:06:48.624" v="1247"/>
        <pc:sldMkLst>
          <pc:docMk/>
          <pc:sldMk cId="1922349085" sldId="396"/>
        </pc:sldMkLst>
        <pc:spChg chg="mod">
          <ac:chgData name="代數白痴 顧" userId="316db6a4f7ef8138" providerId="LiveId" clId="{4778178A-6B53-4F4B-8D28-B60B704966EB}" dt="2023-12-04T03:05:23.095" v="1020" actId="113"/>
          <ac:spMkLst>
            <pc:docMk/>
            <pc:sldMk cId="1922349085" sldId="396"/>
            <ac:spMk id="5" creationId="{3DC2AF04-8F01-0F49-E62B-904B76201CAD}"/>
          </ac:spMkLst>
        </pc:spChg>
        <pc:spChg chg="mod">
          <ac:chgData name="代數白痴 顧" userId="316db6a4f7ef8138" providerId="LiveId" clId="{4778178A-6B53-4F4B-8D28-B60B704966EB}" dt="2023-12-04T03:04:48.883" v="1017" actId="571"/>
          <ac:spMkLst>
            <pc:docMk/>
            <pc:sldMk cId="1922349085" sldId="396"/>
            <ac:spMk id="8" creationId="{15707137-5524-DBBA-7765-BCE28FB7CB59}"/>
          </ac:spMkLst>
        </pc:spChg>
        <pc:spChg chg="mod">
          <ac:chgData name="代數白痴 顧" userId="316db6a4f7ef8138" providerId="LiveId" clId="{4778178A-6B53-4F4B-8D28-B60B704966EB}" dt="2023-12-04T03:04:48.883" v="1017" actId="571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1" creationId="{9F5C7AD1-4DC9-1D1F-B682-69DB5D438709}"/>
          </ac:spMkLst>
        </pc:spChg>
        <pc:spChg chg="del">
          <ac:chgData name="代數白痴 顧" userId="316db6a4f7ef8138" providerId="LiveId" clId="{4778178A-6B53-4F4B-8D28-B60B704966EB}" dt="2023-12-04T01:48:47.242" v="6" actId="478"/>
          <ac:spMkLst>
            <pc:docMk/>
            <pc:sldMk cId="1922349085" sldId="396"/>
            <ac:spMk id="12" creationId="{41DB8D5E-4AD3-34D4-8B64-CF7996AD3FFF}"/>
          </ac:spMkLst>
        </pc:spChg>
        <pc:spChg chg="add mod ord">
          <ac:chgData name="代數白痴 顧" userId="316db6a4f7ef8138" providerId="LiveId" clId="{4778178A-6B53-4F4B-8D28-B60B704966EB}" dt="2023-12-04T02:40:59.682" v="634" actId="166"/>
          <ac:spMkLst>
            <pc:docMk/>
            <pc:sldMk cId="1922349085" sldId="396"/>
            <ac:spMk id="16" creationId="{0A440B44-506F-40D7-96F7-556120A681D6}"/>
          </ac:spMkLst>
        </pc:spChg>
        <pc:spChg chg="add del mod">
          <ac:chgData name="代數白痴 顧" userId="316db6a4f7ef8138" providerId="LiveId" clId="{4778178A-6B53-4F4B-8D28-B60B704966EB}" dt="2023-12-04T02:43:50.730" v="651" actId="478"/>
          <ac:spMkLst>
            <pc:docMk/>
            <pc:sldMk cId="1922349085" sldId="396"/>
            <ac:spMk id="31" creationId="{D8514D96-DEE4-4321-8F5F-102492140204}"/>
          </ac:spMkLst>
        </pc:spChg>
        <pc:spChg chg="add del mod">
          <ac:chgData name="代數白痴 顧" userId="316db6a4f7ef8138" providerId="LiveId" clId="{4778178A-6B53-4F4B-8D28-B60B704966EB}" dt="2023-12-04T02:43:52.608" v="652" actId="478"/>
          <ac:spMkLst>
            <pc:docMk/>
            <pc:sldMk cId="1922349085" sldId="396"/>
            <ac:spMk id="33" creationId="{4AC78487-F94B-C17F-3740-2AB4B9686A40}"/>
          </ac:spMkLst>
        </pc:spChg>
        <pc:spChg chg="add del mod">
          <ac:chgData name="代數白痴 顧" userId="316db6a4f7ef8138" providerId="LiveId" clId="{4778178A-6B53-4F4B-8D28-B60B704966EB}" dt="2023-12-04T02:43:53.706" v="653" actId="478"/>
          <ac:spMkLst>
            <pc:docMk/>
            <pc:sldMk cId="1922349085" sldId="396"/>
            <ac:spMk id="36" creationId="{63465787-823D-A256-7447-E8EFA2D6D617}"/>
          </ac:spMkLst>
        </pc:spChg>
        <pc:spChg chg="add mod">
          <ac:chgData name="代數白痴 顧" userId="316db6a4f7ef8138" providerId="LiveId" clId="{4778178A-6B53-4F4B-8D28-B60B704966EB}" dt="2023-12-04T02:45:26.409" v="676" actId="1037"/>
          <ac:spMkLst>
            <pc:docMk/>
            <pc:sldMk cId="1922349085" sldId="396"/>
            <ac:spMk id="37" creationId="{6342091C-333E-0548-9BD8-4006B5A4AEBE}"/>
          </ac:spMkLst>
        </pc:spChg>
        <pc:spChg chg="del mod topLvl">
          <ac:chgData name="代數白痴 顧" userId="316db6a4f7ef8138" providerId="LiveId" clId="{4778178A-6B53-4F4B-8D28-B60B704966EB}" dt="2023-12-04T02:47:09.639" v="693" actId="478"/>
          <ac:spMkLst>
            <pc:docMk/>
            <pc:sldMk cId="1922349085" sldId="396"/>
            <ac:spMk id="38" creationId="{CF10FC1F-53A4-2B0B-30C3-8D8FCA206819}"/>
          </ac:spMkLst>
        </pc:spChg>
        <pc:spChg chg="add mod">
          <ac:chgData name="代數白痴 顧" userId="316db6a4f7ef8138" providerId="LiveId" clId="{4778178A-6B53-4F4B-8D28-B60B704966EB}" dt="2023-12-04T02:45:32.217" v="677" actId="1036"/>
          <ac:spMkLst>
            <pc:docMk/>
            <pc:sldMk cId="1922349085" sldId="396"/>
            <ac:spMk id="40" creationId="{F91BAF43-05BC-DF82-C484-62F92232A99A}"/>
          </ac:spMkLst>
        </pc:spChg>
        <pc:spChg chg="add mod">
          <ac:chgData name="代數白痴 顧" userId="316db6a4f7ef8138" providerId="LiveId" clId="{4778178A-6B53-4F4B-8D28-B60B704966EB}" dt="2023-12-04T02:45:32.217" v="677" actId="1036"/>
          <ac:spMkLst>
            <pc:docMk/>
            <pc:sldMk cId="1922349085" sldId="396"/>
            <ac:spMk id="43" creationId="{C1AE94DF-21A8-2B84-68FC-805BB22A530D}"/>
          </ac:spMkLst>
        </pc:spChg>
        <pc:spChg chg="add mod">
          <ac:chgData name="代數白痴 顧" userId="316db6a4f7ef8138" providerId="LiveId" clId="{4778178A-6B53-4F4B-8D28-B60B704966EB}" dt="2023-12-04T02:41:06.652" v="636" actId="207"/>
          <ac:spMkLst>
            <pc:docMk/>
            <pc:sldMk cId="1922349085" sldId="396"/>
            <ac:spMk id="49" creationId="{58E8E2F4-5712-2665-2430-247FF89C93B7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50" creationId="{6A4BE968-54E1-A4A4-BA48-808098D04848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51" creationId="{7A7F72BA-0AAF-250F-1316-978315520E77}"/>
          </ac:spMkLst>
        </pc:spChg>
        <pc:spChg chg="add del mod ord">
          <ac:chgData name="代數白痴 顧" userId="316db6a4f7ef8138" providerId="LiveId" clId="{4778178A-6B53-4F4B-8D28-B60B704966EB}" dt="2023-12-04T02:42:23.366" v="644" actId="478"/>
          <ac:spMkLst>
            <pc:docMk/>
            <pc:sldMk cId="1922349085" sldId="396"/>
            <ac:spMk id="55" creationId="{E6FB5788-D42F-511F-1385-EBB2D5F709B9}"/>
          </ac:spMkLst>
        </pc:spChg>
        <pc:spChg chg="add mod ord">
          <ac:chgData name="代數白痴 顧" userId="316db6a4f7ef8138" providerId="LiveId" clId="{4778178A-6B53-4F4B-8D28-B60B704966EB}" dt="2023-12-04T02:44:26.779" v="660" actId="167"/>
          <ac:spMkLst>
            <pc:docMk/>
            <pc:sldMk cId="1922349085" sldId="396"/>
            <ac:spMk id="58" creationId="{72C14C80-9248-3B0B-A4FC-010760CD6D4C}"/>
          </ac:spMkLst>
        </pc:spChg>
        <pc:spChg chg="del">
          <ac:chgData name="代數白痴 顧" userId="316db6a4f7ef8138" providerId="LiveId" clId="{4778178A-6B53-4F4B-8D28-B60B704966EB}" dt="2023-12-04T01:48:47.242" v="6" actId="478"/>
          <ac:spMkLst>
            <pc:docMk/>
            <pc:sldMk cId="1922349085" sldId="396"/>
            <ac:spMk id="59" creationId="{1712C45D-BBEB-D085-0E56-C644DC2BFA1D}"/>
          </ac:spMkLst>
        </pc:spChg>
        <pc:spChg chg="mod">
          <ac:chgData name="代數白痴 顧" userId="316db6a4f7ef8138" providerId="LiveId" clId="{4778178A-6B53-4F4B-8D28-B60B704966EB}" dt="2023-12-04T01:53:41.479" v="573" actId="113"/>
          <ac:spMkLst>
            <pc:docMk/>
            <pc:sldMk cId="1922349085" sldId="396"/>
            <ac:spMk id="60" creationId="{90ECAF3B-FFFF-A531-AFBE-31708C7D891C}"/>
          </ac:spMkLst>
        </pc:spChg>
        <pc:spChg chg="add mod ord">
          <ac:chgData name="代數白痴 顧" userId="316db6a4f7ef8138" providerId="LiveId" clId="{4778178A-6B53-4F4B-8D28-B60B704966EB}" dt="2023-12-04T02:44:44.489" v="663" actId="167"/>
          <ac:spMkLst>
            <pc:docMk/>
            <pc:sldMk cId="1922349085" sldId="396"/>
            <ac:spMk id="61" creationId="{116041D1-1263-2696-B3C1-CC152492696E}"/>
          </ac:spMkLst>
        </pc:spChg>
        <pc:spChg chg="mod">
          <ac:chgData name="代數白痴 顧" userId="316db6a4f7ef8138" providerId="LiveId" clId="{4778178A-6B53-4F4B-8D28-B60B704966EB}" dt="2023-12-04T02:45:46.489" v="680" actId="1076"/>
          <ac:spMkLst>
            <pc:docMk/>
            <pc:sldMk cId="1922349085" sldId="396"/>
            <ac:spMk id="62" creationId="{3F7BA87B-C320-E23F-73C1-F9850FE98DF6}"/>
          </ac:spMkLst>
        </pc:spChg>
        <pc:spChg chg="mod">
          <ac:chgData name="代數白痴 顧" userId="316db6a4f7ef8138" providerId="LiveId" clId="{4778178A-6B53-4F4B-8D28-B60B704966EB}" dt="2023-12-04T02:45:50.705" v="681" actId="1076"/>
          <ac:spMkLst>
            <pc:docMk/>
            <pc:sldMk cId="1922349085" sldId="396"/>
            <ac:spMk id="63" creationId="{778A182C-369F-6C9A-757B-26A56B661947}"/>
          </ac:spMkLst>
        </pc:spChg>
        <pc:spChg chg="mod">
          <ac:chgData name="代數白痴 顧" userId="316db6a4f7ef8138" providerId="LiveId" clId="{4778178A-6B53-4F4B-8D28-B60B704966EB}" dt="2023-12-04T02:45:53.690" v="682" actId="1076"/>
          <ac:spMkLst>
            <pc:docMk/>
            <pc:sldMk cId="1922349085" sldId="396"/>
            <ac:spMk id="64" creationId="{7A82ECC7-46B8-CC28-1405-F84387FF2A98}"/>
          </ac:spMkLst>
        </pc:spChg>
        <pc:spChg chg="mod">
          <ac:chgData name="代數白痴 顧" userId="316db6a4f7ef8138" providerId="LiveId" clId="{4778178A-6B53-4F4B-8D28-B60B704966EB}" dt="2023-12-04T02:46:01.561" v="683" actId="1076"/>
          <ac:spMkLst>
            <pc:docMk/>
            <pc:sldMk cId="1922349085" sldId="396"/>
            <ac:spMk id="65" creationId="{3FDD0D30-9233-F353-36EA-B99C2A1EF3C7}"/>
          </ac:spMkLst>
        </pc:spChg>
        <pc:spChg chg="mod">
          <ac:chgData name="代數白痴 顧" userId="316db6a4f7ef8138" providerId="LiveId" clId="{4778178A-6B53-4F4B-8D28-B60B704966EB}" dt="2023-12-04T02:46:05.480" v="684" actId="1076"/>
          <ac:spMkLst>
            <pc:docMk/>
            <pc:sldMk cId="1922349085" sldId="396"/>
            <ac:spMk id="66" creationId="{64CC654D-82A0-F30A-076B-BAA382BBE1EF}"/>
          </ac:spMkLst>
        </pc:spChg>
        <pc:spChg chg="add mod ord">
          <ac:chgData name="代數白痴 顧" userId="316db6a4f7ef8138" providerId="LiveId" clId="{4778178A-6B53-4F4B-8D28-B60B704966EB}" dt="2023-12-04T02:45:04.609" v="667" actId="167"/>
          <ac:spMkLst>
            <pc:docMk/>
            <pc:sldMk cId="1922349085" sldId="396"/>
            <ac:spMk id="68" creationId="{8F6EE86B-84AF-8368-13E7-971AD361DD20}"/>
          </ac:spMkLst>
        </pc:spChg>
        <pc:spChg chg="add mod ord">
          <ac:chgData name="代數白痴 顧" userId="316db6a4f7ef8138" providerId="LiveId" clId="{4778178A-6B53-4F4B-8D28-B60B704966EB}" dt="2023-12-04T02:46:48.186" v="690" actId="167"/>
          <ac:spMkLst>
            <pc:docMk/>
            <pc:sldMk cId="1922349085" sldId="396"/>
            <ac:spMk id="72" creationId="{11968C7A-AD42-8479-FF41-6CF6C38D3296}"/>
          </ac:spMkLst>
        </pc:spChg>
        <pc:spChg chg="add mod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77" creationId="{17D2BAB3-6BC7-4E39-EA07-D6E8FCFE9F10}"/>
          </ac:spMkLst>
        </pc:spChg>
        <pc:spChg chg="add mod">
          <ac:chgData name="代數白痴 顧" userId="316db6a4f7ef8138" providerId="LiveId" clId="{4778178A-6B53-4F4B-8D28-B60B704966EB}" dt="2023-12-04T03:04:48.883" v="1017" actId="571"/>
          <ac:spMkLst>
            <pc:docMk/>
            <pc:sldMk cId="1922349085" sldId="396"/>
            <ac:spMk id="78" creationId="{54CE92EE-8886-26DA-7C98-10CB2A6F01EA}"/>
          </ac:spMkLst>
        </pc:spChg>
        <pc:spChg chg="mod">
          <ac:chgData name="代數白痴 顧" userId="316db6a4f7ef8138" providerId="LiveId" clId="{4778178A-6B53-4F4B-8D28-B60B704966EB}" dt="2023-12-04T02:46:10.433" v="685" actId="1076"/>
          <ac:spMkLst>
            <pc:docMk/>
            <pc:sldMk cId="1922349085" sldId="396"/>
            <ac:spMk id="81" creationId="{E128A84A-D556-4B88-C02E-D745ECFDBB07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18" creationId="{1AE28330-B14E-03CC-D80C-E940CB8EC1AD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22" creationId="{3BD57528-9D05-AFE1-BF82-CDE9E587373C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23" creationId="{B8D630BE-0A6D-BC6F-3EE9-00D6D90B74A5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25" creationId="{A397E39B-90E3-14A1-7F11-AA451ED2B8EB}"/>
          </ac:spMkLst>
        </pc:spChg>
        <pc:grpChg chg="mod topLvl">
          <ac:chgData name="代數白痴 顧" userId="316db6a4f7ef8138" providerId="LiveId" clId="{4778178A-6B53-4F4B-8D28-B60B704966EB}" dt="2023-12-04T03:06:42.098" v="1246" actId="164"/>
          <ac:grpSpMkLst>
            <pc:docMk/>
            <pc:sldMk cId="1922349085" sldId="396"/>
            <ac:grpSpMk id="35" creationId="{92153CF8-5595-00A9-5DF8-06A051EC39DC}"/>
          </ac:grpSpMkLst>
        </pc:grpChg>
        <pc:grpChg chg="del">
          <ac:chgData name="代數白痴 顧" userId="316db6a4f7ef8138" providerId="LiveId" clId="{4778178A-6B53-4F4B-8D28-B60B704966EB}" dt="2023-12-04T02:47:07.391" v="692" actId="165"/>
          <ac:grpSpMkLst>
            <pc:docMk/>
            <pc:sldMk cId="1922349085" sldId="396"/>
            <ac:grpSpMk id="52" creationId="{40542BA4-28DF-D8DF-866E-3C0B55E856A8}"/>
          </ac:grpSpMkLst>
        </pc:grpChg>
        <pc:grpChg chg="add mod">
          <ac:chgData name="代數白痴 顧" userId="316db6a4f7ef8138" providerId="LiveId" clId="{4778178A-6B53-4F4B-8D28-B60B704966EB}" dt="2023-12-04T02:40:54.238" v="633" actId="164"/>
          <ac:grpSpMkLst>
            <pc:docMk/>
            <pc:sldMk cId="1922349085" sldId="396"/>
            <ac:grpSpMk id="53" creationId="{6BE855AF-3EF8-4403-A29E-06CD5108FABE}"/>
          </ac:grpSpMkLst>
        </pc:grpChg>
        <pc:grpChg chg="del">
          <ac:chgData name="代數白痴 顧" userId="316db6a4f7ef8138" providerId="LiveId" clId="{4778178A-6B53-4F4B-8D28-B60B704966EB}" dt="2023-12-04T01:48:47.242" v="6" actId="478"/>
          <ac:grpSpMkLst>
            <pc:docMk/>
            <pc:sldMk cId="1922349085" sldId="396"/>
            <ac:grpSpMk id="57" creationId="{BD165154-36BB-59D2-2D6B-7A138E2D76E3}"/>
          </ac:grpSpMkLst>
        </pc:grpChg>
        <pc:grpChg chg="add mod">
          <ac:chgData name="代數白痴 顧" userId="316db6a4f7ef8138" providerId="LiveId" clId="{4778178A-6B53-4F4B-8D28-B60B704966EB}" dt="2023-12-04T03:06:42.098" v="1246" actId="164"/>
          <ac:grpSpMkLst>
            <pc:docMk/>
            <pc:sldMk cId="1922349085" sldId="396"/>
            <ac:grpSpMk id="87" creationId="{E1616718-A329-31A8-C2B0-2B52E8BDC640}"/>
          </ac:grpSpMkLst>
        </pc:grpChg>
        <pc:graphicFrameChg chg="del">
          <ac:chgData name="代數白痴 顧" userId="316db6a4f7ef8138" providerId="LiveId" clId="{4778178A-6B53-4F4B-8D28-B60B704966EB}" dt="2023-12-04T01:53:12.667" v="448" actId="478"/>
          <ac:graphicFrameMkLst>
            <pc:docMk/>
            <pc:sldMk cId="1922349085" sldId="396"/>
            <ac:graphicFrameMk id="2" creationId="{9AB3E37D-B3FF-5064-0EC4-73DA6E4A9627}"/>
          </ac:graphicFrameMkLst>
        </pc:graphicFrameChg>
        <pc:graphicFrameChg chg="add del mod">
          <ac:chgData name="代數白痴 顧" userId="316db6a4f7ef8138" providerId="LiveId" clId="{4778178A-6B53-4F4B-8D28-B60B704966EB}" dt="2023-12-04T01:49:35.263" v="60" actId="478"/>
          <ac:graphicFrameMkLst>
            <pc:docMk/>
            <pc:sldMk cId="1922349085" sldId="396"/>
            <ac:graphicFrameMk id="3" creationId="{F02ECA39-5999-33B4-7893-12BBBEE42A09}"/>
          </ac:graphicFrameMkLst>
        </pc:graphicFrameChg>
        <pc:picChg chg="add del mod ord">
          <ac:chgData name="代數白痴 顧" userId="316db6a4f7ef8138" providerId="LiveId" clId="{4778178A-6B53-4F4B-8D28-B60B704966EB}" dt="2023-12-04T02:47:02.002" v="691" actId="478"/>
          <ac:picMkLst>
            <pc:docMk/>
            <pc:sldMk cId="1922349085" sldId="396"/>
            <ac:picMk id="13" creationId="{8D65884B-92C7-0D44-35A6-0EC81E9098F9}"/>
          </ac:picMkLst>
        </pc:picChg>
        <pc:picChg chg="add del mod">
          <ac:chgData name="代數白痴 顧" userId="316db6a4f7ef8138" providerId="LiveId" clId="{4778178A-6B53-4F4B-8D28-B60B704966EB}" dt="2023-12-04T02:54:58.433" v="700" actId="21"/>
          <ac:picMkLst>
            <pc:docMk/>
            <pc:sldMk cId="1922349085" sldId="396"/>
            <ac:picMk id="74" creationId="{CD7F663D-03E1-F798-B490-C58E8858AEB2}"/>
          </ac:picMkLst>
        </pc:picChg>
        <pc:picChg chg="add mod ord">
          <ac:chgData name="代數白痴 顧" userId="316db6a4f7ef8138" providerId="LiveId" clId="{4778178A-6B53-4F4B-8D28-B60B704966EB}" dt="2023-12-04T03:06:42.098" v="1246" actId="164"/>
          <ac:picMkLst>
            <pc:docMk/>
            <pc:sldMk cId="1922349085" sldId="396"/>
            <ac:picMk id="76" creationId="{BCE3C810-1A39-60A8-C91A-6403359B4096}"/>
          </ac:picMkLst>
        </pc:picChg>
        <pc:cxnChg chg="del">
          <ac:chgData name="代數白痴 顧" userId="316db6a4f7ef8138" providerId="LiveId" clId="{4778178A-6B53-4F4B-8D28-B60B704966EB}" dt="2023-12-04T01:53:36.755" v="572" actId="478"/>
          <ac:cxnSpMkLst>
            <pc:docMk/>
            <pc:sldMk cId="1922349085" sldId="396"/>
            <ac:cxnSpMk id="6" creationId="{32329F4A-5B95-BCC2-3911-B64DBC4D6C70}"/>
          </ac:cxnSpMkLst>
        </pc:cxnChg>
        <pc:cxnChg chg="mod">
          <ac:chgData name="代數白痴 顧" userId="316db6a4f7ef8138" providerId="LiveId" clId="{4778178A-6B53-4F4B-8D28-B60B704966EB}" dt="2023-12-04T03:04:48.883" v="1017" actId="571"/>
          <ac:cxnSpMkLst>
            <pc:docMk/>
            <pc:sldMk cId="1922349085" sldId="396"/>
            <ac:cxnSpMk id="7" creationId="{FE5BF7E5-55AA-4027-3A22-130B727A1C85}"/>
          </ac:cxnSpMkLst>
        </pc:cxnChg>
        <pc:cxnChg chg="mod">
          <ac:chgData name="代數白痴 顧" userId="316db6a4f7ef8138" providerId="LiveId" clId="{4778178A-6B53-4F4B-8D28-B60B704966EB}" dt="2023-12-04T01:53:33.004" v="571" actId="1038"/>
          <ac:cxnSpMkLst>
            <pc:docMk/>
            <pc:sldMk cId="1922349085" sldId="396"/>
            <ac:cxnSpMk id="9" creationId="{F643A549-CBF3-25F1-FE1B-153FA6698ECC}"/>
          </ac:cxnSpMkLst>
        </pc:cxnChg>
        <pc:cxnChg chg="mod">
          <ac:chgData name="代數白痴 顧" userId="316db6a4f7ef8138" providerId="LiveId" clId="{4778178A-6B53-4F4B-8D28-B60B704966EB}" dt="2023-12-04T03:01:54.139" v="815" actId="34135"/>
          <ac:cxnSpMkLst>
            <pc:docMk/>
            <pc:sldMk cId="1922349085" sldId="396"/>
            <ac:cxnSpMk id="14" creationId="{A3C993DE-9EF2-69C0-14A0-1357931FC216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15" creationId="{06CAD921-AD6D-E36A-1FF7-E437A1A47822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17" creationId="{95AEECF6-4C18-20E0-389F-1715AC53DB96}"/>
          </ac:cxnSpMkLst>
        </pc:cxnChg>
        <pc:cxnChg chg="add mod">
          <ac:chgData name="代數白痴 顧" userId="316db6a4f7ef8138" providerId="LiveId" clId="{4778178A-6B53-4F4B-8D28-B60B704966EB}" dt="2023-12-04T02:33:25.545" v="585" actId="14100"/>
          <ac:cxnSpMkLst>
            <pc:docMk/>
            <pc:sldMk cId="1922349085" sldId="396"/>
            <ac:cxnSpMk id="19" creationId="{0638C55A-2082-9FDE-F439-D8ECF51AD989}"/>
          </ac:cxnSpMkLst>
        </pc:cxnChg>
        <pc:cxnChg chg="del">
          <ac:chgData name="代數白痴 顧" userId="316db6a4f7ef8138" providerId="LiveId" clId="{4778178A-6B53-4F4B-8D28-B60B704966EB}" dt="2023-12-04T01:53:15.563" v="449" actId="478"/>
          <ac:cxnSpMkLst>
            <pc:docMk/>
            <pc:sldMk cId="1922349085" sldId="396"/>
            <ac:cxnSpMk id="21" creationId="{A41C8076-9516-D74C-C741-7A599E2A5088}"/>
          </ac:cxnSpMkLst>
        </pc:cxnChg>
        <pc:cxnChg chg="del">
          <ac:chgData name="代數白痴 顧" userId="316db6a4f7ef8138" providerId="LiveId" clId="{4778178A-6B53-4F4B-8D28-B60B704966EB}" dt="2023-12-04T01:53:15.563" v="449" actId="478"/>
          <ac:cxnSpMkLst>
            <pc:docMk/>
            <pc:sldMk cId="1922349085" sldId="396"/>
            <ac:cxnSpMk id="22" creationId="{DCD86453-A300-CFE7-330D-A137A065C734}"/>
          </ac:cxnSpMkLst>
        </pc:cxnChg>
        <pc:cxnChg chg="del">
          <ac:chgData name="代數白痴 顧" userId="316db6a4f7ef8138" providerId="LiveId" clId="{4778178A-6B53-4F4B-8D28-B60B704966EB}" dt="2023-12-04T01:53:15.563" v="449" actId="478"/>
          <ac:cxnSpMkLst>
            <pc:docMk/>
            <pc:sldMk cId="1922349085" sldId="396"/>
            <ac:cxnSpMk id="24" creationId="{3D042B8F-2AE2-1CB5-E898-3E3AEF1A6E44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26" creationId="{ECC48CAA-3C26-A7EC-D3F3-E50E77465C5B}"/>
          </ac:cxnSpMkLst>
        </pc:cxnChg>
        <pc:cxnChg chg="add mod">
          <ac:chgData name="代數白痴 顧" userId="316db6a4f7ef8138" providerId="LiveId" clId="{4778178A-6B53-4F4B-8D28-B60B704966EB}" dt="2023-12-04T02:35:20.713" v="588" actId="14100"/>
          <ac:cxnSpMkLst>
            <pc:docMk/>
            <pc:sldMk cId="1922349085" sldId="396"/>
            <ac:cxnSpMk id="27" creationId="{121ADD31-10DB-9AB2-C586-1C94A420F92E}"/>
          </ac:cxnSpMkLst>
        </pc:cxnChg>
        <pc:cxnChg chg="mod">
          <ac:chgData name="代數白痴 顧" userId="316db6a4f7ef8138" providerId="LiveId" clId="{4778178A-6B53-4F4B-8D28-B60B704966EB}" dt="2023-12-04T03:05:46.618" v="1091" actId="14100"/>
          <ac:cxnSpMkLst>
            <pc:docMk/>
            <pc:sldMk cId="1922349085" sldId="396"/>
            <ac:cxnSpMk id="30" creationId="{5A6B72ED-2A9A-EBA0-2140-90EF0D7640CD}"/>
          </ac:cxnSpMkLst>
        </pc:cxnChg>
        <pc:cxnChg chg="del mod">
          <ac:chgData name="代數白痴 顧" userId="316db6a4f7ef8138" providerId="LiveId" clId="{4778178A-6B53-4F4B-8D28-B60B704966EB}" dt="2023-12-04T03:05:43.151" v="1090" actId="478"/>
          <ac:cxnSpMkLst>
            <pc:docMk/>
            <pc:sldMk cId="1922349085" sldId="396"/>
            <ac:cxnSpMk id="32" creationId="{DBF183FD-40E1-8AF3-8C8C-65F9C07B8B61}"/>
          </ac:cxnSpMkLst>
        </pc:cxnChg>
        <pc:cxnChg chg="del mod">
          <ac:chgData name="代數白痴 顧" userId="316db6a4f7ef8138" providerId="LiveId" clId="{4778178A-6B53-4F4B-8D28-B60B704966EB}" dt="2023-12-04T03:06:24.241" v="1245" actId="478"/>
          <ac:cxnSpMkLst>
            <pc:docMk/>
            <pc:sldMk cId="1922349085" sldId="396"/>
            <ac:cxnSpMk id="34" creationId="{EBE9D48D-E25B-E54A-5E22-07A3B72419F6}"/>
          </ac:cxnSpMkLst>
        </pc:cxnChg>
        <pc:cxnChg chg="mod">
          <ac:chgData name="代數白痴 顧" userId="316db6a4f7ef8138" providerId="LiveId" clId="{4778178A-6B53-4F4B-8D28-B60B704966EB}" dt="2023-12-04T03:05:33.713" v="1057" actId="1037"/>
          <ac:cxnSpMkLst>
            <pc:docMk/>
            <pc:sldMk cId="1922349085" sldId="396"/>
            <ac:cxnSpMk id="39" creationId="{68CEA46D-E69D-BBAE-8FFC-6998FBF88FD8}"/>
          </ac:cxnSpMkLst>
        </pc:cxnChg>
        <pc:cxnChg chg="del mod topLvl">
          <ac:chgData name="代數白痴 顧" userId="316db6a4f7ef8138" providerId="LiveId" clId="{4778178A-6B53-4F4B-8D28-B60B704966EB}" dt="2023-12-04T02:47:11.066" v="695" actId="478"/>
          <ac:cxnSpMkLst>
            <pc:docMk/>
            <pc:sldMk cId="1922349085" sldId="396"/>
            <ac:cxnSpMk id="41" creationId="{D39ED9EF-4EB1-E993-F7F8-BF3A1BF1EB5D}"/>
          </ac:cxnSpMkLst>
        </pc:cxnChg>
        <pc:cxnChg chg="mod">
          <ac:chgData name="代數白痴 顧" userId="316db6a4f7ef8138" providerId="LiveId" clId="{4778178A-6B53-4F4B-8D28-B60B704966EB}" dt="2023-12-04T03:05:40.111" v="1089" actId="1038"/>
          <ac:cxnSpMkLst>
            <pc:docMk/>
            <pc:sldMk cId="1922349085" sldId="396"/>
            <ac:cxnSpMk id="42" creationId="{CC94CC96-6145-4CD6-5F16-13A9483F415B}"/>
          </ac:cxnSpMkLst>
        </pc:cxnChg>
        <pc:cxnChg chg="mod">
          <ac:chgData name="代數白痴 顧" userId="316db6a4f7ef8138" providerId="LiveId" clId="{4778178A-6B53-4F4B-8D28-B60B704966EB}" dt="2023-12-04T03:04:48.883" v="1017" actId="571"/>
          <ac:cxnSpMkLst>
            <pc:docMk/>
            <pc:sldMk cId="1922349085" sldId="396"/>
            <ac:cxnSpMk id="44" creationId="{C184DE3F-485D-37BC-AB7F-C2F50560765F}"/>
          </ac:cxnSpMkLst>
        </pc:cxnChg>
        <pc:cxnChg chg="del mod topLvl">
          <ac:chgData name="代數白痴 顧" userId="316db6a4f7ef8138" providerId="LiveId" clId="{4778178A-6B53-4F4B-8D28-B60B704966EB}" dt="2023-12-04T02:47:10.539" v="694" actId="478"/>
          <ac:cxnSpMkLst>
            <pc:docMk/>
            <pc:sldMk cId="1922349085" sldId="396"/>
            <ac:cxnSpMk id="46" creationId="{A5A27854-90E8-177B-B40D-D14E093AF07E}"/>
          </ac:cxnSpMkLst>
        </pc:cxnChg>
        <pc:cxnChg chg="add mod">
          <ac:chgData name="代數白痴 顧" userId="316db6a4f7ef8138" providerId="LiveId" clId="{4778178A-6B53-4F4B-8D28-B60B704966EB}" dt="2023-12-04T02:40:54.238" v="633" actId="164"/>
          <ac:cxnSpMkLst>
            <pc:docMk/>
            <pc:sldMk cId="1922349085" sldId="396"/>
            <ac:cxnSpMk id="47" creationId="{180DB035-5858-17FB-F3DE-ED745318EF2E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67" creationId="{5FFEB136-CE74-3F3D-565A-3807A7B865B8}"/>
          </ac:cxnSpMkLst>
        </pc:cxnChg>
        <pc:cxnChg chg="add del mod">
          <ac:chgData name="代數白痴 顧" userId="316db6a4f7ef8138" providerId="LiveId" clId="{4778178A-6B53-4F4B-8D28-B60B704966EB}" dt="2023-12-04T02:45:35.136" v="678" actId="478"/>
          <ac:cxnSpMkLst>
            <pc:docMk/>
            <pc:sldMk cId="1922349085" sldId="396"/>
            <ac:cxnSpMk id="70" creationId="{091E5EB8-5BBB-BADD-A739-8337140CA7DC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71" creationId="{F9DF9446-6FDC-5ADB-105E-5685F952DAF3}"/>
          </ac:cxnSpMkLst>
        </pc:cxnChg>
        <pc:cxnChg chg="add mod">
          <ac:chgData name="代數白痴 顧" userId="316db6a4f7ef8138" providerId="LiveId" clId="{4778178A-6B53-4F4B-8D28-B60B704966EB}" dt="2023-12-04T03:04:48.883" v="1017" actId="571"/>
          <ac:cxnSpMkLst>
            <pc:docMk/>
            <pc:sldMk cId="1922349085" sldId="396"/>
            <ac:cxnSpMk id="79" creationId="{8B27D7C1-1CE8-F32D-B1FD-A469F863E7B3}"/>
          </ac:cxnSpMkLst>
        </pc:cxnChg>
        <pc:cxnChg chg="add mod">
          <ac:chgData name="代數白痴 顧" userId="316db6a4f7ef8138" providerId="LiveId" clId="{4778178A-6B53-4F4B-8D28-B60B704966EB}" dt="2023-12-04T03:06:42.098" v="1246" actId="164"/>
          <ac:cxnSpMkLst>
            <pc:docMk/>
            <pc:sldMk cId="1922349085" sldId="396"/>
            <ac:cxnSpMk id="82" creationId="{EC1046D4-F30F-B97D-0B50-D9913022C046}"/>
          </ac:cxnSpMkLst>
        </pc:cxnChg>
        <pc:cxnChg chg="add mod">
          <ac:chgData name="代數白痴 顧" userId="316db6a4f7ef8138" providerId="LiveId" clId="{4778178A-6B53-4F4B-8D28-B60B704966EB}" dt="2023-12-04T03:06:42.098" v="1246" actId="164"/>
          <ac:cxnSpMkLst>
            <pc:docMk/>
            <pc:sldMk cId="1922349085" sldId="396"/>
            <ac:cxnSpMk id="85" creationId="{432B3B7C-5144-129D-CF1B-619AAADC89CA}"/>
          </ac:cxnSpMkLst>
        </pc:cxnChg>
        <pc:cxnChg chg="add mod">
          <ac:chgData name="代數白痴 顧" userId="316db6a4f7ef8138" providerId="LiveId" clId="{4778178A-6B53-4F4B-8D28-B60B704966EB}" dt="2023-12-04T03:06:42.098" v="1246" actId="164"/>
          <ac:cxnSpMkLst>
            <pc:docMk/>
            <pc:sldMk cId="1922349085" sldId="396"/>
            <ac:cxnSpMk id="86" creationId="{B5208560-308E-F05C-2C67-CD23FEBAE886}"/>
          </ac:cxnSpMkLst>
        </pc:cxnChg>
      </pc:sldChg>
      <pc:sldChg chg="addSp delSp modSp del mod modTransition">
        <pc:chgData name="代數白痴 顧" userId="316db6a4f7ef8138" providerId="LiveId" clId="{4778178A-6B53-4F4B-8D28-B60B704966EB}" dt="2023-12-04T03:07:14.581" v="1249" actId="2696"/>
        <pc:sldMkLst>
          <pc:docMk/>
          <pc:sldMk cId="3573936840" sldId="397"/>
        </pc:sldMkLst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0" creationId="{90ECAF3B-FFFF-A531-AFBE-31708C7D891C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2" creationId="{3F7BA87B-C320-E23F-73C1-F9850FE98DF6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3" creationId="{778A182C-369F-6C9A-757B-26A56B661947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4" creationId="{7A82ECC7-46B8-CC28-1405-F84387FF2A98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5" creationId="{3FDD0D30-9233-F353-36EA-B99C2A1EF3C7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6" creationId="{64CC654D-82A0-F30A-076B-BAA382BBE1EF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81" creationId="{E128A84A-D556-4B88-C02E-D745ECFDBB07}"/>
          </ac:spMkLst>
        </pc:spChg>
        <pc:grpChg chg="del">
          <ac:chgData name="代數白痴 顧" userId="316db6a4f7ef8138" providerId="LiveId" clId="{4778178A-6B53-4F4B-8D28-B60B704966EB}" dt="2023-12-04T02:54:50.341" v="699" actId="478"/>
          <ac:grpSpMkLst>
            <pc:docMk/>
            <pc:sldMk cId="3573936840" sldId="397"/>
            <ac:grpSpMk id="129" creationId="{29691FB9-5A20-8DC0-57A6-E03C03C54FCD}"/>
          </ac:grpSpMkLst>
        </pc:grpChg>
        <pc:picChg chg="add mod">
          <ac:chgData name="代數白痴 顧" userId="316db6a4f7ef8138" providerId="LiveId" clId="{4778178A-6B53-4F4B-8D28-B60B704966EB}" dt="2023-12-04T02:55:01.033" v="702" actId="1076"/>
          <ac:picMkLst>
            <pc:docMk/>
            <pc:sldMk cId="3573936840" sldId="397"/>
            <ac:picMk id="2" creationId="{0FF50572-15C9-ED1A-6870-8C77AE2F4BCC}"/>
          </ac:picMkLst>
        </pc:picChg>
        <pc:inkChg chg="add">
          <ac:chgData name="代數白痴 顧" userId="316db6a4f7ef8138" providerId="LiveId" clId="{4778178A-6B53-4F4B-8D28-B60B704966EB}" dt="2023-12-04T02:57:57.342" v="705"/>
          <ac:inkMkLst>
            <pc:docMk/>
            <pc:sldMk cId="3573936840" sldId="397"/>
            <ac:inkMk id="3" creationId="{39971E6D-33E3-AD47-5536-E2293E55F64B}"/>
          </ac:inkMkLst>
        </pc:ink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6" creationId="{32329F4A-5B95-BCC2-3911-B64DBC4D6C70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9" creationId="{F643A549-CBF3-25F1-FE1B-153FA6698ECC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14" creationId="{A3C993DE-9EF2-69C0-14A0-1357931FC216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19" creationId="{2F21C410-2F66-58F5-DA01-28D0B5D975EE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0" creationId="{0BC1322C-1FA5-B833-28FA-A1098741136B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1" creationId="{A41C8076-9516-D74C-C741-7A599E2A5088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2" creationId="{DCD86453-A300-CFE7-330D-A137A065C734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4" creationId="{3D042B8F-2AE2-1CB5-E898-3E3AEF1A6E44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5" creationId="{5A3D69BC-1336-F2DD-0F80-AEF1FFE76649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37" creationId="{5614A025-E010-BAC8-A4A2-24382407B01D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54" creationId="{6C7CE733-6E13-67E8-820C-7317A0F45AED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56" creationId="{5ABED142-92E2-7E73-BF42-B18BD8B38775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58" creationId="{0E6B41FD-4EC9-B677-9529-B17BBB563D26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61" creationId="{98F3288C-07E8-F32F-F749-850FA715FBE9}"/>
          </ac:cxnSpMkLst>
        </pc:cxnChg>
      </pc:sldChg>
    </pc:docChg>
  </pc:docChgLst>
  <pc:docChgLst>
    <pc:chgData name="代數白痴 顧" userId="316db6a4f7ef8138" providerId="LiveId" clId="{E3F46EFD-AD45-4ADE-AFF8-0959CE17B3AC}"/>
    <pc:docChg chg="undo custSel addSld delSld modSld">
      <pc:chgData name="代數白痴 顧" userId="316db6a4f7ef8138" providerId="LiveId" clId="{E3F46EFD-AD45-4ADE-AFF8-0959CE17B3AC}" dt="2024-03-28T04:44:01.542" v="1141" actId="20577"/>
      <pc:docMkLst>
        <pc:docMk/>
      </pc:docMkLst>
      <pc:sldChg chg="add del">
        <pc:chgData name="代數白痴 顧" userId="316db6a4f7ef8138" providerId="LiveId" clId="{E3F46EFD-AD45-4ADE-AFF8-0959CE17B3AC}" dt="2024-03-28T04:42:45.098" v="1089" actId="2696"/>
        <pc:sldMkLst>
          <pc:docMk/>
          <pc:sldMk cId="2002568168" sldId="400"/>
        </pc:sldMkLst>
      </pc:sldChg>
      <pc:sldChg chg="addSp delSp modSp mod">
        <pc:chgData name="代數白痴 顧" userId="316db6a4f7ef8138" providerId="LiveId" clId="{E3F46EFD-AD45-4ADE-AFF8-0959CE17B3AC}" dt="2024-03-28T04:44:01.542" v="1141" actId="20577"/>
        <pc:sldMkLst>
          <pc:docMk/>
          <pc:sldMk cId="1143498520" sldId="401"/>
        </pc:sldMkLst>
        <pc:spChg chg="mod">
          <ac:chgData name="代數白痴 顧" userId="316db6a4f7ef8138" providerId="LiveId" clId="{E3F46EFD-AD45-4ADE-AFF8-0959CE17B3AC}" dt="2024-03-28T04:28:41.680" v="243" actId="113"/>
          <ac:spMkLst>
            <pc:docMk/>
            <pc:sldMk cId="1143498520" sldId="401"/>
            <ac:spMk id="6" creationId="{CEEB7751-993F-9058-CC83-7E99352B29AD}"/>
          </ac:spMkLst>
        </pc:spChg>
        <pc:spChg chg="add mod">
          <ac:chgData name="代數白痴 顧" userId="316db6a4f7ef8138" providerId="LiveId" clId="{E3F46EFD-AD45-4ADE-AFF8-0959CE17B3AC}" dt="2024-03-28T04:42:33.797" v="1088" actId="1076"/>
          <ac:spMkLst>
            <pc:docMk/>
            <pc:sldMk cId="1143498520" sldId="401"/>
            <ac:spMk id="14" creationId="{109FD7E0-28BF-44D6-7E07-2A51AA8B7064}"/>
          </ac:spMkLst>
        </pc:spChg>
        <pc:spChg chg="add del">
          <ac:chgData name="代數白痴 顧" userId="316db6a4f7ef8138" providerId="LiveId" clId="{E3F46EFD-AD45-4ADE-AFF8-0959CE17B3AC}" dt="2024-03-28T04:30:53.965" v="413" actId="478"/>
          <ac:spMkLst>
            <pc:docMk/>
            <pc:sldMk cId="1143498520" sldId="401"/>
            <ac:spMk id="16" creationId="{B67BD468-E5C1-7D21-3E40-8A926F8E3775}"/>
          </ac:spMkLst>
        </pc:spChg>
        <pc:spChg chg="add mod">
          <ac:chgData name="代數白痴 顧" userId="316db6a4f7ef8138" providerId="LiveId" clId="{E3F46EFD-AD45-4ADE-AFF8-0959CE17B3AC}" dt="2024-03-28T04:42:33.797" v="1088" actId="1076"/>
          <ac:spMkLst>
            <pc:docMk/>
            <pc:sldMk cId="1143498520" sldId="401"/>
            <ac:spMk id="17" creationId="{CCA0F5DA-65A9-D1DC-6BBA-E025DADCD868}"/>
          </ac:spMkLst>
        </pc:spChg>
        <pc:spChg chg="add mod ord">
          <ac:chgData name="代數白痴 顧" userId="316db6a4f7ef8138" providerId="LiveId" clId="{E3F46EFD-AD45-4ADE-AFF8-0959CE17B3AC}" dt="2024-03-28T04:42:33.797" v="1088" actId="1076"/>
          <ac:spMkLst>
            <pc:docMk/>
            <pc:sldMk cId="1143498520" sldId="401"/>
            <ac:spMk id="21" creationId="{E0CE34E9-3194-FDD5-BFA6-4F4F9112AEE6}"/>
          </ac:spMkLst>
        </pc:spChg>
        <pc:spChg chg="add mod ord">
          <ac:chgData name="代數白痴 顧" userId="316db6a4f7ef8138" providerId="LiveId" clId="{E3F46EFD-AD45-4ADE-AFF8-0959CE17B3AC}" dt="2024-03-28T04:42:33.797" v="1088" actId="1076"/>
          <ac:spMkLst>
            <pc:docMk/>
            <pc:sldMk cId="1143498520" sldId="401"/>
            <ac:spMk id="22" creationId="{9D188538-B67B-B563-7B45-3688B5AD1172}"/>
          </ac:spMkLst>
        </pc:spChg>
        <pc:spChg chg="mod">
          <ac:chgData name="代數白痴 顧" userId="316db6a4f7ef8138" providerId="LiveId" clId="{E3F46EFD-AD45-4ADE-AFF8-0959CE17B3AC}" dt="2024-03-28T04:44:01.542" v="1141" actId="20577"/>
          <ac:spMkLst>
            <pc:docMk/>
            <pc:sldMk cId="1143498520" sldId="401"/>
            <ac:spMk id="23" creationId="{3851CD1E-8037-4C3B-D89A-8BB0433A7809}"/>
          </ac:spMkLst>
        </pc:spChg>
        <pc:spChg chg="del">
          <ac:chgData name="代數白痴 顧" userId="316db6a4f7ef8138" providerId="LiveId" clId="{E3F46EFD-AD45-4ADE-AFF8-0959CE17B3AC}" dt="2024-03-28T04:26:10.291" v="8" actId="478"/>
          <ac:spMkLst>
            <pc:docMk/>
            <pc:sldMk cId="1143498520" sldId="401"/>
            <ac:spMk id="24" creationId="{30955E4C-9111-CB63-F76F-DB06F417C7D3}"/>
          </ac:spMkLst>
        </pc:spChg>
        <pc:spChg chg="del">
          <ac:chgData name="代數白痴 顧" userId="316db6a4f7ef8138" providerId="LiveId" clId="{E3F46EFD-AD45-4ADE-AFF8-0959CE17B3AC}" dt="2024-03-28T04:26:10.291" v="8" actId="478"/>
          <ac:spMkLst>
            <pc:docMk/>
            <pc:sldMk cId="1143498520" sldId="401"/>
            <ac:spMk id="25" creationId="{8B85BBB7-0E75-A5B1-8DA8-506B31EBE709}"/>
          </ac:spMkLst>
        </pc:spChg>
        <pc:spChg chg="del">
          <ac:chgData name="代數白痴 顧" userId="316db6a4f7ef8138" providerId="LiveId" clId="{E3F46EFD-AD45-4ADE-AFF8-0959CE17B3AC}" dt="2024-03-28T04:26:10.291" v="8" actId="478"/>
          <ac:spMkLst>
            <pc:docMk/>
            <pc:sldMk cId="1143498520" sldId="401"/>
            <ac:spMk id="27" creationId="{818ECE65-3E05-AFCC-41A5-4565334C2456}"/>
          </ac:spMkLst>
        </pc:spChg>
        <pc:spChg chg="del">
          <ac:chgData name="代數白痴 顧" userId="316db6a4f7ef8138" providerId="LiveId" clId="{E3F46EFD-AD45-4ADE-AFF8-0959CE17B3AC}" dt="2024-03-28T04:26:10.291" v="8" actId="478"/>
          <ac:spMkLst>
            <pc:docMk/>
            <pc:sldMk cId="1143498520" sldId="401"/>
            <ac:spMk id="29" creationId="{BB36C1AF-AF3B-BAE5-2FD8-E9AAD3A591D6}"/>
          </ac:spMkLst>
        </pc:spChg>
        <pc:spChg chg="add mod">
          <ac:chgData name="代數白痴 顧" userId="316db6a4f7ef8138" providerId="LiveId" clId="{E3F46EFD-AD45-4ADE-AFF8-0959CE17B3AC}" dt="2024-03-28T04:42:33.797" v="1088" actId="1076"/>
          <ac:spMkLst>
            <pc:docMk/>
            <pc:sldMk cId="1143498520" sldId="401"/>
            <ac:spMk id="30" creationId="{2600D52B-0833-BA72-8DF3-858B95953401}"/>
          </ac:spMkLst>
        </pc:spChg>
        <pc:spChg chg="mod topLvl">
          <ac:chgData name="代數白痴 顧" userId="316db6a4f7ef8138" providerId="LiveId" clId="{E3F46EFD-AD45-4ADE-AFF8-0959CE17B3AC}" dt="2024-03-28T04:42:20.096" v="1086" actId="164"/>
          <ac:spMkLst>
            <pc:docMk/>
            <pc:sldMk cId="1143498520" sldId="401"/>
            <ac:spMk id="32" creationId="{15D3285B-914E-EDF2-DB39-B36D1986482F}"/>
          </ac:spMkLst>
        </pc:spChg>
        <pc:spChg chg="mod topLvl">
          <ac:chgData name="代數白痴 顧" userId="316db6a4f7ef8138" providerId="LiveId" clId="{E3F46EFD-AD45-4ADE-AFF8-0959CE17B3AC}" dt="2024-03-28T04:42:20.096" v="1086" actId="164"/>
          <ac:spMkLst>
            <pc:docMk/>
            <pc:sldMk cId="1143498520" sldId="401"/>
            <ac:spMk id="33" creationId="{2F88E5CA-BEA4-43A0-8025-356970170B41}"/>
          </ac:spMkLst>
        </pc:spChg>
        <pc:spChg chg="mod">
          <ac:chgData name="代數白痴 顧" userId="316db6a4f7ef8138" providerId="LiveId" clId="{E3F46EFD-AD45-4ADE-AFF8-0959CE17B3AC}" dt="2024-03-28T04:42:33.797" v="1088" actId="1076"/>
          <ac:spMkLst>
            <pc:docMk/>
            <pc:sldMk cId="1143498520" sldId="401"/>
            <ac:spMk id="34" creationId="{47AF0B6C-C062-684A-4D77-49515CD44FC5}"/>
          </ac:spMkLst>
        </pc:spChg>
        <pc:spChg chg="mod">
          <ac:chgData name="代數白痴 顧" userId="316db6a4f7ef8138" providerId="LiveId" clId="{E3F46EFD-AD45-4ADE-AFF8-0959CE17B3AC}" dt="2024-03-28T04:42:33.797" v="1088" actId="1076"/>
          <ac:spMkLst>
            <pc:docMk/>
            <pc:sldMk cId="1143498520" sldId="401"/>
            <ac:spMk id="35" creationId="{1BF445E8-26E9-BFCA-EB0B-2D2637D1890C}"/>
          </ac:spMkLst>
        </pc:spChg>
        <pc:spChg chg="mod">
          <ac:chgData name="代數白痴 顧" userId="316db6a4f7ef8138" providerId="LiveId" clId="{E3F46EFD-AD45-4ADE-AFF8-0959CE17B3AC}" dt="2024-03-28T04:42:33.797" v="1088" actId="1076"/>
          <ac:spMkLst>
            <pc:docMk/>
            <pc:sldMk cId="1143498520" sldId="401"/>
            <ac:spMk id="36" creationId="{F6A14355-A1BB-ABF7-1995-62D26B1BCAE0}"/>
          </ac:spMkLst>
        </pc:spChg>
        <pc:spChg chg="mod">
          <ac:chgData name="代數白痴 顧" userId="316db6a4f7ef8138" providerId="LiveId" clId="{E3F46EFD-AD45-4ADE-AFF8-0959CE17B3AC}" dt="2024-03-28T04:42:33.797" v="1088" actId="1076"/>
          <ac:spMkLst>
            <pc:docMk/>
            <pc:sldMk cId="1143498520" sldId="401"/>
            <ac:spMk id="37" creationId="{F1661564-E724-DDC9-376E-92418D7CB7E0}"/>
          </ac:spMkLst>
        </pc:spChg>
        <pc:spChg chg="mod">
          <ac:chgData name="代數白痴 顧" userId="316db6a4f7ef8138" providerId="LiveId" clId="{E3F46EFD-AD45-4ADE-AFF8-0959CE17B3AC}" dt="2024-03-28T04:42:33.797" v="1088" actId="1076"/>
          <ac:spMkLst>
            <pc:docMk/>
            <pc:sldMk cId="1143498520" sldId="401"/>
            <ac:spMk id="39" creationId="{C5311912-062C-69F0-84D6-3A33BDC85C42}"/>
          </ac:spMkLst>
        </pc:spChg>
        <pc:spChg chg="mod topLvl">
          <ac:chgData name="代數白痴 顧" userId="316db6a4f7ef8138" providerId="LiveId" clId="{E3F46EFD-AD45-4ADE-AFF8-0959CE17B3AC}" dt="2024-03-28T04:42:20.096" v="1086" actId="164"/>
          <ac:spMkLst>
            <pc:docMk/>
            <pc:sldMk cId="1143498520" sldId="401"/>
            <ac:spMk id="40" creationId="{F7EB9583-4E62-A6B4-08CF-A94C2FDC03B8}"/>
          </ac:spMkLst>
        </pc:spChg>
        <pc:spChg chg="del mod">
          <ac:chgData name="代數白痴 顧" userId="316db6a4f7ef8138" providerId="LiveId" clId="{E3F46EFD-AD45-4ADE-AFF8-0959CE17B3AC}" dt="2024-03-28T04:33:26.390" v="439" actId="478"/>
          <ac:spMkLst>
            <pc:docMk/>
            <pc:sldMk cId="1143498520" sldId="401"/>
            <ac:spMk id="41" creationId="{8D0FDAC8-5553-AD16-8F9E-AB6F8E60777E}"/>
          </ac:spMkLst>
        </pc:spChg>
        <pc:spChg chg="mod topLvl">
          <ac:chgData name="代數白痴 顧" userId="316db6a4f7ef8138" providerId="LiveId" clId="{E3F46EFD-AD45-4ADE-AFF8-0959CE17B3AC}" dt="2024-03-28T04:42:20.096" v="1086" actId="164"/>
          <ac:spMkLst>
            <pc:docMk/>
            <pc:sldMk cId="1143498520" sldId="401"/>
            <ac:spMk id="42" creationId="{B98EE984-B88B-357D-7C70-57BF6D7A35DB}"/>
          </ac:spMkLst>
        </pc:spChg>
        <pc:spChg chg="del mod topLvl">
          <ac:chgData name="代數白痴 顧" userId="316db6a4f7ef8138" providerId="LiveId" clId="{E3F46EFD-AD45-4ADE-AFF8-0959CE17B3AC}" dt="2024-03-28T04:42:23.347" v="1087" actId="478"/>
          <ac:spMkLst>
            <pc:docMk/>
            <pc:sldMk cId="1143498520" sldId="401"/>
            <ac:spMk id="49" creationId="{08559E37-028C-D7DF-B74A-B817AEAD7678}"/>
          </ac:spMkLst>
        </pc:spChg>
        <pc:spChg chg="del mod topLvl">
          <ac:chgData name="代數白痴 顧" userId="316db6a4f7ef8138" providerId="LiveId" clId="{E3F46EFD-AD45-4ADE-AFF8-0959CE17B3AC}" dt="2024-03-28T04:42:23.347" v="1087" actId="478"/>
          <ac:spMkLst>
            <pc:docMk/>
            <pc:sldMk cId="1143498520" sldId="401"/>
            <ac:spMk id="50" creationId="{4C4D938C-638B-9E93-127E-FC3E62CF04C4}"/>
          </ac:spMkLst>
        </pc:spChg>
        <pc:spChg chg="del mod topLvl">
          <ac:chgData name="代數白痴 顧" userId="316db6a4f7ef8138" providerId="LiveId" clId="{E3F46EFD-AD45-4ADE-AFF8-0959CE17B3AC}" dt="2024-03-28T04:42:23.347" v="1087" actId="478"/>
          <ac:spMkLst>
            <pc:docMk/>
            <pc:sldMk cId="1143498520" sldId="401"/>
            <ac:spMk id="51" creationId="{0CE9E9D1-F702-F282-BF1D-648DAF44AEEB}"/>
          </ac:spMkLst>
        </pc:spChg>
        <pc:spChg chg="del mod topLvl">
          <ac:chgData name="代數白痴 顧" userId="316db6a4f7ef8138" providerId="LiveId" clId="{E3F46EFD-AD45-4ADE-AFF8-0959CE17B3AC}" dt="2024-03-28T04:42:23.347" v="1087" actId="478"/>
          <ac:spMkLst>
            <pc:docMk/>
            <pc:sldMk cId="1143498520" sldId="401"/>
            <ac:spMk id="52" creationId="{CD54803A-E4FD-4DCA-0567-301E2AE09717}"/>
          </ac:spMkLst>
        </pc:spChg>
        <pc:spChg chg="mod topLvl">
          <ac:chgData name="代數白痴 顧" userId="316db6a4f7ef8138" providerId="LiveId" clId="{E3F46EFD-AD45-4ADE-AFF8-0959CE17B3AC}" dt="2024-03-28T04:42:20.096" v="1086" actId="164"/>
          <ac:spMkLst>
            <pc:docMk/>
            <pc:sldMk cId="1143498520" sldId="401"/>
            <ac:spMk id="53" creationId="{9278E2B9-4517-901A-26D9-F1A6611AD7D9}"/>
          </ac:spMkLst>
        </pc:spChg>
        <pc:spChg chg="mod topLvl">
          <ac:chgData name="代數白痴 顧" userId="316db6a4f7ef8138" providerId="LiveId" clId="{E3F46EFD-AD45-4ADE-AFF8-0959CE17B3AC}" dt="2024-03-28T04:42:20.096" v="1086" actId="164"/>
          <ac:spMkLst>
            <pc:docMk/>
            <pc:sldMk cId="1143498520" sldId="401"/>
            <ac:spMk id="54" creationId="{E93FCD0F-1112-CB3D-8882-3D4646AA7B38}"/>
          </ac:spMkLst>
        </pc:spChg>
        <pc:spChg chg="mod topLvl">
          <ac:chgData name="代數白痴 顧" userId="316db6a4f7ef8138" providerId="LiveId" clId="{E3F46EFD-AD45-4ADE-AFF8-0959CE17B3AC}" dt="2024-03-28T04:42:20.096" v="1086" actId="164"/>
          <ac:spMkLst>
            <pc:docMk/>
            <pc:sldMk cId="1143498520" sldId="401"/>
            <ac:spMk id="55" creationId="{08C0E316-4D88-79E7-97BE-46CF320BC44C}"/>
          </ac:spMkLst>
        </pc:spChg>
        <pc:spChg chg="mod topLvl">
          <ac:chgData name="代數白痴 顧" userId="316db6a4f7ef8138" providerId="LiveId" clId="{E3F46EFD-AD45-4ADE-AFF8-0959CE17B3AC}" dt="2024-03-28T04:42:20.096" v="1086" actId="164"/>
          <ac:spMkLst>
            <pc:docMk/>
            <pc:sldMk cId="1143498520" sldId="401"/>
            <ac:spMk id="56" creationId="{89BD40E0-8807-DBC7-2DCC-7686008F333B}"/>
          </ac:spMkLst>
        </pc:spChg>
        <pc:spChg chg="add mod">
          <ac:chgData name="代數白痴 顧" userId="316db6a4f7ef8138" providerId="LiveId" clId="{E3F46EFD-AD45-4ADE-AFF8-0959CE17B3AC}" dt="2024-03-28T04:42:20.096" v="1086" actId="164"/>
          <ac:spMkLst>
            <pc:docMk/>
            <pc:sldMk cId="1143498520" sldId="401"/>
            <ac:spMk id="65" creationId="{C33ABE21-D2C2-6466-878D-5E9DC44BDB2A}"/>
          </ac:spMkLst>
        </pc:spChg>
        <pc:spChg chg="add del">
          <ac:chgData name="代數白痴 顧" userId="316db6a4f7ef8138" providerId="LiveId" clId="{E3F46EFD-AD45-4ADE-AFF8-0959CE17B3AC}" dt="2024-03-28T04:40:06.563" v="1051" actId="478"/>
          <ac:spMkLst>
            <pc:docMk/>
            <pc:sldMk cId="1143498520" sldId="401"/>
            <ac:spMk id="66" creationId="{3194F363-E003-E817-E7F0-291C2E3CB9D5}"/>
          </ac:spMkLst>
        </pc:spChg>
        <pc:spChg chg="add mod">
          <ac:chgData name="代數白痴 顧" userId="316db6a4f7ef8138" providerId="LiveId" clId="{E3F46EFD-AD45-4ADE-AFF8-0959CE17B3AC}" dt="2024-03-28T04:42:20.096" v="1086" actId="164"/>
          <ac:spMkLst>
            <pc:docMk/>
            <pc:sldMk cId="1143498520" sldId="401"/>
            <ac:spMk id="67" creationId="{0EF5ECD4-FEE8-BD3C-7271-EA416BCD794D}"/>
          </ac:spMkLst>
        </pc:spChg>
        <pc:spChg chg="add mod">
          <ac:chgData name="代數白痴 顧" userId="316db6a4f7ef8138" providerId="LiveId" clId="{E3F46EFD-AD45-4ADE-AFF8-0959CE17B3AC}" dt="2024-03-28T04:42:20.096" v="1086" actId="164"/>
          <ac:spMkLst>
            <pc:docMk/>
            <pc:sldMk cId="1143498520" sldId="401"/>
            <ac:spMk id="68" creationId="{4C93CE48-25A8-9B4F-89AA-2C91A1BBD407}"/>
          </ac:spMkLst>
        </pc:spChg>
        <pc:spChg chg="add mod">
          <ac:chgData name="代數白痴 顧" userId="316db6a4f7ef8138" providerId="LiveId" clId="{E3F46EFD-AD45-4ADE-AFF8-0959CE17B3AC}" dt="2024-03-28T04:42:20.096" v="1086" actId="164"/>
          <ac:spMkLst>
            <pc:docMk/>
            <pc:sldMk cId="1143498520" sldId="401"/>
            <ac:spMk id="69" creationId="{F2C91E65-1F65-C9C9-988C-5A86B4902BE9}"/>
          </ac:spMkLst>
        </pc:spChg>
        <pc:spChg chg="add mod">
          <ac:chgData name="代數白痴 顧" userId="316db6a4f7ef8138" providerId="LiveId" clId="{E3F46EFD-AD45-4ADE-AFF8-0959CE17B3AC}" dt="2024-03-28T04:42:20.096" v="1086" actId="164"/>
          <ac:spMkLst>
            <pc:docMk/>
            <pc:sldMk cId="1143498520" sldId="401"/>
            <ac:spMk id="70" creationId="{DE704270-288B-20ED-E0C4-34C0301E0040}"/>
          </ac:spMkLst>
        </pc:spChg>
        <pc:grpChg chg="add del mod">
          <ac:chgData name="代數白痴 顧" userId="316db6a4f7ef8138" providerId="LiveId" clId="{E3F46EFD-AD45-4ADE-AFF8-0959CE17B3AC}" dt="2024-03-28T04:34:17.802" v="452" actId="165"/>
          <ac:grpSpMkLst>
            <pc:docMk/>
            <pc:sldMk cId="1143498520" sldId="401"/>
            <ac:grpSpMk id="31" creationId="{80313FE1-B1A4-36CE-0B08-9CD0BEF09B40}"/>
          </ac:grpSpMkLst>
        </pc:grpChg>
        <pc:grpChg chg="del mod topLvl">
          <ac:chgData name="代數白痴 顧" userId="316db6a4f7ef8138" providerId="LiveId" clId="{E3F46EFD-AD45-4ADE-AFF8-0959CE17B3AC}" dt="2024-03-28T04:38:35.794" v="1037" actId="165"/>
          <ac:grpSpMkLst>
            <pc:docMk/>
            <pc:sldMk cId="1143498520" sldId="401"/>
            <ac:grpSpMk id="48" creationId="{F85B8302-C628-E9B9-7D99-8E3969005CA9}"/>
          </ac:grpSpMkLst>
        </pc:grpChg>
        <pc:grpChg chg="add mod">
          <ac:chgData name="代數白痴 顧" userId="316db6a4f7ef8138" providerId="LiveId" clId="{E3F46EFD-AD45-4ADE-AFF8-0959CE17B3AC}" dt="2024-03-28T04:42:20.096" v="1086" actId="164"/>
          <ac:grpSpMkLst>
            <pc:docMk/>
            <pc:sldMk cId="1143498520" sldId="401"/>
            <ac:grpSpMk id="71" creationId="{61D2FFAF-59F1-66A1-8185-A711A0A9AB9A}"/>
          </ac:grpSpMkLst>
        </pc:grpChg>
        <pc:graphicFrameChg chg="del mod topLvl">
          <ac:chgData name="代數白痴 顧" userId="316db6a4f7ef8138" providerId="LiveId" clId="{E3F46EFD-AD45-4ADE-AFF8-0959CE17B3AC}" dt="2024-03-28T04:38:21.144" v="1029" actId="478"/>
          <ac:graphicFrameMkLst>
            <pc:docMk/>
            <pc:sldMk cId="1143498520" sldId="401"/>
            <ac:graphicFrameMk id="47" creationId="{DBD70BF5-B29B-E6E3-C71B-A5AD9A2A4644}"/>
          </ac:graphicFrameMkLst>
        </pc:graphicFrameChg>
        <pc:picChg chg="add del mod">
          <ac:chgData name="代數白痴 顧" userId="316db6a4f7ef8138" providerId="LiveId" clId="{E3F46EFD-AD45-4ADE-AFF8-0959CE17B3AC}" dt="2024-03-28T04:34:04.881" v="450" actId="478"/>
          <ac:picMkLst>
            <pc:docMk/>
            <pc:sldMk cId="1143498520" sldId="401"/>
            <ac:picMk id="13" creationId="{23E76DD4-E849-9E52-2622-6813CBBC6BA5}"/>
          </ac:picMkLst>
        </pc:picChg>
        <pc:picChg chg="add del mod">
          <ac:chgData name="代數白痴 顧" userId="316db6a4f7ef8138" providerId="LiveId" clId="{E3F46EFD-AD45-4ADE-AFF8-0959CE17B3AC}" dt="2024-03-28T04:42:13.247" v="1085" actId="478"/>
          <ac:picMkLst>
            <pc:docMk/>
            <pc:sldMk cId="1143498520" sldId="401"/>
            <ac:picMk id="64" creationId="{54BD9D3D-EA89-C4D9-6659-E8C1175E8075}"/>
          </ac:picMkLst>
        </pc:picChg>
        <pc:cxnChg chg="del">
          <ac:chgData name="代數白痴 顧" userId="316db6a4f7ef8138" providerId="LiveId" clId="{E3F46EFD-AD45-4ADE-AFF8-0959CE17B3AC}" dt="2024-03-28T04:29:21.332" v="376" actId="478"/>
          <ac:cxnSpMkLst>
            <pc:docMk/>
            <pc:sldMk cId="1143498520" sldId="401"/>
            <ac:cxnSpMk id="3" creationId="{6F27E1D3-3144-B6A8-592B-2657395E4C20}"/>
          </ac:cxnSpMkLst>
        </pc:cxnChg>
        <pc:cxnChg chg="del">
          <ac:chgData name="代數白痴 顧" userId="316db6a4f7ef8138" providerId="LiveId" clId="{E3F46EFD-AD45-4ADE-AFF8-0959CE17B3AC}" dt="2024-03-28T04:29:21.924" v="377" actId="478"/>
          <ac:cxnSpMkLst>
            <pc:docMk/>
            <pc:sldMk cId="1143498520" sldId="401"/>
            <ac:cxnSpMk id="4" creationId="{03FCA809-2ECE-43BF-FFC2-548A12A7F852}"/>
          </ac:cxnSpMkLst>
        </pc:cxnChg>
        <pc:cxnChg chg="del">
          <ac:chgData name="代數白痴 顧" userId="316db6a4f7ef8138" providerId="LiveId" clId="{E3F46EFD-AD45-4ADE-AFF8-0959CE17B3AC}" dt="2024-03-28T04:29:20.455" v="375" actId="478"/>
          <ac:cxnSpMkLst>
            <pc:docMk/>
            <pc:sldMk cId="1143498520" sldId="401"/>
            <ac:cxnSpMk id="5" creationId="{0EA26E7D-768A-24F5-48BD-B3911CCA3FED}"/>
          </ac:cxnSpMkLst>
        </pc:cxnChg>
        <pc:cxnChg chg="del">
          <ac:chgData name="代數白痴 顧" userId="316db6a4f7ef8138" providerId="LiveId" clId="{E3F46EFD-AD45-4ADE-AFF8-0959CE17B3AC}" dt="2024-03-28T04:29:19.828" v="374" actId="478"/>
          <ac:cxnSpMkLst>
            <pc:docMk/>
            <pc:sldMk cId="1143498520" sldId="401"/>
            <ac:cxnSpMk id="7" creationId="{B7A1A49F-E27C-6BBA-8E86-7FAF061A56CF}"/>
          </ac:cxnSpMkLst>
        </pc:cxnChg>
        <pc:cxnChg chg="del">
          <ac:chgData name="代數白痴 顧" userId="316db6a4f7ef8138" providerId="LiveId" clId="{E3F46EFD-AD45-4ADE-AFF8-0959CE17B3AC}" dt="2024-03-28T04:29:17.590" v="373" actId="478"/>
          <ac:cxnSpMkLst>
            <pc:docMk/>
            <pc:sldMk cId="1143498520" sldId="401"/>
            <ac:cxnSpMk id="9" creationId="{2689BDFD-1BC4-94A9-B816-767CDA4649AD}"/>
          </ac:cxnSpMkLst>
        </pc:cxnChg>
        <pc:cxnChg chg="mod">
          <ac:chgData name="代數白痴 顧" userId="316db6a4f7ef8138" providerId="LiveId" clId="{E3F46EFD-AD45-4ADE-AFF8-0959CE17B3AC}" dt="2024-03-28T04:29:26.530" v="404" actId="1038"/>
          <ac:cxnSpMkLst>
            <pc:docMk/>
            <pc:sldMk cId="1143498520" sldId="401"/>
            <ac:cxnSpMk id="11" creationId="{79ACD646-DEFE-3279-B853-DDFE1AC183FB}"/>
          </ac:cxnSpMkLst>
        </pc:cxnChg>
        <pc:cxnChg chg="mod">
          <ac:chgData name="代數白痴 顧" userId="316db6a4f7ef8138" providerId="LiveId" clId="{E3F46EFD-AD45-4ADE-AFF8-0959CE17B3AC}" dt="2024-03-28T04:29:09.891" v="372" actId="1037"/>
          <ac:cxnSpMkLst>
            <pc:docMk/>
            <pc:sldMk cId="1143498520" sldId="401"/>
            <ac:cxnSpMk id="12" creationId="{DE64D72F-440B-4CDA-6AE6-928811122BE8}"/>
          </ac:cxnSpMkLst>
        </pc:cxnChg>
        <pc:cxnChg chg="mod">
          <ac:chgData name="代數白痴 顧" userId="316db6a4f7ef8138" providerId="LiveId" clId="{E3F46EFD-AD45-4ADE-AFF8-0959CE17B3AC}" dt="2024-03-28T04:29:02.715" v="344" actId="1038"/>
          <ac:cxnSpMkLst>
            <pc:docMk/>
            <pc:sldMk cId="1143498520" sldId="401"/>
            <ac:cxnSpMk id="15" creationId="{3A1B136E-9A96-618D-DE4D-50E0879EDAFD}"/>
          </ac:cxnSpMkLst>
        </pc:cxnChg>
        <pc:cxnChg chg="mod">
          <ac:chgData name="代數白痴 顧" userId="316db6a4f7ef8138" providerId="LiveId" clId="{E3F46EFD-AD45-4ADE-AFF8-0959CE17B3AC}" dt="2024-03-28T04:28:54.829" v="291" actId="1038"/>
          <ac:cxnSpMkLst>
            <pc:docMk/>
            <pc:sldMk cId="1143498520" sldId="401"/>
            <ac:cxnSpMk id="18" creationId="{8A3FD42C-0753-882F-5C77-C25690C70AF8}"/>
          </ac:cxnSpMkLst>
        </pc:cxnChg>
        <pc:cxnChg chg="del">
          <ac:chgData name="代數白痴 顧" userId="316db6a4f7ef8138" providerId="LiveId" clId="{E3F46EFD-AD45-4ADE-AFF8-0959CE17B3AC}" dt="2024-03-28T04:29:29.901" v="405" actId="478"/>
          <ac:cxnSpMkLst>
            <pc:docMk/>
            <pc:sldMk cId="1143498520" sldId="401"/>
            <ac:cxnSpMk id="19" creationId="{FC7AD791-51F0-9714-B277-29C726323B21}"/>
          </ac:cxnSpMkLst>
        </pc:cxnChg>
        <pc:cxnChg chg="del">
          <ac:chgData name="代數白痴 顧" userId="316db6a4f7ef8138" providerId="LiveId" clId="{E3F46EFD-AD45-4ADE-AFF8-0959CE17B3AC}" dt="2024-03-28T04:29:29.901" v="405" actId="478"/>
          <ac:cxnSpMkLst>
            <pc:docMk/>
            <pc:sldMk cId="1143498520" sldId="401"/>
            <ac:cxnSpMk id="20" creationId="{223B1B6A-C395-BF1C-2224-AC827B527350}"/>
          </ac:cxnSpMkLst>
        </pc:cxnChg>
        <pc:cxnChg chg="add mod">
          <ac:chgData name="代數白痴 顧" userId="316db6a4f7ef8138" providerId="LiveId" clId="{E3F46EFD-AD45-4ADE-AFF8-0959CE17B3AC}" dt="2024-03-28T04:42:33.797" v="1088" actId="1076"/>
          <ac:cxnSpMkLst>
            <pc:docMk/>
            <pc:sldMk cId="1143498520" sldId="401"/>
            <ac:cxnSpMk id="28" creationId="{2104A47F-7DC0-B370-0049-38CD6CCA49F5}"/>
          </ac:cxnSpMkLst>
        </pc:cxnChg>
        <pc:cxnChg chg="mod topLvl">
          <ac:chgData name="代數白痴 顧" userId="316db6a4f7ef8138" providerId="LiveId" clId="{E3F46EFD-AD45-4ADE-AFF8-0959CE17B3AC}" dt="2024-03-28T04:42:20.096" v="1086" actId="164"/>
          <ac:cxnSpMkLst>
            <pc:docMk/>
            <pc:sldMk cId="1143498520" sldId="401"/>
            <ac:cxnSpMk id="38" creationId="{AE414443-3C49-3988-9C2E-57504222C4F3}"/>
          </ac:cxnSpMkLst>
        </pc:cxnChg>
        <pc:cxnChg chg="del mod topLvl">
          <ac:chgData name="代數白痴 顧" userId="316db6a4f7ef8138" providerId="LiveId" clId="{E3F46EFD-AD45-4ADE-AFF8-0959CE17B3AC}" dt="2024-03-28T04:38:38.934" v="1038" actId="478"/>
          <ac:cxnSpMkLst>
            <pc:docMk/>
            <pc:sldMk cId="1143498520" sldId="401"/>
            <ac:cxnSpMk id="43" creationId="{CE5EADB1-20DF-7364-D767-44F972C8C9CA}"/>
          </ac:cxnSpMkLst>
        </pc:cxnChg>
        <pc:cxnChg chg="del mod topLvl">
          <ac:chgData name="代數白痴 顧" userId="316db6a4f7ef8138" providerId="LiveId" clId="{E3F46EFD-AD45-4ADE-AFF8-0959CE17B3AC}" dt="2024-03-28T04:38:38.934" v="1038" actId="478"/>
          <ac:cxnSpMkLst>
            <pc:docMk/>
            <pc:sldMk cId="1143498520" sldId="401"/>
            <ac:cxnSpMk id="44" creationId="{FD5F68A3-8972-1A58-BDCA-8589D9E0F3E7}"/>
          </ac:cxnSpMkLst>
        </pc:cxnChg>
        <pc:cxnChg chg="del mod topLvl">
          <ac:chgData name="代數白痴 顧" userId="316db6a4f7ef8138" providerId="LiveId" clId="{E3F46EFD-AD45-4ADE-AFF8-0959CE17B3AC}" dt="2024-03-28T04:38:38.934" v="1038" actId="478"/>
          <ac:cxnSpMkLst>
            <pc:docMk/>
            <pc:sldMk cId="1143498520" sldId="401"/>
            <ac:cxnSpMk id="45" creationId="{744F5489-506D-B987-8243-3E569EA2ACE6}"/>
          </ac:cxnSpMkLst>
        </pc:cxnChg>
        <pc:cxnChg chg="mod topLvl">
          <ac:chgData name="代數白痴 顧" userId="316db6a4f7ef8138" providerId="LiveId" clId="{E3F46EFD-AD45-4ADE-AFF8-0959CE17B3AC}" dt="2024-03-28T04:42:20.096" v="1086" actId="164"/>
          <ac:cxnSpMkLst>
            <pc:docMk/>
            <pc:sldMk cId="1143498520" sldId="401"/>
            <ac:cxnSpMk id="46" creationId="{7257C03D-560B-A2BF-D822-3611323AB277}"/>
          </ac:cxnSpMkLst>
        </pc:cxnChg>
        <pc:cxnChg chg="add mod">
          <ac:chgData name="代數白痴 顧" userId="316db6a4f7ef8138" providerId="LiveId" clId="{E3F46EFD-AD45-4ADE-AFF8-0959CE17B3AC}" dt="2024-03-28T04:42:20.096" v="1086" actId="164"/>
          <ac:cxnSpMkLst>
            <pc:docMk/>
            <pc:sldMk cId="1143498520" sldId="401"/>
            <ac:cxnSpMk id="57" creationId="{6FABFD18-341D-3EFD-1CA8-433F3B75A385}"/>
          </ac:cxnSpMkLst>
        </pc:cxnChg>
        <pc:cxnChg chg="add mod">
          <ac:chgData name="代數白痴 顧" userId="316db6a4f7ef8138" providerId="LiveId" clId="{E3F46EFD-AD45-4ADE-AFF8-0959CE17B3AC}" dt="2024-03-28T04:42:20.096" v="1086" actId="164"/>
          <ac:cxnSpMkLst>
            <pc:docMk/>
            <pc:sldMk cId="1143498520" sldId="401"/>
            <ac:cxnSpMk id="58" creationId="{251957BE-BA3F-FFF9-B714-E5502F7BDB5F}"/>
          </ac:cxnSpMkLst>
        </pc:cxnChg>
        <pc:cxnChg chg="add mod">
          <ac:chgData name="代數白痴 顧" userId="316db6a4f7ef8138" providerId="LiveId" clId="{E3F46EFD-AD45-4ADE-AFF8-0959CE17B3AC}" dt="2024-03-28T04:42:20.096" v="1086" actId="164"/>
          <ac:cxnSpMkLst>
            <pc:docMk/>
            <pc:sldMk cId="1143498520" sldId="401"/>
            <ac:cxnSpMk id="59" creationId="{CAB7ED6E-7A7C-9BC5-FD08-0FF9B85FA78F}"/>
          </ac:cxnSpMkLst>
        </pc:cxnChg>
        <pc:cxnChg chg="add mod">
          <ac:chgData name="代數白痴 顧" userId="316db6a4f7ef8138" providerId="LiveId" clId="{E3F46EFD-AD45-4ADE-AFF8-0959CE17B3AC}" dt="2024-03-28T04:42:20.096" v="1086" actId="164"/>
          <ac:cxnSpMkLst>
            <pc:docMk/>
            <pc:sldMk cId="1143498520" sldId="401"/>
            <ac:cxnSpMk id="60" creationId="{81393F70-36CE-20D6-93D8-7021D86D8957}"/>
          </ac:cxnSpMkLst>
        </pc:cxnChg>
        <pc:cxnChg chg="add mod">
          <ac:chgData name="代數白痴 顧" userId="316db6a4f7ef8138" providerId="LiveId" clId="{E3F46EFD-AD45-4ADE-AFF8-0959CE17B3AC}" dt="2024-03-28T04:42:20.096" v="1086" actId="164"/>
          <ac:cxnSpMkLst>
            <pc:docMk/>
            <pc:sldMk cId="1143498520" sldId="401"/>
            <ac:cxnSpMk id="61" creationId="{3A84A0B0-3A07-1097-84AA-E6AAFF8B9F94}"/>
          </ac:cxnSpMkLst>
        </pc:cxnChg>
        <pc:cxnChg chg="add mod">
          <ac:chgData name="代數白痴 顧" userId="316db6a4f7ef8138" providerId="LiveId" clId="{E3F46EFD-AD45-4ADE-AFF8-0959CE17B3AC}" dt="2024-03-28T04:42:20.096" v="1086" actId="164"/>
          <ac:cxnSpMkLst>
            <pc:docMk/>
            <pc:sldMk cId="1143498520" sldId="401"/>
            <ac:cxnSpMk id="62" creationId="{50E94DA1-B1E5-952B-3C87-31ED776202F0}"/>
          </ac:cxnSpMkLst>
        </pc:cxnChg>
      </pc:sldChg>
    </pc:docChg>
  </pc:docChgLst>
  <pc:docChgLst>
    <pc:chgData name="代數白痴 顧" userId="316db6a4f7ef8138" providerId="LiveId" clId="{EB6AF4B9-C193-42B5-AE7A-C29EE720BF0F}"/>
    <pc:docChg chg="custSel addSld delSld modSld sldOrd">
      <pc:chgData name="代數白痴 顧" userId="316db6a4f7ef8138" providerId="LiveId" clId="{EB6AF4B9-C193-42B5-AE7A-C29EE720BF0F}" dt="2023-11-27T02:08:44.726" v="943" actId="164"/>
      <pc:docMkLst>
        <pc:docMk/>
      </pc:docMkLst>
      <pc:sldChg chg="del ord">
        <pc:chgData name="代數白痴 顧" userId="316db6a4f7ef8138" providerId="LiveId" clId="{EB6AF4B9-C193-42B5-AE7A-C29EE720BF0F}" dt="2023-11-27T02:03:34.867" v="476" actId="2696"/>
        <pc:sldMkLst>
          <pc:docMk/>
          <pc:sldMk cId="2267038628" sldId="392"/>
        </pc:sldMkLst>
      </pc:sldChg>
      <pc:sldChg chg="addSp delSp modSp mod modAnim">
        <pc:chgData name="代數白痴 顧" userId="316db6a4f7ef8138" providerId="LiveId" clId="{EB6AF4B9-C193-42B5-AE7A-C29EE720BF0F}" dt="2023-11-27T02:08:44.726" v="943" actId="164"/>
        <pc:sldMkLst>
          <pc:docMk/>
          <pc:sldMk cId="1922349085" sldId="396"/>
        </pc:sldMkLst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3" creationId="{5FE54797-5093-1297-BAD5-20C131F766FA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4" creationId="{02679091-EF9F-858C-E825-076969A6BAD0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11" creationId="{9F5C7AD1-4DC9-1D1F-B682-69DB5D43870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5" creationId="{3A7407C0-064C-84D4-BC31-B4CE90E3A1F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6" creationId="{5E961FB1-C737-469B-C0A6-08B0ABEF91EE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7" creationId="{5DE7FFA1-3E01-B3D5-6E3F-26F1BB824384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9" creationId="{7866FC93-3C44-97EC-905B-D3C94206012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20" creationId="{33A49161-7C96-45C2-C49A-2A16206F95C0}"/>
          </ac:spMkLst>
        </pc:spChg>
        <pc:spChg chg="mod">
          <ac:chgData name="代數白痴 顧" userId="316db6a4f7ef8138" providerId="LiveId" clId="{EB6AF4B9-C193-42B5-AE7A-C29EE720BF0F}" dt="2023-11-27T02:03:28.600" v="473" actId="20577"/>
          <ac:spMkLst>
            <pc:docMk/>
            <pc:sldMk cId="1922349085" sldId="396"/>
            <ac:spMk id="23" creationId="{00000000-0000-0000-0000-000000000000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28" creationId="{496FC5ED-0930-DDB2-2025-C70D71479C6F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29" creationId="{69F21FC7-C4C9-077D-00FB-6C309674EB09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0" creationId="{DC008640-6845-A915-8388-C22D1D6B63DA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1" creationId="{263660DA-2E5C-7AEC-0CE0-89AE5A144E46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2" creationId="{611A0705-722D-C088-F08E-102CBE734B0B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3" creationId="{660F5E4A-F70E-CFE0-88A8-AB5CDECC7BAC}"/>
          </ac:spMkLst>
        </pc:spChg>
        <pc:spChg chg="del">
          <ac:chgData name="代數白痴 顧" userId="316db6a4f7ef8138" providerId="LiveId" clId="{EB6AF4B9-C193-42B5-AE7A-C29EE720BF0F}" dt="2023-11-27T02:00:22.834" v="2" actId="478"/>
          <ac:spMkLst>
            <pc:docMk/>
            <pc:sldMk cId="1922349085" sldId="396"/>
            <ac:spMk id="34" creationId="{A419D16A-9665-88F4-1B4D-514ED8FA6C9D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5" creationId="{2CAD6739-0E7F-B4BC-E44B-BD09C52B4D1D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6" creationId="{9D6E912A-37FD-8A09-52D9-404EFF7AF5D5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38" creationId="{33995BBE-1CBB-3ED0-F0F0-1622DF7B7160}"/>
          </ac:spMkLst>
        </pc:spChg>
        <pc:spChg chg="mod">
          <ac:chgData name="代數白痴 顧" userId="316db6a4f7ef8138" providerId="LiveId" clId="{EB6AF4B9-C193-42B5-AE7A-C29EE720BF0F}" dt="2023-11-27T02:02:59.337" v="435" actId="20577"/>
          <ac:spMkLst>
            <pc:docMk/>
            <pc:sldMk cId="1922349085" sldId="396"/>
            <ac:spMk id="60" creationId="{90ECAF3B-FFFF-A531-AFBE-31708C7D891C}"/>
          </ac:spMkLst>
        </pc:spChg>
        <pc:grpChg chg="add del mod">
          <ac:chgData name="代數白痴 顧" userId="316db6a4f7ef8138" providerId="LiveId" clId="{EB6AF4B9-C193-42B5-AE7A-C29EE720BF0F}" dt="2023-11-27T02:04:34.033" v="479" actId="165"/>
          <ac:grpSpMkLst>
            <pc:docMk/>
            <pc:sldMk cId="1922349085" sldId="396"/>
            <ac:grpSpMk id="2" creationId="{0FB2E33F-0C63-3970-644B-C6739E8D55E5}"/>
          </ac:grpSpMkLst>
        </pc:grpChg>
        <pc:grpChg chg="del mod topLvl">
          <ac:chgData name="代數白痴 顧" userId="316db6a4f7ef8138" providerId="LiveId" clId="{EB6AF4B9-C193-42B5-AE7A-C29EE720BF0F}" dt="2023-11-27T02:04:38.944" v="480" actId="478"/>
          <ac:grpSpMkLst>
            <pc:docMk/>
            <pc:sldMk cId="1922349085" sldId="396"/>
            <ac:grpSpMk id="22" creationId="{DB856305-817A-5EBE-837F-DACF8D1588BF}"/>
          </ac:grpSpMkLst>
        </pc:grpChg>
        <pc:grpChg chg="add mod">
          <ac:chgData name="代數白痴 顧" userId="316db6a4f7ef8138" providerId="LiveId" clId="{EB6AF4B9-C193-42B5-AE7A-C29EE720BF0F}" dt="2023-11-27T02:08:44.726" v="943" actId="164"/>
          <ac:grpSpMkLst>
            <pc:docMk/>
            <pc:sldMk cId="1922349085" sldId="396"/>
            <ac:grpSpMk id="37" creationId="{5D670F3F-D138-E9C6-143E-DE649E88719F}"/>
          </ac:grpSpMkLst>
        </pc:grpChg>
        <pc:picChg chg="mod">
          <ac:chgData name="代數白痴 顧" userId="316db6a4f7ef8138" providerId="LiveId" clId="{EB6AF4B9-C193-42B5-AE7A-C29EE720BF0F}" dt="2023-11-27T02:04:34.033" v="479" actId="165"/>
          <ac:picMkLst>
            <pc:docMk/>
            <pc:sldMk cId="1922349085" sldId="396"/>
            <ac:picMk id="27" creationId="{AFA14FF9-9658-1508-E687-B21CA8C0BB1F}"/>
          </ac:picMkLst>
        </pc:pic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6" creationId="{91711B66-8D50-F2BF-235A-380050F57257}"/>
          </ac:cxnSpMkLst>
        </pc:cxnChg>
        <pc:cxnChg chg="mod topLvl">
          <ac:chgData name="代數白痴 顧" userId="316db6a4f7ef8138" providerId="LiveId" clId="{EB6AF4B9-C193-42B5-AE7A-C29EE720BF0F}" dt="2023-11-27T02:08:44.726" v="943" actId="164"/>
          <ac:cxnSpMkLst>
            <pc:docMk/>
            <pc:sldMk cId="1922349085" sldId="396"/>
            <ac:cxnSpMk id="7" creationId="{FE5BF7E5-55AA-4027-3A22-130B727A1C85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9" creationId="{4925BF3C-384B-FB67-3B21-C2CB1C20342F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2" creationId="{928E1523-3CF6-44F8-0F01-1BC77FBC3AB9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3" creationId="{4007BB7C-1F9E-705D-0CBD-21F925558CCD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4" creationId="{EE686827-9B78-DF6B-FC98-7765EC31363E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8" creationId="{A2CE4A30-F762-0374-2009-ABA5B55ACD9D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21" creationId="{70B9DB3F-FF93-1A16-AC53-C4D4EEE768EF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24" creationId="{EDE9B39A-04DA-5B02-378D-7741D8313712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25" creationId="{A20A6A7B-4410-AA2A-967C-AE99AB1A16B2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26" creationId="{FDB0F3E5-1408-DC61-D113-060D3955E80C}"/>
          </ac:cxnSpMkLst>
        </pc:cxnChg>
        <pc:cxnChg chg="del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39" creationId="{75FA73E6-5EAD-4BF4-F56E-4E69DB44EBD2}"/>
          </ac:cxnSpMkLst>
        </pc:cxnChg>
        <pc:cxnChg chg="del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41" creationId="{68E411A4-3239-8798-0528-FBE611582C6E}"/>
          </ac:cxnSpMkLst>
        </pc:cxnChg>
      </pc:sldChg>
      <pc:sldChg chg="add">
        <pc:chgData name="代數白痴 顧" userId="316db6a4f7ef8138" providerId="LiveId" clId="{EB6AF4B9-C193-42B5-AE7A-C29EE720BF0F}" dt="2023-11-27T02:03:36.025" v="477"/>
        <pc:sldMkLst>
          <pc:docMk/>
          <pc:sldMk cId="1730997846" sldId="397"/>
        </pc:sldMkLst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 顧" userId="316db6a4f7ef8138" providerId="LiveId" clId="{442745C5-D67C-4225-BB1B-D11A44EEDE38}"/>
    <pc:docChg chg="custSel addSld delSld modSld">
      <pc:chgData name="代數白痴 顧" userId="316db6a4f7ef8138" providerId="LiveId" clId="{442745C5-D67C-4225-BB1B-D11A44EEDE38}" dt="2024-03-19T06:06:56.550" v="1037" actId="1035"/>
      <pc:docMkLst>
        <pc:docMk/>
      </pc:docMkLst>
      <pc:sldChg chg="del">
        <pc:chgData name="代數白痴 顧" userId="316db6a4f7ef8138" providerId="LiveId" clId="{442745C5-D67C-4225-BB1B-D11A44EEDE38}" dt="2024-03-19T05:29:52.754" v="0" actId="2696"/>
        <pc:sldMkLst>
          <pc:docMk/>
          <pc:sldMk cId="2794326291" sldId="398"/>
        </pc:sldMkLst>
      </pc:sldChg>
      <pc:sldChg chg="addSp delSp modSp mod modTransition">
        <pc:chgData name="代數白痴 顧" userId="316db6a4f7ef8138" providerId="LiveId" clId="{442745C5-D67C-4225-BB1B-D11A44EEDE38}" dt="2024-03-19T06:06:56.550" v="1037" actId="1035"/>
        <pc:sldMkLst>
          <pc:docMk/>
          <pc:sldMk cId="3174299720" sldId="399"/>
        </pc:sldMkLst>
        <pc:spChg chg="mod">
          <ac:chgData name="代數白痴 顧" userId="316db6a4f7ef8138" providerId="LiveId" clId="{442745C5-D67C-4225-BB1B-D11A44EEDE38}" dt="2024-03-19T05:34:06.242" v="344" actId="20577"/>
          <ac:spMkLst>
            <pc:docMk/>
            <pc:sldMk cId="3174299720" sldId="399"/>
            <ac:spMk id="6" creationId="{CEEB7751-993F-9058-CC83-7E99352B29AD}"/>
          </ac:spMkLst>
        </pc:spChg>
        <pc:spChg chg="add mod">
          <ac:chgData name="代數白痴 顧" userId="316db6a4f7ef8138" providerId="LiveId" clId="{442745C5-D67C-4225-BB1B-D11A44EEDE38}" dt="2024-03-19T05:36:25.576" v="451" actId="164"/>
          <ac:spMkLst>
            <pc:docMk/>
            <pc:sldMk cId="3174299720" sldId="399"/>
            <ac:spMk id="12" creationId="{48A9B945-8729-7431-E6DF-C1D979E6882F}"/>
          </ac:spMkLst>
        </pc:spChg>
        <pc:spChg chg="add mod">
          <ac:chgData name="代數白痴 顧" userId="316db6a4f7ef8138" providerId="LiveId" clId="{442745C5-D67C-4225-BB1B-D11A44EEDE38}" dt="2024-03-19T05:36:25.576" v="451" actId="164"/>
          <ac:spMkLst>
            <pc:docMk/>
            <pc:sldMk cId="3174299720" sldId="399"/>
            <ac:spMk id="13" creationId="{F0079382-BD25-262B-412A-241281B7AE0D}"/>
          </ac:spMkLst>
        </pc:spChg>
        <pc:spChg chg="add mod">
          <ac:chgData name="代數白痴 顧" userId="316db6a4f7ef8138" providerId="LiveId" clId="{442745C5-D67C-4225-BB1B-D11A44EEDE38}" dt="2024-03-19T06:06:56.550" v="1037" actId="1035"/>
          <ac:spMkLst>
            <pc:docMk/>
            <pc:sldMk cId="3174299720" sldId="399"/>
            <ac:spMk id="14" creationId="{2C6AA5E5-5773-B058-FF38-E4962F9D45D9}"/>
          </ac:spMkLst>
        </pc:spChg>
        <pc:spChg chg="add mod">
          <ac:chgData name="代數白痴 顧" userId="316db6a4f7ef8138" providerId="LiveId" clId="{442745C5-D67C-4225-BB1B-D11A44EEDE38}" dt="2024-03-19T06:06:56.550" v="1037" actId="1035"/>
          <ac:spMkLst>
            <pc:docMk/>
            <pc:sldMk cId="3174299720" sldId="399"/>
            <ac:spMk id="16" creationId="{4D732A4E-17E8-A91D-A4CD-A93136EA1641}"/>
          </ac:spMkLst>
        </pc:spChg>
        <pc:spChg chg="add mod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18" creationId="{A40B4511-D7EE-4CEA-A0A1-75CAE649E4F9}"/>
          </ac:spMkLst>
        </pc:spChg>
        <pc:spChg chg="add mod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19" creationId="{37387CC8-3139-E8CA-09D0-036BB9780E9F}"/>
          </ac:spMkLst>
        </pc:spChg>
        <pc:spChg chg="add mod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20" creationId="{73A34C49-BCE5-F460-512A-C3E4FAB44120}"/>
          </ac:spMkLst>
        </pc:spChg>
        <pc:spChg chg="add mod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21" creationId="{35BC9DE3-903C-7172-F9D8-CDFDA7C05BD6}"/>
          </ac:spMkLst>
        </pc:spChg>
        <pc:spChg chg="add mod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22" creationId="{42F816D9-8BAC-19EB-9AAB-11D316EF5BD7}"/>
          </ac:spMkLst>
        </pc:spChg>
        <pc:spChg chg="mod">
          <ac:chgData name="代數白痴 顧" userId="316db6a4f7ef8138" providerId="LiveId" clId="{442745C5-D67C-4225-BB1B-D11A44EEDE38}" dt="2024-03-19T05:30:06.698" v="35" actId="20577"/>
          <ac:spMkLst>
            <pc:docMk/>
            <pc:sldMk cId="3174299720" sldId="399"/>
            <ac:spMk id="23" creationId="{3851CD1E-8037-4C3B-D89A-8BB0433A7809}"/>
          </ac:spMkLst>
        </pc:spChg>
        <pc:spChg chg="mod topLvl">
          <ac:chgData name="代數白痴 顧" userId="316db6a4f7ef8138" providerId="LiveId" clId="{442745C5-D67C-4225-BB1B-D11A44EEDE38}" dt="2024-03-19T06:06:38.847" v="1030" actId="164"/>
          <ac:spMkLst>
            <pc:docMk/>
            <pc:sldMk cId="3174299720" sldId="399"/>
            <ac:spMk id="28" creationId="{DD0456EB-916B-B09D-EE0B-4400A60A7710}"/>
          </ac:spMkLst>
        </pc:spChg>
        <pc:spChg chg="mod">
          <ac:chgData name="代數白痴 顧" userId="316db6a4f7ef8138" providerId="LiveId" clId="{442745C5-D67C-4225-BB1B-D11A44EEDE38}" dt="2024-03-19T06:06:56.550" v="1037" actId="1035"/>
          <ac:spMkLst>
            <pc:docMk/>
            <pc:sldMk cId="3174299720" sldId="399"/>
            <ac:spMk id="40" creationId="{C73E72E0-965C-F8F9-E4FF-A2B1DAE0DC9D}"/>
          </ac:spMkLst>
        </pc:spChg>
        <pc:spChg chg="mod">
          <ac:chgData name="代數白痴 顧" userId="316db6a4f7ef8138" providerId="LiveId" clId="{442745C5-D67C-4225-BB1B-D11A44EEDE38}" dt="2024-03-19T06:06:56.550" v="1037" actId="1035"/>
          <ac:spMkLst>
            <pc:docMk/>
            <pc:sldMk cId="3174299720" sldId="399"/>
            <ac:spMk id="41" creationId="{DFFD671E-7D62-8CDF-041B-DCBF3B3F3AFF}"/>
          </ac:spMkLst>
        </pc:spChg>
        <pc:spChg chg="mod">
          <ac:chgData name="代數白痴 顧" userId="316db6a4f7ef8138" providerId="LiveId" clId="{442745C5-D67C-4225-BB1B-D11A44EEDE38}" dt="2024-03-19T06:06:56.550" v="1037" actId="1035"/>
          <ac:spMkLst>
            <pc:docMk/>
            <pc:sldMk cId="3174299720" sldId="399"/>
            <ac:spMk id="42" creationId="{CD1B7282-2562-2721-397F-7F73AE7C95FD}"/>
          </ac:spMkLst>
        </pc:spChg>
        <pc:spChg chg="mod">
          <ac:chgData name="代數白痴 顧" userId="316db6a4f7ef8138" providerId="LiveId" clId="{442745C5-D67C-4225-BB1B-D11A44EEDE38}" dt="2024-03-19T06:06:56.550" v="1037" actId="1035"/>
          <ac:spMkLst>
            <pc:docMk/>
            <pc:sldMk cId="3174299720" sldId="399"/>
            <ac:spMk id="43" creationId="{3500D3E4-F32E-A928-6B56-C861AA26467F}"/>
          </ac:spMkLst>
        </pc:spChg>
        <pc:spChg chg="mod">
          <ac:chgData name="代數白痴 顧" userId="316db6a4f7ef8138" providerId="LiveId" clId="{442745C5-D67C-4225-BB1B-D11A44EEDE38}" dt="2024-03-19T06:06:56.550" v="1037" actId="1035"/>
          <ac:spMkLst>
            <pc:docMk/>
            <pc:sldMk cId="3174299720" sldId="399"/>
            <ac:spMk id="44" creationId="{D0C7C1EE-3E22-B171-0748-2709849538B9}"/>
          </ac:spMkLst>
        </pc:spChg>
        <pc:spChg chg="mod">
          <ac:chgData name="代數白痴 顧" userId="316db6a4f7ef8138" providerId="LiveId" clId="{442745C5-D67C-4225-BB1B-D11A44EEDE38}" dt="2024-03-19T06:06:56.550" v="1037" actId="1035"/>
          <ac:spMkLst>
            <pc:docMk/>
            <pc:sldMk cId="3174299720" sldId="399"/>
            <ac:spMk id="45" creationId="{98343EE8-B01F-E722-531C-23212FA58708}"/>
          </ac:spMkLst>
        </pc:spChg>
        <pc:spChg chg="mod topLvl">
          <ac:chgData name="代數白痴 顧" userId="316db6a4f7ef8138" providerId="LiveId" clId="{442745C5-D67C-4225-BB1B-D11A44EEDE38}" dt="2024-03-19T06:06:38.847" v="1030" actId="164"/>
          <ac:spMkLst>
            <pc:docMk/>
            <pc:sldMk cId="3174299720" sldId="399"/>
            <ac:spMk id="52" creationId="{AA1D6992-C3F4-8400-1B34-6E1E0CD1D94F}"/>
          </ac:spMkLst>
        </pc:spChg>
        <pc:spChg chg="mod topLvl">
          <ac:chgData name="代數白痴 顧" userId="316db6a4f7ef8138" providerId="LiveId" clId="{442745C5-D67C-4225-BB1B-D11A44EEDE38}" dt="2024-03-19T06:06:38.847" v="1030" actId="164"/>
          <ac:spMkLst>
            <pc:docMk/>
            <pc:sldMk cId="3174299720" sldId="399"/>
            <ac:spMk id="55" creationId="{AFD9F53A-8D21-1D2F-8D1E-F745BAED4930}"/>
          </ac:spMkLst>
        </pc:spChg>
        <pc:spChg chg="mod topLvl">
          <ac:chgData name="代數白痴 顧" userId="316db6a4f7ef8138" providerId="LiveId" clId="{442745C5-D67C-4225-BB1B-D11A44EEDE38}" dt="2024-03-19T06:06:38.847" v="1030" actId="164"/>
          <ac:spMkLst>
            <pc:docMk/>
            <pc:sldMk cId="3174299720" sldId="399"/>
            <ac:spMk id="56" creationId="{980E1D83-634D-D3F7-AC8D-A5CC10E617AA}"/>
          </ac:spMkLst>
        </pc:spChg>
        <pc:spChg chg="mod">
          <ac:chgData name="代數白痴 顧" userId="316db6a4f7ef8138" providerId="LiveId" clId="{442745C5-D67C-4225-BB1B-D11A44EEDE38}" dt="2024-03-19T06:01:16.004" v="540" actId="165"/>
          <ac:spMkLst>
            <pc:docMk/>
            <pc:sldMk cId="3174299720" sldId="399"/>
            <ac:spMk id="61" creationId="{95175AB6-9F5F-50BA-DF92-B7FD2DDD7829}"/>
          </ac:spMkLst>
        </pc:spChg>
        <pc:spChg chg="mod">
          <ac:chgData name="代數白痴 顧" userId="316db6a4f7ef8138" providerId="LiveId" clId="{442745C5-D67C-4225-BB1B-D11A44EEDE38}" dt="2024-03-19T06:01:16.004" v="540" actId="165"/>
          <ac:spMkLst>
            <pc:docMk/>
            <pc:sldMk cId="3174299720" sldId="399"/>
            <ac:spMk id="62" creationId="{3A478BC9-0BDF-D885-06C2-A25993DB6F95}"/>
          </ac:spMkLst>
        </pc:spChg>
        <pc:spChg chg="mod">
          <ac:chgData name="代數白痴 顧" userId="316db6a4f7ef8138" providerId="LiveId" clId="{442745C5-D67C-4225-BB1B-D11A44EEDE38}" dt="2024-03-19T06:01:16.004" v="540" actId="165"/>
          <ac:spMkLst>
            <pc:docMk/>
            <pc:sldMk cId="3174299720" sldId="399"/>
            <ac:spMk id="63" creationId="{2D73994D-4045-0653-455F-BFDF2AD2D506}"/>
          </ac:spMkLst>
        </pc:spChg>
        <pc:spChg chg="mod topLvl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65" creationId="{458F5F73-03D4-E675-76FD-19693FD0F61A}"/>
          </ac:spMkLst>
        </pc:spChg>
        <pc:spChg chg="mod topLvl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66" creationId="{E906DE12-DC24-FC83-C206-5F1559B07C29}"/>
          </ac:spMkLst>
        </pc:spChg>
        <pc:spChg chg="mod topLvl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67" creationId="{8B42F1A6-14F5-DB76-3A57-262526FA2D10}"/>
          </ac:spMkLst>
        </pc:spChg>
        <pc:spChg chg="mod topLvl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68" creationId="{15A15F28-B1B0-ACA2-2906-2CDF8553FECF}"/>
          </ac:spMkLst>
        </pc:spChg>
        <pc:spChg chg="mod topLvl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69" creationId="{6A44CB1E-18FE-A8CB-0529-7FD1915B2AE9}"/>
          </ac:spMkLst>
        </pc:spChg>
        <pc:grpChg chg="add mod">
          <ac:chgData name="代數白痴 顧" userId="316db6a4f7ef8138" providerId="LiveId" clId="{442745C5-D67C-4225-BB1B-D11A44EEDE38}" dt="2024-03-19T06:06:56.550" v="1037" actId="1035"/>
          <ac:grpSpMkLst>
            <pc:docMk/>
            <pc:sldMk cId="3174299720" sldId="399"/>
            <ac:grpSpMk id="15" creationId="{1E9A1610-66F8-2A0C-F6C6-E18FE45F879B}"/>
          </ac:grpSpMkLst>
        </pc:grpChg>
        <pc:grpChg chg="add mod">
          <ac:chgData name="代數白痴 顧" userId="316db6a4f7ef8138" providerId="LiveId" clId="{442745C5-D67C-4225-BB1B-D11A44EEDE38}" dt="2024-03-19T06:06:38.847" v="1030" actId="164"/>
          <ac:grpSpMkLst>
            <pc:docMk/>
            <pc:sldMk cId="3174299720" sldId="399"/>
            <ac:grpSpMk id="24" creationId="{2A890370-EF2A-2F90-CFC9-F2BF1E23E46C}"/>
          </ac:grpSpMkLst>
        </pc:grpChg>
        <pc:grpChg chg="add mod">
          <ac:chgData name="代數白痴 顧" userId="316db6a4f7ef8138" providerId="LiveId" clId="{442745C5-D67C-4225-BB1B-D11A44EEDE38}" dt="2024-03-19T06:06:38.847" v="1030" actId="164"/>
          <ac:grpSpMkLst>
            <pc:docMk/>
            <pc:sldMk cId="3174299720" sldId="399"/>
            <ac:grpSpMk id="25" creationId="{943BED93-F276-6192-2B67-904AFD78C3D9}"/>
          </ac:grpSpMkLst>
        </pc:grpChg>
        <pc:grpChg chg="del">
          <ac:chgData name="代數白痴 顧" userId="316db6a4f7ef8138" providerId="LiveId" clId="{442745C5-D67C-4225-BB1B-D11A44EEDE38}" dt="2024-03-19T05:30:19.135" v="42" actId="478"/>
          <ac:grpSpMkLst>
            <pc:docMk/>
            <pc:sldMk cId="3174299720" sldId="399"/>
            <ac:grpSpMk id="39" creationId="{85BA0BA3-B5BF-3D80-C37E-504E842A2002}"/>
          </ac:grpSpMkLst>
        </pc:grpChg>
        <pc:grpChg chg="del mod topLvl">
          <ac:chgData name="代數白痴 顧" userId="316db6a4f7ef8138" providerId="LiveId" clId="{442745C5-D67C-4225-BB1B-D11A44EEDE38}" dt="2024-03-19T06:01:35.425" v="546" actId="478"/>
          <ac:grpSpMkLst>
            <pc:docMk/>
            <pc:sldMk cId="3174299720" sldId="399"/>
            <ac:grpSpMk id="64" creationId="{3F5D846F-A32A-5C78-C786-2222F8B8CE93}"/>
          </ac:grpSpMkLst>
        </pc:grpChg>
        <pc:grpChg chg="del">
          <ac:chgData name="代數白痴 顧" userId="316db6a4f7ef8138" providerId="LiveId" clId="{442745C5-D67C-4225-BB1B-D11A44EEDE38}" dt="2024-03-19T06:01:16.004" v="540" actId="165"/>
          <ac:grpSpMkLst>
            <pc:docMk/>
            <pc:sldMk cId="3174299720" sldId="399"/>
            <ac:grpSpMk id="70" creationId="{B1C5BCE9-70DC-0743-923B-7594C469D064}"/>
          </ac:grpSpMkLst>
        </pc:grpChg>
        <pc:picChg chg="add del mod">
          <ac:chgData name="代數白痴 顧" userId="316db6a4f7ef8138" providerId="LiveId" clId="{442745C5-D67C-4225-BB1B-D11A44EEDE38}" dt="2024-03-19T05:37:25.831" v="481" actId="478"/>
          <ac:picMkLst>
            <pc:docMk/>
            <pc:sldMk cId="3174299720" sldId="399"/>
            <ac:picMk id="11" creationId="{3B270364-9D9A-8D75-FD68-D75A52185588}"/>
          </ac:picMkLst>
        </pc:picChg>
        <pc:picChg chg="add del mod">
          <ac:chgData name="代數白痴 顧" userId="316db6a4f7ef8138" providerId="LiveId" clId="{442745C5-D67C-4225-BB1B-D11A44EEDE38}" dt="2024-03-19T06:01:08.643" v="539" actId="478"/>
          <ac:picMkLst>
            <pc:docMk/>
            <pc:sldMk cId="3174299720" sldId="399"/>
            <ac:picMk id="17" creationId="{0626D055-4366-ECAC-F715-66AC61C81E3C}"/>
          </ac:picMkLst>
        </pc:picChg>
        <pc:cxnChg chg="mod">
          <ac:chgData name="代數白痴 顧" userId="316db6a4f7ef8138" providerId="LiveId" clId="{442745C5-D67C-4225-BB1B-D11A44EEDE38}" dt="2024-03-19T05:34:15.384" v="381" actId="1037"/>
          <ac:cxnSpMkLst>
            <pc:docMk/>
            <pc:sldMk cId="3174299720" sldId="399"/>
            <ac:cxnSpMk id="3" creationId="{3F8736C3-E6C4-8592-8A97-12993B79DE39}"/>
          </ac:cxnSpMkLst>
        </pc:cxnChg>
        <pc:cxnChg chg="mod">
          <ac:chgData name="代數白痴 顧" userId="316db6a4f7ef8138" providerId="LiveId" clId="{442745C5-D67C-4225-BB1B-D11A44EEDE38}" dt="2024-03-19T05:34:21.962" v="416" actId="1038"/>
          <ac:cxnSpMkLst>
            <pc:docMk/>
            <pc:sldMk cId="3174299720" sldId="399"/>
            <ac:cxnSpMk id="4" creationId="{03FCA809-2ECE-43BF-FFC2-548A12A7F852}"/>
          </ac:cxnSpMkLst>
        </pc:cxnChg>
        <pc:cxnChg chg="mod">
          <ac:chgData name="代數白痴 顧" userId="316db6a4f7ef8138" providerId="LiveId" clId="{442745C5-D67C-4225-BB1B-D11A44EEDE38}" dt="2024-03-19T05:37:37.241" v="518" actId="1037"/>
          <ac:cxnSpMkLst>
            <pc:docMk/>
            <pc:sldMk cId="3174299720" sldId="399"/>
            <ac:cxnSpMk id="5" creationId="{C2A41D06-6A18-02C1-DCFC-0C15EF52CAFF}"/>
          </ac:cxnSpMkLst>
        </pc:cxnChg>
        <pc:cxnChg chg="del">
          <ac:chgData name="代數白痴 顧" userId="316db6a4f7ef8138" providerId="LiveId" clId="{442745C5-D67C-4225-BB1B-D11A44EEDE38}" dt="2024-03-19T05:37:43.204" v="519" actId="478"/>
          <ac:cxnSpMkLst>
            <pc:docMk/>
            <pc:sldMk cId="3174299720" sldId="399"/>
            <ac:cxnSpMk id="7" creationId="{144C248D-76DB-3622-739A-1CF4D056DD2C}"/>
          </ac:cxnSpMkLst>
        </pc:cxnChg>
        <pc:cxnChg chg="del">
          <ac:chgData name="代數白痴 顧" userId="316db6a4f7ef8138" providerId="LiveId" clId="{442745C5-D67C-4225-BB1B-D11A44EEDE38}" dt="2024-03-19T05:37:43.204" v="519" actId="478"/>
          <ac:cxnSpMkLst>
            <pc:docMk/>
            <pc:sldMk cId="3174299720" sldId="399"/>
            <ac:cxnSpMk id="8" creationId="{912656CF-2529-FC23-0FD0-7E5D077E8A60}"/>
          </ac:cxnSpMkLst>
        </pc:cxnChg>
        <pc:cxnChg chg="del">
          <ac:chgData name="代數白痴 顧" userId="316db6a4f7ef8138" providerId="LiveId" clId="{442745C5-D67C-4225-BB1B-D11A44EEDE38}" dt="2024-03-19T05:37:43.204" v="519" actId="478"/>
          <ac:cxnSpMkLst>
            <pc:docMk/>
            <pc:sldMk cId="3174299720" sldId="399"/>
            <ac:cxnSpMk id="9" creationId="{E68281E5-17FE-05C5-0BD4-067D2AA8EED6}"/>
          </ac:cxnSpMkLst>
        </pc:cxnChg>
        <pc:cxnChg chg="del">
          <ac:chgData name="代數白痴 顧" userId="316db6a4f7ef8138" providerId="LiveId" clId="{442745C5-D67C-4225-BB1B-D11A44EEDE38}" dt="2024-03-19T05:37:43.204" v="519" actId="478"/>
          <ac:cxnSpMkLst>
            <pc:docMk/>
            <pc:sldMk cId="3174299720" sldId="399"/>
            <ac:cxnSpMk id="10" creationId="{C2F7A603-6324-1263-F221-F200077345E6}"/>
          </ac:cxnSpMkLst>
        </pc:cxnChg>
        <pc:cxnChg chg="mod">
          <ac:chgData name="代數白痴 顧" userId="316db6a4f7ef8138" providerId="LiveId" clId="{442745C5-D67C-4225-BB1B-D11A44EEDE38}" dt="2024-03-19T05:30:19.135" v="42" actId="478"/>
          <ac:cxnSpMkLst>
            <pc:docMk/>
            <pc:sldMk cId="3174299720" sldId="399"/>
            <ac:cxnSpMk id="36" creationId="{F614FF63-F02A-FA51-C7D1-173D90CD51A5}"/>
          </ac:cxnSpMkLst>
        </pc:cxnChg>
        <pc:cxnChg chg="mod topLvl">
          <ac:chgData name="代數白痴 顧" userId="316db6a4f7ef8138" providerId="LiveId" clId="{442745C5-D67C-4225-BB1B-D11A44EEDE38}" dt="2024-03-19T06:06:38.847" v="1030" actId="164"/>
          <ac:cxnSpMkLst>
            <pc:docMk/>
            <pc:sldMk cId="3174299720" sldId="399"/>
            <ac:cxnSpMk id="48" creationId="{68834B9C-B3D8-A6AC-B94F-58DA83B014CC}"/>
          </ac:cxnSpMkLst>
        </pc:cxnChg>
        <pc:cxnChg chg="mod topLvl">
          <ac:chgData name="代數白痴 顧" userId="316db6a4f7ef8138" providerId="LiveId" clId="{442745C5-D67C-4225-BB1B-D11A44EEDE38}" dt="2024-03-19T06:06:38.847" v="1030" actId="164"/>
          <ac:cxnSpMkLst>
            <pc:docMk/>
            <pc:sldMk cId="3174299720" sldId="399"/>
            <ac:cxnSpMk id="49" creationId="{9C4233AC-1A46-39F6-E3DC-D6B90B26609F}"/>
          </ac:cxnSpMkLst>
        </pc:cxnChg>
        <pc:cxnChg chg="mod topLvl">
          <ac:chgData name="代數白痴 顧" userId="316db6a4f7ef8138" providerId="LiveId" clId="{442745C5-D67C-4225-BB1B-D11A44EEDE38}" dt="2024-03-19T06:06:38.847" v="1030" actId="164"/>
          <ac:cxnSpMkLst>
            <pc:docMk/>
            <pc:sldMk cId="3174299720" sldId="399"/>
            <ac:cxnSpMk id="50" creationId="{CE7D25A2-2479-B9C2-BE7E-7EC58120BD13}"/>
          </ac:cxnSpMkLst>
        </pc:cxnChg>
        <pc:cxnChg chg="del mod topLvl">
          <ac:chgData name="代數白痴 顧" userId="316db6a4f7ef8138" providerId="LiveId" clId="{442745C5-D67C-4225-BB1B-D11A44EEDE38}" dt="2024-03-19T06:06:13.043" v="1026" actId="478"/>
          <ac:cxnSpMkLst>
            <pc:docMk/>
            <pc:sldMk cId="3174299720" sldId="399"/>
            <ac:cxnSpMk id="51" creationId="{C9F3DEDC-6322-63C4-CAB1-E21FF8793F09}"/>
          </ac:cxnSpMkLst>
        </pc:cxnChg>
        <pc:cxnChg chg="del mod topLvl">
          <ac:chgData name="代數白痴 顧" userId="316db6a4f7ef8138" providerId="LiveId" clId="{442745C5-D67C-4225-BB1B-D11A44EEDE38}" dt="2024-03-19T06:06:13.043" v="1026" actId="478"/>
          <ac:cxnSpMkLst>
            <pc:docMk/>
            <pc:sldMk cId="3174299720" sldId="399"/>
            <ac:cxnSpMk id="53" creationId="{444023BB-18D1-01CD-06DB-1895D5E969FD}"/>
          </ac:cxnSpMkLst>
        </pc:cxnChg>
        <pc:cxnChg chg="mod topLvl">
          <ac:chgData name="代數白痴 顧" userId="316db6a4f7ef8138" providerId="LiveId" clId="{442745C5-D67C-4225-BB1B-D11A44EEDE38}" dt="2024-03-19T06:06:38.847" v="1030" actId="164"/>
          <ac:cxnSpMkLst>
            <pc:docMk/>
            <pc:sldMk cId="3174299720" sldId="399"/>
            <ac:cxnSpMk id="54" creationId="{C85B2D53-5B5A-9AC0-2275-87E619C4DFE5}"/>
          </ac:cxnSpMkLst>
        </pc:cxnChg>
        <pc:cxnChg chg="del mod topLvl">
          <ac:chgData name="代數白痴 顧" userId="316db6a4f7ef8138" providerId="LiveId" clId="{442745C5-D67C-4225-BB1B-D11A44EEDE38}" dt="2024-03-19T06:06:13.043" v="1026" actId="478"/>
          <ac:cxnSpMkLst>
            <pc:docMk/>
            <pc:sldMk cId="3174299720" sldId="399"/>
            <ac:cxnSpMk id="57" creationId="{BBE40EEF-E9C8-D9EB-1A72-07253B7625B9}"/>
          </ac:cxnSpMkLst>
        </pc:cxnChg>
      </pc:sldChg>
      <pc:sldChg chg="addSp delSp modSp add del mod modTransition">
        <pc:chgData name="代數白痴 顧" userId="316db6a4f7ef8138" providerId="LiveId" clId="{442745C5-D67C-4225-BB1B-D11A44EEDE38}" dt="2024-03-19T06:06:50.463" v="1031" actId="2696"/>
        <pc:sldMkLst>
          <pc:docMk/>
          <pc:sldMk cId="3436219919" sldId="400"/>
        </pc:sldMkLst>
        <pc:picChg chg="add del mod">
          <ac:chgData name="代數白痴 顧" userId="316db6a4f7ef8138" providerId="LiveId" clId="{442745C5-D67C-4225-BB1B-D11A44EEDE38}" dt="2024-03-19T06:00:20.894" v="529" actId="21"/>
          <ac:picMkLst>
            <pc:docMk/>
            <pc:sldMk cId="3436219919" sldId="400"/>
            <ac:picMk id="8" creationId="{0626D055-4366-ECAC-F715-66AC61C81E3C}"/>
          </ac:picMkLst>
        </pc:picChg>
        <pc:inkChg chg="add del">
          <ac:chgData name="代數白痴 顧" userId="316db6a4f7ef8138" providerId="LiveId" clId="{442745C5-D67C-4225-BB1B-D11A44EEDE38}" dt="2024-03-19T05:53:46.585" v="526" actId="478"/>
          <ac:inkMkLst>
            <pc:docMk/>
            <pc:sldMk cId="3436219919" sldId="400"/>
            <ac:inkMk id="2" creationId="{0E70BE2B-EF99-BB09-64A1-C7909DF7BD82}"/>
          </ac:inkMkLst>
        </pc:ink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497173BF-A44F-43FB-BAA8-DB7D9A75E0C2}"/>
    <pc:docChg chg="custSel modSld">
      <pc:chgData name="代數白痴 顧" userId="316db6a4f7ef8138" providerId="LiveId" clId="{497173BF-A44F-43FB-BAA8-DB7D9A75E0C2}" dt="2023-11-23T09:34:11.177" v="2" actId="478"/>
      <pc:docMkLst>
        <pc:docMk/>
      </pc:docMkLst>
      <pc:sldChg chg="addSp delSp modSp mod delAnim">
        <pc:chgData name="代數白痴 顧" userId="316db6a4f7ef8138" providerId="LiveId" clId="{497173BF-A44F-43FB-BAA8-DB7D9A75E0C2}" dt="2023-11-23T09:34:11.177" v="2" actId="478"/>
        <pc:sldMkLst>
          <pc:docMk/>
          <pc:sldMk cId="2267038628" sldId="392"/>
        </pc:sldMkLst>
        <pc:picChg chg="add del mod">
          <ac:chgData name="代數白痴 顧" userId="316db6a4f7ef8138" providerId="LiveId" clId="{497173BF-A44F-43FB-BAA8-DB7D9A75E0C2}" dt="2023-11-23T09:34:07.183" v="1" actId="478"/>
          <ac:picMkLst>
            <pc:docMk/>
            <pc:sldMk cId="2267038628" sldId="392"/>
            <ac:picMk id="8" creationId="{0455EF38-BEE3-5239-B166-662EB090E236}"/>
          </ac:picMkLst>
        </pc:picChg>
        <pc:inkChg chg="add del">
          <ac:chgData name="代數白痴 顧" userId="316db6a4f7ef8138" providerId="LiveId" clId="{497173BF-A44F-43FB-BAA8-DB7D9A75E0C2}" dt="2023-11-23T09:34:11.177" v="2" actId="478"/>
          <ac:inkMkLst>
            <pc:docMk/>
            <pc:sldMk cId="2267038628" sldId="392"/>
            <ac:inkMk id="7" creationId="{CAC51BA1-C6C1-A814-D428-B1E21B0629EC}"/>
          </ac:inkMkLst>
        </pc:inkChg>
      </pc:sldChg>
    </pc:docChg>
  </pc:docChgLst>
  <pc:docChgLst>
    <pc:chgData name="代數白痴 顧" userId="316db6a4f7ef8138" providerId="LiveId" clId="{79D0A23B-EC0C-4CBB-A07A-758E299895E9}"/>
    <pc:docChg chg="custSel addSld delSld modSld">
      <pc:chgData name="代數白痴 顧" userId="316db6a4f7ef8138" providerId="LiveId" clId="{79D0A23B-EC0C-4CBB-A07A-758E299895E9}" dt="2023-12-15T02:45:06.385" v="1872" actId="2696"/>
      <pc:docMkLst>
        <pc:docMk/>
      </pc:docMkLst>
      <pc:sldChg chg="addSp delSp modSp mod">
        <pc:chgData name="代數白痴 顧" userId="316db6a4f7ef8138" providerId="LiveId" clId="{79D0A23B-EC0C-4CBB-A07A-758E299895E9}" dt="2023-12-15T02:45:01.464" v="1871" actId="164"/>
        <pc:sldMkLst>
          <pc:docMk/>
          <pc:sldMk cId="2654160764" sldId="397"/>
        </pc:sldMkLst>
        <pc:spChg chg="mod">
          <ac:chgData name="代數白痴 顧" userId="316db6a4f7ef8138" providerId="LiveId" clId="{79D0A23B-EC0C-4CBB-A07A-758E299895E9}" dt="2023-12-15T02:17:25.277" v="403" actId="113"/>
          <ac:spMkLst>
            <pc:docMk/>
            <pc:sldMk cId="2654160764" sldId="397"/>
            <ac:spMk id="6" creationId="{8D8544B7-409C-959B-0A1B-5A3E31FF14C1}"/>
          </ac:spMkLst>
        </pc:spChg>
        <pc:spChg chg="add del mod">
          <ac:chgData name="代數白痴 顧" userId="316db6a4f7ef8138" providerId="LiveId" clId="{79D0A23B-EC0C-4CBB-A07A-758E299895E9}" dt="2023-12-15T02:20:29.601" v="1226" actId="478"/>
          <ac:spMkLst>
            <pc:docMk/>
            <pc:sldMk cId="2654160764" sldId="397"/>
            <ac:spMk id="21" creationId="{4DFC2A0C-219A-B357-0C43-24095DFFD9EC}"/>
          </ac:spMkLst>
        </pc:spChg>
        <pc:spChg chg="mod">
          <ac:chgData name="代數白痴 顧" userId="316db6a4f7ef8138" providerId="LiveId" clId="{79D0A23B-EC0C-4CBB-A07A-758E299895E9}" dt="2023-12-15T02:13:26.083" v="28" actId="20577"/>
          <ac:spMkLst>
            <pc:docMk/>
            <pc:sldMk cId="2654160764" sldId="397"/>
            <ac:spMk id="23" creationId="{00000000-0000-0000-0000-000000000000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24" creationId="{15F63FD9-4909-3ADC-3228-891240DAD282}"/>
          </ac:spMkLst>
        </pc:spChg>
        <pc:spChg chg="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28" creationId="{093521CA-8655-42E0-89E7-F1E7A1B22C00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30" creationId="{33FB050E-5BB1-CEAF-93CD-9BC54960FFF6}"/>
          </ac:spMkLst>
        </pc:spChg>
        <pc:spChg chg="add del">
          <ac:chgData name="代數白痴 顧" userId="316db6a4f7ef8138" providerId="LiveId" clId="{79D0A23B-EC0C-4CBB-A07A-758E299895E9}" dt="2023-12-15T02:21:55.377" v="1233" actId="478"/>
          <ac:spMkLst>
            <pc:docMk/>
            <pc:sldMk cId="2654160764" sldId="397"/>
            <ac:spMk id="32" creationId="{22D11979-7C41-1CA4-F266-4233DF613DF5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35" creationId="{E3FEB93D-E400-3887-5CEC-1E578EB30AE7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36" creationId="{FAAEA8CE-6D0F-FA66-BAA2-31A81E28BAE2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37" creationId="{8919BCD0-6A40-28EB-E48D-A6F04459C348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38" creationId="{E27798AE-E43F-37AC-E3A5-39C255F9B1A9}"/>
          </ac:spMkLst>
        </pc:spChg>
        <pc:spChg chg="del mod">
          <ac:chgData name="代數白痴 顧" userId="316db6a4f7ef8138" providerId="LiveId" clId="{79D0A23B-EC0C-4CBB-A07A-758E299895E9}" dt="2023-12-15T02:26:27.335" v="1264" actId="478"/>
          <ac:spMkLst>
            <pc:docMk/>
            <pc:sldMk cId="2654160764" sldId="397"/>
            <ac:spMk id="40" creationId="{CAF28F18-687D-9E27-6013-9A9C66F8C4EA}"/>
          </ac:spMkLst>
        </pc:spChg>
        <pc:spChg chg="del mod">
          <ac:chgData name="代數白痴 顧" userId="316db6a4f7ef8138" providerId="LiveId" clId="{79D0A23B-EC0C-4CBB-A07A-758E299895E9}" dt="2023-12-15T02:26:27.335" v="1264" actId="478"/>
          <ac:spMkLst>
            <pc:docMk/>
            <pc:sldMk cId="2654160764" sldId="397"/>
            <ac:spMk id="41" creationId="{671C4AF4-21AC-5A1D-B5C4-716EE41B4E9C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43" creationId="{62AE1175-5AEC-824F-776E-FE98460632D4}"/>
          </ac:spMkLst>
        </pc:spChg>
        <pc:spChg chg="add mod">
          <ac:chgData name="代數白痴 顧" userId="316db6a4f7ef8138" providerId="LiveId" clId="{79D0A23B-EC0C-4CBB-A07A-758E299895E9}" dt="2023-12-15T02:28:35.582" v="1308" actId="1076"/>
          <ac:spMkLst>
            <pc:docMk/>
            <pc:sldMk cId="2654160764" sldId="397"/>
            <ac:spMk id="44" creationId="{9BF3A75E-EB90-1A8F-C22C-9FA12ECCD10F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45" creationId="{9979E3D7-B330-46D6-DC26-7349354D25CA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46" creationId="{8839656C-B7BC-9EC0-FE08-8D8F09F02575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47" creationId="{F055561D-4CC3-A1B1-1634-8BD935710119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48" creationId="{2D93FDA0-DF5C-6060-3704-113624D261BC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49" creationId="{5D33667F-D659-4593-B99B-EBCAFD8CDED7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50" creationId="{C6C90473-3CA4-7472-B891-75FB1912AA75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51" creationId="{CEFB8D5A-B8A2-B055-1F44-3D22903E1727}"/>
          </ac:spMkLst>
        </pc:spChg>
        <pc:spChg chg="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52" creationId="{1748BAAC-415A-15E5-DFF5-C424644521B6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53" creationId="{C2C7BCFE-74C8-A028-EE7E-9C3F5BF952EF}"/>
          </ac:spMkLst>
        </pc:spChg>
        <pc:spChg chg="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55" creationId="{7C6B93C2-89E1-BCC7-C652-E8A925F8CF1B}"/>
          </ac:spMkLst>
        </pc:spChg>
        <pc:spChg chg="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56" creationId="{6CFE313B-2D15-F6CC-954B-4D4E67A79E8C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57" creationId="{B6F040E5-A8C4-2725-E719-855F2179E5E9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58" creationId="{2313F2C8-D1F6-CE14-5ECC-0F0A32E926E6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59" creationId="{5382A82A-EF79-FE6C-B226-3BCAA337695C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60" creationId="{B6AF77F9-590E-243B-1464-5E3D05CD7A59}"/>
          </ac:spMkLst>
        </pc:spChg>
        <pc:spChg chg="add mod">
          <ac:chgData name="代數白痴 顧" userId="316db6a4f7ef8138" providerId="LiveId" clId="{79D0A23B-EC0C-4CBB-A07A-758E299895E9}" dt="2023-12-15T02:29:34.053" v="1321" actId="1076"/>
          <ac:spMkLst>
            <pc:docMk/>
            <pc:sldMk cId="2654160764" sldId="397"/>
            <ac:spMk id="61" creationId="{917F89B2-56AE-1E87-6960-03C891FE8B5B}"/>
          </ac:spMkLst>
        </pc:spChg>
        <pc:spChg chg="add mod">
          <ac:chgData name="代數白痴 顧" userId="316db6a4f7ef8138" providerId="LiveId" clId="{79D0A23B-EC0C-4CBB-A07A-758E299895E9}" dt="2023-12-15T02:29:38.110" v="1322" actId="1076"/>
          <ac:spMkLst>
            <pc:docMk/>
            <pc:sldMk cId="2654160764" sldId="397"/>
            <ac:spMk id="62" creationId="{F5E96C5F-5850-AF92-7B2A-2E227F2F31F7}"/>
          </ac:spMkLst>
        </pc:spChg>
        <pc:spChg chg="add mod">
          <ac:chgData name="代數白痴 顧" userId="316db6a4f7ef8138" providerId="LiveId" clId="{79D0A23B-EC0C-4CBB-A07A-758E299895E9}" dt="2023-12-15T02:28:57.207" v="1312" actId="1076"/>
          <ac:spMkLst>
            <pc:docMk/>
            <pc:sldMk cId="2654160764" sldId="397"/>
            <ac:spMk id="66" creationId="{EFA8AE7E-C860-F46C-F564-246A6CC04AFF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67" creationId="{1913BA7F-B59C-A613-382A-185D272180E8}"/>
          </ac:spMkLst>
        </pc:spChg>
        <pc:spChg chg="add mod">
          <ac:chgData name="代數白痴 顧" userId="316db6a4f7ef8138" providerId="LiveId" clId="{79D0A23B-EC0C-4CBB-A07A-758E299895E9}" dt="2023-12-15T02:29:12.855" v="1318" actId="1076"/>
          <ac:spMkLst>
            <pc:docMk/>
            <pc:sldMk cId="2654160764" sldId="397"/>
            <ac:spMk id="68" creationId="{C0E4C477-00A9-F074-D523-55735252469B}"/>
          </ac:spMkLst>
        </pc:spChg>
        <pc:spChg chg="add mod">
          <ac:chgData name="代數白痴 顧" userId="316db6a4f7ef8138" providerId="LiveId" clId="{79D0A23B-EC0C-4CBB-A07A-758E299895E9}" dt="2023-12-15T02:29:22.158" v="1319" actId="1076"/>
          <ac:spMkLst>
            <pc:docMk/>
            <pc:sldMk cId="2654160764" sldId="397"/>
            <ac:spMk id="69" creationId="{26211D21-4DA1-085E-BD99-DC9EE7D2B727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70" creationId="{452C7F46-59A1-3FFC-DE1E-094D91EDA086}"/>
          </ac:spMkLst>
        </pc:spChg>
        <pc:spChg chg="add mod">
          <ac:chgData name="代數白痴 顧" userId="316db6a4f7ef8138" providerId="LiveId" clId="{79D0A23B-EC0C-4CBB-A07A-758E299895E9}" dt="2023-12-15T02:29:05.876" v="1317" actId="1037"/>
          <ac:spMkLst>
            <pc:docMk/>
            <pc:sldMk cId="2654160764" sldId="397"/>
            <ac:spMk id="71" creationId="{9F640B70-077D-2FE1-DFAC-CEF31E1E7337}"/>
          </ac:spMkLst>
        </pc:spChg>
        <pc:spChg chg="add mod">
          <ac:chgData name="代數白痴 顧" userId="316db6a4f7ef8138" providerId="LiveId" clId="{79D0A23B-EC0C-4CBB-A07A-758E299895E9}" dt="2023-12-15T02:29:27.999" v="1320" actId="1076"/>
          <ac:spMkLst>
            <pc:docMk/>
            <pc:sldMk cId="2654160764" sldId="397"/>
            <ac:spMk id="72" creationId="{1BCFD829-9EA0-59F4-A579-30DD466655F3}"/>
          </ac:spMkLst>
        </pc:spChg>
        <pc:spChg chg="add mod">
          <ac:chgData name="代數白痴 顧" userId="316db6a4f7ef8138" providerId="LiveId" clId="{79D0A23B-EC0C-4CBB-A07A-758E299895E9}" dt="2023-12-15T02:30:36.982" v="1336" actId="1076"/>
          <ac:spMkLst>
            <pc:docMk/>
            <pc:sldMk cId="2654160764" sldId="397"/>
            <ac:spMk id="73" creationId="{E43E4E20-DBED-3362-AB9C-4EDAB9C4BE2E}"/>
          </ac:spMkLst>
        </pc:spChg>
        <pc:spChg chg="add mod">
          <ac:chgData name="代數白痴 顧" userId="316db6a4f7ef8138" providerId="LiveId" clId="{79D0A23B-EC0C-4CBB-A07A-758E299895E9}" dt="2023-12-15T02:30:34.262" v="1335" actId="1076"/>
          <ac:spMkLst>
            <pc:docMk/>
            <pc:sldMk cId="2654160764" sldId="397"/>
            <ac:spMk id="74" creationId="{5EF6224E-6620-22D8-1916-4BD9D1BDA85E}"/>
          </ac:spMkLst>
        </pc:spChg>
        <pc:spChg chg="add mod">
          <ac:chgData name="代數白痴 顧" userId="316db6a4f7ef8138" providerId="LiveId" clId="{79D0A23B-EC0C-4CBB-A07A-758E299895E9}" dt="2023-12-15T02:29:57.662" v="1325" actId="1076"/>
          <ac:spMkLst>
            <pc:docMk/>
            <pc:sldMk cId="2654160764" sldId="397"/>
            <ac:spMk id="76" creationId="{A199CF7C-AEAF-BFA0-848B-F6F864ECC827}"/>
          </ac:spMkLst>
        </pc:spChg>
        <pc:spChg chg="add mod">
          <ac:chgData name="代數白痴 顧" userId="316db6a4f7ef8138" providerId="LiveId" clId="{79D0A23B-EC0C-4CBB-A07A-758E299895E9}" dt="2023-12-15T02:30:01.462" v="1326" actId="1076"/>
          <ac:spMkLst>
            <pc:docMk/>
            <pc:sldMk cId="2654160764" sldId="397"/>
            <ac:spMk id="78" creationId="{6B8D44F8-F924-5D70-E087-EABA6808DE8F}"/>
          </ac:spMkLst>
        </pc:spChg>
        <pc:spChg chg="add mod">
          <ac:chgData name="代數白痴 顧" userId="316db6a4f7ef8138" providerId="LiveId" clId="{79D0A23B-EC0C-4CBB-A07A-758E299895E9}" dt="2023-12-15T02:30:05.391" v="1327" actId="1076"/>
          <ac:spMkLst>
            <pc:docMk/>
            <pc:sldMk cId="2654160764" sldId="397"/>
            <ac:spMk id="79" creationId="{3250D9DA-255C-DF42-EE55-19A244E921BA}"/>
          </ac:spMkLst>
        </pc:spChg>
        <pc:spChg chg="add mod">
          <ac:chgData name="代數白痴 顧" userId="316db6a4f7ef8138" providerId="LiveId" clId="{79D0A23B-EC0C-4CBB-A07A-758E299895E9}" dt="2023-12-15T02:30:20.862" v="1333" actId="1038"/>
          <ac:spMkLst>
            <pc:docMk/>
            <pc:sldMk cId="2654160764" sldId="397"/>
            <ac:spMk id="80" creationId="{F379688E-D59E-1E01-48BB-4A72EB9EBBD1}"/>
          </ac:spMkLst>
        </pc:spChg>
        <pc:spChg chg="add mod">
          <ac:chgData name="代數白痴 顧" userId="316db6a4f7ef8138" providerId="LiveId" clId="{79D0A23B-EC0C-4CBB-A07A-758E299895E9}" dt="2023-12-15T02:30:29.567" v="1334" actId="1076"/>
          <ac:spMkLst>
            <pc:docMk/>
            <pc:sldMk cId="2654160764" sldId="397"/>
            <ac:spMk id="81" creationId="{60578709-BD20-3965-0A98-91B7FD9843FF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4" creationId="{7277D746-1132-0354-25F0-3E2A865F4E6E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5" creationId="{D7246926-3090-D9CE-542E-E9DFE29C55D3}"/>
          </ac:spMkLst>
        </pc:spChg>
        <pc:spChg chg="add mod or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6" creationId="{9F6BBB4B-B723-89CD-0A6E-27AD11135627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7" creationId="{C2C21A48-F3C9-C811-BED7-2E3107717662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8" creationId="{263B299E-2953-6003-6929-321D8EDB5B7E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9" creationId="{D228C810-D964-E19F-9AC3-6798E30DB68D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5" creationId="{FB77345D-46D3-EB37-B2D0-8900CA0FC239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6" creationId="{206467DB-014A-78F4-3E5D-14652E606D5F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7" creationId="{31D55897-A67D-A9C4-9481-017D571380D9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8" creationId="{BF87447F-C914-87DA-0F8A-39D9F332C532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9" creationId="{B1911823-D53E-43F4-DE26-EB4EB41DCB2E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100" creationId="{91177348-F30B-93F2-D204-128C2BF4D6B6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104" creationId="{CEDA30BB-6B34-65B6-4A71-26C96989D0A2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105" creationId="{066A8EDB-A495-D0BA-D098-3C1F596AA305}"/>
          </ac:spMkLst>
        </pc:spChg>
        <pc:grpChg chg="add mod">
          <ac:chgData name="代數白痴 顧" userId="316db6a4f7ef8138" providerId="LiveId" clId="{79D0A23B-EC0C-4CBB-A07A-758E299895E9}" dt="2023-12-15T02:28:30.591" v="1307" actId="1076"/>
          <ac:grpSpMkLst>
            <pc:docMk/>
            <pc:sldMk cId="2654160764" sldId="397"/>
            <ac:grpSpMk id="63" creationId="{26BEA494-5C7A-7406-E8AD-83C1D7BC3A2E}"/>
          </ac:grpSpMkLst>
        </pc:grpChg>
        <pc:grpChg chg="del">
          <ac:chgData name="代數白痴 顧" userId="316db6a4f7ef8138" providerId="LiveId" clId="{79D0A23B-EC0C-4CBB-A07A-758E299895E9}" dt="2023-12-15T02:30:51.576" v="1337" actId="478"/>
          <ac:grpSpMkLst>
            <pc:docMk/>
            <pc:sldMk cId="2654160764" sldId="397"/>
            <ac:grpSpMk id="102" creationId="{FFA74901-1D11-72B7-EBE3-0692E2C213EF}"/>
          </ac:grpSpMkLst>
        </pc:grpChg>
        <pc:grpChg chg="del">
          <ac:chgData name="代數白痴 顧" userId="316db6a4f7ef8138" providerId="LiveId" clId="{79D0A23B-EC0C-4CBB-A07A-758E299895E9}" dt="2023-12-15T02:14:02.094" v="50" actId="478"/>
          <ac:grpSpMkLst>
            <pc:docMk/>
            <pc:sldMk cId="2654160764" sldId="397"/>
            <ac:grpSpMk id="103" creationId="{D9A3DF3E-AAEA-73DD-657A-52DF77F0E512}"/>
          </ac:grpSpMkLst>
        </pc:grpChg>
        <pc:grpChg chg="add mod">
          <ac:chgData name="代數白痴 顧" userId="316db6a4f7ef8138" providerId="LiveId" clId="{79D0A23B-EC0C-4CBB-A07A-758E299895E9}" dt="2023-12-15T02:45:01.464" v="1871" actId="164"/>
          <ac:grpSpMkLst>
            <pc:docMk/>
            <pc:sldMk cId="2654160764" sldId="397"/>
            <ac:grpSpMk id="111" creationId="{2B014604-E58E-1C7E-6F14-2E1E483CC85B}"/>
          </ac:grpSpMkLst>
        </pc:grpChg>
        <pc:graphicFrameChg chg="del">
          <ac:chgData name="代數白痴 顧" userId="316db6a4f7ef8138" providerId="LiveId" clId="{79D0A23B-EC0C-4CBB-A07A-758E299895E9}" dt="2023-12-15T02:13:42.680" v="40" actId="478"/>
          <ac:graphicFrameMkLst>
            <pc:docMk/>
            <pc:sldMk cId="2654160764" sldId="397"/>
            <ac:graphicFrameMk id="2" creationId="{2E43B9F9-7981-BAD9-7321-9FE119847490}"/>
          </ac:graphicFrameMkLst>
        </pc:graphicFrameChg>
        <pc:graphicFrameChg chg="del">
          <ac:chgData name="代數白痴 顧" userId="316db6a4f7ef8138" providerId="LiveId" clId="{79D0A23B-EC0C-4CBB-A07A-758E299895E9}" dt="2023-12-15T02:13:41.742" v="39" actId="478"/>
          <ac:graphicFrameMkLst>
            <pc:docMk/>
            <pc:sldMk cId="2654160764" sldId="397"/>
            <ac:graphicFrameMk id="3" creationId="{3604DBEF-FFB9-3C59-5CBA-0B5A65605745}"/>
          </ac:graphicFrameMkLst>
        </pc:graphicFrameChg>
        <pc:graphicFrameChg chg="add mod">
          <ac:chgData name="代數白痴 顧" userId="316db6a4f7ef8138" providerId="LiveId" clId="{79D0A23B-EC0C-4CBB-A07A-758E299895E9}" dt="2023-12-15T02:45:01.464" v="1871" actId="164"/>
          <ac:graphicFrameMkLst>
            <pc:docMk/>
            <pc:sldMk cId="2654160764" sldId="397"/>
            <ac:graphicFrameMk id="106" creationId="{EECB62D5-97A5-7F77-66D8-E47A4426D1C7}"/>
          </ac:graphicFrameMkLst>
        </pc:graphicFrameChg>
        <pc:picChg chg="add del mod">
          <ac:chgData name="代數白痴 顧" userId="316db6a4f7ef8138" providerId="LiveId" clId="{79D0A23B-EC0C-4CBB-A07A-758E299895E9}" dt="2023-12-15T02:26:31.204" v="1265" actId="478"/>
          <ac:picMkLst>
            <pc:docMk/>
            <pc:sldMk cId="2654160764" sldId="397"/>
            <ac:picMk id="20" creationId="{0200AEC8-8B4A-4EFF-D3CE-3E6F59B9E69D}"/>
          </ac:picMkLst>
        </pc:picChg>
        <pc:picChg chg="add del mod ord">
          <ac:chgData name="代數白痴 顧" userId="316db6a4f7ef8138" providerId="LiveId" clId="{79D0A23B-EC0C-4CBB-A07A-758E299895E9}" dt="2023-12-15T02:40:00.572" v="1372" actId="478"/>
          <ac:picMkLst>
            <pc:docMk/>
            <pc:sldMk cId="2654160764" sldId="397"/>
            <ac:picMk id="83" creationId="{872B5F96-5C72-150C-BACE-476D61BF90C3}"/>
          </ac:picMkLst>
        </pc:picChg>
        <pc:cxnChg chg="add mod">
          <ac:chgData name="代數白痴 顧" userId="316db6a4f7ef8138" providerId="LiveId" clId="{79D0A23B-EC0C-4CBB-A07A-758E299895E9}" dt="2023-12-15T02:18:14.463" v="748" actId="1038"/>
          <ac:cxnSpMkLst>
            <pc:docMk/>
            <pc:sldMk cId="2654160764" sldId="397"/>
            <ac:cxnSpMk id="4" creationId="{0D39339E-7AAE-4F40-B24D-C3DD66E3C0F8}"/>
          </ac:cxnSpMkLst>
        </pc:cxnChg>
        <pc:cxnChg chg="mod">
          <ac:chgData name="代數白痴 顧" userId="316db6a4f7ef8138" providerId="LiveId" clId="{79D0A23B-EC0C-4CBB-A07A-758E299895E9}" dt="2023-12-15T02:17:37.222" v="469" actId="1038"/>
          <ac:cxnSpMkLst>
            <pc:docMk/>
            <pc:sldMk cId="2654160764" sldId="397"/>
            <ac:cxnSpMk id="5" creationId="{43D75110-50A2-3167-2932-8F66EA5013CB}"/>
          </ac:cxnSpMkLst>
        </pc:cxnChg>
        <pc:cxnChg chg="mod">
          <ac:chgData name="代數白痴 顧" userId="316db6a4f7ef8138" providerId="LiveId" clId="{79D0A23B-EC0C-4CBB-A07A-758E299895E9}" dt="2023-12-15T02:17:52.365" v="596" actId="1038"/>
          <ac:cxnSpMkLst>
            <pc:docMk/>
            <pc:sldMk cId="2654160764" sldId="397"/>
            <ac:cxnSpMk id="7" creationId="{D94F53A1-3E8B-CF9B-D48F-A535F7111629}"/>
          </ac:cxnSpMkLst>
        </pc:cxnChg>
        <pc:cxnChg chg="add mod">
          <ac:chgData name="代數白痴 顧" userId="316db6a4f7ef8138" providerId="LiveId" clId="{79D0A23B-EC0C-4CBB-A07A-758E299895E9}" dt="2023-12-15T02:18:26.465" v="801" actId="1037"/>
          <ac:cxnSpMkLst>
            <pc:docMk/>
            <pc:sldMk cId="2654160764" sldId="397"/>
            <ac:cxnSpMk id="8" creationId="{58318916-E520-8818-1648-3FED3B05D594}"/>
          </ac:cxnSpMkLst>
        </pc:cxnChg>
        <pc:cxnChg chg="mod">
          <ac:chgData name="代數白痴 顧" userId="316db6a4f7ef8138" providerId="LiveId" clId="{79D0A23B-EC0C-4CBB-A07A-758E299895E9}" dt="2023-12-15T02:18:02.540" v="704" actId="1037"/>
          <ac:cxnSpMkLst>
            <pc:docMk/>
            <pc:sldMk cId="2654160764" sldId="397"/>
            <ac:cxnSpMk id="9" creationId="{0A2D2D9C-B5F4-E0C1-0CFA-F55E4EDABF41}"/>
          </ac:cxnSpMkLst>
        </pc:cxnChg>
        <pc:cxnChg chg="add mod">
          <ac:chgData name="代數白痴 顧" userId="316db6a4f7ef8138" providerId="LiveId" clId="{79D0A23B-EC0C-4CBB-A07A-758E299895E9}" dt="2023-12-15T02:18:37.723" v="902" actId="1037"/>
          <ac:cxnSpMkLst>
            <pc:docMk/>
            <pc:sldMk cId="2654160764" sldId="397"/>
            <ac:cxnSpMk id="10" creationId="{11F817A9-FD76-BC60-DE90-8734EDEBC3AD}"/>
          </ac:cxnSpMkLst>
        </pc:cxnChg>
        <pc:cxnChg chg="mod">
          <ac:chgData name="代數白痴 顧" userId="316db6a4f7ef8138" providerId="LiveId" clId="{79D0A23B-EC0C-4CBB-A07A-758E299895E9}" dt="2023-12-15T02:18:17.341" v="750" actId="1038"/>
          <ac:cxnSpMkLst>
            <pc:docMk/>
            <pc:sldMk cId="2654160764" sldId="397"/>
            <ac:cxnSpMk id="12" creationId="{FDD93B0D-D5D8-0C37-54F0-0E4024A03022}"/>
          </ac:cxnSpMkLst>
        </pc:cxnChg>
        <pc:cxnChg chg="add mod">
          <ac:chgData name="代數白痴 顧" userId="316db6a4f7ef8138" providerId="LiveId" clId="{79D0A23B-EC0C-4CBB-A07A-758E299895E9}" dt="2023-12-15T02:18:43.284" v="946" actId="1037"/>
          <ac:cxnSpMkLst>
            <pc:docMk/>
            <pc:sldMk cId="2654160764" sldId="397"/>
            <ac:cxnSpMk id="13" creationId="{5ED85EB8-7DEF-525A-EC66-5E095FD04B1A}"/>
          </ac:cxnSpMkLst>
        </pc:cxnChg>
        <pc:cxnChg chg="add mod">
          <ac:chgData name="代數白痴 顧" userId="316db6a4f7ef8138" providerId="LiveId" clId="{79D0A23B-EC0C-4CBB-A07A-758E299895E9}" dt="2023-12-15T02:18:49.191" v="996" actId="1037"/>
          <ac:cxnSpMkLst>
            <pc:docMk/>
            <pc:sldMk cId="2654160764" sldId="397"/>
            <ac:cxnSpMk id="15" creationId="{F5DA11AC-E0D7-0E55-E79A-A33D2A489621}"/>
          </ac:cxnSpMkLst>
        </pc:cxnChg>
        <pc:cxnChg chg="add mod">
          <ac:chgData name="代數白痴 顧" userId="316db6a4f7ef8138" providerId="LiveId" clId="{79D0A23B-EC0C-4CBB-A07A-758E299895E9}" dt="2023-12-15T02:18:55.982" v="1052" actId="1037"/>
          <ac:cxnSpMkLst>
            <pc:docMk/>
            <pc:sldMk cId="2654160764" sldId="397"/>
            <ac:cxnSpMk id="16" creationId="{D9FC7BAF-F66B-FF87-02E2-602F5738488B}"/>
          </ac:cxnSpMkLst>
        </pc:cxnChg>
        <pc:cxnChg chg="add mod">
          <ac:chgData name="代數白痴 顧" userId="316db6a4f7ef8138" providerId="LiveId" clId="{79D0A23B-EC0C-4CBB-A07A-758E299895E9}" dt="2023-12-15T02:19:07.172" v="1219" actId="1037"/>
          <ac:cxnSpMkLst>
            <pc:docMk/>
            <pc:sldMk cId="2654160764" sldId="397"/>
            <ac:cxnSpMk id="17" creationId="{172ACAA4-1D04-75FD-4784-DFA0879E3A18}"/>
          </ac:cxnSpMkLst>
        </pc:cxnChg>
        <pc:cxnChg chg="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22" creationId="{DB330BC1-050D-C7A8-88DF-6E53EFEE0C21}"/>
          </ac:cxnSpMkLst>
        </pc:cxnChg>
        <pc:cxnChg chg="add mod">
          <ac:chgData name="代數白痴 顧" userId="316db6a4f7ef8138" providerId="LiveId" clId="{79D0A23B-EC0C-4CBB-A07A-758E299895E9}" dt="2023-12-15T02:28:22.607" v="1305" actId="164"/>
          <ac:cxnSpMkLst>
            <pc:docMk/>
            <pc:sldMk cId="2654160764" sldId="397"/>
            <ac:cxnSpMk id="26" creationId="{D076CB7B-6009-94F5-20AB-2286ECAF59CD}"/>
          </ac:cxnSpMkLst>
        </pc:cxnChg>
        <pc:cxnChg chg="add del">
          <ac:chgData name="代數白痴 顧" userId="316db6a4f7ef8138" providerId="LiveId" clId="{79D0A23B-EC0C-4CBB-A07A-758E299895E9}" dt="2023-12-15T02:22:10.212" v="1235" actId="478"/>
          <ac:cxnSpMkLst>
            <pc:docMk/>
            <pc:sldMk cId="2654160764" sldId="397"/>
            <ac:cxnSpMk id="34" creationId="{73CC641E-37C8-1412-BA57-68780C486BDD}"/>
          </ac:cxnSpMkLst>
        </pc:cxnChg>
        <pc:cxnChg chg="add mod">
          <ac:chgData name="代數白痴 顧" userId="316db6a4f7ef8138" providerId="LiveId" clId="{79D0A23B-EC0C-4CBB-A07A-758E299895E9}" dt="2023-12-15T02:28:22.607" v="1305" actId="164"/>
          <ac:cxnSpMkLst>
            <pc:docMk/>
            <pc:sldMk cId="2654160764" sldId="397"/>
            <ac:cxnSpMk id="42" creationId="{31BA14CC-8607-0C94-6CF0-B578429A3261}"/>
          </ac:cxnSpMkLst>
        </pc:cxnChg>
        <pc:cxnChg chg="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">
          <ac:chgData name="代數白痴 顧" userId="316db6a4f7ef8138" providerId="LiveId" clId="{79D0A23B-EC0C-4CBB-A07A-758E299895E9}" dt="2023-12-15T02:44:49.566" v="1870" actId="478"/>
          <ac:cxnSpMkLst>
            <pc:docMk/>
            <pc:sldMk cId="2654160764" sldId="397"/>
            <ac:cxnSpMk id="64" creationId="{DA7DEB60-4C22-B6AD-AF04-0178410BD933}"/>
          </ac:cxnSpMkLst>
        </pc:cxnChg>
        <pc:cxnChg chg="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65" creationId="{73F7550F-29D7-5006-06C9-EEA490EFA31C}"/>
          </ac:cxnSpMkLst>
        </pc:cxnChg>
        <pc:cxnChg chg="add 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07" creationId="{9FFE03D3-4558-06C2-2FBF-13343110D7F4}"/>
          </ac:cxnSpMkLst>
        </pc:cxnChg>
        <pc:cxnChg chg="add 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08" creationId="{30DA57B4-43F1-4F4E-F929-36342BDF1B14}"/>
          </ac:cxnSpMkLst>
        </pc:cxnChg>
        <pc:cxnChg chg="add 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09" creationId="{B198E87E-E7B1-2564-1EC8-61010A38B1D7}"/>
          </ac:cxnSpMkLst>
        </pc:cxnChg>
        <pc:cxnChg chg="add 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10" creationId="{6DAA4069-4AB7-5713-3A86-03E3FB3BB058}"/>
          </ac:cxnSpMkLst>
        </pc:cxnChg>
      </pc:sldChg>
      <pc:sldChg chg="add del">
        <pc:chgData name="代數白痴 顧" userId="316db6a4f7ef8138" providerId="LiveId" clId="{79D0A23B-EC0C-4CBB-A07A-758E299895E9}" dt="2023-12-15T02:45:06.385" v="1872" actId="2696"/>
        <pc:sldMkLst>
          <pc:docMk/>
          <pc:sldMk cId="1058869689" sldId="398"/>
        </pc:sldMkLst>
      </pc:sldChg>
      <pc:sldChg chg="add del">
        <pc:chgData name="代數白痴 顧" userId="316db6a4f7ef8138" providerId="LiveId" clId="{79D0A23B-EC0C-4CBB-A07A-758E299895E9}" dt="2023-12-15T02:45:06.385" v="1872" actId="2696"/>
        <pc:sldMkLst>
          <pc:docMk/>
          <pc:sldMk cId="1544837956" sldId="399"/>
        </pc:sldMkLst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DE03E73A-7FD1-469D-A7AC-A7F270FAACF6}"/>
    <pc:docChg chg="undo custSel addSld modSld">
      <pc:chgData name="代數白痴 顧" userId="316db6a4f7ef8138" providerId="LiveId" clId="{DE03E73A-7FD1-469D-A7AC-A7F270FAACF6}" dt="2023-09-25T02:31:25.371" v="5967"/>
      <pc:docMkLst>
        <pc:docMk/>
      </pc:docMkLst>
      <pc:sldChg chg="addSp delSp modSp mod modTransition modAnim modNotesTx">
        <pc:chgData name="代數白痴 顧" userId="316db6a4f7ef8138" providerId="LiveId" clId="{DE03E73A-7FD1-469D-A7AC-A7F270FAACF6}" dt="2023-09-25T02:31:25.370" v="5964"/>
        <pc:sldMkLst>
          <pc:docMk/>
          <pc:sldMk cId="754667137" sldId="386"/>
        </pc:sldMkLst>
        <pc:spChg chg="add mod topLvl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5" creationId="{74968183-BE0F-5C15-1AC8-63A9A94CD357}"/>
          </ac:spMkLst>
        </pc:spChg>
        <pc:spChg chg="add mod">
          <ac:chgData name="代數白痴 顧" userId="316db6a4f7ef8138" providerId="LiveId" clId="{DE03E73A-7FD1-469D-A7AC-A7F270FAACF6}" dt="2023-09-25T02:28:29.509" v="5876" actId="1035"/>
          <ac:spMkLst>
            <pc:docMk/>
            <pc:sldMk cId="754667137" sldId="386"/>
            <ac:spMk id="11" creationId="{DF47E2D0-A5D4-F629-BF25-7DC6FFDE3008}"/>
          </ac:spMkLst>
        </pc:spChg>
        <pc:spChg chg="add mod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6" creationId="{D1A61D40-70B8-52E6-658E-EF9F653CF0D1}"/>
          </ac:spMkLst>
        </pc:spChg>
        <pc:spChg chg="mod ord">
          <ac:chgData name="代數白痴 顧" userId="316db6a4f7ef8138" providerId="LiveId" clId="{DE03E73A-7FD1-469D-A7AC-A7F270FAACF6}" dt="2023-09-25T02:00:03.953" v="294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DE03E73A-7FD1-469D-A7AC-A7F270FAACF6}" dt="2023-09-25T01:59:03.509" v="2789" actId="20577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DE03E73A-7FD1-469D-A7AC-A7F270FAACF6}" dt="2023-09-25T02:29:48.577" v="5929" actId="207"/>
          <ac:spMkLst>
            <pc:docMk/>
            <pc:sldMk cId="754667137" sldId="386"/>
            <ac:spMk id="33" creationId="{3CA0E570-FAA1-A499-C16D-28D8973DA8B0}"/>
          </ac:spMkLst>
        </pc:spChg>
        <pc:spChg chg="add mod">
          <ac:chgData name="代數白痴 顧" userId="316db6a4f7ef8138" providerId="LiveId" clId="{DE03E73A-7FD1-469D-A7AC-A7F270FAACF6}" dt="2023-09-25T02:08:16.440" v="3028" actId="207"/>
          <ac:spMkLst>
            <pc:docMk/>
            <pc:sldMk cId="754667137" sldId="386"/>
            <ac:spMk id="42" creationId="{7712598F-853D-6609-E07A-1C170EEB2F38}"/>
          </ac:spMkLst>
        </pc:spChg>
        <pc:grpChg chg="add del mod">
          <ac:chgData name="代數白痴 顧" userId="316db6a4f7ef8138" providerId="LiveId" clId="{DE03E73A-7FD1-469D-A7AC-A7F270FAACF6}" dt="2023-09-25T02:00:42.058" v="2947" actId="478"/>
          <ac:grpSpMkLst>
            <pc:docMk/>
            <pc:sldMk cId="754667137" sldId="386"/>
            <ac:grpSpMk id="10" creationId="{52B5CC2F-87AE-23AB-C04C-E8FF232DF0D6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22" creationId="{A3CC8F27-045F-A59D-8DF9-98CD3DC0C414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32" creationId="{24BA7579-A699-0B0A-284D-1BEA2D37DC3F}"/>
          </ac:grpSpMkLst>
        </pc:grpChg>
        <pc:picChg chg="mod">
          <ac:chgData name="代數白痴 顧" userId="316db6a4f7ef8138" providerId="LiveId" clId="{DE03E73A-7FD1-469D-A7AC-A7F270FAACF6}" dt="2023-09-25T02:05:25.327" v="3011" actId="1076"/>
          <ac:picMkLst>
            <pc:docMk/>
            <pc:sldMk cId="754667137" sldId="386"/>
            <ac:picMk id="4" creationId="{6738B2A8-B331-98AB-143F-1C50038BCA7C}"/>
          </ac:picMkLst>
        </pc:picChg>
        <pc:picChg chg="add mod">
          <ac:chgData name="代數白痴 顧" userId="316db6a4f7ef8138" providerId="LiveId" clId="{DE03E73A-7FD1-469D-A7AC-A7F270FAACF6}" dt="2023-09-25T02:00:09.262" v="2945" actId="1076"/>
          <ac:picMkLst>
            <pc:docMk/>
            <pc:sldMk cId="754667137" sldId="386"/>
            <ac:picMk id="31" creationId="{CF5DCE6B-5B41-0FB5-38CC-15E9DF33A5F0}"/>
          </ac:picMkLst>
        </pc:picChg>
        <pc:cxnChg chg="add del mod">
          <ac:chgData name="代數白痴 顧" userId="316db6a4f7ef8138" providerId="LiveId" clId="{DE03E73A-7FD1-469D-A7AC-A7F270FAACF6}" dt="2023-09-25T02:00:34.996" v="2946" actId="478"/>
          <ac:cxnSpMkLst>
            <pc:docMk/>
            <pc:sldMk cId="754667137" sldId="386"/>
            <ac:cxnSpMk id="7" creationId="{91C8B3DF-9D18-61D7-5674-0911575144AB}"/>
          </ac:cxnSpMkLst>
        </pc:cxnChg>
        <pc:cxnChg chg="add mod">
          <ac:chgData name="代數白痴 顧" userId="316db6a4f7ef8138" providerId="LiveId" clId="{DE03E73A-7FD1-469D-A7AC-A7F270FAACF6}" dt="2023-09-25T02:25:51.379" v="5847" actId="692"/>
          <ac:cxnSpMkLst>
            <pc:docMk/>
            <pc:sldMk cId="754667137" sldId="386"/>
            <ac:cxnSpMk id="7" creationId="{A4E6CC06-4E52-1256-0DA4-A06924440829}"/>
          </ac:cxnSpMkLst>
        </pc:cxnChg>
        <pc:cxnChg chg="add del mod topLvl">
          <ac:chgData name="代數白痴 顧" userId="316db6a4f7ef8138" providerId="LiveId" clId="{DE03E73A-7FD1-469D-A7AC-A7F270FAACF6}" dt="2023-09-25T02:00:42.058" v="2947" actId="478"/>
          <ac:cxnSpMkLst>
            <pc:docMk/>
            <pc:sldMk cId="754667137" sldId="386"/>
            <ac:cxnSpMk id="9" creationId="{7D38A310-FAC3-3F03-DC11-112423C15F9D}"/>
          </ac:cxnSpMkLst>
        </pc:cxnChg>
        <pc:cxnChg chg="add mod">
          <ac:chgData name="代數白痴 顧" userId="316db6a4f7ef8138" providerId="LiveId" clId="{DE03E73A-7FD1-469D-A7AC-A7F270FAACF6}" dt="2023-09-25T02:26:12.037" v="5851" actId="14100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4" creationId="{1B3F4F4F-6E74-0EC6-4CED-45BBAB4272BD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15" creationId="{C361A511-FF33-F243-F676-470D6FE0CF47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6" creationId="{EDE0404A-1018-C35B-D013-467B968776EE}"/>
          </ac:cxnSpMkLst>
        </pc:cxnChg>
        <pc:cxnChg chg="add del mod">
          <ac:chgData name="代數白痴 顧" userId="316db6a4f7ef8138" providerId="LiveId" clId="{DE03E73A-7FD1-469D-A7AC-A7F270FAACF6}" dt="2023-09-25T02:02:41.679" v="2977" actId="478"/>
          <ac:cxnSpMkLst>
            <pc:docMk/>
            <pc:sldMk cId="754667137" sldId="386"/>
            <ac:cxnSpMk id="17" creationId="{45CD3922-6A8A-5D79-9F42-0F76243D451A}"/>
          </ac:cxnSpMkLst>
        </pc:cxnChg>
        <pc:cxnChg chg="add mod">
          <ac:chgData name="代數白痴 顧" userId="316db6a4f7ef8138" providerId="LiveId" clId="{DE03E73A-7FD1-469D-A7AC-A7F270FAACF6}" dt="2023-09-25T02:28:15.413" v="5870" actId="14100"/>
          <ac:cxnSpMkLst>
            <pc:docMk/>
            <pc:sldMk cId="754667137" sldId="386"/>
            <ac:cxnSpMk id="18" creationId="{761E7BE3-6558-15EC-CD84-DF6FC9611475}"/>
          </ac:cxnSpMkLst>
        </pc:cxnChg>
        <pc:cxnChg chg="add del mod">
          <ac:chgData name="代數白痴 顧" userId="316db6a4f7ef8138" providerId="LiveId" clId="{DE03E73A-7FD1-469D-A7AC-A7F270FAACF6}" dt="2023-09-25T02:02:40.488" v="2976" actId="478"/>
          <ac:cxnSpMkLst>
            <pc:docMk/>
            <pc:sldMk cId="754667137" sldId="386"/>
            <ac:cxnSpMk id="19" creationId="{92314C7F-1F26-A301-54FD-944C1DA300EE}"/>
          </ac:cxnSpMkLst>
        </pc:cxnChg>
        <pc:cxnChg chg="add del mod">
          <ac:chgData name="代數白痴 顧" userId="316db6a4f7ef8138" providerId="LiveId" clId="{DE03E73A-7FD1-469D-A7AC-A7F270FAACF6}" dt="2023-09-25T01:47:33.988" v="2411" actId="478"/>
          <ac:cxnSpMkLst>
            <pc:docMk/>
            <pc:sldMk cId="754667137" sldId="386"/>
            <ac:cxnSpMk id="21" creationId="{2FF3D150-1381-FB2C-C631-136FABF08F16}"/>
          </ac:cxnSpMkLst>
        </pc:cxnChg>
        <pc:cxnChg chg="mod">
          <ac:chgData name="代數白痴 顧" userId="316db6a4f7ef8138" providerId="LiveId" clId="{DE03E73A-7FD1-469D-A7AC-A7F270FAACF6}" dt="2023-09-25T01:58:05.165" v="277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DE03E73A-7FD1-469D-A7AC-A7F270FAACF6}" dt="2023-09-25T02:03:05.988" v="2980" actId="478"/>
          <ac:cxnSpMkLst>
            <pc:docMk/>
            <pc:sldMk cId="754667137" sldId="386"/>
            <ac:cxnSpMk id="34" creationId="{481A0E97-9BA9-DC07-08B1-359CD3524D18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36" creationId="{926A4275-A1A4-D4D9-53AD-86255DADA1F0}"/>
          </ac:cxnSpMkLst>
        </pc:cxnChg>
        <pc:cxnChg chg="add mod ord">
          <ac:chgData name="代數白痴 顧" userId="316db6a4f7ef8138" providerId="LiveId" clId="{DE03E73A-7FD1-469D-A7AC-A7F270FAACF6}" dt="2023-09-25T02:08:23.408" v="3029" actId="166"/>
          <ac:cxnSpMkLst>
            <pc:docMk/>
            <pc:sldMk cId="754667137" sldId="386"/>
            <ac:cxnSpMk id="39" creationId="{06D0FDA6-61FB-3563-5591-D7FC53413E8B}"/>
          </ac:cxnSpMkLst>
        </pc:cxnChg>
        <pc:cxnChg chg="add mod ord">
          <ac:chgData name="代數白痴 顧" userId="316db6a4f7ef8138" providerId="LiveId" clId="{DE03E73A-7FD1-469D-A7AC-A7F270FAACF6}" dt="2023-09-25T02:08:25.195" v="3030" actId="166"/>
          <ac:cxnSpMkLst>
            <pc:docMk/>
            <pc:sldMk cId="754667137" sldId="386"/>
            <ac:cxnSpMk id="41" creationId="{40348319-411A-6AB4-6F6D-B6450E842B72}"/>
          </ac:cxnSpMkLst>
        </pc:cxnChg>
      </pc:sldChg>
      <pc:sldChg chg="addSp delSp modSp mod modTransition delAnim">
        <pc:chgData name="代數白痴 顧" userId="316db6a4f7ef8138" providerId="LiveId" clId="{DE03E73A-7FD1-469D-A7AC-A7F270FAACF6}" dt="2023-09-25T02:31:25.370" v="5965"/>
        <pc:sldMkLst>
          <pc:docMk/>
          <pc:sldMk cId="731354489" sldId="387"/>
        </pc:sldMkLst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4" creationId="{EB6FF485-E290-0FBD-D967-A080D739E71E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5" creationId="{2CAA7C15-4F75-2E7B-6C11-C68D7DB2A663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6" creationId="{979707CA-0C4F-337D-E5E0-7F7B76585B39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7" creationId="{B1F4E0DE-224E-DFB5-997D-5D69DC8E4A3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8" creationId="{84371D54-26EF-EC22-850D-E1EAB71C676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9" creationId="{307685F2-86C6-09D4-DD9D-218DC8AC6FA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0" creationId="{2F65B4B8-2EEB-5C18-FE66-11681A8B03AF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1" creationId="{45D868B3-FA06-E813-016A-7BE9142C68E1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DE03E73A-7FD1-469D-A7AC-A7F270FAACF6}" dt="2023-09-24T23:51:18.304" v="641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4" creationId="{3C9AC322-BE2D-48B1-4E0E-6B0112E72684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5" creationId="{9B0A9701-8CE1-6372-0F59-E4434E25706A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6" creationId="{CC71955C-5A2C-B1A6-BEB4-4D4FC14A0EB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32" creationId="{DDE84B6D-837A-A1CA-F35B-9BA71731ACAB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4" creationId="{7DE266A4-5E11-339E-EA2F-7C4ACE3B770D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5" creationId="{5F68637B-4835-FD6C-7509-A1E87714BF1A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6" creationId="{D18FCC5E-392C-FC6D-BE78-8C6F894DFB5E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7" creationId="{1E9E2712-1D2A-7359-865A-49E9F6FAD7E8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8" creationId="{D2C6158A-2A70-EB68-7759-4EAD614154F6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9" creationId="{2B822B21-4AB2-9CD8-1D67-2579B2A2E1AC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50" creationId="{7B66BA54-F3D7-7A20-97F1-363CC354A5C2}"/>
          </ac:spMkLst>
        </pc:spChg>
        <pc:spChg chg="mod">
          <ac:chgData name="代數白痴 顧" userId="316db6a4f7ef8138" providerId="LiveId" clId="{DE03E73A-7FD1-469D-A7AC-A7F270FAACF6}" dt="2023-09-24T23:50:51.807" v="575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E03E73A-7FD1-469D-A7AC-A7F270FAACF6}" dt="2023-09-24T23:44:42.996" v="0" actId="478"/>
          <ac:grpSpMkLst>
            <pc:docMk/>
            <pc:sldMk cId="731354489" sldId="387"/>
            <ac:grpSpMk id="30" creationId="{19C2BAAD-889C-F7C4-FEB9-AD974E6C83D0}"/>
          </ac:grpSpMkLst>
        </pc:grpChg>
        <pc:graphicFrameChg chg="add mod">
          <ac:chgData name="代數白痴 顧" userId="316db6a4f7ef8138" providerId="LiveId" clId="{DE03E73A-7FD1-469D-A7AC-A7F270FAACF6}" dt="2023-09-24T23:48:49.126" v="377" actId="103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add mod">
          <ac:chgData name="代數白痴 顧" userId="316db6a4f7ef8138" providerId="LiveId" clId="{DE03E73A-7FD1-469D-A7AC-A7F270FAACF6}" dt="2023-09-24T23:50:06.331" v="490" actId="103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15:44.918" v="1339" actId="478"/>
          <ac:picMkLst>
            <pc:docMk/>
            <pc:sldMk cId="731354489" sldId="387"/>
            <ac:picMk id="12" creationId="{F3823237-A01C-16B9-6AE5-F097CCDDBB51}"/>
          </ac:picMkLst>
        </pc:picChg>
        <pc:picChg chg="del">
          <ac:chgData name="代數白痴 顧" userId="316db6a4f7ef8138" providerId="LiveId" clId="{DE03E73A-7FD1-469D-A7AC-A7F270FAACF6}" dt="2023-09-24T23:44:45.870" v="1" actId="478"/>
          <ac:picMkLst>
            <pc:docMk/>
            <pc:sldMk cId="731354489" sldId="387"/>
            <ac:picMk id="13" creationId="{ACB4EDCF-5878-698C-6FCC-F11B8BD7F65A}"/>
          </ac:picMkLst>
        </pc:picChg>
        <pc:cxnChg chg="mod">
          <ac:chgData name="代數白痴 顧" userId="316db6a4f7ef8138" providerId="LiveId" clId="{DE03E73A-7FD1-469D-A7AC-A7F270FAACF6}" dt="2023-09-24T23:51:09.646" v="617" actId="1037"/>
          <ac:cxnSpMkLst>
            <pc:docMk/>
            <pc:sldMk cId="731354489" sldId="387"/>
            <ac:cxnSpMk id="3" creationId="{C5A77FD0-E06F-C897-3AB0-08C5DCB0801E}"/>
          </ac:cxnSpMkLst>
        </pc:cxnChg>
        <pc:cxnChg chg="del">
          <ac:chgData name="代數白痴 顧" userId="316db6a4f7ef8138" providerId="LiveId" clId="{DE03E73A-7FD1-469D-A7AC-A7F270FAACF6}" dt="2023-09-24T23:51:03.992" v="576" actId="478"/>
          <ac:cxnSpMkLst>
            <pc:docMk/>
            <pc:sldMk cId="731354489" sldId="387"/>
            <ac:cxnSpMk id="4" creationId="{03227393-90B5-DEE6-AA19-E52BD04197B9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3" creationId="{AA70DA41-E1E1-8227-E774-BD90A4285B5D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5" creationId="{DA83A5EB-5961-A0A1-5C0C-A2F4C95C9D76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7" creationId="{0EE79453-6DD7-0110-29D1-25D192C9A965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9" creationId="{10F849A2-62C9-EE50-5F9A-D5F8D5DEA456}"/>
          </ac:cxnSpMkLst>
        </pc:cxnChg>
      </pc:sldChg>
      <pc:sldChg chg="modTransition modNotesTx">
        <pc:chgData name="代數白痴 顧" userId="316db6a4f7ef8138" providerId="LiveId" clId="{DE03E73A-7FD1-469D-A7AC-A7F270FAACF6}" dt="2023-09-25T02:31:25.369" v="5963"/>
        <pc:sldMkLst>
          <pc:docMk/>
          <pc:sldMk cId="151402070" sldId="390"/>
        </pc:sldMkLst>
      </pc:sldChg>
      <pc:sldChg chg="addSp delSp modSp mod modTransition modAnim">
        <pc:chgData name="代數白痴 顧" userId="316db6a4f7ef8138" providerId="LiveId" clId="{DE03E73A-7FD1-469D-A7AC-A7F270FAACF6}" dt="2023-09-25T02:31:25.371" v="5967"/>
        <pc:sldMkLst>
          <pc:docMk/>
          <pc:sldMk cId="2267038628" sldId="392"/>
        </pc:sldMkLst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6" creationId="{A3EF502E-F5C4-413C-AFDD-06B7D6CFAEAE}"/>
          </ac:spMkLst>
        </pc:spChg>
        <pc:spChg chg="del">
          <ac:chgData name="代數白痴 顧" userId="316db6a4f7ef8138" providerId="LiveId" clId="{DE03E73A-7FD1-469D-A7AC-A7F270FAACF6}" dt="2023-09-25T01:04:18.129" v="2093" actId="478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9" creationId="{7770E85C-1836-F858-2F9C-FE06E62CECDD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DE03E73A-7FD1-469D-A7AC-A7F270FAACF6}" dt="2023-09-25T01:04:21.429" v="2095" actId="478"/>
          <ac:spMkLst>
            <pc:docMk/>
            <pc:sldMk cId="2267038628" sldId="392"/>
            <ac:spMk id="21" creationId="{DE727E3F-DDF6-390C-3867-C86669331410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DE03E73A-7FD1-469D-A7AC-A7F270FAACF6}" dt="2023-09-25T00:58:41.375" v="143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5T01:04:16.728" v="2091" actId="478"/>
          <ac:spMkLst>
            <pc:docMk/>
            <pc:sldMk cId="2267038628" sldId="392"/>
            <ac:spMk id="24" creationId="{328CB04F-73C1-328D-7540-2BF2F9D2A629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7" creationId="{284C2A15-13EC-156A-164E-3636BD7B42C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9" creationId="{9273C042-910C-1265-42C4-073ADE140029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0" creationId="{3CB4E6D0-E27C-1035-E8CC-0824B6347D0E}"/>
          </ac:spMkLst>
        </pc:spChg>
        <pc:spChg chg="add mod">
          <ac:chgData name="代數白痴 顧" userId="316db6a4f7ef8138" providerId="LiveId" clId="{DE03E73A-7FD1-469D-A7AC-A7F270FAACF6}" dt="2023-09-25T01:16:25.622" v="2232" actId="1076"/>
          <ac:spMkLst>
            <pc:docMk/>
            <pc:sldMk cId="2267038628" sldId="392"/>
            <ac:spMk id="31" creationId="{3EB6C6EC-1342-1EFB-43A5-6801F8E01F62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2" creationId="{CC6D4394-F035-E1FD-F2B1-8DACEAF32DC4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3" creationId="{45A38B7D-1886-269C-985B-802FE6CF10F1}"/>
          </ac:spMkLst>
        </pc:spChg>
        <pc:spChg chg="add del mod">
          <ac:chgData name="代數白痴 顧" userId="316db6a4f7ef8138" providerId="LiveId" clId="{DE03E73A-7FD1-469D-A7AC-A7F270FAACF6}" dt="2023-09-25T01:18:34.943" v="2252"/>
          <ac:spMkLst>
            <pc:docMk/>
            <pc:sldMk cId="2267038628" sldId="392"/>
            <ac:spMk id="34" creationId="{790F998D-2415-0AC7-260F-52E22608A2E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5" creationId="{760EF8C5-DCDF-BFB8-967E-340F8CC9F7A5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6" creationId="{0163635E-08B9-E379-B2B8-C86FD7AEBDF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7" creationId="{5AE1C2F5-276F-96AD-FE53-1D22E32277ED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DE03E73A-7FD1-469D-A7AC-A7F270FAACF6}" dt="2023-09-25T01:04:20.236" v="2094" actId="478"/>
          <ac:spMkLst>
            <pc:docMk/>
            <pc:sldMk cId="2267038628" sldId="392"/>
            <ac:spMk id="42" creationId="{F9F326BD-D9C9-2D44-EE8A-972B7BD35AEB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3" creationId="{FD7EE82B-5FD8-1F64-D031-09CC5319C6CA}"/>
          </ac:spMkLst>
        </pc:spChg>
        <pc:spChg chg="del">
          <ac:chgData name="代數白痴 顧" userId="316db6a4f7ef8138" providerId="LiveId" clId="{DE03E73A-7FD1-469D-A7AC-A7F270FAACF6}" dt="2023-09-25T01:04:27.697" v="2098" actId="478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DE03E73A-7FD1-469D-A7AC-A7F270FAACF6}" dt="2023-09-25T01:04:25.312" v="2096" actId="478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DE03E73A-7FD1-469D-A7AC-A7F270FAACF6}" dt="2023-09-25T01:04:26.345" v="2097" actId="478"/>
          <ac:spMkLst>
            <pc:docMk/>
            <pc:sldMk cId="2267038628" sldId="392"/>
            <ac:spMk id="50" creationId="{DACCA48D-CC74-03E3-3D64-A9A32603AD7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DE03E73A-7FD1-469D-A7AC-A7F270FAACF6}" dt="2023-09-25T01:04:05.268" v="2089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1" creationId="{E5474173-53C4-A736-8E11-30270ADE938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2" creationId="{AB5DC441-F40D-D9E8-D6C4-B831C14AED9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3" creationId="{351EEFBE-7109-BA15-CD85-5E4AC9F61393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4" creationId="{9883729F-A9BE-9ACE-81A3-E57365E3914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5" creationId="{AA7C0A60-453F-1C76-3AB3-8797F29DCD56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6" creationId="{712F4E98-7DAF-2A0C-FD13-AB81D27049C0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7" creationId="{0D76D768-A6C1-A216-32C1-965CC2B7A187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8" creationId="{48346C49-2674-12BD-01C3-5FB6199FDCA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9" creationId="{E6E877DB-B4B1-A4CA-69E9-2846FFDA1C34}"/>
          </ac:spMkLst>
        </pc:spChg>
        <pc:grpChg chg="mod topLv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3" creationId="{B7912554-F7C1-5852-8AB5-6489B5423E94}"/>
          </ac:grpSpMkLst>
        </pc:grpChg>
        <pc:grpChg chg="de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70" creationId="{1A5647C6-9632-D592-766A-EB14E5D20351}"/>
          </ac:grpSpMkLst>
        </pc:grp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5" creationId="{E13A54E3-DD2A-5EDB-56C8-A6A8AC5FEE83}"/>
          </ac:picMkLst>
        </pc:pic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14" creationId="{CBD5D6B1-5085-96E2-3E28-E4148878BD7C}"/>
          </ac:picMkLst>
        </pc:picChg>
        <pc:cxnChg chg="mod">
          <ac:chgData name="代數白痴 顧" userId="316db6a4f7ef8138" providerId="LiveId" clId="{DE03E73A-7FD1-469D-A7AC-A7F270FAACF6}" dt="2023-09-25T01:23:25.895" v="2336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DE03E73A-7FD1-469D-A7AC-A7F270FAACF6}" dt="2023-09-25T01:04:15.938" v="2090" actId="478"/>
          <ac:cxnSpMkLst>
            <pc:docMk/>
            <pc:sldMk cId="2267038628" sldId="392"/>
            <ac:cxnSpMk id="12" creationId="{CA5A048C-419E-E5BE-0FD5-36C31EEC49E9}"/>
          </ac:cxnSpMkLst>
        </pc:cxnChg>
        <pc:cxnChg chg="add del mod">
          <ac:chgData name="代數白痴 顧" userId="316db6a4f7ef8138" providerId="LiveId" clId="{DE03E73A-7FD1-469D-A7AC-A7F270FAACF6}" dt="2023-09-25T01:14:37.611" v="2194" actId="478"/>
          <ac:cxnSpMkLst>
            <pc:docMk/>
            <pc:sldMk cId="2267038628" sldId="392"/>
            <ac:cxnSpMk id="16" creationId="{39AA7AC4-2D33-A000-4B33-6C332A8ADA66}"/>
          </ac:cxnSpMkLst>
        </pc:cxnChg>
        <pc:cxnChg chg="del">
          <ac:chgData name="代數白痴 顧" userId="316db6a4f7ef8138" providerId="LiveId" clId="{DE03E73A-7FD1-469D-A7AC-A7F270FAACF6}" dt="2023-09-25T01:04:17.575" v="2092" actId="478"/>
          <ac:cxnSpMkLst>
            <pc:docMk/>
            <pc:sldMk cId="2267038628" sldId="392"/>
            <ac:cxnSpMk id="17" creationId="{D33EB825-4CD5-085E-FE4D-D92A655B2754}"/>
          </ac:cxnSpMkLst>
        </pc:cxnChg>
        <pc:cxnChg chg="add del mod">
          <ac:chgData name="代數白痴 顧" userId="316db6a4f7ef8138" providerId="LiveId" clId="{DE03E73A-7FD1-469D-A7AC-A7F270FAACF6}" dt="2023-09-25T01:14:39.102" v="2195" actId="478"/>
          <ac:cxnSpMkLst>
            <pc:docMk/>
            <pc:sldMk cId="2267038628" sldId="392"/>
            <ac:cxnSpMk id="18" creationId="{E72DC88E-EAA2-8F1D-8FD0-7AA93F7F192F}"/>
          </ac:cxnSpMkLst>
        </pc:cxnChg>
        <pc:cxnChg chg="add del mod">
          <ac:chgData name="代數白痴 顧" userId="316db6a4f7ef8138" providerId="LiveId" clId="{DE03E73A-7FD1-469D-A7AC-A7F270FAACF6}" dt="2023-09-25T01:20:56.701" v="2320" actId="478"/>
          <ac:cxnSpMkLst>
            <pc:docMk/>
            <pc:sldMk cId="2267038628" sldId="392"/>
            <ac:cxnSpMk id="26" creationId="{27785080-780A-EF8A-349A-35692B131105}"/>
          </ac:cxnSpMkLst>
        </pc:cxnChg>
        <pc:cxnChg chg="add del mod">
          <ac:chgData name="代數白痴 顧" userId="316db6a4f7ef8138" providerId="LiveId" clId="{DE03E73A-7FD1-469D-A7AC-A7F270FAACF6}" dt="2023-09-25T01:20:54.992" v="2319" actId="478"/>
          <ac:cxnSpMkLst>
            <pc:docMk/>
            <pc:sldMk cId="2267038628" sldId="392"/>
            <ac:cxnSpMk id="28" creationId="{163B3784-611D-DE44-ED0C-84963E7D0B6B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39" creationId="{A1D74304-5961-AE59-5DEF-D303F9227343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6" creationId="{1D1288A7-E8FA-A399-6CED-E2F0AF4A0C79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9" creationId="{FB142342-B886-091A-DC84-EBA3F77C7C46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7" creationId="{37E0FA27-184D-56CC-C2BE-7AD19A2547DB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9" creationId="{888B6600-FC4D-0662-2A5C-B316B2DE408C}"/>
          </ac:cxnSpMkLst>
        </pc:cxnChg>
      </pc:sldChg>
      <pc:sldChg chg="addSp delSp modSp add mod modTransition">
        <pc:chgData name="代數白痴 顧" userId="316db6a4f7ef8138" providerId="LiveId" clId="{DE03E73A-7FD1-469D-A7AC-A7F270FAACF6}" dt="2023-09-25T02:31:25.371" v="5966"/>
        <pc:sldMkLst>
          <pc:docMk/>
          <pc:sldMk cId="4180650715" sldId="393"/>
        </pc:sldMkLst>
        <pc:spChg chg="add mod">
          <ac:chgData name="代數白痴 顧" userId="316db6a4f7ef8138" providerId="LiveId" clId="{DE03E73A-7FD1-469D-A7AC-A7F270FAACF6}" dt="2023-09-25T01:24:31.878" v="2344" actId="1035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19" creationId="{2191FE05-8CB3-15EA-7A5F-21E870D84345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0" creationId="{0C5FE581-DFE3-65CC-3884-F00870D12E69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1" creationId="{D6414AE1-4152-DD44-B81B-30BCA1653341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DE03E73A-7FD1-469D-A7AC-A7F270FAACF6}" dt="2023-09-25T00:10:01.481" v="12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4" creationId="{98137B71-1857-1CCE-146A-B751611A315C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5" creationId="{6512558A-74A6-AA18-6F94-B77120D6C2BD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6" creationId="{C6542EF0-1143-BFAA-2F38-7919E2C8BC1E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7" creationId="{57020E6C-3C80-BAE7-33B9-E299060FAECA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8" creationId="{BB6F28FC-5E39-15B7-C984-955888B65478}"/>
          </ac:spMkLst>
        </pc:spChg>
        <pc:spChg chg="add mod">
          <ac:chgData name="代數白痴 顧" userId="316db6a4f7ef8138" providerId="LiveId" clId="{DE03E73A-7FD1-469D-A7AC-A7F270FAACF6}" dt="2023-09-25T00:11:49.611" v="1298" actId="1036"/>
          <ac:spMkLst>
            <pc:docMk/>
            <pc:sldMk cId="4180650715" sldId="393"/>
            <ac:spMk id="29" creationId="{4EC2C598-8F94-5B1D-53D7-C06EF6DE341E}"/>
          </ac:spMkLst>
        </pc:spChg>
        <pc:spChg chg="mod">
          <ac:chgData name="代數白痴 顧" userId="316db6a4f7ef8138" providerId="LiveId" clId="{DE03E73A-7FD1-469D-A7AC-A7F270FAACF6}" dt="2023-09-25T00:02:04.414" v="1128" actId="947"/>
          <ac:spMkLst>
            <pc:docMk/>
            <pc:sldMk cId="4180650715" sldId="393"/>
            <ac:spMk id="60" creationId="{90ECAF3B-FFFF-A531-AFBE-31708C7D891C}"/>
          </ac:spMkLst>
        </pc:spChg>
        <pc:graphicFrameChg chg="del">
          <ac:chgData name="代數白痴 顧" userId="316db6a4f7ef8138" providerId="LiveId" clId="{DE03E73A-7FD1-469D-A7AC-A7F270FAACF6}" dt="2023-09-24T23:57:45.114" v="645" actId="478"/>
          <ac:graphicFrameMkLst>
            <pc:docMk/>
            <pc:sldMk cId="4180650715" sldId="393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DE03E73A-7FD1-469D-A7AC-A7F270FAACF6}" dt="2023-09-24T23:57:44.376" v="644" actId="478"/>
          <ac:graphicFrameMkLst>
            <pc:docMk/>
            <pc:sldMk cId="4180650715" sldId="393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04:37.422" v="1179" actId="478"/>
          <ac:picMkLst>
            <pc:docMk/>
            <pc:sldMk cId="4180650715" sldId="393"/>
            <ac:picMk id="5" creationId="{55BA8106-C81C-667D-9314-6E089BB856ED}"/>
          </ac:picMkLst>
        </pc:picChg>
        <pc:picChg chg="del">
          <ac:chgData name="代數白痴 顧" userId="316db6a4f7ef8138" providerId="LiveId" clId="{DE03E73A-7FD1-469D-A7AC-A7F270FAACF6}" dt="2023-09-24T23:57:38.448" v="643" actId="478"/>
          <ac:picMkLst>
            <pc:docMk/>
            <pc:sldMk cId="4180650715" sldId="393"/>
            <ac:picMk id="12" creationId="{F3823237-A01C-16B9-6AE5-F097CCDDBB51}"/>
          </ac:picMkLst>
        </pc:picChg>
        <pc:cxnChg chg="mod">
          <ac:chgData name="代數白痴 顧" userId="316db6a4f7ef8138" providerId="LiveId" clId="{DE03E73A-7FD1-469D-A7AC-A7F270FAACF6}" dt="2023-09-25T00:02:11.846" v="1155" actId="1035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7" creationId="{229CDB81-8CDE-4959-A7C9-2F2FB265B703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3" creationId="{D603B4D5-2282-B479-B70F-C48574B6FB48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5" creationId="{9BC1A07C-A703-B5DF-FF79-1491A308802B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7" creationId="{73D099C7-FFE2-97C7-AC24-B9211F40034B}"/>
          </ac:cxnSpMkLst>
        </pc:cxnChg>
      </pc:sldChg>
    </pc:docChg>
  </pc:docChgLst>
  <pc:docChgLst>
    <pc:chgData name="代數白痴 顧" userId="316db6a4f7ef8138" providerId="LiveId" clId="{BC4C418C-2448-478E-8648-316E8421B4D4}"/>
    <pc:docChg chg="undo custSel modSld">
      <pc:chgData name="代數白痴 顧" userId="316db6a4f7ef8138" providerId="LiveId" clId="{BC4C418C-2448-478E-8648-316E8421B4D4}" dt="2023-09-22T07:29:22.333" v="4696"/>
      <pc:docMkLst>
        <pc:docMk/>
      </pc:docMkLst>
      <pc:sldChg chg="addSp delSp modSp mod modTransition delAnim modAnim">
        <pc:chgData name="代數白痴 顧" userId="316db6a4f7ef8138" providerId="LiveId" clId="{BC4C418C-2448-478E-8648-316E8421B4D4}" dt="2023-09-22T07:29:22.333" v="4696"/>
        <pc:sldMkLst>
          <pc:docMk/>
          <pc:sldMk cId="754667137" sldId="386"/>
        </pc:sldMkLst>
        <pc:spChg chg="add del mod ord">
          <ac:chgData name="代數白痴 顧" userId="316db6a4f7ef8138" providerId="LiveId" clId="{BC4C418C-2448-478E-8648-316E8421B4D4}" dt="2023-09-21T05:38:22.377" v="2772" actId="478"/>
          <ac:spMkLst>
            <pc:docMk/>
            <pc:sldMk cId="754667137" sldId="386"/>
            <ac:spMk id="2" creationId="{8C8D714D-D234-6167-0CB9-E1C051BAA61F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4" creationId="{76252839-F704-D428-20B4-399D3BA2F524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7" creationId="{C54825F2-9387-4F70-A8E0-FC31D1DEE28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9" creationId="{BA36953F-138E-B6D3-07AB-1AD2664F9C4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8" creationId="{CF819AB3-4A9D-9133-65E5-F7ABF1B770EA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9" creationId="{B2F05D3D-564D-3D15-DDCA-6AA9DB9C8E6D}"/>
          </ac:spMkLst>
        </pc:spChg>
        <pc:spChg chg="add mod">
          <ac:chgData name="代數白痴 顧" userId="316db6a4f7ef8138" providerId="LiveId" clId="{BC4C418C-2448-478E-8648-316E8421B4D4}" dt="2023-09-22T05:30:27.079" v="4552" actId="1076"/>
          <ac:spMkLst>
            <pc:docMk/>
            <pc:sldMk cId="754667137" sldId="386"/>
            <ac:spMk id="21" creationId="{4637389F-039F-5359-547D-FB39F8385123}"/>
          </ac:spMkLst>
        </pc:spChg>
        <pc:spChg chg="add del mod">
          <ac:chgData name="代數白痴 顧" userId="316db6a4f7ef8138" providerId="LiveId" clId="{BC4C418C-2448-478E-8648-316E8421B4D4}" dt="2023-09-20T23:57:22.895" v="685" actId="478"/>
          <ac:spMkLst>
            <pc:docMk/>
            <pc:sldMk cId="754667137" sldId="386"/>
            <ac:spMk id="21" creationId="{C2991ED2-4976-2589-906F-BC83A26ADC42}"/>
          </ac:spMkLst>
        </pc:spChg>
        <pc:spChg chg="add mod">
          <ac:chgData name="代數白痴 顧" userId="316db6a4f7ef8138" providerId="LiveId" clId="{BC4C418C-2448-478E-8648-316E8421B4D4}" dt="2023-09-22T05:14:33.592" v="3903" actId="1037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BC4C418C-2448-478E-8648-316E8421B4D4}" dt="2023-09-22T05:03:17.484" v="2897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2T05:30:32.086" v="4554" actId="1076"/>
          <ac:spMkLst>
            <pc:docMk/>
            <pc:sldMk cId="754667137" sldId="386"/>
            <ac:spMk id="24" creationId="{88F8513B-1ED2-3139-3C8D-4D4BB26FA167}"/>
          </ac:spMkLst>
        </pc:spChg>
        <pc:spChg chg="add mod">
          <ac:chgData name="代數白痴 顧" userId="316db6a4f7ef8138" providerId="LiveId" clId="{BC4C418C-2448-478E-8648-316E8421B4D4}" dt="2023-09-22T05:30:30.316" v="4553" actId="1076"/>
          <ac:spMkLst>
            <pc:docMk/>
            <pc:sldMk cId="754667137" sldId="386"/>
            <ac:spMk id="25" creationId="{AA243613-DFF5-E442-F8BD-354616883C83}"/>
          </ac:spMkLst>
        </pc:spChg>
        <pc:spChg chg="add mod">
          <ac:chgData name="代數白痴 顧" userId="316db6a4f7ef8138" providerId="LiveId" clId="{BC4C418C-2448-478E-8648-316E8421B4D4}" dt="2023-09-22T05:30:19.389" v="4550" actId="1076"/>
          <ac:spMkLst>
            <pc:docMk/>
            <pc:sldMk cId="754667137" sldId="386"/>
            <ac:spMk id="26" creationId="{9FE57BA0-A912-215E-8553-A01A33D9256C}"/>
          </ac:spMkLst>
        </pc:spChg>
        <pc:spChg chg="add mod">
          <ac:chgData name="代數白痴 顧" userId="316db6a4f7ef8138" providerId="LiveId" clId="{BC4C418C-2448-478E-8648-316E8421B4D4}" dt="2023-09-22T05:30:21.845" v="4551" actId="1076"/>
          <ac:spMkLst>
            <pc:docMk/>
            <pc:sldMk cId="754667137" sldId="386"/>
            <ac:spMk id="27" creationId="{BE6C63F3-C2C5-B476-B765-5E5D499338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4" creationId="{D4B48CA5-AAA8-26B2-FC6B-286F887D7B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7" creationId="{0A53068D-3B93-E605-55A8-8C7732A6126A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8" creationId="{E9F6A5ED-787B-86AC-08CF-45F43BDF0C2A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9" creationId="{CCC6D122-E8CD-00F2-D7E1-FECF5E9BC93D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0" creationId="{2B635AE2-FE72-8133-BBFA-5E9D7B446533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1" creationId="{2D164CE7-942A-AAE9-2477-6F152B5E707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1" creationId="{F4E5CC02-638F-26F7-E062-A9DAAF448D59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2" creationId="{3A608119-F07C-4876-DCC7-5726CE5D92A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5" creationId="{C291A21E-2A01-B206-AE24-D56F1C66D0D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6" creationId="{8538FDC8-F961-2CAD-83FB-BA1DC045E5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9" creationId="{3CD45AC4-9459-8CC8-1471-56F381C5B8D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0" creationId="{8D664B52-2BAB-B0B3-42FE-35B2DF33E23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1" creationId="{4B24AA49-220D-8CE2-857C-ADFC9B53B42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5" creationId="{AA7DF23F-5A42-D58A-D452-40DAEE7173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6" creationId="{C70AE3B7-E5A6-48BC-5A35-2216BA50252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C4C418C-2448-478E-8648-316E8421B4D4}" dt="2023-09-22T05:14:44.889" v="3905" actId="20577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1" creationId="{62814729-E4C4-A752-080D-A931CC004F9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2" creationId="{CA4F4A71-8563-4CBD-9612-AE104071FBDA}"/>
          </ac:spMkLst>
        </pc:spChg>
        <pc:spChg chg="add del mod">
          <ac:chgData name="代數白痴 顧" userId="316db6a4f7ef8138" providerId="LiveId" clId="{BC4C418C-2448-478E-8648-316E8421B4D4}" dt="2023-09-22T07:28:56.821" v="4691" actId="478"/>
          <ac:spMkLst>
            <pc:docMk/>
            <pc:sldMk cId="754667137" sldId="386"/>
            <ac:spMk id="64" creationId="{02110D10-11DB-BBC2-5AA4-1ED68611D77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6" creationId="{8DBDAB1F-3F47-2D44-514B-FF41A08F92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80" creationId="{0B161CAC-46F9-623C-E98F-BC0E731BFA9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90" creationId="{0AABA280-7F71-CDE8-261C-F44E750B139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07" creationId="{FA4D8D0D-595F-F3BF-294A-36BF87218051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1" creationId="{CF9D6D0C-D902-2508-B0C8-C945DEB84D7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12" creationId="{C6C3C595-B151-BCD5-6AD2-7A9D077217B2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4" creationId="{CD62FF1D-E72E-6199-0E4D-25B61CC95A1C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5" creationId="{C7A20CF9-EC92-B0CB-EFC4-A8A43C734F87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6" creationId="{228B9FF3-A3D2-1DDC-4106-0877D23FAE2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7" creationId="{D297C042-0E76-1538-2A53-BABBFA025430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8" creationId="{019A36AB-EDF6-F85B-983E-69EC9AC6A045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9" creationId="{0C9873A3-9A41-741D-B682-E3C58BA83A1B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20" creationId="{78D971B0-BD78-27D6-51D4-7E780D743C67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3" creationId="{CDFF00A1-B272-C834-7727-33F11794FC9B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4" creationId="{E2EF30B9-102F-7A4D-0114-5A38E89A51A8}"/>
          </ac:spMkLst>
        </pc:spChg>
        <pc:spChg chg="mod ord">
          <ac:chgData name="代數白痴 顧" userId="316db6a4f7ef8138" providerId="LiveId" clId="{BC4C418C-2448-478E-8648-316E8421B4D4}" dt="2023-09-22T05:21:20.858" v="4481" actId="167"/>
          <ac:spMkLst>
            <pc:docMk/>
            <pc:sldMk cId="754667137" sldId="386"/>
            <ac:spMk id="125" creationId="{94FDA804-DB18-7A51-1B41-2C548DE59373}"/>
          </ac:spMkLst>
        </pc:spChg>
        <pc:spChg chg="mod">
          <ac:chgData name="代數白痴 顧" userId="316db6a4f7ef8138" providerId="LiveId" clId="{BC4C418C-2448-478E-8648-316E8421B4D4}" dt="2023-09-22T05:20:16.696" v="4427" actId="20577"/>
          <ac:spMkLst>
            <pc:docMk/>
            <pc:sldMk cId="754667137" sldId="386"/>
            <ac:spMk id="126" creationId="{8A0E8D83-3163-C65A-85C0-A9A19EDD089E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49" creationId="{7EE51257-9C7E-51C2-95A7-AF2876D15BB2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0" creationId="{164F6070-D891-9C81-4B31-6CD6AFC02C18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8" creationId="{5E9AB1C6-BE0B-F867-82CE-E47B56B3DE2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9" creationId="{6D23D6E4-1D7A-44B8-2CFD-AABA47B8374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0" creationId="{064D149F-1EB2-289E-0B53-67E34A70CB8B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1" creationId="{136FEEA0-A41A-BA97-F45D-53A4785389FA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2" creationId="{DF0081A1-2724-22EE-1195-AB1B2BDECF8C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3" creationId="{D0B49CAF-775D-DE29-C252-24A13BCA87C7}"/>
          </ac:spMkLst>
        </pc:spChg>
        <pc:grpChg chg="add mod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43" creationId="{DB552136-D29E-EDA2-89A1-0DBF11CE3420}"/>
          </ac:grpSpMkLst>
        </pc:grpChg>
        <pc:grpChg chg="add del mod">
          <ac:chgData name="代數白痴 顧" userId="316db6a4f7ef8138" providerId="LiveId" clId="{BC4C418C-2448-478E-8648-316E8421B4D4}" dt="2023-09-21T00:02:28.617" v="741" actId="165"/>
          <ac:grpSpMkLst>
            <pc:docMk/>
            <pc:sldMk cId="754667137" sldId="386"/>
            <ac:grpSpMk id="100" creationId="{8145FC93-80AF-4C17-6F28-C2F7F4FCE241}"/>
          </ac:grpSpMkLst>
        </pc:grpChg>
        <pc:grpChg chg="add mod topLvl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121" creationId="{4172A6B1-D41B-6461-7957-C7B611058D7B}"/>
          </ac:grpSpMkLst>
        </pc:grpChg>
        <pc:grpChg chg="add del mod">
          <ac:chgData name="代數白痴 顧" userId="316db6a4f7ef8138" providerId="LiveId" clId="{BC4C418C-2448-478E-8648-316E8421B4D4}" dt="2023-09-22T05:08:39.695" v="3847" actId="165"/>
          <ac:grpSpMkLst>
            <pc:docMk/>
            <pc:sldMk cId="754667137" sldId="386"/>
            <ac:grpSpMk id="164" creationId="{ABBB0B38-3B73-7C7A-390D-D0FAF877D0A7}"/>
          </ac:grpSpMkLst>
        </pc:grpChg>
        <pc:graphicFrameChg chg="add mod">
          <ac:chgData name="代數白痴 顧" userId="316db6a4f7ef8138" providerId="LiveId" clId="{BC4C418C-2448-478E-8648-316E8421B4D4}" dt="2023-09-22T05:05:21.629" v="3160" actId="103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BC4C418C-2448-478E-8648-316E8421B4D4}" dt="2023-09-22T05:08:05.503" v="3803" actId="1036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add mod">
          <ac:chgData name="代數白痴 顧" userId="316db6a4f7ef8138" providerId="LiveId" clId="{BC4C418C-2448-478E-8648-316E8421B4D4}" dt="2023-09-22T05:08:33.181" v="3846" actId="1037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28" creationId="{9FF47D7F-B328-DD14-FFEA-DFECC9DDE2A5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1" creationId="{FF3A6F6A-B52D-B69F-A390-5EA952DB1ECE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2" creationId="{34F34675-E82E-FF7E-FBB0-16B11743667A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3" creationId="{A0D06723-81C8-8D36-6893-2DDE08B3EBEB}"/>
          </ac:graphicFrameMkLst>
        </pc:graphicFrameChg>
        <pc:picChg chg="add del mod">
          <ac:chgData name="代數白痴 顧" userId="316db6a4f7ef8138" providerId="LiveId" clId="{BC4C418C-2448-478E-8648-316E8421B4D4}" dt="2023-09-21T00:00:04.050" v="714" actId="478"/>
          <ac:picMkLst>
            <pc:docMk/>
            <pc:sldMk cId="754667137" sldId="386"/>
            <ac:picMk id="8" creationId="{97C168C2-1AAD-1861-20FF-BBAFD2B524B8}"/>
          </ac:picMkLst>
        </pc:picChg>
        <pc:picChg chg="add del mod">
          <ac:chgData name="代數白痴 顧" userId="316db6a4f7ef8138" providerId="LiveId" clId="{BC4C418C-2448-478E-8648-316E8421B4D4}" dt="2023-09-22T05:08:59.708" v="3851" actId="478"/>
          <ac:picMkLst>
            <pc:docMk/>
            <pc:sldMk cId="754667137" sldId="386"/>
            <ac:picMk id="17" creationId="{FD31AC68-FFA7-AA79-D6B9-AFC3F5ED2351}"/>
          </ac:picMkLst>
        </pc:picChg>
        <pc:picChg chg="add mod">
          <ac:chgData name="代數白痴 顧" userId="316db6a4f7ef8138" providerId="LiveId" clId="{BC4C418C-2448-478E-8648-316E8421B4D4}" dt="2023-09-22T05:13:04.942" v="3871" actId="1076"/>
          <ac:picMkLst>
            <pc:docMk/>
            <pc:sldMk cId="754667137" sldId="386"/>
            <ac:picMk id="20" creationId="{05B00E74-0EFA-1A16-8548-1ABA9F5DE776}"/>
          </ac:picMkLst>
        </pc:picChg>
        <pc:picChg chg="add mod">
          <ac:chgData name="代數白痴 顧" userId="316db6a4f7ef8138" providerId="LiveId" clId="{BC4C418C-2448-478E-8648-316E8421B4D4}" dt="2023-09-22T05:26:31.741" v="4514" actId="164"/>
          <ac:picMkLst>
            <pc:docMk/>
            <pc:sldMk cId="754667137" sldId="386"/>
            <ac:picMk id="36" creationId="{142A36C4-EA4F-CD58-0463-5AA7F2960599}"/>
          </ac:picMkLst>
        </pc:picChg>
        <pc:picChg chg="add del mod">
          <ac:chgData name="代數白痴 顧" userId="316db6a4f7ef8138" providerId="LiveId" clId="{BC4C418C-2448-478E-8648-316E8421B4D4}" dt="2023-09-21T00:51:43.387" v="997" actId="478"/>
          <ac:picMkLst>
            <pc:docMk/>
            <pc:sldMk cId="754667137" sldId="386"/>
            <ac:picMk id="131" creationId="{C6B2DA7A-4F2A-F74A-5ECE-9BA42540F829}"/>
          </ac:picMkLst>
        </pc:picChg>
        <pc:cxnChg chg="add mod">
          <ac:chgData name="代數白痴 顧" userId="316db6a4f7ef8138" providerId="LiveId" clId="{BC4C418C-2448-478E-8648-316E8421B4D4}" dt="2023-09-22T05:06:30.980" v="3245" actId="1038"/>
          <ac:cxnSpMkLst>
            <pc:docMk/>
            <pc:sldMk cId="754667137" sldId="386"/>
            <ac:cxnSpMk id="3" creationId="{6A286D77-4CAA-9C16-A506-28BBD1EC5CD3}"/>
          </ac:cxnSpMkLst>
        </pc:cxnChg>
        <pc:cxnChg chg="add mod">
          <ac:chgData name="代數白痴 顧" userId="316db6a4f7ef8138" providerId="LiveId" clId="{BC4C418C-2448-478E-8648-316E8421B4D4}" dt="2023-09-22T05:06:38.228" v="3312" actId="1038"/>
          <ac:cxnSpMkLst>
            <pc:docMk/>
            <pc:sldMk cId="754667137" sldId="386"/>
            <ac:cxnSpMk id="5" creationId="{1384F47A-8CF6-5821-3B3E-3FF3D57DE0F9}"/>
          </ac:cxnSpMkLst>
        </pc:cxnChg>
        <pc:cxnChg chg="add mod">
          <ac:chgData name="代數白痴 顧" userId="316db6a4f7ef8138" providerId="LiveId" clId="{BC4C418C-2448-478E-8648-316E8421B4D4}" dt="2023-09-22T05:06:49.967" v="3422" actId="1038"/>
          <ac:cxnSpMkLst>
            <pc:docMk/>
            <pc:sldMk cId="754667137" sldId="386"/>
            <ac:cxnSpMk id="6" creationId="{B20D77E5-8111-71B0-A0BD-12C4F06B6565}"/>
          </ac:cxnSpMkLst>
        </pc:cxnChg>
        <pc:cxnChg chg="add mod">
          <ac:chgData name="代數白痴 顧" userId="316db6a4f7ef8138" providerId="LiveId" clId="{BC4C418C-2448-478E-8648-316E8421B4D4}" dt="2023-09-22T05:07:10.509" v="3613" actId="14100"/>
          <ac:cxnSpMkLst>
            <pc:docMk/>
            <pc:sldMk cId="754667137" sldId="386"/>
            <ac:cxnSpMk id="8" creationId="{DF86CED7-9CEC-FF3C-1A8D-8E2622439DDD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C4C418C-2448-478E-8648-316E8421B4D4}" dt="2023-09-22T05:07:20.858" v="3680" actId="1037"/>
          <ac:cxnSpMkLst>
            <pc:docMk/>
            <pc:sldMk cId="754667137" sldId="386"/>
            <ac:cxnSpMk id="11" creationId="{F0AE64F3-518D-B6EA-04FF-D1937CC2A38B}"/>
          </ac:cxnSpMkLst>
        </pc:cxnChg>
        <pc:cxnChg chg="add mod">
          <ac:chgData name="代數白痴 顧" userId="316db6a4f7ef8138" providerId="LiveId" clId="{BC4C418C-2448-478E-8648-316E8421B4D4}" dt="2023-09-22T05:07:26.913" v="3730" actId="103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BC4C418C-2448-478E-8648-316E8421B4D4}" dt="2023-09-20T23:54:52.490" v="664" actId="478"/>
          <ac:cxnSpMkLst>
            <pc:docMk/>
            <pc:sldMk cId="754667137" sldId="386"/>
            <ac:cxnSpMk id="12" creationId="{FE44919D-A61E-B6AF-5244-9ECCDB0DD3F9}"/>
          </ac:cxnSpMkLst>
        </pc:cxnChg>
        <pc:cxnChg chg="add mod">
          <ac:chgData name="代數白痴 顧" userId="316db6a4f7ef8138" providerId="LiveId" clId="{BC4C418C-2448-478E-8648-316E8421B4D4}" dt="2023-09-22T05:07:38.353" v="3781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4" creationId="{29E321DE-739E-5589-734F-19544167270D}"/>
          </ac:cxnSpMkLst>
        </pc:cxnChg>
        <pc:cxnChg chg="add del mod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15" creationId="{AF25661D-5705-A874-2446-E9A6CD164FC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0" creationId="{637BF08F-B6FD-D2C7-C0A9-663D8DB4221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2" creationId="{9847AC17-8F88-BE6C-1472-A5AF95A36B6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5" creationId="{869234FE-16FE-9AE4-4196-B01E85DA31FC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7" creationId="{D7485DA5-47AC-860F-CD0D-B394DCF9A882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8" creationId="{9ACD6245-8D7A-56B5-54A3-DC4F21608589}"/>
          </ac:cxnSpMkLst>
        </pc:cxnChg>
        <pc:cxnChg chg="add del mod">
          <ac:chgData name="代數白痴 顧" userId="316db6a4f7ef8138" providerId="LiveId" clId="{BC4C418C-2448-478E-8648-316E8421B4D4}" dt="2023-09-22T05:21:35.132" v="4483" actId="478"/>
          <ac:cxnSpMkLst>
            <pc:docMk/>
            <pc:sldMk cId="754667137" sldId="386"/>
            <ac:cxnSpMk id="30" creationId="{E5B57ACA-B501-0BFC-A063-3673A3D73556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1" creationId="{31BAE594-6151-7D55-2AA3-88E304A70184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3" creationId="{0CAC0108-4978-05C1-3AD5-A7FAA6ED5378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7" creationId="{3D171F9D-5482-2848-D5B5-9ACBF367EF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8" creationId="{C24963F8-DCB2-E10A-1CEF-C20D4AA69C9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2" creationId="{959C991D-0B61-7376-6A1C-ED396308A20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3" creationId="{C1C6507E-1F83-3C2B-C749-E08AE464803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4" creationId="{0E218771-1ABE-ED67-90AF-E17269FEF8A0}"/>
          </ac:cxnSpMkLst>
        </pc:cxnChg>
        <pc:cxnChg chg="add del">
          <ac:chgData name="代數白痴 顧" userId="316db6a4f7ef8138" providerId="LiveId" clId="{BC4C418C-2448-478E-8648-316E8421B4D4}" dt="2023-09-22T05:27:21.441" v="4516" actId="478"/>
          <ac:cxnSpMkLst>
            <pc:docMk/>
            <pc:sldMk cId="754667137" sldId="386"/>
            <ac:cxnSpMk id="45" creationId="{D86D9419-A41A-9765-3855-7E5154DCBAD9}"/>
          </ac:cxnSpMkLst>
        </pc:cxnChg>
        <pc:cxnChg chg="add mod">
          <ac:chgData name="代數白痴 顧" userId="316db6a4f7ef8138" providerId="LiveId" clId="{BC4C418C-2448-478E-8648-316E8421B4D4}" dt="2023-09-22T05:28:14.165" v="4526" actId="14100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7" creationId="{A278C6D2-6C9A-F873-C7F9-2327A106931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8" creationId="{DCFE519E-5BF6-F942-C51A-EE58CDD239E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C4C418C-2448-478E-8648-316E8421B4D4}" dt="2023-09-22T05:28:45.574" v="4533" actId="14100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3" creationId="{67CCF68D-CB3E-4BC6-14A5-13F3587A75F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C4C418C-2448-478E-8648-316E8421B4D4}" dt="2023-09-22T05:29:31.189" v="4543" actId="14100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7" creationId="{B03DCD9E-4E72-7E05-ADC9-E2E6799EDE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C4C418C-2448-478E-8648-316E8421B4D4}" dt="2023-09-22T05:30:10.205" v="4548" actId="14100"/>
          <ac:cxnSpMkLst>
            <pc:docMk/>
            <pc:sldMk cId="754667137" sldId="386"/>
            <ac:cxnSpMk id="62" creationId="{5D09F3A5-F2BF-9AF2-5F71-D7DCFEE671E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3" creationId="{CC7EF02B-06F2-68BC-FA85-D1548B24DA9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4" creationId="{A6B2FA41-AB03-2A3F-998A-EE8E1245248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2" creationId="{2EC6A9AB-46CE-DDB3-222C-31C64C92BD0D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5" creationId="{E48799C8-F485-C763-B73C-FBA345AC918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8" creationId="{CBEA46F2-6179-5E95-C005-471A7084C60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1" creationId="{20D8CF43-D3A2-0C83-163A-CDF3C1EF41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6" creationId="{C9C0C1C7-26B1-8C15-B829-6BF6BB8BAEB1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89" creationId="{A9ACC9B3-2C6D-DB5F-0CE0-E5FEFDF43C33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1" creationId="{EF140235-2DB4-0FF0-77C6-B08A0E82DC99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2" creationId="{21D69562-5FAE-E43D-1416-D7FBA320B28A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3" creationId="{BC2CEA5C-DA60-2E1B-2A24-372276078C0C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4" creationId="{64484339-ED69-FED8-5374-F64F9CF6CFC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5" creationId="{71092705-B531-CE26-7913-650BD3A86BD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6" creationId="{32E7D953-FFA9-044A-DD0E-CFFF40D4BCC0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7" creationId="{CFA58F4D-4F91-BEFB-9900-96352792EA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8" creationId="{660C9326-92A0-7CCA-AC14-CAB135B61165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9" creationId="{800A1295-FE40-889A-9644-36A44073C96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8" creationId="{77847ECA-8683-2B88-AF25-58C2EF244C8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9" creationId="{78CC8531-E4E8-EC35-2837-672879D79BE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0" creationId="{94E3FB83-FA3F-3750-0573-D98A23F315C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3" creationId="{4BE020D8-51FD-7463-7994-32F301490CCA}"/>
          </ac:cxnSpMkLst>
        </pc:cxnChg>
        <pc:cxnChg chg="mod">
          <ac:chgData name="代數白痴 顧" userId="316db6a4f7ef8138" providerId="LiveId" clId="{BC4C418C-2448-478E-8648-316E8421B4D4}" dt="2023-09-22T05:21:25.629" v="4482" actId="14100"/>
          <ac:cxnSpMkLst>
            <pc:docMk/>
            <pc:sldMk cId="754667137" sldId="386"/>
            <ac:cxnSpMk id="122" creationId="{16CD59A0-6606-B838-E37D-B62392787CE5}"/>
          </ac:cxnSpMkLst>
        </pc:cxnChg>
        <pc:cxnChg chg="add mod topLvl">
          <ac:chgData name="代數白痴 顧" userId="316db6a4f7ef8138" providerId="LiveId" clId="{BC4C418C-2448-478E-8648-316E8421B4D4}" dt="2023-09-22T05:26:31.741" v="4514" actId="164"/>
          <ac:cxnSpMkLst>
            <pc:docMk/>
            <pc:sldMk cId="754667137" sldId="386"/>
            <ac:cxnSpMk id="128" creationId="{92197440-A666-3AB7-E897-029870B0687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4" creationId="{3D69CC68-C703-A39D-B9E4-432A1C65CC2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7" creationId="{F12E6A03-247A-EFD9-CA97-788B1CF18BF7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9" creationId="{E102C109-6E6A-1673-603A-9BE73BCB277F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1" creationId="{69DDB54A-6FD3-0E21-2B1F-C96865682424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4" creationId="{19087189-9E4E-0ECF-6A39-95914E3DC8D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6" creationId="{FA518E53-9A62-6667-A9EF-968A0BD22286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8" creationId="{0067764E-1A9F-FE78-8B09-878B1B55A848}"/>
          </ac:cxnSpMkLst>
        </pc:cxnChg>
      </pc:sldChg>
      <pc:sldChg chg="addSp delSp modSp mod modTransition modAnim">
        <pc:chgData name="代數白痴 顧" userId="316db6a4f7ef8138" providerId="LiveId" clId="{BC4C418C-2448-478E-8648-316E8421B4D4}" dt="2023-09-22T05:30:58.700" v="4557"/>
        <pc:sldMkLst>
          <pc:docMk/>
          <pc:sldMk cId="731354489" sldId="387"/>
        </pc:sldMkLst>
        <pc:spChg chg="mod">
          <ac:chgData name="代數白痴 顧" userId="316db6a4f7ef8138" providerId="LiveId" clId="{BC4C418C-2448-478E-8648-316E8421B4D4}" dt="2023-09-21T05:12:42.143" v="1746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C4C418C-2448-478E-8648-316E8421B4D4}" dt="2023-09-21T05:09:56.081" v="1742" actId="113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4" creationId="{EB6FF485-E290-0FBD-D967-A080D739E71E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5" creationId="{2CAA7C15-4F75-2E7B-6C11-C68D7DB2A663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6" creationId="{979707CA-0C4F-337D-E5E0-7F7B76585B39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7" creationId="{B1F4E0DE-224E-DFB5-997D-5D69DC8E4A3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8" creationId="{84371D54-26EF-EC22-850D-E1EAB71C67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9" creationId="{307685F2-86C6-09D4-DD9D-218DC8AC6FA8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0" creationId="{2F65B4B8-2EEB-5C18-FE66-11681A8B03AF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1" creationId="{45D868B3-FA06-E813-016A-7BE9142C68E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BC4C418C-2448-478E-8648-316E8421B4D4}" dt="2023-09-21T04:58:16.345" v="1096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4" creationId="{3C9AC322-BE2D-48B1-4E0E-6B0112E72684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5" creationId="{9B0A9701-8CE1-6372-0F59-E4434E2570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6" creationId="{CC71955C-5A2C-B1A6-BEB4-4D4FC14A0EB8}"/>
          </ac:spMkLst>
        </pc:spChg>
        <pc:spChg chg="add del mod ord">
          <ac:chgData name="代數白痴 顧" userId="316db6a4f7ef8138" providerId="LiveId" clId="{BC4C418C-2448-478E-8648-316E8421B4D4}" dt="2023-09-21T05:42:20.252" v="2796" actId="478"/>
          <ac:spMkLst>
            <pc:docMk/>
            <pc:sldMk cId="731354489" sldId="387"/>
            <ac:spMk id="31" creationId="{D6D09BDD-DB2D-6131-42CF-492E9F205069}"/>
          </ac:spMkLst>
        </pc:spChg>
        <pc:spChg chg="add mod">
          <ac:chgData name="代數白痴 顧" userId="316db6a4f7ef8138" providerId="LiveId" clId="{BC4C418C-2448-478E-8648-316E8421B4D4}" dt="2023-09-21T05:43:54.829" v="2810" actId="692"/>
          <ac:spMkLst>
            <pc:docMk/>
            <pc:sldMk cId="731354489" sldId="387"/>
            <ac:spMk id="32" creationId="{DDE84B6D-837A-A1CA-F35B-9BA71731ACAB}"/>
          </ac:spMkLst>
        </pc:spChg>
        <pc:spChg chg="mod">
          <ac:chgData name="代數白痴 顧" userId="316db6a4f7ef8138" providerId="LiveId" clId="{BC4C418C-2448-478E-8648-316E8421B4D4}" dt="2023-09-21T05:01:25.483" v="1434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30" creationId="{19C2BAAD-889C-F7C4-FEB9-AD974E6C83D0}"/>
          </ac:grpSpMkLst>
        </pc:grpChg>
        <pc:picChg chg="add del mod">
          <ac:chgData name="代數白痴 顧" userId="316db6a4f7ef8138" providerId="LiveId" clId="{BC4C418C-2448-478E-8648-316E8421B4D4}" dt="2023-09-21T05:07:25.905" v="1499" actId="478"/>
          <ac:picMkLst>
            <pc:docMk/>
            <pc:sldMk cId="731354489" sldId="387"/>
            <ac:picMk id="8" creationId="{5FFF9FE7-FEE3-CA4B-FAEE-79B3E5331157}"/>
          </ac:picMkLst>
        </pc:picChg>
        <pc:picChg chg="add mod">
          <ac:chgData name="代數白痴 顧" userId="316db6a4f7ef8138" providerId="LiveId" clId="{BC4C418C-2448-478E-8648-316E8421B4D4}" dt="2023-09-21T05:34:15.005" v="2762" actId="1076"/>
          <ac:picMkLst>
            <pc:docMk/>
            <pc:sldMk cId="731354489" sldId="387"/>
            <ac:picMk id="13" creationId="{ACB4EDCF-5878-698C-6FCC-F11B8BD7F65A}"/>
          </ac:picMkLst>
        </pc:picChg>
        <pc:picChg chg="add mod">
          <ac:chgData name="代數白痴 顧" userId="316db6a4f7ef8138" providerId="LiveId" clId="{BC4C418C-2448-478E-8648-316E8421B4D4}" dt="2023-09-21T05:14:32.050" v="1751" actId="164"/>
          <ac:picMkLst>
            <pc:docMk/>
            <pc:sldMk cId="731354489" sldId="387"/>
            <ac:picMk id="29" creationId="{EEE0AA7A-CBD9-CDEC-A931-7CF70BA8ABF9}"/>
          </ac:picMkLst>
        </pc:picChg>
        <pc:cxnChg chg="add mod">
          <ac:chgData name="代數白痴 顧" userId="316db6a4f7ef8138" providerId="LiveId" clId="{BC4C418C-2448-478E-8648-316E8421B4D4}" dt="2023-09-21T05:01:19.297" v="1417" actId="103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C4C418C-2448-478E-8648-316E8421B4D4}" dt="2023-09-21T05:01:15.223" v="1416" actId="1038"/>
          <ac:cxnSpMkLst>
            <pc:docMk/>
            <pc:sldMk cId="731354489" sldId="387"/>
            <ac:cxnSpMk id="4" creationId="{03227393-90B5-DEE6-AA19-E52BD04197B9}"/>
          </ac:cxnSpMkLst>
        </pc:cxnChg>
        <pc:cxnChg chg="mod">
          <ac:chgData name="代數白痴 顧" userId="316db6a4f7ef8138" providerId="LiveId" clId="{BC4C418C-2448-478E-8648-316E8421B4D4}" dt="2023-09-21T05:10:06.877" v="1744" actId="14100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C4C418C-2448-478E-8648-316E8421B4D4}" dt="2023-09-22T05:30:58.698" v="4555"/>
        <pc:sldMkLst>
          <pc:docMk/>
          <pc:sldMk cId="151402070" sldId="390"/>
        </pc:sldMkLst>
        <pc:spChg chg="mod">
          <ac:chgData name="代數白痴 顧" userId="316db6a4f7ef8138" providerId="LiveId" clId="{BC4C418C-2448-478E-8648-316E8421B4D4}" dt="2023-09-22T05:01:29.033" v="28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modAnim">
        <pc:chgData name="代數白痴 顧" userId="316db6a4f7ef8138" providerId="LiveId" clId="{BC4C418C-2448-478E-8648-316E8421B4D4}" dt="2023-09-22T05:30:58.701" v="4558"/>
        <pc:sldMkLst>
          <pc:docMk/>
          <pc:sldMk cId="2267038628" sldId="392"/>
        </pc:sldMkLst>
        <pc:spChg chg="add mod">
          <ac:chgData name="代數白痴 顧" userId="316db6a4f7ef8138" providerId="LiveId" clId="{BC4C418C-2448-478E-8648-316E8421B4D4}" dt="2023-09-21T05:23:33.678" v="2230" actId="692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BC4C418C-2448-478E-8648-316E8421B4D4}" dt="2023-09-21T05:30:14.713" v="2702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C4C418C-2448-478E-8648-316E8421B4D4}" dt="2023-09-21T05:27:05.085" v="2563" actId="1038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BC4C418C-2448-478E-8648-316E8421B4D4}" dt="2023-09-21T05:22:35.284" v="2214" actId="692"/>
          <ac:spMkLst>
            <pc:docMk/>
            <pc:sldMk cId="2267038628" sldId="392"/>
            <ac:spMk id="21" creationId="{DE727E3F-DDF6-390C-3867-C86669331410}"/>
          </ac:spMkLst>
        </pc:spChg>
        <pc:spChg chg="mod">
          <ac:chgData name="代數白痴 顧" userId="316db6a4f7ef8138" providerId="LiveId" clId="{BC4C418C-2448-478E-8648-316E8421B4D4}" dt="2023-09-21T05:16:03.517" v="17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23:16.360" v="2226" actId="1036"/>
          <ac:spMkLst>
            <pc:docMk/>
            <pc:sldMk cId="2267038628" sldId="392"/>
            <ac:spMk id="24" creationId="{328CB04F-73C1-328D-7540-2BF2F9D2A629}"/>
          </ac:spMkLst>
        </pc:spChg>
        <pc:spChg chg="add mod">
          <ac:chgData name="代數白痴 顧" userId="316db6a4f7ef8138" providerId="LiveId" clId="{BC4C418C-2448-478E-8648-316E8421B4D4}" dt="2023-09-21T05:23:53.340" v="2238" actId="1036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1" creationId="{C09DE6BA-320D-42D7-F7FA-7F85BAB2A7BA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2" creationId="{08327DEC-E1AD-9052-CA54-24031C1ACB67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3" creationId="{AF8886DE-68B3-8179-B29C-991A84DD25B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4" creationId="{E86217CF-0464-97CE-6D52-80FD17EE503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5" creationId="{733F95C2-E70B-BDC1-C49D-1341069A581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6" creationId="{C6142AC7-BDDD-5550-04B8-A5C018848054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7" creationId="{FEBC1EE9-AA9D-15A0-9A72-E1064B407FA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8" creationId="{71E4668E-4DE1-28E2-7E69-4176C204905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9" creationId="{3CB60DF3-5ED3-FC51-B427-596AC88AD12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C4C418C-2448-478E-8648-316E8421B4D4}" dt="2023-09-21T05:24:00.197" v="2242" actId="1076"/>
          <ac:spMkLst>
            <pc:docMk/>
            <pc:sldMk cId="2267038628" sldId="392"/>
            <ac:spMk id="41" creationId="{15344B0A-63A9-A8EC-F345-F4616BAC13DF}"/>
          </ac:spMkLst>
        </pc:spChg>
        <pc:spChg chg="add mod">
          <ac:chgData name="代數白痴 顧" userId="316db6a4f7ef8138" providerId="LiveId" clId="{BC4C418C-2448-478E-8648-316E8421B4D4}" dt="2023-09-21T05:24:07.205" v="2246" actId="1076"/>
          <ac:spMkLst>
            <pc:docMk/>
            <pc:sldMk cId="2267038628" sldId="392"/>
            <ac:spMk id="42" creationId="{F9F326BD-D9C9-2D44-EE8A-972B7BD35AEB}"/>
          </ac:spMkLst>
        </pc:spChg>
        <pc:spChg chg="add mod">
          <ac:chgData name="代數白痴 顧" userId="316db6a4f7ef8138" providerId="LiveId" clId="{BC4C418C-2448-478E-8648-316E8421B4D4}" dt="2023-09-21T05:24:14.271" v="2252" actId="1036"/>
          <ac:spMkLst>
            <pc:docMk/>
            <pc:sldMk cId="2267038628" sldId="392"/>
            <ac:spMk id="43" creationId="{FD7EE82B-5FD8-1F64-D031-09CC5319C6CA}"/>
          </ac:spMkLst>
        </pc:spChg>
        <pc:spChg chg="add mod">
          <ac:chgData name="代數白痴 顧" userId="316db6a4f7ef8138" providerId="LiveId" clId="{BC4C418C-2448-478E-8648-316E8421B4D4}" dt="2023-09-21T05:24:24.365" v="2257" actId="1076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5" creationId="{6D3A60CB-CA21-1BC9-46C9-152F8B90DF31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C4C418C-2448-478E-8648-316E8421B4D4}" dt="2023-09-21T05:24:30.933" v="2261" actId="1076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8" creationId="{88452877-8DED-1F21-19FF-3F87A66A6B8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9" creationId="{9A0CDBF4-394B-0785-C73B-22FCD150766B}"/>
          </ac:spMkLst>
        </pc:spChg>
        <pc:spChg chg="add mod">
          <ac:chgData name="代數白痴 顧" userId="316db6a4f7ef8138" providerId="LiveId" clId="{BC4C418C-2448-478E-8648-316E8421B4D4}" dt="2023-09-21T05:24:36.709" v="2265" actId="1076"/>
          <ac:spMkLst>
            <pc:docMk/>
            <pc:sldMk cId="2267038628" sldId="392"/>
            <ac:spMk id="50" creationId="{DACCA48D-CC74-03E3-3D64-A9A32603AD7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BC4C418C-2448-478E-8648-316E8421B4D4}" dt="2023-09-21T05:20:47.776" v="2200" actId="20577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1" creationId="{E5474173-53C4-A736-8E11-30270ADE938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2" creationId="{AB5DC441-F40D-D9E8-D6C4-B831C14AED9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3" creationId="{351EEFBE-7109-BA15-CD85-5E4AC9F61393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4" creationId="{9883729F-A9BE-9ACE-81A3-E57365E3914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5" creationId="{AA7C0A60-453F-1C76-3AB3-8797F29DCD56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6" creationId="{712F4E98-7DAF-2A0C-FD13-AB81D27049C0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7" creationId="{0D76D768-A6C1-A216-32C1-965CC2B7A187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8" creationId="{48346C49-2674-12BD-01C3-5FB6199FDCA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9" creationId="{E6E877DB-B4B1-A4CA-69E9-2846FFDA1C34}"/>
          </ac:spMkLst>
        </pc:spChg>
        <pc:grpChg chg="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70" creationId="{1A5647C6-9632-D592-766A-EB14E5D20351}"/>
          </ac:grpSpMkLst>
        </pc:grpChg>
        <pc:picChg chg="add del mod">
          <ac:chgData name="代數白痴 顧" userId="316db6a4f7ef8138" providerId="LiveId" clId="{BC4C418C-2448-478E-8648-316E8421B4D4}" dt="2023-09-21T05:24:40.983" v="2267" actId="478"/>
          <ac:picMkLst>
            <pc:docMk/>
            <pc:sldMk cId="2267038628" sldId="392"/>
            <ac:picMk id="2" creationId="{A9ED54F2-54DB-80AE-A797-ADE17E4BC4E1}"/>
          </ac:picMkLst>
        </pc:picChg>
        <pc:picChg chg="del">
          <ac:chgData name="代數白痴 顧" userId="316db6a4f7ef8138" providerId="LiveId" clId="{BC4C418C-2448-478E-8648-316E8421B4D4}" dt="2023-09-21T05:14:52.942" v="1753" actId="478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C4C418C-2448-478E-8648-316E8421B4D4}" dt="2023-09-21T05:33:24.455" v="2757" actId="478"/>
          <ac:picMkLst>
            <pc:docMk/>
            <pc:sldMk cId="2267038628" sldId="392"/>
            <ac:picMk id="52" creationId="{0B4904D0-B790-CFFD-CCE5-F0043A50A038}"/>
          </ac:picMkLst>
        </pc:picChg>
        <pc:cxnChg chg="mod">
          <ac:chgData name="代數白痴 顧" userId="316db6a4f7ef8138" providerId="LiveId" clId="{BC4C418C-2448-478E-8648-316E8421B4D4}" dt="2023-09-21T05:30:19.077" v="2703" actId="14100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BC4C418C-2448-478E-8648-316E8421B4D4}" dt="2023-09-21T05:22:15.645" v="2211" actId="14100"/>
          <ac:cxnSpMkLst>
            <pc:docMk/>
            <pc:sldMk cId="2267038628" sldId="392"/>
            <ac:cxnSpMk id="12" creationId="{CA5A048C-419E-E5BE-0FD5-36C31EEC49E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3" creationId="{E6F04A88-C022-20B4-38DF-FAD2489FFC1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5" creationId="{0744E7DB-3EF3-3CCD-DBD2-A488B12E1EAE}"/>
          </ac:cxnSpMkLst>
        </pc:cxnChg>
        <pc:cxnChg chg="add">
          <ac:chgData name="代數白痴 顧" userId="316db6a4f7ef8138" providerId="LiveId" clId="{BC4C418C-2448-478E-8648-316E8421B4D4}" dt="2023-09-21T05:22:21.862" v="2212" actId="11529"/>
          <ac:cxnSpMkLst>
            <pc:docMk/>
            <pc:sldMk cId="2267038628" sldId="392"/>
            <ac:cxnSpMk id="17" creationId="{D33EB825-4CD5-085E-FE4D-D92A655B2754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8" creationId="{9FDC1AFB-A13F-E1E8-7E96-630B267811C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9" creationId="{CB33CE86-557F-6311-196C-7CF9DCB4E7D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0" creationId="{030C09E4-035D-8760-24E5-04C935A4C28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2" creationId="{403AD63D-A29C-A8CE-AD5A-E9F9EBEC0E8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5" creationId="{4B0BCC87-8670-3781-8ACF-9C39C200F58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6" creationId="{A0B58DE1-2D13-D5D3-8839-95867F93104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8" creationId="{A7D47334-5437-A79D-6707-879B5AE7A93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9" creationId="{54D8980F-FAC9-45BB-31A3-6343C85C156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30" creationId="{A8228A43-8BA4-9145-6DAA-33D717062830}"/>
          </ac:cxnSpMkLst>
        </pc:cxnChg>
        <pc:cxnChg chg="add del">
          <ac:chgData name="代數白痴 顧" userId="316db6a4f7ef8138" providerId="LiveId" clId="{BC4C418C-2448-478E-8648-316E8421B4D4}" dt="2023-09-21T05:31:15.446" v="2712" actId="478"/>
          <ac:cxnSpMkLst>
            <pc:docMk/>
            <pc:sldMk cId="2267038628" sldId="392"/>
            <ac:cxnSpMk id="55" creationId="{25E36D27-3688-17DB-AD94-71E8EC565837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7" creationId="{37E0FA27-184D-56CC-C2BE-7AD19A2547DB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9" creationId="{888B6600-FC4D-0662-2A5C-B316B2DE408C}"/>
          </ac:cxnSpMkLst>
        </pc:cxnChg>
      </pc:sldChg>
    </pc:docChg>
  </pc:docChgLst>
  <pc:docChgLst>
    <pc:chgData name="代數白痴 顧" userId="316db6a4f7ef8138" providerId="LiveId" clId="{24C3C758-1038-499D-8AD2-8015CF57B8A5}"/>
    <pc:docChg chg="undo custSel addSld delSld modSld">
      <pc:chgData name="代數白痴 顧" userId="316db6a4f7ef8138" providerId="LiveId" clId="{24C3C758-1038-499D-8AD2-8015CF57B8A5}" dt="2024-03-27T00:49:58.538" v="1394" actId="2696"/>
      <pc:docMkLst>
        <pc:docMk/>
      </pc:docMkLst>
      <pc:sldChg chg="addSp delSp modSp mod modTransition">
        <pc:chgData name="代數白痴 顧" userId="316db6a4f7ef8138" providerId="LiveId" clId="{24C3C758-1038-499D-8AD2-8015CF57B8A5}" dt="2024-03-27T00:49:38.933" v="1393" actId="1036"/>
        <pc:sldMkLst>
          <pc:docMk/>
          <pc:sldMk cId="2002568168" sldId="400"/>
        </pc:sldMkLst>
        <pc:spChg chg="mod">
          <ac:chgData name="代數白痴 顧" userId="316db6a4f7ef8138" providerId="LiveId" clId="{24C3C758-1038-499D-8AD2-8015CF57B8A5}" dt="2024-03-27T00:04:21.964" v="631" actId="113"/>
          <ac:spMkLst>
            <pc:docMk/>
            <pc:sldMk cId="2002568168" sldId="400"/>
            <ac:spMk id="6" creationId="{CEEB7751-993F-9058-CC83-7E99352B29AD}"/>
          </ac:spMkLst>
        </pc:spChg>
        <pc:spChg chg="add mod">
          <ac:chgData name="代數白痴 顧" userId="316db6a4f7ef8138" providerId="LiveId" clId="{24C3C758-1038-499D-8AD2-8015CF57B8A5}" dt="2024-03-27T00:21:56.125" v="1038" actId="164"/>
          <ac:spMkLst>
            <pc:docMk/>
            <pc:sldMk cId="2002568168" sldId="400"/>
            <ac:spMk id="13" creationId="{8265112E-F81C-9AEF-C1F1-DAA538B6E3F8}"/>
          </ac:spMkLst>
        </pc:spChg>
        <pc:spChg chg="add mod">
          <ac:chgData name="代數白痴 顧" userId="316db6a4f7ef8138" providerId="LiveId" clId="{24C3C758-1038-499D-8AD2-8015CF57B8A5}" dt="2024-03-27T00:21:56.125" v="1038" actId="164"/>
          <ac:spMkLst>
            <pc:docMk/>
            <pc:sldMk cId="2002568168" sldId="400"/>
            <ac:spMk id="14" creationId="{E8E37B1E-B6C7-84C7-9407-C07A55DB5661}"/>
          </ac:spMkLst>
        </pc:spChg>
        <pc:spChg chg="del">
          <ac:chgData name="代數白痴 顧" userId="316db6a4f7ef8138" providerId="LiveId" clId="{24C3C758-1038-499D-8AD2-8015CF57B8A5}" dt="2024-03-27T00:04:27.915" v="634" actId="478"/>
          <ac:spMkLst>
            <pc:docMk/>
            <pc:sldMk cId="2002568168" sldId="400"/>
            <ac:spMk id="15" creationId="{9779476D-E216-7C02-A356-38F7F1BFE352}"/>
          </ac:spMkLst>
        </pc:spChg>
        <pc:spChg chg="add mod">
          <ac:chgData name="代數白痴 顧" userId="316db6a4f7ef8138" providerId="LiveId" clId="{24C3C758-1038-499D-8AD2-8015CF57B8A5}" dt="2024-03-27T00:21:56.125" v="1038" actId="164"/>
          <ac:spMkLst>
            <pc:docMk/>
            <pc:sldMk cId="2002568168" sldId="400"/>
            <ac:spMk id="16" creationId="{67F7F3B4-0765-0294-D7B0-440E2D4F38B1}"/>
          </ac:spMkLst>
        </pc:spChg>
        <pc:spChg chg="add mod">
          <ac:chgData name="代數白痴 顧" userId="316db6a4f7ef8138" providerId="LiveId" clId="{24C3C758-1038-499D-8AD2-8015CF57B8A5}" dt="2024-03-27T00:21:56.125" v="1038" actId="164"/>
          <ac:spMkLst>
            <pc:docMk/>
            <pc:sldMk cId="2002568168" sldId="400"/>
            <ac:spMk id="17" creationId="{0E47338E-53CF-1359-2CA3-95CD959C31DA}"/>
          </ac:spMkLst>
        </pc:spChg>
        <pc:spChg chg="del">
          <ac:chgData name="代數白痴 顧" userId="316db6a4f7ef8138" providerId="LiveId" clId="{24C3C758-1038-499D-8AD2-8015CF57B8A5}" dt="2024-03-27T00:04:27.915" v="634" actId="478"/>
          <ac:spMkLst>
            <pc:docMk/>
            <pc:sldMk cId="2002568168" sldId="400"/>
            <ac:spMk id="18" creationId="{94D04B57-C454-EA6D-80D2-551D2044A640}"/>
          </ac:spMkLst>
        </pc:spChg>
        <pc:spChg chg="del">
          <ac:chgData name="代數白痴 顧" userId="316db6a4f7ef8138" providerId="LiveId" clId="{24C3C758-1038-499D-8AD2-8015CF57B8A5}" dt="2024-03-27T00:04:27.915" v="634" actId="478"/>
          <ac:spMkLst>
            <pc:docMk/>
            <pc:sldMk cId="2002568168" sldId="400"/>
            <ac:spMk id="19" creationId="{CA4BE1D7-3069-F95C-5BAB-1958F9EC59F8}"/>
          </ac:spMkLst>
        </pc:spChg>
        <pc:spChg chg="del">
          <ac:chgData name="代數白痴 顧" userId="316db6a4f7ef8138" providerId="LiveId" clId="{24C3C758-1038-499D-8AD2-8015CF57B8A5}" dt="2024-03-27T00:04:27.915" v="634" actId="478"/>
          <ac:spMkLst>
            <pc:docMk/>
            <pc:sldMk cId="2002568168" sldId="400"/>
            <ac:spMk id="20" creationId="{BEC1EF9E-6427-B441-1FE8-592F6AA7C6DF}"/>
          </ac:spMkLst>
        </pc:spChg>
        <pc:spChg chg="del">
          <ac:chgData name="代數白痴 顧" userId="316db6a4f7ef8138" providerId="LiveId" clId="{24C3C758-1038-499D-8AD2-8015CF57B8A5}" dt="2024-03-27T00:04:27.915" v="634" actId="478"/>
          <ac:spMkLst>
            <pc:docMk/>
            <pc:sldMk cId="2002568168" sldId="400"/>
            <ac:spMk id="21" creationId="{9C0355DE-3462-18F3-2F28-782DA27082E5}"/>
          </ac:spMkLst>
        </pc:spChg>
        <pc:spChg chg="del">
          <ac:chgData name="代數白痴 顧" userId="316db6a4f7ef8138" providerId="LiveId" clId="{24C3C758-1038-499D-8AD2-8015CF57B8A5}" dt="2024-03-27T00:04:27.915" v="634" actId="478"/>
          <ac:spMkLst>
            <pc:docMk/>
            <pc:sldMk cId="2002568168" sldId="400"/>
            <ac:spMk id="22" creationId="{B8B0162F-D9E2-CCDF-3233-97F2E57FDC74}"/>
          </ac:spMkLst>
        </pc:spChg>
        <pc:spChg chg="del">
          <ac:chgData name="代數白痴 顧" userId="316db6a4f7ef8138" providerId="LiveId" clId="{24C3C758-1038-499D-8AD2-8015CF57B8A5}" dt="2024-03-27T00:04:27.915" v="634" actId="478"/>
          <ac:spMkLst>
            <pc:docMk/>
            <pc:sldMk cId="2002568168" sldId="400"/>
            <ac:spMk id="24" creationId="{9377D147-AFBB-7DF7-1105-B2382BA9BA36}"/>
          </ac:spMkLst>
        </pc:spChg>
        <pc:spChg chg="del">
          <ac:chgData name="代數白痴 顧" userId="316db6a4f7ef8138" providerId="LiveId" clId="{24C3C758-1038-499D-8AD2-8015CF57B8A5}" dt="2024-03-27T00:04:25.041" v="632" actId="478"/>
          <ac:spMkLst>
            <pc:docMk/>
            <pc:sldMk cId="2002568168" sldId="400"/>
            <ac:spMk id="25" creationId="{0921CEEE-F1A3-721C-6FB8-40BC1D786C24}"/>
          </ac:spMkLst>
        </pc:spChg>
        <pc:spChg chg="add mod">
          <ac:chgData name="代數白痴 顧" userId="316db6a4f7ef8138" providerId="LiveId" clId="{24C3C758-1038-499D-8AD2-8015CF57B8A5}" dt="2024-03-27T00:21:56.125" v="1038" actId="164"/>
          <ac:spMkLst>
            <pc:docMk/>
            <pc:sldMk cId="2002568168" sldId="400"/>
            <ac:spMk id="26" creationId="{0AF70673-4D15-546A-8A45-7E84C4A85D6A}"/>
          </ac:spMkLst>
        </pc:spChg>
        <pc:spChg chg="del">
          <ac:chgData name="代數白痴 顧" userId="316db6a4f7ef8138" providerId="LiveId" clId="{24C3C758-1038-499D-8AD2-8015CF57B8A5}" dt="2024-03-27T00:04:25.869" v="633" actId="478"/>
          <ac:spMkLst>
            <pc:docMk/>
            <pc:sldMk cId="2002568168" sldId="400"/>
            <ac:spMk id="27" creationId="{C42C94BB-F54B-7CE7-EF08-78809EEFFFF4}"/>
          </ac:spMkLst>
        </pc:spChg>
        <pc:spChg chg="mod topLvl">
          <ac:chgData name="代數白痴 顧" userId="316db6a4f7ef8138" providerId="LiveId" clId="{24C3C758-1038-499D-8AD2-8015CF57B8A5}" dt="2024-03-27T00:25:49.667" v="1079" actId="164"/>
          <ac:spMkLst>
            <pc:docMk/>
            <pc:sldMk cId="2002568168" sldId="400"/>
            <ac:spMk id="28" creationId="{DD0456EB-916B-B09D-EE0B-4400A60A7710}"/>
          </ac:spMkLst>
        </pc:spChg>
        <pc:spChg chg="del">
          <ac:chgData name="代數白痴 顧" userId="316db6a4f7ef8138" providerId="LiveId" clId="{24C3C758-1038-499D-8AD2-8015CF57B8A5}" dt="2024-03-27T00:04:27.915" v="634" actId="478"/>
          <ac:spMkLst>
            <pc:docMk/>
            <pc:sldMk cId="2002568168" sldId="400"/>
            <ac:spMk id="29" creationId="{773C50DB-BC9F-BE1E-36BD-27D24A15B2A1}"/>
          </ac:spMkLst>
        </pc:spChg>
        <pc:spChg chg="add mod">
          <ac:chgData name="代數白痴 顧" userId="316db6a4f7ef8138" providerId="LiveId" clId="{24C3C758-1038-499D-8AD2-8015CF57B8A5}" dt="2024-03-27T00:21:56.125" v="1038" actId="164"/>
          <ac:spMkLst>
            <pc:docMk/>
            <pc:sldMk cId="2002568168" sldId="400"/>
            <ac:spMk id="30" creationId="{DE467C1F-66E5-1FE4-9C5C-8C1405A0FD9E}"/>
          </ac:spMkLst>
        </pc:spChg>
        <pc:spChg chg="add mod">
          <ac:chgData name="代數白痴 顧" userId="316db6a4f7ef8138" providerId="LiveId" clId="{24C3C758-1038-499D-8AD2-8015CF57B8A5}" dt="2024-03-27T00:21:56.125" v="1038" actId="164"/>
          <ac:spMkLst>
            <pc:docMk/>
            <pc:sldMk cId="2002568168" sldId="400"/>
            <ac:spMk id="31" creationId="{A933AE85-0072-2D3B-3E80-0CAD8BF26666}"/>
          </ac:spMkLst>
        </pc:spChg>
        <pc:spChg chg="add mod">
          <ac:chgData name="代數白痴 顧" userId="316db6a4f7ef8138" providerId="LiveId" clId="{24C3C758-1038-499D-8AD2-8015CF57B8A5}" dt="2024-03-27T00:21:56.125" v="1038" actId="164"/>
          <ac:spMkLst>
            <pc:docMk/>
            <pc:sldMk cId="2002568168" sldId="400"/>
            <ac:spMk id="32" creationId="{8FA7FD72-E913-019E-28A6-EA63B6F455F7}"/>
          </ac:spMkLst>
        </pc:spChg>
        <pc:spChg chg="del">
          <ac:chgData name="代數白痴 顧" userId="316db6a4f7ef8138" providerId="LiveId" clId="{24C3C758-1038-499D-8AD2-8015CF57B8A5}" dt="2024-03-27T00:04:27.915" v="634" actId="478"/>
          <ac:spMkLst>
            <pc:docMk/>
            <pc:sldMk cId="2002568168" sldId="400"/>
            <ac:spMk id="39" creationId="{664EFA25-7B67-7368-7D64-4B5399817E59}"/>
          </ac:spMkLst>
        </pc:spChg>
        <pc:spChg chg="del">
          <ac:chgData name="代數白痴 顧" userId="316db6a4f7ef8138" providerId="LiveId" clId="{24C3C758-1038-499D-8AD2-8015CF57B8A5}" dt="2024-03-27T00:04:27.915" v="634" actId="478"/>
          <ac:spMkLst>
            <pc:docMk/>
            <pc:sldMk cId="2002568168" sldId="400"/>
            <ac:spMk id="44" creationId="{5BF5DC49-F258-418E-F4E6-CAF6948CCC00}"/>
          </ac:spMkLst>
        </pc:spChg>
        <pc:spChg chg="mod topLvl">
          <ac:chgData name="代數白痴 顧" userId="316db6a4f7ef8138" providerId="LiveId" clId="{24C3C758-1038-499D-8AD2-8015CF57B8A5}" dt="2024-03-27T00:25:49.667" v="1079" actId="164"/>
          <ac:spMkLst>
            <pc:docMk/>
            <pc:sldMk cId="2002568168" sldId="400"/>
            <ac:spMk id="52" creationId="{AA1D6992-C3F4-8400-1B34-6E1E0CD1D94F}"/>
          </ac:spMkLst>
        </pc:spChg>
        <pc:spChg chg="mod topLvl">
          <ac:chgData name="代數白痴 顧" userId="316db6a4f7ef8138" providerId="LiveId" clId="{24C3C758-1038-499D-8AD2-8015CF57B8A5}" dt="2024-03-27T00:25:49.667" v="1079" actId="164"/>
          <ac:spMkLst>
            <pc:docMk/>
            <pc:sldMk cId="2002568168" sldId="400"/>
            <ac:spMk id="55" creationId="{AFD9F53A-8D21-1D2F-8D1E-F745BAED4930}"/>
          </ac:spMkLst>
        </pc:spChg>
        <pc:spChg chg="mod topLvl">
          <ac:chgData name="代數白痴 顧" userId="316db6a4f7ef8138" providerId="LiveId" clId="{24C3C758-1038-499D-8AD2-8015CF57B8A5}" dt="2024-03-27T00:25:49.667" v="1079" actId="164"/>
          <ac:spMkLst>
            <pc:docMk/>
            <pc:sldMk cId="2002568168" sldId="400"/>
            <ac:spMk id="56" creationId="{980E1D83-634D-D3F7-AC8D-A5CC10E617AA}"/>
          </ac:spMkLst>
        </pc:spChg>
        <pc:spChg chg="mod">
          <ac:chgData name="代數白痴 顧" userId="316db6a4f7ef8138" providerId="LiveId" clId="{24C3C758-1038-499D-8AD2-8015CF57B8A5}" dt="2024-03-27T00:04:37.585" v="635" actId="165"/>
          <ac:spMkLst>
            <pc:docMk/>
            <pc:sldMk cId="2002568168" sldId="400"/>
            <ac:spMk id="63" creationId="{4A6547D5-41A2-AAB6-379C-CE6FA6B8AE8C}"/>
          </ac:spMkLst>
        </pc:spChg>
        <pc:spChg chg="mod">
          <ac:chgData name="代數白痴 顧" userId="316db6a4f7ef8138" providerId="LiveId" clId="{24C3C758-1038-499D-8AD2-8015CF57B8A5}" dt="2024-03-27T00:04:37.585" v="635" actId="165"/>
          <ac:spMkLst>
            <pc:docMk/>
            <pc:sldMk cId="2002568168" sldId="400"/>
            <ac:spMk id="64" creationId="{B2E043C0-063F-304A-2FD4-BAE5C8503AFF}"/>
          </ac:spMkLst>
        </pc:spChg>
        <pc:spChg chg="mod">
          <ac:chgData name="代數白痴 顧" userId="316db6a4f7ef8138" providerId="LiveId" clId="{24C3C758-1038-499D-8AD2-8015CF57B8A5}" dt="2024-03-27T00:04:37.585" v="635" actId="165"/>
          <ac:spMkLst>
            <pc:docMk/>
            <pc:sldMk cId="2002568168" sldId="400"/>
            <ac:spMk id="70" creationId="{283EEEFA-8E73-4509-B11F-7738D2A2EED7}"/>
          </ac:spMkLst>
        </pc:spChg>
        <pc:spChg chg="del mod topLvl">
          <ac:chgData name="代數白痴 顧" userId="316db6a4f7ef8138" providerId="LiveId" clId="{24C3C758-1038-499D-8AD2-8015CF57B8A5}" dt="2024-03-27T00:05:00.708" v="643" actId="478"/>
          <ac:spMkLst>
            <pc:docMk/>
            <pc:sldMk cId="2002568168" sldId="400"/>
            <ac:spMk id="72" creationId="{E3BCC10F-3B33-28C2-C93E-B8E43838615D}"/>
          </ac:spMkLst>
        </pc:spChg>
        <pc:spChg chg="del mod topLvl">
          <ac:chgData name="代數白痴 顧" userId="316db6a4f7ef8138" providerId="LiveId" clId="{24C3C758-1038-499D-8AD2-8015CF57B8A5}" dt="2024-03-27T00:05:00.708" v="643" actId="478"/>
          <ac:spMkLst>
            <pc:docMk/>
            <pc:sldMk cId="2002568168" sldId="400"/>
            <ac:spMk id="73" creationId="{57E99C48-09FF-CDB0-61F6-D1B9759DD8DC}"/>
          </ac:spMkLst>
        </pc:spChg>
        <pc:spChg chg="del mod topLvl">
          <ac:chgData name="代數白痴 顧" userId="316db6a4f7ef8138" providerId="LiveId" clId="{24C3C758-1038-499D-8AD2-8015CF57B8A5}" dt="2024-03-27T00:05:00.708" v="643" actId="478"/>
          <ac:spMkLst>
            <pc:docMk/>
            <pc:sldMk cId="2002568168" sldId="400"/>
            <ac:spMk id="74" creationId="{6C787CC8-52E2-426B-0892-A497D3593536}"/>
          </ac:spMkLst>
        </pc:spChg>
        <pc:spChg chg="del mod topLvl">
          <ac:chgData name="代數白痴 顧" userId="316db6a4f7ef8138" providerId="LiveId" clId="{24C3C758-1038-499D-8AD2-8015CF57B8A5}" dt="2024-03-27T00:05:00.708" v="643" actId="478"/>
          <ac:spMkLst>
            <pc:docMk/>
            <pc:sldMk cId="2002568168" sldId="400"/>
            <ac:spMk id="75" creationId="{83FAB6D6-8EBC-166A-E776-53E60E633056}"/>
          </ac:spMkLst>
        </pc:spChg>
        <pc:spChg chg="del mod topLvl">
          <ac:chgData name="代數白痴 顧" userId="316db6a4f7ef8138" providerId="LiveId" clId="{24C3C758-1038-499D-8AD2-8015CF57B8A5}" dt="2024-03-27T00:05:00.708" v="643" actId="478"/>
          <ac:spMkLst>
            <pc:docMk/>
            <pc:sldMk cId="2002568168" sldId="400"/>
            <ac:spMk id="76" creationId="{9D0EEEC2-C3D9-04AD-C644-91F5A4625FF0}"/>
          </ac:spMkLst>
        </pc:spChg>
        <pc:spChg chg="del mod topLvl">
          <ac:chgData name="代數白痴 顧" userId="316db6a4f7ef8138" providerId="LiveId" clId="{24C3C758-1038-499D-8AD2-8015CF57B8A5}" dt="2024-03-27T00:05:00.708" v="643" actId="478"/>
          <ac:spMkLst>
            <pc:docMk/>
            <pc:sldMk cId="2002568168" sldId="400"/>
            <ac:spMk id="77" creationId="{E14D95DF-109F-45A2-8E78-BAFA21B76C81}"/>
          </ac:spMkLst>
        </pc:spChg>
        <pc:spChg chg="del mod topLvl">
          <ac:chgData name="代數白痴 顧" userId="316db6a4f7ef8138" providerId="LiveId" clId="{24C3C758-1038-499D-8AD2-8015CF57B8A5}" dt="2024-03-27T00:05:00.708" v="643" actId="478"/>
          <ac:spMkLst>
            <pc:docMk/>
            <pc:sldMk cId="2002568168" sldId="400"/>
            <ac:spMk id="78" creationId="{B9A2A3FF-5065-8F62-96AD-4934F3EF7C39}"/>
          </ac:spMkLst>
        </pc:spChg>
        <pc:spChg chg="del mod topLvl">
          <ac:chgData name="代數白痴 顧" userId="316db6a4f7ef8138" providerId="LiveId" clId="{24C3C758-1038-499D-8AD2-8015CF57B8A5}" dt="2024-03-27T00:05:00.708" v="643" actId="478"/>
          <ac:spMkLst>
            <pc:docMk/>
            <pc:sldMk cId="2002568168" sldId="400"/>
            <ac:spMk id="79" creationId="{85730886-4127-41EF-A23F-8F5E2ED3994B}"/>
          </ac:spMkLst>
        </pc:spChg>
        <pc:spChg chg="del mod topLvl">
          <ac:chgData name="代數白痴 顧" userId="316db6a4f7ef8138" providerId="LiveId" clId="{24C3C758-1038-499D-8AD2-8015CF57B8A5}" dt="2024-03-27T00:05:00.708" v="643" actId="478"/>
          <ac:spMkLst>
            <pc:docMk/>
            <pc:sldMk cId="2002568168" sldId="400"/>
            <ac:spMk id="80" creationId="{F2EB1FA1-4FF7-900D-AC28-152ED35692F1}"/>
          </ac:spMkLst>
        </pc:spChg>
        <pc:spChg chg="add mod">
          <ac:chgData name="代數白痴 顧" userId="316db6a4f7ef8138" providerId="LiveId" clId="{24C3C758-1038-499D-8AD2-8015CF57B8A5}" dt="2024-03-27T00:34:33.250" v="1160" actId="1076"/>
          <ac:spMkLst>
            <pc:docMk/>
            <pc:sldMk cId="2002568168" sldId="400"/>
            <ac:spMk id="93" creationId="{114B4935-C160-C4B4-0648-E9CDEFA3D663}"/>
          </ac:spMkLst>
        </pc:spChg>
        <pc:spChg chg="add mod">
          <ac:chgData name="代數白痴 顧" userId="316db6a4f7ef8138" providerId="LiveId" clId="{24C3C758-1038-499D-8AD2-8015CF57B8A5}" dt="2024-03-27T00:46:59.221" v="1337" actId="1076"/>
          <ac:spMkLst>
            <pc:docMk/>
            <pc:sldMk cId="2002568168" sldId="400"/>
            <ac:spMk id="94" creationId="{49D22F62-B4C1-0D29-79A6-82DE03F73D96}"/>
          </ac:spMkLst>
        </pc:spChg>
        <pc:spChg chg="add mod">
          <ac:chgData name="代數白痴 顧" userId="316db6a4f7ef8138" providerId="LiveId" clId="{24C3C758-1038-499D-8AD2-8015CF57B8A5}" dt="2024-03-27T00:41:22.620" v="1244" actId="1076"/>
          <ac:spMkLst>
            <pc:docMk/>
            <pc:sldMk cId="2002568168" sldId="400"/>
            <ac:spMk id="95" creationId="{FCDE82FC-3284-AF4F-6B94-C1D6E243F47B}"/>
          </ac:spMkLst>
        </pc:spChg>
        <pc:spChg chg="add mod">
          <ac:chgData name="代數白痴 顧" userId="316db6a4f7ef8138" providerId="LiveId" clId="{24C3C758-1038-499D-8AD2-8015CF57B8A5}" dt="2024-03-27T00:35:43.886" v="1191" actId="1037"/>
          <ac:spMkLst>
            <pc:docMk/>
            <pc:sldMk cId="2002568168" sldId="400"/>
            <ac:spMk id="96" creationId="{2180C221-2EBE-DB1D-25BD-B135BB71127E}"/>
          </ac:spMkLst>
        </pc:spChg>
        <pc:spChg chg="add mod">
          <ac:chgData name="代數白痴 顧" userId="316db6a4f7ef8138" providerId="LiveId" clId="{24C3C758-1038-499D-8AD2-8015CF57B8A5}" dt="2024-03-27T00:36:04.198" v="1202" actId="1035"/>
          <ac:spMkLst>
            <pc:docMk/>
            <pc:sldMk cId="2002568168" sldId="400"/>
            <ac:spMk id="97" creationId="{ED173E1B-5BBF-E782-98F9-7498F9FB2BB7}"/>
          </ac:spMkLst>
        </pc:spChg>
        <pc:spChg chg="add mod">
          <ac:chgData name="代數白痴 顧" userId="316db6a4f7ef8138" providerId="LiveId" clId="{24C3C758-1038-499D-8AD2-8015CF57B8A5}" dt="2024-03-27T00:36:14.095" v="1204" actId="1076"/>
          <ac:spMkLst>
            <pc:docMk/>
            <pc:sldMk cId="2002568168" sldId="400"/>
            <ac:spMk id="98" creationId="{D0122210-A5E6-AE2F-B797-A6BCB06A65FA}"/>
          </ac:spMkLst>
        </pc:spChg>
        <pc:spChg chg="add mod">
          <ac:chgData name="代數白痴 顧" userId="316db6a4f7ef8138" providerId="LiveId" clId="{24C3C758-1038-499D-8AD2-8015CF57B8A5}" dt="2024-03-27T00:36:35.780" v="1210" actId="1076"/>
          <ac:spMkLst>
            <pc:docMk/>
            <pc:sldMk cId="2002568168" sldId="400"/>
            <ac:spMk id="99" creationId="{A1930DA5-E405-510D-3C24-D1B408C35B26}"/>
          </ac:spMkLst>
        </pc:spChg>
        <pc:spChg chg="add mod">
          <ac:chgData name="代數白痴 顧" userId="316db6a4f7ef8138" providerId="LiveId" clId="{24C3C758-1038-499D-8AD2-8015CF57B8A5}" dt="2024-03-27T00:36:45.808" v="1214" actId="1076"/>
          <ac:spMkLst>
            <pc:docMk/>
            <pc:sldMk cId="2002568168" sldId="400"/>
            <ac:spMk id="100" creationId="{CAC913FA-392E-EEA2-CE0B-F6568C956574}"/>
          </ac:spMkLst>
        </pc:spChg>
        <pc:spChg chg="add del mod">
          <ac:chgData name="代數白痴 顧" userId="316db6a4f7ef8138" providerId="LiveId" clId="{24C3C758-1038-499D-8AD2-8015CF57B8A5}" dt="2024-03-27T00:40:38.192" v="1236" actId="478"/>
          <ac:spMkLst>
            <pc:docMk/>
            <pc:sldMk cId="2002568168" sldId="400"/>
            <ac:spMk id="116" creationId="{60249940-4E0A-3DD7-257E-97F3E1B3A6AE}"/>
          </ac:spMkLst>
        </pc:spChg>
        <pc:spChg chg="add mod">
          <ac:chgData name="代數白痴 顧" userId="316db6a4f7ef8138" providerId="LiveId" clId="{24C3C758-1038-499D-8AD2-8015CF57B8A5}" dt="2024-03-27T00:41:04.593" v="1243" actId="1076"/>
          <ac:spMkLst>
            <pc:docMk/>
            <pc:sldMk cId="2002568168" sldId="400"/>
            <ac:spMk id="117" creationId="{09FC5E6C-A29E-2AD1-A689-AF6AD4C794E8}"/>
          </ac:spMkLst>
        </pc:spChg>
        <pc:spChg chg="add del mod">
          <ac:chgData name="代數白痴 顧" userId="316db6a4f7ef8138" providerId="LiveId" clId="{24C3C758-1038-499D-8AD2-8015CF57B8A5}" dt="2024-03-27T00:45:01.209" v="1320" actId="478"/>
          <ac:spMkLst>
            <pc:docMk/>
            <pc:sldMk cId="2002568168" sldId="400"/>
            <ac:spMk id="130" creationId="{D18ABAC7-7134-94B1-DAFA-834D94AC36E4}"/>
          </ac:spMkLst>
        </pc:spChg>
        <pc:spChg chg="add mod">
          <ac:chgData name="代數白痴 顧" userId="316db6a4f7ef8138" providerId="LiveId" clId="{24C3C758-1038-499D-8AD2-8015CF57B8A5}" dt="2024-03-27T00:48:45.060" v="1347" actId="688"/>
          <ac:spMkLst>
            <pc:docMk/>
            <pc:sldMk cId="2002568168" sldId="400"/>
            <ac:spMk id="131" creationId="{F8CED1E0-CC3E-0954-5B04-13FC2E7A7119}"/>
          </ac:spMkLst>
        </pc:spChg>
        <pc:spChg chg="add mod">
          <ac:chgData name="代數白痴 顧" userId="316db6a4f7ef8138" providerId="LiveId" clId="{24C3C758-1038-499D-8AD2-8015CF57B8A5}" dt="2024-03-27T00:46:36.164" v="1336" actId="688"/>
          <ac:spMkLst>
            <pc:docMk/>
            <pc:sldMk cId="2002568168" sldId="400"/>
            <ac:spMk id="132" creationId="{4ED08E9E-DAC6-D061-0BC5-B8D9D4D8CF6E}"/>
          </ac:spMkLst>
        </pc:spChg>
        <pc:spChg chg="add mod">
          <ac:chgData name="代數白痴 顧" userId="316db6a4f7ef8138" providerId="LiveId" clId="{24C3C758-1038-499D-8AD2-8015CF57B8A5}" dt="2024-03-27T00:48:52.512" v="1349" actId="1076"/>
          <ac:spMkLst>
            <pc:docMk/>
            <pc:sldMk cId="2002568168" sldId="400"/>
            <ac:spMk id="136" creationId="{DBD60512-1B4E-0E9E-4CFD-827A3177212E}"/>
          </ac:spMkLst>
        </pc:spChg>
        <pc:spChg chg="add mod">
          <ac:chgData name="代數白痴 顧" userId="316db6a4f7ef8138" providerId="LiveId" clId="{24C3C758-1038-499D-8AD2-8015CF57B8A5}" dt="2024-03-27T00:49:03.879" v="1354" actId="1076"/>
          <ac:spMkLst>
            <pc:docMk/>
            <pc:sldMk cId="2002568168" sldId="400"/>
            <ac:spMk id="137" creationId="{D9C9D17C-BDBF-1E1D-B522-463AC48BC957}"/>
          </ac:spMkLst>
        </pc:spChg>
        <pc:spChg chg="add mod">
          <ac:chgData name="代數白痴 顧" userId="316db6a4f7ef8138" providerId="LiveId" clId="{24C3C758-1038-499D-8AD2-8015CF57B8A5}" dt="2024-03-27T00:49:21.266" v="1357" actId="1076"/>
          <ac:spMkLst>
            <pc:docMk/>
            <pc:sldMk cId="2002568168" sldId="400"/>
            <ac:spMk id="138" creationId="{707F1B0E-BA9E-9ACE-9B08-CD9A17EF5A01}"/>
          </ac:spMkLst>
        </pc:spChg>
        <pc:spChg chg="add mod">
          <ac:chgData name="代數白痴 顧" userId="316db6a4f7ef8138" providerId="LiveId" clId="{24C3C758-1038-499D-8AD2-8015CF57B8A5}" dt="2024-03-27T00:49:38.933" v="1393" actId="1036"/>
          <ac:spMkLst>
            <pc:docMk/>
            <pc:sldMk cId="2002568168" sldId="400"/>
            <ac:spMk id="139" creationId="{6953E6CE-62A0-5B85-6437-3DC007039178}"/>
          </ac:spMkLst>
        </pc:spChg>
        <pc:grpChg chg="add mod">
          <ac:chgData name="代數白痴 顧" userId="316db6a4f7ef8138" providerId="LiveId" clId="{24C3C758-1038-499D-8AD2-8015CF57B8A5}" dt="2024-03-27T00:25:49.667" v="1079" actId="164"/>
          <ac:grpSpMkLst>
            <pc:docMk/>
            <pc:sldMk cId="2002568168" sldId="400"/>
            <ac:grpSpMk id="33" creationId="{4941D7F8-053F-D945-3C26-388CF12BE474}"/>
          </ac:grpSpMkLst>
        </pc:grpChg>
        <pc:grpChg chg="add mod">
          <ac:chgData name="代數白痴 顧" userId="316db6a4f7ef8138" providerId="LiveId" clId="{24C3C758-1038-499D-8AD2-8015CF57B8A5}" dt="2024-03-27T00:25:49.667" v="1079" actId="164"/>
          <ac:grpSpMkLst>
            <pc:docMk/>
            <pc:sldMk cId="2002568168" sldId="400"/>
            <ac:grpSpMk id="38" creationId="{3AFBD8B2-FE79-E1D8-5D70-900AC74C22A9}"/>
          </ac:grpSpMkLst>
        </pc:grpChg>
        <pc:grpChg chg="del mod topLvl">
          <ac:chgData name="代數白痴 顧" userId="316db6a4f7ef8138" providerId="LiveId" clId="{24C3C758-1038-499D-8AD2-8015CF57B8A5}" dt="2024-03-27T00:05:00.708" v="643" actId="478"/>
          <ac:grpSpMkLst>
            <pc:docMk/>
            <pc:sldMk cId="2002568168" sldId="400"/>
            <ac:grpSpMk id="62" creationId="{9C90B418-BC75-DF68-E730-F80990619376}"/>
          </ac:grpSpMkLst>
        </pc:grpChg>
        <pc:grpChg chg="del">
          <ac:chgData name="代數白痴 顧" userId="316db6a4f7ef8138" providerId="LiveId" clId="{24C3C758-1038-499D-8AD2-8015CF57B8A5}" dt="2024-03-27T00:04:37.585" v="635" actId="165"/>
          <ac:grpSpMkLst>
            <pc:docMk/>
            <pc:sldMk cId="2002568168" sldId="400"/>
            <ac:grpSpMk id="82" creationId="{F8E4D242-6F90-7126-34F6-E06F03FDE009}"/>
          </ac:grpSpMkLst>
        </pc:grpChg>
        <pc:graphicFrameChg chg="del">
          <ac:chgData name="代數白痴 顧" userId="316db6a4f7ef8138" providerId="LiveId" clId="{24C3C758-1038-499D-8AD2-8015CF57B8A5}" dt="2024-03-27T00:00:16.266" v="1" actId="478"/>
          <ac:graphicFrameMkLst>
            <pc:docMk/>
            <pc:sldMk cId="2002568168" sldId="400"/>
            <ac:graphicFrameMk id="8" creationId="{B71B5F16-8025-5C2B-EBEA-B5B649F0479E}"/>
          </ac:graphicFrameMkLst>
        </pc:graphicFrameChg>
        <pc:graphicFrameChg chg="del">
          <ac:chgData name="代數白痴 顧" userId="316db6a4f7ef8138" providerId="LiveId" clId="{24C3C758-1038-499D-8AD2-8015CF57B8A5}" dt="2024-03-27T00:00:16.266" v="1" actId="478"/>
          <ac:graphicFrameMkLst>
            <pc:docMk/>
            <pc:sldMk cId="2002568168" sldId="400"/>
            <ac:graphicFrameMk id="12" creationId="{E27828D4-A2CF-B8B6-1601-5F7CB1565FDB}"/>
          </ac:graphicFrameMkLst>
        </pc:graphicFrameChg>
        <pc:graphicFrameChg chg="add mod modGraphic">
          <ac:chgData name="代數白痴 顧" userId="316db6a4f7ef8138" providerId="LiveId" clId="{24C3C758-1038-499D-8AD2-8015CF57B8A5}" dt="2024-03-27T00:33:16.744" v="1144" actId="1036"/>
          <ac:graphicFrameMkLst>
            <pc:docMk/>
            <pc:sldMk cId="2002568168" sldId="400"/>
            <ac:graphicFrameMk id="40" creationId="{4E3B8711-E616-AE55-D9D4-CE89AFBD21BD}"/>
          </ac:graphicFrameMkLst>
        </pc:graphicFrameChg>
        <pc:graphicFrameChg chg="mod topLvl">
          <ac:chgData name="代數白痴 顧" userId="316db6a4f7ef8138" providerId="LiveId" clId="{24C3C758-1038-499D-8AD2-8015CF57B8A5}" dt="2024-03-27T00:25:49.667" v="1079" actId="164"/>
          <ac:graphicFrameMkLst>
            <pc:docMk/>
            <pc:sldMk cId="2002568168" sldId="400"/>
            <ac:graphicFrameMk id="81" creationId="{EA1A6D01-FC1F-CF16-A033-1E70ABF7C82D}"/>
          </ac:graphicFrameMkLst>
        </pc:graphicFrameChg>
        <pc:picChg chg="add del mod">
          <ac:chgData name="代數白痴 顧" userId="316db6a4f7ef8138" providerId="LiveId" clId="{24C3C758-1038-499D-8AD2-8015CF57B8A5}" dt="2024-03-27T00:19:58.589" v="991" actId="478"/>
          <ac:picMkLst>
            <pc:docMk/>
            <pc:sldMk cId="2002568168" sldId="400"/>
            <ac:picMk id="10" creationId="{8F586D62-2D1D-AA14-E439-6D97CB99B60B}"/>
          </ac:picMkLst>
        </pc:picChg>
        <pc:inkChg chg="add del">
          <ac:chgData name="代數白痴 顧" userId="316db6a4f7ef8138" providerId="LiveId" clId="{24C3C758-1038-499D-8AD2-8015CF57B8A5}" dt="2024-03-27T00:25:19.883" v="1061" actId="478"/>
          <ac:inkMkLst>
            <pc:docMk/>
            <pc:sldMk cId="2002568168" sldId="400"/>
            <ac:inkMk id="34" creationId="{9AA8B1AF-6BA2-EB96-3D04-3EC1BD22D114}"/>
          </ac:inkMkLst>
        </pc:inkChg>
        <pc:cxnChg chg="del">
          <ac:chgData name="代數白痴 顧" userId="316db6a4f7ef8138" providerId="LiveId" clId="{24C3C758-1038-499D-8AD2-8015CF57B8A5}" dt="2024-03-27T00:04:42.848" v="636" actId="478"/>
          <ac:cxnSpMkLst>
            <pc:docMk/>
            <pc:sldMk cId="2002568168" sldId="400"/>
            <ac:cxnSpMk id="2" creationId="{B1610E80-6056-732B-C8BB-1A115F264C28}"/>
          </ac:cxnSpMkLst>
        </pc:cxnChg>
        <pc:cxnChg chg="del">
          <ac:chgData name="代數白痴 顧" userId="316db6a4f7ef8138" providerId="LiveId" clId="{24C3C758-1038-499D-8AD2-8015CF57B8A5}" dt="2024-03-27T00:00:16.266" v="1" actId="478"/>
          <ac:cxnSpMkLst>
            <pc:docMk/>
            <pc:sldMk cId="2002568168" sldId="400"/>
            <ac:cxnSpMk id="3" creationId="{3F8736C3-E6C4-8592-8A97-12993B79DE39}"/>
          </ac:cxnSpMkLst>
        </pc:cxnChg>
        <pc:cxnChg chg="mod">
          <ac:chgData name="代數白痴 顧" userId="316db6a4f7ef8138" providerId="LiveId" clId="{24C3C758-1038-499D-8AD2-8015CF57B8A5}" dt="2024-03-27T00:04:54.211" v="642" actId="1037"/>
          <ac:cxnSpMkLst>
            <pc:docMk/>
            <pc:sldMk cId="2002568168" sldId="400"/>
            <ac:cxnSpMk id="4" creationId="{03FCA809-2ECE-43BF-FFC2-548A12A7F852}"/>
          </ac:cxnSpMkLst>
        </pc:cxnChg>
        <pc:cxnChg chg="del">
          <ac:chgData name="代數白痴 顧" userId="316db6a4f7ef8138" providerId="LiveId" clId="{24C3C758-1038-499D-8AD2-8015CF57B8A5}" dt="2024-03-27T00:04:42.848" v="636" actId="478"/>
          <ac:cxnSpMkLst>
            <pc:docMk/>
            <pc:sldMk cId="2002568168" sldId="400"/>
            <ac:cxnSpMk id="5" creationId="{C2A41D06-6A18-02C1-DCFC-0C15EF52CAFF}"/>
          </ac:cxnSpMkLst>
        </pc:cxnChg>
        <pc:cxnChg chg="del">
          <ac:chgData name="代數白痴 顧" userId="316db6a4f7ef8138" providerId="LiveId" clId="{24C3C758-1038-499D-8AD2-8015CF57B8A5}" dt="2024-03-27T00:04:42.848" v="636" actId="478"/>
          <ac:cxnSpMkLst>
            <pc:docMk/>
            <pc:sldMk cId="2002568168" sldId="400"/>
            <ac:cxnSpMk id="7" creationId="{7CA831A0-F438-A48F-D03C-C03450930666}"/>
          </ac:cxnSpMkLst>
        </pc:cxnChg>
        <pc:cxnChg chg="del mod topLvl">
          <ac:chgData name="代數白痴 顧" userId="316db6a4f7ef8138" providerId="LiveId" clId="{24C3C758-1038-499D-8AD2-8015CF57B8A5}" dt="2024-03-27T00:18:14.126" v="980" actId="478"/>
          <ac:cxnSpMkLst>
            <pc:docMk/>
            <pc:sldMk cId="2002568168" sldId="400"/>
            <ac:cxnSpMk id="35" creationId="{167E1449-D29C-1813-C20D-A64DDB752E9C}"/>
          </ac:cxnSpMkLst>
        </pc:cxnChg>
        <pc:cxnChg chg="del mod topLvl">
          <ac:chgData name="代數白痴 顧" userId="316db6a4f7ef8138" providerId="LiveId" clId="{24C3C758-1038-499D-8AD2-8015CF57B8A5}" dt="2024-03-27T00:18:12.395" v="979" actId="478"/>
          <ac:cxnSpMkLst>
            <pc:docMk/>
            <pc:sldMk cId="2002568168" sldId="400"/>
            <ac:cxnSpMk id="37" creationId="{2D2CB6E5-A56F-FC86-796B-3C9D1685291C}"/>
          </ac:cxnSpMkLst>
        </pc:cxnChg>
        <pc:cxnChg chg="add mod">
          <ac:chgData name="代數白痴 顧" userId="316db6a4f7ef8138" providerId="LiveId" clId="{24C3C758-1038-499D-8AD2-8015CF57B8A5}" dt="2024-03-27T00:33:27.725" v="1145" actId="692"/>
          <ac:cxnSpMkLst>
            <pc:docMk/>
            <pc:sldMk cId="2002568168" sldId="400"/>
            <ac:cxnSpMk id="42" creationId="{38E90964-9252-0E8A-21E0-F3BEE3F08645}"/>
          </ac:cxnSpMkLst>
        </pc:cxnChg>
        <pc:cxnChg chg="add mod">
          <ac:chgData name="代數白痴 顧" userId="316db6a4f7ef8138" providerId="LiveId" clId="{24C3C758-1038-499D-8AD2-8015CF57B8A5}" dt="2024-03-27T00:33:27.725" v="1145" actId="692"/>
          <ac:cxnSpMkLst>
            <pc:docMk/>
            <pc:sldMk cId="2002568168" sldId="400"/>
            <ac:cxnSpMk id="45" creationId="{DDF0A2E7-B5F8-D544-F51D-6887019FF7C0}"/>
          </ac:cxnSpMkLst>
        </pc:cxnChg>
        <pc:cxnChg chg="mod topLvl">
          <ac:chgData name="代數白痴 顧" userId="316db6a4f7ef8138" providerId="LiveId" clId="{24C3C758-1038-499D-8AD2-8015CF57B8A5}" dt="2024-03-27T00:25:49.667" v="1079" actId="164"/>
          <ac:cxnSpMkLst>
            <pc:docMk/>
            <pc:sldMk cId="2002568168" sldId="400"/>
            <ac:cxnSpMk id="46" creationId="{D678D489-297A-9A2F-CB11-6E52BB379607}"/>
          </ac:cxnSpMkLst>
        </pc:cxnChg>
        <pc:cxnChg chg="mod topLvl">
          <ac:chgData name="代數白痴 顧" userId="316db6a4f7ef8138" providerId="LiveId" clId="{24C3C758-1038-499D-8AD2-8015CF57B8A5}" dt="2024-03-27T00:25:49.667" v="1079" actId="164"/>
          <ac:cxnSpMkLst>
            <pc:docMk/>
            <pc:sldMk cId="2002568168" sldId="400"/>
            <ac:cxnSpMk id="48" creationId="{68834B9C-B3D8-A6AC-B94F-58DA83B014CC}"/>
          </ac:cxnSpMkLst>
        </pc:cxnChg>
        <pc:cxnChg chg="mod topLvl">
          <ac:chgData name="代數白痴 顧" userId="316db6a4f7ef8138" providerId="LiveId" clId="{24C3C758-1038-499D-8AD2-8015CF57B8A5}" dt="2024-03-27T00:25:49.667" v="1079" actId="164"/>
          <ac:cxnSpMkLst>
            <pc:docMk/>
            <pc:sldMk cId="2002568168" sldId="400"/>
            <ac:cxnSpMk id="49" creationId="{9C4233AC-1A46-39F6-E3DC-D6B90B26609F}"/>
          </ac:cxnSpMkLst>
        </pc:cxnChg>
        <pc:cxnChg chg="mod topLvl">
          <ac:chgData name="代數白痴 顧" userId="316db6a4f7ef8138" providerId="LiveId" clId="{24C3C758-1038-499D-8AD2-8015CF57B8A5}" dt="2024-03-27T00:25:49.667" v="1079" actId="164"/>
          <ac:cxnSpMkLst>
            <pc:docMk/>
            <pc:sldMk cId="2002568168" sldId="400"/>
            <ac:cxnSpMk id="50" creationId="{CE7D25A2-2479-B9C2-BE7E-7EC58120BD13}"/>
          </ac:cxnSpMkLst>
        </pc:cxnChg>
        <pc:cxnChg chg="add del mod">
          <ac:chgData name="代數白痴 顧" userId="316db6a4f7ef8138" providerId="LiveId" clId="{24C3C758-1038-499D-8AD2-8015CF57B8A5}" dt="2024-03-27T00:32:10.688" v="1122" actId="478"/>
          <ac:cxnSpMkLst>
            <pc:docMk/>
            <pc:sldMk cId="2002568168" sldId="400"/>
            <ac:cxnSpMk id="51" creationId="{7EF564F6-94EB-AB55-7CC5-23F34DE62C57}"/>
          </ac:cxnSpMkLst>
        </pc:cxnChg>
        <pc:cxnChg chg="mod topLvl">
          <ac:chgData name="代數白痴 顧" userId="316db6a4f7ef8138" providerId="LiveId" clId="{24C3C758-1038-499D-8AD2-8015CF57B8A5}" dt="2024-03-27T00:25:49.667" v="1079" actId="164"/>
          <ac:cxnSpMkLst>
            <pc:docMk/>
            <pc:sldMk cId="2002568168" sldId="400"/>
            <ac:cxnSpMk id="54" creationId="{C85B2D53-5B5A-9AC0-2275-87E619C4DFE5}"/>
          </ac:cxnSpMkLst>
        </pc:cxnChg>
        <pc:cxnChg chg="add mod">
          <ac:chgData name="代數白痴 顧" userId="316db6a4f7ef8138" providerId="LiveId" clId="{24C3C758-1038-499D-8AD2-8015CF57B8A5}" dt="2024-03-27T00:33:16.744" v="1144" actId="1036"/>
          <ac:cxnSpMkLst>
            <pc:docMk/>
            <pc:sldMk cId="2002568168" sldId="400"/>
            <ac:cxnSpMk id="57" creationId="{EA4AA505-053A-70B5-351E-5C5BB49F5EDB}"/>
          </ac:cxnSpMkLst>
        </pc:cxnChg>
        <pc:cxnChg chg="add del">
          <ac:chgData name="代數白痴 顧" userId="316db6a4f7ef8138" providerId="LiveId" clId="{24C3C758-1038-499D-8AD2-8015CF57B8A5}" dt="2024-03-27T00:30:33.111" v="1113" actId="478"/>
          <ac:cxnSpMkLst>
            <pc:docMk/>
            <pc:sldMk cId="2002568168" sldId="400"/>
            <ac:cxnSpMk id="60" creationId="{5A5D3F0E-9D90-7E66-9AFA-4E8F0A1495D8}"/>
          </ac:cxnSpMkLst>
        </pc:cxnChg>
        <pc:cxnChg chg="add del mod">
          <ac:chgData name="代數白痴 顧" userId="316db6a4f7ef8138" providerId="LiveId" clId="{24C3C758-1038-499D-8AD2-8015CF57B8A5}" dt="2024-03-27T00:32:36.834" v="1126" actId="478"/>
          <ac:cxnSpMkLst>
            <pc:docMk/>
            <pc:sldMk cId="2002568168" sldId="400"/>
            <ac:cxnSpMk id="66" creationId="{F66DFDE2-3257-DB9A-17C4-8B831E6EF949}"/>
          </ac:cxnSpMkLst>
        </pc:cxnChg>
        <pc:cxnChg chg="mod">
          <ac:chgData name="代數白痴 顧" userId="316db6a4f7ef8138" providerId="LiveId" clId="{24C3C758-1038-499D-8AD2-8015CF57B8A5}" dt="2024-03-27T00:04:37.585" v="635" actId="165"/>
          <ac:cxnSpMkLst>
            <pc:docMk/>
            <pc:sldMk cId="2002568168" sldId="400"/>
            <ac:cxnSpMk id="71" creationId="{09951B0E-3919-9E0C-294E-8476F1798824}"/>
          </ac:cxnSpMkLst>
        </pc:cxnChg>
        <pc:cxnChg chg="add mod">
          <ac:chgData name="代數白痴 顧" userId="316db6a4f7ef8138" providerId="LiveId" clId="{24C3C758-1038-499D-8AD2-8015CF57B8A5}" dt="2024-03-27T00:39:38.715" v="1230" actId="14100"/>
          <ac:cxnSpMkLst>
            <pc:docMk/>
            <pc:sldMk cId="2002568168" sldId="400"/>
            <ac:cxnSpMk id="83" creationId="{435B6F60-CD7B-DB3A-A28F-DE9CB4355505}"/>
          </ac:cxnSpMkLst>
        </pc:cxnChg>
        <pc:cxnChg chg="add mod">
          <ac:chgData name="代數白痴 顧" userId="316db6a4f7ef8138" providerId="LiveId" clId="{24C3C758-1038-499D-8AD2-8015CF57B8A5}" dt="2024-03-27T00:39:47.431" v="1231" actId="14100"/>
          <ac:cxnSpMkLst>
            <pc:docMk/>
            <pc:sldMk cId="2002568168" sldId="400"/>
            <ac:cxnSpMk id="88" creationId="{3B439EBC-1C09-5665-09C3-21196A4AB148}"/>
          </ac:cxnSpMkLst>
        </pc:cxnChg>
        <pc:cxnChg chg="add mod">
          <ac:chgData name="代數白痴 顧" userId="316db6a4f7ef8138" providerId="LiveId" clId="{24C3C758-1038-499D-8AD2-8015CF57B8A5}" dt="2024-03-27T00:39:05.181" v="1225" actId="14100"/>
          <ac:cxnSpMkLst>
            <pc:docMk/>
            <pc:sldMk cId="2002568168" sldId="400"/>
            <ac:cxnSpMk id="90" creationId="{22EBE11A-8C67-662A-2D96-913584869617}"/>
          </ac:cxnSpMkLst>
        </pc:cxnChg>
        <pc:cxnChg chg="add mod">
          <ac:chgData name="代數白痴 顧" userId="316db6a4f7ef8138" providerId="LiveId" clId="{24C3C758-1038-499D-8AD2-8015CF57B8A5}" dt="2024-03-27T00:40:22.532" v="1232" actId="692"/>
          <ac:cxnSpMkLst>
            <pc:docMk/>
            <pc:sldMk cId="2002568168" sldId="400"/>
            <ac:cxnSpMk id="109" creationId="{8C35D9D5-BECB-510C-23B2-D614B49E38B1}"/>
          </ac:cxnSpMkLst>
        </pc:cxnChg>
        <pc:cxnChg chg="add mod">
          <ac:chgData name="代數白痴 顧" userId="316db6a4f7ef8138" providerId="LiveId" clId="{24C3C758-1038-499D-8AD2-8015CF57B8A5}" dt="2024-03-27T00:45:55.954" v="1330" actId="14100"/>
          <ac:cxnSpMkLst>
            <pc:docMk/>
            <pc:sldMk cId="2002568168" sldId="400"/>
            <ac:cxnSpMk id="118" creationId="{8641A80D-28AD-F2EA-D397-BFC26103A2C1}"/>
          </ac:cxnSpMkLst>
        </pc:cxnChg>
        <pc:cxnChg chg="add mod">
          <ac:chgData name="代數白痴 顧" userId="316db6a4f7ef8138" providerId="LiveId" clId="{24C3C758-1038-499D-8AD2-8015CF57B8A5}" dt="2024-03-27T00:42:47.071" v="1295" actId="692"/>
          <ac:cxnSpMkLst>
            <pc:docMk/>
            <pc:sldMk cId="2002568168" sldId="400"/>
            <ac:cxnSpMk id="122" creationId="{CC4B5FE1-638D-3152-4A53-E431F20EF0ED}"/>
          </ac:cxnSpMkLst>
        </pc:cxnChg>
        <pc:cxnChg chg="add mod">
          <ac:chgData name="代數白痴 顧" userId="316db6a4f7ef8138" providerId="LiveId" clId="{24C3C758-1038-499D-8AD2-8015CF57B8A5}" dt="2024-03-27T00:46:26.135" v="1334" actId="14100"/>
          <ac:cxnSpMkLst>
            <pc:docMk/>
            <pc:sldMk cId="2002568168" sldId="400"/>
            <ac:cxnSpMk id="125" creationId="{AAE7EFE3-9ECE-C999-6A88-602A04317ECC}"/>
          </ac:cxnSpMkLst>
        </pc:cxnChg>
      </pc:sldChg>
      <pc:sldChg chg="delSp modSp add del modTransition">
        <pc:chgData name="代數白痴 顧" userId="316db6a4f7ef8138" providerId="LiveId" clId="{24C3C758-1038-499D-8AD2-8015CF57B8A5}" dt="2024-03-27T00:49:58.538" v="1394" actId="2696"/>
        <pc:sldMkLst>
          <pc:docMk/>
          <pc:sldMk cId="287482510" sldId="401"/>
        </pc:sldMkLst>
        <pc:spChg chg="mod topLvl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28" creationId="{DD0456EB-916B-B09D-EE0B-4400A60A7710}"/>
          </ac:spMkLst>
        </pc:spChg>
        <pc:spChg chg="mod topLvl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52" creationId="{AA1D6992-C3F4-8400-1B34-6E1E0CD1D94F}"/>
          </ac:spMkLst>
        </pc:spChg>
        <pc:spChg chg="mod topLvl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55" creationId="{AFD9F53A-8D21-1D2F-8D1E-F745BAED4930}"/>
          </ac:spMkLst>
        </pc:spChg>
        <pc:spChg chg="mod topLvl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56" creationId="{980E1D83-634D-D3F7-AC8D-A5CC10E617AA}"/>
          </ac:spMkLst>
        </pc:spChg>
        <pc:spChg chg="mod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63" creationId="{4A6547D5-41A2-AAB6-379C-CE6FA6B8AE8C}"/>
          </ac:spMkLst>
        </pc:spChg>
        <pc:spChg chg="mod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64" creationId="{B2E043C0-063F-304A-2FD4-BAE5C8503AFF}"/>
          </ac:spMkLst>
        </pc:spChg>
        <pc:spChg chg="mod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70" creationId="{283EEEFA-8E73-4509-B11F-7738D2A2EED7}"/>
          </ac:spMkLst>
        </pc:spChg>
        <pc:spChg chg="mod topLvl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72" creationId="{E3BCC10F-3B33-28C2-C93E-B8E43838615D}"/>
          </ac:spMkLst>
        </pc:spChg>
        <pc:spChg chg="mod topLvl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73" creationId="{57E99C48-09FF-CDB0-61F6-D1B9759DD8DC}"/>
          </ac:spMkLst>
        </pc:spChg>
        <pc:spChg chg="mod topLvl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74" creationId="{6C787CC8-52E2-426B-0892-A497D3593536}"/>
          </ac:spMkLst>
        </pc:spChg>
        <pc:spChg chg="mod topLvl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75" creationId="{83FAB6D6-8EBC-166A-E776-53E60E633056}"/>
          </ac:spMkLst>
        </pc:spChg>
        <pc:spChg chg="mod topLvl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76" creationId="{9D0EEEC2-C3D9-04AD-C644-91F5A4625FF0}"/>
          </ac:spMkLst>
        </pc:spChg>
        <pc:spChg chg="mod topLvl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77" creationId="{E14D95DF-109F-45A2-8E78-BAFA21B76C81}"/>
          </ac:spMkLst>
        </pc:spChg>
        <pc:spChg chg="mod topLvl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78" creationId="{B9A2A3FF-5065-8F62-96AD-4934F3EF7C39}"/>
          </ac:spMkLst>
        </pc:spChg>
        <pc:spChg chg="mod topLvl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79" creationId="{85730886-4127-41EF-A23F-8F5E2ED3994B}"/>
          </ac:spMkLst>
        </pc:spChg>
        <pc:spChg chg="mod topLvl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80" creationId="{F2EB1FA1-4FF7-900D-AC28-152ED35692F1}"/>
          </ac:spMkLst>
        </pc:spChg>
        <pc:grpChg chg="mod topLvl">
          <ac:chgData name="代數白痴 顧" userId="316db6a4f7ef8138" providerId="LiveId" clId="{24C3C758-1038-499D-8AD2-8015CF57B8A5}" dt="2024-03-27T00:20:05.822" v="992" actId="165"/>
          <ac:grpSpMkLst>
            <pc:docMk/>
            <pc:sldMk cId="287482510" sldId="401"/>
            <ac:grpSpMk id="62" creationId="{9C90B418-BC75-DF68-E730-F80990619376}"/>
          </ac:grpSpMkLst>
        </pc:grpChg>
        <pc:grpChg chg="del">
          <ac:chgData name="代數白痴 顧" userId="316db6a4f7ef8138" providerId="LiveId" clId="{24C3C758-1038-499D-8AD2-8015CF57B8A5}" dt="2024-03-27T00:20:05.822" v="992" actId="165"/>
          <ac:grpSpMkLst>
            <pc:docMk/>
            <pc:sldMk cId="287482510" sldId="401"/>
            <ac:grpSpMk id="82" creationId="{F8E4D242-6F90-7126-34F6-E06F03FDE009}"/>
          </ac:grpSpMkLst>
        </pc:grpChg>
        <pc:graphicFrameChg chg="mod topLvl">
          <ac:chgData name="代數白痴 顧" userId="316db6a4f7ef8138" providerId="LiveId" clId="{24C3C758-1038-499D-8AD2-8015CF57B8A5}" dt="2024-03-27T00:20:05.822" v="992" actId="165"/>
          <ac:graphicFrameMkLst>
            <pc:docMk/>
            <pc:sldMk cId="287482510" sldId="401"/>
            <ac:graphicFrameMk id="81" creationId="{EA1A6D01-FC1F-CF16-A033-1E70ABF7C82D}"/>
          </ac:graphicFrameMkLst>
        </pc:graphicFrameChg>
        <pc:cxnChg chg="mod topLvl">
          <ac:chgData name="代數白痴 顧" userId="316db6a4f7ef8138" providerId="LiveId" clId="{24C3C758-1038-499D-8AD2-8015CF57B8A5}" dt="2024-03-27T00:20:05.822" v="992" actId="165"/>
          <ac:cxnSpMkLst>
            <pc:docMk/>
            <pc:sldMk cId="287482510" sldId="401"/>
            <ac:cxnSpMk id="35" creationId="{167E1449-D29C-1813-C20D-A64DDB752E9C}"/>
          </ac:cxnSpMkLst>
        </pc:cxnChg>
        <pc:cxnChg chg="mod topLvl">
          <ac:chgData name="代數白痴 顧" userId="316db6a4f7ef8138" providerId="LiveId" clId="{24C3C758-1038-499D-8AD2-8015CF57B8A5}" dt="2024-03-27T00:20:05.822" v="992" actId="165"/>
          <ac:cxnSpMkLst>
            <pc:docMk/>
            <pc:sldMk cId="287482510" sldId="401"/>
            <ac:cxnSpMk id="37" creationId="{2D2CB6E5-A56F-FC86-796B-3C9D1685291C}"/>
          </ac:cxnSpMkLst>
        </pc:cxnChg>
        <pc:cxnChg chg="mod topLvl">
          <ac:chgData name="代數白痴 顧" userId="316db6a4f7ef8138" providerId="LiveId" clId="{24C3C758-1038-499D-8AD2-8015CF57B8A5}" dt="2024-03-27T00:20:05.822" v="992" actId="165"/>
          <ac:cxnSpMkLst>
            <pc:docMk/>
            <pc:sldMk cId="287482510" sldId="401"/>
            <ac:cxnSpMk id="46" creationId="{D678D489-297A-9A2F-CB11-6E52BB379607}"/>
          </ac:cxnSpMkLst>
        </pc:cxnChg>
        <pc:cxnChg chg="mod topLvl">
          <ac:chgData name="代數白痴 顧" userId="316db6a4f7ef8138" providerId="LiveId" clId="{24C3C758-1038-499D-8AD2-8015CF57B8A5}" dt="2024-03-27T00:20:05.822" v="992" actId="165"/>
          <ac:cxnSpMkLst>
            <pc:docMk/>
            <pc:sldMk cId="287482510" sldId="401"/>
            <ac:cxnSpMk id="48" creationId="{68834B9C-B3D8-A6AC-B94F-58DA83B014CC}"/>
          </ac:cxnSpMkLst>
        </pc:cxnChg>
        <pc:cxnChg chg="mod topLvl">
          <ac:chgData name="代數白痴 顧" userId="316db6a4f7ef8138" providerId="LiveId" clId="{24C3C758-1038-499D-8AD2-8015CF57B8A5}" dt="2024-03-27T00:20:05.822" v="992" actId="165"/>
          <ac:cxnSpMkLst>
            <pc:docMk/>
            <pc:sldMk cId="287482510" sldId="401"/>
            <ac:cxnSpMk id="49" creationId="{9C4233AC-1A46-39F6-E3DC-D6B90B26609F}"/>
          </ac:cxnSpMkLst>
        </pc:cxnChg>
        <pc:cxnChg chg="mod topLvl">
          <ac:chgData name="代數白痴 顧" userId="316db6a4f7ef8138" providerId="LiveId" clId="{24C3C758-1038-499D-8AD2-8015CF57B8A5}" dt="2024-03-27T00:20:05.822" v="992" actId="165"/>
          <ac:cxnSpMkLst>
            <pc:docMk/>
            <pc:sldMk cId="287482510" sldId="401"/>
            <ac:cxnSpMk id="50" creationId="{CE7D25A2-2479-B9C2-BE7E-7EC58120BD13}"/>
          </ac:cxnSpMkLst>
        </pc:cxnChg>
        <pc:cxnChg chg="mod topLvl">
          <ac:chgData name="代數白痴 顧" userId="316db6a4f7ef8138" providerId="LiveId" clId="{24C3C758-1038-499D-8AD2-8015CF57B8A5}" dt="2024-03-27T00:20:05.822" v="992" actId="165"/>
          <ac:cxnSpMkLst>
            <pc:docMk/>
            <pc:sldMk cId="287482510" sldId="401"/>
            <ac:cxnSpMk id="54" creationId="{C85B2D53-5B5A-9AC0-2275-87E619C4DFE5}"/>
          </ac:cxnSpMkLst>
        </pc:cxnChg>
        <pc:cxnChg chg="mod">
          <ac:chgData name="代數白痴 顧" userId="316db6a4f7ef8138" providerId="LiveId" clId="{24C3C758-1038-499D-8AD2-8015CF57B8A5}" dt="2024-03-27T00:20:05.822" v="992" actId="165"/>
          <ac:cxnSpMkLst>
            <pc:docMk/>
            <pc:sldMk cId="287482510" sldId="401"/>
            <ac:cxnSpMk id="71" creationId="{09951B0E-3919-9E0C-294E-8476F1798824}"/>
          </ac:cxnSpMkLst>
        </pc:cxnChg>
      </pc:sldChg>
    </pc:docChg>
  </pc:docChgLst>
  <pc:docChgLst>
    <pc:chgData name="代數白痴 顧" userId="316db6a4f7ef8138" providerId="LiveId" clId="{C7A5C595-6C01-451D-B775-406B70834A8A}"/>
    <pc:docChg chg="custSel addSld delSld modSld">
      <pc:chgData name="代數白痴 顧" userId="316db6a4f7ef8138" providerId="LiveId" clId="{C7A5C595-6C01-451D-B775-406B70834A8A}" dt="2024-03-07T00:18:33.725" v="1029" actId="2696"/>
      <pc:docMkLst>
        <pc:docMk/>
      </pc:docMkLst>
      <pc:sldChg chg="del">
        <pc:chgData name="代數白痴 顧" userId="316db6a4f7ef8138" providerId="LiveId" clId="{C7A5C595-6C01-451D-B775-406B70834A8A}" dt="2024-03-07T00:18:33.725" v="1029" actId="2696"/>
        <pc:sldMkLst>
          <pc:docMk/>
          <pc:sldMk cId="2654160764" sldId="397"/>
        </pc:sldMkLst>
      </pc:sldChg>
      <pc:sldChg chg="addSp delSp modSp add mod">
        <pc:chgData name="代數白痴 顧" userId="316db6a4f7ef8138" providerId="LiveId" clId="{C7A5C595-6C01-451D-B775-406B70834A8A}" dt="2024-03-07T00:18:19.311" v="1027" actId="1035"/>
        <pc:sldMkLst>
          <pc:docMk/>
          <pc:sldMk cId="2794326291" sldId="398"/>
        </pc:sldMkLst>
        <pc:spChg chg="mod">
          <ac:chgData name="代數白痴 顧" userId="316db6a4f7ef8138" providerId="LiveId" clId="{C7A5C595-6C01-451D-B775-406B70834A8A}" dt="2024-03-07T00:04:41.876" v="359" actId="947"/>
          <ac:spMkLst>
            <pc:docMk/>
            <pc:sldMk cId="2794326291" sldId="398"/>
            <ac:spMk id="6" creationId="{CEEB7751-993F-9058-CC83-7E99352B29AD}"/>
          </ac:spMkLst>
        </pc:spChg>
        <pc:spChg chg="mod">
          <ac:chgData name="代數白痴 顧" userId="316db6a4f7ef8138" providerId="LiveId" clId="{C7A5C595-6C01-451D-B775-406B70834A8A}" dt="2024-03-07T00:01:20.686" v="31" actId="20577"/>
          <ac:spMkLst>
            <pc:docMk/>
            <pc:sldMk cId="2794326291" sldId="398"/>
            <ac:spMk id="23" creationId="{3851CD1E-8037-4C3B-D89A-8BB0433A7809}"/>
          </ac:spMkLst>
        </pc:spChg>
        <pc:spChg chg="mod topLvl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28" creationId="{DD0456EB-916B-B09D-EE0B-4400A60A7710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44" creationId="{57715222-985C-D6D3-6380-BABC520D1068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45" creationId="{83CE49B4-40E5-210D-16B2-99B78A69CFDD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46" creationId="{8AE99762-B4B1-6A6D-7712-0A05D50C60B9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47" creationId="{3CF263DF-97C2-7FA2-1CBA-BF0D4633CF2D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48" creationId="{D90B6D17-2956-F22C-AC57-BF5EF0F926B3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49" creationId="{41164FDB-C6B1-3218-C733-398D698520CF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50" creationId="{1F9B96D9-3266-D440-E3D1-907A8517689D}"/>
          </ac:spMkLst>
        </pc:spChg>
        <pc:spChg chg="mod topLvl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52" creationId="{AA1D6992-C3F4-8400-1B34-6E1E0CD1D94F}"/>
          </ac:spMkLst>
        </pc:spChg>
        <pc:spChg chg="mod topLvl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55" creationId="{AFD9F53A-8D21-1D2F-8D1E-F745BAED4930}"/>
          </ac:spMkLst>
        </pc:spChg>
        <pc:spChg chg="mod topLvl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56" creationId="{980E1D83-634D-D3F7-AC8D-A5CC10E617AA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57" creationId="{751681F0-DF7C-F896-75A8-60EEEFE22D9E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58" creationId="{8D0F536D-87DA-61D8-F5AC-576B799E2447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59" creationId="{2AC2DE04-3D72-23CA-B76B-CBDED6006A20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60" creationId="{91EEAAC5-4820-57C0-EE64-2C0FF8CB4EA9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61" creationId="{20102C34-0301-9959-5AC1-D995A59505C7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62" creationId="{DECC6176-2885-AA2F-99A7-CAC7804CD3B3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64" creationId="{4BA3BC00-47AC-3300-1900-21A2B4064CC0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66" creationId="{D63BD361-CC99-0C0B-2749-77A1E4418708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68" creationId="{095F94E1-311C-CBBA-33A8-985A1A01CA7D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69" creationId="{7E68E893-9193-84F6-69B2-0C3CD79B887E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71" creationId="{4E38C0D0-24E7-5E7D-F774-F9D610A938CE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72" creationId="{BD8DCD35-6515-C6BF-284F-D49763C1FE3E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73" creationId="{A2879762-B68A-CFE4-B819-F5E0E1AC3470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74" creationId="{EE46629B-71D4-42E9-09EC-B0FC0DF0670C}"/>
          </ac:spMkLst>
        </pc:spChg>
        <pc:spChg chg="add mod">
          <ac:chgData name="代數白痴 顧" userId="316db6a4f7ef8138" providerId="LiveId" clId="{C7A5C595-6C01-451D-B775-406B70834A8A}" dt="2024-03-07T00:16:36.694" v="990" actId="692"/>
          <ac:spMkLst>
            <pc:docMk/>
            <pc:sldMk cId="2794326291" sldId="398"/>
            <ac:spMk id="75" creationId="{451284AE-3672-FB7D-45C5-368384C8A70D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76" creationId="{B6790069-960F-48E4-A38B-B15E2DE11467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78" creationId="{BB987A47-188C-EE65-28D3-305C5C1B72CE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79" creationId="{6F9DDE9A-4661-C46B-F4F7-F5CC189E2D74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80" creationId="{B7B18A2B-1623-CD2B-D421-E02AA016C868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81" creationId="{8D0A961F-D651-E9D8-0035-D8B409E41403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84" creationId="{A18B7532-4A33-5A72-5E1D-A09C1C028D19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85" creationId="{33603287-B1AA-A365-E53B-16259BB11DB9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86" creationId="{CCE1B7C7-4723-B7BE-C03C-678B2F93B18F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87" creationId="{14D8D291-C93B-A7F0-8D91-EB3C90F96E85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88" creationId="{F410392E-1CFC-5337-7577-613F4862D8DA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89" creationId="{B40DD772-9AA1-CF2E-7E5D-9AF81175906E}"/>
          </ac:spMkLst>
        </pc:spChg>
        <pc:spChg chg="add mod">
          <ac:chgData name="代數白痴 顧" userId="316db6a4f7ef8138" providerId="LiveId" clId="{C7A5C595-6C01-451D-B775-406B70834A8A}" dt="2024-03-07T00:17:02.423" v="995" actId="1076"/>
          <ac:spMkLst>
            <pc:docMk/>
            <pc:sldMk cId="2794326291" sldId="398"/>
            <ac:spMk id="92" creationId="{53075391-0191-D258-595E-93EA461DAF5B}"/>
          </ac:spMkLst>
        </pc:spChg>
        <pc:spChg chg="add mod">
          <ac:chgData name="代數白痴 顧" userId="316db6a4f7ef8138" providerId="LiveId" clId="{C7A5C595-6C01-451D-B775-406B70834A8A}" dt="2024-03-07T00:17:06.776" v="996" actId="1076"/>
          <ac:spMkLst>
            <pc:docMk/>
            <pc:sldMk cId="2794326291" sldId="398"/>
            <ac:spMk id="93" creationId="{2A5B48FD-2CC1-DE21-94E4-B7D8B3FEB891}"/>
          </ac:spMkLst>
        </pc:spChg>
        <pc:spChg chg="add mod">
          <ac:chgData name="代數白痴 顧" userId="316db6a4f7ef8138" providerId="LiveId" clId="{C7A5C595-6C01-451D-B775-406B70834A8A}" dt="2024-03-07T00:17:10.072" v="997" actId="1076"/>
          <ac:spMkLst>
            <pc:docMk/>
            <pc:sldMk cId="2794326291" sldId="398"/>
            <ac:spMk id="94" creationId="{30BC6D9B-28BB-097B-19CC-4F707105A913}"/>
          </ac:spMkLst>
        </pc:spChg>
        <pc:spChg chg="add mod">
          <ac:chgData name="代數白痴 顧" userId="316db6a4f7ef8138" providerId="LiveId" clId="{C7A5C595-6C01-451D-B775-406B70834A8A}" dt="2024-03-07T00:17:20.624" v="998" actId="1076"/>
          <ac:spMkLst>
            <pc:docMk/>
            <pc:sldMk cId="2794326291" sldId="398"/>
            <ac:spMk id="95" creationId="{739AF7DE-8434-1A0F-C4DF-F136589CFD42}"/>
          </ac:spMkLst>
        </pc:spChg>
        <pc:spChg chg="add mod">
          <ac:chgData name="代數白痴 顧" userId="316db6a4f7ef8138" providerId="LiveId" clId="{C7A5C595-6C01-451D-B775-406B70834A8A}" dt="2024-03-07T00:17:36.313" v="1006" actId="1076"/>
          <ac:spMkLst>
            <pc:docMk/>
            <pc:sldMk cId="2794326291" sldId="398"/>
            <ac:spMk id="96" creationId="{D0612317-A31B-C3C7-4536-957705150BB0}"/>
          </ac:spMkLst>
        </pc:spChg>
        <pc:spChg chg="add mod">
          <ac:chgData name="代數白痴 顧" userId="316db6a4f7ef8138" providerId="LiveId" clId="{C7A5C595-6C01-451D-B775-406B70834A8A}" dt="2024-03-07T00:17:44.552" v="1010" actId="1076"/>
          <ac:spMkLst>
            <pc:docMk/>
            <pc:sldMk cId="2794326291" sldId="398"/>
            <ac:spMk id="97" creationId="{258F4746-3889-0976-5754-858D3688347D}"/>
          </ac:spMkLst>
        </pc:spChg>
        <pc:spChg chg="add mod">
          <ac:chgData name="代數白痴 顧" userId="316db6a4f7ef8138" providerId="LiveId" clId="{C7A5C595-6C01-451D-B775-406B70834A8A}" dt="2024-03-07T00:18:09.888" v="1017" actId="1076"/>
          <ac:spMkLst>
            <pc:docMk/>
            <pc:sldMk cId="2794326291" sldId="398"/>
            <ac:spMk id="98" creationId="{367E43A4-49FA-4D05-F582-12C7CCB491B7}"/>
          </ac:spMkLst>
        </pc:spChg>
        <pc:spChg chg="add mod">
          <ac:chgData name="代數白痴 顧" userId="316db6a4f7ef8138" providerId="LiveId" clId="{C7A5C595-6C01-451D-B775-406B70834A8A}" dt="2024-03-07T00:18:19.311" v="1027" actId="1035"/>
          <ac:spMkLst>
            <pc:docMk/>
            <pc:sldMk cId="2794326291" sldId="398"/>
            <ac:spMk id="99" creationId="{5F38DCD1-F08A-F180-D6E9-BF8D0F9E5344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104" creationId="{8DF90962-1EC5-7C91-F0BF-5BFE16027197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105" creationId="{F8E6C821-4F6B-AB75-0F22-D53FFB59D2E0}"/>
          </ac:spMkLst>
        </pc:spChg>
        <pc:grpChg chg="del">
          <ac:chgData name="代數白痴 顧" userId="316db6a4f7ef8138" providerId="LiveId" clId="{C7A5C595-6C01-451D-B775-406B70834A8A}" dt="2024-03-07T00:01:09.083" v="1" actId="478"/>
          <ac:grpSpMkLst>
            <pc:docMk/>
            <pc:sldMk cId="2794326291" sldId="398"/>
            <ac:grpSpMk id="63" creationId="{8D77570B-5C57-0382-F3CC-FB42110FAF24}"/>
          </ac:grpSpMkLst>
        </pc:grpChg>
        <pc:grpChg chg="add mod">
          <ac:chgData name="代數白痴 顧" userId="316db6a4f7ef8138" providerId="LiveId" clId="{C7A5C595-6C01-451D-B775-406B70834A8A}" dt="2024-03-07T00:15:05.343" v="978" actId="164"/>
          <ac:grpSpMkLst>
            <pc:docMk/>
            <pc:sldMk cId="2794326291" sldId="398"/>
            <ac:grpSpMk id="67" creationId="{7DFE5B41-2E04-CE46-642F-1447098BA513}"/>
          </ac:grpSpMkLst>
        </pc:grpChg>
        <pc:grpChg chg="del">
          <ac:chgData name="代數白痴 顧" userId="316db6a4f7ef8138" providerId="LiveId" clId="{C7A5C595-6C01-451D-B775-406B70834A8A}" dt="2024-03-07T00:06:02.823" v="420" actId="165"/>
          <ac:grpSpMkLst>
            <pc:docMk/>
            <pc:sldMk cId="2794326291" sldId="398"/>
            <ac:grpSpMk id="111" creationId="{C7E5A8A7-4CAC-CA98-D409-CA4DCB0D2269}"/>
          </ac:grpSpMkLst>
        </pc:grpChg>
        <pc:graphicFrameChg chg="del mod topLvl">
          <ac:chgData name="代數白痴 顧" userId="316db6a4f7ef8138" providerId="LiveId" clId="{C7A5C595-6C01-451D-B775-406B70834A8A}" dt="2024-03-07T00:06:08.711" v="422" actId="478"/>
          <ac:graphicFrameMkLst>
            <pc:docMk/>
            <pc:sldMk cId="2794326291" sldId="398"/>
            <ac:graphicFrameMk id="106" creationId="{822F22C6-9824-C317-284D-B604CE0F0B82}"/>
          </ac:graphicFrameMkLst>
        </pc:graphicFrameChg>
        <pc:picChg chg="add del mod">
          <ac:chgData name="代數白痴 顧" userId="316db6a4f7ef8138" providerId="LiveId" clId="{C7A5C595-6C01-451D-B775-406B70834A8A}" dt="2024-03-07T00:05:52.831" v="419" actId="478"/>
          <ac:picMkLst>
            <pc:docMk/>
            <pc:sldMk cId="2794326291" sldId="398"/>
            <ac:picMk id="3" creationId="{FEAD5A43-3C34-DE62-5CB0-FF3DA10F964D}"/>
          </ac:picMkLst>
        </pc:picChg>
        <pc:picChg chg="add del mod">
          <ac:chgData name="代數白痴 顧" userId="316db6a4f7ef8138" providerId="LiveId" clId="{C7A5C595-6C01-451D-B775-406B70834A8A}" dt="2024-03-07T00:14:40.642" v="975" actId="478"/>
          <ac:picMkLst>
            <pc:docMk/>
            <pc:sldMk cId="2794326291" sldId="398"/>
            <ac:picMk id="18" creationId="{2D00B28A-731F-450C-2853-01BAF5316967}"/>
          </ac:picMkLst>
        </pc:picChg>
        <pc:picChg chg="add del mod">
          <ac:chgData name="代數白痴 顧" userId="316db6a4f7ef8138" providerId="LiveId" clId="{C7A5C595-6C01-451D-B775-406B70834A8A}" dt="2024-03-07T00:17:48.393" v="1011" actId="478"/>
          <ac:picMkLst>
            <pc:docMk/>
            <pc:sldMk cId="2794326291" sldId="398"/>
            <ac:picMk id="70" creationId="{224CA791-499E-620D-6192-63DC83FB6DC5}"/>
          </ac:picMkLst>
        </pc:picChg>
        <pc:cxnChg chg="del">
          <ac:chgData name="代數白痴 顧" userId="316db6a4f7ef8138" providerId="LiveId" clId="{C7A5C595-6C01-451D-B775-406B70834A8A}" dt="2024-03-07T00:04:55.458" v="412" actId="478"/>
          <ac:cxnSpMkLst>
            <pc:docMk/>
            <pc:sldMk cId="2794326291" sldId="398"/>
            <ac:cxnSpMk id="4" creationId="{55DB1E14-8A50-04B4-DBDF-BE0995DD4D6E}"/>
          </ac:cxnSpMkLst>
        </pc:cxnChg>
        <pc:cxnChg chg="del">
          <ac:chgData name="代數白痴 顧" userId="316db6a4f7ef8138" providerId="LiveId" clId="{C7A5C595-6C01-451D-B775-406B70834A8A}" dt="2024-03-07T00:04:53.241" v="411" actId="478"/>
          <ac:cxnSpMkLst>
            <pc:docMk/>
            <pc:sldMk cId="2794326291" sldId="398"/>
            <ac:cxnSpMk id="5" creationId="{18E09AF3-3ACA-0D21-3327-8C045ECA9BA2}"/>
          </ac:cxnSpMkLst>
        </pc:cxnChg>
        <pc:cxnChg chg="del">
          <ac:chgData name="代數白痴 顧" userId="316db6a4f7ef8138" providerId="LiveId" clId="{C7A5C595-6C01-451D-B775-406B70834A8A}" dt="2024-03-07T00:04:53.241" v="411" actId="478"/>
          <ac:cxnSpMkLst>
            <pc:docMk/>
            <pc:sldMk cId="2794326291" sldId="398"/>
            <ac:cxnSpMk id="7" creationId="{2AC85122-BB93-CAAB-E85E-2C5034EA3CBE}"/>
          </ac:cxnSpMkLst>
        </pc:cxnChg>
        <pc:cxnChg chg="del">
          <ac:chgData name="代數白痴 顧" userId="316db6a4f7ef8138" providerId="LiveId" clId="{C7A5C595-6C01-451D-B775-406B70834A8A}" dt="2024-03-07T00:04:55.458" v="412" actId="478"/>
          <ac:cxnSpMkLst>
            <pc:docMk/>
            <pc:sldMk cId="2794326291" sldId="398"/>
            <ac:cxnSpMk id="8" creationId="{23CEDD53-A55B-3875-794E-21ACC16B8D8A}"/>
          </ac:cxnSpMkLst>
        </pc:cxnChg>
        <pc:cxnChg chg="del">
          <ac:chgData name="代數白痴 顧" userId="316db6a4f7ef8138" providerId="LiveId" clId="{C7A5C595-6C01-451D-B775-406B70834A8A}" dt="2024-03-07T00:04:53.241" v="411" actId="478"/>
          <ac:cxnSpMkLst>
            <pc:docMk/>
            <pc:sldMk cId="2794326291" sldId="398"/>
            <ac:cxnSpMk id="9" creationId="{71BF7081-F4BB-7D9A-92D5-DF92295C7B92}"/>
          </ac:cxnSpMkLst>
        </pc:cxnChg>
        <pc:cxnChg chg="mod">
          <ac:chgData name="代數白痴 顧" userId="316db6a4f7ef8138" providerId="LiveId" clId="{C7A5C595-6C01-451D-B775-406B70834A8A}" dt="2024-03-07T00:04:49.764" v="410" actId="1038"/>
          <ac:cxnSpMkLst>
            <pc:docMk/>
            <pc:sldMk cId="2794326291" sldId="398"/>
            <ac:cxnSpMk id="10" creationId="{DCBCF2DA-C1F6-BEE4-C284-8FBDD75A62A2}"/>
          </ac:cxnSpMkLst>
        </pc:cxnChg>
        <pc:cxnChg chg="del">
          <ac:chgData name="代數白痴 顧" userId="316db6a4f7ef8138" providerId="LiveId" clId="{C7A5C595-6C01-451D-B775-406B70834A8A}" dt="2024-03-07T00:04:55.458" v="412" actId="478"/>
          <ac:cxnSpMkLst>
            <pc:docMk/>
            <pc:sldMk cId="2794326291" sldId="398"/>
            <ac:cxnSpMk id="12" creationId="{B93894CC-B35A-C14C-5A7B-E2C19575D51F}"/>
          </ac:cxnSpMkLst>
        </pc:cxnChg>
        <pc:cxnChg chg="del">
          <ac:chgData name="代數白痴 顧" userId="316db6a4f7ef8138" providerId="LiveId" clId="{C7A5C595-6C01-451D-B775-406B70834A8A}" dt="2024-03-07T00:04:53.241" v="411" actId="478"/>
          <ac:cxnSpMkLst>
            <pc:docMk/>
            <pc:sldMk cId="2794326291" sldId="398"/>
            <ac:cxnSpMk id="13" creationId="{F4447EB1-3508-7639-C68D-FFF593DF29C9}"/>
          </ac:cxnSpMkLst>
        </pc:cxnChg>
        <pc:cxnChg chg="del">
          <ac:chgData name="代數白痴 顧" userId="316db6a4f7ef8138" providerId="LiveId" clId="{C7A5C595-6C01-451D-B775-406B70834A8A}" dt="2024-03-07T00:04:53.241" v="411" actId="478"/>
          <ac:cxnSpMkLst>
            <pc:docMk/>
            <pc:sldMk cId="2794326291" sldId="398"/>
            <ac:cxnSpMk id="15" creationId="{3B8929D4-FBDA-1AA1-05DA-919D2A99F49A}"/>
          </ac:cxnSpMkLst>
        </pc:cxnChg>
        <pc:cxnChg chg="del">
          <ac:chgData name="代數白痴 顧" userId="316db6a4f7ef8138" providerId="LiveId" clId="{C7A5C595-6C01-451D-B775-406B70834A8A}" dt="2024-03-07T00:04:53.241" v="411" actId="478"/>
          <ac:cxnSpMkLst>
            <pc:docMk/>
            <pc:sldMk cId="2794326291" sldId="398"/>
            <ac:cxnSpMk id="16" creationId="{2103CA44-953F-AAA2-E448-338237719100}"/>
          </ac:cxnSpMkLst>
        </pc:cxnChg>
        <pc:cxnChg chg="del">
          <ac:chgData name="代數白痴 顧" userId="316db6a4f7ef8138" providerId="LiveId" clId="{C7A5C595-6C01-451D-B775-406B70834A8A}" dt="2024-03-07T00:04:55.458" v="412" actId="478"/>
          <ac:cxnSpMkLst>
            <pc:docMk/>
            <pc:sldMk cId="2794326291" sldId="398"/>
            <ac:cxnSpMk id="17" creationId="{45953483-3E25-E9B8-7D82-C16AC3380D2A}"/>
          </ac:cxnSpMkLst>
        </pc:cxnChg>
        <pc:cxnChg chg="mod topLvl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19" creationId="{D2384979-DF8A-A430-8447-DD50D6B9E800}"/>
          </ac:cxnSpMkLst>
        </pc:cxnChg>
        <pc:cxnChg chg="add mod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21" creationId="{338C4DEA-5EAB-E313-8686-EA3624763EAB}"/>
          </ac:cxnSpMkLst>
        </pc:cxnChg>
        <pc:cxnChg chg="mod topLvl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22" creationId="{789861D0-1A0A-7D73-1EAF-E72F0FB1925F}"/>
          </ac:cxnSpMkLst>
        </pc:cxnChg>
        <pc:cxnChg chg="add mod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27" creationId="{0D4C1BBD-18E9-0A2A-3656-52EF4D72CE51}"/>
          </ac:cxnSpMkLst>
        </pc:cxnChg>
        <pc:cxnChg chg="add mod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30" creationId="{FE482381-9099-AF9B-4123-46D15E76A0F0}"/>
          </ac:cxnSpMkLst>
        </pc:cxnChg>
        <pc:cxnChg chg="add mod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34" creationId="{AA9AF1F8-F033-4CDB-5DDD-42917D2FD18A}"/>
          </ac:cxnSpMkLst>
        </pc:cxnChg>
        <pc:cxnChg chg="add mod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40" creationId="{9499E9A4-D591-F3D1-3E19-2F1143E1621B}"/>
          </ac:cxnSpMkLst>
        </pc:cxnChg>
        <pc:cxnChg chg="mod">
          <ac:chgData name="代數白痴 顧" userId="316db6a4f7ef8138" providerId="LiveId" clId="{C7A5C595-6C01-451D-B775-406B70834A8A}" dt="2024-03-07T00:01:09.083" v="1" actId="478"/>
          <ac:cxnSpMkLst>
            <pc:docMk/>
            <pc:sldMk cId="2794326291" sldId="398"/>
            <ac:cxnSpMk id="42" creationId="{B6ACB16D-9BCA-A139-FE94-362E936DD10F}"/>
          </ac:cxnSpMkLst>
        </pc:cxnChg>
        <pc:cxnChg chg="mod topLvl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54" creationId="{C85B2D53-5B5A-9AC0-2275-87E619C4DFE5}"/>
          </ac:cxnSpMkLst>
        </pc:cxnChg>
        <pc:cxnChg chg="del mod topLvl">
          <ac:chgData name="代數白痴 顧" userId="316db6a4f7ef8138" providerId="LiveId" clId="{C7A5C595-6C01-451D-B775-406B70834A8A}" dt="2024-03-07T00:08:59.961" v="835" actId="478"/>
          <ac:cxnSpMkLst>
            <pc:docMk/>
            <pc:sldMk cId="2794326291" sldId="398"/>
            <ac:cxnSpMk id="65" creationId="{DC01E7F0-FCA9-BF47-3541-DD3A7D8DA12F}"/>
          </ac:cxnSpMkLst>
        </pc:cxnChg>
        <pc:cxnChg chg="add mod">
          <ac:chgData name="代數白痴 顧" userId="316db6a4f7ef8138" providerId="LiveId" clId="{C7A5C595-6C01-451D-B775-406B70834A8A}" dt="2024-03-07T00:16:36.694" v="990" actId="692"/>
          <ac:cxnSpMkLst>
            <pc:docMk/>
            <pc:sldMk cId="2794326291" sldId="398"/>
            <ac:cxnSpMk id="82" creationId="{CF3B7C7E-9D56-D867-879F-06D30D1445D0}"/>
          </ac:cxnSpMkLst>
        </pc:cxnChg>
        <pc:cxnChg chg="add mod">
          <ac:chgData name="代數白痴 顧" userId="316db6a4f7ef8138" providerId="LiveId" clId="{C7A5C595-6C01-451D-B775-406B70834A8A}" dt="2024-03-07T00:16:36.694" v="990" actId="692"/>
          <ac:cxnSpMkLst>
            <pc:docMk/>
            <pc:sldMk cId="2794326291" sldId="398"/>
            <ac:cxnSpMk id="90" creationId="{4D8FA90F-BC58-A19B-49F6-EF9ED9C777FE}"/>
          </ac:cxnSpMkLst>
        </pc:cxnChg>
        <pc:cxnChg chg="mod topLvl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107" creationId="{0E36911D-B595-F5D5-A60C-83907D97EF60}"/>
          </ac:cxnSpMkLst>
        </pc:cxnChg>
        <pc:cxnChg chg="mod topLvl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108" creationId="{20A807E9-2A72-42D7-E166-2D60237E406A}"/>
          </ac:cxnSpMkLst>
        </pc:cxnChg>
        <pc:cxnChg chg="mod topLvl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109" creationId="{34C46630-24F7-C0AE-BC58-661D9D8F88AF}"/>
          </ac:cxnSpMkLst>
        </pc:cxnChg>
        <pc:cxnChg chg="del mod topLvl">
          <ac:chgData name="代數白痴 顧" userId="316db6a4f7ef8138" providerId="LiveId" clId="{C7A5C595-6C01-451D-B775-406B70834A8A}" dt="2024-03-07T00:08:56.830" v="834" actId="478"/>
          <ac:cxnSpMkLst>
            <pc:docMk/>
            <pc:sldMk cId="2794326291" sldId="398"/>
            <ac:cxnSpMk id="110" creationId="{E28C6E83-D594-1695-BA56-FE71935C1717}"/>
          </ac:cxnSpMkLst>
        </pc:cxnChg>
      </pc:sldChg>
      <pc:sldChg chg="add del">
        <pc:chgData name="代數白痴 顧" userId="316db6a4f7ef8138" providerId="LiveId" clId="{C7A5C595-6C01-451D-B775-406B70834A8A}" dt="2024-03-07T00:18:30.907" v="1028" actId="2696"/>
        <pc:sldMkLst>
          <pc:docMk/>
          <pc:sldMk cId="955566353" sldId="399"/>
        </pc:sldMkLst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B8D6D456-3519-4816-B849-79295F92F95A}"/>
    <pc:docChg chg="custSel delSld modSld">
      <pc:chgData name="代數白痴 顧" userId="316db6a4f7ef8138" providerId="LiveId" clId="{B8D6D456-3519-4816-B849-79295F92F95A}" dt="2023-11-30T01:33:13.558" v="1977" actId="113"/>
      <pc:docMkLst>
        <pc:docMk/>
      </pc:docMkLst>
      <pc:sldChg chg="del">
        <pc:chgData name="代數白痴 顧" userId="316db6a4f7ef8138" providerId="LiveId" clId="{B8D6D456-3519-4816-B849-79295F92F95A}" dt="2023-11-30T01:29:29.279" v="1915" actId="2696"/>
        <pc:sldMkLst>
          <pc:docMk/>
          <pc:sldMk cId="1591308755" sldId="394"/>
        </pc:sldMkLst>
      </pc:sldChg>
      <pc:sldChg chg="del">
        <pc:chgData name="代數白痴 顧" userId="316db6a4f7ef8138" providerId="LiveId" clId="{B8D6D456-3519-4816-B849-79295F92F95A}" dt="2023-11-30T01:29:29.279" v="1915" actId="2696"/>
        <pc:sldMkLst>
          <pc:docMk/>
          <pc:sldMk cId="699418842" sldId="395"/>
        </pc:sldMkLst>
      </pc:sldChg>
      <pc:sldChg chg="addSp delSp modSp mod delAnim modAnim">
        <pc:chgData name="代數白痴 顧" userId="316db6a4f7ef8138" providerId="LiveId" clId="{B8D6D456-3519-4816-B849-79295F92F95A}" dt="2023-11-30T01:33:13.558" v="1977" actId="113"/>
        <pc:sldMkLst>
          <pc:docMk/>
          <pc:sldMk cId="1922349085" sldId="396"/>
        </pc:sldMkLst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" creationId="{9F5C7AD1-4DC9-1D1F-B682-69DB5D438709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2" creationId="{79AECDED-F70B-26E1-461D-1DD1215FD327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3" creationId="{71B915A6-0FD9-C3FE-B211-7177C5FDEEC3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7" creationId="{D3DBDE36-F579-9D97-58AC-57C5E4B79F97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8" creationId="{111BD2C2-E902-E0B1-F7EE-CD0C0C30A279}"/>
          </ac:spMkLst>
        </pc:spChg>
        <pc:spChg chg="mod">
          <ac:chgData name="代數白痴 顧" userId="316db6a4f7ef8138" providerId="LiveId" clId="{B8D6D456-3519-4816-B849-79295F92F95A}" dt="2023-11-30T01:30:51.944" v="1976" actId="20577"/>
          <ac:spMkLst>
            <pc:docMk/>
            <pc:sldMk cId="1922349085" sldId="396"/>
            <ac:spMk id="23" creationId="{00000000-0000-0000-0000-000000000000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35" creationId="{83548D80-4EBD-6B9C-0DBB-6C91A5E3CD82}"/>
          </ac:spMkLst>
        </pc:spChg>
        <pc:spChg chg="mod">
          <ac:chgData name="代數白痴 顧" userId="316db6a4f7ef8138" providerId="LiveId" clId="{B8D6D456-3519-4816-B849-79295F92F95A}" dt="2023-11-30T01:33:13.558" v="1977" actId="113"/>
          <ac:spMkLst>
            <pc:docMk/>
            <pc:sldMk cId="1922349085" sldId="396"/>
            <ac:spMk id="60" creationId="{90ECAF3B-FFFF-A531-AFBE-31708C7D891C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2" creationId="{3F7BA87B-C320-E23F-73C1-F9850FE98DF6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3" creationId="{778A182C-369F-6C9A-757B-26A56B661947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4" creationId="{7A82ECC7-46B8-CC28-1405-F84387FF2A98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5" creationId="{3FDD0D30-9233-F353-36EA-B99C2A1EF3C7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6" creationId="{64CC654D-82A0-F30A-076B-BAA382BBE1EF}"/>
          </ac:spMkLst>
        </pc:spChg>
        <pc:spChg chg="add mod">
          <ac:chgData name="代數白痴 顧" userId="316db6a4f7ef8138" providerId="LiveId" clId="{B8D6D456-3519-4816-B849-79295F92F95A}" dt="2023-11-30T01:16:40.038" v="1727" actId="1076"/>
          <ac:spMkLst>
            <pc:docMk/>
            <pc:sldMk cId="1922349085" sldId="396"/>
            <ac:spMk id="81" creationId="{E128A84A-D556-4B88-C02E-D745ECFDBB07}"/>
          </ac:spMkLst>
        </pc:spChg>
        <pc:spChg chg="add mod ord">
          <ac:chgData name="代數白痴 顧" userId="316db6a4f7ef8138" providerId="LiveId" clId="{B8D6D456-3519-4816-B849-79295F92F95A}" dt="2023-11-30T01:18:42.920" v="1733" actId="167"/>
          <ac:spMkLst>
            <pc:docMk/>
            <pc:sldMk cId="1922349085" sldId="396"/>
            <ac:spMk id="82" creationId="{714B2624-697B-01F6-21ED-DBE5FB4E5F84}"/>
          </ac:spMkLst>
        </pc:spChg>
        <pc:spChg chg="add mod ord">
          <ac:chgData name="代數白痴 顧" userId="316db6a4f7ef8138" providerId="LiveId" clId="{B8D6D456-3519-4816-B849-79295F92F95A}" dt="2023-11-30T01:21:09.803" v="1758" actId="167"/>
          <ac:spMkLst>
            <pc:docMk/>
            <pc:sldMk cId="1922349085" sldId="396"/>
            <ac:spMk id="83" creationId="{44311457-4F7E-AD69-4C2A-7C66BEF28DAE}"/>
          </ac:spMkLst>
        </pc:spChg>
        <pc:spChg chg="add mod ord">
          <ac:chgData name="代數白痴 顧" userId="316db6a4f7ef8138" providerId="LiveId" clId="{B8D6D456-3519-4816-B849-79295F92F95A}" dt="2023-11-30T01:21:04.916" v="1756" actId="164"/>
          <ac:spMkLst>
            <pc:docMk/>
            <pc:sldMk cId="1922349085" sldId="396"/>
            <ac:spMk id="88" creationId="{B469B6AB-9BEE-6C63-3015-08508A8EFDF9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4" creationId="{2C98BB29-045C-AEF3-B248-AC46D670F862}"/>
          </ac:spMkLst>
        </pc:spChg>
        <pc:spChg chg="add del mod">
          <ac:chgData name="代數白痴 顧" userId="316db6a4f7ef8138" providerId="LiveId" clId="{B8D6D456-3519-4816-B849-79295F92F95A}" dt="2023-11-30T01:26:39.047" v="1830" actId="478"/>
          <ac:spMkLst>
            <pc:docMk/>
            <pc:sldMk cId="1922349085" sldId="396"/>
            <ac:spMk id="115" creationId="{C95E7396-C406-1A07-3DC4-C0020DC2A05A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6" creationId="{92E12CCF-D0EB-4B82-C907-0700D1637F40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7" creationId="{0E1BEB0F-5DC7-76A0-F439-FC64FFB49BD0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8" creationId="{1AE28330-B14E-03CC-D80C-E940CB8EC1AD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9" creationId="{E4BF1324-EA07-E37A-EBDB-EFEA094D21D7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0" creationId="{64DD899D-569C-32C8-D4DC-79CFF1F37147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1" creationId="{64AFBBEA-C697-3884-6B65-BF5F1A692D75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2" creationId="{3BD57528-9D05-AFE1-BF82-CDE9E587373C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3" creationId="{B8D630BE-0A6D-BC6F-3EE9-00D6D90B74A5}"/>
          </ac:spMkLst>
        </pc:spChg>
        <pc:spChg chg="add del mod">
          <ac:chgData name="代數白痴 顧" userId="316db6a4f7ef8138" providerId="LiveId" clId="{B8D6D456-3519-4816-B849-79295F92F95A}" dt="2023-11-30T01:28:21.620" v="1865" actId="478"/>
          <ac:spMkLst>
            <pc:docMk/>
            <pc:sldMk cId="1922349085" sldId="396"/>
            <ac:spMk id="124" creationId="{3BEB3E5B-2F38-1463-51A1-FD8D6C1424CE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5" creationId="{A397E39B-90E3-14A1-7F11-AA451ED2B8EB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6" creationId="{11E0494F-28D5-4DB4-3977-9210203201CF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7" creationId="{E31A8314-D728-0215-3894-55CBB2AA56D8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8" creationId="{BC7F7CE6-53FB-5598-5FBE-93A8EB59E5AE}"/>
          </ac:spMkLst>
        </pc:spChg>
        <pc:grpChg chg="del">
          <ac:chgData name="代數白痴 顧" userId="316db6a4f7ef8138" providerId="LiveId" clId="{B8D6D456-3519-4816-B849-79295F92F95A}" dt="2023-11-30T01:06:34.454" v="1076" actId="165"/>
          <ac:grpSpMkLst>
            <pc:docMk/>
            <pc:sldMk cId="1922349085" sldId="396"/>
            <ac:grpSpMk id="48" creationId="{FB3F2C80-8473-07C7-19C8-FE26DE0B58E3}"/>
          </ac:grpSpMkLst>
        </pc:grpChg>
        <pc:grpChg chg="add mod ord">
          <ac:chgData name="代數白痴 顧" userId="316db6a4f7ef8138" providerId="LiveId" clId="{B8D6D456-3519-4816-B849-79295F92F95A}" dt="2023-11-30T01:21:07.899" v="1757" actId="167"/>
          <ac:grpSpMkLst>
            <pc:docMk/>
            <pc:sldMk cId="1922349085" sldId="396"/>
            <ac:grpSpMk id="89" creationId="{62C29B51-3257-2884-D41F-230A3EEB5BD4}"/>
          </ac:grpSpMkLst>
        </pc:grpChg>
        <pc:grpChg chg="add mod">
          <ac:chgData name="代數白痴 顧" userId="316db6a4f7ef8138" providerId="LiveId" clId="{B8D6D456-3519-4816-B849-79295F92F95A}" dt="2023-11-30T01:29:24.525" v="1914" actId="164"/>
          <ac:grpSpMkLst>
            <pc:docMk/>
            <pc:sldMk cId="1922349085" sldId="396"/>
            <ac:grpSpMk id="129" creationId="{29691FB9-5A20-8DC0-57A6-E03C03C54FCD}"/>
          </ac:grpSpMkLst>
        </pc:grpChg>
        <pc:graphicFrameChg chg="del">
          <ac:chgData name="代數白痴 顧" userId="316db6a4f7ef8138" providerId="LiveId" clId="{B8D6D456-3519-4816-B849-79295F92F95A}" dt="2023-11-30T00:58:45.625" v="1" actId="478"/>
          <ac:graphicFrameMkLst>
            <pc:docMk/>
            <pc:sldMk cId="1922349085" sldId="396"/>
            <ac:graphicFrameMk id="3" creationId="{9FB5D0B8-3ACA-E84A-91D4-C7F8397C69B0}"/>
          </ac:graphicFrameMkLst>
        </pc:graphicFrameChg>
        <pc:graphicFrameChg chg="del">
          <ac:chgData name="代數白痴 顧" userId="316db6a4f7ef8138" providerId="LiveId" clId="{B8D6D456-3519-4816-B849-79295F92F95A}" dt="2023-11-30T00:58:45.625" v="1" actId="478"/>
          <ac:graphicFrameMkLst>
            <pc:docMk/>
            <pc:sldMk cId="1922349085" sldId="396"/>
            <ac:graphicFrameMk id="4" creationId="{776EBCD9-439E-67EE-F321-1D0222C5A857}"/>
          </ac:graphicFrameMkLst>
        </pc:graphicFrameChg>
        <pc:graphicFrameChg chg="del mod topLvl">
          <ac:chgData name="代數白痴 顧" userId="316db6a4f7ef8138" providerId="LiveId" clId="{B8D6D456-3519-4816-B849-79295F92F95A}" dt="2023-11-30T01:09:20.099" v="1465" actId="478"/>
          <ac:graphicFrameMkLst>
            <pc:docMk/>
            <pc:sldMk cId="1922349085" sldId="396"/>
            <ac:graphicFrameMk id="45" creationId="{2482D670-2061-7E66-54E1-9B80B71E3A22}"/>
          </ac:graphicFrameMkLst>
        </pc:graphicFrameChg>
        <pc:picChg chg="add del mod">
          <ac:chgData name="代數白痴 顧" userId="316db6a4f7ef8138" providerId="LiveId" clId="{B8D6D456-3519-4816-B849-79295F92F95A}" dt="2023-11-30T01:13:57.988" v="1705" actId="478"/>
          <ac:picMkLst>
            <pc:docMk/>
            <pc:sldMk cId="1922349085" sldId="396"/>
            <ac:picMk id="27" creationId="{780391A1-CB83-FCAA-9497-8B9A5B516092}"/>
          </ac:picMkLst>
        </pc:picChg>
        <pc:picChg chg="del mod topLvl">
          <ac:chgData name="代數白痴 顧" userId="316db6a4f7ef8138" providerId="LiveId" clId="{B8D6D456-3519-4816-B849-79295F92F95A}" dt="2023-11-30T01:06:51.696" v="1099" actId="478"/>
          <ac:picMkLst>
            <pc:docMk/>
            <pc:sldMk cId="1922349085" sldId="396"/>
            <ac:picMk id="47" creationId="{B5731C46-31A8-50E8-0E6C-C4EDF46C40F4}"/>
          </ac:picMkLst>
        </pc:picChg>
        <pc:picChg chg="add del mod">
          <ac:chgData name="代數白痴 顧" userId="316db6a4f7ef8138" providerId="LiveId" clId="{B8D6D456-3519-4816-B849-79295F92F95A}" dt="2023-11-30T01:28:25.469" v="1866" actId="478"/>
          <ac:picMkLst>
            <pc:docMk/>
            <pc:sldMk cId="1922349085" sldId="396"/>
            <ac:picMk id="91" creationId="{EA0B2B07-0277-968D-620B-923CBFDB3F8F}"/>
          </ac:picMkLst>
        </pc:picChg>
        <pc:cxnChg chg="add">
          <ac:chgData name="代數白痴 顧" userId="316db6a4f7ef8138" providerId="LiveId" clId="{B8D6D456-3519-4816-B849-79295F92F95A}" dt="2023-11-30T01:02:44.232" v="292" actId="11529"/>
          <ac:cxnSpMkLst>
            <pc:docMk/>
            <pc:sldMk cId="1922349085" sldId="396"/>
            <ac:cxnSpMk id="6" creationId="{32329F4A-5B95-BCC2-3911-B64DBC4D6C70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7" creationId="{FE5BF7E5-55AA-4027-3A22-130B727A1C85}"/>
          </ac:cxnSpMkLst>
        </pc:cxnChg>
        <pc:cxnChg chg="add mod">
          <ac:chgData name="代數白痴 顧" userId="316db6a4f7ef8138" providerId="LiveId" clId="{B8D6D456-3519-4816-B849-79295F92F95A}" dt="2023-11-30T01:02:55.437" v="367" actId="1038"/>
          <ac:cxnSpMkLst>
            <pc:docMk/>
            <pc:sldMk cId="1922349085" sldId="396"/>
            <ac:cxnSpMk id="9" creationId="{F643A549-CBF3-25F1-FE1B-153FA6698ECC}"/>
          </ac:cxnSpMkLst>
        </pc:cxnChg>
        <pc:cxnChg chg="add mod">
          <ac:chgData name="代數白痴 顧" userId="316db6a4f7ef8138" providerId="LiveId" clId="{B8D6D456-3519-4816-B849-79295F92F95A}" dt="2023-11-30T01:03:31.636" v="641" actId="1038"/>
          <ac:cxnSpMkLst>
            <pc:docMk/>
            <pc:sldMk cId="1922349085" sldId="396"/>
            <ac:cxnSpMk id="14" creationId="{A3C993DE-9EF2-69C0-14A0-1357931FC216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15" creationId="{E962ED3C-E75D-7C99-C3BE-EAD32964836D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16" creationId="{73A0E9AD-C0D1-0FA6-83AC-7293789E897A}"/>
          </ac:cxnSpMkLst>
        </pc:cxnChg>
        <pc:cxnChg chg="add mod">
          <ac:chgData name="代數白痴 顧" userId="316db6a4f7ef8138" providerId="LiveId" clId="{B8D6D456-3519-4816-B849-79295F92F95A}" dt="2023-11-30T01:03:18.158" v="574" actId="1037"/>
          <ac:cxnSpMkLst>
            <pc:docMk/>
            <pc:sldMk cId="1922349085" sldId="396"/>
            <ac:cxnSpMk id="19" creationId="{2F21C410-2F66-58F5-DA01-28D0B5D975EE}"/>
          </ac:cxnSpMkLst>
        </pc:cxnChg>
        <pc:cxnChg chg="add mod">
          <ac:chgData name="代數白痴 顧" userId="316db6a4f7ef8138" providerId="LiveId" clId="{B8D6D456-3519-4816-B849-79295F92F95A}" dt="2023-11-30T01:03:27.677" v="638" actId="1037"/>
          <ac:cxnSpMkLst>
            <pc:docMk/>
            <pc:sldMk cId="1922349085" sldId="396"/>
            <ac:cxnSpMk id="20" creationId="{0BC1322C-1FA5-B833-28FA-A1098741136B}"/>
          </ac:cxnSpMkLst>
        </pc:cxnChg>
        <pc:cxnChg chg="add mod">
          <ac:chgData name="代數白痴 顧" userId="316db6a4f7ef8138" providerId="LiveId" clId="{B8D6D456-3519-4816-B849-79295F92F95A}" dt="2023-11-30T01:03:43.128" v="646" actId="1036"/>
          <ac:cxnSpMkLst>
            <pc:docMk/>
            <pc:sldMk cId="1922349085" sldId="396"/>
            <ac:cxnSpMk id="21" creationId="{A41C8076-9516-D74C-C741-7A599E2A5088}"/>
          </ac:cxnSpMkLst>
        </pc:cxnChg>
        <pc:cxnChg chg="add mod">
          <ac:chgData name="代數白痴 顧" userId="316db6a4f7ef8138" providerId="LiveId" clId="{B8D6D456-3519-4816-B849-79295F92F95A}" dt="2023-11-30T01:03:49.068" v="687" actId="1038"/>
          <ac:cxnSpMkLst>
            <pc:docMk/>
            <pc:sldMk cId="1922349085" sldId="396"/>
            <ac:cxnSpMk id="22" creationId="{DCD86453-A300-CFE7-330D-A137A065C734}"/>
          </ac:cxnSpMkLst>
        </pc:cxnChg>
        <pc:cxnChg chg="add mod">
          <ac:chgData name="代數白痴 顧" userId="316db6a4f7ef8138" providerId="LiveId" clId="{B8D6D456-3519-4816-B849-79295F92F95A}" dt="2023-11-30T01:03:56.358" v="748" actId="1037"/>
          <ac:cxnSpMkLst>
            <pc:docMk/>
            <pc:sldMk cId="1922349085" sldId="396"/>
            <ac:cxnSpMk id="24" creationId="{3D042B8F-2AE2-1CB5-E898-3E3AEF1A6E44}"/>
          </ac:cxnSpMkLst>
        </pc:cxnChg>
        <pc:cxnChg chg="add mod">
          <ac:chgData name="代數白痴 顧" userId="316db6a4f7ef8138" providerId="LiveId" clId="{B8D6D456-3519-4816-B849-79295F92F95A}" dt="2023-11-30T01:04:18.234" v="952" actId="1038"/>
          <ac:cxnSpMkLst>
            <pc:docMk/>
            <pc:sldMk cId="1922349085" sldId="396"/>
            <ac:cxnSpMk id="25" creationId="{5A3D69BC-1336-F2DD-0F80-AEF1FFE76649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28" creationId="{138D6833-BFB0-A8E7-F813-9B5F10F0B42A}"/>
          </ac:cxnSpMkLst>
        </pc:cxnChg>
        <pc:cxnChg chg="del mod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29" creationId="{89B31132-8E73-3367-46A2-5CE8A9134DAD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31" creationId="{30F4BEC0-D84F-90F1-2D04-EF2DF29A7949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32" creationId="{EF6F9A1D-B687-2C6B-EF48-4585F6231333}"/>
          </ac:cxnSpMkLst>
        </pc:cxnChg>
        <pc:cxnChg chg="add del">
          <ac:chgData name="代數白痴 顧" userId="316db6a4f7ef8138" providerId="LiveId" clId="{B8D6D456-3519-4816-B849-79295F92F95A}" dt="2023-11-30T01:11:56.249" v="1674" actId="478"/>
          <ac:cxnSpMkLst>
            <pc:docMk/>
            <pc:sldMk cId="1922349085" sldId="396"/>
            <ac:cxnSpMk id="34" creationId="{2158BE58-00FF-DC44-DB28-2317F661E271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37" creationId="{5614A025-E010-BAC8-A4A2-24382407B01D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39" creationId="{68CEA46D-E69D-BBAE-8FFC-6998FBF88FD8}"/>
          </ac:cxnSpMkLst>
        </pc:cxnChg>
        <pc:cxnChg chg="del mod topLvl">
          <ac:chgData name="代數白痴 顧" userId="316db6a4f7ef8138" providerId="LiveId" clId="{B8D6D456-3519-4816-B849-79295F92F95A}" dt="2023-11-30T01:10:47.566" v="1548" actId="478"/>
          <ac:cxnSpMkLst>
            <pc:docMk/>
            <pc:sldMk cId="1922349085" sldId="396"/>
            <ac:cxnSpMk id="40" creationId="{031E1B91-CCDA-5A34-F723-758475D72CD4}"/>
          </ac:cxnSpMkLst>
        </pc:cxnChg>
        <pc:cxnChg chg="del mod topLvl">
          <ac:chgData name="代數白痴 顧" userId="316db6a4f7ef8138" providerId="LiveId" clId="{B8D6D456-3519-4816-B849-79295F92F95A}" dt="2023-11-30T01:10:47.566" v="1548" actId="478"/>
          <ac:cxnSpMkLst>
            <pc:docMk/>
            <pc:sldMk cId="1922349085" sldId="396"/>
            <ac:cxnSpMk id="41" creationId="{349B9EB0-E06A-3BCD-FF1E-6671894E7794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42" creationId="{CC94CC96-6145-4CD6-5F16-13A9483F415B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43" creationId="{C790C6B0-A9C6-A783-1012-EA2709F2D3B0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44" creationId="{C184DE3F-485D-37BC-AB7F-C2F50560765F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54" creationId="{6C7CE733-6E13-67E8-820C-7317A0F45AED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56" creationId="{5ABED142-92E2-7E73-BF42-B18BD8B38775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58" creationId="{0E6B41FD-4EC9-B677-9529-B17BBB563D26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61" creationId="{98F3288C-07E8-F32F-F749-850FA715FBE9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68" creationId="{29DC6D8A-3AAD-452B-4A4D-3F0BA9D4C4EB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71" creationId="{B3B70AEF-5316-3869-FEFF-46E41E9B712D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76" creationId="{B4E53115-73E4-35A7-C8DA-B2550A3E0993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79" creationId="{B18D5D4C-4B9C-23C9-8253-D8F7A8F81418}"/>
          </ac:cxnSpMkLst>
        </pc:cxnChg>
        <pc:cxnChg chg="add mod">
          <ac:chgData name="代數白痴 顧" userId="316db6a4f7ef8138" providerId="LiveId" clId="{B8D6D456-3519-4816-B849-79295F92F95A}" dt="2023-11-30T01:21:04.916" v="1756" actId="164"/>
          <ac:cxnSpMkLst>
            <pc:docMk/>
            <pc:sldMk cId="1922349085" sldId="396"/>
            <ac:cxnSpMk id="85" creationId="{8A469389-FD8B-38CD-0B64-B7827030094A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94" creationId="{1B020739-3580-589F-31E4-FF7201BBD9F6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97" creationId="{D160E9D9-495F-930D-6496-E0DC2B354B3F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0" creationId="{BF747EB2-127A-A6D9-0A77-0F896F038CC7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2" creationId="{ABB25DF6-A521-15BC-A545-9F509B40F1DA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4" creationId="{02010A3B-3398-6CC8-6FCC-D2E2B9A52826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6" creationId="{A5B8C778-B5F1-FEE6-798D-1BDE3B7B9B7E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8" creationId="{CFA25123-1EC2-53A8-BF07-E4BEF0E2CCB6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10" creationId="{A88672B6-B601-4157-B6AA-7A0EE873CADE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13" creationId="{3163188C-E870-8A95-4162-A5455EFBEDC5}"/>
          </ac:cxnSpMkLst>
        </pc:cxnChg>
      </pc:sldChg>
      <pc:sldChg chg="del">
        <pc:chgData name="代數白痴 顧" userId="316db6a4f7ef8138" providerId="LiveId" clId="{B8D6D456-3519-4816-B849-79295F92F95A}" dt="2023-11-30T01:29:29.279" v="1915" actId="2696"/>
        <pc:sldMkLst>
          <pc:docMk/>
          <pc:sldMk cId="437908872" sldId="398"/>
        </pc:sldMkLst>
      </pc:sld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B183398C-3223-4551-BFD8-DE24E39287AE}"/>
    <pc:docChg chg="undo custSel modSld sldOrd">
      <pc:chgData name="代數白痴 顧" userId="316db6a4f7ef8138" providerId="LiveId" clId="{B183398C-3223-4551-BFD8-DE24E39287AE}" dt="2023-09-20T00:47:26.721" v="4674" actId="20577"/>
      <pc:docMkLst>
        <pc:docMk/>
      </pc:docMkLst>
      <pc:sldChg chg="addSp delSp modSp mod ord modTransition">
        <pc:chgData name="代數白痴 顧" userId="316db6a4f7ef8138" providerId="LiveId" clId="{B183398C-3223-4551-BFD8-DE24E39287AE}" dt="2023-09-20T00:47:26.721" v="4674" actId="20577"/>
        <pc:sldMkLst>
          <pc:docMk/>
          <pc:sldMk cId="754667137" sldId="386"/>
        </pc:sldMkLst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4" creationId="{5A46D45A-2AAF-8B2E-9EAE-5D4F0CFD926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5" creationId="{AC5DB079-7230-A8B5-CBCF-54902CF3E501}"/>
          </ac:spMkLst>
        </pc:spChg>
        <pc:spChg chg="mod">
          <ac:chgData name="代數白痴 顧" userId="316db6a4f7ef8138" providerId="LiveId" clId="{B183398C-3223-4551-BFD8-DE24E39287AE}" dt="2023-09-19T07:35:36.178" v="3199" actId="20577"/>
          <ac:spMkLst>
            <pc:docMk/>
            <pc:sldMk cId="754667137" sldId="386"/>
            <ac:spMk id="6" creationId="{8EC3E3B1-31AA-2A99-7EB9-2ED9F366F55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7" creationId="{1CF3545A-82E4-B8EC-2BF8-289A598ED2F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8" creationId="{0DB31CC7-9EB6-B8CE-E147-C73EDF7079C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9" creationId="{1D86AD7B-3265-33DA-C554-60EC32D308F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0" creationId="{26786C2D-381F-2616-6CB4-430D2178F3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1" creationId="{3A5C5E40-65B7-99EC-0AFB-F809FFAA4ED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2" creationId="{301BAB38-CF58-05B8-E264-E5F8C768D37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3" creationId="{22E2BC7F-16FC-5DCD-0E98-B372566EC4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4" creationId="{CD562854-C6F7-CFE6-DDA3-C1EB721C14B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6" creationId="{87D334EF-6A81-81DF-A7B2-C6C778C4693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8" creationId="{CF819AB3-4A9D-9133-65E5-F7ABF1B770E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9" creationId="{B07816E4-853B-2119-E703-013F9B3666CD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0" creationId="{BB4E3D4D-B837-64A0-6629-9F0DD617FE5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1" creationId="{E5F035B8-03BB-01C6-5700-37734FE4F51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B183398C-3223-4551-BFD8-DE24E39287AE}" dt="2023-09-20T00:26:34.371" v="3624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4" creationId="{42AD7D4B-3630-1EDD-1992-5BDF1A7192E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5" creationId="{3A0CD06A-6A2C-83F6-7BBE-5ACDEA0CAB3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6" creationId="{181CD530-8FB2-B8FB-751E-906F317038F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7" creationId="{8B0D90C6-07F7-B47C-DE3A-1319C94F81B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8" creationId="{B9453204-D690-6D20-5D5E-05B4F252EBD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9" creationId="{F80B722F-722F-5E77-F136-8F4AA1B3100F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0" creationId="{D699D318-1359-4262-1BC9-D393D27F4A9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1" creationId="{3914C3B6-23D1-9A69-46B6-ECCCC3810D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2" creationId="{BE8CBEA7-A367-5CAD-A0CC-0DA15FE56F0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3" creationId="{BC3AAEF1-BDCD-4400-BBA5-108D814FB07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4" creationId="{B10894B9-9B5F-611E-96F3-0B7CAB915F4B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4" creationId="{D4B48CA5-AAA8-26B2-FC6B-286F887D7B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1" creationId="{F4E5CC02-638F-26F7-E062-A9DAAF448D59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5" creationId="{C291A21E-2A01-B206-AE24-D56F1C66D0DD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6" creationId="{8538FDC8-F961-2CAD-83FB-BA1DC045E5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9" creationId="{3CD45AC4-9459-8CC8-1471-56F381C5B8D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0" creationId="{8D664B52-2BAB-B0B3-42FE-35B2DF33E23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1" creationId="{4B24AA49-220D-8CE2-857C-ADFC9B53B42E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5" creationId="{AA7DF23F-5A42-D58A-D452-40DAEE7173BF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6" creationId="{C70AE3B7-E5A6-48BC-5A35-2216BA50252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183398C-3223-4551-BFD8-DE24E39287AE}" dt="2023-09-20T00:47:26.721" v="4674" actId="2057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1" creationId="{62814729-E4C4-A752-080D-A931CC004F9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2" creationId="{CA4F4A71-8563-4CBD-9612-AE104071FBDA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6" creationId="{8DBDAB1F-3F47-2D44-514B-FF41A08F92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183398C-3223-4551-BFD8-DE24E39287AE}" dt="2023-09-20T00:45:23.135" v="4443" actId="478"/>
          <ac:spMkLst>
            <pc:docMk/>
            <pc:sldMk cId="754667137" sldId="386"/>
            <ac:spMk id="72" creationId="{9065A8EB-1380-FC1D-21A4-F43A831B218A}"/>
          </ac:spMkLst>
        </pc:spChg>
        <pc:spChg chg="add del mod">
          <ac:chgData name="代數白痴 顧" userId="316db6a4f7ef8138" providerId="LiveId" clId="{B183398C-3223-4551-BFD8-DE24E39287AE}" dt="2023-09-20T00:45:26.338" v="4445" actId="478"/>
          <ac:spMkLst>
            <pc:docMk/>
            <pc:sldMk cId="754667137" sldId="386"/>
            <ac:spMk id="73" creationId="{336A9744-53DB-5C90-6A35-66A92F9C4826}"/>
          </ac:spMkLst>
        </pc:spChg>
        <pc:spChg chg="add del mod">
          <ac:chgData name="代數白痴 顧" userId="316db6a4f7ef8138" providerId="LiveId" clId="{B183398C-3223-4551-BFD8-DE24E39287AE}" dt="2023-09-20T00:45:32.397" v="4448" actId="478"/>
          <ac:spMkLst>
            <pc:docMk/>
            <pc:sldMk cId="754667137" sldId="386"/>
            <ac:spMk id="78" creationId="{ABBFF826-C7E7-E884-DF41-09D56114DC6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90" creationId="{0AABA280-7F71-CDE8-261C-F44E750B139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07" creationId="{FA4D8D0D-595F-F3BF-294A-36BF8721805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12" creationId="{C6C3C595-B151-BCD5-6AD2-7A9D077217B2}"/>
          </ac:spMkLst>
        </pc:spChg>
        <pc:grpChg chg="add del mod">
          <ac:chgData name="代數白痴 顧" userId="316db6a4f7ef8138" providerId="LiveId" clId="{B183398C-3223-4551-BFD8-DE24E39287AE}" dt="2023-09-20T00:37:40.836" v="4160" actId="478"/>
          <ac:grpSpMkLst>
            <pc:docMk/>
            <pc:sldMk cId="754667137" sldId="386"/>
            <ac:grpSpMk id="2" creationId="{0689F27C-5C23-AFC5-B581-1170D7E97974}"/>
          </ac:grpSpMkLst>
        </pc:grpChg>
        <pc:picChg chg="add del mod">
          <ac:chgData name="代數白痴 顧" userId="316db6a4f7ef8138" providerId="LiveId" clId="{B183398C-3223-4551-BFD8-DE24E39287AE}" dt="2023-09-20T00:30:21.334" v="3708" actId="478"/>
          <ac:picMkLst>
            <pc:docMk/>
            <pc:sldMk cId="754667137" sldId="386"/>
            <ac:picMk id="9" creationId="{049E7186-DD57-9543-1EE6-6634D1643DD5}"/>
          </ac:picMkLst>
        </pc:picChg>
        <pc:cxnChg chg="mod">
          <ac:chgData name="代數白痴 顧" userId="316db6a4f7ef8138" providerId="LiveId" clId="{B183398C-3223-4551-BFD8-DE24E39287AE}" dt="2023-09-19T07:31:44.872" v="2597"/>
          <ac:cxnSpMkLst>
            <pc:docMk/>
            <pc:sldMk cId="754667137" sldId="386"/>
            <ac:cxnSpMk id="3" creationId="{2D02EBE9-F1B9-2491-44A6-572D3A6105A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4" creationId="{29E321DE-739E-5589-734F-19544167270D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0" creationId="{637BF08F-B6FD-D2C7-C0A9-663D8DB4221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2" creationId="{9847AC17-8F88-BE6C-1472-A5AF95A36B6F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8" creationId="{9ACD6245-8D7A-56B5-54A3-DC4F2160858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7" creationId="{3D171F9D-5482-2848-D5B5-9ACBF367EF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8" creationId="{C24963F8-DCB2-E10A-1CEF-C20D4AA69C9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2" creationId="{959C991D-0B61-7376-6A1C-ED396308A20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3" creationId="{C1C6507E-1F83-3C2B-C749-E08AE464803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4" creationId="{0E218771-1ABE-ED67-90AF-E17269FEF8A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7" creationId="{A278C6D2-6C9A-F873-C7F9-2327A106931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8" creationId="{DCFE519E-5BF6-F942-C51A-EE58CDD239E9}"/>
          </ac:cxnSpMkLst>
        </pc:cxnChg>
        <pc:cxnChg chg="add mod">
          <ac:chgData name="代數白痴 顧" userId="316db6a4f7ef8138" providerId="LiveId" clId="{B183398C-3223-4551-BFD8-DE24E39287AE}" dt="2023-09-20T00:45:05.303" v="4440" actId="14100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3" creationId="{67CCF68D-CB3E-4BC6-14A5-13F3587A75F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7" creationId="{B03DCD9E-4E72-7E05-ADC9-E2E6799EDE1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183398C-3223-4551-BFD8-DE24E39287AE}" dt="2023-09-20T00:44:57.495" v="4439" actId="14100"/>
          <ac:cxnSpMkLst>
            <pc:docMk/>
            <pc:sldMk cId="754667137" sldId="386"/>
            <ac:cxnSpMk id="63" creationId="{CC7EF02B-06F2-68BC-FA85-D1548B24DA9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4" creationId="{A6B2FA41-AB03-2A3F-998A-EE8E1245248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183398C-3223-4551-BFD8-DE24E39287AE}" dt="2023-09-20T00:45:18.469" v="4442" actId="478"/>
          <ac:cxnSpMkLst>
            <pc:docMk/>
            <pc:sldMk cId="754667137" sldId="386"/>
            <ac:cxnSpMk id="69" creationId="{61F6D649-57C1-A49E-BBA8-E99AB6F6E8AB}"/>
          </ac:cxnSpMkLst>
        </pc:cxnChg>
        <pc:cxnChg chg="add del mod">
          <ac:chgData name="代數白痴 顧" userId="316db6a4f7ef8138" providerId="LiveId" clId="{B183398C-3223-4551-BFD8-DE24E39287AE}" dt="2023-09-20T00:45:24.490" v="4444" actId="478"/>
          <ac:cxnSpMkLst>
            <pc:docMk/>
            <pc:sldMk cId="754667137" sldId="386"/>
            <ac:cxnSpMk id="71" creationId="{3B8EAC0C-E018-F5A9-4BA1-852724DE8ED1}"/>
          </ac:cxnSpMkLst>
        </pc:cxnChg>
        <pc:cxnChg chg="add del mod">
          <ac:chgData name="代數白痴 顧" userId="316db6a4f7ef8138" providerId="LiveId" clId="{B183398C-3223-4551-BFD8-DE24E39287AE}" dt="2023-09-20T00:45:17.335" v="4441" actId="478"/>
          <ac:cxnSpMkLst>
            <pc:docMk/>
            <pc:sldMk cId="754667137" sldId="386"/>
            <ac:cxnSpMk id="75" creationId="{32C4CCAD-9F4F-BCA6-2832-6703B0BE1702}"/>
          </ac:cxnSpMkLst>
        </pc:cxnChg>
        <pc:cxnChg chg="add del mod">
          <ac:chgData name="代數白痴 顧" userId="316db6a4f7ef8138" providerId="LiveId" clId="{B183398C-3223-4551-BFD8-DE24E39287AE}" dt="2023-09-20T00:45:27.768" v="4446" actId="478"/>
          <ac:cxnSpMkLst>
            <pc:docMk/>
            <pc:sldMk cId="754667137" sldId="386"/>
            <ac:cxnSpMk id="77" creationId="{38918D2C-81E5-E235-E749-7821C2F8334D}"/>
          </ac:cxnSpMkLst>
        </pc:cxnChg>
        <pc:cxnChg chg="add del mod">
          <ac:chgData name="代數白痴 顧" userId="316db6a4f7ef8138" providerId="LiveId" clId="{B183398C-3223-4551-BFD8-DE24E39287AE}" dt="2023-09-20T00:45:33.274" v="4449" actId="478"/>
          <ac:cxnSpMkLst>
            <pc:docMk/>
            <pc:sldMk cId="754667137" sldId="386"/>
            <ac:cxnSpMk id="79" creationId="{62016457-5BCA-CF3F-D371-88DCB5A07D7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1" creationId="{20D8CF43-D3A2-0C83-163A-CDF3C1EF41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6" creationId="{C9C0C1C7-26B1-8C15-B829-6BF6BB8BAEB1}"/>
          </ac:cxnSpMkLst>
        </pc:cxnChg>
        <pc:cxnChg chg="add del mod">
          <ac:chgData name="代數白痴 顧" userId="316db6a4f7ef8138" providerId="LiveId" clId="{B183398C-3223-4551-BFD8-DE24E39287AE}" dt="2023-09-20T00:39:35.421" v="4186" actId="478"/>
          <ac:cxnSpMkLst>
            <pc:docMk/>
            <pc:sldMk cId="754667137" sldId="386"/>
            <ac:cxnSpMk id="91" creationId="{01891F09-151D-31A4-8942-C94D1D48F6E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5" creationId="{71092705-B531-CE26-7913-650BD3A86BD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6" creationId="{32E7D953-FFA9-044A-DD0E-CFFF40D4BCC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8" creationId="{660C9326-92A0-7CCA-AC14-CAB135B61165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8" creationId="{77847ECA-8683-2B88-AF25-58C2EF244C8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9" creationId="{78CC8531-E4E8-EC35-2837-672879D79BE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0" creationId="{94E3FB83-FA3F-3750-0573-D98A23F315C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3" creationId="{4BE020D8-51FD-7463-7994-32F301490CCA}"/>
          </ac:cxnSpMkLst>
        </pc:cxnChg>
      </pc:sldChg>
      <pc:sldChg chg="modSp mod modTransition">
        <pc:chgData name="代數白痴 顧" userId="316db6a4f7ef8138" providerId="LiveId" clId="{B183398C-3223-4551-BFD8-DE24E39287AE}" dt="2023-09-19T07:25:55.282" v="2594"/>
        <pc:sldMkLst>
          <pc:docMk/>
          <pc:sldMk cId="731354489" sldId="387"/>
        </pc:sldMkLst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183398C-3223-4551-BFD8-DE24E39287AE}" dt="2023-09-19T06:31:15.499" v="1402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B183398C-3223-4551-BFD8-DE24E39287AE}" dt="2023-09-19T06:31:56.681" v="141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B183398C-3223-4551-BFD8-DE24E39287AE}" dt="2023-09-19T06:36:00.622" v="1821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6:27:52.115" v="780" actId="1035"/>
          <ac:grpSpMkLst>
            <pc:docMk/>
            <pc:sldMk cId="731354489" sldId="387"/>
            <ac:grpSpMk id="5" creationId="{89C8AF9F-0B58-DD6F-FB5C-42B7BE73955B}"/>
          </ac:grpSpMkLst>
        </pc:grpChg>
        <pc:cxnChg chg="mod">
          <ac:chgData name="代數白痴 顧" userId="316db6a4f7ef8138" providerId="LiveId" clId="{B183398C-3223-4551-BFD8-DE24E39287AE}" dt="2023-09-19T06:31:50.786" v="1417" actId="1035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183398C-3223-4551-BFD8-DE24E39287AE}" dt="2023-09-19T07:25:55.278" v="2593"/>
        <pc:sldMkLst>
          <pc:docMk/>
          <pc:sldMk cId="151402070" sldId="390"/>
        </pc:sldMkLst>
        <pc:spChg chg="mod">
          <ac:chgData name="代數白痴 顧" userId="316db6a4f7ef8138" providerId="LiveId" clId="{B183398C-3223-4551-BFD8-DE24E39287AE}" dt="2023-09-19T06:21:44.971" v="3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183398C-3223-4551-BFD8-DE24E39287AE}" dt="2023-09-19T07:25:55.283" v="2595"/>
        <pc:sldMkLst>
          <pc:docMk/>
          <pc:sldMk cId="2267038628" sldId="392"/>
        </pc:sldMkLst>
        <pc:spChg chg="mod">
          <ac:chgData name="代數白痴 顧" userId="316db6a4f7ef8138" providerId="LiveId" clId="{B183398C-3223-4551-BFD8-DE24E39287AE}" dt="2023-09-19T07:18:37.290" v="2440" actId="113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183398C-3223-4551-BFD8-DE24E39287AE}" dt="2023-09-19T07:18:42.404" v="2445" actId="579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183398C-3223-4551-BFD8-DE24E39287AE}" dt="2023-09-19T06:33:10.409" v="1443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1" creationId="{C09DE6BA-320D-42D7-F7FA-7F85BAB2A7BA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2" creationId="{08327DEC-E1AD-9052-CA54-24031C1ACB67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3" creationId="{AF8886DE-68B3-8179-B29C-991A84DD25B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4" creationId="{E86217CF-0464-97CE-6D52-80FD17EE503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5" creationId="{733F95C2-E70B-BDC1-C49D-1341069A581C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6" creationId="{C6142AC7-BDDD-5550-04B8-A5C018848054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7" creationId="{FEBC1EE9-AA9D-15A0-9A72-E1064B407FA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8" creationId="{71E4668E-4DE1-28E2-7E69-4176C204905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9" creationId="{3CB60DF3-5ED3-FC51-B427-596AC88AD12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5" creationId="{6D3A60CB-CA21-1BC9-46C9-152F8B90DF31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183398C-3223-4551-BFD8-DE24E39287AE}" dt="2023-09-19T07:19:30.444" v="2453" actId="2711"/>
          <ac:spMkLst>
            <pc:docMk/>
            <pc:sldMk cId="2267038628" sldId="392"/>
            <ac:spMk id="48" creationId="{88452877-8DED-1F21-19FF-3F87A66A6B80}"/>
          </ac:spMkLst>
        </pc:spChg>
        <pc:spChg chg="add mod">
          <ac:chgData name="代數白痴 顧" userId="316db6a4f7ef8138" providerId="LiveId" clId="{B183398C-3223-4551-BFD8-DE24E39287AE}" dt="2023-09-19T07:19:44.410" v="2459" actId="1076"/>
          <ac:spMkLst>
            <pc:docMk/>
            <pc:sldMk cId="2267038628" sldId="392"/>
            <ac:spMk id="49" creationId="{9A0CDBF4-394B-0785-C73B-22FCD150766B}"/>
          </ac:spMkLst>
        </pc:spChg>
        <pc:spChg chg="mod">
          <ac:chgData name="代數白痴 顧" userId="316db6a4f7ef8138" providerId="LiveId" clId="{B183398C-3223-4551-BFD8-DE24E39287AE}" dt="2023-09-19T06:35:53.635" v="1817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7:13:49.164" v="2211" actId="1036"/>
          <ac:grpSpMkLst>
            <pc:docMk/>
            <pc:sldMk cId="2267038628" sldId="392"/>
            <ac:grpSpMk id="3" creationId="{B7912554-F7C1-5852-8AB5-6489B5423E94}"/>
          </ac:grpSpMkLst>
        </pc:grpChg>
        <pc:picChg chg="add mod">
          <ac:chgData name="代數白痴 顧" userId="316db6a4f7ef8138" providerId="LiveId" clId="{B183398C-3223-4551-BFD8-DE24E39287AE}" dt="2023-09-19T07:13:04.825" v="2165" actId="1076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183398C-3223-4551-BFD8-DE24E39287AE}" dt="2023-09-19T07:07:57.568" v="2139" actId="478"/>
          <ac:picMkLst>
            <pc:docMk/>
            <pc:sldMk cId="2267038628" sldId="392"/>
            <ac:picMk id="11" creationId="{B0030309-7FCB-45DA-803B-B5FE44D04A7B}"/>
          </ac:picMkLst>
        </pc:pic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3" creationId="{E6F04A88-C022-20B4-38DF-FAD2489FFC1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5" creationId="{0744E7DB-3EF3-3CCD-DBD2-A488B12E1EAE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8" creationId="{9FDC1AFB-A13F-E1E8-7E96-630B267811C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9" creationId="{CB33CE86-557F-6311-196C-7CF9DCB4E7D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0" creationId="{030C09E4-035D-8760-24E5-04C935A4C28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2" creationId="{403AD63D-A29C-A8CE-AD5A-E9F9EBEC0E8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5" creationId="{4B0BCC87-8670-3781-8ACF-9C39C200F58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6" creationId="{A0B58DE1-2D13-D5D3-8839-95867F93104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8" creationId="{A7D47334-5437-A79D-6707-879B5AE7A93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9" creationId="{54D8980F-FAC9-45BB-31A3-6343C85C156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30" creationId="{A8228A43-8BA4-9145-6DAA-33D717062830}"/>
          </ac:cxnSpMkLst>
        </pc:cxnChg>
        <pc:cxnChg chg="add del mod">
          <ac:chgData name="代數白痴 顧" userId="316db6a4f7ef8138" providerId="LiveId" clId="{B183398C-3223-4551-BFD8-DE24E39287AE}" dt="2023-09-19T07:04:51.440" v="2050" actId="478"/>
          <ac:cxnSpMkLst>
            <pc:docMk/>
            <pc:sldMk cId="2267038628" sldId="392"/>
            <ac:cxnSpMk id="42" creationId="{CCD790DD-3DD7-8994-3FE6-6BC338D9E706}"/>
          </ac:cxnSpMkLst>
        </pc:cxnChg>
        <pc:cxnChg chg="add del">
          <ac:chgData name="代數白痴 顧" userId="316db6a4f7ef8138" providerId="LiveId" clId="{B183398C-3223-4551-BFD8-DE24E39287AE}" dt="2023-09-19T07:05:05.281" v="2052" actId="478"/>
          <ac:cxnSpMkLst>
            <pc:docMk/>
            <pc:sldMk cId="2267038628" sldId="392"/>
            <ac:cxnSpMk id="44" creationId="{0589FC01-2703-13EC-2B5E-5682B94DB9F6}"/>
          </ac:cxnSpMkLst>
        </pc:cxn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0842CB51-2434-4C78-9697-32E26F7E8AB0}"/>
    <pc:docChg chg="undo custSel modSld">
      <pc:chgData name="代數白痴 顧" userId="316db6a4f7ef8138" providerId="LiveId" clId="{0842CB51-2434-4C78-9697-32E26F7E8AB0}" dt="2023-12-05T02:38:54.941" v="1271" actId="20577"/>
      <pc:docMkLst>
        <pc:docMk/>
      </pc:docMkLst>
      <pc:sldChg chg="addSp delSp modSp mod">
        <pc:chgData name="代數白痴 顧" userId="316db6a4f7ef8138" providerId="LiveId" clId="{0842CB51-2434-4C78-9697-32E26F7E8AB0}" dt="2023-12-05T02:38:54.941" v="1271" actId="20577"/>
        <pc:sldMkLst>
          <pc:docMk/>
          <pc:sldMk cId="2654160764" sldId="397"/>
        </pc:sldMkLst>
        <pc:spChg chg="del">
          <ac:chgData name="代數白痴 顧" userId="316db6a4f7ef8138" providerId="LiveId" clId="{0842CB51-2434-4C78-9697-32E26F7E8AB0}" dt="2023-12-05T02:28:34.222" v="667" actId="478"/>
          <ac:spMkLst>
            <pc:docMk/>
            <pc:sldMk cId="2654160764" sldId="397"/>
            <ac:spMk id="5" creationId="{2F0E747D-7D63-76B3-4B97-AE0C5EAF8E54}"/>
          </ac:spMkLst>
        </pc:spChg>
        <pc:spChg chg="mod">
          <ac:chgData name="代數白痴 顧" userId="316db6a4f7ef8138" providerId="LiveId" clId="{0842CB51-2434-4C78-9697-32E26F7E8AB0}" dt="2023-12-05T02:27:22.900" v="250" actId="113"/>
          <ac:spMkLst>
            <pc:docMk/>
            <pc:sldMk cId="2654160764" sldId="397"/>
            <ac:spMk id="6" creationId="{8D8544B7-409C-959B-0A1B-5A3E31FF14C1}"/>
          </ac:spMkLst>
        </pc:spChg>
        <pc:spChg chg="add mod">
          <ac:chgData name="代數白痴 顧" userId="316db6a4f7ef8138" providerId="LiveId" clId="{0842CB51-2434-4C78-9697-32E26F7E8AB0}" dt="2023-12-05T02:30:06.012" v="687" actId="692"/>
          <ac:spMkLst>
            <pc:docMk/>
            <pc:sldMk cId="2654160764" sldId="397"/>
            <ac:spMk id="11" creationId="{D92904B8-2E9F-0C65-CB5A-2750BE80DFC5}"/>
          </ac:spMkLst>
        </pc:spChg>
        <pc:spChg chg="mod">
          <ac:chgData name="代數白痴 顧" userId="316db6a4f7ef8138" providerId="LiveId" clId="{0842CB51-2434-4C78-9697-32E26F7E8AB0}" dt="2023-12-05T02:38:54.941" v="1271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29" creationId="{08236550-0372-D4A8-5FDF-5E2252FC8C96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3" creationId="{E4EF2892-2AB2-784F-C690-343A15D93462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6" creationId="{D5355F57-920A-D97D-25C4-BE066D89ED50}"/>
          </ac:spMkLst>
        </pc:spChg>
        <pc:spChg chg="del mod topLvl">
          <ac:chgData name="代數白痴 顧" userId="316db6a4f7ef8138" providerId="LiveId" clId="{0842CB51-2434-4C78-9697-32E26F7E8AB0}" dt="2023-12-05T02:31:32.388" v="704" actId="478"/>
          <ac:spMkLst>
            <pc:docMk/>
            <pc:sldMk cId="2654160764" sldId="397"/>
            <ac:spMk id="39" creationId="{869D3008-6054-7C2C-AB3E-3730DC08ED8C}"/>
          </ac:spMkLst>
        </pc:spChg>
        <pc:spChg chg="add mod">
          <ac:chgData name="代數白痴 顧" userId="316db6a4f7ef8138" providerId="LiveId" clId="{0842CB51-2434-4C78-9697-32E26F7E8AB0}" dt="2023-12-05T02:32:53.961" v="765" actId="571"/>
          <ac:spMkLst>
            <pc:docMk/>
            <pc:sldMk cId="2654160764" sldId="397"/>
            <ac:spMk id="40" creationId="{04DD7D29-21C2-660B-079D-553C0C6D2224}"/>
          </ac:spMkLst>
        </pc:spChg>
        <pc:spChg chg="del mod topLvl">
          <ac:chgData name="代數白痴 顧" userId="316db6a4f7ef8138" providerId="LiveId" clId="{0842CB51-2434-4C78-9697-32E26F7E8AB0}" dt="2023-12-05T02:31:33.765" v="705" actId="478"/>
          <ac:spMkLst>
            <pc:docMk/>
            <pc:sldMk cId="2654160764" sldId="397"/>
            <ac:spMk id="46" creationId="{A91C1A8A-C2B7-25E2-E786-91C198023259}"/>
          </ac:spMkLst>
        </pc:spChg>
        <pc:spChg chg="add mod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0" creationId="{70DE10A3-C595-7A7A-51B4-4F3D0B963603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6" creationId="{6CFE313B-2D15-F6CC-954B-4D4E67A79E8C}"/>
          </ac:spMkLst>
        </pc:spChg>
        <pc:spChg chg="add mod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61" creationId="{32412C6F-A889-4A20-B0E1-3B38A89975DD}"/>
          </ac:spMkLst>
        </pc:spChg>
        <pc:spChg chg="mod">
          <ac:chgData name="代數白痴 顧" userId="316db6a4f7ef8138" providerId="LiveId" clId="{0842CB51-2434-4C78-9697-32E26F7E8AB0}" dt="2023-12-05T02:30:22.822" v="694" actId="103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0842CB51-2434-4C78-9697-32E26F7E8AB0}" dt="2023-12-05T02:30:32.992" v="695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0842CB51-2434-4C78-9697-32E26F7E8AB0}" dt="2023-12-05T02:30:40.072" v="696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0842CB51-2434-4C78-9697-32E26F7E8AB0}" dt="2023-12-05T02:30:42.768" v="697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0842CB51-2434-4C78-9697-32E26F7E8AB0}" dt="2023-12-05T02:30:45.177" v="698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0842CB51-2434-4C78-9697-32E26F7E8AB0}" dt="2023-12-05T02:30:51.952" v="699" actId="1076"/>
          <ac:spMkLst>
            <pc:docMk/>
            <pc:sldMk cId="2654160764" sldId="397"/>
            <ac:spMk id="100" creationId="{91177348-F30B-93F2-D204-128C2BF4D6B6}"/>
          </ac:spMkLst>
        </pc:spChg>
        <pc:grpChg chg="del mod">
          <ac:chgData name="代數白痴 顧" userId="316db6a4f7ef8138" providerId="LiveId" clId="{0842CB51-2434-4C78-9697-32E26F7E8AB0}" dt="2023-12-05T02:31:28.959" v="702" actId="165"/>
          <ac:grpSpMkLst>
            <pc:docMk/>
            <pc:sldMk cId="2654160764" sldId="397"/>
            <ac:grpSpMk id="47" creationId="{844FA51A-83F6-B7F7-6B98-73AB57A298E3}"/>
          </ac:grpSpMkLst>
        </pc:grpChg>
        <pc:grpChg chg="add mod">
          <ac:chgData name="代數白痴 顧" userId="316db6a4f7ef8138" providerId="LiveId" clId="{0842CB51-2434-4C78-9697-32E26F7E8AB0}" dt="2023-12-05T02:38:29.086" v="1209" actId="164"/>
          <ac:grpSpMkLst>
            <pc:docMk/>
            <pc:sldMk cId="2654160764" sldId="397"/>
            <ac:grpSpMk id="62" creationId="{DC4A6B51-A606-A532-4E8F-BC50F9D26FC6}"/>
          </ac:grpSpMkLst>
        </pc:grpChg>
        <pc:picChg chg="add del mod">
          <ac:chgData name="代數白痴 顧" userId="316db6a4f7ef8138" providerId="LiveId" clId="{0842CB51-2434-4C78-9697-32E26F7E8AB0}" dt="2023-12-05T02:30:53.420" v="700" actId="478"/>
          <ac:picMkLst>
            <pc:docMk/>
            <pc:sldMk cId="2654160764" sldId="397"/>
            <ac:picMk id="9" creationId="{79493F09-3934-6733-2B30-1B14BEADDA2B}"/>
          </ac:picMkLst>
        </pc:picChg>
        <pc:picChg chg="add del mod">
          <ac:chgData name="代數白痴 顧" userId="316db6a4f7ef8138" providerId="LiveId" clId="{0842CB51-2434-4C78-9697-32E26F7E8AB0}" dt="2023-12-05T02:38:21.730" v="1208" actId="478"/>
          <ac:picMkLst>
            <pc:docMk/>
            <pc:sldMk cId="2654160764" sldId="397"/>
            <ac:picMk id="49" creationId="{F513F308-4920-78AA-4477-9BB3CF066E05}"/>
          </ac:picMkLst>
        </pc:picChg>
        <pc:cxnChg chg="del">
          <ac:chgData name="代數白痴 顧" userId="316db6a4f7ef8138" providerId="LiveId" clId="{0842CB51-2434-4C78-9697-32E26F7E8AB0}" dt="2023-12-05T02:31:19.987" v="701" actId="478"/>
          <ac:cxnSpMkLst>
            <pc:docMk/>
            <pc:sldMk cId="2654160764" sldId="397"/>
            <ac:cxnSpMk id="2" creationId="{7A19406F-7CC5-B4E8-AADD-A4DA6981BD64}"/>
          </ac:cxnSpMkLst>
        </pc:cxnChg>
        <pc:cxnChg chg="add mod">
          <ac:chgData name="代數白痴 顧" userId="316db6a4f7ef8138" providerId="LiveId" clId="{0842CB51-2434-4C78-9697-32E26F7E8AB0}" dt="2023-12-05T02:28:20.432" v="594" actId="1037"/>
          <ac:cxnSpMkLst>
            <pc:docMk/>
            <pc:sldMk cId="2654160764" sldId="397"/>
            <ac:cxnSpMk id="3" creationId="{D7DBD38D-C676-9EB8-ABFD-E9F546F27B2F}"/>
          </ac:cxnSpMkLst>
        </pc:cxnChg>
        <pc:cxnChg chg="add mod">
          <ac:chgData name="代數白痴 顧" userId="316db6a4f7ef8138" providerId="LiveId" clId="{0842CB51-2434-4C78-9697-32E26F7E8AB0}" dt="2023-12-05T02:28:27.738" v="666" actId="1037"/>
          <ac:cxnSpMkLst>
            <pc:docMk/>
            <pc:sldMk cId="2654160764" sldId="397"/>
            <ac:cxnSpMk id="4" creationId="{9AB6AEDE-A57F-A8EB-BD26-92857D684E0A}"/>
          </ac:cxnSpMkLst>
        </pc:cxnChg>
        <pc:cxnChg chg="del">
          <ac:chgData name="代數白痴 顧" userId="316db6a4f7ef8138" providerId="LiveId" clId="{0842CB51-2434-4C78-9697-32E26F7E8AB0}" dt="2023-12-05T02:28:36.160" v="669" actId="478"/>
          <ac:cxnSpMkLst>
            <pc:docMk/>
            <pc:sldMk cId="2654160764" sldId="397"/>
            <ac:cxnSpMk id="8" creationId="{EBA902F9-03FB-3B0D-CCF8-AABEE14DB816}"/>
          </ac:cxnSpMkLst>
        </pc:cxnChg>
        <pc:cxnChg chg="del">
          <ac:chgData name="代數白痴 顧" userId="316db6a4f7ef8138" providerId="LiveId" clId="{0842CB51-2434-4C78-9697-32E26F7E8AB0}" dt="2023-12-05T02:28:35.142" v="668" actId="478"/>
          <ac:cxnSpMkLst>
            <pc:docMk/>
            <pc:sldMk cId="2654160764" sldId="397"/>
            <ac:cxnSpMk id="10" creationId="{3CFB9FB9-4A01-5742-C15C-3099890940C4}"/>
          </ac:cxnSpMkLst>
        </pc:cxnChg>
        <pc:cxnChg chg="mod">
          <ac:chgData name="代數白痴 顧" userId="316db6a4f7ef8138" providerId="LiveId" clId="{0842CB51-2434-4C78-9697-32E26F7E8AB0}" dt="2023-12-05T02:27:35.330" v="285" actId="1038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0842CB51-2434-4C78-9697-32E26F7E8AB0}" dt="2023-12-05T02:27:45.450" v="341" actId="1038"/>
          <ac:cxnSpMkLst>
            <pc:docMk/>
            <pc:sldMk cId="2654160764" sldId="397"/>
            <ac:cxnSpMk id="13" creationId="{E981D0EF-7604-B2D3-13A6-3765C2A97879}"/>
          </ac:cxnSpMkLst>
        </pc:cxnChg>
        <pc:cxnChg chg="del">
          <ac:chgData name="代數白痴 顧" userId="316db6a4f7ef8138" providerId="LiveId" clId="{0842CB51-2434-4C78-9697-32E26F7E8AB0}" dt="2023-12-05T02:28:36.638" v="670" actId="478"/>
          <ac:cxnSpMkLst>
            <pc:docMk/>
            <pc:sldMk cId="2654160764" sldId="397"/>
            <ac:cxnSpMk id="14" creationId="{6EFCC27F-B7A0-436C-3EE0-89B1E82C0DC2}"/>
          </ac:cxnSpMkLst>
        </pc:cxnChg>
        <pc:cxnChg chg="mod">
          <ac:chgData name="代數白痴 顧" userId="316db6a4f7ef8138" providerId="LiveId" clId="{0842CB51-2434-4C78-9697-32E26F7E8AB0}" dt="2023-12-05T02:27:56.218" v="404" actId="1037"/>
          <ac:cxnSpMkLst>
            <pc:docMk/>
            <pc:sldMk cId="2654160764" sldId="397"/>
            <ac:cxnSpMk id="15" creationId="{9DD57486-D7A4-B5AE-1D60-6BB8F2697395}"/>
          </ac:cxnSpMkLst>
        </pc:cxnChg>
        <pc:cxnChg chg="del">
          <ac:chgData name="代數白痴 顧" userId="316db6a4f7ef8138" providerId="LiveId" clId="{0842CB51-2434-4C78-9697-32E26F7E8AB0}" dt="2023-12-05T02:27:59.032" v="405" actId="478"/>
          <ac:cxnSpMkLst>
            <pc:docMk/>
            <pc:sldMk cId="2654160764" sldId="397"/>
            <ac:cxnSpMk id="17" creationId="{18F9FF00-C0B0-F0F9-9DCF-5B0C50AE7622}"/>
          </ac:cxnSpMkLst>
        </pc:cxnChg>
        <pc:cxnChg chg="mod">
          <ac:chgData name="代數白痴 顧" userId="316db6a4f7ef8138" providerId="LiveId" clId="{0842CB51-2434-4C78-9697-32E26F7E8AB0}" dt="2023-12-05T02:28:06.338" v="467" actId="1038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0842CB51-2434-4C78-9697-32E26F7E8AB0}" dt="2023-12-05T02:28:14.900" v="551" actId="1038"/>
          <ac:cxnSpMkLst>
            <pc:docMk/>
            <pc:sldMk cId="2654160764" sldId="397"/>
            <ac:cxnSpMk id="20" creationId="{069535CC-484B-99B6-16F8-25555DA49187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2" creationId="{DB330BC1-050D-C7A8-88DF-6E53EFEE0C21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4" creationId="{A6E0E261-F204-36E1-6372-9F7E50F1ACC0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5" creationId="{71B06191-07F8-150C-A373-9931CAE653D7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6" creationId="{FF9ED57F-2295-7CD6-87E2-35E3BB423FD4}"/>
          </ac:cxnSpMkLst>
        </pc:cxnChg>
        <pc:cxnChg chg="del mod topLvl">
          <ac:chgData name="代數白痴 顧" userId="316db6a4f7ef8138" providerId="LiveId" clId="{0842CB51-2434-4C78-9697-32E26F7E8AB0}" dt="2023-12-05T02:34:54.868" v="1176" actId="478"/>
          <ac:cxnSpMkLst>
            <pc:docMk/>
            <pc:sldMk cId="2654160764" sldId="397"/>
            <ac:cxnSpMk id="27" creationId="{2CAC1EC6-A716-D4E8-0E48-A6F3EBA2A1BC}"/>
          </ac:cxnSpMkLst>
        </pc:cxnChg>
        <pc:cxnChg chg="del mod topLvl">
          <ac:chgData name="代數白痴 顧" userId="316db6a4f7ef8138" providerId="LiveId" clId="{0842CB51-2434-4C78-9697-32E26F7E8AB0}" dt="2023-12-05T02:34:54.868" v="1176" actId="478"/>
          <ac:cxnSpMkLst>
            <pc:docMk/>
            <pc:sldMk cId="2654160764" sldId="397"/>
            <ac:cxnSpMk id="30" creationId="{11D4E9B7-AFFE-6AA3-F15A-831438D00D8C}"/>
          </ac:cxnSpMkLst>
        </pc:cxnChg>
        <pc:cxnChg chg="del mod topLvl">
          <ac:chgData name="代數白痴 顧" userId="316db6a4f7ef8138" providerId="LiveId" clId="{0842CB51-2434-4C78-9697-32E26F7E8AB0}" dt="2023-12-05T02:34:54.868" v="1176" actId="478"/>
          <ac:cxnSpMkLst>
            <pc:docMk/>
            <pc:sldMk cId="2654160764" sldId="397"/>
            <ac:cxnSpMk id="34" creationId="{CDDA67EA-DD24-FA69-D481-0A7AB8C58C73}"/>
          </ac:cxnSpMkLst>
        </pc:cxnChg>
        <pc:cxnChg chg="add">
          <ac:chgData name="代數白痴 顧" userId="316db6a4f7ef8138" providerId="LiveId" clId="{0842CB51-2434-4C78-9697-32E26F7E8AB0}" dt="2023-12-05T02:29:42.730" v="683" actId="11529"/>
          <ac:cxnSpMkLst>
            <pc:docMk/>
            <pc:sldMk cId="2654160764" sldId="397"/>
            <ac:cxnSpMk id="35" creationId="{684853C4-1BAE-A719-F081-A58DA6F5FA2D}"/>
          </ac:cxnSpMkLst>
        </pc:cxnChg>
        <pc:cxnChg chg="add">
          <ac:chgData name="代數白痴 顧" userId="316db6a4f7ef8138" providerId="LiveId" clId="{0842CB51-2434-4C78-9697-32E26F7E8AB0}" dt="2023-12-05T02:29:54.457" v="684" actId="11529"/>
          <ac:cxnSpMkLst>
            <pc:docMk/>
            <pc:sldMk cId="2654160764" sldId="397"/>
            <ac:cxnSpMk id="38" creationId="{B5BE9A39-48ED-AC6F-6FF4-99875E237164}"/>
          </ac:cxnSpMkLst>
        </pc:cxnChg>
        <pc:cxnChg chg="del mod topLvl">
          <ac:chgData name="代數白痴 顧" userId="316db6a4f7ef8138" providerId="LiveId" clId="{0842CB51-2434-4C78-9697-32E26F7E8AB0}" dt="2023-12-05T02:31:34.836" v="706" actId="478"/>
          <ac:cxnSpMkLst>
            <pc:docMk/>
            <pc:sldMk cId="2654160764" sldId="397"/>
            <ac:cxnSpMk id="41" creationId="{E243EE9D-4D6F-2D24-FC6C-52D4E22DD233}"/>
          </ac:cxnSpMkLst>
        </pc:cxnChg>
        <pc:cxnChg chg="add mod">
          <ac:chgData name="代數白痴 顧" userId="316db6a4f7ef8138" providerId="LiveId" clId="{0842CB51-2434-4C78-9697-32E26F7E8AB0}" dt="2023-12-05T02:32:53.961" v="765" actId="571"/>
          <ac:cxnSpMkLst>
            <pc:docMk/>
            <pc:sldMk cId="2654160764" sldId="397"/>
            <ac:cxnSpMk id="42" creationId="{0943928D-F25D-4E90-AF4E-6DB2B85F3B85}"/>
          </ac:cxnSpMkLst>
        </pc:cxnChg>
        <pc:cxnChg chg="del mod topLvl">
          <ac:chgData name="代數白痴 顧" userId="316db6a4f7ef8138" providerId="LiveId" clId="{0842CB51-2434-4C78-9697-32E26F7E8AB0}" dt="2023-12-05T02:31:36.102" v="708" actId="478"/>
          <ac:cxnSpMkLst>
            <pc:docMk/>
            <pc:sldMk cId="2654160764" sldId="397"/>
            <ac:cxnSpMk id="43" creationId="{06B0DC2F-D4A2-4C70-5F76-E266FB0F4171}"/>
          </ac:cxnSpMkLst>
        </pc:cxnChg>
        <pc:cxnChg chg="add mod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44" creationId="{C04030C5-4CE4-3201-BBCE-E5A0B0947E84}"/>
          </ac:cxnSpMkLst>
        </pc:cxnChg>
        <pc:cxnChg chg="del mod topLvl">
          <ac:chgData name="代數白痴 顧" userId="316db6a4f7ef8138" providerId="LiveId" clId="{0842CB51-2434-4C78-9697-32E26F7E8AB0}" dt="2023-12-05T02:31:35.558" v="707" actId="478"/>
          <ac:cxnSpMkLst>
            <pc:docMk/>
            <pc:sldMk cId="2654160764" sldId="397"/>
            <ac:cxnSpMk id="45" creationId="{4338BC2D-4272-10B3-09BA-B407BB996F3B}"/>
          </ac:cxnSpMkLst>
        </pc:cxnChg>
        <pc:cxnChg chg="add mod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53" creationId="{EDC33873-9D91-F083-6230-ED8212DCC73A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54" creationId="{8418AF6B-E1A5-042B-1FAE-090745B32600}"/>
          </ac:cxnSpMkLst>
        </pc:cxnChg>
        <pc:cxnChg chg="add mod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59" creationId="{172C4929-DAF4-2A75-0186-E814D150C2FA}"/>
          </ac:cxnSpMkLst>
        </pc:cxn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4DCADB0E-4374-4AF3-A0C9-95C8FB7685F0}"/>
    <pc:docChg chg="undo custSel modSld">
      <pc:chgData name="代數白痴 顧" userId="316db6a4f7ef8138" providerId="LiveId" clId="{4DCADB0E-4374-4AF3-A0C9-95C8FB7685F0}" dt="2024-03-19T00:42:02.352" v="1706" actId="113"/>
      <pc:docMkLst>
        <pc:docMk/>
      </pc:docMkLst>
      <pc:sldChg chg="delSp mod">
        <pc:chgData name="代數白痴 顧" userId="316db6a4f7ef8138" providerId="LiveId" clId="{4DCADB0E-4374-4AF3-A0C9-95C8FB7685F0}" dt="2024-03-19T00:15:39.833" v="0" actId="478"/>
        <pc:sldMkLst>
          <pc:docMk/>
          <pc:sldMk cId="2794326291" sldId="398"/>
        </pc:sldMkLst>
        <pc:picChg chg="del">
          <ac:chgData name="代數白痴 顧" userId="316db6a4f7ef8138" providerId="LiveId" clId="{4DCADB0E-4374-4AF3-A0C9-95C8FB7685F0}" dt="2024-03-19T00:15:39.833" v="0" actId="478"/>
          <ac:picMkLst>
            <pc:docMk/>
            <pc:sldMk cId="2794326291" sldId="398"/>
            <ac:picMk id="5" creationId="{C4FF9D4D-6933-FEB2-317B-8152AA0BFCAD}"/>
          </ac:picMkLst>
        </pc:picChg>
      </pc:sldChg>
      <pc:sldChg chg="addSp delSp modSp mod">
        <pc:chgData name="代數白痴 顧" userId="316db6a4f7ef8138" providerId="LiveId" clId="{4DCADB0E-4374-4AF3-A0C9-95C8FB7685F0}" dt="2024-03-19T00:42:02.352" v="1706" actId="113"/>
        <pc:sldMkLst>
          <pc:docMk/>
          <pc:sldMk cId="3174299720" sldId="399"/>
        </pc:sldMkLst>
        <pc:spChg chg="mod">
          <ac:chgData name="代數白痴 顧" userId="316db6a4f7ef8138" providerId="LiveId" clId="{4DCADB0E-4374-4AF3-A0C9-95C8FB7685F0}" dt="2024-03-19T00:31:59.045" v="1063" actId="113"/>
          <ac:spMkLst>
            <pc:docMk/>
            <pc:sldMk cId="3174299720" sldId="399"/>
            <ac:spMk id="6" creationId="{CEEB7751-993F-9058-CC83-7E99352B29AD}"/>
          </ac:spMkLst>
        </pc:spChg>
        <pc:spChg chg="add del">
          <ac:chgData name="代數白痴 顧" userId="316db6a4f7ef8138" providerId="LiveId" clId="{4DCADB0E-4374-4AF3-A0C9-95C8FB7685F0}" dt="2024-03-19T00:21:34.552" v="760" actId="478"/>
          <ac:spMkLst>
            <pc:docMk/>
            <pc:sldMk cId="3174299720" sldId="399"/>
            <ac:spMk id="12" creationId="{D72C30C0-15CB-8A57-1702-C5124B729DC1}"/>
          </ac:spMkLst>
        </pc:spChg>
        <pc:spChg chg="add del">
          <ac:chgData name="代數白痴 顧" userId="316db6a4f7ef8138" providerId="LiveId" clId="{4DCADB0E-4374-4AF3-A0C9-95C8FB7685F0}" dt="2024-03-19T00:22:07.219" v="762" actId="478"/>
          <ac:spMkLst>
            <pc:docMk/>
            <pc:sldMk cId="3174299720" sldId="399"/>
            <ac:spMk id="13" creationId="{F123577A-8BB4-93CB-BEEC-41504861BC4A}"/>
          </ac:spMkLst>
        </pc:spChg>
        <pc:spChg chg="add del mod">
          <ac:chgData name="代數白痴 顧" userId="316db6a4f7ef8138" providerId="LiveId" clId="{4DCADB0E-4374-4AF3-A0C9-95C8FB7685F0}" dt="2024-03-19T00:25:15.780" v="792" actId="478"/>
          <ac:spMkLst>
            <pc:docMk/>
            <pc:sldMk cId="3174299720" sldId="399"/>
            <ac:spMk id="14" creationId="{8C1F61FD-3969-7EAA-2281-C82CC2DC34AF}"/>
          </ac:spMkLst>
        </pc:spChg>
        <pc:spChg chg="add del mod">
          <ac:chgData name="代數白痴 顧" userId="316db6a4f7ef8138" providerId="LiveId" clId="{4DCADB0E-4374-4AF3-A0C9-95C8FB7685F0}" dt="2024-03-19T00:24:15.368" v="782" actId="478"/>
          <ac:spMkLst>
            <pc:docMk/>
            <pc:sldMk cId="3174299720" sldId="399"/>
            <ac:spMk id="15" creationId="{43A76FD8-588C-E777-66E1-911009016468}"/>
          </ac:spMkLst>
        </pc:spChg>
        <pc:spChg chg="add del">
          <ac:chgData name="代數白痴 顧" userId="316db6a4f7ef8138" providerId="LiveId" clId="{4DCADB0E-4374-4AF3-A0C9-95C8FB7685F0}" dt="2024-03-19T00:24:12.222" v="781" actId="478"/>
          <ac:spMkLst>
            <pc:docMk/>
            <pc:sldMk cId="3174299720" sldId="399"/>
            <ac:spMk id="16" creationId="{0257B4F1-7B5A-6F38-02C2-2C72FE9734D8}"/>
          </ac:spMkLst>
        </pc:spChg>
        <pc:spChg chg="add del mod">
          <ac:chgData name="代數白痴 顧" userId="316db6a4f7ef8138" providerId="LiveId" clId="{4DCADB0E-4374-4AF3-A0C9-95C8FB7685F0}" dt="2024-03-19T00:23:21.961" v="773" actId="478"/>
          <ac:spMkLst>
            <pc:docMk/>
            <pc:sldMk cId="3174299720" sldId="399"/>
            <ac:spMk id="17" creationId="{3776F9BC-28CE-D128-C3C7-FA7F64201CF8}"/>
          </ac:spMkLst>
        </pc:spChg>
        <pc:spChg chg="mod">
          <ac:chgData name="代數白痴 顧" userId="316db6a4f7ef8138" providerId="LiveId" clId="{4DCADB0E-4374-4AF3-A0C9-95C8FB7685F0}" dt="2024-03-19T00:41:02.662" v="1679" actId="20577"/>
          <ac:spMkLst>
            <pc:docMk/>
            <pc:sldMk cId="3174299720" sldId="399"/>
            <ac:spMk id="23" creationId="{3851CD1E-8037-4C3B-D89A-8BB0433A7809}"/>
          </ac:spMkLst>
        </pc:spChg>
        <pc:spChg chg="mod">
          <ac:chgData name="代數白痴 顧" userId="316db6a4f7ef8138" providerId="LiveId" clId="{4DCADB0E-4374-4AF3-A0C9-95C8FB7685F0}" dt="2024-03-19T00:40:38.140" v="1622" actId="164"/>
          <ac:spMkLst>
            <pc:docMk/>
            <pc:sldMk cId="3174299720" sldId="399"/>
            <ac:spMk id="28" creationId="{DD0456EB-916B-B09D-EE0B-4400A60A7710}"/>
          </ac:spMkLst>
        </pc:spChg>
        <pc:spChg chg="add del mod">
          <ac:chgData name="代數白痴 顧" userId="316db6a4f7ef8138" providerId="LiveId" clId="{4DCADB0E-4374-4AF3-A0C9-95C8FB7685F0}" dt="2024-03-19T00:27:14.414" v="804" actId="478"/>
          <ac:spMkLst>
            <pc:docMk/>
            <pc:sldMk cId="3174299720" sldId="399"/>
            <ac:spMk id="31" creationId="{7C5153A4-F0A3-F1F5-B72C-B6E1A3B0F04E}"/>
          </ac:spMkLst>
        </pc:spChg>
        <pc:spChg chg="add del mod">
          <ac:chgData name="代數白痴 顧" userId="316db6a4f7ef8138" providerId="LiveId" clId="{4DCADB0E-4374-4AF3-A0C9-95C8FB7685F0}" dt="2024-03-19T00:27:13.701" v="803" actId="478"/>
          <ac:spMkLst>
            <pc:docMk/>
            <pc:sldMk cId="3174299720" sldId="399"/>
            <ac:spMk id="32" creationId="{4F78D31C-1397-12F1-912A-DE42E42C0E31}"/>
          </ac:spMkLst>
        </pc:spChg>
        <pc:spChg chg="add mod">
          <ac:chgData name="代數白痴 顧" userId="316db6a4f7ef8138" providerId="LiveId" clId="{4DCADB0E-4374-4AF3-A0C9-95C8FB7685F0}" dt="2024-03-19T00:28:53.223" v="814" actId="164"/>
          <ac:spMkLst>
            <pc:docMk/>
            <pc:sldMk cId="3174299720" sldId="399"/>
            <ac:spMk id="33" creationId="{8DDD3CD1-3A62-6537-4DB4-1BC77860FDBF}"/>
          </ac:spMkLst>
        </pc:spChg>
        <pc:spChg chg="add mod">
          <ac:chgData name="代數白痴 顧" userId="316db6a4f7ef8138" providerId="LiveId" clId="{4DCADB0E-4374-4AF3-A0C9-95C8FB7685F0}" dt="2024-03-19T00:28:53.223" v="814" actId="164"/>
          <ac:spMkLst>
            <pc:docMk/>
            <pc:sldMk cId="3174299720" sldId="399"/>
            <ac:spMk id="34" creationId="{CFF4FB69-0FD9-D2B7-19CF-F103A64CCB9E}"/>
          </ac:spMkLst>
        </pc:spChg>
        <pc:spChg chg="add mod">
          <ac:chgData name="代數白痴 顧" userId="316db6a4f7ef8138" providerId="LiveId" clId="{4DCADB0E-4374-4AF3-A0C9-95C8FB7685F0}" dt="2024-03-19T00:32:14.270" v="1067" actId="1076"/>
          <ac:spMkLst>
            <pc:docMk/>
            <pc:sldMk cId="3174299720" sldId="399"/>
            <ac:spMk id="40" creationId="{C73E72E0-965C-F8F9-E4FF-A2B1DAE0DC9D}"/>
          </ac:spMkLst>
        </pc:spChg>
        <pc:spChg chg="add mod">
          <ac:chgData name="代數白痴 顧" userId="316db6a4f7ef8138" providerId="LiveId" clId="{4DCADB0E-4374-4AF3-A0C9-95C8FB7685F0}" dt="2024-03-19T00:32:29.830" v="1076" actId="1076"/>
          <ac:spMkLst>
            <pc:docMk/>
            <pc:sldMk cId="3174299720" sldId="399"/>
            <ac:spMk id="41" creationId="{DFFD671E-7D62-8CDF-041B-DCBF3B3F3AFF}"/>
          </ac:spMkLst>
        </pc:spChg>
        <pc:spChg chg="add mod">
          <ac:chgData name="代數白痴 顧" userId="316db6a4f7ef8138" providerId="LiveId" clId="{4DCADB0E-4374-4AF3-A0C9-95C8FB7685F0}" dt="2024-03-19T00:32:16.005" v="1068" actId="1076"/>
          <ac:spMkLst>
            <pc:docMk/>
            <pc:sldMk cId="3174299720" sldId="399"/>
            <ac:spMk id="42" creationId="{CD1B7282-2562-2721-397F-7F73AE7C95FD}"/>
          </ac:spMkLst>
        </pc:spChg>
        <pc:spChg chg="add mod">
          <ac:chgData name="代數白痴 顧" userId="316db6a4f7ef8138" providerId="LiveId" clId="{4DCADB0E-4374-4AF3-A0C9-95C8FB7685F0}" dt="2024-03-19T00:32:23.949" v="1075" actId="1038"/>
          <ac:spMkLst>
            <pc:docMk/>
            <pc:sldMk cId="3174299720" sldId="399"/>
            <ac:spMk id="43" creationId="{3500D3E4-F32E-A928-6B56-C861AA26467F}"/>
          </ac:spMkLst>
        </pc:spChg>
        <pc:spChg chg="add mod">
          <ac:chgData name="代數白痴 顧" userId="316db6a4f7ef8138" providerId="LiveId" clId="{4DCADB0E-4374-4AF3-A0C9-95C8FB7685F0}" dt="2024-03-19T00:32:12.358" v="1066" actId="1076"/>
          <ac:spMkLst>
            <pc:docMk/>
            <pc:sldMk cId="3174299720" sldId="399"/>
            <ac:spMk id="44" creationId="{D0C7C1EE-3E22-B171-0748-2709849538B9}"/>
          </ac:spMkLst>
        </pc:spChg>
        <pc:spChg chg="add mod">
          <ac:chgData name="代數白痴 顧" userId="316db6a4f7ef8138" providerId="LiveId" clId="{4DCADB0E-4374-4AF3-A0C9-95C8FB7685F0}" dt="2024-03-19T00:31:20.349" v="880" actId="1036"/>
          <ac:spMkLst>
            <pc:docMk/>
            <pc:sldMk cId="3174299720" sldId="399"/>
            <ac:spMk id="45" creationId="{98343EE8-B01F-E722-531C-23212FA58708}"/>
          </ac:spMkLst>
        </pc:spChg>
        <pc:spChg chg="mod">
          <ac:chgData name="代數白痴 顧" userId="316db6a4f7ef8138" providerId="LiveId" clId="{4DCADB0E-4374-4AF3-A0C9-95C8FB7685F0}" dt="2024-03-19T00:42:02.352" v="1706" actId="113"/>
          <ac:spMkLst>
            <pc:docMk/>
            <pc:sldMk cId="3174299720" sldId="399"/>
            <ac:spMk id="52" creationId="{AA1D6992-C3F4-8400-1B34-6E1E0CD1D94F}"/>
          </ac:spMkLst>
        </pc:spChg>
        <pc:spChg chg="mod">
          <ac:chgData name="代數白痴 顧" userId="316db6a4f7ef8138" providerId="LiveId" clId="{4DCADB0E-4374-4AF3-A0C9-95C8FB7685F0}" dt="2024-03-19T00:40:38.140" v="1622" actId="164"/>
          <ac:spMkLst>
            <pc:docMk/>
            <pc:sldMk cId="3174299720" sldId="399"/>
            <ac:spMk id="55" creationId="{AFD9F53A-8D21-1D2F-8D1E-F745BAED4930}"/>
          </ac:spMkLst>
        </pc:spChg>
        <pc:spChg chg="mod">
          <ac:chgData name="代數白痴 顧" userId="316db6a4f7ef8138" providerId="LiveId" clId="{4DCADB0E-4374-4AF3-A0C9-95C8FB7685F0}" dt="2024-03-19T00:40:38.140" v="1622" actId="164"/>
          <ac:spMkLst>
            <pc:docMk/>
            <pc:sldMk cId="3174299720" sldId="399"/>
            <ac:spMk id="56" creationId="{980E1D83-634D-D3F7-AC8D-A5CC10E617AA}"/>
          </ac:spMkLst>
        </pc:spChg>
        <pc:spChg chg="add mod">
          <ac:chgData name="代數白痴 顧" userId="316db6a4f7ef8138" providerId="LiveId" clId="{4DCADB0E-4374-4AF3-A0C9-95C8FB7685F0}" dt="2024-03-19T00:39:33.739" v="1610" actId="164"/>
          <ac:spMkLst>
            <pc:docMk/>
            <pc:sldMk cId="3174299720" sldId="399"/>
            <ac:spMk id="61" creationId="{95175AB6-9F5F-50BA-DF92-B7FD2DDD7829}"/>
          </ac:spMkLst>
        </pc:spChg>
        <pc:spChg chg="add mod">
          <ac:chgData name="代數白痴 顧" userId="316db6a4f7ef8138" providerId="LiveId" clId="{4DCADB0E-4374-4AF3-A0C9-95C8FB7685F0}" dt="2024-03-19T00:39:33.739" v="1610" actId="164"/>
          <ac:spMkLst>
            <pc:docMk/>
            <pc:sldMk cId="3174299720" sldId="399"/>
            <ac:spMk id="62" creationId="{3A478BC9-0BDF-D885-06C2-A25993DB6F95}"/>
          </ac:spMkLst>
        </pc:spChg>
        <pc:spChg chg="add mod">
          <ac:chgData name="代數白痴 顧" userId="316db6a4f7ef8138" providerId="LiveId" clId="{4DCADB0E-4374-4AF3-A0C9-95C8FB7685F0}" dt="2024-03-19T00:39:33.739" v="1610" actId="164"/>
          <ac:spMkLst>
            <pc:docMk/>
            <pc:sldMk cId="3174299720" sldId="399"/>
            <ac:spMk id="63" creationId="{2D73994D-4045-0653-455F-BFDF2AD2D506}"/>
          </ac:spMkLst>
        </pc:spChg>
        <pc:spChg chg="add mod">
          <ac:chgData name="代數白痴 顧" userId="316db6a4f7ef8138" providerId="LiveId" clId="{4DCADB0E-4374-4AF3-A0C9-95C8FB7685F0}" dt="2024-03-19T00:40:38.140" v="1622" actId="164"/>
          <ac:spMkLst>
            <pc:docMk/>
            <pc:sldMk cId="3174299720" sldId="399"/>
            <ac:spMk id="65" creationId="{458F5F73-03D4-E675-76FD-19693FD0F61A}"/>
          </ac:spMkLst>
        </pc:spChg>
        <pc:spChg chg="add mod">
          <ac:chgData name="代數白痴 顧" userId="316db6a4f7ef8138" providerId="LiveId" clId="{4DCADB0E-4374-4AF3-A0C9-95C8FB7685F0}" dt="2024-03-19T00:40:38.140" v="1622" actId="164"/>
          <ac:spMkLst>
            <pc:docMk/>
            <pc:sldMk cId="3174299720" sldId="399"/>
            <ac:spMk id="66" creationId="{E906DE12-DC24-FC83-C206-5F1559B07C29}"/>
          </ac:spMkLst>
        </pc:spChg>
        <pc:spChg chg="add mod">
          <ac:chgData name="代數白痴 顧" userId="316db6a4f7ef8138" providerId="LiveId" clId="{4DCADB0E-4374-4AF3-A0C9-95C8FB7685F0}" dt="2024-03-19T00:40:38.140" v="1622" actId="164"/>
          <ac:spMkLst>
            <pc:docMk/>
            <pc:sldMk cId="3174299720" sldId="399"/>
            <ac:spMk id="67" creationId="{8B42F1A6-14F5-DB76-3A57-262526FA2D10}"/>
          </ac:spMkLst>
        </pc:spChg>
        <pc:spChg chg="add mod">
          <ac:chgData name="代數白痴 顧" userId="316db6a4f7ef8138" providerId="LiveId" clId="{4DCADB0E-4374-4AF3-A0C9-95C8FB7685F0}" dt="2024-03-19T00:40:38.140" v="1622" actId="164"/>
          <ac:spMkLst>
            <pc:docMk/>
            <pc:sldMk cId="3174299720" sldId="399"/>
            <ac:spMk id="68" creationId="{15A15F28-B1B0-ACA2-2906-2CDF8553FECF}"/>
          </ac:spMkLst>
        </pc:spChg>
        <pc:spChg chg="add mod">
          <ac:chgData name="代數白痴 顧" userId="316db6a4f7ef8138" providerId="LiveId" clId="{4DCADB0E-4374-4AF3-A0C9-95C8FB7685F0}" dt="2024-03-19T00:40:38.140" v="1622" actId="164"/>
          <ac:spMkLst>
            <pc:docMk/>
            <pc:sldMk cId="3174299720" sldId="399"/>
            <ac:spMk id="69" creationId="{6A44CB1E-18FE-A8CB-0529-7FD1915B2AE9}"/>
          </ac:spMkLst>
        </pc:spChg>
        <pc:grpChg chg="add mod">
          <ac:chgData name="代數白痴 顧" userId="316db6a4f7ef8138" providerId="LiveId" clId="{4DCADB0E-4374-4AF3-A0C9-95C8FB7685F0}" dt="2024-03-19T00:32:08.830" v="1065" actId="1076"/>
          <ac:grpSpMkLst>
            <pc:docMk/>
            <pc:sldMk cId="3174299720" sldId="399"/>
            <ac:grpSpMk id="39" creationId="{85BA0BA3-B5BF-3D80-C37E-504E842A2002}"/>
          </ac:grpSpMkLst>
        </pc:grpChg>
        <pc:grpChg chg="add mod">
          <ac:chgData name="代數白痴 顧" userId="316db6a4f7ef8138" providerId="LiveId" clId="{4DCADB0E-4374-4AF3-A0C9-95C8FB7685F0}" dt="2024-03-19T00:40:38.140" v="1622" actId="164"/>
          <ac:grpSpMkLst>
            <pc:docMk/>
            <pc:sldMk cId="3174299720" sldId="399"/>
            <ac:grpSpMk id="64" creationId="{3F5D846F-A32A-5C78-C786-2222F8B8CE93}"/>
          </ac:grpSpMkLst>
        </pc:grpChg>
        <pc:grpChg chg="add mod">
          <ac:chgData name="代數白痴 顧" userId="316db6a4f7ef8138" providerId="LiveId" clId="{4DCADB0E-4374-4AF3-A0C9-95C8FB7685F0}" dt="2024-03-19T00:40:38.140" v="1622" actId="164"/>
          <ac:grpSpMkLst>
            <pc:docMk/>
            <pc:sldMk cId="3174299720" sldId="399"/>
            <ac:grpSpMk id="70" creationId="{B1C5BCE9-70DC-0743-923B-7594C469D064}"/>
          </ac:grpSpMkLst>
        </pc:grpChg>
        <pc:picChg chg="add del mod">
          <ac:chgData name="代數白痴 顧" userId="316db6a4f7ef8138" providerId="LiveId" clId="{4DCADB0E-4374-4AF3-A0C9-95C8FB7685F0}" dt="2024-03-19T00:30:07.522" v="864" actId="478"/>
          <ac:picMkLst>
            <pc:docMk/>
            <pc:sldMk cId="3174299720" sldId="399"/>
            <ac:picMk id="11" creationId="{C00A54AA-AEF5-EA4A-E098-2257B45927D1}"/>
          </ac:picMkLst>
        </pc:picChg>
        <pc:picChg chg="add del mod">
          <ac:chgData name="代數白痴 顧" userId="316db6a4f7ef8138" providerId="LiveId" clId="{4DCADB0E-4374-4AF3-A0C9-95C8FB7685F0}" dt="2024-03-19T00:40:21.031" v="1621" actId="478"/>
          <ac:picMkLst>
            <pc:docMk/>
            <pc:sldMk cId="3174299720" sldId="399"/>
            <ac:picMk id="60" creationId="{D1FB6134-7E24-0AEA-A8EC-23A0A1A2AFA5}"/>
          </ac:picMkLst>
        </pc:picChg>
        <pc:cxnChg chg="add mod">
          <ac:chgData name="代數白痴 顧" userId="316db6a4f7ef8138" providerId="LiveId" clId="{4DCADB0E-4374-4AF3-A0C9-95C8FB7685F0}" dt="2024-03-19T00:19:13.243" v="387" actId="1038"/>
          <ac:cxnSpMkLst>
            <pc:docMk/>
            <pc:sldMk cId="3174299720" sldId="399"/>
            <ac:cxnSpMk id="3" creationId="{3F8736C3-E6C4-8592-8A97-12993B79DE39}"/>
          </ac:cxnSpMkLst>
        </pc:cxnChg>
        <pc:cxnChg chg="add mod">
          <ac:chgData name="代數白痴 顧" userId="316db6a4f7ef8138" providerId="LiveId" clId="{4DCADB0E-4374-4AF3-A0C9-95C8FB7685F0}" dt="2024-03-19T00:19:26.276" v="422" actId="1038"/>
          <ac:cxnSpMkLst>
            <pc:docMk/>
            <pc:sldMk cId="3174299720" sldId="399"/>
            <ac:cxnSpMk id="4" creationId="{03FCA809-2ECE-43BF-FFC2-548A12A7F852}"/>
          </ac:cxnSpMkLst>
        </pc:cxnChg>
        <pc:cxnChg chg="add mod">
          <ac:chgData name="代數白痴 顧" userId="316db6a4f7ef8138" providerId="LiveId" clId="{4DCADB0E-4374-4AF3-A0C9-95C8FB7685F0}" dt="2024-03-19T00:19:45.147" v="567" actId="1038"/>
          <ac:cxnSpMkLst>
            <pc:docMk/>
            <pc:sldMk cId="3174299720" sldId="399"/>
            <ac:cxnSpMk id="5" creationId="{C2A41D06-6A18-02C1-DCFC-0C15EF52CAFF}"/>
          </ac:cxnSpMkLst>
        </pc:cxnChg>
        <pc:cxnChg chg="add mod">
          <ac:chgData name="代數白痴 顧" userId="316db6a4f7ef8138" providerId="LiveId" clId="{4DCADB0E-4374-4AF3-A0C9-95C8FB7685F0}" dt="2024-03-19T00:19:48.907" v="569" actId="1037"/>
          <ac:cxnSpMkLst>
            <pc:docMk/>
            <pc:sldMk cId="3174299720" sldId="399"/>
            <ac:cxnSpMk id="7" creationId="{144C248D-76DB-3622-739A-1CF4D056DD2C}"/>
          </ac:cxnSpMkLst>
        </pc:cxnChg>
        <pc:cxnChg chg="add mod">
          <ac:chgData name="代數白痴 顧" userId="316db6a4f7ef8138" providerId="LiveId" clId="{4DCADB0E-4374-4AF3-A0C9-95C8FB7685F0}" dt="2024-03-19T00:20:07.334" v="670" actId="1038"/>
          <ac:cxnSpMkLst>
            <pc:docMk/>
            <pc:sldMk cId="3174299720" sldId="399"/>
            <ac:cxnSpMk id="8" creationId="{912656CF-2529-FC23-0FD0-7E5D077E8A60}"/>
          </ac:cxnSpMkLst>
        </pc:cxnChg>
        <pc:cxnChg chg="add mod">
          <ac:chgData name="代數白痴 顧" userId="316db6a4f7ef8138" providerId="LiveId" clId="{4DCADB0E-4374-4AF3-A0C9-95C8FB7685F0}" dt="2024-03-19T00:20:12.987" v="711" actId="1037"/>
          <ac:cxnSpMkLst>
            <pc:docMk/>
            <pc:sldMk cId="3174299720" sldId="399"/>
            <ac:cxnSpMk id="9" creationId="{E68281E5-17FE-05C5-0BD4-067D2AA8EED6}"/>
          </ac:cxnSpMkLst>
        </pc:cxnChg>
        <pc:cxnChg chg="add mod">
          <ac:chgData name="代數白痴 顧" userId="316db6a4f7ef8138" providerId="LiveId" clId="{4DCADB0E-4374-4AF3-A0C9-95C8FB7685F0}" dt="2024-03-19T00:20:18.690" v="755" actId="1037"/>
          <ac:cxnSpMkLst>
            <pc:docMk/>
            <pc:sldMk cId="3174299720" sldId="399"/>
            <ac:cxnSpMk id="10" creationId="{C2F7A603-6324-1263-F221-F200077345E6}"/>
          </ac:cxnSpMkLst>
        </pc:cxnChg>
        <pc:cxnChg chg="add del mod">
          <ac:chgData name="代數白痴 顧" userId="316db6a4f7ef8138" providerId="LiveId" clId="{4DCADB0E-4374-4AF3-A0C9-95C8FB7685F0}" dt="2024-03-19T00:25:16.597" v="793" actId="478"/>
          <ac:cxnSpMkLst>
            <pc:docMk/>
            <pc:sldMk cId="3174299720" sldId="399"/>
            <ac:cxnSpMk id="19" creationId="{206A605F-692D-F387-B535-EFADC204D435}"/>
          </ac:cxnSpMkLst>
        </pc:cxnChg>
        <pc:cxnChg chg="add del mod">
          <ac:chgData name="代數白痴 顧" userId="316db6a4f7ef8138" providerId="LiveId" clId="{4DCADB0E-4374-4AF3-A0C9-95C8FB7685F0}" dt="2024-03-19T00:25:16.898" v="794" actId="478"/>
          <ac:cxnSpMkLst>
            <pc:docMk/>
            <pc:sldMk cId="3174299720" sldId="399"/>
            <ac:cxnSpMk id="22" creationId="{9F6682BA-4C83-A1FC-D45E-4909EE98B14D}"/>
          </ac:cxnSpMkLst>
        </pc:cxnChg>
        <pc:cxnChg chg="add del mod">
          <ac:chgData name="代數白痴 顧" userId="316db6a4f7ef8138" providerId="LiveId" clId="{4DCADB0E-4374-4AF3-A0C9-95C8FB7685F0}" dt="2024-03-19T00:25:08.437" v="791" actId="478"/>
          <ac:cxnSpMkLst>
            <pc:docMk/>
            <pc:sldMk cId="3174299720" sldId="399"/>
            <ac:cxnSpMk id="29" creationId="{8FC92083-9BC9-1BFB-BCC1-C8E690F909F6}"/>
          </ac:cxnSpMkLst>
        </pc:cxnChg>
        <pc:cxnChg chg="add mod">
          <ac:chgData name="代數白痴 顧" userId="316db6a4f7ef8138" providerId="LiveId" clId="{4DCADB0E-4374-4AF3-A0C9-95C8FB7685F0}" dt="2024-03-19T00:28:53.223" v="814" actId="164"/>
          <ac:cxnSpMkLst>
            <pc:docMk/>
            <pc:sldMk cId="3174299720" sldId="399"/>
            <ac:cxnSpMk id="36" creationId="{F614FF63-F02A-FA51-C7D1-173D90CD51A5}"/>
          </ac:cxnSpMkLst>
        </pc:cxnChg>
        <pc:cxnChg chg="add mod">
          <ac:chgData name="代數白痴 顧" userId="316db6a4f7ef8138" providerId="LiveId" clId="{4DCADB0E-4374-4AF3-A0C9-95C8FB7685F0}" dt="2024-03-19T00:40:38.140" v="1622" actId="164"/>
          <ac:cxnSpMkLst>
            <pc:docMk/>
            <pc:sldMk cId="3174299720" sldId="399"/>
            <ac:cxnSpMk id="48" creationId="{68834B9C-B3D8-A6AC-B94F-58DA83B014CC}"/>
          </ac:cxnSpMkLst>
        </pc:cxnChg>
        <pc:cxnChg chg="add mod">
          <ac:chgData name="代數白痴 顧" userId="316db6a4f7ef8138" providerId="LiveId" clId="{4DCADB0E-4374-4AF3-A0C9-95C8FB7685F0}" dt="2024-03-19T00:40:38.140" v="1622" actId="164"/>
          <ac:cxnSpMkLst>
            <pc:docMk/>
            <pc:sldMk cId="3174299720" sldId="399"/>
            <ac:cxnSpMk id="49" creationId="{9C4233AC-1A46-39F6-E3DC-D6B90B26609F}"/>
          </ac:cxnSpMkLst>
        </pc:cxnChg>
        <pc:cxnChg chg="add mod">
          <ac:chgData name="代數白痴 顧" userId="316db6a4f7ef8138" providerId="LiveId" clId="{4DCADB0E-4374-4AF3-A0C9-95C8FB7685F0}" dt="2024-03-19T00:40:38.140" v="1622" actId="164"/>
          <ac:cxnSpMkLst>
            <pc:docMk/>
            <pc:sldMk cId="3174299720" sldId="399"/>
            <ac:cxnSpMk id="50" creationId="{CE7D25A2-2479-B9C2-BE7E-7EC58120BD13}"/>
          </ac:cxnSpMkLst>
        </pc:cxnChg>
        <pc:cxnChg chg="add mod">
          <ac:chgData name="代數白痴 顧" userId="316db6a4f7ef8138" providerId="LiveId" clId="{4DCADB0E-4374-4AF3-A0C9-95C8FB7685F0}" dt="2024-03-19T00:40:38.140" v="1622" actId="164"/>
          <ac:cxnSpMkLst>
            <pc:docMk/>
            <pc:sldMk cId="3174299720" sldId="399"/>
            <ac:cxnSpMk id="51" creationId="{C9F3DEDC-6322-63C4-CAB1-E21FF8793F09}"/>
          </ac:cxnSpMkLst>
        </pc:cxnChg>
        <pc:cxnChg chg="add mod">
          <ac:chgData name="代數白痴 顧" userId="316db6a4f7ef8138" providerId="LiveId" clId="{4DCADB0E-4374-4AF3-A0C9-95C8FB7685F0}" dt="2024-03-19T00:40:38.140" v="1622" actId="164"/>
          <ac:cxnSpMkLst>
            <pc:docMk/>
            <pc:sldMk cId="3174299720" sldId="399"/>
            <ac:cxnSpMk id="53" creationId="{444023BB-18D1-01CD-06DB-1895D5E969FD}"/>
          </ac:cxnSpMkLst>
        </pc:cxnChg>
        <pc:cxnChg chg="mod">
          <ac:chgData name="代數白痴 顧" userId="316db6a4f7ef8138" providerId="LiveId" clId="{4DCADB0E-4374-4AF3-A0C9-95C8FB7685F0}" dt="2024-03-19T00:40:38.140" v="1622" actId="164"/>
          <ac:cxnSpMkLst>
            <pc:docMk/>
            <pc:sldMk cId="3174299720" sldId="399"/>
            <ac:cxnSpMk id="54" creationId="{C85B2D53-5B5A-9AC0-2275-87E619C4DFE5}"/>
          </ac:cxnSpMkLst>
        </pc:cxnChg>
        <pc:cxnChg chg="add mod">
          <ac:chgData name="代數白痴 顧" userId="316db6a4f7ef8138" providerId="LiveId" clId="{4DCADB0E-4374-4AF3-A0C9-95C8FB7685F0}" dt="2024-03-19T00:40:38.140" v="1622" actId="164"/>
          <ac:cxnSpMkLst>
            <pc:docMk/>
            <pc:sldMk cId="3174299720" sldId="399"/>
            <ac:cxnSpMk id="57" creationId="{BBE40EEF-E9C8-D9EB-1A72-07253B7625B9}"/>
          </ac:cxnSpMkLst>
        </pc:cxnChg>
        <pc:cxnChg chg="add del mod">
          <ac:chgData name="代數白痴 顧" userId="316db6a4f7ef8138" providerId="LiveId" clId="{4DCADB0E-4374-4AF3-A0C9-95C8FB7685F0}" dt="2024-03-19T00:38:07.019" v="1601" actId="478"/>
          <ac:cxnSpMkLst>
            <pc:docMk/>
            <pc:sldMk cId="3174299720" sldId="399"/>
            <ac:cxnSpMk id="58" creationId="{4970C35E-02BB-0DDB-E095-0AC5E4B0695B}"/>
          </ac:cxnSpMkLst>
        </pc:cxnChg>
      </pc:sldChg>
    </pc:docChg>
  </pc:docChgLst>
  <pc:docChgLst>
    <pc:chgData name="代數白痴 顧" userId="316db6a4f7ef8138" providerId="LiveId" clId="{64685616-B5E9-49B8-B1E1-FB6EC46825E3}"/>
    <pc:docChg chg="undo custSel addSld modSld">
      <pc:chgData name="代數白痴 顧" userId="316db6a4f7ef8138" providerId="LiveId" clId="{64685616-B5E9-49B8-B1E1-FB6EC46825E3}" dt="2023-12-01T00:33:29.547" v="1545" actId="692"/>
      <pc:docMkLst>
        <pc:docMk/>
      </pc:docMkLst>
      <pc:sldChg chg="addSp delSp modSp mod">
        <pc:chgData name="代數白痴 顧" userId="316db6a4f7ef8138" providerId="LiveId" clId="{64685616-B5E9-49B8-B1E1-FB6EC46825E3}" dt="2023-12-01T00:33:29.547" v="1545" actId="692"/>
        <pc:sldMkLst>
          <pc:docMk/>
          <pc:sldMk cId="1922349085" sldId="396"/>
        </pc:sldMkLst>
        <pc:spChg chg="mod topLvl">
          <ac:chgData name="代數白痴 顧" userId="316db6a4f7ef8138" providerId="LiveId" clId="{64685616-B5E9-49B8-B1E1-FB6EC46825E3}" dt="2023-12-01T00:23:30.064" v="1455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64685616-B5E9-49B8-B1E1-FB6EC46825E3}" dt="2023-12-01T00:23:30.064" v="1455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64685616-B5E9-49B8-B1E1-FB6EC46825E3}" dt="2023-12-01T00:23:30.064" v="1455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1" creationId="{9F5C7AD1-4DC9-1D1F-B682-69DB5D438709}"/>
          </ac:spMkLst>
        </pc:spChg>
        <pc:spChg chg="add 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12" creationId="{41DB8D5E-4AD3-34D4-8B64-CF7996AD3FFF}"/>
          </ac:spMkLst>
        </pc:spChg>
        <pc:spChg chg="mod">
          <ac:chgData name="代數白痴 顧" userId="316db6a4f7ef8138" providerId="LiveId" clId="{64685616-B5E9-49B8-B1E1-FB6EC46825E3}" dt="2023-12-01T00:18:24.155" v="835" actId="20577"/>
          <ac:spMkLst>
            <pc:docMk/>
            <pc:sldMk cId="1922349085" sldId="396"/>
            <ac:spMk id="23" creationId="{00000000-0000-0000-0000-000000000000}"/>
          </ac:spMkLst>
        </pc:spChg>
        <pc:spChg chg="add mod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38" creationId="{CF10FC1F-53A4-2B0B-30C3-8D8FCA206819}"/>
          </ac:spMkLst>
        </pc:spChg>
        <pc:spChg chg="add mod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50" creationId="{6A4BE968-54E1-A4A4-BA48-808098D04848}"/>
          </ac:spMkLst>
        </pc:spChg>
        <pc:spChg chg="add mod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51" creationId="{7A7F72BA-0AAF-250F-1316-978315520E77}"/>
          </ac:spMkLst>
        </pc:spChg>
        <pc:spChg chg="add mod">
          <ac:chgData name="代數白痴 顧" userId="316db6a4f7ef8138" providerId="LiveId" clId="{64685616-B5E9-49B8-B1E1-FB6EC46825E3}" dt="2023-12-01T00:30:34.954" v="1524" actId="688"/>
          <ac:spMkLst>
            <pc:docMk/>
            <pc:sldMk cId="1922349085" sldId="396"/>
            <ac:spMk id="56" creationId="{A3549A11-5DEE-9F68-425F-A24D48498C00}"/>
          </ac:spMkLst>
        </pc:spChg>
        <pc:spChg chg="add del mod ord">
          <ac:chgData name="代數白痴 顧" userId="316db6a4f7ef8138" providerId="LiveId" clId="{64685616-B5E9-49B8-B1E1-FB6EC46825E3}" dt="2023-12-01T00:31:49.510" v="1530" actId="478"/>
          <ac:spMkLst>
            <pc:docMk/>
            <pc:sldMk cId="1922349085" sldId="396"/>
            <ac:spMk id="58" creationId="{0596AC94-1952-3EC2-3F3E-1F1BB8137487}"/>
          </ac:spMkLst>
        </pc:spChg>
        <pc:spChg chg="add mod ord">
          <ac:chgData name="代數白痴 顧" userId="316db6a4f7ef8138" providerId="LiveId" clId="{64685616-B5E9-49B8-B1E1-FB6EC46825E3}" dt="2023-12-01T00:32:31.992" v="1535" actId="167"/>
          <ac:spMkLst>
            <pc:docMk/>
            <pc:sldMk cId="1922349085" sldId="396"/>
            <ac:spMk id="59" creationId="{1712C45D-BBEB-D085-0E56-C644DC2BFA1D}"/>
          </ac:spMkLst>
        </pc:spChg>
        <pc:spChg chg="mod">
          <ac:chgData name="代數白痴 顧" userId="316db6a4f7ef8138" providerId="LiveId" clId="{64685616-B5E9-49B8-B1E1-FB6EC46825E3}" dt="2023-11-30T03:27:15.560" v="391" actId="20577"/>
          <ac:spMkLst>
            <pc:docMk/>
            <pc:sldMk cId="1922349085" sldId="396"/>
            <ac:spMk id="60" creationId="{90ECAF3B-FFFF-A531-AFBE-31708C7D891C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2" creationId="{3F7BA87B-C320-E23F-73C1-F9850FE98DF6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3" creationId="{778A182C-369F-6C9A-757B-26A56B661947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4" creationId="{7A82ECC7-46B8-CC28-1405-F84387FF2A98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5" creationId="{3FDD0D30-9233-F353-36EA-B99C2A1EF3C7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6" creationId="{64CC654D-82A0-F30A-076B-BAA382BBE1EF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81" creationId="{E128A84A-D556-4B88-C02E-D745ECFDBB07}"/>
          </ac:spMkLst>
        </pc:spChg>
        <pc:spChg chg="del">
          <ac:chgData name="代數白痴 顧" userId="316db6a4f7ef8138" providerId="LiveId" clId="{64685616-B5E9-49B8-B1E1-FB6EC46825E3}" dt="2023-11-30T03:23:17.225" v="6" actId="478"/>
          <ac:spMkLst>
            <pc:docMk/>
            <pc:sldMk cId="1922349085" sldId="396"/>
            <ac:spMk id="82" creationId="{714B2624-697B-01F6-21ED-DBE5FB4E5F84}"/>
          </ac:spMkLst>
        </pc:spChg>
        <pc:spChg chg="del mod">
          <ac:chgData name="代數白痴 顧" userId="316db6a4f7ef8138" providerId="LiveId" clId="{64685616-B5E9-49B8-B1E1-FB6EC46825E3}" dt="2023-11-30T03:23:16.519" v="5" actId="478"/>
          <ac:spMkLst>
            <pc:docMk/>
            <pc:sldMk cId="1922349085" sldId="396"/>
            <ac:spMk id="83" creationId="{44311457-4F7E-AD69-4C2A-7C66BEF28DAE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14" creationId="{2C98BB29-045C-AEF3-B248-AC46D670F862}"/>
          </ac:spMkLst>
        </pc:spChg>
        <pc:spChg chg="del mod topLvl">
          <ac:chgData name="代數白痴 顧" userId="316db6a4f7ef8138" providerId="LiveId" clId="{64685616-B5E9-49B8-B1E1-FB6EC46825E3}" dt="2023-12-01T00:19:06.744" v="848" actId="478"/>
          <ac:spMkLst>
            <pc:docMk/>
            <pc:sldMk cId="1922349085" sldId="396"/>
            <ac:spMk id="116" creationId="{92E12CCF-D0EB-4B82-C907-0700D1637F40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17" creationId="{0E1BEB0F-5DC7-76A0-F439-FC64FFB49BD0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18" creationId="{1AE28330-B14E-03CC-D80C-E940CB8EC1AD}"/>
          </ac:spMkLst>
        </pc:spChg>
        <pc:spChg chg="del mod topLvl">
          <ac:chgData name="代數白痴 顧" userId="316db6a4f7ef8138" providerId="LiveId" clId="{64685616-B5E9-49B8-B1E1-FB6EC46825E3}" dt="2023-12-01T00:18:47.455" v="839" actId="478"/>
          <ac:spMkLst>
            <pc:docMk/>
            <pc:sldMk cId="1922349085" sldId="396"/>
            <ac:spMk id="119" creationId="{E4BF1324-EA07-E37A-EBDB-EFEA094D21D7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20" creationId="{64DD899D-569C-32C8-D4DC-79CFF1F37147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21" creationId="{64AFBBEA-C697-3884-6B65-BF5F1A692D75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22" creationId="{3BD57528-9D05-AFE1-BF82-CDE9E587373C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23" creationId="{B8D630BE-0A6D-BC6F-3EE9-00D6D90B74A5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25" creationId="{A397E39B-90E3-14A1-7F11-AA451ED2B8EB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26" creationId="{11E0494F-28D5-4DB4-3977-9210203201CF}"/>
          </ac:spMkLst>
        </pc:spChg>
        <pc:spChg chg="del mod topLvl">
          <ac:chgData name="代數白痴 顧" userId="316db6a4f7ef8138" providerId="LiveId" clId="{64685616-B5E9-49B8-B1E1-FB6EC46825E3}" dt="2023-12-01T00:18:48.947" v="840" actId="478"/>
          <ac:spMkLst>
            <pc:docMk/>
            <pc:sldMk cId="1922349085" sldId="396"/>
            <ac:spMk id="127" creationId="{E31A8314-D728-0215-3894-55CBB2AA56D8}"/>
          </ac:spMkLst>
        </pc:spChg>
        <pc:spChg chg="del mod topLvl">
          <ac:chgData name="代數白痴 顧" userId="316db6a4f7ef8138" providerId="LiveId" clId="{64685616-B5E9-49B8-B1E1-FB6EC46825E3}" dt="2023-12-01T00:18:57.709" v="843" actId="478"/>
          <ac:spMkLst>
            <pc:docMk/>
            <pc:sldMk cId="1922349085" sldId="396"/>
            <ac:spMk id="128" creationId="{BC7F7CE6-53FB-5598-5FBE-93A8EB59E5AE}"/>
          </ac:spMkLst>
        </pc:spChg>
        <pc:grpChg chg="add mod">
          <ac:chgData name="代數白痴 顧" userId="316db6a4f7ef8138" providerId="LiveId" clId="{64685616-B5E9-49B8-B1E1-FB6EC46825E3}" dt="2023-12-01T00:25:59.107" v="1507" actId="164"/>
          <ac:grpSpMkLst>
            <pc:docMk/>
            <pc:sldMk cId="1922349085" sldId="396"/>
            <ac:grpSpMk id="35" creationId="{92153CF8-5595-00A9-5DF8-06A051EC39DC}"/>
          </ac:grpSpMkLst>
        </pc:grpChg>
        <pc:grpChg chg="add mod">
          <ac:chgData name="代數白痴 顧" userId="316db6a4f7ef8138" providerId="LiveId" clId="{64685616-B5E9-49B8-B1E1-FB6EC46825E3}" dt="2023-12-01T00:25:59.107" v="1507" actId="164"/>
          <ac:grpSpMkLst>
            <pc:docMk/>
            <pc:sldMk cId="1922349085" sldId="396"/>
            <ac:grpSpMk id="52" creationId="{40542BA4-28DF-D8DF-866E-3C0B55E856A8}"/>
          </ac:grpSpMkLst>
        </pc:grpChg>
        <pc:grpChg chg="add mod ord">
          <ac:chgData name="代數白痴 顧" userId="316db6a4f7ef8138" providerId="LiveId" clId="{64685616-B5E9-49B8-B1E1-FB6EC46825E3}" dt="2023-12-01T00:30:29.664" v="1523" actId="167"/>
          <ac:grpSpMkLst>
            <pc:docMk/>
            <pc:sldMk cId="1922349085" sldId="396"/>
            <ac:grpSpMk id="57" creationId="{BD165154-36BB-59D2-2D6B-7A138E2D76E3}"/>
          </ac:grpSpMkLst>
        </pc:grpChg>
        <pc:grpChg chg="del">
          <ac:chgData name="代數白痴 顧" userId="316db6a4f7ef8138" providerId="LiveId" clId="{64685616-B5E9-49B8-B1E1-FB6EC46825E3}" dt="2023-11-30T03:23:17.992" v="7" actId="478"/>
          <ac:grpSpMkLst>
            <pc:docMk/>
            <pc:sldMk cId="1922349085" sldId="396"/>
            <ac:grpSpMk id="89" creationId="{62C29B51-3257-2884-D41F-230A3EEB5BD4}"/>
          </ac:grpSpMkLst>
        </pc:grpChg>
        <pc:grpChg chg="del mod">
          <ac:chgData name="代數白痴 顧" userId="316db6a4f7ef8138" providerId="LiveId" clId="{64685616-B5E9-49B8-B1E1-FB6EC46825E3}" dt="2023-12-01T00:18:37.893" v="836" actId="165"/>
          <ac:grpSpMkLst>
            <pc:docMk/>
            <pc:sldMk cId="1922349085" sldId="396"/>
            <ac:grpSpMk id="129" creationId="{29691FB9-5A20-8DC0-57A6-E03C03C54FCD}"/>
          </ac:grpSpMkLst>
        </pc:grpChg>
        <pc:graphicFrameChg chg="add mod">
          <ac:chgData name="代數白痴 顧" userId="316db6a4f7ef8138" providerId="LiveId" clId="{64685616-B5E9-49B8-B1E1-FB6EC46825E3}" dt="2023-11-30T03:27:09.479" v="386" actId="1038"/>
          <ac:graphicFrameMkLst>
            <pc:docMk/>
            <pc:sldMk cId="1922349085" sldId="396"/>
            <ac:graphicFrameMk id="2" creationId="{9AB3E37D-B3FF-5064-0EC4-73DA6E4A9627}"/>
          </ac:graphicFrameMkLst>
        </pc:graphicFrameChg>
        <pc:picChg chg="add del mod">
          <ac:chgData name="代數白痴 顧" userId="316db6a4f7ef8138" providerId="LiveId" clId="{64685616-B5E9-49B8-B1E1-FB6EC46825E3}" dt="2023-12-01T00:17:15.418" v="780" actId="478"/>
          <ac:picMkLst>
            <pc:docMk/>
            <pc:sldMk cId="1922349085" sldId="396"/>
            <ac:picMk id="4" creationId="{7AA1D0DF-9DAA-A408-CCB6-E6C8F27B7A35}"/>
          </ac:picMkLst>
        </pc:picChg>
        <pc:picChg chg="add del mod">
          <ac:chgData name="代數白痴 顧" userId="316db6a4f7ef8138" providerId="LiveId" clId="{64685616-B5E9-49B8-B1E1-FB6EC46825E3}" dt="2023-12-01T00:25:51.443" v="1506" actId="478"/>
          <ac:picMkLst>
            <pc:docMk/>
            <pc:sldMk cId="1922349085" sldId="396"/>
            <ac:picMk id="37" creationId="{B37CA7E3-638B-7AB7-E3A6-1785DEBFF3CF}"/>
          </ac:picMkLst>
        </pc:picChg>
        <pc:cxnChg chg="mod">
          <ac:chgData name="代數白痴 顧" userId="316db6a4f7ef8138" providerId="LiveId" clId="{64685616-B5E9-49B8-B1E1-FB6EC46825E3}" dt="2023-12-01T00:13:13.199" v="520" actId="1035"/>
          <ac:cxnSpMkLst>
            <pc:docMk/>
            <pc:sldMk cId="1922349085" sldId="396"/>
            <ac:cxnSpMk id="6" creationId="{32329F4A-5B95-BCC2-3911-B64DBC4D6C70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7" creationId="{FE5BF7E5-55AA-4027-3A22-130B727A1C85}"/>
          </ac:cxnSpMkLst>
        </pc:cxnChg>
        <pc:cxnChg chg="mod">
          <ac:chgData name="代數白痴 顧" userId="316db6a4f7ef8138" providerId="LiveId" clId="{64685616-B5E9-49B8-B1E1-FB6EC46825E3}" dt="2023-12-01T00:13:13.199" v="520" actId="1035"/>
          <ac:cxnSpMkLst>
            <pc:docMk/>
            <pc:sldMk cId="1922349085" sldId="396"/>
            <ac:cxnSpMk id="9" creationId="{F643A549-CBF3-25F1-FE1B-153FA6698ECC}"/>
          </ac:cxnSpMkLst>
        </pc:cxnChg>
        <pc:cxnChg chg="mod">
          <ac:chgData name="代數白痴 顧" userId="316db6a4f7ef8138" providerId="LiveId" clId="{64685616-B5E9-49B8-B1E1-FB6EC46825E3}" dt="2023-12-01T00:13:13.199" v="520" actId="1035"/>
          <ac:cxnSpMkLst>
            <pc:docMk/>
            <pc:sldMk cId="1922349085" sldId="396"/>
            <ac:cxnSpMk id="14" creationId="{A3C993DE-9EF2-69C0-14A0-1357931FC216}"/>
          </ac:cxnSpMkLst>
        </pc:cxnChg>
        <pc:cxnChg chg="add mod">
          <ac:chgData name="代數白痴 顧" userId="316db6a4f7ef8138" providerId="LiveId" clId="{64685616-B5E9-49B8-B1E1-FB6EC46825E3}" dt="2023-12-01T00:23:39.662" v="1478" actId="1035"/>
          <ac:cxnSpMkLst>
            <pc:docMk/>
            <pc:sldMk cId="1922349085" sldId="396"/>
            <ac:cxnSpMk id="15" creationId="{06CAD921-AD6D-E36A-1FF7-E437A1A47822}"/>
          </ac:cxnSpMkLst>
        </pc:cxnChg>
        <pc:cxnChg chg="add mod">
          <ac:chgData name="代數白痴 顧" userId="316db6a4f7ef8138" providerId="LiveId" clId="{64685616-B5E9-49B8-B1E1-FB6EC46825E3}" dt="2023-12-01T00:23:39.662" v="1478" actId="1035"/>
          <ac:cxnSpMkLst>
            <pc:docMk/>
            <pc:sldMk cId="1922349085" sldId="396"/>
            <ac:cxnSpMk id="17" creationId="{95AEECF6-4C18-20E0-389F-1715AC53DB96}"/>
          </ac:cxnSpMkLst>
        </pc:cxnChg>
        <pc:cxnChg chg="del">
          <ac:chgData name="代數白痴 顧" userId="316db6a4f7ef8138" providerId="LiveId" clId="{64685616-B5E9-49B8-B1E1-FB6EC46825E3}" dt="2023-12-01T00:13:50.323" v="750" actId="478"/>
          <ac:cxnSpMkLst>
            <pc:docMk/>
            <pc:sldMk cId="1922349085" sldId="396"/>
            <ac:cxnSpMk id="19" creationId="{2F21C410-2F66-58F5-DA01-28D0B5D975EE}"/>
          </ac:cxnSpMkLst>
        </pc:cxnChg>
        <pc:cxnChg chg="del">
          <ac:chgData name="代數白痴 顧" userId="316db6a4f7ef8138" providerId="LiveId" clId="{64685616-B5E9-49B8-B1E1-FB6EC46825E3}" dt="2023-12-01T00:13:50.323" v="750" actId="478"/>
          <ac:cxnSpMkLst>
            <pc:docMk/>
            <pc:sldMk cId="1922349085" sldId="396"/>
            <ac:cxnSpMk id="20" creationId="{0BC1322C-1FA5-B833-28FA-A1098741136B}"/>
          </ac:cxnSpMkLst>
        </pc:cxnChg>
        <pc:cxnChg chg="mod">
          <ac:chgData name="代數白痴 顧" userId="316db6a4f7ef8138" providerId="LiveId" clId="{64685616-B5E9-49B8-B1E1-FB6EC46825E3}" dt="2023-12-01T00:13:29.009" v="656" actId="1037"/>
          <ac:cxnSpMkLst>
            <pc:docMk/>
            <pc:sldMk cId="1922349085" sldId="396"/>
            <ac:cxnSpMk id="21" creationId="{A41C8076-9516-D74C-C741-7A599E2A5088}"/>
          </ac:cxnSpMkLst>
        </pc:cxnChg>
        <pc:cxnChg chg="mod">
          <ac:chgData name="代數白痴 顧" userId="316db6a4f7ef8138" providerId="LiveId" clId="{64685616-B5E9-49B8-B1E1-FB6EC46825E3}" dt="2023-12-01T00:13:35.599" v="661" actId="1038"/>
          <ac:cxnSpMkLst>
            <pc:docMk/>
            <pc:sldMk cId="1922349085" sldId="396"/>
            <ac:cxnSpMk id="22" creationId="{DCD86453-A300-CFE7-330D-A137A065C734}"/>
          </ac:cxnSpMkLst>
        </pc:cxnChg>
        <pc:cxnChg chg="mod">
          <ac:chgData name="代數白痴 顧" userId="316db6a4f7ef8138" providerId="LiveId" clId="{64685616-B5E9-49B8-B1E1-FB6EC46825E3}" dt="2023-12-01T00:13:45.542" v="749" actId="1037"/>
          <ac:cxnSpMkLst>
            <pc:docMk/>
            <pc:sldMk cId="1922349085" sldId="396"/>
            <ac:cxnSpMk id="24" creationId="{3D042B8F-2AE2-1CB5-E898-3E3AEF1A6E44}"/>
          </ac:cxnSpMkLst>
        </pc:cxnChg>
        <pc:cxnChg chg="del">
          <ac:chgData name="代數白痴 顧" userId="316db6a4f7ef8138" providerId="LiveId" clId="{64685616-B5E9-49B8-B1E1-FB6EC46825E3}" dt="2023-12-01T00:13:50.323" v="750" actId="478"/>
          <ac:cxnSpMkLst>
            <pc:docMk/>
            <pc:sldMk cId="1922349085" sldId="396"/>
            <ac:cxnSpMk id="25" creationId="{5A3D69BC-1336-F2DD-0F80-AEF1FFE76649}"/>
          </ac:cxnSpMkLst>
        </pc:cxnChg>
        <pc:cxnChg chg="add mod ord">
          <ac:chgData name="代數白痴 顧" userId="316db6a4f7ef8138" providerId="LiveId" clId="{64685616-B5E9-49B8-B1E1-FB6EC46825E3}" dt="2023-12-01T00:33:10.245" v="1542" actId="692"/>
          <ac:cxnSpMkLst>
            <pc:docMk/>
            <pc:sldMk cId="1922349085" sldId="396"/>
            <ac:cxnSpMk id="26" creationId="{ECC48CAA-3C26-A7EC-D3F3-E50E77465C5B}"/>
          </ac:cxnSpMkLst>
        </pc:cxnChg>
        <pc:cxnChg chg="add mod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0" creationId="{5A6B72ED-2A9A-EBA0-2140-90EF0D7640CD}"/>
          </ac:cxnSpMkLst>
        </pc:cxnChg>
        <pc:cxnChg chg="del mod topLvl">
          <ac:chgData name="代數白痴 顧" userId="316db6a4f7ef8138" providerId="LiveId" clId="{64685616-B5E9-49B8-B1E1-FB6EC46825E3}" dt="2023-12-01T00:23:14.091" v="1452" actId="478"/>
          <ac:cxnSpMkLst>
            <pc:docMk/>
            <pc:sldMk cId="1922349085" sldId="396"/>
            <ac:cxnSpMk id="31" creationId="{30F4BEC0-D84F-90F1-2D04-EF2DF29A7949}"/>
          </ac:cxnSpMkLst>
        </pc:cxnChg>
        <pc:cxnChg chg="add mod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2" creationId="{DBF183FD-40E1-8AF3-8C8C-65F9C07B8B61}"/>
          </ac:cxnSpMkLst>
        </pc:cxnChg>
        <pc:cxnChg chg="add del mod">
          <ac:chgData name="代數白痴 顧" userId="316db6a4f7ef8138" providerId="LiveId" clId="{64685616-B5E9-49B8-B1E1-FB6EC46825E3}" dt="2023-12-01T00:22:46.624" v="1285" actId="478"/>
          <ac:cxnSpMkLst>
            <pc:docMk/>
            <pc:sldMk cId="1922349085" sldId="396"/>
            <ac:cxnSpMk id="33" creationId="{0FDB44E2-B217-6879-9138-64CDF9F44185}"/>
          </ac:cxnSpMkLst>
        </pc:cxnChg>
        <pc:cxnChg chg="add mod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4" creationId="{EBE9D48D-E25B-E54A-5E22-07A3B72419F6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37" creationId="{5614A025-E010-BAC8-A4A2-24382407B01D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9" creationId="{68CEA46D-E69D-BBAE-8FFC-6998FBF88FD8}"/>
          </ac:cxnSpMkLst>
        </pc:cxnChg>
        <pc:cxnChg chg="add mod">
          <ac:chgData name="代數白痴 顧" userId="316db6a4f7ef8138" providerId="LiveId" clId="{64685616-B5E9-49B8-B1E1-FB6EC46825E3}" dt="2023-12-01T00:25:59.107" v="1507" actId="164"/>
          <ac:cxnSpMkLst>
            <pc:docMk/>
            <pc:sldMk cId="1922349085" sldId="396"/>
            <ac:cxnSpMk id="41" creationId="{D39ED9EF-4EB1-E993-F7F8-BF3A1BF1EB5D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42" creationId="{CC94CC96-6145-4CD6-5F16-13A9483F415B}"/>
          </ac:cxnSpMkLst>
        </pc:cxnChg>
        <pc:cxnChg chg="del mod topLvl">
          <ac:chgData name="代數白痴 顧" userId="316db6a4f7ef8138" providerId="LiveId" clId="{64685616-B5E9-49B8-B1E1-FB6EC46825E3}" dt="2023-12-01T00:23:14.091" v="1452" actId="478"/>
          <ac:cxnSpMkLst>
            <pc:docMk/>
            <pc:sldMk cId="1922349085" sldId="396"/>
            <ac:cxnSpMk id="43" creationId="{C790C6B0-A9C6-A783-1012-EA2709F2D3B0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44" creationId="{C184DE3F-485D-37BC-AB7F-C2F50560765F}"/>
          </ac:cxnSpMkLst>
        </pc:cxnChg>
        <pc:cxnChg chg="add mod">
          <ac:chgData name="代數白痴 顧" userId="316db6a4f7ef8138" providerId="LiveId" clId="{64685616-B5E9-49B8-B1E1-FB6EC46825E3}" dt="2023-12-01T00:25:59.107" v="1507" actId="164"/>
          <ac:cxnSpMkLst>
            <pc:docMk/>
            <pc:sldMk cId="1922349085" sldId="396"/>
            <ac:cxnSpMk id="46" creationId="{A5A27854-90E8-177B-B40D-D14E093AF07E}"/>
          </ac:cxnSpMkLst>
        </pc:cxnChg>
        <pc:cxnChg chg="add mod">
          <ac:chgData name="代數白痴 顧" userId="316db6a4f7ef8138" providerId="LiveId" clId="{64685616-B5E9-49B8-B1E1-FB6EC46825E3}" dt="2023-12-01T00:30:27.559" v="1522" actId="164"/>
          <ac:cxnSpMkLst>
            <pc:docMk/>
            <pc:sldMk cId="1922349085" sldId="396"/>
            <ac:cxnSpMk id="54" creationId="{46D4B962-4266-48CC-01E8-982CBCB6638D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54" creationId="{6C7CE733-6E13-67E8-820C-7317A0F45AED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56" creationId="{5ABED142-92E2-7E73-BF42-B18BD8B38775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58" creationId="{0E6B41FD-4EC9-B677-9529-B17BBB563D26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61" creationId="{98F3288C-07E8-F32F-F749-850FA715FBE9}"/>
          </ac:cxnSpMkLst>
        </pc:cxnChg>
        <pc:cxnChg chg="add mod">
          <ac:chgData name="代數白痴 顧" userId="316db6a4f7ef8138" providerId="LiveId" clId="{64685616-B5E9-49B8-B1E1-FB6EC46825E3}" dt="2023-12-01T00:32:57.614" v="1540" actId="692"/>
          <ac:cxnSpMkLst>
            <pc:docMk/>
            <pc:sldMk cId="1922349085" sldId="396"/>
            <ac:cxnSpMk id="67" creationId="{5FFEB136-CE74-3F3D-565A-3807A7B865B8}"/>
          </ac:cxnSpMkLst>
        </pc:cxnChg>
        <pc:cxnChg chg="del">
          <ac:chgData name="代數白痴 顧" userId="316db6a4f7ef8138" providerId="LiveId" clId="{64685616-B5E9-49B8-B1E1-FB6EC46825E3}" dt="2023-11-30T03:23:13.050" v="0" actId="478"/>
          <ac:cxnSpMkLst>
            <pc:docMk/>
            <pc:sldMk cId="1922349085" sldId="396"/>
            <ac:cxnSpMk id="68" creationId="{29DC6D8A-3AAD-452B-4A4D-3F0BA9D4C4EB}"/>
          </ac:cxnSpMkLst>
        </pc:cxnChg>
        <pc:cxnChg chg="del">
          <ac:chgData name="代數白痴 顧" userId="316db6a4f7ef8138" providerId="LiveId" clId="{64685616-B5E9-49B8-B1E1-FB6EC46825E3}" dt="2023-11-30T03:23:15.913" v="3" actId="478"/>
          <ac:cxnSpMkLst>
            <pc:docMk/>
            <pc:sldMk cId="1922349085" sldId="396"/>
            <ac:cxnSpMk id="71" creationId="{B3B70AEF-5316-3869-FEFF-46E41E9B712D}"/>
          </ac:cxnSpMkLst>
        </pc:cxnChg>
        <pc:cxnChg chg="add mod">
          <ac:chgData name="代數白痴 顧" userId="316db6a4f7ef8138" providerId="LiveId" clId="{64685616-B5E9-49B8-B1E1-FB6EC46825E3}" dt="2023-12-01T00:33:29.547" v="1545" actId="692"/>
          <ac:cxnSpMkLst>
            <pc:docMk/>
            <pc:sldMk cId="1922349085" sldId="396"/>
            <ac:cxnSpMk id="71" creationId="{F9DF9446-6FDC-5ADB-105E-5685F952DAF3}"/>
          </ac:cxnSpMkLst>
        </pc:cxnChg>
        <pc:cxnChg chg="del">
          <ac:chgData name="代數白痴 顧" userId="316db6a4f7ef8138" providerId="LiveId" clId="{64685616-B5E9-49B8-B1E1-FB6EC46825E3}" dt="2023-11-30T03:23:14.441" v="1" actId="478"/>
          <ac:cxnSpMkLst>
            <pc:docMk/>
            <pc:sldMk cId="1922349085" sldId="396"/>
            <ac:cxnSpMk id="76" creationId="{B4E53115-73E4-35A7-C8DA-B2550A3E0993}"/>
          </ac:cxnSpMkLst>
        </pc:cxnChg>
        <pc:cxnChg chg="del">
          <ac:chgData name="代數白痴 顧" userId="316db6a4f7ef8138" providerId="LiveId" clId="{64685616-B5E9-49B8-B1E1-FB6EC46825E3}" dt="2023-11-30T03:23:15.164" v="2" actId="478"/>
          <ac:cxnSpMkLst>
            <pc:docMk/>
            <pc:sldMk cId="1922349085" sldId="396"/>
            <ac:cxnSpMk id="79" creationId="{B18D5D4C-4B9C-23C9-8253-D8F7A8F81418}"/>
          </ac:cxnSpMkLst>
        </pc:cxnChg>
        <pc:cxnChg chg="del mod topLvl">
          <ac:chgData name="代數白痴 顧" userId="316db6a4f7ef8138" providerId="LiveId" clId="{64685616-B5E9-49B8-B1E1-FB6EC46825E3}" dt="2023-12-01T00:18:51.290" v="841" actId="478"/>
          <ac:cxnSpMkLst>
            <pc:docMk/>
            <pc:sldMk cId="1922349085" sldId="396"/>
            <ac:cxnSpMk id="94" creationId="{1B020739-3580-589F-31E4-FF7201BBD9F6}"/>
          </ac:cxnSpMkLst>
        </pc:cxnChg>
        <pc:cxnChg chg="del mod topLvl">
          <ac:chgData name="代數白痴 顧" userId="316db6a4f7ef8138" providerId="LiveId" clId="{64685616-B5E9-49B8-B1E1-FB6EC46825E3}" dt="2023-12-01T00:18:45.714" v="837" actId="478"/>
          <ac:cxnSpMkLst>
            <pc:docMk/>
            <pc:sldMk cId="1922349085" sldId="396"/>
            <ac:cxnSpMk id="97" creationId="{D160E9D9-495F-930D-6496-E0DC2B354B3F}"/>
          </ac:cxnSpMkLst>
        </pc:cxnChg>
        <pc:cxnChg chg="del mod topLvl">
          <ac:chgData name="代數白痴 顧" userId="316db6a4f7ef8138" providerId="LiveId" clId="{64685616-B5E9-49B8-B1E1-FB6EC46825E3}" dt="2023-12-01T00:18:46.463" v="838" actId="478"/>
          <ac:cxnSpMkLst>
            <pc:docMk/>
            <pc:sldMk cId="1922349085" sldId="396"/>
            <ac:cxnSpMk id="100" creationId="{BF747EB2-127A-A6D9-0A77-0F896F038CC7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2" creationId="{ABB25DF6-A521-15BC-A545-9F509B40F1DA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4" creationId="{02010A3B-3398-6CC8-6FCC-D2E2B9A52826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6" creationId="{A5B8C778-B5F1-FEE6-798D-1BDE3B7B9B7E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8" creationId="{CFA25123-1EC2-53A8-BF07-E4BEF0E2CCB6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10" creationId="{A88672B6-B601-4157-B6AA-7A0EE873CADE}"/>
          </ac:cxnSpMkLst>
        </pc:cxnChg>
        <pc:cxnChg chg="del mod topLvl">
          <ac:chgData name="代數白痴 顧" userId="316db6a4f7ef8138" providerId="LiveId" clId="{64685616-B5E9-49B8-B1E1-FB6EC46825E3}" dt="2023-12-01T00:18:51.290" v="841" actId="478"/>
          <ac:cxnSpMkLst>
            <pc:docMk/>
            <pc:sldMk cId="1922349085" sldId="396"/>
            <ac:cxnSpMk id="113" creationId="{3163188C-E870-8A95-4162-A5455EFBEDC5}"/>
          </ac:cxnSpMkLst>
        </pc:cxnChg>
      </pc:sldChg>
      <pc:sldChg chg="add">
        <pc:chgData name="代數白痴 顧" userId="316db6a4f7ef8138" providerId="LiveId" clId="{64685616-B5E9-49B8-B1E1-FB6EC46825E3}" dt="2023-11-30T03:23:24.798" v="11"/>
        <pc:sldMkLst>
          <pc:docMk/>
          <pc:sldMk cId="3573936840" sldId="397"/>
        </pc:sldMkLst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4-24T02:23:12.27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12558 13006 700 0,'0'2'0'0,"0"-2"76"0,0 3-62 16,0-2 176-16,0-1-134 15,0 0-17-15,0 0 0 0,2 0 21 16,-2 0 0-16,0 0-26 0,0-1-2 16,2 1 6-16,0 0-4 0,2 0 5 15,-4 0-8-15,0 0-4 0,0 0 2 16,0 0-2-16,0 0-3 15,0 0 3-15,0 0-6 0,2-3-1 16,-2 0 1-16,0-4-2 0,2-1-2 16,-2-4-2-16,0-2-4 0,2 0-7 15,-2-4 5-15,0-2-2 0,0 1-4 16,0-2 6-16,0 1-2 16,0 0 0-16,-4-4 3 0,-2 1-1 15,2 0-5-15,0-1 5 0,-5-1-3 16,-1 2-1-16,2-2 0 0,-3-1 0 15,5 2-3-15,-4 0 3 0,-2 1-1 16,1 1-1-16,-1 0-2 16,-1-2 1-16,3 6-2 0,-2 0 0 15,-5 0 7-15,7 1-6 0,-3 2 6 16,-3-5-3-16,6 4-4 0,-3-2 0 16,1-2 5-16,1 3-7 0,1 3 4 15,-2 1 1-15,1 3-3 0,1 2 0 16,0-2 15-16,1 2-4 0,-1-1 6 15,4 5-5-15,0 0-6 16,-1-1 1-16,1 3-3 0,2-1-3 16,2 2 2-16,2 1 0 0,-2 0-4 15,2 0 2-15,0 0 2 0,0 0-3 16,0 0-1-16,0 0 1 16,0 0 0-16,0 0-6 0,0 0 3 15,0 0-11-15,0 3-9 0,4-1-27 16,0 1-48-16,4 0-104 0,-3-2-22 15,-1 1-119-15,-2 2-433 0</inkml:trace>
  <inkml:trace contextRef="#ctx0" brushRef="#br0" timeOffset="581.27">12177 12529 253 0,'0'0'0'16,"0"0"506"-16,0 0-420 0,0 0 6 15,0 0-6-15,0 0-23 0,0 0-8 16,0 0-10-16,0 0 4 0,2 5 5 15,-2-4 4-15,0-1 7 0,-2 0-6 16,0-1-16-16,-4-1 7 0,0 0 0 16,-2-2-6-16,-5-1 1 15,1-3-13-15,-3-4 1 0,-3-1 4 16,-1-3-7-16,1-8-12 0,-5-2-2 16,-6-9-7-16,0-4-1 0,-2 0-10 15,0-1 4-15,4 6 0 0,4 7-1 16,5 4 7-16,3 11 0 0,3 5-2 15,2 2 3-15,1 5-6 16,5 0 5-16,0 0 4 0,2 0-9 16,2 0 2-16,-2 0 0 0,2-1-7 15,0-2 3-15,0 2 1 0,0 1-3 16,-2 0 0-16,2 0 2 16,0 1-2-16,0 0 1 0,-4 3-1 15,4 5-2 1,-2 2 0-16,-3 4 6 0,1 4-5 0,0 3 1 0,2-3 2 15,0 2-2-15,-2-6 2 0,2 1-1 16,-2-2 0-16,2-1-1 0,0-2 1 16,-3-3-31-16,3-2-4 15,2-1 0-15,0-3-41 0,0-2-55 16,0 0-22-16,0-4-30 0,0-5-67 16,0-2-96-16,0-3-263 0</inkml:trace>
  <inkml:trace contextRef="#ctx0" brushRef="#br0" timeOffset="716.24">11756 12197 915 0,'0'0'0'15,"0"0"340"-15,0 0-245 0,0 0-5 16,0 0-23-16,60-15-43 0,-27 1-17 16,-2 1-7-16,0-2 0 15,-6 7-179-15,-9 6-36 0,-6 2-115 16,-8 9-255-16</inkml:trace>
  <inkml:trace contextRef="#ctx0" brushRef="#br0" timeOffset="1169.84">11386 11665 866 0,'0'0'0'0,"0"0"261"15,0 0-155-15,0 0-36 0,0 0-7 16,0 0 1-16,-46 78-12 0,38-52-11 15,2-2 0-15,0 4-6 0,-1-8-9 16,3-1-5-16,4-2 3 16,0-7-8-16,0 0-7 0,6-4-3 15,1 1 0-15,1-3-3 0,2-3 6 16,5-2-1-16,3-1-5 0,1-5 5 16,4-3-3-16,-5 0-5 0,-1 2 0 15,-1-3-38-15,-1 5-12 0,-5-1-32 16,-2 0 1-16,1 2-15 0,-1 1-18 15,-6-3 22-15,2 2-23 16,-2-5-56-16,-2-1 19 0,0-4-16 16,-2-4-29-16,-2-3-89 15</inkml:trace>
  <inkml:trace contextRef="#ctx0" brushRef="#br0" timeOffset="1296.08">11504 11682 261 0,'0'0'-6'16,"0"0"12"-16,0 0 380 15,0 0-283-15,0 0 16 0,-23 85-1 16,15-55-29-16,1 0-26 0,-1 5-30 15,0-3-11-15,0-4-2 0,3-2-13 16,-1-8-7-16,4-5 0 0,2-5-118 16,4-8-150-16,2 0-225 15</inkml:trace>
  <inkml:trace contextRef="#ctx0" brushRef="#br0" timeOffset="1564.37">11576 11665 1121 0,'0'0'0'0,"0"0"153"16,0 0-33-16,18 63-39 0,-5-45-23 15,5-3-28-15,5-3-21 0,4 0-3 16,-8-5-4-16,1 1 3 16,-1 0-6-16,-7-2 1 0,-1 1 0 15,-5-1 2-15,-6 0-2 0,0 2 0 16,0 1 9-16,-4 0-2 0,-2 1 13 15,-3-1-6-15,-1-1-7 0,-2 2-3 16,1-5-2-16,-1 1-4 0,-3-2-37 16,3-4-43-16,-3 0-42 15,3-5-64-15,2-6-168 0,-1-5-329 16</inkml:trace>
  <inkml:trace contextRef="#ctx0" brushRef="#br0" timeOffset="1695.75">11665 11723 1240 0,'0'0'0'16,"0"0"300"-16,64-37-211 0,-33 22-52 15,0-2-32-15,-4 3-10 0,-2 3-112 16,-7 2-37-16,1 1-50 16,-7 3-129-16,-2-4-337 0</inkml:trace>
  <inkml:trace contextRef="#ctx0" brushRef="#br0" timeOffset="1935.08">11874 11387 1007 0,'0'0'0'0,"0"0"337"16,0 0-219-16,-19 60-46 0,19-45 0 15,0 2-25-15,4-3-25 0,6-4-5 16,3-2 1-16,5-5-9 15,-5-2-1-15,3-1 1 0,1-5-4 16,-9-9 3-16,0 0 8 0,1-4 0 16,-5-3-4-16,-4 1-5 0,-2 3-5 15,-13 3 3-15,-7 8-6 0,-7 6-51 16,0 4-137-16,0 4-124 0,4-2-545 16</inkml:trace>
  <inkml:trace contextRef="#ctx0" brushRef="#br0" timeOffset="4153.53">9265 3686 1133 0,'0'0'0'0,"0"0"271"16,0 0-161-16,0 0 22 15,0 0-67-15,0 0-24 0,0 0 21 16,0 0-13-16,70-8-16 0,-47 15-5 16,4-3-4-16,-5-1-5 0,9-3-3 15,0 0 3-15,-2-5-6 16,2-7 2-16,-2-1 2 0,-2-3-17 15,0-2 0-15,-2 0 0 0,2 3 0 16,-4 0 0-16,-1 8 0 0,-3 5 0 16,2 2 0-16,-1 9 0 0,5 1 0 15,-2 5 0-15,4-2 0 0,-5 0 0 16,1-2 0-16,2-2 0 16,-2-3 0-16,-1-2 0 0,1-3 0 15,0-1 0-15,-2-2 0 0,3-6 0 16,-1-3 0-16,0 0 0 0,2 2 0 15,-11 3 0-15,7 4 0 0,-7 2 0 16,5 7 0-16,-3 3 0 16,3-1 0-16,0 1 0 0,-1 0 0 15,3-2 0-15,-3-2 0 0,3-4 0 16,2-2 0-16,0-1 0 0,1-7 0 16,1-5 0-16,2 1 0 0,-2-1 0 15,2 0 0-15,-7 5 0 0,-1 4 0 16,-2 4 0-16,-1 0 0 15,1 0 0-15,1 3 0 0,5 0 0 16,-4 3 0-16,3-1 0 0,-1-1 0 16,4-3 0-16,0-1 0 0,1 0 0 15,-1-5 0-15,0-3 0 0,2 0 0 16,2-3 0-16,-4 2 0 0,0 3 0 16,-5 0 0-16,1 4 0 15,0 2 0-15,-1 0 0 0,3 1 0 16,4-1 0-16,-4 2 0 0,-5 2 0 15,3-3 0-15,0 1 0 0,1-1 0 16,-3-1 0-16,8-2 0 16,0-2 0-16,-1-1 0 0,1 1 0 15,0-1 0-15,2 1 0 0,0 4 0 16,-4-1 0-16,-2 5 0 0,-1 2 0 16,1 1 0-16,0 2 0 0,0 0 0 15,3-1 0-15,5-1 0 0,3-1 0 16,5-3 0-16,2-2 0 0,5-1 0 15,1-1 0-15,5-6 0 16,-5-2 0-16,-3 3 0 0,-9 0 0 16,-8 1 0-16,-4 1 0 0,-7-6 0 15,-3-8-899-15</inkml:trace>
  <inkml:trace contextRef="#ctx0" brushRef="#br0" timeOffset="6437.41">12818 12057 652 0,'0'-2'0'0,"0"2"0"16,0-1 367-16,0 0-259 16,0-3 1-16,0 1-32 0,0 0 10 15,0 1-1-15,0 2-24 0,0 0-5 16,0 0-4-16,0 0-15 0,-2 0-4 16,0 0-9-16,-2 7-10 0,0 2-11 15,-7 6 2-15,1 6-8 16,-2 0 3-16,-1 6 4 0,-1-1-7 15,1 4 2-15,-1-6 0 0,4 0 2 16,1-3-3-16,3-5 2 0,-2-1-2 16,4-2-37-16,0-1 7 0,2-2-33 15,2-3-53-15,0-5 5 0,4-2-29 16,-2 0-52-16,0-6-88 0,0-3-79 16,-2 0 10-16</inkml:trace>
  <inkml:trace contextRef="#ctx0" brushRef="#br0" timeOffset="6682.13">12663 12154 667 0,'0'0'0'0,"0"0"333"0,0 0-178 15,0 0-57-15,0 0-17 0,0 0 14 16,0 0-15-16,0 0-8 0,31 8 16 15,-20 3-31-15,1 0-21 16,4 3 1-16,3 2-18 0,0 0-16 16,-1-1-3-16,3 0 0 0,4-2-94 15,-3-3-78-15,1-2-46 0,-6-1-187 16</inkml:trace>
  <inkml:trace contextRef="#ctx0" brushRef="#br0" timeOffset="7120.25">13064 12602 403 0,'0'0'0'0,"0"0"654"16,0 0-506-16,0 0-1 0,0 0-36 15,0 0-20-15,0 0-3 0,0 0-30 16,0 0-17-16,-20 9 1 0,11 2-5 16,-1 4-15-16,-2 3 0 15,-3 1-3-15,-1 1-12 0,-1 5-3 16,0-1 4-16,1-3-10 0,4-2 2 16,1-3 0-16,5-4-34 0,2-2-32 15,2-2-26-15,2-3-72 0,0-2-52 16,0-3-21-16,0 0-141 15</inkml:trace>
  <inkml:trace contextRef="#ctx0" brushRef="#br0" timeOffset="7450.88">12897 12703 320 0,'0'0'0'0,"0"0"511"16,0 0-376-16,0 0 18 0,0 0-53 15,0 0-11-15,0 0-3 0,0 0-7 16,0 0-6-16,-6-18 15 0,3 17-16 16,3 0-13-16,0 0 0 15,0-2-10-15,0 1-15 0,0-1 0 16,0 2 2-16,0 0-14 0,0-2-3 16,0 3 3-16,0-2-15 0,0 1-7 15,0 1 0-15,0-1 0 0,3 1 0 16,1 0 0-16,0 0 0 0,2 0 0 15,2 1 0-15,9 6 0 16,-1 0 0-16,5 5 0 0,4 3 0 16,4 0 0-16,-2 1 0 0,4 1 0 15,-9 0 0-15,1-3-163 0,0 1-87 16,-15-1-204-16,-4-3-515 0</inkml:trace>
  <inkml:trace contextRef="#ctx0" brushRef="#br0" timeOffset="12516.19">18550 3496 333 0,'0'0'0'0,"0"0"47"16,0 0-14-16,0 0-7 16,0 0-10-16,0 0-12 0,0 0-4 15,0 0 0-15,-2 4 0 0,2-4 0 16,0 0 1-16,2 0-1 0,-2-1-9 16,2 1 10-16,-2-1 0 0,0 1-2 15,2 0-8-15,-2-1 4 16,0 1-9-16,3 0 2 0,-1-1 5 15,-2 1-3-15,0 0 2 0,0-1 8 16,0 1 0-16,0-2-2 0,0 1-2 16,2 1-8-16,-2 0-7 0,0 0-7 15,2-1 5-15,-2 1 14 0,0 0-2 16,0 0 6-16,0 0 4 16,0 0 0-16,2 0-2 0,-2 0 2 15,0 0-1-15,6 0 0 0,-6 0 0 16,2-1-1-16,0 1-18 0,0 0-17 15,0-2-24-15,0-1-28 0</inkml:trace>
  <inkml:trace contextRef="#ctx0" brushRef="#br0" timeOffset="14154.83">18743 10096 444 0,'0'0'0'0,"0"0"218"0,0 0-339 16,0 0 242-16,0 0 98 0,0 0-140 15,0 0 0-15,0 0-5 0,0 0 12 16,0-10-18-16,2 7-10 0,-2 2-9 16,4-3 10-16,-4-2 1 15,2 2-6-15,-2 1 0 0,0 3-1 16,0 0-10-16,0-1-4 0,0 1-11 16,0 0-8-16,4 2-10 0,2 6 4 15,0 3 19-15,7 4-12 16,-5 1-8-16,7 3 1 0,-7 0-4 15,6 0-8-15,1 2 3 0,-3 2-3 16,3-3-4-16,-7 4-19 0,6 1-49 16,-7 2-102-16,-5 6-45 0,0 1-68 15,-2 0-346-15</inkml:trace>
  <inkml:trace contextRef="#ctx0" brushRef="#br0" timeOffset="14780.5">18650 13057 475 0,'0'0'0'15,"0"0"358"-15,0 0-210 0,0 0-32 16,0 0 17-16,0 0-47 0,0 0-21 16,0 0 13-16,47-73-22 15,-28 51-11-15,-3-3-15 0,3-3-15 16,-5-1-11-16,7-3-8 0,-4-1-23 15,-1-1-47-15,-4 1-46 0,5 4-19 16,-7 1-50-16,5 1-138 16,-9 2-98-16</inkml:trace>
  <inkml:trace contextRef="#ctx0" brushRef="#br0" timeOffset="15496.44">18949 11444 757 0,'0'0'0'0,"0"0"355"15,0 0-213-15,0 0-41 16,0 0-13-16,0 0-45 0,4-62-15 16,5 53-1-16,3 1-3 0,-2-2-7 15,3 3-8-15,1 3 1 0,-1 0 0 16,-1 4-2-16,1 0 2 16,-5 5 1-16,4 2 3 0,-6-1 2 15,1 3-5-15,1 0-3 0,-4 3 2 16,0 1-3-16,0 2-1 0,-4 0 5 15,0 0-2-15,-2 0-3 0,-6 2 7 16,-4 0-2-16,3 0-1 0,-5 0 1 16,1-4-2-16,1 2-4 15,-5-4 3-15,7-2-3 0,-4-2-3 16,5-1 4-16,1-4-2 0,0-1-2 16,0 0 5-16,-1 0 2 0,5-1 4 15,2 0 4-15,2 0-2 0,0 0-3 16,0 0 1-16,0 0-3 0,0 0-4 15,0 0 5-15,0 0 0 16,0 0-3-16,0 0 2 0,0 0 0 16,0 0-5-16,2 0 3 0,8 0 6 15,1 0 4-15,5-2 0 0,3 2-10 16,2-1-8-16,6-1 0 16,-5 1 0-16,3-1 0 0,-4 2 0 15,-5 0 0-15,-1-1-83 0,-1 2-4 16,-8 5-98-16,-4 3-155 0,-2 1-138 15</inkml:trace>
  <inkml:trace contextRef="#ctx0" brushRef="#br0" timeOffset="18657.95">11621 13058 325 0,'0'0'0'0,"0"0"165"16,0 0-92-16,0 0-146 15,0 0 146-15,0 0 110 0,0 0-119 16,0 0 21-16,-33-15 18 0,31 14-14 15,0 0-7-15,2 1-12 0,-4-2 3 16,2 0-9-16,2 1 2 0,0-1-12 16,0 2 10-16,0 0-1 15,0-1-14-15,-2 1-7 0,2 0-6 16,0 0-6-16,0 0-12 0,0 0-11 16,0 3 1-16,8 4 6 0,2 4 17 15,7 4-7-15,2 3-6 0,5 0-10 16,10 1-1-16,5-2-4 0,8-1-5 15,5 0 4-15,6 0-4 16,8 0-167-16,0 0-91 0,-4-3-214 16</inkml:trace>
  <inkml:trace contextRef="#ctx0" brushRef="#br0" timeOffset="19661.61">18672 13001 465 0,'0'0'0'0,"0"0"0"16,0 0 101-16,0 0 180 0,0 0-212 16,0 0 68-16,0 0-74 0,0 0 14 15,0 0 1-15,2-15-33 0,-2 13-11 16,0 1 11-16,0 1 7 16,-2-1-10-16,2 1 1 0,0 0 3 15,0 0 0-15,0 0-5 0,0 0-8 16,0 0-7-16,0 0-6 0,0 0 3 15,0 0-2-15,-2 0-6 0,0 0-2 16,0 1-2-16,-2 2-2 0,2-1 6 16,-4 0 1-16,4-1-3 15,0 1 4-15,-3 0-2 0,1 0-7 16,2 0 3-16,-2 0-2 0,-2 1-8 16,4 0 6-16,-2 1 0 0,0 0-9 15,-5 0 4-15,3 3 5 0,0 1-9 16,-9 1 4-16,3 2 5 15,-7 4-11-15,-3 2 5 0,-5 2 2 16,-6 0-6-16,0 4-21 0,-9 1-28 16,-1 1-112-16,-5 0-113 0,-10-2-104 15</inkml:trace>
  <inkml:trace contextRef="#ctx0" brushRef="#br0" timeOffset="20918.49">15369 13275 148 0,'0'0'0'0,"0"0"810"0,0 0-695 16,0 0 42-16,0 0-40 0,0 0-24 16,0 0 12-16,0 0-15 15,0 0-26-15,-6 0-11 0,6 0-7 16,0 0-13-16,0 0-18 0,0 0-6 15,2-1 0-15,6 0 3 0,5 1 2 16,-3 0-3-16,4 0-9 0,-3 3 4 16,3 3-1-16,3 3-7 15,-7 2 4-15,5-3 4 0,-7 4-9 16,2 0 6-16,-4 0 1 0,-6 3-8 16,0 1 8-16,-2 1 0 0,-6 4-7 15,-4 1 5-15,-5 0 1 0,1 0-6 16,-3-2-3-16,0-3-3 0,1-3-15 15,-1-5-1-15,9-3-14 16,-3-5-36-16,9-1-7 0,2-2-35 16,2-8-36-16,0 0 4 0,2-5-53 15,7 1-163-15,-1-1-144 0,-4 1 385 16</inkml:trace>
  <inkml:trace contextRef="#ctx0" brushRef="#br0" timeOffset="21253.73">15615 13286 260 0,'0'0'0'0,"0"0"497"16,0 0-371-16,0 0 19 0,0 0-16 15,0 0-45-15,0 0-9 0,0 0-12 16,-12-6-9-16,10 8-8 15,-3 1 3-15,1 1-7 0,-2-1 2 16,-6 1 1-16,8 3-5 0,-3 0 2 16,-3 3 2-16,4 3-11 0,0-3-3 15,-1 3-8-15,1 3-4 0,2-1-6 16,4 3-6-16,0 3 4 16,0-1 0-16,2 0-10 0,8 0 0 15,3 0 6-15,8-4-10 0,-3-2-22 16,9-3-38-16,-4-4-90 0,10-1-66 15,-2-2-71-15,-4-3-415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4-24T02:32:33.904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context xml:id="ctx1">
      <inkml:inkSource xml:id="inkSrc19">
        <inkml:traceFormat>
          <inkml:channel name="X" type="integer" max="384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131.05801" units="1/cm"/>
          <inkml:channelProperty channel="Y" name="resolution" value="65.45454" units="1/cm"/>
          <inkml:channelProperty channel="T" name="resolution" value="1" units="1/dev"/>
        </inkml:channelProperties>
      </inkml:inkSource>
      <inkml:timestamp xml:id="ts1" timeString="2024-04-24T02:33:22.869"/>
    </inkml:context>
  </inkml:definitions>
  <inkml:trace contextRef="#ctx0" brushRef="#br0">17854 12062 323 0,'0'0'0'0,"0"0"179"16,0 0-160-16,0 0 100 0,0 0-56 16,0 0 39-16,-4-15-24 0,2 10 16 15,2 3 1-15,0-1-37 0,0 2-3 16,0-3 3-16,-3 3-10 0,3-2-18 16,0 1 42-16,-4 2-21 15,4 0 4-15,-2 2 9 0,2-2-17 16,0 0-16-16,0 0-4 0,0 0-13 15,0 0-3-15,2-2 2 0,7 2 8 16,-3 0 8-16,0 4 2 0,4-1-12 16,-1 1-4-16,3-1-2 15,-2 4-3-15,7-1-5 0,-5 1 3 16,5 5 0-16,-3-5-7 0,-1 4 3 16,3-1-1-16,-5-2-2 0,-1 3-1 15,-2 0 0-15,0-3 2 0,-1-2-1 16,-5-1 1-16,-2 1-3 0,2 0 2 15,-2-5 1-15,0 4-3 16,0-1 2-16,0-3 2 0,0 3-4 16,-2-1-12-16,-5-3 1 0,-3 1-5 15,2-1-1-15,-2 0 6 0,-1-1-4 16,1-2 4-16,-3 1 8 0,3 2-3 16,0-3 7-16,-1-1 0 0,1 2 0 15,6-1 1-15,-2 2 0 16,4 1-2-16,0 0 2 0,2 0 6 15,0 0-1-15,0 0 9 0,0 0-4 16,0 0-6-16,0 0 2 0,0 0-3 16,2 0-3-16,2 1 4 15,2 3 8-15,4 2-7 0,-1 0 5 16,3 1 0-16,0 0-2 0,1-2 3 16,-3-1 0-16,7 0-4 0,-7 1 4 15,5-3-1-15,-5 1-6 0,2 0 1 16,-6-1-3-16,5-1-3 0,-9-1 0 15,6 2 0-15,-6 1 1 16,2-2 0-16,3-1 1 0,-5 0-3 16,0 0 2-16,0-1 3 0,0 0-6 15,0-1 4-15,-2-1 1 0,2 3-5 16,0 0 3-16,-2 0 1 0,2 0-4 16,-2 0 3-16,0 0-1 15,0 0 0-15,0 0-1 0,0 0 2 16,0 0-2-16,0 0 0 0,0 0 1 15,0 0 0-15,0 0 0 0,0 1 0 16,0 0 0-16,0-1-1 0,0 0 2 16,0 0-1-16,0 0 0 15,0 0 0-15,0 0-1 0,0 0 0 16,0 0 1-16,0 0 0 0,0 0 1 16,0 0-1-16,0 0 0 0,0 0-1 15,-2 0 2-15,2 0-2 0,0 0 1 16,0 0 4-16,0 1-8 0,0-1 6 15,0 0 0-15,0 0-3 16,0 0 2-16,0 0 5 0,0-1-5 16,0 0 3-16,0-1 1 0,0-2-1 15,0-1-2-15,0-5-1 0,-2 1-2 16,0-4 0-16,2 1 3 0,0 1-4 16,0-1 1-16,0 0 1 15,0 4 0-15,0-1 0 0,0 3 3 16,0 0-5-16,0-1 0 0,0 2 4 15,0 0-4-15,0-1 1 0,0 2 1 16,2 0 0-16,-2 1-7 0,2-3 3 16,0 2-2-16,2 0 1 0,-2-3 4 15,0 0-6-15,0 4 2 16,-2-1 1-16,0 2-5 0,0 2 6 16,3 0 1-16,-3 0-5 0,0 0-5 15,0 0-1-15,-3 0-5 0,3 0-16 16,0 0-17-16,0 0-19 0,0 2-79 15,3 4-10-15,-1 3-40 16,0 0-215-16,-2-2-340 0</inkml:trace>
  <inkml:trace contextRef="#ctx0" brushRef="#br0" timeOffset="11880.05">11171 12144 452 0,'0'0'0'0,"0"0"0"16,0 0 337-16,0 0-230 0,0 0 23 15,0 0-35-15,0 0-8 16,0 0 18-16,2-16-30 0,0 13-8 16,-2 0 1-16,4 0 9 0,-4 0-8 15,2 0-7-15,-2 1-5 0,0-1-7 16,2 2-12-16,-2-2-4 0,0 2-2 16,0 0-12-16,0 1-1 15,2 0-3-15,-2 0-15 0,0 0 7 16,2 0-4-16,-2 0-8 0,6 2 0 15,3 4 14-15,-1-1-14 0,4 6 6 16,-1-6 6-16,-5 2-14 0,4-2 9 16,-1-1 3-16,-3-1-9 15,0 1 6-15,0-3 8 0,0-1-10 16,-2 0 9-16,3 0-6 0,3-1-4 16,0-6 0-16,-1-1 0 0,1-2 0 15,2 0 0-15,-1-1 0 0,1-2 0 16,-4 2 0-16,3-1 0 0,-3 5 0 15,-2 0 0-15,0 4 0 16,1 2 0-16,-1 1 0 0,-2 0 0 16,2 0 0-16,2 0 0 0,-3 1 0 15,3 3 0-15,0 3 0 0,-2-1 0 16,-2-2 0-16,5 0 0 0,-3 0 0 16,0-2 0-16,2-2 0 15,-1 0 0-15,-1 0 0 0,4-6 0 16,-2-1 0-16,3 1 0 0,-7-3 0 15,4 1 0-15,-4 1 0 0,2 1 0 16,1 2 0-16,-1 2 0 0,0 2 0 16,-2-1 0-16,0 1 0 0,5 0 0 15,-5 1 0-15,2 4 0 16,0-4 0-16,0 3 0 0,0-3 0 16,1 0 0-16,1 3 0 0,0-4 0 15,0 0 0-15,3-4 0 0,-1-3 0 16,1-3 0-16,-1-1 0 0,0 0 0 15,-2 2 0-15,1 0 0 16,-3 6 0-16,-2-2 0 0,0 3 0 16,0 2 0-16,3 0 0 0,1 2 0 15,-4 5 0-15,6-1 0 0,1 4 0 16,-3-3 0-16,2 3 0 0,3-7 0 16,-3 0 0-16,2-3 0 0,1 0 0 15,1-10 0-15,7-3 0 16,2-6 0-16,-1-4 0 0,7 0-174 15,-4 2-21-15,-2 6-158 0,-9 6-258 16</inkml:trace>
  <inkml:trace contextRef="#ctx0" brushRef="#br0" timeOffset="28119.17">18424 6165 410 0,'0'0'0'16,"0"0"180"-16,0 0-109 15,0 0-142-15,0 0 142 0,0 0 97 16,0 0-114-16,0 0 25 0,-2-2-10 15,2-1 5-15,-2 3 8 0,2 0-29 16,0 0-2-16,0 0 15 0,0 0-11 16,0 0-14-16,0 0-3 0,0 0-6 15,0 0-6-15,-2 0 7 16,2 0-10-16,0 0-9 0,0 5 6 16,0-2 15-16,0 0-14 0,0 1 0 15,2 0 2-15,0 1-3 0,0 0 3 16,2-1-6-16,3 0-5 0,-1 2 8 15,-2-2-4-15,0 0-3 16,4 1 4-16,-1 0-4 0,1 0-2 16,2 0-2-16,-2 1-2 0,7 0-2 15,-5 0 1-15,7 0-1 0,-1-1-1 16,-1 2-2-16,5-3 5 0,1-1-8 16,2 1 1-16,0-2 0 0,-3 0 0 15,-1 0-22-15,-5-1-12 16,-1-1-60-16,-7 1-145 0,0 1-84 15,-6-2-267-15</inkml:trace>
  <inkml:trace contextRef="#ctx0" brushRef="#br0" timeOffset="28827.55">18191 6571 228 0,'0'0'0'16,"0"0"711"-16,0 0-610 0,0 0-13 16,0 0-19-16,0 0-27 15,0 0-23-15,0 0 8 0,0 0 6 16,-58 65-1-16,45-46 0 0,-7-3-2 15,-1-3 4-15,2-1 7 0,3-2-5 16,3-2-9-16,-3-2 7 0,10 0-5 16,-5-1-9-16,9-1-1 15,0-2-13-15,0-2-6 0,2 0 0 16,0 0 0-16,6 1-10 0,11 1 11 16,-3 2 6-16,1-2-5 0,3-1-1 15,3 0 4-15,2-1-5 0,0 1 0 16,-1 2 5-16,1 0-7 0,-4-1 3 15,-3 2 0-15,-5 0-2 16,-1-1-23-16,-4 3-18 0,-2-3-8 16,-2 1-12-16,-2-2-16 0,0-2-9 15,0 0-41-15,0 0-5 0,0-1-49 16,-4-4-87-16,-2-6-146 0</inkml:trace>
  <inkml:trace contextRef="#ctx0" brushRef="#br0" timeOffset="29004.25">18197 6624 817 0,'0'0'0'0,"0"0"272"0,0 0-178 15,-27 84-8-15,23-58-11 16,-4 0-38-16,8-3-18 0,-2-2 0 16,2-3-13-16,0-1-6 0,0-3 0 15,2-6 0-15,6-2-50 0,-6-3-26 16,4-3-18-16,0-5-31 0,5-5-63 15,-5-7-20-15,8 0-62 0</inkml:trace>
  <inkml:trace contextRef="#ctx0" brushRef="#br0" timeOffset="29282.5">18333 6624 849 0,'0'0'0'0,"0"0"247"0,0 0-148 16,0 0 3-16,0 0-34 0,0 0-26 15,-4 60 3-15,8-44-8 0,0-2-5 16,7-1-13-16,-5-2 0 0,6-1-9 16,-1-2-7-16,1 3 1 15,-4-1 1-15,1-1-5 0,-1 1 0 16,-4-3 5-16,-2 0-6 0,-2 0 2 16,0-2 8-16,0 1-1 0,-4 1 8 15,-6 1 0-15,1 2-9 0,-1-3 0 16,-4 1-3-16,-1-2-3 0,5-1 0 15,-1 0 2-15,3-5-6 16,2 0-30-16,-2-2-10 0,4-3-32 16,1-1-35-16,-1-2-3 0,0-1-42 15,2-5-115-15,-4 1-67 0</inkml:trace>
  <inkml:trace contextRef="#ctx0" brushRef="#br0" timeOffset="29450.05">18329 6679 990 0,'0'0'0'0,"0"0"277"16,0 0-212-16,0 0-12 0,0 0-26 15,73-16-22-15,-47 16-2 0,-3-5-6 16,0 1-83-16,-5 2-36 16,3-1-28-16,-8-1-81 0,-3 0-104 15,-6-2-144-15</inkml:trace>
  <inkml:trace contextRef="#ctx0" brushRef="#br0" timeOffset="29700.38">18559 6531 748 0,'0'0'0'0,"0"0"378"16,0 0-256-16,0 0-31 0,0 0-46 16,0 0 29-16,0 0-11 15,0 0-9-15,-7 65-3 0,14-54-18 16,5-3-8-16,0-3-3 0,7-5-5 15,0-1-6-15,-1-8 0 0,-3-4 2 16,3-1-9-16,-7-2 6 0,-3-1-2 16,-6 2-4-16,-2 3 3 0,-17 2 2 15,3 3-18-15,-9 7-33 16,-6 1-43-16,4 6-73 0,9 0-136 16,6-7-345-16</inkml:trace>
  <inkml:trace contextRef="#ctx0" brushRef="#br0" timeOffset="36671.82">18755 13004 431 0,'0'0'0'0,"0"0"219"16,0 0-102-16,0 0-234 15,0 0 234-15,0 0 178 0,0 0-248 16,0 0 26-16,0 0 6 0,10-13-19 16,-8 13 4-16,-2-2 10 0,5 0-14 15,-5-1 5-15,4-1-5 0,-4 1-15 16,2-1-8-16,2 1 3 0,0-1-9 16,4-1-8-16,-2-1 1 15,3-1-10-15,1-1-7 0,0 0 4 16,3-2-5-16,-1-4-3 0,9 0 5 15,0-5-4-15,3-4-4 0,5-2 0 16,6-3 8-16,5-4-11 0,1-4 6 16,0 1-3-16,1-4-25 15,3 0-21-15,-6-3-49 0,-1-3-88 16,-1 1-58-16,-6-3-206 0</inkml:trace>
  <inkml:trace contextRef="#ctx0" brushRef="#br0" timeOffset="37740.83">18902 5762 441 0,'0'0'0'0,"0"0"0"15,0 0 97-15,0 0 39 16,0 0-59-16,0 0-20 0,0 0-4 16,0 0 20-16,0 0 8 0,-2-23-19 15,2 23 2-15,0 0 2 0,0 0-3 16,2 0 4-16,-2 0-6 0,0-1-6 16,0 0-2-16,0 1-6 15,0 0-10-15,0 0-8 0,0 0-6 16,2 2 6-16,4 2 5 0,0-1-2 15,-2 1-7-15,7 1-3 0,-1 4 1 16,4 2-6-16,-1 3 0 0,8 2 0 16,1 4-8-16,3 5-1 0,8 4 3 15,0 10-7-15,7 3-4 16,-3 4 0-16,0 0 5 0,0-1-5 16,-4 1-11-16,4 0-22 0,-6-3-24 15,3 3-30-15,-6-4-98 0,-1 5-79 16,-2 1-111-16,-6-2-461 0</inkml:trace>
  <inkml:trace contextRef="#ctx0" brushRef="#br0" timeOffset="38609.04">16097 13685 421 0,'0'0'0'15,"0"0"0"-15,0 0 47 0,0 0 94 16,0 0-133-16,0 0-1 0,0 0 0 16,0 0 10-16,0 0 2 0,10 9-2 15,-8-9-9-15,0 0-3 16,0-1-5-16,-2-2 0 0,0 0-151 15,0-1-310-15</inkml:trace>
  <inkml:trace contextRef="#ctx0" brushRef="#br0" timeOffset="39673.44">19851 8879 536 0,'0'0'0'0,"0"0"273"0,0 0-158 16,0 0-2-16,0-1-12 0,0 0-29 16,0-1-8-16,0-1-5 0,0-4-10 15,6 1-5-15,0-4-3 16,0 2 3-16,0-1-6 0,3 1 5 16,-3 3 1-16,-2 0-15 0,4 4-17 15,-4 1 4-15,1 0-5 0,-1 4-7 16,0 3 10-16,4 4-6 0,-2 2-2 15,-2 4 5-15,1 2-6 16,3 3-6-16,-2 1 2 0,0 1 6 16,2-4-8-16,3 3 2 0,-5-4 3 15,8 1-5-15,-1 1 2 0,-1-4 1 16,1 0-2-16,-1-2 0 0,-2-4 3 16,3 1-4-16,-3-2 2 0,0-4 1 15,3-1-2-15,-3-2 0 16,1-3 2-16,-3 0-2 0,0-3 0 15,2-6-2-15,-1 0-34 0,1-4 2 16,0 2-32-16,-3-3-33 0,1-1 9 16,-2 2-17-16,-2 0-65 0,0 0-15 15,-2 1-16-15,-2-1-80 16,0-1-99-16</inkml:trace>
  <inkml:trace contextRef="#ctx0" brushRef="#br0" timeOffset="39994.31">20204 8884 574 0,'0'0'0'15,"0"0"317"-15,0 0-199 0,0 0-15 16,0 0 4-16,0 0-29 0,0 0-16 16,0 0-7-16,0 0-2 15,-19-3-4-15,17 5 4 0,2-1-4 16,-2 1-6-16,0 0-6 0,-4-1 1 15,2 0-1-15,2 0-8 0,-6 2 1 16,-1 0-8-16,1 2-4 0,-2 3 3 16,-5 2-6-16,3 3-7 0,-7 7 2 15,-1-1-9-15,-1 3-2 16,-2 4 2-16,-4-2-4 0,2 5-90 16,-1-1-37-16,3-2-87 0,0-2-119 15,-2-3-259-15</inkml:trace>
  <inkml:trace contextRef="#ctx0" brushRef="#br0" timeOffset="42588.94">18734 9935 426 0,'0'0'0'0,"0"0"177"0,0 0-110 16,0 0-10-16,0 0 12 0,0 0-33 16,0 0-16-16,0 0 4 15,0 0 13-15,-6 8 16 0,6-8 10 16,0 0-7-16,0 0 5 0,0 0-1 16,0 0-6-16,0 0-3 0,0 0-6 15,0 4-3-15,0-2-5 0,0 5 7 16,0-3-8-16,0-2-2 0,0 2 7 15,-2-2-5-15,2 1-6 16,0-1-3-16,0-2-1 0,0 0-6 16,4 0 0-16,0-13 15 0,7-9-6 15,7-10-18-15,3-15-3 0,4-5-8 16,2-3 0-16,4-3-125 16,-5 3-23-16,1-2-40 0,-2 4-71 15,-4-4-284-15</inkml:trace>
  <inkml:trace contextRef="#ctx0" brushRef="#br0" timeOffset="43409.61">18819 5742 304 0,'0'0'0'16,"0"0"143"-16,0 0-70 0,0 0-146 15,0 0 146-15,0 0 40 0,0 0-35 16,0 0-5-16,0 0-14 0,-6 5 32 15,6-5-11-15,0 0-29 16,0 0 1-16,0 0 1 0,0 0-2 16,0 0 6-16,0 0 3 0,0 0-8 15,0 0 2-15,0 0-12 0,0 0 2 16,0 0 5-16,0 2-19 0,0 0-11 16,0 2-11-16,8 4 13 15,-2 4 14-15,1 6-12 0,7 7-4 16,0 6-6-16,-1 4-6 0,5 5 1 15,1 3-5-15,-7 1-6 0,7 2-64 16,-4-3-86-16,-7 2-131 0,-6-1-191 16</inkml:trace>
  <inkml:trace contextRef="#ctx0" brushRef="#br0" timeOffset="44155.63">18889 7867 864 0,'0'0'0'16,"0"0"352"-16,0 0-211 0,0 0-27 0,0 0-21 15,0 0-30-15,0 0-28 16,21-66-11-16,-11 47-10 0,5 0-4 16,-7 2 0-16,7 1-7 0,-11 6-3 15,0 4 0-15,-2 0 16 0,0 6-11 16,2 0 7-16,0 2-7 0,0 10 5 15,1 7 13-15,-3 7-11 0,2 6-5 16,2 4 5-16,0 0-5 16,0-1-3-16,-2-2 6 0,9-3-5 15,-7-4-6-15,6-3 2 0,-1-3 4 16,-1-4-6-16,3-6 2 0,-3-2-4 16,-2-5-13-16,-2-3 4 15,9-3-12-15,-7-7-16 0,7-2 7 16,-5-2-31-16,0-2-44 0,-2 0 16 15,1 0-7-15,-1 0-49 0,-2-2-30 16,-2-1-47-16,3-1-104 0,-7-3-80 16</inkml:trace>
  <inkml:trace contextRef="#ctx0" brushRef="#br0" timeOffset="44311.01">19214 7781 716 0,'0'0'0'0,"0"0"340"16,0 0-233-16,0 0-12 0,0 0-9 15,0 0-30-15,-62 19-1 16,49-5 0-16,-7 7 0 0,-3 0-7 16,-2 3-13-16,0 2-11 0,-1-6-15 15,7 1-8-15,0-1 4 0,5-5-10 16,6 0-123-16,6-5-7 0,-1 0-68 16,3-4-269-16</inkml:trace>
  <inkml:trace contextRef="#ctx0" brushRef="#br0" timeOffset="44607.96">19216 7932 1057 0,'0'0'0'0,"0"0"353"0,0 0-249 15,0 0-17-15,0 0-11 0,0 0-37 16,0 0-24-16,58-8-4 0,-37 8-8 16,1 0-5-16,3 2-3 15,-2 0-36-15,0 1-63 0,-1-2-9 16,1 2-67-16,-2-2-133 0,-3-2-40 15,-3 1-161-15</inkml:trace>
  <inkml:trace contextRef="#ctx0" brushRef="#br0" timeOffset="45315.27">19543 7856 968 0,'0'0'0'0,"0"0"250"0,0 0-194 15,0 0 19-15,0 0-23 0,0 0-25 16,0 0 2-16,0 0 2 0,0 0 6 16,-11-64-1-16,11 60-4 15,0-1-11-15,0 3 0 0,2-1 11 16,0 1-10-16,5-1-10 0,-3 1 0 31,4-1-7-31,2 1-5 0,3 2 0 0,-1 0 8 0,-2 0-9 0,5 2 2 16,-5 3 0-16,3 0-4 15,-3 5 6-15,0-1-4 0,-3 5-3 16,-3 1 8-16,-2 2-4 0,-2-2 0 16,0 1 0-16,-6 1 3 0,-5 2-4 15,-3 3 2-15,-3-2 5 0,3 1-8 16,-5-1 4-16,0 1 1 0,3-4-4 15,-5-3 2-15,9-2 1 16,-1-4-3-16,5-1 2 0,-2-3 0 16,6-3-1-16,2-1 0 0,-2 0 4 15,4 0-5-15,-3-1 2 0,3 0-2 16,0-2-5-16,0 1 8 0,0 0-3 16,0-1-3-16,0 0 8 15,0 0-4-15,3 0 0 0,-1-1 0 16,0 2 2-16,0 2-2 0,-2-3 0 15,0 2 9-15,0 1-8 0,0-1 9 16,0 0-3-16,2 1-3 0,-2 0 6 16,0 0-2-16,0 0-5 15,0-1 6-15,0 1-5 0,2 0-4 16,-2 0 0-16,4 0 12 0,-2 0-8 16,0 1 6-16,0-1-3 0,2 0-2 15,0 0 9-15,5 1-4 0,-1 1-4 16,0 2 7-16,11-1-7 0,-1-1-5 15,3-1 5-15,4 1-5 16,2 0-2-16,0 0-2 0,4 0-23 16,-2 1-44-16,-2-2 2 0,-3 1-71 15,-1 2-95-15,-4 0-63 0,-3-2-243 16</inkml:trace>
  <inkml:trace contextRef="#ctx1" brushRef="#br0">19773 8343 0</inkml:trace>
  <inkml:trace contextRef="#ctx0" brushRef="#br0" timeOffset="57748.81">19948 9617 323 0,'0'0'0'15,"0"0"68"-15,0 0-38 0,0 0-7 16,0 0-7-16,0 0-13 0,0 0-1 15,0 0 1-15,29-30-5 16,-29 29-2-16,2-2 0 0,0 2-9 16,-2 0 6-16,0-2-4 0,2 1 7 15,0-1 2-15,-2 1 4 0,0-1-4 16,0 0 4-16,2 0 1 0,-2 1-1 16,4-1 3-16,-4 0 3 15,2 0-5-15,-2 1 0 0,0-1 4 16,2 1-7-16,-2 0 0 0,0 0 3 15,0 2-3-15,0 0 0 0,0 0 0 16,0 0 0-16,0 0-5 0,0 0-2 16,0 0-6-16,0 0 7 15,0 0 6-15,0 0 0 0,0 0-9 16,0 0 9-16,0 0 0 0,0 0-5 16,0 0 5-16,0 0 11 0,0 0-6 15,0 0 1-15,0 0-4 0,0 0-4 16,0 0 0-16,2 0-6 0,-2 0-10 15,0 0-16-15,0 2-17 0,0-2-48 16,0 1-19-16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4-24T02:39:24.43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18683 10015 309 0,'0'0'0'0,"0"0"352"0,0 0-240 16,0 0 2-16,0 0 15 0,0 0-44 16,0 0-13-16,0 0 12 15,-17 18-16-15,15-8-16 0,0-2 14 0,2 3-23 16,0-2-14-16,0-1 1 16,0-2-1-16,0 2-4 0,2-1-2 15,2 0-3-15,0-2-5 0,0 0 3 16,5-2-2-16,1-1-1 0,-2-2 3 15,7 0-2-15,-5-1 0 16,3-3-3-16,-1-3-1 0,-2 3-6 16,-6-2 0-16,9 0 0 0,-9-4-1 15,0 4 1-15,4-6-1 0,-6 0-1 16,3 2 0-16,-5-3 0 0,2 1-2 16,-4 1 0-16,2-2 1 15,0-1-2-15,-3 2 0 0,-1 3 3 16,-6-2-3-16,6 4 6 0,-4 2 1 15,-3 0-3-15,5 2 1 0,-6 0-1 16,1 2 0-16,-3 1 2 0,4 0 1 16,-5 0-1-16,7 4 2 0,-7 3 1 15,9-1-4-15,-6 1-1 16,5 4 2-16,1 0-5 0,0 0-2 16,2-1 0-16,4-1 3 0,0-1-3 15,4-2 0-15,4 3 2 0,-1-4-2 16,5 2-4-16,-2-3 4 0,5 1-35 15,-3-1 6-15,3-3-31 16,-1 0-41-16,-1 1-12 0,-3-2-19 16,0 1-30-16,-4 0 24 0,5 2-68 15,-5-3-51-15,-4 0-15 0</inkml:trace>
  <inkml:trace contextRef="#ctx0" brushRef="#br0" timeOffset="7618.96">18738 9882 600 0,'0'0'0'0,"0"0"246"16,0 0-165-16,0 0-15 0,-2 0-26 15,2 0-26-15,0 1-4 16,0-1 7-16,0 0 1 0,0 1-9 16,0 0-3-16,0-1-4 0,2 1-1 15,-2 0 1-15,3 1 0 0,-3-2-1 16,0 0 0-16,0 3-1 0,0-2 0 16,0 1 0-16,0 0-7 15,0 0-7-15,0-1-8 0,0 0-7 16,0-1-17-16,0 0-26 0,0 0-3 15,0 0-27-15,0 1-15 0,0 1-11 16,0 1-3-16,0-3-166 0</inkml:trace>
  <inkml:trace contextRef="#ctx0" brushRef="#br0" timeOffset="18147.27">18753 10033 363 0,'0'0'0'0,"0"0"102"0,-2 2-78 16,2-2-1-16,0 0-4 0,0-2-8 15,0 0-7-15,0 2-3 0,0 0-1 16,0 0 0-16,0 0 2 0,0 0-2 16,0 0 0-16,0 0 0 15,0 0 0-15,0 1-14 0,0 0-2 16,0 1-4-16,0 1-2 0,2 1 2 15,-2-1 1-15,0 1-2 0,0-4 6 16,0 0-3-16,0 0-24 0,0 0 0 16,0 1-4-16,0 0-2 0,0-1 12 15,0 0 5-15,0 0-22 16,0 0-14-16</inkml:trace>
  <inkml:trace contextRef="#ctx0" brushRef="#br0" timeOffset="22779.03">17409 9238 338 0,'0'0'0'16,"0"0"79"-16,0 0-31 0,0 0-9 16,0 0 13-16,0 0-11 0,0 0-4 15,0 0 13-15,0 0 1 0,-12 8 3 16,10-7 12-16,0-1-3 0,2 0-1 16,-6 0 3-16,3 0-13 15,-1-3 0-15,4 1-2 0,-4-1-6 16,2-1-4-16,0 0-1 0,0-2-4 15,-2 2-8-15,2-2 5 0,0-2-2 16,2 1-4-16,0 1 5 0,0 0-2 16,0 0-6-16,0 1 5 0,2-1-1 15,6 0-9-15,-4 2-3 16,0-3-2-16,3 3-6 0,-1-1-1 16,0 1 4-16,2-1-3 0,3 3-2 15,-5-1 1-15,2 1-3 0,4 1 0 16,-3 0 2-16,5 1 1 0,-6 0-6 15,5 2 0-15,-5 3 8 0,2 1-8 16,-3 1 0-16,-3 0 11 16,-2 2-7-16,2 0 7 0,-4 0-5 15,0 0 1-15,0 1 6 0,0 3-5 16,0-3 0-16,0 3 6 0,0 0-4 16,-2-1-3-16,-2 2 7 0,0-2-7 15,0 1-3-15,-5-2 7 16,3 1-7-16,0 1-3 0,-4-2 8 15,1 1-7-15,-3 0-2 0,1-2 0 16,-1-1 8-16,2-2-9 0,-7 3 2 16,9-5 5-16,-4 0-7 0,3-1 2 15,1-1 6-15,-2-1-8 16,3 0 2-16,3-1 9 0,-2-1-7 16,2 0 3-16,2 0-4 0,2 0 0 15,-2 0 3-15,2 0 0 0,0 0-6 16,0 0 2-16,0 0 6 0,0 0-7 15,0 0 0-15,0 0 9 16,0 0-6-16,0 0 5 0,0 0-3 16,0 0 2-16,0-2 7 0,2 1-7 15,0 0 2-15,2 0 3 0,2-2-4 16,-4 2-2-16,0 1 6 0,3-1-3 16,1 1-5-16,4 0-4 0,-2 0 0 15,5 0 0-15,-3 0 0 16,11 1 0-16,-3 0 0 0,5 2 0 15,0-3 0-15,0 2 0 0,-3-1 0 16,1 0 0-16,-7 1 0 0,3-2 0 16,-9 2 0-16,5 1 0 15,-9-2 0-15,0 0 0 0,2 0 0 0,-4-1 0 16,0 0 0-16,-2 0 0 16,0 0 0-16,0 0 0 0,0 0 0 15,0 0 0-15,0 0 0 0,0 0 0 16,0 0 0-16,0 0 0 0,0-1 0 15,0 1 0-15,0-1 0 16,-2-3 0-16,2 3 0 0,0 0 0 16,0 0 0-16,0 0-87 0,0-1 15 15,0 1-59-15,0 1-20 0,2 0-17 16,0 3-33-16,0 2-1 0,-2 4-69 16,0-3-206-16</inkml:trace>
  <inkml:trace contextRef="#ctx0" brushRef="#br0" timeOffset="27374.06">18220 7012 391 0,'0'0'0'0,"0"0"104"0,0 0-62 16,0 0-13-16,0 0-8 0,0 0-14 15,0 0-5-15,0 0 0 16,0 1 0-16,0-1-2 0,0 0 0 15,0 0 3-15,0 1-4 0,0-1 2 16,0 0-2-16,0 0-7 0,0 1-6 16,0-1-19-16,2 0-34 0,-2 0 1 15,0 0-76-15</inkml:trace>
  <inkml:trace contextRef="#ctx0" brushRef="#br0" timeOffset="28128.14">18323 9214 134 0,'0'0'0'0,"0"0"55"0,0 0-50 16,0 0-5-16,0 0 0 0,0 0-100 16</inkml:trace>
  <inkml:trace contextRef="#ctx0" brushRef="#br0" timeOffset="29343.78">16886 7714 426 0,'0'0'0'0,"0"0"234"0,0 0-127 16,0 0-8-16,0 0 2 15,0 0-19-15,0 0-19 0,0 0 1 16,-6-22-9-16,6 22-7 0,0 0-5 16,0 0-8-16,0 2-5 0,4 6 17 15,2 0-7-15,3 3-10 16,-3 3-6-16,0 0-9 0,4-2 4 15,-1 2-5-15,1 1-4 0,-2-4 2 16,1 2-3-16,5 2-4 0,-4-1 3 16,5-1-3-16,1-1-6 0,-5 1 2 15,3-3 7-15,-3-1-10 16,1-1 4-16,-4-2 2 0,3-2-6 16,-7-1 4-16,0 2 1 0,0 0-5 15,0-3 4-15,0-1 0 0,-2 0-3 16,-2-1 1-16,0 0 2 0,0 0-4 15,0 0 4-15,0 0 1 16,0 0-5-16,0 0 4 0,0 0 0 16,0 0-3-16,0 0-8 0,2 0 5 15,-2-1-6-15,2-1 13 0,-2-1-3 16,0 2 0-16,2 1-17 0,-2 0 8 16,0 0 0-16,0-1 8 0,0 1 2 15,0 0-2-15,0 0 3 16,0 0 4-16,0 0-5 0,-2 0 7 15,2 0-6-15,-4 0-4 0,2 0-1 16,2 0 3-16,-6 0 3 0,4 0 0 16,-2 2-1-16,-2 3-2 0,-5 0 0 15,5 6 13-15,-2 0-13 16,-3 1 0-16,1 2 17 0,-2 1-13 16,-1-1 6-16,-1-2-3 0,4 2-4 15,-3-2 8-15,7-2-2 0,-6-2-2 16,5-2 5-16,1 1-3 0,-2-3-5 15,4 0 0-15,2 0 0 0,0-2-7 16,0 0 6-16,-3 2 1 16,1-3-7-16,0 1 4 0,2 0 1 15,-2-1-4-15,4 0 3 0,0 0 0 16,0 0-2-16,0-1 1 0,0 0 1 16,0 0-2-16,0 0-21 15,0 0-11-15,0-1-36 0,4 0-11 16,0 0 15-16,2 0-57 0,1 1-29 15,-3-2-71-15,0 2-94 0,4 0-132 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4-24T02:42:47.655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17726 8963 365 0,'0'0'0'15,"0"0"166"-15,0 0-98 16,0 0-3-16,0 0 14 0,0 0-24 15,0 0-14-15,0 0-12 0,8-14 8 16,-8 14-16-16,0 0 3 0,0 0-10 16,0 0-3-16,0 0 0 0,2 0-4 15,-2 0-7-15,0 0 0 16,2 0 5-16,-2 0-5 0,0 0 5 16,0 0-4-16,0-1-2 0,0 1 2 15,0 0 1-15,0 0-2 0,0 0-3 16,0 0-13-16,2-1-14 0,0-1-25 15,0 1-6-15,2-3-58 0,2 0-114 16,-1-5-190-16</inkml:trace>
  <inkml:trace contextRef="#ctx0" brushRef="#br0" timeOffset="570.9">18736 8199 344 0,'0'0'0'0,"0"0"67"15,0 0-49-15,0 0-5 0,0 0-10 16,0 0-6-16,0 0-65 0,0 0-111 16</inkml:trace>
  <inkml:trace contextRef="#ctx0" brushRef="#br0" timeOffset="1342.08">17657 8439 433 0,'0'0'0'0,"0"0"219"0,0 0-145 15,0 0 29-15,0 0-21 0,0 0-13 16,0 0 3-16,0 0-6 0,0 0 1 16,0-26 9-16,2 22-7 15,-2 2-6-15,0 2-2 0,0-1-8 16,5 1-9-16,-5 0 8 0,0 0-8 15,0 0-8-15,0 0-3 0,0-2-8 16,0 2-7-16,2 0 2 0,0 0-5 16,0 3-7-16,0 4 13 0,2 1 4 15,-2 3-9-15,2 5 2 16,6 0-5-16,-7 4-2 0,1-1 2 16,0 3-5-16,2-2-16 0,-2 1 16 15,4-2 12-15,-3 0-15 0,3-1 1 16,-4-1-4-16,2-1 1 0,-6-4 0 15,6-1-1-15,1-2-3 0,-5-4 2 16,2-1 3-16,-4-1-5 16,2-2 2-16,-2-1 0 0,0 0-1 15,0 0-3-15,0 0-9 0,0 0-12 16,0 0-19-16,0-1-19 0,0-4-19 16,0-3-65-16,2-4-22 0,0-2-16 15,0-1-148-15,0-6-67 16</inkml:trace>
  <inkml:trace contextRef="#ctx0" brushRef="#br0" timeOffset="1670.35">17936 8199 1040 0,'0'0'0'15,"0"0"218"-15,0 0-149 16,0 0 22-16,0 0-41 0,0 0-25 16,0 0-8-16,0 0-6 0,17 14-3 15,-7-15 1-15,-4-3-1 0,-1-1-4 16,3-2 3-16,-6 0-3 0,0 1-2 16,-2-1 6-16,0 0-3 0,0 2 9 15,-4 2 8-15,-2 1-1 0,2 2-5 16,1 0-5-16,1 0-5 15,-2 0-5-15,2 4-1 0,0-1 0 16,0 0-7-16,2 3 7 0,0-3 0 16,2 1-76-16,0 0 0 0,2 0-21 15,0 1-40-15,-1 1-87 16,-3 0-78-16,0 1-64 0</inkml:trace>
  <inkml:trace contextRef="#ctx0" brushRef="#br0" timeOffset="1953.83">17990 8382 695 0,'0'0'0'16,"0"0"356"-16,0 0-245 0,0 0-2 16,0 0 0-16,0 0-54 15,0 0-26-15,0 0-4 0,0 0-11 16,25-16-9-16,-25 13 3 0,0 1-2 15,0 1 4-15,0 1 20 0,0 0-1 16,-4 0-4-16,2 3-7 0,2 1-13 16,0 0-1-16,-2-1 3 15,2 1-5-15,0-1-3 0,0-1 1 0,0 0 0 16,2-2-38-16,4 0-23 16,-2 0-20-16,6-7-57 0,-1-3-90 15,-3-3-128-15,4-2-240 0</inkml:trace>
  <inkml:trace contextRef="#ctx0" brushRef="#br0" timeOffset="2547.03">18156 7900 1184 0,'0'0'0'0,"0"0"324"0,0 0-254 16,0 0 1-16,0 0-38 0,0 0-3 16,0 0-3-16,0 0-4 0,39 69-8 15,-31-52 0-15,4 0-1 16,-1-3-7-16,-1-2-5 0,-4 0 4 16,1-3-2-16,-1-3-2 0,-6-1 7 15,2-4 3-15,-2 0-4 0,2-1 5 16,-2 0 0-16,2 0-3 0,-2-1 6 15,0-5-3-15,4-6-8 0,-4-4-1 16,2-3-3-16,0-3-2 0,-2-4 2 16,0-6-2-16,0 0-16 15,-2-2 10-15,2 4 1 0,-2 6 1 16,2-1 5-16,0 6 0 0,-2-1 0 16,-2 3 1-16,2 4 0 15,0 2-1-15,0 2 0 0,2 6 11 16,0-2-10-16,0 2 4 0,2 1-4 15,0-2-1-15,-2 1 0 0,4 0 4 16,0 1-5-16,-2 0 2 0,6 2 4 16,-3-1-4-16,3 1 4 0,-4 0-2 15,4 0-1-15,0 0 5 0,5 0-1 16,-1 0-3-16,5 0 4 16,1 0-2-16,3 0-4 0,2 0 5 15,2-2-4-15,-3 1 0 0,-1 1 1 16,-4-1-1-16,-1 1-4 0,-6 0 3 15,-1 2-2-15,-3 1-14 16,-2-1-7-16,0 0-2 0,-4 1-50 16,0 1-18-16,0 1-38 0,-6 0-8 15,2 1-76-15,-4 1-45 0,-5-3-102 16</inkml:trace>
  <inkml:trace contextRef="#ctx0" brushRef="#br0" timeOffset="2944.13">18387 7817 820 0,'0'0'0'0,"0"0"345"15,0 0-216-15,0 0 22 16,0 0-51-16,0 0-32 0,0 0 1 16,74 11-23-16,-65-10-19 0,5 1-2 15,-6 3-9-15,3 1-7 0,-5-2 2 16,-2 3-3-16,-2 1-6 0,0-2 6 15,-2 5-1-15,-2-1-1 16,-2 2 2-16,-4 2-2 0,-3 1-5 0,3 1 5 16,-2 0-3-16,2-3-3 15,-1 0 0-15,-1-2 4 0,6-3-5 16,0-1 2-16,2-3 3 0,0 0-4 16,2-2 0-16,0 0 8 0,0-2-6 15,0 1 8-15,0-1 0 16,6 0 5-16,0 0 1 0,4-1-6 15,-1 1-4-15,-3-1 1 0,6-2-3 16,-4 0-4-16,5 2 0 0,-5-1 3 16,-2 2-3-16,3 0-1 0,-5-1 0 15,0 1-47-15,-2 0-37 0,0 0-66 16,0 2-106-16,-2-2-300 16</inkml:trace>
  <inkml:trace contextRef="#ctx0" brushRef="#br0" timeOffset="6015.84">21914 7354 185 0,'0'0'0'0,"0"0"11"0,0 0-16 16,0 0-38-16,0 0-22 0</inkml:trace>
  <inkml:trace contextRef="#ctx0" brushRef="#br0" timeOffset="17809.74">21922 7495 354 0,'0'0'0'0,"0"0"56"0,0 0-28 16,0 0-24-16,0 0 1 0,6-60-5 15,-6 47 0-15,0 6-10 16,0-5-11-16,-2 2 8 0,-2 0 11 16,0-1 0-16,0 2 4 0,-1 1-1 15,-1 3-2-15,2 1-54 0,0 1-63 16</inkml:trace>
  <inkml:trace contextRef="#ctx0" brushRef="#br0" timeOffset="18059.89">21891 7307 516 0,'0'0'0'0,"0"0"298"16,0 0-173-16,0 0-144 0,0 0 38 16,0 0 261-16,0 0-224 0,0 0 25 15,0 0-27-15,0-11-17 16,0 22 1-16,0 7 1 0,0 9-1 16,0 6 6-16,0 3-1 0,0-1-2 15,0 2-3-15,0-1-7 0,4-2-7 16,0-8-3-16,0-2-3 0,0-7-5 15,3-1-2-15,-5-6-4 16,0-2-7-16,2-4 0 0,-4-2 5 16,2-2-7-16,-2 0-7 0,0 0-13 15,2-5-30-15,2-7-1 0,-2-2-62 16,4-1-27-16,1 3-27 0,-5-1-43 16,4-3-195-16</inkml:trace>
  <inkml:trace contextRef="#ctx0" brushRef="#br0" timeOffset="18370.58">22271 7378 1068 0,'0'0'0'0,"0"0"208"16,0 0-116-16,0 0 0 0,0 0-18 15,0 0-37-15,0 0-13 0,0 0-4 16,39 42-2-16,-26-42-3 16,-1-2-6-16,1-6 1 0,-3 1-4 15,0-1-1-15,-3-2 3 0,-5-1-3 16,-2 1-2-16,0-1 5 0,-7 5-2 16,3 2 1-16,-8 1 4 15,4 3-8-15,-3 0-6 0,5 5-1 16,-2 0-2-16,2 3-22 0,3 2-32 15,3-3-50-15,3 3-67 0,3 1-51 16,-2-3-188-16</inkml:trace>
  <inkml:trace contextRef="#ctx0" brushRef="#br0" timeOffset="18648.93">22281 7654 1021 0,'0'0'0'0,"0"0"292"15,0 0-202-15,0 0-24 16,0 0-6-16,0 59-28 0,17-57-19 16,-3-2-5-16,7 0-1 0,-6-3-2 15,1-3-4-15,-5 1 4 0,-7-6-1 16,0 4-1-16,-4-4 4 0,-2 0-1 16,-4 2-2-16,-3 0 2 15,-1 4-2-15,2 0-3 0,4 3 0 16,-3 2-2-16,5-2-35 0,2 2-16 15,0 0-35-15,9-1-96 0,1 1 12 16,4-1-86-16,7-3-121 0</inkml:trace>
  <inkml:trace contextRef="#ctx0" brushRef="#br0" timeOffset="19071.54">22631 7585 993 0,'0'0'0'15,"0"0"307"-15,0 0-247 16,0 0 29-16,0 0-10 0,0 0-27 16,0 0-18-16,76 68-13 0,-55-55-8 15,2-3-3-15,-7-1 3 0,3-2-2 16,-7-3-3-16,-3-3 3 0,-5-1 1 16,-2-2 6-16,2-5 8 15,-2-4-3-15,-2-5-16 0,0-4-1 16,0-3-2-16,-6-2-4 0,2-5 0 15,-1-5 3-15,-1-3-4 0,2-1 0 16,-2-1 0-16,0 4-7 0,2 7 10 16,2 3 0-16,-1 5-3 0,3 5 2 15,0 1 13-15,0 7-6 0,0-2 2 16,0 3-2-16,7 4-5 16,3 0 3-16,2 1-2 0,5 2-4 15,-5-1 0-15,7 1 6 0,2 1-8 16,1 3 4-16,1-1 1 0,0 0-4 15,-2-2 2-15,-1 0 4 0,3 0-8 16,0-1 6-16,-3 0-1 0,3 0-4 16,0-2-3-16,-3 1-20 15,-5-2-39-15,-1-1-26 0,-3 2-60 16,-3 2-70-16,0 0-125 0,-8 2-176 16</inkml:trace>
  <inkml:trace contextRef="#ctx0" brushRef="#br0" timeOffset="19421.55">23036 7407 1033 0,'0'0'0'0,"0"0"207"16,0 0-131-16,62-3 22 0,-41 5-13 15,1 3-40-15,-1 5-24 0,-4-3-5 16,-9 4-4-16,-2-1-4 0,-4 2-3 15,-2 4 9-15,-8-1 4 16,-5 3-7-16,-3 0 3 0,-1-1 0 16,1-2 10-16,-3-1 10 0,7-3-16 15,2-1 4-15,3-1-4 0,1-5 3 16,6 0-10-16,0-2-6 0,0-1-3 16,8 0 1-16,3-1 7 0,1 0 0 15,1 0-5-15,7-1 2 16,-7 1 7-16,3-1 0 0,1 1-7 15,-7 0-5-15,2 0-4 0,-1 0 3 16,1 0-1-16,-6 0 0 0,3 1-62 16,1-1-1-16,0 0-12 0,1 0-43 15,-1-5-37-15,2-1-54 0,-5-3-88 16,1-5-123-16</inkml:trace>
  <inkml:trace contextRef="#ctx0" brushRef="#br0" timeOffset="19639.47">23505 7362 1305 0,'0'0'0'0,"0"0"268"16,0 0-187-16,60-7-23 0,-37 7-11 15,0 0-32-15,1 0-10 0,1 1-3 16,0 3-4-16,-2 1-33 15,-7 0-15-15,-3 0-52 0,-7 2-5 16,-4 0-36-16,-2-1-108 0,-8 2-22 16,-5-4-69-16</inkml:trace>
  <inkml:trace contextRef="#ctx0" brushRef="#br0" timeOffset="19842">23526 7515 708 0,'0'0'0'0,"0"0"367"0,0 0-217 15,0 0-40-15,0 0-1 0,0 0-20 16,0 0-36-16,74 14-13 16,-51-14-6-16,-2-1-9 0,-3 1-10 15,-1-1-15-15,-3 1 0 0,1 0-35 16,-1 0-67-16,-1 0 11 0,-1 0-89 16,3 0-178-16,-1-3-122 0</inkml:trace>
  <inkml:trace contextRef="#ctx0" brushRef="#br0" timeOffset="20485.87">24235 7395 975 0,'0'0'0'0,"0"0"174"15,0 0-113-15,0 0 19 16,41-59 16-16,-26 48-32 0,7 3-14 16,-3 0-5-16,-2 2-4 0,3 2-2 15,-1 2 5-15,-1 2-11 0,1 3-12 16,-9 5-5-16,5 1-5 0,-13 1-6 15,0 0 4-15,0 3 4 0,-2 1-8 16,-2 2 5-16,-4 0-4 0,-7 1-3 16,-1 1 4-16,-5 2-4 15,-1 0-3-15,-3 1 0 0,2 0 9 16,1-2-12-16,1-2 6 0,0-1 2 16,7 0-4-16,2 0 3 15,6-5 2-15,1-3-4 0,3-2 5 0,5 0-3 16,7-3 1-16,2-2 7 15,7-1 0-15,2 0-6 0,2-3 4 16,4-2-5-16,-5 1-3 0,-1-1 3 16,-2 2 0-16,-9 1-6 0,-1 0 2 15,-5-1 3-15,-2 2-6 16,-2 1 2-16,0-1-1 0,-2 1-36 16,0 0-4-16,0-1-3 0,0-1-29 15,0 1-36-15,0-2-21 0,0-3-74 16,6-2-38-16,-4 1-130 0</inkml:trace>
  <inkml:trace contextRef="#ctx0" brushRef="#br0" timeOffset="20769.34">24768 7343 1125 0,'0'0'0'0,"0"0"265"0,0 0-189 16,0 0 14-16,0 0-22 0,0 0-40 16,0 0-6-16,0 0-4 0,0 0-3 15,54 14-5-15,-44-19-6 16,-3 0 1-16,-1 0 1 0,0-2-4 16,-6 3 5-16,0-3 0 0,-4 1-3 15,-4 1 1-15,-1 0-1 0,-1 3-7 16,2-1 4-16,1 3-2 0,-1 0-11 15,6 3-8-15,2 4-16 0,0-2-47 16,0 4-19-16,4 1-39 16,2 0-127-16,1-1-155 0</inkml:trace>
  <inkml:trace contextRef="#ctx0" brushRef="#br0" timeOffset="21033.88">24818 7563 991 0,'0'0'0'16,"0"0"322"-16,0 0-206 0,0 0-25 16,0 0-14-16,0 0-31 0,0 0-23 15,0 0-8-15,0 0-9 16,58 55-1-16,-50-55 0 0,0-1-4 16,1-3 2-16,-7-4-1 0,0 3-4 15,-2-1-7-15,-2-1 7 0,-3 3-7 16,-3 0 2-16,2 3-6 0,2-1-27 15,0-3-12-15,2 3-14 0,2-2-59 16,0 0-31-16,10 0-102 0,4-4-137 16</inkml:trace>
  <inkml:trace contextRef="#ctx0" brushRef="#br0" timeOffset="21269.93">25225 7320 1005 0,'0'0'0'0,"0"0"322"15,0 0-232-15,-23 65 8 16,23-44-40-16,0 0-24 0,7-3-20 16,5-2-9-16,4 0-1 0,1-4-7 15,2-2-19-15,-3 1-28 0,5-4-33 16,-9-1-10-16,1-1-16 0,1-5-79 15,-6 0-47-15,3 0-39 0,-1-3-299 16</inkml:trace>
  <inkml:trace contextRef="#ctx0" brushRef="#br0" timeOffset="21520.78">25496 7340 1008 0,'0'0'0'15,"0"0"280"-15,0 0-196 0,0 0-4 16,0 0 3-16,68-1-22 0,-41 7-24 16,-6-1-18-16,-1 3-13 15,-3 2-2-15,-7 3-1 0,-2 4-3 0,-5-2 0 16,-3 5 0-16,-9 0 4 16,-3 1-4-16,-5-3 6 0,-1-2-8 15,3-2 0-15,-1-5-14 0,3 0-26 16,5-6-22-16,6-1-31 0,2-2-57 15,0-5-42-15,2-7-133 0,2-5-387 16</inkml:trace>
  <inkml:trace contextRef="#ctx0" brushRef="#br0" timeOffset="21716.5">25808 7304 892 0,'0'0'0'15,"0"0"295"-15,0 0-192 0,0 0-23 16,0 0 1-16,-68 68-34 0,62-49-16 16,-1 0 4-16,5 0-4 0,2-3-15 15,4 1-8-15,7-2-8 0,-5-3 0 16,11 1 0-16,-3-2-58 16,0 0 12-16,3-4-16 0,2-2-38 15,-1 1-6-15,-3-5-29 0,3-1-51 16,-1-1-57-16</inkml:trace>
  <inkml:trace contextRef="#ctx0" brushRef="#br0" timeOffset="21895.46">26004 7440 1042 0,'0'0'0'0,"0"0"319"16,0 0-278-16,0 0 6 0,0 0-19 15,75-19-23-15,-46 15-10 0,8 0-114 16,-6-2-49-16,8 2-241 0</inkml:trace>
  <inkml:trace contextRef="#ctx0" brushRef="#br0" timeOffset="22215.46">26358 7284 1163 0,'0'0'0'0,"0"0"298"16,0 0-224-16,0 0 24 15,74-20-26-15,-51 20-32 0,0 0-9 16,-5 6-18-16,-1 3-6 0,-5-2-2 16,-6 6-9-16,-6 2 6 15,-2 3-1-15,-8 4-2 0,-2 1 2 16,-7 2 5-16,-4-2-8 0,3 1 4 15,-3-2 3-15,6-1-2 0,5-5 15 16,2 0 6-16,3-5-10 0,7-1-4 16,0-3-2-16,7 0-5 0,3-1 0 15,-2-1 3-15,9-1-7 16,-7-4 2-16,7 0-2 0,-1 0-40 16,1-3-13-16,-5-1-32 0,7-2-124 15,-1-1 0-15,-3 0-104 0,-1-1-249 16</inkml:trace>
  <inkml:trace contextRef="#ctx0" brushRef="#br0" timeOffset="22499.92">26771 7218 926 0,'0'0'0'16,"0"0"363"-16,0 0-232 0,0 0-23 16,0 0 8-16,56-18-35 15,-41 22-30-15,-7 7-12 0,6 4-5 0,-3 4-7 16,-1 6-5-16,-4 1-9 16,-2 6-3-16,-4 1-1 0,-6 5-7 15,-6 1 1-15,-7 0 1 0,-4-3-5 16,-6-2-8-16,0-4-22 0,-6 0-70 15,2-6-62-15,-6-2-95 16,-2-8-328-16</inkml:trace>
  <inkml:trace contextRef="#ctx0" brushRef="#br0" timeOffset="23933.81">23115 6855 249 0,'0'0'0'0,"0"0"174"15,0 0-78-15,0 0-10 16,0 0 2-16,0 0 10 0,-60 43 14 15,55-42-6-15,1-1 4 0,2-1-9 16,-6-6-14-16,4-2 6 0,0-2-17 16,0-4-9-16,2-1-1 0,-5 1-11 15,3-3-4-15,-2 0-18 0,6 0-13 16,0 0 11-16,0 2-9 16,0 3-7-16,4 1-2 0,0 3-7 15,5 3 0-15,-3 2 2 0,0-1-5 16,4 1 3-16,1 2 1 0,1 2-6 15,5 0 4-15,-1 0 2 16,1 0-7-16,1-1 0 0,-1 1 6 16,1 0-8-16,3 1 3 0,-2 0 2 15,1 1-6-15,1-2 4 0,0 1 3 16,1-1-6-16,-1 2 2 0,-2-2 0 16,1 0 0-16,3 0 1 0,4 0 2 15,0 0-6-15,-2 0 4 0,1-2 2 16,3 0-6-16,7 1 4 15,-3 0 2-15,2 1-6 0,6 0 2 16,-8 0 1-16,6-1 0 0,1-1 0 16,-5 1 0-16,2 1 0 0,-4 0-10 15,0 1 9-15,-4 1-6 0,-2-1 6 16,0 2 2-16,2-2-2 16,-4 1-2-16,2 0 3 0,-1 0 0 15,-1 0-1-15,4-1 4 0,-4 0-6 16,0 2 3-16,0-2 1 0,-1 2-2 15,-1-2-4-15,0-1 5 0,-2 0 0 16,-1 0-6-16,-7 0 6 16,1 0 0-16,1-2-3 0,-9 1 5 15,2 1-4-15,-2-1 2 0,0-2 0 16,-6 3 1-16,0-2 2 0,0 1-2 16,0 1-1-16,0-1 0 15,0 1 15-15,0 0-11 0,0 0 0 0,0 0 0 16,0 3-8-16,0 2-2 15,2 6 12-15,-2 2-6 0,0-1 2 16,0 4 1-16,0-3-5 0,0 0 2 16,0-2 0-16,0-1 0 0,0-3-29 15,0 0-12-15,0-2-47 16,0-3-67-16,-2-1-46 0,-4-1-287 16</inkml:trace>
  <inkml:trace contextRef="#ctx0" brushRef="#br0" timeOffset="25140.77">22044 8060 794 0,'0'0'0'16,"0"0"312"-16,0 0-187 0,0 0-23 16,0 0 12-16,0 0-30 0,0 0-4 15,18 68-9-15,-16-50-14 16,-2 0-15-16,0-1-11 0,0-2-10 15,0-1 0-15,7-5-12 0,-7 0-1 16,2-5-2-16,0 1-5 0,0-3 3 16,4-2 1-16,-2 0-5 0,4 0 0 15,3-1 13-15,1-4-14 16,3 2 2-16,1-3 7 0,-1 1-12 16,5 0 4-16,3 1 0 0,0-3 1 15,6 5 0-15,2-3 2 0,2 3-6 16,4 1 3-16,4 0 3 0,1-1-6 15,3 2 4-15,-1 0 2 0,-1 0-6 16,2 0 5-16,1 0 0 16,-1-1-4-16,3 1 2 0,-5 0 3 15,1-1-6-15,-1 1 3 0,1 0 0 16,1 0 0-16,-1 0-1 0,-5 0 1 16,4-1 0-16,1 1 2 15,-1 0 0-15,-2 0-4 0,3-1 2 16,-1 1 3-16,1-2-6 0,1 2 2 15,-2 0 1-15,1-1 0 0,-3 1 2 16,1 0 0-16,1 0-4 0,2 0 2 16,1 0 0-16,1-1 0 0,1 1 0 15,-2 0 0-15,-1 0 0 16,-2 0 0-16,5-1 2 0,-5 1-4 16,1 0 0-16,-1 0 0 0,-1 0-6 15,-1 0 3-15,0 2-1 0,-2 0-8 16,3 0 4-16,-1 1 6 0,0 0-8 15,3-3 7-15,-1 2 2 0,1-2-4 16,-1 0 5-16,-4-1 3 16,5 1-2-16,-3 0-5 0,1 0 0 15,-1 0-6-15,0 1 5 0,-4-1-2 16,1 0-4-16,3 1 3 0,-6-1 4 16,4-1-6-16,3 1 8 0,-3 0 4 15,-6 0 0-15,6 0-2 0,-6 0 4 16,5-2-3-16,-3-1 1 15,0 1 0-15,2 0 0 0,-4-1 1 16,2 1 2-16,-2-1-6 0,3 1 4 16,-8 0 1-16,10-2-4 0,-9 2 4 15,2 1 3-15,0-1-7 0,-2 0 2 16,-3-1 0-16,3 2 2 16,2-2-2-16,-4-2 4 0,-2 2-6 15,0-2 3-15,-2 1 3 0,-1-2-3 16,-1 3-1-16,0-1 0 0,-3 2 0 15,1-2 1-15,-3 0 0 16,-1 2-2-16,1 0 2 0,-1 0 1 16,1-1 0-16,1 1 1 0,-3 2 1 15,1-2-4-15,4 0 0 0,-11 0 14 16,2 0-13-16,-6 0 3 0,-2-3 8 16,-2 0 11-16,0-4 1 0,0 0-1 15,-2-4-7-15,-2-3 0 16,0-2-5-16,-2-4-10 0,4 3-2 15,2 0-8-15,0 2-39 0,0 2-33 16,0-2-92-16,0-1-160 0,0-3-418 16</inkml:trace>
  <inkml:trace contextRef="#ctx0" brushRef="#br0" timeOffset="25706.26">22000 9201 1119 0,'0'0'0'0,"0"0"261"15,0 0-175-15,0 0-13 0,0 0 16 16,0 0-27-16,64 37-27 0,-45-26-10 16,-2-2-10-16,-1 4 0 0,-8 0-4 15,1-1-2-15,-3 2-1 0,-6 1 0 16,0 0-5-16,-10 0 2 15,-3-1 1-15,1-2-8 0,-3-1 2 16,3-3 0-16,6-2-44 0,-5-5 10 16,7-1-13-16,4-4-60 0,2-6-24 15,4-4-22-15,5-2-29 0,7-4-17 16,-5 1-28-16,3 0-41 16,1-1-20-16</inkml:trace>
  <inkml:trace contextRef="#ctx0" brushRef="#br0" timeOffset="25860.85">22209 9199 344 0,'0'0'0'0,"0"0"339"0,0 0-184 15,0 0-36-15,0 0 21 0,0 0-9 16,0 0-63-16,0 0 2 0,-25 40 21 16,13-14-14-16,4-1-2 15,-1 3-21-15,7-5-12 0,2-3-7 16,2-2-17-16,7-2-10 0,5-3-1 16,1-4-10-16,3-5 0 0,3-1-18 15,0-3-36-15,-3 0-31 16,1-9-28-16,-3 3-72 0,-1-7-21 15,-5 5-92-15,-4-6-231 0</inkml:trace>
  <inkml:trace contextRef="#ctx0" brushRef="#br0" timeOffset="25998.48">22395 9251 1042 0,'0'0'0'15,"0"0"274"-15,0 0-205 0,0 0-27 16,0 0-21-16,77 10-14 0,-42-10-14 15,6 0-92-15,-4-1-12 0,3-3-78 16,-5-2-203-16</inkml:trace>
  <inkml:trace contextRef="#ctx0" brushRef="#br0" timeOffset="26472.21">22840 9230 969 0,'0'0'0'16,"0"0"215"-16,0 0-125 0,0 0 6 16,0 0-39-16,0 0-36 0,0 0-8 15,0 0 2-15,0 0 0 16,22-47-1-16,-22 39-1 0,0 0-7 16,0-3-1-16,0 1 2 0,2 2-2 15,3 1-3-15,7-1 2 0,0 1-6 16,5 1 1-16,-3 4 2 0,7 1-2 15,-2 1 0-15,1 3 2 0,-1 4-1 16,0 3-1-16,-5 1 1 16,-2 2 0-16,-5 0-2 0,-3 0 2 15,-4-1 0-15,-2-1 0 0,-7 3 8 16,-3 0 8-16,-2 1 0 0,-9 2 0 16,2 1-7-16,-2 1-2 0,3-1 5 15,3-2 4-15,3-1 4 0,5-5 1 16,3-5-7-16,6 0-8 15,0 0 2-15,4-3-4 0,5-1 3 16,1-1 8-16,4 0-5 0,3 0-6 16,-3 0 1-16,5 0-7 0,-2 0 1 15,-1-1 0-15,1 1-23 0,1-1-3 16,-3-3-8-16,-1 1-66 16,5-3 7-16,1 1-68 0,-5-6-112 15,4 0-137-15</inkml:trace>
  <inkml:trace contextRef="#ctx0" brushRef="#br0" timeOffset="26621.81">23327 9174 1136 0,'0'0'0'0,"0"0"265"0,0 0-191 15,0 0-3-15,81-9-36 16,-58 8-28-16,4 1-14 0,-5-1-60 15,-3 1-22-15,-7 2-102 0,-3 3-73 16,-9-3-181-16</inkml:trace>
  <inkml:trace contextRef="#ctx0" brushRef="#br0" timeOffset="26787.37">23356 9301 1028 0,'0'0'0'0,"0"0"396"0,0 0-263 16,0 0-38-16,0 0-14 0,0 0-41 15,0 0-31-15,79 7-2 0,-52-8-10 16,6-2-16-16,0 2-26 0,2-2-133 16,0-2-77-16,0 0-181 15</inkml:trace>
  <inkml:trace contextRef="#ctx0" brushRef="#br0" timeOffset="27169.35">23908 9212 1015 0,'0'0'0'0,"0"0"300"0,0 0-233 15,0 0-4-15,-10-73 15 16,20 60-39-16,9 1-21 0,-5 4-10 16,7-1 2-16,-4 4 11 0,-3 2 6 15,1 1-7-15,-1 2-5 0,-4 2 0 16,3 5 0-16,-3 1-4 0,-2 1-1 15,-1 1-6-15,1 2 0 0,0 2-6 16,0 2 1-16,-4 0 2 16,-4 1-2-16,3 0-11 0,-14 0 1 15,3 0 4-15,-11 2 5 0,3 1 4 16,-3-1-1-16,-1 2-1 0,5-2 13 16,3-2 5-16,3-4 0 0,3 0 4 15,4-6-3-15,2-1-4 0,0-1 0 16,2-2-3-16,6-2-3 15,5-1-1-15,-1 0-8 0,7-1 0 16,-5 1 0-16,7 0-41 0,2-4 0 16,-3 1 0-16,3-1-134 0,-4 0 1 15,1 1-37-15,-1-2-102 16,0-4-16-16</inkml:trace>
  <inkml:trace contextRef="#ctx0" brushRef="#br0" timeOffset="27597.2">24318 9315 826 0,'0'0'0'0,"0"0"291"0,0 0-206 15,0 0 1-15,0 0-29 0,0 0-30 16,33 66-11-16,-21-58 0 0,-2-4 1 16,1-2-1-16,-3-2 5 0,0 0-1 15,-4-2-2-15,1-2-5 16,-1-6 2-16,0 3-5 0,0-6-2 15,-2 2 0-15,0-2-6 0,-2-2 1 16,0-3-1-16,0-5-4 0,0-2 2 16,-2-3 0-16,2-4 0 0,0-3 0 15,-2 1 2-15,-4 2-2 0,2 6 0 16,4 4 90-16,0 4-35 16,0 1-29-16,-2 5-3 0,6 2 3 15,-2 0 6-15,6 5-2 0,-4-1-8 16,4 2-6-16,1 1 3 15,-3-1-2-15,-2 3-5 0,4 0 0 16,3 0-8-16,1 1 2 0,0 1 1 0,5 0-5 16,-5 1 0-16,5-1 1 15,4 1-4-15,-1 0 2 0,3 0 1 16,-2 0-4-16,-5 0-14 0,1 2-1 16,-3-3-27-16,-1 2-11 0,-3-1-12 15,-4 1-82-15,2 0-8 0,1-3-50 16,-7 1-185-16,-2-1-231 15</inkml:trace>
  <inkml:trace contextRef="#ctx0" brushRef="#br0" timeOffset="27948.26">24611 9106 874 0,'0'0'0'16,"0"0"206"-16,0 0-150 0,0 0 26 15,77-1-1-15,-57 2-38 0,3 2-29 16,0 2 5-16,-7 2 0 16,3 1 4-16,-9 2 7 0,-4 0-13 15,-6 0-13-15,0 1 3 0,-8 2 3 16,0 1 2-16,-9 1 4 0,5-2 4 16,-5 3 18-16,-1-1 12 0,5 0-1 15,5-1 0-15,2-4-10 0,6 0 1 16,0-4-12-16,0 1-3 15,4-3 4-15,11-1 3 0,7 2-2 16,5 0 4-16,8-4 33 0,7-1-63 16,-1 0-4-16,0-5 0 0,3 0 0 15,-3 0-68-15,-6-1-50 16,0 2-87-16,-14-3-122 0,-13-2-537 16</inkml:trace>
  <inkml:trace contextRef="#ctx0" brushRef="#br0" timeOffset="28749.12">23050 9724 925 0,'0'0'0'0,"0"0"302"0,0 0-196 16,0 0-7-16,0 0-6 15,0 0-18-15,40 68-20 0,-24-49-17 16,11-1-6-16,0 1 0 0,8-6 1 16,7 1 2-16,5-3-18 0,3-4-4 15,8 0 1-15,1-7-6 0,1 0 3 16,-2-1-5-16,-4-9-6 16,-6 3 0-16,-7-6 3 0,-6 1-5 15,-8-2-48-15,0 3-8 0,-11-2-42 16,-3 1-33-16,-5 5 0 0,-8-4-78 15,0 4-55-15,-4 0-35 16,-9-1-220-16</inkml:trace>
  <inkml:trace contextRef="#ctx0" brushRef="#br0" timeOffset="29043.18">23693 9712 636 0,'0'0'0'0,"0"0"337"0,0 0-219 16,0 0-39-16,0 0 25 0,0 0-9 15,0 0-23-15,0 0-5 0,0 0-9 16,15 31 4-16,-3-24-3 0,-1 1-16 16,5-4-8-16,3 1-9 0,-1-1-10 15,3-1-1-15,2 0-6 0,-3-3 1 16,1 1 3-16,-4-1-3 16,-1 0 0-16,-8 0 1 0,1 0-6 15,-3 0 3-15,-4 0 2 0,0 0-3 16,-2 0 6-16,0 0 1 0,0 0-5 15,0 0 7-15,-4 1-2 0,-9 6-12 16,-1 7 3-16,0 1-2 0,-9 3-6 16,0 3-5-16,0 0-25 15,1 5-76-15,-1-3-112 0,2 1-132 16,-2-1-658-16</inkml:trace>
  <inkml:trace contextRef="#ctx0" brushRef="#br0" timeOffset="29621.88">22666 10605 1279 0,'0'0'0'16,"0"0"310"-16,0 0-192 0,0 0-12 15,85 24-34-15,-63-17-31 16,1 1-18-16,0 1-9 0,-11 5 0 16,1-1-8-16,-5 4 0 0,-6 0 1 15,-2 3-7-15,-4 1 0 0,-11 4 6 16,3-4-8-16,-4 1 3 0,-3-4-2 16,4-2-15-16,5-5 2 0,2-5-11 15,4-4-26-15,4-2-13 16,0-6-23-16,0-7-108 0,10-3 24 15,2-3-11-15,5-3-136 0,-3-2-14 16,1 1-67-16</inkml:trace>
  <inkml:trace contextRef="#ctx0" brushRef="#br0" timeOffset="29837.16">22945 10591 771 0,'0'0'0'0,"0"0"384"0,0 0-238 15,0 0-42-15,0 0-17 0,0 0-25 16,0 0-13-16,0 0 2 0,-58 53-8 15,40-28-16-15,7 3-6 16,5-1-4-16,4 0 7 0,2-4-5 16,6 0-13-16,7-5-4 0,5-4 2 15,-1-3-8-15,5-4-18 0,1-3-6 16,4-2-37-16,-4-2-29 0,-5 0-16 16,3-3-82-16,-2-3-54 15,-3-1-79-15</inkml:trace>
  <inkml:trace contextRef="#ctx0" brushRef="#br0" timeOffset="30008.75">23179 10694 1092 0,'0'0'0'0,"0"0"265"0,0 0-156 15,0 0-57-15,64-11-10 0,-37 10-35 16,-3 1-14-16,-1 0-73 0,2-1-46 15,-4 2-55-15,-11 4-114 16,0-1-237-16</inkml:trace>
  <inkml:trace contextRef="#ctx0" brushRef="#br0" timeOffset="30138.03">23249 10833 1036 0,'0'0'0'0,"0"0"389"0,0 0-281 16,0 0-11-16,0 0-37 0,0 0-46 15,62-3-9-15,-39-3-10 0,4 1-24 16,-1 0-49-16,10-3-85 0,1 1-38 16,0-3-351-16</inkml:trace>
  <inkml:trace contextRef="#ctx0" brushRef="#br0" timeOffset="31021.69">23795 10676 801 0,'0'0'0'0,"0"0"143"0,0 0 49 15,0 0-63-15,0 0-55 0,0 0-32 16,0 0-5-16,0 0 2 16,0 0 0-16,35-67-5 0,-17 55-8 15,-1 0 2-15,2 3 2 0,-5 2 4 16,3 2-4-16,-3 4 1 0,-2 1-3 15,1 2-7-15,-1 6 1 0,-4 1-4 16,1 3-4-16,-3 3 1 16,-2-2-5-16,0 3-4 0,-2-1 0 15,-2 2-5-15,0-2 2 0,-4 0-1 16,-4 1-2-16,-2 0 0 0,-5 1 5 16,3-2-7-16,-9 1 2 0,4 1 0 15,-3-2 0-15,1-2-3 16,3-2 3-16,-3-1 0 0,5-4 2 15,5 1 0-15,-1-1-4 0,6-2 3 16,2-2 2-16,2-1-3 0,0-1 0 16,0 0 10-16,6 0-9 0,4 0 12 15,-1-2 2-15,5 1-10 0,-2-3 1 16,7 1 2-16,-2 2-8 16,3 0 0-16,-1 0 4 0,-7 0-6 15,5 0-8-15,-5-2-7 0,1 2-27 16,1 0-4-16,-8-1-25 0,5-2-81 15,1 0 8-15,-2 2-45 16,-1-4-154-16,-1-2-81 0</inkml:trace>
  <inkml:trace contextRef="#ctx0" brushRef="#br0" timeOffset="31209.71">24200 10691 1106 0,'0'0'0'0,"0"0"290"0,0 0-212 16,0 0-7-16,78 0 23 0,-55 0-53 16,-2-4-37-16,-3 4-8 0,1-2-40 15,-9 2-7-15,-1-3-37 16,-7 2-17-16,-2-1-21 0,0-2-59 16,-7 0-40-16,-1 1-37 0,2-1-106 15</inkml:trace>
  <inkml:trace contextRef="#ctx0" brushRef="#br0" timeOffset="31358.18">24280 10560 867 0,'0'0'0'15,"0"0"397"-15,0 0-278 0,-6 59-5 16,6-32 20-16,2 0-59 0,-2 1-31 16,4 3-15-16,3-5-13 15,-3-1-9-15,-2-3-13 0,4-4-33 16,0-1-52-16,2-6-101 0,1-4-65 15,-3-6-214-15</inkml:trace>
  <inkml:trace contextRef="#ctx0" brushRef="#br0" timeOffset="31842.48">24657 10740 882 0,'0'0'0'16,"0"0"369"-16,0 0-238 0,0 0-63 16,-40-65 4-16,40 51-30 0,0 2-22 15,4 0-12-15,5 3 3 16,1 1 9-16,2 2 8 0,3 1-9 15,-3 0-1-15,7 2 1 0,-5 2 3 16,3 1 1-16,0 0-5 0,-1 3-6 16,-1 4-2-16,-1 1-8 0,-4 3 2 15,1 4 0-15,-11 1-6 16,0 0 3-16,0 4 1 0,-7 0-4 16,-7 0-3-16,2 2 3 0,-3-1-4 15,-6-1 5-15,-1-1 2 0,1 0-1 16,2-2 1-16,9 0 6 0,-2-5 1 15,5-1 6-15,7-4 3 16,0-4-1-16,0 1-5 0,3-1 3 16,5-3 4-16,4 0 1 0,3 0-8 15,3-3-9-15,1 0 1 0,2-1-1 16,-1 0-4-16,1 1-24 0,2 2-17 16,-5 0-25-16,3 1-29 0,-7 0-58 15,1-2-47-15,-3 1-16 0,-1 0-126 16,-1-4-273-16</inkml:trace>
  <inkml:trace contextRef="#ctx0" brushRef="#br0" timeOffset="32275.11">25016 10835 982 0,'0'0'0'16,"0"0"313"-16,0 0-198 0,0 0 0 15,0 0-14-15,0 0-56 0,25 66-35 16,-17-61-2-16,5 0 2 0,-3-4-1 15,5-1-4-15,-3 0 0 0,-6-5-5 16,2-3 0-16,1-2 0 16,-3-1-11-16,-6 0 7 0,0-3 0 15,0-2-10-15,0-2 4 0,0-3 0 16,0-1-5-16,0-5 6 0,0-3 1 16,0-3-1-16,0-6 4 0,-4-1 4 15,4-2-1-15,0 4 4 0,0 6 25 16,0 8 30-16,4 6-6 15,-4 5-9-15,4 5-15 0,0 2-1 16,-2 3 1-16,0 2-11 0,2 1-3 16,3 0-3-16,-3 1-4 0,4 2 4 15,2 2 0-15,3-3-4 0,3 1-1 16,5-1 1-16,2-2-4 16,4 0-1-16,4 0 2 0,-2-1-6 15,6-3 3-15,0 2-1 0,0 0-37 16,-4 1 17-16,-6-1-16 0,-5 0-38 15,-1 2 8-15,-11 0-30 0,-1 0-57 16,-7 1-23-16,-3 5-76 16,-5 0-200-16</inkml:trace>
  <inkml:trace contextRef="#ctx0" brushRef="#br0" timeOffset="32639.67">25357 10624 668 0,'0'0'0'0,"0"0"300"0,0 0-185 15,0 0 4-15,0 0-30 16,62 18-28-16,-51-15-12 0,3-1 9 16,-1 3-6-16,-1-2-1 0,-2 0-8 15,1 1-3-15,-7-1-4 0,2 1-17 16,-4 2-8-16,2 0-4 0,-4 2-7 15,-4 2 0-15,-2-1 8 0,0 0-9 16,-5 1 1-16,1 2 0 16,-2-1 0-16,1 2-1 0,-1-1 4 15,2-4-6-15,3 1 6 0,-1-4 11 16,2-1 6-16,6 0 13 0,0-1 1 16,0-1-4-16,2-2-3 0,10 0 0 15,-3-4-10-15,9-2-8 16,-1 0-4-16,1-1-8 0,3 2 1 15,2 2-16-15,8 0-43 0,-2 2-25 16,4 1-77-16,0-3-265 0,-6 1-537 16</inkml:trace>
  <inkml:trace contextRef="#ctx0" brushRef="#br0" timeOffset="33403.92">25853 11403 1235 0,'0'0'0'0,"0"0"290"0,0 0-236 16,0 0 11-16,0 0-8 0,0 0-24 16,0 0-22-16,65-52-5 0,-47 45 3 15,-1-1-3-15,-3 2 1 16,5 2-2-16,-9 0-6 0,3 0 2 15,-5 3-2-15,-2 0-25 0,-2 1-13 16,-4 0-37-16,0 0-32 0,0 5 19 16,-4 1-41-16,-2 1-73 0,-2-1-45 15,-1 2-82-15</inkml:trace>
  <inkml:trace contextRef="#ctx0" brushRef="#br0" timeOffset="33675.54">25864 11531 548 0,'0'0'0'0,"0"0"214"15,0 0-92-15,0 0-20 0,0 0-8 16,0 0-4-16,0 0-25 0,0 0 6 16,0 0 24-16,-6 22-19 15,12-22 1-15,2-2 16 0,-2-3-24 16,7-3-13-16,-1-2-2 0,11-4-15 15,-3 2-12-15,3-3-10 0,2 0-10 16,0 0-4-16,2 1-6 0,2 3-14 16,-9 0-21-16,-3 2-74 0,1 1-107 15,-1 1-102-15,-9 2-574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4-24T02:51:27.139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18484 13130 609 0,'0'0'0'15,"0"0"163"-15,-82 23-82 0,48-11 7 16,-9 2-19-16,-11 2-138 0,1 0 138 16,-14-2 64-16,-1-6-110 0,2-8 13 15,-2-3 7-15,0-15 13 16,10-10-2-16,2-10-36 0,12-15 22 15,20-14-15-15,7-12-23 0,21-10 5 16,19-4-6-16,14 3-2 0,23 3 2 16,10 9 0-16,15 8-2 0,12 5 2 15,9 8 0-15,1 13-1 0,-1 20 0 16,-9 25 37-16,-12 40-24 16,-21 25-7-16,-19 28-9 0,-18 16-20 15,-27 10-24-15,-12 2-78 0,-21-10-253 16</inkml:trace>
  <inkml:trace contextRef="#ctx0" brushRef="#br0" timeOffset="887.93">11609 12283 649 0,'0'0'0'0,"0"0"240"0,-58 56-92 15,25-33-35-15,-8 3-25 0,-7-3-11 16,-8 0-34-16,-8-6-8 0,-4-8 16 15,-8-9 1-15,-5-10-8 0,2-8 1 16,5-11-6-16,10-12-8 0,16-17-4 16,19-20 3-16,27-19-18 15,19-13-14-15,30-5 4 0,26 5 1 16,32 8-5-16,17 7-29 0,17 8 8 16,9 13 20-16,-1 23 6 0,-4 30 12 15,-17 32-10-15,-29 42-4 0,-29 30-2 16,-39 21-281-16,-41 17-115 15</inkml:trace>
  <inkml:trace contextRef="#ctx0" brushRef="#br0" timeOffset="5814.19">14699 14334 1348 0,'0'0'0'15,"0"0"156"-15,-33 64-72 0,27-12 18 16,-4 6-25-16,6 2-31 15,4-4-21-15,2-5-18 0,10-10 2 16,0-6-3-16,5-6-12 0,4-6-19 16,-1-5-29-16,-7-3-66 0,1-8-12 15,-6 0-19-15,-5-3-19 0,-3-4 38 16,-13 0 117-16,-8 1 9 16,-3 0 8-16,-3 4 7 0,-4 10 42 15,8 3 1-15,2 2 10 0,11 6 8 16,6-2-8-16,4-2-5 0,10-3-6 15,15-4-5-15,10-7-10 0,11-7-12 16,1-4-7-16,9-14 0 16,4-8-6-16,2-5 7 0,-6-5 2 15,-2-5-9-15,-15-1 0 0,-4 1 0 16,-14 3-10-16,-11 1 3 0,-10 1 4 16,-2-1-8-16,-13-4 0 0,-7-1 27 15,-13-3-17-15,-11-3-2 0,-4-3-2 16,-14-2-10-16,-8 1 5 15,-7 8 5-15,1 18-12 0,-1 20 1 16,3 18 19-16,4 22 4 0,3 12 10 16,3 11-4-16,10 10-7 0,11 8 0 15,10 4 0-15,20 6-8 0,15-3-3 16,19-10 3-16,24-10-5 16,13-16 1-16,8-13-1 0,17-14-8 15,8-15 6-15,4-12-4 0,2-12-18 16,-4-4 12-16,-15 4-1 0,-14 5-29 15,-14 2-4-15,-13 7-24 0,-10-1-46 16,-9 4-5-16,-7 2-22 0,-1 0-55 16,-2 0-50-16,-2-4-101 15</inkml:trace>
  <inkml:trace contextRef="#ctx0" brushRef="#br0" timeOffset="8309.96">15778 13711 686 0,'0'0'0'16,"0"0"279"-16,0 0-133 0,0 0-34 16,-8-2-36-16,18-3-55 0,7-5 16 15,2-1-11-15,1-4-1 16,1 0-3-16,4 3-15 0,-5-2-5 15,-3 5 0-15,-1 2-4 0,-5 1-63 16,-7 1 22-16,0 3-56 0,-4 1-18 16,0 1-10-16,0 5-12 0,-6 4 44 15,-7 2-43-15,3 1-42 16,-6 3 69-16,-1-2 41 0,0 4 60 16,-1-1 20-16,-1 0 101 0,1-1 30 15,3-1-9-15,5-4 4 0,0-2-8 16,5-6-13-16,5 0-32 0,9-2-44 15,3-3-1-15,7-6-4 0,8-4-13 16,1-1-15-16,3-2-1 0,-6 4-6 16,-2 2-17-16,-4 1-34 15,-9 4-51-15,7 1-33 0,-9 1-3 16,0 0-125-16</inkml:trace>
  <inkml:trace contextRef="#ctx0" brushRef="#br0" timeOffset="9343.48">20502 9421 69 0,'0'0'0'15,"0"0"119"-15,0 0-27 16,0 0-13-16,0 0-15 0,0 0 7 16,0 0-5-16,0 0 7 0,-17 5 7 15,15-5-5-15,2 1 3 0,-2 0 12 16,0-1-17-16,0 0-1 0,2 0 3 15,0 0-21-15,0 1 0 0,0-1-12 16,2 0-27-16,4 0 11 0,9-4 5 16,3-4-9-16,1-1-11 15,2 0-8-15,-3 2-3 0,-1 3 0 16,-3 0-52-16,-4 3-18 0,-1 0-16 16,-1 1-52-16,-6 4-48 0,-2 3-11 15,0-1-82-15</inkml:trace>
  <inkml:trace contextRef="#ctx0" brushRef="#br0" timeOffset="9469.41">20506 9544 799 0,'0'0'0'0,"0"0"269"16,0 0-182-16,0 0-12 16,0 0-57-16,83-35-19 0,-57 24-105 15,1-1-197-15,-6 2-208 0</inkml:trace>
  <inkml:trace contextRef="#ctx0" brushRef="#br0" timeOffset="11044.36">18776 8301 642 0,'0'0'0'0,"0"0"313"0,0 0-228 16,0 0-6-16,0 0 20 0,0 0-10 15,0 0-20-15,0 0-6 16,0 0-20-16,66 35-8 0,-54-31-1 16,1 0-12-16,-3-3-6 0,6-1-2 15,1-3-7-15,-3-7 4 0,5-5-3 16,2-6-3-16,-3 0 0 0,1 1-3 15,-5 3-1-15,3 2 0 0,-7 6 1 16,-1 2-2-16,-3 4 0 0,2 3 8 16,-2 3 0-16,3 7 6 15,5 4 6-15,-4 1-2 0,5 2-1 16,-1-4-4-16,3 1-4 0,1-4-1 16,3-6-1-16,0-1-5 0,1-3 3 15,-1-4-2-15,-2-3-2 0,-7-4 3 16,3 0-2-16,-5-2 0 15,0 1 1-15,1 0-1 0,-3 3-2 16,0 1 0-16,-2 5 2 0,1 1-3 16,-1 2 1-16,0 5 4 0,4 5 3 15,1 3 9-15,-3 0 0 16,6 1-7-16,3-3 2 0,-3-4-3 16,5-4 1-16,4-3 2 0,-1-1-6 15,-1-6-3-15,2-5 1 0,0-3-2 16,1-2-2-16,-5 1-7 0,2 3-1 15,-5 4 2-15,-3 5-5 0,-1 4-22 16,-2 0-13-16,13 0-29 0,2-1-44 16,12-5-10-16,7-7-133 15,5-8-543-15</inkml:trace>
  <inkml:trace contextRef="#ctx0" brushRef="#br0" timeOffset="16671.46">18681 10112 574 0,'0'0'0'0,"0"0"68"0,0 0-38 16,0 0-16-16,0 0-10 0,0 0-4 16,0 0 0-16,0 0 1 15,0 0-1-15,6 5 0 0,-6-5-3 16,0 0 3-16,0 0 0 0,0 1 2 16,0 0 3-16,0 0-1 0,0 0-1 15,0 0 0-15,0-1 0 0,0 2-4 16,0-1 2-16,0-1-1 15,0 1-1-15,0 0 1 0,2 0 0 16,-2 0-14-16,0 1-1 0,0-2-7 16,0 0-14-16,0 0-33 0,0 0-22 15,0 0-28-15</inkml:trace>
  <inkml:trace contextRef="#ctx0" brushRef="#br0" timeOffset="17304.93">16570 8092 552 0,'0'0'0'16,"0"0"214"-16,0 0-154 0,0 0-12 15,0 0-31-15,0 0-21 0,0 0 8 16,0 0-3-16,0 0-2 0,19 11-82 16,-17-8-20-16,8 3-83 15</inkml:trace>
  <inkml:trace contextRef="#ctx0" brushRef="#br0" timeOffset="39419">18850 9901 407 0,'0'0'0'0,"0"0"218"15,0 0-102-15,0 0-14 0,0 0 51 16,0 0-58-16,0 0 0 0,0 0-6 15,19-47-2-15,-19 47-7 0,-2 0-8 16,-3 0-12-16,-3 4-7 0,2 5-26 16,-11 6-6-16,-1 6 3 15,-1 5-7-15,-3 5-2 0,-1 0-1 16,-6 2-10-16,4-2 4 0,2-1 3 16,1 0-10-16,-1-6 3 0,10-3 1 15,3-7-8-15,6 0 3 0,4-8 0 16,-2 1 0-16,2-3-24 15,0-3-5-15,0 0-41 0,0-1-21 16,0 0 7-16,2 0-34 0,2-1 7 16,-2 1-28-16,0-5-100 0,4-2-2 15,-4 2-122-15</inkml:trace>
  <inkml:trace contextRef="#ctx0" brushRef="#br0" timeOffset="39746.73">18583 10003 660 0,'0'0'0'15,"0"0"278"-15,0 0-144 0,0 0-34 16,0 0 6-16,0 0-33 0,0 0-18 16,0 0-2-16,-12-11-2 0,12 11-1 15,0 0-7-15,0 0-12 0,0 0 0 16,0 0-7-16,2 0-6 15,-2 0 0-15,4 2-2 0,2-2 26 16,5 6-9-16,-1 2-12 0,2-3-2 16,-1 8 3-16,9 0-9 0,1-2 1 15,4 0-2-15,2-4-11 0,6 3 3 16,-2-3 1-16,-2 4-7 16,4-5 3-16,-8 0 4 0,-3 1-10 15,-5-1-10-15,-7 1-9 0,-3-1-42 16,-1-1-29-16,-6 2-59 0,0-1-96 15,-13-4-152-15</inkml:trace>
  <inkml:trace contextRef="#ctx0" brushRef="#br0" timeOffset="41765.12">18718 10001 292 0,'0'0'0'15,"0"0"38"-15,0 0-30 0,0 0-5 16,0 0-1-16,0 0 2 0,0 0-8 15,0 0-29-15,0 0-12 0,12 18-28 16,-12-18-54-16</inkml:trace>
  <inkml:trace contextRef="#ctx0" brushRef="#br0" timeOffset="42518.68">16607 8082 664 0,'0'0'0'15,"0"0"9"-15,0 0-15 0,0 0-26 16,0 0-23-16,0 0-49 0,0 0-157 15</inkml:trace>
  <inkml:trace contextRef="#ctx0" brushRef="#br0" timeOffset="42921.7">18391 12924 338 0,'0'0'0'15,"0"0"-338"-15</inkml:trace>
  <inkml:trace contextRef="#ctx0" brushRef="#br0" timeOffset="43596.27">17881 9142 358 0,'0'0'0'0,"0"0"201"0,0 0-99 16,0 0 17-16,0 0 25 0,0 0-41 16,0 0-5-16,0 0 4 0,0 0-20 15,18-20-2-15,-18 17-8 16,0 1-6-16,0 1 5 0,0 1 3 16,0 0-26-16,0 0-7 0,0 0-19 15,0 0-8-15,0 9-1 0,-2 5-8 16,-4 8 20-16,-4 3-1 0,1 5-20 15,-5 1 4-15,4-3 1 0,-1-1-9 16,3-7 0-16,2 0 10 16,2-6-11-16,-1-4 0 0,5-2 2 15,0-6-2-15,0-1 1 0,3-1 2 16,3 0-4-16,2-3-33 0,-4-8-3 16,9-1-65-16,-3-1-52 0,0 1-22 15,-2 4-134-15,-3-2-156 0</inkml:trace>
  <inkml:trace contextRef="#ctx0" brushRef="#br0" timeOffset="44582.02">18592 11535 350 0,'0'0'0'0,"0"0"185"0,0 0-105 15,0 0 16-15,0 0 14 16,0 0-30-16,0 0-9 0,0 0 3 16,0 0-5-16,-11 1 2 0,11-1 3 15,0 0-12-15,-4 0 2 0,4-1 0 16,0-1-12-16,-2 2 6 0,2-1 7 15,0 1-14-15,-2 0-4 0,2 0-1 16,-2-1-7-16,0-1-6 0,2 2-4 16,0-1-5-16,-4 1-2 15,4 0-8-15,0 0-5 0,0 0 3 16,0 0-10-16,0 0-2 0,6 0 0 16,2 0 0-16,5 0 3 0,3 0 6 15,3 0-6-15,4 0-1 0,-1 0 5 16,1 0-8-16,2 0 2 15,4 0 5-15,-6 0-7 0,-5 0 0 16,1 1 2-16,-3 1 0 0,-5 0-2 16,1 1 2-16,-6-1 1 15,-4-1-4-15,0 0 4 0,-2-1 0 0,0 0-3 16,4 0 2-16,-4 0 1 16,0 0 0-16,0 0 5 0,0 0-8 15,0 0 2-15,0 0 6 0,0 0-9 16,0 0 0-16,0 0 4 0,0-1-1 15,0 1-2-15,0 0 2 16,-4-1-1-16,4 1-2 0,0 0 3 0,0-1-2 16,0 1-25-16,0 0 7 15,0 0-28-15,0 0-33 0,0-2-55 16,7-2-133-16,-5 1-18 0,0-1-198 16</inkml:trace>
  <inkml:trace contextRef="#ctx0" brushRef="#br0" timeOffset="46590.12">16349 9628 1068 0,'0'0'0'0,"0"0"213"15,0 0-161-15,0 0 20 0,0 0-3 16,0 0-20-16,0 0 7 0,83 34-34 15,-52-20-7-15,2 2 1 0,-7-1-10 16,3 1-3-16,-4-2 3 0,-6 3-6 16,-5 0 0-16,-12 2 0 15,-2 5 5-15,-16-1-2 0,-7 5 5 16,-4-3-5-16,0 0 17 0,-6-4 17 16,4-4 9-16,5-5-15 0,3-4-1 15,8-3-5-15,3-5-9 16,10 0 2-16,0-2-15 0,19-12-6 15,10-4 4-15,12-5-3 0,9-1 1 16,5 2 1-16,-3 1 0 0,-2 4-66 16,-1 4 14-16,-5 4-44 0,-1 0 6 15,-6 6-14-15,-8 0-46 0,0 3 5 16,-10 0-23-16,-1 0-42 16,-3 6 32-16,-7 2-19 0,-4 0-24 15,3 3 89-15,-7 0 118 0,0 4 28 16,0 1 201-16,0-1-83 0,0 2 17 15,-7 0-27-15,3 1 11 0,0 1-3 16,-8 2-17-16,-1 1-26 0,-9 2-4 16,-3 1-12-16,-10 2-7 15,-5 1-2-15,-7-1-16 0,-5-4 3 16,-2-1 2-16,-6-8-5 0,-2-3-4 16,4-10-8-16,-1-1-9 0,5-15 3 15,-2-6-4-15,11-11-7 0,11-9 3 16,5-16-12-16,19-15-6 15,4-13 1-15,4-15-6 0,10 2-1 16,15 3-22-16,8 11 6 0,21 11 0 16,1 13 2-16,11 8 4 0,3 14 9 15,-1 12 9-15,0 18-7 0,-8 10 1 16,-5 23 4-16,-11 18-4 16,-9 13 5-16,-10 15 7 0,-7 8 2 15,-12 6 6-15,-2 2 5 0,-2-2-15 16,-6-9-1-16,0-6-1 0,2-13-7 15,0-10 1-15,2-10 0 0,-3-8 0 16,-1-13-36-16,2-11-1 0,0-5-42 16,0-8-5-16,0-6-17 15,2-2-18-15,-2-3 40 0,4 2 11 16,0 3-4-16,4 0-3 0,0 5-16 16,-2-2-15-16,2 4-3 0,0-1-24 15,4 1-145-15</inkml:trace>
  <inkml:trace contextRef="#ctx0" brushRef="#br0" timeOffset="53268.22">21182 5963 1050 0,'0'0'0'0,"0"0"221"16,0 0-180-16,60-2 38 0,-19 10 7 15,9 2-21-15,-1 5-15 0,-3 3-18 16,-11 2-18-16,-6 2-6 0,-15 2-10 16,-12 1 4-16,-8 6 5 15,-17 1-8-15,-3 3 2 0,-12 0 8 16,-1-4-13-16,0-2 8 0,6-5 3 16,4-5-10-16,12-6 5 0,7-5 3 15,10-7-10-15,6-1 0 16,17-1 10-16,14-8-8 0,4-4 5 15,9-1 2-15,2 0-8 0,-3 4 4 16,-3 6 4-16,-9 4-8 0,-10 0 4 16,-9 10 2-16,-7 1-4 15,-9 6 1-15,-2 5 8 0,-10 6-4 16,-11 4 8-16,-2 3 1 0,-2 1-6 16,1-3 3-16,3-5-3 0,8-7-11 15,5-3 1-15,8-9-40 0,0-2-83 16,15-7-28-16,9-10-60 0,5-6-249 15</inkml:trace>
  <inkml:trace contextRef="#ctx0" brushRef="#br0" timeOffset="53646.04">21895 6582 797 0,'0'0'0'0,"0"0"328"15,-83 58-206-15,42-38-25 16,-7 5-30-16,-7 1-30 0,-3 2-9 15,-6 3-6-15,-7-5-13 0,3-3 6 16,-4-6-1-16,4-9-11 0,1-6 5 16,1-6 7-16,8-11 9 0,7-10 10 15,7-9-4-15,11-7-19 16,10-13-5-16,11-15-3 0,10-13-6 16,6-17-15-16,17-9-6 0,12-6-44 15,10-9-8-15,17 2-51 0,13 4-23 16,18 13 96-16,20 22 52 0,7 14 2 15,10 19 0-15,11 14 122 0,-7 15-32 16,-8 19 23-16,-17 23-10 16,-18 33-49-16,-27 30-42 0,-22 26-4 15,-24 20 4-15,-20 13 24 0,-33 9-12 16,-15 0-18-16,-8-6 2 0,-2-15-1 16,11-16-9-16,-1-22 4 0,13-18 5 31,8-15-9-31,0-20 4 0,16-15 3 0,3-16-9 0,8-10-73 15,4-6-61-15,0-12-251 0,4-11-555 16</inkml:trace>
  <inkml:trace contextRef="#ctx0" brushRef="#br0" timeOffset="60497.05">5048 16912 187 0,'0'0'0'0,"0"0"92"16,0 0-61-16,0 0-7 16,0 0-24-16,0 0 0 0,0 0 107 15,0 0-66-15,-4-18-1 0,4 12 8 16,-2 2 12-16,2 1-7 0,0 2-15 16,0 0 57-16,0-1-30 0,0 1 23 15,0 1 2-15,0 0-20 16,0 1-15-16,0 6-12 0,8 2 23 15,2 2 8-15,-3 0-10 0,5-3-14 16,-2 1-5-16,5-7 3 0,1-2-4 16,3 0-6-16,2-5-3 0,-1-2-1 15,1 0-5-15,0 1-8 16,-1-5-1-16,1 1-8 0,-5 2-9 16,-3 1 9-16,1 5-6 0,-3 2-5 15,1 0 10-15,-4 0-2 0,5 2-10 16,-5 2 2-16,4 2 12 0,-1-3-13 15,3 0 0-15,-3 3 17 0,3 0-18 16,-6 1 2-16,9 3 9 16,-11-2-13-16,11 3 6 0,-11 0 2 15,6-3-9-15,3 1 6 0,-3-4 2 16,5-3-8-16,-1-2 8 0,-4 0-5 16,5 0-1-16,-7 1 4 0,5-1 0 15,-3 0-3-15,3 0 2 0,-1 0 5 16,1 0-7-16,-1 0 2 15,3 1 10-15,-5-1-11 0,5 0 0 16,-1 0 16-16,-3 2-13 0,3-2 9 16,1 0-4-16,-3-2-1 0,3 2 8 15,-1 0 3-15,-6 0-18 0,7 2 0 16,0-2 9-16,3 2-12 16,11-2 6-16,6-2-1 0,13-6-2 15,14-8-5-15,8-7-37 0,15-9-60 16,8-3-113-16,-2-1-138 0,-12 1-735 15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2024/4/24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DE29F6-466F-6252-FA82-A1A2E810B3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B193A558-DE3E-A40B-3DA6-B5D909F3BA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35A41EDA-9DDE-4B3E-F477-133B3E1BB5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讀題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來看 </a:t>
            </a:r>
            <a:r>
              <a:rPr lang="en-US" altLang="zh-TW" baseline="0" dirty="0"/>
              <a:t>107 </a:t>
            </a:r>
            <a:r>
              <a:rPr lang="zh-TW" altLang="en-US" baseline="0" dirty="0"/>
              <a:t>年特招考題，如圖，角 </a:t>
            </a:r>
            <a:r>
              <a:rPr lang="en-US" altLang="zh-TW" baseline="0" dirty="0"/>
              <a:t>AOB</a:t>
            </a:r>
            <a:r>
              <a:rPr lang="zh-TW" altLang="en-US" baseline="0" dirty="0"/>
              <a:t> 等於 </a:t>
            </a:r>
            <a:r>
              <a:rPr lang="en-US" altLang="zh-TW" baseline="0" dirty="0"/>
              <a:t>45 </a:t>
            </a:r>
            <a:r>
              <a:rPr lang="zh-TW" altLang="en-US" baseline="0" dirty="0"/>
              <a:t>度，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這個角 </a:t>
            </a:r>
            <a:r>
              <a:rPr lang="en-US" altLang="zh-TW" baseline="0" dirty="0"/>
              <a:t>45 </a:t>
            </a:r>
            <a:r>
              <a:rPr lang="zh-TW" altLang="en-US" baseline="0" dirty="0"/>
              <a:t>度，先標在圖上。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OD</a:t>
            </a:r>
            <a:r>
              <a:rPr lang="zh-TW" altLang="en-US" baseline="0" dirty="0"/>
              <a:t> 為角平分線，這兩個角相等，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已知 </a:t>
            </a:r>
            <a:r>
              <a:rPr lang="en-US" altLang="zh-TW" baseline="0" dirty="0"/>
              <a:t>CD</a:t>
            </a:r>
            <a:r>
              <a:rPr lang="zh-TW" altLang="en-US" baseline="0" dirty="0"/>
              <a:t> 垂直 </a:t>
            </a:r>
            <a:r>
              <a:rPr lang="en-US" altLang="zh-TW" baseline="0" dirty="0"/>
              <a:t>OA</a:t>
            </a:r>
            <a:r>
              <a:rPr lang="zh-TW" altLang="en-US" baseline="0" dirty="0"/>
              <a:t>，這邊是直角，題目已經幫我們標記了。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且 </a:t>
            </a:r>
            <a:r>
              <a:rPr lang="en-US" altLang="zh-TW" baseline="0" dirty="0"/>
              <a:t>CD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2</a:t>
            </a:r>
            <a:r>
              <a:rPr lang="zh-TW" altLang="en-US" baseline="0" dirty="0"/>
              <a:t>，長度是 </a:t>
            </a:r>
            <a:r>
              <a:rPr lang="en-US" altLang="zh-TW" baseline="0" dirty="0"/>
              <a:t>2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試求 </a:t>
            </a:r>
            <a:r>
              <a:rPr lang="en-US" altLang="zh-TW" baseline="0" dirty="0"/>
              <a:t>OC</a:t>
            </a:r>
            <a:r>
              <a:rPr lang="zh-TW" altLang="en-US" baseline="0" dirty="0"/>
              <a:t> 的長，要求這一段長度，用 </a:t>
            </a:r>
            <a:r>
              <a:rPr lang="en-US" altLang="zh-TW" baseline="0" dirty="0"/>
              <a:t>x </a:t>
            </a:r>
            <a:r>
              <a:rPr lang="zh-TW" altLang="en-US" baseline="0" dirty="0"/>
              <a:t>表示好了。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看到 </a:t>
            </a:r>
            <a:r>
              <a:rPr lang="en-US" altLang="zh-TW" baseline="0" dirty="0"/>
              <a:t>45 </a:t>
            </a:r>
            <a:r>
              <a:rPr lang="zh-TW" altLang="en-US" baseline="0" dirty="0"/>
              <a:t>度和 </a:t>
            </a:r>
            <a:r>
              <a:rPr lang="en-US" altLang="zh-TW" baseline="0" dirty="0"/>
              <a:t>90 </a:t>
            </a:r>
            <a:r>
              <a:rPr lang="zh-TW" altLang="en-US" baseline="0" dirty="0"/>
              <a:t>度聯想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乍看之下，同學大概會想要用這個直角三角形 畢氏定理，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但是 </a:t>
            </a:r>
            <a:r>
              <a:rPr lang="en-US" altLang="zh-TW" baseline="0" dirty="0"/>
              <a:t>OD</a:t>
            </a:r>
            <a:r>
              <a:rPr lang="zh-TW" altLang="en-US" baseline="0" dirty="0"/>
              <a:t>  無法求出，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回頭看一下條件，看看能夠聯想到有什麼新線索，</a:t>
            </a:r>
            <a:br>
              <a:rPr lang="en-US" altLang="zh-TW" baseline="0" dirty="0"/>
            </a:br>
            <a:r>
              <a:rPr lang="zh-TW" altLang="en-US" baseline="0" dirty="0"/>
              <a:t>這個直角，以及條件一開始給的 </a:t>
            </a:r>
            <a:r>
              <a:rPr lang="en-US" altLang="zh-TW" baseline="0" dirty="0"/>
              <a:t>45 </a:t>
            </a:r>
            <a:r>
              <a:rPr lang="zh-TW" altLang="en-US" baseline="0" dirty="0"/>
              <a:t>度，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同學想到什麼了嗎 </a:t>
            </a:r>
            <a:r>
              <a:rPr lang="en-US" altLang="zh-TW" baseline="0" dirty="0"/>
              <a:t>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baseline="0" dirty="0"/>
              <a:t>老師聯想到如果將 </a:t>
            </a:r>
            <a:r>
              <a:rPr lang="en-US" altLang="zh-TW" baseline="0" dirty="0"/>
              <a:t>CD</a:t>
            </a:r>
            <a:r>
              <a:rPr lang="zh-TW" altLang="en-US" baseline="0" dirty="0"/>
              <a:t> 往上延伸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到 </a:t>
            </a:r>
            <a:r>
              <a:rPr lang="en-US" altLang="zh-TW" baseline="0" dirty="0"/>
              <a:t>BO</a:t>
            </a:r>
            <a:r>
              <a:rPr lang="zh-TW" altLang="en-US" baseline="0" dirty="0"/>
              <a:t> 上的點，稱他 </a:t>
            </a:r>
            <a:r>
              <a:rPr lang="en-US" altLang="zh-TW" baseline="0" dirty="0"/>
              <a:t>E</a:t>
            </a:r>
            <a:r>
              <a:rPr lang="zh-TW" altLang="en-US" baseline="0" dirty="0"/>
              <a:t> 點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好了，</a:t>
            </a:r>
            <a:endParaRPr lang="en-US" altLang="zh-TW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baseline="0" dirty="0"/>
              <a:t>根據三角形的內角和，這個角也是 </a:t>
            </a:r>
            <a:r>
              <a:rPr lang="en-US" altLang="zh-TW" baseline="0" dirty="0"/>
              <a:t>45 </a:t>
            </a:r>
            <a:r>
              <a:rPr lang="zh-TW" altLang="en-US" baseline="0" dirty="0"/>
              <a:t>度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就會產生 </a:t>
            </a:r>
            <a:r>
              <a:rPr lang="en-US" altLang="zh-TW" baseline="0" dirty="0"/>
              <a:t>45 – 45 – 90 </a:t>
            </a:r>
            <a:r>
              <a:rPr lang="zh-TW" altLang="en-US" baseline="0" dirty="0"/>
              <a:t>度的等腰直角三角形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也就是 </a:t>
            </a:r>
            <a:r>
              <a:rPr lang="en-US" altLang="zh-TW" baseline="0" dirty="0"/>
              <a:t>CE</a:t>
            </a:r>
            <a:r>
              <a:rPr lang="zh-TW" altLang="en-US" baseline="0" dirty="0"/>
              <a:t> 也是 </a:t>
            </a:r>
            <a:r>
              <a:rPr lang="en-US" altLang="zh-TW" baseline="0" dirty="0"/>
              <a:t>x</a:t>
            </a:r>
            <a:r>
              <a:rPr lang="zh-TW" altLang="en-US" baseline="0" dirty="0"/>
              <a:t>，而且會得到 </a:t>
            </a:r>
            <a:r>
              <a:rPr lang="en-US" altLang="zh-TW" baseline="0" dirty="0"/>
              <a:t>DE</a:t>
            </a:r>
            <a:r>
              <a:rPr lang="zh-TW" altLang="en-US" baseline="0" dirty="0"/>
              <a:t> 是 </a:t>
            </a:r>
            <a:r>
              <a:rPr lang="en-US" altLang="zh-TW" baseline="0" dirty="0"/>
              <a:t>x – 2 </a:t>
            </a:r>
            <a:r>
              <a:rPr lang="zh-TW" altLang="en-US" baseline="0" dirty="0"/>
              <a:t>順手標上。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看到角平分線，想到性質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另外還有角平分線這個條件， </a:t>
            </a:r>
            <a:r>
              <a:rPr lang="en-US" altLang="zh-TW" baseline="0" dirty="0"/>
              <a:t>D</a:t>
            </a:r>
            <a:r>
              <a:rPr lang="zh-TW" altLang="en-US" baseline="0" dirty="0"/>
              <a:t> 點是角平分線上的點，</a:t>
            </a:r>
            <a:br>
              <a:rPr lang="en-US" altLang="zh-TW" baseline="0" dirty="0"/>
            </a:br>
            <a:r>
              <a:rPr lang="zh-TW" altLang="en-US" baseline="0" dirty="0"/>
              <a:t>聯想到角平分線性質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</a:t>
            </a:r>
            <a:r>
              <a:rPr lang="en-US" altLang="zh-TW" baseline="0" dirty="0"/>
              <a:t>D</a:t>
            </a:r>
            <a:r>
              <a:rPr lang="zh-TW" altLang="en-US" baseline="0" dirty="0"/>
              <a:t> 到兩邊等距，</a:t>
            </a:r>
            <a:br>
              <a:rPr lang="en-US" altLang="zh-TW" baseline="0" dirty="0"/>
            </a:br>
            <a:r>
              <a:rPr lang="zh-TW" altLang="en-US" baseline="0" dirty="0"/>
              <a:t>而 </a:t>
            </a:r>
            <a:r>
              <a:rPr lang="en-US" altLang="zh-TW" baseline="0" dirty="0"/>
              <a:t>CD</a:t>
            </a:r>
            <a:r>
              <a:rPr lang="zh-TW" altLang="en-US" baseline="0" dirty="0"/>
              <a:t> 就是 </a:t>
            </a:r>
            <a:r>
              <a:rPr lang="en-US" altLang="zh-TW" baseline="0" dirty="0"/>
              <a:t>D</a:t>
            </a:r>
            <a:r>
              <a:rPr lang="zh-TW" altLang="en-US" baseline="0" dirty="0"/>
              <a:t> 到 </a:t>
            </a:r>
            <a:r>
              <a:rPr lang="en-US" altLang="zh-TW" baseline="0" dirty="0"/>
              <a:t>OA</a:t>
            </a:r>
            <a:r>
              <a:rPr lang="zh-TW" altLang="en-US" baseline="0" dirty="0"/>
              <a:t> 這一邊的距離，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所以從 </a:t>
            </a:r>
            <a:r>
              <a:rPr lang="en-US" altLang="zh-TW" baseline="0" dirty="0"/>
              <a:t>D</a:t>
            </a:r>
            <a:r>
              <a:rPr lang="zh-TW" altLang="en-US" baseline="0" dirty="0"/>
              <a:t> 這邊對著 </a:t>
            </a:r>
            <a:r>
              <a:rPr lang="en-US" altLang="zh-TW" baseline="0" dirty="0"/>
              <a:t>OB </a:t>
            </a:r>
            <a:r>
              <a:rPr lang="zh-TW" altLang="en-US" baseline="0" dirty="0"/>
              <a:t>這一邊做垂線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也就是 </a:t>
            </a:r>
            <a:r>
              <a:rPr lang="en-US" altLang="zh-TW" baseline="0" dirty="0"/>
              <a:t>D</a:t>
            </a:r>
            <a:r>
              <a:rPr lang="zh-TW" altLang="en-US" baseline="0" dirty="0"/>
              <a:t> 到 </a:t>
            </a:r>
            <a:r>
              <a:rPr lang="en-US" altLang="zh-TW" baseline="0" dirty="0"/>
              <a:t>OB </a:t>
            </a:r>
            <a:r>
              <a:rPr lang="zh-TW" altLang="en-US" baseline="0" dirty="0"/>
              <a:t>的距離也是 </a:t>
            </a:r>
            <a:r>
              <a:rPr lang="en-US" altLang="zh-TW" baseline="0" dirty="0"/>
              <a:t>2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這時就會觀察到這個三角形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也是等腰直角三角形，</a:t>
            </a:r>
            <a:br>
              <a:rPr lang="en-US" altLang="zh-TW" baseline="0" dirty="0"/>
            </a:b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那麼根據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等腰直角三角形的邊長比例是 </a:t>
            </a:r>
            <a:r>
              <a:rPr lang="en-US" altLang="zh-TW" baseline="0" dirty="0"/>
              <a:t>1</a:t>
            </a:r>
            <a:r>
              <a:rPr lang="zh-TW" altLang="en-US" baseline="0" dirty="0"/>
              <a:t>：</a:t>
            </a:r>
            <a:r>
              <a:rPr lang="en-US" altLang="zh-TW" baseline="0" dirty="0"/>
              <a:t>1</a:t>
            </a:r>
            <a:r>
              <a:rPr lang="zh-TW" altLang="en-US" baseline="0" dirty="0"/>
              <a:t>：根號</a:t>
            </a:r>
            <a:r>
              <a:rPr lang="en-US" altLang="zh-TW" baseline="0" dirty="0"/>
              <a:t>2</a:t>
            </a:r>
            <a:r>
              <a:rPr lang="zh-TW" altLang="en-US" baseline="0" dirty="0"/>
              <a:t>。，</a:t>
            </a:r>
            <a:endParaRPr lang="en-US" altLang="zh-TW" baseline="0" dirty="0"/>
          </a:p>
          <a:p>
            <a:pPr marL="0" indent="0" algn="l">
              <a:buNone/>
              <a:defRPr/>
            </a:pPr>
            <a:r>
              <a:rPr lang="en-US" altLang="zh-TW" baseline="0" dirty="0"/>
              <a:t>DF</a:t>
            </a:r>
            <a:r>
              <a:rPr lang="zh-TW" altLang="en-US" baseline="0" dirty="0"/>
              <a:t>：</a:t>
            </a:r>
            <a:r>
              <a:rPr lang="en-US" altLang="zh-TW" baseline="0" dirty="0"/>
              <a:t>DE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1</a:t>
            </a:r>
            <a:r>
              <a:rPr lang="zh-TW" altLang="en-US" baseline="0" dirty="0"/>
              <a:t>：根號 </a:t>
            </a:r>
            <a:r>
              <a:rPr lang="en-US" altLang="zh-TW" baseline="0" dirty="0"/>
              <a:t>2</a:t>
            </a:r>
            <a:r>
              <a:rPr lang="zh-TW" altLang="en-US" baseline="0" dirty="0"/>
              <a:t>，將比例式寫下來，</a:t>
            </a:r>
            <a:endParaRPr lang="en-US" altLang="zh-TW" baseline="0" dirty="0"/>
          </a:p>
          <a:p>
            <a:pPr marL="0" indent="0" algn="l">
              <a:buNone/>
              <a:defRPr/>
            </a:pPr>
            <a:r>
              <a:rPr lang="zh-TW" altLang="en-US" baseline="0" dirty="0"/>
              <a:t>內項乘積 </a:t>
            </a:r>
            <a:r>
              <a:rPr lang="en-US" altLang="zh-TW" baseline="0" dirty="0"/>
              <a:t>=</a:t>
            </a:r>
            <a:r>
              <a:rPr lang="zh-TW" altLang="en-US" baseline="0" dirty="0"/>
              <a:t> 外項乘積，</a:t>
            </a:r>
            <a:r>
              <a:rPr lang="en-US" altLang="zh-TW" baseline="0" dirty="0"/>
              <a:t>x - 2 = 2 </a:t>
            </a:r>
            <a:r>
              <a:rPr lang="zh-TW" altLang="en-US" baseline="0" dirty="0"/>
              <a:t>根號 </a:t>
            </a:r>
            <a:r>
              <a:rPr lang="en-US" altLang="zh-TW" baseline="0" dirty="0"/>
              <a:t>2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 algn="l">
              <a:buNone/>
              <a:defRPr/>
            </a:pPr>
            <a:r>
              <a:rPr lang="zh-TW" altLang="en-US" baseline="0" dirty="0"/>
              <a:t>移項 </a:t>
            </a:r>
            <a:r>
              <a:rPr lang="en-US" altLang="zh-TW" baseline="0" dirty="0"/>
              <a:t>x = 2 + 2</a:t>
            </a:r>
            <a:r>
              <a:rPr lang="zh-TW" altLang="en-US" baseline="0" dirty="0"/>
              <a:t>根號</a:t>
            </a:r>
            <a:r>
              <a:rPr lang="en-US" altLang="zh-TW" baseline="0" dirty="0"/>
              <a:t>2</a:t>
            </a:r>
          </a:p>
          <a:p>
            <a:pPr marL="0" indent="0" algn="l">
              <a:buNone/>
              <a:defRPr/>
            </a:pPr>
            <a:endParaRPr lang="en-US" altLang="zh-TW" baseline="0" dirty="0"/>
          </a:p>
          <a:p>
            <a:pPr marL="0" indent="0" algn="l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重點整理</a:t>
            </a:r>
            <a:r>
              <a:rPr lang="en-US" altLang="zh-TW" baseline="0" dirty="0"/>
              <a:t>]</a:t>
            </a:r>
          </a:p>
          <a:p>
            <a:pPr marL="0" indent="0" algn="l">
              <a:buNone/>
              <a:defRPr/>
            </a:pPr>
            <a:r>
              <a:rPr lang="zh-TW" altLang="en-US" baseline="0"/>
              <a:t>快速的回憶一下</a:t>
            </a:r>
            <a:r>
              <a:rPr lang="zh-TW" altLang="en-US" baseline="0" dirty="0"/>
              <a:t>剛剛怎麼想的</a:t>
            </a:r>
            <a:endParaRPr lang="en-US" altLang="zh-TW" baseline="0" dirty="0"/>
          </a:p>
          <a:p>
            <a:pPr marL="228600" indent="-228600" algn="l">
              <a:buAutoNum type="arabicPeriod"/>
              <a:defRPr/>
            </a:pPr>
            <a:r>
              <a:rPr lang="zh-TW" altLang="en-US" u="sng" baseline="0" dirty="0"/>
              <a:t>等腰直角三角形</a:t>
            </a:r>
            <a:r>
              <a:rPr lang="zh-TW" altLang="en-US" baseline="0" dirty="0"/>
              <a:t>：看到 </a:t>
            </a:r>
            <a:r>
              <a:rPr lang="en-US" altLang="zh-TW" baseline="0" dirty="0"/>
              <a:t>45 </a:t>
            </a:r>
            <a:r>
              <a:rPr lang="zh-TW" altLang="en-US" baseline="0" dirty="0"/>
              <a:t>度以及直角，聯想到延伸這一段就會有等腰直角三角形</a:t>
            </a:r>
            <a:r>
              <a:rPr lang="en-US" altLang="zh-TW" baseline="0" dirty="0"/>
              <a:t>(1)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將想求的 </a:t>
            </a:r>
            <a:r>
              <a:rPr lang="en-US" altLang="zh-TW" baseline="0" dirty="0"/>
              <a:t>x </a:t>
            </a:r>
            <a:r>
              <a:rPr lang="zh-TW" altLang="en-US" baseline="0" dirty="0"/>
              <a:t>轉變到這邊，並得到這一段長度 </a:t>
            </a:r>
            <a:br>
              <a:rPr lang="en-US" altLang="zh-TW" baseline="0" dirty="0"/>
            </a:br>
            <a:r>
              <a:rPr lang="en-US" altLang="zh-TW" baseline="0" dirty="0"/>
              <a:t>  </a:t>
            </a:r>
          </a:p>
          <a:p>
            <a:pPr marL="228600" indent="-228600" algn="l">
              <a:buAutoNum type="arabicPeriod"/>
              <a:defRPr/>
            </a:pPr>
            <a:r>
              <a:rPr lang="zh-TW" altLang="en-US" u="sng" baseline="0" dirty="0"/>
              <a:t>角平分線性質</a:t>
            </a:r>
            <a:r>
              <a:rPr lang="zh-TW" altLang="en-US" baseline="0" dirty="0"/>
              <a:t>：接著，看到</a:t>
            </a:r>
            <a:r>
              <a:rPr lang="en-US" altLang="zh-TW" baseline="0" dirty="0"/>
              <a:t>D</a:t>
            </a:r>
            <a:r>
              <a:rPr lang="zh-TW" altLang="en-US" baseline="0" dirty="0"/>
              <a:t> 點在角平分線上，想到 </a:t>
            </a:r>
            <a:r>
              <a:rPr lang="en-US" altLang="zh-TW" baseline="0" dirty="0"/>
              <a:t>D</a:t>
            </a:r>
            <a:r>
              <a:rPr lang="zh-TW" altLang="en-US" baseline="0" dirty="0"/>
              <a:t> 到兩邊距離相等</a:t>
            </a:r>
            <a:r>
              <a:rPr lang="en-US" altLang="zh-TW" baseline="0" dirty="0"/>
              <a:t>(2)</a:t>
            </a:r>
            <a:br>
              <a:rPr lang="en-US" altLang="zh-TW" baseline="0" dirty="0"/>
            </a:br>
            <a:endParaRPr lang="en-US" altLang="zh-TW" baseline="0" dirty="0"/>
          </a:p>
          <a:p>
            <a:pPr marL="228600" indent="-228600" algn="l">
              <a:buAutoNum type="arabicPeriod"/>
              <a:defRPr/>
            </a:pPr>
            <a:r>
              <a:rPr lang="zh-TW" altLang="en-US" u="sng" baseline="0" dirty="0"/>
              <a:t>等腰直角的比例</a:t>
            </a:r>
            <a:r>
              <a:rPr lang="zh-TW" altLang="en-US" baseline="0" dirty="0"/>
              <a:t>：做出相等的距離，會看到這裡也是等腰直角三角形，</a:t>
            </a:r>
            <a:br>
              <a:rPr lang="en-US" altLang="zh-TW" baseline="0" dirty="0"/>
            </a:br>
            <a:r>
              <a:rPr lang="zh-TW" altLang="en-US" baseline="0" dirty="0"/>
              <a:t>就可以用 </a:t>
            </a:r>
            <a:r>
              <a:rPr lang="en-US" altLang="zh-TW" baseline="0" dirty="0"/>
              <a:t>1</a:t>
            </a:r>
            <a:r>
              <a:rPr lang="zh-TW" altLang="en-US" baseline="0" dirty="0"/>
              <a:t>：根號 </a:t>
            </a:r>
            <a:r>
              <a:rPr lang="en-US" altLang="zh-TW" baseline="0" dirty="0"/>
              <a:t>2</a:t>
            </a:r>
            <a:r>
              <a:rPr lang="zh-TW" altLang="en-US" baseline="0" dirty="0"/>
              <a:t> 來解 </a:t>
            </a:r>
            <a:r>
              <a:rPr lang="en-US" altLang="zh-TW" baseline="0" dirty="0"/>
              <a:t>x (3)</a:t>
            </a:r>
            <a:r>
              <a:rPr lang="zh-TW" altLang="en-US" baseline="0" dirty="0"/>
              <a:t>了</a:t>
            </a:r>
            <a:endParaRPr lang="en-US" altLang="zh-TW" baseline="0" dirty="0"/>
          </a:p>
          <a:p>
            <a:pPr marL="0" indent="0" algn="l">
              <a:buNone/>
              <a:defRPr/>
            </a:pPr>
            <a:endParaRPr lang="en-US" altLang="zh-TW" baseline="0" dirty="0"/>
          </a:p>
          <a:p>
            <a:pPr marL="0" indent="0" algn="l">
              <a:buNone/>
              <a:defRPr/>
            </a:pPr>
            <a:r>
              <a:rPr lang="zh-TW" altLang="en-US" baseline="0" dirty="0"/>
              <a:t>學生練習是類似的題目，角度改成 </a:t>
            </a:r>
            <a:r>
              <a:rPr lang="en-US" altLang="zh-TW" baseline="0" dirty="0"/>
              <a:t>30 </a:t>
            </a:r>
            <a:r>
              <a:rPr lang="zh-TW" altLang="en-US" baseline="0" dirty="0"/>
              <a:t>度，同學會聯想到什麼呢</a:t>
            </a:r>
            <a:r>
              <a:rPr lang="en-US" altLang="zh-TW" baseline="0" dirty="0"/>
              <a:t>?</a:t>
            </a:r>
            <a:r>
              <a:rPr lang="zh-TW" altLang="en-US" baseline="0" dirty="0"/>
              <a:t> </a:t>
            </a:r>
            <a:endParaRPr lang="en-US" altLang="zh-TW" baseline="0" dirty="0"/>
          </a:p>
          <a:p>
            <a:pPr marL="0" indent="0" algn="l">
              <a:buNone/>
              <a:defRPr/>
            </a:pPr>
            <a:r>
              <a:rPr lang="zh-TW" altLang="en-US" baseline="0" dirty="0"/>
              <a:t>留給你練習囉</a:t>
            </a:r>
            <a:endParaRPr lang="en-US" altLang="zh-TW" baseline="0" dirty="0"/>
          </a:p>
          <a:p>
            <a:pPr marL="228600" indent="-228600" algn="l">
              <a:buAutoNum type="arabicPeriod"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43B3B4F-D551-FAFF-479D-EADAD7B2A3F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18393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2024/4/24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2024/4/24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2024/4/24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2024/4/24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2024/4/24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2024/4/24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2024/4/24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2024/4/24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2024/4/24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2024/4/24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2024/4/24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customXml" Target="../ink/ink1.xml"/><Relationship Id="rId18" Type="http://schemas.openxmlformats.org/officeDocument/2006/relationships/image" Target="../media/image8.png"/><Relationship Id="rId3" Type="http://schemas.openxmlformats.org/officeDocument/2006/relationships/oleObject" Target="../embeddings/oleObject1.bin"/><Relationship Id="rId21" Type="http://schemas.openxmlformats.org/officeDocument/2006/relationships/customXml" Target="../ink/ink5.xml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17" Type="http://schemas.openxmlformats.org/officeDocument/2006/relationships/customXml" Target="../ink/ink3.xml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7.png"/><Relationship Id="rId20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customXml" Target="../ink/ink2.xml"/><Relationship Id="rId10" Type="http://schemas.openxmlformats.org/officeDocument/2006/relationships/image" Target="../media/image4.wmf"/><Relationship Id="rId19" Type="http://schemas.openxmlformats.org/officeDocument/2006/relationships/customXml" Target="../ink/ink4.xml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png"/><Relationship Id="rId22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DDAE37-382A-C026-34CA-4866B66E81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手繪多邊形: 圖案 12">
            <a:extLst>
              <a:ext uri="{FF2B5EF4-FFF2-40B4-BE49-F238E27FC236}">
                <a16:creationId xmlns:a16="http://schemas.microsoft.com/office/drawing/2014/main" id="{8CE63CFD-BC7F-AE24-3272-F2389A63D4F1}"/>
              </a:ext>
            </a:extLst>
          </p:cNvPr>
          <p:cNvSpPr/>
          <p:nvPr/>
        </p:nvSpPr>
        <p:spPr>
          <a:xfrm>
            <a:off x="4145280" y="2082800"/>
            <a:ext cx="2616200" cy="2611120"/>
          </a:xfrm>
          <a:custGeom>
            <a:avLst/>
            <a:gdLst>
              <a:gd name="connsiteX0" fmla="*/ 0 w 2616200"/>
              <a:gd name="connsiteY0" fmla="*/ 2611120 h 2611120"/>
              <a:gd name="connsiteX1" fmla="*/ 2616200 w 2616200"/>
              <a:gd name="connsiteY1" fmla="*/ 0 h 2611120"/>
              <a:gd name="connsiteX2" fmla="*/ 2555240 w 2616200"/>
              <a:gd name="connsiteY2" fmla="*/ 2611120 h 2611120"/>
              <a:gd name="connsiteX3" fmla="*/ 0 w 2616200"/>
              <a:gd name="connsiteY3" fmla="*/ 2611120 h 2611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6200" h="2611120">
                <a:moveTo>
                  <a:pt x="0" y="2611120"/>
                </a:moveTo>
                <a:lnTo>
                  <a:pt x="2616200" y="0"/>
                </a:lnTo>
                <a:lnTo>
                  <a:pt x="2555240" y="2611120"/>
                </a:lnTo>
                <a:lnTo>
                  <a:pt x="0" y="261112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  <a:alpha val="60000"/>
            </a:schemeClr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手繪多邊形: 圖案 13">
            <a:extLst>
              <a:ext uri="{FF2B5EF4-FFF2-40B4-BE49-F238E27FC236}">
                <a16:creationId xmlns:a16="http://schemas.microsoft.com/office/drawing/2014/main" id="{5B387BDC-7C00-7495-A80F-6ECA68E7526A}"/>
              </a:ext>
            </a:extLst>
          </p:cNvPr>
          <p:cNvSpPr/>
          <p:nvPr/>
        </p:nvSpPr>
        <p:spPr>
          <a:xfrm>
            <a:off x="5969000" y="2082800"/>
            <a:ext cx="792480" cy="1544320"/>
          </a:xfrm>
          <a:custGeom>
            <a:avLst/>
            <a:gdLst>
              <a:gd name="connsiteX0" fmla="*/ 756920 w 792480"/>
              <a:gd name="connsiteY0" fmla="*/ 1544320 h 1544320"/>
              <a:gd name="connsiteX1" fmla="*/ 0 w 792480"/>
              <a:gd name="connsiteY1" fmla="*/ 782320 h 1544320"/>
              <a:gd name="connsiteX2" fmla="*/ 792480 w 792480"/>
              <a:gd name="connsiteY2" fmla="*/ 0 h 1544320"/>
              <a:gd name="connsiteX3" fmla="*/ 756920 w 792480"/>
              <a:gd name="connsiteY3" fmla="*/ 1544320 h 1544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92480" h="1544320">
                <a:moveTo>
                  <a:pt x="756920" y="1544320"/>
                </a:moveTo>
                <a:lnTo>
                  <a:pt x="0" y="782320"/>
                </a:lnTo>
                <a:lnTo>
                  <a:pt x="792480" y="0"/>
                </a:lnTo>
                <a:lnTo>
                  <a:pt x="756920" y="1544320"/>
                </a:lnTo>
                <a:close/>
              </a:path>
            </a:pathLst>
          </a:custGeom>
          <a:solidFill>
            <a:srgbClr val="FFFFCC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24" name="群組 23">
            <a:extLst>
              <a:ext uri="{FF2B5EF4-FFF2-40B4-BE49-F238E27FC236}">
                <a16:creationId xmlns:a16="http://schemas.microsoft.com/office/drawing/2014/main" id="{A21DF640-43A1-2E70-EA5E-39B20E15073D}"/>
              </a:ext>
            </a:extLst>
          </p:cNvPr>
          <p:cNvGrpSpPr/>
          <p:nvPr/>
        </p:nvGrpSpPr>
        <p:grpSpPr>
          <a:xfrm>
            <a:off x="5879976" y="2875980"/>
            <a:ext cx="846354" cy="745642"/>
            <a:chOff x="5879976" y="2875980"/>
            <a:chExt cx="846354" cy="745642"/>
          </a:xfrm>
        </p:grpSpPr>
        <p:sp>
          <p:nvSpPr>
            <p:cNvPr id="63" name="矩形 62">
              <a:extLst>
                <a:ext uri="{FF2B5EF4-FFF2-40B4-BE49-F238E27FC236}">
                  <a16:creationId xmlns:a16="http://schemas.microsoft.com/office/drawing/2014/main" id="{41DAB81A-8351-681A-5958-BBBAC1F3069C}"/>
                </a:ext>
              </a:extLst>
            </p:cNvPr>
            <p:cNvSpPr/>
            <p:nvPr/>
          </p:nvSpPr>
          <p:spPr>
            <a:xfrm rot="18798382">
              <a:off x="5879976" y="2911276"/>
              <a:ext cx="187182" cy="187182"/>
            </a:xfrm>
            <a:prstGeom prst="rect">
              <a:avLst/>
            </a:prstGeom>
            <a:noFill/>
            <a:ln w="15875">
              <a:solidFill>
                <a:srgbClr val="FF6000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52" name="直線接點 51">
              <a:extLst>
                <a:ext uri="{FF2B5EF4-FFF2-40B4-BE49-F238E27FC236}">
                  <a16:creationId xmlns:a16="http://schemas.microsoft.com/office/drawing/2014/main" id="{4BF554F3-17AF-3BDF-1106-AF3BFEE1B66D}"/>
                </a:ext>
              </a:extLst>
            </p:cNvPr>
            <p:cNvCxnSpPr>
              <a:stCxn id="9" idx="1"/>
            </p:cNvCxnSpPr>
            <p:nvPr/>
          </p:nvCxnSpPr>
          <p:spPr>
            <a:xfrm flipH="1" flipV="1">
              <a:off x="5979917" y="2875980"/>
              <a:ext cx="746413" cy="745642"/>
            </a:xfrm>
            <a:prstGeom prst="line">
              <a:avLst/>
            </a:prstGeom>
            <a:ln w="25400">
              <a:solidFill>
                <a:srgbClr val="FF6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矩形 18">
            <a:extLst>
              <a:ext uri="{FF2B5EF4-FFF2-40B4-BE49-F238E27FC236}">
                <a16:creationId xmlns:a16="http://schemas.microsoft.com/office/drawing/2014/main" id="{59B54E3F-D685-D6AF-51C0-7F5C4CBA3220}"/>
              </a:ext>
            </a:extLst>
          </p:cNvPr>
          <p:cNvSpPr/>
          <p:nvPr/>
        </p:nvSpPr>
        <p:spPr>
          <a:xfrm>
            <a:off x="6507398" y="4504258"/>
            <a:ext cx="187182" cy="187182"/>
          </a:xfrm>
          <a:prstGeom prst="rect">
            <a:avLst/>
          </a:prstGeom>
          <a:noFill/>
          <a:ln w="158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標題 22">
            <a:extLst>
              <a:ext uri="{FF2B5EF4-FFF2-40B4-BE49-F238E27FC236}">
                <a16:creationId xmlns:a16="http://schemas.microsoft.com/office/drawing/2014/main" id="{3851CD1E-8037-4C3B-D89A-8BB0433A7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n-lt"/>
              </a:rPr>
              <a:t>角平分線與特殊角</a:t>
            </a: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CEEB7751-993F-9058-CC83-7E99352B29AD}"/>
              </a:ext>
            </a:extLst>
          </p:cNvPr>
          <p:cNvSpPr txBox="1"/>
          <p:nvPr/>
        </p:nvSpPr>
        <p:spPr>
          <a:xfrm>
            <a:off x="229612" y="846371"/>
            <a:ext cx="11962388" cy="96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如圖，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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AOB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=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45</a:t>
            </a:r>
            <a:r>
              <a:rPr lang="en-US" altLang="zh-TW" sz="2000" b="1" baseline="50000" dirty="0">
                <a:latin typeface="+mj-lt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o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OD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為角平分線。已知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CD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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OA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，且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CD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=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，試求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OC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的長。請完整寫出解題過程。</a:t>
            </a:r>
            <a:b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</a:b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                                                                                                                                                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107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特招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內壢高中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】</a:t>
            </a:r>
            <a:endParaRPr lang="en-US" altLang="zh-TW" sz="2000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cxnSp>
        <p:nvCxnSpPr>
          <p:cNvPr id="8" name="直線接點 7">
            <a:extLst>
              <a:ext uri="{FF2B5EF4-FFF2-40B4-BE49-F238E27FC236}">
                <a16:creationId xmlns:a16="http://schemas.microsoft.com/office/drawing/2014/main" id="{727EC008-7B29-19B6-DCDF-9DFC3B3998F0}"/>
              </a:ext>
            </a:extLst>
          </p:cNvPr>
          <p:cNvCxnSpPr>
            <a:cxnSpLocks/>
          </p:cNvCxnSpPr>
          <p:nvPr/>
        </p:nvCxnSpPr>
        <p:spPr>
          <a:xfrm>
            <a:off x="2697953" y="1004955"/>
            <a:ext cx="344379" cy="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接點 11">
            <a:extLst>
              <a:ext uri="{FF2B5EF4-FFF2-40B4-BE49-F238E27FC236}">
                <a16:creationId xmlns:a16="http://schemas.microsoft.com/office/drawing/2014/main" id="{DE64D72F-440B-4CDA-6AE6-928811122BE8}"/>
              </a:ext>
            </a:extLst>
          </p:cNvPr>
          <p:cNvCxnSpPr>
            <a:cxnSpLocks/>
          </p:cNvCxnSpPr>
          <p:nvPr/>
        </p:nvCxnSpPr>
        <p:spPr>
          <a:xfrm>
            <a:off x="6780102" y="1004956"/>
            <a:ext cx="344379" cy="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接點 14">
            <a:extLst>
              <a:ext uri="{FF2B5EF4-FFF2-40B4-BE49-F238E27FC236}">
                <a16:creationId xmlns:a16="http://schemas.microsoft.com/office/drawing/2014/main" id="{3A1B136E-9A96-618D-DE4D-50E0879EDAFD}"/>
              </a:ext>
            </a:extLst>
          </p:cNvPr>
          <p:cNvCxnSpPr>
            <a:cxnSpLocks/>
          </p:cNvCxnSpPr>
          <p:nvPr/>
        </p:nvCxnSpPr>
        <p:spPr>
          <a:xfrm>
            <a:off x="8379455" y="1004958"/>
            <a:ext cx="344379" cy="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直線接點 1">
            <a:extLst>
              <a:ext uri="{FF2B5EF4-FFF2-40B4-BE49-F238E27FC236}">
                <a16:creationId xmlns:a16="http://schemas.microsoft.com/office/drawing/2014/main" id="{D42F1000-A590-FED6-294D-D137485E41F3}"/>
              </a:ext>
            </a:extLst>
          </p:cNvPr>
          <p:cNvCxnSpPr>
            <a:cxnSpLocks/>
          </p:cNvCxnSpPr>
          <p:nvPr/>
        </p:nvCxnSpPr>
        <p:spPr>
          <a:xfrm>
            <a:off x="5211220" y="1004955"/>
            <a:ext cx="344379" cy="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接點 2">
            <a:extLst>
              <a:ext uri="{FF2B5EF4-FFF2-40B4-BE49-F238E27FC236}">
                <a16:creationId xmlns:a16="http://schemas.microsoft.com/office/drawing/2014/main" id="{2807AFE4-A76E-4AC0-3F12-A4E632407625}"/>
              </a:ext>
            </a:extLst>
          </p:cNvPr>
          <p:cNvCxnSpPr>
            <a:cxnSpLocks/>
          </p:cNvCxnSpPr>
          <p:nvPr/>
        </p:nvCxnSpPr>
        <p:spPr>
          <a:xfrm>
            <a:off x="5856380" y="1004955"/>
            <a:ext cx="344379" cy="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手繪多邊形: 圖案 6">
            <a:extLst>
              <a:ext uri="{FF2B5EF4-FFF2-40B4-BE49-F238E27FC236}">
                <a16:creationId xmlns:a16="http://schemas.microsoft.com/office/drawing/2014/main" id="{1BE328BD-3CA7-D00D-2CF6-286E7FCFDD1E}"/>
              </a:ext>
            </a:extLst>
          </p:cNvPr>
          <p:cNvSpPr/>
          <p:nvPr/>
        </p:nvSpPr>
        <p:spPr>
          <a:xfrm>
            <a:off x="4141880" y="1865690"/>
            <a:ext cx="3429000" cy="2825750"/>
          </a:xfrm>
          <a:custGeom>
            <a:avLst/>
            <a:gdLst>
              <a:gd name="connsiteX0" fmla="*/ 3429000 w 3429000"/>
              <a:gd name="connsiteY0" fmla="*/ 2825750 h 2825750"/>
              <a:gd name="connsiteX1" fmla="*/ 0 w 3429000"/>
              <a:gd name="connsiteY1" fmla="*/ 2825750 h 2825750"/>
              <a:gd name="connsiteX2" fmla="*/ 2832100 w 3429000"/>
              <a:gd name="connsiteY2" fmla="*/ 0 h 2825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29000" h="2825750">
                <a:moveTo>
                  <a:pt x="3429000" y="2825750"/>
                </a:moveTo>
                <a:lnTo>
                  <a:pt x="0" y="2825750"/>
                </a:lnTo>
                <a:lnTo>
                  <a:pt x="2832100" y="0"/>
                </a:lnTo>
              </a:path>
            </a:pathLst>
          </a:custGeom>
          <a:noFill/>
          <a:ln w="254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手繪多邊形: 圖案 8">
            <a:extLst>
              <a:ext uri="{FF2B5EF4-FFF2-40B4-BE49-F238E27FC236}">
                <a16:creationId xmlns:a16="http://schemas.microsoft.com/office/drawing/2014/main" id="{D1BF9842-4110-D4A4-69D5-81C81DF5BC8E}"/>
              </a:ext>
            </a:extLst>
          </p:cNvPr>
          <p:cNvSpPr/>
          <p:nvPr/>
        </p:nvSpPr>
        <p:spPr>
          <a:xfrm>
            <a:off x="4129180" y="3621622"/>
            <a:ext cx="2597150" cy="1076167"/>
          </a:xfrm>
          <a:custGeom>
            <a:avLst/>
            <a:gdLst>
              <a:gd name="connsiteX0" fmla="*/ 0 w 3448050"/>
              <a:gd name="connsiteY0" fmla="*/ 1428750 h 1428750"/>
              <a:gd name="connsiteX1" fmla="*/ 3448050 w 3448050"/>
              <a:gd name="connsiteY1" fmla="*/ 0 h 1428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448050" h="1428750">
                <a:moveTo>
                  <a:pt x="0" y="1428750"/>
                </a:moveTo>
                <a:lnTo>
                  <a:pt x="3448050" y="0"/>
                </a:lnTo>
              </a:path>
            </a:pathLst>
          </a:custGeom>
          <a:noFill/>
          <a:ln w="254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41" name="直線接點 40">
            <a:extLst>
              <a:ext uri="{FF2B5EF4-FFF2-40B4-BE49-F238E27FC236}">
                <a16:creationId xmlns:a16="http://schemas.microsoft.com/office/drawing/2014/main" id="{83975415-7561-7AD8-5D4B-6B730C9C53BC}"/>
              </a:ext>
            </a:extLst>
          </p:cNvPr>
          <p:cNvCxnSpPr>
            <a:cxnSpLocks/>
          </p:cNvCxnSpPr>
          <p:nvPr/>
        </p:nvCxnSpPr>
        <p:spPr>
          <a:xfrm flipV="1">
            <a:off x="6723443" y="2071789"/>
            <a:ext cx="36754" cy="1547717"/>
          </a:xfrm>
          <a:prstGeom prst="line">
            <a:avLst/>
          </a:prstGeom>
          <a:ln w="25400">
            <a:solidFill>
              <a:srgbClr val="3399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接點 47">
            <a:extLst>
              <a:ext uri="{FF2B5EF4-FFF2-40B4-BE49-F238E27FC236}">
                <a16:creationId xmlns:a16="http://schemas.microsoft.com/office/drawing/2014/main" id="{A2288AB3-5A3E-AC91-0F0A-88DD38F3E11B}"/>
              </a:ext>
            </a:extLst>
          </p:cNvPr>
          <p:cNvCxnSpPr>
            <a:cxnSpLocks/>
          </p:cNvCxnSpPr>
          <p:nvPr/>
        </p:nvCxnSpPr>
        <p:spPr>
          <a:xfrm flipV="1">
            <a:off x="6695926" y="3610090"/>
            <a:ext cx="28960" cy="1065912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文字方塊 63">
            <a:extLst>
              <a:ext uri="{FF2B5EF4-FFF2-40B4-BE49-F238E27FC236}">
                <a16:creationId xmlns:a16="http://schemas.microsoft.com/office/drawing/2014/main" id="{C7F71C8F-9D74-9EE4-0514-DD3DFAD5C545}"/>
              </a:ext>
            </a:extLst>
          </p:cNvPr>
          <p:cNvSpPr txBox="1"/>
          <p:nvPr/>
        </p:nvSpPr>
        <p:spPr>
          <a:xfrm>
            <a:off x="7534998" y="4528288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A</a:t>
            </a:r>
            <a:endParaRPr lang="zh-TW" altLang="en-US" b="1" i="1" dirty="0"/>
          </a:p>
        </p:txBody>
      </p:sp>
      <p:sp>
        <p:nvSpPr>
          <p:cNvPr id="66" name="文字方塊 65">
            <a:extLst>
              <a:ext uri="{FF2B5EF4-FFF2-40B4-BE49-F238E27FC236}">
                <a16:creationId xmlns:a16="http://schemas.microsoft.com/office/drawing/2014/main" id="{A699F353-936A-9881-7582-D1CF5F816D01}"/>
              </a:ext>
            </a:extLst>
          </p:cNvPr>
          <p:cNvSpPr txBox="1"/>
          <p:nvPr/>
        </p:nvSpPr>
        <p:spPr>
          <a:xfrm>
            <a:off x="6953838" y="1648626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B</a:t>
            </a:r>
            <a:endParaRPr lang="zh-TW" altLang="en-US" b="1" i="1" dirty="0"/>
          </a:p>
        </p:txBody>
      </p:sp>
      <p:sp>
        <p:nvSpPr>
          <p:cNvPr id="72" name="文字方塊 71">
            <a:extLst>
              <a:ext uri="{FF2B5EF4-FFF2-40B4-BE49-F238E27FC236}">
                <a16:creationId xmlns:a16="http://schemas.microsoft.com/office/drawing/2014/main" id="{DD9B2A2D-799C-282A-6D67-4B00BC063D1B}"/>
              </a:ext>
            </a:extLst>
          </p:cNvPr>
          <p:cNvSpPr txBox="1"/>
          <p:nvPr/>
        </p:nvSpPr>
        <p:spPr>
          <a:xfrm>
            <a:off x="6497730" y="4662748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C</a:t>
            </a:r>
            <a:endParaRPr lang="zh-TW" altLang="en-US" b="1" i="1" dirty="0"/>
          </a:p>
        </p:txBody>
      </p:sp>
      <p:sp>
        <p:nvSpPr>
          <p:cNvPr id="73" name="文字方塊 72">
            <a:extLst>
              <a:ext uri="{FF2B5EF4-FFF2-40B4-BE49-F238E27FC236}">
                <a16:creationId xmlns:a16="http://schemas.microsoft.com/office/drawing/2014/main" id="{2FDFF4E1-7E57-0D6F-76DF-9B875BAF9D45}"/>
              </a:ext>
            </a:extLst>
          </p:cNvPr>
          <p:cNvSpPr txBox="1"/>
          <p:nvPr/>
        </p:nvSpPr>
        <p:spPr>
          <a:xfrm>
            <a:off x="6739030" y="3417033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D</a:t>
            </a:r>
            <a:endParaRPr lang="zh-TW" altLang="en-US" b="1" i="1" dirty="0"/>
          </a:p>
        </p:txBody>
      </p:sp>
      <p:sp>
        <p:nvSpPr>
          <p:cNvPr id="74" name="文字方塊 73">
            <a:extLst>
              <a:ext uri="{FF2B5EF4-FFF2-40B4-BE49-F238E27FC236}">
                <a16:creationId xmlns:a16="http://schemas.microsoft.com/office/drawing/2014/main" id="{A0D48E75-4B6B-3464-4C22-11D2BC54D380}"/>
              </a:ext>
            </a:extLst>
          </p:cNvPr>
          <p:cNvSpPr txBox="1"/>
          <p:nvPr/>
        </p:nvSpPr>
        <p:spPr>
          <a:xfrm>
            <a:off x="3828708" y="4517531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O</a:t>
            </a:r>
            <a:endParaRPr lang="zh-TW" altLang="en-US" b="1" i="1" dirty="0"/>
          </a:p>
        </p:txBody>
      </p:sp>
      <p:sp>
        <p:nvSpPr>
          <p:cNvPr id="75" name="文字方塊 74">
            <a:extLst>
              <a:ext uri="{FF2B5EF4-FFF2-40B4-BE49-F238E27FC236}">
                <a16:creationId xmlns:a16="http://schemas.microsoft.com/office/drawing/2014/main" id="{053F73CB-E9E6-8A88-9E28-7FBEA205BF75}"/>
              </a:ext>
            </a:extLst>
          </p:cNvPr>
          <p:cNvSpPr txBox="1"/>
          <p:nvPr/>
        </p:nvSpPr>
        <p:spPr>
          <a:xfrm>
            <a:off x="6524023" y="1774015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>
                <a:solidFill>
                  <a:srgbClr val="3399FF"/>
                </a:solidFill>
              </a:rPr>
              <a:t>E</a:t>
            </a:r>
            <a:endParaRPr lang="zh-TW" altLang="en-US" b="1" i="1" dirty="0">
              <a:solidFill>
                <a:srgbClr val="3399FF"/>
              </a:solidFill>
            </a:endParaRPr>
          </a:p>
        </p:txBody>
      </p:sp>
      <p:sp>
        <p:nvSpPr>
          <p:cNvPr id="76" name="文字方塊 75">
            <a:extLst>
              <a:ext uri="{FF2B5EF4-FFF2-40B4-BE49-F238E27FC236}">
                <a16:creationId xmlns:a16="http://schemas.microsoft.com/office/drawing/2014/main" id="{AD36D16D-39EA-37C4-C963-CFEE2A48EB71}"/>
              </a:ext>
            </a:extLst>
          </p:cNvPr>
          <p:cNvSpPr txBox="1"/>
          <p:nvPr/>
        </p:nvSpPr>
        <p:spPr>
          <a:xfrm>
            <a:off x="5704750" y="2602086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>
                <a:solidFill>
                  <a:srgbClr val="FF6000"/>
                </a:solidFill>
              </a:rPr>
              <a:t>F</a:t>
            </a:r>
            <a:endParaRPr lang="zh-TW" altLang="en-US" b="1" i="1" dirty="0">
              <a:solidFill>
                <a:srgbClr val="FF6000"/>
              </a:solidFill>
            </a:endParaRPr>
          </a:p>
        </p:txBody>
      </p:sp>
      <p:grpSp>
        <p:nvGrpSpPr>
          <p:cNvPr id="88" name="群組 87">
            <a:extLst>
              <a:ext uri="{FF2B5EF4-FFF2-40B4-BE49-F238E27FC236}">
                <a16:creationId xmlns:a16="http://schemas.microsoft.com/office/drawing/2014/main" id="{B6432FDA-903F-BCBF-BD60-4339DABD7316}"/>
              </a:ext>
            </a:extLst>
          </p:cNvPr>
          <p:cNvGrpSpPr/>
          <p:nvPr/>
        </p:nvGrpSpPr>
        <p:grpSpPr>
          <a:xfrm>
            <a:off x="223691" y="4786483"/>
            <a:ext cx="12024991" cy="2010574"/>
            <a:chOff x="223691" y="4786483"/>
            <a:chExt cx="12024991" cy="2010574"/>
          </a:xfrm>
        </p:grpSpPr>
        <p:sp>
          <p:nvSpPr>
            <p:cNvPr id="83" name="矩形 82">
              <a:extLst>
                <a:ext uri="{FF2B5EF4-FFF2-40B4-BE49-F238E27FC236}">
                  <a16:creationId xmlns:a16="http://schemas.microsoft.com/office/drawing/2014/main" id="{DD318016-994F-01DF-7DCC-044901F405DB}"/>
                </a:ext>
              </a:extLst>
            </p:cNvPr>
            <p:cNvSpPr>
              <a:spLocks/>
            </p:cNvSpPr>
            <p:nvPr/>
          </p:nvSpPr>
          <p:spPr>
            <a:xfrm rot="19898348">
              <a:off x="9605467" y="5640596"/>
              <a:ext cx="114300" cy="114300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2" name="文字方塊 31">
              <a:extLst>
                <a:ext uri="{FF2B5EF4-FFF2-40B4-BE49-F238E27FC236}">
                  <a16:creationId xmlns:a16="http://schemas.microsoft.com/office/drawing/2014/main" id="{15D3285B-914E-EDF2-DB39-B36D1986482F}"/>
                </a:ext>
              </a:extLst>
            </p:cNvPr>
            <p:cNvSpPr txBox="1"/>
            <p:nvPr/>
          </p:nvSpPr>
          <p:spPr>
            <a:xfrm>
              <a:off x="9711959" y="6373585"/>
              <a:ext cx="2536723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(C)</a:t>
              </a:r>
              <a:r>
                <a: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 </a:t>
              </a:r>
              <a:endParaRPr lang="zh-TW" altLang="en-US" sz="1600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  <p:sp>
          <p:nvSpPr>
            <p:cNvPr id="33" name="文字方塊 32">
              <a:extLst>
                <a:ext uri="{FF2B5EF4-FFF2-40B4-BE49-F238E27FC236}">
                  <a16:creationId xmlns:a16="http://schemas.microsoft.com/office/drawing/2014/main" id="{2F88E5CA-BEA4-43A0-8025-356970170B41}"/>
                </a:ext>
              </a:extLst>
            </p:cNvPr>
            <p:cNvSpPr txBox="1"/>
            <p:nvPr/>
          </p:nvSpPr>
          <p:spPr>
            <a:xfrm>
              <a:off x="223691" y="5725034"/>
              <a:ext cx="7399734" cy="10605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dirty="0">
                  <a:ea typeface="微軟正黑體" panose="020B0604030504040204" pitchFamily="34" charset="-120"/>
                </a:rPr>
                <a:t>如圖，</a:t>
              </a:r>
              <a:r>
                <a:rPr lang="zh-TW" altLang="en-US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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ABC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= 30</a:t>
              </a:r>
              <a:r>
                <a:rPr lang="en-US" altLang="zh-TW" b="1" baseline="50000" dirty="0">
                  <a:latin typeface="+mj-lt"/>
                  <a:ea typeface="微軟正黑體" panose="020B0604030504040204" pitchFamily="34" charset="-120"/>
                </a:rPr>
                <a:t>o</a:t>
              </a:r>
              <a:r>
                <a:rPr lang="zh-TW" altLang="en-US" dirty="0">
                  <a:ea typeface="微軟正黑體" panose="020B0604030504040204" pitchFamily="34" charset="-120"/>
                </a:rPr>
                <a:t>，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D</a:t>
              </a:r>
              <a:r>
                <a:rPr lang="zh-TW" altLang="en-US" dirty="0">
                  <a:ea typeface="微軟正黑體" panose="020B0604030504040204" pitchFamily="34" charset="-120"/>
                </a:rPr>
                <a:t> 為其角平分線上一點，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DE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zh-TW" altLang="en-US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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AB</a:t>
              </a:r>
              <a:r>
                <a:rPr lang="zh-TW" altLang="en-US" dirty="0">
                  <a:ea typeface="微軟正黑體" panose="020B0604030504040204" pitchFamily="34" charset="-120"/>
                </a:rPr>
                <a:t>，且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BE</a:t>
              </a:r>
              <a:r>
                <a:rPr lang="zh-TW" altLang="en-US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=</a:t>
              </a:r>
              <a:r>
                <a:rPr lang="zh-TW" altLang="en-US" b="1" dirty="0">
                  <a:ea typeface="微軟正黑體" panose="020B0604030504040204" pitchFamily="34" charset="-120"/>
                </a:rPr>
                <a:t>  </a:t>
              </a:r>
              <a:r>
                <a:rPr lang="zh-TW" altLang="en-US" dirty="0">
                  <a:ea typeface="微軟正黑體" panose="020B0604030504040204" pitchFamily="34" charset="-120"/>
                </a:rPr>
                <a:t>      ，</a:t>
              </a:r>
              <a:br>
                <a:rPr lang="en-US" altLang="zh-TW" dirty="0">
                  <a:ea typeface="微軟正黑體" panose="020B0604030504040204" pitchFamily="34" charset="-120"/>
                </a:rPr>
              </a:br>
              <a:r>
                <a:rPr lang="zh-TW" altLang="en-US" dirty="0">
                  <a:ea typeface="微軟正黑體" panose="020B0604030504040204" pitchFamily="34" charset="-120"/>
                </a:rPr>
                <a:t>則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DE</a:t>
              </a:r>
              <a:r>
                <a:rPr lang="zh-TW" altLang="en-US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=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?</a:t>
              </a:r>
              <a:br>
                <a:rPr lang="en-US" altLang="zh-TW" dirty="0">
                  <a:ea typeface="微軟正黑體" panose="020B0604030504040204" pitchFamily="34" charset="-120"/>
                </a:rPr>
              </a:br>
              <a:r>
                <a:rPr lang="en-US" altLang="zh-TW" b="1" dirty="0">
                  <a:ea typeface="微軟正黑體" panose="020B0604030504040204" pitchFamily="34" charset="-120"/>
                </a:rPr>
                <a:t>(A) 2   (B)                (C)                (D)   </a:t>
              </a:r>
              <a:endParaRPr lang="en-US" altLang="zh-TW" b="1" baseline="50000" dirty="0">
                <a:latin typeface="+mj-lt"/>
                <a:ea typeface="微軟正黑體" panose="020B0604030504040204" pitchFamily="34" charset="-120"/>
              </a:endParaRPr>
            </a:p>
          </p:txBody>
        </p:sp>
        <p:cxnSp>
          <p:nvCxnSpPr>
            <p:cNvPr id="38" name="直線接點 37">
              <a:extLst>
                <a:ext uri="{FF2B5EF4-FFF2-40B4-BE49-F238E27FC236}">
                  <a16:creationId xmlns:a16="http://schemas.microsoft.com/office/drawing/2014/main" id="{AE414443-3C49-3988-9C2E-57504222C4F3}"/>
                </a:ext>
              </a:extLst>
            </p:cNvPr>
            <p:cNvCxnSpPr>
              <a:cxnSpLocks/>
            </p:cNvCxnSpPr>
            <p:nvPr/>
          </p:nvCxnSpPr>
          <p:spPr>
            <a:xfrm>
              <a:off x="318177" y="5698981"/>
              <a:ext cx="7202506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文字方塊 39">
              <a:extLst>
                <a:ext uri="{FF2B5EF4-FFF2-40B4-BE49-F238E27FC236}">
                  <a16:creationId xmlns:a16="http://schemas.microsoft.com/office/drawing/2014/main" id="{F7EB9583-4E62-A6B4-08CF-A94C2FDC03B8}"/>
                </a:ext>
              </a:extLst>
            </p:cNvPr>
            <p:cNvSpPr txBox="1"/>
            <p:nvPr/>
          </p:nvSpPr>
          <p:spPr>
            <a:xfrm>
              <a:off x="649361" y="5308135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42" name="矩形 41">
              <a:extLst>
                <a:ext uri="{FF2B5EF4-FFF2-40B4-BE49-F238E27FC236}">
                  <a16:creationId xmlns:a16="http://schemas.microsoft.com/office/drawing/2014/main" id="{B98EE984-B88B-357D-7C70-57BF6D7A35DB}"/>
                </a:ext>
              </a:extLst>
            </p:cNvPr>
            <p:cNvSpPr/>
            <p:nvPr/>
          </p:nvSpPr>
          <p:spPr>
            <a:xfrm>
              <a:off x="337228" y="5345426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3" name="文字方塊 52">
              <a:extLst>
                <a:ext uri="{FF2B5EF4-FFF2-40B4-BE49-F238E27FC236}">
                  <a16:creationId xmlns:a16="http://schemas.microsoft.com/office/drawing/2014/main" id="{9278E2B9-4517-901A-26D9-F1A6611AD7D9}"/>
                </a:ext>
              </a:extLst>
            </p:cNvPr>
            <p:cNvSpPr txBox="1"/>
            <p:nvPr/>
          </p:nvSpPr>
          <p:spPr>
            <a:xfrm>
              <a:off x="10560314" y="4786483"/>
              <a:ext cx="482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A</a:t>
              </a:r>
              <a:endParaRPr lang="zh-TW" altLang="en-US" sz="1600" b="1" i="1" dirty="0"/>
            </a:p>
          </p:txBody>
        </p:sp>
        <p:sp>
          <p:nvSpPr>
            <p:cNvPr id="54" name="文字方塊 53">
              <a:extLst>
                <a:ext uri="{FF2B5EF4-FFF2-40B4-BE49-F238E27FC236}">
                  <a16:creationId xmlns:a16="http://schemas.microsoft.com/office/drawing/2014/main" id="{E93FCD0F-1112-CB3D-8882-3D4646AA7B38}"/>
                </a:ext>
              </a:extLst>
            </p:cNvPr>
            <p:cNvSpPr txBox="1"/>
            <p:nvPr/>
          </p:nvSpPr>
          <p:spPr>
            <a:xfrm>
              <a:off x="7826646" y="6458503"/>
              <a:ext cx="482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B</a:t>
              </a:r>
              <a:endParaRPr lang="zh-TW" altLang="en-US" sz="1600" b="1" i="1" dirty="0"/>
            </a:p>
          </p:txBody>
        </p:sp>
        <p:sp>
          <p:nvSpPr>
            <p:cNvPr id="55" name="文字方塊 54">
              <a:extLst>
                <a:ext uri="{FF2B5EF4-FFF2-40B4-BE49-F238E27FC236}">
                  <a16:creationId xmlns:a16="http://schemas.microsoft.com/office/drawing/2014/main" id="{08C0E316-4D88-79E7-97BE-46CF320BC44C}"/>
                </a:ext>
              </a:extLst>
            </p:cNvPr>
            <p:cNvSpPr txBox="1"/>
            <p:nvPr/>
          </p:nvSpPr>
          <p:spPr>
            <a:xfrm>
              <a:off x="9889864" y="5705649"/>
              <a:ext cx="482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D</a:t>
              </a:r>
              <a:endParaRPr lang="zh-TW" altLang="en-US" sz="1600" b="1" i="1" dirty="0"/>
            </a:p>
          </p:txBody>
        </p:sp>
        <p:sp>
          <p:nvSpPr>
            <p:cNvPr id="56" name="文字方塊 55">
              <a:extLst>
                <a:ext uri="{FF2B5EF4-FFF2-40B4-BE49-F238E27FC236}">
                  <a16:creationId xmlns:a16="http://schemas.microsoft.com/office/drawing/2014/main" id="{89BD40E0-8807-DBC7-2DCC-7686008F333B}"/>
                </a:ext>
              </a:extLst>
            </p:cNvPr>
            <p:cNvSpPr txBox="1"/>
            <p:nvPr/>
          </p:nvSpPr>
          <p:spPr>
            <a:xfrm>
              <a:off x="10629424" y="6403667"/>
              <a:ext cx="482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C</a:t>
              </a:r>
              <a:endParaRPr lang="zh-TW" altLang="en-US" sz="1600" b="1" i="1" dirty="0"/>
            </a:p>
          </p:txBody>
        </p:sp>
        <p:cxnSp>
          <p:nvCxnSpPr>
            <p:cNvPr id="58" name="直線接點 57">
              <a:extLst>
                <a:ext uri="{FF2B5EF4-FFF2-40B4-BE49-F238E27FC236}">
                  <a16:creationId xmlns:a16="http://schemas.microsoft.com/office/drawing/2014/main" id="{251957BE-BA3F-FFF9-B714-E5502F7BDB5F}"/>
                </a:ext>
              </a:extLst>
            </p:cNvPr>
            <p:cNvCxnSpPr/>
            <p:nvPr/>
          </p:nvCxnSpPr>
          <p:spPr>
            <a:xfrm>
              <a:off x="4932600" y="5818229"/>
              <a:ext cx="320040" cy="0"/>
            </a:xfrm>
            <a:prstGeom prst="line">
              <a:avLst/>
            </a:prstGeom>
            <a:ln w="127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接點 58">
              <a:extLst>
                <a:ext uri="{FF2B5EF4-FFF2-40B4-BE49-F238E27FC236}">
                  <a16:creationId xmlns:a16="http://schemas.microsoft.com/office/drawing/2014/main" id="{CAB7ED6E-7A7C-9BC5-FD08-0FF9B85FA78F}"/>
                </a:ext>
              </a:extLst>
            </p:cNvPr>
            <p:cNvCxnSpPr/>
            <p:nvPr/>
          </p:nvCxnSpPr>
          <p:spPr>
            <a:xfrm>
              <a:off x="5506216" y="5818232"/>
              <a:ext cx="320040" cy="0"/>
            </a:xfrm>
            <a:prstGeom prst="line">
              <a:avLst/>
            </a:prstGeom>
            <a:ln w="127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接點 59">
              <a:extLst>
                <a:ext uri="{FF2B5EF4-FFF2-40B4-BE49-F238E27FC236}">
                  <a16:creationId xmlns:a16="http://schemas.microsoft.com/office/drawing/2014/main" id="{81393F70-36CE-20D6-93D8-7021D86D8957}"/>
                </a:ext>
              </a:extLst>
            </p:cNvPr>
            <p:cNvCxnSpPr/>
            <p:nvPr/>
          </p:nvCxnSpPr>
          <p:spPr>
            <a:xfrm>
              <a:off x="6327484" y="5818236"/>
              <a:ext cx="320040" cy="0"/>
            </a:xfrm>
            <a:prstGeom prst="line">
              <a:avLst/>
            </a:prstGeom>
            <a:ln w="127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接點 60">
              <a:extLst>
                <a:ext uri="{FF2B5EF4-FFF2-40B4-BE49-F238E27FC236}">
                  <a16:creationId xmlns:a16="http://schemas.microsoft.com/office/drawing/2014/main" id="{3A84A0B0-3A07-1097-84AA-E6AAFF8B9F94}"/>
                </a:ext>
              </a:extLst>
            </p:cNvPr>
            <p:cNvCxnSpPr/>
            <p:nvPr/>
          </p:nvCxnSpPr>
          <p:spPr>
            <a:xfrm>
              <a:off x="628519" y="6134351"/>
              <a:ext cx="320040" cy="0"/>
            </a:xfrm>
            <a:prstGeom prst="line">
              <a:avLst/>
            </a:prstGeom>
            <a:ln w="127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文字方塊 69">
              <a:extLst>
                <a:ext uri="{FF2B5EF4-FFF2-40B4-BE49-F238E27FC236}">
                  <a16:creationId xmlns:a16="http://schemas.microsoft.com/office/drawing/2014/main" id="{DE704270-288B-20ED-E0C4-34C0301E0040}"/>
                </a:ext>
              </a:extLst>
            </p:cNvPr>
            <p:cNvSpPr txBox="1"/>
            <p:nvPr/>
          </p:nvSpPr>
          <p:spPr>
            <a:xfrm>
              <a:off x="9443780" y="5360154"/>
              <a:ext cx="4826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E</a:t>
              </a:r>
              <a:endParaRPr lang="zh-TW" altLang="en-US" sz="1600" b="1" i="1" dirty="0"/>
            </a:p>
          </p:txBody>
        </p:sp>
        <p:sp>
          <p:nvSpPr>
            <p:cNvPr id="79" name="手繪多邊形: 圖案 78">
              <a:extLst>
                <a:ext uri="{FF2B5EF4-FFF2-40B4-BE49-F238E27FC236}">
                  <a16:creationId xmlns:a16="http://schemas.microsoft.com/office/drawing/2014/main" id="{A6FBC89D-5FCE-8A25-03E8-D0D5F24C5D02}"/>
                </a:ext>
              </a:extLst>
            </p:cNvPr>
            <p:cNvSpPr/>
            <p:nvPr/>
          </p:nvSpPr>
          <p:spPr>
            <a:xfrm>
              <a:off x="8139913" y="5086681"/>
              <a:ext cx="2501900" cy="1430866"/>
            </a:xfrm>
            <a:custGeom>
              <a:avLst/>
              <a:gdLst>
                <a:gd name="connsiteX0" fmla="*/ 2501900 w 2501900"/>
                <a:gd name="connsiteY0" fmla="*/ 1430866 h 1430866"/>
                <a:gd name="connsiteX1" fmla="*/ 0 w 2501900"/>
                <a:gd name="connsiteY1" fmla="*/ 1422400 h 1430866"/>
                <a:gd name="connsiteX2" fmla="*/ 2468034 w 2501900"/>
                <a:gd name="connsiteY2" fmla="*/ 0 h 14308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501900" h="1430866">
                  <a:moveTo>
                    <a:pt x="2501900" y="1430866"/>
                  </a:moveTo>
                  <a:lnTo>
                    <a:pt x="0" y="1422400"/>
                  </a:lnTo>
                  <a:lnTo>
                    <a:pt x="2468034" y="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0" name="手繪多邊形: 圖案 79">
              <a:extLst>
                <a:ext uri="{FF2B5EF4-FFF2-40B4-BE49-F238E27FC236}">
                  <a16:creationId xmlns:a16="http://schemas.microsoft.com/office/drawing/2014/main" id="{71BDBBED-AE64-722C-C995-74474039E84A}"/>
                </a:ext>
              </a:extLst>
            </p:cNvPr>
            <p:cNvSpPr/>
            <p:nvPr/>
          </p:nvSpPr>
          <p:spPr>
            <a:xfrm>
              <a:off x="8139913" y="5818227"/>
              <a:ext cx="2573867" cy="690034"/>
            </a:xfrm>
            <a:custGeom>
              <a:avLst/>
              <a:gdLst>
                <a:gd name="connsiteX0" fmla="*/ 0 w 2573867"/>
                <a:gd name="connsiteY0" fmla="*/ 690034 h 690034"/>
                <a:gd name="connsiteX1" fmla="*/ 2573867 w 2573867"/>
                <a:gd name="connsiteY1" fmla="*/ 0 h 690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573867" h="690034">
                  <a:moveTo>
                    <a:pt x="0" y="690034"/>
                  </a:moveTo>
                  <a:lnTo>
                    <a:pt x="2573867" y="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1" name="手繪多邊形: 圖案 80">
              <a:extLst>
                <a:ext uri="{FF2B5EF4-FFF2-40B4-BE49-F238E27FC236}">
                  <a16:creationId xmlns:a16="http://schemas.microsoft.com/office/drawing/2014/main" id="{41DE1479-8935-9543-640A-1F8126B2B777}"/>
                </a:ext>
              </a:extLst>
            </p:cNvPr>
            <p:cNvSpPr/>
            <p:nvPr/>
          </p:nvSpPr>
          <p:spPr>
            <a:xfrm>
              <a:off x="9685080" y="5624314"/>
              <a:ext cx="245533" cy="414867"/>
            </a:xfrm>
            <a:custGeom>
              <a:avLst/>
              <a:gdLst>
                <a:gd name="connsiteX0" fmla="*/ 245533 w 245533"/>
                <a:gd name="connsiteY0" fmla="*/ 414867 h 414867"/>
                <a:gd name="connsiteX1" fmla="*/ 0 w 245533"/>
                <a:gd name="connsiteY1" fmla="*/ 0 h 414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5533" h="414867">
                  <a:moveTo>
                    <a:pt x="245533" y="414867"/>
                  </a:moveTo>
                  <a:lnTo>
                    <a:pt x="0" y="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graphicFrame>
          <p:nvGraphicFramePr>
            <p:cNvPr id="84" name="物件 83">
              <a:extLst>
                <a:ext uri="{FF2B5EF4-FFF2-40B4-BE49-F238E27FC236}">
                  <a16:creationId xmlns:a16="http://schemas.microsoft.com/office/drawing/2014/main" id="{FF204146-E71E-F180-33DF-4AB4744AFB95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83814580"/>
                </p:ext>
              </p:extLst>
            </p:nvPr>
          </p:nvGraphicFramePr>
          <p:xfrm>
            <a:off x="6845495" y="5763779"/>
            <a:ext cx="444500" cy="304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444240" imgH="304560" progId="Equation.DSMT4">
                    <p:embed/>
                  </p:oleObj>
                </mc:Choice>
                <mc:Fallback>
                  <p:oleObj name="Equation" r:id="rId3" imgW="444240" imgH="304560" progId="Equation.DSMT4">
                    <p:embed/>
                    <p:pic>
                      <p:nvPicPr>
                        <p:cNvPr id="84" name="物件 83">
                          <a:extLst>
                            <a:ext uri="{FF2B5EF4-FFF2-40B4-BE49-F238E27FC236}">
                              <a16:creationId xmlns:a16="http://schemas.microsoft.com/office/drawing/2014/main" id="{FF204146-E71E-F180-33DF-4AB4744AFB95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6845495" y="5763779"/>
                          <a:ext cx="444500" cy="3048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5" name="物件 84">
              <a:extLst>
                <a:ext uri="{FF2B5EF4-FFF2-40B4-BE49-F238E27FC236}">
                  <a16:creationId xmlns:a16="http://schemas.microsoft.com/office/drawing/2014/main" id="{D9DBCDFE-4B36-1AFC-CB24-202A44DD5101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90681053"/>
                </p:ext>
              </p:extLst>
            </p:nvPr>
          </p:nvGraphicFramePr>
          <p:xfrm>
            <a:off x="1298575" y="6423025"/>
            <a:ext cx="774700" cy="304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774360" imgH="304560" progId="Equation.DSMT4">
                    <p:embed/>
                  </p:oleObj>
                </mc:Choice>
                <mc:Fallback>
                  <p:oleObj name="Equation" r:id="rId5" imgW="774360" imgH="304560" progId="Equation.DSMT4">
                    <p:embed/>
                    <p:pic>
                      <p:nvPicPr>
                        <p:cNvPr id="85" name="物件 84">
                          <a:extLst>
                            <a:ext uri="{FF2B5EF4-FFF2-40B4-BE49-F238E27FC236}">
                              <a16:creationId xmlns:a16="http://schemas.microsoft.com/office/drawing/2014/main" id="{D9DBCDFE-4B36-1AFC-CB24-202A44DD5101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1298575" y="6423025"/>
                          <a:ext cx="774700" cy="3048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6" name="物件 85">
              <a:extLst>
                <a:ext uri="{FF2B5EF4-FFF2-40B4-BE49-F238E27FC236}">
                  <a16:creationId xmlns:a16="http://schemas.microsoft.com/office/drawing/2014/main" id="{69049608-61DC-7AE5-DD7A-731D95D3100D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0504664"/>
                </p:ext>
              </p:extLst>
            </p:nvPr>
          </p:nvGraphicFramePr>
          <p:xfrm>
            <a:off x="2547938" y="6423025"/>
            <a:ext cx="762000" cy="304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761760" imgH="304560" progId="Equation.DSMT4">
                    <p:embed/>
                  </p:oleObj>
                </mc:Choice>
                <mc:Fallback>
                  <p:oleObj name="Equation" r:id="rId7" imgW="761760" imgH="304560" progId="Equation.DSMT4">
                    <p:embed/>
                    <p:pic>
                      <p:nvPicPr>
                        <p:cNvPr id="86" name="物件 85">
                          <a:extLst>
                            <a:ext uri="{FF2B5EF4-FFF2-40B4-BE49-F238E27FC236}">
                              <a16:creationId xmlns:a16="http://schemas.microsoft.com/office/drawing/2014/main" id="{69049608-61DC-7AE5-DD7A-731D95D3100D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2547938" y="6423025"/>
                          <a:ext cx="762000" cy="3048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7" name="物件 86">
              <a:extLst>
                <a:ext uri="{FF2B5EF4-FFF2-40B4-BE49-F238E27FC236}">
                  <a16:creationId xmlns:a16="http://schemas.microsoft.com/office/drawing/2014/main" id="{8C873201-FEEF-89A5-B6BA-F7100BA33B92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72098293"/>
                </p:ext>
              </p:extLst>
            </p:nvPr>
          </p:nvGraphicFramePr>
          <p:xfrm>
            <a:off x="3786602" y="6424006"/>
            <a:ext cx="330200" cy="304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9" imgW="330120" imgH="304560" progId="Equation.DSMT4">
                    <p:embed/>
                  </p:oleObj>
                </mc:Choice>
                <mc:Fallback>
                  <p:oleObj name="Equation" r:id="rId9" imgW="330120" imgH="304560" progId="Equation.DSMT4">
                    <p:embed/>
                    <p:pic>
                      <p:nvPicPr>
                        <p:cNvPr id="87" name="物件 86">
                          <a:extLst>
                            <a:ext uri="{FF2B5EF4-FFF2-40B4-BE49-F238E27FC236}">
                              <a16:creationId xmlns:a16="http://schemas.microsoft.com/office/drawing/2014/main" id="{8C873201-FEEF-89A5-B6BA-F7100BA33B92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3786602" y="6424006"/>
                          <a:ext cx="330200" cy="3048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2" name="群組 21">
            <a:extLst>
              <a:ext uri="{FF2B5EF4-FFF2-40B4-BE49-F238E27FC236}">
                <a16:creationId xmlns:a16="http://schemas.microsoft.com/office/drawing/2014/main" id="{C47A7E97-9141-E45E-CF01-360624405EC6}"/>
              </a:ext>
            </a:extLst>
          </p:cNvPr>
          <p:cNvGrpSpPr/>
          <p:nvPr/>
        </p:nvGrpSpPr>
        <p:grpSpPr>
          <a:xfrm>
            <a:off x="9844938" y="1957658"/>
            <a:ext cx="1767095" cy="1691160"/>
            <a:chOff x="9844938" y="1957658"/>
            <a:chExt cx="1767095" cy="1691160"/>
          </a:xfrm>
        </p:grpSpPr>
        <p:sp>
          <p:nvSpPr>
            <p:cNvPr id="4" name="矩形: 圓角 3">
              <a:extLst>
                <a:ext uri="{FF2B5EF4-FFF2-40B4-BE49-F238E27FC236}">
                  <a16:creationId xmlns:a16="http://schemas.microsoft.com/office/drawing/2014/main" id="{8C3C93C8-510E-8133-6EBA-F725E8659A84}"/>
                </a:ext>
              </a:extLst>
            </p:cNvPr>
            <p:cNvSpPr/>
            <p:nvPr/>
          </p:nvSpPr>
          <p:spPr>
            <a:xfrm>
              <a:off x="9844938" y="1957658"/>
              <a:ext cx="1767095" cy="1691160"/>
            </a:xfrm>
            <a:prstGeom prst="roundRect">
              <a:avLst>
                <a:gd name="adj" fmla="val 11214"/>
              </a:avLst>
            </a:prstGeom>
            <a:solidFill>
              <a:srgbClr val="FFFFCC"/>
            </a:solidFill>
            <a:ln w="12700">
              <a:solidFill>
                <a:srgbClr val="FF6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144000" rIns="36000" bIns="180000" rtlCol="0" anchor="ctr" anchorCtr="0"/>
            <a:lstStyle/>
            <a:p>
              <a:pPr>
                <a:lnSpc>
                  <a:spcPct val="130000"/>
                </a:lnSpc>
              </a:pPr>
              <a:endParaRPr lang="en-US" altLang="zh-TW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endParaRPr>
            </a:p>
          </p:txBody>
        </p:sp>
        <p:sp>
          <p:nvSpPr>
            <p:cNvPr id="16" name="直角三角形 15">
              <a:extLst>
                <a:ext uri="{FF2B5EF4-FFF2-40B4-BE49-F238E27FC236}">
                  <a16:creationId xmlns:a16="http://schemas.microsoft.com/office/drawing/2014/main" id="{6CA61E1C-E211-D439-3E00-171E1D0BCAE7}"/>
                </a:ext>
              </a:extLst>
            </p:cNvPr>
            <p:cNvSpPr/>
            <p:nvPr/>
          </p:nvSpPr>
          <p:spPr>
            <a:xfrm>
              <a:off x="10291060" y="2211655"/>
              <a:ext cx="1008467" cy="1008467"/>
            </a:xfrm>
            <a:prstGeom prst="rtTriangle">
              <a:avLst/>
            </a:pr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7" name="矩形 16">
              <a:extLst>
                <a:ext uri="{FF2B5EF4-FFF2-40B4-BE49-F238E27FC236}">
                  <a16:creationId xmlns:a16="http://schemas.microsoft.com/office/drawing/2014/main" id="{BD311328-84D5-27E8-B512-BDF3B8BC8535}"/>
                </a:ext>
              </a:extLst>
            </p:cNvPr>
            <p:cNvSpPr/>
            <p:nvPr/>
          </p:nvSpPr>
          <p:spPr>
            <a:xfrm>
              <a:off x="10294409" y="3123475"/>
              <a:ext cx="98425" cy="9842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8" name="文字方塊 17">
              <a:extLst>
                <a:ext uri="{FF2B5EF4-FFF2-40B4-BE49-F238E27FC236}">
                  <a16:creationId xmlns:a16="http://schemas.microsoft.com/office/drawing/2014/main" id="{A78AF9A9-23A4-6C92-EC49-B122588401C3}"/>
                </a:ext>
              </a:extLst>
            </p:cNvPr>
            <p:cNvSpPr txBox="1"/>
            <p:nvPr/>
          </p:nvSpPr>
          <p:spPr>
            <a:xfrm>
              <a:off x="10635513" y="3181109"/>
              <a:ext cx="290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b="1" dirty="0"/>
                <a:t>1</a:t>
              </a:r>
              <a:endParaRPr lang="zh-TW" altLang="en-US" b="1" dirty="0"/>
            </a:p>
          </p:txBody>
        </p:sp>
        <p:sp>
          <p:nvSpPr>
            <p:cNvPr id="20" name="文字方塊 19">
              <a:extLst>
                <a:ext uri="{FF2B5EF4-FFF2-40B4-BE49-F238E27FC236}">
                  <a16:creationId xmlns:a16="http://schemas.microsoft.com/office/drawing/2014/main" id="{FDA2EEE8-767A-08A1-4245-8E13008AD137}"/>
                </a:ext>
              </a:extLst>
            </p:cNvPr>
            <p:cNvSpPr txBox="1"/>
            <p:nvPr/>
          </p:nvSpPr>
          <p:spPr>
            <a:xfrm>
              <a:off x="10000815" y="2566007"/>
              <a:ext cx="290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b="1" dirty="0"/>
                <a:t>1</a:t>
              </a:r>
              <a:endParaRPr lang="zh-TW" altLang="en-US" b="1" dirty="0"/>
            </a:p>
          </p:txBody>
        </p:sp>
        <p:graphicFrame>
          <p:nvGraphicFramePr>
            <p:cNvPr id="5" name="物件 4">
              <a:extLst>
                <a:ext uri="{FF2B5EF4-FFF2-40B4-BE49-F238E27FC236}">
                  <a16:creationId xmlns:a16="http://schemas.microsoft.com/office/drawing/2014/main" id="{5581F1D1-F4E3-B690-C542-4D1CEDE60C06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39370240"/>
                </p:ext>
              </p:extLst>
            </p:nvPr>
          </p:nvGraphicFramePr>
          <p:xfrm>
            <a:off x="10760658" y="2392119"/>
            <a:ext cx="330200" cy="304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1" imgW="330120" imgH="304560" progId="Equation.DSMT4">
                    <p:embed/>
                  </p:oleObj>
                </mc:Choice>
                <mc:Fallback>
                  <p:oleObj name="Equation" r:id="rId11" imgW="330120" imgH="3045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10760658" y="2392119"/>
                          <a:ext cx="330200" cy="3048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" name="文字方塊 10">
              <a:extLst>
                <a:ext uri="{FF2B5EF4-FFF2-40B4-BE49-F238E27FC236}">
                  <a16:creationId xmlns:a16="http://schemas.microsoft.com/office/drawing/2014/main" id="{93ED1ABE-D7FF-D38D-7138-BF7B82F677B4}"/>
                </a:ext>
              </a:extLst>
            </p:cNvPr>
            <p:cNvSpPr txBox="1"/>
            <p:nvPr/>
          </p:nvSpPr>
          <p:spPr>
            <a:xfrm>
              <a:off x="10232728" y="2415048"/>
              <a:ext cx="43360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400" b="1" dirty="0"/>
                <a:t>45</a:t>
              </a:r>
              <a:r>
                <a:rPr lang="en-US" altLang="zh-TW" sz="1400" b="1" baseline="50000" dirty="0">
                  <a:latin typeface="+mj-lt"/>
                </a:rPr>
                <a:t>o</a:t>
              </a:r>
              <a:endParaRPr lang="zh-TW" altLang="en-US" sz="1400" b="1" baseline="50000" dirty="0">
                <a:latin typeface="+mj-lt"/>
              </a:endParaRPr>
            </a:p>
          </p:txBody>
        </p:sp>
        <p:sp>
          <p:nvSpPr>
            <p:cNvPr id="21" name="文字方塊 20">
              <a:extLst>
                <a:ext uri="{FF2B5EF4-FFF2-40B4-BE49-F238E27FC236}">
                  <a16:creationId xmlns:a16="http://schemas.microsoft.com/office/drawing/2014/main" id="{AA37918F-CA13-EDBB-ECAF-30949F302109}"/>
                </a:ext>
              </a:extLst>
            </p:cNvPr>
            <p:cNvSpPr txBox="1"/>
            <p:nvPr/>
          </p:nvSpPr>
          <p:spPr>
            <a:xfrm>
              <a:off x="10795293" y="2971418"/>
              <a:ext cx="5244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400" b="1" dirty="0"/>
                <a:t>45</a:t>
              </a:r>
              <a:r>
                <a:rPr lang="en-US" altLang="zh-TW" sz="1400" b="1" baseline="50000" dirty="0">
                  <a:latin typeface="+mj-lt"/>
                </a:rPr>
                <a:t>o</a:t>
              </a:r>
              <a:endParaRPr lang="zh-TW" altLang="en-US" sz="1400" b="1" baseline="50000" dirty="0">
                <a:latin typeface="+mj-lt"/>
              </a:endParaRPr>
            </a:p>
          </p:txBody>
        </p:sp>
      </p:grpSp>
      <p:sp>
        <p:nvSpPr>
          <p:cNvPr id="10" name="矩形: 圓角 9">
            <a:extLst>
              <a:ext uri="{FF2B5EF4-FFF2-40B4-BE49-F238E27FC236}">
                <a16:creationId xmlns:a16="http://schemas.microsoft.com/office/drawing/2014/main" id="{CBBAD062-2868-A098-B6B7-0FC4219CEB8B}"/>
              </a:ext>
            </a:extLst>
          </p:cNvPr>
          <p:cNvSpPr/>
          <p:nvPr/>
        </p:nvSpPr>
        <p:spPr>
          <a:xfrm>
            <a:off x="2211682" y="1932008"/>
            <a:ext cx="3273553" cy="940559"/>
          </a:xfrm>
          <a:prstGeom prst="roundRect">
            <a:avLst>
              <a:gd name="adj" fmla="val 11214"/>
            </a:avLst>
          </a:prstGeom>
          <a:solidFill>
            <a:srgbClr val="FFFFCC"/>
          </a:solidFill>
          <a:ln w="12700">
            <a:solidFill>
              <a:srgbClr val="F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44000" rIns="36000" bIns="180000" rtlCol="0" anchor="ctr" anchorCtr="0"/>
          <a:lstStyle/>
          <a:p>
            <a:pPr>
              <a:lnSpc>
                <a:spcPct val="130000"/>
              </a:lnSpc>
            </a:pPr>
            <a:r>
              <a:rPr lang="zh-TW" altLang="en-US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角平分線性質：</a:t>
            </a:r>
            <a:br>
              <a:rPr lang="en-US" altLang="zh-TW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</a:br>
            <a:r>
              <a:rPr lang="zh-TW" altLang="en-US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角平分線上任一點到兩邊等距</a:t>
            </a:r>
            <a:endParaRPr lang="en-US" altLang="zh-TW" dirty="0">
              <a:solidFill>
                <a:schemeClr val="tx1"/>
              </a:solidFill>
              <a:ea typeface="微軟正黑體" panose="020B0604030504040204" pitchFamily="34" charset="-120"/>
              <a:sym typeface="Symbol" panose="05050102010706020507" pitchFamily="18" charset="2"/>
            </a:endParaRPr>
          </a:p>
        </p:txBody>
      </p:sp>
      <p:grpSp>
        <p:nvGrpSpPr>
          <p:cNvPr id="34" name="群組 33">
            <a:extLst>
              <a:ext uri="{FF2B5EF4-FFF2-40B4-BE49-F238E27FC236}">
                <a16:creationId xmlns:a16="http://schemas.microsoft.com/office/drawing/2014/main" id="{AEE9447D-3CCA-27F3-B55B-3C678FA83AFB}"/>
              </a:ext>
            </a:extLst>
          </p:cNvPr>
          <p:cNvGrpSpPr/>
          <p:nvPr/>
        </p:nvGrpSpPr>
        <p:grpSpPr>
          <a:xfrm>
            <a:off x="3828708" y="1648626"/>
            <a:ext cx="4188890" cy="3383454"/>
            <a:chOff x="3828708" y="1648626"/>
            <a:chExt cx="4188890" cy="3383454"/>
          </a:xfrm>
        </p:grpSpPr>
        <p:sp>
          <p:nvSpPr>
            <p:cNvPr id="35" name="矩形 34">
              <a:extLst>
                <a:ext uri="{FF2B5EF4-FFF2-40B4-BE49-F238E27FC236}">
                  <a16:creationId xmlns:a16="http://schemas.microsoft.com/office/drawing/2014/main" id="{B741FBF5-29AB-D6FA-F4E0-D4DDC05E6BB3}"/>
                </a:ext>
              </a:extLst>
            </p:cNvPr>
            <p:cNvSpPr/>
            <p:nvPr/>
          </p:nvSpPr>
          <p:spPr>
            <a:xfrm>
              <a:off x="6507398" y="4504258"/>
              <a:ext cx="187182" cy="187182"/>
            </a:xfrm>
            <a:prstGeom prst="rect">
              <a:avLst/>
            </a:prstGeom>
            <a:noFill/>
            <a:ln w="158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7" name="手繪多邊形: 圖案 36">
              <a:extLst>
                <a:ext uri="{FF2B5EF4-FFF2-40B4-BE49-F238E27FC236}">
                  <a16:creationId xmlns:a16="http://schemas.microsoft.com/office/drawing/2014/main" id="{4581EA0D-11AA-A74C-CE33-70CA7B0D95AE}"/>
                </a:ext>
              </a:extLst>
            </p:cNvPr>
            <p:cNvSpPr/>
            <p:nvPr/>
          </p:nvSpPr>
          <p:spPr>
            <a:xfrm>
              <a:off x="4129180" y="3621622"/>
              <a:ext cx="2597150" cy="1076167"/>
            </a:xfrm>
            <a:custGeom>
              <a:avLst/>
              <a:gdLst>
                <a:gd name="connsiteX0" fmla="*/ 0 w 3448050"/>
                <a:gd name="connsiteY0" fmla="*/ 1428750 h 1428750"/>
                <a:gd name="connsiteX1" fmla="*/ 3448050 w 3448050"/>
                <a:gd name="connsiteY1" fmla="*/ 0 h 1428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448050" h="1428750">
                  <a:moveTo>
                    <a:pt x="0" y="1428750"/>
                  </a:moveTo>
                  <a:lnTo>
                    <a:pt x="3448050" y="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39" name="直線接點 38">
              <a:extLst>
                <a:ext uri="{FF2B5EF4-FFF2-40B4-BE49-F238E27FC236}">
                  <a16:creationId xmlns:a16="http://schemas.microsoft.com/office/drawing/2014/main" id="{5FBF26FB-CD53-A580-3982-133871FA4E7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695926" y="3610090"/>
              <a:ext cx="28960" cy="1065912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文字方塊 42">
              <a:extLst>
                <a:ext uri="{FF2B5EF4-FFF2-40B4-BE49-F238E27FC236}">
                  <a16:creationId xmlns:a16="http://schemas.microsoft.com/office/drawing/2014/main" id="{99271D79-6700-0AAA-60E9-2C85E6E573AD}"/>
                </a:ext>
              </a:extLst>
            </p:cNvPr>
            <p:cNvSpPr txBox="1"/>
            <p:nvPr/>
          </p:nvSpPr>
          <p:spPr>
            <a:xfrm>
              <a:off x="7534998" y="4528288"/>
              <a:ext cx="482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b="1" i="1" dirty="0"/>
                <a:t>A</a:t>
              </a:r>
              <a:endParaRPr lang="zh-TW" altLang="en-US" b="1" i="1" dirty="0"/>
            </a:p>
          </p:txBody>
        </p:sp>
        <p:sp>
          <p:nvSpPr>
            <p:cNvPr id="44" name="文字方塊 43">
              <a:extLst>
                <a:ext uri="{FF2B5EF4-FFF2-40B4-BE49-F238E27FC236}">
                  <a16:creationId xmlns:a16="http://schemas.microsoft.com/office/drawing/2014/main" id="{85C89C8A-7ADE-B8FF-5456-448B2E7FADAD}"/>
                </a:ext>
              </a:extLst>
            </p:cNvPr>
            <p:cNvSpPr txBox="1"/>
            <p:nvPr/>
          </p:nvSpPr>
          <p:spPr>
            <a:xfrm>
              <a:off x="6953838" y="1648626"/>
              <a:ext cx="482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b="1" i="1" dirty="0"/>
                <a:t>B</a:t>
              </a:r>
              <a:endParaRPr lang="zh-TW" altLang="en-US" b="1" i="1" dirty="0"/>
            </a:p>
          </p:txBody>
        </p:sp>
        <p:sp>
          <p:nvSpPr>
            <p:cNvPr id="45" name="文字方塊 44">
              <a:extLst>
                <a:ext uri="{FF2B5EF4-FFF2-40B4-BE49-F238E27FC236}">
                  <a16:creationId xmlns:a16="http://schemas.microsoft.com/office/drawing/2014/main" id="{7F66AE0D-48FC-CA1A-7D47-1BC9206C447F}"/>
                </a:ext>
              </a:extLst>
            </p:cNvPr>
            <p:cNvSpPr txBox="1"/>
            <p:nvPr/>
          </p:nvSpPr>
          <p:spPr>
            <a:xfrm>
              <a:off x="6497730" y="4662748"/>
              <a:ext cx="482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b="1" i="1" dirty="0"/>
                <a:t>C</a:t>
              </a:r>
              <a:endParaRPr lang="zh-TW" altLang="en-US" b="1" i="1" dirty="0"/>
            </a:p>
          </p:txBody>
        </p:sp>
        <p:sp>
          <p:nvSpPr>
            <p:cNvPr id="46" name="文字方塊 45">
              <a:extLst>
                <a:ext uri="{FF2B5EF4-FFF2-40B4-BE49-F238E27FC236}">
                  <a16:creationId xmlns:a16="http://schemas.microsoft.com/office/drawing/2014/main" id="{925C83DD-073B-2BD6-E343-B8BD351F8043}"/>
                </a:ext>
              </a:extLst>
            </p:cNvPr>
            <p:cNvSpPr txBox="1"/>
            <p:nvPr/>
          </p:nvSpPr>
          <p:spPr>
            <a:xfrm>
              <a:off x="6739030" y="3417033"/>
              <a:ext cx="482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b="1" i="1" dirty="0"/>
                <a:t>D</a:t>
              </a:r>
              <a:endParaRPr lang="zh-TW" altLang="en-US" b="1" i="1" dirty="0"/>
            </a:p>
          </p:txBody>
        </p:sp>
        <p:sp>
          <p:nvSpPr>
            <p:cNvPr id="47" name="文字方塊 46">
              <a:extLst>
                <a:ext uri="{FF2B5EF4-FFF2-40B4-BE49-F238E27FC236}">
                  <a16:creationId xmlns:a16="http://schemas.microsoft.com/office/drawing/2014/main" id="{F4FA8F5C-2EBA-1CA3-3314-3B9F1BC96086}"/>
                </a:ext>
              </a:extLst>
            </p:cNvPr>
            <p:cNvSpPr txBox="1"/>
            <p:nvPr/>
          </p:nvSpPr>
          <p:spPr>
            <a:xfrm>
              <a:off x="3828708" y="4517531"/>
              <a:ext cx="482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b="1" i="1" dirty="0"/>
                <a:t>O</a:t>
              </a:r>
              <a:endParaRPr lang="zh-TW" altLang="en-US" b="1" i="1" dirty="0"/>
            </a:p>
          </p:txBody>
        </p:sp>
        <p:sp>
          <p:nvSpPr>
            <p:cNvPr id="36" name="手繪多邊形: 圖案 35">
              <a:extLst>
                <a:ext uri="{FF2B5EF4-FFF2-40B4-BE49-F238E27FC236}">
                  <a16:creationId xmlns:a16="http://schemas.microsoft.com/office/drawing/2014/main" id="{1C1BEBCA-9C52-DD93-8C96-814F16ADFB8B}"/>
                </a:ext>
              </a:extLst>
            </p:cNvPr>
            <p:cNvSpPr/>
            <p:nvPr/>
          </p:nvSpPr>
          <p:spPr>
            <a:xfrm>
              <a:off x="4141880" y="1865690"/>
              <a:ext cx="3429000" cy="2825750"/>
            </a:xfrm>
            <a:custGeom>
              <a:avLst/>
              <a:gdLst>
                <a:gd name="connsiteX0" fmla="*/ 3429000 w 3429000"/>
                <a:gd name="connsiteY0" fmla="*/ 2825750 h 2825750"/>
                <a:gd name="connsiteX1" fmla="*/ 0 w 3429000"/>
                <a:gd name="connsiteY1" fmla="*/ 2825750 h 2825750"/>
                <a:gd name="connsiteX2" fmla="*/ 2832100 w 3429000"/>
                <a:gd name="connsiteY2" fmla="*/ 0 h 2825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429000" h="2825750">
                  <a:moveTo>
                    <a:pt x="3429000" y="2825750"/>
                  </a:moveTo>
                  <a:lnTo>
                    <a:pt x="0" y="2825750"/>
                  </a:lnTo>
                  <a:lnTo>
                    <a:pt x="2832100" y="0"/>
                  </a:lnTo>
                </a:path>
              </a:pathLst>
            </a:custGeom>
            <a:noFill/>
            <a:ln w="254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</p:grpSp>
      <p:sp>
        <p:nvSpPr>
          <p:cNvPr id="29" name="矩形: 圓角 28">
            <a:extLst>
              <a:ext uri="{FF2B5EF4-FFF2-40B4-BE49-F238E27FC236}">
                <a16:creationId xmlns:a16="http://schemas.microsoft.com/office/drawing/2014/main" id="{2D050DAF-F25C-6E5E-2896-3BD40FB1C0E4}"/>
              </a:ext>
            </a:extLst>
          </p:cNvPr>
          <p:cNvSpPr/>
          <p:nvPr/>
        </p:nvSpPr>
        <p:spPr>
          <a:xfrm>
            <a:off x="5606768" y="5071566"/>
            <a:ext cx="1881211" cy="501844"/>
          </a:xfrm>
          <a:prstGeom prst="roundRect">
            <a:avLst>
              <a:gd name="adj" fmla="val 11214"/>
            </a:avLst>
          </a:prstGeom>
          <a:solidFill>
            <a:srgbClr val="FFFFCC"/>
          </a:solidFill>
          <a:ln w="12700">
            <a:solidFill>
              <a:srgbClr val="F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44000" rIns="36000" bIns="180000" rtlCol="0" anchor="ctr" anchorCtr="0"/>
          <a:lstStyle/>
          <a:p>
            <a:pPr>
              <a:lnSpc>
                <a:spcPct val="130000"/>
              </a:lnSpc>
            </a:pPr>
            <a:r>
              <a:rPr lang="zh-TW" altLang="en-US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等腰直角三角形</a:t>
            </a:r>
            <a:endParaRPr lang="en-US" altLang="zh-TW" dirty="0">
              <a:solidFill>
                <a:schemeClr val="tx1"/>
              </a:solidFill>
              <a:ea typeface="微軟正黑體" panose="020B0604030504040204" pitchFamily="34" charset="-120"/>
              <a:sym typeface="Symbol" panose="05050102010706020507" pitchFamily="18" charset="2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69" name="筆跡 68">
                <a:extLst>
                  <a:ext uri="{FF2B5EF4-FFF2-40B4-BE49-F238E27FC236}">
                    <a16:creationId xmlns:a16="http://schemas.microsoft.com/office/drawing/2014/main" id="{9E6B2957-C8B6-143C-AEC0-ACC43537A053}"/>
                  </a:ext>
                </a:extLst>
              </p14:cNvPr>
              <p14:cNvContentPartPr/>
              <p14:nvPr/>
            </p14:nvContentPartPr>
            <p14:xfrm>
              <a:off x="3335400" y="1254600"/>
              <a:ext cx="3566160" cy="3629160"/>
            </p14:xfrm>
          </p:contentPart>
        </mc:Choice>
        <mc:Fallback>
          <p:pic>
            <p:nvPicPr>
              <p:cNvPr id="69" name="筆跡 68">
                <a:extLst>
                  <a:ext uri="{FF2B5EF4-FFF2-40B4-BE49-F238E27FC236}">
                    <a16:creationId xmlns:a16="http://schemas.microsoft.com/office/drawing/2014/main" id="{9E6B2957-C8B6-143C-AEC0-ACC43537A053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3326040" y="1245240"/>
                <a:ext cx="3584880" cy="3647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">
            <p14:nvContentPartPr>
              <p14:cNvPr id="77" name="筆跡 76">
                <a:extLst>
                  <a:ext uri="{FF2B5EF4-FFF2-40B4-BE49-F238E27FC236}">
                    <a16:creationId xmlns:a16="http://schemas.microsoft.com/office/drawing/2014/main" id="{16442A99-28B4-F407-39D9-3C50469F4010}"/>
                  </a:ext>
                </a:extLst>
              </p14:cNvPr>
              <p14:cNvContentPartPr/>
              <p14:nvPr/>
            </p14:nvContentPartPr>
            <p14:xfrm>
              <a:off x="4021560" y="2065320"/>
              <a:ext cx="3255840" cy="2864880"/>
            </p14:xfrm>
          </p:contentPart>
        </mc:Choice>
        <mc:Fallback>
          <p:pic>
            <p:nvPicPr>
              <p:cNvPr id="77" name="筆跡 76">
                <a:extLst>
                  <a:ext uri="{FF2B5EF4-FFF2-40B4-BE49-F238E27FC236}">
                    <a16:creationId xmlns:a16="http://schemas.microsoft.com/office/drawing/2014/main" id="{16442A99-28B4-F407-39D9-3C50469F4010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4012200" y="2055960"/>
                <a:ext cx="3274560" cy="2883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">
            <p14:nvContentPartPr>
              <p14:cNvPr id="78" name="筆跡 77">
                <a:extLst>
                  <a:ext uri="{FF2B5EF4-FFF2-40B4-BE49-F238E27FC236}">
                    <a16:creationId xmlns:a16="http://schemas.microsoft.com/office/drawing/2014/main" id="{99CCA529-E873-F67E-3B50-E7914AF48483}"/>
                  </a:ext>
                </a:extLst>
              </p14:cNvPr>
              <p14:cNvContentPartPr/>
              <p14:nvPr/>
            </p14:nvContentPartPr>
            <p14:xfrm>
              <a:off x="6076800" y="2524320"/>
              <a:ext cx="693360" cy="1119960"/>
            </p14:xfrm>
          </p:contentPart>
        </mc:Choice>
        <mc:Fallback>
          <p:pic>
            <p:nvPicPr>
              <p:cNvPr id="78" name="筆跡 77">
                <a:extLst>
                  <a:ext uri="{FF2B5EF4-FFF2-40B4-BE49-F238E27FC236}">
                    <a16:creationId xmlns:a16="http://schemas.microsoft.com/office/drawing/2014/main" id="{99CCA529-E873-F67E-3B50-E7914AF48483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6067440" y="2514960"/>
                <a:ext cx="712080" cy="1138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9">
            <p14:nvContentPartPr>
              <p14:cNvPr id="82" name="筆跡 81">
                <a:extLst>
                  <a:ext uri="{FF2B5EF4-FFF2-40B4-BE49-F238E27FC236}">
                    <a16:creationId xmlns:a16="http://schemas.microsoft.com/office/drawing/2014/main" id="{E50ABBC6-93B1-4494-A4EF-999EBB34BBFF}"/>
                  </a:ext>
                </a:extLst>
              </p14:cNvPr>
              <p14:cNvContentPartPr/>
              <p14:nvPr/>
            </p14:nvContentPartPr>
            <p14:xfrm>
              <a:off x="6356520" y="2404080"/>
              <a:ext cx="3326040" cy="1755360"/>
            </p14:xfrm>
          </p:contentPart>
        </mc:Choice>
        <mc:Fallback>
          <p:pic>
            <p:nvPicPr>
              <p:cNvPr id="82" name="筆跡 81">
                <a:extLst>
                  <a:ext uri="{FF2B5EF4-FFF2-40B4-BE49-F238E27FC236}">
                    <a16:creationId xmlns:a16="http://schemas.microsoft.com/office/drawing/2014/main" id="{E50ABBC6-93B1-4494-A4EF-999EBB34BBFF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6347160" y="2394720"/>
                <a:ext cx="3344760" cy="1774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">
            <p14:nvContentPartPr>
              <p14:cNvPr id="89" name="筆跡 88">
                <a:extLst>
                  <a:ext uri="{FF2B5EF4-FFF2-40B4-BE49-F238E27FC236}">
                    <a16:creationId xmlns:a16="http://schemas.microsoft.com/office/drawing/2014/main" id="{2FE191C6-3CBB-575E-4E8F-5895F86B93DE}"/>
                  </a:ext>
                </a:extLst>
              </p14:cNvPr>
              <p14:cNvContentPartPr/>
              <p14:nvPr/>
            </p14:nvContentPartPr>
            <p14:xfrm>
              <a:off x="1815120" y="1973160"/>
              <a:ext cx="6213960" cy="4139280"/>
            </p14:xfrm>
          </p:contentPart>
        </mc:Choice>
        <mc:Fallback>
          <p:pic>
            <p:nvPicPr>
              <p:cNvPr id="89" name="筆跡 88">
                <a:extLst>
                  <a:ext uri="{FF2B5EF4-FFF2-40B4-BE49-F238E27FC236}">
                    <a16:creationId xmlns:a16="http://schemas.microsoft.com/office/drawing/2014/main" id="{2FE191C6-3CBB-575E-4E8F-5895F86B93DE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1805760" y="1963800"/>
                <a:ext cx="6232680" cy="415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1434985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75" grpId="0"/>
      <p:bldP spid="76" grpId="0"/>
      <p:bldP spid="10" grpId="0" animBg="1"/>
      <p:bldP spid="29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23827</TotalTime>
  <Words>648</Words>
  <Application>Microsoft Office PowerPoint</Application>
  <PresentationFormat>寬螢幕</PresentationFormat>
  <Paragraphs>65</Paragraphs>
  <Slides>1</Slides>
  <Notes>1</Notes>
  <HiddenSlides>0</HiddenSlides>
  <MMClips>0</MMClips>
  <ScaleCrop>false</ScaleCrop>
  <HeadingPairs>
    <vt:vector size="8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微軟正黑體</vt:lpstr>
      <vt:lpstr>Arial</vt:lpstr>
      <vt:lpstr>Calibri</vt:lpstr>
      <vt:lpstr>Calibri Light</vt:lpstr>
      <vt:lpstr>Times New Roman</vt:lpstr>
      <vt:lpstr>Office 佈景主題</vt:lpstr>
      <vt:lpstr>Equation</vt:lpstr>
      <vt:lpstr>角平分線與特殊角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1120</cp:revision>
  <dcterms:created xsi:type="dcterms:W3CDTF">2015-07-26T15:18:38Z</dcterms:created>
  <dcterms:modified xsi:type="dcterms:W3CDTF">2024-04-24T03:03:04Z</dcterms:modified>
</cp:coreProperties>
</file>