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99FF"/>
    <a:srgbClr val="FF6000"/>
    <a:srgbClr val="FFCCFF"/>
    <a:srgbClr val="FF00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4132B2-1B7C-4BE5-8ED3-5F213D39F90E}" v="30" dt="2023-12-21T00:19:29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951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01D8272-B5E4-4ABC-BF0F-2099BB51C60C}"/>
    <pc:docChg chg="custSel addSld delSld modSld">
      <pc:chgData name="代數白痴 顧" userId="316db6a4f7ef8138" providerId="LiveId" clId="{D01D8272-B5E4-4ABC-BF0F-2099BB51C60C}" dt="2023-12-17T23:59:07.901" v="1125" actId="2696"/>
      <pc:docMkLst>
        <pc:docMk/>
      </pc:docMkLst>
      <pc:sldChg chg="addSp delSp modSp mod">
        <pc:chgData name="代數白痴 顧" userId="316db6a4f7ef8138" providerId="LiveId" clId="{D01D8272-B5E4-4ABC-BF0F-2099BB51C60C}" dt="2023-12-17T23:59:00.559" v="1124" actId="164"/>
        <pc:sldMkLst>
          <pc:docMk/>
          <pc:sldMk cId="2654160764" sldId="397"/>
        </pc:sldMkLst>
        <pc:spChg chg="mod">
          <ac:chgData name="代數白痴 顧" userId="316db6a4f7ef8138" providerId="LiveId" clId="{D01D8272-B5E4-4ABC-BF0F-2099BB51C60C}" dt="2023-12-17T23:43:18.707" v="573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D01D8272-B5E4-4ABC-BF0F-2099BB51C60C}" dt="2023-12-17T23:47:03.578" v="691" actId="14100"/>
          <ac:spMkLst>
            <pc:docMk/>
            <pc:sldMk cId="2654160764" sldId="397"/>
            <ac:spMk id="16" creationId="{93C9F3A0-E5F5-AFD5-7529-AB63E317D479}"/>
          </ac:spMkLst>
        </pc:spChg>
        <pc:spChg chg="add mod">
          <ac:chgData name="代數白痴 顧" userId="316db6a4f7ef8138" providerId="LiveId" clId="{D01D8272-B5E4-4ABC-BF0F-2099BB51C60C}" dt="2023-12-17T23:49:09.101" v="738" actId="1038"/>
          <ac:spMkLst>
            <pc:docMk/>
            <pc:sldMk cId="2654160764" sldId="397"/>
            <ac:spMk id="17" creationId="{20D6A031-A925-DD86-23F5-A4703A51769A}"/>
          </ac:spMkLst>
        </pc:spChg>
        <pc:spChg chg="add mod ord">
          <ac:chgData name="代數白痴 顧" userId="316db6a4f7ef8138" providerId="LiveId" clId="{D01D8272-B5E4-4ABC-BF0F-2099BB51C60C}" dt="2023-12-17T23:50:15.100" v="744" actId="167"/>
          <ac:spMkLst>
            <pc:docMk/>
            <pc:sldMk cId="2654160764" sldId="397"/>
            <ac:spMk id="18" creationId="{EFBDAD59-1080-A179-E7C3-E3AE2BA57ADC}"/>
          </ac:spMkLst>
        </pc:spChg>
        <pc:spChg chg="add mod">
          <ac:chgData name="代數白痴 顧" userId="316db6a4f7ef8138" providerId="LiveId" clId="{D01D8272-B5E4-4ABC-BF0F-2099BB51C60C}" dt="2023-12-17T23:51:27.429" v="759" actId="20577"/>
          <ac:spMkLst>
            <pc:docMk/>
            <pc:sldMk cId="2654160764" sldId="397"/>
            <ac:spMk id="19" creationId="{1FEF0932-F68A-BF06-D94A-7CF8DD890662}"/>
          </ac:spMkLst>
        </pc:spChg>
        <pc:spChg chg="del">
          <ac:chgData name="代數白痴 顧" userId="316db6a4f7ef8138" providerId="LiveId" clId="{D01D8272-B5E4-4ABC-BF0F-2099BB51C60C}" dt="2023-12-17T23:38:54.670" v="8" actId="478"/>
          <ac:spMkLst>
            <pc:docMk/>
            <pc:sldMk cId="2654160764" sldId="397"/>
            <ac:spMk id="20" creationId="{89690CAF-2B90-F2B9-3FB9-502271FA1BD3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D01D8272-B5E4-4ABC-BF0F-2099BB51C60C}" dt="2023-12-17T23:39:03.473" v="45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D01D8272-B5E4-4ABC-BF0F-2099BB51C60C}" dt="2023-12-17T23:50:33.314" v="745" actId="1076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D01D8272-B5E4-4ABC-BF0F-2099BB51C60C}" dt="2023-12-17T23:50:36.602" v="746" actId="1076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D01D8272-B5E4-4ABC-BF0F-2099BB51C60C}" dt="2023-12-17T23:50:39.513" v="747" actId="1076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D01D8272-B5E4-4ABC-BF0F-2099BB51C60C}" dt="2023-12-17T23:51:17.233" v="756" actId="1076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D01D8272-B5E4-4ABC-BF0F-2099BB51C60C}" dt="2023-12-17T23:51:02.793" v="752" actId="1076"/>
          <ac:spMkLst>
            <pc:docMk/>
            <pc:sldMk cId="2654160764" sldId="397"/>
            <ac:spMk id="39" creationId="{D71F3296-7D78-DA22-E95F-B68B32501F63}"/>
          </ac:spMkLst>
        </pc:spChg>
        <pc:spChg chg="mod">
          <ac:chgData name="代數白痴 顧" userId="316db6a4f7ef8138" providerId="LiveId" clId="{D01D8272-B5E4-4ABC-BF0F-2099BB51C60C}" dt="2023-12-17T23:51:09.098" v="754" actId="1076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D01D8272-B5E4-4ABC-BF0F-2099BB51C60C}" dt="2023-12-17T23:50:52.586" v="749" actId="1076"/>
          <ac:spMkLst>
            <pc:docMk/>
            <pc:sldMk cId="2654160764" sldId="397"/>
            <ac:spMk id="41" creationId="{381C86ED-8C05-840D-CDFE-84F697990CF8}"/>
          </ac:spMkLst>
        </pc:spChg>
        <pc:spChg chg="del mod topLvl">
          <ac:chgData name="代數白痴 顧" userId="316db6a4f7ef8138" providerId="LiveId" clId="{D01D8272-B5E4-4ABC-BF0F-2099BB51C60C}" dt="2023-12-17T23:51:58.479" v="768" actId="478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D01D8272-B5E4-4ABC-BF0F-2099BB51C60C}" dt="2023-12-17T23:59:00.559" v="1124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D01D8272-B5E4-4ABC-BF0F-2099BB51C60C}" dt="2023-12-17T23:58:48.791" v="1123" actId="164"/>
          <ac:spMkLst>
            <pc:docMk/>
            <pc:sldMk cId="2654160764" sldId="397"/>
            <ac:spMk id="67" creationId="{8DB0A5E6-CAF1-F707-BB4F-20281248E8A3}"/>
          </ac:spMkLst>
        </pc:s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5" creationId="{FF16BCD4-6AE5-0E0E-1BFE-AFA5C33B4E4D}"/>
          </ac:grpSpMkLst>
        </pc:grpChg>
        <pc:grpChg chg="add mod">
          <ac:chgData name="代數白痴 顧" userId="316db6a4f7ef8138" providerId="LiveId" clId="{D01D8272-B5E4-4ABC-BF0F-2099BB51C60C}" dt="2023-12-17T23:59:00.559" v="1124" actId="164"/>
          <ac:grpSpMkLst>
            <pc:docMk/>
            <pc:sldMk cId="2654160764" sldId="397"/>
            <ac:grpSpMk id="36" creationId="{768F9031-DD2F-B27A-2E5F-6EFB2DECB6D7}"/>
          </ac:grpSpMkLst>
        </pc:grpChg>
        <pc:grpChg chg="del">
          <ac:chgData name="代數白痴 顧" userId="316db6a4f7ef8138" providerId="LiveId" clId="{D01D8272-B5E4-4ABC-BF0F-2099BB51C60C}" dt="2023-12-17T23:51:43.919" v="760" actId="165"/>
          <ac:grpSpMkLst>
            <pc:docMk/>
            <pc:sldMk cId="2654160764" sldId="397"/>
            <ac:grpSpMk id="70" creationId="{B7148DF3-E386-6CA0-9AF2-4FAC15205EDC}"/>
          </ac:grpSpMkLst>
        </pc:grpChg>
        <pc:graphicFrameChg chg="add mod">
          <ac:chgData name="代數白痴 顧" userId="316db6a4f7ef8138" providerId="LiveId" clId="{D01D8272-B5E4-4ABC-BF0F-2099BB51C60C}" dt="2023-12-17T23:42:48.099" v="536" actId="103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add mod">
          <ac:chgData name="代數白痴 顧" userId="316db6a4f7ef8138" providerId="LiveId" clId="{D01D8272-B5E4-4ABC-BF0F-2099BB51C60C}" dt="2023-12-17T23:42:15.903" v="484" actId="103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add mod">
          <ac:chgData name="代數白痴 顧" userId="316db6a4f7ef8138" providerId="LiveId" clId="{D01D8272-B5E4-4ABC-BF0F-2099BB51C60C}" dt="2023-12-17T23:42:43.954" v="534" actId="1037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D01D8272-B5E4-4ABC-BF0F-2099BB51C60C}" dt="2023-12-17T23:49:16.068" v="739" actId="478"/>
          <ac:picMkLst>
            <pc:docMk/>
            <pc:sldMk cId="2654160764" sldId="397"/>
            <ac:picMk id="15" creationId="{334E5BB1-1961-55E6-508C-9D81F52F676B}"/>
          </ac:picMkLst>
        </pc:pic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2" creationId="{25BBB512-8A8C-E6B6-CDB5-FADEE5F6E1C0}"/>
          </ac:cxnSpMkLst>
        </pc:cxnChg>
        <pc:cxnChg chg="mod">
          <ac:chgData name="代數白痴 顧" userId="316db6a4f7ef8138" providerId="LiveId" clId="{D01D8272-B5E4-4ABC-BF0F-2099BB51C60C}" dt="2023-12-17T23:43:27.580" v="582" actId="1038"/>
          <ac:cxnSpMkLst>
            <pc:docMk/>
            <pc:sldMk cId="2654160764" sldId="397"/>
            <ac:cxnSpMk id="3" creationId="{5D671851-1467-7285-EE79-1C796E99F733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4" creationId="{0D39339E-7AAE-4F40-B24D-C3DD66E3C0F8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5" creationId="{43D75110-50A2-3167-2932-8F66EA5013CB}"/>
          </ac:cxnSpMkLst>
        </pc:cxnChg>
        <pc:cxnChg chg="del">
          <ac:chgData name="代數白痴 顧" userId="316db6a4f7ef8138" providerId="LiveId" clId="{D01D8272-B5E4-4ABC-BF0F-2099BB51C60C}" dt="2023-12-17T23:43:52.446" v="670" actId="478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D01D8272-B5E4-4ABC-BF0F-2099BB51C60C}" dt="2023-12-17T23:43:47.811" v="669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D01D8272-B5E4-4ABC-BF0F-2099BB51C60C}" dt="2023-12-17T23:43:38.883" v="638" actId="1038"/>
          <ac:cxnSpMkLst>
            <pc:docMk/>
            <pc:sldMk cId="2654160764" sldId="397"/>
            <ac:cxnSpMk id="11" creationId="{141C7814-240C-283D-FE79-7B8236F8DFCD}"/>
          </ac:cxnSpMkLst>
        </pc:cxnChg>
        <pc:cxnChg chg="del">
          <ac:chgData name="代數白痴 顧" userId="316db6a4f7ef8138" providerId="LiveId" clId="{D01D8272-B5E4-4ABC-BF0F-2099BB51C60C}" dt="2023-12-17T23:43:57.136" v="671" actId="478"/>
          <ac:cxnSpMkLst>
            <pc:docMk/>
            <pc:sldMk cId="2654160764" sldId="397"/>
            <ac:cxnSpMk id="12" creationId="{FDD93B0D-D5D8-0C37-54F0-0E4024A03022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22" creationId="{DB330BC1-050D-C7A8-88DF-6E53EFEE0C21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25" creationId="{A1041A71-67A8-082C-4C8D-0B065027B934}"/>
          </ac:cxnSpMkLst>
        </pc:cxnChg>
        <pc:cxnChg chg="add mod">
          <ac:chgData name="代數白痴 顧" userId="316db6a4f7ef8138" providerId="LiveId" clId="{D01D8272-B5E4-4ABC-BF0F-2099BB51C60C}" dt="2023-12-17T23:58:48.791" v="1123" actId="164"/>
          <ac:cxnSpMkLst>
            <pc:docMk/>
            <pc:sldMk cId="2654160764" sldId="397"/>
            <ac:cxnSpMk id="27" creationId="{5386962F-D6F3-4210-074A-41F4D1E51026}"/>
          </ac:cxnSpMkLst>
        </pc:cxnChg>
        <pc:cxnChg chg="del mod">
          <ac:chgData name="代數白痴 顧" userId="316db6a4f7ef8138" providerId="LiveId" clId="{D01D8272-B5E4-4ABC-BF0F-2099BB51C60C}" dt="2023-12-17T23:38:54.670" v="8" actId="478"/>
          <ac:cxnSpMkLst>
            <pc:docMk/>
            <pc:sldMk cId="2654160764" sldId="397"/>
            <ac:cxnSpMk id="30" creationId="{AA196C7A-A283-F170-8E14-73BF31D01509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49" creationId="{EAB93218-2571-B53C-547F-7BEFA4A7F11F}"/>
          </ac:cxnSpMkLst>
        </pc:cxnChg>
        <pc:cxnChg chg="del mod topLvl">
          <ac:chgData name="代數白痴 顧" userId="316db6a4f7ef8138" providerId="LiveId" clId="{D01D8272-B5E4-4ABC-BF0F-2099BB51C60C}" dt="2023-12-17T23:51:58.479" v="768" actId="478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D01D8272-B5E4-4ABC-BF0F-2099BB51C60C}" dt="2023-12-17T23:59:00.559" v="1124" actId="164"/>
          <ac:cxnSpMkLst>
            <pc:docMk/>
            <pc:sldMk cId="2654160764" sldId="397"/>
            <ac:cxnSpMk id="107" creationId="{9FFE03D3-4558-06C2-2FBF-13343110D7F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8" creationId="{30DA57B4-43F1-4F4E-F929-36342BDF1B14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09" creationId="{B198E87E-E7B1-2564-1EC8-61010A38B1D7}"/>
          </ac:cxnSpMkLst>
        </pc:cxnChg>
        <pc:cxnChg chg="del mod topLvl">
          <ac:chgData name="代數白痴 顧" userId="316db6a4f7ef8138" providerId="LiveId" clId="{D01D8272-B5E4-4ABC-BF0F-2099BB51C60C}" dt="2023-12-17T23:54:47.601" v="1040" actId="478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D01D8272-B5E4-4ABC-BF0F-2099BB51C60C}" dt="2023-12-17T23:59:07.901" v="1125" actId="2696"/>
        <pc:sldMkLst>
          <pc:docMk/>
          <pc:sldMk cId="279118710" sldId="398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1C4132B2-1B7C-4BE5-8ED3-5F213D39F90E}"/>
    <pc:docChg chg="undo custSel modSld">
      <pc:chgData name="代數白痴 顧" userId="316db6a4f7ef8138" providerId="LiveId" clId="{1C4132B2-1B7C-4BE5-8ED3-5F213D39F90E}" dt="2023-12-21T00:21:06.156" v="1765" actId="20577"/>
      <pc:docMkLst>
        <pc:docMk/>
      </pc:docMkLst>
      <pc:sldChg chg="addSp delSp modSp mod">
        <pc:chgData name="代數白痴 顧" userId="316db6a4f7ef8138" providerId="LiveId" clId="{1C4132B2-1B7C-4BE5-8ED3-5F213D39F90E}" dt="2023-12-21T00:21:06.156" v="1765" actId="20577"/>
        <pc:sldMkLst>
          <pc:docMk/>
          <pc:sldMk cId="2654160764" sldId="397"/>
        </pc:sldMkLst>
        <pc:spChg chg="mod">
          <ac:chgData name="代數白痴 顧" userId="316db6a4f7ef8138" providerId="LiveId" clId="{1C4132B2-1B7C-4BE5-8ED3-5F213D39F90E}" dt="2023-12-21T00:08:14.875" v="1166" actId="20577"/>
          <ac:spMkLst>
            <pc:docMk/>
            <pc:sldMk cId="2654160764" sldId="397"/>
            <ac:spMk id="6" creationId="{8D8544B7-409C-959B-0A1B-5A3E31FF14C1}"/>
          </ac:spMkLst>
        </pc:spChg>
        <pc:spChg chg="del mod">
          <ac:chgData name="代數白痴 顧" userId="316db6a4f7ef8138" providerId="LiveId" clId="{1C4132B2-1B7C-4BE5-8ED3-5F213D39F90E}" dt="2023-12-21T00:00:43.558" v="1" actId="478"/>
          <ac:spMkLst>
            <pc:docMk/>
            <pc:sldMk cId="2654160764" sldId="397"/>
            <ac:spMk id="16" creationId="{93C9F3A0-E5F5-AFD5-7529-AB63E317D479}"/>
          </ac:spMkLst>
        </pc:spChg>
        <pc:spChg chg="del">
          <ac:chgData name="代數白痴 顧" userId="316db6a4f7ef8138" providerId="LiveId" clId="{1C4132B2-1B7C-4BE5-8ED3-5F213D39F90E}" dt="2023-12-21T00:00:45.182" v="3" actId="478"/>
          <ac:spMkLst>
            <pc:docMk/>
            <pc:sldMk cId="2654160764" sldId="397"/>
            <ac:spMk id="17" creationId="{20D6A031-A925-DD86-23F5-A4703A51769A}"/>
          </ac:spMkLst>
        </pc:spChg>
        <pc:spChg chg="del">
          <ac:chgData name="代數白痴 顧" userId="316db6a4f7ef8138" providerId="LiveId" clId="{1C4132B2-1B7C-4BE5-8ED3-5F213D39F90E}" dt="2023-12-21T00:00:44.354" v="2" actId="478"/>
          <ac:spMkLst>
            <pc:docMk/>
            <pc:sldMk cId="2654160764" sldId="397"/>
            <ac:spMk id="18" creationId="{EFBDAD59-1080-A179-E7C3-E3AE2BA57ADC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19" creationId="{1FEF0932-F68A-BF06-D94A-7CF8DD890662}"/>
          </ac:spMkLst>
        </pc:spChg>
        <pc:spChg chg="del mod topLvl">
          <ac:chgData name="代數白痴 顧" userId="316db6a4f7ef8138" providerId="LiveId" clId="{1C4132B2-1B7C-4BE5-8ED3-5F213D39F90E}" dt="2023-12-21T00:11:58.030" v="1213" actId="478"/>
          <ac:spMkLst>
            <pc:docMk/>
            <pc:sldMk cId="2654160764" sldId="397"/>
            <ac:spMk id="21" creationId="{49D89E56-F1A4-A67F-7DE6-6574F969A75F}"/>
          </ac:spMkLst>
        </pc:spChg>
        <pc:spChg chg="mod">
          <ac:chgData name="代數白痴 顧" userId="316db6a4f7ef8138" providerId="LiveId" clId="{1C4132B2-1B7C-4BE5-8ED3-5F213D39F90E}" dt="2023-12-21T00:21:06.156" v="1765" actId="20577"/>
          <ac:spMkLst>
            <pc:docMk/>
            <pc:sldMk cId="2654160764" sldId="397"/>
            <ac:spMk id="23" creationId="{00000000-0000-0000-0000-000000000000}"/>
          </ac:spMkLst>
        </pc:spChg>
        <pc:spChg chg="del mod topLvl">
          <ac:chgData name="代數白痴 顧" userId="316db6a4f7ef8138" providerId="LiveId" clId="{1C4132B2-1B7C-4BE5-8ED3-5F213D39F90E}" dt="2023-12-21T00:11:58.030" v="1213" actId="478"/>
          <ac:spMkLst>
            <pc:docMk/>
            <pc:sldMk cId="2654160764" sldId="397"/>
            <ac:spMk id="24" creationId="{3DBB2A86-B83B-BD06-62CB-14BC56AF4E1C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C4132B2-1B7C-4BE5-8ED3-5F213D39F90E}" dt="2023-12-21T00:19:12.030" v="1696" actId="478"/>
          <ac:spMkLst>
            <pc:docMk/>
            <pc:sldMk cId="2654160764" sldId="397"/>
            <ac:spMk id="29" creationId="{4D31F785-5D00-BE48-AA26-EFB5674776D3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1" creationId="{E720DD1F-5403-8386-0F7D-4182D62A4EAC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2" creationId="{146912D4-ED0F-C934-0A5C-C187D9566F42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3" creationId="{21FB8145-9074-5689-EAE9-40493FAD3E13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4" creationId="{10E80E4C-DDD5-436A-7B66-2E355D9A5222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39" creationId="{D71F3296-7D78-DA22-E95F-B68B32501F63}"/>
          </ac:spMkLst>
        </pc:spChg>
        <pc:spChg chg="del mod">
          <ac:chgData name="代數白痴 顧" userId="316db6a4f7ef8138" providerId="LiveId" clId="{1C4132B2-1B7C-4BE5-8ED3-5F213D39F90E}" dt="2023-12-21T00:01:07.655" v="14" actId="478"/>
          <ac:spMkLst>
            <pc:docMk/>
            <pc:sldMk cId="2654160764" sldId="397"/>
            <ac:spMk id="40" creationId="{6134866F-D79D-DA8F-E900-92B8487485E8}"/>
          </ac:spMkLst>
        </pc:spChg>
        <pc:spChg chg="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41" creationId="{381C86ED-8C05-840D-CDFE-84F697990CF8}"/>
          </ac:spMkLst>
        </pc:spChg>
        <pc:spChg chg="add 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43" creationId="{48411113-098C-70F1-F38D-A1CC0E2A611C}"/>
          </ac:spMkLst>
        </pc:spChg>
        <pc:spChg chg="add mod">
          <ac:chgData name="代數白痴 顧" userId="316db6a4f7ef8138" providerId="LiveId" clId="{1C4132B2-1B7C-4BE5-8ED3-5F213D39F90E}" dt="2023-12-21T00:20:03.417" v="1712" actId="1038"/>
          <ac:spMkLst>
            <pc:docMk/>
            <pc:sldMk cId="2654160764" sldId="397"/>
            <ac:spMk id="51" creationId="{E5C4CCAB-7355-E7B5-7886-10DE1711EF2C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C4132B2-1B7C-4BE5-8ED3-5F213D39F90E}" dt="2023-12-21T00:19:29.812" v="1698" actId="164"/>
          <ac:spMkLst>
            <pc:docMk/>
            <pc:sldMk cId="2654160764" sldId="397"/>
            <ac:spMk id="56" creationId="{6CFE313B-2D15-F6CC-954B-4D4E67A79E8C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7" creationId="{0A6ED1E8-97EC-5658-9696-F8A45C69AA93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8" creationId="{42A6E6D0-286C-2408-9F64-474AF1850519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59" creationId="{CF839B8A-4C8F-F4E4-B1A6-061CB1B3DB0F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0" creationId="{C8477929-5F4E-4CEC-58B3-5B459FF1C88D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4" creationId="{DE801509-6979-5A44-4167-6B4ECF30C457}"/>
          </ac:spMkLst>
        </pc:spChg>
        <pc:spChg chg="mod topLvl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67" creationId="{8DB0A5E6-CAF1-F707-BB4F-20281248E8A3}"/>
          </ac:spMkLst>
        </pc:spChg>
        <pc:spChg chg="add mod">
          <ac:chgData name="代數白痴 顧" userId="316db6a4f7ef8138" providerId="LiveId" clId="{1C4132B2-1B7C-4BE5-8ED3-5F213D39F90E}" dt="2023-12-21T00:19:17.338" v="1697" actId="164"/>
          <ac:spMkLst>
            <pc:docMk/>
            <pc:sldMk cId="2654160764" sldId="397"/>
            <ac:spMk id="74" creationId="{956310A0-3693-D135-741D-24967EA2A271}"/>
          </ac:spMkLst>
        </pc:spChg>
        <pc:grpChg chg="del mod topLvl">
          <ac:chgData name="代數白痴 顧" userId="316db6a4f7ef8138" providerId="LiveId" clId="{1C4132B2-1B7C-4BE5-8ED3-5F213D39F90E}" dt="2023-12-21T00:11:44.877" v="1204" actId="165"/>
          <ac:grpSpMkLst>
            <pc:docMk/>
            <pc:sldMk cId="2654160764" sldId="397"/>
            <ac:grpSpMk id="35" creationId="{FF16BCD4-6AE5-0E0E-1BFE-AFA5C33B4E4D}"/>
          </ac:grpSpMkLst>
        </pc:grpChg>
        <pc:grpChg chg="del">
          <ac:chgData name="代數白痴 顧" userId="316db6a4f7ef8138" providerId="LiveId" clId="{1C4132B2-1B7C-4BE5-8ED3-5F213D39F90E}" dt="2023-12-21T00:11:35.954" v="1202" actId="165"/>
          <ac:grpSpMkLst>
            <pc:docMk/>
            <pc:sldMk cId="2654160764" sldId="397"/>
            <ac:grpSpMk id="36" creationId="{768F9031-DD2F-B27A-2E5F-6EFB2DECB6D7}"/>
          </ac:grpSpMkLst>
        </pc:grpChg>
        <pc:grpChg chg="add mod">
          <ac:chgData name="代數白痴 顧" userId="316db6a4f7ef8138" providerId="LiveId" clId="{1C4132B2-1B7C-4BE5-8ED3-5F213D39F90E}" dt="2023-12-21T00:19:29.812" v="1698" actId="164"/>
          <ac:grpSpMkLst>
            <pc:docMk/>
            <pc:sldMk cId="2654160764" sldId="397"/>
            <ac:grpSpMk id="79" creationId="{EC2B7EFD-B294-35C6-D9D1-68115701BA70}"/>
          </ac:grpSpMkLst>
        </pc:grpChg>
        <pc:grpChg chg="add mod">
          <ac:chgData name="代數白痴 顧" userId="316db6a4f7ef8138" providerId="LiveId" clId="{1C4132B2-1B7C-4BE5-8ED3-5F213D39F90E}" dt="2023-12-21T00:19:29.812" v="1698" actId="164"/>
          <ac:grpSpMkLst>
            <pc:docMk/>
            <pc:sldMk cId="2654160764" sldId="397"/>
            <ac:grpSpMk id="80" creationId="{83DAEFAB-ADB2-8EE2-9018-1D617B2CDDE1}"/>
          </ac:grpSpMkLst>
        </pc:grp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8" creationId="{51FE5DFB-9470-0F63-4EFD-1763B3654182}"/>
          </ac:graphicFrameMkLst>
        </pc:graphicFrame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10" creationId="{3562D8D9-4B3C-F780-0875-0757BCF3ED6F}"/>
          </ac:graphicFrameMkLst>
        </pc:graphicFrameChg>
        <pc:graphicFrameChg chg="del">
          <ac:chgData name="代數白痴 顧" userId="316db6a4f7ef8138" providerId="LiveId" clId="{1C4132B2-1B7C-4BE5-8ED3-5F213D39F90E}" dt="2023-12-21T00:01:07.655" v="14" actId="478"/>
          <ac:graphicFrameMkLst>
            <pc:docMk/>
            <pc:sldMk cId="2654160764" sldId="397"/>
            <ac:graphicFrameMk id="13" creationId="{F9815629-8197-41B2-BC30-E19A5CC6B6B2}"/>
          </ac:graphicFrameMkLst>
        </pc:graphicFrameChg>
        <pc:picChg chg="add del mod">
          <ac:chgData name="代數白痴 顧" userId="316db6a4f7ef8138" providerId="LiveId" clId="{1C4132B2-1B7C-4BE5-8ED3-5F213D39F90E}" dt="2023-12-21T00:11:29.508" v="1201" actId="478"/>
          <ac:picMkLst>
            <pc:docMk/>
            <pc:sldMk cId="2654160764" sldId="397"/>
            <ac:picMk id="42" creationId="{38E2C24C-B18B-B10C-B86D-43BEFAA2200D}"/>
          </ac:picMkLst>
        </pc:picChg>
        <pc:picChg chg="add del mod">
          <ac:chgData name="代數白痴 顧" userId="316db6a4f7ef8138" providerId="LiveId" clId="{1C4132B2-1B7C-4BE5-8ED3-5F213D39F90E}" dt="2023-12-21T00:19:10.468" v="1695" actId="478"/>
          <ac:picMkLst>
            <pc:docMk/>
            <pc:sldMk cId="2654160764" sldId="397"/>
            <ac:picMk id="73" creationId="{61594D2F-FE53-9098-7532-892B4FD10311}"/>
          </ac:picMkLst>
        </pc:picChg>
        <pc:cxnChg chg="add mod">
          <ac:chgData name="代數白痴 顧" userId="316db6a4f7ef8138" providerId="LiveId" clId="{1C4132B2-1B7C-4BE5-8ED3-5F213D39F90E}" dt="2023-12-21T00:06:45.290" v="738" actId="1037"/>
          <ac:cxnSpMkLst>
            <pc:docMk/>
            <pc:sldMk cId="2654160764" sldId="397"/>
            <ac:cxnSpMk id="2" creationId="{A8C8621B-BC15-8FAB-42CE-8B0D1BB82270}"/>
          </ac:cxnSpMkLst>
        </pc:cxnChg>
        <pc:cxnChg chg="mod">
          <ac:chgData name="代數白痴 顧" userId="316db6a4f7ef8138" providerId="LiveId" clId="{1C4132B2-1B7C-4BE5-8ED3-5F213D39F90E}" dt="2023-12-21T00:06:09.796" v="461" actId="1038"/>
          <ac:cxnSpMkLst>
            <pc:docMk/>
            <pc:sldMk cId="2654160764" sldId="397"/>
            <ac:cxnSpMk id="3" creationId="{5D671851-1467-7285-EE79-1C796E99F733}"/>
          </ac:cxnSpMkLst>
        </pc:cxnChg>
        <pc:cxnChg chg="add mod">
          <ac:chgData name="代數白痴 顧" userId="316db6a4f7ef8138" providerId="LiveId" clId="{1C4132B2-1B7C-4BE5-8ED3-5F213D39F90E}" dt="2023-12-21T00:06:53.714" v="740" actId="1076"/>
          <ac:cxnSpMkLst>
            <pc:docMk/>
            <pc:sldMk cId="2654160764" sldId="397"/>
            <ac:cxnSpMk id="4" creationId="{047C9EA5-1AFB-4056-2E3F-DA04CE2EF59C}"/>
          </ac:cxnSpMkLst>
        </pc:cxnChg>
        <pc:cxnChg chg="add mod">
          <ac:chgData name="代數白痴 顧" userId="316db6a4f7ef8138" providerId="LiveId" clId="{1C4132B2-1B7C-4BE5-8ED3-5F213D39F90E}" dt="2023-12-21T00:07:07.148" v="785" actId="1037"/>
          <ac:cxnSpMkLst>
            <pc:docMk/>
            <pc:sldMk cId="2654160764" sldId="397"/>
            <ac:cxnSpMk id="5" creationId="{E30009B7-F837-8325-3C14-C4E60360B441}"/>
          </ac:cxnSpMkLst>
        </pc:cxnChg>
        <pc:cxnChg chg="add mod">
          <ac:chgData name="代數白痴 顧" userId="316db6a4f7ef8138" providerId="LiveId" clId="{1C4132B2-1B7C-4BE5-8ED3-5F213D39F90E}" dt="2023-12-21T00:07:14.084" v="836" actId="1038"/>
          <ac:cxnSpMkLst>
            <pc:docMk/>
            <pc:sldMk cId="2654160764" sldId="397"/>
            <ac:cxnSpMk id="7" creationId="{7CE05A05-0F86-6595-E8E2-CC31A7ACB4F5}"/>
          </ac:cxnSpMkLst>
        </pc:cxnChg>
        <pc:cxnChg chg="mod">
          <ac:chgData name="代數白痴 顧" userId="316db6a4f7ef8138" providerId="LiveId" clId="{1C4132B2-1B7C-4BE5-8ED3-5F213D39F90E}" dt="2023-12-21T00:06:30.385" v="651" actId="1037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C4132B2-1B7C-4BE5-8ED3-5F213D39F90E}" dt="2023-12-21T00:06:19.872" v="542" actId="1037"/>
          <ac:cxnSpMkLst>
            <pc:docMk/>
            <pc:sldMk cId="2654160764" sldId="397"/>
            <ac:cxnSpMk id="11" creationId="{141C7814-240C-283D-FE79-7B8236F8DFCD}"/>
          </ac:cxnSpMkLst>
        </pc:cxnChg>
        <pc:cxnChg chg="add mod">
          <ac:chgData name="代數白痴 顧" userId="316db6a4f7ef8138" providerId="LiveId" clId="{1C4132B2-1B7C-4BE5-8ED3-5F213D39F90E}" dt="2023-12-21T00:07:24.675" v="884" actId="14100"/>
          <ac:cxnSpMkLst>
            <pc:docMk/>
            <pc:sldMk cId="2654160764" sldId="397"/>
            <ac:cxnSpMk id="12" creationId="{F5F46A9D-60A2-FD94-736E-27B7C926E848}"/>
          </ac:cxnSpMkLst>
        </pc:cxnChg>
        <pc:cxnChg chg="add mod">
          <ac:chgData name="代數白痴 顧" userId="316db6a4f7ef8138" providerId="LiveId" clId="{1C4132B2-1B7C-4BE5-8ED3-5F213D39F90E}" dt="2023-12-21T00:07:32.186" v="928" actId="1038"/>
          <ac:cxnSpMkLst>
            <pc:docMk/>
            <pc:sldMk cId="2654160764" sldId="397"/>
            <ac:cxnSpMk id="15" creationId="{56431E50-0D8E-3CC6-E455-DEEE6B912775}"/>
          </ac:cxnSpMkLst>
        </pc:cxnChg>
        <pc:cxnChg chg="add mod">
          <ac:chgData name="代數白痴 顧" userId="316db6a4f7ef8138" providerId="LiveId" clId="{1C4132B2-1B7C-4BE5-8ED3-5F213D39F90E}" dt="2023-12-21T00:07:37.240" v="973" actId="1037"/>
          <ac:cxnSpMkLst>
            <pc:docMk/>
            <pc:sldMk cId="2654160764" sldId="397"/>
            <ac:cxnSpMk id="20" creationId="{F914E9B9-C16E-AD35-3578-59AEB350C080}"/>
          </ac:cxnSpMkLst>
        </pc:cxnChg>
        <pc:cxnChg chg="add mod">
          <ac:chgData name="代數白痴 顧" userId="316db6a4f7ef8138" providerId="LiveId" clId="{1C4132B2-1B7C-4BE5-8ED3-5F213D39F90E}" dt="2023-12-21T00:07:58.410" v="1078" actId="1037"/>
          <ac:cxnSpMkLst>
            <pc:docMk/>
            <pc:sldMk cId="2654160764" sldId="397"/>
            <ac:cxnSpMk id="22" creationId="{A3B5763D-FBEB-0D91-534A-24E00026FB95}"/>
          </ac:cxnSpMkLst>
        </pc:cxnChg>
        <pc:cxnChg chg="add mod">
          <ac:chgData name="代數白痴 顧" userId="316db6a4f7ef8138" providerId="LiveId" clId="{1C4132B2-1B7C-4BE5-8ED3-5F213D39F90E}" dt="2023-12-21T00:07:54.224" v="1074" actId="14100"/>
          <ac:cxnSpMkLst>
            <pc:docMk/>
            <pc:sldMk cId="2654160764" sldId="397"/>
            <ac:cxnSpMk id="25" creationId="{18443924-2792-893A-AAAB-E4E0846AD4EB}"/>
          </ac:cxnSpMkLst>
        </pc:cxnChg>
        <pc:cxnChg chg="del mod topLvl">
          <ac:chgData name="代數白痴 顧" userId="316db6a4f7ef8138" providerId="LiveId" clId="{1C4132B2-1B7C-4BE5-8ED3-5F213D39F90E}" dt="2023-12-21T00:11:58.030" v="1213" actId="478"/>
          <ac:cxnSpMkLst>
            <pc:docMk/>
            <pc:sldMk cId="2654160764" sldId="397"/>
            <ac:cxnSpMk id="27" creationId="{5386962F-D6F3-4210-074A-41F4D1E51026}"/>
          </ac:cxnSpMkLst>
        </pc:cxnChg>
        <pc:cxnChg chg="add mod">
          <ac:chgData name="代數白痴 顧" userId="316db6a4f7ef8138" providerId="LiveId" clId="{1C4132B2-1B7C-4BE5-8ED3-5F213D39F90E}" dt="2023-12-21T00:08:06.470" v="1141" actId="1037"/>
          <ac:cxnSpMkLst>
            <pc:docMk/>
            <pc:sldMk cId="2654160764" sldId="397"/>
            <ac:cxnSpMk id="37" creationId="{9AB5EFE6-2D9F-8876-660A-127D6B2C5243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45" creationId="{A10AEE19-5D35-75DB-2BC9-B3237C36CC52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47" creationId="{273745F1-C65D-0237-2B7D-9A55234C6142}"/>
          </ac:cxnSpMkLst>
        </pc:cxnChg>
        <pc:cxnChg chg="add mod">
          <ac:chgData name="代數白痴 顧" userId="316db6a4f7ef8138" providerId="LiveId" clId="{1C4132B2-1B7C-4BE5-8ED3-5F213D39F90E}" dt="2023-12-21T00:20:03.417" v="1712" actId="1038"/>
          <ac:cxnSpMkLst>
            <pc:docMk/>
            <pc:sldMk cId="2654160764" sldId="397"/>
            <ac:cxnSpMk id="50" creationId="{C2E7C680-8DF0-7F43-A59D-91DA02C5DB14}"/>
          </ac:cxnSpMkLst>
        </pc:cxnChg>
        <pc:cxnChg chg="mod topLvl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1" creationId="{650867C3-E18E-978F-150C-7BDB3D77525C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2" creationId="{4B4F214B-8CA3-8996-97E9-20251642CFE6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3" creationId="{70C6E3D6-C05D-F411-35A9-AD2209414C24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6" creationId="{3566D22C-8F26-E52C-8058-08FFFCB0FF20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8" creationId="{3D45320C-FC9F-72D3-4F97-57022486DB8C}"/>
          </ac:cxnSpMkLst>
        </pc:cxnChg>
        <pc:cxnChg chg="add mod">
          <ac:chgData name="代數白痴 顧" userId="316db6a4f7ef8138" providerId="LiveId" clId="{1C4132B2-1B7C-4BE5-8ED3-5F213D39F90E}" dt="2023-12-21T00:19:29.812" v="1698" actId="164"/>
          <ac:cxnSpMkLst>
            <pc:docMk/>
            <pc:sldMk cId="2654160764" sldId="397"/>
            <ac:cxnSpMk id="69" creationId="{A37F1AF4-0866-21CF-7087-4EAFD8EDCF09}"/>
          </ac:cxnSpMkLst>
        </pc:cxnChg>
        <pc:cxnChg chg="add mod">
          <ac:chgData name="代數白痴 顧" userId="316db6a4f7ef8138" providerId="LiveId" clId="{1C4132B2-1B7C-4BE5-8ED3-5F213D39F90E}" dt="2023-12-21T00:19:17.338" v="1697" actId="164"/>
          <ac:cxnSpMkLst>
            <pc:docMk/>
            <pc:sldMk cId="2654160764" sldId="397"/>
            <ac:cxnSpMk id="76" creationId="{ABD14D9C-E14D-ECC3-83DC-E15963D1FDC7}"/>
          </ac:cxnSpMkLst>
        </pc:cxnChg>
        <pc:cxnChg chg="add mod">
          <ac:chgData name="代數白痴 顧" userId="316db6a4f7ef8138" providerId="LiveId" clId="{1C4132B2-1B7C-4BE5-8ED3-5F213D39F90E}" dt="2023-12-21T00:19:17.338" v="1697" actId="164"/>
          <ac:cxnSpMkLst>
            <pc:docMk/>
            <pc:sldMk cId="2654160764" sldId="397"/>
            <ac:cxnSpMk id="77" creationId="{D61A05EE-1C30-0F80-3139-E74CEE7DBE91}"/>
          </ac:cxnSpMkLst>
        </pc:cxnChg>
        <pc:cxnChg chg="del mod topLvl">
          <ac:chgData name="代數白痴 顧" userId="316db6a4f7ef8138" providerId="LiveId" clId="{1C4132B2-1B7C-4BE5-8ED3-5F213D39F90E}" dt="2023-12-21T00:14:48.859" v="1388" actId="21"/>
          <ac:cxnSpMkLst>
            <pc:docMk/>
            <pc:sldMk cId="2654160764" sldId="397"/>
            <ac:cxnSpMk id="107" creationId="{9FFE03D3-4558-06C2-2FBF-13343110D7F4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1E3B5690-3F24-434D-95BE-4F9E453E7CC6}"/>
    <pc:docChg chg="undo custSel addSld delSld modSld">
      <pc:chgData name="代數白痴 顧" userId="316db6a4f7ef8138" providerId="LiveId" clId="{1E3B5690-3F24-434D-95BE-4F9E453E7CC6}" dt="2023-12-15T04:45:19.498" v="1414" actId="164"/>
      <pc:docMkLst>
        <pc:docMk/>
      </pc:docMkLst>
      <pc:sldChg chg="addSp delSp modSp mod">
        <pc:chgData name="代數白痴 顧" userId="316db6a4f7ef8138" providerId="LiveId" clId="{1E3B5690-3F24-434D-95BE-4F9E453E7CC6}" dt="2023-12-15T04:45:19.498" v="1414" actId="164"/>
        <pc:sldMkLst>
          <pc:docMk/>
          <pc:sldMk cId="2654160764" sldId="397"/>
        </pc:sldMkLst>
        <pc:spChg chg="mod">
          <ac:chgData name="代數白痴 顧" userId="316db6a4f7ef8138" providerId="LiveId" clId="{1E3B5690-3F24-434D-95BE-4F9E453E7CC6}" dt="2023-12-15T03:49:51.955" v="348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E3B5690-3F24-434D-95BE-4F9E453E7CC6}" dt="2023-12-15T03:53:25.153" v="825" actId="692"/>
          <ac:spMkLst>
            <pc:docMk/>
            <pc:sldMk cId="2654160764" sldId="397"/>
            <ac:spMk id="20" creationId="{89690CAF-2B90-F2B9-3FB9-502271FA1BD3}"/>
          </ac:spMkLst>
        </pc:spChg>
        <pc:spChg chg="mod">
          <ac:chgData name="代數白痴 顧" userId="316db6a4f7ef8138" providerId="LiveId" clId="{1E3B5690-3F24-434D-95BE-4F9E453E7CC6}" dt="2023-12-15T03:50:54.421" v="765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28" creationId="{093521CA-8655-42E0-89E7-F1E7A1B22C00}"/>
          </ac:spMkLst>
        </pc:spChg>
        <pc:spChg chg="add mod">
          <ac:chgData name="代數白痴 顧" userId="316db6a4f7ef8138" providerId="LiveId" clId="{1E3B5690-3F24-434D-95BE-4F9E453E7CC6}" dt="2023-12-15T03:53:52.253" v="830" actId="1076"/>
          <ac:spMkLst>
            <pc:docMk/>
            <pc:sldMk cId="2654160764" sldId="397"/>
            <ac:spMk id="31" creationId="{E720DD1F-5403-8386-0F7D-4182D62A4EAC}"/>
          </ac:spMkLst>
        </pc:spChg>
        <pc:spChg chg="add mod">
          <ac:chgData name="代數白痴 顧" userId="316db6a4f7ef8138" providerId="LiveId" clId="{1E3B5690-3F24-434D-95BE-4F9E453E7CC6}" dt="2023-12-15T03:53:55.918" v="831" actId="1076"/>
          <ac:spMkLst>
            <pc:docMk/>
            <pc:sldMk cId="2654160764" sldId="397"/>
            <ac:spMk id="32" creationId="{146912D4-ED0F-C934-0A5C-C187D9566F42}"/>
          </ac:spMkLst>
        </pc:spChg>
        <pc:spChg chg="add mod">
          <ac:chgData name="代數白痴 顧" userId="316db6a4f7ef8138" providerId="LiveId" clId="{1E3B5690-3F24-434D-95BE-4F9E453E7CC6}" dt="2023-12-15T03:54:01.142" v="832" actId="1076"/>
          <ac:spMkLst>
            <pc:docMk/>
            <pc:sldMk cId="2654160764" sldId="397"/>
            <ac:spMk id="33" creationId="{21FB8145-9074-5689-EAE9-40493FAD3E13}"/>
          </ac:spMkLst>
        </pc:spChg>
        <pc:spChg chg="add mod">
          <ac:chgData name="代數白痴 顧" userId="316db6a4f7ef8138" providerId="LiveId" clId="{1E3B5690-3F24-434D-95BE-4F9E453E7CC6}" dt="2023-12-15T03:54:06.366" v="833" actId="1076"/>
          <ac:spMkLst>
            <pc:docMk/>
            <pc:sldMk cId="2654160764" sldId="397"/>
            <ac:spMk id="34" creationId="{10E80E4C-DDD5-436A-7B66-2E355D9A5222}"/>
          </ac:spMkLst>
        </pc:spChg>
        <pc:spChg chg="add mod">
          <ac:chgData name="代數白痴 顧" userId="316db6a4f7ef8138" providerId="LiveId" clId="{1E3B5690-3F24-434D-95BE-4F9E453E7CC6}" dt="2023-12-15T03:54:11.262" v="834" actId="1076"/>
          <ac:spMkLst>
            <pc:docMk/>
            <pc:sldMk cId="2654160764" sldId="397"/>
            <ac:spMk id="39" creationId="{D71F3296-7D78-DA22-E95F-B68B32501F63}"/>
          </ac:spMkLst>
        </pc:spChg>
        <pc:spChg chg="add mod">
          <ac:chgData name="代數白痴 顧" userId="316db6a4f7ef8138" providerId="LiveId" clId="{1E3B5690-3F24-434D-95BE-4F9E453E7CC6}" dt="2023-12-15T03:56:08.422" v="845" actId="1076"/>
          <ac:spMkLst>
            <pc:docMk/>
            <pc:sldMk cId="2654160764" sldId="397"/>
            <ac:spMk id="40" creationId="{6134866F-D79D-DA8F-E900-92B8487485E8}"/>
          </ac:spMkLst>
        </pc:spChg>
        <pc:spChg chg="add mod">
          <ac:chgData name="代數白痴 顧" userId="316db6a4f7ef8138" providerId="LiveId" clId="{1E3B5690-3F24-434D-95BE-4F9E453E7CC6}" dt="2023-12-15T03:54:28.486" v="842" actId="1076"/>
          <ac:spMkLst>
            <pc:docMk/>
            <pc:sldMk cId="2654160764" sldId="397"/>
            <ac:spMk id="41" creationId="{381C86ED-8C05-840D-CDFE-84F697990CF8}"/>
          </ac:spMkLst>
        </pc:spChg>
        <pc:spChg chg="del">
          <ac:chgData name="代數白痴 顧" userId="316db6a4f7ef8138" providerId="LiveId" clId="{1E3B5690-3F24-434D-95BE-4F9E453E7CC6}" dt="2023-12-15T03:46:09.382" v="2" actId="478"/>
          <ac:spMkLst>
            <pc:docMk/>
            <pc:sldMk cId="2654160764" sldId="397"/>
            <ac:spMk id="44" creationId="{9BF3A75E-EB90-1A8F-C22C-9FA12ECCD1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47" creationId="{07990606-1E87-9101-755B-AC71D4EB2473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3" creationId="{5389C94B-9702-2CB6-9A6E-C718F8181522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7" creationId="{0A6ED1E8-97EC-5658-9696-F8A45C69AA93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8" creationId="{42A6E6D0-286C-2408-9F64-474AF1850519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59" creationId="{CF839B8A-4C8F-F4E4-B1A6-061CB1B3DB0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0" creationId="{C8477929-5F4E-4CEC-58B3-5B459FF1C88D}"/>
          </ac:spMkLst>
        </pc:spChg>
        <pc:spChg chg="del">
          <ac:chgData name="代數白痴 顧" userId="316db6a4f7ef8138" providerId="LiveId" clId="{1E3B5690-3F24-434D-95BE-4F9E453E7CC6}" dt="2023-12-15T03:46:10.993" v="4" actId="478"/>
          <ac:spMkLst>
            <pc:docMk/>
            <pc:sldMk cId="2654160764" sldId="397"/>
            <ac:spMk id="61" creationId="{917F89B2-56AE-1E87-6960-03C891FE8B5B}"/>
          </ac:spMkLst>
        </pc:spChg>
        <pc:spChg chg="del">
          <ac:chgData name="代數白痴 顧" userId="316db6a4f7ef8138" providerId="LiveId" clId="{1E3B5690-3F24-434D-95BE-4F9E453E7CC6}" dt="2023-12-15T03:46:10.473" v="3" actId="478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4" creationId="{DE801509-6979-5A44-4167-6B4ECF30C45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6" creationId="{EFA8AE7E-C860-F46C-F564-246A6CC04AFF}"/>
          </ac:spMkLst>
        </pc:spChg>
        <pc:spChg chg="add mod">
          <ac:chgData name="代數白痴 顧" userId="316db6a4f7ef8138" providerId="LiveId" clId="{1E3B5690-3F24-434D-95BE-4F9E453E7CC6}" dt="2023-12-15T04:45:19.498" v="1414" actId="164"/>
          <ac:spMkLst>
            <pc:docMk/>
            <pc:sldMk cId="2654160764" sldId="397"/>
            <ac:spMk id="67" creationId="{8DB0A5E6-CAF1-F707-BB4F-20281248E8A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8" creationId="{C0E4C477-00A9-F074-D523-55735252469B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1" creationId="{9F640B70-077D-2FE1-DFAC-CEF31E1E733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2" creationId="{1BCFD829-9EA0-59F4-A579-30DD466655F3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3" creationId="{E43E4E20-DBED-3362-AB9C-4EDAB9C4BE2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4" creationId="{5EF6224E-6620-22D8-1916-4BD9D1BDA85E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6" creationId="{A199CF7C-AEAF-BFA0-848B-F6F864ECC827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8" creationId="{6B8D44F8-F924-5D70-E087-EABA6808DE8F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79" creationId="{3250D9DA-255C-DF42-EE55-19A244E921BA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0" creationId="{F379688E-D59E-1E01-48BB-4A72EB9EBBD1}"/>
          </ac:spMkLst>
        </pc:spChg>
        <pc:spChg chg="del">
          <ac:chgData name="代數白痴 顧" userId="316db6a4f7ef8138" providerId="LiveId" clId="{1E3B5690-3F24-434D-95BE-4F9E453E7CC6}" dt="2023-12-15T03:46:15.869" v="5" actId="478"/>
          <ac:spMkLst>
            <pc:docMk/>
            <pc:sldMk cId="2654160764" sldId="397"/>
            <ac:spMk id="81" creationId="{60578709-BD20-3965-0A98-91B7FD9843FF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4" creationId="{7277D746-1132-0354-25F0-3E2A865F4E6E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5" creationId="{D7246926-3090-D9CE-542E-E9DFE29C55D3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6" creationId="{9F6BBB4B-B723-89CD-0A6E-27AD11135627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7" creationId="{C2C21A48-F3C9-C811-BED7-2E310771766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88" creationId="{263B299E-2953-6003-6929-321D8EDB5B7E}"/>
          </ac:spMkLst>
        </pc:spChg>
        <pc:spChg chg="del mod topLvl">
          <ac:chgData name="代數白痴 顧" userId="316db6a4f7ef8138" providerId="LiveId" clId="{1E3B5690-3F24-434D-95BE-4F9E453E7CC6}" dt="2023-12-15T03:56:24.568" v="848" actId="478"/>
          <ac:spMkLst>
            <pc:docMk/>
            <pc:sldMk cId="2654160764" sldId="397"/>
            <ac:spMk id="89" creationId="{D228C810-D964-E19F-9AC3-6798E30DB68D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4" creationId="{CEDA30BB-6B34-65B6-4A71-26C96989D0A2}"/>
          </ac:spMkLst>
        </pc:spChg>
        <pc:spChg chg="del mod topLvl">
          <ac:chgData name="代數白痴 顧" userId="316db6a4f7ef8138" providerId="LiveId" clId="{1E3B5690-3F24-434D-95BE-4F9E453E7CC6}" dt="2023-12-15T03:56:22.977" v="847" actId="478"/>
          <ac:spMkLst>
            <pc:docMk/>
            <pc:sldMk cId="2654160764" sldId="397"/>
            <ac:spMk id="105" creationId="{066A8EDB-A495-D0BA-D098-3C1F596AA305}"/>
          </ac:spMkLst>
        </pc:spChg>
        <pc:grpChg chg="del">
          <ac:chgData name="代數白痴 顧" userId="316db6a4f7ef8138" providerId="LiveId" clId="{1E3B5690-3F24-434D-95BE-4F9E453E7CC6}" dt="2023-12-15T03:46:08.585" v="1" actId="478"/>
          <ac:grpSpMkLst>
            <pc:docMk/>
            <pc:sldMk cId="2654160764" sldId="397"/>
            <ac:grpSpMk id="63" creationId="{26BEA494-5C7A-7406-E8AD-83C1D7BC3A2E}"/>
          </ac:grpSpMkLst>
        </pc:grpChg>
        <pc:grpChg chg="add mod">
          <ac:chgData name="代數白痴 顧" userId="316db6a4f7ef8138" providerId="LiveId" clId="{1E3B5690-3F24-434D-95BE-4F9E453E7CC6}" dt="2023-12-15T04:45:19.498" v="1414" actId="164"/>
          <ac:grpSpMkLst>
            <pc:docMk/>
            <pc:sldMk cId="2654160764" sldId="397"/>
            <ac:grpSpMk id="70" creationId="{B7148DF3-E386-6CA0-9AF2-4FAC15205EDC}"/>
          </ac:grpSpMkLst>
        </pc:grpChg>
        <pc:grpChg chg="del">
          <ac:chgData name="代數白痴 顧" userId="316db6a4f7ef8138" providerId="LiveId" clId="{1E3B5690-3F24-434D-95BE-4F9E453E7CC6}" dt="2023-12-15T03:56:18.061" v="846" actId="165"/>
          <ac:grpSpMkLst>
            <pc:docMk/>
            <pc:sldMk cId="2654160764" sldId="397"/>
            <ac:grpSpMk id="111" creationId="{2B014604-E58E-1C7E-6F14-2E1E483CC85B}"/>
          </ac:grpSpMkLst>
        </pc:grpChg>
        <pc:graphicFrameChg chg="del mod topLvl">
          <ac:chgData name="代數白痴 顧" userId="316db6a4f7ef8138" providerId="LiveId" clId="{1E3B5690-3F24-434D-95BE-4F9E453E7CC6}" dt="2023-12-15T04:32:57.288" v="1001" actId="478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1E3B5690-3F24-434D-95BE-4F9E453E7CC6}" dt="2023-12-15T03:54:38.268" v="844" actId="478"/>
          <ac:picMkLst>
            <pc:docMk/>
            <pc:sldMk cId="2654160764" sldId="397"/>
            <ac:picMk id="18" creationId="{A5210848-11F3-07F5-E6F4-B019178B35BE}"/>
          </ac:picMkLst>
        </pc:picChg>
        <pc:picChg chg="add del mod">
          <ac:chgData name="代數白痴 顧" userId="316db6a4f7ef8138" providerId="LiveId" clId="{1E3B5690-3F24-434D-95BE-4F9E453E7CC6}" dt="2023-12-15T04:43:57.464" v="1053" actId="478"/>
          <ac:picMkLst>
            <pc:docMk/>
            <pc:sldMk cId="2654160764" sldId="397"/>
            <ac:picMk id="46" creationId="{4389C590-7B58-C207-125D-2DF3C4D9AA4F}"/>
          </ac:picMkLst>
        </pc:picChg>
        <pc:cxnChg chg="add mod">
          <ac:chgData name="代數白痴 顧" userId="316db6a4f7ef8138" providerId="LiveId" clId="{1E3B5690-3F24-434D-95BE-4F9E453E7CC6}" dt="2023-12-15T03:50:12.698" v="452" actId="1038"/>
          <ac:cxnSpMkLst>
            <pc:docMk/>
            <pc:sldMk cId="2654160764" sldId="397"/>
            <ac:cxnSpMk id="2" creationId="{25BBB512-8A8C-E6B6-CDB5-FADEE5F6E1C0}"/>
          </ac:cxnSpMkLst>
        </pc:cxnChg>
        <pc:cxnChg chg="add mod">
          <ac:chgData name="代數白痴 顧" userId="316db6a4f7ef8138" providerId="LiveId" clId="{1E3B5690-3F24-434D-95BE-4F9E453E7CC6}" dt="2023-12-15T03:50:27.672" v="602" actId="1038"/>
          <ac:cxnSpMkLst>
            <pc:docMk/>
            <pc:sldMk cId="2654160764" sldId="397"/>
            <ac:cxnSpMk id="3" creationId="{5D671851-1467-7285-EE79-1C796E99F733}"/>
          </ac:cxnSpMkLst>
        </pc:cxnChg>
        <pc:cxnChg chg="mod">
          <ac:chgData name="代數白痴 顧" userId="316db6a4f7ef8138" providerId="LiveId" clId="{1E3B5690-3F24-434D-95BE-4F9E453E7CC6}" dt="2023-12-15T03:51:37.400" v="811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1E3B5690-3F24-434D-95BE-4F9E453E7CC6}" dt="2023-12-15T03:50:04.214" v="397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E3B5690-3F24-434D-95BE-4F9E453E7CC6}" dt="2023-12-15T03:50:21.218" v="552" actId="1038"/>
          <ac:cxnSpMkLst>
            <pc:docMk/>
            <pc:sldMk cId="2654160764" sldId="397"/>
            <ac:cxnSpMk id="7" creationId="{D94F53A1-3E8B-CF9B-D48F-A535F7111629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1E3B5690-3F24-434D-95BE-4F9E453E7CC6}" dt="2023-12-15T03:50:43.669" v="711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0" creationId="{11F817A9-FD76-BC60-DE90-8734EDEBC3AD}"/>
          </ac:cxnSpMkLst>
        </pc:cxnChg>
        <pc:cxnChg chg="add mod">
          <ac:chgData name="代數白痴 顧" userId="316db6a4f7ef8138" providerId="LiveId" clId="{1E3B5690-3F24-434D-95BE-4F9E453E7CC6}" dt="2023-12-15T03:50:35.242" v="664" actId="1037"/>
          <ac:cxnSpMkLst>
            <pc:docMk/>
            <pc:sldMk cId="2654160764" sldId="397"/>
            <ac:cxnSpMk id="11" creationId="{141C7814-240C-283D-FE79-7B8236F8DFCD}"/>
          </ac:cxnSpMkLst>
        </pc:cxnChg>
        <pc:cxnChg chg="mod">
          <ac:chgData name="代數白痴 顧" userId="316db6a4f7ef8138" providerId="LiveId" clId="{1E3B5690-3F24-434D-95BE-4F9E453E7CC6}" dt="2023-12-15T03:51:26.037" v="793" actId="1037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E3B5690-3F24-434D-95BE-4F9E453E7CC6}" dt="2023-12-15T03:51:41.417" v="812" actId="478"/>
          <ac:cxnSpMkLst>
            <pc:docMk/>
            <pc:sldMk cId="2654160764" sldId="397"/>
            <ac:cxnSpMk id="13" creationId="{5ED85EB8-7DEF-525A-EC66-5E095FD04B1A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5" creationId="{F5DA11AC-E0D7-0E55-E79A-A33D2A489621}"/>
          </ac:cxnSpMkLst>
        </pc:cxnChg>
        <pc:cxnChg chg="del">
          <ac:chgData name="代數白痴 顧" userId="316db6a4f7ef8138" providerId="LiveId" clId="{1E3B5690-3F24-434D-95BE-4F9E453E7CC6}" dt="2023-12-15T03:51:44.722" v="813" actId="478"/>
          <ac:cxnSpMkLst>
            <pc:docMk/>
            <pc:sldMk cId="2654160764" sldId="397"/>
            <ac:cxnSpMk id="16" creationId="{D9FC7BAF-F66B-FF87-02E2-602F5738488B}"/>
          </ac:cxnSpMkLst>
        </pc:cxnChg>
        <pc:cxnChg chg="del">
          <ac:chgData name="代數白痴 顧" userId="316db6a4f7ef8138" providerId="LiveId" clId="{1E3B5690-3F24-434D-95BE-4F9E453E7CC6}" dt="2023-12-15T03:51:35.058" v="808" actId="478"/>
          <ac:cxnSpMkLst>
            <pc:docMk/>
            <pc:sldMk cId="2654160764" sldId="397"/>
            <ac:cxnSpMk id="17" creationId="{172ACAA4-1D04-75FD-4784-DFA0879E3A18}"/>
          </ac:cxnSpMkLst>
        </pc:cxnChg>
        <pc:cxnChg chg="del mod topLvl">
          <ac:chgData name="代數白痴 顧" userId="316db6a4f7ef8138" providerId="LiveId" clId="{1E3B5690-3F24-434D-95BE-4F9E453E7CC6}" dt="2023-12-15T04:45:02.741" v="1412" actId="478"/>
          <ac:cxnSpMkLst>
            <pc:docMk/>
            <pc:sldMk cId="2654160764" sldId="397"/>
            <ac:cxnSpMk id="19" creationId="{A0E3B1CA-809B-486A-4D91-9D13DFFCF7E3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1E3B5690-3F24-434D-95BE-4F9E453E7CC6}" dt="2023-12-15T03:53:02.757" v="821" actId="14100"/>
          <ac:cxnSpMkLst>
            <pc:docMk/>
            <pc:sldMk cId="2654160764" sldId="397"/>
            <ac:cxnSpMk id="25" creationId="{A1041A71-67A8-082C-4C8D-0B065027B934}"/>
          </ac:cxnSpMkLst>
        </pc:cxnChg>
        <pc:cxnChg chg="add">
          <ac:chgData name="代數白痴 顧" userId="316db6a4f7ef8138" providerId="LiveId" clId="{1E3B5690-3F24-434D-95BE-4F9E453E7CC6}" dt="2023-12-15T03:53:14.128" v="822" actId="11529"/>
          <ac:cxnSpMkLst>
            <pc:docMk/>
            <pc:sldMk cId="2654160764" sldId="397"/>
            <ac:cxnSpMk id="30" creationId="{AA196C7A-A283-F170-8E14-73BF31D01509}"/>
          </ac:cxnSpMkLst>
        </pc:cxnChg>
        <pc:cxnChg chg="mod">
          <ac:chgData name="代數白痴 顧" userId="316db6a4f7ef8138" providerId="LiveId" clId="{1E3B5690-3F24-434D-95BE-4F9E453E7CC6}" dt="2023-12-15T03:46:08.585" v="1" actId="478"/>
          <ac:cxnSpMkLst>
            <pc:docMk/>
            <pc:sldMk cId="2654160764" sldId="397"/>
            <ac:cxnSpMk id="42" creationId="{31BA14CC-8607-0C94-6CF0-B578429A3261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49" creationId="{EAB93218-2571-B53C-547F-7BEFA4A7F11F}"/>
          </ac:cxnSpMkLst>
        </pc:cxnChg>
        <pc:cxnChg chg="add mod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1" creationId="{C1BE1030-62E4-A108-96EA-972B6D68C2F8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54" creationId="{8418AF6B-E1A5-042B-1FAE-090745B32600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65" creationId="{73F7550F-29D7-5006-06C9-EEA490EFA31C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7" creationId="{9FFE03D3-4558-06C2-2FBF-13343110D7F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8" creationId="{30DA57B4-43F1-4F4E-F929-36342BDF1B14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09" creationId="{B198E87E-E7B1-2564-1EC8-61010A38B1D7}"/>
          </ac:cxnSpMkLst>
        </pc:cxnChg>
        <pc:cxnChg chg="mod topLvl">
          <ac:chgData name="代數白痴 顧" userId="316db6a4f7ef8138" providerId="LiveId" clId="{1E3B5690-3F24-434D-95BE-4F9E453E7CC6}" dt="2023-12-15T04:45:19.498" v="1414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modSp add del mod">
        <pc:chgData name="代數白痴 顧" userId="316db6a4f7ef8138" providerId="LiveId" clId="{1E3B5690-3F24-434D-95BE-4F9E453E7CC6}" dt="2023-12-15T04:45:09.860" v="1413" actId="2696"/>
        <pc:sldMkLst>
          <pc:docMk/>
          <pc:sldMk cId="4265855936" sldId="398"/>
        </pc:sldMkLst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6" creationId="{EFA8AE7E-C860-F46C-F564-246A6CC04AFF}"/>
          </ac:spMkLst>
        </pc:spChg>
        <pc:spChg chg="mod">
          <ac:chgData name="代數白痴 顧" userId="316db6a4f7ef8138" providerId="LiveId" clId="{1E3B5690-3F24-434D-95BE-4F9E453E7CC6}" dt="2023-12-15T03:53:38.096" v="827" actId="1076"/>
          <ac:spMkLst>
            <pc:docMk/>
            <pc:sldMk cId="4265855936" sldId="398"/>
            <ac:spMk id="68" creationId="{C0E4C477-00A9-F074-D523-55735252469B}"/>
          </ac:spMkLst>
        </pc:sp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6-24T00:06:15.35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5281 4779 214 0,'0'0'0'0,"0"0"56"15,0 0-51-15,0 0-2 0,0 0 1 16,0 0 1-16,0 0-7 16,0 0-1-16,27 9 1 0,-23-9 2 15,-1 0 0-15,1 0 0 0,-4 0-1 16,2 3-69-16,-2-1-102 0</inkml:trace>
  <inkml:trace contextRef="#ctx0" brushRef="#br0" timeOffset="14036.23">2263 14558 764 0,'0'-1'-189'0,"0"-1"378"0,0 0 138 16,3 2-237-16,-3 0 26 0,-5 4-52 16,-1 4-20-16,-4 3 8 15,0 3-20-15,-3 4-8 0,1 3-1 16,-3-3-15-16,-1 1-3 0,1-1 0 16,-3-2-3-16,3-2 0 0,5-2 1 15,0-5-1-15,5-4-1 0,3 0 4 16,0-2-7-16,2-1 2 0,0 0 0 15,6 1-16-15,5-1 14 16,3 0 4-16,9 0 0 0,4-4 2 16,0 3 3-16,4-2-4 0,-2 3 1 15,2 0 1-15,-9 0-5 0,1 0 0 16,-8 0 5-16,-5 0-6 16,-2 1 0-16,1-1 2 0,-7 2-2 15,0-1-38-15,0 1-25 0,-2-2-31 16,0 0-1-16,-4-2-17 0,-5-2-49 15,3-4-117-15,-4-2-42 0</inkml:trace>
  <inkml:trace contextRef="#ctx0" brushRef="#br0" timeOffset="14249.66">2282 14553 704 0,'0'0'173'0,"0"0"-48"15,0 0-59-15,0 0 29 0,8 62-12 16,-1-26-43-16,-5 7 0 15,4-1 2-15,-2-3-12 0,-2-5-5 16,6-6-4-16,-6-8-17 0,3-4-1 16,-1-7 1-16,0-2-6 0,-2-6-1 15,4-1-31-15,2-14-57 0,3-3-10 16,1-5-115-16,3-7-213 16</inkml:trace>
  <inkml:trace contextRef="#ctx0" brushRef="#br0" timeOffset="14619.67">3094 14675 968 0,'0'0'146'0,"0"0"41"16,0 0-65-16,0 0-17 16,0 0-16-16,0 0-57 0,0 0-16 15,0 0-1-15,0 0-2 0,-28 25-2 16,40-19-1-16,0-3-7 16,-1-1-2-16,-1-2 3 0,-6-3-2 15,2-5 5-15,-4-1 14 0,-2 0-10 16,0-5-1-16,-2 4 4 0,-4-1-5 15,2 3-2-15,-4 2 0 0,-1 2-4 16,3 4-3-16,0 0 0 0,2 0-36 16,4 5-15-16,0 8-67 15,2 0-1-15,6 0-35 0,-4 1-100 16,1-1-80-16,1 1-86 0</inkml:trace>
  <inkml:trace contextRef="#ctx0" brushRef="#br0" timeOffset="14807.17">3099 14849 853 0,'0'0'182'16,"0"0"-42"-16,0 0-52 0,0 0-10 16,0 0-3-16,0 0-40 0,35 60-8 15,-25-59 3-15,0-1-12 0,-1-1-3 16,-3-7 11-16,2-1-9 16,-6-3-7-16,-2 4 1 0,0-4-9 15,0 6 2-15,-2 0 0 0,-2 5-8 16,0 1-43-16,2 0-41 0,2 7-63 15,0-2-91-15,6 2-243 0</inkml:trace>
  <inkml:trace contextRef="#ctx0" brushRef="#br0" timeOffset="15236.03">4128 14644 744 0,'0'0'185'0,"0"0"25"0,0 0-86 15,0 0 1-15,0 0 11 0,-72 6-35 16,57 9-24-16,-3 3-18 0,5 7-42 16,5 3-14-16,4 4 1 0,2 1-3 15,2 0 1-15,2-1 7 16,8-1-10-16,5-1 0 0,3-6 2 16,1 0-2-16,1-7 0 0,3-6 2 15,2-4-2-15,0-7-3 0,-2-2 5 16,-5-8-2-16,-1-4-3 0,-5-2 5 15,-6-2 2-15,1-1-3 0,-7-3 0 16,-7 0 8-16,-1 3-5 16,-11 0 4-16,3 10-5 0,-5 6 1 15,-4 3 4-15,3 13-10 0,-3 6-22 16,2 5-94-16,5 1-94 16,7-4-186-16</inkml:trace>
  <inkml:trace contextRef="#ctx0" brushRef="#br0" timeOffset="15838.42">5403 14666 1026 0,'0'0'159'16,"0"0"51"-16,0 0-90 0,0 0-14 15,-24 61-30-15,26-46-50 0,6-8-13 16,2-3 5-16,7 0-6 0,-7-4-10 16,7-4 5-16,-9-2-5 15,2-5 1-15,-3 1 4 0,-7-1-4 16,0 0-6-16,0 1-10 0,-9 2 2 15,-3 4-8-15,-3 1-21 0,5 3-21 16,-4 4-24-16,5 10-32 0,5 2-45 16,4 1-55-16,0 0-195 0</inkml:trace>
  <inkml:trace contextRef="#ctx0" brushRef="#br0" timeOffset="16061.82">5441 14956 1160 0,'0'0'131'0,"0"0"-19"0,0 0-55 16,0 0 20-16,0 0-18 0,0 0-34 15,0 0-9-15,0 0-11 0,64-15 0 16,-60 6 3-16,0 0-2 16,-2-2-5-16,0 4 6 0,0 2-4 15,-4-1-3-15,-2 4 0 0,-13 2-8 16,5 0-3-16,-2 3-4 0,3 5-2 15,1 2-2-15,6-1-7 0,4-1-20 16,6 0-45-16,11-5-84 0,1-3-82 16,5-1-231-16</inkml:trace>
  <inkml:trace contextRef="#ctx0" brushRef="#br0" timeOffset="16539.54">6441 14405 1244 0,'0'0'52'16,"0"0"10"-16,0 0-7 0,-6 69 10 15,6-34 2-15,0 2-3 0,0 4-40 16,0-9-11-16,-2-4 3 0,2-3-5 16,-4-7 2-16,4-4 4 0,0-4-6 15,0-6-4-15,0-4 1 16,0 0-7-16,4 0-2 0,0-6-1 16,2-6 5-16,9 3-4 0,-7-5 2 15,8 2-2-15,1 4-8 0,-3-1 10 16,5 8-2-16,0 1-10 15,-3 0 11-15,-5 8 0 16,1 2 0-16,-8 5 0 0,-4 5 4 0,-2-2-2 31,-8 3 7-31,1 1 3 0,-5-1-5 0,2-1 2 0,-7-3-7 0,0-3-3 16,-1-3 2-16,7-3-2 0,1-4-51 16,4-3-30-16,-5-1-21 15,11-8-50-15,-2-5-95 0,2-7-111 16,2-1-162-16</inkml:trace>
  <inkml:trace contextRef="#ctx0" brushRef="#br0" timeOffset="16698.13">6396 14398 1301 0,'0'0'189'15,"0"0"-78"-15,0 0-24 0,60 21 3 16,-23-13-63-16,8-2-22 0,3-2-10 15,-3-2-177-15,-5-3-155 0,-11 0-848 16</inkml:trace>
  <inkml:trace contextRef="#ctx0" brushRef="#br0" timeOffset="21558.06">26821 4798 352 0,'0'0'0'0,"0"0"137"0,0 0-71 16,0 0-62-16,0 0 149 0,0 0-58 16,0 0 1-16,0 0 16 15,-17 2-7-15,21-2 4 0,1 4 9 16,-1 3-27-16,0 3-12 0,0 2 9 16,0 1-22-16,2 0-25 0,5-3 0 15,1-1-7-15,3-5-4 0,3-4-3 16,9-2-1-16,0-12-8 0,12-3-3 15,3-3-5-15,-5-4-8 16,0 3 1-16,2 1-1 0,-8 6-2 16,2 3 0-16,-2 5 0 0,-6 5 0 15,2 2-1-15,4 11 2 0,-4 6 2 16,0 1-3-16,0 4 10 16,-1 1-7-16,1-7 2 0,-2 1 8 15,0-6-5-15,0-6 2 0,2-2-3 16,-3-5-4-16,7-2 1 0,-4-6 1 15,2-7-4-15,-2-3-1 0,6-2 0 16,-2 1 3-16,-6 3-3 16,2 5 0-16,-4 4 0 0,-1 7 1 15,-1 1 0-15,0 7-2 0,-1 7 1 16,3 3 3-16,-2 1-5 0,2 0 2 16,1-3 0-16,-3-5 2 0,6-1-4 15,-2-5 4-15,4-4-2 0,-5-1-1 16,3-10 2-16,2-2 1 15,4-2-4-15,-6 1 4 0,-2 7-2 16,-4 1-2-16,-5 5 4 0,-1 1-2 16,1 6-2-16,1 6 4 0,-5 6-2 15,5-1 1-15,1 2 4 0,1-5-4 16,4-3 1-16,1-5 1 0,7-6-3 16,9-6 0-16,7-12 0 0,13-8 0 15,2-1-11-15,4-4-2 16,3 3-16-16,-3 1-44 0,-2 5-50 15,0 0-123-15,-6 1-239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6-24T00:11:59.2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2784 10665 683 0,'0'0'0'0,"0"0"388"0,0 0-242 16,0 0 11-16,0 0-28 0,0 0-24 16,0 0-12-16,0 0-35 0,-18-54-17 15,16 53-7-15,-2 1-9 0,2 0-10 16,-3 0-3-16,1 5-5 16,-2 8-7-16,-4 5 0 0,1 5 0 15,-5 4-1-15,4 1 2 0,-3 2 3 16,1-3-7-16,2-3 3 0,-1-6 0 15,5-2-4-15,-2-6-3 0,4-2-1 16,-1-3-7-16,3-3-3 16,2-1 4-16,0-1-2 0,0 0-12 15,0 0 2-15,0-7-12 0,2-1-18 16,-2-2 5-16,5 0-16 0,-5-1 2 16,0 2-4-16,2-3-9 0,-2 2-16 15,2 0-20-15,-2-1 4 0,0-1-22 16,0 0 37-16,-9 1-10 15,5-2-22-15,2 1 61 0,-4 3 51 16,4 0 24-16,-2 5 43 0,4 0 32 16,-4 2 44-16,2 1 2 0,0-3 9 15,2 1-14-15,-2 2-18 0,2 1-5 16,0 0-5-16,0 0-45 16,2 4-20-16,6 4 1 0,4 7 24 15,3 3-18-15,-1 1-3 0,3 0-12 16,-3-2 0-16,-1-1 0 0,-1-2-12 15,-2-3-3-15,1-1 2 0,-1-2 3 16,-2-2-2-16,-4-1 0 0,-2-3 1 16,1 0-7-16,-1 0-5 15,-2-1 6-15,0-1-7 0,0 0 0 16,0 0-45-16,0 0-25 0,0 0-80 16,-5 0-63-16,3-7-153 0</inkml:trace>
  <inkml:trace contextRef="#ctx0" brushRef="#br0" timeOffset="721.69">1999 13304 889 0,'0'0'0'16,"0"0"326"-16,0 0-212 0,0 0-10 16,0 0-4-16,0 0-41 0,0 0-7 15,0 0 3-15,-41 70-11 0,30-47-2 16,3 2-4-16,-2 5-13 16,3-3-10-16,-1-4-3 0,2-2-5 15,2-7-4-15,-2-1-4 0,6-6 2 16,0-2-2-16,-2-3-23 0,2-2-6 15,-3 0-20-15,3 0-24 0,0-2-13 16,0 0-21-16,0-4-45 16,0-1 10-16,3-3-66 0,-1-1-93 15,0-1-58-15</inkml:trace>
  <inkml:trace contextRef="#ctx0" brushRef="#br0" timeOffset="987.26">1877 13359 920 0,'0'0'0'0,"0"0"315"16,0 0-174-16,0 0-31 0,0 0-56 16,0 0-38-16,0 0 7 0,0 0 13 15,0 0-2-15,35 58-10 0,-20-42-6 16,1-1 3-16,-1-1-6 0,-1-1-2 16,-2-5 2-16,3 0 1 15,-1 0 5-15,-1-2 3 0,-1 0-5 16,-4 1-5-16,-1-3 3 0,-3 0-6 15,-4-4-7-15,2 0 0 0,-2 1 0 16,0-1-3-16,0 1-1 0,0-1 0 16,0 0-19-16,0 0-26 0,0 0-30 15,0-1-46-15,0 0-71 16,2-2-22-16,-2-1-146 0</inkml:trace>
  <inkml:trace contextRef="#ctx0" brushRef="#br0" timeOffset="3356.08">3285 13193 495 0,'0'0'0'0,"0"0"189"0,0 0-106 15,0 0 8-15,0 0 1 0,0 0-13 16,0 0-18-16,0 0 10 15,0 0 10-15,-15 4-3 0,15-4-4 16,-2 0 8-16,2 0 0 0,-6 0 2 16,4 0-8-16,0 0-19 0,2 0-20 15,0 0-14-15,0 0-6 0,0 0-7 16,0 0 0-16,0 0-1 16,0 0-7-16,0 0 0 0,4 0 8 15,-2 3-5-15,4-2 3 0,-4 1 3 16,2 0-7-16,3 1 3 0,3-2 4 15,-6 3-7-15,4 2 1 0,3-2 4 16,-9 4-6-16,8 1 0 0,0 0 3 16,-5 1-5-16,5 2 0 15,-2 0 6-15,-2 2-7 0,5-1 0 16,-3 3 5-16,0-2-6 0,5 1 1 16,-9-1 0-16,2 0 5 0,2 1-5 15,-4-1 6-15,0 0-7 0,3 0 1 16,-3 0 0-16,2 3 2 0,-2 1 0 15,-2-2 2-15,2 1-4 16,3-2 0-16,-7-1 0 0,6-1 4 16,-4 2-5-16,-2-4 2 0,0 3 1 15,0-3-3-15,0 0 2 0,0 2 1 16,0-2-3-16,0-1 2 16,0 1 0-16,0-3-3 0,0 1 4 15,0-1-2-15,0 0-2 0,-4-1 4 16,4-2-2-16,0 1 0 0,-4 1 0 15,4-2 2-15,0-1-4 0,0-1 4 16,0-2 1-16,0-1-3 16,0 0 8-16,0 0-5 0,0 0 0 47,0 0 2-47,0 0-3 0,0 0-2 0,0 0 0 0,0 0 6 0,0 0-6 0,0 0 0 0,0 0 4 0,0 0-4 15,0-1 0-15,0 1 0 0,0 0 0 16,0 0 0-16,0 0 0 15,0 0 0-15,0 0 0 0,0 0 0 16,0 0 0-16,0 0 0 0,0 0 0 16,0 0 0-16,0 0 0 0,0 0 0 15,0-3-34-15,0-4 6 0,4-2-22 16,0-1-82-16,-4-4-90 0,2 4-106 16,0-1-560-16</inkml:trace>
  <inkml:trace contextRef="#ctx0" brushRef="#br0" timeOffset="4400.47">3355 12767 660 0,'0'0'0'15,"0"0"122"-15,0 0-106 0,0 0-8 16,0 0-16-16,0 0-102 0,0 0-41 15,0 0-68-15</inkml:trace>
  <inkml:trace contextRef="#ctx0" brushRef="#br0" timeOffset="7863.26">1883 13186 410 0,'0'0'0'16,"0"0"179"-16,0 0-95 0,0 0-9 15,0 0-5-15,0 0-8 0,0 0-2 16,0 0 7-16,0 0 11 16,-2-14-7-16,2 14-11 0,0 0-5 15,0 0-1-15,-2 0-7 0,2 0 0 16,-2 0-10-16,2 0 0 0,0 0 8 16,0 0 1-16,-2 0-8 0,0 0 0 15,0 0-6-15,2 0-8 0,-2 0-1 16,2 0 3-16,0-1-7 15,0-1 3-15,0 2-2 0,2 0-3 16,-2 0 0-16,0 0 3 0,0 0-5 16,0 0 0-16,0 0 3 0,0 0-5 15,0 0-4-15,0 0 4 0,0-1-6 16,0 1-6-16,0 0 6 0,6 0-5 16,-2-1 3-16,4 1 6 15,-4-1-7-15,5 1-2 0,1 0 5 16,-4 0-5-16,3 1-2 0,-1 1 0 15,2 2 7-15,3-1-8 0,-9 1 2 16,6 1 4-16,-2 0-5 0,-1-1 0 16,3 0 6-16,-2 0-7 15,0 3 2-15,-1-2 3 0,3 1-4 16,-2 0 0-16,-4 0 3 0,3 0-3 16,-1 0 0-16,0 1 1 0,2 0-2 15,-4 2 2-15,7-1 3 0,-3 1-4 16,-2 0 0-16,2 0 2 15,1-1-5 1,-5 2 6-16,2-3-3 0,-2 2-2 0,4-1 4 0,-3-1-1 16,-3 3-4-16,2 0 6 0,0-1-4 15,-2 1-1-15,0 0 4 0,2 4-2 16,0-2 0-16,2 2 0 31,-1-1 4-31,-3-1-4 0,0 0 0 0,4-1 0 0,-2 2 0 0,0 2 0 16,-2-1 0-16,0 2 0 0,0-2 0 15,0 2 0-15,-2 2 0 0,0-3 0 16,0 0 0-16,0 1 0 16,0-4 0-16,0 0 0 0,0 0 0 15,-2-3 0-15,2-1 0 0,-2 0 0 16,0 0 0-16,-2-4 0 0,2 1 0 16,2-4 0-16,-2-1 0 0,2 2 0 15,0-2 0-15,0 0 0 0,0 0 0 16,0 1 0-16,0 0 0 0,0-1 0 15,0 0 0-15,0 0 0 16,0 0 0-16,0 0 0 0,0 0 0 16,-2 0 0-16,2-1 0 0,0-3 0 15,0-5-89-15,0-11-26 0,0-4-166 16,2-1-148-16,0 2-515 0</inkml:trace>
  <inkml:trace contextRef="#ctx0" brushRef="#br0" timeOffset="18260.34">2842 10929 326 0,'0'0'0'0,"0"0"160"15,0 0-73-15,0 0-16 0,0 0-11 16,0 0-18-16,-18 57 9 0,11-46-16 16,-3 0 21-16,0 1-12 0,-5 0 5 15,-1-2 6-15,-3-2-3 0,-4 0 3 16,-3-1 1-16,-7 0-11 16,-5 1-13-16,1-3-12 0,-6-3-1 15,-3-2 0-15,1-4-12 0,-7-8-3 16,0-1-1-16,3-5-3 0,5-2 0 15,7-5 10-15,8-5 1 47,9-5 3-47,7-5 4 0,13-8-8 0,6-7-3 0,13-10-3 0,6-8-5 0,12-7 2 0,13-2 0 0,1 5-2 16,11 7 1-16,6 19 0 0,-1 22 1 16,-5 26-3-16,2 20-3 0,-6 23-62 15,-5 18-31-15,-7 11-57 0,-9 3-162 16,-10-3-425-16</inkml:trace>
  <inkml:trace contextRef="#ctx0" brushRef="#br0" timeOffset="18917.68">3665 13191 767 0,'0'0'0'0,"0"0"323"15,0 0-172-15,0 0-37 0,-23 58-13 16,17-34-7-16,2 4-31 16,-2-1-15-16,2 0-22 0,-1-1-19 15,3-6-3-15,2-3-8 0,-2-5-46 16,2-3-25-16,0-7-41 0,0-2-29 15,-2-4-47-15,0-6-92 0,-8-6-22 16,-3-3-67-16</inkml:trace>
  <inkml:trace contextRef="#ctx0" brushRef="#br0" timeOffset="19062.7">3520 13280 815 0,'0'0'0'0,"0"0"311"16,0 0-188-16,0 0-10 0,0 0-47 15,69 28-40-15,-45-15-8 0,-1-1-14 16,0 1-3-16,-3-2-2 15,1-3-198-15,-8 1-38 0,-3-2-196 16</inkml:trace>
  <inkml:trace contextRef="#ctx0" brushRef="#br0" timeOffset="19409.93">3756 13695 541 0,'0'0'0'0,"0"0"252"16,-54 74-177-16,29-46-10 0,-4 1 10 16,-6-1-3-16,0-1-15 0,-4-3 2 15,-2-2-4-15,-13-9-4 0,2-6-11 16,-2-7-12-16,-8-13-6 15,0-16-17-15,-4-12-5 0,6-10 0 16,4-11-9-16,7-6 7 0,12-8 4 16,10-8-4-16,14-6-3 0,7-4 5 15,12-1 0-15,13-1 0 0,16 1 51 16,15 3 9-16,12 9-8 16,12 9 10-16,11 21-50 0,10 28-11 15,4 24-2-15,0 35-131 0,-6 35 31 16,-10 22-40-16,-17 20-158 0,-22 8-100 15</inkml:trace>
  <inkml:trace contextRef="#ctx0" brushRef="#br0" timeOffset="21374.5">3090 10090 817 0,'0'0'0'0,"0"0"275"0,0 0-157 0,0 0-16 15,0 0-19-15,0 0-23 16,0 0-21 0,0 0-17-16,0 0-12 0,-12 11 1 0,12 7 4 0,0 6-3 15,2 3-3-15,-2 3 0 0,0 3-6 16,0-1-1-16,-2 3 1 15,2-4-4-15,-2-2 1 0,0-5 0 16,2-4 0-16,-4-3-14 0,4-5-2 16,0-3-18-16,0-5-13 0,0-4-17 15,0 0-62-15,0-11-12 0,0-5-4 16,0-7-99-16,0-4 5 16,0-2-44-16</inkml:trace>
  <inkml:trace contextRef="#ctx0" brushRef="#br0" timeOffset="21576.18">3078 10097 548 0,'0'0'0'0,"0"0"407"0,0 0-270 16,14-66 6-16,-5 60-24 16,-1 3-64-16,-4 1-24 0,8 2-17 15,7 8 0-15,0 9 9 0,3 3-5 16,1 8-8-16,0 3-3 0,-2 0-6 16,-1 2 1-16,-5-4 1 0,-1-2-6 15,1 1 5-15,-7-3-4 0,0 0-12 16,0-4-7-16,-5-4-6 15,-3-2-20-15,0-6-31 0,0-3-34 16,-3 0-58-16,-7-2-45 0,0-4-67 16</inkml:trace>
  <inkml:trace contextRef="#ctx0" brushRef="#br0" timeOffset="21730.29">3134 10336 1050 0,'0'0'0'0,"0"0"298"0,0 0-200 16,0 0-7-16,0 0-27 0,70-31-20 15,-37 22-31-15,2 5-9 0,2-2-8 16,-3 0-72-16,-3 6-41 0,-11 0-162 16,-3 0-164-16</inkml:trace>
  <inkml:trace contextRef="#ctx0" brushRef="#br0" timeOffset="24404.03">5162 10785 735 0,'0'0'0'15,"0"0"348"-15,0 0-242 0,0 0 9 16,0 0-22-16,0 0-43 0,0 0-15 16,0 0-11-16,0 0 0 0,-9 20 4 15,16-10-2-15,3-1-6 0,-4-3 0 16,9 4-5-16,-1-7 0 15,0-3-2-15,7 0 0 0,0-3-1 16,-7-5-3-16,1-3-2 0,-3-2 1 16,-6-1-2-16,-6 0 2 0,0 1 3 15,-4-3 8-15,-6 2 0 0,0 4-7 16,-5 1-5-16,-1 5-3 16,1 2-2-16,1 2-4 0,3 9-31 46,3 4-63-30,8-1-130-16,0-1-258 0</inkml:trace>
  <inkml:trace contextRef="#ctx0" brushRef="#br0" timeOffset="25120.79">6712 13312 1149 0,'0'0'0'16,"0"0"374"-16,0 0-262 0,0 0-13 16,0 0-42-16,-27 62-26 0,25-44-7 15,2 4-7-15,2-2-3 0,4-2-1 16,7-4-4-16,-3-5-4 0,7-7-4 15,-7-2 1-15,6-1 0 16,3-9-3-16,-2-6 2 0,-7-6 2 16,-4-5-3-16,-4 0 0 0,-2 0 3 15,-4 6-4-15,-4 6 2 0,-9 8-2 16,-1 5-13-16,-5 4-9 16,0 10-54-16,0 5-161 0,-1 1-112 15,1-5-450-15</inkml:trace>
  <inkml:trace contextRef="#ctx0" brushRef="#br0" timeOffset="25883.35">4897 13371 424 0,'0'0'0'16,"0"0"0"-16,0 0 283 0,0 0-158 16,0 0-17-16,0 0 5 15,0 0-29-15,0 0-3 0,0 0-8 16,-23 0-19-16,17 1 0 0,4 3 9 16,2 2-19-16,-2 2-9 0,2-1 7 15,0 4-8-15,0-2-6 0,4 3 1 16,4-1-12-16,-4 0-2 15,7-1-4-15,1-5-8 0,3-3 0 16,-5-2-1-16,4-6-1 0,-3-8 2 16,1-2 3-16,-6-5-1 0,-4 0-2 15,-2-1 1-15,0 5-3 0,-8 3 1 16,-4 4-4-16,-7 10-27 16,-1 6-56-16,3 8-164 0,-6 7-312 15</inkml:trace>
  <inkml:trace contextRef="#ctx0" brushRef="#br0" timeOffset="28055.92">4800 10231 265 0,'0'0'0'16,"0"0"628"-16,0 0-474 0,0 0-9 16,0 0-11-16,0 0-41 0,0 0-22 15,0 0-19-15,0 0-13 0,-17 40 9 16,11-11 12-16,2 7-22 16,0 5-9-16,0 0 2 0,-2-2-14 15,-1 0-8-15,-1-5-4 0,6-1-4 16,0-5-1-16,2-8 0 0,0-3-43 15,0-7-9-15,2-4-42 0,2-6-8 16,2 0-17-16,1-9-12 16,-3-4-7-16,0-6-46 0,-2-3-27 15,-2-2 38-15,0-3-26 0,-2-3-9 16,0 1 105-16,-4-3 110 0,1 4 60 16,5 0 59-16,0-1 18 0,0 6 51 15,5 4-42-15,-3 1-2 0,2 5 23 16,-2 3-67-16,2 2-15 15,6 4-25-15,-1 4-25 0,5 0-4 16,3 0 4-16,5 8-2 0,1 3-3 16,2 7-1-16,2 2-20 0,-5 3-5 15,3 3-2-15,-2-3-4 0,-7 3-3 16,3-2-1-16,-2 0 3 16,-3-1-5-16,-6-3-4 0,-1 1-2 15,-5-3-2-15,-2-2-1 0,0-2-15 16,-7-5-7-16,3 0-13 0,-8-5-14 15,2-2-18-15,-3-2-37 0,3 0 1 16,-5 0-45-16,5-1-9 16,-7-2 39-16,3 2 32 0,2-1 6 15,-5 0 22-15,5 0 45 0,-1 0 24 16,5-2 13-16,-2 1 27 0,1-2 22 16,-1 0 5-16,4 0-10 0,0-1 8 15,4 3-15-15,-3-2-9 0,-1 1-2 16,2 2-18-16,4-2 2 15,-2 2 3-15,2 2-9 0,0 0-2 16,0-1 11-16,0 1 1 0,0 0 6 16,0-1 7-16,0 1-7 0,0 0 1 15,-2-2 1-15,2 2-2 0,0 0 2 16,-2 0-1-16,2-1-10 0,0 1-1 16,0-2 1-16,0 1-9 15,0-1-6-15,0 0 0 0,0-1-1 16,0 1 4-16,0 1 5 0,0-1-4 15,0 2 2-15,0 0 2 0,0 0-4 16,0 0 3-16,0-2 9 16,0 2-7-16,0 0 3 0,0-1 4 15,0 1-8-15,0 0 3 0,0 0 9 16,0-2-3-16,0 0-1 0,0 1 5 16,0-3-6-16,6 0-3 0,7-4-4 15,1-1-9-15,5-3-4 0,7-3-3 16,10-2-4-16,3-1-97 15,2 2-104-15,1 3-85 0,-5 0-306 16</inkml:trace>
  <inkml:trace contextRef="#ctx0" brushRef="#br0" timeOffset="30192.46">4969 11543 276 0,'0'0'0'0,"0"0"643"0,0 0-520 16,0 0 0-16,0 0 3 0,0 0-34 15,0 0 2-15,0 0-11 0,0 0-10 16,0 0-7-16,0 0 1 16,0 0-9-16,0 1-15 0,0 1-5 15,0 1-10-15,-4 2-5 0,-2-1 0 16,4 0-3-16,-2 2-6 0,0 1 1 16,2 1-4-16,-3 2-3 0,3 2-8 15,-4 3 0-15,0 2 0 0,2 0 0 16,4 2 0-16,-6-1 0 15,2 1 0-15,4 1 0 0,0 0 0 16,0 0 0-16,0-3 0 0,4-1 0 16,2-3 0-16,0-2 0 0,4 3 0 15,3-4 0-15,1 1 0 0,-1 0 0 16,-1-2 0-16,0 4 0 16,1-3 0-16,-3 2 0 0,1 3 0 15,-11 1 0-15,2 4 0 0,-2 6 0 16,-2 1 0-16,-11 3 0 0,-3 3 0 15,-1-5 0-15,-6-1 0 0,-1-4-47 16,-3-11-139-16,-8-12-386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6-24T00:15:24.54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11902 8739 670 0,'0'0'0'16,"0"0"226"-16,0 0-134 0,0 0 2 15,0 0-25-15,0 0 24 0,0 0-58 16,0 0-24-16,-18 11 9 0,34-4 36 16,3-4 0-16,2-2-4 15,-1-1-12-15,3-1 1 0,2-5 9 16,-2-2-15-16,-1 1-4 0,1-1-6 16,-2 0-9-16,-1 3 3 0,1-2-9 15,0 3-4-15,2 1 5 0,-1 0-7 16,1 1-1-16,-2 2 6 0,-3 0-3 15,3 0-4-15,0 4 7 16,-5 3-3-16,3 0 1 0,-5 1 9 16,5 2-8-16,-1-3-2 0,1-1 7 15,2-3-5-15,-1-3-1 0,3 0 5 16,0-2-6-16,0-4-2 31,-1 2 4-31,-3-4-5 0,4 3-4 0,-3 1 2 0,1 0 1 0,2 1-3 16,-3 1 2-16,3-1 1 0,0-2-2 31,-7 0 0-31,3-1 5 0,-2-1-6 0,-1-1 2 0,-3 3 1 16,1 0-4-16,-2 1 4 0,-1 3 1 15,-1 1-4-15,0 4 2 0,1 7 19 16,3 5-9-16,1 1 9 0,-1 0-7 16,-1-1-7-16,1-4 3 0,5-4-5 15,-1-6-5-15,3-2 2 0,2 0 5 16,-1-7-7-16,5-8-22 0,0-6-36 15,2-8-78-15,-4-3-154 16,-4-5-418-16</inkml:trace>
  <inkml:trace contextRef="#ctx0" brushRef="#br0" timeOffset="773.88">13238 8628 703 0,'0'0'0'0,"0"0"326"0,0 0-228 0,0 0 82 15,0 0-46-15,0 0-21 16,0 0-5-16,60 32-45 0,-42-24-9 16,3-1-1-16,2-1-25 0,2-4-5 15,-1-2-4-15,5 0-10 0,-4-4 4 16,0-3-2-16,2-2-8 16,0-1 6-16,-2 2-6 0,-1 1-3 15,-1 1 0-15,0-1 10 0,-3 2-10 16,-1 1 0-16,-2 3 9 0,1 1-12 15,-5 0 6-15,-1 5 6 0,-2 1-7 16,3 1 9-16,-3 1 2 16,2-2-8-16,3 0 5 0,1-1-1 15,-1 0-8-15,-1-1 8 0,5-1 0 16,-4-1-13-16,3 2 8 0,1-3-4 16,-5-1 0-16,3 0 0 0,1 0 0 15,1-1 0-15,-3 1 0 0,5-1 0 16,-2-4 0-16,1-1 0 0,1 0 0 15,0-1 0-15,2-2 0 16,-5 1 0-16,1-3 0 0,-1 4 0 16,3-2 0-16,2 1-44 0,2-5-14 15,6-1-88-15,0 0-91 0,4 1-65 16,-8-1-619-16</inkml:trace>
  <inkml:trace contextRef="#ctx0" brushRef="#br0" timeOffset="5165.74">2685 14896 348 0,'0'0'0'0,"0"0"38"0,0 0-26 15,0 0-6-15,0 0-2 0,0 0 0 16,0 0-8-16,0 0-153 0</inkml:trace>
  <inkml:trace contextRef="#ctx0" brushRef="#br0" timeOffset="5958.34">6733 14323 419 0,'0'0'0'0,"0"0"-15"0,0 0 9 15,0 0-13-15,0 0-36 0,0 0-74 16</inkml:trace>
  <inkml:trace contextRef="#ctx0" brushRef="#br0" timeOffset="7291.99">3082 13821 498 0,'0'0'0'0,"0"0"250"15,0 0-111-15,0 0-24 0,0 0-32 16,0 0-29-16,0 0 6 16,0 0-8-16,0 0 1 0,-12 0 20 15,12 0-27-15,0 0-13 0,0 0 17 16,0 0-13-16,0 0-7 0,0 0 13 16,0 0-11-16,0 0-5 0,0 0 13 15,0 2-16-15,6 2-5 16,0 3 24-16,4 6-12 0,3 5-12 15,1 3 7-15,7 4-11 0,0 3-9 16,8-1 10 31,-3 1-12-47,5-3-8 0,7-4 8 0,-1-2-5 0,4-7-32 31,5-3-29-31,-1-5-66 0,-1 2-100 0,-1-1-132 0,-10 1-377 0</inkml:trace>
  <inkml:trace contextRef="#ctx0" brushRef="#br0" timeOffset="8068.11">4994 13991 773 0,'0'0'0'0,"0"0"304"16,0 0-201-16,0 0-12 0,0 0 8 16,0 0-49-16,0 0-15 0,0 0 20 15,-2 7-5-15,2-7 3 0,0 0 14 16,0 0-26-16,0 0-9 15,0 0 14-15,0 0-17 0,0 0-6 16,0-2 7-16,6-3-8 0,5-2-4 16,-3-3 7-16,11-2-12 0,-1-4-4 15,7-2 5-15,4-3-14 0,6-4 0 16,-2-2 0-16,8-2-1 16,-5-1-33-16,1-1-25 0,-2 0-54 15,-6 3-101-15,-6 1-109 0,-7 2-263 16</inkml:trace>
  <inkml:trace contextRef="#ctx0" brushRef="#br0" timeOffset="23522.69">2385 11103 358 0,'0'0'0'16,"0"0"191"-16,0 0-119 0,0 0 29 16,0 0-21-16,0 0-8 0,0 0 15 15,0 0-21-15,0 0-11 0,-16-9 6 16,16 6-20-16,2-2-6 15,8-5 16-15,9-1-29 0,2 0-17 16,3 0 2-16,3 0-8 0,4-3-38 16,2-1-54-16,2-4-122 0,-3-4-218 15</inkml:trace>
  <inkml:trace contextRef="#ctx0" brushRef="#br0" timeOffset="24316.25">5432 10919 555 0,'0'0'0'0,"0"0"236"0,0 0-117 0,0 0 18 0,0 0-24 0,0 0-25 0,0 0 12 16,0 0-17-16,-29-13-3 31,29 13 36-31,0 0-35 0,0 0-42 0,9 4-16 0,3 7-13 0,9 7 7 16,6 3 1-16,8 1-18 0,-2 0 0 31,4-1-200-31,-10-4-99 0,-6-5-497 0</inkml:trace>
  <inkml:trace contextRef="#ctx0" brushRef="#br0" timeOffset="26797.04">4151 10675 344 0,'0'0'0'0,"0"0"73"15,0 0-62-15,0 0-9 0,0 0-4 16,0 0-59-16,0 0-77 16</inkml:trace>
  <inkml:trace contextRef="#ctx0" brushRef="#br0" timeOffset="29518.78">8316 9711 1049 0,'0'0'0'0,"0"0"227"15,0 0-152-15,0 0 11 0,-37 64-5 16,29-38-26-16,-7 6-10 0,3-3-1 16,-5-1-12-16,-1 1-7 0,-1-8 5 15,7-3-4-15,-1-4-7 0,5-7 0 16,6-1-6-16,0-2-10 15,2-4 9-15,0 0-5 0,0 0-6 16,6-4-2-16,2 2 2 0,9-2 5 16,-1 1-6-16,5 1 8 0,4-3-11 15,2 3 5-15,-1 0-1 0,1 2-2 16,2-1 1-16,-4 1 1 16,-4 3-2-16,-5-2-10 0,1 2 12 15,-5 0-2-15,-6-2 0 0,-1 0 4 16,-3 1-6-16,0-2 4 0,-2 1 2 15,0-1-3-15,0 0 0 0,0-1 17 16,-2-4-12-16,0-2-1 16,-5-4 0-16,-3-2-7 0,4-5 3 15,-4 0 0-15,-5-6 0 0,-6-2 0 16,3-2 0-16,-3-1 0 0,7 2-18 16,-1 6 18-16,9 6 0 0,2 8-2 15,4 4 5-15,-6 1-5 0,6 2 2 47,0 0 0-47,0 1-12 0,0 5 2 0,6 5 10 0,0-1 0 0,-2 0-82 31,6 0-7-31,-1 0-48 0,-1-6-52 0,4-1-47 0,-3-3-173 0</inkml:trace>
  <inkml:trace contextRef="#ctx0" brushRef="#br0" timeOffset="29744.84">8742 9660 1227 0,'0'0'0'0,"0"0"257"15,-23 61-160-15,11-30-10 0,6 5-3 16,-7 4-36-16,3 0-27 0,-5 2-11 16,3-1-4-16,-1-2-6 0,3-4 0 15,-2-9-12-15,6-4-27 0,1-10-24 16,3-10-45-16,2-2-26 0,0-12-70 15,2-10-68-15,-2-6-158 16</inkml:trace>
  <inkml:trace contextRef="#ctx0" brushRef="#br0" timeOffset="29884.08">8717 9682 943 0,'0'0'0'0,"0"0"347"15,0 0-255-15,0 0 2 0,68 62-8 16,-55-27-20-16,3 3-17 0,-8-1-27 15,5 4-18-15,-5-3 3 0,2-2-14 16,-5-4-47-16,-3-6-36 0,-2-6 7 16,-7-4-24-16,-5-8-62 15,-2-3-94-15,-3-5-75 0</inkml:trace>
  <inkml:trace contextRef="#ctx0" brushRef="#br0" timeOffset="30024.96">8655 9936 1116 0,'0'0'0'0,"0"0"346"0,0 0-242 16,74 17-4-16,-38-15-61 0,-3 0-30 16,2-2-4-16,-4 0-10 0,-8 0-130 15,-5 0-39-15,-1-2-35 0,-11-7-108 16,-2-2-314-16</inkml:trace>
  <inkml:trace contextRef="#ctx0" brushRef="#br0" timeOffset="30180">8944 9754 1021 0,'0'0'0'16,"0"0"326"-16,0 0-228 16,0 0-16-16,0 0 0 0,36 88-18 15,-30-54-33-15,2 4-19 0,-6-4-7 16,2-4-9-16,-2-4-46 0,0-9-54 16,5-7-19-16,-5-5-67 0,-2-5-186 15,0-10-197-15</inkml:trace>
  <inkml:trace contextRef="#ctx0" brushRef="#br0" timeOffset="30428.38">9002 9729 1236 0,'0'0'0'0,"0"0"239"16,66 10-177-16,-41 3 19 16,0 3-21-16,2 1-10 0,-6 1-24 15,-7 2-23-15,-4 0 4 0,-8 3-2 16,-2-2-9-16,-10 0 8 0,-6 2-7 15,-3 2-18-15,-4 3-2 0,-2-1 7 16,5-2-3-16,-1-7 1 16,9-5-18-16,6-5-33 0,3-5-11 15,3-3-10-15,0-9-43 0,5-5-101 16,-1-10-74-16,4-3-237 0</inkml:trace>
  <inkml:trace contextRef="#ctx0" brushRef="#br0" timeOffset="30585.07">9203 9715 1105 0,'0'0'0'0,"0"0"324"16,68 4-258-16,-35-8-10 0,2-3-17 16,0-4-27-16,1-1-15 15,1 1-53-15,-8 0-32 0,-7 6-24 16,-5 3-19-16,-5 2-71 0,-8 0-56 15,-4 5-60-15</inkml:trace>
  <inkml:trace contextRef="#ctx0" brushRef="#br0" timeOffset="30805.27">9393 9770 636 0,'0'0'0'0,"0"0"296"0,0 0-184 16,-17 65-26-16,11-41-3 0,6 6-11 15,-6 2-25-15,4 1-21 0,2-1 9 16,0-6 5-16,0-3-15 0,0-5 5 15,10-7-8-15,3-2-8 16,1-6 6-16,7-3-2 0,2 0-2 16,-1-10 0-16,5 1-7 0,0-3-13 15,-2-2-17-15,-2 2-23 0,-5 1-28 16,-5 2-87-16,-5 3-65 16,-8-3-136-16</inkml:trace>
  <inkml:trace contextRef="#ctx0" brushRef="#br0" timeOffset="30943.99">9354 9911 1223 0,'0'0'0'0,"0"0"280"16,0 0-191-16,0 0 13 0,76-21-25 16,-49 13-58-16,4-2-23 0,-4 5-40 31,-2-1-99-31,-5 5-80 0,-7 0-318 0</inkml:trace>
  <inkml:trace contextRef="#ctx0" brushRef="#br0" timeOffset="31277.87">9906 9690 1040 0,'0'0'0'16,"0"0"302"-16,0 0-215 16,0 0-19-16,0 0-12 0,0 0-16 15,0 0-13-15,0 0-19 0,58 29 1 16,-48-43 3-16,-2-3-13 0,-4 1 2 16,-4 2 4-16,-4 0-9 0,-4 5 7 15,-7 3 4-15,1 5-9 0,-3 1 4 16,1 11 56-16,1 2-49 0,3 2-3 15,6 0 0-15,4 2-12 16,0 0-38-16,2 0-46 0,8-3-46 16,0 3-85-16,3-3-97 0,-1-3-156 15</inkml:trace>
  <inkml:trace contextRef="#ctx0" brushRef="#br0" timeOffset="31494.97">9928 9976 1149 0,'0'0'0'15,"0"0"323"-15,0 0-220 0,0 0 11 16,0 0-45-16,0 0-20 16,64 7-23-16,-45-18-24 0,-11-4 3 15,5 2 3-15,-9 1-16 0,-4-2-30 16,0 3 20-16,-4 0-9 0,-9 4 3 16,-1 7 14-16,-1 0-4 0,-1 5 7 15,6 7 7-15,-3 0 0 0,7-2-53 16,4 4-6-16,2-7-44 0,0 2-55 15,10-3-41-15,3-8-184 16</inkml:trace>
  <inkml:trace contextRef="#ctx0" brushRef="#br0" timeOffset="31884.16">10495 9667 1252 0,'0'0'0'0,"0"0"314"0,0 0-212 16,0 0-13-16,-52 65-6 16,36-35-45-16,-7 2-32 0,2 2 5 15,3-2 2-15,1-2-14 0,0-3 2 16,5-7 15-16,4-6-21 0,2-5 6 16,1-4 7-16,5-2-16 0,0 0 7 15,7-2 1-15,5-1 0 0,3-1-3 16,5-4 14-16,1 0-10 15,8 4 5-15,2-2 6 0,2 1-17 16,4 1 5-16,2-4 0 0,-6 3 2 16,-4 1-3-16,-8 1 2 0,-6 0-2 15,-9 0-4-15,-4 0 5 0,0 0 0 16,-2-3-10-16,-4-4 15 16,-5-5-10-16,-3-2 0 0,-2-4 8 15,-5-7-6-15,0-1-15 0,3-1 6 16,3 1-17-16,1 5 20 0,8 3 16 15,-2 3-14-15,4 7-43 0,2 0 28 16,0 4-15-16,4 1-21 16,4 3-10-16,-2 0-34 0,7 0-48 15,-3 0-36-15,2 0-161 0</inkml:trace>
  <inkml:trace contextRef="#ctx0" brushRef="#br0" timeOffset="32083.89">10879 9550 1298 0,'0'0'0'0,"0"0"319"16,0 0-239-16,0 0-15 0,0 0 10 15,0 0-12-15,79 5-37 0,-52 0-26 16,0-1 0-16,-1 0 8 16,-3-1-12-16,-4-1-64 0,-9 0-2 15,-8 2-51-15,-2 0-52 0,-8 0 26 16,-2 0-53-16,-9-2-109 0,-2-1 4 15,1-1-106-15</inkml:trace>
  <inkml:trace contextRef="#ctx0" brushRef="#br0" timeOffset="32273.89">10916 9637 784 0,'0'0'0'0,"0"0"347"0,0 0-226 16,-6 74-7-16,12-44-9 0,1 6-5 16,-5 5-10-16,4 6-37 0,-4 2-8 15,0 1-11-15,0-6-30 0,0-9-1 16,-2-12 6-16,0-8-18 0,0-7-46 15,0-8-16-15,0-4-53 16,0-10-29-16,0-10 8 0,0-4-81 16,-4-6-152-16,-6 0-141 0</inkml:trace>
  <inkml:trace contextRef="#ctx0" brushRef="#br0" timeOffset="32367.9">10910 9843 833 0,'0'0'0'0,"0"0"536"15,0 0-396-15,0 0 18 0,0 0-48 16,0 0-47-16,83 19-23 0,-56-17-21 15,2-2-27-15,0-2-56 0,0-2-61 16,0-1-143-16,-3-2-242 16,-1-4-351-16</inkml:trace>
  <inkml:trace contextRef="#ctx0" brushRef="#br0" timeOffset="32643.09">11429 9569 1064 0,'0'0'0'0,"0"0"256"16,0 0-182-16,-70 55 28 0,47-22-7 16,2 2-23-16,1 2-15 0,3 3-22 15,7-3 8-15,6-1 4 0,4-4-28 16,6-5-9-16,6-4 0 0,3-5-15 16,1-7 5-16,3-6 0 15,2-5 0-15,-1 0-71 0,3-5 24 16,0-6-49-16,-5-1-62 0,-3 1-4 15,-7-1-75-15,-4 1-194 0,-4 1-199 16</inkml:trace>
  <inkml:trace contextRef="#ctx0" brushRef="#br0" timeOffset="32778.12">11351 9799 967 0,'0'0'0'0,"0"0"355"0,0 0-237 0,0 0-25 0,68 11 25 16,-43-9-64-16,-1 0-50 0,3-2-4 15,-2 0 0-15,0-3-68 16,-7-3-19-16,-7 1-2 0,-5-1-78 16,-6-1-63-16,0 2 7 0,-8-1-5 15,-1-1-41-15,1 2-78 16</inkml:trace>
  <inkml:trace contextRef="#ctx0" brushRef="#br0" timeOffset="32929.48">11539 9758 1 0,'-13'-1'321'0,"5"1"-321"0,6 0 396 0,-6 3-233 15,6 6-24-15,0 3-8 0,2 2-26 16,0 6-25-16,0 2 14 0,0 9-18 15,0 7-13-15,0-1 15 0,2 4-19 16,-2-1-37-16,0-7-9 16,2-9-1-16,0-5-20 0,4-8-14 15,-6-7-20-15,2-4-82 0,2-15-62 16,2-9-48-16,-2-7-162 0</inkml:trace>
  <inkml:trace contextRef="#ctx0" brushRef="#br0" timeOffset="33103.33">11723 9572 1116 0,'0'0'0'15,"0"0"248"-15,10 65-125 0,-10-23-2 16,0 8-16-16,0 3-45 0,0 0-21 16,0-2-1-16,0-5-14 15,0-7-29-15,2-9-6 0,0-6-20 16,0-14-42-16,-2-8-78 0,0-3-5 15,0-11-34-15,0-8-91 0,0-3-42 16,0-3-205-16</inkml:trace>
  <inkml:trace contextRef="#ctx0" brushRef="#br0" timeOffset="33231.24">11768 9857 660 0,'0'0'0'16,"0"0"442"-16,0 0-280 0,0 0 18 16,77-13-57-16,-55 10-49 0,1 1-29 15,2-2-27-15,-2-3-22 0,-1-3-9 16,-3-1-39-16,-7 1-59 0,-5-2-39 15,-3-2-3-15,-4 2-47 16,0-5-94-16,-4-2 1 0</inkml:trace>
  <inkml:trace contextRef="#ctx0" brushRef="#br0" timeOffset="33401.91">11979 9634 563 0,'0'0'0'0,"0"0"446"0,0 0-286 0,0 0-29 16,0 0-10-16,0 0-52 15,0 0-21-15,0 0 30 0,-4 45-16 16,4-13-20-16,0 9 13 0,2 8-1 15,-2 3-22-15,-4 3-1 0,2 1-3 16,0-9-26-16,2-9 2 0,0-9 6 16,0-10-20-16,0-8-17 15,-5-7-12-15,5-2-61 0,0-4-90 16,0-9-24-16,0-6-237 0</inkml:trace>
  <inkml:trace contextRef="#ctx0" brushRef="#br0" timeOffset="34244.46">12318 9711 1102 0,'0'0'0'0,"0"0"347"0,0 0-249 16,0 0-18-16,0 0-18 0,0 0-15 15,62 40-14-15,-31-40-29 0,-6-4 1 16,0 1 4-16,-5 1-18 0,-5-1-61 15,-7 1-1-15,0 2-33 16,-8 0-47-16,0 4-24 0,-8 4-31 16,-4 2-175-16,-9-2-142 0</inkml:trace>
  <inkml:trace contextRef="#ctx0" brushRef="#br0" timeOffset="34412.73">12318 9949 1051 0,'0'0'0'0,"0"0"420"0,0 0-275 15,0 0-30-15,64 23-12 0,-41-23-35 16,0-5-40-16,3 2-18 16,-5-1-1-16,0 4-18 0,-3 0-104 15,-7 1-42-15,-1 10-101 0,-6-1-226 16</inkml:trace>
  <inkml:trace contextRef="#ctx0" brushRef="#br0" timeOffset="34991.16">12992 9714 788 0,'0'0'0'16,"0"0"378"-16,0 0-245 0,0 0 3 15,0 0-34-15,0 0-39 0,0 0 10 16,-2 65-20-16,2-32-26 0,0-2 3 16,2 1 3-16,0-3-28 0,2-5-3 15,0-4 7-15,4-3-18 0,-5-6-36 16,-1-4 12-16,0-4-45 0,0-3-37 15,2-2 14-15,-4-6-43 16,0-7-26-16,0-4-44 0,0-5-62 16,-8-5-87-16</inkml:trace>
  <inkml:trace contextRef="#ctx0" brushRef="#br0" timeOffset="35238.31">13000 9717 853 0,'0'0'0'15,"0"0"342"-15,0 0-192 0,79-21-22 16,-46 21-52-16,2 0-14 0,0 1-13 15,-2 5-33-15,-8 2-6 0,-6 6 3 16,-7 2-16-16,-8 1 1 0,-4 3 4 16,-8 6 2-16,-9 3-8 15,-5 3 6-15,-7 2-4 0,-2-4-23 16,-3-2 29-16,3-7-8 0,9-5-6 16,1-6 15-16,7-4-10 0,3-5-21 15,9-1 6-15,2-8-31 0,2-2-26 16,11-7 10-16,1 1-39 15,7-7-105-15,-1-2-91 0,1 0-182 16</inkml:trace>
  <inkml:trace contextRef="#ctx0" brushRef="#br0" timeOffset="35613.1">13370 9619 1097 0,'0'0'0'0,"0"0"296"0,0 0-206 15,70 17-24-15,-37-13-1 0,3-4-26 16,1 0-39-16,-2-3 0 16,-10 1-29-16,-5 1-27 0,-5 1-19 15,-11 0 8-15,2 0-42 0,-6 2-24 16,-6 2 40-16,-13 3 6 0,-1 0-16 16,-1-3 71-16,-2-1 3 0,5 0-6 15,-3 1 30-15,7 0 5 0,3 0 0 16,1 5 94-16,2-1-13 0,4 2 18 15,-3 3 5-15,5 5-19 16,2 6 7-16,-2 4-11 0,2 5-33 16,-2 2-7-16,2 3 0 0,0-1-12 15,0-6 3-15,2-1 1 0,4-9-19 16,3-6-1-16,3-5 5 0,3-6-20 16,-3-4 3-16,5 0 9 15,1-3-13-15,3-5-38 0,-5 0-18 16,-1-5-33-16,1 2-41 0,-9 0-15 15,-1 3-76-15,-6 3-174 0,0-4-55 16</inkml:trace>
  <inkml:trace contextRef="#ctx0" brushRef="#br0" timeOffset="35759.92">13490 9850 964 0,'0'0'0'0,"0"0"329"0,0 0-199 16,0 0-22-16,66 1-38 15,-41-1-24-15,4 0-25 0,2-2-20 16,-4-3-2-16,-4 1-54 0,-9 1-27 16,-4 2-45-16,-1 0-44 0,-7 1-126 15,-2-3-228-15</inkml:trace>
  <inkml:trace contextRef="#ctx0" brushRef="#br0" timeOffset="36056.73">13056 9507 981 0,'0'0'0'0,"0"0"328"0,68-26-198 16,-29 18-17-16,13 0-22 15,-2 5-24-15,12 2-18 0,-4 1-27 16,-1 0-3-16,-3 4 7 0,-6 3-24 16,-9 0 2-16,-8 0 10 0,-8 1-18 15,-11-1 1-15,-6-2 6 0,-1-2-2 16,-1-1-5-16,-4 0-7 0,0 0-38 16,0-2-50-16,0 0-56 15,-9 0-90-15,3-4-357 0</inkml:trace>
  <inkml:trace contextRef="#ctx0" brushRef="#br0" timeOffset="36512.53">14344 9642 1103 0,'0'0'0'0,"0"0"358"0,0 0-298 15,0 0-22-15,0 0 24 0,0 0 0 16,0 0-34-16,0 0-14 0,0 0 3 16,45 62-14-1,-28-60 1-15,-3-2 8 0,-1 0-14 0,-9 0-1 16,-2-5 6-16,0 0-3 0,-2-1 5 16,-4-2 6-16,-7 2-16 0,-3 0-5 15,-3 0 12-15,3 3-4 0,4 3-41 16,3 0 7-16,-1 0-29 0,6 6-28 15,0 1-7-15,0 0-51 16,2 6-82-16,0 0-65 0,0 1-115 16</inkml:trace>
  <inkml:trace contextRef="#ctx0" brushRef="#br0" timeOffset="36678.08">14350 9939 846 0,'0'0'0'0,"0"0"441"16,0 0-310-16,0 0-9 0,31 58 8 15,-15-54-46-15,3-4-25 0,2 0-5 16,-11-8-27-16,3-4-10 16,-9-2-1-16,-2-3-18 0,4 2-10 15,-6-1 7-15,0 3-16 0,0 1-3 16,-2 5 15-16,-6 5-21 0,6 1-43 16,-7 1-44-16,7 2-29 0,2 4-82 15,0-2-150-15</inkml:trace>
  <inkml:trace contextRef="#ctx0" brushRef="#br0" timeOffset="37117.92">15175 9551 913 0,'0'0'0'0,"0"0"504"0,0 0-366 16,0 0-51-16,0 0-36 0,0 0-26 15,0 0-2-15,-48 84 8 0,40-43-17 16,6 6-1-16,2 0 14 0,0 1-12 16,0-5-4-16,10-3 10 15,3-9-24-15,3-6-4 0,-1-7 7 16,1-7 0-16,1-7-57 0,-5-4 33 15,3-5-39-15,-11-6-61 0,2-3 4 16,-6-2-41-16,0 1-77 0,-6-4-43 16,-3-2-71-16</inkml:trace>
  <inkml:trace contextRef="#ctx0" brushRef="#br0" timeOffset="37283.47">15138 9825 950 0,'0'0'0'0,"0"0"378"15,0 0-290-15,0 0-3 0,0 0 5 16,59-17-29-16,-32 14-31 0,2-2-20 15,2 1 2-15,2-4-23 16,-4-1-52-16,-4 0-6 0,-6 4-31 16,-5 2-75-16,-12 0 3 0,0-2-3 15,-2 0-71-15,-8-2-10 0</inkml:trace>
  <inkml:trace contextRef="#ctx0" brushRef="#br0" timeOffset="37412.12">15365 9687 650 0,'0'0'0'0,"0"0"433"16,0 0-297-16,0 0 11 0,0 62-42 15,0-29-40-15,2 10 1 0,-2 3 4 16,0 1-34-16,0-1-20 16,2-4 0-16,-2-8-17 0,2-9-21 15,0-10-6-15,-2-10-48 0,4-5-51 16,0-5-18-16,3-12-36 0,-3-9-141 16,2-7-122-16</inkml:trace>
  <inkml:trace contextRef="#ctx0" brushRef="#br0" timeOffset="37611.6">15553 9579 1101 0,'0'0'0'0,"0"0"273"15,0 0-174-15,4 83 0 0,-8-38 1 16,0 6-20-16,0-1-26 0,2 1-26 16,2-3-12-16,0-11-3 15,0-3-26-15,4-13-62 0,0-9-12 16,2-8-63-16,0-4-53 0,-4-8 10 15,3-7-62-15,-3-4-128 0</inkml:trace>
  <inkml:trace contextRef="#ctx0" brushRef="#br0" timeOffset="37836">15615 9831 759 0,'0'0'0'0,"0"0"461"16,0 0-332-16,0 0-34 0,68-70-42 16,-51 55-29-16,-3-2-21 0,1 4-6 15,1 1 4-15,-5 0-2 0,1-1-73 16,-6 2 40-16,-4 1-9 15,-2 5 6-15,0 2 30 0,0 3 2 16,0 0 7-16,-2 8 48 0,-2 4 0 16,0 6 23-16,0 6 12 0,0 5-15 15,0 5-17-15,4 4-3 0,0 2-25 16,0 3-4-16,0 1 1 0,0-3-23 16,0-4-7-16,2-5-9 15,-2-8-27-15,0-8-36 0,-5-8-33 16,1-5-28-16,-6-3-106 0,2-2-61 15,-5-7-150-15</inkml:trace>
  <inkml:trace contextRef="#ctx0" brushRef="#br0" timeOffset="38129.21">15071 9354 933 0,'0'0'0'0,"0"0"308"16,0 0-162-16,0 0-11 0,0 0-24 15,89-50-9-15,-39 49-14 0,16 4-25 16,0 8-10-16,9 2 4 0,-1-1-34 16,-2 1-8-16,-1-2-2 15,-11-2-13-15,-7-5 0 0,-7-1 0 16,-17-3 0-16,0 0 0 0,-13-5-54 15,-3 0 2-15,-11-3-43 0,-2 3-13 16,-15 2-119-16,-8 2-155 16,-3 1-282-16</inkml:trace>
  <inkml:trace contextRef="#ctx0" brushRef="#br0" timeOffset="38728.62">13961 9213 916 0,'0'0'0'16,"0"0"350"-16,0 0-234 0,0 0-41 16,0 0-16-16,0 0-17 0,0 0-17 15,0 0-12-15,73-34 5 0,-53 34-2 16,1 0-5-16,-9 0 5 0,-1 7-20 16,-11 4 0-16,0 7 8 15,-9 5 51-15,-5 5-39 0,-7 3 10 16,-1 0-18-16,-3-2-1 0,0-3 16 15,0-5-16-15,2-4 2 0,7-5 25 16,4-2-5-16,5-7 2 0,7-3 8 16,0 0-25-16,7 0-13 15,7 0 29-15,5 0-6 0,3-2-10 16,7-4 13-16,0 1-27 0,-4 1 0 16,6 0 0-16,-8-3 0 0,-5 3 0 15,-5 2 0-15,-1 0 0 0,-8 2-135 16,-2 0-18-16,-2 0-130 0,-4 0-347 15</inkml:trace>
  <inkml:trace contextRef="#ctx0" brushRef="#br0" timeOffset="39377.08">16043 9260 1158 0,'0'0'0'0,"0"0"281"0,0 0-186 15,70-20-12-15,-39 14-28 0,2 1-12 16,-6 4-9-16,-2 1-17 0,-6 4-14 15,-13 5 11-15,-4 7-11 16,-2 4 6-16,-10 8 12 0,-9 6-11 16,-4 4-4-16,-4 3 24 0,2-1-5 15,1-4 9-15,5-5 11 0,3-5-16 16,9-8-2-16,7-6-2 0,0-3-25 16,9-5 0-16,9-4 0 15,7-1 0-15,6-9 0 0,4-4 0 16,-2-4 0-16,2-1 0 0,-10 2 0 15,-4 1 0-15,-5 3 0 0,-11 7-118 16,-8 5-49-16,-13 2-181 16,-9 8-338-16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6-24T00:20:46.091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2115 14007 364 0,'0'0'0'15,"0"0"213"-15,0 0-119 0,0 0-83 16,0 0 71-16,0 0 130 15,0 0-146-15,0 0 7 0,10-25-7 16,-10 25 24-16,0 0-6 0,0 0-32 16,0 0-11-16,0 0-15 0,0 5-3 15,-4 1 5-15,-2 8-14 0,-1 3-13 16,-5 6 4-16,2 1-3 16,-1 1-3-16,1-4 2 0,2-2 4 15,-3-3-6-15,-1-2 2 0,4-5 3 16,-3-1-4-16,3-3 0 0,4 0 7 15,4-4-6-15,0 1 10 0,-4-2-6 16,4 0-7-16,0 0 3 16,4 0-2-16,4 1-10 0,7 3 13 15,-1-1 0-15,7 0-1 0,4-2 3 16,0 3-2-16,3-3 0 0,-1 0 7 16,0 0-2-16,-4 2-7 0,-7-1 0 15,3 1 5-15,-9-1-6 0,-3-1 2 16,-1 2 0-16,-2-1-1 15,-4-2 0-15,0 1-2 0,0-1-35 16,0 0 2-16,0 0-5 0,-10-3-44 16,-1-2-69-16,-5-1 21 0,-1-5 3 15,5 0-104-15,-5-2 27 16,1 0-34-16</inkml:trace>
  <inkml:trace contextRef="#ctx0" brushRef="#br0" timeOffset="194.05">2125 14068 486 0,'0'0'0'0,"0"0"268"15,0 0-154-15,0 0 13 0,0 0-49 16,0 0-23-16,0 0-18 16,0 0-25-16,0 0-6 0,-8 16 9 15,12 15-1-15,4 2 2 0,2 4 0 16,-3-2-7-16,1 1-1 0,-2-6 6 16,0-4-4-16,1-6-6 0,-5-3 2 15,2-1-3-15,2-6-1 0,-6-3 3 16,2-5-5-16,-2-2 0 15,2 0 0-15,0-2-1 0,0-11-79 16,0-2 22-16,0-9-63 16,0-5-106-16,0 0-109 0</inkml:trace>
  <inkml:trace contextRef="#ctx0" brushRef="#br0" timeOffset="407.09">2247 14123 731 0,'0'0'0'0,"0"0"252"0,0 0-148 15,0 0-10-15,74-1-12 0,-49 0-32 16,2 1-8-16,-2-2-8 16,-2 2-25-16,-3-1-7 0,-3 1 2 15,-5 0-3-15,-4 0-2 0,-1 3-1 16,-5-2-20-16,-2 1-25 0,0-1-7 16,-6 1 4-16,-3 0-37 0,-5-2-25 15,-7 0-23-15,3-7-61 0,-1-6-38 16</inkml:trace>
  <inkml:trace contextRef="#ctx0" brushRef="#br0" timeOffset="658.9">2352 13989 705 0,'0'0'0'16,"0"0"254"-16,0 0-171 16,0 74-11-16,-2-42-5 0,2 3-24 15,4 4-3-15,1 3-4 0,5 3 2 16,-4-3-8-16,7-6-16 0,-5-5-5 15,6-10-5-15,-3-4 8 0,1-8 2 16,5-5-5-16,1-2 27 16,-1-2-5-16,3-4-7 0,-1-8 8 15,-3 0-12-15,1-1-3 0,-5 2 0 16,-3 3-13-16,-3 1-4 0,-6 5 0 16,6 1 0-16,-6 1-81 0,0 0-102 15,-8 2-118-15,-3 4-621 16</inkml:trace>
  <inkml:trace contextRef="#ctx0" brushRef="#br0" timeOffset="1361.95">4031 13935 900 0,'0'0'0'0,"0"0"241"0,0 0-123 16,0 0-15-16,0 0-37 0,-52 74-4 16,46-35-23-16,-4 9-10 0,8 1-7 15,2 1-10-15,2-5-2 16,8-6-1-16,2-6-4 0,1-7-6 15,7-6 2-15,-1-5 2 0,0-8-3 16,5-4 0-16,1-3 4 0,-2-3-4 16,-8-8 0-16,-1 0 4 0,-4-6-5 15,-1-3 2-15,-5 0 1 0,-4-2-2 16,0 1-2-16,-9 2 1 16,-9-1 0-16,-3 4 2 0,1 2 2 15,-3 8-4-15,6 6 2 0,-3 4 2 16,1 11-4-16,4 3-4 0,3 3 3 15,6-2-1-15,4-2 0 0,2 0-26 16,2-3-27-16,8-7-32 16,3-2-31-16,5-5-47 0,-3-8-117 15,1-8-134-15</inkml:trace>
  <inkml:trace contextRef="#ctx0" brushRef="#br0" timeOffset="1514.22">4196 14102 1150 0,'0'0'0'16,"0"0"217"-16,0 0-171 0,0 0-7 16,0 0-8-16,68 46-19 0,-43-46-10 15,4-4 2-15,-4-1-8 0,0-1-75 16,-13 2-59-16,1-1-12 16,-5 0-45-16,-8 2-176 0</inkml:trace>
  <inkml:trace contextRef="#ctx0" brushRef="#br0" timeOffset="1709.94">4285 14021 946 0,'0'0'0'16,"0"0"211"-16,2 90-145 0,0-50 17 16,0 5-27-16,5 0-16 0,3-2 4 15,-2-7-14-15,2-8-8 0,3-6-3 16,5-7-14-16,3-6-5 15,0-5 0-15,6-4 4 0,-5-9-5 16,1-6-7-16,0-2-15 0,-7-1-35 16,-1 2-78-16,-3 5-40 0,-8 6-130 15</inkml:trace>
  <inkml:trace contextRef="#ctx0" brushRef="#br0" timeOffset="2327.88">6239 13849 1120 0,'0'0'0'0,"0"0"215"0,0 0-164 16,-15 61-19-16,15-34 8 15,10 0-5-15,3 2-17 0,1 0-9 16,7-5-2-16,-2 0-6 0,-7-4 0 16,5-4 3-16,-3 0-3 0,-6-6 0 15,1-2 6-15,-3-1 9 0,-6-3 15 16,0 0 19-16,-6 2-4 16,-1 1-14-16,-1-2-11 0,-8 4-13 15,5-4-6-15,-5-2 1 0,-3 3-2 16,5-4-2-16,-3 0-41 0,3-2-14 15,5-3-37-15,-3-7-69 16,8-6-56-16,0-4-48 0,-1-5-199 16</inkml:trace>
  <inkml:trace contextRef="#ctx0" brushRef="#br0" timeOffset="2484.21">6280 13898 973 0,'0'0'0'16,"0"0"365"-16,0 0-260 15,66-8-50-15,-43 5-34 0,0 0-17 16,3 0 0-16,-3-1-8 0,0 1-95 16,-9 1-88-16,-3 2-51 0,-7 0-176 15</inkml:trace>
  <inkml:trace contextRef="#ctx0" brushRef="#br0" timeOffset="2621.93">6491 13997 944 0,'0'0'0'15,"0"0"210"-15,0 0-139 16,76 8-12-16,-47-14-7 0,-2-2-23 16,0-1-24-16,-4 3-5 0,-5 1 0 15,-9 4-42-15,-3 0-22 0,-4 1-26 16,-2 0-4-16,-4 3-26 0,-11 0-152 16,-3-2 70-16,5-1-17 0</inkml:trace>
  <inkml:trace contextRef="#ctx0" brushRef="#br0" timeOffset="3020.41">6573 13856 910 0,'0'0'0'0,"0"0"240"15,0 0-111-15,0 0-35 16,-2 91-34-16,2-50-6 0,2 1-19 16,3 0-11-16,-1-5 4 0,6-5-7 15,0-5-7-15,5-7-3 0,3-7-8 16,-1-7-4-16,4-6 2 0,1 0 3 15,1-10-6-15,-2-2 4 16,-1-5 0-16,1 2-2 0,-4 2 0 16,-9 3 2-16,4 3-3 0,-5 3 2 15,-5 3 1-15,0 1-3 16,-2 0 2-16,0 4 17 0,0 1 0 0,-4 1 1 16,-1-3-6-16,1 0-4 0,-2-3-4 15,6 0-2-15,-2 0-6 0,2 0 0 16,-2 0-9-16,2 0-15 15,0 0-7-15,0 0 10 0,0 0 9 16,2 0 6-16,0 0 6 0,-2 0 0 16,6 0 4-16,-6 0 0 0,0 0-2 15,0 0 1-15,0 1-1 16,0-1-38-16,0 0-49 0,0 0-52 16,2 0-49-16,-2 0-147 0,0-3-177 15</inkml:trace>
  <inkml:trace contextRef="#ctx0" brushRef="#br0" timeOffset="6746.03">15301 10747 900 0,'0'0'0'0,"0"0"260"0,0 0-150 16,0 0 5-16,0 0-43 15,0 0-26-15,0 0 1 0,-39 63 0 16,30-37-5-16,-3 3 4 0,2 3-11 15,3 3-11-15,-1 1 3 0,4 0-10 16,4-1-11-16,0-2-1 16,8-5 0-16,5-6-6 0,5-2 1 15,1-8 0-15,4-2 0 0,-3-3-1 16,5-7 0-16,0 0-9 0,-2-2 2 16,-3-6 5-16,-7-4-2 0,-1-1 1 15,-10-3 8-15,-2-6-6 16,0 3 3-16,-12-3 1 0,-1 2-3 15,-3 3 1-15,-3 2 0 0,1 9 0 16,-1 2 0-16,0 4 1 0,-1 7-2 16,3 6-12-16,7 3 6 0,-1 1-5 15,9-3-27-15,2-3-19 16,0-4-24-16,11-1-50 0,-1-6-51 0,5 0-45 16,-3-6-204-16</inkml:trace>
  <inkml:trace contextRef="#ctx0" brushRef="#br0" timeOffset="6942.25">15441 10940 1034 0,'0'0'0'15,"0"0"333"-15,0 0-267 0,0 0-8 16,79 27-20-16,-52-26-24 0,0-1-10 16,2 0 1-16,-9 0-10 0,-1 0-47 15,-5 0-7-15,-7 0-29 0,-5-3-59 16,-2-2 7-16,0-4-14 15,-4 0-76-15,-9-4 70 0,1-3 2 16</inkml:trace>
  <inkml:trace contextRef="#ctx0" brushRef="#br0" timeOffset="7086.5">15570 10789 654 0,'0'0'0'16,"0"0"376"-16,0 78-236 0,0-35-37 15,0 1-12-15,0 3-23 0,4-1-26 16,0-7-15-1,8-6-3-15,-4-7-12 0,9-9-11 0,-3-7-1 16,-1-10 0-16,6-3 0 0,-5-13-69 16,-2-8 3-16,7-2-51 0,-11-4-64 15,5 3-33-15,-3 2-94 0</inkml:trace>
  <inkml:trace contextRef="#ctx0" brushRef="#br0" timeOffset="7289.18">15896 10781 1154 0,'0'0'0'0,"0"0"278"0,0 0-211 15,54 81 21-15,-44-46-25 0,1 3-33 16,-7 2-18-16,-2 3-1 0,-2 0-10 16,-13-2 1-16,1-1 3 15,-7-8-7-15,-1-3-3 0,-3-10-37 16,0-4-47-16,0-7-90 0,3-7-95 15,1-1-205-15</inkml:trace>
  <inkml:trace contextRef="#ctx0" brushRef="#br0" timeOffset="7696.83">15059 10750 727 0,'0'0'0'16,"0"0"334"-16,0 0-203 16,0 0-8-16,-54 58-3 0,40-25-7 15,-1 9-25-15,-3 8-7 0,3 9-3 16,7-1-29-16,2-4-15 0,6-10-18 16,8-7-7-16,13-11-10 0,1-3-3 15,3-7-11-15,8-5-22 0,2-7-29 16,-1-1-34-16,1-3-32 0,-8 0-86 15,-3 0-55-15,-3 0-160 16</inkml:trace>
  <inkml:trace contextRef="#ctx0" brushRef="#br0" timeOffset="8161">16090 10560 1228 0,'0'0'0'15,"0"0"297"-15,0 0-225 16,0 0 16-16,0 0-10 0,0 0-45 16,77-48-20-16,-58 48-8 0,-1 6 3 15,-8 2-10-15,-3 4 4 0,-5 5 5 16,-2 2-6-16,-9 1 7 0,-3 4 8 15,-7 0-1-15,1-2 11 0,3 0 7 16,1-4-4-16,2-5 6 16,5-2-1-16,7-4-17 0,0-2-13 15,13 0-4-15,-1-4 0 0,9-1 0 16,8-1 0-16,4-7 0 0,-4 0 0 16,4 1-66-16,-6 1-39 31,-7 0-108-31,-11 1-102 0,-7 1-337 0</inkml:trace>
  <inkml:trace contextRef="#ctx0" brushRef="#br0" timeOffset="10355.7">12857 10194 577 0,'0'0'0'0,"0"0"371"16,0 0-229-16,0 0-9 0,0 0 0 15,0 0-19-15,0 0-21 0,0 0-16 16,0 0-15-16,63-9-23 0,-49 14 0 16,7 5 1-16,-7-2-12 0,5 2-4 15,-5-2-3-15,1-2-12 16,1-3-2-16,1-3 3 0,-1-1-8 15,1-8-1-15,1 0 5 0,-3-3-7 16,1-2 0-16,1 6 2 0,-5 1 2 16,1 4-3-16,5 3 0 47,-3 4 0-47,1 6-2 0,3-2 4 0,2 1 0 0,-3-5-6 0,5 0 8 0,2-3-1 0,0-1-3 0,-3 0 0 15,1-2 6-15,-4-4-6 0,1 0 0 16,-3 2 7-16,1 2-9 0,1 2 4 15,2 4 0-15,-1 1-7 0,3 1 10 16,0-1-5-16,0-1-7 16,-3-4-15 31,5-10-32-47,-2-10-88 0,0-9-95 0,-1-4-237 0</inkml:trace>
  <inkml:trace contextRef="#ctx0" brushRef="#br0" timeOffset="12165.12">2369 10861 545 0,'0'0'0'0,"0"0"161"16,0 0-99-16,0 0-9 0,0 0 17 15,0 0-31-15,0 0-26 16,0 0-10-16,0 0 2 0,68-38-10 15,-47 31-193-15,-1-2-120 0</inkml:trace>
  <inkml:trace contextRef="#ctx0" brushRef="#br0" timeOffset="16892.3">2359 12069 723 0,'0'0'0'16,"0"0"362"-16,0 0-232 0,0 0 13 0,0 0-21 16,0 0-49-16,0 0-25 0,0 0 0 15,-38 50 0-15,28-30-9 16,2-1-8-16,-3 2-10 0,1 2-11 15,-2-2-8-15,-1 1 5 0,3-3-5 16,2-1-4-16,-3-3 4 0,5-7 4 16,2 1-8-16,4-8 4 0,0 0 2 15,0-1-6-15,2 0-1 0,6 0 1 16,3 0-3-16,3-2 9 16,3-3 8-16,3 1-15 0,5-1 6 15,-2 5 4-15,4-3-9 0,-4 3 4 16,-1 0 1-16,1 0-4 0,0 0 2 15,-7 0 0-15,-3 1-2 16,-3 0 1-16,-2 0 0 0,-4 2 0 16,1-3-11-16,-3 0 0 0,-2 0-15 15,0 0 2-15,0-2-12 0,-7-1-44 16,-1-4-31-16,-6-3-31 0,-1-3-94 16,1-5-16-16,-9-3-116 0</inkml:trace>
  <inkml:trace contextRef="#ctx0" brushRef="#br0" timeOffset="17193.13">2342 12072 892 0,'0'0'0'0,"0"0"259"15,0 0-173-15,0 0 7 16,0 0-13-16,68 0-31 0,-41-1-20 16,6 1-11-16,-2-3-8 0,-4-3 0 15,-4 3-3-15,-7 1-4 0,-5 2 5 16,-5 0-4-16,-4 0 5 0,2 0 16 15,-4 0 12-15,0 1 17 0,0 3-8 16,-6 5-16-16,2-2-5 16,-2 5-2-16,1 2-8 0,-1 4-11 15,0 4 1-15,-2 2-2 0,-3 4-2 16,1-3 6-16,0 1-4 0,-1-2-4 16,5-4 2-16,-4-3 6 0,4-4-9 15,4-9 4-15,0 0 1 0,2-4-4 16,0-1-16-16,4-6-37 15,6-6-71-15,2-2-44 0,5-5-167 16,-7 0-616-16</inkml:trace>
  <inkml:trace contextRef="#ctx0" brushRef="#br0" timeOffset="17959.09">5869 12222 919 0,'0'0'0'0,"0"0"256"16,-21 65-114 0,11-31-23-16,1 0-41 0,5 1-39 0,0 0-11 15,0-1-11-15,0-5-2 0,4-5 4 16,0-5-2-16,0-8-4 0,0-3 2 15,0-6-4-15,0 0-1 0,0-2 4 16,4-2-6-16,2-3 10 16,0-6 6-16,0 5-11 0,3-2-7 15,-3 1 6-15,-2 4-1 0,4-1-5 16,5 0 1-16,1 3-4 0,1 1-6 16,3 0 6-16,3 0 2 0,0 2-6 15,-1 0 2-15,-1 2 0 0,-5-2-1 16,3-2 0-16,-9 1-1 15,0-1-12-15,-1 1-2 0,-7 0-10 16,0-1-27-16,0 0-19 0,0 0-13 16,-4-1-42-16,-9-8-59 0,7 0-41 15,-11-5-190-15</inkml:trace>
  <inkml:trace contextRef="#ctx0" brushRef="#br0" timeOffset="18380.96">5897 12293 974 0,'0'0'0'16,"0"0"243"-16,0 0-119 0,0 0-22 16,60-6-25-16,-31 2-38 15,2-5-19-15,5 1-5 0,-5-1-9 16,-5 3-1-16,-7 5-2 0,-5-1-3 16,-5 2 0-16,-5 0 5 0,0 0-5 15,-4 5 0-15,0-1 18 0,0 4 3 16,-6-5 4-16,4 3-6 15,0-2-10-15,2-3-5 0,0 1-1 16,0-1-5-16,0-1 4 0,0 0-1 16,2 0-1-16,-2 0-2 0,0 0 4 15,2 1-4-15,-2 1 4 0,0-2-1 16,0 0-2-16,0 0 2 16,0 0 5-16,-2 2-7 0,-2 9 2 15,-1-2 27-15,1 10 3 0,-4 2-5 16,0 2-6-16,2 4 1 0,-7-3 5 15,7-1 2-15,2-5-2 0,-2-3-1 16,2-4-19-16,4-5-8 0,0-5 4 16,0-1-4-16,0 0-20 15,0-6 0-15,0-3-10 0,0-2-38 16,2 0-22-16,0 0-59 0,4 4-35 16,-2-1-21-16,0 2-88 0,-4 2-285 15</inkml:trace>
  <inkml:trace contextRef="#ctx0" brushRef="#br0" timeOffset="20772.54">2352 11136 307 0,'0'0'0'0,"0"0"113"0,0 0-87 15,0 0 23-15,0 0-11 0,0 0-11 16,0 0-14-16,0 0-3 16,0 0-1-16,-6-31 6 0,6 31 12 15,0-1 15-15,0 1 16 0,0 0 17 16,0 0 8-16,0 0 0 0,0 0-9 15,0 0-1-15,0 0 2 0,0 0-2 16,0 0 0-16,0 0-8 16,0 0-9-16,0-1-12 0,0 1-17 15,0 0-2-15,0 0-2 0,0 0-7 16,0 0 7-16,0 0-3 0,0 0-8 16,0 0 8-16,0 0-1 0,0 0-7 15,0 1 10-15,0-1 4 0,0 0-9 16,0 0 6-16,0 0-4 15,0 0-9-15,0 0 3 0,0 0 0 16,0 0-10-16,0 3 4 0,0 1 3 16,4 3-9-16,0 2 11 0,1 4 0 15,3 4-14-15,4 6 4 0,1 1 10 16,7 4-17-16,5 1 9 16,4-2-1-16,4-3-6 0,-2 0-52 15,6-3-47-15,-1-2-112 0,-3-3-95 16,-9-4-343-16</inkml:trace>
  <inkml:trace contextRef="#ctx0" brushRef="#br0" timeOffset="21398.77">3458 11326 859 0,'0'0'0'0,"0"0"366"0,0 0-238 16,0 0-16-16,0 0-20 0,0 0-37 15,0 0-9-15,0 0-12 0,0 0 4 16,9 0 8-16,-1 0-6 16,4-1 6-16,5-5-6 0,3-2-8 15,3-4 1-15,4-1-9 0,6-3-17 16,-2-2 7-16,6-1-6 0,-6 2-12 16,4 0 7-16,-6 5-6 0,-4 3-59 15,-4 3-20-15,-9 1-79 16,-3-1-192-16,-7 0-253 0</inkml:trace>
  <inkml:trace contextRef="#ctx0" brushRef="#br0" timeOffset="22960.48">2871 11414 948 0,'0'0'0'16,"0"0"310"-16,0 0-180 0,0 0-54 15,0 0-15-15,0 0 0 0,0 0-13 16,-49 70-9-16,34-52-13 0,3 1-3 15,-5 1 0-15,9-3-7 16,-7-2-3-16,9-3-3 0,-2-3-11 16,6-1 2-16,-2-1 4 0,4-3-9 15,0 2 2-15,4 0 3 0,6-2-2 16,3-1-3-16,3 0 5 0,7-1 0 16,2-3 0-16,2 1 4 0,-1-1-10 15,1-2 9-15,-8 1 1 0,-2 2-10 16,-5 0 6-16,-6 0 2 47,-2 0-6-47,-2 0-37 0,-2 0-1 15,0 0-39-15,-2-1 5 0,-4-1-13 0,2 0-96 0,-8-3-6 0,1-2-33 0,-3-6-158 0</inkml:trace>
  <inkml:trace contextRef="#ctx0" brushRef="#br0" timeOffset="23158.14">2855 11464 924 0,'0'0'0'0,"0"0"289"0,0 0-175 16,-2 61-8-16,2-35-37 16,2 5-32-16,0 0-8 0,2-1-7 15,-4 0-10-15,0-4-3 0,0-8-10 16,2-5 1-16,-2-6 0 0,2-5-68 16,0-2 2-16,0-6-37 0,2-8-54 15,0-5-45-15,5-6-126 16,-9 0-181-16</inkml:trace>
  <inkml:trace contextRef="#ctx0" brushRef="#br0" timeOffset="23347.03">3022 11447 1098 0,'0'0'0'0,"0"0"340"0,0 0-265 16,64 0 10-16,-41 0-20 0,0 0-31 15,1-4-18-15,-3 0-17 0,-6 0 2 16,-3 1 8-16,-4 0-13 0,-1 3-41 15,-3-1-4-15,-4 1-35 0,0 0 12 16,-7 0-25-16,-3 4-71 16,-2-2 2-16,-3-2-45 0,1 0-109 15</inkml:trace>
  <inkml:trace contextRef="#ctx0" brushRef="#br0" timeOffset="23564.13">3088 11334 976 0,'0'0'0'15,"0"0"381"-15,0 0-256 0,-14 59-11 16,12-29-37-16,2 6-38 0,0 1-14 16,0 2-6-16,6-6-4 0,4-3-4 15,-4-8-9-15,9-6 2 16,-3-4-1-16,3-6-6 0,3-5 4 16,-3-1 1-16,1-4-4 0,3-5 4 15,0-3 7-15,-5 0-13 0,1-1 7 16,-5 3-4-16,0 2-57 0,1 5-49 15,-9 3-67-15,4 0-230 16,-6 0-339-16</inkml:trace>
  <inkml:trace contextRef="#ctx0" brushRef="#br0" timeOffset="24523.65">3892 11133 501 0,'0'0'0'15,"0"0"214"-15,0 0-140 0,0 0 21 16,0 0-32-16,0 0-15 0,0 0-6 16,0 0-1-16,0 0 2 0,-10-24 0 15,10 24-1-15,0 0 2 0,0 0-4 16,0 0-3-16,0 0-6 0,0 0-2 15,0 0 10-15,0 0 8 16,0 0-1-16,0 0-4 0,0 0-3 16,0 0-9-16,4 0-6 0,2 5 4 15,7 3 16-15,1 8-9 0,9 1-9 16,4 4-15-16,6 2-3 16,6-2-3-16,7-3-10 0,3-5-4 15,5-2-61-15,0-1-84 0,-9-1-54 16,-3 0-228-16</inkml:trace>
  <inkml:trace contextRef="#ctx0" brushRef="#br0" timeOffset="25225.76">5432 11322 669 0,'-4'0'0'0,"0"0"291"0,4-1-207 0,-2-1 14 0,2 1-16 0,2 0-32 0,0-1-3 0,2-4 9 0,-2 0 0 0,3-3 0 0,3 1 8 0,-2-2 8 0,11-3 0 16,-1-5-20-16,5-4-11 15,-3-7-11-15,3-4-8 0,0-6-8 16,-3 2-16-16,-1-1 4 0,-5 2-4 16,1 4-189-16,-9 1-18 0,-4 9-188 15</inkml:trace>
  <inkml:trace contextRef="#ctx0" brushRef="#br0" timeOffset="26476.8">4634 11210 807 0,'0'0'0'0,"0"0"375"0,0 0-246 15,0 0-2-15,0 0-18 0,0 0-47 16,0 0-16-16,0 0-6 16,0 0-6-16,0 0-11 0,-4 66-14 15,8-48 1-15,5-4-2 0,1-1-9 16,0-4 2-16,1-3 13 0,-7-1-15 16,0-5 2-16,-2 0 23 0,-2 0-6 15,0 0 14-15,0 0-2 16,0 0-12-16,-4 0 3 0,-4 0-5 15,-3 2-20-15,1 2 8 0,-7 2-1 16,7 3-5-16,-4 0-25 0,-1-1-4 16,7 0-37-16,2-3-27 0,0-3-36 15,6-2-69-15,-3-4-43 16,1-6-138-16</inkml:trace>
  <inkml:trace contextRef="#ctx0" brushRef="#br0" timeOffset="26650.83">4608 11179 998 0,'0'0'0'0,"0"0"286"15,0 0-206-15,0 0 17 0,0 0-23 16,70 26-43-16,-47-24-21 0,1-2-11 16,-1-2 2-16,-2-4-2 0,-3 0-110 15,-1 2-15-15,-5 1-64 16,-1 2-138-16,-5-3-120 0</inkml:trace>
  <inkml:trace contextRef="#ctx0" brushRef="#br0" timeOffset="26842.37">4899 11239 820 0,'0'0'0'0,"0"0"354"15,0 0-255-15,58 6 1 0,-42-6-43 16,5 0-33-16,0 0-21 0,-3 0 1 15,-3 0-2-15,-1 0-4 0,-3 0-96 16,-3 0-2-16,-6 0-75 16,-2 0-17-16,0 0-64 0,-6-2-147 15</inkml:trace>
  <inkml:trace contextRef="#ctx0" brushRef="#br0" timeOffset="27021.25">4965 11192 987 0,'0'0'0'16,"0"0"340"-16,0 83-240 0,0-52-7 16,2-1-16-16,2-2-32 0,5-6-2 15,3-5-16-15,-2-6-13 16,7-8-7-16,2-3-9 0,5-4 3 0,1-9-2 16,2-4-78-16,-2-2-21 15,2-1-52-15,-9 1-184 0,-1 4-213 16</inkml:trace>
  <inkml:trace contextRef="#ctx0" brushRef="#br0" timeOffset="28117.79">2303 11013 541 0,'0'0'0'0,"0"0"22"0,0 0-28 16,0 0-32-16,0 0 29 0,0 0-69 16,0 0-116-16</inkml:trace>
  <inkml:trace contextRef="#ctx0" brushRef="#br0" timeOffset="29593.06">3202 11757 186 0,'0'0'0'16,"0"0"25"-16,0 0-11 16,0 0 13-16,0 0 22 0,0 0-14 15,0 0-2-15,0 0 5 0,0 8 2 16,0-8 4-16,0 0 4 0,0 0-13 15,2 0-19-15,0-2-14 0,0 0-3 16,2-1-35-16,0 0-68 16,3-2-118-16</inkml:trace>
  <inkml:trace contextRef="#ctx0" brushRef="#br0" timeOffset="31181.99">13287 10997 386 0,'0'0'0'0,"0"0"307"16,0 0-160-16,0 0 34 0,0 0-42 15,0 0-11-15,0 0-2 16,0 0-29 0,50-35-13-16,-46 24-29 0,-2-1-21 0,4-1-18 0,-6-3-13 15,0 0 5-15,-6 1-4 0,-4 1-4 16,2 3 0-16,-9 4 8 0,3 1-11 16,-5 6 6-16,3 1 3 0,-5 10-8 15,2 10 4-15,1 6 6 0,1 8-4 16,3 6 5-16,1 2-3 15,5-2-9-15,6 0 6 0,2-6 1 16,4-5-5-16,6-6 2 0,7-10 0 16,-3-7-2-16,5-4 2 0,-2-3 1 15,-1-6 0-15,1-9 10 0,-3-3-3 16,-2-5-10-16,3-3 2 0,-7 0 6 16,0-1-9-16,-5 4 3 15,1 5-6-15,-4 3-8 0,0 8 14 16,0 3-1-16,0 2 0 0,0 2 0 15,0 0 3-15,0 0-5 16,-4 12 4-16,1 4-2 0,3 7 0 16,0 5 0-16,0 2 10 0,0 3-8 15,3 5 5-15,1-2-5 0,-2 0-4 16,-2-3 4-16,0-7 1 0,0-2-6 16,2-9 6-16,0-6-2 0,-2-4-1 15,2-5-3-15,-2-1 0 16,0-12-36-16,0-7 5 0,4-6-45 15,-2-3-47-15,0-3 0 0,6 4-34 16,-5-3-134-16,3 4-55 0</inkml:trace>
  <inkml:trace contextRef="#ctx0" brushRef="#br0" timeOffset="31575.01">13416 11069 1020 0,'0'0'0'0,"0"0"368"0,0 0-259 16,0 0-17-16,68 7-15 0,-41-7-41 15,2-1-23-15,0-2-11 0,-3 0 5 16,-11 2-8-16,-3 0-31 16,-5 1-8-16,-7 0-37 0,0 0-33 15,-3 0 26-15,-1 0-24 0,-8 0-44 16,2-3 16-16,-7-5 14 0,3-6-64 16,-1-3 48-16,-1-1 0 0,3 1 76 15,7 4 82-15,4 4 61 0,0 5 37 16,2 0 21-16,-2 4 53 0,0 0 24 15,0 1-61-15,2 14-40 16,0 6-24-16,0 10-30 0,0 2-8 16,0 3-3-16,-2 4-19 0,-3-3-14 15,3-1-6-15,2-4 5 0,7-6-6 16,-5-8-9-16,4-6 7 0,2-7-6 16,5-5-4-16,5 0 4 15,-3-5-1-15,1-5-2 0,3-5-17 16,-1 0-24-16,-5 0-60 0,1 0-10 15,3 1-75-15,-9 1-145 0,0 1-74 16</inkml:trace>
  <inkml:trace contextRef="#ctx0" brushRef="#br0" timeOffset="31788.24">13726 10899 993 0,'0'0'0'16,"0"0"262"-16,0 0-184 0,0 0 1 16,66 31-17-16,-54-8-32 0,-1 3 0 15,1 7 5-15,-4 2 11 16,-4 5-4-16,3 5-5 0,-7-1-7 16,-9 1-10-16,-1-4-4 0,-2-5-3 15,-1-4-11-15,-5-9-4 0,3-5-18 16,1-7-61-16,-3-6-111 0,3-4-55 15,-1-1-148-15</inkml:trace>
  <inkml:trace contextRef="#ctx0" brushRef="#br0" timeOffset="32261.66">12897 10942 318 0,'0'0'0'0,"0"0"246"16,0 0-113-16,0 0 31 0,0 0-5 15,0 0-63-15,0 0-9 0,0 0 7 16,0 0-18-16,-42 42-8 15,30-19 1-15,0 5-4 0,-1 8 2 16,1 7-5-16,1 3-3 0,5 5-6 16,4 1-16-16,2 1-12 0,13-7-5 15,7-5-11-15,7-9-2 0,4-6-5 16,4-7-4-16,3-7-31 16,-1-8-16-16,-8-4-52 0,2-3-71 15,-9-12-58-15,-3-6-299 0</inkml:trace>
  <inkml:trace contextRef="#ctx0" brushRef="#br0" timeOffset="33068.03">13922 10700 517 0,'0'0'0'0,"0"0"295"0,0 0-174 16,0 0 19-16,0 0-16 0,0 0-26 15,0 0-11-15,0 0-20 0,0 0-21 16,0-46-11-16,8 44-2 0,1 0-4 16,1 2 2-16,2 0 1 15,3-1-7-15,-3 5-2 0,-1 1-2 16,-1 2-9-16,-6 1-11 0,2 0 7 15,-6 0-4-15,0-3-1 0,0 2 13 16,-6 0-7-16,2 1-2 16,-6-1 2-16,-1 2-3 0,-1-2-3 15,-3 1 5-15,1 0-4 0,1 1-5 16,1-1 2-16,4 0 5 0,0-3-7 16,3-1 2-16,1-3 1 0,4 2-3 15,0-2 1-15,2 3-1 0,7-2-3 16,-1-2 8-16,-2 0 5 0,6 0 0 15,-5-1 12-15,3 1-1 16,0 0-12-16,-3 0 1 0,-1 0-4 16,4 0-2-16,-4 1 8 0,0 2-5 15,5-1-5-15,-7 0 8 16,2 1-5-16,4 1-2 0,-5-3 5 16,3 1-4-16,0-2-5 0,-4 0 4 15,-2 0 1-15,0 0-3 0,0 0 0 16,1 0 4-16,-1 0-7 0,-2 0-2 15,0 0-15-15,0 0-39 0,0 0-36 16,0 0-87-16,0-1-126 0,0-3-175 16</inkml:trace>
  <inkml:trace contextRef="#ctx0" brushRef="#br0" timeOffset="33591.05">14437 10869 814 0,'0'0'0'0,"0"0"352"0,0 0-184 16,0 0-31-16,0 0-17 15,0 0-11-15,0 0-46 0,-17 64-11 16,23-56-18-16,5-3-8 0,-1-3-12 16,3-2-9-16,-7 0 9 0,2-5-11 15,0-2-6-15,-2-5 6 0,1 1 3 16,-5-1-7-16,2-1 2 16,-4 1 3-1,-6 3-5-15,-1-1 2 0,1 3 2 31,-6 3-3-31,4 4 0 0,1 0 2 0,-5 8-4 0,6 3-45 0,2 2-22 0,0 3-77 0,4 1-42 16,0 0-96-16,0-2-362 16</inkml:trace>
  <inkml:trace contextRef="#ctx0" brushRef="#br0" timeOffset="33803.81">14437 11263 785 0,'0'0'0'0,"0"0"296"0,0 0-186 16,0 0 14-16,0 0-12 0,45 58-33 15,-32-52-15-15,-3-3 6 0,-4-3-11 16,0 0 1-16,1-3 5 0,-5-3-16 16,-2-4-17-16,0-2-10 15,-2-2-11-15,-7 0-10 0,-1 0 6 16,2 3-5-16,-1 2-4 0,3 0-49 15,6 3-74-15,-4-5-182 0,-2 0-180 16</inkml:trace>
  <inkml:trace contextRef="#ctx0" brushRef="#br0" timeOffset="34579.94">12136 11143 955 0,'0'0'0'0,"0"0"301"0,0 0-161 15,0 0-37-15,60 32-38 0,-33-29-29 16,2-3-19-16,4 0 0 16,-4-5-13-16,0 0-8 0,-6 2-19 15,-9 1-47-15,-4 2-38 0,-6 0-31 16,-4 10-49-16,-2-1-133 0,-8 6-27 15</inkml:trace>
  <inkml:trace contextRef="#ctx0" brushRef="#br0" timeOffset="34695.69">12153 11358 1166 0,'0'0'0'0,"0"0"252"0,0 0-140 0,74-1-13 0,-39-5-48 0,2-2-45 16,7 1-6-16,-5 4 0 0,0 2-243 15,-12 1-31-15,-6 2-303 16</inkml:trace>
  <inkml:trace contextRef="#ctx0" brushRef="#br1" timeOffset="35691.05">12105 12547 941 0,'0'0'0'0,"0"0"310"16,0 0-187-16,0 0-15 15,0 0-10-15,0 0-22 0,0 0-33 16,0 0-13-16,81 48-20 0,-50-48-11 16,-2-1 2-16,0-5-2 0,-5 1-59 15,-3 1-17-15,-6 2-30 0,-5 2-85 16,-10 3-66-16,0 4-209 47</inkml:trace>
  <inkml:trace contextRef="#ctx0" brushRef="#br1" timeOffset="35834.87">12153 12771 1334 0,'0'0'0'15,"0"0"188"-15,0 0-88 0,70 11-24 16,-37-12-24-16,6-6-33 0,3-1-9 15,1 3-20-15,-2-3-140 0,-8 1-20 16,-2 1-84-16,-4 0-328 16</inkml:trace>
  <inkml:trace contextRef="#ctx0" brushRef="#br1" timeOffset="36289.83">13081 12651 1405 0,'0'0'0'0,"0"0"188"15,0 0-118-15,0 0-16 16,-2-83-15-16,4 57-23 0,2-1-8 0,0 1-8 16,-4 1 0-16,-4 4-22 15,-9 3 6-15,-3 3-5 0,-7 10 16 16,-6 5 0-16,2 5-1 0,3 11 12 15,-1 3 0-15,2 6 11 0,4-1 14 16,7 0-7-16,4 0-1 0,8-1 3 16,2-2-17-16,10 0-5 15,5 1 9-15,6-1-11 0,3-3-4 16,7 0 4-16,-2-1 4 0,0-1-9 16,-4 2 6-16,-4 0-6 0,-8 0-24 15,-5 0 15-15,-8 0-6 0,-2-1-1 16,-12 0 13-16,-5-1-15 0,-4-3 1 15,-1-3 18-15,-1-4 0 16,0-5-3-16,0-1 10 0,3-7-6 16,7-5-4-16,3-2 10 0,8-3-2 15,4-4-4-15,10-3 2 16,9-3 2-16,2 3-9 0,2-1 12 16,4 1-12-16,-1 3-151 0,3-1 10 15,3 2-46-15,-3-3-101 0,-7 4-71 16</inkml:trace>
  <inkml:trace contextRef="#ctx0" brushRef="#br1" timeOffset="36494.83">13339 12373 1064 0,'0'0'0'0,"0"0"261"0,0 0-175 15,0 0-9-15,0 0-30 0,0 0-23 16,0 70-3-16,0-35-1 0,0 5 8 15,-4 10 8-15,2 3-16 16,-2 5-6-16,2 0 6 0,2-4-13 16,0-8-10-16,2-10 6 0,6-10-4 15,-4-11-30-15,2-8-9 16,-1-7-43-16,-1-9-49 0,2-11-37 0,4-4-95 16,-6-7-302-16</inkml:trace>
  <inkml:trace contextRef="#ctx0" brushRef="#br1" timeOffset="36682.82">13595 12552 1445 0,'0'0'0'0,"0"0"193"16,0 0-122-16,71 26-17 0,-42-25-20 15,8-2-23-15,-6 1-13 0,-2-3-47 16,-6-2-13-16,-11 2-74 0,-4 0-54 15,-6 1-8-15,-2 2-67 16,-10 0-100-16,-5 0-54 0</inkml:trace>
  <inkml:trace contextRef="#ctx0" brushRef="#br1" timeOffset="36865.75">13703 12488 794 0,'0'0'0'0,"0"0"400"0,-10 91-264 0,8-47-10 0,2 4-32 15,0 3-20-15,0 0-14 0,4-4-7 16,2-5-20-16,6-10-17 0,3-10-4 16,1-11-13-16,1-10-28 15,-1-5-7-15,1-15-45 0,-1-10-75 16,1-4-22-16,-5-6-77 0,-1-1-243 16</inkml:trace>
  <inkml:trace contextRef="#ctx0" brushRef="#br1" timeOffset="37115.16">13953 12253 1282 0,'0'0'0'0,"0"0"247"0,0 0-174 16,60 16 14-16,-41-7-37 16,1-4-39-16,-5-2-12 0,-5 2 2 15,-4-2 5-15,-6 3-16 0,-2 1-1 16,-8 7-8-16,-7 0-4 0,1 3 22 15,-3-1-2-15,7-2 6 0,-5-3 37 16,9 0 4-16,0-5 21 0,8-4-19 16,2 3-30-16,8-5-10 15,7 0 7-15,-1-5-11 0,7-2-4 16,0-2-25-16,-1-1-81 0,1-3-202 16,-4 1-312-16</inkml:trace>
  <inkml:trace contextRef="#ctx0" brushRef="#br1" timeOffset="37488.6">14472 12623 1442 0,'0'0'0'0,"0"0"246"0,0 0-211 15,0 0-3-15,0 0 8 0,0 0-12 16,74 1-15-16,-63-13-13 0,1-4 0 16,-8-2-18-16,-2 4-10 0,-2-2-5 15,-2 3 16-15,-4 7 0 0,-11 0 6 16,-1 4 16-16,1 2-9 0,-1 2 2 15,3 8 4-15,3 4 5 16,4-1-1-16,6 0 3 0,-1-1-12 16,3-1-7-16,3-2-36 0,9 1-75 15,0-4-66-15,1-1-86 16,-3-1-234-16</inkml:trace>
  <inkml:trace contextRef="#ctx0" brushRef="#br1" timeOffset="37681.78">14497 12845 1328 0,'0'0'0'16,"0"0"321"-16,0 0-233 15,0 0-10-15,0 0-26 0,72 5-28 16,-51-20-13-16,-9-2-12 0,3 0-7 16,-9 3 1-16,-6 6-17 0,0 2-2 15,-2 6 21-15,-4 0-10 0,-9 7-10 16,5 2 12-16,-5 0-5 15,11-2-23-15,0-3-48 0,4-4-71 16,6-1-176-16,-2-10-261 0</inkml:trace>
  <inkml:trace contextRef="#ctx0" brushRef="#br1" timeOffset="38133.25">15071 12463 1162 0,'0'0'0'0,"0"0"375"0,0 0-214 15,0 0-47-15,75-2-46 0,-52 9-31 16,1 3-14-16,-5 1-15 0,0 0-5 15,-11 4 8-15,-2 1-14 16,-6 1-2-16,-10 1 0 0,-5 1-19 16,-3-1-11-16,-5 0 17 0,-4-2-7 15,2-3 18-15,5-1 12 16,7-2-4-16,7-6 12 0,6-3 5 16,0-2-18-16,8-7 0 0,13-5 0 15,2-3-1-15,3-1-1 0,5 3-4 16,0 4-10-16,-2 2 2 0,7 7 19 15,-8 1-8-15,-1 4 1 0,-8 6 4 16,-11 5-1-16,-8 5-3 16,-8 1 4-16,-11 3 11 0,-5 1-9 15,-3 0 1-15,-2-1-7 0,0-3-1 16,6-5 6-16,9-7-6 0,5-7-97 16,9-5-39-16,2-13-76 0,11-7-132 15,3-9-217-15</inkml:trace>
  <inkml:trace contextRef="#ctx0" brushRef="#br1" timeOffset="38460.14">15640 12253 1341 0,'0'0'0'16,"0"0"133"-16,0 0-70 0,0 0 21 15,-62 86 11-15,47-45-42 0,-1 5-26 16,5 5-8-16,1 3 21 0,4 1 12 15,4 2-11-15,2-6-9 16,0-7-2-16,10-11-23 0,7-13-5 16,-3-10 4-16,7-7-10 0,2-6 0 15,-1-12 4-15,1-6 0 0,-2-4-19 16,-5-2 18-16,1 5-10 0,-9-1 4 16,-4 5 14-16,-4 2-10 0,-4 4-3 15,-6 3 9-15,-9 4-4 16,-1 5-3-16,-7 5 8 0,-4 7-6 15,2 2-3-15,2 2 10 0,6-2-10 16,5 0-36-16,7-5 0 0,9-1-46 16,0-5-77-16,0-3-26 0,11-5-72 15,3-8-252-15</inkml:trace>
  <inkml:trace contextRef="#ctx0" brushRef="#br1" timeOffset="38664.74">15847 12426 1341 0,'0'0'0'0,"0"0"215"15,0 0-106-15,0 0-38 0,59 2 6 16,-38 5-42-16,2-2-32 0,4-3 0 16,-4-1 4-16,-1-1-14 0,-3 0-36 15,-11 0-18-15,-2 0-78 0,-2-4-56 16,-4-1 13-16,-4-1-39 15,-6-4-118-15,-2-1-2 0</inkml:trace>
  <inkml:trace contextRef="#ctx0" brushRef="#br1" timeOffset="38862.35">15954 12303 878 0,'0'0'0'0,"0"0"492"16,0 0-337-16,-25 65-34 0,21-34-59 15,-2 7-31-15,4 5-11 0,2 7 3 16,-2-2-8-16,2 3 1 0,2-5 9 15,6-6-15-15,-2-7 0 0,11-8-1 16,-1-13-12-16,3-7-7 16,4-6-12-16,-5-15-40 0,3-8-46 15,2-4-33-15,-5-3-33 0,1-3-149 16,-9-2-209-16</inkml:trace>
  <inkml:trace contextRef="#ctx0" brushRef="#br1" timeOffset="39148.71">16223 12075 1193 0,'0'0'0'16,"0"0"283"-16,0 0-128 0,72-16-60 15,-53 16-17-15,1 6-23 0,-5 2-34 16,-5 3-22-16,-8 5 1 0,-2 4 0 15,-6 4 2-15,-6 4-6 0,-1-3 8 16,-1 1-5-16,1-5 0 0,5-3 2 16,6-7 41-16,2-5-2 15,0-4-9-15,6-2-22 0,11-10 2 16,6-4 3-16,5-3-14 0,8-2 0 16,-5 1 0-16,4 4-57 0,-4 1-56 15,-2 2-143-15,0 3-154 0</inkml:trace>
  <inkml:trace contextRef="#ctx0" brushRef="#br0" timeOffset="40913.57">12847 13008 425 0,'0'0'0'0,"0"0"227"16,0 0-74-16,0 0-31 0,0 0-26 0,0 0-24 15,0 0-10-15,0 0-16 16,0 0 3-16,0-3-9 0,0 3-10 16,0 0 7-16,0 0 3 0,0 0-10 15,0-1 1-15,0-2 0 0,0-2-8 16,4-1 21-16,0-3 7 16,5 0-18-16,1-4-3 0,0-4-1 15,9-3-10-15,4-5 7 0,8-9 3 16,6-6-11-16,4-4 10 0,5-6 3 15,1-1-13-15,3 4 1 0,-3-1 0 16,1 2-14-16,-5 5 0 0,-5-1 7 16,-5 9-11-16,-2 3 0 15,-11 8 7-15,-7 7-9 0,-9 5 0 16,-2 7 2-16,-2 3 0 0,0 0 3 16,-4 7 7-16,-4 2-18 0,-5 4-15 15,1 0 0-15,1-3-29 16,9 0-51-16,2-3-46 0,0-7-61 15,2 2-163-15,-2-2-171 0</inkml:trace>
  <inkml:trace contextRef="#ctx0" brushRef="#br0" timeOffset="41723.08">13265 13393 678 0,'0'0'0'0,"0"0"309"0,0 0-163 16,0 0-11-16,0 0-18 0,0 0-27 15,0 0-33-15,16-64-14 16,-18 49 6-16,-8 1-15 0,0 0-17 15,-5 3 9-15,-1 2-1 0,-1 1-14 16,-2 5 2-16,-1 3 7 0,3 7-10 16,1 9 6-16,1 6-1 0,1 6-15 15,3 2 0-15,1 3 0 0,8-3 3 16,2-4-5-16,4 0 4 16,8-8 0-16,9-5 2 0,0-5 3 15,4-5-10-15,-1-4 4 0,5-12 8 16,0-1-12-16,-6-7 2 0,-2-1 2 15,-5 0 1-15,-1-1-5 0,-7 4 6 16,-2 4-6-16,-6 3-8 0,0 3 16 16,0 4-10-16,0 4 4 15,0 1 2-15,-2 1 4 0,-2 7-6 16,-2 7 2-16,4 9 8 0,2 5-3 16,0 4 7-16,0 5-12 0,0 2 0 15,2 0 4-15,6 5-6 16,-6-4 1-16,2-5 0 0,0-9 4 15,-4-9-7-15,2-8 6 0,-2-5-4 16,0-6-31-16,7-15-29 0,1-11-58 16,4-8-108-16,5-7-130 0,-9-2-596 15</inkml:trace>
  <inkml:trace contextRef="#ctx0" brushRef="#br0" timeOffset="42303.97">15090 12910 1120 0,'0'0'0'0,"0"0"330"0,0 0-164 15,0 0-30-15,45-74-39 0,-14 39-30 16,13-4-23-16,5-4-9 15,11-1 5-15,2 1-28 0,0-1-12 16,0 6 0-16,-2 5 0 0,-14 7 0 16,-11 6 0-16,-4 7 0 0,-16 0 0 15,-1 7 0-15,-12 0 0 0,0 3 0 16,-2 1 0-16,0 2 0 16,-4 0 0-16,-4 0 0 0,-3 1 0 15,1 7 0-15,-4 1-88 0,5 6 7 16,1 0-90-16,6 5-172 0,-4-1-160 15</inkml:trace>
  <inkml:trace contextRef="#ctx0" brushRef="#br0" timeOffset="42689.39">15474 13228 995 0,'0'0'0'0,"0"0"305"16,0 0-165-16,0 0-44 0,0 0 7 16,-78 66-3-16,53-41-32 15,2 3-21-15,1 4-9 0,3 3-17 16,5-5-12-16,1-1 3 0,9-6 1 15,2-7-8-15,4-2 4 0,4-4-6 16,11-3-3-16,5-3 0 16,5-4 11-16,9-1-8 0,-3-6 2 15,8-3 2-15,2 0-9 0,-1-2 4 16,-7 2-1-16,-4 1-2 0,-11 1-5 16,-11 1-11-16,-3 2-14 0,-6 0-12 15,0-1-17-15,-6 2-36 16,-7-1-78-16,-1 0 24 0,-5-6-11 15,-3-4-39-15,-1-4-35 0,0-3-80 16</inkml:trace>
  <inkml:trace contextRef="#ctx0" brushRef="#br0" timeOffset="42845.11">15460 13238 764 0,'0'0'0'0,"0"0"475"0,0 0-288 16,0 0-34-16,0 0-23 0,-4 82-62 15,4-46-26-15,0 4-9 0,4 4-1 16,-2-1-13-16,2-1-7 0,2-3-3 15,-4-9-11-15,1-8-5 16,-1-6-17-16,-2-8-46 0,0-8-73 16,-5-5-49-16,3-8-56 0,-8-8-268 15</inkml:trace>
  <inkml:trace contextRef="#ctx0" brushRef="#br0" timeOffset="43486.87">13705 12916 159 0,'0'0'0'0,"0"0"28"15,0 0 22-15,0 0 2 0,0 0-3 16,0 0 8-16,0 0 10 15,0 0 31-15,0 0-4 0,-29 29 3 32,25-28 5-32,0 0-23 0,4 3-10 0,-4-2-16 0,-3 2-28 0,1-1-10 15,4 2 4-15,-2 1-2 0,4-1 4 16,0 1 17-16,0-1 2 16,0-2-2-16,-2 1 4 0,0-1 4 15,-2-1-3-15,4 0 0 0,-2 1-11 16,2-3-3-16,0 0 9 0,0 0-12 15,-2 0-4-15,2 0 11 16,-4 0-1-16,4 0-9 0,-3 0 5 16,3 0 5-16,0-3-12 0,0 0 11 15,0-2-5-15,0-5-10 0,0-2 11 16,11-8-4-16,3-9-4 0,9-9 7 16,6-7 1-16,8-8-4 0,11-6-1 15,5-4-1-15,12-1-14 16,3-1 1-16,-6 9-9 0,-9 6 0 15,-9 12 0-15,-11 11 0 0,-12 7-29 16,-9 6-1-16,0 7 2 0,-9 3-26 16,-1 3-46-16,-2 1-5 0,0 3-42 15,0 3-49-15,0 2-105 0,0-4-227 16</inkml:trace>
  <inkml:trace contextRef="#ctx0" brushRef="#br0" timeOffset="44263.21">15954 12715 499 0,'0'0'0'0,"0"0"236"0,0 0-111 16,0 0-5-16,0 0-23 0,0 0-9 15,0 0-7-15,0 0-15 16,0 0-5-16,-21 32-1 0,19-32-9 16,2 1 0-16,0 0 22 0,-2 1-12 15,0 0-18-15,0-1-3 0,2-1-4 16,0 0-6-16,0 0-3 0,0 0-3 15,0 1-12-15,0-1 1 0,0 0 4 16,0 0-7-16,0-1 4 16,4-7-1-16,2-4-1 0,9-4 11 15,4-9-4-15,3-6-10 0,5-8 5 16,10-8 4-16,9-8-14 0,8-7-4 16,3-7 0-16,5-3 0 0,0 0 0 15,-8 5 0-15,-6 11 0 31,-11 9 0-31,-10 8 0 16,-7 9 0-16,-3 9 0 0,-13 4 0 0,-4 7 0 0,0 3 0 0,-4 6 0 0,-6 1 0 16,1 1 0-16,-3 7-43 0,4 2 4 15,2 3-17-15,1-1-28 32,5 1-59-32,0-2-117 0,0-2-69 0,0-2-274 0</inkml:trace>
  <inkml:trace contextRef="#ctx0" brushRef="#br1" timeOffset="46868.22">11400 5999 376 0,'0'0'0'0,"0"0"100"0,0 0-32 15,0 0-6-15,0 0 24 16,0 0 11-16,64-5 10 0,-60 13 17 16,-4 2-13-16,0-1 0 0,-6 1 19 15,-2 1-35-15,0 1-11 16,-3 0 7-16,-1 3-24 0,-5 0-21 0,-3 1-5 16,-5 0-8-16,0 3-13 0,-6-1-8 15,2-1-1-15,-6-2 1 0,-2-2 4 16,-5-4 2-16,-1-6-3 15,-2-1 1-15,-5-2 4 0,2-5-6 16,-3-5-1-16,1-6 0 0,-2-4-10 16,3-8 1-16,-3-8-2 0,7-10-4 15,3-13 2-15,5-6 0 0,8-6-4 16,11-1 1-16,7-1 5 0,11 4-4 16,15 3-2-16,12 0 6 15,10 3-4-15,10-1-2 0,13 1 7 16,11 8 1-16,7 9 3 0,7 14 7 15,-2 12-6-15,1 13-8 16,-3 8 0-16,-9 15 4 0,-4 12-5 16,-16 8 2-16,-6 7 0 0,-7 5-1 15,-8 5 0-15,-12 3-1 0,-9 2 0 16,-6 3 2-16,-4-1 5 0,-8 4-6 16,-11-1 0-16,-4-1 0 0,-1-5 0 15,-5-4 0-15,0-7 0 16,2-5 0-16,0-7 0 0,4-9 0 0,7-6 0 15,-1-6 0-15,5-5 0 16,3-5 0-16,3-1 0 0,4-2 0 16,0 0 0-16,2-1 0 0,0-2 0 15,0-2 0-15,0-1 0 16,4 2 0-16,-4 0 0 0,0 1 0 0,0 3 0 16,0 0 0-16,0 0 0 15,0 0 0-15,0 0 0 0,0 0 0 16,0 0 0-16,0 0 0 0,0 0 0 15,-2 1 0-15,2-1 0 0,0 2 0 16,0-2 0-16,0 0 0 16,0 0 0-16,0 0 0 0,0-3 0 15,4 2 0-15,7 0-76 0,-5 1-59 16,4 0-80-16,1 7-50 0,-1 2-132 16,0 0-91-16</inkml:trace>
  <inkml:trace contextRef="#ctx0" brushRef="#br1" timeOffset="46985.11">11468 6217 947 0,'0'0'0'16,"0"0"49"-16,0 0-59 0,0 0-52 15,0 0-137-15,0 0-201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讀題、聯想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107 </a:t>
            </a:r>
            <a:r>
              <a:rPr lang="zh-TW" altLang="en-US" baseline="0" dirty="0"/>
              <a:t>年會考試題，如圖，三角形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、三角形 </a:t>
            </a:r>
            <a:r>
              <a:rPr lang="en-US" altLang="zh-TW" baseline="0" dirty="0"/>
              <a:t>FGH</a:t>
            </a:r>
            <a:r>
              <a:rPr lang="zh-TW" altLang="en-US" baseline="0" dirty="0"/>
              <a:t> 中，</a:t>
            </a:r>
            <a:br>
              <a:rPr lang="en-US" altLang="zh-TW" baseline="0" dirty="0"/>
            </a:br>
            <a:r>
              <a:rPr lang="zh-TW" altLang="en-US" baseline="0" dirty="0"/>
              <a:t>就是整個三角形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和底下這個三角形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D</a:t>
            </a:r>
            <a:r>
              <a:rPr lang="zh-TW" altLang="en-US" baseline="0" dirty="0"/>
              <a:t>、</a:t>
            </a:r>
            <a:r>
              <a:rPr lang="en-US" altLang="zh-TW" baseline="0" dirty="0"/>
              <a:t>E</a:t>
            </a:r>
            <a:r>
              <a:rPr lang="zh-TW" altLang="en-US" baseline="0" dirty="0"/>
              <a:t> 兩點分別在 </a:t>
            </a:r>
            <a:r>
              <a:rPr lang="en-US" altLang="zh-TW" baseline="0" dirty="0"/>
              <a:t>AB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AC</a:t>
            </a:r>
            <a:r>
              <a:rPr lang="zh-TW" altLang="en-US" baseline="0" dirty="0"/>
              <a:t> 上，這兩點，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F</a:t>
            </a:r>
            <a:r>
              <a:rPr lang="zh-TW" altLang="en-US" baseline="0" dirty="0"/>
              <a:t> 點在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上，</a:t>
            </a:r>
            <a:r>
              <a:rPr lang="en-US" altLang="zh-TW" baseline="0" dirty="0"/>
              <a:t>F</a:t>
            </a:r>
            <a:r>
              <a:rPr lang="zh-TW" altLang="en-US" baseline="0" dirty="0"/>
              <a:t> 在這裡，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G</a:t>
            </a:r>
            <a:r>
              <a:rPr lang="zh-TW" altLang="en-US" baseline="0" dirty="0"/>
              <a:t>、</a:t>
            </a:r>
            <a:r>
              <a:rPr lang="en-US" altLang="zh-TW" baseline="0" dirty="0"/>
              <a:t>H</a:t>
            </a:r>
            <a:r>
              <a:rPr lang="zh-TW" altLang="en-US" baseline="0" dirty="0"/>
              <a:t> 兩點在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上，</a:t>
            </a:r>
            <a:r>
              <a:rPr lang="en-US" altLang="zh-TW" baseline="0" dirty="0"/>
              <a:t>BC</a:t>
            </a:r>
            <a:r>
              <a:rPr lang="zh-TW" altLang="en-US" baseline="0" dirty="0"/>
              <a:t> 上這兩點 </a:t>
            </a:r>
            <a:r>
              <a:rPr lang="en-US" altLang="zh-TW" baseline="0" dirty="0"/>
              <a:t>G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H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平行 </a:t>
            </a:r>
            <a:r>
              <a:rPr lang="en-US" altLang="zh-TW" baseline="0" dirty="0"/>
              <a:t>BC</a:t>
            </a:r>
            <a:r>
              <a:rPr lang="zh-TW" altLang="en-US" baseline="0" dirty="0"/>
              <a:t>，老師用橘色將它標示出來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FG</a:t>
            </a:r>
            <a:r>
              <a:rPr lang="zh-TW" altLang="en-US" baseline="0" dirty="0"/>
              <a:t> 平行 </a:t>
            </a:r>
            <a:r>
              <a:rPr lang="en-US" altLang="zh-TW" baseline="0" dirty="0"/>
              <a:t>AB</a:t>
            </a:r>
            <a:r>
              <a:rPr lang="zh-TW" altLang="en-US" baseline="0" dirty="0"/>
              <a:t>，用藍色標示它們平行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FH</a:t>
            </a:r>
            <a:r>
              <a:rPr lang="zh-TW" altLang="en-US" baseline="0" dirty="0"/>
              <a:t> 平行 </a:t>
            </a:r>
            <a:r>
              <a:rPr lang="en-US" altLang="zh-TW" baseline="0" dirty="0"/>
              <a:t>AC</a:t>
            </a:r>
            <a:r>
              <a:rPr lang="zh-TW" altLang="en-US" baseline="0" dirty="0"/>
              <a:t>，用綠色標示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BG</a:t>
            </a:r>
            <a:r>
              <a:rPr lang="zh-TW" altLang="en-US" baseline="0" dirty="0"/>
              <a:t>：</a:t>
            </a:r>
            <a:r>
              <a:rPr lang="en-US" altLang="zh-TW" baseline="0" dirty="0"/>
              <a:t>GH</a:t>
            </a:r>
            <a:r>
              <a:rPr lang="zh-TW" altLang="en-US" baseline="0" dirty="0"/>
              <a:t>：</a:t>
            </a:r>
            <a:r>
              <a:rPr lang="en-US" altLang="zh-TW" baseline="0" dirty="0"/>
              <a:t>HC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：</a:t>
            </a:r>
            <a:r>
              <a:rPr lang="en-US" altLang="zh-TW" baseline="0" dirty="0"/>
              <a:t>6</a:t>
            </a:r>
            <a:r>
              <a:rPr lang="zh-TW" altLang="en-US" baseline="0" dirty="0"/>
              <a:t>：</a:t>
            </a:r>
            <a:r>
              <a:rPr lang="en-US" altLang="zh-TW" baseline="0" dirty="0"/>
              <a:t>5</a:t>
            </a:r>
            <a:r>
              <a:rPr lang="zh-TW" altLang="en-US" baseline="0" dirty="0"/>
              <a:t>，這三段是 </a:t>
            </a:r>
            <a:r>
              <a:rPr lang="en-US" altLang="zh-TW" baseline="0" dirty="0"/>
              <a:t>4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6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5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 三角形 </a:t>
            </a:r>
            <a:r>
              <a:rPr lang="en-US" altLang="zh-TW" baseline="0" dirty="0"/>
              <a:t>ADE</a:t>
            </a:r>
            <a:r>
              <a:rPr lang="zh-TW" altLang="en-US" baseline="0" dirty="0"/>
              <a:t> 與 三角形 </a:t>
            </a:r>
            <a:r>
              <a:rPr lang="en-US" altLang="zh-TW" baseline="0" dirty="0"/>
              <a:t>FGH</a:t>
            </a:r>
            <a:r>
              <a:rPr lang="zh-TW" altLang="en-US" baseline="0" dirty="0"/>
              <a:t> 的面積比為何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就是要看這兩個三角形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的面積比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分析目標、猜想並驗證相似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它們一看就知道是相似的，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因為，這兩條橘色線段是平行的，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這兩個角是同位角相等，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而這個內角，也因為藍色的線段平行，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他也和這個角同位角相等。</a:t>
            </a:r>
            <a:br>
              <a:rPr lang="en-US" altLang="zh-TW" baseline="0" dirty="0"/>
            </a:br>
            <a:r>
              <a:rPr lang="zh-TW" altLang="en-US" baseline="0" dirty="0"/>
              <a:t>所以這兩個內角對應相等，這樣就有一組 </a:t>
            </a:r>
            <a:r>
              <a:rPr lang="en-US" altLang="zh-TW" baseline="0" dirty="0"/>
              <a:t>A</a:t>
            </a:r>
            <a:r>
              <a:rPr lang="zh-TW" altLang="en-US" baseline="0" dirty="0"/>
              <a:t> 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相同的，另外這一邊的這三個角也都相等，</a:t>
            </a:r>
            <a:br>
              <a:rPr lang="en-US" altLang="zh-TW" baseline="0" dirty="0"/>
            </a:br>
            <a:r>
              <a:rPr lang="zh-TW" altLang="en-US" baseline="0" dirty="0"/>
              <a:t>就有第二組 </a:t>
            </a:r>
            <a:r>
              <a:rPr lang="en-US" altLang="zh-TW" baseline="0" dirty="0"/>
              <a:t>A</a:t>
            </a:r>
            <a:r>
              <a:rPr lang="zh-TW" altLang="en-US" baseline="0" dirty="0"/>
              <a:t>，那麼就看到 </a:t>
            </a:r>
            <a:r>
              <a:rPr lang="en-US" altLang="zh-TW" baseline="0" dirty="0"/>
              <a:t>AA</a:t>
            </a:r>
            <a:r>
              <a:rPr lang="zh-TW" altLang="en-US" baseline="0" dirty="0"/>
              <a:t> 相似了。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看到相似，聯想面積比等於對應邊的平方比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要求相似三角形的面積比，</a:t>
            </a:r>
            <a:br>
              <a:rPr lang="en-US" altLang="zh-TW" baseline="0" dirty="0"/>
            </a:br>
            <a:r>
              <a:rPr lang="zh-TW" altLang="en-US" baseline="0" dirty="0"/>
              <a:t>就想到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會等於對應邊的平方比，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他們的對應邊在哪裡呢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另外條件有給下面這三段的連比，其中 </a:t>
            </a:r>
            <a:r>
              <a:rPr lang="en-US" altLang="zh-TW" baseline="0" dirty="0"/>
              <a:t>GH</a:t>
            </a:r>
            <a:r>
              <a:rPr lang="zh-TW" altLang="en-US" baseline="0" dirty="0"/>
              <a:t> 是下面黃色三角形的邊，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他在上面黃色三角形的對應邊是 </a:t>
            </a:r>
            <a:r>
              <a:rPr lang="en-US" altLang="zh-TW" baseline="0" dirty="0"/>
              <a:t>DE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所以想求的這兩個三角形面積比</a:t>
            </a:r>
            <a:br>
              <a:rPr lang="en-US" altLang="zh-TW" baseline="0" dirty="0"/>
            </a:br>
            <a:r>
              <a:rPr lang="zh-TW" altLang="en-US" baseline="0" dirty="0"/>
              <a:t>也就是三角形 </a:t>
            </a:r>
            <a:r>
              <a:rPr lang="en-US" altLang="zh-TW" baseline="0" dirty="0"/>
              <a:t>ADE</a:t>
            </a:r>
            <a:r>
              <a:rPr lang="zh-TW" altLang="en-US" baseline="0" dirty="0"/>
              <a:t> 比 三角形 </a:t>
            </a:r>
            <a:r>
              <a:rPr lang="en-US" altLang="zh-TW" baseline="0" dirty="0"/>
              <a:t>FGH</a:t>
            </a:r>
            <a:r>
              <a:rPr lang="zh-TW" altLang="en-US" baseline="0" dirty="0"/>
              <a:t> 會等於對應邊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GH</a:t>
            </a:r>
            <a:r>
              <a:rPr lang="zh-TW" altLang="en-US" baseline="0" dirty="0"/>
              <a:t> 的平方比，</a:t>
            </a:r>
            <a:endParaRPr lang="en-US" altLang="zh-TW" baseline="0" dirty="0"/>
          </a:p>
          <a:p>
            <a:pPr marL="0" indent="0">
              <a:buNone/>
              <a:defRPr/>
            </a:pPr>
            <a:br>
              <a:rPr lang="en-US" altLang="zh-TW" baseline="0" dirty="0"/>
            </a:br>
            <a:r>
              <a:rPr lang="en-US" altLang="zh-TW" baseline="0" dirty="0"/>
              <a:t>[</a:t>
            </a:r>
            <a:r>
              <a:rPr lang="zh-TW" altLang="en-US" baseline="0" dirty="0"/>
              <a:t>求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GH</a:t>
            </a:r>
            <a:r>
              <a:rPr lang="zh-TW" altLang="en-US" baseline="0" dirty="0"/>
              <a:t> 的關係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那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GH</a:t>
            </a:r>
            <a:r>
              <a:rPr lang="zh-TW" altLang="en-US" baseline="0" dirty="0"/>
              <a:t> 有什麼關係呢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br>
              <a:rPr lang="en-US" altLang="zh-TW" baseline="0" dirty="0"/>
            </a:br>
            <a:r>
              <a:rPr lang="zh-TW" altLang="en-US" baseline="0" dirty="0"/>
              <a:t>從連比可以令這三段長度分別是 </a:t>
            </a:r>
            <a:r>
              <a:rPr lang="en-US" altLang="zh-TW" baseline="0" dirty="0"/>
              <a:t>4t</a:t>
            </a:r>
            <a:r>
              <a:rPr lang="zh-TW" altLang="en-US" baseline="0" dirty="0"/>
              <a:t>、</a:t>
            </a:r>
            <a:r>
              <a:rPr lang="en-US" altLang="zh-TW" baseline="0" dirty="0"/>
              <a:t>6t</a:t>
            </a:r>
            <a:r>
              <a:rPr lang="zh-TW" altLang="en-US" baseline="0" dirty="0"/>
              <a:t>、</a:t>
            </a:r>
            <a:r>
              <a:rPr lang="en-US" altLang="zh-TW" baseline="0" dirty="0"/>
              <a:t>5t</a:t>
            </a:r>
            <a:r>
              <a:rPr lang="zh-TW" altLang="en-US" baseline="0" dirty="0"/>
              <a:t>，</a:t>
            </a:r>
            <a:r>
              <a:rPr lang="en-US" altLang="zh-TW" baseline="0" dirty="0"/>
              <a:t>t </a:t>
            </a:r>
            <a:r>
              <a:rPr lang="zh-TW" altLang="en-US" baseline="0" dirty="0"/>
              <a:t>不等於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</a:t>
            </a:r>
            <a:r>
              <a:rPr lang="en-US" altLang="zh-TW" baseline="0" dirty="0"/>
              <a:t>GH</a:t>
            </a:r>
            <a:r>
              <a:rPr lang="zh-TW" altLang="en-US" baseline="0" dirty="0"/>
              <a:t> 就可以用 </a:t>
            </a:r>
            <a:r>
              <a:rPr lang="en-US" altLang="zh-TW" baseline="0" dirty="0"/>
              <a:t>6t </a:t>
            </a:r>
            <a:r>
              <a:rPr lang="zh-TW" altLang="en-US" baseline="0" dirty="0"/>
              <a:t>代換進去，變成 </a:t>
            </a:r>
            <a:r>
              <a:rPr lang="en-US" altLang="zh-TW" baseline="0" dirty="0"/>
              <a:t>6t </a:t>
            </a:r>
            <a:r>
              <a:rPr lang="zh-TW" altLang="en-US" baseline="0" dirty="0"/>
              <a:t>括號 平方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我們現在來觀察 </a:t>
            </a:r>
            <a:r>
              <a:rPr lang="en-US" altLang="zh-TW" baseline="0" dirty="0"/>
              <a:t>DE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可以看到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分成 </a:t>
            </a:r>
            <a:r>
              <a:rPr lang="en-US" altLang="zh-TW" baseline="0" dirty="0"/>
              <a:t>DF</a:t>
            </a:r>
            <a:r>
              <a:rPr lang="zh-TW" altLang="en-US" baseline="0" dirty="0"/>
              <a:t>、</a:t>
            </a:r>
            <a:r>
              <a:rPr lang="en-US" altLang="zh-TW" baseline="0" dirty="0"/>
              <a:t>FE</a:t>
            </a:r>
            <a:r>
              <a:rPr lang="zh-TW" altLang="en-US" baseline="0" dirty="0"/>
              <a:t> 兩段，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而且，顯然這兩個是平行四邊形，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對邊會等長，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那麼這一段長度就是這個 </a:t>
            </a:r>
            <a:r>
              <a:rPr lang="en-US" altLang="zh-TW" baseline="0" dirty="0"/>
              <a:t>4t</a:t>
            </a:r>
            <a:r>
              <a:rPr lang="zh-TW" altLang="en-US" baseline="0" dirty="0"/>
              <a:t>、這一段就是這個 </a:t>
            </a:r>
            <a:r>
              <a:rPr lang="en-US" altLang="zh-TW" baseline="0" dirty="0"/>
              <a:t>5t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這樣，</a:t>
            </a:r>
            <a:r>
              <a:rPr lang="en-US" altLang="zh-TW" baseline="0" dirty="0"/>
              <a:t>DE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4t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5t </a:t>
            </a:r>
            <a:r>
              <a:rPr lang="zh-TW" altLang="en-US" baseline="0" dirty="0"/>
              <a:t>也就是 </a:t>
            </a:r>
            <a:r>
              <a:rPr lang="en-US" altLang="zh-TW" baseline="0" dirty="0"/>
              <a:t>9t </a:t>
            </a:r>
            <a:r>
              <a:rPr lang="zh-TW" altLang="en-US" baseline="0" dirty="0"/>
              <a:t>，代換進去變成 </a:t>
            </a:r>
            <a:r>
              <a:rPr lang="en-US" altLang="zh-TW" baseline="0" dirty="0"/>
              <a:t>9t </a:t>
            </a:r>
            <a:r>
              <a:rPr lang="zh-TW" altLang="en-US" baseline="0" dirty="0"/>
              <a:t>括號 平方，</a:t>
            </a:r>
            <a:br>
              <a:rPr lang="en-US" altLang="zh-TW" baseline="0" dirty="0"/>
            </a:br>
            <a:r>
              <a:rPr lang="zh-TW" altLang="en-US" baseline="0" dirty="0"/>
              <a:t>乘開，就會等於 </a:t>
            </a:r>
            <a:r>
              <a:rPr lang="en-US" altLang="zh-TW" baseline="0" dirty="0"/>
              <a:t>81t^2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36t^2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約掉 </a:t>
            </a:r>
            <a:r>
              <a:rPr lang="en-US" altLang="zh-TW" baseline="0" dirty="0"/>
              <a:t>t^2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9 </a:t>
            </a:r>
            <a:r>
              <a:rPr lang="zh-TW" altLang="en-US" baseline="0" dirty="0"/>
              <a:t>就得到答案 </a:t>
            </a:r>
            <a:r>
              <a:rPr lang="en-US" altLang="zh-TW" baseline="0" dirty="0"/>
              <a:t>9 </a:t>
            </a:r>
            <a:r>
              <a:rPr lang="zh-TW" altLang="en-US" baseline="0" dirty="0"/>
              <a:t>比 </a:t>
            </a:r>
            <a:r>
              <a:rPr lang="en-US" altLang="zh-TW" baseline="0" dirty="0"/>
              <a:t>4</a:t>
            </a:r>
            <a:r>
              <a:rPr lang="zh-TW" altLang="en-US" baseline="0" dirty="0"/>
              <a:t>，選 </a:t>
            </a:r>
            <a:r>
              <a:rPr lang="en-US" altLang="zh-TW" baseline="0" dirty="0"/>
              <a:t>(D)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來整理一下解題的思考流程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看到目標是要求這兩個三角形的面積比，</a:t>
            </a:r>
            <a:br>
              <a:rPr lang="en-US" altLang="zh-TW" baseline="0" dirty="0"/>
            </a:br>
            <a:r>
              <a:rPr lang="zh-TW" altLang="en-US" baseline="0" dirty="0"/>
              <a:t>從條件中的平行線所產生的同位角相等，</a:t>
            </a:r>
            <a:br>
              <a:rPr lang="en-US" altLang="zh-TW" baseline="0" dirty="0"/>
            </a:br>
            <a:r>
              <a:rPr lang="zh-TW" altLang="en-US" baseline="0" dirty="0"/>
              <a:t>可以看出他們是相似的</a:t>
            </a:r>
            <a:r>
              <a:rPr lang="en-US" altLang="zh-TW" baseline="0" dirty="0"/>
              <a:t>(1)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接著就會聯想到相似三角形面積比會等於對應邊平方比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這樣不難知道是要求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GH</a:t>
            </a:r>
            <a:r>
              <a:rPr lang="zh-TW" altLang="en-US" baseline="0" dirty="0"/>
              <a:t> 的關係。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最後，由發現這兩個是平行四邊形</a:t>
            </a:r>
            <a:r>
              <a:rPr lang="en-US" altLang="zh-TW" baseline="0" dirty="0"/>
              <a:t>(3)</a:t>
            </a:r>
            <a:r>
              <a:rPr lang="zh-TW" altLang="en-US" baseline="0" dirty="0"/>
              <a:t>，就很容易找到他們的比例了。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學生練習也是三角形內有幾組平行線，</a:t>
            </a:r>
            <a:br>
              <a:rPr lang="en-US" altLang="zh-TW" baseline="0" dirty="0"/>
            </a:br>
            <a:r>
              <a:rPr lang="zh-TW" altLang="en-US" baseline="0" dirty="0"/>
              <a:t>要找面積比，比較簡單，讓同學自己想想囉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098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2024/6/24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手繪多邊形: 圖案 13">
            <a:extLst>
              <a:ext uri="{FF2B5EF4-FFF2-40B4-BE49-F238E27FC236}">
                <a16:creationId xmlns:a16="http://schemas.microsoft.com/office/drawing/2014/main" id="{C158D8D3-C0D6-D687-3C9B-56EAAFBD55E5}"/>
              </a:ext>
            </a:extLst>
          </p:cNvPr>
          <p:cNvSpPr/>
          <p:nvPr/>
        </p:nvSpPr>
        <p:spPr>
          <a:xfrm>
            <a:off x="589280" y="2636520"/>
            <a:ext cx="2026920" cy="2301240"/>
          </a:xfrm>
          <a:custGeom>
            <a:avLst/>
            <a:gdLst>
              <a:gd name="connsiteX0" fmla="*/ 645160 w 2026920"/>
              <a:gd name="connsiteY0" fmla="*/ 0 h 2301240"/>
              <a:gd name="connsiteX1" fmla="*/ 0 w 2026920"/>
              <a:gd name="connsiteY1" fmla="*/ 2301240 h 2301240"/>
              <a:gd name="connsiteX2" fmla="*/ 2026920 w 2026920"/>
              <a:gd name="connsiteY2" fmla="*/ 2301240 h 2301240"/>
              <a:gd name="connsiteX3" fmla="*/ 645160 w 2026920"/>
              <a:gd name="connsiteY3" fmla="*/ 0 h 2301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6920" h="2301240">
                <a:moveTo>
                  <a:pt x="645160" y="0"/>
                </a:moveTo>
                <a:lnTo>
                  <a:pt x="0" y="2301240"/>
                </a:lnTo>
                <a:lnTo>
                  <a:pt x="2026920" y="2301240"/>
                </a:lnTo>
                <a:lnTo>
                  <a:pt x="64516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手繪多邊形: 圖案 37">
            <a:extLst>
              <a:ext uri="{FF2B5EF4-FFF2-40B4-BE49-F238E27FC236}">
                <a16:creationId xmlns:a16="http://schemas.microsoft.com/office/drawing/2014/main" id="{63F207B7-447C-8436-AF39-DD5BEAA63293}"/>
              </a:ext>
            </a:extLst>
          </p:cNvPr>
          <p:cNvSpPr/>
          <p:nvPr/>
        </p:nvSpPr>
        <p:spPr>
          <a:xfrm>
            <a:off x="1113487" y="3987899"/>
            <a:ext cx="838306" cy="945897"/>
          </a:xfrm>
          <a:custGeom>
            <a:avLst/>
            <a:gdLst>
              <a:gd name="connsiteX0" fmla="*/ 374650 w 1187450"/>
              <a:gd name="connsiteY0" fmla="*/ 0 h 1339850"/>
              <a:gd name="connsiteX1" fmla="*/ 0 w 1187450"/>
              <a:gd name="connsiteY1" fmla="*/ 1339850 h 1339850"/>
              <a:gd name="connsiteX2" fmla="*/ 1187450 w 1187450"/>
              <a:gd name="connsiteY2" fmla="*/ 1333500 h 1339850"/>
              <a:gd name="connsiteX3" fmla="*/ 374650 w 1187450"/>
              <a:gd name="connsiteY3" fmla="*/ 0 h 133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7450" h="1339850">
                <a:moveTo>
                  <a:pt x="374650" y="0"/>
                </a:moveTo>
                <a:lnTo>
                  <a:pt x="0" y="1339850"/>
                </a:lnTo>
                <a:lnTo>
                  <a:pt x="1187450" y="1333500"/>
                </a:lnTo>
                <a:lnTo>
                  <a:pt x="374650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手繪多邊形: 圖案 35">
            <a:extLst>
              <a:ext uri="{FF2B5EF4-FFF2-40B4-BE49-F238E27FC236}">
                <a16:creationId xmlns:a16="http://schemas.microsoft.com/office/drawing/2014/main" id="{6D77CE09-0CFA-C99E-7147-F18F74ED2037}"/>
              </a:ext>
            </a:extLst>
          </p:cNvPr>
          <p:cNvSpPr/>
          <p:nvPr/>
        </p:nvSpPr>
        <p:spPr>
          <a:xfrm>
            <a:off x="869950" y="2647950"/>
            <a:ext cx="1187450" cy="1339850"/>
          </a:xfrm>
          <a:custGeom>
            <a:avLst/>
            <a:gdLst>
              <a:gd name="connsiteX0" fmla="*/ 374650 w 1187450"/>
              <a:gd name="connsiteY0" fmla="*/ 0 h 1339850"/>
              <a:gd name="connsiteX1" fmla="*/ 0 w 1187450"/>
              <a:gd name="connsiteY1" fmla="*/ 1339850 h 1339850"/>
              <a:gd name="connsiteX2" fmla="*/ 1187450 w 1187450"/>
              <a:gd name="connsiteY2" fmla="*/ 1333500 h 1339850"/>
              <a:gd name="connsiteX3" fmla="*/ 374650 w 1187450"/>
              <a:gd name="connsiteY3" fmla="*/ 0 h 1339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7450" h="1339850">
                <a:moveTo>
                  <a:pt x="374650" y="0"/>
                </a:moveTo>
                <a:lnTo>
                  <a:pt x="0" y="1339850"/>
                </a:lnTo>
                <a:lnTo>
                  <a:pt x="1187450" y="1333500"/>
                </a:lnTo>
                <a:lnTo>
                  <a:pt x="374650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n-lt"/>
              </a:rPr>
              <a:t>平行線截出三角形面積比</a:t>
            </a:r>
            <a:endParaRPr lang="zh-TW" altLang="en-US" dirty="0">
              <a:latin typeface="+mn-lt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D8544B7-409C-959B-0A1B-5A3E31FF14C1}"/>
              </a:ext>
            </a:extLst>
          </p:cNvPr>
          <p:cNvSpPr txBox="1"/>
          <p:nvPr/>
        </p:nvSpPr>
        <p:spPr>
          <a:xfrm>
            <a:off x="229612" y="846371"/>
            <a:ext cx="11121560" cy="1421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FGH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中，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兩點分別在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點在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上，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G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、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兩點在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上，且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DE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// 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FG // AB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FH // AC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。若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BG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GH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HC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 4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6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ADE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與 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FGH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的面積比為何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    (B) 3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   (C) 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   (D) 9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：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4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24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0A2D2D9C-B5F4-E0C1-0CFA-F55E4EDABF41}"/>
              </a:ext>
            </a:extLst>
          </p:cNvPr>
          <p:cNvCxnSpPr/>
          <p:nvPr/>
        </p:nvCxnSpPr>
        <p:spPr>
          <a:xfrm>
            <a:off x="7599473" y="9970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5D671851-1467-7285-EE79-1C796E99F733}"/>
              </a:ext>
            </a:extLst>
          </p:cNvPr>
          <p:cNvCxnSpPr/>
          <p:nvPr/>
        </p:nvCxnSpPr>
        <p:spPr>
          <a:xfrm>
            <a:off x="5277884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141C7814-240C-283D-FE79-7B8236F8DFCD}"/>
              </a:ext>
            </a:extLst>
          </p:cNvPr>
          <p:cNvCxnSpPr/>
          <p:nvPr/>
        </p:nvCxnSpPr>
        <p:spPr>
          <a:xfrm>
            <a:off x="5884310" y="997053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E720DD1F-5403-8386-0F7D-4182D62A4EAC}"/>
              </a:ext>
            </a:extLst>
          </p:cNvPr>
          <p:cNvSpPr txBox="1"/>
          <p:nvPr/>
        </p:nvSpPr>
        <p:spPr>
          <a:xfrm>
            <a:off x="1114507" y="228371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146912D4-ED0F-C934-0A5C-C187D9566F42}"/>
              </a:ext>
            </a:extLst>
          </p:cNvPr>
          <p:cNvSpPr txBox="1"/>
          <p:nvPr/>
        </p:nvSpPr>
        <p:spPr>
          <a:xfrm>
            <a:off x="263433" y="483873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21FB8145-9074-5689-EAE9-40493FAD3E13}"/>
              </a:ext>
            </a:extLst>
          </p:cNvPr>
          <p:cNvSpPr txBox="1"/>
          <p:nvPr/>
        </p:nvSpPr>
        <p:spPr>
          <a:xfrm>
            <a:off x="2561424" y="4838732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34" name="文字方塊 33">
            <a:extLst>
              <a:ext uri="{FF2B5EF4-FFF2-40B4-BE49-F238E27FC236}">
                <a16:creationId xmlns:a16="http://schemas.microsoft.com/office/drawing/2014/main" id="{10E80E4C-DDD5-436A-7B66-2E355D9A5222}"/>
              </a:ext>
            </a:extLst>
          </p:cNvPr>
          <p:cNvSpPr txBox="1"/>
          <p:nvPr/>
        </p:nvSpPr>
        <p:spPr>
          <a:xfrm>
            <a:off x="519504" y="3745487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D71F3296-7D78-DA22-E95F-B68B32501F63}"/>
              </a:ext>
            </a:extLst>
          </p:cNvPr>
          <p:cNvSpPr txBox="1"/>
          <p:nvPr/>
        </p:nvSpPr>
        <p:spPr>
          <a:xfrm>
            <a:off x="1246265" y="3664049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F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381C86ED-8C05-840D-CDFE-84F697990CF8}"/>
              </a:ext>
            </a:extLst>
          </p:cNvPr>
          <p:cNvSpPr txBox="1"/>
          <p:nvPr/>
        </p:nvSpPr>
        <p:spPr>
          <a:xfrm>
            <a:off x="909484" y="4918123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G</a:t>
            </a:r>
            <a:endParaRPr lang="zh-TW" altLang="en-US" b="1" i="1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1FEF0932-F68A-BF06-D94A-7CF8DD890662}"/>
              </a:ext>
            </a:extLst>
          </p:cNvPr>
          <p:cNvSpPr txBox="1"/>
          <p:nvPr/>
        </p:nvSpPr>
        <p:spPr>
          <a:xfrm>
            <a:off x="2081106" y="3717430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A8C8621B-BC15-8FAB-42CE-8B0D1BB82270}"/>
              </a:ext>
            </a:extLst>
          </p:cNvPr>
          <p:cNvCxnSpPr/>
          <p:nvPr/>
        </p:nvCxnSpPr>
        <p:spPr>
          <a:xfrm>
            <a:off x="10050573" y="9970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047C9EA5-1AFB-4056-2E3F-DA04CE2EF59C}"/>
              </a:ext>
            </a:extLst>
          </p:cNvPr>
          <p:cNvCxnSpPr/>
          <p:nvPr/>
        </p:nvCxnSpPr>
        <p:spPr>
          <a:xfrm>
            <a:off x="337228" y="14542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E30009B7-F837-8325-3C14-C4E60360B441}"/>
              </a:ext>
            </a:extLst>
          </p:cNvPr>
          <p:cNvCxnSpPr/>
          <p:nvPr/>
        </p:nvCxnSpPr>
        <p:spPr>
          <a:xfrm>
            <a:off x="956988" y="14542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7CE05A05-0F86-6595-E8E2-CC31A7ACB4F5}"/>
              </a:ext>
            </a:extLst>
          </p:cNvPr>
          <p:cNvCxnSpPr/>
          <p:nvPr/>
        </p:nvCxnSpPr>
        <p:spPr>
          <a:xfrm>
            <a:off x="1556428" y="1454257"/>
            <a:ext cx="36576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F5F46A9D-60A2-FD94-736E-27B7C926E848}"/>
              </a:ext>
            </a:extLst>
          </p:cNvPr>
          <p:cNvCxnSpPr>
            <a:cxnSpLocks/>
          </p:cNvCxnSpPr>
          <p:nvPr/>
        </p:nvCxnSpPr>
        <p:spPr>
          <a:xfrm>
            <a:off x="2186348" y="1454257"/>
            <a:ext cx="328252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56431E50-0D8E-3CC6-E455-DEEE6B912775}"/>
              </a:ext>
            </a:extLst>
          </p:cNvPr>
          <p:cNvCxnSpPr>
            <a:cxnSpLocks/>
          </p:cNvCxnSpPr>
          <p:nvPr/>
        </p:nvCxnSpPr>
        <p:spPr>
          <a:xfrm>
            <a:off x="2801028" y="1454257"/>
            <a:ext cx="328252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接點 19">
            <a:extLst>
              <a:ext uri="{FF2B5EF4-FFF2-40B4-BE49-F238E27FC236}">
                <a16:creationId xmlns:a16="http://schemas.microsoft.com/office/drawing/2014/main" id="{F914E9B9-C16E-AD35-3578-59AEB350C080}"/>
              </a:ext>
            </a:extLst>
          </p:cNvPr>
          <p:cNvCxnSpPr>
            <a:cxnSpLocks/>
          </p:cNvCxnSpPr>
          <p:nvPr/>
        </p:nvCxnSpPr>
        <p:spPr>
          <a:xfrm>
            <a:off x="3420788" y="1454257"/>
            <a:ext cx="328252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A3B5763D-FBEB-0D91-534A-24E00026FB95}"/>
              </a:ext>
            </a:extLst>
          </p:cNvPr>
          <p:cNvCxnSpPr>
            <a:cxnSpLocks/>
          </p:cNvCxnSpPr>
          <p:nvPr/>
        </p:nvCxnSpPr>
        <p:spPr>
          <a:xfrm>
            <a:off x="4299628" y="1454257"/>
            <a:ext cx="358732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>
            <a:extLst>
              <a:ext uri="{FF2B5EF4-FFF2-40B4-BE49-F238E27FC236}">
                <a16:creationId xmlns:a16="http://schemas.microsoft.com/office/drawing/2014/main" id="{18443924-2792-893A-AAAB-E4E0846AD4EB}"/>
              </a:ext>
            </a:extLst>
          </p:cNvPr>
          <p:cNvCxnSpPr>
            <a:cxnSpLocks/>
          </p:cNvCxnSpPr>
          <p:nvPr/>
        </p:nvCxnSpPr>
        <p:spPr>
          <a:xfrm>
            <a:off x="4919388" y="1454257"/>
            <a:ext cx="35849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>
            <a:extLst>
              <a:ext uri="{FF2B5EF4-FFF2-40B4-BE49-F238E27FC236}">
                <a16:creationId xmlns:a16="http://schemas.microsoft.com/office/drawing/2014/main" id="{9AB5EFE6-2D9F-8876-660A-127D6B2C5243}"/>
              </a:ext>
            </a:extLst>
          </p:cNvPr>
          <p:cNvCxnSpPr>
            <a:cxnSpLocks/>
          </p:cNvCxnSpPr>
          <p:nvPr/>
        </p:nvCxnSpPr>
        <p:spPr>
          <a:xfrm>
            <a:off x="5549308" y="1454257"/>
            <a:ext cx="358732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手繪多邊形: 圖案 42">
            <a:extLst>
              <a:ext uri="{FF2B5EF4-FFF2-40B4-BE49-F238E27FC236}">
                <a16:creationId xmlns:a16="http://schemas.microsoft.com/office/drawing/2014/main" id="{48411113-098C-70F1-F38D-A1CC0E2A611C}"/>
              </a:ext>
            </a:extLst>
          </p:cNvPr>
          <p:cNvSpPr/>
          <p:nvPr/>
        </p:nvSpPr>
        <p:spPr>
          <a:xfrm>
            <a:off x="590680" y="2638620"/>
            <a:ext cx="2021840" cy="2301240"/>
          </a:xfrm>
          <a:custGeom>
            <a:avLst/>
            <a:gdLst>
              <a:gd name="connsiteX0" fmla="*/ 0 w 2021840"/>
              <a:gd name="connsiteY0" fmla="*/ 2301240 h 2301240"/>
              <a:gd name="connsiteX1" fmla="*/ 655320 w 2021840"/>
              <a:gd name="connsiteY1" fmla="*/ 0 h 2301240"/>
              <a:gd name="connsiteX2" fmla="*/ 2021840 w 2021840"/>
              <a:gd name="connsiteY2" fmla="*/ 2296160 h 2301240"/>
              <a:gd name="connsiteX3" fmla="*/ 0 w 2021840"/>
              <a:gd name="connsiteY3" fmla="*/ 2301240 h 2301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1840" h="2301240">
                <a:moveTo>
                  <a:pt x="0" y="2301240"/>
                </a:moveTo>
                <a:lnTo>
                  <a:pt x="655320" y="0"/>
                </a:lnTo>
                <a:lnTo>
                  <a:pt x="2021840" y="2296160"/>
                </a:lnTo>
                <a:lnTo>
                  <a:pt x="0" y="230124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5" name="直線接點 44">
            <a:extLst>
              <a:ext uri="{FF2B5EF4-FFF2-40B4-BE49-F238E27FC236}">
                <a16:creationId xmlns:a16="http://schemas.microsoft.com/office/drawing/2014/main" id="{A10AEE19-5D35-75DB-2BC9-B3237C36CC52}"/>
              </a:ext>
            </a:extLst>
          </p:cNvPr>
          <p:cNvCxnSpPr/>
          <p:nvPr/>
        </p:nvCxnSpPr>
        <p:spPr>
          <a:xfrm>
            <a:off x="865000" y="3984820"/>
            <a:ext cx="118872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>
            <a:extLst>
              <a:ext uri="{FF2B5EF4-FFF2-40B4-BE49-F238E27FC236}">
                <a16:creationId xmlns:a16="http://schemas.microsoft.com/office/drawing/2014/main" id="{273745F1-C65D-0237-2B7D-9A55234C6142}"/>
              </a:ext>
            </a:extLst>
          </p:cNvPr>
          <p:cNvCxnSpPr>
            <a:cxnSpLocks/>
          </p:cNvCxnSpPr>
          <p:nvPr/>
        </p:nvCxnSpPr>
        <p:spPr>
          <a:xfrm flipV="1">
            <a:off x="1103760" y="3979741"/>
            <a:ext cx="261028" cy="96011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id="{C2E7C680-8DF0-7F43-A59D-91DA02C5DB14}"/>
              </a:ext>
            </a:extLst>
          </p:cNvPr>
          <p:cNvCxnSpPr/>
          <p:nvPr/>
        </p:nvCxnSpPr>
        <p:spPr>
          <a:xfrm>
            <a:off x="1364788" y="3979742"/>
            <a:ext cx="599440" cy="960117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>
            <a:extLst>
              <a:ext uri="{FF2B5EF4-FFF2-40B4-BE49-F238E27FC236}">
                <a16:creationId xmlns:a16="http://schemas.microsoft.com/office/drawing/2014/main" id="{E5C4CCAB-7355-E7B5-7886-10DE1711EF2C}"/>
              </a:ext>
            </a:extLst>
          </p:cNvPr>
          <p:cNvSpPr txBox="1"/>
          <p:nvPr/>
        </p:nvSpPr>
        <p:spPr>
          <a:xfrm>
            <a:off x="1765726" y="4914357"/>
            <a:ext cx="891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H</a:t>
            </a:r>
            <a:endParaRPr lang="zh-TW" altLang="en-US" b="1" i="1" dirty="0"/>
          </a:p>
        </p:txBody>
      </p:sp>
      <p:grpSp>
        <p:nvGrpSpPr>
          <p:cNvPr id="80" name="群組 79">
            <a:extLst>
              <a:ext uri="{FF2B5EF4-FFF2-40B4-BE49-F238E27FC236}">
                <a16:creationId xmlns:a16="http://schemas.microsoft.com/office/drawing/2014/main" id="{83DAEFAB-ADB2-8EE2-9018-1D617B2CDDE1}"/>
              </a:ext>
            </a:extLst>
          </p:cNvPr>
          <p:cNvGrpSpPr/>
          <p:nvPr/>
        </p:nvGrpSpPr>
        <p:grpSpPr>
          <a:xfrm>
            <a:off x="223692" y="5180648"/>
            <a:ext cx="11968307" cy="1573230"/>
            <a:chOff x="223692" y="5180648"/>
            <a:chExt cx="11968307" cy="1573230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93521CA-8655-42E0-89E7-F1E7A1B22C00}"/>
                </a:ext>
              </a:extLst>
            </p:cNvPr>
            <p:cNvSpPr txBox="1"/>
            <p:nvPr/>
          </p:nvSpPr>
          <p:spPr>
            <a:xfrm>
              <a:off x="9655276" y="6408830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4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25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81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1748BAAC-415A-15E5-DFF5-C424644521B6}"/>
                </a:ext>
              </a:extLst>
            </p:cNvPr>
            <p:cNvSpPr txBox="1"/>
            <p:nvPr/>
          </p:nvSpPr>
          <p:spPr>
            <a:xfrm>
              <a:off x="223692" y="6019236"/>
              <a:ext cx="7452594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// FG // BC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ADE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面積 </a:t>
              </a:r>
              <a:r>
                <a:rPr lang="en-US" altLang="zh-TW" dirty="0">
                  <a:ea typeface="微軟正黑體" panose="020B0604030504040204" pitchFamily="34" charset="-120"/>
                </a:rPr>
                <a:t>=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AFG </a:t>
              </a:r>
              <a:r>
                <a:rPr lang="zh-TW" altLang="en-US" dirty="0">
                  <a:ea typeface="微軟正黑體" panose="020B0604030504040204" pitchFamily="34" charset="-120"/>
                </a:rPr>
                <a:t>面積 </a:t>
              </a:r>
              <a:r>
                <a:rPr lang="en-US" altLang="zh-TW" dirty="0">
                  <a:ea typeface="微軟正黑體" panose="020B0604030504040204" pitchFamily="34" charset="-120"/>
                </a:rPr>
                <a:t>=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b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面積 </a:t>
              </a:r>
              <a:r>
                <a:rPr lang="en-US" altLang="zh-TW" dirty="0">
                  <a:ea typeface="微軟正黑體" panose="020B0604030504040204" pitchFamily="34" charset="-120"/>
                </a:rPr>
                <a:t>=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 c</a:t>
              </a:r>
              <a:r>
                <a:rPr lang="zh-TW" altLang="en-US" dirty="0">
                  <a:ea typeface="微軟正黑體" panose="020B0604030504040204" pitchFamily="34" charset="-120"/>
                </a:rPr>
                <a:t>，若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AD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DF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BF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2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4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?</a:t>
              </a: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8418AF6B-E1A5-042B-1FAE-090745B32600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993183"/>
              <a:ext cx="6884252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7C6B93C2-89E1-BCC7-C652-E8A925F8CF1B}"/>
                </a:ext>
              </a:extLst>
            </p:cNvPr>
            <p:cNvSpPr txBox="1"/>
            <p:nvPr/>
          </p:nvSpPr>
          <p:spPr>
            <a:xfrm>
              <a:off x="649361" y="5602337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6CFE313B-2D15-F6CC-954B-4D4E67A79E8C}"/>
                </a:ext>
              </a:extLst>
            </p:cNvPr>
            <p:cNvSpPr/>
            <p:nvPr/>
          </p:nvSpPr>
          <p:spPr>
            <a:xfrm>
              <a:off x="337228" y="5639628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id="{650867C3-E18E-978F-150C-7BDB3D77525C}"/>
                </a:ext>
              </a:extLst>
            </p:cNvPr>
            <p:cNvCxnSpPr/>
            <p:nvPr/>
          </p:nvCxnSpPr>
          <p:spPr>
            <a:xfrm>
              <a:off x="2126613" y="609218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>
              <a:extLst>
                <a:ext uri="{FF2B5EF4-FFF2-40B4-BE49-F238E27FC236}">
                  <a16:creationId xmlns:a16="http://schemas.microsoft.com/office/drawing/2014/main" id="{4B4F214B-8CA3-8996-97E9-20251642CFE6}"/>
                </a:ext>
              </a:extLst>
            </p:cNvPr>
            <p:cNvCxnSpPr>
              <a:cxnSpLocks/>
            </p:cNvCxnSpPr>
            <p:nvPr/>
          </p:nvCxnSpPr>
          <p:spPr>
            <a:xfrm>
              <a:off x="2717800" y="6092188"/>
              <a:ext cx="297813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接點 62">
              <a:extLst>
                <a:ext uri="{FF2B5EF4-FFF2-40B4-BE49-F238E27FC236}">
                  <a16:creationId xmlns:a16="http://schemas.microsoft.com/office/drawing/2014/main" id="{70C6E3D6-C05D-F411-35A9-AD2209414C24}"/>
                </a:ext>
              </a:extLst>
            </p:cNvPr>
            <p:cNvCxnSpPr>
              <a:cxnSpLocks/>
            </p:cNvCxnSpPr>
            <p:nvPr/>
          </p:nvCxnSpPr>
          <p:spPr>
            <a:xfrm>
              <a:off x="3269613" y="6092188"/>
              <a:ext cx="292737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接點 65">
              <a:extLst>
                <a:ext uri="{FF2B5EF4-FFF2-40B4-BE49-F238E27FC236}">
                  <a16:creationId xmlns:a16="http://schemas.microsoft.com/office/drawing/2014/main" id="{3566D22C-8F26-E52C-8058-08FFFCB0FF20}"/>
                </a:ext>
              </a:extLst>
            </p:cNvPr>
            <p:cNvCxnSpPr/>
            <p:nvPr/>
          </p:nvCxnSpPr>
          <p:spPr>
            <a:xfrm>
              <a:off x="2285363" y="642873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接點 67">
              <a:extLst>
                <a:ext uri="{FF2B5EF4-FFF2-40B4-BE49-F238E27FC236}">
                  <a16:creationId xmlns:a16="http://schemas.microsoft.com/office/drawing/2014/main" id="{3D45320C-FC9F-72D3-4F97-57022486DB8C}"/>
                </a:ext>
              </a:extLst>
            </p:cNvPr>
            <p:cNvCxnSpPr/>
            <p:nvPr/>
          </p:nvCxnSpPr>
          <p:spPr>
            <a:xfrm>
              <a:off x="2850513" y="642873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接點 68">
              <a:extLst>
                <a:ext uri="{FF2B5EF4-FFF2-40B4-BE49-F238E27FC236}">
                  <a16:creationId xmlns:a16="http://schemas.microsoft.com/office/drawing/2014/main" id="{A37F1AF4-0866-21CF-7087-4EAFD8EDCF09}"/>
                </a:ext>
              </a:extLst>
            </p:cNvPr>
            <p:cNvCxnSpPr/>
            <p:nvPr/>
          </p:nvCxnSpPr>
          <p:spPr>
            <a:xfrm>
              <a:off x="3390263" y="6428738"/>
              <a:ext cx="33020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9" name="群組 78">
              <a:extLst>
                <a:ext uri="{FF2B5EF4-FFF2-40B4-BE49-F238E27FC236}">
                  <a16:creationId xmlns:a16="http://schemas.microsoft.com/office/drawing/2014/main" id="{EC2B7EFD-B294-35C6-D9D1-68115701BA70}"/>
                </a:ext>
              </a:extLst>
            </p:cNvPr>
            <p:cNvGrpSpPr/>
            <p:nvPr/>
          </p:nvGrpSpPr>
          <p:grpSpPr>
            <a:xfrm>
              <a:off x="7519463" y="5180648"/>
              <a:ext cx="2590050" cy="1573230"/>
              <a:chOff x="7519463" y="5180648"/>
              <a:chExt cx="2590050" cy="1573230"/>
            </a:xfrm>
          </p:grpSpPr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5389C94B-9702-2CB6-9A6E-C718F8181522}"/>
                  </a:ext>
                </a:extLst>
              </p:cNvPr>
              <p:cNvSpPr txBox="1"/>
              <p:nvPr/>
            </p:nvSpPr>
            <p:spPr>
              <a:xfrm>
                <a:off x="8369113" y="5180648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57" name="文字方塊 56">
                <a:extLst>
                  <a:ext uri="{FF2B5EF4-FFF2-40B4-BE49-F238E27FC236}">
                    <a16:creationId xmlns:a16="http://schemas.microsoft.com/office/drawing/2014/main" id="{0A6ED1E8-97EC-5658-9696-F8A45C69AA93}"/>
                  </a:ext>
                </a:extLst>
              </p:cNvPr>
              <p:cNvSpPr txBox="1"/>
              <p:nvPr/>
            </p:nvSpPr>
            <p:spPr>
              <a:xfrm>
                <a:off x="7519463" y="6408688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58" name="文字方塊 57">
                <a:extLst>
                  <a:ext uri="{FF2B5EF4-FFF2-40B4-BE49-F238E27FC236}">
                    <a16:creationId xmlns:a16="http://schemas.microsoft.com/office/drawing/2014/main" id="{42A6E6D0-286C-2408-9F64-474AF1850519}"/>
                  </a:ext>
                </a:extLst>
              </p:cNvPr>
              <p:cNvSpPr txBox="1"/>
              <p:nvPr/>
            </p:nvSpPr>
            <p:spPr>
              <a:xfrm>
                <a:off x="9217973" y="6415324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59" name="文字方塊 58">
                <a:extLst>
                  <a:ext uri="{FF2B5EF4-FFF2-40B4-BE49-F238E27FC236}">
                    <a16:creationId xmlns:a16="http://schemas.microsoft.com/office/drawing/2014/main" id="{CF839B8A-4C8F-F4E4-B1A6-061CB1B3DB0F}"/>
                  </a:ext>
                </a:extLst>
              </p:cNvPr>
              <p:cNvSpPr txBox="1"/>
              <p:nvPr/>
            </p:nvSpPr>
            <p:spPr>
              <a:xfrm>
                <a:off x="7965233" y="5609956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D</a:t>
                </a:r>
                <a:endParaRPr lang="zh-TW" altLang="en-US" sz="1600" b="1" i="1" dirty="0"/>
              </a:p>
            </p:txBody>
          </p:sp>
          <p:sp>
            <p:nvSpPr>
              <p:cNvPr id="60" name="文字方塊 59">
                <a:extLst>
                  <a:ext uri="{FF2B5EF4-FFF2-40B4-BE49-F238E27FC236}">
                    <a16:creationId xmlns:a16="http://schemas.microsoft.com/office/drawing/2014/main" id="{C8477929-5F4E-4CEC-58B3-5B459FF1C88D}"/>
                  </a:ext>
                </a:extLst>
              </p:cNvPr>
              <p:cNvSpPr txBox="1"/>
              <p:nvPr/>
            </p:nvSpPr>
            <p:spPr>
              <a:xfrm>
                <a:off x="8763736" y="5611033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E</a:t>
                </a:r>
                <a:endParaRPr lang="zh-TW" altLang="en-US" sz="1600" b="1" i="1" dirty="0"/>
              </a:p>
            </p:txBody>
          </p:sp>
          <p:sp>
            <p:nvSpPr>
              <p:cNvPr id="64" name="文字方塊 63">
                <a:extLst>
                  <a:ext uri="{FF2B5EF4-FFF2-40B4-BE49-F238E27FC236}">
                    <a16:creationId xmlns:a16="http://schemas.microsoft.com/office/drawing/2014/main" id="{DE801509-6979-5A44-4167-6B4ECF30C457}"/>
                  </a:ext>
                </a:extLst>
              </p:cNvPr>
              <p:cNvSpPr txBox="1"/>
              <p:nvPr/>
            </p:nvSpPr>
            <p:spPr>
              <a:xfrm>
                <a:off x="7765419" y="5951774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F</a:t>
                </a:r>
                <a:endParaRPr lang="zh-TW" altLang="en-US" sz="1600" b="1" i="1" dirty="0"/>
              </a:p>
            </p:txBody>
          </p: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8DB0A5E6-CAF1-F707-BB4F-20281248E8A3}"/>
                  </a:ext>
                </a:extLst>
              </p:cNvPr>
              <p:cNvSpPr txBox="1"/>
              <p:nvPr/>
            </p:nvSpPr>
            <p:spPr>
              <a:xfrm>
                <a:off x="8985258" y="5944494"/>
                <a:ext cx="89154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G</a:t>
                </a:r>
                <a:endParaRPr lang="zh-TW" altLang="en-US" sz="1600" b="1" i="1" dirty="0"/>
              </a:p>
            </p:txBody>
          </p:sp>
          <p:sp>
            <p:nvSpPr>
              <p:cNvPr id="74" name="手繪多邊形: 圖案 73">
                <a:extLst>
                  <a:ext uri="{FF2B5EF4-FFF2-40B4-BE49-F238E27FC236}">
                    <a16:creationId xmlns:a16="http://schemas.microsoft.com/office/drawing/2014/main" id="{956310A0-3693-D135-741D-24967EA2A271}"/>
                  </a:ext>
                </a:extLst>
              </p:cNvPr>
              <p:cNvSpPr/>
              <p:nvPr/>
            </p:nvSpPr>
            <p:spPr>
              <a:xfrm>
                <a:off x="7802880" y="5466080"/>
                <a:ext cx="1478280" cy="1056640"/>
              </a:xfrm>
              <a:custGeom>
                <a:avLst/>
                <a:gdLst>
                  <a:gd name="connsiteX0" fmla="*/ 0 w 1478280"/>
                  <a:gd name="connsiteY0" fmla="*/ 1056640 h 1056640"/>
                  <a:gd name="connsiteX1" fmla="*/ 706120 w 1478280"/>
                  <a:gd name="connsiteY1" fmla="*/ 0 h 1056640"/>
                  <a:gd name="connsiteX2" fmla="*/ 1478280 w 1478280"/>
                  <a:gd name="connsiteY2" fmla="*/ 1051560 h 1056640"/>
                  <a:gd name="connsiteX3" fmla="*/ 0 w 1478280"/>
                  <a:gd name="connsiteY3" fmla="*/ 1056640 h 10566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78280" h="1056640">
                    <a:moveTo>
                      <a:pt x="0" y="1056640"/>
                    </a:moveTo>
                    <a:lnTo>
                      <a:pt x="706120" y="0"/>
                    </a:lnTo>
                    <a:lnTo>
                      <a:pt x="1478280" y="1051560"/>
                    </a:lnTo>
                    <a:lnTo>
                      <a:pt x="0" y="1056640"/>
                    </a:ln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76" name="直線接點 75">
                <a:extLst>
                  <a:ext uri="{FF2B5EF4-FFF2-40B4-BE49-F238E27FC236}">
                    <a16:creationId xmlns:a16="http://schemas.microsoft.com/office/drawing/2014/main" id="{ABD14D9C-E14D-ECC3-83DC-E15963D1FDC7}"/>
                  </a:ext>
                </a:extLst>
              </p:cNvPr>
              <p:cNvCxnSpPr/>
              <p:nvPr/>
            </p:nvCxnSpPr>
            <p:spPr>
              <a:xfrm>
                <a:off x="8050325" y="6159685"/>
                <a:ext cx="96667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接點 76">
                <a:extLst>
                  <a:ext uri="{FF2B5EF4-FFF2-40B4-BE49-F238E27FC236}">
                    <a16:creationId xmlns:a16="http://schemas.microsoft.com/office/drawing/2014/main" id="{D61A05EE-1C30-0F80-3139-E74CEE7DBE9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63685" y="5819325"/>
                <a:ext cx="504395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69144648-5733-8291-689A-64CBBB608EA5}"/>
              </a:ext>
            </a:extLst>
          </p:cNvPr>
          <p:cNvCxnSpPr>
            <a:cxnSpLocks/>
          </p:cNvCxnSpPr>
          <p:nvPr/>
        </p:nvCxnSpPr>
        <p:spPr>
          <a:xfrm>
            <a:off x="865000" y="3979741"/>
            <a:ext cx="1188720" cy="0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4233D818-A116-5B9E-F242-D04B0979185A}"/>
              </a:ext>
            </a:extLst>
          </p:cNvPr>
          <p:cNvCxnSpPr>
            <a:cxnSpLocks/>
          </p:cNvCxnSpPr>
          <p:nvPr/>
        </p:nvCxnSpPr>
        <p:spPr>
          <a:xfrm>
            <a:off x="590680" y="4939859"/>
            <a:ext cx="2021840" cy="0"/>
          </a:xfrm>
          <a:prstGeom prst="line">
            <a:avLst/>
          </a:prstGeom>
          <a:ln w="381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id="{BE0C99B7-64D8-8FED-B4A5-D9BB27FB7A49}"/>
              </a:ext>
            </a:extLst>
          </p:cNvPr>
          <p:cNvCxnSpPr/>
          <p:nvPr/>
        </p:nvCxnSpPr>
        <p:spPr>
          <a:xfrm flipV="1">
            <a:off x="1103760" y="3979741"/>
            <a:ext cx="261028" cy="960118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241B73ED-B4D8-A6BF-0C8B-F3F47DEA2AEB}"/>
              </a:ext>
            </a:extLst>
          </p:cNvPr>
          <p:cNvCxnSpPr>
            <a:cxnSpLocks/>
            <a:endCxn id="43" idx="1"/>
          </p:cNvCxnSpPr>
          <p:nvPr/>
        </p:nvCxnSpPr>
        <p:spPr>
          <a:xfrm flipV="1">
            <a:off x="594360" y="2638620"/>
            <a:ext cx="651640" cy="2309300"/>
          </a:xfrm>
          <a:prstGeom prst="line">
            <a:avLst/>
          </a:prstGeom>
          <a:ln w="381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id="{EB486384-D06B-D158-356B-805B6E6CD0BA}"/>
              </a:ext>
            </a:extLst>
          </p:cNvPr>
          <p:cNvCxnSpPr/>
          <p:nvPr/>
        </p:nvCxnSpPr>
        <p:spPr>
          <a:xfrm>
            <a:off x="1374979" y="3990499"/>
            <a:ext cx="599440" cy="960117"/>
          </a:xfrm>
          <a:prstGeom prst="line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接點 28">
            <a:extLst>
              <a:ext uri="{FF2B5EF4-FFF2-40B4-BE49-F238E27FC236}">
                <a16:creationId xmlns:a16="http://schemas.microsoft.com/office/drawing/2014/main" id="{F5894DF6-EC54-C8C1-45DC-D51CC24A4EEC}"/>
              </a:ext>
            </a:extLst>
          </p:cNvPr>
          <p:cNvCxnSpPr>
            <a:cxnSpLocks/>
            <a:stCxn id="43" idx="1"/>
          </p:cNvCxnSpPr>
          <p:nvPr/>
        </p:nvCxnSpPr>
        <p:spPr>
          <a:xfrm>
            <a:off x="1246000" y="2638620"/>
            <a:ext cx="1370833" cy="2298713"/>
          </a:xfrm>
          <a:prstGeom prst="line">
            <a:avLst/>
          </a:prstGeom>
          <a:ln w="381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276C8C49-A4AE-AF40-219F-112AB2976FAE}"/>
              </a:ext>
            </a:extLst>
          </p:cNvPr>
          <p:cNvSpPr/>
          <p:nvPr/>
        </p:nvSpPr>
        <p:spPr>
          <a:xfrm>
            <a:off x="2921157" y="2339971"/>
            <a:ext cx="2673373" cy="893953"/>
          </a:xfrm>
          <a:prstGeom prst="roundRect">
            <a:avLst>
              <a:gd name="adj" fmla="val 14628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08000" rIns="0" bIns="36000" rtlCol="0" anchor="t" anchorCtr="0"/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zh-TW" altLang="en-US" b="1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相似三角形中，</a:t>
            </a:r>
            <a:br>
              <a:rPr lang="en-US" altLang="zh-TW" b="1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b="1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面積比 </a:t>
            </a:r>
            <a:r>
              <a:rPr lang="en-US" altLang="zh-TW" b="1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b="1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對應邊平方比</a:t>
            </a:r>
            <a:endParaRPr lang="en-US" altLang="zh-TW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2" name="筆跡 41">
                <a:extLst>
                  <a:ext uri="{FF2B5EF4-FFF2-40B4-BE49-F238E27FC236}">
                    <a16:creationId xmlns:a16="http://schemas.microsoft.com/office/drawing/2014/main" id="{12D3093B-0854-0058-A1CE-B98B143B10F4}"/>
                  </a:ext>
                </a:extLst>
              </p14:cNvPr>
              <p14:cNvContentPartPr/>
              <p14:nvPr/>
            </p14:nvContentPartPr>
            <p14:xfrm>
              <a:off x="756720" y="1684080"/>
              <a:ext cx="9718560" cy="3719880"/>
            </p14:xfrm>
          </p:contentPart>
        </mc:Choice>
        <mc:Fallback>
          <p:pic>
            <p:nvPicPr>
              <p:cNvPr id="42" name="筆跡 41">
                <a:extLst>
                  <a:ext uri="{FF2B5EF4-FFF2-40B4-BE49-F238E27FC236}">
                    <a16:creationId xmlns:a16="http://schemas.microsoft.com/office/drawing/2014/main" id="{12D3093B-0854-0058-A1CE-B98B143B10F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47360" y="1674720"/>
                <a:ext cx="9737280" cy="373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6" name="筆跡 45">
                <a:extLst>
                  <a:ext uri="{FF2B5EF4-FFF2-40B4-BE49-F238E27FC236}">
                    <a16:creationId xmlns:a16="http://schemas.microsoft.com/office/drawing/2014/main" id="{9F8D9E08-F2E4-B1F6-DDEA-78C947435B0C}"/>
                  </a:ext>
                </a:extLst>
              </p14:cNvPr>
              <p14:cNvContentPartPr/>
              <p14:nvPr/>
            </p14:nvContentPartPr>
            <p14:xfrm>
              <a:off x="672840" y="3607200"/>
              <a:ext cx="1779480" cy="1414080"/>
            </p14:xfrm>
          </p:contentPart>
        </mc:Choice>
        <mc:Fallback>
          <p:pic>
            <p:nvPicPr>
              <p:cNvPr id="46" name="筆跡 45">
                <a:extLst>
                  <a:ext uri="{FF2B5EF4-FFF2-40B4-BE49-F238E27FC236}">
                    <a16:creationId xmlns:a16="http://schemas.microsoft.com/office/drawing/2014/main" id="{9F8D9E08-F2E4-B1F6-DDEA-78C947435B0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63480" y="3597840"/>
                <a:ext cx="1798200" cy="1432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8" name="筆跡 47">
                <a:extLst>
                  <a:ext uri="{FF2B5EF4-FFF2-40B4-BE49-F238E27FC236}">
                    <a16:creationId xmlns:a16="http://schemas.microsoft.com/office/drawing/2014/main" id="{1C8D96A5-6041-7945-D2CA-B0C35B6F0FA0}"/>
                  </a:ext>
                </a:extLst>
              </p14:cNvPr>
              <p14:cNvContentPartPr/>
              <p14:nvPr/>
            </p14:nvContentPartPr>
            <p14:xfrm>
              <a:off x="852840" y="3071160"/>
              <a:ext cx="5029560" cy="2291760"/>
            </p14:xfrm>
          </p:contentPart>
        </mc:Choice>
        <mc:Fallback>
          <p:pic>
            <p:nvPicPr>
              <p:cNvPr id="48" name="筆跡 47">
                <a:extLst>
                  <a:ext uri="{FF2B5EF4-FFF2-40B4-BE49-F238E27FC236}">
                    <a16:creationId xmlns:a16="http://schemas.microsoft.com/office/drawing/2014/main" id="{1C8D96A5-6041-7945-D2CA-B0C35B6F0FA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843480" y="3061800"/>
                <a:ext cx="5048280" cy="231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49" name="筆跡 48">
                <a:extLst>
                  <a:ext uri="{FF2B5EF4-FFF2-40B4-BE49-F238E27FC236}">
                    <a16:creationId xmlns:a16="http://schemas.microsoft.com/office/drawing/2014/main" id="{3CDB02A7-7BBD-F212-96C6-F5C1928B2D46}"/>
                  </a:ext>
                </a:extLst>
              </p14:cNvPr>
              <p14:cNvContentPartPr/>
              <p14:nvPr/>
            </p14:nvContentPartPr>
            <p14:xfrm>
              <a:off x="719640" y="1861920"/>
              <a:ext cx="5241600" cy="3328920"/>
            </p14:xfrm>
          </p:contentPart>
        </mc:Choice>
        <mc:Fallback>
          <p:pic>
            <p:nvPicPr>
              <p:cNvPr id="49" name="筆跡 48">
                <a:extLst>
                  <a:ext uri="{FF2B5EF4-FFF2-40B4-BE49-F238E27FC236}">
                    <a16:creationId xmlns:a16="http://schemas.microsoft.com/office/drawing/2014/main" id="{3CDB02A7-7BBD-F212-96C6-F5C1928B2D4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10280" y="1852560"/>
                <a:ext cx="5260320" cy="3347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9677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38" grpId="0" animBg="1"/>
      <p:bldP spid="38" grpId="1" animBg="1"/>
      <p:bldP spid="38" grpId="2" animBg="1"/>
      <p:bldP spid="36" grpId="0" animBg="1"/>
      <p:bldP spid="8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23707</TotalTime>
  <Words>827</Words>
  <Application>Microsoft Office PowerPoint</Application>
  <PresentationFormat>寬螢幕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平行線截出三角形面積比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1120</cp:revision>
  <dcterms:created xsi:type="dcterms:W3CDTF">2015-07-26T15:18:38Z</dcterms:created>
  <dcterms:modified xsi:type="dcterms:W3CDTF">2024-06-24T00:24:39Z</dcterms:modified>
</cp:coreProperties>
</file>