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53DCE-4835-4437-AE18-519D870C1835}" v="14" dt="2023-08-24T02:26:18.3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5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428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2T00:44:07.6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9509 3738 681 0,'0'0'0'31,"0"0"372"-31,0 0-213 0,0 0 7 0,0 0-30 0,0 0-6 0,0 0-27 15,0 0-27-15,-9-8-26 16,9 8-17-16,5 1-14 0,3 2 0 16,2 2 12-16,9-1 2 0,4-1-3 15,1-3-21-15,7 0-9 0,0-1 0 16,-2-4 0-16,6-1 0 16,-4-4 0-16,7 4 0 0,-5-2 0 0,2 4 0 15,-4 3 0-15,2 1 0 31,-2 2 0-31,-4 4 0 0,4-1 0 0,0-2 0 0,-2 0 0 0,0 0 0 16,-2-2 0-16,-1-1 0 0,1 0 0 16,-2 0 0-16,0-3 0 0,4 1 0 15,0 0 0-15,0 1 0 16,6-1 0-16,0 2 0 0,-4 0 0 16,4 0 0-16,-4 0 0 0,2-1 0 15,0 1 0-15,-2 0 0 0,-2 0 0 16,2 0 0-16,-2-1 0 0,0 1 0 15,-2 0 0-15,4-1 0 0,-2 1 0 16,0-2 0-16,2 1 0 16,0-2 0-16,-2 0 0 0,-4 0 0 15,4-2 0-15,-5 2 0 0,-1 0 0 16,-2 3 0-16,2-3 0 16,-3 1 0-16,3 1 0 0,0 0 0 15,0-2 0-15,-1 3 0 0,1 0 0 16,0 0 0-16,-1 0 0 0,1 0 0 15,0 2 0-15,0 0 0 0,-1 1 0 16,3 0 0-16,4-2 0 16,-2-1 0-16,4 0 0 0,-2-4 0 0,2 1 0 15,0-1 0-15,-2-1 0 16,0 1 0-16,-4 0 0 0,-1 2 0 16,3 1 0-16,-4 1 0 0,0 0 0 15,0-2 0-15,-5 2 0 0,5 0 0 16,0 0 0-16,-5 0 0 0,-5 2 0 15,-5-1 0-15,-6 0 0 16,-2 1 0-16,-4 3 0 0,-11-1 0 16,1-2-479-16,-3-2-328 0</inkml:trace>
  <inkml:trace contextRef="#ctx0" brushRef="#br0" timeOffset="5465.03">3710 2409 745 0,'-4'0'0'0,"0"0"350"15,2 0-288-15,-4 0 55 16,6 0-42-16,-2 0-18 0,2 0-3 16,0-1-21-16,-2 1-5 0,0 0 7 15,-4 8-12-15,-5 8-5 0,1 7 10 16,-5 7 5-16,1 0-5 0,-7 5-4 15,1 2-4-15,-3 3-1 16,0-3 4-16,5-3-2 0,1-5-6 16,5-7-4-16,3-4-1 0,1-7-11 15,6-4 1-15,2-4 0 0,0 1 0 16,0-2-60-16,0 0 17 0,0-2-29 16,0 0-22-16,0 0 23 15,0-4 1-15,0-3 13 0,0-5 17 16,0-3 17-16,-4-4 5 0,0-1 16 15,-5-1 0-15,-1 3 2 0,2 1 0 16,4 5 18-16,-3 5 9 0,5 2 18 16,0 3 6-16,2 2 9 15,-2-2-12-15,0 2 1 0,2 3-20 16,0 8-21-16,2 9 1 0,-2 7-5 16,0 4 4-16,0-3-5 0,0 1 1 31,2-3 2-31,-2-5 0 0,0-2 11 0,2-4 11 0,-2-5-3 0,2-3 7 15,1-2-1-15,-3-5-7 16,0 0-6-16,4 0-2 0,0 0-3 16,4-4 4-16,4-5 0 0,1-2-7 15,3-2-2-15,1 1-2 0,0 1-2 16,1 1-1-16,-1 3 3 0,-5 0-5 16,0 5-1-16,-7-1 0 15,-1 1 3-15,-4 1-3 0,0 1 0 16,0 0 9-16,-2 0-2 0,2 0 4 15,-4 0-3-15,1 0-6 0,1 1 0 16,-2-1-1-16,2 0-2 0,2 0 2 16,0 0-1-16,0 0 0 0,0 0-15 15,0 0 8-15,0 0 1 16,0 0 6-16,0 2 0 0,2-2-3 16,2 0 3-16,-4 0 0 0,0 0-10 15,2 0 2-15,-2 0-12 0,0 0-11 16,0 0-5-16,3 0-25 0,-3 0-58 15,4 1-24-15,-2 2-28 16,-2-2-96-16,0 3-86 0</inkml:trace>
  <inkml:trace contextRef="#ctx0" brushRef="#br0" timeOffset="11887.12">2015 4282 801 0,'0'0'0'0,"0"0"362"15,0 0-240-15,0 0-21 0,0 0-17 16,0 0-25-16,0 0-29 0,0 0-6 16,-57 76 11-16,46-40-5 0,5 6 1 15,0 4 1-15,0 3-5 0,4 0 1 16,2-6 7-16,0-5-14 16,10-7-8-16,6-2-6 0,1-8-2 15,0-4-5-15,1-5 0 0,5-4 3 16,0-2-3-16,-3-3-15 0,1-3-13 15,-5-1-18-15,5-4-32 0,-8-2-26 16,1-2-8-16,0-1-51 16,-5-6-47-16,1-2-108 0,-2-4-317 15</inkml:trace>
  <inkml:trace contextRef="#ctx0" brushRef="#br0" timeOffset="12092.74">2315 4367 1116 0,'0'0'0'16,"0"0"281"-16,0 0-203 0,-37 67 18 16,29-33-12-16,1 5-40 31,3 1-18-31,0 1-10 0,4 1-9 0,-2-5-4 0,2-8-1 16,6-4-1-16,3-8-2 0,1-6-21 0,-2-2-22 15,3-5-21-15,-1-4-39 0,-2 0-10 16,0-6-33-16,1-7-106 0,1-2-134 15</inkml:trace>
  <inkml:trace contextRef="#ctx0" brushRef="#br0" timeOffset="12401.05">2400 4542 1079 0,'0'0'0'0,"0"0"223"0,0 0-156 15,-6 65 12-15,6-37-29 0,0 0-10 16,6 0-20-16,6 1-9 0,-1-6-1 15,5-5-5-15,5-8-4 16,0-4-1-16,1-6 0 0,-7 0-27 16,1-6 15-16,-3-6 6 0,-5-4 1 15,-4-4-1-15,0-3 7 0,-4 1 2 16,0-1 1-16,-6 3-1 16,-4-4 1-16,-7-1 9 0,1 3-2 15,-3 1-1-15,2 8 5 0,1 7 7 16,1 5 3-16,1 1-4 0,6 5-15 15,-1 2-6-15,5 3 0 0,4 1 0 16,0-2-26-16,2-2-46 0,9-1 3 16,-1-3-47-16,5-3-71 15,-3 0-97-15,4-2-100 0</inkml:trace>
  <inkml:trace contextRef="#ctx0" brushRef="#br0" timeOffset="12715.58">2605 4500 979 0,'0'0'0'0,"0"0"308"0,0 0-223 15,-27 77 24-15,25-54-52 0,2 1-7 16,2-2-11-16,4 3-17 16,2-5-6-16,5-2-5 0,-1-4-5 15,7-3-2-15,-3-6-1 0,3-2 0 16,-1-4-3-16,-1 0 0 0,-3-7 8 15,-3-3-5-15,-3-3 1 0,0-4 1 16,-6 0-2-16,-2-2 1 0,0-1-1 16,0-1-1-16,-8-3 3 15,0-2-3-15,-5 2 1 0,1 4-3 16,0 6 0-16,1 8 4 0,-1 4 1 16,4 3-4-16,3 0-2 0,3 0-35 15,2 5-24-15,0 3-43 0,2 3-45 16,9-1-34-16,-5-1-156 15,2-3-332-15</inkml:trace>
  <inkml:trace contextRef="#ctx0" brushRef="#br0" timeOffset="12889.89">2855 4545 1073 0,'0'0'0'0,"0"0"249"0,0 0-162 15,60 1 26-15,-38-1-17 0,5-5-48 16,-2 1-28-16,0 1-13 0,4 0-5 16,-6 1-4-16,-1-4-30 0,-1 0-45 15,-9 1-84-15,1 0-69 16,-9-1-112-16,-2 1-172 0</inkml:trace>
  <inkml:trace contextRef="#ctx0" brushRef="#br0" timeOffset="13260.09">3171 4370 1215 0,'0'0'0'15,"0"0"266"-15,0 0-218 0,60-17 33 16,-44 17-21-16,1 6-40 16,0 4-11-16,-5 5-7 0,-6 4-4 0,0 0-32 31,-6 2 10-31,0 3 8 0,-8 2 13 0,-4-1 0 31,-3-4 4-31,3-3 1 0,-1-4 0 0,3-3 0 16,6-7 0-16,2-2 6 0,2-2-3 0,2-2-8 0,6-4 4 0,5-3 4 15,3-2-4-15,-1 1-2 16,1 6-25-16,3 1 18 0,1 2 7 16,-5 1 0-16,-1 4-1 0,1 6 1 15,-9 11-1-15,-4-2-2 0,-2 8 8 16,-2 2 24-16,-10 0-1 15,-3 1 5-15,-3-2-8 0,-3-3-6 16,2-3-6-16,3-8-8 0,1-3-2 16,5-7-3-16,4-4-27 0,4-1-45 15,0-10-55-15,2-6-51 0,8-6-99 16,2-2-392-16</inkml:trace>
  <inkml:trace contextRef="#ctx0" brushRef="#br0" timeOffset="13493.6">3516 4314 1286 0,'0'0'0'0,"0"0"247"0,0 0-179 16,0 0 16-16,0 0-19 0,0 0-25 16,64 74-20-16,-47-45-9 0,-5 6 0 15,-1 4-1-15,-7 2-3 0,-4 5 3 16,0-3 1-16,-11 2 2 15,-3-5 4-15,-5-4-8 0,3-4-5 16,-5-10-3-16,5-7-2 0,5-6-76 16,-1-9-57-16,6-3-62 0,6-10-56 15,0-7-344-15</inkml:trace>
  <inkml:trace contextRef="#ctx0" brushRef="#br0" timeOffset="13883.64">3638 3946 1465 0,'0'0'0'0,"0"0"162"0,0 0-138 16,0 0 31-16,0 0-17 15,0 0-21-15,70-22-14 0,-55 30-3 0,-5 6 0 16,-2 0-14-16,-8 4 10 16,0 3 2-16,-12 1 4 0,0 3 4 15,-5 1 9-15,-1-3 13 0,-1-4 8 16,2-3 9-16,3-5-11 16,4-4-6-16,3-4-5 0,5-2-9 15,2 1-3-15,0-2-1 0,7 1-6 16,5 1 1-16,4-2 0 0,7 0 0 15,4 0-4-15,-2 0 1 0,0 0-3 16,-1-1 0-16,-3 1-9 0,2 0-3 16,-7 0-7-16,-7 0-20 15,-1 1-27-15,-6-1-60 0,-2 0-166 16,0-1-108-16</inkml:trace>
  <inkml:trace contextRef="#ctx0" brushRef="#br0" timeOffset="15341.76">3837 4655 995 0,'0'0'0'15,"0"0"357"-15,0 0-244 0,0 0-13 16,0 0-22-16,0 0-43 0,0 0 8 16,0 0 7-16,86-37-22 0,-53 32-12 15,5-1-8-15,-9 1-4 0,2 3-2 16,-2-2-4-16,-9 3-19 0,-9-1-2 16,-3 2-5-16,-2 0-5 0,-6 4-19 15,0 0-24-15,0 0 20 16,-8-2-6-16,0-1-37 0,-1-1-11 15,-7-2-35-15,1-6-71 0,-1-6 1 16,1-2-27-16</inkml:trace>
  <inkml:trace contextRef="#ctx0" brushRef="#br0" timeOffset="15603.6">3983 4468 529 0,'0'0'0'16,"0"0"332"-16,0 0-234 0,0 0 14 15,0 0-38-15,0 0-23 0,0 0-1 16,0 0 16-16,0 0-18 0,-4 59-5 15,6-31-3-15,2 3 0 16,-2 9 7-16,3 2-7 0,-5 0-6 16,2 0-2-16,0-6-2 0,-2-6-2 15,0-6 4-15,0-6-6 0,0-8-7 16,0-2-3-16,4-4-6 0,-4-4-3 16,2 0-6-16,2-2-2 15,-2-7-13-15,6-3-22 0,-3-2-21 16,3-3-41-16,0 3-45 0,-2 3-9 15,5-1-60-15,1-1-264 0</inkml:trace>
  <inkml:trace contextRef="#ctx0" brushRef="#br0" timeOffset="16013.25">4510 4324 973 0,'0'0'0'16,"0"0"271"-16,0 0-189 0,0 0 43 0,-74 71-31 15,64-32-8-15,-9 3-13 16,11 6-25-16,-3 6-11 0,3 1 2 16,8-2-4-16,0-4-8 0,4-7-11 15,13-6-10-15,2-4-2 0,3-8-6 16,1-4 4-16,0-4-3 15,-5-4-18-15,-1-4-11 0,-1-1-22 16,-5-4-36-16,1-3-42 0,-4-1-27 16,5-11-67-16,-7-4-123 0,0-2-238 15</inkml:trace>
  <inkml:trace contextRef="#ctx0" brushRef="#br0" timeOffset="16321.01">4734 4441 1140 0,'0'0'0'15,"0"0"243"-15,0 0-198 0,0 0 7 16,0 0-3-16,-27 73 11 0,27-34 7 15,0 3-28-15,0 4-13 16,0-1-2-16,2-5-17 0,8-6-4 16,-4-6-6-16,9-5-47 0,-7-12-21 15,3-3-36-15,-3-8 8 0,-2 0-24 16,6-12-54-16,-5-6-79 0,1-5-75 16</inkml:trace>
  <inkml:trace contextRef="#ctx0" brushRef="#br0" timeOffset="16561.07">4868 4524 973 0,'0'0'0'0,"0"0"251"16,0 0-203-16,-8 59 48 15,8-29-24-15,0-4-6 0,2 1-14 16,8-1-21-16,-2-3-12 0,9-6-9 16,-3-6-7-16,7-5-2 0,2-4-2 15,-2-2-29-15,1-9 3 0,-5-3-6 16,-5-5 11-16,1-3 4 15,-7 1 9-15,-2-3 2 0,-4-2 5 16,0 3 1-16,-8-2-2 0,-1 3 5 16,-7-2 1-16,-3 4-1 0,1 6 7 15,-3 7 16-15,4 5 7 0,-1 4-5 16,5 6-1-16,3 1-11 16,6 2-12-16,2-3-5 0,2 0-16 15,6-3-41-15,2-1-51 0,7-2-50 16,-5-4-86-16,3 0-227 0</inkml:trace>
  <inkml:trace contextRef="#ctx0" brushRef="#br0" timeOffset="16901">5093 4505 995 0,'0'0'0'0,"0"0"283"0,0 0-189 16,-37 68 10-16,31-45-17 15,6 0-27-15,0 3-32 0,8-1-8 16,3-3-1-16,5-3-5 0,3-4-6 16,1-5-4-16,5-4-1 0,0-6 0 15,2 0-3-15,0-10 0 0,-5 0-7 16,-5-4-5-16,-5 1 3 0,-5-3 6 16,-5-1 1-16,0-1 4 15,-2 0 2-15,-4-1-4 0,-9-2 0 16,-1-1 4-16,-5-1-6 0,1 2 4 15,1 4 0-15,3 7-3 0,-1 6 2 16,5 3 0-16,-3 1-1 0,7 0-19 16,4 4-25-16,2 2-51 15,0 2-23-15,2 3-31 0,2-3-175 16,5-1-160-16</inkml:trace>
  <inkml:trace contextRef="#ctx0" brushRef="#br0" timeOffset="17120">5418 4618 908 0,'0'0'0'0,"0"0"337"0,0 0-251 16,74 6-4-16,-47-4-30 15,0-2-16-15,2 2-26 0,-8 4-5 16,-3-2-7-16,-3 3-26 0,-3-3-16 15,-4-2-24-15,1-1-56 0,-3-1-39 16,0 0-101-16,-6-3-152 0</inkml:trace>
  <inkml:trace contextRef="#ctx0" brushRef="#br0" timeOffset="17367.83">5761 4413 1138 0,'0'0'0'16,"0"0"257"-16,0 0-230 0,0 0 29 15,0 0 9-15,-12 80-20 0,14-50-14 16,4 2-15 0,-4 9 4-16,-2-2 2 0,2-3 2 0,-2-1-4 0,0-7-6 15,2-3-10-15,2-7 2 16,0-7-4-16,-4-4-4 0,7-4-15 15,-5-3-45-15,2-2-69 0,0-8-11 16,6-3-60-16,-8-4-248 0</inkml:trace>
  <inkml:trace contextRef="#ctx0" brushRef="#br0" timeOffset="17635.93">5914 4346 1114 0,'0'0'0'0,"0"0"243"16,0 0-197-16,0 0 38 0,58 22-23 15,-39-5-8-15,-3 8-15 0,-1 4-10 16,-3 6 10-16,-6 5 2 16,2 0-9-16,-8 5 2 0,0 0-6 0,-10-4-5 15,2-1 5-15,-7-5-3 16,5-7-8-16,-2-3-9 0,3-6-3 15,1-9-4-15,4-3 0 0,2-5-71 16,2-2 3-16,0 0-65 0,0-5-47 16,4-5-48-16,2-3-214 15</inkml:trace>
  <inkml:trace contextRef="#ctx0" brushRef="#br0" timeOffset="18327.56">6106 4066 1176 0,'0'0'0'0,"0"0"236"0,0 0-204 16,0 0 21-16,0 0 22 0,0 0-26 0,64 6-24 15,-43 4-16-15,0 1-4 16,-9-1-4-16,-4 0 0 0,-3 1 1 15,-5 0 3-15,-5 3 1 0,-7 1 4 16,0 1 7-16,-5-1 11 0,0-2 10 16,5-1-5-16,2-5 8 0,1-2-13 15,5-2-8-15,4 0-9 16,0-1-4-16,0 1-6 0,4 2-2 16,5-1 2-16,7 1 16 0,1 2-10 15,-3-1-1-15,5 1-4 0,0 2 0 16,-1-1 1-16,-3-2 3 0,-3 3 1 15,-6-5 2-15,-2 1 0 0,0-3 3 16,-1 0 3-16,-3-2 0 16,0 0-9-16,0 0-1 0,2 0-4 15,-2 0-1-15,0 0 0 0,2 0 0 16,-2 0-21-16,2-1 0 0,-2-2-12 16,2 3-41-16,-2 0-25 0,2 0-40 62,2 0-106-62,2 0-48 0,-6 0-283 0</inkml:trace>
  <inkml:trace contextRef="#ctx0" brushRef="#br0" timeOffset="18746">6425 4535 1208 0,'0'0'0'0,"0"0"328"16,0 0-280-16,0 0 39 0,0 0 23 16,62 29-45-16,-21-26-23 0,4-3-17 15,5 0-15-15,0-2-8 0,-11-1-4 16,-6 1-18-16,-10 2-24 0,-11 0-36 15,-6 3-2-15,1-2-37 16,-7 0-31-16,-11 0 34 0,3-1-14 16,-9 0-116-16,-1-2 82 0,5-5-17 15,-7-4-73-15</inkml:trace>
  <inkml:trace contextRef="#ctx0" brushRef="#br0" timeOffset="19063.59">6604 4431 668 0,'0'0'0'0,"0"0"359"16,0 0-230-16,0 0 12 0,0 0-28 16,0 0-37-16,0 0-22 0,0 0-16 15,0 0-10-15,-2 27 9 16,13-3-6-16,-5 6-4 0,0 7 1 16,4 5-4-16,-5-1-6 0,-1 0-5 15,-2-3 6-15,0-3 1 0,-2-3 7 16,0-5 9-16,-2-4-6 0,0-8-8 15,0-2 1-15,0-6-6 0,2-6-10 16,0 1-3-16,0-2-4 16,0 0 0-16,0 0-3 0,4 0 3 15,-2 0 0-15,0 0-1 0,-2 0-3 16,0 0-6-16,0 0 10 0,0 0 0 16,0 0-15-16,0 0 3 15,0 0-16-15,2-3-38 0,2-5-15 16,2-1-57-16,-2-3-134 0,-2-1-166 15</inkml:trace>
  <inkml:trace contextRef="#ctx0" brushRef="#br0" timeOffset="20927.68">7200 4401 526 0,'0'0'0'0,"0"0"267"16,0 0-129-16,0 0-11 0,0 0-35 15,0 0 3-15,0 0-17 0,0 0-13 16,-13-23 7-16,9 23-14 16,-8 5-13-16,2 10-1 0,-5 8-2 0,5 9-3 31,-3 8-3-31,5 4-4 0,0 8-6 0,4-2-4 0,2 1-6 15,4-5-9-15,6-4-5 0,0-6 2 16,5-4-5-16,-3-3-1 0,4-5 4 16,-3-6 1-16,1-4-7 0,-4-3 4 15,-1-3 0-15,3-5-68 16,-4 2 10-16,2-5-31 0,3 0-43 16,-5-2-15-16,6-12-66 0,-3-3-256 15</inkml:trace>
  <inkml:trace contextRef="#ctx0" brushRef="#br0" timeOffset="21443.96">7450 4730 782 0,'0'0'0'16,"0"0"233"-16,0 0-149 16,0 0-12-16,-31-78-19 0,31 54 3 15,4-1 8-15,8 4-14 0,-3 2 1 16,3 3-8-16,-2 5-12 0,7 3 4 16,-3 5 1-16,-3-1-13 0,5 4-5 15,1 3 1-15,-5 2-7 0,7 4 5 16,-5 6-8-16,-7 0-4 0,-3 5 1 15,-4 3 8-15,-4 3-3 16,-3 4-1-16,-5 2 5 0,-5 1-5 16,5-1-1-16,-7 0 4 0,-1-6-9 15,3-5-1-15,3-5 4 0,-1-5-5 16,1-1-2-16,5-6 0 16,3-2 7-16,-2-1-1 0,4-1 0 15,4 0 2-15,0 0 0 0,0 0-1 16,0-1-8-16,8 1-4 0,0-1 10 15,9-2 8-15,4 3-6 0,1 0-1 16,3 0-3-16,0 0-2 0,0 0 5 16,-7 0-6-16,-5 2 0 15,1 1 0-15,-8-1-2 0,3 0-13 16,-3-1-1-16,0-1-25 0,-6 0-26 16,4 0-23-16,5 0-37 0,-3-5-51 15,-2 0-23-15,8-4-123 0,-3-1-227 16</inkml:trace>
  <inkml:trace contextRef="#ctx0" brushRef="#br0" timeOffset="21820.24">7874 4666 926 0,'0'0'0'0,"0"0"283"0,0 0-196 16,0 0-8-16,0 0-16 0,0 0-24 15,0 0-15-15,-71 27 4 16,59-4 6-16,-2 4 3 0,5 5 5 0,-1-1-6 16,6-2-9-16,4-1-5 0,0-5-1 15,12-4-6-15,-1-2-10 16,9-4 4-16,5-7-8 0,0-4-2 16,6-2 2-16,-4-3 7 0,-3-7-5 15,-1-3 3-15,-10-4-7 0,3-1-4 16,-3-5 5-16,-3-2 0 15,-8 2 2-15,-2 1 2 0,0 0-3 0,-6-2-1 16,-9-2 0-16,3 1 5 16,-5 5-7-16,-1 5 4 0,5 9 2 15,-5 1-4-15,3 5 0 0,1 4-2 16,3 2-12-16,5 0-6 16,0 1-26-16,2-2-61 0,4 5-7 15,8-1-26-15,0 0-68 0,7-2-60 16,-7-3-79-16</inkml:trace>
  <inkml:trace contextRef="#ctx0" brushRef="#br0" timeOffset="22164.54">8142 4648 832 0,'0'0'0'0,"0"0"422"0,0 0-292 15,0 0-17-15,0 0-7 0,0 0-26 16,0 0-32-16,0 0-20 0,-64 74-8 15,58-40-3-15,2 3-7 16,4 0 3-16,0-3 4 0,6-4-8 16,7-7-4-16,1-4 2 0,3-2-8 15,5-9-2-15,1-1 6 0,4-7 0 16,4-3-4-16,-6-7 2 16,-5-5 3-16,-5-4-4 0,-1-2 0 15,-5 1 6-15,-3-4-2 0,-6 2 2 16,0-1-4-16,-8-1 1 0,-3-2 3 15,-5-1-5 1,-3 0 0-16,3 4 3 0,-1 3-6 0,5 9 1 0,5 8 2 16,3 1-2-16,2 2-57 15,0 2-29-15,2 4-111 0,0 7 19 16,4-1-23-16,2-2-150 0,1-3-465 16</inkml:trace>
  <inkml:trace contextRef="#ctx0" brushRef="#br0" timeOffset="22337.81">8521 4722 1114 0,'0'0'0'0,"0"0"383"15,68-11-262-15,-41 10-40 0,4 1-27 16,0 0-20-16,0 0-20 0,2 0-11 16,-6 3-2-16,-5 1-2 15,-7 0-42-15,-7-1-23 0,-4-1-31 16,-2 0-28-16,-2 1-68 0,-2-2 4 15,-4-1 5-15,-8 0-112 0,3-8 80 16</inkml:trace>
  <inkml:trace contextRef="#ctx0" brushRef="#br0" timeOffset="22498.72">8711 4548 848 0,'0'0'0'0,"0"0"196"15,0 0-55-15,0 76-19 0,0-32-39 16,6 2-18-16,-6 2-1 15,2 1-7-15,-2-4-17 0,2-7-27 16,2-9-10-16,-2-6-2 0,3-8-2 16,-3-5-110-16,8-6 7 0,-4-5-63 15,-2-13-188-15,9-6-266 0</inkml:trace>
  <inkml:trace contextRef="#ctx0" brushRef="#br0" timeOffset="22920.63">9004 4586 1243 0,'0'0'0'0,"0"0"265"15,0 0-172-15,0 0 16 16,79-20-40-16,-54 18-46 0,0 2-15 16,-1 0-4-16,-3 4-2 0,-4 3-4 15,-9 3-10-15,-8 2 2 0,0 4 2 16,-6 6 16-16,-11 2 0 0,-4 2-5 15,-1-3 2-15,-1-4-1 16,2-2 7-16,5-4 10 0,7-8-6 16,3-1-1-16,6-4-3 0,0 0-9 15,0 0-4-15,9-3-13 0,3-2 11 16,4-4 5-16,1 1 5 0,2 3-9 16,-1 4-2-16,-1 1 8 15,1 1-3-15,-1 5 0 0,-1 5 0 16,-3 0 0-16,-3 4-2 0,-8 2 4 15,-2 2 4-15,-6 4 1 0,-8 0 10 16,-1 1-8-16,-6-3-6 0,-1 3 4 16,-5-4-5-16,4-3-3 15,0-3 2-15,11-6 2 0,-3-5-8 16,7-3-5-16,4 0-18 0,-2-3-29 16,4-5-13-16,2-2-76 0,0-6-40 15,10-1-14-15,-2-3-160 0</inkml:trace>
  <inkml:trace contextRef="#ctx0" brushRef="#br0" timeOffset="23302.67">9432 4445 1145 0,'0'0'0'0,"0"0"307"16,0 0-235-16,0 0 32 16,0 0-36-16,0 0-18 0,0 0-5 0,0 0-17 15,73 32 2-15,-57-6 4 16,-1 5-5-16,-1 2-9 0,-4 6-2 16,-1 5-2-16,-3 2-5 0,-2 1 0 15,-4 3-4-15,-4-2-4 0,-9-2 1 16,-3-2 2-16,-3-5-3 0,-3-3-2 15,-3-8 6-15,2-5-8 16,9-3 1-16,-1-9 0 0,7-4-12 16,0-2-4-16,6-5 2 0,-1 0-11 15,3 0-8-15,0-1-9 0,0-9-41 16,11-2-68-16,-1-5 21 16,0-2-30-16,3 1-108 0,-3-9-105 15</inkml:trace>
  <inkml:trace contextRef="#ctx0" brushRef="#br0" timeOffset="23791.63">9649 4125 1097 0,'0'0'0'16,"0"0"314"-16,0 0-203 0,0 0 1 16,0 0-24-16,0 0-32 0,0 0-13 15,69-13-16-15,-55 24-1 0,0-2-5 16,1-2-5-16,-7 2-3 16,3 0-2-16,-5 2-5 0,-4 1 4 15,-2 1-1-15,0 2 0 0,-6 4 12 16,-9 2-7-16,3-2-5 0,-5 0 5 15,1-2-5-15,3-4 2 0,1-5-11 63,4 1 0-63,-1-4 0 0,5 0 0 0,2-2 0 0,2-3 0 0,0 0 0 0,0 0 0 0,0 0 0 0,2 0 0 0,2 0 0 0,7 0 0 16,-1 2 0-16,7 2 0 0,1 0 0 15,1-1 0-15,3 2 0 0,-3-3 0 16,4 2 0-16,-3-1 0 0,1-1 0 15,-4-1 0-15,-9 0 0 16,0-1 0-16,-6 0 0 0,0 0 0 16,-2 0 0-16,0 0 0 0,0 0 0 15,0 0 0-15,0 0 0 0,-2 0 0 16,-2 0 0-16,-2 3 0 16,4 0-170-16,-2 0-94 0,2 0-65 0,-2-3-262 15</inkml:trace>
  <inkml:trace contextRef="#ctx0" brushRef="#br0" timeOffset="24532.55">1244 4642 1305 0,'0'0'0'0,"0"0"381"0,0 0-288 16,0 0-10-16,0 0-34 0,73-29-14 15,-40 21-11-15,-2 0-15 16,-4 3-9-16,-7 2 0 0,1-3-36 16,-4 5-31-16,-1-2-46 0,-8 1-61 15,-3 2-89-15,-8 4-98 0,-7 5-102 16</inkml:trace>
  <inkml:trace contextRef="#ctx0" brushRef="#br0" timeOffset="24655.84">1304 4793 1264 0,'0'0'0'0,"0"0"438"0,0 0-325 16,0 0-32-16,77 32-32 0,-42-36-24 16,2-8-18-16,2-4-14 15,-3 0-117-15,-14-2-210 0,-9 2-642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2T00:46:52.36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2162 4957 361 0,'0'0'0'0,"0"0"91"16,0 0-50-16,0 0-4 15,0 0-9-15,0 0-4 0,0 0-7 16,0 0-3-16,-8 0 14 0,8 0 5 15,0 0 10-15,0-1 17 0,2-2-8 16,-2 2-104-16,4-1 104 0,-4 2 100 16,0 0-63-16,0 0-24 0,-4 0 4 15,4 0 10-15,-2 0-3 16,2 0-26-16,0 0-9 0,0 0-5 16,0 0-7-16,2 0-4 0,2 0 2 15,2 0 11-15,1 3-5 0,-1-1-3 16,2-1-6-16,0 1-5 15,3-1 0-15,-1 1-5 0,2 0-3 16,1-2 1-16,1 0-5 0,1 0 2 31,3-3-2-31,-3-1-2 0,1 0 2 0,-3-2-2 0,-3 2 0 0,0 2-2 16,3 2 2-16,-5 0 0 31,0-1 3-31,3 1 0 0,1 0 0 0,0 0 3 0,-1 1 2 0,1 0-2 16,3 1-1-16,-3-2 0 0,3 2-3 31,5-1 1-31,-7-1 2 0,3 0 1 0,1 0-1 0,-7-1-3 0,4 1 3 16,5 1-2-16,-4-1-1 0,3 0 0 15,1 0 0-15,-1 0-4 16,3 0-1-16,2-1 0 0,0 1 0 16,-1-4-3-16,5-7-20 0,2-2-54 15,4-5-102-15,-8-5-212 0</inkml:trace>
  <inkml:trace contextRef="#ctx0" brushRef="#br0" timeOffset="779.66">4711 5004 407 0,'0'0'0'0,"0"0"619"0,0 0-517 16,0 0 26-16,0 0-31 0,0 0-5 15,0 0-16-15,0 0-22 0,0 0 1 16,54 20 5-16,-42-17-19 0,1-2-3 16,5 0 2-16,-5 1-5 0,3-1-9 15,3 1-8-15,-3-1-2 16,1 0-2-16,1-1-3 0,1 0 1 15,4 0-2-15,-3-4-2 0,3-1 3 16,0-1-1-16,0 1 2 0,-1 0 3 16,-5 3-1-16,-1 0-6 15,5 2 0-15,-2 0-2 0,3 0-2 16,1 4-4-16,4-1 0 0,2-3 0 16,0 0 0-16,4-4 0 0,-2-3-27 15,-2-1 3-15,-2 2-14 0,0-2-33 16,0 3-47-16,-9 2-101 0,3 1-111 15,-5-3-288-15</inkml:trace>
  <inkml:trace contextRef="#ctx0" brushRef="#br0" timeOffset="2111.17">7483 5220 121 0,'6'-6'0'0</inkml:trace>
  <inkml:trace contextRef="#ctx0" brushRef="#br0" timeOffset="2689.04">7791 5096 596 0,'0'0'0'0,"0"0"354"0,0 0-203 16,0 0-31-16,0 0-23 0,0 0-9 15,0 0-33-15,0 0-21 0,0 0-15 16,-2 23-1-16,2-1 31 16,0 4-19-16,0 4-13 0,0-6 2 15,0-2-6-15,2-4-5 0,0-2-4 16,2-6-4-16,-4-6 0 0,0 0 1 16,0-4-1-16,0 0-34 15,2 0-34-15,2-8-15 0,7-5-16 16,-3-1-77-16,6-2-221 0,-7 0-126 15</inkml:trace>
  <inkml:trace contextRef="#ctx0" brushRef="#br0" timeOffset="2806.62">7929 5077 975 0,'0'0'0'0,"0"0"262"15,0 0-223-15,0 0 57 0,0 0-20 16,-2 76-52-16,2-49 0 0,0-3-16 15,0 3-5-15,0-5-6 0,2-2-63 16,1-2-46-16,-3-4-106 16,2-5-266-16</inkml:trace>
  <inkml:trace contextRef="#ctx0" brushRef="#br0" timeOffset="3595.49">7392 5774 621 0,'0'0'0'0,"0"0"349"16,0 0-225-16,0 0-17 0,0 0-25 16,0 0-42-16,0 0-13 31,0 0 4-31,-8-73-4 0,18 56-9 0,5 0-2 0,-1 2 0 0,3 4-3 15,-1-1 4-15,3 6 6 0,-5-1-2 0,3 4-1 16,-3 3-4-16,-3 1 1 16,1 8 1-16,-4 0 0 0,3 5-1 15,-7 0 0-15,-2 4 1 0,-2 2 4 16,0 1-7-16,-11 6-1 0,5-3-7 16,-6 2-4-16,-3 0 1 15,-1-4-1-15,3 0-3 0,1-4 0 16,-5-7 5-16,7-2-6 0,0-3 2 15,1-4 3-15,3-1-6 0,2 0 4 16,0-1-1-16,2 0 0 0,2 0-2 16,0-1-6-16,10-1-1 15,-1-4 16-15,3-1 14 0,2 2-12 16,3 1 0-16,2 3-2 0,1 1-4 16,1 0-1-16,-9 3-2 0,7 0-2 15,-7-1-7-15,-3-1-11 0,-1-1-21 16,4 0-17-16,-3-3-36 0,3-3-60 15,-4-3-34-15,7-2-154 0,-7-1-195 16</inkml:trace>
  <inkml:trace contextRef="#ctx0" brushRef="#br0" timeOffset="3762.12">7865 5690 1128 0,'0'0'0'0,"0"0"271"15,0 0-180-15,-41 79 22 0,31-56-59 16,-5 1-31-16,1 0-15 0,3-2-4 16,-3-4-4-16,4-6 0 15,-1-2-126-15,3-8 21 0,6-2-62 16,-2-1-52-16,2-10-103 0,0-5-219 16</inkml:trace>
  <inkml:trace contextRef="#ctx0" brushRef="#br0" timeOffset="3876.11">7727 5717 784 0,'0'0'0'16,"0"0"419"-16,0 0-301 0,0 0-19 16,0 0-20-16,68 64-36 0,-53-43-15 15,-3-2-16-15,9-1-10 0,-3-5-4 16,-1-3-146-16,-1-3-11 0,-1-7-98 16,-7-2-252-16</inkml:trace>
  <inkml:trace contextRef="#ctx0" brushRef="#br0" timeOffset="4089.35">8116 5532 1149 0,'0'0'0'16,"0"0"279"-16,0 0-201 0,-19 76 41 15,17-42-56-15,2 3-34 16,0 2-9-16,0 4-8 0,6-5-4 0,2-3-7 15,1-9-1-15,5-5 0 16,-6-4-112-16,7-6 11 0,-9-7-7 16,0-4-47-16,2-4-12 0,-1-9-93 15,-5-6-145-15</inkml:trace>
  <inkml:trace contextRef="#ctx0" brushRef="#br0" timeOffset="4376.41">8227 5646 1058 0,'0'0'0'0,"0"0"301"0,0 0-250 16,0 0 42-16,-4 61-14 0,4-31-28 16,4 0-5-16,2-5-20 0,7-1-14 31,-1-7-7-31,5-6-4 0,-1-3 1 0,7-4-3 0,-2-4-12 16,-1-7 4-16,1-11-8 0,-4-6-11 15,-1-3 9-15,-10-1 10 0,3 2 5 16,-12-1 8-16,-3 2-3 0,-4 1-1 15,-7 4 0-15,-1 6 5 0,1 6-3 16,-1 8 17-16,-1 0-4 16,2 6-2-16,5 8-2 0,0-3-8 15,8 2-5-15,1-3-4 0,3-1-20 16,0 1-48-16,7-3-56 0,-1-6-26 16,8-1-155-16,-5-1-146 0</inkml:trace>
  <inkml:trace contextRef="#ctx0" brushRef="#br0" timeOffset="4718.38">8463 5619 1165 0,'0'0'0'0,"0"0"268"15,-23 72-196-15,21-44 9 0,2 3-11 16,8 0-29-16,1-3-15 0,-1-2-11 15,8-5-4-15,3-6-6 0,2-5-6 16,1-2 2-16,3-4 3 16,0-3-4-16,0-2 0 0,-3-7 6 15,1-5-6-15,-6-2 0 0,-7-3 3 16,0-1-3-16,-7-3 0 0,-3-3 7 16,-7-1-6-16,-9-2 2 0,-5 0-1 15,0 1-1-15,-3 5 1 16,1 7 1-16,2 7 10 0,1 2-2 15,9 6-9-15,-1 0-4 0,8 0-52 16,4 6-61-16,0 3-117 0,6 4-75 16,6-2-363-16</inkml:trace>
  <inkml:trace contextRef="#ctx0" brushRef="#br0" timeOffset="4788.33">8732 5824 933 0,'0'0'0'0,"0"0"-93"16,0 0-510-16</inkml:trace>
  <inkml:trace contextRef="#ctx0" brushRef="#br0" timeOffset="6426">11739 4275 1281 0,'-8'0'0'0,"-9"14"253"0,1 13-176 0,-13 13 23 16,-2 10-10-16,0 5-41 0,-10 4-21 15,1 1-17-15,1-5-5 0,2-5-2 16,2-9-4-16,4-8 0 0,2-8 0 16,10-6-43-16,7-8-9 15,5-7-31-15,7-4-85 0,0-5-18 16,3-13-139-16,5-7-341 0</inkml:trace>
  <inkml:trace contextRef="#ctx0" brushRef="#br0" timeOffset="6552.97">11671 4463 1258 0,'0'0'0'0,"0"0"292"16,66 39-231-16,-47-20-32 0,-5-1-25 15,1-1-4-15,1-3 0 0,-3-2-204 16,-5 1-7-16,-8-3-154 0,-8 1-378 15</inkml:trace>
  <inkml:trace contextRef="#ctx0" brushRef="#br0" timeOffset="6728.09">11574 4702 1259 0,'0'0'0'0,"0"0"199"0,0 0-126 15,64 34-12-15,-35-25-40 31,2-1-15-31,-8 0-12 0,-9 2-169 0,-2-1 6 0,-7 2-143 0,-5-3-99 16</inkml:trace>
  <inkml:trace contextRef="#ctx0" brushRef="#br0" timeOffset="6908.89">11607 4866 1006 0,'0'0'0'0,"0"0"218"0,0 0-172 15,0 0-10-15,58 33-11 0,-33-28-17 16,-1 4-3-16,-7 2-3 0,-5 3-3 15,-8 0 2-15,-4-2-1 16,-4-1 0-16,-6 2 7 0,-2-2-2 16,-9-1 8-16,4 2 21 0,-1-4 28 15,7 1 27-15,1 0-2 0,4-1-28 16,6 1-28-16,0 1-24 16,10-1-4-16,5 3-3 0,7-5 0 15,1 1 6-15,4-4-9 0,-2 0-34 16,-2-4-18-16,-3 0-43 0,-7-5-13 15,-1-5-68-15,-4-2-211 0,-4-4-197 16</inkml:trace>
  <inkml:trace contextRef="#ctx0" brushRef="#br0" timeOffset="7364.73">12326 4733 1031 0,'0'0'0'0,"0"0"179"0,0 0-159 16,0 0-7-16,0 0 15 0,-60-54 5 15,46 54 1-15,-7 1-11 0,3 12 4 16,-1 7 38-16,-2 9 25 0,3 6 6 16,5 4-16-16,5 6-22 0,8-6-6 15,2-4-11-15,13-5-19 16,3-9-7-16,3-7-9 0,6-5 1 15,-5-11-1-15,-3 1-7 0,4-16 2 16,-5-7-2-16,-3-3-29 0,-5-2 6 16,-4-3-6-16,-4 1-7 0,-2-1 10 15,0 6 6-15,-2 8 13 16,2 8 9 0,-4 6 3-16,4 3 10 0,-2 1 14 0,2 0 4 0,0 3-11 15,0 9-12-15,2 10 15 0,7 4 5 16,5 5-13-16,0-2-2 15,3-1-7-15,2 0 2 0,-7-6-5 16,0-4-5-16,-3-4 2 0,-7-8-2 16,-2-2-29-16,0-3-12 0,0-1-18 15,0-6-32-15,-2-4-91 0,2-3-36 16,-2-4-185-16,0-1-216 0</inkml:trace>
  <inkml:trace contextRef="#ctx0" brushRef="#br0" timeOffset="7541.61">12572 4724 1425 0,'0'0'0'0,"0"0"190"16,0 0-147-16,0 0-7 0,66 33-24 16,-41-31-16-16,4-2-59 0,-6 2-105 15,-9 0-83-15,-3-2-250 0</inkml:trace>
  <inkml:trace contextRef="#ctx0" brushRef="#br0" timeOffset="7672.64">12549 4977 1224 0,'0'0'0'0,"0"0"312"0,0 0-233 16,0 0-5-16,65 17-21 0,-32-22-28 15,2-7-21-15,0 1-8 16,-4 1-52-16,-4 0-143 0,0 3 12 15,-5-2-59-15,1 0 114 0,-4 2-397 16</inkml:trace>
  <inkml:trace contextRef="#ctx0" brushRef="#br0" timeOffset="7877.38">13004 4565 1128 0,'0'0'0'0,"0"0"268"0,0 0-163 0,6 85 6 16,-6-39-28-16,0 4-17 16,0 3-24-16,0 0-10 0,0-5-17 15,3-6-14-15,1-6-2 0,4-8-39 16,0-6-54-16,-4-7-19 16,5-9-61-16,1-6-134 0,-6-8-262 0</inkml:trace>
  <inkml:trace contextRef="#ctx0" brushRef="#br0" timeOffset="8224.59">13287 4723 1162 0,'0'0'0'0,"0"0"257"16,0 0-198-16,-35 61 53 0,31-32 5 15,0 0-50-15,4-1-28 0,2-2-9 16,8-5-10-16,5-3-5 0,-1-7-7 15,9-4-1-15,4-7 0 0,0 0-6 16,6-6 3-16,-10-12-3 16,-1-2-2-16,-11-1-15 0,-5 0 14 15,0 2 0-15,-6-4 3 0,-8-2 1 16,-7 0-4-16,-7 2-1 0,-1 3 2 16,-2 5-2-16,-2 8 3 0,5 4 0 15,5 3 0-15,0 1-3 16,11 2-8-16,4 4-48 0,2 1-34 15,0-1-59-15,6 1-74 0,7-4-79 16,1-4-297-16</inkml:trace>
  <inkml:trace contextRef="#ctx0" brushRef="#br0" timeOffset="8551.62">13808 4672 812 0,'0'0'0'0,"0"0"405"0,0 0-278 0,0 0-4 15,0 0 16-15,0 0-64 0,-45 21-26 16,30-3-10-16,3 6-14 0,-2 3 1 16,3 3 4-16,1-1-6 0,8-2-8 15,2 0-4-15,2-2 0 16,6-7 1-16,7 0 3 0,3-5-2 15,7-7 0-15,4-4-4 0,2-2 3 16,4-4-6-16,-4-10-7 0,-2-3 0 16,-6-5 6-16,-5-4-8 15,-5 1 4-15,-7-1 4 0,-6 1-8 16,-2-2 4-16,-13-1 3 0,-3 2-8 16,-3 2 5-16,-6 8 0 0,0 7-4 15,1 4 1-15,-1 6 0 0,8 4-28 16,0 4-2-16,9 4-28 15,4 3-95-15,4 3-70 0,2-2-75 16,0-1-450-16</inkml:trace>
  <inkml:trace contextRef="#ctx0" brushRef="#br0" timeOffset="11316.99">1461 7292 1060 0,'0'0'0'0,"0"0"349"0,0 0-255 15,0 0-18-15,0 0-22 16,0 0 8-16,0 0-15 0,75 4-25 16,-44-3-17-16,0 1-1 0,2 0-8 15,-4 1-53-15,-2 1-33 0,-7-1-53 16,-3 0-24-16,-11 2-42 0,-2-2-163 15,-4 3-85-15</inkml:trace>
  <inkml:trace contextRef="#ctx0" brushRef="#br0" timeOffset="11464.59">1499 7496 972 0,'0'0'0'0,"0"0"391"15,0 0-316-15,0 0 31 0,0 0-12 16,89 11-44-16,-46-20-34 0,5-1-3 15,-3 1-10-15,-4 1-6 0,-3-1-195 16,-1 1 46-16,-6-3-118 0,-4-1-144 16</inkml:trace>
  <inkml:trace contextRef="#ctx0" brushRef="#br0" timeOffset="11705.95">2297 7071 1044 0,'0'0'0'0,"0"0"294"15,-46 78-183-15,34-34 6 0,1 6-21 16,3 3-32-16,6-3-24 0,2-3-15 16,10-1-20-16,7-11-1 0,8-5 0 15,4-9-8-15,-2-5-54 16,4-8-13-16,0-4-68 0,-7-4-3 15,-1-8-72-15,-2-8-203 0</inkml:trace>
  <inkml:trace contextRef="#ctx0" brushRef="#br0" timeOffset="12063.25">2751 7166 956 0,'0'0'0'0,"0"0"206"15,0 0-123-15,0 0 34 16,-76-57-21-16,55 57-28 0,-2 12-13 16,5 5-9-16,-3 8 7 0,7 4-14 15,3 6-14-15,3 1 2 0,8 3-5 16,0 2-2-16,8-4 0 0,5-9 2 16,3-2-9-16,9-10-2 15,0-6-5-15,2-6-9 0,0-4 6 16,0-7 2-16,-7-7-9 0,-3-7-19 15,-3-1-3-15,-6-3-16 0,1 0 8 16,-9 1 3-16,0-1 8 0,-2-1 4 16,-9 1 0-16,5 6 3 15,2 5 18-15,2 7 1 0,2 5-2 16,-4 2 18-16,4 0 0 0,0 1-14 16,4 8 2-16,2 7 13 0,4 3-6 15,5 3 1-15,1 0-5 0,1 0-10 16,0-1 0-16,-5 1 6 0,0-5-7 15,-1-4 0-15,-3-2-25 0,-2-4-45 16,2-2-48-16,-8-5-48 16,5-2-111-16,-3-9-134 0</inkml:trace>
  <inkml:trace contextRef="#ctx0" brushRef="#br0" timeOffset="12241.77">3028 7270 1204 0,'0'0'0'0,"0"0"296"16,0 0-230-16,71 3 20 0,-47-3-46 16,1 0-33-16,0-2-14 15,4-2-80-15,-6-2-44 0,4 0-95 16,-9-3 120-16,-1 0-587 0</inkml:trace>
  <inkml:trace contextRef="#ctx0" brushRef="#br0" timeOffset="12599.83">3425 7106 1225 0,'0'0'0'0,"0"0"286"0,60-2-254 16,-35 2 37-16,-4 1-35 0,-1 5-19 16,-3 3-14-16,-5 0-2 15,-6 4-16-15,-6 2-6 0,-2 3 17 16,-12 2-7-16,-1 3-8 0,-1-2 29 15,-3-4-5-15,3-3-2 0,5-5 6 16,1-2 8-16,6-3-5 0,2-4-3 16,4 0-12-16,8-4-1 0,5-3 10 15,5-4-1-15,1 3-4 16,0-2 2-16,-1 6 0 0,1 3-2 16,-2 1 2-16,1 3 3 0,-1 7 8 15,-7 6 9-15,-7 2 0 0,-5 4 17 16,0 0 14-16,-11 4-11 15,-3 0-18-15,-5-1-11 0,3 1-8 16,-5-3-6-16,4-5-23 0,1-2-36 16,3-7-50-16,5-8-41 0,4-1-37 15,4-11-180-15,-4-9-243 0</inkml:trace>
  <inkml:trace contextRef="#ctx0" brushRef="#br0" timeOffset="12855.15">3783 7043 1055 0,'0'0'0'15,"0"0"264"-15,0 0-197 0,56 78 63 16,-40-45-30-16,-1 3-34 0,-3 3-18 16,-10 2-21-16,-2 2-11 0,-2-1-4 15,-8 2-3 1,-3-4-6-16,-5-4-3 0,1-7 0 0,3-6-82 0,-3-8-133 15,3-12-61-15,3-3-308 16</inkml:trace>
  <inkml:trace contextRef="#ctx0" brushRef="#br0" timeOffset="13167.35">3950 6653 1364 0,'0'0'0'0,"0"0"294"15,0 0-234-15,0 0 16 0,0 0-18 16,0 0-28-16,68 1-18 15,-55 4-7-15,-5 1-1 0,-6 4-4 16,-2-1 0-16,-12 7 0 0,-1 4 8 31,-5-1-9-31,-1 1 2 0,1-6 4 0,3-3-5 0,1-2 0 0,7-1 19 16,5-5 2-16,2 1-7 0,7-2-8 16,9 1-7-16,11-3 2 15,6-2 5-15,8-8-7 0,7-2-35 16,-9 4-55-16,-6 2-173 0,-12 4-116 15</inkml:trace>
  <inkml:trace contextRef="#ctx0" brushRef="#br0" timeOffset="13589.29">4302 7265 1173 0,'0'0'0'0,"0"0"287"16,0 0-203-16,0 0 10 0,74 10-44 15,-45-10-34-15,10-1-12 16,-10-3-8-16,0 1-38 0,-6 1-42 16,-7 1-37-16,-5-2-16 0,-3 0-41 15,-8-1-146-15,0-2-27 0</inkml:trace>
  <inkml:trace contextRef="#ctx0" brushRef="#br0" timeOffset="13731.71">4448 7136 700 0,'0'0'0'0,"0"0"480"15,0 0-331-15,0 0-41 0,0 0-36 16,-2 61-7-16,2-21-7 0,0 4-19 16,0 2-23-16,0-5-13 15,0-2-6-15,7-7-89 0,5-4-78 16,0-8-32-16,5-11-152 0</inkml:trace>
  <inkml:trace contextRef="#ctx0" brushRef="#br0" timeOffset="14020.48">4947 7060 1107 0,'0'0'0'0,"0"0"353"16,0 0-238-16,-73 85 30 0,55-47-53 15,5 4-37-15,5-1-17 0,8 2-16 16,0 0-17-16,8-4-6 0,5-3 2 16,5-7 1-16,3-4-2 15,2-2-70-15,-1-6-12 0,1-6-71 16,2-3-15-16,-2-8-28 0,-3-1-164 16,-1-11-47-16</inkml:trace>
  <inkml:trace contextRef="#ctx0" brushRef="#br0" timeOffset="14395.55">5360 7166 902 0,'0'0'0'0,"0"0"299"16,-56-25-202-16,31 23 22 0,-1 2-9 16,3 2-17-16,4 6-39 0,3 4-25 15,-1 4-19-15,9 4-3 16,0 4 1-16,6 0 11 0,2 2 14 15,6 0-5-15,2-4-5 0,9-1-5 16,-1-6-9-16,5-2-3 0,1-7 3 16,3-6-5-16,2 0-3 0,-8-6 5 15,-1-4-4-15,-1 1-4 16,-7-8-10-16,1 0-3 0,-5 1 0 16,-2-2 6-16,-4 0 1 0,0-2-1 15,0 2 8-15,-2 2-3 0,0 7 2 16,0 5 4-16,0 4 4 0,2 0 6 15,0 4-3-15,0 9-2 0,2 5 4 16,6 4 5-16,2-1-7 16,1-3-8-16,1 1 5 0,3-2-6 15,-5-3 0-15,6-4-13 0,-5 0-20 16,1-5-45-16,-4-4-32 0,3-1-47 16,-3-8-66-16,2-3-113 0,3-6-155 15</inkml:trace>
  <inkml:trace contextRef="#ctx0" brushRef="#br0" timeOffset="14590.83">5627 7227 1121 0,'0'0'0'0,"0"0"290"16,0 0-216-16,87-18 12 0,-61 12-19 16,10-1-40-16,-8 4-22 0,-3 2-9 15,-2 1-44-15,-2 0-35 0,-9 2-36 16,0 1 0-16,-7 3-29 0,1 0-142 15,4-4 15-15,-6-2-50 0</inkml:trace>
  <inkml:trace contextRef="#ctx0" brushRef="#br0" timeOffset="14769.81">6084 7063 797 0,'0'0'0'15,"0"0"262"-15,0 0-131 0,0 0-7 16,0 0-47-16,0 0 6 0,0 0-6 16,0 0-5-1,6 80-2-15,-6-40-16 16,0 2-16-16,0-2-19 0,0-2-11 0,4-3-8 0,0-3 0 16,0-6-114-16,2-5-19 0,3-9-92 15,-5-5-58-15,-2-7-254 0</inkml:trace>
  <inkml:trace contextRef="#ctx0" brushRef="#br0" timeOffset="15121.17">6338 6994 1061 0,'0'0'0'0,"0"0"374"0,0 0-254 16,0 0-3-16,0 0-29 0,62 51-19 16,-44-18-20-16,-11 9-19 0,3 3-9 15,-6 5-5-15,-4-1-10 0,-6 1-4 16,-9-6 2-16,3-2-7 0,-2-6-20 15,-3-8-14-15,0-4-56 16,3-10-154-16,-3-11-108 0,5-9-665 16</inkml:trace>
  <inkml:trace contextRef="#ctx0" brushRef="#br0" timeOffset="15509.96">6580 6589 1277 0,'0'0'0'0,"0"0"208"0,0 0-146 16,62-17 46-16,-35 16-16 0,4 1-31 16,0 0-27-16,-9 5-17 0,-11 2-14 15,-1 3-3-15,-10 6 0 16,-6 3 5-16,-11 6-2 0,-8 3 1 15,-10 3-8-15,4-4-9 0,-2 0 18 16,6-4-4-16,9-8 0 0,9-1 13 16,7-7-4-16,2-3-7 15,7 2 5-15,9-4-4 0,13-1 3 16,8-1 4-16,9-1-10 0,1-3-2 16,-1 2-201-16,-7-4-174 0</inkml:trace>
  <inkml:trace contextRef="#ctx0" brushRef="#br0" timeOffset="16040.63">6912 7243 1062 0,'0'0'0'0,"0"0"285"16,0 0-173-16,0 0 35 0,77 15-43 16,-36-15-38-16,5-1-27 0,-1-6-18 15,-3 3-20-15,-3 0-2 16,-12-1-69-16,-7 3-11 0,-9-1-54 16,-3 3 2-16,-8 0-41 0,-10 7-119 15,-3 0 39-15,-5 0-118 0</inkml:trace>
  <inkml:trace contextRef="#ctx0" brushRef="#br0" timeOffset="16182.37">7080 7120 519 0,'0'0'0'0,"0"0"246"16,0 0-114-16,0 0 19 0,0 0-26 16,0 0-15-16,0 0-19 15,0 0-4 1,-4 20 9-16,-5 10-4 0,1 4-11 0,4 5-4 0,2 6-29 15,2-1-25-15,0-3-18 0,14-1-1 16,-1-10-8-16,5-3-171 0,5-7-54 16,-6-8-148-16</inkml:trace>
  <inkml:trace contextRef="#ctx0" brushRef="#br0" timeOffset="16546.71">7580 7089 996 0,'0'0'0'16,"0"0"337"-16,0 0-257 0,-60 86 26 15,44-44-15-15,5 4-23 0,3 2-8 16,8-3-24-16,10 1-25 0,7-10-13 16,14-10-30-16,2-2-64 0,10-7-80 15,-1-6-27-15,-5-9-180 0</inkml:trace>
  <inkml:trace contextRef="#ctx0" brushRef="#br0" timeOffset="16966.38">7826 7165 879 0,'0'0'0'15,"0"0"146"-15,0 0-105 0,25-60 83 16,-6 45-8-16,1 2-25 0,3 4-9 16,0 2-37-16,1 5-16 0,3 2 4 15,6 2-9-15,-6 6-5 0,-4 6-5 16,-6 2-2-16,-9 4-8 15,-4 3 3-15,-4 6 6 16,-10-3-1-16,-7 4-4 0,-4 0 1 0,-3-3-5 16,-3 3 0-16,0-6 5 0,-4-2-5 15,6-5 2 1,11-5 2-16,-5-3-5 0,7-5 1 0,7-3 3 16,5-1-2-16,0 0 1 0,3 0 1 15,7-3-10-15,2-5 6 0,9 1 52 16,0 2-28-16,3 5-17 0,1 0 3 15,0 1-6-15,0 3-3 0,-2-1 1 16,-5 1-6-16,3 2-33 0,-5-2-16 16,-3-3-31-16,3-1-95 15,-3 0-22-15,-3-10-99 0,5-2-343 16</inkml:trace>
  <inkml:trace contextRef="#ctx0" brushRef="#br0" timeOffset="17404.12">8463 7146 965 0,'0'0'0'0,"0"0"256"15,0 0-224-15,-50-59 27 0,38 50 13 16,-1 5-27-16,1 4-20 0,2 0-11 16,-7 4-3-16,7 10 10 0,-5 4 15 15,5 4 19-15,-5 6 4 16,7 2-2-16,2 1 9 0,2-3-11 15,4-2-23-15,10-4-16 0,1-5-6 16,7-2-8-16,1-5-2 0,4-2 0 16,-3-8 5-16,-1 0-5 15,-3-7-16-15,3-6-10 0,-3-4-18 16,1-4 5-16,-7-1-9 0,1 0-17 16,-5-1 14-16,0-2-1 0,-6 0 5 15,0-1 16-15,0 4 0 0,0 8 19 16,-2 7 16-16,0 4 10 0,0 3 32 15,0 3 7-15,-2 11-1 16,2 5 20-16,2 1-12 0,4 1-23 16,2 2-19-16,2 1-3 0,3-3-10 15,-3-3-5-15,4-2 0 0,-4-5 0 16,-1-4-62-16,5-2-7 0,-6-5-50 16,-2 0-43-16,7-5-23 0,-5-8-145 15,-2 0-166-15</inkml:trace>
  <inkml:trace contextRef="#ctx0" brushRef="#br0" timeOffset="17554.46">8638 7164 911 0,'0'0'0'0,"0"0"323"0,0 0-195 16,89 1-3-16,-56-1-19 0,3 0-21 16,3-4-25-16,-2 2-33 0,-4-1-16 15,-6 1-5-15,-6 1-7 0,-9 0-28 16,-6-2-28-16,-6 3-45 0,0 0-59 15,-8 0 12-15,-4 4-47 16,-5-3-81-16,7-1-20 0,-7-1-8 16</inkml:trace>
  <inkml:trace contextRef="#ctx0" brushRef="#br0" timeOffset="17693.22">8808 7017 758 0,'0'0'0'0,"0"0"400"15,0 0-312-15,0 0 44 16,-2 76-19-16,2-39-14 0,0 5-34 15,-4-4-29-15,4-2-15 0,0-3-13 16,0-5-9-16,0-3-58 0,8-7-62 16,-2-3-77-16,-2-8-282 0</inkml:trace>
  <inkml:trace contextRef="#ctx0" brushRef="#br0" timeOffset="18216.59">9050 6968 1233 0,'0'0'0'0,"0"0"208"0,0 0-182 16,0 0 44-16,0 0 16 0,0 0-29 16,80-10-9-16,-51 19-16 15,2 2-13-15,-4 1-10 0,-6 2-1 16,-11-1 1-16,-8 3-6 0,-2 2 1 16,-10 3 9-16,-9 1-5 0,-3 1-1 15,-1-3 1-15,-2-4-4 0,7-4-1 16,1-5 6-16,11-5-10 0,2-1 1 15,4-1 0-15,0 0-14 0,6 0-14 16,8-3 10-16,-1-2 17 16,9-1 0-16,-1 4 2 0,0 1 1 15,-1 1-2-15,-1 5 0 0,0 6 19 16,-5 3-10-16,-3 4 0 0,-11 1-4 16,-5 3 4-16,-9 3 1 15,-7 0-6-15,1-1-2 0,-3 0 1 16,0-6-3-16,2-4 0 0,1-6-37 15,7-7-54-15,1-1-97 0,6-8 3 16,2-7-126-16,2-9-375 0</inkml:trace>
  <inkml:trace contextRef="#ctx0" brushRef="#br0" timeOffset="18466.89">9461 6929 1092 0,'0'0'0'0,"0"0"347"15,0 0-224-15,0 0-9 0,73 6-11 16,-55 11-40-16,7 5-24 0,-4 6-10 16,-5 8-8-16,-3 8-5 0,-9 2-5 15,-4 3-7-15,-13 2 2 16,-7-1-5-16,-3-6-2 0,-6-3-24 15,4-4-5-15,2-10-49 0,-3-7-75 16,7-7-109-16,-2-13-310 0</inkml:trace>
  <inkml:trace contextRef="#ctx0" brushRef="#br0" timeOffset="19106.43">9691 6577 1082 0,'0'0'0'0,"0"0"485"0,0 0-362 16,0 0-45-16,0 0-4 0,0 0-32 15,0 0-17-15,0 0-5 0,0 0 3 16,29-19-9 0,-11 19-8-16,-5 1 6 0,3 5-4 0,-1 0-1 15,-5 2 0 1,-6 3-6-16,-4 0-2 0,0 5 2 0,-8 3 7 0,-9 5-7 16,5 2 6-16,-5-5-4 0,11 0 9 15,-4-10-3-15,8-2-9 0,2-1 0 16,2-4 0-16,12 1 0 0,5-3 0 15,4-2 0-15,6-1 0 16,10-8 0-16,-4-1 0 0,6-6 0 16,-1 4 0-16,-7-1-244 0,0 2-204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2T00:49:46.57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1482 8894 1038 0,'0'0'0'0,"0"0"335"16,0 0-210-16,0 0-2 0,0 0-34 16,0 0-12-16,0 0-15 0,0 0-12 15,35 51-4-15,-8-51-18 0,4 0-7 16,4-7-5-16,0 2-9 0,1-1-4 16,-3-2-1-16,-6 2-3 15,-3 0-12-15,-5 2-17 0,-5 3-15 16,-9 1-35-16,-1 2-76 0,-4 7-28 15,-9 5-10-15,-3-2-190 0,-11 3-136 16</inkml:trace>
  <inkml:trace contextRef="#ctx0" brushRef="#br0" timeOffset="113.9">1476 9163 1194 0,'0'0'0'16,"0"0"257"-16,0 0-165 15,0 0 42-15,78 2-50 0,-36-8-21 16,-1-3-30-16,3 5-30 0,-1 1-6 16,-8 3-71-16,-2 0-67 0,-4 6-53 15,-14-2-169-15,-1-1-296 0</inkml:trace>
  <inkml:trace contextRef="#ctx0" brushRef="#br0" timeOffset="673.09">2450 8906 1142 0,'0'0'0'15,"0"0"255"-15,0 0-213 0,0 0 27 16,-42-74 34-16,26 59-49 0,3 1-18 16,-1 3-10-16,-5 2-12 0,5 4 2 15,-5 5 5-15,3 6-6 0,-3 11-2 16,2 7-4-16,-1 11-4 16,3 5 2-16,1 5 7 0,8 6 3 0,6-3 3 15,0-1-6-15,10-6-3 16,7-9-3-16,3-9 0 0,5-7-7 15,4-7 4-15,-2-9-1 0,4-5-3 16,0-10 2-16,-6-9 1 16,-1-4-2-16,-3-4 0 0,-8-1-4 15,-5 0-9-15,-6-2 7 0,-2 2-1 16,-2 2-2-16,-2 3-2 0,-3 8 3 16,-1 7 2-16,4 6 5 0,0 6 1 15,0 1-4-15,4 10-2 0,0 7 5 16,0 7 1-16,8 4 6 0,4 0 5 15,-1 0-7-15,3 1-1 16,-1-4 0-16,1-2-6 0,3-3 2 16,-5-7 0-16,-2 0-1 0,-1-5-10 15,-5-2-17-15,-2-5-21 0,0-1-29 16,-2-3-67-16,0-9 9 16,0-4-51-16,-6-4-166 0,-3-4-132 15</inkml:trace>
  <inkml:trace contextRef="#ctx0" brushRef="#br0" timeOffset="972.06">2540 8429 1583 0,'0'0'0'16,"0"0"177"-16,0 0-132 0,63 17 4 15,-43-5-34-15,5 2-12 0,-2 0-2 16,-5 1-2-16,-7 1-71 15,-5 0 31-15,-6 1 4 0,-2 0 18 16,-11-1 10-16,-5 1 6 0,-3-3 4 16,-4-2 1-16,3-3 10 0,3-2 21 15,4 0 13-15,7-3 2 0,2-1-2 16,6-1 4-16,0 0-18 0,10 2-15 16,7 0 4-16,4-2-3 15,5-2-9-15,8 0-6 0,-1-5-3 16,-2 1 0-16,-7 2-74 0,-3 2-9 15,-6 0-68-15,-5 2-181 0,-10 5-183 16</inkml:trace>
  <inkml:trace contextRef="#ctx0" brushRef="#br0" timeOffset="1471.92">2753 9008 1274 0,'0'0'0'0,"0"0"370"15,0 0-288-15,0 0 8 0,0 0-44 16,89-1-20-16,-56 1-15 0,5 0-10 15,3 0-2-15,-6 0-61 0,0 0-32 16,0 0-58-16,-6 0-60 0,-12 0-47 16,-1 1-142-16</inkml:trace>
  <inkml:trace contextRef="#ctx0" brushRef="#br0" timeOffset="1837">3297 8667 1101 0,'0'0'0'0,"0"0"370"0,0 0-290 15,-62 47 26-15,43-19-47 0,5 7-23 16,4 6-7-16,1 6-13 16,7 5-7-16,2-2 1 0,13-3-6 15,3-6 0-15,7-10-2 0,2-8-4 16,2-6-1-16,4-8-7 0,-2-6 0 15,0-3 1-15,-5-7 2 0,-3-3 3 16,-7-5 4-16,1-2 0 0,-9-4-4 16,-4-4 4-16,-2 3 5 15,-2-5-5-15,-8 0 0 0,-5-1 4 16,-5 3-7-16,1 8 4 0,3 10 0 16,-5 7 0-16,6 13-2 0,-7 8 2 15,5 6 4-15,9 5 3 0,0-5-3 16,8-1-6-16,2-5 1 15,8-4 0-15,4-5-110 0,3-5-46 16,0-6-86-16,-5-4-145 0,2-10-419 16</inkml:trace>
  <inkml:trace contextRef="#ctx0" brushRef="#br0" timeOffset="2228.73">3744 8761 956 0,'0'0'0'0,"0"0"288"0,0 0-210 16,-73 18 36-16,55 3-33 16,-3 7-17-16,0 7-12 0,7 4-11 0,1 8-7 15,3-4 8-15,6-2 5 16,4-6-16-16,6-9-11 0,7-4-9 16,7-7-8-16,-3-8 2 0,5-6-1 15,1-2-3-15,0-10 1 0,0-8 0 16,-3-4-4-16,-3-2-28 0,-5-2-1 15,-6 1 5-15,-1 0-5 16,-5-1 2-16,0 1-1 0,-7 4-2 16,1 4 1-16,0 4 25 0,0 9 8 15,4 5 9-15,2 4 8 0,-2 13-2 16,2 3 8-16,0 7-1 31,8 1 4-31,2-1 0 0,1 1-16 0,3-2-4 0,1-2-2 16,-1-4-7-16,3-3 2 0,-11-6-2 0,6-1-52 15,-6-5-7-15,1-5-72 0,-3-2-4 16,2-12-60-16,-4 0-237 16</inkml:trace>
  <inkml:trace contextRef="#ctx0" brushRef="#br0" timeOffset="2415.61">3938 8896 1050 0,'0'0'0'15,"0"0"324"-15,64-1-243 16,-39 1 32-16,4 0-43 0,0 0-38 16,4 0-22-16,-2 0-12 0,-6 2-20 15,-3 2-21-15,-7-3-2 0,-5 4-33 16,-4-2-57-16,-6 2-13 0,-2-5-40 16,-4 2-153-16,-11-8-185 0</inkml:trace>
  <inkml:trace contextRef="#ctx0" brushRef="#br0" timeOffset="2572.52">4105 8721 1240 0,'0'0'0'0,"0"0"239"0,-2 67-132 16,2-29-6-16,0 2-42 0,4 2-20 16,-2 1-22-16,5-5-11 0,-1-2-4 15,4-8-4-15,1-6-115 0,-1-4-65 16,-2-7-16-16,2-6-123 0,-3-5-442 15</inkml:trace>
  <inkml:trace contextRef="#ctx0" brushRef="#br0" timeOffset="3026.62">4517 8628 799 0,'0'0'0'16,"0"0"258"-16,0 0-150 0,0 0 23 15,-71-11-40-15,53 28-22 0,-1 3-18 16,3 7-3-16,3 6 21 0,-1 3-13 16,8 3-7-16,3 0-7 0,3-4-21 15,5-8 0-15,11-5-3 16,1-5-10-16,3-8 4 0,7-3-3 16,-8-6-7-16,8-7 2 0,-5-4 6 15,-5-5-6-15,-3 0-2 0,-5-1-4 16,-1-2-8-16,-4-1 4 0,-4-4-2 15,0 0-7-15,0-1-5 16,-6 5 1-16,6 5 15 0,-4 7 5 16,2 3 2-16,2 5-4 0,0 0 2 15,0 8 1-15,0 7 1 0,0 4 6 16,0 7 3-16,2 4-5 0,4 6 4 16,-2 6 4-16,-4 2 2 15,2 3 3-15,-2 0 3 0,2-2-8 16,2-3-5-16,1-6 3 0,5-4-5 15,-8-8 3-15,4-8-1 0,2-3-6 16,-6-8-1-16,3 0 0 0,-1-3-5 16,-4-2 0-16,4 0-14 0,-2-4-7 15,-2-7-15-15,2 3-41 16,2-7-59-16,-4-3-95 0,0-6-196 16</inkml:trace>
  <inkml:trace contextRef="#ctx0" brushRef="#br0" timeOffset="3350.93">4924 8883 1330 0,'0'0'0'16,"0"0"319"-16,0 0-228 0,0 0 20 0,68 6-32 15,-33-7-38-15,7 1-21 16,3 0-10-16,-6 0-10 0,1 0 0 0,-16 5-26 15,-3 1-26-15,-13 1-24 16,-4 0-39-16,-4-3-47 0,-4-2-23 16,-4-1-126-16,-8-2-128 0</inkml:trace>
  <inkml:trace contextRef="#ctx0" brushRef="#br0" timeOffset="3528.64">5093 8659 1266 0,'0'0'0'15,"0"0"345"-15,-10 80-215 0,10-31-37 16,0 4-23-16,4 3-15 16,7-3-32-16,-3-5-13 0,6-6-5 15,-3-10-9-15,1-6-27 0,-4-8-49 16,1-8-57-16,-3-9-126 0,-6-6-409 16</inkml:trace>
  <inkml:trace contextRef="#ctx0" brushRef="#br0" timeOffset="4771.52">5767 8766 963 0,'0'0'0'16,"0"0"333"-16,0 0-234 0,0 0-18 15,0 0-19-15,-64-45-8 0,52 36-14 16,-7 1-11-16,1 3-6 0,-1 3-7 16,2 2-1-16,-1 10 2 15,-1 7-4-15,3 7-6 0,5 5-2 16,3 7-2-16,6 2 1 0,2 5 1 16,8-4 1-16,7-3 2 0,3-5-3 15,9-9 0-15,2-6 0 0,0-8 3 16,0-8 5-16,0-3-1 0,0-9-3 15,-6-6-3-15,-5-5 0 16,-5-2 1-16,-1-4-3 0,-6 0-1 16,-6 0 2-16,0-1-1 0,-2 2 0 15,-12 2-1-15,1 0 1 0,-3 7-3 16,8 9-1-16,-5 4 0 0,9 6 11 16,0 6-2-16,0 6-3 0,4 5-4 15,4 7 5-15,6 1-2 16,7 1 0-16,1 4-2 0,3-3-3 15,-4-2 0-15,-1-3 1 0,-1-6 0 16,-7-3-1-16,0 0 0 0,-2-8 0 16,-4 0-17-16,2-3-3 0,-4-2-1 15,-2-3-5-15,-4-6-65 16,-6-8-39-16,4-5-6 0,-5-4-60 16,1-10-84-16,-3-3-191 0</inkml:trace>
  <inkml:trace contextRef="#ctx0" brushRef="#br0" timeOffset="5102.8">5831 8310 1193 0,'0'0'0'0,"0"0"408"0,0 0-294 16,66-28-14-16,-43 27-52 16,0 1-30-16,0 4-12 0,-1 3-7 15,1 3 2-15,-8 2-2 0,-7 2-30 16,-8 2 15-16,-2 3 17 0,-13 3 1 15,1 1 0-15,-9-2 0 0,-4 0 0 16,3-4 0-16,-3-5 8 0,4-3 4 16,2-2 1-16,11-4 6 0,0-1 3 15,7-2 0-15,3 0-10 16,5 0-13-16,7 1 2 0,5 1 1 16,5 2-2-16,-1 0-2 0,2 2 0 15,-5 2 1-15,1-2-1 0,-3 1-52 16,-5-1-6-16,1 1-40 0,-6-1-93 15,5-3-21-15,-5-2-128 0,-4-1-553 16</inkml:trace>
  <inkml:trace contextRef="#ctx0" brushRef="#br0" timeOffset="5363.58">6084 8861 1474 0,'0'0'0'0,"0"0"278"15,0 0-224-15,0 0 26 0,62 0-28 16,-31-8-39-16,4-2-8 0,4 4-6 16,-8 0-20-16,0 3-27 0,0 1-57 15,-6 1-79-15,-5 0-69 0,-7-2-302 16</inkml:trace>
  <inkml:trace contextRef="#ctx0" brushRef="#br0" timeOffset="5737.05">6567 8761 1185 0,'0'0'0'0,"0"0"236"15,0 0-207-15,0 0 40 0,-37-68-15 16,37 47-24-16,2 0-20 0,4 1-9 16,11 3-2-16,-5 2 2 0,3 6-1 15,3 4 0-15,-1 3 0 16,1 2 10-16,1 7 8 0,2 4 17 16,1 4-5-16,-1 2 1 0,0 2-4 15,-5 3-13-15,-3 0-4 0,-9 3-3 16,-4 0-1-16,-4 1 0 0,-9-1-1 15,-5 3 0-15,-3 0-2 16,-4 0-1-16,-2-2-1 0,-2-2 0 16,3 0 0-16,3-3-1 0,4 1 0 15,7-6 2-15,4-5-2 0,-1-4 0 16,7-3 0-16,2 0 15 0,9-2-1 16,1-1 11-16,13-1-2 15,1 0-3-15,9-3 1 0,-4-2-9 16,-2 3-4-16,-2 2-4 0,-4 0-3 15,-7 5 0-15,-6 0-2 0,-1 1-4 16,-1-3-10-16,-4-1-17 0,0-1-32 16,0-1-50-16,2-5-94 0,2-7-16 15,3-4-174-15</inkml:trace>
  <inkml:trace contextRef="#ctx0" brushRef="#br0" timeOffset="6142.44">7032 8710 1254 0,'0'0'0'0,"0"0"242"0,0 0-159 15,0 0 44-15,-70-11-67 0,56 23-33 16,3 7-15-16,-3 7-9 16,3 6 1-16,1 4 8 0,4 4 9 0,6 3 6 15,2-2 0-15,6-5-12 16,5-4-8-16,3-9-5 0,3-6-2 15,6-5 0-15,-1-8 0 0,1-4-1 16,-6-5 0-16,-7-8-14 0,1-3 0 16,-7-4-2-16,4-5-2 15,-6-3 0-15,-2-4-1 0,-2-4-2 16,-4 0 7-16,-4-1-6 0,4 2-10 16,0 9 11-16,0 10 19 0,4 10 2 15,-3 6 12-15,3 4 12 0,0 11-2 16,0 11 8-16,7 6 4 0,-1 3 2 15,10 1-12-15,-1-4-5 16,-3 1-4-16,5-6-6 0,-3-2-6 16,-3-5-4-16,1-6 0 0,-8-3-22 15,0-6-15-15,-4-5-42 0,2-2-43 16,-2-9-83-16,0-3-22 0,0-5-141 16,-4-5-467-16</inkml:trace>
  <inkml:trace contextRef="#ctx0" brushRef="#br0" timeOffset="6319.06">7216 8877 1107 0,'0'0'0'0,"0"0"292"0,64 0-220 15,-35 0 22-15,4 0 4 0,-2-1-50 16,5 1-39-16,-8 0-8 0,-3 3-2 16,-2 2-23-16,-6-4-34 0,-9 3-35 15,0 1-5-15,-8-5-48 0,-8 1-84 16,0-1-77-16,-11-3-95 0</inkml:trace>
  <inkml:trace contextRef="#ctx0" brushRef="#br0" timeOffset="6487.21">7369 8682 1355 0,'0'0'0'16,"0"0"332"-16,-2 100-257 15,2-52 19-15,2 3-22 0,-2-1-37 16,4-5-17-1,7-1-12-15,-7-4-5 0,2-10-2 32,4-6-41-32,-1-7-14 0,-3-10-52 0,4-7-115 0,-4-6-15 0,1-10-122 0,3-7-599 0</inkml:trace>
  <inkml:trace contextRef="#ctx0" brushRef="#br0" timeOffset="6881.42">7799 8567 940 0,'0'0'0'0,"0"0"283"16,0 0-156-16,0 0 7 0,0 0-31 16,0 0-23-16,0 0-37 15,0 0-11-15,0 0 16 0,0 39-13 16,-2-17-8-16,2 8 2 0,0 5-4 15,0 7-3-15,0 5-1 0,-2 7 0 16,0 2-6-16,2-1-4 0,0-4-4 16,0-7-4-16,4-7-1 15,-2-6 4-15,4-6-2 0,3-4 1 16,-7-8 4-16,2-2-1 0,-2-3-1 16,0-1-7-16,2-3 0 0,-4 0 0 15,0-1 0-15,0-1 0 0,0 2 0 16,0-2 0-16,0-1 0 0,0 0 0 15,0-1-26-15,-2 0 7 16,0-1-10-16,0-6-20 0,2-2-58 16,0-2-97-16,0-1-56 0,0-3-216 15</inkml:trace>
  <inkml:trace contextRef="#ctx0" brushRef="#br0" timeOffset="7513.99">8310 8786 1047 0,'0'0'0'0,"0"0"372"16,0 0-257-16,0 0-8 16,0 0-9-16,0 0-28 0,91 9-26 15,-54-12-15-15,8-3-6 0,-1-1-9 16,-1 3-8-16,-8 1-4 0,-10 3-3 15,-8 0-13-15,-7 0-9 0,-6 2-5 16,-4 0-16-16,0 1-26 0,-4 3-6 16,-4-1-34-16,-5-2-26 0,3-2-19 15,0-2-55-15,1-9-182 16,-3-5-197 0</inkml:trace>
  <inkml:trace contextRef="#ctx0" brushRef="#br0" timeOffset="7849.36">8504 8618 688 0,'0'0'0'0,"0"0"296"16,0 0-185-16,0 0 0 0,0 0-32 15,0 0-26-15,0 0-22 0,0 0-8 16,0 0 1-16,-8-5-7 16,8 5-3-16,0 0 0 0,0 0 2 0,0 0 9 15,0 0 15-15,0 0-8 16,0 0-1-16,0 2 4 0,0 6-4 15,0 5-2-15,0 9 15 0,0 6-27 16,-2 4 1-16,2 7 3 0,0 1-1 16,0 4-3-16,2-3-7 15,4-3-3-15,-2-4 3 0,4-6-3 16,1-3 2-16,-5-7 2 0,6-4 4 16,-8-3 1-16,2-7-1 0,-4-1-3 15,0-3-6-15,0 0-2 16,0 0 0-16,0-3-3 0,5-4-2 0,-3-2-88 15,4-4-41-15,0-4-93 16,-2-5-250-16</inkml:trace>
  <inkml:trace contextRef="#ctx0" brushRef="#br0" timeOffset="9397.37">9292 8587 995 0,'0'0'0'0,"0"0"248"16,-58 31-150-16,27-3 11 0,-2 7-28 16,0 6-17-16,-5-2-9 15,7 0-20-15,5-4-9 0,7-7-4 16,9-9 1-16,6-7-10 0,4-5-15 16,12-1 2-16,7-2 0 0,5-2 5 15,7-2 2-15,9 0-2 0,-1-1-5 16,0-3 0-16,-4-1 7 0,0 2-8 15,-10-2 0-15,-2 5-27 16,-13 0-19-16,1 0-12 0,-5 0-21 16,-6-1-24-16,0-1 1 0,0-1 17 15,-6-5-80-15,-9-7-113 0,-1-3-50 16</inkml:trace>
  <inkml:trace contextRef="#ctx0" brushRef="#br0" timeOffset="9521.57">9238 8668 1018 0,'0'0'0'0,"-8"58"298"0,6-13-203 16,2 6-16-16,0 0-1 0,0-2-29 16,2-4-16-16,8-6-23 15,-2-8-13-15,5-10-6 0,-3-6-59 16,2-9-16-16,1-5-31 0,5-5-95 16,-3-14-109-16,-1-7-174 0</inkml:trace>
  <inkml:trace contextRef="#ctx0" brushRef="#br0" timeOffset="9943.39">9695 8726 1022 0,'0'0'0'0,"0"0"262"16,0 0-188 0,0 0-2-16,0 0-18 0,0 0-21 0,-54-61-9 15,38 61-4-15,-5 7-2 0,0 14-10 16,0 8 3-16,-1 7 12 0,3 6 3 15,7 2 5-15,1 2-3 0,11-4-8 16,0-10-2-16,15-10-4 16,3-7-7-16,3-7-2 0,6-6-3 15,2-2 5-15,-2-10-2 0,2-8-2 16,-6-5 3-16,-7-4-9 0,-1 1 6 16,-9-2-6-16,-6 3-3 0,0-1 5 15,-6 1 2-15,-3 3-1 0,-1 2 0 16,4 8 2-16,0 6 1 0,1 5 2 15,5 1 8-15,0 0-14 16,0 15-10-16,9 0 15 0,-1 9 1 16,6 1-6-16,1-3 2 0,3 0 2 15,1-2-4-15,-2-1 1 0,-5-2-1 16,5-1-18-16,-9-4-15 16,0-3-20-16,-4-5-52 0,-4-3 7 15,0-1-31-15,0-1-14 0,-8-6-152 16,-2-5-170-16</inkml:trace>
  <inkml:trace contextRef="#ctx0" brushRef="#br0" timeOffset="10206.54">9804 8300 1322 0,'0'0'0'31,"0"0"150"-31,0 0-88 0,0 0-27 0,75 29-21 0,-57-19-12 16,-3 2-3-16,-5 1-27 0,-4 2-3 0,-6 2 5 16,-6 0 10-16,-10 2 15 0,3-1 0 15,-3 2 2-15,-1-2 14 0,7-3 27 16,-3-3 30-16,9-5 6 0,6 0-29 16,-2-3-27-1,11-1-5 1,1-1 3-16,7-4 4 0,1 2-10 0,5-2-10 0,0-1-8 0,0-1-39 15,-2 2-39-15,-3 1-85 0,-3 1-66 16,-7 4-183-16</inkml:trace>
  <inkml:trace contextRef="#ctx0" brushRef="#br0" timeOffset="10431.57">10071 8786 1155 0,'0'0'0'0,"0"0"333"0,68 6-239 16,-37-10 23-16,6-5-55 0,-1 2-38 15,-3 5-20-15,-9-1-2 0,-5 1-4 16,-4 2-80-16,-5 0 9 16,-2-1-33-16,-6 1-35 0,-2 0-13 15,0-4-31-15,-8 0-78 0,-4-6-70 16</inkml:trace>
  <inkml:trace contextRef="#ctx0" brushRef="#br0" timeOffset="10644.78">10253 8610 1028 0,'0'0'0'0,"0"0"373"16,-6 78-271-16,6-40 2 0,0 10-13 16,0-2-40-16,0 3-15 0,0 1-9 15,4-9-14-15,0-8-11 0,2-7-3 16,0-9-12-16,3-8-33 0,-3-4-43 15,0-5-45-15,2-12-25 16,-1-6-82-16,-3-8-118 0,0-2-378 16</inkml:trace>
  <inkml:trace contextRef="#ctx0" brushRef="#br0" timeOffset="10814.56">10577 8543 1148 0,'0'0'0'0,"0"0"225"16,0 0-138-16,3 90 36 0,3-47-26 15,-2-1-31-15,0 3-10 16,2 2-22-16,-2-7-20 0,5 2-9 16,-5-7-4-16,2-5-2 0,-2-8-23 15,0-7-14-15,-4-7-8 0,0-4-56 16,4-4-36-16,0-5-32 0,3-11-90 15,-3-7-135-15</inkml:trace>
  <inkml:trace contextRef="#ctx0" brushRef="#br0" timeOffset="11231.39">10854 8768 708 0,'0'0'0'0,"0"0"299"16,0 0-193-16,-37-61 41 0,33 43-51 16,4 3-38-16,10 1-26 15,-1 3-19-15,5 2 6 0,1 3 29 16,3 5 2-16,1 1-1 0,2 2 2 16,1 6-18-16,1 3-18 0,0-1-9 15,-1 2-1-15,-5 1-4 0,-5 2 1 16,-5 3-2-16,-7 1 0 0,-7 4-7 15,-7 2 5-15,-5 3-2 16,-5-1-1-16,-5 4 7 0,2-3-2 16,-2 2 0-16,4-6 6 0,8-6 10 15,5-4 6-15,6-3-3 0,6-4-6 16,0 0 2-16,12-1 8 0,1-2 3 16,5-3 2-16,9 0-5 15,2-1-11-15,0 0-8 0,0-4 1 16,-2 1-5-16,-2-2 0 0,-1 0-46 15,-5 0-30-15,-4 0-63 0,-3-4-43 16,0-1-51-16,3-3-184 0,-5-3-171 16</inkml:trace>
  <inkml:trace contextRef="#ctx0" brushRef="#br0" timeOffset="11596.91">11367 8623 1009 0,'0'0'0'0,"0"0"352"0,0 0-269 16,-68 12 21-16,45 11-3 0,0 6-44 16,3 8-20-16,3 2-8 0,9 2-4 15,2 1 2-15,6-6-6 0,6-6-12 16,4-7-3-16,7-5-1 0,3-5-3 16,1-4-2-16,4-6 0 15,0-3 5-15,-5-11-6 0,1-5-3 16,-4-2-11-16,-7-1-9 0,2-1 3 15,-5-1-3-15,-3-1 0 0,-4-3 2 16,0-4-5-16,-2-3-4 0,-7-3-2 16,3 2 0-16,6 6 5 15,-2 10 30-15,0 9-1 0,2 6 16 16,0 4-3-16,4 11-8 0,0 10 43 16,7 7-5-16,1 6-19 0,0 3 5 15,3-1-2-15,-1 1-6 0,-1-5-1 16,-3-3-9-16,-2-3-10 0,1-9-1 15,-1-4-2-15,-4-6-34 16,2-6-49-16,-4-3-63 0,2-9-65 16,3-8-166-16,-7-6-326 0</inkml:trace>
  <inkml:trace contextRef="#ctx0" brushRef="#br0" timeOffset="11782.61">11642 8728 1006 0,'0'0'0'16,"0"0"330"-16,64-11-212 0,-39 11 32 0,0 0-48 16,4-4-69-16,0 3-18 31,2-1-11-31,-7 2-5 0,-5 0-26 0,-7 0-32 0,-5 0-43 0,-3 0-32 16,-4 0-30-16,-6 0-48 0,-7 0-148 15,-1-6-13-15</inkml:trace>
  <inkml:trace contextRef="#ctx0" brushRef="#br0" timeOffset="11948.01">11803 8544 1076 0,'0'0'0'0,"0"0"301"15,11 66-175-15,-7-23-5 0,-2 0-22 16,0 4-19-16,0-1-33 16,-2-4-18-16,4-6-17 0,4-7-9 15,1-6-6-15,1-5-78 0,-4-7-34 16,2-9-92-16,3-2-122 0,-3-12-186 15</inkml:trace>
  <inkml:trace contextRef="#ctx0" brushRef="#br0" timeOffset="12470.15">12473 8461 1084 0,'0'0'0'0,"-10"-64"191"16,-7 34-160-16,-6 1 30 15,1 6 42-15,-7 5-31 0,2 10-1 16,0 7 3-16,-2 4-13 0,4 13-11 16,5 8-8-16,-1 9-14 0,8 5-10 15,1 4 9-15,10 4 1 0,2-4-4 16,0-4 1-16,10-3-8 0,3-7-7 16,3-7 0-16,7-3-5 15,4-8-6-15,0-4 2 0,2-6 5 16,-4-6-8-16,-3-5-12 0,-5-6-5 15,-1 2-1-15,-9-1-4 0,3-1 10 16,-4-1-3-16,-6 0 1 0,0-2 10 16,-8 2 2-16,4 4 4 0,-3 4 0 15,3 2 3-15,0 4-3 16,0 0 9-16,2 2-6 0,2 2-1 16,0 0-2-16,0 0 0 0,0 0-5 15,0 5 3-15,0 3-3 0,2 7 10 16,0 7 12-16,-2 6-7 0,0 5 5 15,0 7 3-15,0 6-6 0,6 7 0 16,-6 7-2-16,2 3-4 16,-2 1-2-16,2-2-3 0,1-8-1 15,1-8 0-15,0-7 4 0,-2-7-4 16,-2-9 0-16,0-6 0 0,0-7 13 16,0-7-10-16,0-3 3 15,0 0-2-15,0 0-4 0,0 0 0 16,0 0 0-16,0-1 0 0,0-5 0 15,-2 4 0-15,2-2-35 0,0 2-13 16,0 0-51-16,0-2-161 16,0-5-88-16,-2-3-484 0</inkml:trace>
  <inkml:trace contextRef="#ctx0" brushRef="#br0" timeOffset="17538.06">1515 10500 751 0,'0'0'0'0,"0"0"337"16,0 0-211-16,0 0 3 0,0 0-39 15,0 0-18-15,0 0-8 0,0 0-26 16,-10 5-10-16,20-3 22 0,3 0-5 15,3 0-22-15,5 1-6 0,2 1-10 16,-3-1-6-16,3-2 0 0,-4 1 3 16,-3-2-8-16,-1 0-30 0,-3 0-8 15,-2 0-41-15,-6 0-36 16,-4 0-12-16,0 0-45 0,-4 0-98 16,-2 0-83-16</inkml:trace>
  <inkml:trace contextRef="#ctx0" brushRef="#br0" timeOffset="18010.46">1499 10682 821 0,'0'0'0'16,"0"0"312"-16,0 0-191 0,0 0-12 15,0 0-18-15,0 0-25 0,0 0-11 16,0 0-4-16,0 0-1 0,-17 0-11 15,11 0-18-15,6 0-3 0,0 3-1 16,0-1-4-16,0-2 0 16,0 0 5-16,0 0-2 0,0 0 2 15,0 0 4-15,0 0-5 0,0 0 3 16,0 0-1-16,0 0-3 0,0 0 4 16,0 0-5-16,0 0-4 0,0 0-4 15,0 0-1-15,0 0-5 0,0 2-1 16,2 0 0-16,4-1 3 0,-4 1-1 15,9 3 3-15,1-1-6 16,7-2 2-16,3 2 4 0,5-4-8 16,6 0 6-16,2 0 0 0,-4-2-5 15,0 0 3-15,-6-2 2 0,-4 3-4 16,-9 1 2-16,-1 0 3 16,-9 0-6-16,0-1 2 0,4 1 0 15,-6 0 0-15,0 0-4 0,0 0 7 16,0 0-2-16,-2 0-2 0,-2 0 2 15,2-1-2-15,2 1-11 0,-2-1 2 16,2 0-14-16,0-1-14 0,-4 1-23 16,4 0-52-16,4 0-93 15,0-3-35-15,8-2-47 0,-1-1-290 16</inkml:trace>
  <inkml:trace contextRef="#ctx0" brushRef="#br0" timeOffset="18510.63">2592 10183 1044 0,'0'0'0'0,"0"0"319"0,0 0-202 15,0 0-13-15,0 0-27 0,0 0-18 16,0 0-22-16,-68 21-19 0,58 2 1 16,-3 11-6-16,-1 10-8 0,3 3 1 15,-1 5 6-15,4 3-5 0,2-3 4 16,3-2 2-16,3-2-9 0,9-10 4 15,5-4-4-15,5-10-5 0,6-6-1 16,1-7 4-16,8-5-3 16,5-6 3-16,0-7-3 0,0-8-5 15,-6-3-3-15,-8-1 5 0,-8-2 0 16,-5-1 4-16,-6-1 0 0,-6 1-5 16,0 3 5-16,-10 2 0 15,-2 0 0-15,-3 4 2 0,-8 3-1 16,3 6-2-16,-3 4-4 0,-4 12 4 15,2 8-2-15,3 4-3 0,5 4 7 16,5-4-2-16,5-2-21 0,7-5-28 16,0-4-35-16,11-4-51 0,3-4-10 15,7-5-58-15,2-5-215 16</inkml:trace>
  <inkml:trace contextRef="#ctx0" brushRef="#br0" timeOffset="18914.36">3250 10380 965 0,'0'0'0'0,"0"0"261"0,0 0-202 15,0 0 46-15,-60-20-31 0,39 20-28 16,6 2 2-16,-5 6-2 0,-1 6-3 16,2 3 4-16,1 4-6 15,8 4-3-15,-3 0-11 0,9 5-15 16,4 0-3-16,0 0 9 0,10-5 4 15,5-5-10-15,5-7-10 0,9-5 3 16,4-8-8-16,1-2 0 16,1-9 5-16,-4-6-4 0,-4-1-22 15,-5-1 12-15,-7 0-2 0,-5-2 6 16,-2 1 7-16,-8 1-10 0,0-1 2 16,0 5 7-16,-8 1 0 0,4 4 4 15,0 7 4-15,4 3 3 0,-2 0 14 16,2 8-11-16,0 3-4 0,0 6-4 15,6 4 6-15,6 3-5 16,1-1-2-16,3 0 2 0,1-2-6 16,1-4-1-16,-7-3-4 0,5-4-21 15,-12-5-19-15,3-3-3 0,-5-2-61 16,-2-5-42-16,0-7 5 16,0-5-41-16,-6-7-161 0,-5-4-119 15</inkml:trace>
  <inkml:trace contextRef="#ctx0" brushRef="#br0" timeOffset="19227.3">3384 9894 1432 0,'0'0'0'0,"0"0"269"16,0 0-227-16,0 0-15 0,68-11-2 15,-43 24-13-15,0 2-6 0,0 2-8 16,-7-2 2-16,-5 2 0 0,-3 1-28 15,-8-2 26-15,-2 2 2 0,0-1 0 16,-12 0 0-16,-3-1 14 16,-4-3-11-16,1-2 6 0,-1-3 0 15,3-4 12-15,1-2 6 0,9 0-3 16,0-1 2-16,6 0-12 31,0-1-11-31,4 0-4 0,4 0-2 0,11 0 3 0,-1-1 0 0,5 1 0 16,0 0-1-16,2-2-42 0,-5 1 3 15,-1 1-27-15,-2 0-136 16,-5 3 14-16,-2 3-72 0,1 0-214 0</inkml:trace>
  <inkml:trace contextRef="#ctx0" brushRef="#br0" timeOffset="19431.04">3859 10311 1024 0,'0'0'0'0,"0"0"329"0,0 0-188 0,79 8-38 0,-46-5-37 16,0-3-24-16,6-1-27 0,1 1-13 15,-7 0-3-15,-6 3-21 0,-7 2-38 16,-7-1-19-16,-7-1 12 0,0 1-24 16,-6-3-65-16,0-1 1 0,-8-2-30 15,-5-9-120-15,-1-5-69 16</inkml:trace>
  <inkml:trace contextRef="#ctx0" brushRef="#br0" timeOffset="19622.74">4045 10087 1004 0,'0'0'0'0,"0"0"323"16,0 0-263-16,-20 80 1 0,16-44 22 16,1 3-25-1,3 2-8-15,0 4-4 0,0-6-14 0,0-4-20 0,0-5-6 16,7-8-2-16,-1-5-8 0,4-8-42 15,-4-4-20-15,3-5-41 0,1-6-71 16,4-9-31-16,-5-7-180 16</inkml:trace>
  <inkml:trace contextRef="#ctx0" brushRef="#br0" timeOffset="19862.72">4564 10099 1222 0,'0'0'0'0,"0"0"217"0,0 0-186 16,0 0 15-16,0 0 33 0,-74 62-34 16,51-41-23-16,4 1-10 0,-3-1-6 15,9-2 0-15,5 0 14 16,4-3-7-16,4-2-10 0,4-3 2 16,6-3 2-16,9-2 4 0,2 0 12 15,6-4-2-15,4-2-7 0,0 0-1 16,0-2-5-16,4-3-9 0,-2-3 2 15,-4-2-2-15,-5 5-38 16,-9 2-28-16,-5 2-29 0,-8 1-15 16,-2 0-36-16,0 0-6 0,-4 0-71 15,-8 0-126-15,-3-5-149 0</inkml:trace>
  <inkml:trace contextRef="#ctx0" brushRef="#br0" timeOffset="20053.09">4570 10127 1075 0,'0'0'0'16,"0"0"193"-16,0 71-78 0,0-33 0 16,2 3-21-16,1-2-22 15,5 2-31-15,-6-5-24 0,6-7-3 16,-4-2-9-16,5-9-4 0,-1-6-2 16,-2-5-56-16,4-6-44 0,1-2-74 15,1-12-67-15,-2-5-234 0</inkml:trace>
  <inkml:trace contextRef="#ctx0" brushRef="#br0" timeOffset="20494.36">5011 10116 889 0,'0'0'0'0,"0"0"97"0,0 0-63 0,-46-62 67 0,30 62-6 0,1 7-23 0,1 5-30 15,-3 13-8-15,3 4 37 0,3 8 2 16,5 5-12-16,2 1 11 0,2 1-20 16,2-5-11-16,6-6 4 0,0-5-20 15,7-8-11-15,1-8-3 16,5-6-4-16,4-6-3 0,-1-1-2 16,-1-11 6-16,-2-6-1 0,-3-5-13 15,-3-1-10-15,-1 2-9 0,-4-1-13 16,-6 2-7-16,0-2-16 15,-2 4-8-15,-2-1 19 0,-2 2 8 0,-4 3 12 16,2 4 20-16,2 4 8 16,4 4 4-16,0 1 4 0,-2 2 6 15,2 0 6-15,0 1-7 0,2 10 1 16,4 4 20-16,6 5 4 16,-4 5-5-16,7 1 6 0,-3 2-6 0,3 2 1 15,-1-3-2-15,-5 0-7 16,5-3-15-16,-8-3-3 0,2-4 1 15,-3-3-6-15,-1-5 0 0,-2-5 0 16,-2-1-42-16,2-3-95 0,0-4-24 16,-2-8-70-16,4-6-273 0</inkml:trace>
  <inkml:trace contextRef="#ctx0" brushRef="#br0" timeOffset="20704.37">5406 10155 1094 0,'0'0'0'15,"0"0"336"-15,0 0-262 0,70-10 16 16,-45 10 13-16,6 0-61 16,-2 2-13-16,2 3-7 0,-2-3-14 15,-7 2-7-15,-7 3-2 0,-3-1-37 16,-8-1-15-16,-4 2-57 0,0-1-20 15,-8-1-61-15,-6-1-127 0,3-4-77 16,-5-4-161-16</inkml:trace>
  <inkml:trace contextRef="#ctx0" brushRef="#br0" timeOffset="20877.18">5521 9978 1151 0,'0'0'0'0,"0"0"317"0,0 0-249 16,-2 87 28-16,2-41-11 0,2 1-26 15,-2-1-23-15,2 1-8 0,2-4-10 16,1-6-14-16,-1-7-4 16,2-9 0-16,4-7-74 0,-4-5-17 15,9-9-92-15,-7-1-20 0,0-10-90 16,1-8-327-16</inkml:trace>
  <inkml:trace contextRef="#ctx0" brushRef="#br0" timeOffset="21149">6053 9971 1020 0,'0'0'0'16,"0"0"387"-16,0 0-294 0,0 0 11 15,0 0-23-15,0 0-43 0,0 0-5 16,-25 79 1-16,29-43-3 0,-2 3 7 15,2 1 1-15,0 0-12 16,2-4-9-16,-1-2-8 0,-1-8-8 16,-2-1-1-16,0-8 1 0,2-3-4 15,2-5-53-15,-2-5-27 0,0-4-63 16,5-1-119-16,3-14-80 0,3-6-374 16</inkml:trace>
  <inkml:trace contextRef="#ctx0" brushRef="#br0" timeOffset="21703.96">6578 9814 830 0,'0'0'0'0,"0"0"296"0,-62-54-195 0,37 47 36 0,2 5 9 15,2 2-41-15,1 5-23 0,3 6-33 16,-4 5-28-16,5 7-7 0,1 6 2 15,7 5 3-15,2 4 1 16,0 1 10-16,6-3-2 0,4-1-5 16,6-8-4-16,7-6-1 0,1-3-13 15,1-8 2-15,8-2 1 0,-2-8-7 16,4 0 4-16,-3-9-1 16,-1-4-4-16,-4-5 0 0,-2 0-10 15,-11 1-2-15,0 1-2 0,-6 0-2 16,-2 1-10-16,0 0-12 0,-6 0 7 15,-2 1 0-15,6 0 2 0,0 0 3 16,2 3-7-16,0 0-8 16,0 0 18-16,0 2 16 0,0-2 3 15,0 4 4 1,0 1 0-16,0 0-1 0,0 4 6 0,0 2 3 0,2 0 7 16,-2 0 4-16,0 0 0 0,0 0 0 15,0 0-7-15,0 0-3 0,0 0-1 16,0 2-2-16,0 4-1 0,0 0 5 15,0 1 5-15,0 6 3 16,0 2 6-16,2 9 0 0,-2 3 3 16,0 6-1-16,0 7-6 0,-2 4-4 15,0 6 1-15,-5 2-9 0,5 2-4 16,-4-7-1-16,4-4 0 0,2-6-1 16,0-8-2-16,6-6 0 15,0-7 0-15,-1-7 1 0,-5-4-2 16,4-1-21-16,-4-4-35 0,4 0-20 15,2-6-22-15,-2-3-107 0,0-1-43 16,-4-1-188-16</inkml:trace>
  <inkml:trace contextRef="#ctx0" brushRef="#br1" timeOffset="23596.53">3241 10776 557 0,'0'0'0'0,"0"0"336"0,0 0-225 16,0 0 23-16,0 0-41 16,0 0-14-16,0 0-1 0,0 0-27 15,-14-7-6-15,14 7-2 0,0 1-17 16,0 8-4-16,0 5 11 0,2 7-7 15,6 6-1-15,0 3 4 0,3 5-15 16,3 1-3-16,-3-1 12 0,1-1-15 16,0-7-5-16,1-1 2 0,-1-4-4 15,-4-5-2-15,-1-5 2 16,-1-5 2-16,-4 0-3 0,4-4 0 16,-4 0 1-16,-2-2-20 0,0-1-29 15,2-4-11-15,-2-6 1 0,0-4-12 16,-2-1-26-16,-6 0-22 0,0-2-49 15,-5-4-36-15,3-2-118 16,-3-5-242-16</inkml:trace>
  <inkml:trace contextRef="#ctx0" brushRef="#br1" timeOffset="23798.52">3229 10794 780 0,'0'0'0'0,"0"0"396"16,0 0-280-16,0 0 18 0,0 0-60 15,0 0-11-15,-66 29-5 0,49-11-18 16,3 2-15-16,-1 1-2 0,1-3-15 16,5-4-7-16,3-2 1 0,4-3-4 15,2-2-60-15,0-6-13 16,2 0-19-16,4-2-35 0,5-10-59 16,1-2 2-16,5-2-84 0,-5-2-123 15</inkml:trace>
  <inkml:trace contextRef="#ctx0" brushRef="#br1" timeOffset="23960.34">3229 10794 688 0,'-19'27'0'0,"19"-26"404"16,0 0-256-16,2 4-32 0,2 1-14 15,11 1 7-15,4 2-37 0,3-1-27 16,1-5-2-16,0 3-11 0,-1-5-15 16,-1 2-10-16,-8 1-11 0,-1-2-18 15,-4 0-38-15,-4 1-38 16,-4 1-27-16,0-2-60 0,-6 3-42 15,-2 1-153-15</inkml:trace>
  <inkml:trace contextRef="#ctx0" brushRef="#br1" timeOffset="24325.46">3140 11429 926 0,'0'0'0'15,"0"0"359"-15,0 0-263 0,0 0-27 16,-8 79 4-16,8-41-8 16,2 3-32-16,0 3-11 0,2-3 5 0,6-3-12 15,-1-4-9-15,3-7 0 16,0-6-6-16,-1-5 0 0,-1-6-63 16,-4-4 17-16,0-5-26 0,1-1-37 15,-5-4-14-15,2-10-25 0,-2-3-129 16,4-4-94-16</inkml:trace>
  <inkml:trace contextRef="#ctx0" brushRef="#br1" timeOffset="24625.21">3326 11542 920 0,'0'0'0'46,"0"0"264"-46,0 0-155 0,-17 69 8 0,17-43-21 0,0 1-41 0,7-2-12 0,-1 0-12 0,10-7-22 0,7-8-9 0,-2-4 0 0,4-6 0 16,-1-1-15-16,1-10 3 0,-2-7-5 16,-2-2-2-16,-1-3 19 0,-7 1 0 15,-3 2-28-15,-10 1 24 16,0 2 2-16,-4 2 4 0,-11-2 8 16,-3 0-4-16,-3-1 7 0,-4 5 8 15,-2 3-4-15,5 6 7 0,3 4 8 16,3 1-9-16,3 6-8 0,5-1-5 15,2 0-17-15,6-1-1 0,2 0-23 16,8 3-28-16,0-1-8 16,9-2-47-16,2-2-50 0,4-3-71 15,-3-1-168-15,-1-5-229 0</inkml:trace>
  <inkml:trace contextRef="#ctx0" brushRef="#br1" timeOffset="25045.64">3655 11459 747 0,'0'0'0'0,"0"0"329"0,0 0-211 16,0 0-8-16,0 0-11 15,0 0-48-15,0 0-14 0,0 0-1 16,0 0-8-16,-31-2 3 0,31 2-2 16,-2 0-8-16,-3 0-4 0,3 0 10 15,0 0-9-15,0 0 4 0,2 0 4 16,-2 0-6-16,0 1 1 0,-4-1 4 15,4 2-11-15,-2 2 0 0,0 0 3 16,-1 3-8-16,5 2-4 16,0 2 4-16,0 4-7 0,0 3-1 15,3 0 2-15,5 1-5 0,4-1 3 16,1-3-1-16,3-1 0 0,7-3 0 16,0-4-2-16,3-4 2 15,1-3 0-15,2-3-10 0,-2-8-1 16,-4-1 3-16,-2-3 7 0,-9-4 0 15,0-1 2-15,-5-1 5 0,-3 0-3 16,-4 3-1-16,-4 0 5 0,-5-3 3 16,-13 3 6-16,-1 1 6 15,-10 1-7-15,-2 3-3 0,-1 6-6 16,3 7-4-16,9 2 0 0,3 7-4 16,9 0-42-16,7-1-29 0,5 2-117 15,7 1-90-15,3-4-182 0</inkml:trace>
  <inkml:trace contextRef="#ctx0" brushRef="#br0" timeOffset="29172.21">1689 12622 1073 0,'0'0'0'0,"0"0"233"0,0 0-110 16,0 0-39-16,0 0-31 0,68 54-10 15,-43-50-19-15,4-4-9 0,-4 0-7 16,6 0-6-16,-9 0 2 16,1-3-8-16,-4 1-41 0,-7 1-17 15,-4 0-42-15,-1 1-44 0,-5 0-42 16,-2 3-109-16,-2 5-40 0</inkml:trace>
  <inkml:trace contextRef="#ctx0" brushRef="#br0" timeOffset="29310.82">1772 12891 868 0,'0'0'0'0,"0"0"322"0,0 0-213 15,0 0 6-15,57 21-7 16,-30-21-27-16,2-4-27 0,2-3-39 16,0 2-12-16,-4-1-6 0,6 3-125 15,-4 0 12-15,-2 1-78 0,2 1-193 16,-6 1-181-16</inkml:trace>
  <inkml:trace contextRef="#ctx0" brushRef="#br0" timeOffset="29711.87">2658 12410 1020 0,'0'0'0'16,"0"0"266"-16,0 0-156 0,-80 71-13 16,59-29-21-16,0 6-3 0,9 5-21 15,0 6-16-15,7-2-4 16,5-4-12-16,11-7-10 0,9-5-8 16,9-11 1-16,4-7-1 0,3-9-4 15,1-7-5-15,0-7 6 0,2 0-10 16,-6-8-6-16,-4-5 17 0,0-5 0 15,-14-3-25-15,-3 0 31 16,-6 1 0-16,-6-1-1 0,0-1 2 16,-10-2-6-16,-5 1 2 0,-3 1 1 15,-5 4-5-15,2 3 2 0,1 5 0 16,1 9-1 0,-1 5 0-16,1 11 2 0,2 7-3 0,1 4 2 15,1 1 3-15,7 0-6 0,8-1-4 16,0-4 3-16,8-4-38 15,7-3-19-15,1-5-36 0,1-2-38 0,2-6-29 16,-3-2-89-16,3-9-245 16</inkml:trace>
  <inkml:trace contextRef="#ctx0" brushRef="#br0" timeOffset="30043.8">2989 12649 1083 0,'0'0'0'0,"0"0"253"0,0 0-181 15,0 0 10-15,-56 67-3 16,52-38-13-16,-2-1-30 0,6-3-8 16,8-4-9-16,7-3-10 0,3-5-2 15,3-5-3-15,4-2 0 0,2-7 3 16,4-3-13-16,0-9-1 16,-2-7 14-16,-1-3 11 0,-5 0-14 15,-8 1-3-15,-5 0-1 0,-6-2 0 16,-4 3 0-16,-2-2 0 0,-8 2-8 15,-7 0 6-15,-6 1-6 0,-5 7 5 16,-1 4 3-16,-2 5 0 0,2 6-7 16,4 9 6-16,4 4-1 15,7 3-1-15,3 2 2 0,9-7-11 16,2 1-28-16,11-2-50 0,-1-5-31 16,9-1-17-16,1-3-47 0,3-3-177 15,0-3-90-15</inkml:trace>
  <inkml:trace contextRef="#ctx0" brushRef="#br0" timeOffset="30377.53">3367 12562 1106 0,'0'0'0'16,"0"0"267"-16,0 0-180 16,0 0-1-16,0 0 4 0,-62 35-37 15,48-13-9-15,-1 3-19 0,9 4-13 16,4-1 1-16,2 0-12 0,4-2 2 15,9-7 3-15,5-1-8 0,1-5 3 16,4-4 5-16,1-6-4 0,3-3-1 16,2-6 4-16,-2-7-6 15,-4-4 2-15,-5-2 3 0,-3-4-3 16,-5 0 2-16,-6 0 3 0,-2 2-5 16,-2-1-1-16,-2 2 0 0,-12-2 1 15,-5 2-4-15,1 2 5 0,-3 6-4 16,0 5-1-16,3 7 5 15,3 2-4-15,3 10-8 0,-1 0 4 16,7 0-26-16,4 2-15 0,2-2-38 16,6-2-40-16,9-1-31 0,3-3-63 15,-1-5-183-15,-5-1-232 0</inkml:trace>
  <inkml:trace contextRef="#ctx0" brushRef="#br0" timeOffset="30735.62">3655 12570 970 0,'0'0'0'16,"0"0"269"-16,0 0-154 15,-42 71-15-15,38-44-22 0,-4-2-19 16,8 0-20-16,2-3-13 0,8-4-13 16,7-1-5-16,1-3 0 0,3-4-8 15,4-2 0-15,2-4 6 0,-2-4-9 16,-1-1-11-16,1-4 5 0,-2-6-7 15,-4-1 12-15,-7-2-4 0,-2 1 4 16,-8-1 8-16,-2 0 10 16,0-3 1-16,-6 0 3 0,-8-2 1 15,-7-4-11-15,0-2-3 0,-6 2 0 16,3-1-9-16,-1 7 2 0,2 6 3 16,2 9 14-16,5 3-1 0,6 4-8 15,-1 6-12-15,9-1 2 16,2-1-29-16,6-1-42 0,5-1-12 15,1-2-33-15,3-3-104 0,1 2-80 16,-1-3-153-16</inkml:trace>
  <inkml:trace contextRef="#ctx0" brushRef="#br0" timeOffset="31057.47">4031 12532 1010 0,'0'0'0'0,"0"0"258"16,0 0-139-16,-50 75-3 0,42-44-11 16,0 0-31-16,4-2-30 0,4-2-11 15,8-6-17-15,4-4-8 0,7-4-2 16,4-6-5-16,-1-6 2 16,5-1-3-16,4-5 0 0,-4-8-18 0,-4-4 7 15,0-3-11-15,-5 0 10 16,-10 1 14-16,-1 0 3 0,-7-1-1 15,0 2 9-15,-7 0 3 0,-1-1-5 16,-8 0 0-16,-5-1-5 0,-2 4 0 16,1 3 1-16,1 7-9 15,2 6 4-15,1 3 16 0,5 6-22 16,1 3-1-16,8-3-8 0,4 4-48 16,0-4-32-16,8-2-45 0,6-2-61 15,3-1-64-15,-5-4-205 0</inkml:trace>
  <inkml:trace contextRef="#ctx0" brushRef="#br0" timeOffset="31360.62">4436 12656 1197 0,'0'0'0'0,"0"0"281"0,0 0-241 15,0 0 37-15,0 0 2 0,81 4-19 16,-48-5-27-16,6-5-6 0,0 1-16 16,-2-2-9-16,-6 3 0 0,-6 3-4 15,-4-1-82-15,-11 2-8 0,-3 2-37 16,-7 2-16-16,0-2-37 0,-11-1-121 15,3 2-81-15</inkml:trace>
  <inkml:trace contextRef="#ctx0" brushRef="#br0" timeOffset="31593.16">4612 12425 1021 0,'0'0'0'0,"0"0"249"0,0 0-192 16,0 0 38-16,0 0-24 0,0 0-49 15,0 0-7-15,0 0 10 0,-6 79 13 16,6-41 14-16,0 5-11 0,0 6-6 16,0 3 8-16,0-4-7 0,0-4-6 15,4-7-5-15,2-6-12 16,2-7-3-16,-4-5 7 0,2-5-1 16,1-6 2-16,-5-2-6 0,-2-4-4 15,4-2-3-15,-2 0 2 0,-2 0-11 16,2-1-23-16,0-10-27 15,0-2-83-15,2-3-72 0,-4-6-132 0</inkml:trace>
  <inkml:trace contextRef="#ctx0" brushRef="#br0" timeOffset="32994.68">5275 12410 1068 0,'0'0'0'15,"0"0"229"-15,0 0-143 0,0 0-9 16,0 0-31-16,-64 55-7 15,37-22-4-15,3 1-7 0,-3 4-4 32,4 0 0-32,6 0-2 0,9-6-5 0,8-5-9 0,2-4-4 0,15-4 1 15,3-4-8-15,7-4 5 0,6-5 7 16,2-5-2-16,5-1 2 0,-3 0 0 16,0-4-8-16,-4-5 1 0,-4 3-1 15,-6-1-2-15,-4-2-68 16,-9 4 20-16,-4-1-36 0,-4-1 14 15,-2 0-31-15,-6-2-57 0,-2-2-51 16,-7-3-51-16,1-3-76 0</inkml:trace>
  <inkml:trace contextRef="#ctx0" brushRef="#br0" timeOffset="33149.36">5306 12439 897 0,'0'0'0'0,"0"0"258"0,-4 78-175 16,4-35-23-16,2 4 2 0,0 5 3 15,2 0-20-15,-2-2-8 0,5-9-23 16,3-9-8-16,-2-9-4 16,5-9-4-16,-3-7-95 0,7-7 3 15,-1-7-52-15,-6-11-17 0,9-6-85 16,-9-6-173-16</inkml:trace>
  <inkml:trace contextRef="#ctx0" brushRef="#br0" timeOffset="33456.08">5544 12498 899 0,'0'0'0'0,"0"0"288"16,-21 71-183-16,15-38 27 0,6 1-44 15,0-3-22-15,6-3-9 16,7-2-15-16,3-6-16 0,7-6-13 16,4-8-10-16,0-6 1 0,8-4-6 15,-2-12 4-15,-4-5-4 0,0-3-13 16,-8-1 12-16,-9 1-19 0,-2 0 21 15,-4 2 2-15,-6-3 7 0,-2 1-8 16,-12 0 0-16,-3-4 5 16,-3 6-8-16,-5-3 3 0,2 4 0 15,-2 8-21-15,5 8 14 0,5 5 3 16,-1 9-5-16,10 7 6 0,-1-1-7 16,7 2-35-16,7 0-12 0,1-4-33 15,8 0-84-15,-1-3-48 16,1-4-98-16,3-6-371 0</inkml:trace>
  <inkml:trace contextRef="#ctx0" brushRef="#br0" timeOffset="33775">5966 12446 916 0,'0'0'0'0,"0"0"250"0,0 0-147 15,0 0 5-15,-42 84 8 0,38-50-11 16,-4 3-35-16,4 3-22 0,4 2-12 15,6-5-4-15,4-3-6 16,9-10-12-16,4-6-6 0,2-7-4 16,1-8-6-16,5-3 4 0,0-13 5 15,-2-5-6-15,0-5 2 0,-6-4 1 16,-11 1-3-16,1-3 4 0,-9 1-1 16,-2 1-5-16,-2-2 2 0,-12 1 11 15,-1-2-8-15,-7-2 3 16,-3 2-4-16,-2 4-6 0,0 8 6 15,0 4-2-15,3 12-2 0,1 2-2 16,4 6 8-16,3 4-10 0,6 3 4 16,4-5 1-16,4 2-37 0,0-2-1 15,4 0-14-15,2-1-55 16,4 1-5-16,-1-3-19 0,3-1-78 16,-4-2-101-16,3-2-246 0</inkml:trace>
  <inkml:trace contextRef="#ctx0" brushRef="#br0" timeOffset="34094.75">6555 12463 1207 0,'0'0'0'0,"0"0"374"16,0 0-269-16,0 0-4 0,68-8-21 16,-37 1-34-16,8 3-17 0,1 0-21 15,-9-2-4-15,0 4-8 0,-15-1-50 16,-1 3-9-16,-7 0-14 15,-2 1-86-15,-6 4-3 0,-8-3-29 0,2-2-143 16,-13 0-71-16</inkml:trace>
  <inkml:trace contextRef="#ctx0" brushRef="#br0" timeOffset="34310.81">6660 12278 1080 0,'0'0'0'16,"0"0"283"-16,0 0-199 0,0 84-7 15,0-42-12-15,4 5-10 0,3 3-7 16,-3 3-8-16,4-3-4 0,-2-5-9 16,-4-8-16-16,7-7-10 15,1-6-2-15,-4-9-22 0,4-7-22 16,-1-7-27-16,-3-2-44 16,6-9-65-16,-3-10-61 0,3-3-306 0</inkml:trace>
  <inkml:trace contextRef="#ctx0" brushRef="#br0" timeOffset="34572.12">7206 12149 1151 0,'0'0'0'0,"0"0"347"0,0 0-291 16,0 0 35-16,10 66 4 0,-1-24-42 16,-3 6-13-16,-4 4-14 15,-2-3-10-15,0-3-9 0,0-3-13 16,2-6 9-16,2-7-6 0,2-6-87 16,-2-5 1-16,1-6-37 0,-1-9-74 15,6-4-88-15,-4-11-276 16</inkml:trace>
  <inkml:trace contextRef="#ctx0" brushRef="#br0" timeOffset="35324.56">7791 12090 914 0,'0'0'0'0,"0"0"273"0,0 0-175 16,-56-61 22-16,35 54 11 0,-1 6-35 15,-3 1-30-15,2 4-19 0,0 12-18 16,3 3-13-16,7 7-2 0,-1 3 0 16,6 4 1-16,-1 1 4 0,7-1 8 15,4 0-1-15,9-5-7 16,-3-3-5-16,13-5-6 0,-3-5-4 16,3-5 2-16,2-4-3 0,1-6-5 15,1-1 4-15,-2-9 1 0,-2-3-4 16,-5-3-8-16,-5 0 4 0,1-2-8 15,-6 2 4-15,-4 0-2 16,0 2 0-16,-2 0 8 0,0 4-1 16,-2-1-2-16,-2-3 3 0,0 3-6 15,-2-4-5-15,2 2 2 0,2 1-2 16,2 1-10-16,0 2 5 0,0 1 3 16,0 4 1-16,0 1 10 0,0 1 4 15,0 1-3-15,0 1 8 16,0 0-1-16,0 0-4 0,0 0 2 15,0 0 14-15,0 0-7 16,-2 0 0-16,2-1-3 16,0-1-3-16,0 2 4 0,0-1-1 0,0 1-1 0,0 0 4 15,0-1-3-15,0 1-5 16,0 0 0 0,0 0 7-16,0 0-5 0,0 1 4 0,0 0-4 0,0 8 1 15,0 2 8-15,2 4 0 16,-2 7-6-1,2 9 7-15,-2 8-2 0,2 8-1 32,-2 7 2-32,0 5-5 0,0 2-5 0,2-1 3 0,2-1-2 0,-2-9-4 0,2-5 4 0,-2-9-1 15,0-7-2-15,0-7 2 0,-2-5 2 16,0-5-4-16,0-6 2 0,0-2 6 16,0-3-6-16,0-1 7 0,0 0-2 15,0 0-3-15,0 0 2 16,0 0-2-16,0 0-6 0,0 0 5 15,0 0-5-15,0 0-9 0,0 0 5 16,0 0-2-16,-2 0-3 0,2 0 5 16,0-1 2-16,0 1-5 0,0-3 9 15,0 1-2-15,0-1 0 16,2-1 0-16,-2 1-11 0,2 0-10 16,-2 0 2-16,0-1-9 0,7 1-31 15,-3 0-19-15,-2-1-8 0,0 3-9 16,-2-4-17-16,4 1-8 15,-4 1-95-15,2 0-54 0,-2 0-62 0</inkml:trace>
  <inkml:trace contextRef="#ctx0" brushRef="#br0" timeOffset="37043.55">11328 3807 150 0,'0'0'0'0,"0"0"77"15,0 0-63-15,0 0-10 0,0 0-4 16,0 0 0-16,0 0-51 0,0 0-8 16,0 0 19-16,0 0 24 0,0 0 16 15,0 2 0-15,0-2 8 16,2 1-3-16,-2 0 2 0,0 1 1 16,2 1-13-16,-2-3-43 0</inkml:trace>
  <inkml:trace contextRef="#ctx0" brushRef="#br1" timeOffset="39198.8">5060 13036 799 0,'0'0'0'0,"0"0"426"16,0 0-257-16,0 0-26 0,-18-1-3 15,20 1-70-15,12 0-33 0,1 4 13 16,12 0-1-16,2 0-21 16,12-2-5-16,2-2-3 0,1 0-11 15,-3-6-6-15,-2 0 2 0,-1 2-9 16,-12-1-3-16,-3 3-12 0,-6 2-11 16,-11 0-7-16,-2 0-2 15,-4 0-25-15,0 0-35 0,-4 4 17 16,-2 3-25-16,-9 4-81 0,1 2-30 31,-5 1-68-31,-2-1-183 0</inkml:trace>
  <inkml:trace contextRef="#ctx0" brushRef="#br1" timeOffset="39439.21">5038 13215 1055 0,'0'0'0'0,"0"0"405"0,0 0-239 16,0 0-27-16,0 0-51 0,0 0-51 15,0 0-8-15,0 0 3 0,0 0 5 16,101-13-5-16,-49 6-13 16,-5 1-11-16,-1 1-8 0,-5 4 0 15,-10 0 0-15,-2-1 0 0,-8 2 0 16,-7 0 0-16,-8 0-32 0,0 2 8 16,-6-2-27-16,5 0 1 15,-5 0-31-15,-5 1-24 0,1 2-58 16,-2 5-35-16,4 0-75 0,-6 1-63 15,2-1-158-15</inkml:trace>
  <inkml:trace contextRef="#ctx0" brushRef="#br1" timeOffset="39698.28">5341 13241 998 0,'0'0'0'0,"0"0"349"0,0 0-257 15,0 0-40-15,0 0 2 0,3 75 6 16,9-43-1-16,-2 4-16 0,3 3-5 15,1 0-8-15,-6-3-6 0,9 0-7 16,-9-5-6-16,3-1-8 16,-3-6-4-16,-4-7 2 0,-2-4 2 15,0-7-3-15,-2-4-24 0,2-2-3 16,-2-3-27-16,0-8-23 0,0-7-5 16,-4-6-30-16,0-6-22 0,0-4-42 15,-9-2-89-15,5-6 1 16,-4 1 10-16</inkml:trace>
  <inkml:trace contextRef="#ctx0" brushRef="#br1" timeOffset="39858.05">5383 13275 442 0,'0'0'0'0,"0"0"474"0,0 0-301 16,0 0-32-16,0 0-27 15,0 0-10-15,-62 65-15 0,45-37-3 16,-1 2-32 31,-3-2-23-47,4-3-13 0,5-6-10 0,0-7-6 0,5-8-4 0,3-4-108 0,4-4-14 0,0-10-91 0,0-6-64 0,4-2-157 0</inkml:trace>
  <inkml:trace contextRef="#ctx0" brushRef="#br1" timeOffset="39981.41">5312 13329 1074 0,'0'0'0'0,"0"0"500"16,0 0-310-16,65 18-65 0,-39-17-36 16,8-1-29-16,-6-1-51 0,-1 1-9 15,0 1 0-15,-6 2 0 16,-3-1 0-16,-3 0 0 0,-7 2-73 15,-6 1-36-15,-2 2-131 0,-2-4-46 16,-16-3-218-16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2T00:54:22.87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1453 5614 1154 0,'-6'0'0'16,"2"0"321"-16,10 13-277 0,0 9 31 16,9 10 51-16,-11 10-42 0,0 4-25 15,4 1-33-15,-2 3 0 16,9-7-2-16,-3-6-28 0,1-5 8 15,5-8 13-15,-1-2-29 0,-1-3 17 16,-1-6 5-16,-5-1-20 0,-4-2 12 16,7-4 8-16,-7-1-20 15,-2 1 12-15,0-1 8 0,-2 2-20 16,5-1 12-16,-1-1 7 0,2-1-18 16,0-1 13-16,3-1 10 0,3-2-21 15,7-2 14-15,-3-9 12 0,5-7-25 16,6-6 12-16,-4-3 8 0,6-8-19 15,-6-3 10-15,-5 1 14 16,-3 1-23-16,-7 3 8 0,-4 0 14 16,-4-1-23-16,-2-3 10 0,0-4-1 15,-8-1-4-15,-4-3 0 0,-3-3 0 16,-12 1 0-16,1-3 0 0,-1 1 0 16,-6 5 0-16,0 4 0 15,-7 8 0-15,1 11 0 0,-4 10 0 16,-5 11 0-16,3 10 0 0,-9 17 0 15,2 17 0-15,1 13 0 0,1 14 0 16,0 7 0-16,9 5 0 0,14 1 0 16,6-5 0-16,15-1 0 15,6-9 0-15,13-9 0 0,18-9 0 16,8-12 0-16,17-9 0 0,10-15 0 16,6-12 0-16,13-8 0 0,6-15 0 15,2-7 0-15,-4 0 0 0,-11-1 0 16,-20 1 0-16,-8 4 0 0,-9 2 0 15,-10-1 0-15,-8 5 0 16,-7-1 0-16,-1 3 0 0,-1-1 0 16,-1 0 0-16,-3 6 0 0,-2 2 0 15,-1 4 0-15,-5 0 0 0,0 2 0 16,2 0 0-16,-2 2 0 0,-2 0 0 16,0 0 0-16,0 0 0 0,0 1 0 15,0 3 0-15,0 2 0 16,0-1 0-16,0-2 0 47,0 1 0-47,-2-1 0 0,2-1 0 0,-6-2 0 0,2-2 0 0,1-6-131 0,-3-4 4 0,4-3-80 0,0 2-163 0,-4 1-199 15</inkml:trace>
  <inkml:trace contextRef="#ctx0" brushRef="#br0" timeOffset="22467.84">11807 5932 1202 0,'0'0'0'15,"0"0"307"-15,0 0-196 0,0 0 8 16,0 0-22-16,0 0-73 0,0 0 12 16,83-74 13-16,-40 59-34 15,5 3-5-15,8 2 2 0,-9 3-15 16,1 4 3-16,-7 3 0 0,-12 13 2 15,-8 4-11-15,-11 4 8 0,-10 10-12 16,-4 5 9-16,-15 7 8 0,-9 6-4 16,-10 1-2-16,-1-4 4 15,-6-6 1-15,7-6 1 0,7-8 18 16,9-9-10-16,5-8 10 0,13-6 4 16,2-3-26-16,2 0 0 0,6-1 0 15,13-9 0-15,8-6 0 0,12-7 0 16,8-1 0-16,5-2 0 0,2 0 0 15,2 2 0-15,-3 0 0 0,-3 6 0 16,-7 4-73-16,-10 5 0 16,-4 6-44-16,-12 3-39 0,2 0-4 15,-5 0-49-15,0 0-14 0,3 1-33 16,-5 0-8-16,-1 1 92 16,-1 4 67-16,-4 1 121 0,3 0 106 0,-3 0 33 15,-2 1 61-15,4 2-6 16,-6-2-57-16,2 4 3 0,-4 5-57 15,0 3-10-15,-2 5 16 0,-10 5-15 16,-7 3-14-16,3 6 4 0,-13-1-37 16,0 2-9-16,-4 1 8 15,-6-4-22-15,-7 2 1 0,-1-2 4 16,-7-3-21-16,2-3 3 0,-4-5 9 16,3-5-20-16,-5-6 8 0,0-6 14 15,0-6-22-15,-4-3 6 0,0-3 7 78,-2-12-14-78,4-6 4 0,6-7 2 0,9-8-2 0,1-8 2 0,9-9 4 0,6-12-10 0,4-11-9 0,9-6 9 0,3-5-22 0,13-3 16 0,15 1 18 0,16-1-14 0,14 6 5 16,15 5 3-16,17 2 18 0,10 10-7 31,8 6 8 0,12 14-17-31,7 19 10 0,2 16-13 0,-5 17 0 0,-5 15 0 0,-13 13 0 0,-7 11 0 0,-15 6 0 16,-11 6 0-16,-11 0 0 0,-14-2 0 0,-10-1 0 0,-12 1 0 16,-9 2 0-16,-6 1 0 0,-15 2 0 15,-8-1 0-15,-12 0 0 16,-2 1 0-16,-13-3 0 0,-4-1 0 16,3-4 0-16,-5-6 0 0,4-8 0 15,9-9 0-15,1-8 0 0,15-6 0 16,13-4 0-16,7-3 0 0,5-4 0 15,4-2 0-15,0-1 0 0,0 0 0 16,0 0 0-16,0 0 0 16,0 0 0-16,0 0 0 0,0 0 0 15,0 0 0-15,0 0 0 0,0 1 0 16,0 0 0-16,0 0 0 0,0 1 0 16,0-2 0-16,0 0 0 15,0 0 0-15,0 0 0 0,0 0 0 16,0 0 0-16,0-2 0 0,0 2 0 15,0-2 0-15,0-2 0 16,4-4 0-16,3-4 0 0,-1-1-85 0,4-2-55 16,-4 0-96-16,-1 0-163 15,-5 3-341-15</inkml:trace>
  <inkml:trace contextRef="#ctx0" brushRef="#br0" timeOffset="24709.08">10199 7381 600 0,'0'0'0'0,"0"0"293"0,0 0-208 15,0 0 0-15,0 0 15 0,0 0-35 16,0 0-8-16,0 0 8 0,-4-1-19 16,4 1 2-16,0 0 6 0,4 0-32 15,4 0 7-15,5 0 35 16,1 2-34-16,5 5-1 0,-3 2 7 16,7 1-21-16,6 3 3 0,2 0 7 15,0 0-20-15,6 2 5 0,-8 0 1 16,2-2-16-16,-4 3 8 0,-8-2 4 15,-1-2-13-15,-7 1 6 16,-3 0 0-16,-2-2 1 0,-6 1-6 16,0-5-2-16,-6 0-15 0,2-3 2 15,-9-1-11-15,1-3-27 0,0-2-18 16,-7-9-39-16,0-2-36 0,-1-3-32 16,-1-2-45-16,-4 1-53 15,3 0 7-15</inkml:trace>
  <inkml:trace contextRef="#ctx0" brushRef="#br0" timeOffset="24915.8">10224 7381 624 0,'0'0'0'0,"0"0"300"16,0 0-225-16,0 0-1 0,0 0-13 15,0 0-42-15,0 0-2 0,0 0-2 16,0 0 35-16,17 35-12 0,-11-16-7 15,4-1-13-15,-4 3 10 16,0 1 14-16,5-1-27 0,-5-3-1 16,-2 0 2-16,2-1-15 0,-2-4 4 15,1-1 5-15,-3-4-14 0,-2-1 6 16,0-4 5-16,0-1-12 0,0 0 5 16,0-2 0-16,0 0-64 15,0-2 0-15,0-7-28 0,0-3-89 16,-2-1-1-16,0-3-29 0,-1 3 2 15,-5 0-75-15</inkml:trace>
  <inkml:trace contextRef="#ctx0" brushRef="#br0" timeOffset="25415.02">10253 7408 365 0,'0'0'0'0,"0"0"207"16,0 0-94-16,0 0-9 0,0 0 11 16,0 0-17-16,0 0-39 0,0 0 0 15,0 0 14-15,-2 0-23 0,2 0-8 16,0 0 5-16,0 0-16 0,0 0 3 16,0 0 11-16,0 0-17 0,0 0 7 15,0 0 15-15,0 0-14 16,2 0-1-16,-2 0 3 0,2 0-28 15,0 0 0-15,4-1 11 0,0-3-8 16,7 0 8-16,-3-2-2 0,7-1-16 16,1 1 8-16,1-3 10 15,4 3-15-15,-1-1 5 0,-1-1 7 16,2 4-18-16,-3-2 0 16,-3 3 14-16,-5 2-18 0,-5 1 6 0,-3 0 2 15,2 0-7-15,-6 0 4 0,2 0 6 16,-2 0-9-16,0 0 4 0,0 0 19 15,0 0-16-15,0 0 8 16,0 0 3-16,0 0-15 0,0 0 2 16,0 0 2-16,0 0-10 0,0 0 5 15,-2 0 6-15,2-1-12 0,0 1 7 16,0-2 1-16,0 2-4 0,0 0-29 16,0 0 6-16,0 0-19 0,0 0-11 15,0 0-37-15,0 0-43 16,0 0-8-16,0-1-98 0,0 1-128 15,0-3-140-15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我們來看這一題，試求這三個平方數相加之值的百位數字為何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這三個平方數都不容易算，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看到平方，就想到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平方公式可以幫助我們簡化計算，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97 </a:t>
            </a:r>
            <a:r>
              <a:rPr lang="zh-TW" altLang="en-US" baseline="0" dirty="0"/>
              <a:t>的平方，就可以寫成 </a:t>
            </a:r>
            <a:r>
              <a:rPr lang="en-US" altLang="zh-TW" baseline="0" dirty="0"/>
              <a:t>(100 – 3) </a:t>
            </a:r>
            <a:r>
              <a:rPr lang="zh-TW" altLang="en-US" baseline="0" dirty="0"/>
              <a:t>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99 </a:t>
            </a:r>
            <a:r>
              <a:rPr lang="zh-TW" altLang="en-US" baseline="0" dirty="0"/>
              <a:t>的平方寫成 </a:t>
            </a:r>
            <a:r>
              <a:rPr lang="en-US" altLang="zh-TW" baseline="0" dirty="0"/>
              <a:t>(100 – 1) </a:t>
            </a:r>
            <a:r>
              <a:rPr lang="zh-TW" altLang="en-US" baseline="0" dirty="0"/>
              <a:t>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203 </a:t>
            </a:r>
            <a:r>
              <a:rPr lang="zh-TW" altLang="en-US" baseline="0" dirty="0"/>
              <a:t>的平方寫成 </a:t>
            </a:r>
            <a:r>
              <a:rPr lang="en-US" altLang="zh-TW" baseline="0" dirty="0"/>
              <a:t>(200 + 3) </a:t>
            </a:r>
            <a:r>
              <a:rPr lang="zh-TW" altLang="en-US" baseline="0" dirty="0"/>
              <a:t>的平方。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如果直接用公式將它們展開會有一堆 </a:t>
            </a:r>
            <a:r>
              <a:rPr lang="en-US" altLang="zh-TW" baseline="0" dirty="0"/>
              <a:t>0 </a:t>
            </a:r>
            <a:r>
              <a:rPr lang="zh-TW" altLang="en-US" baseline="0" dirty="0"/>
              <a:t>，寫起來很麻煩，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可以觀察到這兩個括號中都有 </a:t>
            </a:r>
            <a:r>
              <a:rPr lang="en-US" altLang="zh-TW" baseline="0" dirty="0"/>
              <a:t>100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200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我們可以用一個變數 </a:t>
            </a:r>
            <a:r>
              <a:rPr lang="en-US" altLang="zh-TW" baseline="0" dirty="0"/>
              <a:t>a </a:t>
            </a:r>
            <a:r>
              <a:rPr lang="zh-TW" altLang="en-US" baseline="0" dirty="0"/>
              <a:t>來代表這個 </a:t>
            </a:r>
            <a:r>
              <a:rPr lang="en-US" altLang="zh-TW" baseline="0" dirty="0"/>
              <a:t>100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那麼，這個式子變成 </a:t>
            </a:r>
            <a:r>
              <a:rPr lang="en-US" altLang="zh-TW" baseline="0" dirty="0"/>
              <a:t>(a – 3)</a:t>
            </a:r>
            <a:r>
              <a:rPr lang="zh-TW" altLang="en-US" baseline="0" dirty="0"/>
              <a:t>平方 加上 </a:t>
            </a:r>
            <a:r>
              <a:rPr lang="en-US" altLang="zh-TW" baseline="0" dirty="0"/>
              <a:t>(a – 1)</a:t>
            </a:r>
            <a:r>
              <a:rPr lang="zh-TW" altLang="en-US" baseline="0" dirty="0"/>
              <a:t>平方 加 </a:t>
            </a:r>
            <a:r>
              <a:rPr lang="en-US" altLang="zh-TW" baseline="0" dirty="0"/>
              <a:t>(2a + 3) </a:t>
            </a:r>
            <a:r>
              <a:rPr lang="zh-TW" altLang="en-US" baseline="0" dirty="0"/>
              <a:t>的平方。</a:t>
            </a:r>
            <a:br>
              <a:rPr lang="en-US" altLang="zh-TW" baseline="0" dirty="0"/>
            </a:br>
            <a:r>
              <a:rPr lang="zh-TW" altLang="en-US" baseline="0" dirty="0"/>
              <a:t>會比原來這個式子簡潔好寫。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接下來就是利用公式展開了，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會等於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6a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9 </a:t>
            </a:r>
            <a:r>
              <a:rPr lang="zh-TW" altLang="en-US" baseline="0" dirty="0"/>
              <a:t>加上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2a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再加上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4a </a:t>
            </a:r>
            <a:r>
              <a:rPr lang="zh-TW" altLang="en-US" baseline="0" dirty="0"/>
              <a:t>平方 加 </a:t>
            </a:r>
            <a:r>
              <a:rPr lang="en-US" altLang="zh-TW" baseline="0" dirty="0"/>
              <a:t>12 a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9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同類項合併化簡，會等於 </a:t>
            </a:r>
            <a:r>
              <a:rPr lang="en-US" altLang="zh-TW" baseline="0" dirty="0"/>
              <a:t>6a</a:t>
            </a:r>
            <a:r>
              <a:rPr lang="zh-TW" altLang="en-US" baseline="0" dirty="0"/>
              <a:t>平方 加 </a:t>
            </a:r>
            <a:r>
              <a:rPr lang="en-US" altLang="zh-TW" baseline="0" dirty="0"/>
              <a:t>4a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19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這時將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用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代換回去，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就等於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的平方等於 </a:t>
            </a:r>
            <a:r>
              <a:rPr lang="en-US" altLang="zh-TW" baseline="0" dirty="0"/>
              <a:t>10000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60000 </a:t>
            </a:r>
            <a:r>
              <a:rPr lang="zh-TW" altLang="en-US" baseline="0" dirty="0"/>
              <a:t>加上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4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400 </a:t>
            </a:r>
            <a:r>
              <a:rPr lang="zh-TW" altLang="en-US" baseline="0" dirty="0"/>
              <a:t>再加上 </a:t>
            </a:r>
            <a:r>
              <a:rPr lang="en-US" altLang="zh-TW" baseline="0" dirty="0"/>
              <a:t>19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題目要求的是百位數字，顯然的就是這個 </a:t>
            </a:r>
            <a:r>
              <a:rPr lang="en-US" altLang="zh-TW" baseline="0" dirty="0"/>
              <a:t>4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這一題並不難，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一般而言，當我們要求一個數的平方時，</a:t>
            </a:r>
            <a:br>
              <a:rPr lang="en-US" altLang="zh-TW" baseline="0" dirty="0"/>
            </a:br>
            <a:r>
              <a:rPr lang="zh-TW" altLang="en-US" baseline="0" dirty="0"/>
              <a:t>要記得利用平方公式 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幫助我們簡化計算。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另外，老師用了一個技巧，將算式中的這些一樣的數字，</a:t>
            </a:r>
            <a:br>
              <a:rPr lang="en-US" altLang="zh-TW" baseline="0" dirty="0"/>
            </a:br>
            <a:r>
              <a:rPr lang="zh-TW" altLang="en-US" baseline="0" dirty="0"/>
              <a:t>用變數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表示他，這樣會讓算式以及計算過程比較簡潔，</a:t>
            </a:r>
            <a:br>
              <a:rPr lang="en-US" altLang="zh-TW" baseline="0" dirty="0"/>
            </a:br>
            <a:r>
              <a:rPr lang="zh-TW" altLang="en-US" baseline="0" dirty="0"/>
              <a:t>這個技巧請要學起來。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/>
              <a:t>學生</a:t>
            </a:r>
            <a:r>
              <a:rPr lang="zh-TW" altLang="en-US" baseline="0" dirty="0"/>
              <a:t>練習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是類似的題目，留給同學練習了。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平方和求百位數字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49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試求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97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+ 99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+ 203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之值的百位數字為何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9C8AF9F-0B58-DD6F-FB5C-42B7BE73955B}"/>
              </a:ext>
            </a:extLst>
          </p:cNvPr>
          <p:cNvGrpSpPr/>
          <p:nvPr/>
        </p:nvGrpSpPr>
        <p:grpSpPr>
          <a:xfrm>
            <a:off x="218184" y="5432300"/>
            <a:ext cx="12007826" cy="1293707"/>
            <a:chOff x="237249" y="7250973"/>
            <a:chExt cx="12007826" cy="1293707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A7B11E46-14D2-3034-B912-07129D07193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641819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096290-3663-9075-B956-0AE9868927D8}"/>
                </a:ext>
              </a:extLst>
            </p:cNvPr>
            <p:cNvSpPr txBox="1"/>
            <p:nvPr/>
          </p:nvSpPr>
          <p:spPr>
            <a:xfrm>
              <a:off x="662920" y="7250973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8AA9346C-DDDA-D585-DDA6-CC633F82C8F8}"/>
                </a:ext>
              </a:extLst>
            </p:cNvPr>
            <p:cNvSpPr/>
            <p:nvPr/>
          </p:nvSpPr>
          <p:spPr>
            <a:xfrm>
              <a:off x="350787" y="7288264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024CE42-29AF-B0B6-3A7E-03EEA4B47A69}"/>
                </a:ext>
              </a:extLst>
            </p:cNvPr>
            <p:cNvSpPr txBox="1"/>
            <p:nvPr/>
          </p:nvSpPr>
          <p:spPr>
            <a:xfrm>
              <a:off x="237249" y="7729196"/>
              <a:ext cx="1136287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算式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101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+ 102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+ 103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+ 104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+ 105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+ 106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之值的百位數字為何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    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3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4</a:t>
              </a:r>
              <a:endParaRPr lang="en-US" altLang="zh-TW" sz="1600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1DEF969-CD1F-71E8-E876-61349B137731}"/>
                </a:ext>
              </a:extLst>
            </p:cNvPr>
            <p:cNvSpPr txBox="1"/>
            <p:nvPr/>
          </p:nvSpPr>
          <p:spPr>
            <a:xfrm>
              <a:off x="9943013" y="820613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AB56BA6E-784E-10F2-6A22-7E7E4DBF964C}"/>
              </a:ext>
            </a:extLst>
          </p:cNvPr>
          <p:cNvGrpSpPr/>
          <p:nvPr/>
        </p:nvGrpSpPr>
        <p:grpSpPr>
          <a:xfrm>
            <a:off x="6096000" y="1374460"/>
            <a:ext cx="2691465" cy="1230106"/>
            <a:chOff x="8919510" y="2917350"/>
            <a:chExt cx="2691465" cy="1230106"/>
          </a:xfrm>
        </p:grpSpPr>
        <p:sp>
          <p:nvSpPr>
            <p:cNvPr id="4" name="矩形: 圓角 3">
              <a:extLst>
                <a:ext uri="{FF2B5EF4-FFF2-40B4-BE49-F238E27FC236}">
                  <a16:creationId xmlns:a16="http://schemas.microsoft.com/office/drawing/2014/main" id="{8A4B01F3-9D04-45D0-43DC-0AEE9F8DF44A}"/>
                </a:ext>
              </a:extLst>
            </p:cNvPr>
            <p:cNvSpPr/>
            <p:nvPr/>
          </p:nvSpPr>
          <p:spPr>
            <a:xfrm>
              <a:off x="8941282" y="3286683"/>
              <a:ext cx="2669693" cy="860773"/>
            </a:xfrm>
            <a:prstGeom prst="roundRect">
              <a:avLst>
                <a:gd name="adj" fmla="val 14628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2000" rIns="216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–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B6ED230F-2DF2-F6E8-D04C-F2C879EF0BB8}"/>
                </a:ext>
              </a:extLst>
            </p:cNvPr>
            <p:cNvSpPr txBox="1"/>
            <p:nvPr/>
          </p:nvSpPr>
          <p:spPr>
            <a:xfrm>
              <a:off x="8919510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和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差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的平方公式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4CD32BC2-109C-4E20-4221-548D0FA115B4}"/>
                  </a:ext>
                </a:extLst>
              </p14:cNvPr>
              <p14:cNvContentPartPr/>
              <p14:nvPr/>
            </p14:nvContentPartPr>
            <p14:xfrm>
              <a:off x="447840" y="866880"/>
              <a:ext cx="3809880" cy="96948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4CD32BC2-109C-4E20-4221-548D0FA115B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8480" y="857520"/>
                <a:ext cx="3828600" cy="98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4A5D2A77-D39D-BF6C-80AE-3872C8406642}"/>
                  </a:ext>
                </a:extLst>
              </p14:cNvPr>
              <p14:cNvContentPartPr/>
              <p14:nvPr/>
            </p14:nvContentPartPr>
            <p14:xfrm>
              <a:off x="525960" y="1539000"/>
              <a:ext cx="4507920" cy="1180440"/>
            </p14:xfrm>
          </p:contentPart>
        </mc:Choice>
        <mc:Fallback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4A5D2A77-D39D-BF6C-80AE-3872C840664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16600" y="1529640"/>
                <a:ext cx="4526640" cy="119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8" name="筆跡 17">
                <a:extLst>
                  <a:ext uri="{FF2B5EF4-FFF2-40B4-BE49-F238E27FC236}">
                    <a16:creationId xmlns:a16="http://schemas.microsoft.com/office/drawing/2014/main" id="{3DD24F33-7114-8719-8163-F93B575545E8}"/>
                  </a:ext>
                </a:extLst>
              </p14:cNvPr>
              <p14:cNvContentPartPr/>
              <p14:nvPr/>
            </p14:nvContentPartPr>
            <p14:xfrm>
              <a:off x="531360" y="1370520"/>
              <a:ext cx="3959280" cy="3546360"/>
            </p14:xfrm>
          </p:contentPart>
        </mc:Choice>
        <mc:Fallback>
          <p:pic>
            <p:nvPicPr>
              <p:cNvPr id="18" name="筆跡 17">
                <a:extLst>
                  <a:ext uri="{FF2B5EF4-FFF2-40B4-BE49-F238E27FC236}">
                    <a16:creationId xmlns:a16="http://schemas.microsoft.com/office/drawing/2014/main" id="{3DD24F33-7114-8719-8163-F93B575545E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22000" y="1361160"/>
                <a:ext cx="3978000" cy="356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D24EEC61-678A-8A1C-D50A-2DA3CC30A038}"/>
                  </a:ext>
                </a:extLst>
              </p14:cNvPr>
              <p14:cNvContentPartPr/>
              <p14:nvPr/>
            </p14:nvContentPartPr>
            <p14:xfrm>
              <a:off x="423360" y="1905120"/>
              <a:ext cx="4198320" cy="83736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D24EEC61-678A-8A1C-D50A-2DA3CC30A03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4000" y="1895760"/>
                <a:ext cx="4217040" cy="856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20864</TotalTime>
  <Words>452</Words>
  <Application>Microsoft Office PowerPoint</Application>
  <PresentationFormat>寬螢幕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平方和求百位數字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1083</cp:revision>
  <dcterms:created xsi:type="dcterms:W3CDTF">2015-07-26T15:18:38Z</dcterms:created>
  <dcterms:modified xsi:type="dcterms:W3CDTF">2024-07-02T00:58:29Z</dcterms:modified>
</cp:coreProperties>
</file>