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87" r:id="rId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16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FFFFCC"/>
    <a:srgbClr val="F5F5F5"/>
    <a:srgbClr val="FF00FF"/>
    <a:srgbClr val="3399FF"/>
    <a:srgbClr val="FFCCFF"/>
    <a:srgbClr val="FFFF99"/>
    <a:srgbClr val="FF66FF"/>
    <a:srgbClr val="ADDB7B"/>
    <a:srgbClr val="66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653DCE-4835-4437-AE18-519D870C1835}" v="14" dt="2023-08-24T02:26:18.39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inimized">
    <p:restoredLeft sz="14995" autoAdjust="0"/>
    <p:restoredTop sz="23611" autoAdjust="0"/>
  </p:normalViewPr>
  <p:slideViewPr>
    <p:cSldViewPr snapToGrid="0">
      <p:cViewPr varScale="1">
        <p:scale>
          <a:sx n="18" d="100"/>
          <a:sy n="18" d="100"/>
        </p:scale>
        <p:origin x="2536" y="32"/>
      </p:cViewPr>
      <p:guideLst>
        <p:guide pos="3840"/>
        <p:guide orient="horz" pos="2160"/>
      </p:guideLst>
    </p:cSldViewPr>
  </p:slideViewPr>
  <p:notesTextViewPr>
    <p:cViewPr>
      <p:scale>
        <a:sx n="200" d="100"/>
        <a:sy n="200" d="100"/>
      </p:scale>
      <p:origin x="0" y="-4284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A0E3FD4-101E-465D-9FA3-CB1CD09254D0}"/>
    <pc:docChg chg="undo custSel modSld sldOrd">
      <pc:chgData name="代數白痴 顧" userId="316db6a4f7ef8138" providerId="LiveId" clId="{3A0E3FD4-101E-465D-9FA3-CB1CD09254D0}" dt="2023-08-12T06:08:24.726" v="2089"/>
      <pc:docMkLst>
        <pc:docMk/>
      </pc:docMkLst>
      <pc:sldChg chg="modSp mod modNotesTx">
        <pc:chgData name="代數白痴 顧" userId="316db6a4f7ef8138" providerId="LiveId" clId="{3A0E3FD4-101E-465D-9FA3-CB1CD09254D0}" dt="2023-08-12T03:24:18.016" v="531" actId="20577"/>
        <pc:sldMkLst>
          <pc:docMk/>
          <pc:sldMk cId="371298532" sldId="385"/>
        </pc:sldMkLst>
        <pc:spChg chg="mod">
          <ac:chgData name="代數白痴 顧" userId="316db6a4f7ef8138" providerId="LiveId" clId="{3A0E3FD4-101E-465D-9FA3-CB1CD09254D0}" dt="2023-08-12T03:24:18.016" v="53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3A0E3FD4-101E-465D-9FA3-CB1CD09254D0}" dt="2023-08-12T05:50:21.128" v="1816" actId="20577"/>
        <pc:sldMkLst>
          <pc:docMk/>
          <pc:sldMk cId="754667137" sldId="386"/>
        </pc:sldMkLst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9" creationId="{5373A28B-CFEB-124A-6F45-6F37DB35AF6A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0" creationId="{466AEF01-D020-4EDE-F358-17597B2D6339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1" creationId="{11679BBE-3C19-0079-A612-135A1B0A14BF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2" creationId="{0479A155-C8C1-4E59-7DBA-2354BA0E2CF8}"/>
          </ac:spMkLst>
        </pc:spChg>
        <pc:spChg chg="add del">
          <ac:chgData name="代數白痴 顧" userId="316db6a4f7ef8138" providerId="LiveId" clId="{3A0E3FD4-101E-465D-9FA3-CB1CD09254D0}" dt="2023-08-12T03:22:48.550" v="315"/>
          <ac:spMkLst>
            <pc:docMk/>
            <pc:sldMk cId="754667137" sldId="386"/>
            <ac:spMk id="13" creationId="{E72987BA-769E-7845-9ADC-EA196910249A}"/>
          </ac:spMkLst>
        </pc:spChg>
        <pc:spChg chg="mod">
          <ac:chgData name="代數白痴 顧" userId="316db6a4f7ef8138" providerId="LiveId" clId="{3A0E3FD4-101E-465D-9FA3-CB1CD09254D0}" dt="2023-08-12T03:28:51.856" v="731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5:50:21.128" v="1816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56.372" v="1774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28:10.472" v="708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26:33.642" v="618" actId="1035"/>
          <ac:grpSpMkLst>
            <pc:docMk/>
            <pc:sldMk cId="754667137" sldId="386"/>
            <ac:grpSpMk id="2" creationId="{9204BB33-F861-B3E8-E94D-762DF3B9352D}"/>
          </ac:grpSpMkLst>
        </pc:grp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5" creationId="{8F2190D0-F7F6-F287-AF6E-364447791464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6" creationId="{009B6E35-B0B6-0B3B-03E0-8ADBDA27EC3B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7" creationId="{B1800392-85CB-4002-B98D-E78ABC330EF6}"/>
          </ac:graphicFrameMkLst>
        </pc:graphicFrameChg>
        <pc:graphicFrameChg chg="add del">
          <ac:chgData name="代數白痴 顧" userId="316db6a4f7ef8138" providerId="LiveId" clId="{3A0E3FD4-101E-465D-9FA3-CB1CD09254D0}" dt="2023-08-12T03:22:48.550" v="315"/>
          <ac:graphicFrameMkLst>
            <pc:docMk/>
            <pc:sldMk cId="754667137" sldId="386"/>
            <ac:graphicFrameMk id="8" creationId="{3EBD2355-9B5B-5BA5-3686-AD4DD703C7AB}"/>
          </ac:graphicFrameMkLst>
        </pc:graphicFrameChg>
        <pc:graphicFrameChg chg="add mod">
          <ac:chgData name="代數白痴 顧" userId="316db6a4f7ef8138" providerId="LiveId" clId="{3A0E3FD4-101E-465D-9FA3-CB1CD09254D0}" dt="2023-08-12T03:27:25.767" v="636" actId="1037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add mod">
          <ac:chgData name="代數白痴 顧" userId="316db6a4f7ef8138" providerId="LiveId" clId="{3A0E3FD4-101E-465D-9FA3-CB1CD09254D0}" dt="2023-08-12T03:27:59.733" v="690" actId="1037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addSp modSp mod ord modAnim">
        <pc:chgData name="代數白痴 顧" userId="316db6a4f7ef8138" providerId="LiveId" clId="{3A0E3FD4-101E-465D-9FA3-CB1CD09254D0}" dt="2023-08-12T06:08:24.726" v="2089"/>
        <pc:sldMkLst>
          <pc:docMk/>
          <pc:sldMk cId="731354489" sldId="387"/>
        </pc:sldMkLst>
        <pc:spChg chg="add mod">
          <ac:chgData name="代數白痴 顧" userId="316db6a4f7ef8138" providerId="LiveId" clId="{3A0E3FD4-101E-465D-9FA3-CB1CD09254D0}" dt="2023-08-12T06:07:43.934" v="2085" actId="1038"/>
          <ac:spMkLst>
            <pc:docMk/>
            <pc:sldMk cId="731354489" sldId="387"/>
            <ac:spMk id="7" creationId="{3DC74343-DDF1-4598-E8CF-EDD929E4B93B}"/>
          </ac:spMkLst>
        </pc:spChg>
        <pc:spChg chg="add mod">
          <ac:chgData name="代數白痴 顧" userId="316db6a4f7ef8138" providerId="LiveId" clId="{3A0E3FD4-101E-465D-9FA3-CB1CD09254D0}" dt="2023-08-12T06:07:26.295" v="2048" actId="1076"/>
          <ac:spMkLst>
            <pc:docMk/>
            <pc:sldMk cId="731354489" sldId="387"/>
            <ac:spMk id="8" creationId="{9AC55E35-5E7D-64F5-884D-76A296866BBE}"/>
          </ac:spMkLst>
        </pc:spChg>
        <pc:spChg chg="add mod">
          <ac:chgData name="代數白痴 顧" userId="316db6a4f7ef8138" providerId="LiveId" clId="{3A0E3FD4-101E-465D-9FA3-CB1CD09254D0}" dt="2023-08-12T06:07:34.267" v="2067" actId="103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3A0E3FD4-101E-465D-9FA3-CB1CD09254D0}" dt="2023-08-12T03:29:31.820" v="78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A0E3FD4-101E-465D-9FA3-CB1CD09254D0}" dt="2023-08-12T06:06:50.061" v="2046" actId="114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9:28.126" v="179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51:07.050" v="1822" actId="1035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3A0E3FD4-101E-465D-9FA3-CB1CD09254D0}" dt="2023-08-12T03:34:10.997" v="99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3A0E3FD4-101E-465D-9FA3-CB1CD09254D0}" dt="2023-08-12T03:32:05.139" v="903" actId="1035"/>
          <ac:grpSpMkLst>
            <pc:docMk/>
            <pc:sldMk cId="731354489" sldId="387"/>
            <ac:grpSpMk id="5" creationId="{4BAA3B68-1C7B-0A3C-CDE3-3D592655F73E}"/>
          </ac:grpSpMkLst>
        </pc:grpChg>
        <pc:cxnChg chg="add mod">
          <ac:chgData name="代數白痴 顧" userId="316db6a4f7ef8138" providerId="LiveId" clId="{3A0E3FD4-101E-465D-9FA3-CB1CD09254D0}" dt="2023-08-12T06:07:43.934" v="2085" actId="1038"/>
          <ac:cxnSpMkLst>
            <pc:docMk/>
            <pc:sldMk cId="731354489" sldId="387"/>
            <ac:cxnSpMk id="2" creationId="{9EA42F19-E06A-4D1A-D18B-6AF2A278A62A}"/>
          </ac:cxnSpMkLst>
        </pc:cxnChg>
        <pc:cxnChg chg="add mod">
          <ac:chgData name="代數白痴 顧" userId="316db6a4f7ef8138" providerId="LiveId" clId="{3A0E3FD4-101E-465D-9FA3-CB1CD09254D0}" dt="2023-08-12T06:07:26.295" v="2048" actId="1076"/>
          <ac:cxnSpMkLst>
            <pc:docMk/>
            <pc:sldMk cId="731354489" sldId="387"/>
            <ac:cxnSpMk id="6" creationId="{6C03EC8D-3AAC-BEB2-DB20-62327A9D1160}"/>
          </ac:cxnSpMkLst>
        </pc:cxnChg>
        <pc:cxnChg chg="add mod">
          <ac:chgData name="代數白痴 顧" userId="316db6a4f7ef8138" providerId="LiveId" clId="{3A0E3FD4-101E-465D-9FA3-CB1CD09254D0}" dt="2023-08-12T06:08:04.573" v="2087" actId="14100"/>
          <ac:cxnSpMkLst>
            <pc:docMk/>
            <pc:sldMk cId="731354489" sldId="387"/>
            <ac:cxnSpMk id="11" creationId="{32046121-3942-9320-C51C-EF6DD965DA89}"/>
          </ac:cxnSpMkLst>
        </pc:cxnChg>
        <pc:cxnChg chg="mod">
          <ac:chgData name="代數白痴 顧" userId="316db6a4f7ef8138" providerId="LiveId" clId="{3A0E3FD4-101E-465D-9FA3-CB1CD09254D0}" dt="2023-08-12T05:49:28.126" v="179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addSp delSp modSp mod modAnim">
        <pc:chgData name="代數白痴 顧" userId="316db6a4f7ef8138" providerId="LiveId" clId="{3A0E3FD4-101E-465D-9FA3-CB1CD09254D0}" dt="2023-08-12T06:06:06.034" v="2045"/>
        <pc:sldMkLst>
          <pc:docMk/>
          <pc:sldMk cId="3686676960" sldId="388"/>
        </pc:sldMkLst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1" creationId="{F91EF903-DAA2-F710-6D00-B17EF2E33BD7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2" creationId="{5E08ADFD-7F7F-2BD4-8E8B-E3409C3671E2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13" creationId="{B2CDEABD-DEDB-D644-4F71-3BAB561A3AA5}"/>
          </ac:spMkLst>
        </pc:spChg>
        <pc:spChg chg="mod">
          <ac:chgData name="代數白痴 顧" userId="316db6a4f7ef8138" providerId="LiveId" clId="{3A0E3FD4-101E-465D-9FA3-CB1CD09254D0}" dt="2023-08-12T04:02:50.137" v="1378" actId="20577"/>
          <ac:spMkLst>
            <pc:docMk/>
            <pc:sldMk cId="3686676960" sldId="388"/>
            <ac:spMk id="23" creationId="{00000000-0000-0000-0000-000000000000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4" creationId="{07FFE9AB-3110-4046-A2E3-65DDA02A8D81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8" creationId="{8F4B70D8-8CD0-C24B-59F5-0E537D4611FE}"/>
          </ac:spMkLst>
        </pc:spChg>
        <pc:spChg chg="add mod">
          <ac:chgData name="代數白痴 顧" userId="316db6a4f7ef8138" providerId="LiveId" clId="{3A0E3FD4-101E-465D-9FA3-CB1CD09254D0}" dt="2023-08-12T06:00:15.988" v="1978" actId="1036"/>
          <ac:spMkLst>
            <pc:docMk/>
            <pc:sldMk cId="3686676960" sldId="388"/>
            <ac:spMk id="29" creationId="{B8796DEF-0928-E764-2D18-7736D6AAE9C1}"/>
          </ac:spMkLst>
        </pc:spChg>
        <pc:spChg chg="add mod">
          <ac:chgData name="代數白痴 顧" userId="316db6a4f7ef8138" providerId="LiveId" clId="{3A0E3FD4-101E-465D-9FA3-CB1CD09254D0}" dt="2023-08-12T06:00:38.484" v="1985" actId="1076"/>
          <ac:spMkLst>
            <pc:docMk/>
            <pc:sldMk cId="3686676960" sldId="388"/>
            <ac:spMk id="30" creationId="{6788957C-EF76-AAA1-A15C-E91ACB86EC11}"/>
          </ac:spMkLst>
        </pc:spChg>
        <pc:spChg chg="add mod">
          <ac:chgData name="代數白痴 顧" userId="316db6a4f7ef8138" providerId="LiveId" clId="{3A0E3FD4-101E-465D-9FA3-CB1CD09254D0}" dt="2023-08-12T06:01:21.563" v="2006" actId="1035"/>
          <ac:spMkLst>
            <pc:docMk/>
            <pc:sldMk cId="3686676960" sldId="388"/>
            <ac:spMk id="31" creationId="{3586E56A-7FD1-0BAE-3DE6-E270049EF89F}"/>
          </ac:spMkLst>
        </pc:spChg>
        <pc:spChg chg="add mod">
          <ac:chgData name="代數白痴 顧" userId="316db6a4f7ef8138" providerId="LiveId" clId="{3A0E3FD4-101E-465D-9FA3-CB1CD09254D0}" dt="2023-08-12T06:01:44.613" v="2018" actId="1035"/>
          <ac:spMkLst>
            <pc:docMk/>
            <pc:sldMk cId="3686676960" sldId="388"/>
            <ac:spMk id="32" creationId="{674B3052-BACF-E1D6-59EE-82CDE308107F}"/>
          </ac:spMkLst>
        </pc:spChg>
        <pc:spChg chg="add mod">
          <ac:chgData name="代數白痴 顧" userId="316db6a4f7ef8138" providerId="LiveId" clId="{3A0E3FD4-101E-465D-9FA3-CB1CD09254D0}" dt="2023-08-12T06:02:10.764" v="2031" actId="1076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3A0E3FD4-101E-465D-9FA3-CB1CD09254D0}" dt="2023-08-12T03:41:26.914" v="1320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5" creationId="{FD9877AB-90D9-85AC-8B35-7C59154D6CA1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6" creationId="{7A8B1BF8-834A-95B0-07DE-5087C19188C0}"/>
          </ac:spMkLst>
        </pc:spChg>
        <pc:spChg chg="mod">
          <ac:chgData name="代數白痴 顧" userId="316db6a4f7ef8138" providerId="LiveId" clId="{3A0E3FD4-101E-465D-9FA3-CB1CD09254D0}" dt="2023-08-12T05:48:35.209" v="1773" actId="1035"/>
          <ac:spMkLst>
            <pc:docMk/>
            <pc:sldMk cId="3686676960" sldId="388"/>
            <ac:spMk id="89" creationId="{9E8FE398-ED8E-E5DE-BD50-E0471252FAF6}"/>
          </ac:spMkLst>
        </pc:spChg>
        <pc:graphicFrameChg chg="add del mod modGraphic">
          <ac:chgData name="代數白痴 顧" userId="316db6a4f7ef8138" providerId="LiveId" clId="{3A0E3FD4-101E-465D-9FA3-CB1CD09254D0}" dt="2023-08-12T05:52:41.572" v="1835" actId="478"/>
          <ac:graphicFrameMkLst>
            <pc:docMk/>
            <pc:sldMk cId="3686676960" sldId="388"/>
            <ac:graphicFrameMk id="2" creationId="{FD13A703-3C19-7E22-788C-1DBD34C26186}"/>
          </ac:graphicFrameMkLst>
        </pc:graphicFrameChg>
        <pc:graphicFrameChg chg="add mod modGraphic">
          <ac:chgData name="代數白痴 顧" userId="316db6a4f7ef8138" providerId="LiveId" clId="{3A0E3FD4-101E-465D-9FA3-CB1CD09254D0}" dt="2023-08-12T06:00:15.988" v="1978" actId="1036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8" creationId="{4210B4B4-9DF4-E664-841B-E30286DF502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0" creationId="{54165C26-67B7-7F88-9831-D29BA831C836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5" creationId="{13EC3642-5E92-91E8-C7C5-811E8AB020D0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19" creationId="{19BDBEA5-2FF3-CD94-1BF6-DD37A571165E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1" creationId="{41F30F0F-7914-1355-065B-38CFD38E7108}"/>
          </ac:cxnSpMkLst>
        </pc:cxnChg>
        <pc:cxnChg chg="add mod">
          <ac:chgData name="代數白痴 顧" userId="316db6a4f7ef8138" providerId="LiveId" clId="{3A0E3FD4-101E-465D-9FA3-CB1CD09254D0}" dt="2023-08-12T06:00:15.988" v="1978" actId="1036"/>
          <ac:cxnSpMkLst>
            <pc:docMk/>
            <pc:sldMk cId="3686676960" sldId="388"/>
            <ac:cxnSpMk id="26" creationId="{E76473B6-71AB-BB0D-D87E-70D110138CC5}"/>
          </ac:cxnSpMkLst>
        </pc:cxnChg>
        <pc:cxnChg chg="mod">
          <ac:chgData name="代數白痴 顧" userId="316db6a4f7ef8138" providerId="LiveId" clId="{3A0E3FD4-101E-465D-9FA3-CB1CD09254D0}" dt="2023-08-12T05:48:35.209" v="1773" actId="1035"/>
          <ac:cxnSpMkLst>
            <pc:docMk/>
            <pc:sldMk cId="3686676960" sldId="388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99653DCE-4835-4437-AE18-519D870C1835}"/>
    <pc:docChg chg="custSel modSld">
      <pc:chgData name="代數白痴 顧" userId="316db6a4f7ef8138" providerId="LiveId" clId="{99653DCE-4835-4437-AE18-519D870C1835}" dt="2023-08-24T02:39:45.288" v="2865" actId="20577"/>
      <pc:docMkLst>
        <pc:docMk/>
      </pc:docMkLst>
      <pc:sldChg chg="modTransition">
        <pc:chgData name="代數白痴 顧" userId="316db6a4f7ef8138" providerId="LiveId" clId="{99653DCE-4835-4437-AE18-519D870C1835}" dt="2023-08-24T02:23:18.429" v="529"/>
        <pc:sldMkLst>
          <pc:docMk/>
          <pc:sldMk cId="754667137" sldId="386"/>
        </pc:sldMkLst>
      </pc:sldChg>
      <pc:sldChg chg="addSp delSp modSp mod modTransition delAnim modAnim modNotesTx">
        <pc:chgData name="代數白痴 顧" userId="316db6a4f7ef8138" providerId="LiveId" clId="{99653DCE-4835-4437-AE18-519D870C1835}" dt="2023-08-24T02:39:45.288" v="2865" actId="20577"/>
        <pc:sldMkLst>
          <pc:docMk/>
          <pc:sldMk cId="731354489" sldId="387"/>
        </pc:sldMkLst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4" creationId="{8A4B01F3-9D04-45D0-43DC-0AEE9F8DF44A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7" creationId="{B0096290-3663-9075-B956-0AE9868927D8}"/>
          </ac:spMkLst>
        </pc:spChg>
        <pc:spChg chg="mod topLvl">
          <ac:chgData name="代數白痴 顧" userId="316db6a4f7ef8138" providerId="LiveId" clId="{99653DCE-4835-4437-AE18-519D870C1835}" dt="2023-08-24T02:25:59.688" v="551" actId="164"/>
          <ac:spMkLst>
            <pc:docMk/>
            <pc:sldMk cId="731354489" sldId="387"/>
            <ac:spMk id="8" creationId="{B6ED230F-2DF2-F6E8-D04C-F2C879EF0BB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99653DCE-4835-4437-AE18-519D870C1835}" dt="2023-08-24T02:19:17.836" v="398" actId="1036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99653DCE-4835-4437-AE18-519D870C1835}" dt="2023-08-24T02:15:29.292" v="75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9653DCE-4835-4437-AE18-519D870C1835}" dt="2023-08-24T02:17:17.166" v="227" actId="947"/>
          <ac:spMkLst>
            <pc:docMk/>
            <pc:sldMk cId="731354489" sldId="387"/>
            <ac:spMk id="60" creationId="{90ECAF3B-FFFF-A531-AFBE-31708C7D891C}"/>
          </ac:spMkLst>
        </pc:spChg>
        <pc:grpChg chg="add del mod">
          <ac:chgData name="代數白痴 顧" userId="316db6a4f7ef8138" providerId="LiveId" clId="{99653DCE-4835-4437-AE18-519D870C1835}" dt="2023-08-24T02:24:45.829" v="535" actId="165"/>
          <ac:grpSpMkLst>
            <pc:docMk/>
            <pc:sldMk cId="731354489" sldId="387"/>
            <ac:grpSpMk id="3" creationId="{FCC8BE54-CAD9-F479-4CD6-D75AD6592DB6}"/>
          </ac:grpSpMkLst>
        </pc:grpChg>
        <pc:grpChg chg="topLv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99653DCE-4835-4437-AE18-519D870C1835}" dt="2023-08-24T02:25:59.688" v="551" actId="164"/>
          <ac:grpSpMkLst>
            <pc:docMk/>
            <pc:sldMk cId="731354489" sldId="387"/>
            <ac:grpSpMk id="12" creationId="{AB56BA6E-784E-10F2-6A22-7E7E4DBF964C}"/>
          </ac:grpSpMkLst>
        </pc:grpChg>
        <pc:grpChg chg="del">
          <ac:chgData name="代數白痴 顧" userId="316db6a4f7ef8138" providerId="LiveId" clId="{99653DCE-4835-4437-AE18-519D870C1835}" dt="2023-08-24T02:12:42.793" v="36" actId="478"/>
          <ac:grpSpMkLst>
            <pc:docMk/>
            <pc:sldMk cId="731354489" sldId="387"/>
            <ac:grpSpMk id="2058" creationId="{C304607A-4A70-8E8D-820A-5F3C3B51CF5E}"/>
          </ac:grpSpMkLst>
        </pc:grpChg>
        <pc:picChg chg="del">
          <ac:chgData name="代數白痴 顧" userId="316db6a4f7ef8138" providerId="LiveId" clId="{99653DCE-4835-4437-AE18-519D870C1835}" dt="2023-08-24T02:12:41.257" v="35" actId="478"/>
          <ac:picMkLst>
            <pc:docMk/>
            <pc:sldMk cId="731354489" sldId="387"/>
            <ac:picMk id="24" creationId="{92C546EC-BCD3-552D-8D62-B8565686FA83}"/>
          </ac:picMkLst>
        </pc:picChg>
        <pc:picChg chg="del topLvl">
          <ac:chgData name="代數白痴 顧" userId="316db6a4f7ef8138" providerId="LiveId" clId="{99653DCE-4835-4437-AE18-519D870C1835}" dt="2023-08-24T02:12:42.793" v="36" actId="478"/>
          <ac:picMkLst>
            <pc:docMk/>
            <pc:sldMk cId="731354489" sldId="387"/>
            <ac:picMk id="36" creationId="{33C9DCC9-6E48-433B-F008-EB9698DBDA10}"/>
          </ac:picMkLst>
        </pc:picChg>
        <pc:cxnChg chg="mod">
          <ac:chgData name="代數白痴 顧" userId="316db6a4f7ef8138" providerId="LiveId" clId="{99653DCE-4835-4437-AE18-519D870C1835}" dt="2023-08-24T02:19:17.836" v="398" actId="1036"/>
          <ac:cxnSpMkLst>
            <pc:docMk/>
            <pc:sldMk cId="731354489" sldId="387"/>
            <ac:cxnSpMk id="6" creationId="{A7B11E46-14D2-3034-B912-07129D071934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13" creationId="{EB7841B6-E354-0170-C0AA-2F09CE90F7F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6" creationId="{621871BD-343F-A972-9BD9-6227899E1B4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7" creationId="{49865E95-20EE-A20E-392B-6492C4D010E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8" creationId="{FC5A00D2-AD6E-4E7E-0CB3-EE8B7C6636F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29" creationId="{4C7A5C5D-51FD-C6B4-0D3E-A743E73D650A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1" creationId="{25FA9DA7-2EC1-39B5-AE2E-C6531695D637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2" creationId="{CAAAF4B5-DE05-87E2-CF70-8625EE93A492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3" creationId="{C2C77AAE-E7A0-5A73-6516-966EE5716C5F}"/>
          </ac:cxnSpMkLst>
        </pc:cxnChg>
        <pc:cxnChg chg="del">
          <ac:chgData name="代數白痴 顧" userId="316db6a4f7ef8138" providerId="LiveId" clId="{99653DCE-4835-4437-AE18-519D870C1835}" dt="2023-08-24T02:12:48.218" v="37" actId="478"/>
          <ac:cxnSpMkLst>
            <pc:docMk/>
            <pc:sldMk cId="731354489" sldId="387"/>
            <ac:cxnSpMk id="34" creationId="{C085C8E1-0613-22BD-F067-A944D7EF40C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48" creationId="{2A8F477D-55DD-F85E-9574-5EBD47D29542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2" creationId="{70748036-EFAA-9314-B935-9D22CD23DC2D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5" creationId="{A6E83F91-9A27-E7DF-B199-5500A43D52EA}"/>
          </ac:cxnSpMkLst>
        </pc:cxnChg>
        <pc:cxnChg chg="del mod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7" creationId="{7EDE8BCB-A1E7-DAC6-2E18-38F3C48B7CB8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59" creationId="{090EF3D5-193F-FEF6-FBD8-18929AA6DCF1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62" creationId="{7FB079F7-5B56-4800-37EC-D1036F111DD4}"/>
          </ac:cxnSpMkLst>
        </pc:cxnChg>
        <pc:cxnChg chg="del">
          <ac:chgData name="代數白痴 顧" userId="316db6a4f7ef8138" providerId="LiveId" clId="{99653DCE-4835-4437-AE18-519D870C1835}" dt="2023-08-24T02:12:41.257" v="35" actId="478"/>
          <ac:cxnSpMkLst>
            <pc:docMk/>
            <pc:sldMk cId="731354489" sldId="387"/>
            <ac:cxnSpMk id="2056" creationId="{F25BEEC8-B2C1-D6F0-FDF5-17595D0C7639}"/>
          </ac:cxnSpMkLst>
        </pc:cxnChg>
      </pc:sldChg>
      <pc:sldChg chg="modTransition">
        <pc:chgData name="代數白痴 顧" userId="316db6a4f7ef8138" providerId="LiveId" clId="{99653DCE-4835-4437-AE18-519D870C1835}" dt="2023-08-24T02:23:18.429" v="530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99653DCE-4835-4437-AE18-519D870C1835}" dt="2023-08-24T02:23:18.422" v="527"/>
        <pc:sldMkLst>
          <pc:docMk/>
          <pc:sldMk cId="151402070" sldId="390"/>
        </pc:sldMkLst>
        <pc:spChg chg="mod">
          <ac:chgData name="代數白痴 顧" userId="316db6a4f7ef8138" providerId="LiveId" clId="{99653DCE-4835-4437-AE18-519D870C1835}" dt="2023-08-24T02:12:22.250" v="19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B249ED34-4B87-4BF6-AEFF-9B4A5EEDB29E}"/>
    <pc:docChg chg="custSel modSld">
      <pc:chgData name="代數白痴 顧" userId="316db6a4f7ef8138" providerId="LiveId" clId="{B249ED34-4B87-4BF6-AEFF-9B4A5EEDB29E}" dt="2023-08-09T09:05:41.455" v="2143" actId="20577"/>
      <pc:docMkLst>
        <pc:docMk/>
      </pc:docMkLst>
      <pc:sldChg chg="addSp delSp modSp mod modTransition modNotesTx">
        <pc:chgData name="代數白痴 顧" userId="316db6a4f7ef8138" providerId="LiveId" clId="{B249ED34-4B87-4BF6-AEFF-9B4A5EEDB29E}" dt="2023-08-09T09:05:41.455" v="2143" actId="20577"/>
        <pc:sldMkLst>
          <pc:docMk/>
          <pc:sldMk cId="2873434386" sldId="379"/>
        </pc:sldMkLst>
        <pc:spChg chg="mod">
          <ac:chgData name="代數白痴 顧" userId="316db6a4f7ef8138" providerId="LiveId" clId="{B249ED34-4B87-4BF6-AEFF-9B4A5EEDB29E}" dt="2023-08-07T13:09:49.639" v="1336" actId="20578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02:03.513" v="878" actId="14100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01:58.420" v="877" actId="1036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B249ED34-4B87-4BF6-AEFF-9B4A5EEDB29E}" dt="2023-08-07T13:01:52.517" v="863" actId="1036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B249ED34-4B87-4BF6-AEFF-9B4A5EEDB29E}" dt="2023-08-07T12:58:16.081" v="429" actId="478"/>
          <ac:grpSpMkLst>
            <pc:docMk/>
            <pc:sldMk cId="2873434386" sldId="379"/>
            <ac:grpSpMk id="13" creationId="{164BC26C-AAB5-418F-2378-137A36FC5E61}"/>
          </ac:grpSpMkLst>
        </pc:grpChg>
        <pc:graphicFrameChg chg="del">
          <ac:chgData name="代數白痴 顧" userId="316db6a4f7ef8138" providerId="LiveId" clId="{B249ED34-4B87-4BF6-AEFF-9B4A5EEDB29E}" dt="2023-08-07T12:58:11.283" v="426" actId="478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del">
          <ac:chgData name="代數白痴 顧" userId="316db6a4f7ef8138" providerId="LiveId" clId="{B249ED34-4B87-4BF6-AEFF-9B4A5EEDB29E}" dt="2023-08-07T12:58:13.048" v="427" actId="478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del">
          <ac:chgData name="代數白痴 顧" userId="316db6a4f7ef8138" providerId="LiveId" clId="{B249ED34-4B87-4BF6-AEFF-9B4A5EEDB29E}" dt="2023-08-07T12:58:14.565" v="428" actId="478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del topLvl">
          <ac:chgData name="代數白痴 顧" userId="316db6a4f7ef8138" providerId="LiveId" clId="{B249ED34-4B87-4BF6-AEFF-9B4A5EEDB29E}" dt="2023-08-07T12:58:16.081" v="429" actId="478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B249ED34-4B87-4BF6-AEFF-9B4A5EEDB29E}" dt="2023-08-07T12:58:39.175" v="434" actId="14100"/>
          <ac:picMkLst>
            <pc:docMk/>
            <pc:sldMk cId="2873434386" sldId="379"/>
            <ac:picMk id="5" creationId="{BC1F925B-0C3B-2CBA-E942-A09FF91D4971}"/>
          </ac:picMkLst>
        </pc:picChg>
        <pc:picChg chg="del">
          <ac:chgData name="代數白痴 顧" userId="316db6a4f7ef8138" providerId="LiveId" clId="{B249ED34-4B87-4BF6-AEFF-9B4A5EEDB29E}" dt="2023-08-07T12:54:17.871" v="16" actId="478"/>
          <ac:picMkLst>
            <pc:docMk/>
            <pc:sldMk cId="2873434386" sldId="379"/>
            <ac:picMk id="8" creationId="{E482A0AF-79F4-07BD-CBC7-1B43C52BC991}"/>
          </ac:picMkLst>
        </pc:picChg>
      </pc:sldChg>
      <pc:sldChg chg="modSp mod modTransition">
        <pc:chgData name="代數白痴 顧" userId="316db6a4f7ef8138" providerId="LiveId" clId="{B249ED34-4B87-4BF6-AEFF-9B4A5EEDB29E}" dt="2023-08-07T12:58:43.330" v="435"/>
        <pc:sldMkLst>
          <pc:docMk/>
          <pc:sldMk cId="371298532" sldId="385"/>
        </pc:sldMkLst>
        <pc:spChg chg="mod">
          <ac:chgData name="代數白痴 顧" userId="316db6a4f7ef8138" providerId="LiveId" clId="{B249ED34-4B87-4BF6-AEFF-9B4A5EEDB29E}" dt="2023-08-07T12:54:11.397" v="15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 modTransition">
        <pc:chgData name="代數白痴 顧" userId="316db6a4f7ef8138" providerId="LiveId" clId="{B249ED34-4B87-4BF6-AEFF-9B4A5EEDB29E}" dt="2023-08-07T13:24:12.615" v="2130" actId="20577"/>
        <pc:sldMkLst>
          <pc:docMk/>
          <pc:sldMk cId="754667137" sldId="386"/>
        </pc:sldMkLst>
        <pc:spChg chg="mod">
          <ac:chgData name="代數白痴 顧" userId="316db6a4f7ef8138" providerId="LiveId" clId="{B249ED34-4B87-4BF6-AEFF-9B4A5EEDB29E}" dt="2023-08-07T13:07:19.981" v="917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B249ED34-4B87-4BF6-AEFF-9B4A5EEDB29E}" dt="2023-08-07T13:10:39.182" v="1451" actId="1036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B249ED34-4B87-4BF6-AEFF-9B4A5EEDB29E}" dt="2023-08-07T13:24:12.615" v="2130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B249ED34-4B87-4BF6-AEFF-9B4A5EEDB29E}" dt="2023-08-07T13:14:21.596" v="2070" actId="1036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B249ED34-4B87-4BF6-AEFF-9B4A5EEDB29E}" dt="2023-08-07T13:13:50.752" v="2051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B249ED34-4B87-4BF6-AEFF-9B4A5EEDB29E}" dt="2023-08-07T13:06:36.110" v="879" actId="478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del">
          <ac:chgData name="代數白痴 顧" userId="316db6a4f7ef8138" providerId="LiveId" clId="{B249ED34-4B87-4BF6-AEFF-9B4A5EEDB29E}" dt="2023-08-07T13:06:37.610" v="881" actId="47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del">
          <ac:chgData name="代數白痴 顧" userId="316db6a4f7ef8138" providerId="LiveId" clId="{B249ED34-4B87-4BF6-AEFF-9B4A5EEDB29E}" dt="2023-08-07T13:06:36.750" v="880" actId="478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del">
          <ac:chgData name="代數白痴 顧" userId="316db6a4f7ef8138" providerId="LiveId" clId="{B249ED34-4B87-4BF6-AEFF-9B4A5EEDB29E}" dt="2023-08-07T13:10:42.494" v="1452" actId="478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delSp mod modTransition">
        <pc:chgData name="代數白痴 顧" userId="316db6a4f7ef8138" providerId="LiveId" clId="{B249ED34-4B87-4BF6-AEFF-9B4A5EEDB29E}" dt="2023-08-07T13:24:37.816" v="2131" actId="478"/>
        <pc:sldMkLst>
          <pc:docMk/>
          <pc:sldMk cId="731354489" sldId="387"/>
        </pc:sldMkLst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del">
          <ac:chgData name="代數白痴 顧" userId="316db6a4f7ef8138" providerId="LiveId" clId="{B249ED34-4B87-4BF6-AEFF-9B4A5EEDB29E}" dt="2023-08-07T13:24:37.816" v="2131" actId="47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</pc:docChg>
  </pc:docChgLst>
  <pc:docChgLst>
    <pc:chgData name="代數白痴" userId="316db6a4f7ef8138" providerId="LiveId" clId="{C07F6A4C-93AD-4400-BD82-6F6A6A718B21}"/>
    <pc:docChg chg="undo custSel modSld sldOrd">
      <pc:chgData name="代數白痴" userId="316db6a4f7ef8138" providerId="LiveId" clId="{C07F6A4C-93AD-4400-BD82-6F6A6A718B21}" dt="2023-07-16T14:54:56.199" v="594" actId="20577"/>
      <pc:docMkLst>
        <pc:docMk/>
      </pc:docMkLst>
      <pc:sldChg chg="modSp mod modNotesTx">
        <pc:chgData name="代數白痴" userId="316db6a4f7ef8138" providerId="LiveId" clId="{C07F6A4C-93AD-4400-BD82-6F6A6A718B21}" dt="2023-07-16T14:54:56.199" v="594" actId="20577"/>
        <pc:sldMkLst>
          <pc:docMk/>
          <pc:sldMk cId="2328187967" sldId="380"/>
        </pc:sldMkLst>
        <pc:spChg chg="mod">
          <ac:chgData name="代數白痴" userId="316db6a4f7ef8138" providerId="LiveId" clId="{C07F6A4C-93AD-4400-BD82-6F6A6A718B21}" dt="2023-07-16T14:35:33.203" v="501" actId="94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" userId="316db6a4f7ef8138" providerId="LiveId" clId="{C07F6A4C-93AD-4400-BD82-6F6A6A718B21}" dt="2023-07-16T14:32:01.638" v="112" actId="404"/>
          <ac:spMkLst>
            <pc:docMk/>
            <pc:sldMk cId="2328187967" sldId="380"/>
            <ac:spMk id="91" creationId="{519C60D5-636C-1B17-6194-FA5ECDE1625D}"/>
          </ac:spMkLst>
        </pc:spChg>
        <pc:spChg chg="mod">
          <ac:chgData name="代數白痴" userId="316db6a4f7ef8138" providerId="LiveId" clId="{C07F6A4C-93AD-4400-BD82-6F6A6A718B21}" dt="2023-07-16T14:31:58.242" v="111" actId="404"/>
          <ac:spMkLst>
            <pc:docMk/>
            <pc:sldMk cId="2328187967" sldId="380"/>
            <ac:spMk id="97" creationId="{9B458438-6335-83A8-3E4E-DF2F7511B5ED}"/>
          </ac:spMkLst>
        </pc:spChg>
        <pc:spChg chg="mod">
          <ac:chgData name="代數白痴" userId="316db6a4f7ef8138" providerId="LiveId" clId="{C07F6A4C-93AD-4400-BD82-6F6A6A718B21}" dt="2023-07-16T14:36:21.506" v="527" actId="114"/>
          <ac:spMkLst>
            <pc:docMk/>
            <pc:sldMk cId="2328187967" sldId="380"/>
            <ac:spMk id="101" creationId="{665D392D-19FC-71B5-434C-0ABBBC91FB85}"/>
          </ac:spMkLst>
        </pc:spChg>
      </pc:sldChg>
      <pc:sldChg chg="delSp modSp mod ord delAnim modNotesTx">
        <pc:chgData name="代數白痴" userId="316db6a4f7ef8138" providerId="LiveId" clId="{C07F6A4C-93AD-4400-BD82-6F6A6A718B21}" dt="2023-07-16T14:37:30.569" v="533" actId="20577"/>
        <pc:sldMkLst>
          <pc:docMk/>
          <pc:sldMk cId="1787025739" sldId="381"/>
        </pc:sldMkLst>
        <pc:spChg chg="mod">
          <ac:chgData name="代數白痴" userId="316db6a4f7ef8138" providerId="LiveId" clId="{C07F6A4C-93AD-4400-BD82-6F6A6A718B21}" dt="2023-07-16T14:33:25.843" v="310" actId="40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" userId="316db6a4f7ef8138" providerId="LiveId" clId="{C07F6A4C-93AD-4400-BD82-6F6A6A718B21}" dt="2023-07-16T14:37:18.816" v="531" actId="20577"/>
          <ac:spMkLst>
            <pc:docMk/>
            <pc:sldMk cId="1787025739" sldId="381"/>
            <ac:spMk id="89" creationId="{9E8FE398-ED8E-E5DE-BD50-E0471252FAF6}"/>
          </ac:spMkLst>
        </pc:s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4" creationId="{4B28EF32-2B63-8261-ADA1-B04730C7625A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25" creationId="{5BC02A7C-56AA-F372-696B-B9D7CEDEFF79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2" creationId="{FFF05652-E8E9-6FA3-6184-1378437A24F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3" creationId="{23F6D593-7F6B-4BAD-5B51-9857D723EE83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4" creationId="{BB31D89D-4C13-7237-AAA2-09B64CABD502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5" creationId="{9795B7BF-C692-54DF-705E-46EFEBE26884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6" creationId="{7C10BB70-903F-49A0-C3F7-F7C8FED3B26E}"/>
          </ac:grpSpMkLst>
        </pc:grpChg>
        <pc:grpChg chg="del">
          <ac:chgData name="代數白痴" userId="316db6a4f7ef8138" providerId="LiveId" clId="{C07F6A4C-93AD-4400-BD82-6F6A6A718B21}" dt="2023-07-16T14:32:38.881" v="113" actId="478"/>
          <ac:grpSpMkLst>
            <pc:docMk/>
            <pc:sldMk cId="1787025739" sldId="381"/>
            <ac:grpSpMk id="67" creationId="{9025C03B-4BE8-E969-842A-81F42E2A92D4}"/>
          </ac:grpSpMkLst>
        </pc:grpChg>
      </pc:sldChg>
    </pc:docChg>
  </pc:docChgLst>
  <pc:docChgLst>
    <pc:chgData name="代數白痴 顧" userId="316db6a4f7ef8138" providerId="LiveId" clId="{AD9292F2-A8D9-40FA-94B5-F1453A871625}"/>
    <pc:docChg chg="undo custSel modSld">
      <pc:chgData name="代數白痴 顧" userId="316db6a4f7ef8138" providerId="LiveId" clId="{AD9292F2-A8D9-40FA-94B5-F1453A871625}" dt="2023-08-01T09:05:24.745" v="4259" actId="20577"/>
      <pc:docMkLst>
        <pc:docMk/>
      </pc:docMkLst>
      <pc:sldChg chg="addSp delSp modSp mod delAnim modAnim modNotesTx">
        <pc:chgData name="代數白痴 顧" userId="316db6a4f7ef8138" providerId="LiveId" clId="{AD9292F2-A8D9-40FA-94B5-F1453A871625}" dt="2023-08-01T08:51:57.615" v="3434"/>
        <pc:sldMkLst>
          <pc:docMk/>
          <pc:sldMk cId="2873434386" sldId="379"/>
        </pc:sldMkLst>
        <pc:spChg chg="add mod">
          <ac:chgData name="代數白痴 顧" userId="316db6a4f7ef8138" providerId="LiveId" clId="{AD9292F2-A8D9-40FA-94B5-F1453A871625}" dt="2023-08-01T08:51:47.104" v="3433" actId="14100"/>
          <ac:spMkLst>
            <pc:docMk/>
            <pc:sldMk cId="2873434386" sldId="379"/>
            <ac:spMk id="3" creationId="{CCC9397D-5C5A-D7B4-E5DE-2E31B9F5B31A}"/>
          </ac:spMkLst>
        </pc:spChg>
        <pc:spChg chg="mod">
          <ac:chgData name="代數白痴 顧" userId="316db6a4f7ef8138" providerId="LiveId" clId="{AD9292F2-A8D9-40FA-94B5-F1453A871625}" dt="2023-07-31T23:56:37.101" v="546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7-31T23:57:43.908" v="751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7-31T23:57:47.334" v="752" actId="20577"/>
          <ac:spMkLst>
            <pc:docMk/>
            <pc:sldMk cId="2873434386" sldId="379"/>
            <ac:spMk id="101" creationId="{665D392D-19FC-71B5-434C-0ABBBC91FB85}"/>
          </ac:spMkLst>
        </pc:spChg>
        <pc:grpChg chg="del">
          <ac:chgData name="代數白痴 顧" userId="316db6a4f7ef8138" providerId="LiveId" clId="{AD9292F2-A8D9-40FA-94B5-F1453A871625}" dt="2023-07-31T23:44:15.798" v="0" actId="478"/>
          <ac:grpSpMkLst>
            <pc:docMk/>
            <pc:sldMk cId="2873434386" sldId="379"/>
            <ac:grpSpMk id="3" creationId="{1C66F9A2-4DEC-2920-8048-3D184BC42562}"/>
          </ac:grpSpMkLst>
        </pc:grpChg>
        <pc:graphicFrameChg chg="add mod">
          <ac:chgData name="代數白痴 顧" userId="316db6a4f7ef8138" providerId="LiveId" clId="{AD9292F2-A8D9-40FA-94B5-F1453A871625}" dt="2023-07-31T23:50:43.266" v="70" actId="1036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add mod">
          <ac:chgData name="代數白痴 顧" userId="316db6a4f7ef8138" providerId="LiveId" clId="{AD9292F2-A8D9-40FA-94B5-F1453A871625}" dt="2023-07-31T23:51:50.044" v="191" actId="1076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add mod">
          <ac:chgData name="代數白痴 顧" userId="316db6a4f7ef8138" providerId="LiveId" clId="{AD9292F2-A8D9-40FA-94B5-F1453A871625}" dt="2023-07-31T23:52:20.972" v="249" actId="1037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add mod">
          <ac:chgData name="代數白痴 顧" userId="316db6a4f7ef8138" providerId="LiveId" clId="{AD9292F2-A8D9-40FA-94B5-F1453A871625}" dt="2023-07-31T23:53:06.310" v="305" actId="1037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add mod">
          <ac:chgData name="代數白痴 顧" userId="316db6a4f7ef8138" providerId="LiveId" clId="{AD9292F2-A8D9-40FA-94B5-F1453A871625}" dt="2023-07-31T23:53:37.190" v="348" actId="103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add mod">
          <ac:chgData name="代數白痴 顧" userId="316db6a4f7ef8138" providerId="LiveId" clId="{AD9292F2-A8D9-40FA-94B5-F1453A871625}" dt="2023-07-31T23:55:00.066" v="412" actId="1035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add mod">
          <ac:chgData name="代數白痴 顧" userId="316db6a4f7ef8138" providerId="LiveId" clId="{AD9292F2-A8D9-40FA-94B5-F1453A871625}" dt="2023-07-31T23:55:56.932" v="484" actId="103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add mod">
          <ac:chgData name="代數白痴 顧" userId="316db6a4f7ef8138" providerId="LiveId" clId="{AD9292F2-A8D9-40FA-94B5-F1453A871625}" dt="2023-07-31T23:56:31.131" v="532" actId="1037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add mod">
          <ac:chgData name="代數白痴 顧" userId="316db6a4f7ef8138" providerId="LiveId" clId="{AD9292F2-A8D9-40FA-94B5-F1453A871625}" dt="2023-07-31T23:57:06.261" v="604" actId="1037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9292F2-A8D9-40FA-94B5-F1453A871625}" dt="2023-07-31T23:44:15.798" v="0" actId="478"/>
          <ac:cxnSpMkLst>
            <pc:docMk/>
            <pc:sldMk cId="2873434386" sldId="379"/>
            <ac:cxnSpMk id="13" creationId="{4A61FE19-185D-329C-663C-35E0E62CCEFA}"/>
          </ac:cxnSpMkLst>
        </pc:cxnChg>
      </pc:sldChg>
      <pc:sldChg chg="addSp delSp modSp mod delAnim modAnim modNotesTx">
        <pc:chgData name="代數白痴 顧" userId="316db6a4f7ef8138" providerId="LiveId" clId="{AD9292F2-A8D9-40FA-94B5-F1453A871625}" dt="2023-08-01T09:05:24.745" v="4259" actId="20577"/>
        <pc:sldMkLst>
          <pc:docMk/>
          <pc:sldMk cId="2498798070" sldId="382"/>
        </pc:sldMkLst>
        <pc:spChg chg="add mod">
          <ac:chgData name="代數白痴 顧" userId="316db6a4f7ef8138" providerId="LiveId" clId="{AD9292F2-A8D9-40FA-94B5-F1453A871625}" dt="2023-08-01T08:55:23.140" v="3602"/>
          <ac:spMkLst>
            <pc:docMk/>
            <pc:sldMk cId="2498798070" sldId="382"/>
            <ac:spMk id="7" creationId="{EB2FCBF3-017B-212A-6707-E7A4BA8A87E5}"/>
          </ac:spMkLst>
        </pc:spChg>
        <pc:spChg chg="del">
          <ac:chgData name="代數白痴 顧" userId="316db6a4f7ef8138" providerId="LiveId" clId="{AD9292F2-A8D9-40FA-94B5-F1453A871625}" dt="2023-08-01T08:36:40.468" v="1654" actId="478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9292F2-A8D9-40FA-94B5-F1453A871625}" dt="2023-08-01T00:01:48.788" v="1234" actId="20577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5" creationId="{FD9877AB-90D9-85AC-8B35-7C59154D6CA1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86" creationId="{7A8B1BF8-834A-95B0-07DE-5087C19188C0}"/>
          </ac:spMkLst>
        </pc:spChg>
        <pc:spChg chg="mod">
          <ac:chgData name="代數白痴 顧" userId="316db6a4f7ef8138" providerId="LiveId" clId="{AD9292F2-A8D9-40FA-94B5-F1453A871625}" dt="2023-08-01T00:06:34.414" v="1652" actId="114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9292F2-A8D9-40FA-94B5-F1453A871625}" dt="2023-08-01T00:02:34.724" v="1253" actId="165"/>
          <ac:spMkLst>
            <pc:docMk/>
            <pc:sldMk cId="2498798070" sldId="382"/>
            <ac:spMk id="101" creationId="{665D392D-19FC-71B5-434C-0ABBBC91FB85}"/>
          </ac:spMkLst>
        </pc:spChg>
        <pc:grpChg chg="mod topLvl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2" creationId="{9204BB33-F861-B3E8-E94D-762DF3B9352D}"/>
          </ac:grpSpMkLst>
        </pc:grpChg>
        <pc:grpChg chg="add mod">
          <ac:chgData name="代數白痴 顧" userId="316db6a4f7ef8138" providerId="LiveId" clId="{AD9292F2-A8D9-40FA-94B5-F1453A871625}" dt="2023-08-01T00:07:05.189" v="1653" actId="164"/>
          <ac:grpSpMkLst>
            <pc:docMk/>
            <pc:sldMk cId="2498798070" sldId="382"/>
            <ac:grpSpMk id="12" creationId="{0E91964A-1B30-3166-79F5-6D402365AA65}"/>
          </ac:grpSpMkLst>
        </pc:grpChg>
        <pc:grpChg chg="del mod">
          <ac:chgData name="代數白痴 顧" userId="316db6a4f7ef8138" providerId="LiveId" clId="{AD9292F2-A8D9-40FA-94B5-F1453A871625}" dt="2023-08-01T00:02:34.724" v="1253" actId="165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9292F2-A8D9-40FA-94B5-F1453A871625}" dt="2023-08-01T00:01:14.508" v="1180"/>
          <ac:graphicFrameMkLst>
            <pc:docMk/>
            <pc:sldMk cId="2498798070" sldId="382"/>
            <ac:graphicFrameMk id="3" creationId="{69A153E6-4701-1036-044F-A4D29528F828}"/>
          </ac:graphicFrameMkLst>
        </pc:graphicFrameChg>
        <pc:graphicFrameChg chg="mod">
          <ac:chgData name="代數白痴 顧" userId="316db6a4f7ef8138" providerId="LiveId" clId="{AD9292F2-A8D9-40FA-94B5-F1453A871625}" dt="2023-07-31T23:59:31.636" v="875" actId="1037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9292F2-A8D9-40FA-94B5-F1453A871625}" dt="2023-08-01T00:01:20.141" v="1182"/>
          <ac:graphicFrameMkLst>
            <pc:docMk/>
            <pc:sldMk cId="2498798070" sldId="382"/>
            <ac:graphicFrameMk id="5" creationId="{3428B003-D033-F929-97F3-7716E11D2549}"/>
          </ac:graphicFrameMkLst>
        </pc:graphicFrameChg>
        <pc:graphicFrameChg chg="add mod">
          <ac:chgData name="代數白痴 顧" userId="316db6a4f7ef8138" providerId="LiveId" clId="{AD9292F2-A8D9-40FA-94B5-F1453A871625}" dt="2023-08-01T00:01:27.761" v="1184"/>
          <ac:graphicFrameMkLst>
            <pc:docMk/>
            <pc:sldMk cId="2498798070" sldId="382"/>
            <ac:graphicFrameMk id="6" creationId="{C358B0C3-84E7-AC1C-B8D3-41FA08A3BC0A}"/>
          </ac:graphicFrameMkLst>
        </pc:graphicFrameChg>
        <pc:graphicFrameChg chg="del">
          <ac:chgData name="代數白痴 顧" userId="316db6a4f7ef8138" providerId="LiveId" clId="{AD9292F2-A8D9-40FA-94B5-F1453A871625}" dt="2023-07-31T23:58:14.509" v="755" actId="478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del">
          <ac:chgData name="代數白痴 顧" userId="316db6a4f7ef8138" providerId="LiveId" clId="{AD9292F2-A8D9-40FA-94B5-F1453A871625}" dt="2023-07-31T23:58:13.915" v="754" actId="478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9" creationId="{2F2C1C83-17EB-DCEE-8188-FBE42FBC5F77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0" creationId="{785DB7D2-25B3-6A17-BBC1-F1D5C4C8AD15}"/>
          </ac:graphicFrameMkLst>
        </pc:graphicFrameChg>
        <pc:graphicFrameChg chg="add mod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1" creationId="{C714C4C4-F55D-048A-FCC3-327DD3D3DCB7}"/>
          </ac:graphicFrameMkLst>
        </pc:graphicFrameChg>
        <pc:graphicFrameChg chg="mod topLvl">
          <ac:chgData name="代數白痴 顧" userId="316db6a4f7ef8138" providerId="LiveId" clId="{AD9292F2-A8D9-40FA-94B5-F1453A871625}" dt="2023-08-01T00:07:05.189" v="1653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del mod topLvl">
          <ac:chgData name="代數白痴 顧" userId="316db6a4f7ef8138" providerId="LiveId" clId="{AD9292F2-A8D9-40FA-94B5-F1453A871625}" dt="2023-08-01T00:05:21.402" v="1563" actId="478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078" v="1564" actId="478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del mod topLvl">
          <ac:chgData name="代數白痴 顧" userId="316db6a4f7ef8138" providerId="LiveId" clId="{AD9292F2-A8D9-40FA-94B5-F1453A871625}" dt="2023-08-01T00:05:22.841" v="1565" actId="478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del mod topLvl">
          <ac:chgData name="代數白痴 顧" userId="316db6a4f7ef8138" providerId="LiveId" clId="{AD9292F2-A8D9-40FA-94B5-F1453A871625}" dt="2023-08-01T00:05:23.388" v="1566" actId="478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mod">
          <ac:chgData name="代數白痴 顧" userId="316db6a4f7ef8138" providerId="LiveId" clId="{AD9292F2-A8D9-40FA-94B5-F1453A871625}" dt="2023-08-01T00:02:34.724" v="1253" actId="165"/>
          <ac:cxnSpMkLst>
            <pc:docMk/>
            <pc:sldMk cId="2498798070" sldId="382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838DF4FC-5274-4AB1-A91B-6E3BB0C4DAFF}"/>
    <pc:docChg chg="undo custSel modSld">
      <pc:chgData name="代數白痴 顧" userId="316db6a4f7ef8138" providerId="LiveId" clId="{838DF4FC-5274-4AB1-A91B-6E3BB0C4DAFF}" dt="2023-07-24T11:55:14.374" v="1772" actId="20577"/>
      <pc:docMkLst>
        <pc:docMk/>
      </pc:docMkLst>
      <pc:sldChg chg="modSp mod modNotesTx">
        <pc:chgData name="代數白痴 顧" userId="316db6a4f7ef8138" providerId="LiveId" clId="{838DF4FC-5274-4AB1-A91B-6E3BB0C4DAFF}" dt="2023-07-24T11:55:14.374" v="1772" actId="20577"/>
        <pc:sldMkLst>
          <pc:docMk/>
          <pc:sldMk cId="2873434386" sldId="379"/>
        </pc:sldMkLst>
        <pc:spChg chg="mod">
          <ac:chgData name="代數白痴 顧" userId="316db6a4f7ef8138" providerId="LiveId" clId="{838DF4FC-5274-4AB1-A91B-6E3BB0C4DAFF}" dt="2023-07-24T11:53:49.955" v="1769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53:21.447" v="175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53:25.844" v="1753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delSp modSp mod delAnim modNotesTx">
        <pc:chgData name="代數白痴 顧" userId="316db6a4f7ef8138" providerId="LiveId" clId="{838DF4FC-5274-4AB1-A91B-6E3BB0C4DAFF}" dt="2023-07-24T11:55:10.859" v="1771" actId="20577"/>
        <pc:sldMkLst>
          <pc:docMk/>
          <pc:sldMk cId="2328187967" sldId="380"/>
        </pc:sldMkLst>
        <pc:spChg chg="add 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5" creationId="{6E280E04-162F-6C29-CFE7-4BCAE56550E1}"/>
          </ac:spMkLst>
        </pc:spChg>
        <pc:spChg chg="mod">
          <ac:chgData name="代數白痴 顧" userId="316db6a4f7ef8138" providerId="LiveId" clId="{838DF4FC-5274-4AB1-A91B-6E3BB0C4DAFF}" dt="2023-07-24T11:41:12.203" v="1069" actId="114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5" creationId="{FD9877AB-90D9-85AC-8B35-7C59154D6CA1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86" creationId="{7A8B1BF8-834A-95B0-07DE-5087C19188C0}"/>
          </ac:spMkLst>
        </pc:spChg>
        <pc:spChg chg="mod">
          <ac:chgData name="代數白痴 顧" userId="316db6a4f7ef8138" providerId="LiveId" clId="{838DF4FC-5274-4AB1-A91B-6E3BB0C4DAFF}" dt="2023-07-24T11:43:51.083" v="1438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43:46.428" v="1437" actId="571"/>
          <ac:spMkLst>
            <pc:docMk/>
            <pc:sldMk cId="2328187967" sldId="380"/>
            <ac:spMk id="101" creationId="{665D392D-19FC-71B5-434C-0ABBBC91FB85}"/>
          </ac:spMkLst>
        </pc:spChg>
        <pc:grpChg chg="mod">
          <ac:chgData name="代數白痴 顧" userId="316db6a4f7ef8138" providerId="LiveId" clId="{838DF4FC-5274-4AB1-A91B-6E3BB0C4DAFF}" dt="2023-07-24T11:43:46.428" v="1437" actId="571"/>
          <ac:grpSpMkLst>
            <pc:docMk/>
            <pc:sldMk cId="2328187967" sldId="380"/>
            <ac:grpSpMk id="2" creationId="{9204BB33-F861-B3E8-E94D-762DF3B9352D}"/>
          </ac:grpSpMkLst>
        </pc:grpChg>
        <pc:grpChg chg="del">
          <ac:chgData name="代數白痴 顧" userId="316db6a4f7ef8138" providerId="LiveId" clId="{838DF4FC-5274-4AB1-A91B-6E3BB0C4DAFF}" dt="2023-07-24T11:35:48.812" v="418" actId="478"/>
          <ac:grpSpMkLst>
            <pc:docMk/>
            <pc:sldMk cId="2328187967" sldId="380"/>
            <ac:grpSpMk id="26" creationId="{D0F3EAA3-CCCE-084C-8683-835BE14A5678}"/>
          </ac:grpSpMkLst>
        </pc:grpChg>
        <pc:cxnChg chg="mod">
          <ac:chgData name="代數白痴 顧" userId="316db6a4f7ef8138" providerId="LiveId" clId="{838DF4FC-5274-4AB1-A91B-6E3BB0C4DAFF}" dt="2023-07-24T11:35:48.812" v="418" actId="478"/>
          <ac:cxnSpMkLst>
            <pc:docMk/>
            <pc:sldMk cId="2328187967" sldId="380"/>
            <ac:cxnSpMk id="6" creationId="{C88EB7A3-B62C-E331-3377-7C5923F40C28}"/>
          </ac:cxnSpMkLst>
        </pc:cxnChg>
        <pc:cxnChg chg="mod">
          <ac:chgData name="代數白痴 顧" userId="316db6a4f7ef8138" providerId="LiveId" clId="{838DF4FC-5274-4AB1-A91B-6E3BB0C4DAFF}" dt="2023-07-24T11:43:46.428" v="1437" actId="571"/>
          <ac:cxnSpMkLst>
            <pc:docMk/>
            <pc:sldMk cId="2328187967" sldId="380"/>
            <ac:cxnSpMk id="84" creationId="{85798A49-4654-BF16-EA6F-C7F808DE531E}"/>
          </ac:cxnSpMkLst>
        </pc:cxnChg>
      </pc:sldChg>
      <pc:sldChg chg="delSp modSp mod delAnim modNotesTx">
        <pc:chgData name="代數白痴 顧" userId="316db6a4f7ef8138" providerId="LiveId" clId="{838DF4FC-5274-4AB1-A91B-6E3BB0C4DAFF}" dt="2023-07-24T11:54:44.112" v="1770" actId="20577"/>
        <pc:sldMkLst>
          <pc:docMk/>
          <pc:sldMk cId="1787025739" sldId="381"/>
        </pc:sldMkLst>
        <pc:spChg chg="del">
          <ac:chgData name="代數白痴 顧" userId="316db6a4f7ef8138" providerId="LiveId" clId="{838DF4FC-5274-4AB1-A91B-6E3BB0C4DAFF}" dt="2023-07-24T11:24:27.392" v="2" actId="478"/>
          <ac:spMkLst>
            <pc:docMk/>
            <pc:sldMk cId="1787025739" sldId="381"/>
            <ac:spMk id="3" creationId="{59661174-2A5B-1F41-DF0A-809470898BC7}"/>
          </ac:spMkLst>
        </pc:spChg>
        <pc:spChg chg="mod">
          <ac:chgData name="代數白痴 顧" userId="316db6a4f7ef8138" providerId="LiveId" clId="{838DF4FC-5274-4AB1-A91B-6E3BB0C4DAFF}" dt="2023-07-24T11:26:36.677" v="206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838DF4FC-5274-4AB1-A91B-6E3BB0C4DAFF}" dt="2023-07-24T11:28:21.775" v="414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838DF4FC-5274-4AB1-A91B-6E3BB0C4DAFF}" dt="2023-07-24T11:28:29.605" v="417" actId="20577"/>
          <ac:spMkLst>
            <pc:docMk/>
            <pc:sldMk cId="1787025739" sldId="381"/>
            <ac:spMk id="101" creationId="{665D392D-19FC-71B5-434C-0ABBBC91FB85}"/>
          </ac:spMkLst>
        </pc:spChg>
        <pc:inkChg chg="del mod">
          <ac:chgData name="代數白痴 顧" userId="316db6a4f7ef8138" providerId="LiveId" clId="{838DF4FC-5274-4AB1-A91B-6E3BB0C4DAFF}" dt="2023-07-24T11:24:23.202" v="1" actId="478"/>
          <ac:inkMkLst>
            <pc:docMk/>
            <pc:sldMk cId="1787025739" sldId="381"/>
            <ac:inkMk id="4" creationId="{C3B02B0F-78E9-C0DF-C508-1937F98B0D70}"/>
          </ac:inkMkLst>
        </pc:inkChg>
      </pc:sldChg>
    </pc:docChg>
  </pc:docChgLst>
  <pc:docChgLst>
    <pc:chgData name="代數白痴 顧" userId="316db6a4f7ef8138" providerId="LiveId" clId="{3A4F5B29-B235-4105-BA9E-D77662F0B9A1}"/>
    <pc:docChg chg="custSel modSld">
      <pc:chgData name="代數白痴 顧" userId="316db6a4f7ef8138" providerId="LiveId" clId="{3A4F5B29-B235-4105-BA9E-D77662F0B9A1}" dt="2023-08-21T01:15:44.065" v="2893"/>
      <pc:docMkLst>
        <pc:docMk/>
      </pc:docMkLst>
      <pc:sldChg chg="addSp delSp modSp mod modTransition modAnim modNotesTx">
        <pc:chgData name="代數白痴 顧" userId="316db6a4f7ef8138" providerId="LiveId" clId="{3A4F5B29-B235-4105-BA9E-D77662F0B9A1}" dt="2023-08-21T01:15:44.065" v="2891"/>
        <pc:sldMkLst>
          <pc:docMk/>
          <pc:sldMk cId="754667137" sldId="386"/>
        </pc:sldMkLst>
        <pc:spChg chg="add mod">
          <ac:chgData name="代數白痴 顧" userId="316db6a4f7ef8138" providerId="LiveId" clId="{3A4F5B29-B235-4105-BA9E-D77662F0B9A1}" dt="2023-08-21T01:02:31.380" v="325" actId="1036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3A4F5B29-B235-4105-BA9E-D77662F0B9A1}" dt="2023-08-21T00:59:33.849" v="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A4F5B29-B235-4105-BA9E-D77662F0B9A1}" dt="2023-08-21T00:57:30.900" v="204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A4F5B29-B235-4105-BA9E-D77662F0B9A1}" dt="2023-08-21T01:13:57.475" v="2774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3A4F5B29-B235-4105-BA9E-D77662F0B9A1}" dt="2023-08-21T00:58:14.725" v="222" actId="20577"/>
          <ac:spMkLst>
            <pc:docMk/>
            <pc:sldMk cId="754667137" sldId="386"/>
            <ac:spMk id="101" creationId="{665D392D-19FC-71B5-434C-0ABBBC91FB85}"/>
          </ac:spMkLst>
        </pc:spChg>
        <pc:picChg chg="add mod">
          <ac:chgData name="代數白痴 顧" userId="316db6a4f7ef8138" providerId="LiveId" clId="{3A4F5B29-B235-4105-BA9E-D77662F0B9A1}" dt="2023-08-21T00:57:45.159" v="216" actId="1035"/>
          <ac:picMkLst>
            <pc:docMk/>
            <pc:sldMk cId="754667137" sldId="386"/>
            <ac:picMk id="5" creationId="{D83FD19A-348B-AF10-C630-722FBF41D9D8}"/>
          </ac:picMkLst>
        </pc:picChg>
        <pc:cxnChg chg="del">
          <ac:chgData name="代數白痴 顧" userId="316db6a4f7ef8138" providerId="LiveId" clId="{3A4F5B29-B235-4105-BA9E-D77662F0B9A1}" dt="2023-08-21T01:14:50.757" v="2881" actId="478"/>
          <ac:cxnSpMkLst>
            <pc:docMk/>
            <pc:sldMk cId="754667137" sldId="386"/>
            <ac:cxnSpMk id="3" creationId="{B94FEDC2-0CA5-31AC-C2E1-FDBE1697F254}"/>
          </ac:cxnSpMkLst>
        </pc:cxnChg>
        <pc:cxnChg chg="del">
          <ac:chgData name="代數白痴 顧" userId="316db6a4f7ef8138" providerId="LiveId" clId="{3A4F5B29-B235-4105-BA9E-D77662F0B9A1}" dt="2023-08-21T01:14:51.917" v="2882" actId="478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modTransition">
        <pc:chgData name="代數白痴 顧" userId="316db6a4f7ef8138" providerId="LiveId" clId="{3A4F5B29-B235-4105-BA9E-D77662F0B9A1}" dt="2023-08-21T01:15:44.065" v="2893"/>
        <pc:sldMkLst>
          <pc:docMk/>
          <pc:sldMk cId="731354489" sldId="387"/>
        </pc:sldMkLst>
      </pc:sldChg>
      <pc:sldChg chg="modTransition">
        <pc:chgData name="代數白痴 顧" userId="316db6a4f7ef8138" providerId="LiveId" clId="{3A4F5B29-B235-4105-BA9E-D77662F0B9A1}" dt="2023-08-21T01:15:44.065" v="2892"/>
        <pc:sldMkLst>
          <pc:docMk/>
          <pc:sldMk cId="3686676960" sldId="388"/>
        </pc:sldMkLst>
      </pc:sldChg>
      <pc:sldChg chg="modSp mod modTransition modNotesTx">
        <pc:chgData name="代數白痴 顧" userId="316db6a4f7ef8138" providerId="LiveId" clId="{3A4F5B29-B235-4105-BA9E-D77662F0B9A1}" dt="2023-08-21T01:15:44.065" v="2890"/>
        <pc:sldMkLst>
          <pc:docMk/>
          <pc:sldMk cId="151402070" sldId="390"/>
        </pc:sldMkLst>
        <pc:spChg chg="mod">
          <ac:chgData name="代數白痴 顧" userId="316db6a4f7ef8138" providerId="LiveId" clId="{3A4F5B29-B235-4105-BA9E-D77662F0B9A1}" dt="2023-08-21T00:54:30.561" v="27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5E431FAB-09AD-4AF6-BCFB-4C3DB7734C04}"/>
    <pc:docChg chg="undo custSel delSld modSld">
      <pc:chgData name="代數白痴 顧" userId="316db6a4f7ef8138" providerId="LiveId" clId="{5E431FAB-09AD-4AF6-BCFB-4C3DB7734C04}" dt="2023-08-03T09:09:29.731" v="3461" actId="20577"/>
      <pc:docMkLst>
        <pc:docMk/>
      </pc:docMkLst>
      <pc:sldChg chg="addSp delSp modSp mod modTransition delAnim modAnim modNotesTx">
        <pc:chgData name="代數白痴 顧" userId="316db6a4f7ef8138" providerId="LiveId" clId="{5E431FAB-09AD-4AF6-BCFB-4C3DB7734C04}" dt="2023-08-03T09:09:29.731" v="3461" actId="20577"/>
        <pc:sldMkLst>
          <pc:docMk/>
          <pc:sldMk cId="2873434386" sldId="379"/>
        </pc:sldMkLst>
        <pc:spChg chg="del">
          <ac:chgData name="代數白痴 顧" userId="316db6a4f7ef8138" providerId="LiveId" clId="{5E431FAB-09AD-4AF6-BCFB-4C3DB7734C04}" dt="2023-08-03T07:12:48.773" v="1" actId="478"/>
          <ac:spMkLst>
            <pc:docMk/>
            <pc:sldMk cId="2873434386" sldId="379"/>
            <ac:spMk id="3" creationId="{CCC9397D-5C5A-D7B4-E5DE-2E31B9F5B31A}"/>
          </ac:spMkLst>
        </pc:spChg>
        <pc:spChg chg="add del">
          <ac:chgData name="代數白痴 顧" userId="316db6a4f7ef8138" providerId="LiveId" clId="{5E431FAB-09AD-4AF6-BCFB-4C3DB7734C04}" dt="2023-08-03T07:17:59.333" v="525" actId="478"/>
          <ac:spMkLst>
            <pc:docMk/>
            <pc:sldMk cId="2873434386" sldId="379"/>
            <ac:spMk id="15" creationId="{FB3D5F8D-846B-5DF2-2930-1EE39A159112}"/>
          </ac:spMkLst>
        </pc:spChg>
        <pc:spChg chg="mod">
          <ac:chgData name="代數白痴 顧" userId="316db6a4f7ef8138" providerId="LiveId" clId="{5E431FAB-09AD-4AF6-BCFB-4C3DB7734C04}" dt="2023-08-03T07:35:01.261" v="1859" actId="20577"/>
          <ac:spMkLst>
            <pc:docMk/>
            <pc:sldMk cId="2873434386" sldId="379"/>
            <ac:spMk id="23" creationId="{00000000-0000-0000-0000-00000000000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4" creationId="{1908CD71-6A1A-7B1D-148F-BB9DFBCCA3C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5" creationId="{E6CF4135-15A2-2898-FAEB-8EF2D1DC7B57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6" creationId="{BE73F5C0-0320-F5B5-8126-367556402188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7" creationId="{214B2B0D-1B91-0058-1FA0-CAEEF4F6C2A0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39" creationId="{6F2CB9FE-DF7F-F426-5478-4C336FD6B56F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0" creationId="{9996B072-2787-14C9-ADCE-4E4A5C0D6FFC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1" creationId="{D8410A83-1D80-9D36-C0AA-96CFD982D61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2" creationId="{67BA756A-7FDC-AE5A-0F6F-44797299628E}"/>
          </ac:spMkLst>
        </pc:spChg>
        <pc:spChg chg="add mod">
          <ac:chgData name="代數白痴 顧" userId="316db6a4f7ef8138" providerId="LiveId" clId="{5E431FAB-09AD-4AF6-BCFB-4C3DB7734C04}" dt="2023-08-03T07:20:29.990" v="828" actId="1076"/>
          <ac:spMkLst>
            <pc:docMk/>
            <pc:sldMk cId="2873434386" sldId="379"/>
            <ac:spMk id="43" creationId="{D5D7B97E-B35F-0FB3-96E0-3E8405ED5ACF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5" creationId="{C53AB396-92E9-401A-E5B1-466762E4C16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6" creationId="{6C0F5698-C9B0-0C49-875A-8689D5DBD31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7" creationId="{540EAD99-B386-2BB9-F33B-467D0C9CE15E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8" creationId="{DD8724AE-578D-71C6-7205-32401EAEF55C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49" creationId="{E5183C35-6F7D-1777-E770-DF0EFEC29F24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0" creationId="{B63E7EAE-1A40-F443-2157-24E599D8BA9D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1" creationId="{49F034F1-8EAC-33AF-FEE6-6D32FBC83C70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2" creationId="{3F87154C-4DDF-22B0-7F67-79FF077DE56B}"/>
          </ac:spMkLst>
        </pc:spChg>
        <pc:spChg chg="add del mod">
          <ac:chgData name="代數白痴 顧" userId="316db6a4f7ef8138" providerId="LiveId" clId="{5E431FAB-09AD-4AF6-BCFB-4C3DB7734C04}" dt="2023-08-03T07:27:00.396" v="1345" actId="478"/>
          <ac:spMkLst>
            <pc:docMk/>
            <pc:sldMk cId="2873434386" sldId="379"/>
            <ac:spMk id="53" creationId="{20ED6838-42D2-C778-6DC4-4F0FA23664AF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6" creationId="{72A1EB22-DD99-9D1C-A84F-BA612527376A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7" creationId="{6A619E0A-0D2C-6D01-569F-E0199435661B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8" creationId="{EEC508D4-873E-44DE-0473-21E25187683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5E431FAB-09AD-4AF6-BCFB-4C3DB7734C04}" dt="2023-08-03T07:41:31.154" v="1877" actId="20577"/>
          <ac:spMkLst>
            <pc:docMk/>
            <pc:sldMk cId="2873434386" sldId="379"/>
            <ac:spMk id="60" creationId="{90ECAF3B-FFFF-A531-AFBE-31708C7D891C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1" creationId="{4E51E30B-DE2A-028C-F17A-6FFFD087DB01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2" creationId="{EA97BFCE-110A-ECDF-2FAD-D4B7F4514086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3" creationId="{B367ABF6-E096-16DC-FB5A-22DF80335EA9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4" creationId="{F1BEB077-B42D-59B8-FDE7-F06DFDFC2555}"/>
          </ac:spMkLst>
        </pc:spChg>
        <pc:spChg chg="add mod">
          <ac:chgData name="代數白痴 顧" userId="316db6a4f7ef8138" providerId="LiveId" clId="{5E431FAB-09AD-4AF6-BCFB-4C3DB7734C04}" dt="2023-08-03T07:55:46.505" v="3272" actId="164"/>
          <ac:spMkLst>
            <pc:docMk/>
            <pc:sldMk cId="2873434386" sldId="379"/>
            <ac:spMk id="65" creationId="{ED481A23-E954-7627-D6FC-427D71BC0559}"/>
          </ac:spMkLst>
        </pc:spChg>
        <pc:spChg chg="add mod">
          <ac:chgData name="代數白痴 顧" userId="316db6a4f7ef8138" providerId="LiveId" clId="{5E431FAB-09AD-4AF6-BCFB-4C3DB7734C04}" dt="2023-08-03T07:35:30.127" v="1860" actId="14100"/>
          <ac:spMkLst>
            <pc:docMk/>
            <pc:sldMk cId="2873434386" sldId="379"/>
            <ac:spMk id="70" creationId="{A4E41A92-37C0-A793-A3EE-5370293684D9}"/>
          </ac:spMkLst>
        </pc:spChg>
        <pc:spChg chg="mod">
          <ac:chgData name="代數白痴 顧" userId="316db6a4f7ef8138" providerId="LiveId" clId="{5E431FAB-09AD-4AF6-BCFB-4C3DB7734C04}" dt="2023-08-03T07:29:28.664" v="1562" actId="2057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5E431FAB-09AD-4AF6-BCFB-4C3DB7734C04}" dt="2023-08-03T07:37:04.275" v="1865" actId="14100"/>
          <ac:spMkLst>
            <pc:docMk/>
            <pc:sldMk cId="2873434386" sldId="379"/>
            <ac:spMk id="101" creationId="{665D392D-19FC-71B5-434C-0ABBBC91FB85}"/>
          </ac:spMkLst>
        </pc:spChg>
        <pc:grpChg chg="mod">
          <ac:chgData name="代數白痴 顧" userId="316db6a4f7ef8138" providerId="LiveId" clId="{5E431FAB-09AD-4AF6-BCFB-4C3DB7734C04}" dt="2023-08-03T07:34:26.200" v="1805" actId="164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5E431FAB-09AD-4AF6-BCFB-4C3DB7734C04}" dt="2023-08-03T07:32:59.682" v="1789" actId="164"/>
          <ac:grpSpMkLst>
            <pc:docMk/>
            <pc:sldMk cId="2873434386" sldId="379"/>
            <ac:grpSpMk id="76" creationId="{8863FF58-9B21-7255-E3AE-8BC87C5301AF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7" creationId="{A89B63AF-471D-B2A8-79A7-714D67106830}"/>
          </ac:grpSpMkLst>
        </pc:grpChg>
        <pc:grpChg chg="add mod">
          <ac:chgData name="代數白痴 顧" userId="316db6a4f7ef8138" providerId="LiveId" clId="{5E431FAB-09AD-4AF6-BCFB-4C3DB7734C04}" dt="2023-08-03T07:55:46.505" v="3272" actId="164"/>
          <ac:grpSpMkLst>
            <pc:docMk/>
            <pc:sldMk cId="2873434386" sldId="379"/>
            <ac:grpSpMk id="78" creationId="{5C20ED32-AE53-076E-7CD8-9460420B3941}"/>
          </ac:grpSpMkLst>
        </pc:grp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6" creationId="{17D7F004-1C9C-7DA9-F684-0C45EF8255E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7" creationId="{255CB68B-E352-5720-7625-BA5D550633E4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8" creationId="{B294C2E4-17D7-D6BB-F70F-A9411556CF77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19" creationId="{8E3B4950-B02D-6CD1-9AC0-08756D5D555B}"/>
          </ac:graphicFrameMkLst>
        </pc:graphicFrameChg>
        <pc:graphicFrameChg chg="del">
          <ac:chgData name="代數白痴 顧" userId="316db6a4f7ef8138" providerId="LiveId" clId="{5E431FAB-09AD-4AF6-BCFB-4C3DB7734C04}" dt="2023-08-03T07:12:51.644" v="2" actId="478"/>
          <ac:graphicFrameMkLst>
            <pc:docMk/>
            <pc:sldMk cId="2873434386" sldId="379"/>
            <ac:graphicFrameMk id="20" creationId="{0F4F6686-E967-8E1B-C5B7-F8C977D267DC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1" creationId="{3BDE9092-DDDD-3D2F-AE60-29A10A0B8B4B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2" creationId="{C15E05D1-5C45-4C14-CFC1-85F0CD809C5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4" creationId="{53DF853E-E4A0-04A3-D4EE-9DDD4310E312}"/>
          </ac:graphicFrameMkLst>
        </pc:graphicFrameChg>
        <pc:graphicFrameChg chg="del">
          <ac:chgData name="代數白痴 顧" userId="316db6a4f7ef8138" providerId="LiveId" clId="{5E431FAB-09AD-4AF6-BCFB-4C3DB7734C04}" dt="2023-08-03T07:12:53.729" v="3" actId="478"/>
          <ac:graphicFrameMkLst>
            <pc:docMk/>
            <pc:sldMk cId="2873434386" sldId="379"/>
            <ac:graphicFrameMk id="25" creationId="{37B72EE5-E6C3-2737-0629-9B6C04D33C28}"/>
          </ac:graphicFrameMkLst>
        </pc:graphicFrameChg>
        <pc:cxnChg chg="add mod">
          <ac:chgData name="代數白痴 顧" userId="316db6a4f7ef8138" providerId="LiveId" clId="{5E431FAB-09AD-4AF6-BCFB-4C3DB7734C04}" dt="2023-08-03T07:16:42.753" v="496" actId="14100"/>
          <ac:cxnSpMkLst>
            <pc:docMk/>
            <pc:sldMk cId="2873434386" sldId="379"/>
            <ac:cxnSpMk id="5" creationId="{B61D65D2-3D41-B046-EF95-431EEE1972F6}"/>
          </ac:cxnSpMkLst>
        </pc:cxnChg>
        <pc:cxnChg chg="add mod">
          <ac:chgData name="代數白痴 顧" userId="316db6a4f7ef8138" providerId="LiveId" clId="{5E431FAB-09AD-4AF6-BCFB-4C3DB7734C04}" dt="2023-08-03T07:16:47.657" v="498" actId="14100"/>
          <ac:cxnSpMkLst>
            <pc:docMk/>
            <pc:sldMk cId="2873434386" sldId="379"/>
            <ac:cxnSpMk id="6" creationId="{3C3ED850-D677-7459-7D62-5A8AC23E39AB}"/>
          </ac:cxnSpMkLst>
        </pc:cxnChg>
        <pc:cxnChg chg="add mod">
          <ac:chgData name="代數白痴 顧" userId="316db6a4f7ef8138" providerId="LiveId" clId="{5E431FAB-09AD-4AF6-BCFB-4C3DB7734C04}" dt="2023-08-03T07:16:51.467" v="500" actId="14100"/>
          <ac:cxnSpMkLst>
            <pc:docMk/>
            <pc:sldMk cId="2873434386" sldId="379"/>
            <ac:cxnSpMk id="7" creationId="{61BDB1AA-9ECB-875E-5F98-D32684266975}"/>
          </ac:cxnSpMkLst>
        </pc:cxnChg>
        <pc:cxnChg chg="add mod">
          <ac:chgData name="代數白痴 顧" userId="316db6a4f7ef8138" providerId="LiveId" clId="{5E431FAB-09AD-4AF6-BCFB-4C3DB7734C04}" dt="2023-08-03T07:20:29.990" v="828" actId="1076"/>
          <ac:cxnSpMkLst>
            <pc:docMk/>
            <pc:sldMk cId="2873434386" sldId="379"/>
            <ac:cxnSpMk id="14" creationId="{D2F35921-4BF4-23DD-E360-C0BD10943047}"/>
          </ac:cxnSpMkLst>
        </pc:cxnChg>
        <pc:cxnChg chg="add del mod">
          <ac:chgData name="代數白痴 顧" userId="316db6a4f7ef8138" providerId="LiveId" clId="{5E431FAB-09AD-4AF6-BCFB-4C3DB7734C04}" dt="2023-08-03T07:20:10.826" v="801" actId="478"/>
          <ac:cxnSpMkLst>
            <pc:docMk/>
            <pc:sldMk cId="2873434386" sldId="379"/>
            <ac:cxnSpMk id="27" creationId="{D9CCD0A6-94EA-0380-2030-7B3B704E1131}"/>
          </ac:cxnSpMkLst>
        </pc:cxnChg>
        <pc:cxnChg chg="add del mod">
          <ac:chgData name="代數白痴 顧" userId="316db6a4f7ef8138" providerId="LiveId" clId="{5E431FAB-09AD-4AF6-BCFB-4C3DB7734C04}" dt="2023-08-03T07:20:11.875" v="802" actId="478"/>
          <ac:cxnSpMkLst>
            <pc:docMk/>
            <pc:sldMk cId="2873434386" sldId="379"/>
            <ac:cxnSpMk id="31" creationId="{9965EC74-32E1-EAFA-0FF8-6134D30C73B7}"/>
          </ac:cxnSpMkLst>
        </pc:cxnChg>
        <pc:cxnChg chg="add del mod">
          <ac:chgData name="代數白痴 顧" userId="316db6a4f7ef8138" providerId="LiveId" clId="{5E431FAB-09AD-4AF6-BCFB-4C3DB7734C04}" dt="2023-08-03T07:19:29.217" v="596" actId="478"/>
          <ac:cxnSpMkLst>
            <pc:docMk/>
            <pc:sldMk cId="2873434386" sldId="379"/>
            <ac:cxnSpMk id="32" creationId="{4C77C643-4FE8-86F7-B26E-C310E7AF57F9}"/>
          </ac:cxnSpMkLst>
        </pc:cxnChg>
        <pc:cxnChg chg="add del mod">
          <ac:chgData name="代數白痴 顧" userId="316db6a4f7ef8138" providerId="LiveId" clId="{5E431FAB-09AD-4AF6-BCFB-4C3DB7734C04}" dt="2023-08-03T07:20:08.924" v="800" actId="478"/>
          <ac:cxnSpMkLst>
            <pc:docMk/>
            <pc:sldMk cId="2873434386" sldId="379"/>
            <ac:cxnSpMk id="33" creationId="{B73F72E9-96CB-8AD1-3E99-30381EBCF3DB}"/>
          </ac:cxnSpMkLst>
        </pc:cxnChg>
        <pc:cxnChg chg="add del mod">
          <ac:chgData name="代數白痴 顧" userId="316db6a4f7ef8138" providerId="LiveId" clId="{5E431FAB-09AD-4AF6-BCFB-4C3DB7734C04}" dt="2023-08-03T07:20:01.798" v="798" actId="478"/>
          <ac:cxnSpMkLst>
            <pc:docMk/>
            <pc:sldMk cId="2873434386" sldId="379"/>
            <ac:cxnSpMk id="38" creationId="{60E1A2C9-530B-84E0-A1CD-8A1A84397411}"/>
          </ac:cxnSpMkLst>
        </pc:cxnChg>
        <pc:cxnChg chg="add del mod">
          <ac:chgData name="代數白痴 顧" userId="316db6a4f7ef8138" providerId="LiveId" clId="{5E431FAB-09AD-4AF6-BCFB-4C3DB7734C04}" dt="2023-08-03T07:27:00.396" v="1345" actId="478"/>
          <ac:cxnSpMkLst>
            <pc:docMk/>
            <pc:sldMk cId="2873434386" sldId="379"/>
            <ac:cxnSpMk id="44" creationId="{82E66196-7748-D6AD-7F2F-AC3AB3DB0E80}"/>
          </ac:cxnSpMkLst>
        </pc:cxnChg>
        <pc:cxnChg chg="add mod">
          <ac:chgData name="代數白痴 顧" userId="316db6a4f7ef8138" providerId="LiveId" clId="{5E431FAB-09AD-4AF6-BCFB-4C3DB7734C04}" dt="2023-08-03T07:55:46.505" v="3272" actId="164"/>
          <ac:cxnSpMkLst>
            <pc:docMk/>
            <pc:sldMk cId="2873434386" sldId="379"/>
            <ac:cxnSpMk id="55" creationId="{F511F857-D855-89F3-83D3-8A716BA5D32F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7" creationId="{1CBDFDA7-A425-B000-CF01-B04F67CC5900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8" creationId="{BDBA1C33-99F7-DBD0-0191-475C2CB13334}"/>
          </ac:cxnSpMkLst>
        </pc:cxnChg>
        <pc:cxnChg chg="add mod">
          <ac:chgData name="代數白痴 顧" userId="316db6a4f7ef8138" providerId="LiveId" clId="{5E431FAB-09AD-4AF6-BCFB-4C3DB7734C04}" dt="2023-08-03T07:36:09.846" v="1863" actId="692"/>
          <ac:cxnSpMkLst>
            <pc:docMk/>
            <pc:sldMk cId="2873434386" sldId="379"/>
            <ac:cxnSpMk id="69" creationId="{21317E0C-E13E-C0A4-7260-6B716E3A67F7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1" creationId="{87EA77B2-B8EE-8C38-A44C-925B96142FBA}"/>
          </ac:cxnSpMkLst>
        </pc:cxnChg>
        <pc:cxnChg chg="add mod">
          <ac:chgData name="代數白痴 顧" userId="316db6a4f7ef8138" providerId="LiveId" clId="{5E431FAB-09AD-4AF6-BCFB-4C3DB7734C04}" dt="2023-08-03T07:35:55.268" v="1862" actId="692"/>
          <ac:cxnSpMkLst>
            <pc:docMk/>
            <pc:sldMk cId="2873434386" sldId="379"/>
            <ac:cxnSpMk id="72" creationId="{0A2C878A-C96A-B595-5EA5-39B2A176F8A9}"/>
          </ac:cxnSpMkLst>
        </pc:cxnChg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2498798070" sldId="382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783578233" sldId="383"/>
        </pc:sldMkLst>
      </pc:sldChg>
      <pc:sldChg chg="del">
        <pc:chgData name="代數白痴 顧" userId="316db6a4f7ef8138" providerId="LiveId" clId="{5E431FAB-09AD-4AF6-BCFB-4C3DB7734C04}" dt="2023-08-03T07:33:13.184" v="1790" actId="2696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677D7F95-5FE7-48E7-AD86-42211E234EF4}"/>
    <pc:docChg chg="undo custSel addSld delSld modSld sldOrd">
      <pc:chgData name="代數白痴 顧" userId="316db6a4f7ef8138" providerId="LiveId" clId="{677D7F95-5FE7-48E7-AD86-42211E234EF4}" dt="2023-07-19T23:56:30.138" v="8067" actId="20577"/>
      <pc:docMkLst>
        <pc:docMk/>
      </pc:docMkLst>
      <pc:sldChg chg="delSp modSp mod delAnim modNotesTx">
        <pc:chgData name="代數白痴 顧" userId="316db6a4f7ef8138" providerId="LiveId" clId="{677D7F95-5FE7-48E7-AD86-42211E234EF4}" dt="2023-07-18T01:12:19.660" v="6840" actId="20577"/>
        <pc:sldMkLst>
          <pc:docMk/>
          <pc:sldMk cId="2873434386" sldId="379"/>
        </pc:sldMkLst>
        <pc:spChg chg="del topLvl">
          <ac:chgData name="代數白痴 顧" userId="316db6a4f7ef8138" providerId="LiveId" clId="{677D7F95-5FE7-48E7-AD86-42211E234EF4}" dt="2023-07-18T00:12:34.396" v="810" actId="478"/>
          <ac:spMkLst>
            <pc:docMk/>
            <pc:sldMk cId="2873434386" sldId="379"/>
            <ac:spMk id="3" creationId="{F5C4FC2D-C951-417C-8757-49262ECE025A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0" creationId="{EBA826AE-564C-7387-3250-22E5328010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1" creationId="{9EEF9EDB-1FBB-1BF6-7E84-F6C0EF447E50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2" creationId="{66D18466-A97D-8484-1BFE-741BA53855D1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4" creationId="{FF9E63E0-6C96-FE0C-10B5-4259F02E2083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5" creationId="{2C13E885-70E2-F742-FB9A-F0B3852FA3B7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6" creationId="{9ADA8453-63B7-E90E-6A1B-9DB84CABFE25}"/>
          </ac:spMkLst>
        </pc:spChg>
        <pc:spChg chg="del">
          <ac:chgData name="代數白痴 顧" userId="316db6a4f7ef8138" providerId="LiveId" clId="{677D7F95-5FE7-48E7-AD86-42211E234EF4}" dt="2023-07-18T00:05:11.187" v="424" actId="478"/>
          <ac:spMkLst>
            <pc:docMk/>
            <pc:sldMk cId="2873434386" sldId="379"/>
            <ac:spMk id="27" creationId="{F8D9F029-547B-D477-0714-0AB9EDA246C9}"/>
          </ac:spMkLst>
        </pc:spChg>
        <pc:spChg chg="mod">
          <ac:chgData name="代數白痴 顧" userId="316db6a4f7ef8138" providerId="LiveId" clId="{677D7F95-5FE7-48E7-AD86-42211E234EF4}" dt="2023-07-18T00:08:48.357" v="808" actId="14100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677D7F95-5FE7-48E7-AD86-42211E234EF4}" dt="2023-07-18T00:07:31.532" v="743" actId="113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677D7F95-5FE7-48E7-AD86-42211E234EF4}" dt="2023-07-18T00:07:59.655" v="744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15:35.316" v="1188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6:22.237" v="2221" actId="20577"/>
          <ac:spMkLst>
            <pc:docMk/>
            <pc:sldMk cId="2873434386" sldId="379"/>
            <ac:spMk id="101" creationId="{665D392D-19FC-71B5-434C-0ABBBC91FB85}"/>
          </ac:spMkLst>
        </pc:spChg>
        <pc:grpChg chg="topLv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2" creationId="{9204BB33-F861-B3E8-E94D-762DF3B9352D}"/>
          </ac:grpSpMkLst>
        </pc:grpChg>
        <pc:grpChg chg="del">
          <ac:chgData name="代數白痴 顧" userId="316db6a4f7ef8138" providerId="LiveId" clId="{677D7F95-5FE7-48E7-AD86-42211E234EF4}" dt="2023-07-18T00:12:34.396" v="810" actId="478"/>
          <ac:grpSpMkLst>
            <pc:docMk/>
            <pc:sldMk cId="2873434386" sldId="379"/>
            <ac:grpSpMk id="4" creationId="{033229D4-47C9-364C-E2C1-9D0B8997D77E}"/>
          </ac:grpSpMkLst>
        </pc:grpChg>
        <pc:picChg chg="del">
          <ac:chgData name="代數白痴 顧" userId="316db6a4f7ef8138" providerId="LiveId" clId="{677D7F95-5FE7-48E7-AD86-42211E234EF4}" dt="2023-07-18T00:12:30.908" v="809" actId="478"/>
          <ac:picMkLst>
            <pc:docMk/>
            <pc:sldMk cId="2873434386" sldId="379"/>
            <ac:picMk id="5" creationId="{30CA8C3D-C7C5-1452-64E4-C51A94C4C6FE}"/>
          </ac:picMkLst>
        </pc:picChg>
        <pc:inkChg chg="del">
          <ac:chgData name="代數白痴 顧" userId="316db6a4f7ef8138" providerId="LiveId" clId="{677D7F95-5FE7-48E7-AD86-42211E234EF4}" dt="2023-07-17T23:55:31.199" v="2" actId="478"/>
          <ac:inkMkLst>
            <pc:docMk/>
            <pc:sldMk cId="2873434386" sldId="379"/>
            <ac:inkMk id="6" creationId="{3D472EB0-E823-8E6D-4194-85B356C8749A}"/>
          </ac:inkMkLst>
        </pc:ink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7" creationId="{2D07C47C-E281-6840-8C68-EE924EED0AB8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4" creationId="{E8A97C8A-2250-B6A2-B498-FF6596305F3F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6" creationId="{3FABBE20-F9E0-6C9C-115F-6390261823F1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7" creationId="{A46D0AC6-6DA0-8C58-6911-AFEDF5A3853E}"/>
          </ac:cxnSpMkLst>
        </pc:cxnChg>
        <pc:cxnChg chg="del">
          <ac:chgData name="代數白痴 顧" userId="316db6a4f7ef8138" providerId="LiveId" clId="{677D7F95-5FE7-48E7-AD86-42211E234EF4}" dt="2023-07-18T00:05:11.187" v="424" actId="478"/>
          <ac:cxnSpMkLst>
            <pc:docMk/>
            <pc:sldMk cId="2873434386" sldId="379"/>
            <ac:cxnSpMk id="18" creationId="{BD3B87FE-1F8B-85A5-7E4F-C0CF07310770}"/>
          </ac:cxnSpMkLst>
        </pc:cxnChg>
      </pc:sldChg>
      <pc:sldChg chg="addSp delSp modSp mod ord delAnim modAnim modNotesTx">
        <pc:chgData name="代數白痴 顧" userId="316db6a4f7ef8138" providerId="LiveId" clId="{677D7F95-5FE7-48E7-AD86-42211E234EF4}" dt="2023-07-19T23:56:30.138" v="8067" actId="20577"/>
        <pc:sldMkLst>
          <pc:docMk/>
          <pc:sldMk cId="2328187967" sldId="380"/>
        </pc:sldMkLst>
        <pc:spChg chg="add del mod">
          <ac:chgData name="代數白痴 顧" userId="316db6a4f7ef8138" providerId="LiveId" clId="{677D7F95-5FE7-48E7-AD86-42211E234EF4}" dt="2023-07-19T23:39:48.213" v="6846" actId="478"/>
          <ac:spMkLst>
            <pc:docMk/>
            <pc:sldMk cId="2328187967" sldId="380"/>
            <ac:spMk id="3" creationId="{B259547A-91E3-1993-93FA-2B0DE2E4B0DE}"/>
          </ac:spMkLst>
        </pc:spChg>
        <pc:spChg chg="add del mod">
          <ac:chgData name="代數白痴 顧" userId="316db6a4f7ef8138" providerId="LiveId" clId="{677D7F95-5FE7-48E7-AD86-42211E234EF4}" dt="2023-07-19T23:41:54.723" v="7016" actId="478"/>
          <ac:spMkLst>
            <pc:docMk/>
            <pc:sldMk cId="2328187967" sldId="380"/>
            <ac:spMk id="4" creationId="{D2B3E136-6363-2307-25DC-BA569E11CEC3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5" creationId="{C29058A9-8C50-E084-415D-F5186E3D87E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9" creationId="{CD92F139-EA68-ECB2-15D2-5AF24DF73E7F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0" creationId="{82012B3A-AB46-A77E-1EB8-1FFFDC0561DC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1" creationId="{BEAA2DA2-5C03-11AF-D762-4AADB912B590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2" creationId="{427FB3C8-32C1-493C-B05A-74BFC169C49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2" creationId="{4805785B-2F59-2A6C-B1DC-8969A313600D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3" creationId="{90B0F32A-114A-CB70-8651-28E2623B2C7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3" creationId="{CBFBC98A-3C67-29F2-BCA9-F82550617994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14" creationId="{99479C70-AE36-A796-6724-8749E1D8804B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4" creationId="{9B066DC9-1074-2203-CCCE-DE612102F547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5" creationId="{B1DB0698-6CA9-0A77-2904-7DFD52EC5F16}"/>
          </ac:spMkLst>
        </pc:spChg>
        <pc:spChg chg="add del mod">
          <ac:chgData name="代數白痴 顧" userId="316db6a4f7ef8138" providerId="LiveId" clId="{677D7F95-5FE7-48E7-AD86-42211E234EF4}" dt="2023-07-19T23:41:50.114" v="7015" actId="478"/>
          <ac:spMkLst>
            <pc:docMk/>
            <pc:sldMk cId="2328187967" sldId="380"/>
            <ac:spMk id="16" creationId="{E84E0761-97D9-E4C8-3DDD-135B1D1C8BEC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8" creationId="{81A33634-AD3E-A517-3EE5-C8F1169449E7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19" creationId="{D4297E39-5E2D-D5EE-B53F-49FCE578D39E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0" creationId="{67D62343-980C-B05F-A92F-70E94724ED41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1" creationId="{14616214-755A-1A18-85A1-3AEC17F25FA9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2" creationId="{6C6D43BC-C59C-5EAA-D93E-7E17A67195C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4" creationId="{9DFB9701-A104-4D6B-D2E4-ED14B4682F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5" creationId="{966E2B13-BD86-5CD2-23D8-399B12AC86BD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6" creationId="{5D342C4C-D4D5-EE53-FD66-BA223D7EC7B0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7" creationId="{278147CC-4A75-19D0-095D-18013980B01B}"/>
          </ac:spMkLst>
        </pc:spChg>
        <pc:spChg chg="add mod">
          <ac:chgData name="代數白痴 顧" userId="316db6a4f7ef8138" providerId="LiveId" clId="{677D7F95-5FE7-48E7-AD86-42211E234EF4}" dt="2023-07-19T23:49:45.732" v="7340" actId="164"/>
          <ac:spMkLst>
            <pc:docMk/>
            <pc:sldMk cId="2328187967" sldId="380"/>
            <ac:spMk id="28" creationId="{6A5DEBAA-A8F2-4701-FE9D-058A52BCFAC5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34" creationId="{B0FA53EF-5173-7335-8ED6-727A979A1A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3" creationId="{9B4B6472-B54F-8B51-4C0E-C428E106A693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5" creationId="{B69CAEFD-8A1C-B54C-8C24-229645ED172E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48" creationId="{8F523252-D454-8B20-58EA-AA52475679C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51" creationId="{92B95963-03D1-917F-909D-6C3F34E58852}"/>
          </ac:spMkLst>
        </pc:spChg>
        <pc:spChg chg="mod">
          <ac:chgData name="代數白痴 顧" userId="316db6a4f7ef8138" providerId="LiveId" clId="{677D7F95-5FE7-48E7-AD86-42211E234EF4}" dt="2023-07-18T01:39:30.686" v="6842" actId="20577"/>
          <ac:spMkLst>
            <pc:docMk/>
            <pc:sldMk cId="2328187967" sldId="380"/>
            <ac:spMk id="60" creationId="{90ECAF3B-FFFF-A531-AFBE-31708C7D891C}"/>
          </ac:spMkLst>
        </pc:spChg>
        <pc:spChg chg="del">
          <ac:chgData name="代數白痴 顧" userId="316db6a4f7ef8138" providerId="LiveId" clId="{677D7F95-5FE7-48E7-AD86-42211E234EF4}" dt="2023-07-18T00:16:49.749" v="1194" actId="478"/>
          <ac:spMkLst>
            <pc:docMk/>
            <pc:sldMk cId="2328187967" sldId="380"/>
            <ac:spMk id="68" creationId="{070F38BB-A0F7-C718-1E4E-8DBDAFC8539E}"/>
          </ac:spMkLst>
        </pc:spChg>
        <pc:spChg chg="mod">
          <ac:chgData name="代數白痴 顧" userId="316db6a4f7ef8138" providerId="LiveId" clId="{677D7F95-5FE7-48E7-AD86-42211E234EF4}" dt="2023-07-18T00:45:38.790" v="2200" actId="113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45:50.521" v="2210" actId="20577"/>
          <ac:spMkLst>
            <pc:docMk/>
            <pc:sldMk cId="2328187967" sldId="380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3" creationId="{6570DCDE-BA9E-79A7-AF52-E02C17486A0E}"/>
          </ac:grpSpMkLst>
        </pc:grpChg>
        <pc:grpChg chg="del">
          <ac:chgData name="代數白痴 顧" userId="316db6a4f7ef8138" providerId="LiveId" clId="{677D7F95-5FE7-48E7-AD86-42211E234EF4}" dt="2023-07-18T00:16:49.749" v="1194" actId="478"/>
          <ac:grpSpMkLst>
            <pc:docMk/>
            <pc:sldMk cId="2328187967" sldId="380"/>
            <ac:grpSpMk id="5" creationId="{0AB53D45-79EA-CF86-01A2-FA6F2F1F0CBF}"/>
          </ac:grpSpMkLst>
        </pc:grpChg>
        <pc:grpChg chg="add mod">
          <ac:chgData name="代數白痴 顧" userId="316db6a4f7ef8138" providerId="LiveId" clId="{677D7F95-5FE7-48E7-AD86-42211E234EF4}" dt="2023-07-19T23:49:45.732" v="7340" actId="164"/>
          <ac:grpSpMkLst>
            <pc:docMk/>
            <pc:sldMk cId="2328187967" sldId="380"/>
            <ac:grpSpMk id="34" creationId="{5E70F412-D66A-8078-2DC6-9E18FD82969F}"/>
          </ac:grpSpMkLst>
        </pc:grpChg>
        <pc:graphicFrameChg chg="add del mod modGraphic">
          <ac:chgData name="代數白痴 顧" userId="316db6a4f7ef8138" providerId="LiveId" clId="{677D7F95-5FE7-48E7-AD86-42211E234EF4}" dt="2023-07-19T23:45:57.911" v="7252" actId="478"/>
          <ac:graphicFrameMkLst>
            <pc:docMk/>
            <pc:sldMk cId="2328187967" sldId="380"/>
            <ac:graphicFrameMk id="17" creationId="{779873A2-DC15-7A06-7298-D2739291F02D}"/>
          </ac:graphicFrameMkLst>
        </pc:graphicFrameChg>
        <pc:inkChg chg="del">
          <ac:chgData name="代數白痴 顧" userId="316db6a4f7ef8138" providerId="LiveId" clId="{677D7F95-5FE7-48E7-AD86-42211E234EF4}" dt="2023-07-17T23:55:33.306" v="3" actId="478"/>
          <ac:inkMkLst>
            <pc:docMk/>
            <pc:sldMk cId="2328187967" sldId="380"/>
            <ac:inkMk id="6" creationId="{7307FD47-2E63-62AB-4E21-894AB416AA45}"/>
          </ac:inkMkLst>
        </pc:ink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" creationId="{E59E4B7C-1F59-115D-C1D9-42F601631509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7" creationId="{5EDE108A-E30A-5883-0396-7A0A38606236}"/>
          </ac:cxnSpMkLst>
        </pc:cxnChg>
        <pc:cxnChg chg="add del mod">
          <ac:chgData name="代數白痴 顧" userId="316db6a4f7ef8138" providerId="LiveId" clId="{677D7F95-5FE7-48E7-AD86-42211E234EF4}" dt="2023-07-19T23:43:19.588" v="7029" actId="478"/>
          <ac:cxnSpMkLst>
            <pc:docMk/>
            <pc:sldMk cId="2328187967" sldId="380"/>
            <ac:cxnSpMk id="7" creationId="{855464E6-FBA1-53B2-E190-1D0309CBC755}"/>
          </ac:cxnSpMkLst>
        </pc:cxnChg>
        <pc:cxnChg chg="add del mod">
          <ac:chgData name="代數白痴 顧" userId="316db6a4f7ef8138" providerId="LiveId" clId="{677D7F95-5FE7-48E7-AD86-42211E234EF4}" dt="2023-07-19T23:43:20.650" v="7030" actId="478"/>
          <ac:cxnSpMkLst>
            <pc:docMk/>
            <pc:sldMk cId="2328187967" sldId="380"/>
            <ac:cxnSpMk id="8" creationId="{F90EDE14-DC5D-E6F6-09C4-293ED0696A1E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9" creationId="{1475A947-518F-5AD2-8B62-795A31D9022A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11" creationId="{A651AB77-8255-FE24-5D73-D0266293A477}"/>
          </ac:cxnSpMkLst>
        </pc:cxnChg>
        <pc:cxnChg chg="add del mod">
          <ac:chgData name="代數白痴 顧" userId="316db6a4f7ef8138" providerId="LiveId" clId="{677D7F95-5FE7-48E7-AD86-42211E234EF4}" dt="2023-07-19T23:47:42.176" v="7311" actId="478"/>
          <ac:cxnSpMkLst>
            <pc:docMk/>
            <pc:sldMk cId="2328187967" sldId="380"/>
            <ac:cxnSpMk id="30" creationId="{FFB0B52E-BC67-AF3B-D03B-F895EEBA17BA}"/>
          </ac:cxnSpMkLst>
        </pc:cxnChg>
        <pc:cxnChg chg="add del mod">
          <ac:chgData name="代數白痴 顧" userId="316db6a4f7ef8138" providerId="LiveId" clId="{677D7F95-5FE7-48E7-AD86-42211E234EF4}" dt="2023-07-19T23:49:22.434" v="7335" actId="478"/>
          <ac:cxnSpMkLst>
            <pc:docMk/>
            <pc:sldMk cId="2328187967" sldId="380"/>
            <ac:cxnSpMk id="32" creationId="{1DBBAF0E-7837-41ED-042F-AD474C5BC955}"/>
          </ac:cxnSpMkLst>
        </pc:cxnChg>
        <pc:cxnChg chg="add del mod">
          <ac:chgData name="代數白痴 顧" userId="316db6a4f7ef8138" providerId="LiveId" clId="{677D7F95-5FE7-48E7-AD86-42211E234EF4}" dt="2023-07-19T23:49:21.512" v="7334" actId="478"/>
          <ac:cxnSpMkLst>
            <pc:docMk/>
            <pc:sldMk cId="2328187967" sldId="380"/>
            <ac:cxnSpMk id="33" creationId="{BFE750EF-0642-4D37-3E23-E6FDCFA81408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47" creationId="{400F6F7A-CA84-6062-59E9-159C8C28DD67}"/>
          </ac:cxnSpMkLst>
        </pc:cxnChg>
        <pc:cxnChg chg="del">
          <ac:chgData name="代數白痴 顧" userId="316db6a4f7ef8138" providerId="LiveId" clId="{677D7F95-5FE7-48E7-AD86-42211E234EF4}" dt="2023-07-18T00:16:49.749" v="1194" actId="478"/>
          <ac:cxnSpMkLst>
            <pc:docMk/>
            <pc:sldMk cId="2328187967" sldId="380"/>
            <ac:cxnSpMk id="56" creationId="{C6087C43-F2E1-BD29-85A8-5DD731CA0B3E}"/>
          </ac:cxnSpMkLst>
        </pc:cxnChg>
      </pc:sldChg>
      <pc:sldChg chg="addSp delSp modSp mod delAnim modAnim modNotesTx">
        <pc:chgData name="代數白痴 顧" userId="316db6a4f7ef8138" providerId="LiveId" clId="{677D7F95-5FE7-48E7-AD86-42211E234EF4}" dt="2023-07-19T23:54:42.212" v="7723" actId="20577"/>
        <pc:sldMkLst>
          <pc:docMk/>
          <pc:sldMk cId="1787025739" sldId="381"/>
        </pc:sldMkLst>
        <pc:spChg chg="add mod">
          <ac:chgData name="代數白痴 顧" userId="316db6a4f7ef8138" providerId="LiveId" clId="{677D7F95-5FE7-48E7-AD86-42211E234EF4}" dt="2023-07-18T00:57:08.530" v="3720" actId="1076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6" creationId="{820E319E-B702-D180-C250-5FDDCF87A381}"/>
          </ac:spMkLst>
        </pc:spChg>
        <pc:spChg chg="del">
          <ac:chgData name="代數白痴 顧" userId="316db6a4f7ef8138" providerId="LiveId" clId="{677D7F95-5FE7-48E7-AD86-42211E234EF4}" dt="2023-07-17T23:56:12.005" v="4" actId="478"/>
          <ac:spMkLst>
            <pc:docMk/>
            <pc:sldMk cId="1787025739" sldId="381"/>
            <ac:spMk id="17" creationId="{43BC5D8C-0AFF-4703-AB0C-266BE47A70F1}"/>
          </ac:spMkLst>
        </pc:spChg>
        <pc:spChg chg="mod">
          <ac:chgData name="代數白痴 顧" userId="316db6a4f7ef8138" providerId="LiveId" clId="{677D7F95-5FE7-48E7-AD86-42211E234EF4}" dt="2023-07-18T00:00:47.702" v="284" actId="14100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677D7F95-5FE7-48E7-AD86-42211E234EF4}" dt="2023-07-17T23:58:59.155" v="232" actId="114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77D7F95-5FE7-48E7-AD86-42211E234EF4}" dt="2023-07-18T00:56:59.187" v="3719" actId="404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77D7F95-5FE7-48E7-AD86-42211E234EF4}" dt="2023-07-18T00:03:39.701" v="423" actId="20577"/>
          <ac:spMkLst>
            <pc:docMk/>
            <pc:sldMk cId="1787025739" sldId="381"/>
            <ac:spMk id="101" creationId="{665D392D-19FC-71B5-434C-0ABBBC91FB85}"/>
          </ac:spMkLst>
        </pc:spChg>
        <pc:grpChg chg="del">
          <ac:chgData name="代數白痴 顧" userId="316db6a4f7ef8138" providerId="LiveId" clId="{677D7F95-5FE7-48E7-AD86-42211E234EF4}" dt="2023-07-17T23:56:12.005" v="4" actId="478"/>
          <ac:grpSpMkLst>
            <pc:docMk/>
            <pc:sldMk cId="1787025739" sldId="381"/>
            <ac:grpSpMk id="19" creationId="{1B8250F5-475F-721B-4961-F7F4932DDAE0}"/>
          </ac:grpSpMkLst>
        </pc:grpChg>
        <pc:inkChg chg="del">
          <ac:chgData name="代數白痴 顧" userId="316db6a4f7ef8138" providerId="LiveId" clId="{677D7F95-5FE7-48E7-AD86-42211E234EF4}" dt="2023-07-17T23:55:27.200" v="1" actId="478"/>
          <ac:inkMkLst>
            <pc:docMk/>
            <pc:sldMk cId="1787025739" sldId="381"/>
            <ac:inkMk id="3" creationId="{9287B28B-D45C-183E-5FE7-96333A09C6AC}"/>
          </ac:inkMkLst>
        </pc:inkChg>
      </pc:sldChg>
      <pc:sldChg chg="new del">
        <pc:chgData name="代數白痴 顧" userId="316db6a4f7ef8138" providerId="LiveId" clId="{677D7F95-5FE7-48E7-AD86-42211E234EF4}" dt="2023-07-18T01:11:54.182" v="6737" actId="2696"/>
        <pc:sldMkLst>
          <pc:docMk/>
          <pc:sldMk cId="1941898077" sldId="382"/>
        </pc:sldMkLst>
      </pc:sldChg>
    </pc:docChg>
  </pc:docChgLst>
  <pc:docChgLst>
    <pc:chgData name="代數白痴 顧" userId="316db6a4f7ef8138" providerId="LiveId" clId="{46C2F393-F996-4C37-9180-442E4418F599}"/>
    <pc:docChg chg="undo custSel addSld modSld">
      <pc:chgData name="代數白痴 顧" userId="316db6a4f7ef8138" providerId="LiveId" clId="{46C2F393-F996-4C37-9180-442E4418F599}" dt="2023-08-07T14:47:30.101" v="1984"/>
      <pc:docMkLst>
        <pc:docMk/>
      </pc:docMkLst>
      <pc:sldChg chg="modSp mod modAnim">
        <pc:chgData name="代數白痴 顧" userId="316db6a4f7ef8138" providerId="LiveId" clId="{46C2F393-F996-4C37-9180-442E4418F599}" dt="2023-08-07T14:47:30.101" v="1984"/>
        <pc:sldMkLst>
          <pc:docMk/>
          <pc:sldMk cId="2873434386" sldId="379"/>
        </pc:sldMkLst>
        <pc:picChg chg="mod">
          <ac:chgData name="代數白痴 顧" userId="316db6a4f7ef8138" providerId="LiveId" clId="{46C2F393-F996-4C37-9180-442E4418F599}" dt="2023-08-07T14:42:59.883" v="1632" actId="14100"/>
          <ac:picMkLst>
            <pc:docMk/>
            <pc:sldMk cId="2873434386" sldId="379"/>
            <ac:picMk id="5" creationId="{BC1F925B-0C3B-2CBA-E942-A09FF91D4971}"/>
          </ac:picMkLst>
        </pc:picChg>
      </pc:sldChg>
      <pc:sldChg chg="modSp mod">
        <pc:chgData name="代數白痴 顧" userId="316db6a4f7ef8138" providerId="LiveId" clId="{46C2F393-F996-4C37-9180-442E4418F599}" dt="2023-08-07T14:17:21.047" v="1" actId="20577"/>
        <pc:sldMkLst>
          <pc:docMk/>
          <pc:sldMk cId="371298532" sldId="385"/>
        </pc:sldMkLst>
        <pc:spChg chg="mod">
          <ac:chgData name="代數白痴 顧" userId="316db6a4f7ef8138" providerId="LiveId" clId="{46C2F393-F996-4C37-9180-442E4418F599}" dt="2023-08-07T14:17:21.047" v="1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modSp mod modAnim">
        <pc:chgData name="代數白痴 顧" userId="316db6a4f7ef8138" providerId="LiveId" clId="{46C2F393-F996-4C37-9180-442E4418F599}" dt="2023-08-07T14:47:23.302" v="1983"/>
        <pc:sldMkLst>
          <pc:docMk/>
          <pc:sldMk cId="754667137" sldId="386"/>
        </pc:sldMkLst>
        <pc:spChg chg="mod">
          <ac:chgData name="代數白痴 顧" userId="316db6a4f7ef8138" providerId="LiveId" clId="{46C2F393-F996-4C37-9180-442E4418F599}" dt="2023-08-07T14:17:33.758" v="2" actId="113"/>
          <ac:spMkLst>
            <pc:docMk/>
            <pc:sldMk cId="754667137" sldId="386"/>
            <ac:spMk id="89" creationId="{9E8FE398-ED8E-E5DE-BD50-E0471252FAF6}"/>
          </ac:spMkLst>
        </pc:spChg>
      </pc:sldChg>
      <pc:sldChg chg="addSp delSp modSp mod modAnim">
        <pc:chgData name="代數白痴 顧" userId="316db6a4f7ef8138" providerId="LiveId" clId="{46C2F393-F996-4C37-9180-442E4418F599}" dt="2023-08-07T14:47:15.821" v="1982"/>
        <pc:sldMkLst>
          <pc:docMk/>
          <pc:sldMk cId="731354489" sldId="387"/>
        </pc:sldMkLst>
        <pc:spChg chg="mod">
          <ac:chgData name="代數白痴 顧" userId="316db6a4f7ef8138" providerId="LiveId" clId="{46C2F393-F996-4C37-9180-442E4418F599}" dt="2023-08-07T14:38:26.668" v="141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46C2F393-F996-4C37-9180-442E4418F599}" dt="2023-08-07T14:42:47.006" v="1631" actId="948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39:07.768" v="1426" actId="113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38:11.582" v="1387" actId="113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31:45.348" v="757" actId="1035"/>
          <ac:grpSpMkLst>
            <pc:docMk/>
            <pc:sldMk cId="731354489" sldId="387"/>
            <ac:grpSpMk id="5" creationId="{4BAA3B68-1C7B-0A3C-CDE3-3D592655F73E}"/>
          </ac:grpSpMkLst>
        </pc:grpChg>
        <pc:graphicFrameChg chg="add del mod modGraphic">
          <ac:chgData name="代數白痴 顧" userId="316db6a4f7ef8138" providerId="LiveId" clId="{46C2F393-F996-4C37-9180-442E4418F599}" dt="2023-08-07T14:28:02.701" v="567" actId="478"/>
          <ac:graphicFrameMkLst>
            <pc:docMk/>
            <pc:sldMk cId="731354489" sldId="387"/>
            <ac:graphicFrameMk id="6" creationId="{1D800CBD-BE37-0033-417E-4008BA15E551}"/>
          </ac:graphicFrameMkLst>
        </pc:graphicFrameChg>
        <pc:graphicFrameChg chg="add mod modGraphic">
          <ac:chgData name="代數白痴 顧" userId="316db6a4f7ef8138" providerId="LiveId" clId="{46C2F393-F996-4C37-9180-442E4418F599}" dt="2023-08-07T14:31:19.513" v="743" actId="572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picChg chg="add del mod">
          <ac:chgData name="代數白痴 顧" userId="316db6a4f7ef8138" providerId="LiveId" clId="{46C2F393-F996-4C37-9180-442E4418F599}" dt="2023-08-07T14:30:49.699" v="737" actId="478"/>
          <ac:picMkLst>
            <pc:docMk/>
            <pc:sldMk cId="731354489" sldId="387"/>
            <ac:picMk id="2" creationId="{49079357-0A30-F2F3-7FD9-9DF00DF3499E}"/>
          </ac:picMkLst>
        </pc:picChg>
      </pc:sldChg>
      <pc:sldChg chg="delSp modSp add mod modAnim">
        <pc:chgData name="代數白痴 顧" userId="316db6a4f7ef8138" providerId="LiveId" clId="{46C2F393-F996-4C37-9180-442E4418F599}" dt="2023-08-07T14:47:08.996" v="1981"/>
        <pc:sldMkLst>
          <pc:docMk/>
          <pc:sldMk cId="3686676960" sldId="388"/>
        </pc:sldMkLst>
        <pc:spChg chg="mod">
          <ac:chgData name="代數白痴 顧" userId="316db6a4f7ef8138" providerId="LiveId" clId="{46C2F393-F996-4C37-9180-442E4418F599}" dt="2023-08-07T14:43:53.415" v="1676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6C2F393-F996-4C37-9180-442E4418F599}" dt="2023-08-07T14:46:34.096" v="1953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6C2F393-F996-4C37-9180-442E4418F599}" dt="2023-08-07T14:46:46.939" v="1980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6C2F393-F996-4C37-9180-442E4418F599}" dt="2023-08-07T14:46:40.699" v="1966" actId="1035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46C2F393-F996-4C37-9180-442E4418F599}" dt="2023-08-07T14:41:32.460" v="1428" actId="478"/>
          <ac:graphicFrameMkLst>
            <pc:docMk/>
            <pc:sldMk cId="3686676960" sldId="388"/>
            <ac:graphicFrameMk id="7" creationId="{4D7B3E42-8458-5A2B-8262-E9DA7395F263}"/>
          </ac:graphicFrameMkLst>
        </pc:graphicFrameChg>
      </pc:sldChg>
    </pc:docChg>
  </pc:docChgLst>
  <pc:docChgLst>
    <pc:chgData name="代數白痴 顧" userId="316db6a4f7ef8138" providerId="LiveId" clId="{F07C6D0E-EAEB-4698-AC72-4AD466C41867}"/>
    <pc:docChg chg="undo custSel addSld modSld">
      <pc:chgData name="代數白痴 顧" userId="316db6a4f7ef8138" providerId="LiveId" clId="{F07C6D0E-EAEB-4698-AC72-4AD466C41867}" dt="2023-08-14T13:04:17.391" v="1198" actId="947"/>
      <pc:docMkLst>
        <pc:docMk/>
      </pc:docMkLst>
      <pc:sldChg chg="modSp mod modNotesTx">
        <pc:chgData name="代數白痴 顧" userId="316db6a4f7ef8138" providerId="LiveId" clId="{F07C6D0E-EAEB-4698-AC72-4AD466C41867}" dt="2023-08-14T12:26:27.745" v="48" actId="20577"/>
        <pc:sldMkLst>
          <pc:docMk/>
          <pc:sldMk cId="371298532" sldId="385"/>
        </pc:sldMkLst>
        <pc:spChg chg="mod">
          <ac:chgData name="代數白痴 顧" userId="316db6a4f7ef8138" providerId="LiveId" clId="{F07C6D0E-EAEB-4698-AC72-4AD466C41867}" dt="2023-08-14T12:26:14.583" v="17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07C6D0E-EAEB-4698-AC72-4AD466C41867}" dt="2023-08-14T12:35:10.863" v="470" actId="1035"/>
        <pc:sldMkLst>
          <pc:docMk/>
          <pc:sldMk cId="754667137" sldId="386"/>
        </pc:sldMkLst>
        <pc:spChg chg="mod">
          <ac:chgData name="代數白痴 顧" userId="316db6a4f7ef8138" providerId="LiveId" clId="{F07C6D0E-EAEB-4698-AC72-4AD466C41867}" dt="2023-08-14T12:26:48.342" v="83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28:43.391" v="213" actId="2057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34:53.908" v="447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5:10.863" v="47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5:06.285" v="464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add mod modGraphic">
          <ac:chgData name="代數白痴 顧" userId="316db6a4f7ef8138" providerId="LiveId" clId="{F07C6D0E-EAEB-4698-AC72-4AD466C41867}" dt="2023-08-14T12:33:08.108" v="386" actId="1035"/>
          <ac:graphicFrameMkLst>
            <pc:docMk/>
            <pc:sldMk cId="754667137" sldId="386"/>
            <ac:graphicFrameMk id="6" creationId="{06C634D9-861A-7EF8-623E-789717632D34}"/>
          </ac:graphicFrameMkLst>
        </pc:graphicFrameChg>
        <pc:graphicFrameChg chg="add del mod modGraphic">
          <ac:chgData name="代數白痴 顧" userId="316db6a4f7ef8138" providerId="LiveId" clId="{F07C6D0E-EAEB-4698-AC72-4AD466C41867}" dt="2023-08-14T12:32:04.962" v="346" actId="478"/>
          <ac:graphicFrameMkLst>
            <pc:docMk/>
            <pc:sldMk cId="754667137" sldId="386"/>
            <ac:graphicFrameMk id="7" creationId="{58BFBEC9-3325-BBB2-04AF-F7132B399770}"/>
          </ac:graphicFrameMkLst>
        </pc:graphicFrameChg>
        <pc:picChg chg="add del mod">
          <ac:chgData name="代數白痴 顧" userId="316db6a4f7ef8138" providerId="LiveId" clId="{F07C6D0E-EAEB-4698-AC72-4AD466C41867}" dt="2023-08-14T12:30:37.517" v="319" actId="478"/>
          <ac:picMkLst>
            <pc:docMk/>
            <pc:sldMk cId="754667137" sldId="386"/>
            <ac:picMk id="5" creationId="{AFBEFCE1-AE36-8414-DD71-7110F75B4D13}"/>
          </ac:picMkLst>
        </pc:picChg>
      </pc:sldChg>
      <pc:sldChg chg="modSp mod">
        <pc:chgData name="代數白痴 顧" userId="316db6a4f7ef8138" providerId="LiveId" clId="{F07C6D0E-EAEB-4698-AC72-4AD466C41867}" dt="2023-08-14T12:46:08.955" v="1026" actId="1036"/>
        <pc:sldMkLst>
          <pc:docMk/>
          <pc:sldMk cId="731354489" sldId="387"/>
        </pc:sldMkLst>
        <pc:spChg chg="mod">
          <ac:chgData name="代數白痴 顧" userId="316db6a4f7ef8138" providerId="LiveId" clId="{F07C6D0E-EAEB-4698-AC72-4AD466C41867}" dt="2023-08-14T12:46:08.955" v="1026" actId="1036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4:38.365" v="900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45:12.590" v="945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43:00.738" v="856" actId="1035"/>
          <ac:grpSpMkLst>
            <pc:docMk/>
            <pc:sldMk cId="731354489" sldId="387"/>
            <ac:grpSpMk id="5" creationId="{4BAA3B68-1C7B-0A3C-CDE3-3D592655F73E}"/>
          </ac:grpSpMkLst>
        </pc:grpChg>
      </pc:sldChg>
      <pc:sldChg chg="delSp modSp mod">
        <pc:chgData name="代數白痴 顧" userId="316db6a4f7ef8138" providerId="LiveId" clId="{F07C6D0E-EAEB-4698-AC72-4AD466C41867}" dt="2023-08-14T12:41:11.521" v="790" actId="20577"/>
        <pc:sldMkLst>
          <pc:docMk/>
          <pc:sldMk cId="3686676960" sldId="388"/>
        </pc:sldMkLst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F07C6D0E-EAEB-4698-AC72-4AD466C41867}" dt="2023-08-14T12:35:30.350" v="471" actId="478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F07C6D0E-EAEB-4698-AC72-4AD466C41867}" dt="2023-08-14T12:40:24.331" v="692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2:38:14.440" v="594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2:41:11.521" v="790" actId="20577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2:39:43.360" v="667" actId="113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F07C6D0E-EAEB-4698-AC72-4AD466C41867}" dt="2023-08-14T12:38:58.766" v="628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">
          <ac:chgData name="代數白痴 顧" userId="316db6a4f7ef8138" providerId="LiveId" clId="{F07C6D0E-EAEB-4698-AC72-4AD466C41867}" dt="2023-08-14T12:35:30.350" v="471" actId="478"/>
          <ac:picMkLst>
            <pc:docMk/>
            <pc:sldMk cId="3686676960" sldId="388"/>
            <ac:picMk id="7" creationId="{B0F5FD12-3C3C-AC06-6A14-B2BE0D7B9825}"/>
          </ac:picMkLst>
        </pc:picChg>
        <pc:cxnChg chg="mod">
          <ac:chgData name="代數白痴 顧" userId="316db6a4f7ef8138" providerId="LiveId" clId="{F07C6D0E-EAEB-4698-AC72-4AD466C41867}" dt="2023-08-14T12:36:54.941" v="476" actId="1076"/>
          <ac:cxnSpMkLst>
            <pc:docMk/>
            <pc:sldMk cId="3686676960" sldId="388"/>
            <ac:cxnSpMk id="3" creationId="{0A66E084-65E6-1358-0A8B-92B6D6964606}"/>
          </ac:cxnSpMkLst>
        </pc:cxnChg>
      </pc:sldChg>
      <pc:sldChg chg="modSp add mod">
        <pc:chgData name="代數白痴 顧" userId="316db6a4f7ef8138" providerId="LiveId" clId="{F07C6D0E-EAEB-4698-AC72-4AD466C41867}" dt="2023-08-14T13:04:17.391" v="1198" actId="947"/>
        <pc:sldMkLst>
          <pc:docMk/>
          <pc:sldMk cId="653955125" sldId="389"/>
        </pc:sldMkLst>
        <pc:spChg chg="mod">
          <ac:chgData name="代數白痴 顧" userId="316db6a4f7ef8138" providerId="LiveId" clId="{F07C6D0E-EAEB-4698-AC72-4AD466C41867}" dt="2023-08-14T13:03:17.822" v="1191" actId="20577"/>
          <ac:spMkLst>
            <pc:docMk/>
            <pc:sldMk cId="653955125" sldId="389"/>
            <ac:spMk id="23" creationId="{00000000-0000-0000-0000-000000000000}"/>
          </ac:spMkLst>
        </pc:spChg>
        <pc:spChg chg="mod">
          <ac:chgData name="代數白痴 顧" userId="316db6a4f7ef8138" providerId="LiveId" clId="{F07C6D0E-EAEB-4698-AC72-4AD466C41867}" dt="2023-08-14T13:04:17.391" v="1198" actId="947"/>
          <ac:spMkLst>
            <pc:docMk/>
            <pc:sldMk cId="653955125" sldId="389"/>
            <ac:spMk id="60" creationId="{90ECAF3B-FFFF-A531-AFBE-31708C7D891C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5" creationId="{FD9877AB-90D9-85AC-8B35-7C59154D6CA1}"/>
          </ac:spMkLst>
        </pc:spChg>
        <pc:spChg chg="mod">
          <ac:chgData name="代數白痴 顧" userId="316db6a4f7ef8138" providerId="LiveId" clId="{F07C6D0E-EAEB-4698-AC72-4AD466C41867}" dt="2023-08-14T13:00:45.866" v="1121" actId="1035"/>
          <ac:spMkLst>
            <pc:docMk/>
            <pc:sldMk cId="653955125" sldId="389"/>
            <ac:spMk id="86" creationId="{7A8B1BF8-834A-95B0-07DE-5087C19188C0}"/>
          </ac:spMkLst>
        </pc:spChg>
        <pc:spChg chg="mod">
          <ac:chgData name="代數白痴 顧" userId="316db6a4f7ef8138" providerId="LiveId" clId="{F07C6D0E-EAEB-4698-AC72-4AD466C41867}" dt="2023-08-14T13:01:05.160" v="1126" actId="14100"/>
          <ac:spMkLst>
            <pc:docMk/>
            <pc:sldMk cId="653955125" sldId="389"/>
            <ac:spMk id="89" creationId="{9E8FE398-ED8E-E5DE-BD50-E0471252FAF6}"/>
          </ac:spMkLst>
        </pc:spChg>
        <pc:spChg chg="mod">
          <ac:chgData name="代數白痴 顧" userId="316db6a4f7ef8138" providerId="LiveId" clId="{F07C6D0E-EAEB-4698-AC72-4AD466C41867}" dt="2023-08-14T13:00:15.128" v="1081" actId="20577"/>
          <ac:spMkLst>
            <pc:docMk/>
            <pc:sldMk cId="653955125" sldId="389"/>
            <ac:spMk id="101" creationId="{665D392D-19FC-71B5-434C-0ABBBC91FB85}"/>
          </ac:spMkLst>
        </pc:spChg>
        <pc:cxnChg chg="mod">
          <ac:chgData name="代數白痴 顧" userId="316db6a4f7ef8138" providerId="LiveId" clId="{F07C6D0E-EAEB-4698-AC72-4AD466C41867}" dt="2023-08-14T13:00:45.866" v="1121" actId="1035"/>
          <ac:cxnSpMkLst>
            <pc:docMk/>
            <pc:sldMk cId="653955125" sldId="389"/>
            <ac:cxnSpMk id="84" creationId="{85798A49-4654-BF16-EA6F-C7F808DE531E}"/>
          </ac:cxnSpMkLst>
        </pc:cxnChg>
      </pc:sldChg>
    </pc:docChg>
  </pc:docChgLst>
  <pc:docChgLst>
    <pc:chgData name="代數白痴 顧" userId="316db6a4f7ef8138" providerId="LiveId" clId="{FB6A0F17-6D60-4C64-BFBD-FE2CCE7385F4}"/>
    <pc:docChg chg="undo custSel modSld modMainMaster">
      <pc:chgData name="代數白痴 顧" userId="316db6a4f7ef8138" providerId="LiveId" clId="{FB6A0F17-6D60-4C64-BFBD-FE2CCE7385F4}" dt="2023-08-07T12:48:25.091" v="3978" actId="114"/>
      <pc:docMkLst>
        <pc:docMk/>
      </pc:docMkLst>
      <pc:sldChg chg="addSp delSp modSp mod delAnim modAnim modNotesTx">
        <pc:chgData name="代數白痴 顧" userId="316db6a4f7ef8138" providerId="LiveId" clId="{FB6A0F17-6D60-4C64-BFBD-FE2CCE7385F4}" dt="2023-08-07T12:38:17.232" v="3272" actId="1037"/>
        <pc:sldMkLst>
          <pc:docMk/>
          <pc:sldMk cId="2873434386" sldId="379"/>
        </pc:sldMkLst>
        <pc:spChg chg="mod">
          <ac:chgData name="代數白痴 顧" userId="316db6a4f7ef8138" providerId="LiveId" clId="{FB6A0F17-6D60-4C64-BFBD-FE2CCE7385F4}" dt="2023-08-07T12:02:54.216" v="714" actId="20577"/>
          <ac:spMkLst>
            <pc:docMk/>
            <pc:sldMk cId="2873434386" sldId="379"/>
            <ac:spMk id="23" creationId="{00000000-0000-0000-0000-00000000000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4" creationId="{1908CD71-6A1A-7B1D-148F-BB9DFBCCA3C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5" creationId="{E6CF4135-15A2-2898-FAEB-8EF2D1DC7B57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6" creationId="{BE73F5C0-0320-F5B5-8126-367556402188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7" creationId="{214B2B0D-1B91-0058-1FA0-CAEEF4F6C2A0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39" creationId="{6F2CB9FE-DF7F-F426-5478-4C336FD6B56F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0" creationId="{9996B072-2787-14C9-ADCE-4E4A5C0D6FFC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1" creationId="{D8410A83-1D80-9D36-C0AA-96CFD982D61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2" creationId="{67BA756A-7FDC-AE5A-0F6F-44797299628E}"/>
          </ac:spMkLst>
        </pc:spChg>
        <pc:spChg chg="del">
          <ac:chgData name="代數白痴 顧" userId="316db6a4f7ef8138" providerId="LiveId" clId="{FB6A0F17-6D60-4C64-BFBD-FE2CCE7385F4}" dt="2023-08-07T11:57:44.119" v="24" actId="478"/>
          <ac:spMkLst>
            <pc:docMk/>
            <pc:sldMk cId="2873434386" sldId="379"/>
            <ac:spMk id="43" creationId="{D5D7B97E-B35F-0FB3-96E0-3E8405ED5ACF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6" creationId="{72A1EB22-DD99-9D1C-A84F-BA612527376A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7" creationId="{6A619E0A-0D2C-6D01-569F-E0199435661B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8" creationId="{EEC508D4-873E-44DE-0473-21E25187683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59" creationId="{3FD2F933-F990-C4D3-00D5-5C1874F0861A}"/>
          </ac:spMkLst>
        </pc:spChg>
        <pc:spChg chg="mod">
          <ac:chgData name="代數白痴 顧" userId="316db6a4f7ef8138" providerId="LiveId" clId="{FB6A0F17-6D60-4C64-BFBD-FE2CCE7385F4}" dt="2023-08-07T12:28:14.987" v="2797" actId="20577"/>
          <ac:spMkLst>
            <pc:docMk/>
            <pc:sldMk cId="2873434386" sldId="379"/>
            <ac:spMk id="60" creationId="{90ECAF3B-FFFF-A531-AFBE-31708C7D891C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1" creationId="{4E51E30B-DE2A-028C-F17A-6FFFD087DB01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2" creationId="{EA97BFCE-110A-ECDF-2FAD-D4B7F4514086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3" creationId="{B367ABF6-E096-16DC-FB5A-22DF80335EA9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4" creationId="{F1BEB077-B42D-59B8-FDE7-F06DFDFC2555}"/>
          </ac:spMkLst>
        </pc:spChg>
        <pc:spChg chg="del mod topLvl">
          <ac:chgData name="代數白痴 顧" userId="316db6a4f7ef8138" providerId="LiveId" clId="{FB6A0F17-6D60-4C64-BFBD-FE2CCE7385F4}" dt="2023-08-07T12:03:09.009" v="717" actId="478"/>
          <ac:spMkLst>
            <pc:docMk/>
            <pc:sldMk cId="2873434386" sldId="379"/>
            <ac:spMk id="65" creationId="{ED481A23-E954-7627-D6FC-427D71BC0559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5" creationId="{FD9877AB-90D9-85AC-8B35-7C59154D6CA1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6" creationId="{7A8B1BF8-834A-95B0-07DE-5087C19188C0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8:12.718" v="3265"/>
          <ac:spMkLst>
            <pc:docMk/>
            <pc:sldMk cId="2873434386" sldId="379"/>
            <ac:spMk id="101" creationId="{665D392D-19FC-71B5-434C-0ABBBC91FB85}"/>
          </ac:spMkLst>
        </pc:spChg>
        <pc:grpChg chg="mod topLvl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FB6A0F17-6D60-4C64-BFBD-FE2CCE7385F4}" dt="2023-08-07T12:38:12.718" v="3265"/>
          <ac:grpSpMkLst>
            <pc:docMk/>
            <pc:sldMk cId="2873434386" sldId="379"/>
            <ac:grpSpMk id="13" creationId="{164BC26C-AAB5-418F-2378-137A36FC5E61}"/>
          </ac:grpSpMkLst>
        </pc:grpChg>
        <pc:grpChg chg="del">
          <ac:chgData name="代數白痴 顧" userId="316db6a4f7ef8138" providerId="LiveId" clId="{FB6A0F17-6D60-4C64-BFBD-FE2CCE7385F4}" dt="2023-08-07T11:57:44.119" v="24" actId="478"/>
          <ac:grpSpMkLst>
            <pc:docMk/>
            <pc:sldMk cId="2873434386" sldId="379"/>
            <ac:grpSpMk id="76" creationId="{8863FF58-9B21-7255-E3AE-8BC87C5301AF}"/>
          </ac:grpSpMkLst>
        </pc:grpChg>
        <pc:grpChg chg="del mod topLvl">
          <ac:chgData name="代數白痴 顧" userId="316db6a4f7ef8138" providerId="LiveId" clId="{FB6A0F17-6D60-4C64-BFBD-FE2CCE7385F4}" dt="2023-08-07T12:03:14.852" v="718" actId="165"/>
          <ac:grpSpMkLst>
            <pc:docMk/>
            <pc:sldMk cId="2873434386" sldId="379"/>
            <ac:grpSpMk id="77" creationId="{A89B63AF-471D-B2A8-79A7-714D67106830}"/>
          </ac:grpSpMkLst>
        </pc:grpChg>
        <pc:grpChg chg="del">
          <ac:chgData name="代數白痴 顧" userId="316db6a4f7ef8138" providerId="LiveId" clId="{FB6A0F17-6D60-4C64-BFBD-FE2CCE7385F4}" dt="2023-08-07T12:03:06.479" v="716" actId="165"/>
          <ac:grpSpMkLst>
            <pc:docMk/>
            <pc:sldMk cId="2873434386" sldId="379"/>
            <ac:grpSpMk id="78" creationId="{5C20ED32-AE53-076E-7CD8-9460420B3941}"/>
          </ac:grpSpMkLst>
        </pc:grp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9" creationId="{2CA7BFCE-5233-06BF-7AFA-E2CCEC723A53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0" creationId="{6E083DE3-13D9-77CD-3951-E7D11B207DC8}"/>
          </ac:graphicFrameMkLst>
        </pc:graphicFrameChg>
        <pc:graphicFrameChg chg="add mod">
          <ac:chgData name="代數白痴 顧" userId="316db6a4f7ef8138" providerId="LiveId" clId="{FB6A0F17-6D60-4C64-BFBD-FE2CCE7385F4}" dt="2023-08-07T12:38:12.718" v="3265"/>
          <ac:graphicFrameMkLst>
            <pc:docMk/>
            <pc:sldMk cId="2873434386" sldId="379"/>
            <ac:graphicFrameMk id="11" creationId="{7130D79C-3585-2A99-9CBF-30D4FD15B600}"/>
          </ac:graphicFrameMkLst>
        </pc:graphicFrameChg>
        <pc:graphicFrameChg chg="add mod">
          <ac:chgData name="代數白痴 顧" userId="316db6a4f7ef8138" providerId="LiveId" clId="{FB6A0F17-6D60-4C64-BFBD-FE2CCE7385F4}" dt="2023-08-07T12:38:17.232" v="3272" actId="1037"/>
          <ac:graphicFrameMkLst>
            <pc:docMk/>
            <pc:sldMk cId="2873434386" sldId="379"/>
            <ac:graphicFrameMk id="12" creationId="{7B4A49F4-2F4A-67A8-99CB-376DBAA603D0}"/>
          </ac:graphicFrameMkLst>
        </pc:graphicFrameChg>
        <pc:picChg chg="add mod">
          <ac:chgData name="代數白痴 顧" userId="316db6a4f7ef8138" providerId="LiveId" clId="{FB6A0F17-6D60-4C64-BFBD-FE2CCE7385F4}" dt="2023-08-07T12:28:37.309" v="2813" actId="1035"/>
          <ac:picMkLst>
            <pc:docMk/>
            <pc:sldMk cId="2873434386" sldId="379"/>
            <ac:picMk id="8" creationId="{E482A0AF-79F4-07BD-CBC7-1B43C52BC991}"/>
          </ac:picMkLst>
        </pc:picChg>
        <pc:picChg chg="add del mod">
          <ac:chgData name="代數白痴 顧" userId="316db6a4f7ef8138" providerId="LiveId" clId="{FB6A0F17-6D60-4C64-BFBD-FE2CCE7385F4}" dt="2023-08-07T12:30:43.743" v="2820" actId="478"/>
          <ac:picMkLst>
            <pc:docMk/>
            <pc:sldMk cId="2873434386" sldId="379"/>
            <ac:picMk id="16" creationId="{1F226BF9-DE6A-AEA7-CBB9-40F3FD35FFCF}"/>
          </ac:picMkLst>
        </pc:picChg>
        <pc:cxnChg chg="mod">
          <ac:chgData name="代數白痴 顧" userId="316db6a4f7ef8138" providerId="LiveId" clId="{FB6A0F17-6D60-4C64-BFBD-FE2CCE7385F4}" dt="2023-08-07T12:22:46.856" v="2222" actId="1076"/>
          <ac:cxnSpMkLst>
            <pc:docMk/>
            <pc:sldMk cId="2873434386" sldId="379"/>
            <ac:cxnSpMk id="4" creationId="{D6BDB2B3-8893-C455-6A9B-8FE7E1AEE6B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5" creationId="{B61D65D2-3D41-B046-EF95-431EEE1972F6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6" creationId="{3C3ED850-D677-7459-7D62-5A8AC23E39AB}"/>
          </ac:cxnSpMkLst>
        </pc:cxnChg>
        <pc:cxnChg chg="del">
          <ac:chgData name="代數白痴 顧" userId="316db6a4f7ef8138" providerId="LiveId" clId="{FB6A0F17-6D60-4C64-BFBD-FE2CCE7385F4}" dt="2023-08-07T12:01:05.054" v="352" actId="478"/>
          <ac:cxnSpMkLst>
            <pc:docMk/>
            <pc:sldMk cId="2873434386" sldId="379"/>
            <ac:cxnSpMk id="7" creationId="{61BDB1AA-9ECB-875E-5F98-D32684266975}"/>
          </ac:cxnSpMkLst>
        </pc:cxnChg>
        <pc:cxnChg chg="del">
          <ac:chgData name="代數白痴 顧" userId="316db6a4f7ef8138" providerId="LiveId" clId="{FB6A0F17-6D60-4C64-BFBD-FE2CCE7385F4}" dt="2023-08-07T11:57:44.119" v="24" actId="478"/>
          <ac:cxnSpMkLst>
            <pc:docMk/>
            <pc:sldMk cId="2873434386" sldId="379"/>
            <ac:cxnSpMk id="14" creationId="{D2F35921-4BF4-23DD-E360-C0BD10943047}"/>
          </ac:cxnSpMkLst>
        </pc:cxnChg>
        <pc:cxnChg chg="del mod topLvl">
          <ac:chgData name="代數白痴 顧" userId="316db6a4f7ef8138" providerId="LiveId" clId="{FB6A0F17-6D60-4C64-BFBD-FE2CCE7385F4}" dt="2023-08-07T12:03:09.009" v="717" actId="478"/>
          <ac:cxnSpMkLst>
            <pc:docMk/>
            <pc:sldMk cId="2873434386" sldId="379"/>
            <ac:cxnSpMk id="55" creationId="{F511F857-D855-89F3-83D3-8A716BA5D32F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7" creationId="{1CBDFDA7-A425-B000-CF01-B04F67CC5900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8" creationId="{BDBA1C33-99F7-DBD0-0191-475C2CB13334}"/>
          </ac:cxnSpMkLst>
        </pc:cxnChg>
        <pc:cxnChg chg="del mod topLvl">
          <ac:chgData name="代數白痴 顧" userId="316db6a4f7ef8138" providerId="LiveId" clId="{FB6A0F17-6D60-4C64-BFBD-FE2CCE7385F4}" dt="2023-08-07T12:03:17.007" v="719" actId="478"/>
          <ac:cxnSpMkLst>
            <pc:docMk/>
            <pc:sldMk cId="2873434386" sldId="379"/>
            <ac:cxnSpMk id="69" creationId="{21317E0C-E13E-C0A4-7260-6B716E3A67F7}"/>
          </ac:cxnSpMkLst>
        </pc:cxnChg>
        <pc:cxnChg chg="mod">
          <ac:chgData name="代數白痴 顧" userId="316db6a4f7ef8138" providerId="LiveId" clId="{FB6A0F17-6D60-4C64-BFBD-FE2CCE7385F4}" dt="2023-08-07T12:38:12.718" v="3265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FB6A0F17-6D60-4C64-BFBD-FE2CCE7385F4}" dt="2023-08-07T11:54:52.276" v="22" actId="20577"/>
        <pc:sldMkLst>
          <pc:docMk/>
          <pc:sldMk cId="371298532" sldId="385"/>
        </pc:sldMkLst>
        <pc:spChg chg="mod">
          <ac:chgData name="代數白痴 顧" userId="316db6a4f7ef8138" providerId="LiveId" clId="{FB6A0F17-6D60-4C64-BFBD-FE2CCE7385F4}" dt="2023-08-07T11:54:52.276" v="2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FB6A0F17-6D60-4C64-BFBD-FE2CCE7385F4}" dt="2023-08-07T12:39:53.072" v="3334" actId="20577"/>
        <pc:sldMkLst>
          <pc:docMk/>
          <pc:sldMk cId="754667137" sldId="386"/>
        </pc:sldMkLst>
        <pc:spChg chg="del mod">
          <ac:chgData name="代數白痴 顧" userId="316db6a4f7ef8138" providerId="LiveId" clId="{FB6A0F17-6D60-4C64-BFBD-FE2CCE7385F4}" dt="2023-08-07T12:09:57.572" v="1257" actId="478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FB6A0F17-6D60-4C64-BFBD-FE2CCE7385F4}" dt="2023-08-07T12:09:49.105" v="1256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35:08.932" v="3105" actId="103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39:08.058" v="3277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39:53.072" v="3334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35:08.932" v="3105" actId="1035"/>
          <ac:graphicFrameMkLst>
            <pc:docMk/>
            <pc:sldMk cId="754667137" sldId="386"/>
            <ac:graphicFrameMk id="5" creationId="{35A421BD-0FFD-D8A6-7FF6-E52E58386377}"/>
          </ac:graphicFrameMkLst>
        </pc:graphicFrameChg>
        <pc:graphicFrameChg chg="add mod">
          <ac:chgData name="代數白痴 顧" userId="316db6a4f7ef8138" providerId="LiveId" clId="{FB6A0F17-6D60-4C64-BFBD-FE2CCE7385F4}" dt="2023-08-07T12:35:37.238" v="3156" actId="1038"/>
          <ac:graphicFrameMkLst>
            <pc:docMk/>
            <pc:sldMk cId="754667137" sldId="386"/>
            <ac:graphicFrameMk id="6" creationId="{476787BE-D0BF-3456-7E98-3B33DBF30D8E}"/>
          </ac:graphicFrameMkLst>
        </pc:graphicFrameChg>
        <pc:graphicFrameChg chg="add mod">
          <ac:chgData name="代數白痴 顧" userId="316db6a4f7ef8138" providerId="LiveId" clId="{FB6A0F17-6D60-4C64-BFBD-FE2CCE7385F4}" dt="2023-08-07T12:36:32.038" v="3231" actId="1037"/>
          <ac:graphicFrameMkLst>
            <pc:docMk/>
            <pc:sldMk cId="754667137" sldId="386"/>
            <ac:graphicFrameMk id="7" creationId="{9CC6DEBC-AA27-50DE-9453-2E4EF875BCDA}"/>
          </ac:graphicFrameMkLst>
        </pc:graphicFrameChg>
        <pc:graphicFrameChg chg="add mod">
          <ac:chgData name="代數白痴 顧" userId="316db6a4f7ef8138" providerId="LiveId" clId="{FB6A0F17-6D60-4C64-BFBD-FE2CCE7385F4}" dt="2023-08-07T12:39:34.804" v="3333" actId="1037"/>
          <ac:graphicFrameMkLst>
            <pc:docMk/>
            <pc:sldMk cId="754667137" sldId="386"/>
            <ac:graphicFrameMk id="8" creationId="{5C02F40F-EE5F-DDB0-1EAA-5E41548C4D08}"/>
          </ac:graphicFrameMkLst>
        </pc:graphicFrameChg>
      </pc:sldChg>
      <pc:sldChg chg="addSp modSp mod">
        <pc:chgData name="代數白痴 顧" userId="316db6a4f7ef8138" providerId="LiveId" clId="{FB6A0F17-6D60-4C64-BFBD-FE2CCE7385F4}" dt="2023-08-07T12:48:25.091" v="3978" actId="114"/>
        <pc:sldMkLst>
          <pc:docMk/>
          <pc:sldMk cId="731354489" sldId="387"/>
        </pc:sldMkLst>
        <pc:spChg chg="mod">
          <ac:chgData name="代數白痴 顧" userId="316db6a4f7ef8138" providerId="LiveId" clId="{FB6A0F17-6D60-4C64-BFBD-FE2CCE7385F4}" dt="2023-08-07T12:40:44.122" v="3373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FB6A0F17-6D60-4C64-BFBD-FE2CCE7385F4}" dt="2023-08-07T12:45:17.703" v="3771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FB6A0F17-6D60-4C64-BFBD-FE2CCE7385F4}" dt="2023-08-07T12:48:25.091" v="3978" actId="114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FB6A0F17-6D60-4C64-BFBD-FE2CCE7385F4}" dt="2023-08-07T12:47:54.864" v="3973" actId="20577"/>
          <ac:spMkLst>
            <pc:docMk/>
            <pc:sldMk cId="731354489" sldId="387"/>
            <ac:spMk id="101" creationId="{665D392D-19FC-71B5-434C-0ABBBC91FB85}"/>
          </ac:spMkLst>
        </pc:spChg>
        <pc:graphicFrameChg chg="add mod">
          <ac:chgData name="代數白痴 顧" userId="316db6a4f7ef8138" providerId="LiveId" clId="{FB6A0F17-6D60-4C64-BFBD-FE2CCE7385F4}" dt="2023-08-07T12:42:09.761" v="3428" actId="1037"/>
          <ac:graphicFrameMkLst>
            <pc:docMk/>
            <pc:sldMk cId="731354489" sldId="387"/>
            <ac:graphicFrameMk id="2" creationId="{892EE364-504F-8A6C-A14B-007D244B0DAC}"/>
          </ac:graphicFrameMkLst>
        </pc:graphicFrameChg>
        <pc:graphicFrameChg chg="add mod">
          <ac:chgData name="代數白痴 顧" userId="316db6a4f7ef8138" providerId="LiveId" clId="{FB6A0F17-6D60-4C64-BFBD-FE2CCE7385F4}" dt="2023-08-07T12:42:58.024" v="3511" actId="1037"/>
          <ac:graphicFrameMkLst>
            <pc:docMk/>
            <pc:sldMk cId="731354489" sldId="387"/>
            <ac:graphicFrameMk id="6" creationId="{6C25CF1B-2399-250F-F966-8957B7B5046F}"/>
          </ac:graphicFrameMkLst>
        </pc:graphicFrameChg>
        <pc:graphicFrameChg chg="add mod">
          <ac:chgData name="代數白痴 顧" userId="316db6a4f7ef8138" providerId="LiveId" clId="{FB6A0F17-6D60-4C64-BFBD-FE2CCE7385F4}" dt="2023-08-07T12:44:29.747" v="3685" actId="1038"/>
          <ac:graphicFrameMkLst>
            <pc:docMk/>
            <pc:sldMk cId="731354489" sldId="387"/>
            <ac:graphicFrameMk id="7" creationId="{21A971C3-C194-E731-C0FD-D9D4AF2C2E43}"/>
          </ac:graphicFrameMkLst>
        </pc:graphicFrameChg>
        <pc:graphicFrameChg chg="add mod">
          <ac:chgData name="代數白痴 顧" userId="316db6a4f7ef8138" providerId="LiveId" clId="{FB6A0F17-6D60-4C64-BFBD-FE2CCE7385F4}" dt="2023-08-07T12:45:07.938" v="3768" actId="1038"/>
          <ac:graphicFrameMkLst>
            <pc:docMk/>
            <pc:sldMk cId="731354489" sldId="387"/>
            <ac:graphicFrameMk id="8" creationId="{95C48844-76FA-A62D-86E6-506610D5E2A8}"/>
          </ac:graphicFrameMkLst>
        </pc:graphicFrameChg>
      </pc:sldChg>
      <pc:sldMasterChg chg="modSldLayout">
        <pc:chgData name="代數白痴 顧" userId="316db6a4f7ef8138" providerId="LiveId" clId="{FB6A0F17-6D60-4C64-BFBD-FE2CCE7385F4}" dt="2023-08-07T12:32:02.585" v="2827" actId="1035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FB6A0F17-6D60-4C64-BFBD-FE2CCE7385F4}" dt="2023-08-07T12:32:02.585" v="2827" actId="1035"/>
          <pc:sldLayoutMkLst>
            <pc:docMk/>
            <pc:sldMasterMk cId="3597785154" sldId="2147483648"/>
            <pc:sldLayoutMk cId="1059632797" sldId="2147483650"/>
          </pc:sldLayoutMkLst>
          <pc:cxnChg chg="mod">
            <ac:chgData name="代數白痴 顧" userId="316db6a4f7ef8138" providerId="LiveId" clId="{FB6A0F17-6D60-4C64-BFBD-FE2CCE7385F4}" dt="2023-08-07T12:32:02.585" v="2827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9C872722-223B-458F-9A22-D34E55F7C9FB}"/>
    <pc:docChg chg="undo custSel addSld delSld modSld sldOrd">
      <pc:chgData name="代數白痴 顧" userId="316db6a4f7ef8138" providerId="LiveId" clId="{9C872722-223B-458F-9A22-D34E55F7C9FB}" dt="2023-07-14T01:42:41.085" v="3480" actId="20577"/>
      <pc:docMkLst>
        <pc:docMk/>
      </pc:docMkLst>
      <pc:sldChg chg="del">
        <pc:chgData name="代數白痴 顧" userId="316db6a4f7ef8138" providerId="LiveId" clId="{9C872722-223B-458F-9A22-D34E55F7C9FB}" dt="2023-07-14T01:10:16.321" v="1501" actId="2696"/>
        <pc:sldMkLst>
          <pc:docMk/>
          <pc:sldMk cId="2386861277" sldId="377"/>
        </pc:sldMkLst>
      </pc:sldChg>
      <pc:sldChg chg="addSp delSp modSp del mod ord delAnim">
        <pc:chgData name="代數白痴 顧" userId="316db6a4f7ef8138" providerId="LiveId" clId="{9C872722-223B-458F-9A22-D34E55F7C9FB}" dt="2023-07-14T01:08:19.439" v="1498" actId="2696"/>
        <pc:sldMkLst>
          <pc:docMk/>
          <pc:sldMk cId="1191469178" sldId="378"/>
        </pc:sldMkLst>
        <pc:spChg chg="add del mod">
          <ac:chgData name="代數白痴 顧" userId="316db6a4f7ef8138" providerId="LiveId" clId="{9C872722-223B-458F-9A22-D34E55F7C9FB}" dt="2023-07-13T23:58:02.121" v="538" actId="478"/>
          <ac:spMkLst>
            <pc:docMk/>
            <pc:sldMk cId="1191469178" sldId="378"/>
            <ac:spMk id="7" creationId="{DEAF25A5-F374-E363-96E6-9514A3E7E516}"/>
          </ac:spMkLst>
        </pc:spChg>
        <pc:spChg chg="add mod">
          <ac:chgData name="代數白痴 顧" userId="316db6a4f7ef8138" providerId="LiveId" clId="{9C872722-223B-458F-9A22-D34E55F7C9FB}" dt="2023-07-14T00:24:49.900" v="1374" actId="20577"/>
          <ac:spMkLst>
            <pc:docMk/>
            <pc:sldMk cId="1191469178" sldId="378"/>
            <ac:spMk id="8" creationId="{A315112B-07FE-ACFA-0820-C896283D94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23" creationId="{00000000-0000-0000-0000-000000000000}"/>
          </ac:spMkLst>
        </pc:spChg>
        <pc:spChg chg="del mod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52" creationId="{E2DAA9E7-790A-AA98-EF70-BBC9891E6727}"/>
          </ac:spMkLst>
        </pc:spChg>
        <pc:spChg chg="del">
          <ac:chgData name="代數白痴 顧" userId="316db6a4f7ef8138" providerId="LiveId" clId="{9C872722-223B-458F-9A22-D34E55F7C9FB}" dt="2023-07-13T23:58:00.040" v="537" actId="478"/>
          <ac:spMkLst>
            <pc:docMk/>
            <pc:sldMk cId="1191469178" sldId="378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3T23:53:46.039" v="509" actId="113"/>
          <ac:spMkLst>
            <pc:docMk/>
            <pc:sldMk cId="1191469178" sldId="378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3T23:54:55.107" v="535" actId="5793"/>
          <ac:spMkLst>
            <pc:docMk/>
            <pc:sldMk cId="1191469178" sldId="378"/>
            <ac:spMk id="101" creationId="{665D392D-19FC-71B5-434C-0ABBBC91FB85}"/>
          </ac:spMkLst>
        </pc:spChg>
        <pc:grpChg chg="del">
          <ac:chgData name="代數白痴 顧" userId="316db6a4f7ef8138" providerId="LiveId" clId="{9C872722-223B-458F-9A22-D34E55F7C9FB}" dt="2023-07-13T23:58:00.040" v="537" actId="478"/>
          <ac:grpSpMkLst>
            <pc:docMk/>
            <pc:sldMk cId="1191469178" sldId="378"/>
            <ac:grpSpMk id="2" creationId="{9204BB33-F861-B3E8-E94D-762DF3B9352D}"/>
          </ac:grpSpMkLst>
        </pc:grp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4" creationId="{59FDEAC6-CC61-BAAD-992D-98BEC4E6D83E}"/>
          </ac:picMkLst>
        </pc:picChg>
        <pc:picChg chg="add del mod">
          <ac:chgData name="代數白痴 顧" userId="316db6a4f7ef8138" providerId="LiveId" clId="{9C872722-223B-458F-9A22-D34E55F7C9FB}" dt="2023-07-13T23:58:00.040" v="537" actId="478"/>
          <ac:picMkLst>
            <pc:docMk/>
            <pc:sldMk cId="1191469178" sldId="378"/>
            <ac:picMk id="5" creationId="{30CA8C3D-C7C5-1452-64E4-C51A94C4C6FE}"/>
          </ac:picMkLst>
        </pc:picChg>
      </pc:sldChg>
      <pc:sldChg chg="addSp delSp modSp add mod ord modAnim">
        <pc:chgData name="代數白痴 顧" userId="316db6a4f7ef8138" providerId="LiveId" clId="{9C872722-223B-458F-9A22-D34E55F7C9FB}" dt="2023-07-14T01:18:07.948" v="2327" actId="1076"/>
        <pc:sldMkLst>
          <pc:docMk/>
          <pc:sldMk cId="2873434386" sldId="379"/>
        </pc:sldMkLst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0" creationId="{EBA826AE-564C-7387-3250-22E5328010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1" creationId="{9EEF9EDB-1FBB-1BF6-7E84-F6C0EF447E50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2" creationId="{66D18466-A97D-8484-1BFE-741BA53855D1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4" creationId="{FF9E63E0-6C96-FE0C-10B5-4259F02E2083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5" creationId="{2C13E885-70E2-F742-FB9A-F0B3852FA3B7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6" creationId="{9ADA8453-63B7-E90E-6A1B-9DB84CABFE25}"/>
          </ac:spMkLst>
        </pc:spChg>
        <pc:spChg chg="add mod">
          <ac:chgData name="代數白痴 顧" userId="316db6a4f7ef8138" providerId="LiveId" clId="{9C872722-223B-458F-9A22-D34E55F7C9FB}" dt="2023-07-14T01:15:37.130" v="2246" actId="1036"/>
          <ac:spMkLst>
            <pc:docMk/>
            <pc:sldMk cId="2873434386" sldId="379"/>
            <ac:spMk id="27" creationId="{F8D9F029-547B-D477-0714-0AB9EDA246C9}"/>
          </ac:spMkLst>
        </pc:spChg>
        <pc:spChg chg="add mod">
          <ac:chgData name="代數白痴 顧" userId="316db6a4f7ef8138" providerId="LiveId" clId="{9C872722-223B-458F-9A22-D34E55F7C9FB}" dt="2023-07-14T01:18:07.948" v="2327" actId="1076"/>
          <ac:spMkLst>
            <pc:docMk/>
            <pc:sldMk cId="2873434386" sldId="379"/>
            <ac:spMk id="29" creationId="{6C534A47-58C5-C19B-A570-D80F68D0E0C9}"/>
          </ac:spMkLst>
        </pc:spChg>
        <pc:spChg chg="mod">
          <ac:chgData name="代數白痴 顧" userId="316db6a4f7ef8138" providerId="LiveId" clId="{9C872722-223B-458F-9A22-D34E55F7C9FB}" dt="2023-07-14T01:10:49.602" v="1532" actId="20577"/>
          <ac:spMkLst>
            <pc:docMk/>
            <pc:sldMk cId="2873434386" sldId="379"/>
            <ac:spMk id="101" creationId="{665D392D-19FC-71B5-434C-0ABBBC91FB85}"/>
          </ac:spMkLst>
        </pc:spChg>
        <pc:picChg chg="add del mod">
          <ac:chgData name="代數白痴 顧" userId="316db6a4f7ef8138" providerId="LiveId" clId="{9C872722-223B-458F-9A22-D34E55F7C9FB}" dt="2023-07-14T01:15:28.217" v="2214" actId="478"/>
          <ac:picMkLst>
            <pc:docMk/>
            <pc:sldMk cId="2873434386" sldId="379"/>
            <ac:picMk id="4" creationId="{59FDEAC6-CC61-BAAD-992D-98BEC4E6D83E}"/>
          </ac:picMkLst>
        </pc:picChg>
        <pc:picChg chg="mod">
          <ac:chgData name="代數白痴 顧" userId="316db6a4f7ef8138" providerId="LiveId" clId="{9C872722-223B-458F-9A22-D34E55F7C9FB}" dt="2023-07-14T01:10:47.202" v="1530" actId="1036"/>
          <ac:picMkLst>
            <pc:docMk/>
            <pc:sldMk cId="2873434386" sldId="379"/>
            <ac:picMk id="5" creationId="{30CA8C3D-C7C5-1452-64E4-C51A94C4C6FE}"/>
          </ac:picMkLst>
        </pc:pic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7" creationId="{2D07C47C-E281-6840-8C68-EE924EED0AB8}"/>
          </ac:cxnSpMkLst>
        </pc:cxnChg>
        <pc:cxnChg chg="add del mod">
          <ac:chgData name="代數白痴 顧" userId="316db6a4f7ef8138" providerId="LiveId" clId="{9C872722-223B-458F-9A22-D34E55F7C9FB}" dt="2023-07-14T01:12:55.355" v="1741" actId="478"/>
          <ac:cxnSpMkLst>
            <pc:docMk/>
            <pc:sldMk cId="2873434386" sldId="379"/>
            <ac:cxnSpMk id="9" creationId="{281F82E1-FEC3-2A77-CE96-7CBC0257AE83}"/>
          </ac:cxnSpMkLst>
        </pc:cxnChg>
        <pc:cxnChg chg="add del mod">
          <ac:chgData name="代數白痴 顧" userId="316db6a4f7ef8138" providerId="LiveId" clId="{9C872722-223B-458F-9A22-D34E55F7C9FB}" dt="2023-07-14T01:12:53.512" v="1739" actId="478"/>
          <ac:cxnSpMkLst>
            <pc:docMk/>
            <pc:sldMk cId="2873434386" sldId="379"/>
            <ac:cxnSpMk id="10" creationId="{140331EA-7243-D71C-8DDE-980613536BAA}"/>
          </ac:cxnSpMkLst>
        </pc:cxnChg>
        <pc:cxnChg chg="add del mod">
          <ac:chgData name="代數白痴 顧" userId="316db6a4f7ef8138" providerId="LiveId" clId="{9C872722-223B-458F-9A22-D34E55F7C9FB}" dt="2023-07-14T01:12:46.617" v="1733" actId="478"/>
          <ac:cxnSpMkLst>
            <pc:docMk/>
            <pc:sldMk cId="2873434386" sldId="379"/>
            <ac:cxnSpMk id="11" creationId="{7FF68427-BF10-3237-A087-394C247ABB8E}"/>
          </ac:cxnSpMkLst>
        </pc:cxnChg>
        <pc:cxnChg chg="add del mod">
          <ac:chgData name="代數白痴 顧" userId="316db6a4f7ef8138" providerId="LiveId" clId="{9C872722-223B-458F-9A22-D34E55F7C9FB}" dt="2023-07-14T01:12:54.763" v="1740" actId="478"/>
          <ac:cxnSpMkLst>
            <pc:docMk/>
            <pc:sldMk cId="2873434386" sldId="379"/>
            <ac:cxnSpMk id="12" creationId="{C04F67B4-0DD7-69C1-EB27-13B0FCCBAF54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4" creationId="{E8A97C8A-2250-B6A2-B498-FF6596305F3F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6" creationId="{3FABBE20-F9E0-6C9C-115F-6390261823F1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7" creationId="{A46D0AC6-6DA0-8C58-6911-AFEDF5A3853E}"/>
          </ac:cxnSpMkLst>
        </pc:cxnChg>
        <pc:cxnChg chg="add mod">
          <ac:chgData name="代數白痴 顧" userId="316db6a4f7ef8138" providerId="LiveId" clId="{9C872722-223B-458F-9A22-D34E55F7C9FB}" dt="2023-07-14T01:15:37.130" v="2246" actId="1036"/>
          <ac:cxnSpMkLst>
            <pc:docMk/>
            <pc:sldMk cId="2873434386" sldId="379"/>
            <ac:cxnSpMk id="18" creationId="{BD3B87FE-1F8B-85A5-7E4F-C0CF07310770}"/>
          </ac:cxnSpMkLst>
        </pc:cxnChg>
        <pc:cxnChg chg="add del mod">
          <ac:chgData name="代數白痴 顧" userId="316db6a4f7ef8138" providerId="LiveId" clId="{9C872722-223B-458F-9A22-D34E55F7C9FB}" dt="2023-07-14T01:13:19.489" v="1772" actId="478"/>
          <ac:cxnSpMkLst>
            <pc:docMk/>
            <pc:sldMk cId="2873434386" sldId="379"/>
            <ac:cxnSpMk id="19" creationId="{FDD71D60-9938-741F-04FF-F5660916896D}"/>
          </ac:cxnSpMkLst>
        </pc:cxnChg>
        <pc:cxnChg chg="add del mod">
          <ac:chgData name="代數白痴 顧" userId="316db6a4f7ef8138" providerId="LiveId" clId="{9C872722-223B-458F-9A22-D34E55F7C9FB}" dt="2023-07-14T01:15:26.741" v="2213" actId="478"/>
          <ac:cxnSpMkLst>
            <pc:docMk/>
            <pc:sldMk cId="2873434386" sldId="379"/>
            <ac:cxnSpMk id="28" creationId="{E1361855-7014-DD2F-46BB-ACF38FCEEB05}"/>
          </ac:cxnSpMkLst>
        </pc:cxnChg>
        <pc:cxnChg chg="mod">
          <ac:chgData name="代數白痴 顧" userId="316db6a4f7ef8138" providerId="LiveId" clId="{9C872722-223B-458F-9A22-D34E55F7C9FB}" dt="2023-07-14T01:10:54.803" v="1533" actId="14100"/>
          <ac:cxnSpMkLst>
            <pc:docMk/>
            <pc:sldMk cId="2873434386" sldId="379"/>
            <ac:cxnSpMk id="84" creationId="{85798A49-4654-BF16-EA6F-C7F808DE531E}"/>
          </ac:cxnSpMkLst>
        </pc:cxnChg>
      </pc:sldChg>
      <pc:sldChg chg="modSp add del mod">
        <pc:chgData name="代數白痴 顧" userId="316db6a4f7ef8138" providerId="LiveId" clId="{9C872722-223B-458F-9A22-D34E55F7C9FB}" dt="2023-07-14T01:08:19.439" v="1498" actId="2696"/>
        <pc:sldMkLst>
          <pc:docMk/>
          <pc:sldMk cId="1703427865" sldId="380"/>
        </pc:sldMkLst>
        <pc:spChg chg="mod">
          <ac:chgData name="代數白痴 顧" userId="316db6a4f7ef8138" providerId="LiveId" clId="{9C872722-223B-458F-9A22-D34E55F7C9FB}" dt="2023-07-14T00:35:37.689" v="1497" actId="20577"/>
          <ac:spMkLst>
            <pc:docMk/>
            <pc:sldMk cId="1703427865" sldId="380"/>
            <ac:spMk id="8" creationId="{A315112B-07FE-ACFA-0820-C896283D9427}"/>
          </ac:spMkLst>
        </pc:spChg>
      </pc:sldChg>
      <pc:sldChg chg="addSp delSp modSp add mod delAnim">
        <pc:chgData name="代數白痴 顧" userId="316db6a4f7ef8138" providerId="LiveId" clId="{9C872722-223B-458F-9A22-D34E55F7C9FB}" dt="2023-07-14T01:42:41.085" v="3480" actId="20577"/>
        <pc:sldMkLst>
          <pc:docMk/>
          <pc:sldMk cId="2328187967" sldId="380"/>
        </pc:sldMkLst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6" creationId="{F61E5D6B-6A75-27EF-2181-9B41ACF64561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8" creationId="{71CCB0D6-E2A3-6054-D606-E90362059F84}"/>
          </ac:spMkLst>
        </pc:spChg>
        <pc:spChg chg="add del">
          <ac:chgData name="代數白痴 顧" userId="316db6a4f7ef8138" providerId="LiveId" clId="{9C872722-223B-458F-9A22-D34E55F7C9FB}" dt="2023-07-14T01:31:46.624" v="2368"/>
          <ac:spMkLst>
            <pc:docMk/>
            <pc:sldMk cId="2328187967" sldId="380"/>
            <ac:spMk id="9" creationId="{D997B796-842D-D4F9-573D-7823D561B8D6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2" creationId="{7B6254E1-684A-E00A-0596-D39AC0136E8E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3" creationId="{F423C07C-EC24-891F-38CC-62A5956BE101}"/>
          </ac:spMkLst>
        </pc:spChg>
        <pc:spChg chg="add del">
          <ac:chgData name="代數白痴 顧" userId="316db6a4f7ef8138" providerId="LiveId" clId="{9C872722-223B-458F-9A22-D34E55F7C9FB}" dt="2023-07-14T01:31:53.880" v="2370"/>
          <ac:spMkLst>
            <pc:docMk/>
            <pc:sldMk cId="2328187967" sldId="380"/>
            <ac:spMk id="15" creationId="{171BCA09-FDFE-7BE6-7F16-AA560ACD6A4E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0" creationId="{EBA826AE-564C-7387-3250-22E5328010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1" creationId="{9EEF9EDB-1FBB-1BF6-7E84-F6C0EF447E50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2" creationId="{66D18466-A97D-8484-1BFE-741BA53855D1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4" creationId="{FF9E63E0-6C96-FE0C-10B5-4259F02E2083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5" creationId="{2C13E885-70E2-F742-FB9A-F0B3852FA3B7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6" creationId="{9ADA8453-63B7-E90E-6A1B-9DB84CABFE25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7" creationId="{F8D9F029-547B-D477-0714-0AB9EDA246C9}"/>
          </ac:spMkLst>
        </pc:spChg>
        <pc:spChg chg="del">
          <ac:chgData name="代數白痴 顧" userId="316db6a4f7ef8138" providerId="LiveId" clId="{9C872722-223B-458F-9A22-D34E55F7C9FB}" dt="2023-07-14T01:31:20.487" v="2329" actId="478"/>
          <ac:spMkLst>
            <pc:docMk/>
            <pc:sldMk cId="2328187967" sldId="380"/>
            <ac:spMk id="29" creationId="{6C534A47-58C5-C19B-A570-D80F68D0E0C9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0" creationId="{CA64CE81-A253-9EA6-A032-F69468AC1052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1" creationId="{C34BC140-AB29-C904-59F4-D57FAD2222C0}"/>
          </ac:spMkLst>
        </pc:spChg>
        <pc:spChg chg="add del">
          <ac:chgData name="代數白痴 顧" userId="316db6a4f7ef8138" providerId="LiveId" clId="{9C872722-223B-458F-9A22-D34E55F7C9FB}" dt="2023-07-14T01:32:11.472" v="2375"/>
          <ac:spMkLst>
            <pc:docMk/>
            <pc:sldMk cId="2328187967" sldId="380"/>
            <ac:spMk id="32" creationId="{6B24B09A-DC5A-FBD9-4FB6-21D9756920D8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5" creationId="{1A745FCB-7E31-4537-D2F7-516EE0B4C345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6" creationId="{786FBB6B-3367-8310-BE78-20FC28564566}"/>
          </ac:spMkLst>
        </pc:spChg>
        <pc:spChg chg="add del">
          <ac:chgData name="代數白痴 顧" userId="316db6a4f7ef8138" providerId="LiveId" clId="{9C872722-223B-458F-9A22-D34E55F7C9FB}" dt="2023-07-14T01:32:16.016" v="2377"/>
          <ac:spMkLst>
            <pc:docMk/>
            <pc:sldMk cId="2328187967" sldId="380"/>
            <ac:spMk id="37" creationId="{0BBFE744-0C5E-2072-F4D0-0E453E89084E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38" creationId="{84A3A705-D810-CD86-4179-591A3DB6D6BB}"/>
          </ac:spMkLst>
        </pc:spChg>
        <pc:spChg chg="add del">
          <ac:chgData name="代數白痴 顧" userId="316db6a4f7ef8138" providerId="LiveId" clId="{9C872722-223B-458F-9A22-D34E55F7C9FB}" dt="2023-07-14T01:32:24.360" v="2379"/>
          <ac:spMkLst>
            <pc:docMk/>
            <pc:sldMk cId="2328187967" sldId="380"/>
            <ac:spMk id="40" creationId="{E66AE091-AFAA-FCC9-E058-FCCE124ABDF8}"/>
          </ac:spMkLst>
        </pc:spChg>
        <pc:spChg chg="del">
          <ac:chgData name="代數白痴 顧" userId="316db6a4f7ef8138" providerId="LiveId" clId="{9C872722-223B-458F-9A22-D34E55F7C9FB}" dt="2023-07-14T01:31:21.633" v="2330" actId="478"/>
          <ac:spMkLst>
            <pc:docMk/>
            <pc:sldMk cId="2328187967" sldId="380"/>
            <ac:spMk id="52" creationId="{E2DAA9E7-790A-AA98-EF70-BBC9891E6727}"/>
          </ac:spMkLst>
        </pc:spChg>
        <pc:spChg chg="add del mod">
          <ac:chgData name="代數白痴 顧" userId="316db6a4f7ef8138" providerId="LiveId" clId="{9C872722-223B-458F-9A22-D34E55F7C9FB}" dt="2023-07-14T01:39:27.301" v="3049" actId="94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9C872722-223B-458F-9A22-D34E55F7C9FB}" dt="2023-07-14T01:42:14.204" v="3479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9C872722-223B-458F-9A22-D34E55F7C9FB}" dt="2023-07-14T01:42:41.085" v="3480" actId="20577"/>
          <ac:spMkLst>
            <pc:docMk/>
            <pc:sldMk cId="2328187967" sldId="380"/>
            <ac:spMk id="101" creationId="{665D392D-19FC-71B5-434C-0ABBBC91FB85}"/>
          </ac:spMkLst>
        </pc:sp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3" creationId="{11E9B596-B2A8-1202-C1DB-BE11528D1957}"/>
          </ac:graphicFrameMkLst>
        </pc:graphicFrameChg>
        <pc:graphicFrameChg chg="add del">
          <ac:chgData name="代數白痴 顧" userId="316db6a4f7ef8138" providerId="LiveId" clId="{9C872722-223B-458F-9A22-D34E55F7C9FB}" dt="2023-07-14T01:31:46.624" v="2368"/>
          <ac:graphicFrameMkLst>
            <pc:docMk/>
            <pc:sldMk cId="2328187967" sldId="380"/>
            <ac:graphicFrameMk id="4" creationId="{46C36320-7957-67CA-809B-34BB8B1A008D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0" creationId="{682DCA35-7538-4E2B-D92E-1412338E5A45}"/>
          </ac:graphicFrameMkLst>
        </pc:graphicFrameChg>
        <pc:graphicFrameChg chg="add del">
          <ac:chgData name="代數白痴 顧" userId="316db6a4f7ef8138" providerId="LiveId" clId="{9C872722-223B-458F-9A22-D34E55F7C9FB}" dt="2023-07-14T01:31:53.880" v="2370"/>
          <ac:graphicFrameMkLst>
            <pc:docMk/>
            <pc:sldMk cId="2328187967" sldId="380"/>
            <ac:graphicFrameMk id="11" creationId="{FF4B1A09-2E0D-0C40-1210-21AF620F6B77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19" creationId="{7F310737-72D9-8275-01EF-0B2F641D2FA5}"/>
          </ac:graphicFrameMkLst>
        </pc:graphicFrameChg>
        <pc:graphicFrameChg chg="add del">
          <ac:chgData name="代數白痴 顧" userId="316db6a4f7ef8138" providerId="LiveId" clId="{9C872722-223B-458F-9A22-D34E55F7C9FB}" dt="2023-07-14T01:32:11.472" v="2375"/>
          <ac:graphicFrameMkLst>
            <pc:docMk/>
            <pc:sldMk cId="2328187967" sldId="380"/>
            <ac:graphicFrameMk id="28" creationId="{5DFD5C69-1997-F180-6656-DB3C72CCCE4F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3" creationId="{332E8EDF-58B9-788C-CC3F-E14C90A566FC}"/>
          </ac:graphicFrameMkLst>
        </pc:graphicFrameChg>
        <pc:graphicFrameChg chg="add del">
          <ac:chgData name="代數白痴 顧" userId="316db6a4f7ef8138" providerId="LiveId" clId="{9C872722-223B-458F-9A22-D34E55F7C9FB}" dt="2023-07-14T01:32:16.016" v="2377"/>
          <ac:graphicFrameMkLst>
            <pc:docMk/>
            <pc:sldMk cId="2328187967" sldId="380"/>
            <ac:graphicFrameMk id="34" creationId="{7189014E-03A2-6B1F-944E-D66016AE5C51}"/>
          </ac:graphicFrameMkLst>
        </pc:graphicFrameChg>
        <pc:graphicFrameChg chg="add del">
          <ac:chgData name="代數白痴 顧" userId="316db6a4f7ef8138" providerId="LiveId" clId="{9C872722-223B-458F-9A22-D34E55F7C9FB}" dt="2023-07-14T01:32:24.360" v="2379"/>
          <ac:graphicFrameMkLst>
            <pc:docMk/>
            <pc:sldMk cId="2328187967" sldId="380"/>
            <ac:graphicFrameMk id="39" creationId="{47C5BDAE-A30B-D336-7B18-D265E2AFBA9C}"/>
          </ac:graphicFrameMkLst>
        </pc:graphicFrameChg>
        <pc:picChg chg="del">
          <ac:chgData name="代數白痴 顧" userId="316db6a4f7ef8138" providerId="LiveId" clId="{9C872722-223B-458F-9A22-D34E55F7C9FB}" dt="2023-07-14T01:31:22.469" v="2331" actId="478"/>
          <ac:picMkLst>
            <pc:docMk/>
            <pc:sldMk cId="2328187967" sldId="380"/>
            <ac:picMk id="5" creationId="{30CA8C3D-C7C5-1452-64E4-C51A94C4C6FE}"/>
          </ac:picMkLst>
        </pc:pic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7" creationId="{2D07C47C-E281-6840-8C68-EE924EED0AB8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4" creationId="{E8A97C8A-2250-B6A2-B498-FF6596305F3F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6" creationId="{3FABBE20-F9E0-6C9C-115F-6390261823F1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7" creationId="{A46D0AC6-6DA0-8C58-6911-AFEDF5A3853E}"/>
          </ac:cxnSpMkLst>
        </pc:cxnChg>
        <pc:cxnChg chg="del">
          <ac:chgData name="代數白痴 顧" userId="316db6a4f7ef8138" providerId="LiveId" clId="{9C872722-223B-458F-9A22-D34E55F7C9FB}" dt="2023-07-14T01:31:20.487" v="2329" actId="478"/>
          <ac:cxnSpMkLst>
            <pc:docMk/>
            <pc:sldMk cId="2328187967" sldId="380"/>
            <ac:cxnSpMk id="18" creationId="{BD3B87FE-1F8B-85A5-7E4F-C0CF07310770}"/>
          </ac:cxnSpMkLst>
        </pc:cxnChg>
      </pc:sldChg>
    </pc:docChg>
  </pc:docChgLst>
  <pc:docChgLst>
    <pc:chgData name="代數白痴 顧" userId="316db6a4f7ef8138" providerId="LiveId" clId="{C067FEA5-8DB9-44DF-ABF0-BE58BC47F2AE}"/>
    <pc:docChg chg="undo custSel addSld delSld modSld sldOrd modMainMaster">
      <pc:chgData name="代數白痴 顧" userId="316db6a4f7ef8138" providerId="LiveId" clId="{C067FEA5-8DB9-44DF-ABF0-BE58BC47F2AE}" dt="2023-08-05T10:35:31.659" v="2413" actId="20577"/>
      <pc:docMkLst>
        <pc:docMk/>
      </pc:docMkLst>
      <pc:sldChg chg="addSp modSp mod">
        <pc:chgData name="代數白痴 顧" userId="316db6a4f7ef8138" providerId="LiveId" clId="{C067FEA5-8DB9-44DF-ABF0-BE58BC47F2AE}" dt="2023-08-05T09:40:05.715" v="360" actId="948"/>
        <pc:sldMkLst>
          <pc:docMk/>
          <pc:sldMk cId="2873434386" sldId="379"/>
        </pc:sldMkLst>
        <pc:spChg chg="mod">
          <ac:chgData name="代數白痴 顧" userId="316db6a4f7ef8138" providerId="LiveId" clId="{C067FEA5-8DB9-44DF-ABF0-BE58BC47F2AE}" dt="2023-08-05T09:31:16.441" v="9" actId="27636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09:40:05.715" v="360" actId="948"/>
          <ac:spMkLst>
            <pc:docMk/>
            <pc:sldMk cId="2873434386" sldId="379"/>
            <ac:spMk id="60" creationId="{90ECAF3B-FFFF-A531-AFBE-31708C7D891C}"/>
          </ac:spMkLst>
        </pc:sp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3" creationId="{0A66E084-65E6-1358-0A8B-92B6D6964606}"/>
          </ac:cxnSpMkLst>
        </pc:cxnChg>
        <pc:cxnChg chg="add mod">
          <ac:chgData name="代數白痴 顧" userId="316db6a4f7ef8138" providerId="LiveId" clId="{C067FEA5-8DB9-44DF-ABF0-BE58BC47F2AE}" dt="2023-08-05T09:33:16.496" v="53"/>
          <ac:cxnSpMkLst>
            <pc:docMk/>
            <pc:sldMk cId="2873434386" sldId="379"/>
            <ac:cxnSpMk id="4" creationId="{D6BDB2B3-8893-C455-6A9B-8FE7E1AEE6B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5" creationId="{B61D65D2-3D41-B046-EF95-431EEE1972F6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6" creationId="{3C3ED850-D677-7459-7D62-5A8AC23E39AB}"/>
          </ac:cxnSpMkLst>
        </pc:cxnChg>
        <pc:cxnChg chg="mod">
          <ac:chgData name="代數白痴 顧" userId="316db6a4f7ef8138" providerId="LiveId" clId="{C067FEA5-8DB9-44DF-ABF0-BE58BC47F2AE}" dt="2023-08-05T09:34:17.805" v="119" actId="1036"/>
          <ac:cxnSpMkLst>
            <pc:docMk/>
            <pc:sldMk cId="2873434386" sldId="379"/>
            <ac:cxnSpMk id="7" creationId="{61BDB1AA-9ECB-875E-5F98-D32684266975}"/>
          </ac:cxnSpMkLst>
        </pc:cxnChg>
      </pc:sldChg>
      <pc:sldChg chg="modSp add mod ord">
        <pc:chgData name="代數白痴 顧" userId="316db6a4f7ef8138" providerId="LiveId" clId="{C067FEA5-8DB9-44DF-ABF0-BE58BC47F2AE}" dt="2023-08-05T09:32:08.112" v="52" actId="20577"/>
        <pc:sldMkLst>
          <pc:docMk/>
          <pc:sldMk cId="371298532" sldId="385"/>
        </pc:sldMkLst>
        <pc:spChg chg="mod">
          <ac:chgData name="代數白痴 顧" userId="316db6a4f7ef8138" providerId="LiveId" clId="{C067FEA5-8DB9-44DF-ABF0-BE58BC47F2AE}" dt="2023-08-05T09:32:08.112" v="52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add mod delAnim modAnim modNotesTx">
        <pc:chgData name="代數白痴 顧" userId="316db6a4f7ef8138" providerId="LiveId" clId="{C067FEA5-8DB9-44DF-ABF0-BE58BC47F2AE}" dt="2023-08-05T10:32:01.541" v="2410" actId="20577"/>
        <pc:sldMkLst>
          <pc:docMk/>
          <pc:sldMk cId="754667137" sldId="386"/>
        </pc:sldMkLst>
        <pc:spChg chg="add mod">
          <ac:chgData name="代數白痴 顧" userId="316db6a4f7ef8138" providerId="LiveId" clId="{C067FEA5-8DB9-44DF-ABF0-BE58BC47F2AE}" dt="2023-08-05T09:55:01.381" v="1080" actId="1037"/>
          <ac:spMkLst>
            <pc:docMk/>
            <pc:sldMk cId="754667137" sldId="386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2:01.541" v="2410" actId="20577"/>
          <ac:spMkLst>
            <pc:docMk/>
            <pc:sldMk cId="754667137" sldId="386"/>
            <ac:spMk id="23" creationId="{00000000-0000-0000-0000-00000000000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4" creationId="{1908CD71-6A1A-7B1D-148F-BB9DFBCCA3C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5" creationId="{E6CF4135-15A2-2898-FAEB-8EF2D1DC7B57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6" creationId="{BE73F5C0-0320-F5B5-8126-367556402188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7" creationId="{214B2B0D-1B91-0058-1FA0-CAEEF4F6C2A0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39" creationId="{6F2CB9FE-DF7F-F426-5478-4C336FD6B56F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0" creationId="{9996B072-2787-14C9-ADCE-4E4A5C0D6FFC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1" creationId="{D8410A83-1D80-9D36-C0AA-96CFD982D61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2" creationId="{67BA756A-7FDC-AE5A-0F6F-44797299628E}"/>
          </ac:spMkLst>
        </pc:spChg>
        <pc:spChg chg="del">
          <ac:chgData name="代數白痴 顧" userId="316db6a4f7ef8138" providerId="LiveId" clId="{C067FEA5-8DB9-44DF-ABF0-BE58BC47F2AE}" dt="2023-08-05T09:38:04.922" v="121" actId="478"/>
          <ac:spMkLst>
            <pc:docMk/>
            <pc:sldMk cId="754667137" sldId="386"/>
            <ac:spMk id="43" creationId="{D5D7B97E-B35F-0FB3-96E0-3E8405ED5ACF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6" creationId="{72A1EB22-DD99-9D1C-A84F-BA612527376A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7" creationId="{6A619E0A-0D2C-6D01-569F-E0199435661B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8" creationId="{EEC508D4-873E-44DE-0473-21E25187683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59" creationId="{3FD2F933-F990-C4D3-00D5-5C1874F0861A}"/>
          </ac:spMkLst>
        </pc:spChg>
        <pc:spChg chg="mod">
          <ac:chgData name="代數白痴 顧" userId="316db6a4f7ef8138" providerId="LiveId" clId="{C067FEA5-8DB9-44DF-ABF0-BE58BC47F2AE}" dt="2023-08-05T09:54:39.122" v="1078" actId="115"/>
          <ac:spMkLst>
            <pc:docMk/>
            <pc:sldMk cId="754667137" sldId="386"/>
            <ac:spMk id="60" creationId="{90ECAF3B-FFFF-A531-AFBE-31708C7D891C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1" creationId="{4E51E30B-DE2A-028C-F17A-6FFFD087DB01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2" creationId="{EA97BFCE-110A-ECDF-2FAD-D4B7F4514086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3" creationId="{B367ABF6-E096-16DC-FB5A-22DF80335EA9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4" creationId="{F1BEB077-B42D-59B8-FDE7-F06DFDFC2555}"/>
          </ac:spMkLst>
        </pc:spChg>
        <pc:spChg chg="del mod topLvl">
          <ac:chgData name="代數白痴 顧" userId="316db6a4f7ef8138" providerId="LiveId" clId="{C067FEA5-8DB9-44DF-ABF0-BE58BC47F2AE}" dt="2023-08-05T09:40:19.633" v="362" actId="478"/>
          <ac:spMkLst>
            <pc:docMk/>
            <pc:sldMk cId="754667137" sldId="386"/>
            <ac:spMk id="65" creationId="{ED481A23-E954-7627-D6FC-427D71BC0559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C067FEA5-8DB9-44DF-ABF0-BE58BC47F2AE}" dt="2023-08-05T09:52:24.403" v="1014" actId="113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C067FEA5-8DB9-44DF-ABF0-BE58BC47F2AE}" dt="2023-08-05T09:40:16.610" v="361" actId="165"/>
          <ac:spMkLst>
            <pc:docMk/>
            <pc:sldMk cId="754667137" sldId="386"/>
            <ac:spMk id="101" creationId="{665D392D-19FC-71B5-434C-0ABBBC91FB85}"/>
          </ac:spMkLst>
        </pc:spChg>
        <pc:grpChg chg="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2" creationId="{9204BB33-F861-B3E8-E94D-762DF3B9352D}"/>
          </ac:grpSpMkLst>
        </pc:grpChg>
        <pc:grpChg chg="del">
          <ac:chgData name="代數白痴 顧" userId="316db6a4f7ef8138" providerId="LiveId" clId="{C067FEA5-8DB9-44DF-ABF0-BE58BC47F2AE}" dt="2023-08-05T09:39:06.063" v="312" actId="478"/>
          <ac:grpSpMkLst>
            <pc:docMk/>
            <pc:sldMk cId="754667137" sldId="386"/>
            <ac:grpSpMk id="76" creationId="{8863FF58-9B21-7255-E3AE-8BC87C5301AF}"/>
          </ac:grpSpMkLst>
        </pc:grpChg>
        <pc:grpChg chg="del mod topLvl">
          <ac:chgData name="代數白痴 顧" userId="316db6a4f7ef8138" providerId="LiveId" clId="{C067FEA5-8DB9-44DF-ABF0-BE58BC47F2AE}" dt="2023-08-05T09:49:14.112" v="627" actId="478"/>
          <ac:grpSpMkLst>
            <pc:docMk/>
            <pc:sldMk cId="754667137" sldId="386"/>
            <ac:grpSpMk id="77" creationId="{A89B63AF-471D-B2A8-79A7-714D67106830}"/>
          </ac:grpSpMkLst>
        </pc:grpChg>
        <pc:grpChg chg="del">
          <ac:chgData name="代數白痴 顧" userId="316db6a4f7ef8138" providerId="LiveId" clId="{C067FEA5-8DB9-44DF-ABF0-BE58BC47F2AE}" dt="2023-08-05T09:40:16.610" v="361" actId="165"/>
          <ac:grpSpMkLst>
            <pc:docMk/>
            <pc:sldMk cId="754667137" sldId="386"/>
            <ac:grpSpMk id="78" creationId="{5C20ED32-AE53-076E-7CD8-9460420B3941}"/>
          </ac:grpSpMkLst>
        </pc:grpChg>
        <pc:picChg chg="add del mod">
          <ac:chgData name="代數白痴 顧" userId="316db6a4f7ef8138" providerId="LiveId" clId="{C067FEA5-8DB9-44DF-ABF0-BE58BC47F2AE}" dt="2023-08-05T09:43:43.471" v="577" actId="478"/>
          <ac:picMkLst>
            <pc:docMk/>
            <pc:sldMk cId="754667137" sldId="386"/>
            <ac:picMk id="8" creationId="{74EA6CE1-1450-C38E-0994-7BE25F51E960}"/>
          </ac:picMkLst>
        </pc:picChg>
        <pc:cxnChg chg="mod">
          <ac:chgData name="代數白痴 顧" userId="316db6a4f7ef8138" providerId="LiveId" clId="{C067FEA5-8DB9-44DF-ABF0-BE58BC47F2AE}" dt="2023-08-05T09:54:33.050" v="1077" actId="1076"/>
          <ac:cxnSpMkLst>
            <pc:docMk/>
            <pc:sldMk cId="754667137" sldId="386"/>
            <ac:cxnSpMk id="3" creationId="{0A66E084-65E6-1358-0A8B-92B6D696460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5" creationId="{B61D65D2-3D41-B046-EF95-431EEE1972F6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6" creationId="{3C3ED850-D677-7459-7D62-5A8AC23E39AB}"/>
          </ac:cxnSpMkLst>
        </pc:cxnChg>
        <pc:cxnChg chg="del">
          <ac:chgData name="代數白痴 顧" userId="316db6a4f7ef8138" providerId="LiveId" clId="{C067FEA5-8DB9-44DF-ABF0-BE58BC47F2AE}" dt="2023-08-05T09:38:53.091" v="307" actId="478"/>
          <ac:cxnSpMkLst>
            <pc:docMk/>
            <pc:sldMk cId="754667137" sldId="386"/>
            <ac:cxnSpMk id="7" creationId="{61BDB1AA-9ECB-875E-5F98-D32684266975}"/>
          </ac:cxnSpMkLst>
        </pc:cxnChg>
        <pc:cxnChg chg="del">
          <ac:chgData name="代數白痴 顧" userId="316db6a4f7ef8138" providerId="LiveId" clId="{C067FEA5-8DB9-44DF-ABF0-BE58BC47F2AE}" dt="2023-08-05T09:38:04.922" v="121" actId="478"/>
          <ac:cxnSpMkLst>
            <pc:docMk/>
            <pc:sldMk cId="754667137" sldId="386"/>
            <ac:cxnSpMk id="14" creationId="{D2F35921-4BF4-23DD-E360-C0BD10943047}"/>
          </ac:cxnSpMkLst>
        </pc:cxnChg>
        <pc:cxnChg chg="del mod topLvl">
          <ac:chgData name="代數白痴 顧" userId="316db6a4f7ef8138" providerId="LiveId" clId="{C067FEA5-8DB9-44DF-ABF0-BE58BC47F2AE}" dt="2023-08-05T09:40:19.633" v="362" actId="478"/>
          <ac:cxnSpMkLst>
            <pc:docMk/>
            <pc:sldMk cId="754667137" sldId="386"/>
            <ac:cxnSpMk id="55" creationId="{F511F857-D855-89F3-83D3-8A716BA5D32F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7" creationId="{1CBDFDA7-A425-B000-CF01-B04F67CC5900}"/>
          </ac:cxnSpMkLst>
        </pc:cxnChg>
        <pc:cxnChg chg="del mod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8" creationId="{BDBA1C33-99F7-DBD0-0191-475C2CB13334}"/>
          </ac:cxnSpMkLst>
        </pc:cxnChg>
        <pc:cxnChg chg="del mod topLvl">
          <ac:chgData name="代數白痴 顧" userId="316db6a4f7ef8138" providerId="LiveId" clId="{C067FEA5-8DB9-44DF-ABF0-BE58BC47F2AE}" dt="2023-08-05T09:49:14.112" v="627" actId="478"/>
          <ac:cxnSpMkLst>
            <pc:docMk/>
            <pc:sldMk cId="754667137" sldId="386"/>
            <ac:cxnSpMk id="69" creationId="{21317E0C-E13E-C0A4-7260-6B716E3A67F7}"/>
          </ac:cxnSpMkLst>
        </pc:cxnChg>
        <pc:cxnChg chg="mod">
          <ac:chgData name="代數白痴 顧" userId="316db6a4f7ef8138" providerId="LiveId" clId="{C067FEA5-8DB9-44DF-ABF0-BE58BC47F2AE}" dt="2023-08-05T09:40:16.610" v="361" actId="165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addSp delSp modSp add mod">
        <pc:chgData name="代數白痴 顧" userId="316db6a4f7ef8138" providerId="LiveId" clId="{C067FEA5-8DB9-44DF-ABF0-BE58BC47F2AE}" dt="2023-08-05T10:35:31.659" v="2413" actId="20577"/>
        <pc:sldMkLst>
          <pc:docMk/>
          <pc:sldMk cId="731354489" sldId="387"/>
        </pc:sldMkLst>
        <pc:spChg chg="del">
          <ac:chgData name="代數白痴 顧" userId="316db6a4f7ef8138" providerId="LiveId" clId="{C067FEA5-8DB9-44DF-ABF0-BE58BC47F2AE}" dt="2023-08-05T10:09:52.265" v="1103" actId="478"/>
          <ac:spMkLst>
            <pc:docMk/>
            <pc:sldMk cId="731354489" sldId="387"/>
            <ac:spMk id="9" creationId="{DB34F944-0742-E316-6A63-D9EA15072137}"/>
          </ac:spMkLst>
        </pc:spChg>
        <pc:spChg chg="mod">
          <ac:chgData name="代數白痴 顧" userId="316db6a4f7ef8138" providerId="LiveId" clId="{C067FEA5-8DB9-44DF-ABF0-BE58BC47F2AE}" dt="2023-08-05T10:31:52.744" v="2406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C067FEA5-8DB9-44DF-ABF0-BE58BC47F2AE}" dt="2023-08-05T10:13:36.730" v="1750" actId="113"/>
          <ac:spMkLst>
            <pc:docMk/>
            <pc:sldMk cId="731354489" sldId="387"/>
            <ac:spMk id="60" creationId="{90ECAF3B-FFFF-A531-AFBE-31708C7D891C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5" creationId="{FD9877AB-90D9-85AC-8B35-7C59154D6CA1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86" creationId="{7A8B1BF8-834A-95B0-07DE-5087C19188C0}"/>
          </ac:spMkLst>
        </pc:spChg>
        <pc:spChg chg="mod topLvl">
          <ac:chgData name="代數白痴 顧" userId="316db6a4f7ef8138" providerId="LiveId" clId="{C067FEA5-8DB9-44DF-ABF0-BE58BC47F2AE}" dt="2023-08-05T10:35:31.659" v="2413" actId="20577"/>
          <ac:spMkLst>
            <pc:docMk/>
            <pc:sldMk cId="731354489" sldId="387"/>
            <ac:spMk id="89" creationId="{9E8FE398-ED8E-E5DE-BD50-E0471252FAF6}"/>
          </ac:spMkLst>
        </pc:spChg>
        <pc:spChg chg="mod topLvl">
          <ac:chgData name="代數白痴 顧" userId="316db6a4f7ef8138" providerId="LiveId" clId="{C067FEA5-8DB9-44DF-ABF0-BE58BC47F2AE}" dt="2023-08-05T10:31:08.044" v="2401" actId="164"/>
          <ac:spMkLst>
            <pc:docMk/>
            <pc:sldMk cId="731354489" sldId="387"/>
            <ac:spMk id="101" creationId="{665D392D-19FC-71B5-434C-0ABBBC91FB85}"/>
          </ac:spMkLst>
        </pc:spChg>
        <pc:grpChg chg="del">
          <ac:chgData name="代數白痴 顧" userId="316db6a4f7ef8138" providerId="LiveId" clId="{C067FEA5-8DB9-44DF-ABF0-BE58BC47F2AE}" dt="2023-08-05T10:26:16.320" v="2089" actId="165"/>
          <ac:grpSpMkLst>
            <pc:docMk/>
            <pc:sldMk cId="731354489" sldId="387"/>
            <ac:grpSpMk id="2" creationId="{9204BB33-F861-B3E8-E94D-762DF3B9352D}"/>
          </ac:grpSpMkLst>
        </pc:grpChg>
        <pc:grpChg chg="add mod">
          <ac:chgData name="代數白痴 顧" userId="316db6a4f7ef8138" providerId="LiveId" clId="{C067FEA5-8DB9-44DF-ABF0-BE58BC47F2AE}" dt="2023-08-05T10:31:08.044" v="2401" actId="164"/>
          <ac:grpSpMkLst>
            <pc:docMk/>
            <pc:sldMk cId="731354489" sldId="387"/>
            <ac:grpSpMk id="5" creationId="{4BAA3B68-1C7B-0A3C-CDE3-3D592655F73E}"/>
          </ac:grpSpMkLst>
        </pc:grpChg>
        <pc:cxnChg chg="mod topLvl">
          <ac:chgData name="代數白痴 顧" userId="316db6a4f7ef8138" providerId="LiveId" clId="{C067FEA5-8DB9-44DF-ABF0-BE58BC47F2AE}" dt="2023-08-05T10:31:08.044" v="2401" actId="164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new del">
        <pc:chgData name="代數白痴 顧" userId="316db6a4f7ef8138" providerId="LiveId" clId="{C067FEA5-8DB9-44DF-ABF0-BE58BC47F2AE}" dt="2023-08-05T09:43:02.556" v="555" actId="2696"/>
        <pc:sldMkLst>
          <pc:docMk/>
          <pc:sldMk cId="2378899189" sldId="387"/>
        </pc:sldMkLst>
      </pc:sldChg>
      <pc:sldMasterChg chg="modSldLayout">
        <pc:chgData name="代數白痴 顧" userId="316db6a4f7ef8138" providerId="LiveId" clId="{C067FEA5-8DB9-44DF-ABF0-BE58BC47F2AE}" dt="2023-08-05T09:31:39.793" v="26" actId="207"/>
        <pc:sldMasterMkLst>
          <pc:docMk/>
          <pc:sldMasterMk cId="3597785154" sldId="2147483648"/>
        </pc:sldMasterMkLst>
        <pc:sldLayoutChg chg="modSp mod">
          <pc:chgData name="代數白痴 顧" userId="316db6a4f7ef8138" providerId="LiveId" clId="{C067FEA5-8DB9-44DF-ABF0-BE58BC47F2AE}" dt="2023-08-05T09:31:39.793" v="26" actId="207"/>
          <pc:sldLayoutMkLst>
            <pc:docMk/>
            <pc:sldMasterMk cId="3597785154" sldId="2147483648"/>
            <pc:sldLayoutMk cId="1059632797" sldId="2147483650"/>
          </pc:sldLayoutMkLst>
          <pc:spChg chg="mod">
            <ac:chgData name="代數白痴 顧" userId="316db6a4f7ef8138" providerId="LiveId" clId="{C067FEA5-8DB9-44DF-ABF0-BE58BC47F2AE}" dt="2023-08-05T09:31:39.793" v="26" actId="207"/>
            <ac:spMkLst>
              <pc:docMk/>
              <pc:sldMasterMk cId="3597785154" sldId="2147483648"/>
              <pc:sldLayoutMk cId="1059632797" sldId="2147483650"/>
              <ac:spMk id="2" creationId="{00000000-0000-0000-0000-000000000000}"/>
            </ac:spMkLst>
          </pc:spChg>
          <pc:cxnChg chg="mod">
            <ac:chgData name="代數白痴 顧" userId="316db6a4f7ef8138" providerId="LiveId" clId="{C067FEA5-8DB9-44DF-ABF0-BE58BC47F2AE}" dt="2023-08-05T09:31:23.990" v="25" actId="1035"/>
            <ac:cxnSpMkLst>
              <pc:docMk/>
              <pc:sldMasterMk cId="3597785154" sldId="2147483648"/>
              <pc:sldLayoutMk cId="1059632797" sldId="2147483650"/>
              <ac:cxnSpMk id="12" creationId="{00000000-0000-0000-0000-000000000000}"/>
            </ac:cxnSpMkLst>
          </pc:cxnChg>
        </pc:sldLayoutChg>
      </pc:sldMasterChg>
    </pc:docChg>
  </pc:docChgLst>
  <pc:docChgLst>
    <pc:chgData name="代數白痴 顧" userId="316db6a4f7ef8138" providerId="LiveId" clId="{17E509C0-6FA3-401A-8550-7AE85D85E8AE}"/>
    <pc:docChg chg="undo custSel modSld">
      <pc:chgData name="代數白痴 顧" userId="316db6a4f7ef8138" providerId="LiveId" clId="{17E509C0-6FA3-401A-8550-7AE85D85E8AE}" dt="2023-07-21T03:29:20.464" v="7254" actId="20577"/>
      <pc:docMkLst>
        <pc:docMk/>
      </pc:docMkLst>
      <pc:sldChg chg="addSp delSp modSp mod delAnim modNotesTx">
        <pc:chgData name="代數白痴 顧" userId="316db6a4f7ef8138" providerId="LiveId" clId="{17E509C0-6FA3-401A-8550-7AE85D85E8AE}" dt="2023-07-21T03:27:26.349" v="7247" actId="20577"/>
        <pc:sldMkLst>
          <pc:docMk/>
          <pc:sldMk cId="2873434386" sldId="379"/>
        </pc:sldMkLst>
        <pc:spChg chg="add del">
          <ac:chgData name="代數白痴 顧" userId="316db6a4f7ef8138" providerId="LiveId" clId="{17E509C0-6FA3-401A-8550-7AE85D85E8AE}" dt="2023-07-20T23:45:48.665" v="1549" actId="478"/>
          <ac:spMkLst>
            <pc:docMk/>
            <pc:sldMk cId="2873434386" sldId="379"/>
            <ac:spMk id="5" creationId="{4F598260-248A-1D0A-0DCF-D34D0D94D296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1" creationId="{08AC984D-D2D9-AAFD-C645-6AF4B24D91CD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2" creationId="{9BFDB900-7E76-520A-F395-89AF3B998473}"/>
          </ac:spMkLst>
        </pc:spChg>
        <pc:spChg chg="add del mod">
          <ac:chgData name="代數白痴 顧" userId="316db6a4f7ef8138" providerId="LiveId" clId="{17E509C0-6FA3-401A-8550-7AE85D85E8AE}" dt="2023-07-21T03:25:49.327" v="6934" actId="478"/>
          <ac:spMkLst>
            <pc:docMk/>
            <pc:sldMk cId="2873434386" sldId="379"/>
            <ac:spMk id="13" creationId="{F0CA1D2F-B50E-C58E-0959-5CD82A3CA933}"/>
          </ac:spMkLst>
        </pc:spChg>
        <pc:spChg chg="del">
          <ac:chgData name="代數白痴 顧" userId="316db6a4f7ef8138" providerId="LiveId" clId="{17E509C0-6FA3-401A-8550-7AE85D85E8AE}" dt="2023-07-20T23:44:25.900" v="1273" actId="478"/>
          <ac:spMkLst>
            <pc:docMk/>
            <pc:sldMk cId="2873434386" sldId="379"/>
            <ac:spMk id="29" creationId="{6C534A47-58C5-C19B-A570-D80F68D0E0C9}"/>
          </ac:spMkLst>
        </pc:spChg>
        <pc:spChg chg="del">
          <ac:chgData name="代數白痴 顧" userId="316db6a4f7ef8138" providerId="LiveId" clId="{17E509C0-6FA3-401A-8550-7AE85D85E8AE}" dt="2023-07-20T23:47:52.636" v="1817" actId="478"/>
          <ac:spMkLst>
            <pc:docMk/>
            <pc:sldMk cId="2873434386" sldId="379"/>
            <ac:spMk id="52" creationId="{E2DAA9E7-790A-AA98-EF70-BBC9891E6727}"/>
          </ac:spMkLst>
        </pc:spChg>
        <pc:spChg chg="mod">
          <ac:chgData name="代數白痴 顧" userId="316db6a4f7ef8138" providerId="LiveId" clId="{17E509C0-6FA3-401A-8550-7AE85D85E8AE}" dt="2023-07-20T23:48:39.168" v="1970" actId="2057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18:08.592" v="5661" actId="113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50:36.171" v="2263" actId="20577"/>
          <ac:spMkLst>
            <pc:docMk/>
            <pc:sldMk cId="2873434386" sldId="379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4.365" v="2" actId="478"/>
          <ac:inkMkLst>
            <pc:docMk/>
            <pc:sldMk cId="2873434386" sldId="379"/>
            <ac:inkMk id="3" creationId="{A385B9CF-F039-0CCB-1FDE-1B5EE2D6EF7A}"/>
          </ac:inkMkLst>
        </pc:ink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4" creationId="{D14E4F12-5C2C-B234-3E5B-6DD19E1966E8}"/>
          </ac:cxnSpMkLst>
        </pc:cxnChg>
        <pc:cxnChg chg="add del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6" creationId="{F55850C5-A665-CD3D-CDC7-2CF8E42A5AB7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7" creationId="{92FBADAD-D439-6727-6654-98BD10C1C3AA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8" creationId="{A2E26231-9EFD-97AD-AA7B-6BB6E07C56D9}"/>
          </ac:cxnSpMkLst>
        </pc:cxnChg>
        <pc:cxnChg chg="add del mod">
          <ac:chgData name="代數白痴 顧" userId="316db6a4f7ef8138" providerId="LiveId" clId="{17E509C0-6FA3-401A-8550-7AE85D85E8AE}" dt="2023-07-21T03:25:49.327" v="6934" actId="478"/>
          <ac:cxnSpMkLst>
            <pc:docMk/>
            <pc:sldMk cId="2873434386" sldId="379"/>
            <ac:cxnSpMk id="9" creationId="{9BDA188F-B3AC-C084-07D7-1BF2A01F0B0B}"/>
          </ac:cxnSpMkLst>
        </pc:cxnChg>
        <pc:cxnChg chg="add del mod">
          <ac:chgData name="代數白痴 顧" userId="316db6a4f7ef8138" providerId="LiveId" clId="{17E509C0-6FA3-401A-8550-7AE85D85E8AE}" dt="2023-07-21T03:20:50.653" v="6037" actId="478"/>
          <ac:cxnSpMkLst>
            <pc:docMk/>
            <pc:sldMk cId="2873434386" sldId="379"/>
            <ac:cxnSpMk id="10" creationId="{C78D4E40-0B47-BE55-BD47-88A71AECEF4B}"/>
          </ac:cxnSpMkLst>
        </pc:cxnChg>
      </pc:sldChg>
      <pc:sldChg chg="addSp delSp modSp mod delAnim modAnim modNotesTx">
        <pc:chgData name="代數白痴 顧" userId="316db6a4f7ef8138" providerId="LiveId" clId="{17E509C0-6FA3-401A-8550-7AE85D85E8AE}" dt="2023-07-21T03:15:14.258" v="5108" actId="20577"/>
        <pc:sldMkLst>
          <pc:docMk/>
          <pc:sldMk cId="2328187967" sldId="380"/>
        </pc:sldMkLst>
        <pc:spChg chg="add mod">
          <ac:chgData name="代數白痴 顧" userId="316db6a4f7ef8138" providerId="LiveId" clId="{17E509C0-6FA3-401A-8550-7AE85D85E8AE}" dt="2023-07-21T03:14:48.795" v="5078" actId="20577"/>
          <ac:spMkLst>
            <pc:docMk/>
            <pc:sldMk cId="2328187967" sldId="380"/>
            <ac:spMk id="3" creationId="{8CA77E1B-D9ED-D9EE-7A07-E85CC5132315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4" creationId="{2C70F817-FB79-F31A-3F56-2C3A000D69A9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1" creationId="{6EFDA526-D0F1-373A-C06B-3C52BEC792D3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16" creationId="{0331E554-12FE-3F97-1F27-34A38A00EA91}"/>
          </ac:spMkLst>
        </pc:spChg>
        <pc:spChg chg="add mod">
          <ac:chgData name="代數白痴 顧" userId="316db6a4f7ef8138" providerId="LiveId" clId="{17E509C0-6FA3-401A-8550-7AE85D85E8AE}" dt="2023-07-21T03:07:06.893" v="4794" actId="164"/>
          <ac:spMkLst>
            <pc:docMk/>
            <pc:sldMk cId="2328187967" sldId="380"/>
            <ac:spMk id="25" creationId="{2A976CEC-DBC0-AD16-9E10-DE694A54E4E0}"/>
          </ac:spMkLst>
        </pc:spChg>
        <pc:spChg chg="mod">
          <ac:chgData name="代數白痴 顧" userId="316db6a4f7ef8138" providerId="LiveId" clId="{17E509C0-6FA3-401A-8550-7AE85D85E8AE}" dt="2023-07-20T23:41:43.789" v="1027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0T23:45:15.087" v="1514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44:04.338" v="1270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17E509C0-6FA3-401A-8550-7AE85D85E8AE}" dt="2023-07-21T03:07:09.052" v="4795" actId="1076"/>
          <ac:grpSpMkLst>
            <pc:docMk/>
            <pc:sldMk cId="2328187967" sldId="380"/>
            <ac:grpSpMk id="26" creationId="{D0F3EAA3-CCCE-084C-8683-835BE14A5678}"/>
          </ac:grpSpMkLst>
        </pc:grpChg>
        <pc:grpChg chg="del">
          <ac:chgData name="代數白痴 顧" userId="316db6a4f7ef8138" providerId="LiveId" clId="{17E509C0-6FA3-401A-8550-7AE85D85E8AE}" dt="2023-07-20T23:39:59.254" v="846" actId="478"/>
          <ac:grpSpMkLst>
            <pc:docMk/>
            <pc:sldMk cId="2328187967" sldId="380"/>
            <ac:grpSpMk id="34" creationId="{5E70F412-D66A-8078-2DC6-9E18FD82969F}"/>
          </ac:grpSpMkLst>
        </pc:grpChg>
        <pc:inkChg chg="del">
          <ac:chgData name="代數白痴 顧" userId="316db6a4f7ef8138" providerId="LiveId" clId="{17E509C0-6FA3-401A-8550-7AE85D85E8AE}" dt="2023-07-20T23:30:12.819" v="1" actId="478"/>
          <ac:inkMkLst>
            <pc:docMk/>
            <pc:sldMk cId="2328187967" sldId="380"/>
            <ac:inkMk id="3" creationId="{BBADA09A-A0CA-9D0F-810D-D91D52066400}"/>
          </ac:inkMkLst>
        </pc:ink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6" creationId="{C88EB7A3-B62C-E331-3377-7C5923F40C2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8" creationId="{041CA15C-8C69-C3FE-E069-5E7DAB3F073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0" creationId="{34131B62-47D6-098F-7FBB-EC97AD7BAB21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3" creationId="{CC0A429E-EF64-DEA5-DE21-2C8C87DF62D5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5" creationId="{6B0A4563-3ED3-39FF-66E8-7AB6361D0CE0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7" creationId="{92C1FE05-DA45-3799-A836-780195C52DC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8" creationId="{F6BBF0F7-5F8E-3107-B9BF-A5B7081AAA96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19" creationId="{1B1FE6A4-C0FA-DD0D-CE06-42B749667308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0" creationId="{A8131586-4F7C-4F44-096E-E642C2F049FE}"/>
          </ac:cxnSpMkLst>
        </pc:cxnChg>
        <pc:cxnChg chg="add mod">
          <ac:chgData name="代數白痴 顧" userId="316db6a4f7ef8138" providerId="LiveId" clId="{17E509C0-6FA3-401A-8550-7AE85D85E8AE}" dt="2023-07-21T03:07:06.893" v="4794" actId="164"/>
          <ac:cxnSpMkLst>
            <pc:docMk/>
            <pc:sldMk cId="2328187967" sldId="380"/>
            <ac:cxnSpMk id="21" creationId="{05FDE124-7A78-05F3-61FA-313D419659BE}"/>
          </ac:cxnSpMkLst>
        </pc:cxnChg>
      </pc:sldChg>
      <pc:sldChg chg="delSp modSp mod delAnim modNotesTx">
        <pc:chgData name="代數白痴 顧" userId="316db6a4f7ef8138" providerId="LiveId" clId="{17E509C0-6FA3-401A-8550-7AE85D85E8AE}" dt="2023-07-21T03:29:20.464" v="7254" actId="20577"/>
        <pc:sldMkLst>
          <pc:docMk/>
          <pc:sldMk cId="1787025739" sldId="381"/>
        </pc:sldMkLst>
        <pc:spChg chg="del">
          <ac:chgData name="代數白痴 顧" userId="316db6a4f7ef8138" providerId="LiveId" clId="{17E509C0-6FA3-401A-8550-7AE85D85E8AE}" dt="2023-07-20T23:30:18.991" v="3" actId="478"/>
          <ac:spMkLst>
            <pc:docMk/>
            <pc:sldMk cId="1787025739" sldId="381"/>
            <ac:spMk id="5" creationId="{3855931C-DD42-DA21-0582-98545F1CD54F}"/>
          </ac:spMkLst>
        </pc:spChg>
        <pc:spChg chg="del">
          <ac:chgData name="代數白痴 顧" userId="316db6a4f7ef8138" providerId="LiveId" clId="{17E509C0-6FA3-401A-8550-7AE85D85E8AE}" dt="2023-07-20T23:36:19.867" v="463" actId="478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7E509C0-6FA3-401A-8550-7AE85D85E8AE}" dt="2023-07-21T03:29:11.195" v="7253" actId="115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17E509C0-6FA3-401A-8550-7AE85D85E8AE}" dt="2023-07-21T03:29:20.464" v="7254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7E509C0-6FA3-401A-8550-7AE85D85E8AE}" dt="2023-07-20T23:38:41.059" v="840" actId="947"/>
          <ac:spMkLst>
            <pc:docMk/>
            <pc:sldMk cId="1787025739" sldId="381"/>
            <ac:spMk id="101" creationId="{665D392D-19FC-71B5-434C-0ABBBC91FB85}"/>
          </ac:spMkLst>
        </pc:spChg>
        <pc:inkChg chg="del">
          <ac:chgData name="代數白痴 顧" userId="316db6a4f7ef8138" providerId="LiveId" clId="{17E509C0-6FA3-401A-8550-7AE85D85E8AE}" dt="2023-07-20T23:30:10.480" v="0" actId="478"/>
          <ac:inkMkLst>
            <pc:docMk/>
            <pc:sldMk cId="1787025739" sldId="381"/>
            <ac:inkMk id="4" creationId="{D7C2315A-55D8-E0A3-7090-40F5954AFBBB}"/>
          </ac:inkMkLst>
        </pc:inkChg>
      </pc:sldChg>
    </pc:docChg>
  </pc:docChgLst>
  <pc:docChgLst>
    <pc:chgData name="代數白痴 顧" userId="316db6a4f7ef8138" providerId="LiveId" clId="{967C1D32-7F5C-417D-BF46-ED84EEC4F444}"/>
    <pc:docChg chg="undo custSel modSld">
      <pc:chgData name="代數白痴 顧" userId="316db6a4f7ef8138" providerId="LiveId" clId="{967C1D32-7F5C-417D-BF46-ED84EEC4F444}" dt="2023-08-14T12:21:35.384" v="980" actId="20577"/>
      <pc:docMkLst>
        <pc:docMk/>
      </pc:docMkLst>
      <pc:sldChg chg="modSp mod modNotesTx">
        <pc:chgData name="代數白痴 顧" userId="316db6a4f7ef8138" providerId="LiveId" clId="{967C1D32-7F5C-417D-BF46-ED84EEC4F444}" dt="2023-08-14T11:59:52.867" v="27" actId="20577"/>
        <pc:sldMkLst>
          <pc:docMk/>
          <pc:sldMk cId="371298532" sldId="385"/>
        </pc:sldMkLst>
        <pc:spChg chg="mod">
          <ac:chgData name="代數白痴 顧" userId="316db6a4f7ef8138" providerId="LiveId" clId="{967C1D32-7F5C-417D-BF46-ED84EEC4F444}" dt="2023-08-14T11:59:42.688" v="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delSp modSp mod">
        <pc:chgData name="代數白痴 顧" userId="316db6a4f7ef8138" providerId="LiveId" clId="{967C1D32-7F5C-417D-BF46-ED84EEC4F444}" dt="2023-08-14T12:09:03.613" v="224" actId="20577"/>
        <pc:sldMkLst>
          <pc:docMk/>
          <pc:sldMk cId="754667137" sldId="386"/>
        </pc:sldMkLst>
        <pc:spChg chg="mod">
          <ac:chgData name="代數白痴 顧" userId="316db6a4f7ef8138" providerId="LiveId" clId="{967C1D32-7F5C-417D-BF46-ED84EEC4F444}" dt="2023-08-14T12:09:03.613" v="224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02:09.352" v="141" actId="14100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08:37.397" v="194" actId="2711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03:46.504" v="192" actId="20577"/>
          <ac:spMkLst>
            <pc:docMk/>
            <pc:sldMk cId="754667137" sldId="386"/>
            <ac:spMk id="101" creationId="{665D392D-19FC-71B5-434C-0ABBBC91FB85}"/>
          </ac:spMkLst>
        </pc:spChg>
        <pc:graphicFrameChg chg="del">
          <ac:chgData name="代數白痴 顧" userId="316db6a4f7ef8138" providerId="LiveId" clId="{967C1D32-7F5C-417D-BF46-ED84EEC4F444}" dt="2023-08-14T12:02:55.723" v="154" actId="478"/>
          <ac:graphicFrameMkLst>
            <pc:docMk/>
            <pc:sldMk cId="754667137" sldId="386"/>
            <ac:graphicFrameMk id="14" creationId="{1E0132E2-45BB-7092-1996-CC09D4DFFC20}"/>
          </ac:graphicFrameMkLst>
        </pc:graphicFrameChg>
        <pc:graphicFrameChg chg="del">
          <ac:chgData name="代數白痴 顧" userId="316db6a4f7ef8138" providerId="LiveId" clId="{967C1D32-7F5C-417D-BF46-ED84EEC4F444}" dt="2023-08-14T12:02:56.820" v="155" actId="478"/>
          <ac:graphicFrameMkLst>
            <pc:docMk/>
            <pc:sldMk cId="754667137" sldId="386"/>
            <ac:graphicFrameMk id="15" creationId="{D122C354-7E48-13E4-ED8F-39F73838A697}"/>
          </ac:graphicFrameMkLst>
        </pc:graphicFrameChg>
      </pc:sldChg>
      <pc:sldChg chg="delSp modSp mod delAnim">
        <pc:chgData name="代數白痴 顧" userId="316db6a4f7ef8138" providerId="LiveId" clId="{967C1D32-7F5C-417D-BF46-ED84EEC4F444}" dt="2023-08-14T12:21:35.384" v="980" actId="20577"/>
        <pc:sldMkLst>
          <pc:docMk/>
          <pc:sldMk cId="731354489" sldId="387"/>
        </pc:sldMkLst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7" creationId="{3DC74343-DDF1-4598-E8CF-EDD929E4B93B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8" creationId="{9AC55E35-5E7D-64F5-884D-76A296866BBE}"/>
          </ac:spMkLst>
        </pc:spChg>
        <pc:spChg chg="del">
          <ac:chgData name="代數白痴 顧" userId="316db6a4f7ef8138" providerId="LiveId" clId="{967C1D32-7F5C-417D-BF46-ED84EEC4F444}" dt="2023-08-14T12:15:08.013" v="644" actId="478"/>
          <ac:spMkLst>
            <pc:docMk/>
            <pc:sldMk cId="731354489" sldId="387"/>
            <ac:spMk id="9" creationId="{09ACB39C-ACDD-4272-0F5D-A81A484B736F}"/>
          </ac:spMkLst>
        </pc:spChg>
        <pc:spChg chg="mod">
          <ac:chgData name="代數白痴 顧" userId="316db6a4f7ef8138" providerId="LiveId" clId="{967C1D32-7F5C-417D-BF46-ED84EEC4F444}" dt="2023-08-14T12:21:35.384" v="980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967C1D32-7F5C-417D-BF46-ED84EEC4F444}" dt="2023-08-14T12:17:51.020" v="710" actId="2057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20:25.222" v="923" actId="20577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9:50.994" v="817" actId="1036"/>
          <ac:spMkLst>
            <pc:docMk/>
            <pc:sldMk cId="731354489" sldId="387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9:46.209" v="804" actId="1035"/>
          <ac:grpSpMkLst>
            <pc:docMk/>
            <pc:sldMk cId="731354489" sldId="387"/>
            <ac:grpSpMk id="5" creationId="{4BAA3B68-1C7B-0A3C-CDE3-3D592655F73E}"/>
          </ac:grpSpMkLst>
        </pc:grp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2" creationId="{9EA42F19-E06A-4D1A-D18B-6AF2A278A62A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6" creationId="{6C03EC8D-3AAC-BEB2-DB20-62327A9D1160}"/>
          </ac:cxnSpMkLst>
        </pc:cxnChg>
        <pc:cxnChg chg="del">
          <ac:chgData name="代數白痴 顧" userId="316db6a4f7ef8138" providerId="LiveId" clId="{967C1D32-7F5C-417D-BF46-ED84EEC4F444}" dt="2023-08-14T12:15:08.013" v="644" actId="478"/>
          <ac:cxnSpMkLst>
            <pc:docMk/>
            <pc:sldMk cId="731354489" sldId="387"/>
            <ac:cxnSpMk id="11" creationId="{32046121-3942-9320-C51C-EF6DD965DA89}"/>
          </ac:cxnSpMkLst>
        </pc:cxnChg>
      </pc:sldChg>
      <pc:sldChg chg="addSp delSp modSp mod delAnim">
        <pc:chgData name="代數白痴 顧" userId="316db6a4f7ef8138" providerId="LiveId" clId="{967C1D32-7F5C-417D-BF46-ED84EEC4F444}" dt="2023-08-14T12:20:47.196" v="926" actId="1076"/>
        <pc:sldMkLst>
          <pc:docMk/>
          <pc:sldMk cId="3686676960" sldId="388"/>
        </pc:sldMkLst>
        <pc:spChg chg="add mod">
          <ac:chgData name="代數白痴 顧" userId="316db6a4f7ef8138" providerId="LiveId" clId="{967C1D32-7F5C-417D-BF46-ED84EEC4F444}" dt="2023-08-14T12:20:44.004" v="925" actId="1076"/>
          <ac:spMkLst>
            <pc:docMk/>
            <pc:sldMk cId="3686676960" sldId="388"/>
            <ac:spMk id="9" creationId="{F3192138-67B2-1C24-16B7-8D266C5E118B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1" creationId="{F91EF903-DAA2-F710-6D00-B17EF2E33BD7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2" creationId="{5E08ADFD-7F7F-2BD4-8E8B-E3409C3671E2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13" creationId="{B2CDEABD-DEDB-D644-4F71-3BAB561A3AA5}"/>
          </ac:spMkLst>
        </pc:spChg>
        <pc:spChg chg="add mod">
          <ac:chgData name="代數白痴 顧" userId="316db6a4f7ef8138" providerId="LiveId" clId="{967C1D32-7F5C-417D-BF46-ED84EEC4F444}" dt="2023-08-14T12:20:47.196" v="926" actId="1076"/>
          <ac:spMkLst>
            <pc:docMk/>
            <pc:sldMk cId="3686676960" sldId="388"/>
            <ac:spMk id="14" creationId="{CDE7032B-EFBF-8F73-6DE5-94C96F09F5F0}"/>
          </ac:spMkLst>
        </pc:spChg>
        <pc:spChg chg="mod">
          <ac:chgData name="代數白痴 顧" userId="316db6a4f7ef8138" providerId="LiveId" clId="{967C1D32-7F5C-417D-BF46-ED84EEC4F444}" dt="2023-08-14T12:15:26.869" v="664" actId="20577"/>
          <ac:spMkLst>
            <pc:docMk/>
            <pc:sldMk cId="3686676960" sldId="388"/>
            <ac:spMk id="23" creationId="{00000000-0000-0000-0000-000000000000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4" creationId="{07FFE9AB-3110-4046-A2E3-65DDA02A8D8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8" creationId="{8F4B70D8-8CD0-C24B-59F5-0E537D4611FE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29" creationId="{B8796DEF-0928-E764-2D18-7736D6AAE9C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0" creationId="{6788957C-EF76-AAA1-A15C-E91ACB86EC11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1" creationId="{3586E56A-7FD1-0BAE-3DE6-E270049EF89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2" creationId="{674B3052-BACF-E1D6-59EE-82CDE308107F}"/>
          </ac:spMkLst>
        </pc:spChg>
        <pc:spChg chg="del">
          <ac:chgData name="代數白痴 顧" userId="316db6a4f7ef8138" providerId="LiveId" clId="{967C1D32-7F5C-417D-BF46-ED84EEC4F444}" dt="2023-08-14T12:09:14.168" v="225" actId="478"/>
          <ac:spMkLst>
            <pc:docMk/>
            <pc:sldMk cId="3686676960" sldId="388"/>
            <ac:spMk id="33" creationId="{97AA1785-6AFF-B634-4BEA-2BE1EBD49F52}"/>
          </ac:spMkLst>
        </pc:spChg>
        <pc:spChg chg="mod">
          <ac:chgData name="代數白痴 顧" userId="316db6a4f7ef8138" providerId="LiveId" clId="{967C1D32-7F5C-417D-BF46-ED84EEC4F444}" dt="2023-08-14T12:11:43.496" v="40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967C1D32-7F5C-417D-BF46-ED84EEC4F444}" dt="2023-08-14T12:14:08.420" v="555" actId="113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967C1D32-7F5C-417D-BF46-ED84EEC4F444}" dt="2023-08-14T12:14:26.795" v="596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967C1D32-7F5C-417D-BF46-ED84EEC4F444}" dt="2023-08-14T12:14:20.670" v="575" actId="1036"/>
          <ac:grpSpMkLst>
            <pc:docMk/>
            <pc:sldMk cId="3686676960" sldId="388"/>
            <ac:grpSpMk id="5" creationId="{4BAA3B68-1C7B-0A3C-CDE3-3D592655F73E}"/>
          </ac:grpSpMkLst>
        </pc:grpChg>
        <pc:graphicFrameChg chg="del">
          <ac:chgData name="代數白痴 顧" userId="316db6a4f7ef8138" providerId="LiveId" clId="{967C1D32-7F5C-417D-BF46-ED84EEC4F444}" dt="2023-08-14T12:09:14.168" v="225" actId="478"/>
          <ac:graphicFrameMkLst>
            <pc:docMk/>
            <pc:sldMk cId="3686676960" sldId="388"/>
            <ac:graphicFrameMk id="6" creationId="{CBB34EDA-89E0-D323-AA2D-E62DD37AD24D}"/>
          </ac:graphicFrameMkLst>
        </pc:graphicFrameChg>
        <pc:picChg chg="add mod">
          <ac:chgData name="代數白痴 顧" userId="316db6a4f7ef8138" providerId="LiveId" clId="{967C1D32-7F5C-417D-BF46-ED84EEC4F444}" dt="2023-08-14T12:20:34.940" v="924" actId="14100"/>
          <ac:picMkLst>
            <pc:docMk/>
            <pc:sldMk cId="3686676960" sldId="388"/>
            <ac:picMk id="7" creationId="{B0F5FD12-3C3C-AC06-6A14-B2BE0D7B9825}"/>
          </ac:picMkLst>
        </pc:pic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8" creationId="{4210B4B4-9DF4-E664-841B-E30286DF502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0" creationId="{54165C26-67B7-7F88-9831-D29BA831C836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5" creationId="{13EC3642-5E92-91E8-C7C5-811E8AB020D0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19" creationId="{19BDBEA5-2FF3-CD94-1BF6-DD37A571165E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1" creationId="{41F30F0F-7914-1355-065B-38CFD38E7108}"/>
          </ac:cxnSpMkLst>
        </pc:cxnChg>
        <pc:cxnChg chg="del">
          <ac:chgData name="代數白痴 顧" userId="316db6a4f7ef8138" providerId="LiveId" clId="{967C1D32-7F5C-417D-BF46-ED84EEC4F444}" dt="2023-08-14T12:09:14.168" v="225" actId="478"/>
          <ac:cxnSpMkLst>
            <pc:docMk/>
            <pc:sldMk cId="3686676960" sldId="388"/>
            <ac:cxnSpMk id="26" creationId="{E76473B6-71AB-BB0D-D87E-70D110138CC5}"/>
          </ac:cxnSpMkLst>
        </pc:cxnChg>
      </pc:sldChg>
    </pc:docChg>
  </pc:docChgLst>
  <pc:docChgLst>
    <pc:chgData name="代數白痴 顧" userId="316db6a4f7ef8138" providerId="LiveId" clId="{3EF6FB12-2412-4B6F-84AC-91100439E367}"/>
    <pc:docChg chg="undo custSel addSld modSld sldOrd">
      <pc:chgData name="代數白痴 顧" userId="316db6a4f7ef8138" providerId="LiveId" clId="{3EF6FB12-2412-4B6F-84AC-91100439E367}" dt="2023-08-11T06:18:46.052" v="3428" actId="1076"/>
      <pc:docMkLst>
        <pc:docMk/>
      </pc:docMkLst>
      <pc:sldChg chg="addSp delSp modSp mod modNotesTx">
        <pc:chgData name="代數白痴 顧" userId="316db6a4f7ef8138" providerId="LiveId" clId="{3EF6FB12-2412-4B6F-84AC-91100439E367}" dt="2023-08-10T02:18:36.627" v="231" actId="20577"/>
        <pc:sldMkLst>
          <pc:docMk/>
          <pc:sldMk cId="2873434386" sldId="379"/>
        </pc:sldMkLst>
        <pc:spChg chg="mod">
          <ac:chgData name="代數白痴 顧" userId="316db6a4f7ef8138" providerId="LiveId" clId="{3EF6FB12-2412-4B6F-84AC-91100439E367}" dt="2023-08-10T02:18:36.627" v="231" actId="20577"/>
          <ac:spMkLst>
            <pc:docMk/>
            <pc:sldMk cId="2873434386" sldId="379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16:08.878" v="202" actId="20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16:18.022" v="203" actId="20577"/>
          <ac:spMkLst>
            <pc:docMk/>
            <pc:sldMk cId="2873434386" sldId="379"/>
            <ac:spMk id="89" creationId="{9E8FE398-ED8E-E5DE-BD50-E0471252FAF6}"/>
          </ac:spMkLst>
        </pc:spChg>
        <pc:picChg chg="del">
          <ac:chgData name="代數白痴 顧" userId="316db6a4f7ef8138" providerId="LiveId" clId="{3EF6FB12-2412-4B6F-84AC-91100439E367}" dt="2023-08-10T01:58:49.655" v="6" actId="478"/>
          <ac:picMkLst>
            <pc:docMk/>
            <pc:sldMk cId="2873434386" sldId="379"/>
            <ac:picMk id="5" creationId="{BC1F925B-0C3B-2CBA-E942-A09FF91D4971}"/>
          </ac:picMkLst>
        </pc:picChg>
        <pc:picChg chg="add mod">
          <ac:chgData name="代數白痴 顧" userId="316db6a4f7ef8138" providerId="LiveId" clId="{3EF6FB12-2412-4B6F-84AC-91100439E367}" dt="2023-08-10T02:16:03.490" v="201" actId="1076"/>
          <ac:picMkLst>
            <pc:docMk/>
            <pc:sldMk cId="2873434386" sldId="379"/>
            <ac:picMk id="1026" creationId="{B5BCF0F2-1FD3-DE0E-CB7D-29A18889274D}"/>
          </ac:picMkLst>
        </pc:picChg>
        <pc:inkChg chg="del">
          <ac:chgData name="代數白痴 顧" userId="316db6a4f7ef8138" providerId="LiveId" clId="{3EF6FB12-2412-4B6F-84AC-91100439E367}" dt="2023-08-10T01:58:27.226" v="0" actId="478"/>
          <ac:inkMkLst>
            <pc:docMk/>
            <pc:sldMk cId="2873434386" sldId="379"/>
            <ac:inkMk id="7" creationId="{89CB6FA2-0BD1-1B11-E3E7-4505EE059161}"/>
          </ac:inkMkLst>
        </pc:ink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3" creationId="{2925DA9F-216A-DEA9-0E8A-BFF174133377}"/>
          </ac:cxnSpMkLst>
        </pc:cxnChg>
        <pc:cxnChg chg="add mod">
          <ac:chgData name="代數白痴 顧" userId="316db6a4f7ef8138" providerId="LiveId" clId="{3EF6FB12-2412-4B6F-84AC-91100439E367}" dt="2023-08-10T01:58:41.399" v="3"/>
          <ac:cxnSpMkLst>
            <pc:docMk/>
            <pc:sldMk cId="2873434386" sldId="379"/>
            <ac:cxnSpMk id="4" creationId="{2EEA0B00-6CE8-4BB1-89AD-DBF52E258564}"/>
          </ac:cxnSpMkLst>
        </pc:cxnChg>
      </pc:sldChg>
      <pc:sldChg chg="modSp mod">
        <pc:chgData name="代數白痴 顧" userId="316db6a4f7ef8138" providerId="LiveId" clId="{3EF6FB12-2412-4B6F-84AC-91100439E367}" dt="2023-08-10T02:00:26.828" v="29" actId="20577"/>
        <pc:sldMkLst>
          <pc:docMk/>
          <pc:sldMk cId="371298532" sldId="385"/>
        </pc:sldMkLst>
        <pc:spChg chg="mod">
          <ac:chgData name="代數白痴 顧" userId="316db6a4f7ef8138" providerId="LiveId" clId="{3EF6FB12-2412-4B6F-84AC-91100439E367}" dt="2023-08-10T02:00:26.828" v="29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 modNotesTx">
        <pc:chgData name="代數白痴 顧" userId="316db6a4f7ef8138" providerId="LiveId" clId="{3EF6FB12-2412-4B6F-84AC-91100439E367}" dt="2023-08-10T02:22:40.785" v="837" actId="14100"/>
        <pc:sldMkLst>
          <pc:docMk/>
          <pc:sldMk cId="754667137" sldId="386"/>
        </pc:sldMkLst>
        <pc:spChg chg="mod">
          <ac:chgData name="代數白痴 顧" userId="316db6a4f7ef8138" providerId="LiveId" clId="{3EF6FB12-2412-4B6F-84AC-91100439E367}" dt="2023-08-10T02:18:43.410" v="255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22:17.366" v="827" actId="207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22:26.985" v="832" actId="20577"/>
          <ac:spMkLst>
            <pc:docMk/>
            <pc:sldMk cId="754667137" sldId="386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2:22:40.785" v="837" actId="14100"/>
          <ac:picMkLst>
            <pc:docMk/>
            <pc:sldMk cId="754667137" sldId="386"/>
            <ac:picMk id="2050" creationId="{794F7D14-7B2A-1ED1-BB45-4856DD9634C1}"/>
          </ac:picMkLst>
        </pc:picChg>
        <pc:inkChg chg="del">
          <ac:chgData name="代數白痴 顧" userId="316db6a4f7ef8138" providerId="LiveId" clId="{3EF6FB12-2412-4B6F-84AC-91100439E367}" dt="2023-08-10T01:58:29.233" v="1" actId="478"/>
          <ac:inkMkLst>
            <pc:docMk/>
            <pc:sldMk cId="754667137" sldId="386"/>
            <ac:inkMk id="5" creationId="{35098A63-3A8A-811C-B80D-A654056C06DF}"/>
          </ac:inkMkLst>
        </pc:ink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3" creationId="{B94FEDC2-0CA5-31AC-C2E1-FDBE1697F254}"/>
          </ac:cxnSpMkLst>
        </pc:cxnChg>
        <pc:cxnChg chg="add mod">
          <ac:chgData name="代數白痴 顧" userId="316db6a4f7ef8138" providerId="LiveId" clId="{3EF6FB12-2412-4B6F-84AC-91100439E367}" dt="2023-08-10T01:58:43.735" v="4"/>
          <ac:cxnSpMkLst>
            <pc:docMk/>
            <pc:sldMk cId="754667137" sldId="386"/>
            <ac:cxnSpMk id="4" creationId="{429E2247-0303-26A0-3495-21943F2A7823}"/>
          </ac:cxnSpMkLst>
        </pc:cxnChg>
      </pc:sldChg>
      <pc:sldChg chg="addSp delSp modSp mod delAnim modNotesTx">
        <pc:chgData name="代數白痴 顧" userId="316db6a4f7ef8138" providerId="LiveId" clId="{3EF6FB12-2412-4B6F-84AC-91100439E367}" dt="2023-08-10T02:53:25.523" v="2017" actId="207"/>
        <pc:sldMkLst>
          <pc:docMk/>
          <pc:sldMk cId="731354489" sldId="387"/>
        </pc:sldMkLst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2" creationId="{24FEEFB6-AD7D-A421-2278-C517AED035A6}"/>
          </ac:spMkLst>
        </pc:spChg>
        <pc:spChg chg="del">
          <ac:chgData name="代數白痴 顧" userId="316db6a4f7ef8138" providerId="LiveId" clId="{3EF6FB12-2412-4B6F-84AC-91100439E367}" dt="2023-08-10T01:58:53.091" v="7" actId="478"/>
          <ac:spMkLst>
            <pc:docMk/>
            <pc:sldMk cId="731354489" sldId="387"/>
            <ac:spMk id="6" creationId="{EAC00FB2-5C84-4FD8-E112-89925AE42E21}"/>
          </ac:spMkLst>
        </pc:spChg>
        <pc:spChg chg="mod">
          <ac:chgData name="代數白痴 顧" userId="316db6a4f7ef8138" providerId="LiveId" clId="{3EF6FB12-2412-4B6F-84AC-91100439E367}" dt="2023-08-10T02:51:06.803" v="1634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2:53:25.523" v="2017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49:59.192" v="1600" actId="20577"/>
          <ac:spMkLst>
            <pc:docMk/>
            <pc:sldMk cId="731354489" sldId="387"/>
            <ac:spMk id="89" creationId="{9E8FE398-ED8E-E5DE-BD50-E0471252FAF6}"/>
          </ac:spMkLst>
        </pc:spChg>
        <pc:graphicFrameChg chg="del">
          <ac:chgData name="代數白痴 顧" userId="316db6a4f7ef8138" providerId="LiveId" clId="{3EF6FB12-2412-4B6F-84AC-91100439E367}" dt="2023-08-10T01:58:53.091" v="7" actId="478"/>
          <ac:graphicFrameMkLst>
            <pc:docMk/>
            <pc:sldMk cId="731354489" sldId="387"/>
            <ac:graphicFrameMk id="7" creationId="{4D7B3E42-8458-5A2B-8262-E9DA7395F263}"/>
          </ac:graphicFrameMkLst>
        </pc:graphicFrameChg>
        <pc:inkChg chg="del">
          <ac:chgData name="代數白痴 顧" userId="316db6a4f7ef8138" providerId="LiveId" clId="{3EF6FB12-2412-4B6F-84AC-91100439E367}" dt="2023-08-10T01:58:31.067" v="2" actId="478"/>
          <ac:inkMkLst>
            <pc:docMk/>
            <pc:sldMk cId="731354489" sldId="387"/>
            <ac:inkMk id="9" creationId="{76871976-FD4D-30CF-56D2-DA8CE50C0CBF}"/>
          </ac:inkMkLst>
        </pc:ink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3" creationId="{6B4E590D-461B-88CD-E38F-F926C145DD1C}"/>
          </ac:cxnSpMkLst>
        </pc:cxnChg>
        <pc:cxnChg chg="add mod">
          <ac:chgData name="代數白痴 顧" userId="316db6a4f7ef8138" providerId="LiveId" clId="{3EF6FB12-2412-4B6F-84AC-91100439E367}" dt="2023-08-10T01:58:45.853" v="5"/>
          <ac:cxnSpMkLst>
            <pc:docMk/>
            <pc:sldMk cId="731354489" sldId="387"/>
            <ac:cxnSpMk id="4" creationId="{135ABC96-DCBC-8B2F-7EC4-F262B2BE20F5}"/>
          </ac:cxnSpMkLst>
        </pc:cxnChg>
      </pc:sldChg>
      <pc:sldChg chg="addSp modSp mod">
        <pc:chgData name="代數白痴 顧" userId="316db6a4f7ef8138" providerId="LiveId" clId="{3EF6FB12-2412-4B6F-84AC-91100439E367}" dt="2023-08-10T03:52:19.668" v="2675" actId="20577"/>
        <pc:sldMkLst>
          <pc:docMk/>
          <pc:sldMk cId="3686676960" sldId="388"/>
        </pc:sldMkLst>
        <pc:spChg chg="mod">
          <ac:chgData name="代數白痴 顧" userId="316db6a4f7ef8138" providerId="LiveId" clId="{3EF6FB12-2412-4B6F-84AC-91100439E367}" dt="2023-08-10T03:52:19.668" v="2675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3EF6FB12-2412-4B6F-84AC-91100439E367}" dt="2023-08-10T03:51:40.629" v="2649" actId="113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3EF6FB12-2412-4B6F-84AC-91100439E367}" dt="2023-08-10T02:50:05.966" v="1602" actId="20577"/>
          <ac:spMkLst>
            <pc:docMk/>
            <pc:sldMk cId="3686676960" sldId="388"/>
            <ac:spMk id="89" creationId="{9E8FE398-ED8E-E5DE-BD50-E0471252FAF6}"/>
          </ac:spMkLst>
        </pc:spChg>
        <pc:picChg chg="add mod">
          <ac:chgData name="代數白痴 顧" userId="316db6a4f7ef8138" providerId="LiveId" clId="{3EF6FB12-2412-4B6F-84AC-91100439E367}" dt="2023-08-10T03:52:05.669" v="2652" actId="1076"/>
          <ac:picMkLst>
            <pc:docMk/>
            <pc:sldMk cId="3686676960" sldId="388"/>
            <ac:picMk id="6" creationId="{E8BD243C-81E3-BE53-9D4D-51A1C3F24BE7}"/>
          </ac:picMkLst>
        </pc:picChg>
      </pc:sldChg>
      <pc:sldChg chg="addSp delSp modSp add mod">
        <pc:chgData name="代數白痴 顧" userId="316db6a4f7ef8138" providerId="LiveId" clId="{3EF6FB12-2412-4B6F-84AC-91100439E367}" dt="2023-08-10T02:39:04.334" v="1115" actId="14100"/>
        <pc:sldMkLst>
          <pc:docMk/>
          <pc:sldMk cId="3837981058" sldId="389"/>
        </pc:sldMkLst>
        <pc:spChg chg="mod">
          <ac:chgData name="代數白痴 顧" userId="316db6a4f7ef8138" providerId="LiveId" clId="{3EF6FB12-2412-4B6F-84AC-91100439E367}" dt="2023-08-10T02:38:54.380" v="1112" actId="207"/>
          <ac:spMkLst>
            <pc:docMk/>
            <pc:sldMk cId="3837981058" sldId="389"/>
            <ac:spMk id="60" creationId="{90ECAF3B-FFFF-A531-AFBE-31708C7D891C}"/>
          </ac:spMkLst>
        </pc:spChg>
        <pc:picChg chg="del">
          <ac:chgData name="代數白痴 顧" userId="316db6a4f7ef8138" providerId="LiveId" clId="{3EF6FB12-2412-4B6F-84AC-91100439E367}" dt="2023-08-10T02:36:50.892" v="839" actId="478"/>
          <ac:picMkLst>
            <pc:docMk/>
            <pc:sldMk cId="3837981058" sldId="389"/>
            <ac:picMk id="2050" creationId="{794F7D14-7B2A-1ED1-BB45-4856DD9634C1}"/>
          </ac:picMkLst>
        </pc:picChg>
        <pc:picChg chg="add mod">
          <ac:chgData name="代數白痴 顧" userId="316db6a4f7ef8138" providerId="LiveId" clId="{3EF6FB12-2412-4B6F-84AC-91100439E367}" dt="2023-08-10T02:39:04.334" v="1115" actId="14100"/>
          <ac:picMkLst>
            <pc:docMk/>
            <pc:sldMk cId="3837981058" sldId="389"/>
            <ac:picMk id="3074" creationId="{BE06FF17-105E-1BBA-6221-5E5E9B5740FF}"/>
          </ac:picMkLst>
        </pc:picChg>
      </pc:sldChg>
      <pc:sldChg chg="addSp delSp modSp add mod ord">
        <pc:chgData name="代數白痴 顧" userId="316db6a4f7ef8138" providerId="LiveId" clId="{3EF6FB12-2412-4B6F-84AC-91100439E367}" dt="2023-08-11T06:18:46.052" v="3428" actId="1076"/>
        <pc:sldMkLst>
          <pc:docMk/>
          <pc:sldMk cId="2141944949" sldId="390"/>
        </pc:sldMkLst>
        <pc:spChg chg="mod">
          <ac:chgData name="代數白痴 顧" userId="316db6a4f7ef8138" providerId="LiveId" clId="{3EF6FB12-2412-4B6F-84AC-91100439E367}" dt="2023-08-10T02:48:31.007" v="1597" actId="6549"/>
          <ac:spMkLst>
            <pc:docMk/>
            <pc:sldMk cId="2141944949" sldId="390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1T06:18:46.052" v="3428" actId="1076"/>
          <ac:picMkLst>
            <pc:docMk/>
            <pc:sldMk cId="2141944949" sldId="390"/>
            <ac:picMk id="6" creationId="{9D19A6CA-0DCF-598E-9698-C9A8E332EE81}"/>
          </ac:picMkLst>
        </pc:picChg>
        <pc:picChg chg="del">
          <ac:chgData name="代數白痴 顧" userId="316db6a4f7ef8138" providerId="LiveId" clId="{3EF6FB12-2412-4B6F-84AC-91100439E367}" dt="2023-08-10T02:44:15.100" v="1117" actId="478"/>
          <ac:picMkLst>
            <pc:docMk/>
            <pc:sldMk cId="2141944949" sldId="390"/>
            <ac:picMk id="3074" creationId="{BE06FF17-105E-1BBA-6221-5E5E9B5740FF}"/>
          </ac:picMkLst>
        </pc:picChg>
      </pc:sldChg>
      <pc:sldChg chg="addSp delSp modSp add mod">
        <pc:chgData name="代數白痴 顧" userId="316db6a4f7ef8138" providerId="LiveId" clId="{3EF6FB12-2412-4B6F-84AC-91100439E367}" dt="2023-08-10T04:14:31.882" v="3427" actId="1076"/>
        <pc:sldMkLst>
          <pc:docMk/>
          <pc:sldMk cId="3176852412" sldId="391"/>
        </pc:sldMkLst>
        <pc:spChg chg="mod">
          <ac:chgData name="代數白痴 顧" userId="316db6a4f7ef8138" providerId="LiveId" clId="{3EF6FB12-2412-4B6F-84AC-91100439E367}" dt="2023-08-10T04:14:09.765" v="3425" actId="20577"/>
          <ac:spMkLst>
            <pc:docMk/>
            <pc:sldMk cId="3176852412" sldId="391"/>
            <ac:spMk id="60" creationId="{90ECAF3B-FFFF-A531-AFBE-31708C7D891C}"/>
          </ac:spMkLst>
        </pc:spChg>
        <pc:picChg chg="add mod">
          <ac:chgData name="代數白痴 顧" userId="316db6a4f7ef8138" providerId="LiveId" clId="{3EF6FB12-2412-4B6F-84AC-91100439E367}" dt="2023-08-10T04:14:31.882" v="3427" actId="1076"/>
          <ac:picMkLst>
            <pc:docMk/>
            <pc:sldMk cId="3176852412" sldId="391"/>
            <ac:picMk id="6" creationId="{5F560B16-4AA1-138C-6AB8-F33F65B13ED7}"/>
          </ac:picMkLst>
        </pc:picChg>
        <pc:picChg chg="del">
          <ac:chgData name="代數白痴 顧" userId="316db6a4f7ef8138" providerId="LiveId" clId="{3EF6FB12-2412-4B6F-84AC-91100439E367}" dt="2023-08-10T03:59:42.886" v="2679" actId="478"/>
          <ac:picMkLst>
            <pc:docMk/>
            <pc:sldMk cId="3176852412" sldId="391"/>
            <ac:picMk id="3074" creationId="{BE06FF17-105E-1BBA-6221-5E5E9B5740FF}"/>
          </ac:picMkLst>
        </pc:picChg>
      </pc:sldChg>
    </pc:docChg>
  </pc:docChgLst>
  <pc:docChgLst>
    <pc:chgData name="代數白痴 顧" userId="316db6a4f7ef8138" providerId="LiveId" clId="{6E17C9AF-13CC-430E-A992-D31DBA375E81}"/>
    <pc:docChg chg="undo custSel modSld">
      <pc:chgData name="代數白痴 顧" userId="316db6a4f7ef8138" providerId="LiveId" clId="{6E17C9AF-13CC-430E-A992-D31DBA375E81}" dt="2023-07-26T08:59:15.578" v="11518" actId="20577"/>
      <pc:docMkLst>
        <pc:docMk/>
      </pc:docMkLst>
      <pc:sldChg chg="modSp mod modNotesTx">
        <pc:chgData name="代數白痴 顧" userId="316db6a4f7ef8138" providerId="LiveId" clId="{6E17C9AF-13CC-430E-A992-D31DBA375E81}" dt="2023-07-26T07:50:38.223" v="6130" actId="20577"/>
        <pc:sldMkLst>
          <pc:docMk/>
          <pc:sldMk cId="2873434386" sldId="379"/>
        </pc:sldMkLst>
        <pc:spChg chg="mod">
          <ac:chgData name="代數白痴 顧" userId="316db6a4f7ef8138" providerId="LiveId" clId="{6E17C9AF-13CC-430E-A992-D31DBA375E81}" dt="2023-07-26T07:37:35.766" v="4870" actId="947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6T07:50:17.311" v="6127" actId="947"/>
          <ac:spMkLst>
            <pc:docMk/>
            <pc:sldMk cId="2873434386" sldId="379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41:58.146" v="1339" actId="20577"/>
          <ac:spMkLst>
            <pc:docMk/>
            <pc:sldMk cId="2873434386" sldId="379"/>
            <ac:spMk id="101" creationId="{665D392D-19FC-71B5-434C-0ABBBC91FB85}"/>
          </ac:spMkLst>
        </pc:spChg>
      </pc:sldChg>
      <pc:sldChg chg="addSp modSp mod modAnim modNotesTx">
        <pc:chgData name="代數白痴 顧" userId="316db6a4f7ef8138" providerId="LiveId" clId="{6E17C9AF-13CC-430E-A992-D31DBA375E81}" dt="2023-07-26T03:50:24.127" v="4611"/>
        <pc:sldMkLst>
          <pc:docMk/>
          <pc:sldMk cId="2328187967" sldId="380"/>
        </pc:sldMkLst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4" creationId="{B4786A36-7515-CCC1-B64F-116DF25B017B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5" creationId="{969F9C4A-5A26-D28D-1258-A9005E48F854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6" creationId="{C164B511-83D4-E40C-57F9-1CF73BC40B2D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7" creationId="{D659F560-E500-299D-4958-544B6B6A3120}"/>
          </ac:spMkLst>
        </pc:spChg>
        <pc:spChg chg="mod">
          <ac:chgData name="代數白痴 顧" userId="316db6a4f7ef8138" providerId="LiveId" clId="{6E17C9AF-13CC-430E-A992-D31DBA375E81}" dt="2023-07-26T03:44:54.724" v="3460"/>
          <ac:spMkLst>
            <pc:docMk/>
            <pc:sldMk cId="2328187967" sldId="380"/>
            <ac:spMk id="10" creationId="{696ECE7B-F59D-3200-7AB4-E30A8BC3607A}"/>
          </ac:spMkLst>
        </pc:spChg>
        <pc:spChg chg="mod">
          <ac:chgData name="代數白痴 顧" userId="316db6a4f7ef8138" providerId="LiveId" clId="{6E17C9AF-13CC-430E-A992-D31DBA375E81}" dt="2023-07-24T12:37:24.293" v="1121" actId="20577"/>
          <ac:spMkLst>
            <pc:docMk/>
            <pc:sldMk cId="2328187967" sldId="380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7:56.926" v="1147" actId="20577"/>
          <ac:spMkLst>
            <pc:docMk/>
            <pc:sldMk cId="2328187967" sldId="380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8:01.765" v="1148" actId="20577"/>
          <ac:spMkLst>
            <pc:docMk/>
            <pc:sldMk cId="2328187967" sldId="380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44:59.432" v="3461" actId="1076"/>
          <ac:grpSpMkLst>
            <pc:docMk/>
            <pc:sldMk cId="2328187967" sldId="380"/>
            <ac:grpSpMk id="3" creationId="{ABDEF539-2117-72E6-9CEB-1E5F19BC627D}"/>
          </ac:grpSpMkLst>
        </pc:grp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8" creationId="{19A24DE9-BBFE-6639-7D50-AA637D88184D}"/>
          </ac:cxnSpMkLst>
        </pc:cxnChg>
        <pc:cxnChg chg="mod">
          <ac:chgData name="代數白痴 顧" userId="316db6a4f7ef8138" providerId="LiveId" clId="{6E17C9AF-13CC-430E-A992-D31DBA375E81}" dt="2023-07-26T03:44:54.724" v="3460"/>
          <ac:cxnSpMkLst>
            <pc:docMk/>
            <pc:sldMk cId="2328187967" sldId="380"/>
            <ac:cxnSpMk id="9" creationId="{A89BE5E4-7815-1988-C9AC-FACE3AA7D7BB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3:50:34.759" v="4614"/>
        <pc:sldMkLst>
          <pc:docMk/>
          <pc:sldMk cId="1787025739" sldId="381"/>
        </pc:sldMkLst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4" creationId="{44A59E87-2FBD-5505-213C-31A8F1B92F60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5" creationId="{028A80A0-E4CD-03DD-7ABE-F3B281BC42A7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6" creationId="{9F65A3DF-F96C-BCBB-8AEB-F2129E03979B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7" creationId="{9A938F5D-F0CB-CF94-4377-3859014BC355}"/>
          </ac:spMkLst>
        </pc:spChg>
        <pc:spChg chg="mod">
          <ac:chgData name="代數白痴 顧" userId="316db6a4f7ef8138" providerId="LiveId" clId="{6E17C9AF-13CC-430E-A992-D31DBA375E81}" dt="2023-07-26T03:36:30.849" v="1811"/>
          <ac:spMkLst>
            <pc:docMk/>
            <pc:sldMk cId="1787025739" sldId="381"/>
            <ac:spMk id="10" creationId="{2AE04998-9C6E-8AEC-FEAA-DE3735CA3548}"/>
          </ac:spMkLst>
        </pc:spChg>
        <pc:spChg chg="mod">
          <ac:chgData name="代數白痴 顧" userId="316db6a4f7ef8138" providerId="LiveId" clId="{6E17C9AF-13CC-430E-A992-D31DBA375E81}" dt="2023-07-24T12:27:51.509" v="224" actId="113"/>
          <ac:spMkLst>
            <pc:docMk/>
            <pc:sldMk cId="1787025739" sldId="381"/>
            <ac:spMk id="60" creationId="{90ECAF3B-FFFF-A531-AFBE-31708C7D891C}"/>
          </ac:spMkLst>
        </pc:spChg>
        <pc:spChg chg="mod">
          <ac:chgData name="代數白痴 顧" userId="316db6a4f7ef8138" providerId="LiveId" clId="{6E17C9AF-13CC-430E-A992-D31DBA375E81}" dt="2023-07-24T12:32:53.826" v="598" actId="20577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6E17C9AF-13CC-430E-A992-D31DBA375E81}" dt="2023-07-24T12:32:51.770" v="597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6E17C9AF-13CC-430E-A992-D31DBA375E81}" dt="2023-07-26T03:36:37.048" v="1812" actId="1076"/>
          <ac:grpSpMkLst>
            <pc:docMk/>
            <pc:sldMk cId="1787025739" sldId="381"/>
            <ac:grpSpMk id="3" creationId="{924DEE76-419F-0C45-3306-4E0C2A737C4D}"/>
          </ac:grpSpMkLst>
        </pc:grpChg>
        <pc:graphicFrameChg chg="add del mod">
          <ac:chgData name="代數白痴 顧" userId="316db6a4f7ef8138" providerId="LiveId" clId="{6E17C9AF-13CC-430E-A992-D31DBA375E81}" dt="2023-07-24T12:24:53.950" v="106" actId="478"/>
          <ac:graphicFrameMkLst>
            <pc:docMk/>
            <pc:sldMk cId="1787025739" sldId="381"/>
            <ac:graphicFrameMk id="3" creationId="{8DA9E362-DFD5-5AE8-7EA5-2FB0B6064352}"/>
          </ac:graphicFrameMkLst>
        </pc:graphicFrame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8" creationId="{769E942D-631D-0460-7F79-284A558C51BE}"/>
          </ac:cxnSpMkLst>
        </pc:cxnChg>
        <pc:cxnChg chg="mod">
          <ac:chgData name="代數白痴 顧" userId="316db6a4f7ef8138" providerId="LiveId" clId="{6E17C9AF-13CC-430E-A992-D31DBA375E81}" dt="2023-07-26T03:36:30.849" v="1811"/>
          <ac:cxnSpMkLst>
            <pc:docMk/>
            <pc:sldMk cId="1787025739" sldId="381"/>
            <ac:cxnSpMk id="9" creationId="{C9D737CC-63A1-7E2E-5D32-8555452F90F1}"/>
          </ac:cxnSpMkLst>
        </pc:cxnChg>
      </pc:sldChg>
      <pc:sldChg chg="addSp delSp modSp mod modAnim modNotesTx">
        <pc:chgData name="代數白痴 顧" userId="316db6a4f7ef8138" providerId="LiveId" clId="{6E17C9AF-13CC-430E-A992-D31DBA375E81}" dt="2023-07-26T08:09:29.549" v="8105" actId="20577"/>
        <pc:sldMkLst>
          <pc:docMk/>
          <pc:sldMk cId="2498798070" sldId="382"/>
        </pc:sldMkLst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3" creationId="{0275FCDA-E1ED-5FE9-E39F-77D41891CBD7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9" creationId="{08C3190F-786E-CCBF-9EBD-22A67BCE530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0" creationId="{6A00F4F0-7B46-3304-046A-232A7E3AEEF1}"/>
          </ac:spMkLst>
        </pc:spChg>
        <pc:spChg chg="add mod">
          <ac:chgData name="代數白痴 顧" userId="316db6a4f7ef8138" providerId="LiveId" clId="{6E17C9AF-13CC-430E-A992-D31DBA375E81}" dt="2023-07-26T07:59:06.980" v="6383" actId="164"/>
          <ac:spMkLst>
            <pc:docMk/>
            <pc:sldMk cId="2498798070" sldId="382"/>
            <ac:spMk id="11" creationId="{52A3A13E-3FFB-5A5A-1A11-13086DE5795E}"/>
          </ac:spMkLst>
        </pc:spChg>
        <pc:grpChg chg="add mod">
          <ac:chgData name="代數白痴 顧" userId="316db6a4f7ef8138" providerId="LiveId" clId="{6E17C9AF-13CC-430E-A992-D31DBA375E81}" dt="2023-07-26T07:59:06.980" v="6383" actId="164"/>
          <ac:grpSpMkLst>
            <pc:docMk/>
            <pc:sldMk cId="2498798070" sldId="382"/>
            <ac:grpSpMk id="12" creationId="{AE17A8F8-8DC4-41D6-9867-7BE71B872AA2}"/>
          </ac:grpSpMkLst>
        </pc:grpChg>
        <pc:cxnChg chg="add del mod">
          <ac:chgData name="代數白痴 顧" userId="316db6a4f7ef8138" providerId="LiveId" clId="{6E17C9AF-13CC-430E-A992-D31DBA375E81}" dt="2023-07-26T07:56:20.982" v="6321" actId="478"/>
          <ac:cxnSpMkLst>
            <pc:docMk/>
            <pc:sldMk cId="2498798070" sldId="382"/>
            <ac:cxnSpMk id="5" creationId="{EE87D810-1210-9518-928B-BE5DD663F748}"/>
          </ac:cxnSpMkLst>
        </pc:cxnChg>
        <pc:cxnChg chg="add del mod">
          <ac:chgData name="代數白痴 顧" userId="316db6a4f7ef8138" providerId="LiveId" clId="{6E17C9AF-13CC-430E-A992-D31DBA375E81}" dt="2023-07-26T07:56:19.485" v="6320" actId="478"/>
          <ac:cxnSpMkLst>
            <pc:docMk/>
            <pc:sldMk cId="2498798070" sldId="382"/>
            <ac:cxnSpMk id="8" creationId="{0D843288-B5A5-C44E-DE07-7E7C57461B3C}"/>
          </ac:cxnSpMkLst>
        </pc:cxnChg>
      </pc:sldChg>
      <pc:sldChg chg="modSp mod modNotesTx">
        <pc:chgData name="代數白痴 顧" userId="316db6a4f7ef8138" providerId="LiveId" clId="{6E17C9AF-13CC-430E-A992-D31DBA375E81}" dt="2023-07-26T08:44:53.747" v="9582" actId="20577"/>
        <pc:sldMkLst>
          <pc:docMk/>
          <pc:sldMk cId="1783578233" sldId="383"/>
        </pc:sldMkLst>
        <pc:spChg chg="mod">
          <ac:chgData name="代數白痴 顧" userId="316db6a4f7ef8138" providerId="LiveId" clId="{6E17C9AF-13CC-430E-A992-D31DBA375E81}" dt="2023-07-26T08:12:51.941" v="8380" actId="20577"/>
          <ac:spMkLst>
            <pc:docMk/>
            <pc:sldMk cId="1783578233" sldId="383"/>
            <ac:spMk id="60" creationId="{90ECAF3B-FFFF-A531-AFBE-31708C7D891C}"/>
          </ac:spMkLst>
        </pc:spChg>
      </pc:sldChg>
      <pc:sldChg chg="modNotesTx">
        <pc:chgData name="代數白痴 顧" userId="316db6a4f7ef8138" providerId="LiveId" clId="{6E17C9AF-13CC-430E-A992-D31DBA375E81}" dt="2023-07-26T08:59:15.578" v="11518" actId="20577"/>
        <pc:sldMkLst>
          <pc:docMk/>
          <pc:sldMk cId="1994629586" sldId="384"/>
        </pc:sldMkLst>
      </pc:sldChg>
    </pc:docChg>
  </pc:docChgLst>
  <pc:docChgLst>
    <pc:chgData name="代數白痴 顧" userId="316db6a4f7ef8138" providerId="LiveId" clId="{ADA79A59-51F9-4CD5-AB44-E557C118F215}"/>
    <pc:docChg chg="undo custSel delSld modSld sldOrd">
      <pc:chgData name="代數白痴 顧" userId="316db6a4f7ef8138" providerId="LiveId" clId="{ADA79A59-51F9-4CD5-AB44-E557C118F215}" dt="2023-07-31T01:32:36.425" v="10920" actId="20577"/>
      <pc:docMkLst>
        <pc:docMk/>
      </pc:docMkLst>
      <pc:sldChg chg="addSp modSp mod ord modAnim modNotesTx">
        <pc:chgData name="代數白痴 顧" userId="316db6a4f7ef8138" providerId="LiveId" clId="{ADA79A59-51F9-4CD5-AB44-E557C118F215}" dt="2023-07-31T00:55:45.003" v="5793" actId="20577"/>
        <pc:sldMkLst>
          <pc:docMk/>
          <pc:sldMk cId="2873434386" sldId="379"/>
        </pc:sldMkLst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4" creationId="{75D118FD-00DC-A7EF-4271-A39211494CCE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5" creationId="{68944F57-C000-3BFA-8BE5-5DF81F9FD830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6" creationId="{7D7AED1B-E30E-63C6-E7CA-EF54EB800F55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9" creationId="{38188A9B-E613-CF29-8FF6-5CD1C7809C38}"/>
          </ac:spMkLst>
        </pc:spChg>
        <pc:spChg chg="mod">
          <ac:chgData name="代數白痴 顧" userId="316db6a4f7ef8138" providerId="LiveId" clId="{ADA79A59-51F9-4CD5-AB44-E557C118F215}" dt="2023-07-31T00:51:51.122" v="5347"/>
          <ac:spMkLst>
            <pc:docMk/>
            <pc:sldMk cId="2873434386" sldId="379"/>
            <ac:spMk id="10" creationId="{AF3890B4-94CC-5D6D-C332-E53D8DF53DB3}"/>
          </ac:spMkLst>
        </pc:spChg>
        <pc:spChg chg="mod">
          <ac:chgData name="代數白痴 顧" userId="316db6a4f7ef8138" providerId="LiveId" clId="{ADA79A59-51F9-4CD5-AB44-E557C118F215}" dt="2023-07-30T23:41:33.914" v="388" actId="113"/>
          <ac:spMkLst>
            <pc:docMk/>
            <pc:sldMk cId="2873434386" sldId="379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45:09.270" v="447" actId="20577"/>
          <ac:spMkLst>
            <pc:docMk/>
            <pc:sldMk cId="2873434386" sldId="379"/>
            <ac:spMk id="89" creationId="{9E8FE398-ED8E-E5DE-BD50-E0471252FAF6}"/>
          </ac:spMkLst>
        </pc:spChg>
        <pc:grpChg chg="mod">
          <ac:chgData name="代數白痴 顧" userId="316db6a4f7ef8138" providerId="LiveId" clId="{ADA79A59-51F9-4CD5-AB44-E557C118F215}" dt="2023-07-30T23:41:37.494" v="390" actId="1076"/>
          <ac:grpSpMkLst>
            <pc:docMk/>
            <pc:sldMk cId="2873434386" sldId="379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51:54.776" v="5348" actId="1076"/>
          <ac:grpSpMkLst>
            <pc:docMk/>
            <pc:sldMk cId="2873434386" sldId="379"/>
            <ac:grpSpMk id="3" creationId="{1C66F9A2-4DEC-2920-8048-3D184BC42562}"/>
          </ac:grpSpMkLst>
        </pc:grp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7" creationId="{E62864BC-D157-96C5-C4CB-7AE27F9EA17F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8" creationId="{BE2B66DB-E9EA-8421-868B-90470546A03E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1" creationId="{E418F935-6623-49B7-72CC-865C1E47FAAC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2" creationId="{C1541499-3CCB-60C1-2C57-8CE6D5C63725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3" creationId="{4A61FE19-185D-329C-663C-35E0E62CCEFA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4" creationId="{6A997A89-CE04-4998-BB3A-A6DE9710A2E3}"/>
          </ac:cxnSpMkLst>
        </pc:cxnChg>
        <pc:cxnChg chg="mod">
          <ac:chgData name="代數白痴 顧" userId="316db6a4f7ef8138" providerId="LiveId" clId="{ADA79A59-51F9-4CD5-AB44-E557C118F215}" dt="2023-07-31T00:51:51.122" v="5347"/>
          <ac:cxnSpMkLst>
            <pc:docMk/>
            <pc:sldMk cId="2873434386" sldId="379"/>
            <ac:cxnSpMk id="15" creationId="{84E529D8-19FA-D513-40FA-1E99FFB3A9BA}"/>
          </ac:cxnSpMkLst>
        </pc:cxnChg>
      </pc:sldChg>
      <pc:sldChg chg="addSp delSp modSp del mod modAnim">
        <pc:chgData name="代數白痴 顧" userId="316db6a4f7ef8138" providerId="LiveId" clId="{ADA79A59-51F9-4CD5-AB44-E557C118F215}" dt="2023-07-31T01:03:21.802" v="7136" actId="2696"/>
        <pc:sldMkLst>
          <pc:docMk/>
          <pc:sldMk cId="2328187967" sldId="380"/>
        </pc:sldMkLst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4" creationId="{B4786A36-7515-CCC1-B64F-116DF25B017B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5" creationId="{969F9C4A-5A26-D28D-1258-A9005E48F854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6" creationId="{C164B511-83D4-E40C-57F9-1CF73BC40B2D}"/>
          </ac:spMkLst>
        </pc:spChg>
        <pc:spChg chg="del">
          <ac:chgData name="代數白痴 顧" userId="316db6a4f7ef8138" providerId="LiveId" clId="{ADA79A59-51F9-4CD5-AB44-E557C118F215}" dt="2023-07-31T00:47:52.779" v="5139" actId="478"/>
          <ac:spMkLst>
            <pc:docMk/>
            <pc:sldMk cId="2328187967" sldId="380"/>
            <ac:spMk id="7" creationId="{D659F560-E500-299D-4958-544B6B6A3120}"/>
          </ac:spMkLst>
        </pc:spChg>
        <pc:spChg chg="mod topLvl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0" creationId="{696ECE7B-F59D-3200-7AB4-E30A8BC3607A}"/>
          </ac:spMkLst>
        </pc:spChg>
        <pc:spChg chg="add mod">
          <ac:chgData name="代數白痴 顧" userId="316db6a4f7ef8138" providerId="LiveId" clId="{ADA79A59-51F9-4CD5-AB44-E557C118F215}" dt="2023-07-31T00:51:45.665" v="5346" actId="164"/>
          <ac:spMkLst>
            <pc:docMk/>
            <pc:sldMk cId="2328187967" sldId="380"/>
            <ac:spMk id="11" creationId="{575DE90A-B84F-75CA-1613-E1CB8C1CB152}"/>
          </ac:spMkLst>
        </pc:spChg>
        <pc:grpChg chg="del">
          <ac:chgData name="代數白痴 顧" userId="316db6a4f7ef8138" providerId="LiveId" clId="{ADA79A59-51F9-4CD5-AB44-E557C118F215}" dt="2023-07-31T00:49:45.343" v="5211" actId="165"/>
          <ac:grpSpMkLst>
            <pc:docMk/>
            <pc:sldMk cId="2328187967" sldId="380"/>
            <ac:grpSpMk id="3" creationId="{ABDEF539-2117-72E6-9CEB-1E5F19BC627D}"/>
          </ac:grpSpMkLst>
        </pc:grpChg>
        <pc:grpChg chg="add mod">
          <ac:chgData name="代數白痴 顧" userId="316db6a4f7ef8138" providerId="LiveId" clId="{ADA79A59-51F9-4CD5-AB44-E557C118F215}" dt="2023-07-31T00:51:45.665" v="5346" actId="164"/>
          <ac:grpSpMkLst>
            <pc:docMk/>
            <pc:sldMk cId="2328187967" sldId="380"/>
            <ac:grpSpMk id="20" creationId="{7D59E40A-B1BD-AC5D-B21E-76AB193E6891}"/>
          </ac:grpSpMkLst>
        </pc:grp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8" creationId="{19A24DE9-BBFE-6639-7D50-AA637D88184D}"/>
          </ac:cxnSpMkLst>
        </pc:cxnChg>
        <pc:cxnChg chg="mod topLvl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9" creationId="{A89BE5E4-7815-1988-C9AC-FACE3AA7D7BB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3" creationId="{7A77CD27-8672-E801-7926-C982266C76FA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5" creationId="{552212BE-B642-FB00-F47F-475A3C1C1A9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7" creationId="{582703F2-FA21-0ECB-4B10-0BA5EDF27AEE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8" creationId="{4146E321-70B7-F6BE-A29E-8A8C8A688A49}"/>
          </ac:cxnSpMkLst>
        </pc:cxnChg>
        <pc:cxnChg chg="add mod">
          <ac:chgData name="代數白痴 顧" userId="316db6a4f7ef8138" providerId="LiveId" clId="{ADA79A59-51F9-4CD5-AB44-E557C118F215}" dt="2023-07-31T00:51:45.665" v="5346" actId="164"/>
          <ac:cxnSpMkLst>
            <pc:docMk/>
            <pc:sldMk cId="2328187967" sldId="380"/>
            <ac:cxnSpMk id="19" creationId="{24543944-36A6-84FA-0D85-C49497F3280C}"/>
          </ac:cxnSpMkLst>
        </pc:cxnChg>
      </pc:sldChg>
      <pc:sldChg chg="del">
        <pc:chgData name="代數白痴 顧" userId="316db6a4f7ef8138" providerId="LiveId" clId="{ADA79A59-51F9-4CD5-AB44-E557C118F215}" dt="2023-07-31T01:03:21.802" v="7136" actId="2696"/>
        <pc:sldMkLst>
          <pc:docMk/>
          <pc:sldMk cId="1787025739" sldId="381"/>
        </pc:sldMkLst>
      </pc:sldChg>
      <pc:sldChg chg="addSp delSp modSp mod ord delAnim modAnim modNotesTx">
        <pc:chgData name="代數白痴 顧" userId="316db6a4f7ef8138" providerId="LiveId" clId="{ADA79A59-51F9-4CD5-AB44-E557C118F215}" dt="2023-07-31T01:03:07.296" v="7135" actId="20577"/>
        <pc:sldMkLst>
          <pc:docMk/>
          <pc:sldMk cId="2498798070" sldId="382"/>
        </pc:sldMkLst>
        <pc:spChg chg="add mod">
          <ac:chgData name="代數白痴 顧" userId="316db6a4f7ef8138" providerId="LiveId" clId="{ADA79A59-51F9-4CD5-AB44-E557C118F215}" dt="2023-07-31T00:59:45.036" v="6426" actId="692"/>
          <ac:spMkLst>
            <pc:docMk/>
            <pc:sldMk cId="2498798070" sldId="382"/>
            <ac:spMk id="19" creationId="{E0360BDA-11D3-313D-E2A7-0E4E4699A81D}"/>
          </ac:spMkLst>
        </pc:spChg>
        <pc:spChg chg="mod">
          <ac:chgData name="代數白痴 顧" userId="316db6a4f7ef8138" providerId="LiveId" clId="{ADA79A59-51F9-4CD5-AB44-E557C118F215}" dt="2023-07-31T00:02:12.906" v="1544" actId="404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0T23:56:30.895" v="1181" actId="20577"/>
          <ac:spMkLst>
            <pc:docMk/>
            <pc:sldMk cId="2498798070" sldId="382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0T23:56:07.299" v="1040" actId="20577"/>
          <ac:spMkLst>
            <pc:docMk/>
            <pc:sldMk cId="2498798070" sldId="382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0T23:56:38.555" v="1182" actId="164"/>
          <ac:grpSpMkLst>
            <pc:docMk/>
            <pc:sldMk cId="2498798070" sldId="382"/>
            <ac:grpSpMk id="2" creationId="{9204BB33-F861-B3E8-E94D-762DF3B9352D}"/>
          </ac:grpSpMkLst>
        </pc:grpChg>
        <pc:grpChg chg="del">
          <ac:chgData name="代數白痴 顧" userId="316db6a4f7ef8138" providerId="LiveId" clId="{ADA79A59-51F9-4CD5-AB44-E557C118F215}" dt="2023-07-30T23:46:17.720" v="450" actId="478"/>
          <ac:grpSpMkLst>
            <pc:docMk/>
            <pc:sldMk cId="2498798070" sldId="382"/>
            <ac:grpSpMk id="12" creationId="{AE17A8F8-8DC4-41D6-9867-7BE71B872AA2}"/>
          </ac:grpSpMkLst>
        </pc:grpChg>
        <pc:grpChg chg="add mod">
          <ac:chgData name="代數白痴 顧" userId="316db6a4f7ef8138" providerId="LiveId" clId="{ADA79A59-51F9-4CD5-AB44-E557C118F215}" dt="2023-07-30T23:56:42.225" v="1195" actId="1036"/>
          <ac:grpSpMkLst>
            <pc:docMk/>
            <pc:sldMk cId="2498798070" sldId="382"/>
            <ac:grpSpMk id="18" creationId="{CB0C996B-A0EF-7418-5B97-932106D593E2}"/>
          </ac:grpSpMkLst>
        </pc:grpChg>
        <pc:graphicFrameChg chg="add mod">
          <ac:chgData name="代數白痴 顧" userId="316db6a4f7ef8138" providerId="LiveId" clId="{ADA79A59-51F9-4CD5-AB44-E557C118F215}" dt="2023-07-30T23:48:35.854" v="468" actId="1036"/>
          <ac:graphicFrameMkLst>
            <pc:docMk/>
            <pc:sldMk cId="2498798070" sldId="382"/>
            <ac:graphicFrameMk id="4" creationId="{0B832096-0B09-F6D1-C9A5-33412EE8F663}"/>
          </ac:graphicFrameMkLst>
        </pc:graphicFrameChg>
        <pc:graphicFrameChg chg="add mod">
          <ac:chgData name="代數白痴 顧" userId="316db6a4f7ef8138" providerId="LiveId" clId="{ADA79A59-51F9-4CD5-AB44-E557C118F215}" dt="2023-07-30T23:49:50.180" v="563" actId="1036"/>
          <ac:graphicFrameMkLst>
            <pc:docMk/>
            <pc:sldMk cId="2498798070" sldId="382"/>
            <ac:graphicFrameMk id="7" creationId="{805A62DC-E7B5-862C-5B2A-B4B2CC0D819B}"/>
          </ac:graphicFrameMkLst>
        </pc:graphicFrameChg>
        <pc:graphicFrameChg chg="add mod">
          <ac:chgData name="代數白痴 顧" userId="316db6a4f7ef8138" providerId="LiveId" clId="{ADA79A59-51F9-4CD5-AB44-E557C118F215}" dt="2023-07-30T23:50:31.409" v="606" actId="1035"/>
          <ac:graphicFrameMkLst>
            <pc:docMk/>
            <pc:sldMk cId="2498798070" sldId="382"/>
            <ac:graphicFrameMk id="8" creationId="{B274552A-CEB0-611A-6109-676645D2A361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3" creationId="{2D640A0A-7E82-7281-7B78-616151FFF13D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4" creationId="{678DE969-6091-4052-54CE-C277A113424C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5" creationId="{F8BD1D11-CF19-6079-3AE1-20F0FCCDF66A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6" creationId="{123B575A-C1C5-D6C1-3908-46920CE8FA04}"/>
          </ac:graphicFrameMkLst>
        </pc:graphicFrameChg>
        <pc:graphicFrameChg chg="add mod">
          <ac:chgData name="代數白痴 顧" userId="316db6a4f7ef8138" providerId="LiveId" clId="{ADA79A59-51F9-4CD5-AB44-E557C118F215}" dt="2023-07-30T23:56:38.555" v="1182" actId="164"/>
          <ac:graphicFrameMkLst>
            <pc:docMk/>
            <pc:sldMk cId="2498798070" sldId="382"/>
            <ac:graphicFrameMk id="17" creationId="{CD0AB451-6E01-595E-9A54-D625D7CE45C9}"/>
          </ac:graphicFrameMkLst>
        </pc:graphicFrameChg>
        <pc:cxnChg chg="add del mod">
          <ac:chgData name="代數白痴 顧" userId="316db6a4f7ef8138" providerId="LiveId" clId="{ADA79A59-51F9-4CD5-AB44-E557C118F215}" dt="2023-07-30T23:55:57.311" v="1039" actId="478"/>
          <ac:cxnSpMkLst>
            <pc:docMk/>
            <pc:sldMk cId="2498798070" sldId="382"/>
            <ac:cxnSpMk id="6" creationId="{B926BD32-8E9B-D219-9670-EB071C1F4E3D}"/>
          </ac:cxnSpMkLst>
        </pc:cxnChg>
      </pc:sldChg>
      <pc:sldChg chg="addSp delSp modSp mod ord modAnim modNotesTx">
        <pc:chgData name="代數白痴 顧" userId="316db6a4f7ef8138" providerId="LiveId" clId="{ADA79A59-51F9-4CD5-AB44-E557C118F215}" dt="2023-07-31T01:18:29.534" v="8792" actId="20577"/>
        <pc:sldMkLst>
          <pc:docMk/>
          <pc:sldMk cId="1783578233" sldId="383"/>
        </pc:sldMkLst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5" creationId="{2BF4656E-B193-7184-3288-1A63B6EB1E1A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6" creationId="{1BFB91A8-2999-B5E8-51F5-9B789A679331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7" creationId="{184865D8-43CF-3D67-0217-0F6F06CDE3A7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8" creationId="{BC1A1DDD-E960-6AB9-2C61-46F375D0B495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19" creationId="{90528045-0D86-E7E3-7CFE-0CC14256C84C}"/>
          </ac:spMkLst>
        </pc:spChg>
        <pc:spChg chg="add mod">
          <ac:chgData name="代數白痴 顧" userId="316db6a4f7ef8138" providerId="LiveId" clId="{ADA79A59-51F9-4CD5-AB44-E557C118F215}" dt="2023-07-31T00:17:37.335" v="2191" actId="1076"/>
          <ac:spMkLst>
            <pc:docMk/>
            <pc:sldMk cId="1783578233" sldId="383"/>
            <ac:spMk id="20" creationId="{8C33D2A4-ADB2-6287-D295-C0A3E2645452}"/>
          </ac:spMkLst>
        </pc:spChg>
        <pc:spChg chg="add mod">
          <ac:chgData name="代數白痴 顧" userId="316db6a4f7ef8138" providerId="LiveId" clId="{ADA79A59-51F9-4CD5-AB44-E557C118F215}" dt="2023-07-31T01:17:17.386" v="8624" actId="113"/>
          <ac:spMkLst>
            <pc:docMk/>
            <pc:sldMk cId="1783578233" sldId="383"/>
            <ac:spMk id="40" creationId="{6B45E5C3-92F8-3388-9675-F42011B8CADD}"/>
          </ac:spMkLst>
        </pc:spChg>
        <pc:spChg chg="mod">
          <ac:chgData name="代數白痴 顧" userId="316db6a4f7ef8138" providerId="LiveId" clId="{ADA79A59-51F9-4CD5-AB44-E557C118F215}" dt="2023-07-31T00:02:49.539" v="1603" actId="20577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22:43.305" v="2360" actId="20577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23:10.341" v="2376" actId="20577"/>
          <ac:spMkLst>
            <pc:docMk/>
            <pc:sldMk cId="1783578233" sldId="383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23:20.150" v="2378" actId="164"/>
          <ac:grpSpMkLst>
            <pc:docMk/>
            <pc:sldMk cId="1783578233" sldId="383"/>
            <ac:grpSpMk id="39" creationId="{4D70B94C-039E-5D5A-C7F5-212E451167AB}"/>
          </ac:grpSpMkLst>
        </pc:grpChg>
        <pc:graphicFrameChg chg="add mod">
          <ac:chgData name="代數白痴 顧" userId="316db6a4f7ef8138" providerId="LiveId" clId="{ADA79A59-51F9-4CD5-AB44-E557C118F215}" dt="2023-07-30T23:59:59.056" v="1387" actId="1037"/>
          <ac:graphicFrameMkLst>
            <pc:docMk/>
            <pc:sldMk cId="1783578233" sldId="383"/>
            <ac:graphicFrameMk id="4" creationId="{0829BD26-84A4-C6FF-3EEB-1CC6FEA6E247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8" creationId="{6C79DA09-D366-6927-1FD5-B3372363F44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29" creationId="{18DE1BFF-E6E5-D160-DC4F-F6F53184BE3D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2" creationId="{734A72D1-BC11-F075-F12C-B96BD239F9E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6" creationId="{D210513E-25E5-49AA-0822-247A4F6B4CA1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7" creationId="{6EBF2DC6-18A0-DCA8-4B5D-4E2946822D5B}"/>
          </ac:graphicFrameMkLst>
        </pc:graphicFrameChg>
        <pc:graphicFrameChg chg="add mod">
          <ac:chgData name="代數白痴 顧" userId="316db6a4f7ef8138" providerId="LiveId" clId="{ADA79A59-51F9-4CD5-AB44-E557C118F215}" dt="2023-07-31T00:23:20.150" v="2378" actId="164"/>
          <ac:graphicFrameMkLst>
            <pc:docMk/>
            <pc:sldMk cId="1783578233" sldId="383"/>
            <ac:graphicFrameMk id="38" creationId="{AC4898CA-660B-4DD7-F2BA-7F0C6BD3434B}"/>
          </ac:graphicFrameMkLst>
        </pc:graphicFrameChg>
        <pc:picChg chg="add del mod">
          <ac:chgData name="代數白痴 顧" userId="316db6a4f7ef8138" providerId="LiveId" clId="{ADA79A59-51F9-4CD5-AB44-E557C118F215}" dt="2023-07-31T00:13:31.807" v="1746" actId="478"/>
          <ac:picMkLst>
            <pc:docMk/>
            <pc:sldMk cId="1783578233" sldId="383"/>
            <ac:picMk id="5" creationId="{5861A550-94B0-AA93-7152-E712FC38DBD2}"/>
          </ac:picMkLst>
        </pc:pic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7" creationId="{9264BA47-A640-D950-2772-FFBA17A348F5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9" creationId="{0FA1D9D0-C1C3-05CB-B85F-610F3E623E9E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1" creationId="{B32ECD13-24BB-89DC-0467-E850F77BC79C}"/>
          </ac:cxnSpMkLst>
        </pc:cxnChg>
        <pc:cxnChg chg="add mod">
          <ac:chgData name="代數白痴 顧" userId="316db6a4f7ef8138" providerId="LiveId" clId="{ADA79A59-51F9-4CD5-AB44-E557C118F215}" dt="2023-07-31T00:17:37.335" v="2191" actId="1076"/>
          <ac:cxnSpMkLst>
            <pc:docMk/>
            <pc:sldMk cId="1783578233" sldId="383"/>
            <ac:cxnSpMk id="12" creationId="{3A6DA850-C4F5-251A-51E7-CB45977312A1}"/>
          </ac:cxnSpMkLst>
        </pc:cxnChg>
        <pc:cxnChg chg="add del mod">
          <ac:chgData name="代數白痴 顧" userId="316db6a4f7ef8138" providerId="LiveId" clId="{ADA79A59-51F9-4CD5-AB44-E557C118F215}" dt="2023-07-31T00:11:36.535" v="1646" actId="478"/>
          <ac:cxnSpMkLst>
            <pc:docMk/>
            <pc:sldMk cId="1783578233" sldId="383"/>
            <ac:cxnSpMk id="14" creationId="{2E9B6A43-FBF0-8266-43F8-9E11105190E9}"/>
          </ac:cxnSpMkLst>
        </pc:cxnChg>
        <pc:cxnChg chg="add del mod">
          <ac:chgData name="代數白痴 顧" userId="316db6a4f7ef8138" providerId="LiveId" clId="{ADA79A59-51F9-4CD5-AB44-E557C118F215}" dt="2023-07-31T00:13:28.413" v="1745" actId="478"/>
          <ac:cxnSpMkLst>
            <pc:docMk/>
            <pc:sldMk cId="1783578233" sldId="383"/>
            <ac:cxnSpMk id="22" creationId="{2CF5223C-081E-89DD-014B-5E207B1DCDA3}"/>
          </ac:cxnSpMkLst>
        </pc:cxnChg>
        <pc:cxnChg chg="add mod">
          <ac:chgData name="代數白痴 顧" userId="316db6a4f7ef8138" providerId="LiveId" clId="{ADA79A59-51F9-4CD5-AB44-E557C118F215}" dt="2023-07-31T00:14:30.827" v="1792" actId="1038"/>
          <ac:cxnSpMkLst>
            <pc:docMk/>
            <pc:sldMk cId="1783578233" sldId="383"/>
            <ac:cxnSpMk id="25" creationId="{B0DEC079-7E91-9AED-39E2-9D433DE7BC83}"/>
          </ac:cxnSpMkLst>
        </pc:cxnChg>
        <pc:cxnChg chg="add mod">
          <ac:chgData name="代數白痴 顧" userId="316db6a4f7ef8138" providerId="LiveId" clId="{ADA79A59-51F9-4CD5-AB44-E557C118F215}" dt="2023-07-31T00:14:37.740" v="1858" actId="1038"/>
          <ac:cxnSpMkLst>
            <pc:docMk/>
            <pc:sldMk cId="1783578233" sldId="383"/>
            <ac:cxnSpMk id="26" creationId="{F1DA98B0-A598-6381-26CB-27A7766EF068}"/>
          </ac:cxnSpMkLst>
        </pc:cxnChg>
        <pc:cxnChg chg="add mod">
          <ac:chgData name="代數白痴 顧" userId="316db6a4f7ef8138" providerId="LiveId" clId="{ADA79A59-51F9-4CD5-AB44-E557C118F215}" dt="2023-07-31T00:14:46.650" v="1939" actId="1038"/>
          <ac:cxnSpMkLst>
            <pc:docMk/>
            <pc:sldMk cId="1783578233" sldId="383"/>
            <ac:cxnSpMk id="27" creationId="{4D0310D0-1A64-89B9-80B8-523272DC355F}"/>
          </ac:cxnSpMkLst>
        </pc:cxnChg>
        <pc:cxnChg chg="add del mod">
          <ac:chgData name="代數白痴 顧" userId="316db6a4f7ef8138" providerId="LiveId" clId="{ADA79A59-51F9-4CD5-AB44-E557C118F215}" dt="2023-07-31T00:17:24.667" v="2190" actId="478"/>
          <ac:cxnSpMkLst>
            <pc:docMk/>
            <pc:sldMk cId="1783578233" sldId="383"/>
            <ac:cxnSpMk id="31" creationId="{D315712E-E322-B6C2-56EE-2B232E5664ED}"/>
          </ac:cxnSpMkLst>
        </pc:cxnChg>
        <pc:cxnChg chg="add del mod">
          <ac:chgData name="代數白痴 顧" userId="316db6a4f7ef8138" providerId="LiveId" clId="{ADA79A59-51F9-4CD5-AB44-E557C118F215}" dt="2023-07-31T00:23:14.171" v="2377" actId="478"/>
          <ac:cxnSpMkLst>
            <pc:docMk/>
            <pc:sldMk cId="1783578233" sldId="383"/>
            <ac:cxnSpMk id="34" creationId="{00B2CFFC-B776-909E-2687-44C9F7E2E263}"/>
          </ac:cxnSpMkLst>
        </pc:cxnChg>
      </pc:sldChg>
      <pc:sldChg chg="addSp delSp modSp mod ord delAnim modAnim modNotesTx">
        <pc:chgData name="代數白痴 顧" userId="316db6a4f7ef8138" providerId="LiveId" clId="{ADA79A59-51F9-4CD5-AB44-E557C118F215}" dt="2023-07-31T01:32:36.425" v="10920" actId="20577"/>
        <pc:sldMkLst>
          <pc:docMk/>
          <pc:sldMk cId="1994629586" sldId="384"/>
        </pc:sldMkLst>
        <pc:spChg chg="add mod">
          <ac:chgData name="代數白痴 顧" userId="316db6a4f7ef8138" providerId="LiveId" clId="{ADA79A59-51F9-4CD5-AB44-E557C118F215}" dt="2023-07-31T01:26:03.993" v="9451" actId="14100"/>
          <ac:spMkLst>
            <pc:docMk/>
            <pc:sldMk cId="1994629586" sldId="384"/>
            <ac:spMk id="12" creationId="{255C4973-C74B-0314-8927-6B04860AAE29}"/>
          </ac:spMkLst>
        </pc:spChg>
        <pc:spChg chg="add del mod ord">
          <ac:chgData name="代數白痴 顧" userId="316db6a4f7ef8138" providerId="LiveId" clId="{ADA79A59-51F9-4CD5-AB44-E557C118F215}" dt="2023-07-31T01:25:13.590" v="9436" actId="478"/>
          <ac:spMkLst>
            <pc:docMk/>
            <pc:sldMk cId="1994629586" sldId="384"/>
            <ac:spMk id="13" creationId="{862251B9-92D3-A45C-BFAD-E448721FB6CC}"/>
          </ac:spMkLst>
        </pc:spChg>
        <pc:spChg chg="add del mod">
          <ac:chgData name="代數白痴 顧" userId="316db6a4f7ef8138" providerId="LiveId" clId="{ADA79A59-51F9-4CD5-AB44-E557C118F215}" dt="2023-07-31T01:22:11.749" v="9403" actId="478"/>
          <ac:spMkLst>
            <pc:docMk/>
            <pc:sldMk cId="1994629586" sldId="384"/>
            <ac:spMk id="14" creationId="{6D9472A7-C019-3341-0B4C-37DB4B3B9FCD}"/>
          </ac:spMkLst>
        </pc:spChg>
        <pc:spChg chg="add del mod">
          <ac:chgData name="代數白痴 顧" userId="316db6a4f7ef8138" providerId="LiveId" clId="{ADA79A59-51F9-4CD5-AB44-E557C118F215}" dt="2023-07-31T01:22:11.076" v="9402" actId="478"/>
          <ac:spMkLst>
            <pc:docMk/>
            <pc:sldMk cId="1994629586" sldId="384"/>
            <ac:spMk id="15" creationId="{6A1F8914-6731-B81E-883A-F7F4D5FEDC72}"/>
          </ac:spMkLst>
        </pc:spChg>
        <pc:spChg chg="add del mod">
          <ac:chgData name="代數白痴 顧" userId="316db6a4f7ef8138" providerId="LiveId" clId="{ADA79A59-51F9-4CD5-AB44-E557C118F215}" dt="2023-07-31T01:25:12.958" v="9435" actId="478"/>
          <ac:spMkLst>
            <pc:docMk/>
            <pc:sldMk cId="1994629586" sldId="384"/>
            <ac:spMk id="20" creationId="{EC07B61C-7C14-4F6C-CB85-3266DDDED16E}"/>
          </ac:spMkLst>
        </pc:spChg>
        <pc:spChg chg="add mod">
          <ac:chgData name="代數白痴 顧" userId="316db6a4f7ef8138" providerId="LiveId" clId="{ADA79A59-51F9-4CD5-AB44-E557C118F215}" dt="2023-07-31T01:25:39.095" v="9443" actId="1076"/>
          <ac:spMkLst>
            <pc:docMk/>
            <pc:sldMk cId="1994629586" sldId="384"/>
            <ac:spMk id="21" creationId="{D42EE766-8F66-A52B-281A-3D2CAE76DE2B}"/>
          </ac:spMkLst>
        </pc:spChg>
        <pc:spChg chg="add mod">
          <ac:chgData name="代數白痴 顧" userId="316db6a4f7ef8138" providerId="LiveId" clId="{ADA79A59-51F9-4CD5-AB44-E557C118F215}" dt="2023-07-31T01:25:55.272" v="9450" actId="1076"/>
          <ac:spMkLst>
            <pc:docMk/>
            <pc:sldMk cId="1994629586" sldId="384"/>
            <ac:spMk id="22" creationId="{23F31A13-073F-57DE-AE21-C9097B702EF9}"/>
          </ac:spMkLst>
        </pc:spChg>
        <pc:spChg chg="mod">
          <ac:chgData name="代數白痴 顧" userId="316db6a4f7ef8138" providerId="LiveId" clId="{ADA79A59-51F9-4CD5-AB44-E557C118F215}" dt="2023-07-31T00:27:15.420" v="2805" actId="20577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ADA79A59-51F9-4CD5-AB44-E557C118F215}" dt="2023-07-31T00:30:01.778" v="3148" actId="14100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ADA79A59-51F9-4CD5-AB44-E557C118F215}" dt="2023-07-31T00:31:16.879" v="3153" actId="113"/>
          <ac:spMkLst>
            <pc:docMk/>
            <pc:sldMk cId="1994629586" sldId="384"/>
            <ac:spMk id="101" creationId="{665D392D-19FC-71B5-434C-0ABBBC91FB85}"/>
          </ac:spMkLst>
        </pc:spChg>
        <pc:grpChg chg="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2" creationId="{9204BB33-F861-B3E8-E94D-762DF3B9352D}"/>
          </ac:grpSpMkLst>
        </pc:grpChg>
        <pc:grpChg chg="add mod">
          <ac:chgData name="代數白痴 顧" userId="316db6a4f7ef8138" providerId="LiveId" clId="{ADA79A59-51F9-4CD5-AB44-E557C118F215}" dt="2023-07-31T00:31:23.461" v="3154" actId="164"/>
          <ac:grpSpMkLst>
            <pc:docMk/>
            <pc:sldMk cId="1994629586" sldId="384"/>
            <ac:grpSpMk id="11" creationId="{DE292434-F5D6-00B3-ADEF-46138FB8A5AD}"/>
          </ac:grpSpMkLst>
        </pc:grpChg>
        <pc:graphicFrameChg chg="add mod">
          <ac:chgData name="代數白痴 顧" userId="316db6a4f7ef8138" providerId="LiveId" clId="{ADA79A59-51F9-4CD5-AB44-E557C118F215}" dt="2023-07-31T00:24:43.675" v="2425" actId="1038"/>
          <ac:graphicFrameMkLst>
            <pc:docMk/>
            <pc:sldMk cId="1994629586" sldId="384"/>
            <ac:graphicFrameMk id="3" creationId="{B0145975-B8EB-1B2D-05C0-E9CF3362E218}"/>
          </ac:graphicFrameMkLst>
        </pc:graphicFrameChg>
        <pc:graphicFrameChg chg="add mod">
          <ac:chgData name="代數白痴 顧" userId="316db6a4f7ef8138" providerId="LiveId" clId="{ADA79A59-51F9-4CD5-AB44-E557C118F215}" dt="2023-07-31T00:25:30.549" v="2486" actId="1036"/>
          <ac:graphicFrameMkLst>
            <pc:docMk/>
            <pc:sldMk cId="1994629586" sldId="384"/>
            <ac:graphicFrameMk id="4" creationId="{796FC448-F120-8B8C-0232-727A638B53D0}"/>
          </ac:graphicFrameMkLst>
        </pc:graphicFrameChg>
        <pc:graphicFrameChg chg="add mod">
          <ac:chgData name="代數白痴 顧" userId="316db6a4f7ef8138" providerId="LiveId" clId="{ADA79A59-51F9-4CD5-AB44-E557C118F215}" dt="2023-07-31T00:26:36.300" v="2660" actId="1037"/>
          <ac:graphicFrameMkLst>
            <pc:docMk/>
            <pc:sldMk cId="1994629586" sldId="384"/>
            <ac:graphicFrameMk id="7" creationId="{AFBEA69B-1FD5-077D-A125-A99281D5C4D4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9" creationId="{CA49C335-D032-AAE5-1CB2-1F883F98D911}"/>
          </ac:graphicFrameMkLst>
        </pc:graphicFrameChg>
        <pc:graphicFrameChg chg="add mod">
          <ac:chgData name="代數白痴 顧" userId="316db6a4f7ef8138" providerId="LiveId" clId="{ADA79A59-51F9-4CD5-AB44-E557C118F215}" dt="2023-07-31T00:31:23.461" v="3154" actId="164"/>
          <ac:graphicFrameMkLst>
            <pc:docMk/>
            <pc:sldMk cId="1994629586" sldId="384"/>
            <ac:graphicFrameMk id="10" creationId="{9F6A59EF-7D39-2EC2-EB01-BDDAF3C52973}"/>
          </ac:graphicFrameMkLst>
        </pc:graphicFrameChg>
        <pc:cxnChg chg="add del mod">
          <ac:chgData name="代數白痴 顧" userId="316db6a4f7ef8138" providerId="LiveId" clId="{ADA79A59-51F9-4CD5-AB44-E557C118F215}" dt="2023-07-31T00:31:33.402" v="3156" actId="478"/>
          <ac:cxnSpMkLst>
            <pc:docMk/>
            <pc:sldMk cId="1994629586" sldId="384"/>
            <ac:cxnSpMk id="6" creationId="{E2BBBDCC-BF92-7232-A7E8-2DB4F1CE6CB6}"/>
          </ac:cxnSpMkLst>
        </pc:cxnChg>
        <pc:cxnChg chg="add del mod">
          <ac:chgData name="代數白痴 顧" userId="316db6a4f7ef8138" providerId="LiveId" clId="{ADA79A59-51F9-4CD5-AB44-E557C118F215}" dt="2023-07-31T00:31:32.092" v="3155" actId="478"/>
          <ac:cxnSpMkLst>
            <pc:docMk/>
            <pc:sldMk cId="1994629586" sldId="384"/>
            <ac:cxnSpMk id="8" creationId="{6654A974-DCEC-082C-F36D-BD40D2D1A0A1}"/>
          </ac:cxnSpMkLst>
        </pc:cxnChg>
        <pc:cxnChg chg="add del mod">
          <ac:chgData name="代數白痴 顧" userId="316db6a4f7ef8138" providerId="LiveId" clId="{ADA79A59-51F9-4CD5-AB44-E557C118F215}" dt="2023-07-31T01:24:24.239" v="9430" actId="478"/>
          <ac:cxnSpMkLst>
            <pc:docMk/>
            <pc:sldMk cId="1994629586" sldId="384"/>
            <ac:cxnSpMk id="17" creationId="{980A7BE4-4833-6449-4289-39A405C1C12D}"/>
          </ac:cxnSpMkLst>
        </pc:cxnChg>
        <pc:cxnChg chg="add del mod">
          <ac:chgData name="代數白痴 顧" userId="316db6a4f7ef8138" providerId="LiveId" clId="{ADA79A59-51F9-4CD5-AB44-E557C118F215}" dt="2023-07-31T01:24:25.017" v="9431" actId="478"/>
          <ac:cxnSpMkLst>
            <pc:docMk/>
            <pc:sldMk cId="1994629586" sldId="384"/>
            <ac:cxnSpMk id="19" creationId="{3B18102F-A5E0-7F2B-B99A-8DAF25625DCB}"/>
          </ac:cxnSpMkLst>
        </pc:cxnChg>
      </pc:sldChg>
    </pc:docChg>
  </pc:docChgLst>
  <pc:docChgLst>
    <pc:chgData name="代數白痴 顧" userId="316db6a4f7ef8138" providerId="LiveId" clId="{4F20B61E-ED31-4ED1-B1CB-53FDB45B9688}"/>
    <pc:docChg chg="undo custSel delSld modSld">
      <pc:chgData name="代數白痴 顧" userId="316db6a4f7ef8138" providerId="LiveId" clId="{4F20B61E-ED31-4ED1-B1CB-53FDB45B9688}" dt="2023-08-12T03:16:32.008" v="1391" actId="1036"/>
      <pc:docMkLst>
        <pc:docMk/>
      </pc:docMkLst>
      <pc:sldChg chg="del">
        <pc:chgData name="代數白痴 顧" userId="316db6a4f7ef8138" providerId="LiveId" clId="{4F20B61E-ED31-4ED1-B1CB-53FDB45B9688}" dt="2023-08-11T07:11:20.124" v="0" actId="2696"/>
        <pc:sldMkLst>
          <pc:docMk/>
          <pc:sldMk cId="2873434386" sldId="379"/>
        </pc:sldMkLst>
      </pc:sldChg>
      <pc:sldChg chg="modSp mod modNotesTx">
        <pc:chgData name="代數白痴 顧" userId="316db6a4f7ef8138" providerId="LiveId" clId="{4F20B61E-ED31-4ED1-B1CB-53FDB45B9688}" dt="2023-08-11T07:45:41.546" v="1304" actId="20577"/>
        <pc:sldMkLst>
          <pc:docMk/>
          <pc:sldMk cId="371298532" sldId="385"/>
        </pc:sldMkLst>
        <pc:spChg chg="mod">
          <ac:chgData name="代數白痴 顧" userId="316db6a4f7ef8138" providerId="LiveId" clId="{4F20B61E-ED31-4ED1-B1CB-53FDB45B9688}" dt="2023-08-11T07:45:25.592" v="1248" actId="20577"/>
          <ac:spMkLst>
            <pc:docMk/>
            <pc:sldMk cId="371298532" sldId="385"/>
            <ac:spMk id="2" creationId="{2ED883B7-7BB5-3569-0000-ECC75BEFD414}"/>
          </ac:spMkLst>
        </pc:spChg>
      </pc:sldChg>
      <pc:sldChg chg="addSp delSp modSp mod">
        <pc:chgData name="代數白痴 顧" userId="316db6a4f7ef8138" providerId="LiveId" clId="{4F20B61E-ED31-4ED1-B1CB-53FDB45B9688}" dt="2023-08-11T07:46:40.958" v="1305" actId="115"/>
        <pc:sldMkLst>
          <pc:docMk/>
          <pc:sldMk cId="754667137" sldId="386"/>
        </pc:sldMkLst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7" creationId="{D0EF1200-F697-BF75-21BF-99B2F4A19159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8" creationId="{13541535-746E-D914-4CB0-FFCD0E6B7D30}"/>
          </ac:spMkLst>
        </pc:spChg>
        <pc:spChg chg="add del">
          <ac:chgData name="代數白痴 顧" userId="316db6a4f7ef8138" providerId="LiveId" clId="{4F20B61E-ED31-4ED1-B1CB-53FDB45B9688}" dt="2023-08-11T07:13:12.579" v="6"/>
          <ac:spMkLst>
            <pc:docMk/>
            <pc:sldMk cId="754667137" sldId="386"/>
            <ac:spMk id="9" creationId="{B2A784E1-9DA8-61BC-3BAE-0E838930AA16}"/>
          </ac:spMkLst>
        </pc:spChg>
        <pc:spChg chg="mod">
          <ac:chgData name="代數白痴 顧" userId="316db6a4f7ef8138" providerId="LiveId" clId="{4F20B61E-ED31-4ED1-B1CB-53FDB45B9688}" dt="2023-08-11T07:46:40.958" v="1305" actId="115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16:08.266" v="323" actId="1036"/>
          <ac:spMkLst>
            <pc:docMk/>
            <pc:sldMk cId="754667137" sldId="386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16:30.281" v="327" actId="94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16:21.753" v="326" actId="20577"/>
          <ac:spMkLst>
            <pc:docMk/>
            <pc:sldMk cId="754667137" sldId="386"/>
            <ac:spMk id="101" creationId="{665D392D-19FC-71B5-434C-0ABBBC91FB85}"/>
          </ac:spMkLst>
        </pc:sp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5" creationId="{37833360-F1C9-25C4-636C-937423010058}"/>
          </ac:graphicFrameMkLst>
        </pc:graphicFrameChg>
        <pc:graphicFrameChg chg="add del">
          <ac:chgData name="代數白痴 顧" userId="316db6a4f7ef8138" providerId="LiveId" clId="{4F20B61E-ED31-4ED1-B1CB-53FDB45B9688}" dt="2023-08-11T07:13:12.579" v="6"/>
          <ac:graphicFrameMkLst>
            <pc:docMk/>
            <pc:sldMk cId="754667137" sldId="386"/>
            <ac:graphicFrameMk id="6" creationId="{47773992-A70C-3019-3F58-DB591B41D163}"/>
          </ac:graphicFrameMkLst>
        </pc:graphicFrameChg>
        <pc:picChg chg="del">
          <ac:chgData name="代數白痴 顧" userId="316db6a4f7ef8138" providerId="LiveId" clId="{4F20B61E-ED31-4ED1-B1CB-53FDB45B9688}" dt="2023-08-11T07:11:28.245" v="1" actId="478"/>
          <ac:picMkLst>
            <pc:docMk/>
            <pc:sldMk cId="754667137" sldId="386"/>
            <ac:picMk id="2050" creationId="{794F7D14-7B2A-1ED1-BB45-4856DD9634C1}"/>
          </ac:picMkLst>
        </pc:picChg>
        <pc:cxnChg chg="mod">
          <ac:chgData name="代數白痴 顧" userId="316db6a4f7ef8138" providerId="LiveId" clId="{4F20B61E-ED31-4ED1-B1CB-53FDB45B9688}" dt="2023-08-11T07:16:08.266" v="323" actId="1036"/>
          <ac:cxnSpMkLst>
            <pc:docMk/>
            <pc:sldMk cId="754667137" sldId="386"/>
            <ac:cxnSpMk id="84" creationId="{85798A49-4654-BF16-EA6F-C7F808DE531E}"/>
          </ac:cxnSpMkLst>
        </pc:cxnChg>
      </pc:sldChg>
      <pc:sldChg chg="modSp mod">
        <pc:chgData name="代數白痴 顧" userId="316db6a4f7ef8138" providerId="LiveId" clId="{4F20B61E-ED31-4ED1-B1CB-53FDB45B9688}" dt="2023-08-11T07:37:02.687" v="419" actId="207"/>
        <pc:sldMkLst>
          <pc:docMk/>
          <pc:sldMk cId="731354489" sldId="387"/>
        </pc:sldMkLst>
        <pc:spChg chg="mod">
          <ac:chgData name="代數白痴 顧" userId="316db6a4f7ef8138" providerId="LiveId" clId="{4F20B61E-ED31-4ED1-B1CB-53FDB45B9688}" dt="2023-08-11T07:37:02.687" v="419" actId="207"/>
          <ac:spMkLst>
            <pc:docMk/>
            <pc:sldMk cId="731354489" sldId="387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5" creationId="{FD9877AB-90D9-85AC-8B35-7C59154D6CA1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6" creationId="{7A8B1BF8-834A-95B0-07DE-5087C19188C0}"/>
          </ac:spMkLst>
        </pc:spChg>
        <pc:spChg chg="mod">
          <ac:chgData name="代數白痴 顧" userId="316db6a4f7ef8138" providerId="LiveId" clId="{4F20B61E-ED31-4ED1-B1CB-53FDB45B9688}" dt="2023-08-11T07:36:39.376" v="401" actId="1036"/>
          <ac:spMkLst>
            <pc:docMk/>
            <pc:sldMk cId="731354489" sldId="387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1T07:36:57.053" v="418" actId="20577"/>
          <ac:spMkLst>
            <pc:docMk/>
            <pc:sldMk cId="731354489" sldId="387"/>
            <ac:spMk id="101" creationId="{665D392D-19FC-71B5-434C-0ABBBC91FB85}"/>
          </ac:spMkLst>
        </pc:spChg>
        <pc:cxnChg chg="mod">
          <ac:chgData name="代數白痴 顧" userId="316db6a4f7ef8138" providerId="LiveId" clId="{4F20B61E-ED31-4ED1-B1CB-53FDB45B9688}" dt="2023-08-11T07:36:39.376" v="401" actId="1036"/>
          <ac:cxnSpMkLst>
            <pc:docMk/>
            <pc:sldMk cId="731354489" sldId="387"/>
            <ac:cxnSpMk id="84" creationId="{85798A49-4654-BF16-EA6F-C7F808DE531E}"/>
          </ac:cxnSpMkLst>
        </pc:cxnChg>
      </pc:sldChg>
      <pc:sldChg chg="delSp modSp mod">
        <pc:chgData name="代數白痴 顧" userId="316db6a4f7ef8138" providerId="LiveId" clId="{4F20B61E-ED31-4ED1-B1CB-53FDB45B9688}" dt="2023-08-12T03:16:32.008" v="1391" actId="1036"/>
        <pc:sldMkLst>
          <pc:docMk/>
          <pc:sldMk cId="3686676960" sldId="388"/>
        </pc:sldMkLst>
        <pc:spChg chg="mod">
          <ac:chgData name="代數白痴 顧" userId="316db6a4f7ef8138" providerId="LiveId" clId="{4F20B61E-ED31-4ED1-B1CB-53FDB45B9688}" dt="2023-08-12T03:16:00.441" v="1352" actId="20577"/>
          <ac:spMkLst>
            <pc:docMk/>
            <pc:sldMk cId="3686676960" sldId="388"/>
            <ac:spMk id="60" creationId="{90ECAF3B-FFFF-A531-AFBE-31708C7D891C}"/>
          </ac:spMkLst>
        </pc:spChg>
        <pc:spChg chg="mod">
          <ac:chgData name="代數白痴 顧" userId="316db6a4f7ef8138" providerId="LiveId" clId="{4F20B61E-ED31-4ED1-B1CB-53FDB45B9688}" dt="2023-08-12T03:16:14.351" v="1353" actId="948"/>
          <ac:spMkLst>
            <pc:docMk/>
            <pc:sldMk cId="3686676960" sldId="388"/>
            <ac:spMk id="89" creationId="{9E8FE398-ED8E-E5DE-BD50-E0471252FAF6}"/>
          </ac:spMkLst>
        </pc:spChg>
        <pc:spChg chg="mod">
          <ac:chgData name="代數白痴 顧" userId="316db6a4f7ef8138" providerId="LiveId" clId="{4F20B61E-ED31-4ED1-B1CB-53FDB45B9688}" dt="2023-08-12T03:16:32.008" v="1391" actId="1036"/>
          <ac:spMkLst>
            <pc:docMk/>
            <pc:sldMk cId="3686676960" sldId="388"/>
            <ac:spMk id="101" creationId="{665D392D-19FC-71B5-434C-0ABBBC91FB85}"/>
          </ac:spMkLst>
        </pc:spChg>
        <pc:grpChg chg="mod">
          <ac:chgData name="代數白痴 顧" userId="316db6a4f7ef8138" providerId="LiveId" clId="{4F20B61E-ED31-4ED1-B1CB-53FDB45B9688}" dt="2023-08-12T03:16:21.419" v="1374" actId="1035"/>
          <ac:grpSpMkLst>
            <pc:docMk/>
            <pc:sldMk cId="3686676960" sldId="388"/>
            <ac:grpSpMk id="5" creationId="{4BAA3B68-1C7B-0A3C-CDE3-3D592655F73E}"/>
          </ac:grpSpMkLst>
        </pc:grpChg>
        <pc:picChg chg="del mod">
          <ac:chgData name="代數白痴 顧" userId="316db6a4f7ef8138" providerId="LiveId" clId="{4F20B61E-ED31-4ED1-B1CB-53FDB45B9688}" dt="2023-08-11T07:38:43.405" v="457" actId="478"/>
          <ac:picMkLst>
            <pc:docMk/>
            <pc:sldMk cId="3686676960" sldId="388"/>
            <ac:picMk id="6" creationId="{E8BD243C-81E3-BE53-9D4D-51A1C3F24BE7}"/>
          </ac:picMkLst>
        </pc:picChg>
      </pc:sldChg>
      <pc:sldChg chg="del">
        <pc:chgData name="代數白痴 顧" userId="316db6a4f7ef8138" providerId="LiveId" clId="{4F20B61E-ED31-4ED1-B1CB-53FDB45B9688}" dt="2023-08-11T07:16:40.735" v="329" actId="2696"/>
        <pc:sldMkLst>
          <pc:docMk/>
          <pc:sldMk cId="3837981058" sldId="389"/>
        </pc:sldMkLst>
      </pc:sldChg>
      <pc:sldChg chg="del">
        <pc:chgData name="代數白痴 顧" userId="316db6a4f7ef8138" providerId="LiveId" clId="{4F20B61E-ED31-4ED1-B1CB-53FDB45B9688}" dt="2023-08-11T07:16:37.796" v="328" actId="2696"/>
        <pc:sldMkLst>
          <pc:docMk/>
          <pc:sldMk cId="2141944949" sldId="390"/>
        </pc:sldMkLst>
      </pc:sldChg>
      <pc:sldChg chg="del">
        <pc:chgData name="代數白痴 顧" userId="316db6a4f7ef8138" providerId="LiveId" clId="{4F20B61E-ED31-4ED1-B1CB-53FDB45B9688}" dt="2023-08-11T07:34:37.689" v="330" actId="2696"/>
        <pc:sldMkLst>
          <pc:docMk/>
          <pc:sldMk cId="3176852412" sldId="391"/>
        </pc:sldMkLst>
      </pc:sldChg>
    </pc:docChg>
  </pc:docChgLst>
  <pc:docChgLst>
    <pc:chgData name="代數白痴 顧" userId="316db6a4f7ef8138" providerId="LiveId" clId="{8FB85AE7-A0F5-4DA8-97D7-E7F22FB77780}"/>
    <pc:docChg chg="undo custSel addSld delSld modSld">
      <pc:chgData name="代數白痴 顧" userId="316db6a4f7ef8138" providerId="LiveId" clId="{8FB85AE7-A0F5-4DA8-97D7-E7F22FB77780}" dt="2023-08-18T06:04:46.540" v="2336" actId="113"/>
      <pc:docMkLst>
        <pc:docMk/>
      </pc:docMkLst>
      <pc:sldChg chg="del">
        <pc:chgData name="代數白痴 顧" userId="316db6a4f7ef8138" providerId="LiveId" clId="{8FB85AE7-A0F5-4DA8-97D7-E7F22FB77780}" dt="2023-08-18T05:16:47.178" v="20" actId="2696"/>
        <pc:sldMkLst>
          <pc:docMk/>
          <pc:sldMk cId="371298532" sldId="385"/>
        </pc:sldMkLst>
      </pc:sldChg>
      <pc:sldChg chg="addSp delSp modSp mod">
        <pc:chgData name="代數白痴 顧" userId="316db6a4f7ef8138" providerId="LiveId" clId="{8FB85AE7-A0F5-4DA8-97D7-E7F22FB77780}" dt="2023-08-18T06:04:46.540" v="2336" actId="113"/>
        <pc:sldMkLst>
          <pc:docMk/>
          <pc:sldMk cId="754667137" sldId="386"/>
        </pc:sldMkLst>
        <pc:spChg chg="add del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5" creationId="{253A8C6F-2949-99D4-3203-C7AC06922C8F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7" creationId="{CD3B62D5-4DBA-721C-19FB-BF28ABFEA968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8" creationId="{531A3921-0E54-D4A3-D0D1-96487A832626}"/>
          </ac:spMkLst>
        </pc:spChg>
        <pc:spChg chg="add del mod">
          <ac:chgData name="代數白痴 顧" userId="316db6a4f7ef8138" providerId="LiveId" clId="{8FB85AE7-A0F5-4DA8-97D7-E7F22FB77780}" dt="2023-08-18T06:00:50.969" v="1916" actId="478"/>
          <ac:spMkLst>
            <pc:docMk/>
            <pc:sldMk cId="754667137" sldId="386"/>
            <ac:spMk id="9" creationId="{994C41C1-D72E-B7CB-8666-937C27AAD80F}"/>
          </ac:spMkLst>
        </pc:spChg>
        <pc:spChg chg="mod">
          <ac:chgData name="代數白痴 顧" userId="316db6a4f7ef8138" providerId="LiveId" clId="{8FB85AE7-A0F5-4DA8-97D7-E7F22FB77780}" dt="2023-08-18T05:27:04.148" v="329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6:04:46.540" v="2336" actId="113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8FB85AE7-A0F5-4DA8-97D7-E7F22FB77780}" dt="2023-08-18T05:26:39.089" v="308" actId="114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8FB85AE7-A0F5-4DA8-97D7-E7F22FB77780}" dt="2023-08-18T05:57:43.148" v="1880" actId="1035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8FB85AE7-A0F5-4DA8-97D7-E7F22FB77780}" dt="2023-08-18T05:57:52.617" v="1889" actId="1036"/>
          <ac:grpSpMkLst>
            <pc:docMk/>
            <pc:sldMk cId="754667137" sldId="386"/>
            <ac:grpSpMk id="2" creationId="{9204BB33-F861-B3E8-E94D-762DF3B9352D}"/>
          </ac:grpSpMkLst>
        </pc:grpChg>
        <pc:graphicFrameChg chg="del">
          <ac:chgData name="代數白痴 顧" userId="316db6a4f7ef8138" providerId="LiveId" clId="{8FB85AE7-A0F5-4DA8-97D7-E7F22FB77780}" dt="2023-08-18T05:17:31.653" v="94" actId="478"/>
          <ac:graphicFrameMkLst>
            <pc:docMk/>
            <pc:sldMk cId="754667137" sldId="386"/>
            <ac:graphicFrameMk id="6" creationId="{06C634D9-861A-7EF8-623E-789717632D34}"/>
          </ac:graphicFrameMkLst>
        </pc:graphicFrameChg>
      </pc:sldChg>
      <pc:sldChg chg="addSp delSp modSp mod delAnim">
        <pc:chgData name="代數白痴 顧" userId="316db6a4f7ef8138" providerId="LiveId" clId="{8FB85AE7-A0F5-4DA8-97D7-E7F22FB77780}" dt="2023-08-18T05:56:54.253" v="1864" actId="20577"/>
        <pc:sldMkLst>
          <pc:docMk/>
          <pc:sldMk cId="731354489" sldId="387"/>
        </pc:sldMkLst>
        <pc:spChg chg="mod">
          <ac:chgData name="代數白痴 顧" userId="316db6a4f7ef8138" providerId="LiveId" clId="{8FB85AE7-A0F5-4DA8-97D7-E7F22FB77780}" dt="2023-08-18T05:56:54.253" v="1864" actId="20577"/>
          <ac:spMkLst>
            <pc:docMk/>
            <pc:sldMk cId="731354489" sldId="387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47:19.156" v="1276" actId="478"/>
          <ac:grpSpMkLst>
            <pc:docMk/>
            <pc:sldMk cId="731354489" sldId="387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54:29.061" v="1646" actId="1076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add mod">
          <ac:chgData name="代數白痴 顧" userId="316db6a4f7ef8138" providerId="LiveId" clId="{8FB85AE7-A0F5-4DA8-97D7-E7F22FB77780}" dt="2023-08-18T05:54:33.231" v="1647" actId="14100"/>
          <ac:picMkLst>
            <pc:docMk/>
            <pc:sldMk cId="731354489" sldId="387"/>
            <ac:picMk id="2" creationId="{82B5412F-2395-4912-A5DC-A0FB01B452F5}"/>
          </ac:picMkLst>
        </pc:picChg>
        <pc:picChg chg="add del mod">
          <ac:chgData name="代數白痴 顧" userId="316db6a4f7ef8138" providerId="LiveId" clId="{8FB85AE7-A0F5-4DA8-97D7-E7F22FB77780}" dt="2023-08-18T05:54:08.737" v="1640" actId="478"/>
          <ac:picMkLst>
            <pc:docMk/>
            <pc:sldMk cId="731354489" sldId="387"/>
            <ac:picMk id="7" creationId="{B2927F98-8C80-C9C5-C1C3-8EAB46C5B081}"/>
          </ac:picMkLst>
        </pc:picChg>
      </pc:sldChg>
      <pc:sldChg chg="addSp delSp modSp mod delAnim">
        <pc:chgData name="代數白痴 顧" userId="316db6a4f7ef8138" providerId="LiveId" clId="{8FB85AE7-A0F5-4DA8-97D7-E7F22FB77780}" dt="2023-08-18T05:55:59.111" v="1661" actId="20577"/>
        <pc:sldMkLst>
          <pc:docMk/>
          <pc:sldMk cId="3686676960" sldId="388"/>
        </pc:sldMkLst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1" creationId="{BD1100C8-0914-8651-3A30-627A23BA8AC1}"/>
          </ac:spMkLst>
        </pc:spChg>
        <pc:spChg chg="add mod">
          <ac:chgData name="代數白痴 顧" userId="316db6a4f7ef8138" providerId="LiveId" clId="{8FB85AE7-A0F5-4DA8-97D7-E7F22FB77780}" dt="2023-08-18T05:46:39.040" v="1274" actId="1037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8FB85AE7-A0F5-4DA8-97D7-E7F22FB77780}" dt="2023-08-18T05:46:08.275" v="1078" actId="20577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8FB85AE7-A0F5-4DA8-97D7-E7F22FB77780}" dt="2023-08-18T05:55:59.111" v="1661" actId="20577"/>
          <ac:spMkLst>
            <pc:docMk/>
            <pc:sldMk cId="3686676960" sldId="388"/>
            <ac:spMk id="60" creationId="{90ECAF3B-FFFF-A531-AFBE-31708C7D891C}"/>
          </ac:spMkLst>
        </pc:spChg>
        <pc:grpChg chg="del">
          <ac:chgData name="代數白痴 顧" userId="316db6a4f7ef8138" providerId="LiveId" clId="{8FB85AE7-A0F5-4DA8-97D7-E7F22FB77780}" dt="2023-08-18T05:29:20.979" v="477" actId="478"/>
          <ac:grpSpMkLst>
            <pc:docMk/>
            <pc:sldMk cId="3686676960" sldId="388"/>
            <ac:grpSpMk id="5" creationId="{4BAA3B68-1C7B-0A3C-CDE3-3D592655F73E}"/>
          </ac:grpSpMkLst>
        </pc:grpChg>
        <pc:graphicFrameChg chg="add mod modGraphic">
          <ac:chgData name="代數白痴 顧" userId="316db6a4f7ef8138" providerId="LiveId" clId="{8FB85AE7-A0F5-4DA8-97D7-E7F22FB77780}" dt="2023-08-18T05:46:39.040" v="1274" actId="1037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add mod modGraphic">
          <ac:chgData name="代數白痴 顧" userId="316db6a4f7ef8138" providerId="LiveId" clId="{8FB85AE7-A0F5-4DA8-97D7-E7F22FB77780}" dt="2023-08-18T05:46:47.726" v="1275" actId="1076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del mod">
          <ac:chgData name="代數白痴 顧" userId="316db6a4f7ef8138" providerId="LiveId" clId="{8FB85AE7-A0F5-4DA8-97D7-E7F22FB77780}" dt="2023-08-18T05:41:35.097" v="721" actId="478"/>
          <ac:picMkLst>
            <pc:docMk/>
            <pc:sldMk cId="3686676960" sldId="388"/>
            <ac:picMk id="6" creationId="{F022E054-2816-4390-DB84-54AE3AA0D77A}"/>
          </ac:picMkLst>
        </pc:picChg>
        <pc:picChg chg="add del mod">
          <ac:chgData name="代數白痴 顧" userId="316db6a4f7ef8138" providerId="LiveId" clId="{8FB85AE7-A0F5-4DA8-97D7-E7F22FB77780}" dt="2023-08-18T05:44:36.507" v="1013" actId="478"/>
          <ac:picMkLst>
            <pc:docMk/>
            <pc:sldMk cId="3686676960" sldId="388"/>
            <ac:picMk id="8" creationId="{33E958B5-E6E7-1612-E6B4-E7B24A62E811}"/>
          </ac:picMkLst>
        </pc:picChg>
      </pc:sldChg>
      <pc:sldChg chg="del">
        <pc:chgData name="代數白痴 顧" userId="316db6a4f7ef8138" providerId="LiveId" clId="{8FB85AE7-A0F5-4DA8-97D7-E7F22FB77780}" dt="2023-08-18T05:55:29.066" v="1648" actId="2696"/>
        <pc:sldMkLst>
          <pc:docMk/>
          <pc:sldMk cId="653955125" sldId="389"/>
        </pc:sldMkLst>
      </pc:sldChg>
      <pc:sldChg chg="modSp add mod modNotesTx">
        <pc:chgData name="代數白痴 顧" userId="316db6a4f7ef8138" providerId="LiveId" clId="{8FB85AE7-A0F5-4DA8-97D7-E7F22FB77780}" dt="2023-08-18T05:17:06.210" v="93" actId="20577"/>
        <pc:sldMkLst>
          <pc:docMk/>
          <pc:sldMk cId="151402070" sldId="390"/>
        </pc:sldMkLst>
        <pc:spChg chg="mod">
          <ac:chgData name="代數白痴 顧" userId="316db6a4f7ef8138" providerId="LiveId" clId="{8FB85AE7-A0F5-4DA8-97D7-E7F22FB77780}" dt="2023-08-18T05:16:39.058" v="19" actId="20577"/>
          <ac:spMkLst>
            <pc:docMk/>
            <pc:sldMk cId="151402070" sldId="390"/>
            <ac:spMk id="2" creationId="{2ED883B7-7BB5-3569-0000-ECC75BEFD414}"/>
          </ac:spMkLst>
        </pc:spChg>
      </pc:sldChg>
      <pc:sldChg chg="add del">
        <pc:chgData name="代數白痴 顧" userId="316db6a4f7ef8138" providerId="LiveId" clId="{8FB85AE7-A0F5-4DA8-97D7-E7F22FB77780}" dt="2023-08-18T06:04:36.870" v="2335" actId="2696"/>
        <pc:sldMkLst>
          <pc:docMk/>
          <pc:sldMk cId="2804560884" sldId="391"/>
        </pc:sldMkLst>
      </pc:sldChg>
    </pc:docChg>
  </pc:docChgLst>
  <pc:docChgLst>
    <pc:chgData name="代數白痴 顧" userId="316db6a4f7ef8138" providerId="LiveId" clId="{C79E73BE-1AA8-43E3-92E0-F6CD1C4F090E}"/>
    <pc:docChg chg="custSel modSld">
      <pc:chgData name="代數白痴 顧" userId="316db6a4f7ef8138" providerId="LiveId" clId="{C79E73BE-1AA8-43E3-92E0-F6CD1C4F090E}" dt="2023-07-19T14:40:35.336" v="39" actId="20577"/>
      <pc:docMkLst>
        <pc:docMk/>
      </pc:docMkLst>
      <pc:sldChg chg="delSp mod modNotesTx">
        <pc:chgData name="代數白痴 顧" userId="316db6a4f7ef8138" providerId="LiveId" clId="{C79E73BE-1AA8-43E3-92E0-F6CD1C4F090E}" dt="2023-07-19T14:40:35.336" v="39" actId="20577"/>
        <pc:sldMkLst>
          <pc:docMk/>
          <pc:sldMk cId="2873434386" sldId="379"/>
        </pc:sldMkLst>
        <pc:inkChg chg="del">
          <ac:chgData name="代數白痴 顧" userId="316db6a4f7ef8138" providerId="LiveId" clId="{C79E73BE-1AA8-43E3-92E0-F6CD1C4F090E}" dt="2023-07-19T14:40:23.739" v="2" actId="478"/>
          <ac:inkMkLst>
            <pc:docMk/>
            <pc:sldMk cId="2873434386" sldId="379"/>
            <ac:inkMk id="3" creationId="{BDC2DE26-B9F7-DE75-9675-19B37CCFE1F0}"/>
          </ac:inkMkLst>
        </pc:inkChg>
      </pc:sldChg>
      <pc:sldChg chg="delSp mod">
        <pc:chgData name="代數白痴 顧" userId="316db6a4f7ef8138" providerId="LiveId" clId="{C79E73BE-1AA8-43E3-92E0-F6CD1C4F090E}" dt="2023-07-19T14:39:37.691" v="1" actId="478"/>
        <pc:sldMkLst>
          <pc:docMk/>
          <pc:sldMk cId="2328187967" sldId="380"/>
        </pc:sldMkLst>
        <pc:inkChg chg="del">
          <ac:chgData name="代數白痴 顧" userId="316db6a4f7ef8138" providerId="LiveId" clId="{C79E73BE-1AA8-43E3-92E0-F6CD1C4F090E}" dt="2023-07-19T14:39:37.691" v="1" actId="478"/>
          <ac:inkMkLst>
            <pc:docMk/>
            <pc:sldMk cId="2328187967" sldId="380"/>
            <ac:inkMk id="3" creationId="{B5BB285B-13BF-B042-3E33-B601477250D3}"/>
          </ac:inkMkLst>
        </pc:inkChg>
      </pc:sldChg>
      <pc:sldChg chg="delSp mod">
        <pc:chgData name="代數白痴 顧" userId="316db6a4f7ef8138" providerId="LiveId" clId="{C79E73BE-1AA8-43E3-92E0-F6CD1C4F090E}" dt="2023-07-19T14:38:46.401" v="0" actId="478"/>
        <pc:sldMkLst>
          <pc:docMk/>
          <pc:sldMk cId="1787025739" sldId="381"/>
        </pc:sldMkLst>
        <pc:inkChg chg="del">
          <ac:chgData name="代數白痴 顧" userId="316db6a4f7ef8138" providerId="LiveId" clId="{C79E73BE-1AA8-43E3-92E0-F6CD1C4F090E}" dt="2023-07-19T14:38:46.401" v="0" actId="478"/>
          <ac:inkMkLst>
            <pc:docMk/>
            <pc:sldMk cId="1787025739" sldId="381"/>
            <ac:inkMk id="4" creationId="{29D8CB5D-0E04-D0B3-CAD4-8ABC3399C655}"/>
          </ac:inkMkLst>
        </pc:inkChg>
      </pc:sldChg>
    </pc:docChg>
  </pc:docChgLst>
  <pc:docChgLst>
    <pc:chgData name="代數白痴 顧" userId="316db6a4f7ef8138" providerId="LiveId" clId="{55F94B99-0176-4F0B-A611-9CDBCF48EDBB}"/>
    <pc:docChg chg="undo custSel modSld sldOrd">
      <pc:chgData name="代數白痴 顧" userId="316db6a4f7ef8138" providerId="LiveId" clId="{55F94B99-0176-4F0B-A611-9CDBCF48EDBB}" dt="2023-08-22T07:58:39.561" v="3497" actId="478"/>
      <pc:docMkLst>
        <pc:docMk/>
      </pc:docMkLst>
      <pc:sldChg chg="addSp delSp modSp mod modTransition delAnim modNotesTx">
        <pc:chgData name="代數白痴 顧" userId="316db6a4f7ef8138" providerId="LiveId" clId="{55F94B99-0176-4F0B-A611-9CDBCF48EDBB}" dt="2023-08-22T07:54:31.841" v="2831"/>
        <pc:sldMkLst>
          <pc:docMk/>
          <pc:sldMk cId="754667137" sldId="386"/>
        </pc:sldMkLst>
        <pc:spChg chg="del">
          <ac:chgData name="代數白痴 顧" userId="316db6a4f7ef8138" providerId="LiveId" clId="{55F94B99-0176-4F0B-A611-9CDBCF48EDBB}" dt="2023-08-22T07:08:04.381" v="47" actId="478"/>
          <ac:spMkLst>
            <pc:docMk/>
            <pc:sldMk cId="754667137" sldId="386"/>
            <ac:spMk id="6" creationId="{E57991AD-AF5A-5DAB-1FC1-D4F2A4499E47}"/>
          </ac:spMkLst>
        </pc:spChg>
        <pc:spChg chg="mod">
          <ac:chgData name="代數白痴 顧" userId="316db6a4f7ef8138" providerId="LiveId" clId="{55F94B99-0176-4F0B-A611-9CDBCF48EDBB}" dt="2023-08-22T07:29:22.620" v="1410" actId="20577"/>
          <ac:spMkLst>
            <pc:docMk/>
            <pc:sldMk cId="754667137" sldId="386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10:24.219" v="155" actId="114"/>
          <ac:spMkLst>
            <pc:docMk/>
            <pc:sldMk cId="754667137" sldId="386"/>
            <ac:spMk id="60" creationId="{90ECAF3B-FFFF-A531-AFBE-31708C7D891C}"/>
          </ac:spMkLst>
        </pc:spChg>
        <pc:spChg chg="mod">
          <ac:chgData name="代數白痴 顧" userId="316db6a4f7ef8138" providerId="LiveId" clId="{55F94B99-0176-4F0B-A611-9CDBCF48EDBB}" dt="2023-08-22T07:13:00.291" v="191" actId="20577"/>
          <ac:spMkLst>
            <pc:docMk/>
            <pc:sldMk cId="754667137" sldId="386"/>
            <ac:spMk id="89" creationId="{9E8FE398-ED8E-E5DE-BD50-E0471252FAF6}"/>
          </ac:spMkLst>
        </pc:spChg>
        <pc:spChg chg="mod">
          <ac:chgData name="代數白痴 顧" userId="316db6a4f7ef8138" providerId="LiveId" clId="{55F94B99-0176-4F0B-A611-9CDBCF48EDBB}" dt="2023-08-22T07:13:05.271" v="193" actId="20577"/>
          <ac:spMkLst>
            <pc:docMk/>
            <pc:sldMk cId="754667137" sldId="386"/>
            <ac:spMk id="101" creationId="{665D392D-19FC-71B5-434C-0ABBBC91FB85}"/>
          </ac:spMkLst>
        </pc:spChg>
        <pc:grpChg chg="mod">
          <ac:chgData name="代數白痴 顧" userId="316db6a4f7ef8138" providerId="LiveId" clId="{55F94B99-0176-4F0B-A611-9CDBCF48EDBB}" dt="2023-08-22T07:11:13.254" v="161" actId="1035"/>
          <ac:grpSpMkLst>
            <pc:docMk/>
            <pc:sldMk cId="754667137" sldId="386"/>
            <ac:grpSpMk id="2" creationId="{9204BB33-F861-B3E8-E94D-762DF3B9352D}"/>
          </ac:grpSpMkLst>
        </pc:grpChg>
        <pc:picChg chg="del">
          <ac:chgData name="代數白痴 顧" userId="316db6a4f7ef8138" providerId="LiveId" clId="{55F94B99-0176-4F0B-A611-9CDBCF48EDBB}" dt="2023-08-22T07:08:00.390" v="46" actId="478"/>
          <ac:picMkLst>
            <pc:docMk/>
            <pc:sldMk cId="754667137" sldId="386"/>
            <ac:picMk id="5" creationId="{D83FD19A-348B-AF10-C630-722FBF41D9D8}"/>
          </ac:picMkLst>
        </pc:pic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3" creationId="{81D45C5D-A565-ABC6-9D58-B9CCD4891E87}"/>
          </ac:cxnSpMkLst>
        </pc:cxnChg>
        <pc:cxnChg chg="add mod">
          <ac:chgData name="代數白痴 顧" userId="316db6a4f7ef8138" providerId="LiveId" clId="{55F94B99-0176-4F0B-A611-9CDBCF48EDBB}" dt="2023-08-22T07:30:45.370" v="1514"/>
          <ac:cxnSpMkLst>
            <pc:docMk/>
            <pc:sldMk cId="754667137" sldId="386"/>
            <ac:cxnSpMk id="4" creationId="{525A41AE-16B1-2199-F064-661CD6BC3F11}"/>
          </ac:cxnSpMkLst>
        </pc:cxnChg>
      </pc:sldChg>
      <pc:sldChg chg="addSp delSp modSp mod ord modTransition modAnim modNotesTx">
        <pc:chgData name="代數白痴 顧" userId="316db6a4f7ef8138" providerId="LiveId" clId="{55F94B99-0176-4F0B-A611-9CDBCF48EDBB}" dt="2023-08-22T07:58:39.561" v="3497" actId="478"/>
        <pc:sldMkLst>
          <pc:docMk/>
          <pc:sldMk cId="731354489" sldId="387"/>
        </pc:sldMkLst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7" creationId="{B0096290-3663-9075-B956-0AE9868927D8}"/>
          </ac:spMkLst>
        </pc:spChg>
        <pc:spChg chg="mod">
          <ac:chgData name="代數白痴 顧" userId="316db6a4f7ef8138" providerId="LiveId" clId="{55F94B99-0176-4F0B-A611-9CDBCF48EDBB}" dt="2023-08-22T07:26:24.316" v="1259"/>
          <ac:spMkLst>
            <pc:docMk/>
            <pc:sldMk cId="731354489" sldId="387"/>
            <ac:spMk id="9" creationId="{8AA9346C-DDDA-D585-DDA6-CC633F82C8F8}"/>
          </ac:spMkLst>
        </pc:spChg>
        <pc:spChg chg="mod">
          <ac:chgData name="代數白痴 顧" userId="316db6a4f7ef8138" providerId="LiveId" clId="{55F94B99-0176-4F0B-A611-9CDBCF48EDBB}" dt="2023-08-22T07:28:15.155" v="1312" actId="113"/>
          <ac:spMkLst>
            <pc:docMk/>
            <pc:sldMk cId="731354489" sldId="387"/>
            <ac:spMk id="10" creationId="{C024CE42-29AF-B0B6-3A7E-03EEA4B47A69}"/>
          </ac:spMkLst>
        </pc:spChg>
        <pc:spChg chg="mod">
          <ac:chgData name="代數白痴 顧" userId="316db6a4f7ef8138" providerId="LiveId" clId="{55F94B99-0176-4F0B-A611-9CDBCF48EDBB}" dt="2023-08-22T07:28:22.919" v="1329" actId="1036"/>
          <ac:spMkLst>
            <pc:docMk/>
            <pc:sldMk cId="731354489" sldId="387"/>
            <ac:spMk id="11" creationId="{E1DEF969-CD1F-71E8-E876-61349B137731}"/>
          </ac:spMkLst>
        </pc:spChg>
        <pc:spChg chg="add mod">
          <ac:chgData name="代數白痴 顧" userId="316db6a4f7ef8138" providerId="LiveId" clId="{55F94B99-0176-4F0B-A611-9CDBCF48EDBB}" dt="2023-08-22T07:47:59.001" v="1654" actId="14100"/>
          <ac:spMkLst>
            <pc:docMk/>
            <pc:sldMk cId="731354489" sldId="387"/>
            <ac:spMk id="12" creationId="{04A0A522-7655-D0AA-1303-46DBC24F5B8F}"/>
          </ac:spMkLst>
        </pc:spChg>
        <pc:spChg chg="add mod">
          <ac:chgData name="代數白痴 顧" userId="316db6a4f7ef8138" providerId="LiveId" clId="{55F94B99-0176-4F0B-A611-9CDBCF48EDBB}" dt="2023-08-22T07:47:40.843" v="1643" actId="1037"/>
          <ac:spMkLst>
            <pc:docMk/>
            <pc:sldMk cId="731354489" sldId="387"/>
            <ac:spMk id="15" creationId="{2C8096C6-CE61-0A31-1398-DF840AADFE5B}"/>
          </ac:spMkLst>
        </pc:spChg>
        <pc:spChg chg="add mod">
          <ac:chgData name="代數白痴 顧" userId="316db6a4f7ef8138" providerId="LiveId" clId="{55F94B99-0176-4F0B-A611-9CDBCF48EDBB}" dt="2023-08-22T07:48:03.234" v="1656" actId="1035"/>
          <ac:spMkLst>
            <pc:docMk/>
            <pc:sldMk cId="731354489" sldId="387"/>
            <ac:spMk id="17" creationId="{A742D6DE-DF52-C71E-8A3E-50F37D1408EE}"/>
          </ac:spMkLst>
        </pc:spChg>
        <pc:spChg chg="mod">
          <ac:chgData name="代數白痴 顧" userId="316db6a4f7ef8138" providerId="LiveId" clId="{55F94B99-0176-4F0B-A611-9CDBCF48EDBB}" dt="2023-08-22T07:28:35.027" v="1352" actId="20577"/>
          <ac:spMkLst>
            <pc:docMk/>
            <pc:sldMk cId="731354489" sldId="387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30:14.337" v="1468" actId="1035"/>
          <ac:spMkLst>
            <pc:docMk/>
            <pc:sldMk cId="731354489" sldId="387"/>
            <ac:spMk id="60" creationId="{90ECAF3B-FFFF-A531-AFBE-31708C7D891C}"/>
          </ac:spMkLst>
        </pc:spChg>
        <pc:grpChg chg="add mod">
          <ac:chgData name="代數白痴 顧" userId="316db6a4f7ef8138" providerId="LiveId" clId="{55F94B99-0176-4F0B-A611-9CDBCF48EDBB}" dt="2023-08-22T07:27:20.629" v="1293" actId="1036"/>
          <ac:grpSpMkLst>
            <pc:docMk/>
            <pc:sldMk cId="731354489" sldId="387"/>
            <ac:grpSpMk id="5" creationId="{89C8AF9F-0B58-DD6F-FB5C-42B7BE73955B}"/>
          </ac:grpSpMkLst>
        </pc:grpChg>
        <pc:grpChg chg="add mod">
          <ac:chgData name="代數白痴 顧" userId="316db6a4f7ef8138" providerId="LiveId" clId="{55F94B99-0176-4F0B-A611-9CDBCF48EDBB}" dt="2023-08-22T07:48:09.589" v="1657" actId="1076"/>
          <ac:grpSpMkLst>
            <pc:docMk/>
            <pc:sldMk cId="731354489" sldId="387"/>
            <ac:grpSpMk id="18" creationId="{9DDA2D0B-4903-1CE7-A760-C86A0535465F}"/>
          </ac:grpSpMkLst>
        </pc:grpChg>
        <pc:graphicFrameChg chg="del">
          <ac:chgData name="代數白痴 顧" userId="316db6a4f7ef8138" providerId="LiveId" clId="{55F94B99-0176-4F0B-A611-9CDBCF48EDBB}" dt="2023-08-22T07:23:43.308" v="1112" actId="478"/>
          <ac:graphicFrameMkLst>
            <pc:docMk/>
            <pc:sldMk cId="731354489" sldId="387"/>
            <ac:graphicFrameMk id="8" creationId="{7580DB63-E501-F679-B489-45E2167ED013}"/>
          </ac:graphicFrameMkLst>
        </pc:graphicFrameChg>
        <pc:picChg chg="del">
          <ac:chgData name="代數白痴 顧" userId="316db6a4f7ef8138" providerId="LiveId" clId="{55F94B99-0176-4F0B-A611-9CDBCF48EDBB}" dt="2023-08-22T07:23:44.241" v="1113" actId="478"/>
          <ac:picMkLst>
            <pc:docMk/>
            <pc:sldMk cId="731354489" sldId="387"/>
            <ac:picMk id="2" creationId="{82B5412F-2395-4912-A5DC-A0FB01B452F5}"/>
          </ac:picMkLst>
        </pc:picChg>
        <pc:cxnChg chg="del">
          <ac:chgData name="代數白痴 顧" userId="316db6a4f7ef8138" providerId="LiveId" clId="{55F94B99-0176-4F0B-A611-9CDBCF48EDBB}" dt="2023-08-22T07:58:39.561" v="3497" actId="478"/>
          <ac:cxnSpMkLst>
            <pc:docMk/>
            <pc:sldMk cId="731354489" sldId="387"/>
            <ac:cxnSpMk id="3" creationId="{6B4E590D-461B-88CD-E38F-F926C145DD1C}"/>
          </ac:cxnSpMkLst>
        </pc:cxnChg>
        <pc:cxnChg chg="del">
          <ac:chgData name="代數白痴 顧" userId="316db6a4f7ef8138" providerId="LiveId" clId="{55F94B99-0176-4F0B-A611-9CDBCF48EDBB}" dt="2023-08-22T07:58:38.514" v="3496" actId="478"/>
          <ac:cxnSpMkLst>
            <pc:docMk/>
            <pc:sldMk cId="731354489" sldId="387"/>
            <ac:cxnSpMk id="4" creationId="{135ABC96-DCBC-8B2F-7EC4-F262B2BE20F5}"/>
          </ac:cxnSpMkLst>
        </pc:cxnChg>
        <pc:cxnChg chg="mod">
          <ac:chgData name="代數白痴 顧" userId="316db6a4f7ef8138" providerId="LiveId" clId="{55F94B99-0176-4F0B-A611-9CDBCF48EDBB}" dt="2023-08-22T07:26:24.316" v="1259"/>
          <ac:cxnSpMkLst>
            <pc:docMk/>
            <pc:sldMk cId="731354489" sldId="387"/>
            <ac:cxnSpMk id="6" creationId="{A7B11E46-14D2-3034-B912-07129D071934}"/>
          </ac:cxnSpMkLst>
        </pc:cxnChg>
        <pc:cxnChg chg="add mod">
          <ac:chgData name="代數白痴 顧" userId="316db6a4f7ef8138" providerId="LiveId" clId="{55F94B99-0176-4F0B-A611-9CDBCF48EDBB}" dt="2023-08-22T07:47:52.877" v="1653" actId="1037"/>
          <ac:cxnSpMkLst>
            <pc:docMk/>
            <pc:sldMk cId="731354489" sldId="387"/>
            <ac:cxnSpMk id="14" creationId="{912D3A43-F820-DC7F-2274-B49319DDD326}"/>
          </ac:cxnSpMkLst>
        </pc:cxnChg>
      </pc:sldChg>
      <pc:sldChg chg="addSp delSp modSp mod modTransition">
        <pc:chgData name="代數白痴 顧" userId="316db6a4f7ef8138" providerId="LiveId" clId="{55F94B99-0176-4F0B-A611-9CDBCF48EDBB}" dt="2023-08-22T07:54:31.841" v="2832"/>
        <pc:sldMkLst>
          <pc:docMk/>
          <pc:sldMk cId="3686676960" sldId="388"/>
        </pc:sldMkLst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1" creationId="{BD1100C8-0914-8651-3A30-627A23BA8AC1}"/>
          </ac:spMkLst>
        </pc:spChg>
        <pc:spChg chg="del">
          <ac:chgData name="代數白痴 顧" userId="316db6a4f7ef8138" providerId="LiveId" clId="{55F94B99-0176-4F0B-A611-9CDBCF48EDBB}" dt="2023-08-22T07:13:23.025" v="195" actId="478"/>
          <ac:spMkLst>
            <pc:docMk/>
            <pc:sldMk cId="3686676960" sldId="388"/>
            <ac:spMk id="12" creationId="{A5FE63D5-BD3B-B33B-D2FE-4DA588CBF60E}"/>
          </ac:spMkLst>
        </pc:spChg>
        <pc:spChg chg="mod">
          <ac:chgData name="代數白痴 顧" userId="316db6a4f7ef8138" providerId="LiveId" clId="{55F94B99-0176-4F0B-A611-9CDBCF48EDBB}" dt="2023-08-22T07:30:03.315" v="1450" actId="2711"/>
          <ac:spMkLst>
            <pc:docMk/>
            <pc:sldMk cId="3686676960" sldId="388"/>
            <ac:spMk id="23" creationId="{00000000-0000-0000-0000-000000000000}"/>
          </ac:spMkLst>
        </pc:spChg>
        <pc:spChg chg="mod">
          <ac:chgData name="代數白痴 顧" userId="316db6a4f7ef8138" providerId="LiveId" clId="{55F94B99-0176-4F0B-A611-9CDBCF48EDBB}" dt="2023-08-22T07:29:49.035" v="1449" actId="113"/>
          <ac:spMkLst>
            <pc:docMk/>
            <pc:sldMk cId="3686676960" sldId="388"/>
            <ac:spMk id="60" creationId="{90ECAF3B-FFFF-A531-AFBE-31708C7D891C}"/>
          </ac:spMkLst>
        </pc:sp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9" creationId="{1C211EF8-4A31-1C0F-2A4C-41BE60955EC6}"/>
          </ac:graphicFrameMkLst>
        </pc:graphicFrameChg>
        <pc:graphicFrameChg chg="del">
          <ac:chgData name="代數白痴 顧" userId="316db6a4f7ef8138" providerId="LiveId" clId="{55F94B99-0176-4F0B-A611-9CDBCF48EDBB}" dt="2023-08-22T07:13:23.025" v="195" actId="478"/>
          <ac:graphicFrameMkLst>
            <pc:docMk/>
            <pc:sldMk cId="3686676960" sldId="388"/>
            <ac:graphicFrameMk id="10" creationId="{7CC91DC6-581D-60D7-BBB2-89F93A7DA040}"/>
          </ac:graphicFrameMkLst>
        </pc:graphicFrameChg>
        <pc:picChg chg="add mod">
          <ac:chgData name="代數白痴 顧" userId="316db6a4f7ef8138" providerId="LiveId" clId="{55F94B99-0176-4F0B-A611-9CDBCF48EDBB}" dt="2023-08-22T07:22:38.843" v="1098" actId="14100"/>
          <ac:picMkLst>
            <pc:docMk/>
            <pc:sldMk cId="3686676960" sldId="388"/>
            <ac:picMk id="5" creationId="{951AE8D5-B0B3-515A-48FE-7501C06AEEA8}"/>
          </ac:picMkLst>
        </pc:picChg>
        <pc:picChg chg="add mod">
          <ac:chgData name="代數白痴 顧" userId="316db6a4f7ef8138" providerId="LiveId" clId="{55F94B99-0176-4F0B-A611-9CDBCF48EDBB}" dt="2023-08-22T07:21:47.491" v="1010" actId="14100"/>
          <ac:picMkLst>
            <pc:docMk/>
            <pc:sldMk cId="3686676960" sldId="388"/>
            <ac:picMk id="7" creationId="{DBA61E62-6E2C-6E17-BF21-8DF2A86DDF84}"/>
          </ac:picMkLst>
        </pc:picChg>
      </pc:sldChg>
      <pc:sldChg chg="modSp mod modTransition modNotesTx">
        <pc:chgData name="代數白痴 顧" userId="316db6a4f7ef8138" providerId="LiveId" clId="{55F94B99-0176-4F0B-A611-9CDBCF48EDBB}" dt="2023-08-22T07:54:31.841" v="2829"/>
        <pc:sldMkLst>
          <pc:docMk/>
          <pc:sldMk cId="151402070" sldId="390"/>
        </pc:sldMkLst>
        <pc:spChg chg="mod">
          <ac:chgData name="代數白痴 顧" userId="316db6a4f7ef8138" providerId="LiveId" clId="{55F94B99-0176-4F0B-A611-9CDBCF48EDBB}" dt="2023-08-22T07:07:54.030" v="45" actId="20577"/>
          <ac:spMkLst>
            <pc:docMk/>
            <pc:sldMk cId="151402070" sldId="390"/>
            <ac:spMk id="2" creationId="{2ED883B7-7BB5-3569-0000-ECC75BEFD414}"/>
          </ac:spMkLst>
        </pc:spChg>
      </pc:sldChg>
    </pc:docChg>
  </pc:docChgLst>
  <pc:docChgLst>
    <pc:chgData name="代數白痴 顧" userId="316db6a4f7ef8138" providerId="LiveId" clId="{C7E2D3C1-757F-472A-B7BA-4955B95C0C9F}"/>
    <pc:docChg chg="undo custSel addSld modSld">
      <pc:chgData name="代數白痴 顧" userId="316db6a4f7ef8138" providerId="LiveId" clId="{C7E2D3C1-757F-472A-B7BA-4955B95C0C9F}" dt="2023-07-24T15:02:34.588" v="2011" actId="113"/>
      <pc:docMkLst>
        <pc:docMk/>
      </pc:docMkLst>
      <pc:sldChg chg="modSp add mod">
        <pc:chgData name="代數白痴 顧" userId="316db6a4f7ef8138" providerId="LiveId" clId="{C7E2D3C1-757F-472A-B7BA-4955B95C0C9F}" dt="2023-07-24T14:52:31.141" v="615" actId="113"/>
        <pc:sldMkLst>
          <pc:docMk/>
          <pc:sldMk cId="2498798070" sldId="382"/>
        </pc:sldMkLst>
        <pc:spChg chg="mod">
          <ac:chgData name="代數白痴 顧" userId="316db6a4f7ef8138" providerId="LiveId" clId="{C7E2D3C1-757F-472A-B7BA-4955B95C0C9F}" dt="2023-07-24T14:50:20.890" v="350" actId="113"/>
          <ac:spMkLst>
            <pc:docMk/>
            <pc:sldMk cId="2498798070" sldId="382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2:31.141" v="615" actId="113"/>
          <ac:spMkLst>
            <pc:docMk/>
            <pc:sldMk cId="2498798070" sldId="382"/>
            <ac:spMk id="89" creationId="{9E8FE398-ED8E-E5DE-BD50-E0471252FAF6}"/>
          </ac:spMkLst>
        </pc:spChg>
      </pc:sldChg>
      <pc:sldChg chg="modSp add mod">
        <pc:chgData name="代數白痴 顧" userId="316db6a4f7ef8138" providerId="LiveId" clId="{C7E2D3C1-757F-472A-B7BA-4955B95C0C9F}" dt="2023-07-24T14:58:36.848" v="1487" actId="113"/>
        <pc:sldMkLst>
          <pc:docMk/>
          <pc:sldMk cId="1783578233" sldId="383"/>
        </pc:sldMkLst>
        <pc:spChg chg="mod">
          <ac:chgData name="代數白痴 顧" userId="316db6a4f7ef8138" providerId="LiveId" clId="{C7E2D3C1-757F-472A-B7BA-4955B95C0C9F}" dt="2023-07-24T14:55:21.217" v="996" actId="113"/>
          <ac:spMkLst>
            <pc:docMk/>
            <pc:sldMk cId="1783578233" sldId="383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4:58:36.848" v="1487" actId="113"/>
          <ac:spMkLst>
            <pc:docMk/>
            <pc:sldMk cId="1783578233" sldId="383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4:58:18.985" v="1486" actId="20577"/>
          <ac:spMkLst>
            <pc:docMk/>
            <pc:sldMk cId="1783578233" sldId="383"/>
            <ac:spMk id="101" creationId="{665D392D-19FC-71B5-434C-0ABBBC91FB85}"/>
          </ac:spMkLst>
        </pc:spChg>
      </pc:sldChg>
      <pc:sldChg chg="modSp add mod">
        <pc:chgData name="代數白痴 顧" userId="316db6a4f7ef8138" providerId="LiveId" clId="{C7E2D3C1-757F-472A-B7BA-4955B95C0C9F}" dt="2023-07-24T15:02:34.588" v="2011" actId="113"/>
        <pc:sldMkLst>
          <pc:docMk/>
          <pc:sldMk cId="1994629586" sldId="384"/>
        </pc:sldMkLst>
        <pc:spChg chg="mod">
          <ac:chgData name="代數白痴 顧" userId="316db6a4f7ef8138" providerId="LiveId" clId="{C7E2D3C1-757F-472A-B7BA-4955B95C0C9F}" dt="2023-07-24T15:00:49.310" v="1755" actId="113"/>
          <ac:spMkLst>
            <pc:docMk/>
            <pc:sldMk cId="1994629586" sldId="384"/>
            <ac:spMk id="60" creationId="{90ECAF3B-FFFF-A531-AFBE-31708C7D891C}"/>
          </ac:spMkLst>
        </pc:spChg>
        <pc:spChg chg="mod">
          <ac:chgData name="代數白痴 顧" userId="316db6a4f7ef8138" providerId="LiveId" clId="{C7E2D3C1-757F-472A-B7BA-4955B95C0C9F}" dt="2023-07-24T15:02:34.588" v="2011" actId="113"/>
          <ac:spMkLst>
            <pc:docMk/>
            <pc:sldMk cId="1994629586" sldId="384"/>
            <ac:spMk id="89" creationId="{9E8FE398-ED8E-E5DE-BD50-E0471252FAF6}"/>
          </ac:spMkLst>
        </pc:spChg>
        <pc:spChg chg="mod">
          <ac:chgData name="代數白痴 顧" userId="316db6a4f7ef8138" providerId="LiveId" clId="{C7E2D3C1-757F-472A-B7BA-4955B95C0C9F}" dt="2023-07-24T15:02:25.107" v="2010" actId="113"/>
          <ac:spMkLst>
            <pc:docMk/>
            <pc:sldMk cId="1994629586" sldId="384"/>
            <ac:spMk id="101" creationId="{665D392D-19FC-71B5-434C-0ABBBC91FB85}"/>
          </ac:spMkLst>
        </pc:spChg>
      </pc:sldChg>
    </pc:docChg>
  </pc:docChgLst>
  <pc:docChgLst>
    <pc:chgData name="代數白痴 顧" userId="316db6a4f7ef8138" providerId="LiveId" clId="{1536B497-2607-4580-A2F5-02860F073CFB}"/>
    <pc:docChg chg="custSel modSld sldOrd">
      <pc:chgData name="代數白痴 顧" userId="316db6a4f7ef8138" providerId="LiveId" clId="{1536B497-2607-4580-A2F5-02860F073CFB}" dt="2023-07-17T00:14:20.587" v="3050" actId="20577"/>
      <pc:docMkLst>
        <pc:docMk/>
      </pc:docMkLst>
      <pc:sldChg chg="addSp modSp modAnim modNotesTx">
        <pc:chgData name="代數白痴 顧" userId="316db6a4f7ef8138" providerId="LiveId" clId="{1536B497-2607-4580-A2F5-02860F073CFB}" dt="2023-07-17T00:14:20.587" v="3050" actId="20577"/>
        <pc:sldMkLst>
          <pc:docMk/>
          <pc:sldMk cId="2328187967" sldId="380"/>
        </pc:sldMkLst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0" creationId="{003B6F30-0BFE-9AD2-C7AD-BCFC1BDC751A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7" creationId="{74FFF650-38FA-D00F-335A-0FDBEE37E0F6}"/>
          </ac:spMkLst>
        </pc:spChg>
        <pc:spChg chg="mod">
          <ac:chgData name="代數白痴 顧" userId="316db6a4f7ef8138" providerId="LiveId" clId="{1536B497-2607-4580-A2F5-02860F073CFB}" dt="2023-07-16T23:57:07.453" v="2374" actId="164"/>
          <ac:spMkLst>
            <pc:docMk/>
            <pc:sldMk cId="2328187967" sldId="380"/>
            <ac:spMk id="58" creationId="{F203158C-DDA1-BA89-0D55-7B61C5744E32}"/>
          </ac:spMkLst>
        </pc:spChg>
        <pc:grpChg chg="add mod">
          <ac:chgData name="代數白痴 顧" userId="316db6a4f7ef8138" providerId="LiveId" clId="{1536B497-2607-4580-A2F5-02860F073CFB}" dt="2023-07-16T23:57:07.453" v="2374" actId="164"/>
          <ac:grpSpMkLst>
            <pc:docMk/>
            <pc:sldMk cId="2328187967" sldId="380"/>
            <ac:grpSpMk id="3" creationId="{6570DCDE-BA9E-79A7-AF52-E02C17486A0E}"/>
          </ac:grpSpMkLst>
        </pc:grp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2" creationId="{16D34172-2E9C-9037-DF12-A2BF01D7CB78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49" creationId="{E2345C87-4419-8590-BC84-0D52756A3E73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4" creationId="{FB4173BA-D90A-6088-259D-4E8A078CFB00}"/>
          </ac:cxnSpMkLst>
        </pc:cxnChg>
        <pc:cxnChg chg="mod">
          <ac:chgData name="代數白痴 顧" userId="316db6a4f7ef8138" providerId="LiveId" clId="{1536B497-2607-4580-A2F5-02860F073CFB}" dt="2023-07-16T23:57:07.453" v="2374" actId="164"/>
          <ac:cxnSpMkLst>
            <pc:docMk/>
            <pc:sldMk cId="2328187967" sldId="380"/>
            <ac:cxnSpMk id="55" creationId="{2EA0A479-F120-76DC-4B0D-B094B225BD9D}"/>
          </ac:cxnSpMkLst>
        </pc:cxnChg>
      </pc:sldChg>
      <pc:sldChg chg="addSp delSp modSp mod ord modAnim modNotesTx">
        <pc:chgData name="代數白痴 顧" userId="316db6a4f7ef8138" providerId="LiveId" clId="{1536B497-2607-4580-A2F5-02860F073CFB}" dt="2023-07-16T23:55:24.349" v="2313"/>
        <pc:sldMkLst>
          <pc:docMk/>
          <pc:sldMk cId="1787025739" sldId="381"/>
        </pc:sldMkLst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0" creationId="{BBDBB73F-CE8A-B3BE-B2CA-495E56A24D3E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1" creationId="{50506189-4E90-9C78-DA37-711247CC0FC3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3" creationId="{31EA800E-15F5-2874-E6BB-7020901E41F1}"/>
          </ac:spMkLst>
        </pc:spChg>
        <pc:spChg chg="add mod">
          <ac:chgData name="代數白痴 顧" userId="316db6a4f7ef8138" providerId="LiveId" clId="{1536B497-2607-4580-A2F5-02860F073CFB}" dt="2023-07-16T23:45:44.666" v="423" actId="164"/>
          <ac:spMkLst>
            <pc:docMk/>
            <pc:sldMk cId="1787025739" sldId="381"/>
            <ac:spMk id="14" creationId="{D92FA005-09F6-26D9-29E8-E82D03C57150}"/>
          </ac:spMkLst>
        </pc:spChg>
        <pc:spChg chg="add mod">
          <ac:chgData name="代數白痴 顧" userId="316db6a4f7ef8138" providerId="LiveId" clId="{1536B497-2607-4580-A2F5-02860F073CFB}" dt="2023-07-16T23:44:45.283" v="414" actId="692"/>
          <ac:spMkLst>
            <pc:docMk/>
            <pc:sldMk cId="1787025739" sldId="381"/>
            <ac:spMk id="16" creationId="{820E319E-B702-D180-C250-5FDDCF87A381}"/>
          </ac:spMkLst>
        </pc:spChg>
        <pc:spChg chg="add mod">
          <ac:chgData name="代數白痴 顧" userId="316db6a4f7ef8138" providerId="LiveId" clId="{1536B497-2607-4580-A2F5-02860F073CFB}" dt="2023-07-16T23:45:04.785" v="422" actId="1076"/>
          <ac:spMkLst>
            <pc:docMk/>
            <pc:sldMk cId="1787025739" sldId="381"/>
            <ac:spMk id="17" creationId="{43BC5D8C-0AFF-4703-AB0C-266BE47A70F1}"/>
          </ac:spMkLst>
        </pc:spChg>
        <pc:spChg chg="add mod">
          <ac:chgData name="代數白痴 顧" userId="316db6a4f7ef8138" providerId="LiveId" clId="{1536B497-2607-4580-A2F5-02860F073CFB}" dt="2023-07-16T23:49:21.841" v="1067" actId="113"/>
          <ac:spMkLst>
            <pc:docMk/>
            <pc:sldMk cId="1787025739" sldId="381"/>
            <ac:spMk id="20" creationId="{A3FB830B-771B-E0FE-E89E-71C9D14A0C52}"/>
          </ac:spMkLst>
        </pc:spChg>
        <pc:spChg chg="mod">
          <ac:chgData name="代數白痴 顧" userId="316db6a4f7ef8138" providerId="LiveId" clId="{1536B497-2607-4580-A2F5-02860F073CFB}" dt="2023-07-16T23:41:29.514" v="313" actId="113"/>
          <ac:spMkLst>
            <pc:docMk/>
            <pc:sldMk cId="1787025739" sldId="381"/>
            <ac:spMk id="89" creationId="{9E8FE398-ED8E-E5DE-BD50-E0471252FAF6}"/>
          </ac:spMkLst>
        </pc:spChg>
        <pc:spChg chg="mod">
          <ac:chgData name="代數白痴 顧" userId="316db6a4f7ef8138" providerId="LiveId" clId="{1536B497-2607-4580-A2F5-02860F073CFB}" dt="2023-07-16T23:40:54.288" v="308" actId="20577"/>
          <ac:spMkLst>
            <pc:docMk/>
            <pc:sldMk cId="1787025739" sldId="381"/>
            <ac:spMk id="101" creationId="{665D392D-19FC-71B5-434C-0ABBBC91FB85}"/>
          </ac:spMkLst>
        </pc:s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8" creationId="{CCAAB4E5-F67B-E2FB-DBE5-171B9F5D4120}"/>
          </ac:grpSpMkLst>
        </pc:grpChg>
        <pc:grpChg chg="add mod">
          <ac:chgData name="代數白痴 顧" userId="316db6a4f7ef8138" providerId="LiveId" clId="{1536B497-2607-4580-A2F5-02860F073CFB}" dt="2023-07-16T23:45:51.462" v="424" actId="164"/>
          <ac:grpSpMkLst>
            <pc:docMk/>
            <pc:sldMk cId="1787025739" sldId="381"/>
            <ac:grpSpMk id="19" creationId="{1B8250F5-475F-721B-4961-F7F4932DDAE0}"/>
          </ac:grpSpMkLst>
        </pc:grpChg>
        <pc:cxnChg chg="add mod">
          <ac:chgData name="代數白痴 顧" userId="316db6a4f7ef8138" providerId="LiveId" clId="{1536B497-2607-4580-A2F5-02860F073CFB}" dt="2023-07-16T23:45:51.462" v="424" actId="164"/>
          <ac:cxnSpMkLst>
            <pc:docMk/>
            <pc:sldMk cId="1787025739" sldId="381"/>
            <ac:cxnSpMk id="4" creationId="{4D9D6C19-A1E3-A84D-1CCD-9FE9135565CE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6" creationId="{32A6FD81-D544-64C8-7665-65456ACD4500}"/>
          </ac:cxnSpMkLst>
        </pc:cxnChg>
        <pc:cxnChg chg="add mod">
          <ac:chgData name="代數白痴 顧" userId="316db6a4f7ef8138" providerId="LiveId" clId="{1536B497-2607-4580-A2F5-02860F073CFB}" dt="2023-07-16T23:45:44.666" v="423" actId="164"/>
          <ac:cxnSpMkLst>
            <pc:docMk/>
            <pc:sldMk cId="1787025739" sldId="381"/>
            <ac:cxnSpMk id="8" creationId="{B6C46518-B61A-B29E-FE79-F854BBAC80F2}"/>
          </ac:cxnSpMkLst>
        </pc:cxnChg>
        <pc:cxnChg chg="add del mod">
          <ac:chgData name="代數白痴 顧" userId="316db6a4f7ef8138" providerId="LiveId" clId="{1536B497-2607-4580-A2F5-02860F073CFB}" dt="2023-07-16T23:42:46.418" v="338" actId="478"/>
          <ac:cxnSpMkLst>
            <pc:docMk/>
            <pc:sldMk cId="1787025739" sldId="381"/>
            <ac:cxnSpMk id="9" creationId="{64AC823C-0AD1-3447-CE12-DC21D094FA25}"/>
          </ac:cxnSpMkLst>
        </pc:cxnChg>
        <pc:cxnChg chg="add del mod">
          <ac:chgData name="代數白痴 顧" userId="316db6a4f7ef8138" providerId="LiveId" clId="{1536B497-2607-4580-A2F5-02860F073CFB}" dt="2023-07-16T23:43:39.489" v="367" actId="478"/>
          <ac:cxnSpMkLst>
            <pc:docMk/>
            <pc:sldMk cId="1787025739" sldId="381"/>
            <ac:cxnSpMk id="12" creationId="{856ECE22-79DA-E4E9-A3F6-FEAF6E0508BB}"/>
          </ac:cxnSpMkLst>
        </pc:cxnChg>
        <pc:cxnChg chg="add del mod">
          <ac:chgData name="代數白痴 顧" userId="316db6a4f7ef8138" providerId="LiveId" clId="{1536B497-2607-4580-A2F5-02860F073CFB}" dt="2023-07-16T23:44:25.850" v="411" actId="478"/>
          <ac:cxnSpMkLst>
            <pc:docMk/>
            <pc:sldMk cId="1787025739" sldId="381"/>
            <ac:cxnSpMk id="15" creationId="{13B053D6-DDE9-CDA0-FE34-3C7815E467D3}"/>
          </ac:cxnSpMkLst>
        </pc:cxnChg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2T00:44:07.69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9509 3738 681 0,'0'0'0'31,"0"0"372"-31,0 0-213 0,0 0 7 0,0 0-30 0,0 0-6 0,0 0-27 15,0 0-27-15,-9-8-26 16,9 8-17-16,5 1-14 0,3 2 0 16,2 2 12-16,9-1 2 0,4-1-3 15,1-3-21-15,7 0-9 0,0-1 0 16,-2-4 0-16,6-1 0 16,-4-4 0-16,7 4 0 0,-5-2 0 0,2 4 0 15,-4 3 0-15,2 1 0 31,-2 2 0-31,-4 4 0 0,4-1 0 0,0-2 0 0,-2 0 0 0,0 0 0 16,-2-2 0-16,-1-1 0 0,1 0 0 16,-2 0 0-16,0-3 0 0,4 1 0 15,0 0 0-15,0 1 0 16,6-1 0-16,0 2 0 0,-4 0 0 16,4 0 0-16,-4 0 0 0,2-1 0 15,0 1 0-15,-2 0 0 0,-2 0 0 16,2 0 0-16,-2-1 0 0,0 1 0 15,-2 0 0-15,4-1 0 0,-2 1 0 16,0-2 0-16,2 1 0 16,0-2 0-16,-2 0 0 0,-4 0 0 15,4-2 0-15,-5 2 0 0,-1 0 0 16,-2 3 0-16,2-3 0 16,-3 1 0-16,3 1 0 0,0 0 0 15,0-2 0-15,-1 3 0 0,1 0 0 16,0 0 0-16,-1 0 0 0,1 0 0 15,0 2 0-15,0 0 0 0,-1 1 0 16,3 0 0-16,4-2 0 16,-2-1 0-16,4 0 0 0,-2-4 0 0,2 1 0 15,0-1 0-15,-2-1 0 16,0 1 0-16,-4 0 0 0,-1 2 0 16,3 1 0-16,-4 1 0 0,0 0 0 15,0-2 0-15,-5 2 0 0,5 0 0 16,0 0 0-16,-5 0 0 0,-5 2 0 15,-5-1 0-15,-6 0 0 16,-2 1 0-16,-4 3 0 0,-11-1 0 16,1-2-479-16,-3-2-328 0</inkml:trace>
  <inkml:trace contextRef="#ctx0" brushRef="#br0" timeOffset="5465.03">3710 2409 745 0,'-4'0'0'0,"0"0"350"15,2 0-288-15,-4 0 55 16,6 0-42-16,-2 0-18 0,2 0-3 16,0-1-21-16,-2 1-5 0,0 0 7 15,-4 8-12-15,-5 8-5 0,1 7 10 16,-5 7 5-16,1 0-5 0,-7 5-4 15,1 2-4-15,-3 3-1 16,0-3 4-16,5-3-2 0,1-5-6 16,5-7-4-16,3-4-1 0,1-7-11 15,6-4 1-15,2-4 0 0,0 1 0 16,0-2-60-16,0 0 17 0,0-2-29 16,0 0-22-16,0 0 23 15,0-4 1-15,0-3 13 0,0-5 17 16,0-3 17-16,-4-4 5 0,0-1 16 15,-5-1 0-15,-1 3 2 0,2 1 0 16,4 5 18-16,-3 5 9 0,5 2 18 16,0 3 6-16,2 2 9 15,-2-2-12-15,0 2 1 0,2 3-20 16,0 8-21-16,2 9 1 0,-2 7-5 16,0 4 4-16,0-3-5 0,0 1 1 31,2-3 2-31,-2-5 0 0,0-2 11 0,2-4 11 0,-2-5-3 0,2-3 7 15,1-2-1-15,-3-5-7 16,0 0-6-16,4 0-2 0,0 0-3 16,4-4 4-16,4-5 0 0,1-2-7 15,3-2-2-15,1 1-2 0,0 1-2 16,1 1-1-16,-1 3 3 0,-5 0-5 16,0 5-1-16,-7-1 0 15,-1 1 3-15,-4 1-3 0,0 1 0 16,0 0 9-16,-2 0-2 0,2 0 4 15,-4 0-3-15,1 0-6 0,1 1 0 16,-2-1-1-16,2 0-2 0,2 0 2 16,0 0-1-16,0 0 0 0,0 0-15 15,0 0 8-15,0 0 1 16,0 0 6-16,0 2 0 0,2-2-3 16,2 0 3-16,-4 0 0 0,0 0-10 15,2 0 2-15,-2 0-12 0,0 0-11 16,0 0-5-16,3 0-25 0,-3 0-58 15,4 1-24-15,-2 2-28 16,-2-2-96-16,0 3-86 0</inkml:trace>
  <inkml:trace contextRef="#ctx0" brushRef="#br0" timeOffset="11887.12">2015 4282 801 0,'0'0'0'0,"0"0"362"15,0 0-240-15,0 0-21 0,0 0-17 16,0 0-25-16,0 0-29 0,0 0-6 16,-57 76 11-16,46-40-5 0,5 6 1 15,0 4 1-15,0 3-5 0,4 0 1 16,2-6 7-16,0-5-14 16,10-7-8-16,6-2-6 0,1-8-2 15,0-4-5-15,1-5 0 0,5-4 3 16,0-2-3-16,-3-3-15 0,1-3-13 15,-5-1-18-15,5-4-32 0,-8-2-26 16,1-2-8-16,0-1-51 16,-5-6-47-16,1-2-108 0,-2-4-317 15</inkml:trace>
  <inkml:trace contextRef="#ctx0" brushRef="#br0" timeOffset="12092.74">2315 4367 1116 0,'0'0'0'16,"0"0"281"-16,0 0-203 0,-37 67 18 16,29-33-12-16,1 5-40 31,3 1-18-31,0 1-10 0,4 1-9 0,-2-5-4 0,2-8-1 16,6-4-1-16,3-8-2 0,1-6-21 0,-2-2-22 15,3-5-21-15,-1-4-39 0,-2 0-10 16,0-6-33-16,1-7-106 0,1-2-134 15</inkml:trace>
  <inkml:trace contextRef="#ctx0" brushRef="#br0" timeOffset="12401.05">2400 4542 1079 0,'0'0'0'0,"0"0"223"0,0 0-156 15,-6 65 12-15,6-37-29 0,0 0-10 16,6 0-20-16,6 1-9 0,-1-6-1 15,5-5-5-15,5-8-4 16,0-4-1-16,1-6 0 0,-7 0-27 16,1-6 15-16,-3-6 6 0,-5-4 1 15,-4-4-1-15,0-3 7 0,-4 1 2 16,0-1 1-16,-6 3-1 16,-4-4 1-16,-7-1 9 0,1 3-2 15,-3 1-1-15,2 8 5 0,1 7 7 16,1 5 3-16,1 1-4 0,6 5-15 15,-1 2-6-15,5 3 0 0,4 1 0 16,0-2-26-16,2-2-46 0,9-1 3 16,-1-3-47-16,5-3-71 15,-3 0-97-15,4-2-100 0</inkml:trace>
  <inkml:trace contextRef="#ctx0" brushRef="#br0" timeOffset="12715.58">2605 4500 979 0,'0'0'0'0,"0"0"308"0,0 0-223 15,-27 77 24-15,25-54-52 0,2 1-7 16,2-2-11-16,4 3-17 16,2-5-6-16,5-2-5 0,-1-4-5 15,7-3-2-15,-3-6-1 0,3-2 0 16,-1-4-3-16,-1 0 0 0,-3-7 8 15,-3-3-5-15,-3-3 1 0,0-4 1 16,-6 0-2-16,-2-2 1 0,0-1-1 16,0-1-1-16,-8-3 3 15,0-2-3-15,-5 2 1 0,1 4-3 16,0 6 0-16,1 8 4 0,-1 4 1 16,4 3-4-16,3 0-2 0,3 0-35 15,2 5-24-15,0 3-43 0,2 3-45 16,9-1-34-16,-5-1-156 15,2-3-332-15</inkml:trace>
  <inkml:trace contextRef="#ctx0" brushRef="#br0" timeOffset="12889.89">2855 4545 1073 0,'0'0'0'0,"0"0"249"0,0 0-162 15,60 1 26-15,-38-1-17 0,5-5-48 16,-2 1-28-16,0 1-13 0,4 0-5 16,-6 1-4-16,-1-4-30 0,-1 0-45 15,-9 1-84-15,1 0-69 16,-9-1-112-16,-2 1-172 0</inkml:trace>
  <inkml:trace contextRef="#ctx0" brushRef="#br0" timeOffset="13260.09">3171 4370 1215 0,'0'0'0'15,"0"0"266"-15,0 0-218 0,60-17 33 16,-44 17-21-16,1 6-40 16,0 4-11-16,-5 5-7 0,-6 4-4 0,0 0-32 31,-6 2 10-31,0 3 8 0,-8 2 13 0,-4-1 0 31,-3-4 4-31,3-3 1 0,-1-4 0 0,3-3 0 16,6-7 0-16,2-2 6 0,2-2-3 0,2-2-8 0,6-4 4 0,5-3 4 15,3-2-4-15,-1 1-2 16,1 6-25-16,3 1 18 0,1 2 7 16,-5 1 0-16,-1 4-1 0,1 6 1 15,-9 11-1-15,-4-2-2 0,-2 8 8 16,-2 2 24-16,-10 0-1 15,-3 1 5-15,-3-2-8 0,-3-3-6 16,2-3-6-16,3-8-8 0,1-3-2 16,5-7-3-16,4-4-27 0,4-1-45 15,0-10-55-15,2-6-51 0,8-6-99 16,2-2-392-16</inkml:trace>
  <inkml:trace contextRef="#ctx0" brushRef="#br0" timeOffset="13493.6">3516 4314 1286 0,'0'0'0'0,"0"0"247"0,0 0-179 16,0 0 16-16,0 0-19 0,0 0-25 16,64 74-20-16,-47-45-9 0,-5 6 0 15,-1 4-1-15,-7 2-3 0,-4 5 3 16,0-3 1-16,-11 2 2 15,-3-5 4-15,-5-4-8 0,3-4-5 16,-5-10-3-16,5-7-2 0,5-6-76 16,-1-9-57-16,6-3-62 0,6-10-56 15,0-7-344-15</inkml:trace>
  <inkml:trace contextRef="#ctx0" brushRef="#br0" timeOffset="13883.64">3638 3946 1465 0,'0'0'0'0,"0"0"162"0,0 0-138 16,0 0 31-16,0 0-17 15,0 0-21-15,70-22-14 0,-55 30-3 0,-5 6 0 16,-2 0-14-16,-8 4 10 16,0 3 2-16,-12 1 4 0,0 3 4 15,-5 1 9-15,-1-3 13 0,-1-4 8 16,2-3 9-16,3-5-11 16,4-4-6-16,3-4-5 0,5-2-9 15,2 1-3-15,0-2-1 0,7 1-6 16,5 1 1-16,4-2 0 0,7 0 0 15,4 0-4-15,-2 0 1 0,0 0-3 16,-1-1 0-16,-3 1-9 0,2 0-3 16,-7 0-7-16,-7 0-20 15,-1 1-27-15,-6-1-60 0,-2 0-166 16,0-1-108-16</inkml:trace>
  <inkml:trace contextRef="#ctx0" brushRef="#br0" timeOffset="15341.76">3837 4655 995 0,'0'0'0'15,"0"0"357"-15,0 0-244 0,0 0-13 16,0 0-22-16,0 0-43 0,0 0 8 16,0 0 7-16,86-37-22 0,-53 32-12 15,5-1-8-15,-9 1-4 0,2 3-2 16,-2-2-4-16,-9 3-19 0,-9-1-2 16,-3 2-5-16,-2 0-5 0,-6 4-19 15,0 0-24-15,0 0 20 16,-8-2-6-16,0-1-37 0,-1-1-11 15,-7-2-35-15,1-6-71 0,-1-6 1 16,1-2-27-16</inkml:trace>
  <inkml:trace contextRef="#ctx0" brushRef="#br0" timeOffset="15603.6">3983 4468 529 0,'0'0'0'16,"0"0"332"-16,0 0-234 0,0 0 14 15,0 0-38-15,0 0-23 0,0 0-1 16,0 0 16-16,0 0-18 0,-4 59-5 15,6-31-3-15,2 3 0 16,-2 9 7-16,3 2-7 0,-5 0-6 16,2 0-2-16,0-6-2 0,-2-6-2 15,0-6 4-15,0-6-6 0,0-8-7 16,0-2-3-16,4-4-6 0,-4-4-3 16,2 0-6-16,2-2-2 15,-2-7-13-15,6-3-22 0,-3-2-21 16,3-3-41-16,0 3-45 0,-2 3-9 15,5-1-60-15,1-1-264 0</inkml:trace>
  <inkml:trace contextRef="#ctx0" brushRef="#br0" timeOffset="16013.25">4510 4324 973 0,'0'0'0'16,"0"0"271"-16,0 0-189 0,0 0 43 0,-74 71-31 15,64-32-8-15,-9 3-13 16,11 6-25-16,-3 6-11 0,3 1 2 16,8-2-4-16,0-4-8 0,4-7-11 15,13-6-10-15,2-4-2 0,3-8-6 16,1-4 4-16,0-4-3 15,-5-4-18-15,-1-4-11 0,-1-1-22 16,-5-4-36-16,1-3-42 0,-4-1-27 16,5-11-67-16,-7-4-123 0,0-2-238 15</inkml:trace>
  <inkml:trace contextRef="#ctx0" brushRef="#br0" timeOffset="16321.01">4734 4441 1140 0,'0'0'0'15,"0"0"243"-15,0 0-198 0,0 0 7 16,0 0-3-16,-27 73 11 0,27-34 7 15,0 3-28-15,0 4-13 16,0-1-2-16,2-5-17 0,8-6-4 16,-4-6-6-16,9-5-47 0,-7-12-21 15,3-3-36-15,-3-8 8 0,-2 0-24 16,6-12-54-16,-5-6-79 0,1-5-75 16</inkml:trace>
  <inkml:trace contextRef="#ctx0" brushRef="#br0" timeOffset="16561.07">4868 4524 973 0,'0'0'0'0,"0"0"251"16,0 0-203-16,-8 59 48 15,8-29-24-15,0-4-6 0,2 1-14 16,8-1-21-16,-2-3-12 0,9-6-9 16,-3-6-7-16,7-5-2 0,2-4-2 15,-2-2-29-15,1-9 3 0,-5-3-6 16,-5-5 11-16,1-3 4 15,-7 1 9-15,-2-3 2 0,-4-2 5 16,0 3 1-16,-8-2-2 0,-1 3 5 16,-7-2 1-16,-3 4-1 0,1 6 7 15,-3 7 16-15,4 5 7 0,-1 4-5 16,5 6-1-16,3 1-11 16,6 2-12-16,2-3-5 0,2 0-16 15,6-3-41-15,2-1-51 0,7-2-50 16,-5-4-86-16,3 0-227 0</inkml:trace>
  <inkml:trace contextRef="#ctx0" brushRef="#br0" timeOffset="16901">5093 4505 995 0,'0'0'0'0,"0"0"283"0,0 0-189 16,-37 68 10-16,31-45-17 15,6 0-27-15,0 3-32 0,8-1-8 16,3-3-1-16,5-3-5 0,3-4-6 16,1-5-4-16,5-4-1 0,0-6 0 15,2 0-3-15,0-10 0 0,-5 0-7 16,-5-4-5-16,-5 1 3 0,-5-3 6 16,-5-1 1-16,0-1 4 15,-2 0 2-15,-4-1-4 0,-9-2 0 16,-1-1 4-16,-5-1-6 0,1 2 4 15,1 4 0-15,3 7-3 0,-1 6 2 16,5 3 0-16,-3 1-1 0,7 0-19 16,4 4-25-16,2 2-51 15,0 2-23-15,2 3-31 0,2-3-175 16,5-1-160-16</inkml:trace>
  <inkml:trace contextRef="#ctx0" brushRef="#br0" timeOffset="17120">5418 4618 908 0,'0'0'0'0,"0"0"337"0,0 0-251 16,74 6-4-16,-47-4-30 15,0-2-16-15,2 2-26 0,-8 4-5 16,-3-2-7-16,-3 3-26 0,-3-3-16 15,-4-2-24-15,1-1-56 0,-3-1-39 16,0 0-101-16,-6-3-152 0</inkml:trace>
  <inkml:trace contextRef="#ctx0" brushRef="#br0" timeOffset="17367.83">5761 4413 1138 0,'0'0'0'16,"0"0"257"-16,0 0-230 0,0 0 29 15,0 0 9-15,-12 80-20 0,14-50-14 16,4 2-15 0,-4 9 4-16,-2-2 2 0,2-3 2 0,-2-1-4 0,0-7-6 15,2-3-10-15,2-7 2 16,0-7-4-16,-4-4-4 0,7-4-15 15,-5-3-45-15,2-2-69 0,0-8-11 16,6-3-60-16,-8-4-248 0</inkml:trace>
  <inkml:trace contextRef="#ctx0" brushRef="#br0" timeOffset="17635.93">5914 4346 1114 0,'0'0'0'0,"0"0"243"16,0 0-197-16,0 0 38 0,58 22-23 15,-39-5-8-15,-3 8-15 0,-1 4-10 16,-3 6 10-16,-6 5 2 16,2 0-9-16,-8 5 2 0,0 0-6 0,-10-4-5 15,2-1 5-15,-7-5-3 16,5-7-8-16,-2-3-9 0,3-6-3 15,1-9-4-15,4-3 0 0,2-5-71 16,2-2 3-16,0 0-65 0,0-5-47 16,4-5-48-16,2-3-214 15</inkml:trace>
  <inkml:trace contextRef="#ctx0" brushRef="#br0" timeOffset="18327.56">6106 4066 1176 0,'0'0'0'0,"0"0"236"0,0 0-204 16,0 0 21-16,0 0 22 0,0 0-26 0,64 6-24 15,-43 4-16-15,0 1-4 16,-9-1-4-16,-4 0 0 0,-3 1 1 15,-5 0 3-15,-5 3 1 0,-7 1 4 16,0 1 7-16,-5-1 11 0,0-2 10 16,5-1-5-16,2-5 8 0,1-2-13 15,5-2-8-15,4 0-9 16,0-1-4-16,0 1-6 0,4 2-2 16,5-1 2-16,7 1 16 0,1 2-10 15,-3-1-1-15,5 1-4 0,0 2 0 16,-1-1 1-16,-3-2 3 0,-3 3 1 15,-6-5 2-15,-2 1 0 0,0-3 3 16,-1 0 3-16,-3-2 0 16,0 0-9-16,0 0-1 0,2 0-4 15,-2 0-1-15,0 0 0 0,2 0 0 16,-2 0-21-16,2-1 0 0,-2-2-12 16,2 3-41-16,-2 0-25 0,2 0-40 62,2 0-106-62,2 0-48 0,-6 0-283 0</inkml:trace>
  <inkml:trace contextRef="#ctx0" brushRef="#br0" timeOffset="18746">6425 4535 1208 0,'0'0'0'0,"0"0"328"16,0 0-280-16,0 0 39 0,0 0 23 16,62 29-45-16,-21-26-23 0,4-3-17 15,5 0-15-15,0-2-8 0,-11-1-4 16,-6 1-18-16,-10 2-24 0,-11 0-36 15,-6 3-2-15,1-2-37 16,-7 0-31-16,-11 0 34 0,3-1-14 16,-9 0-116-16,-1-2 82 0,5-5-17 15,-7-4-73-15</inkml:trace>
  <inkml:trace contextRef="#ctx0" brushRef="#br0" timeOffset="19063.59">6604 4431 668 0,'0'0'0'0,"0"0"359"16,0 0-230-16,0 0 12 0,0 0-28 16,0 0-37-16,0 0-22 0,0 0-16 15,0 0-10-15,-2 27 9 16,13-3-6-16,-5 6-4 0,0 7 1 16,4 5-4-16,-5-1-6 0,-1 0-5 15,-2-3 6-15,0-3 1 0,-2-3 7 16,0-5 9-16,-2-4-6 0,0-8-8 15,0-2 1-15,0-6-6 0,2-6-10 16,0 1-3-16,0-2-4 16,0 0 0-16,0 0-3 0,4 0 3 15,-2 0 0-15,0 0-1 0,-2 0-3 16,0 0-6-16,0 0 10 0,0 0 0 16,0 0-15-16,0 0 3 15,0 0-16-15,2-3-38 0,2-5-15 16,2-1-57-16,-2-3-134 0,-2-1-166 15</inkml:trace>
  <inkml:trace contextRef="#ctx0" brushRef="#br0" timeOffset="20927.68">7200 4401 526 0,'0'0'0'0,"0"0"267"16,0 0-129-16,0 0-11 0,0 0-35 15,0 0 3-15,0 0-17 0,0 0-13 16,-13-23 7-16,9 23-14 16,-8 5-13-16,2 10-1 0,-5 8-2 0,5 9-3 31,-3 8-3-31,5 4-4 0,0 8-6 0,4-2-4 0,2 1-6 15,4-5-9-15,6-4-5 0,0-6 2 16,5-4-5-16,-3-3-1 0,4-5 4 16,-3-6 1-16,1-4-7 0,-4-3 4 15,-1-3 0-15,3-5-68 16,-4 2 10-16,2-5-31 0,3 0-43 16,-5-2-15-16,6-12-66 0,-3-3-256 15</inkml:trace>
  <inkml:trace contextRef="#ctx0" brushRef="#br0" timeOffset="21443.96">7450 4730 782 0,'0'0'0'16,"0"0"233"-16,0 0-149 16,0 0-12-16,-31-78-19 0,31 54 3 15,4-1 8-15,8 4-14 0,-3 2 1 16,3 3-8-16,-2 5-12 0,7 3 4 16,-3 5 1-16,-3-1-13 0,5 4-5 15,1 3 1-15,-5 2-7 0,7 4 5 16,-5 6-8-16,-7 0-4 0,-3 5 1 15,-4 3 8-15,-4 3-3 16,-3 4-1-16,-5 2 5 0,-5 1-5 16,5-1-1-16,-7 0 4 0,-1-6-9 15,3-5-1-15,3-5 4 0,-1-5-5 16,1-1-2-16,5-6 0 16,3-2 7-16,-2-1-1 0,4-1 0 15,4 0 2-15,0 0 0 0,0 0-1 16,0-1-8-16,8 1-4 0,0-1 10 15,9-2 8-15,4 3-6 0,1 0-1 16,3 0-3-16,0 0-2 0,0 0 5 16,-7 0-6-16,-5 2 0 15,1 1 0-15,-8-1-2 0,3 0-13 16,-3-1-1-16,0-1-25 0,-6 0-26 16,4 0-23-16,5 0-37 0,-3-5-51 15,-2 0-23-15,8-4-123 0,-3-1-227 16</inkml:trace>
  <inkml:trace contextRef="#ctx0" brushRef="#br0" timeOffset="21820.24">7874 4666 926 0,'0'0'0'0,"0"0"283"0,0 0-196 16,0 0-8-16,0 0-16 0,0 0-24 15,0 0-15-15,-71 27 4 16,59-4 6-16,-2 4 3 0,5 5 5 0,-1-1-6 16,6-2-9-16,4-1-5 0,0-5-1 15,12-4-6-15,-1-2-10 16,9-4 4-16,5-7-8 0,0-4-2 16,6-2 2-16,-4-3 7 0,-3-7-5 15,-1-3 3-15,-10-4-7 0,3-1-4 16,-3-5 5-16,-3-2 0 15,-8 2 2-15,-2 1 2 0,0 0-3 0,-6-2-1 16,-9-2 0-16,3 1 5 16,-5 5-7-16,-1 5 4 0,5 9 2 15,-5 1-4-15,3 5 0 0,1 4-2 16,3 2-12-16,5 0-6 16,0 1-26-16,2-2-61 0,4 5-7 15,8-1-26-15,0 0-68 0,7-2-60 16,-7-3-79-16</inkml:trace>
  <inkml:trace contextRef="#ctx0" brushRef="#br0" timeOffset="22164.54">8142 4648 832 0,'0'0'0'0,"0"0"422"0,0 0-292 15,0 0-17-15,0 0-7 0,0 0-26 16,0 0-32-16,0 0-20 0,-64 74-8 15,58-40-3-15,2 3-7 16,4 0 3-16,0-3 4 0,6-4-8 16,7-7-4-16,1-4 2 0,3-2-8 15,5-9-2-15,1-1 6 0,4-7 0 16,4-3-4-16,-6-7 2 16,-5-5 3-16,-5-4-4 0,-1-2 0 15,-5 1 6-15,-3-4-2 0,-6 2 2 16,0-1-4-16,-8-1 1 0,-3-2 3 15,-5-1-5 1,-3 0 0-16,3 4 3 0,-1 3-6 0,5 9 1 0,5 8 2 16,3 1-2-16,2 2-57 15,0 2-29-15,2 4-111 0,0 7 19 16,4-1-23-16,2-2-150 0,1-3-465 16</inkml:trace>
  <inkml:trace contextRef="#ctx0" brushRef="#br0" timeOffset="22337.81">8521 4722 1114 0,'0'0'0'0,"0"0"383"15,68-11-262-15,-41 10-40 0,4 1-27 16,0 0-20-16,0 0-20 0,2 0-11 16,-6 3-2-16,-5 1-2 15,-7 0-42-15,-7-1-23 0,-4-1-31 16,-2 0-28-16,-2 1-68 0,-2-2 4 15,-4-1 5-15,-8 0-112 0,3-8 80 16</inkml:trace>
  <inkml:trace contextRef="#ctx0" brushRef="#br0" timeOffset="22498.72">8711 4548 848 0,'0'0'0'0,"0"0"196"15,0 0-55-15,0 76-19 0,0-32-39 16,6 2-18-16,-6 2-1 15,2 1-7-15,-2-4-17 0,2-7-27 16,2-9-10-16,-2-6-2 0,3-8-2 16,-3-5-110-16,8-6 7 0,-4-5-63 15,-2-13-188-15,9-6-266 0</inkml:trace>
  <inkml:trace contextRef="#ctx0" brushRef="#br0" timeOffset="22920.63">9004 4586 1243 0,'0'0'0'0,"0"0"265"15,0 0-172-15,0 0 16 16,79-20-40-16,-54 18-46 0,0 2-15 16,-1 0-4-16,-3 4-2 0,-4 3-4 15,-9 3-10-15,-8 2 2 0,0 4 2 16,-6 6 16-16,-11 2 0 0,-4 2-5 15,-1-3 2-15,-1-4-1 16,2-2 7-16,5-4 10 0,7-8-6 16,3-1-1-16,6-4-3 0,0 0-9 15,0 0-4-15,9-3-13 0,3-2 11 16,4-4 5-16,1 1 5 0,2 3-9 16,-1 4-2-16,-1 1 8 15,1 1-3-15,-1 5 0 0,-1 5 0 16,-3 0 0-16,-3 4-2 0,-8 2 4 15,-2 2 4-15,-6 4 1 0,-8 0 10 16,-1 1-8-16,-6-3-6 0,-1 3 4 16,-5-4-5-16,4-3-3 15,0-3 2-15,11-6 2 0,-3-5-8 16,7-3-5-16,4 0-18 0,-2-3-29 16,4-5-13-16,2-2-76 0,0-6-40 15,10-1-14-15,-2-3-160 0</inkml:trace>
  <inkml:trace contextRef="#ctx0" brushRef="#br0" timeOffset="23302.67">9432 4445 1145 0,'0'0'0'0,"0"0"307"16,0 0-235-16,0 0 32 16,0 0-36-16,0 0-18 0,0 0-5 0,0 0-17 15,73 32 2-15,-57-6 4 16,-1 5-5-16,-1 2-9 0,-4 6-2 16,-1 5-2-16,-3 2-5 0,-2 1 0 15,-4 3-4-15,-4-2-4 0,-9-2 1 16,-3-2 2-16,-3-5-3 0,-3-3-2 15,-3-8 6-15,2-5-8 16,9-3 1-16,-1-9 0 0,7-4-12 16,0-2-4-16,6-5 2 0,-1 0-11 15,3 0-8-15,0-1-9 0,0-9-41 16,11-2-68-16,-1-5 21 16,0-2-30-16,3 1-108 0,-3-9-105 15</inkml:trace>
  <inkml:trace contextRef="#ctx0" brushRef="#br0" timeOffset="23791.63">9649 4125 1097 0,'0'0'0'16,"0"0"314"-16,0 0-203 0,0 0 1 16,0 0-24-16,0 0-32 0,0 0-13 15,69-13-16-15,-55 24-1 0,0-2-5 16,1-2-5-16,-7 2-3 16,3 0-2-16,-5 2-5 0,-4 1 4 15,-2 1-1-15,0 2 0 0,-6 4 12 16,-9 2-7-16,3-2-5 0,-5 0 5 15,1-2-5-15,3-4 2 0,1-5-11 63,4 1 0-63,-1-4 0 0,5 0 0 0,2-2 0 0,2-3 0 0,0 0 0 0,0 0 0 0,0 0 0 0,2 0 0 0,2 0 0 0,7 0 0 16,-1 2 0-16,7 2 0 0,1 0 0 15,1-1 0-15,3 2 0 0,-3-3 0 16,4 2 0-16,-3-1 0 0,1-1 0 15,-4-1 0-15,-9 0 0 16,0-1 0-16,-6 0 0 0,0 0 0 16,-2 0 0-16,0 0 0 0,0 0 0 15,0 0 0-15,0 0 0 0,-2 0 0 16,-2 0 0-16,-2 3 0 16,4 0-170-16,-2 0-94 0,2 0-65 0,-2-3-262 15</inkml:trace>
  <inkml:trace contextRef="#ctx0" brushRef="#br0" timeOffset="24532.55">1244 4642 1305 0,'0'0'0'0,"0"0"381"0,0 0-288 16,0 0-10-16,0 0-34 0,73-29-14 15,-40 21-11-15,-2 0-15 16,-4 3-9-16,-7 2 0 0,1-3-36 16,-4 5-31-16,-1-2-46 0,-8 1-61 15,-3 2-89-15,-8 4-98 0,-7 5-102 16</inkml:trace>
  <inkml:trace contextRef="#ctx0" brushRef="#br0" timeOffset="24655.84">1304 4793 1264 0,'0'0'0'0,"0"0"438"0,0 0-325 16,0 0-32-16,77 32-32 0,-42-36-24 16,2-8-18-16,2-4-14 15,-3 0-117-15,-14-2-210 0,-9 2-642 16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2T00:46:52.36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2162 4957 361 0,'0'0'0'0,"0"0"91"16,0 0-50-16,0 0-4 15,0 0-9-15,0 0-4 0,0 0-7 16,0 0-3-16,-8 0 14 0,8 0 5 15,0 0 10-15,0-1 17 0,2-2-8 16,-2 2-104-16,4-1 104 0,-4 2 100 16,0 0-63-16,0 0-24 0,-4 0 4 15,4 0 10-15,-2 0-3 16,2 0-26-16,0 0-9 0,0 0-5 16,0 0-7-16,2 0-4 0,2 0 2 15,2 0 11-15,1 3-5 0,-1-1-3 16,2-1-6-16,0 1-5 15,3-1 0-15,-1 1-5 0,2 0-3 16,1-2 1-16,1 0-5 0,1 0 2 31,3-3-2-31,-3-1-2 0,1 0 2 0,-3-2-2 0,-3 2 0 0,0 2-2 16,3 2 2-16,-5 0 0 31,0-1 3-31,3 1 0 0,1 0 0 0,0 0 3 0,-1 1 2 0,1 0-2 16,3 1-1-16,-3-2 0 0,3 2-3 31,5-1 1-31,-7-1 2 0,3 0 1 0,1 0-1 0,-7-1-3 0,4 1 3 16,5 1-2-16,-4-1-1 0,3 0 0 15,1 0 0-15,-1 0-4 16,3 0-1-16,2-1 0 0,0 1 0 16,-1-4-3-16,5-7-20 0,2-2-54 15,4-5-102-15,-8-5-212 0</inkml:trace>
  <inkml:trace contextRef="#ctx0" brushRef="#br0" timeOffset="779.66">4711 5004 407 0,'0'0'0'0,"0"0"619"0,0 0-517 16,0 0 26-16,0 0-31 0,0 0-5 15,0 0-16-15,0 0-22 0,0 0 1 16,54 20 5-16,-42-17-19 0,1-2-3 16,5 0 2-16,-5 1-5 0,3-1-9 15,3 1-8-15,-3-1-2 16,1 0-2-16,1-1-3 0,1 0 1 15,4 0-2-15,-3-4-2 0,3-1 3 16,0-1-1-16,0 1 2 0,-1 0 3 16,-5 3-1-16,-1 0-6 15,5 2 0-15,-2 0-2 0,3 0-2 16,1 4-4-16,4-1 0 0,2-3 0 16,0 0 0-16,4-4 0 0,-2-3-27 15,-2-1 3-15,-2 2-14 0,0-2-33 16,0 3-47-16,-9 2-101 0,3 1-111 15,-5-3-288-15</inkml:trace>
  <inkml:trace contextRef="#ctx0" brushRef="#br0" timeOffset="2111.17">7483 5220 121 0,'6'-6'0'0</inkml:trace>
  <inkml:trace contextRef="#ctx0" brushRef="#br0" timeOffset="2689.04">7791 5096 596 0,'0'0'0'0,"0"0"354"0,0 0-203 16,0 0-31-16,0 0-23 0,0 0-9 15,0 0-33-15,0 0-21 0,0 0-15 16,-2 23-1-16,2-1 31 16,0 4-19-16,0 4-13 0,0-6 2 15,0-2-6-15,2-4-5 0,0-2-4 16,2-6-4-16,-4-6 0 0,0 0 1 16,0-4-1-16,0 0-34 15,2 0-34-15,2-8-15 0,7-5-16 16,-3-1-77-16,6-2-221 0,-7 0-126 15</inkml:trace>
  <inkml:trace contextRef="#ctx0" brushRef="#br0" timeOffset="2806.62">7929 5077 975 0,'0'0'0'0,"0"0"262"15,0 0-223-15,0 0 57 0,0 0-20 16,-2 76-52-16,2-49 0 0,0-3-16 15,0 3-5-15,0-5-6 0,2-2-63 16,1-2-46-16,-3-4-106 16,2-5-266-16</inkml:trace>
  <inkml:trace contextRef="#ctx0" brushRef="#br0" timeOffset="3595.49">7392 5774 621 0,'0'0'0'0,"0"0"349"16,0 0-225-16,0 0-17 0,0 0-25 16,0 0-42-16,0 0-13 31,0 0 4-31,-8-73-4 0,18 56-9 0,5 0-2 0,-1 2 0 0,3 4-3 15,-1-1 4-15,3 6 6 0,-5-1-2 0,3 4-1 16,-3 3-4-16,-3 1 1 16,1 8 1-16,-4 0 0 0,3 5-1 15,-7 0 0-15,-2 4 1 0,-2 2 4 16,0 1-7-16,-11 6-1 0,5-3-7 16,-6 2-4-16,-3 0 1 15,-1-4-1-15,3 0-3 0,1-4 0 16,-5-7 5-16,7-2-6 0,0-3 2 15,1-4 3-15,3-1-6 0,2 0 4 16,0-1-1-16,2 0 0 0,2 0-2 16,0-1-6-16,10-1-1 15,-1-4 16-15,3-1 14 0,2 2-12 16,3 1 0-16,2 3-2 0,1 1-4 16,1 0-1-16,-9 3-2 0,7 0-2 15,-7-1-7-15,-3-1-11 0,-1-1-21 16,4 0-17-16,-3-3-36 0,3-3-60 15,-4-3-34-15,7-2-154 0,-7-1-195 16</inkml:trace>
  <inkml:trace contextRef="#ctx0" brushRef="#br0" timeOffset="3762.12">7865 5690 1128 0,'0'0'0'0,"0"0"271"15,0 0-180-15,-41 79 22 0,31-56-59 16,-5 1-31-16,1 0-15 0,3-2-4 16,-3-4-4-16,4-6 0 15,-1-2-126-15,3-8 21 0,6-2-62 16,-2-1-52-16,2-10-103 0,0-5-219 16</inkml:trace>
  <inkml:trace contextRef="#ctx0" brushRef="#br0" timeOffset="3876.11">7727 5717 784 0,'0'0'0'16,"0"0"419"-16,0 0-301 0,0 0-19 16,0 0-20-16,68 64-36 0,-53-43-15 15,-3-2-16-15,9-1-10 0,-3-5-4 16,-1-3-146-16,-1-3-11 0,-1-7-98 16,-7-2-252-16</inkml:trace>
  <inkml:trace contextRef="#ctx0" brushRef="#br0" timeOffset="4089.35">8116 5532 1149 0,'0'0'0'16,"0"0"279"-16,0 0-201 0,-19 76 41 15,17-42-56-15,2 3-34 16,0 2-9-16,0 4-8 0,6-5-4 0,2-3-7 15,1-9-1-15,5-5 0 16,-6-4-112-16,7-6 11 0,-9-7-7 16,0-4-47-16,2-4-12 0,-1-9-93 15,-5-6-145-15</inkml:trace>
  <inkml:trace contextRef="#ctx0" brushRef="#br0" timeOffset="4376.41">8227 5646 1058 0,'0'0'0'0,"0"0"301"0,0 0-250 16,0 0 42-16,-4 61-14 0,4-31-28 16,4 0-5-16,2-5-20 0,7-1-14 31,-1-7-7-31,5-6-4 0,-1-3 1 0,7-4-3 0,-2-4-12 16,-1-7 4-16,1-11-8 0,-4-6-11 15,-1-3 9-15,-10-1 10 0,3 2 5 16,-12-1 8-16,-3 2-3 0,-4 1-1 15,-7 4 0-15,-1 6 5 0,1 6-3 16,-1 8 17-16,-1 0-4 16,2 6-2-16,5 8-2 0,0-3-8 15,8 2-5-15,1-3-4 0,3-1-20 16,0 1-48-16,7-3-56 0,-1-6-26 16,8-1-155-16,-5-1-146 0</inkml:trace>
  <inkml:trace contextRef="#ctx0" brushRef="#br0" timeOffset="4718.38">8463 5619 1165 0,'0'0'0'0,"0"0"268"15,-23 72-196-15,21-44 9 0,2 3-11 16,8 0-29-16,1-3-15 0,-1-2-11 15,8-5-4-15,3-6-6 0,2-5-6 16,1-2 2-16,3-4 3 16,0-3-4-16,0-2 0 0,-3-7 6 15,1-5-6-15,-6-2 0 0,-7-3 3 16,0-1-3-16,-7-3 0 0,-3-3 7 16,-7-1-6-16,-9-2 2 0,-5 0-1 15,0 1-1-15,-3 5 1 16,1 7 1-16,2 7 10 0,1 2-2 15,9 6-9-15,-1 0-4 0,8 0-52 16,4 6-61-16,0 3-117 0,6 4-75 16,6-2-363-16</inkml:trace>
  <inkml:trace contextRef="#ctx0" brushRef="#br0" timeOffset="4788.33">8732 5824 933 0,'0'0'0'0,"0"0"-93"16,0 0-510-16</inkml:trace>
  <inkml:trace contextRef="#ctx0" brushRef="#br0" timeOffset="6426">11739 4275 1281 0,'-8'0'0'0,"-9"14"253"0,1 13-176 0,-13 13 23 16,-2 10-10-16,0 5-41 0,-10 4-21 15,1 1-17-15,1-5-5 0,2-5-2 16,2-9-4-16,4-8 0 0,2-8 0 16,10-6-43-16,7-8-9 15,5-7-31-15,7-4-85 0,0-5-18 16,3-13-139-16,5-7-341 0</inkml:trace>
  <inkml:trace contextRef="#ctx0" brushRef="#br0" timeOffset="6552.97">11671 4463 1258 0,'0'0'0'0,"0"0"292"16,66 39-231-16,-47-20-32 0,-5-1-25 15,1-1-4-15,1-3 0 0,-3-2-204 16,-5 1-7-16,-8-3-154 0,-8 1-378 15</inkml:trace>
  <inkml:trace contextRef="#ctx0" brushRef="#br0" timeOffset="6728.09">11574 4702 1259 0,'0'0'0'0,"0"0"199"0,0 0-126 15,64 34-12-15,-35-25-40 31,2-1-15-31,-8 0-12 0,-9 2-169 0,-2-1 6 0,-7 2-143 0,-5-3-99 16</inkml:trace>
  <inkml:trace contextRef="#ctx0" brushRef="#br0" timeOffset="6908.89">11607 4866 1006 0,'0'0'0'0,"0"0"218"0,0 0-172 15,0 0-10-15,58 33-11 0,-33-28-17 16,-1 4-3-16,-7 2-3 0,-5 3-3 15,-8 0 2-15,-4-2-1 16,-4-1 0-16,-6 2 7 0,-2-2-2 16,-9-1 8-16,4 2 21 0,-1-4 28 15,7 1 27-15,1 0-2 0,4-1-28 16,6 1-28-16,0 1-24 16,10-1-4-16,5 3-3 0,7-5 0 15,1 1 6-15,4-4-9 0,-2 0-34 16,-2-4-18-16,-3 0-43 0,-7-5-13 15,-1-5-68-15,-4-2-211 0,-4-4-197 16</inkml:trace>
  <inkml:trace contextRef="#ctx0" brushRef="#br0" timeOffset="7364.73">12326 4733 1031 0,'0'0'0'0,"0"0"179"0,0 0-159 16,0 0-7-16,0 0 15 0,-60-54 5 15,46 54 1-15,-7 1-11 0,3 12 4 16,-1 7 38-16,-2 9 25 0,3 6 6 16,5 4-16-16,5 6-22 0,8-6-6 15,2-4-11-15,13-5-19 16,3-9-7-16,3-7-9 0,6-5 1 15,-5-11-1-15,-3 1-7 0,4-16 2 16,-5-7-2-16,-3-3-29 0,-5-2 6 16,-4-3-6-16,-4 1-7 0,-2-1 10 15,0 6 6-15,-2 8 13 16,2 8 9 0,-4 6 3-16,4 3 10 0,-2 1 14 0,2 0 4 0,0 3-11 15,0 9-12-15,2 10 15 0,7 4 5 16,5 5-13-16,0-2-2 15,3-1-7-15,2 0 2 0,-7-6-5 16,0-4-5-16,-3-4 2 0,-7-8-2 16,-2-2-29-16,0-3-12 0,0-1-18 15,0-6-32-15,-2-4-91 0,2-3-36 16,-2-4-185-16,0-1-216 0</inkml:trace>
  <inkml:trace contextRef="#ctx0" brushRef="#br0" timeOffset="7541.61">12572 4724 1425 0,'0'0'0'0,"0"0"190"16,0 0-147-16,0 0-7 0,66 33-24 16,-41-31-16-16,4-2-59 0,-6 2-105 15,-9 0-83-15,-3-2-250 0</inkml:trace>
  <inkml:trace contextRef="#ctx0" brushRef="#br0" timeOffset="7672.64">12549 4977 1224 0,'0'0'0'0,"0"0"312"0,0 0-233 16,0 0-5-16,65 17-21 0,-32-22-28 15,2-7-21-15,0 1-8 16,-4 1-52-16,-4 0-143 0,0 3 12 15,-5-2-59-15,1 0 114 0,-4 2-397 16</inkml:trace>
  <inkml:trace contextRef="#ctx0" brushRef="#br0" timeOffset="7877.38">13004 4565 1128 0,'0'0'0'0,"0"0"268"0,0 0-163 0,6 85 6 16,-6-39-28-16,0 4-17 16,0 3-24-16,0 0-10 0,0-5-17 15,3-6-14-15,1-6-2 0,4-8-39 16,0-6-54-16,-4-7-19 16,5-9-61-16,1-6-134 0,-6-8-262 0</inkml:trace>
  <inkml:trace contextRef="#ctx0" brushRef="#br0" timeOffset="8224.59">13287 4723 1162 0,'0'0'0'0,"0"0"257"16,0 0-198-16,-35 61 53 0,31-32 5 15,0 0-50-15,4-1-28 0,2-2-9 16,8-5-10-16,5-3-5 0,-1-7-7 15,9-4-1-15,4-7 0 0,0 0-6 16,6-6 3-16,-10-12-3 16,-1-2-2-16,-11-1-15 0,-5 0 14 15,0 2 0-15,-6-4 3 0,-8-2 1 16,-7 0-4-16,-7 2-1 0,-1 3 2 16,-2 5-2-16,-2 8 3 0,5 4 0 15,5 3 0-15,0 1-3 16,11 2-8-16,4 4-48 0,2 1-34 15,0-1-59-15,6 1-74 0,7-4-79 16,1-4-297-16</inkml:trace>
  <inkml:trace contextRef="#ctx0" brushRef="#br0" timeOffset="8551.62">13808 4672 812 0,'0'0'0'0,"0"0"405"0,0 0-278 0,0 0-4 15,0 0 16-15,0 0-64 0,-45 21-26 16,30-3-10-16,3 6-14 0,-2 3 1 16,3 3 4-16,1-1-6 0,8-2-8 15,2 0-4-15,2-2 0 16,6-7 1-16,7 0 3 0,3-5-2 15,7-7 0-15,4-4-4 0,2-2 3 16,4-4-6-16,-4-10-7 0,-2-3 0 16,-6-5 6-16,-5-4-8 15,-5 1 4-15,-7-1 4 0,-6 1-8 16,-2-2 4-16,-13-1 3 0,-3 2-8 16,-3 2 5-16,-6 8 0 0,0 7-4 15,1 4 1-15,-1 6 0 0,8 4-28 16,0 4-2-16,9 4-28 15,4 3-95-15,4 3-70 0,2-2-75 16,0-1-450-16</inkml:trace>
  <inkml:trace contextRef="#ctx0" brushRef="#br0" timeOffset="11316.99">1461 7292 1060 0,'0'0'0'0,"0"0"349"0,0 0-255 15,0 0-18-15,0 0-22 16,0 0 8-16,0 0-15 0,75 4-25 16,-44-3-17-16,0 1-1 0,2 0-8 15,-4 1-53-15,-2 1-33 0,-7-1-53 16,-3 0-24-16,-11 2-42 0,-2-2-163 15,-4 3-85-15</inkml:trace>
  <inkml:trace contextRef="#ctx0" brushRef="#br0" timeOffset="11464.59">1499 7496 972 0,'0'0'0'0,"0"0"391"15,0 0-316-15,0 0 31 0,0 0-12 16,89 11-44-16,-46-20-34 0,5-1-3 15,-3 1-10-15,-4 1-6 0,-3-1-195 16,-1 1 46-16,-6-3-118 0,-4-1-144 16</inkml:trace>
  <inkml:trace contextRef="#ctx0" brushRef="#br0" timeOffset="11705.95">2297 7071 1044 0,'0'0'0'0,"0"0"294"15,-46 78-183-15,34-34 6 0,1 6-21 16,3 3-32-16,6-3-24 0,2-3-15 16,10-1-20-16,7-11-1 0,8-5 0 15,4-9-8-15,-2-5-54 16,4-8-13-16,0-4-68 0,-7-4-3 15,-1-8-72-15,-2-8-203 0</inkml:trace>
  <inkml:trace contextRef="#ctx0" brushRef="#br0" timeOffset="12063.25">2751 7166 956 0,'0'0'0'0,"0"0"206"15,0 0-123-15,0 0 34 16,-76-57-21-16,55 57-28 0,-2 12-13 16,5 5-9-16,-3 8 7 0,7 4-14 15,3 6-14-15,3 1 2 0,8 3-5 16,0 2-2-16,8-4 0 0,5-9 2 16,3-2-9-16,9-10-2 15,0-6-5-15,2-6-9 0,0-4 6 16,0-7 2-16,-7-7-9 0,-3-7-19 15,-3-1-3-15,-6-3-16 0,1 0 8 16,-9 1 3-16,0-1 8 0,-2-1 4 16,-9 1 0-16,5 6 3 15,2 5 18-15,2 7 1 0,2 5-2 16,-4 2 18-16,4 0 0 0,0 1-14 16,4 8 2-16,2 7 13 0,4 3-6 15,5 3 1-15,1 0-5 0,1 0-10 16,0-1 0-16,-5 1 6 0,0-5-7 15,-1-4 0-15,-3-2-25 0,-2-4-45 16,2-2-48-16,-8-5-48 16,5-2-111-16,-3-9-134 0</inkml:trace>
  <inkml:trace contextRef="#ctx0" brushRef="#br0" timeOffset="12241.77">3028 7270 1204 0,'0'0'0'0,"0"0"296"16,0 0-230-16,71 3 20 0,-47-3-46 16,1 0-33-16,0-2-14 15,4-2-80-15,-6-2-44 0,4 0-95 16,-9-3 120-16,-1 0-587 0</inkml:trace>
  <inkml:trace contextRef="#ctx0" brushRef="#br0" timeOffset="12599.83">3425 7106 1225 0,'0'0'0'0,"0"0"286"0,60-2-254 16,-35 2 37-16,-4 1-35 0,-1 5-19 16,-3 3-14-16,-5 0-2 15,-6 4-16-15,-6 2-6 0,-2 3 17 16,-12 2-7-16,-1 3-8 0,-1-2 29 15,-3-4-5-15,3-3-2 0,5-5 6 16,1-2 8-16,6-3-5 0,2-4-3 16,4 0-12-16,8-4-1 0,5-3 10 15,5-4-1-15,1 3-4 16,0-2 2-16,-1 6 0 0,1 3-2 16,-2 1 2-16,1 3 3 0,-1 7 8 15,-7 6 9-15,-7 2 0 0,-5 4 17 16,0 0 14-16,-11 4-11 15,-3 0-18-15,-5-1-11 0,3 1-8 16,-5-3-6-16,4-5-23 0,1-2-36 16,3-7-50-16,5-8-41 0,4-1-37 15,4-11-180-15,-4-9-243 0</inkml:trace>
  <inkml:trace contextRef="#ctx0" brushRef="#br0" timeOffset="12855.15">3783 7043 1055 0,'0'0'0'15,"0"0"264"-15,0 0-197 0,56 78 63 16,-40-45-30-16,-1 3-34 0,-3 3-18 16,-10 2-21-16,-2 2-11 0,-2-1-4 15,-8 2-3 1,-3-4-6-16,-5-4-3 0,1-7 0 0,3-6-82 0,-3-8-133 15,3-12-61-15,3-3-308 16</inkml:trace>
  <inkml:trace contextRef="#ctx0" brushRef="#br0" timeOffset="13167.35">3950 6653 1364 0,'0'0'0'0,"0"0"294"15,0 0-234-15,0 0 16 0,0 0-18 16,0 0-28-16,68 1-18 15,-55 4-7-15,-5 1-1 0,-6 4-4 16,-2-1 0-16,-12 7 0 0,-1 4 8 31,-5-1-9-31,-1 1 2 0,1-6 4 0,3-3-5 0,1-2 0 0,7-1 19 16,5-5 2-16,2 1-7 0,7-2-8 16,9 1-7-16,11-3 2 15,6-2 5-15,8-8-7 0,7-2-35 16,-9 4-55-16,-6 2-173 0,-12 4-116 15</inkml:trace>
  <inkml:trace contextRef="#ctx0" brushRef="#br0" timeOffset="13589.29">4302 7265 1173 0,'0'0'0'0,"0"0"287"16,0 0-203-16,0 0 10 0,74 10-44 15,-45-10-34-15,10-1-12 16,-10-3-8-16,0 1-38 0,-6 1-42 16,-7 1-37-16,-5-2-16 0,-3 0-41 15,-8-1-146-15,0-2-27 0</inkml:trace>
  <inkml:trace contextRef="#ctx0" brushRef="#br0" timeOffset="13731.71">4448 7136 700 0,'0'0'0'0,"0"0"480"15,0 0-331-15,0 0-41 0,0 0-36 16,-2 61-7-16,2-21-7 0,0 4-19 16,0 2-23-16,0-5-13 15,0-2-6-15,7-7-89 0,5-4-78 16,0-8-32-16,5-11-152 0</inkml:trace>
  <inkml:trace contextRef="#ctx0" brushRef="#br0" timeOffset="14020.48">4947 7060 1107 0,'0'0'0'0,"0"0"353"16,0 0-238-16,-73 85 30 0,55-47-53 15,5 4-37-15,5-1-17 0,8 2-16 16,0 0-17-16,8-4-6 0,5-3 2 16,5-7 1-16,3-4-2 15,2-2-70-15,-1-6-12 0,1-6-71 16,2-3-15-16,-2-8-28 0,-3-1-164 16,-1-11-47-16</inkml:trace>
  <inkml:trace contextRef="#ctx0" brushRef="#br0" timeOffset="14395.55">5360 7166 902 0,'0'0'0'0,"0"0"299"16,-56-25-202-16,31 23 22 0,-1 2-9 16,3 2-17-16,4 6-39 0,3 4-25 15,-1 4-19-15,9 4-3 16,0 4 1-16,6 0 11 0,2 2 14 15,6 0-5-15,2-4-5 0,9-1-5 16,-1-6-9-16,5-2-3 0,1-7 3 16,3-6-5-16,2 0-3 0,-8-6 5 15,-1-4-4-15,-1 1-4 16,-7-8-10-16,1 0-3 0,-5 1 0 16,-2-2 6-16,-4 0 1 0,0-2-1 15,0 2 8-15,-2 2-3 0,0 7 2 16,0 5 4-16,0 4 4 0,2 0 6 15,0 4-3-15,0 9-2 0,2 5 4 16,6 4 5-16,2-1-7 16,1-3-8-16,1 1 5 0,3-2-6 15,-5-3 0-15,6-4-13 0,-5 0-20 16,1-5-45-16,-4-4-32 0,3-1-47 16,-3-8-66-16,2-3-113 0,3-6-155 15</inkml:trace>
  <inkml:trace contextRef="#ctx0" brushRef="#br0" timeOffset="14590.83">5627 7227 1121 0,'0'0'0'0,"0"0"290"16,0 0-216-16,87-18 12 0,-61 12-19 16,10-1-40-16,-8 4-22 0,-3 2-9 15,-2 1-44-15,-2 0-35 0,-9 2-36 16,0 1 0-16,-7 3-29 0,1 0-142 15,4-4 15-15,-6-2-50 0</inkml:trace>
  <inkml:trace contextRef="#ctx0" brushRef="#br0" timeOffset="14769.81">6084 7063 797 0,'0'0'0'15,"0"0"262"-15,0 0-131 0,0 0-7 16,0 0-47-16,0 0 6 0,0 0-6 16,0 0-5-1,6 80-2-15,-6-40-16 16,0 2-16-16,0-2-19 0,0-2-11 0,4-3-8 0,0-3 0 16,0-6-114-16,2-5-19 0,3-9-92 15,-5-5-58-15,-2-7-254 0</inkml:trace>
  <inkml:trace contextRef="#ctx0" brushRef="#br0" timeOffset="15121.17">6338 6994 1061 0,'0'0'0'0,"0"0"374"0,0 0-254 16,0 0-3-16,0 0-29 0,62 51-19 16,-44-18-20-16,-11 9-19 0,3 3-9 15,-6 5-5-15,-4-1-10 0,-6 1-4 16,-9-6 2-16,3-2-7 0,-2-6-20 15,-3-8-14-15,0-4-56 16,3-10-154-16,-3-11-108 0,5-9-665 16</inkml:trace>
  <inkml:trace contextRef="#ctx0" brushRef="#br0" timeOffset="15509.96">6580 6589 1277 0,'0'0'0'0,"0"0"208"0,0 0-146 16,62-17 46-16,-35 16-16 0,4 1-31 16,0 0-27-16,-9 5-17 0,-11 2-14 15,-1 3-3-15,-10 6 0 16,-6 3 5-16,-11 6-2 0,-8 3 1 15,-10 3-8-15,4-4-9 0,-2 0 18 16,6-4-4-16,9-8 0 0,9-1 13 16,7-7-4-16,2-3-7 15,7 2 5-15,9-4-4 0,13-1 3 16,8-1 4-16,9-1-10 0,1-3-2 16,-1 2-201-16,-7-4-174 0</inkml:trace>
  <inkml:trace contextRef="#ctx0" brushRef="#br0" timeOffset="16040.63">6912 7243 1062 0,'0'0'0'0,"0"0"285"16,0 0-173-16,0 0 35 0,77 15-43 16,-36-15-38-16,5-1-27 0,-1-6-18 15,-3 3-20-15,-3 0-2 16,-12-1-69-16,-7 3-11 0,-9-1-54 16,-3 3 2-16,-8 0-41 0,-10 7-119 15,-3 0 39-15,-5 0-118 0</inkml:trace>
  <inkml:trace contextRef="#ctx0" brushRef="#br0" timeOffset="16182.37">7080 7120 519 0,'0'0'0'0,"0"0"246"16,0 0-114-16,0 0 19 0,0 0-26 16,0 0-15-16,0 0-19 15,0 0-4 1,-4 20 9-16,-5 10-4 0,1 4-11 0,4 5-4 0,2 6-29 15,2-1-25-15,0-3-18 0,14-1-1 16,-1-10-8-16,5-3-171 0,5-7-54 16,-6-8-148-16</inkml:trace>
  <inkml:trace contextRef="#ctx0" brushRef="#br0" timeOffset="16546.71">7580 7089 996 0,'0'0'0'16,"0"0"337"-16,0 0-257 0,-60 86 26 15,44-44-15-15,5 4-23 0,3 2-8 16,8-3-24-16,10 1-25 0,7-10-13 16,14-10-30-16,2-2-64 0,10-7-80 15,-1-6-27-15,-5-9-180 0</inkml:trace>
  <inkml:trace contextRef="#ctx0" brushRef="#br0" timeOffset="16966.38">7826 7165 879 0,'0'0'0'15,"0"0"146"-15,0 0-105 0,25-60 83 16,-6 45-8-16,1 2-25 0,3 4-9 16,0 2-37-16,1 5-16 0,3 2 4 15,6 2-9-15,-6 6-5 0,-4 6-5 16,-6 2-2-16,-9 4-8 15,-4 3 3-15,-4 6 6 16,-10-3-1-16,-7 4-4 0,-4 0 1 0,-3-3-5 16,-3 3 0-16,0-6 5 0,-4-2-5 15,6-5 2 1,11-5 2-16,-5-3-5 0,7-5 1 0,7-3 3 16,5-1-2-16,0 0 1 0,3 0 1 15,7-3-10-15,2-5 6 0,9 1 52 16,0 2-28-16,3 5-17 0,1 0 3 15,0 1-6-15,0 3-3 0,-2-1 1 16,-5 1-6-16,3 2-33 0,-5-2-16 16,-3-3-31-16,3-1-95 15,-3 0-22-15,-3-10-99 0,5-2-343 16</inkml:trace>
  <inkml:trace contextRef="#ctx0" brushRef="#br0" timeOffset="17404.12">8463 7146 965 0,'0'0'0'0,"0"0"256"15,0 0-224-15,-50-59 27 0,38 50 13 16,-1 5-27-16,1 4-20 0,2 0-11 16,-7 4-3-16,7 10 10 0,-5 4 15 15,5 4 19-15,-5 6 4 16,7 2-2-16,2 1 9 0,2-3-11 15,4-2-23-15,10-4-16 0,1-5-6 16,7-2-8-16,1-5-2 0,4-2 0 16,-3-8 5-16,-1 0-5 15,-3-7-16-15,3-6-10 0,-3-4-18 16,1-4 5-16,-7-1-9 0,1 0-17 16,-5-1 14-16,0-2-1 0,-6 0 5 15,0-1 16-15,0 4 0 0,0 8 19 16,-2 7 16-16,0 4 10 0,0 3 32 15,0 3 7-15,-2 11-1 16,2 5 20-16,2 1-12 0,4 1-23 16,2 2-19-16,2 1-3 0,3-3-10 15,-3-3-5-15,4-2 0 0,-4-5 0 16,-1-4-62-16,5-2-7 0,-6-5-50 16,-2 0-43-16,7-5-23 0,-5-8-145 15,-2 0-166-15</inkml:trace>
  <inkml:trace contextRef="#ctx0" brushRef="#br0" timeOffset="17554.46">8638 7164 911 0,'0'0'0'0,"0"0"323"0,0 0-195 16,89 1-3-16,-56-1-19 0,3 0-21 16,3-4-25-16,-2 2-33 0,-4-1-16 15,-6 1-5-15,-6 1-7 0,-9 0-28 16,-6-2-28-16,-6 3-45 0,0 0-59 15,-8 0 12-15,-4 4-47 16,-5-3-81-16,7-1-20 0,-7-1-8 16</inkml:trace>
  <inkml:trace contextRef="#ctx0" brushRef="#br0" timeOffset="17693.22">8808 7017 758 0,'0'0'0'0,"0"0"400"15,0 0-312-15,0 0 44 16,-2 76-19-16,2-39-14 0,0 5-34 15,-4-4-29-15,4-2-15 0,0-3-13 16,0-5-9-16,0-3-58 0,8-7-62 16,-2-3-77-16,-2-8-282 0</inkml:trace>
  <inkml:trace contextRef="#ctx0" brushRef="#br0" timeOffset="18216.59">9050 6968 1233 0,'0'0'0'0,"0"0"208"0,0 0-182 16,0 0 44-16,0 0 16 0,0 0-29 16,80-10-9-16,-51 19-16 15,2 2-13-15,-4 1-10 0,-6 2-1 16,-11-1 1-16,-8 3-6 0,-2 2 1 16,-10 3 9-16,-9 1-5 0,-3 1-1 15,-1-3 1-15,-2-4-4 0,7-4-1 16,1-5 6-16,11-5-10 0,2-1 1 15,4-1 0-15,0 0-14 0,6 0-14 16,8-3 10-16,-1-2 17 16,9-1 0-16,-1 4 2 0,0 1 1 15,-1 1-2-15,-1 5 0 0,0 6 19 16,-5 3-10-16,-3 4 0 0,-11 1-4 16,-5 3 4-16,-9 3 1 15,-7 0-6-15,1-1-2 0,-3 0 1 16,0-6-3-16,2-4 0 0,1-6-37 15,7-7-54-15,1-1-97 0,6-8 3 16,2-7-126-16,2-9-375 0</inkml:trace>
  <inkml:trace contextRef="#ctx0" brushRef="#br0" timeOffset="18466.89">9461 6929 1092 0,'0'0'0'0,"0"0"347"15,0 0-224-15,0 0-9 0,73 6-11 16,-55 11-40-16,7 5-24 0,-4 6-10 16,-5 8-8-16,-3 8-5 0,-9 2-5 15,-4 3-7-15,-13 2 2 16,-7-1-5-16,-3-6-2 0,-6-3-24 15,4-4-5-15,2-10-49 0,-3-7-75 16,7-7-109-16,-2-13-310 0</inkml:trace>
  <inkml:trace contextRef="#ctx0" brushRef="#br0" timeOffset="19106.43">9691 6577 1082 0,'0'0'0'0,"0"0"485"0,0 0-362 16,0 0-45-16,0 0-4 0,0 0-32 15,0 0-17-15,0 0-5 0,0 0 3 16,29-19-9 0,-11 19-8-16,-5 1 6 0,3 5-4 0,-1 0-1 15,-5 2 0 1,-6 3-6-16,-4 0-2 0,0 5 2 0,-8 3 7 0,-9 5-7 16,5 2 6-16,-5-5-4 0,11 0 9 15,-4-10-3-15,8-2-9 0,2-1 0 16,2-4 0-16,12 1 0 0,5-3 0 15,4-2 0-15,6-1 0 16,10-8 0-16,-4-1 0 0,6-6 0 16,-1 4 0-16,-7-1-244 0,0 2-204 15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2T00:49:46.577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1482 8894 1038 0,'0'0'0'0,"0"0"335"16,0 0-210-16,0 0-2 0,0 0-34 16,0 0-12-16,0 0-15 0,0 0-12 15,35 51-4-15,-8-51-18 0,4 0-7 16,4-7-5-16,0 2-9 0,1-1-4 16,-3-2-1-16,-6 2-3 15,-3 0-12-15,-5 2-17 0,-5 3-15 16,-9 1-35-16,-1 2-76 0,-4 7-28 15,-9 5-10-15,-3-2-190 0,-11 3-136 16</inkml:trace>
  <inkml:trace contextRef="#ctx0" brushRef="#br0" timeOffset="113.9">1476 9163 1194 0,'0'0'0'16,"0"0"257"-16,0 0-165 15,0 0 42-15,78 2-50 0,-36-8-21 16,-1-3-30-16,3 5-30 0,-1 1-6 16,-8 3-71-16,-2 0-67 0,-4 6-53 15,-14-2-169-15,-1-1-296 0</inkml:trace>
  <inkml:trace contextRef="#ctx0" brushRef="#br0" timeOffset="673.09">2450 8906 1142 0,'0'0'0'15,"0"0"255"-15,0 0-213 0,0 0 27 16,-42-74 34-16,26 59-49 0,3 1-18 16,-1 3-10-16,-5 2-12 0,5 4 2 15,-5 5 5-15,3 6-6 0,-3 11-2 16,2 7-4-16,-1 11-4 16,3 5 2-16,1 5 7 0,8 6 3 0,6-3 3 15,0-1-6-15,10-6-3 16,7-9-3-16,3-9 0 0,5-7-7 15,4-7 4-15,-2-9-1 0,4-5-3 16,0-10 2-16,-6-9 1 16,-1-4-2-16,-3-4 0 0,-8-1-4 15,-5 0-9-15,-6-2 7 0,-2 2-1 16,-2 2-2-16,-2 3-2 0,-3 8 3 16,-1 7 2-16,4 6 5 0,0 6 1 15,0 1-4-15,4 10-2 0,0 7 5 16,0 7 1-16,8 4 6 0,4 0 5 15,-1 0-7-15,3 1-1 16,-1-4 0-16,1-2-6 0,3-3 2 16,-5-7 0-16,-2 0-1 0,-1-5-10 15,-5-2-17-15,-2-5-21 0,0-1-29 16,-2-3-67-16,0-9 9 16,0-4-51-16,-6-4-166 0,-3-4-132 15</inkml:trace>
  <inkml:trace contextRef="#ctx0" brushRef="#br0" timeOffset="972.06">2540 8429 1583 0,'0'0'0'16,"0"0"177"-16,0 0-132 0,63 17 4 15,-43-5-34-15,5 2-12 0,-2 0-2 16,-5 1-2-16,-7 1-71 15,-5 0 31-15,-6 1 4 0,-2 0 18 16,-11-1 10-16,-5 1 6 0,-3-3 4 16,-4-2 1-16,3-3 10 0,3-2 21 15,4 0 13-15,7-3 2 0,2-1-2 16,6-1 4-16,0 0-18 0,10 2-15 16,7 0 4-16,4-2-3 15,5-2-9-15,8 0-6 0,-1-5-3 16,-2 1 0-16,-7 2-74 0,-3 2-9 15,-6 0-68-15,-5 2-181 0,-10 5-183 16</inkml:trace>
  <inkml:trace contextRef="#ctx0" brushRef="#br0" timeOffset="1471.92">2753 9008 1274 0,'0'0'0'0,"0"0"370"15,0 0-288-15,0 0 8 0,0 0-44 16,89-1-20-16,-56 1-15 0,5 0-10 15,3 0-2-15,-6 0-61 0,0 0-32 16,0 0-58-16,-6 0-60 0,-12 0-47 16,-1 1-142-16</inkml:trace>
  <inkml:trace contextRef="#ctx0" brushRef="#br0" timeOffset="1837">3297 8667 1101 0,'0'0'0'0,"0"0"370"0,0 0-290 15,-62 47 26-15,43-19-47 0,5 7-23 16,4 6-7-16,1 6-13 16,7 5-7-16,2-2 1 0,13-3-6 15,3-6 0-15,7-10-2 0,2-8-4 16,2-6-1-16,4-8-7 0,-2-6 0 15,0-3 1-15,-5-7 2 0,-3-3 3 16,-7-5 4-16,1-2 0 0,-9-4-4 16,-4-4 4-16,-2 3 5 15,-2-5-5-15,-8 0 0 0,-5-1 4 16,-5 3-7-16,1 8 4 0,3 10 0 16,-5 7 0-16,6 13-2 0,-7 8 2 15,5 6 4-15,9 5 3 0,0-5-3 16,8-1-6-16,2-5 1 15,8-4 0-15,4-5-110 0,3-5-46 16,0-6-86-16,-5-4-145 0,2-10-419 16</inkml:trace>
  <inkml:trace contextRef="#ctx0" brushRef="#br0" timeOffset="2228.73">3744 8761 956 0,'0'0'0'0,"0"0"288"0,0 0-210 16,-73 18 36-16,55 3-33 16,-3 7-17-16,0 7-12 0,7 4-11 0,1 8-7 15,3-4 8-15,6-2 5 16,4-6-16-16,6-9-11 0,7-4-9 16,7-7-8-16,-3-8 2 0,5-6-1 15,1-2-3-15,0-10 1 0,0-8 0 16,-3-4-4-16,-3-2-28 0,-5-2-1 15,-6 1 5-15,-1 0-5 16,-5-1 2-16,0 1-1 0,-7 4-2 16,1 4 1-16,0 4 25 0,0 9 8 15,4 5 9-15,2 4 8 0,-2 13-2 16,2 3 8-16,0 7-1 31,8 1 4-31,2-1 0 0,1 1-16 0,3-2-4 0,1-2-2 16,-1-4-7-16,3-3 2 0,-11-6-2 0,6-1-52 15,-6-5-7-15,1-5-72 0,-3-2-4 16,2-12-60-16,-4 0-237 16</inkml:trace>
  <inkml:trace contextRef="#ctx0" brushRef="#br0" timeOffset="2415.61">3938 8896 1050 0,'0'0'0'15,"0"0"324"-15,64-1-243 16,-39 1 32-16,4 0-43 0,0 0-38 16,4 0-22-16,-2 0-12 0,-6 2-20 15,-3 2-21-15,-7-3-2 0,-5 4-33 16,-4-2-57-16,-6 2-13 0,-2-5-40 16,-4 2-153-16,-11-8-185 0</inkml:trace>
  <inkml:trace contextRef="#ctx0" brushRef="#br0" timeOffset="2572.52">4105 8721 1240 0,'0'0'0'0,"0"0"239"0,-2 67-132 16,2-29-6-16,0 2-42 0,4 2-20 16,-2 1-22-16,5-5-11 0,-1-2-4 15,4-8-4-15,1-6-115 0,-1-4-65 16,-2-7-16-16,2-6-123 0,-3-5-442 15</inkml:trace>
  <inkml:trace contextRef="#ctx0" brushRef="#br0" timeOffset="3026.62">4517 8628 799 0,'0'0'0'16,"0"0"258"-16,0 0-150 0,0 0 23 15,-71-11-40-15,53 28-22 0,-1 3-18 16,3 7-3-16,3 6 21 0,-1 3-13 16,8 3-7-16,3 0-7 0,3-4-21 15,5-8 0-15,11-5-3 16,1-5-10-16,3-8 4 0,7-3-3 16,-8-6-7-16,8-7 2 0,-5-4 6 15,-5-5-6-15,-3 0-2 0,-5-1-4 16,-1-2-8-16,-4-1 4 0,-4-4-2 15,0 0-7-15,0-1-5 16,-6 5 1-16,6 5 15 0,-4 7 5 16,2 3 2-16,2 5-4 0,0 0 2 15,0 8 1-15,0 7 1 0,0 4 6 16,0 7 3-16,2 4-5 0,4 6 4 16,-2 6 4-16,-4 2 2 15,2 3 3-15,-2 0 3 0,2-2-8 16,2-3-5-16,1-6 3 0,5-4-5 15,-8-8 3-15,4-8-1 0,2-3-6 16,-6-8-1-16,3 0 0 0,-1-3-5 16,-4-2 0-16,4 0-14 0,-2-4-7 15,-2-7-15-15,2 3-41 16,2-7-59-16,-4-3-95 0,0-6-196 16</inkml:trace>
  <inkml:trace contextRef="#ctx0" brushRef="#br0" timeOffset="3350.93">4924 8883 1330 0,'0'0'0'16,"0"0"319"-16,0 0-228 0,0 0 20 0,68 6-32 15,-33-7-38-15,7 1-21 16,3 0-10-16,-6 0-10 0,1 0 0 0,-16 5-26 15,-3 1-26-15,-13 1-24 16,-4 0-39-16,-4-3-47 0,-4-2-23 16,-4-1-126-16,-8-2-128 0</inkml:trace>
  <inkml:trace contextRef="#ctx0" brushRef="#br0" timeOffset="3528.64">5093 8659 1266 0,'0'0'0'15,"0"0"345"-15,-10 80-215 0,10-31-37 16,0 4-23-16,4 3-15 16,7-3-32-16,-3-5-13 0,6-6-5 15,-3-10-9-15,1-6-27 0,-4-8-49 16,1-8-57-16,-3-9-126 0,-6-6-409 16</inkml:trace>
  <inkml:trace contextRef="#ctx0" brushRef="#br0" timeOffset="4771.52">5767 8766 963 0,'0'0'0'16,"0"0"333"-16,0 0-234 0,0 0-18 15,0 0-19-15,-64-45-8 0,52 36-14 16,-7 1-11-16,1 3-6 0,-1 3-7 16,2 2-1-16,-1 10 2 15,-1 7-4-15,3 7-6 0,5 5-2 16,3 7-2-16,6 2 1 0,2 5 1 16,8-4 1-16,7-3 2 0,3-5-3 15,9-9 0-15,2-6 0 0,0-8 3 16,0-8 5-16,0-3-1 0,0-9-3 15,-6-6-3-15,-5-5 0 16,-5-2 1-16,-1-4-3 0,-6 0-1 16,-6 0 2-16,0-1-1 0,-2 2 0 15,-12 2-1-15,1 0 1 0,-3 7-3 16,8 9-1-16,-5 4 0 0,9 6 11 16,0 6-2-16,0 6-3 0,4 5-4 15,4 7 5-15,6 1-2 16,7 1 0-16,1 4-2 0,3-3-3 15,-4-2 0-15,-1-3 1 0,-1-6 0 16,-7-3-1-16,0 0 0 0,-2-8 0 16,-4 0-17-16,2-3-3 0,-4-2-1 15,-2-3-5-15,-4-6-65 16,-6-8-39-16,4-5-6 0,-5-4-60 16,1-10-84-16,-3-3-191 0</inkml:trace>
  <inkml:trace contextRef="#ctx0" brushRef="#br0" timeOffset="5102.8">5831 8310 1193 0,'0'0'0'0,"0"0"408"0,0 0-294 16,66-28-14-16,-43 27-52 16,0 1-30-16,0 4-12 0,-1 3-7 15,1 3 2-15,-8 2-2 0,-7 2-30 16,-8 2 15-16,-2 3 17 0,-13 3 1 15,1 1 0-15,-9-2 0 0,-4 0 0 16,3-4 0-16,-3-5 8 0,4-3 4 16,2-2 1-16,11-4 6 0,0-1 3 15,7-2 0-15,3 0-10 16,5 0-13-16,7 1 2 0,5 1 1 16,5 2-2-16,-1 0-2 0,2 2 0 15,-5 2 1-15,1-2-1 0,-3 1-52 16,-5-1-6-16,1 1-40 0,-6-1-93 15,5-3-21-15,-5-2-128 0,-4-1-553 16</inkml:trace>
  <inkml:trace contextRef="#ctx0" brushRef="#br0" timeOffset="5363.58">6084 8861 1474 0,'0'0'0'0,"0"0"278"15,0 0-224-15,0 0 26 0,62 0-28 16,-31-8-39-16,4-2-8 0,4 4-6 16,-8 0-20-16,0 3-27 0,0 1-57 15,-6 1-79-15,-5 0-69 0,-7-2-302 16</inkml:trace>
  <inkml:trace contextRef="#ctx0" brushRef="#br0" timeOffset="5737.05">6567 8761 1185 0,'0'0'0'0,"0"0"236"15,0 0-207-15,0 0 40 0,-37-68-15 16,37 47-24-16,2 0-20 0,4 1-9 16,11 3-2-16,-5 2 2 0,3 6-1 15,3 4 0-15,-1 3 0 16,1 2 10-16,1 7 8 0,2 4 17 16,1 4-5-16,-1 2 1 0,0 2-4 15,-5 3-13-15,-3 0-4 0,-9 3-3 16,-4 0-1-16,-4 1 0 0,-9-1-1 15,-5 3 0-15,-3 0-2 16,-4 0-1-16,-2-2-1 0,-2-2 0 16,3 0 0-16,3-3-1 0,4 1 0 15,7-6 2-15,4-5-2 0,-1-4 0 16,7-3 0-16,2 0 15 0,9-2-1 16,1-1 11-16,13-1-2 15,1 0-3-15,9-3 1 0,-4-2-9 16,-2 3-4-16,-2 2-4 0,-4 0-3 15,-7 5 0-15,-6 0-2 0,-1 1-4 16,-1-3-10-16,-4-1-17 0,0-1-32 16,0-1-50-16,2-5-94 0,2-7-16 15,3-4-174-15</inkml:trace>
  <inkml:trace contextRef="#ctx0" brushRef="#br0" timeOffset="6142.44">7032 8710 1254 0,'0'0'0'0,"0"0"242"0,0 0-159 15,0 0 44-15,-70-11-67 0,56 23-33 16,3 7-15-16,-3 7-9 16,3 6 1-16,1 4 8 0,4 4 9 0,6 3 6 15,2-2 0-15,6-5-12 16,5-4-8-16,3-9-5 0,3-6-2 15,6-5 0-15,-1-8 0 0,1-4-1 16,-6-5 0-16,-7-8-14 0,1-3 0 16,-7-4-2-16,4-5-2 15,-6-3 0-15,-2-4-1 0,-2-4-2 16,-4 0 7-16,-4-1-6 0,4 2-10 16,0 9 11-16,0 10 19 0,4 10 2 15,-3 6 12-15,3 4 12 0,0 11-2 16,0 11 8-16,7 6 4 0,-1 3 2 15,10 1-12-15,-1-4-5 16,-3 1-4-16,5-6-6 0,-3-2-6 16,-3-5-4-16,1-6 0 0,-8-3-22 15,0-6-15-15,-4-5-42 0,2-2-43 16,-2-9-83-16,0-3-22 0,0-5-141 16,-4-5-467-16</inkml:trace>
  <inkml:trace contextRef="#ctx0" brushRef="#br0" timeOffset="6319.06">7216 8877 1107 0,'0'0'0'0,"0"0"292"0,64 0-220 15,-35 0 22-15,4 0 4 0,-2-1-50 16,5 1-39-16,-8 0-8 0,-3 3-2 16,-2 2-23-16,-6-4-34 0,-9 3-35 15,0 1-5-15,-8-5-48 0,-8 1-84 16,0-1-77-16,-11-3-95 0</inkml:trace>
  <inkml:trace contextRef="#ctx0" brushRef="#br0" timeOffset="6487.21">7369 8682 1355 0,'0'0'0'16,"0"0"332"-16,-2 100-257 15,2-52 19-15,2 3-22 0,-2-1-37 16,4-5-17-1,7-1-12-15,-7-4-5 0,2-10-2 32,4-6-41-32,-1-7-14 0,-3-10-52 0,4-7-115 0,-4-6-15 0,1-10-122 0,3-7-599 0</inkml:trace>
  <inkml:trace contextRef="#ctx0" brushRef="#br0" timeOffset="6881.42">7799 8567 940 0,'0'0'0'0,"0"0"283"16,0 0-156-16,0 0 7 0,0 0-31 16,0 0-23-16,0 0-37 15,0 0-11-15,0 0 16 0,0 39-13 16,-2-17-8-16,2 8 2 0,0 5-4 15,0 7-3-15,0 5-1 0,-2 7 0 16,0 2-6-16,2-1-4 0,0-4-4 16,0-7-4-16,4-7-1 15,-2-6 4-15,4-6-2 0,3-4 1 16,-7-8 4-16,2-2-1 0,-2-3-1 16,0-1-7-16,2-3 0 0,-4 0 0 15,0-1 0-15,0-1 0 0,0 2 0 16,0-2 0-16,0-1 0 0,0 0 0 15,0-1-26-15,-2 0 7 16,0-1-10-16,0-6-20 0,2-2-58 16,0-2-97-16,0-1-56 0,0-3-216 15</inkml:trace>
  <inkml:trace contextRef="#ctx0" brushRef="#br0" timeOffset="7513.99">8310 8786 1047 0,'0'0'0'0,"0"0"372"16,0 0-257-16,0 0-8 16,0 0-9-16,0 0-28 0,91 9-26 15,-54-12-15-15,8-3-6 0,-1-1-9 16,-1 3-8-16,-8 1-4 0,-10 3-3 15,-8 0-13-15,-7 0-9 0,-6 2-5 16,-4 0-16-16,0 1-26 0,-4 3-6 16,-4-1-34-16,-5-2-26 0,3-2-19 15,0-2-55-15,1-9-182 16,-3-5-197 0</inkml:trace>
  <inkml:trace contextRef="#ctx0" brushRef="#br0" timeOffset="7849.36">8504 8618 688 0,'0'0'0'0,"0"0"296"16,0 0-185-16,0 0 0 0,0 0-32 15,0 0-26-15,0 0-22 0,0 0-8 16,0 0 1-16,-8-5-7 16,8 5-3-16,0 0 0 0,0 0 2 0,0 0 9 15,0 0 15-15,0 0-8 16,0 0-1-16,0 2 4 0,0 6-4 15,0 5-2-15,0 9 15 0,0 6-27 16,-2 4 1-16,2 7 3 0,0 1-1 16,0 4-3-16,2-3-7 15,4-3-3-15,-2-4 3 0,4-6-3 16,1-3 2-16,-5-7 2 0,6-4 4 16,-8-3 1-16,2-7-1 0,-4-1-3 15,0-3-6-15,0 0-2 16,0 0 0-16,0-3-3 0,5-4-2 0,-3-2-88 15,4-4-41-15,0-4-93 16,-2-5-250-16</inkml:trace>
  <inkml:trace contextRef="#ctx0" brushRef="#br0" timeOffset="9397.37">9292 8587 995 0,'0'0'0'0,"0"0"248"16,-58 31-150-16,27-3 11 0,-2 7-28 16,0 6-17-16,-5-2-9 15,7 0-20-15,5-4-9 0,7-7-4 16,9-9 1-16,6-7-10 0,4-5-15 16,12-1 2-16,7-2 0 0,5-2 5 15,7-2 2-15,9 0-2 0,-1-1-5 16,0-3 0-16,-4-1 7 0,0 2-8 15,-10-2 0-15,-2 5-27 16,-13 0-19-16,1 0-12 0,-5 0-21 16,-6-1-24-16,0-1 1 0,0-1 17 15,-6-5-80-15,-9-7-113 0,-1-3-50 16</inkml:trace>
  <inkml:trace contextRef="#ctx0" brushRef="#br0" timeOffset="9521.57">9238 8668 1018 0,'0'0'0'0,"-8"58"298"0,6-13-203 16,2 6-16-16,0 0-1 0,0-2-29 16,2-4-16-16,8-6-23 15,-2-8-13-15,5-10-6 0,-3-6-59 16,2-9-16-16,1-5-31 0,5-5-95 16,-3-14-109-16,-1-7-174 0</inkml:trace>
  <inkml:trace contextRef="#ctx0" brushRef="#br0" timeOffset="9943.39">9695 8726 1022 0,'0'0'0'0,"0"0"262"16,0 0-188 0,0 0-2-16,0 0-18 0,0 0-21 0,-54-61-9 15,38 61-4-15,-5 7-2 0,0 14-10 16,0 8 3-16,-1 7 12 0,3 6 3 15,7 2 5-15,1 2-3 0,11-4-8 16,0-10-2-16,15-10-4 16,3-7-7-16,3-7-2 0,6-6-3 15,2-2 5-15,-2-10-2 0,2-8-2 16,-6-5 3-16,-7-4-9 0,-1 1 6 16,-9-2-6-16,-6 3-3 0,0-1 5 15,-6 1 2-15,-3 3-1 0,-1 2 0 16,4 8 2-16,0 6 1 0,1 5 2 15,5 1 8-15,0 0-14 16,0 15-10-16,9 0 15 0,-1 9 1 16,6 1-6-16,1-3 2 0,3 0 2 15,1-2-4-15,-2-1 1 0,-5-2-1 16,5-1-18-16,-9-4-15 16,0-3-20-16,-4-5-52 0,-4-3 7 15,0-1-31-15,0-1-14 0,-8-6-152 16,-2-5-170-16</inkml:trace>
  <inkml:trace contextRef="#ctx0" brushRef="#br0" timeOffset="10206.54">9804 8300 1322 0,'0'0'0'31,"0"0"150"-31,0 0-88 0,0 0-27 0,75 29-21 0,-57-19-12 16,-3 2-3-16,-5 1-27 0,-4 2-3 0,-6 2 5 16,-6 0 10-16,-10 2 15 0,3-1 0 15,-3 2 2-15,-1-2 14 0,7-3 27 16,-3-3 30-16,9-5 6 0,6 0-29 16,-2-3-27-1,11-1-5 1,1-1 3-16,7-4 4 0,1 2-10 0,5-2-10 0,0-1-8 0,0-1-39 15,-2 2-39-15,-3 1-85 0,-3 1-66 16,-7 4-183-16</inkml:trace>
  <inkml:trace contextRef="#ctx0" brushRef="#br0" timeOffset="10431.57">10071 8786 1155 0,'0'0'0'0,"0"0"333"0,68 6-239 16,-37-10 23-16,6-5-55 0,-1 2-38 15,-3 5-20-15,-9-1-2 0,-5 1-4 16,-4 2-80-16,-5 0 9 16,-2-1-33-16,-6 1-35 0,-2 0-13 15,0-4-31-15,-8 0-78 0,-4-6-70 16</inkml:trace>
  <inkml:trace contextRef="#ctx0" brushRef="#br0" timeOffset="10644.78">10253 8610 1028 0,'0'0'0'0,"0"0"373"16,-6 78-271-16,6-40 2 0,0 10-13 16,0-2-40-16,0 3-15 0,0 1-9 15,4-9-14-15,0-8-11 0,2-7-3 16,0-9-12-16,3-8-33 0,-3-4-43 15,0-5-45-15,2-12-25 16,-1-6-82-16,-3-8-118 0,0-2-378 16</inkml:trace>
  <inkml:trace contextRef="#ctx0" brushRef="#br0" timeOffset="10814.56">10577 8543 1148 0,'0'0'0'0,"0"0"225"16,0 0-138-16,3 90 36 0,3-47-26 15,-2-1-31-15,0 3-10 16,2 2-22-16,-2-7-20 0,5 2-9 16,-5-7-4-16,2-5-2 0,-2-8-23 15,0-7-14-15,-4-7-8 0,0-4-56 16,4-4-36-16,0-5-32 0,3-11-90 15,-3-7-135-15</inkml:trace>
  <inkml:trace contextRef="#ctx0" brushRef="#br0" timeOffset="11231.39">10854 8768 708 0,'0'0'0'0,"0"0"299"16,0 0-193-16,-37-61 41 0,33 43-51 16,4 3-38-16,10 1-26 15,-1 3-19-15,5 2 6 0,1 3 29 16,3 5 2-16,1 1-1 0,2 2 2 16,1 6-18-16,1 3-18 0,0-1-9 15,-1 2-1-15,-5 1-4 0,-5 2 1 16,-5 3-2-16,-7 1 0 0,-7 4-7 15,-7 2 5-15,-5 3-2 16,-5-1-1-16,-5 4 7 0,2-3-2 16,-2 2 0-16,4-6 6 0,8-6 10 15,5-4 6-15,6-3-3 0,6-4-6 16,0 0 2-16,12-1 8 0,1-2 3 16,5-3 2-16,9 0-5 15,2-1-11-15,0 0-8 0,0-4 1 16,-2 1-5-16,-2-2 0 0,-1 0-46 15,-5 0-30-15,-4 0-63 0,-3-4-43 16,0-1-51-16,3-3-184 0,-5-3-171 16</inkml:trace>
  <inkml:trace contextRef="#ctx0" brushRef="#br0" timeOffset="11596.91">11367 8623 1009 0,'0'0'0'0,"0"0"352"0,0 0-269 16,-68 12 21-16,45 11-3 0,0 6-44 16,3 8-20-16,3 2-8 0,9 2-4 15,2 1 2-15,6-6-6 0,6-6-12 16,4-7-3-16,7-5-1 0,3-5-3 16,1-4-2-16,4-6 0 15,0-3 5-15,-5-11-6 0,1-5-3 16,-4-2-11-16,-7-1-9 0,2-1 3 15,-5-1-3-15,-3-1 0 0,-4-3 2 16,0-4-5-16,-2-3-4 0,-7-3-2 16,3 2 0-16,6 6 5 15,-2 10 30-15,0 9-1 0,2 6 16 16,0 4-3-16,4 11-8 0,0 10 43 16,7 7-5-16,1 6-19 0,0 3 5 15,3-1-2-15,-1 1-6 0,-1-5-1 16,-3-3-9-16,-2-3-10 0,1-9-1 15,-1-4-2-15,-4-6-34 16,2-6-49-16,-4-3-63 0,2-9-65 16,3-8-166-16,-7-6-326 0</inkml:trace>
  <inkml:trace contextRef="#ctx0" brushRef="#br0" timeOffset="11782.61">11642 8728 1006 0,'0'0'0'16,"0"0"330"-16,64-11-212 0,-39 11 32 0,0 0-48 16,4-4-69-16,0 3-18 31,2-1-11-31,-7 2-5 0,-5 0-26 0,-7 0-32 0,-5 0-43 0,-3 0-32 16,-4 0-30-16,-6 0-48 0,-7 0-148 15,-1-6-13-15</inkml:trace>
  <inkml:trace contextRef="#ctx0" brushRef="#br0" timeOffset="11948.01">11803 8544 1076 0,'0'0'0'0,"0"0"301"15,11 66-175-15,-7-23-5 0,-2 0-22 16,0 4-19-16,0-1-33 16,-2-4-18-16,4-6-17 0,4-7-9 15,1-6-6-15,1-5-78 0,-4-7-34 16,2-9-92-16,3-2-122 0,-3-12-186 15</inkml:trace>
  <inkml:trace contextRef="#ctx0" brushRef="#br0" timeOffset="12470.15">12473 8461 1084 0,'0'0'0'0,"-10"-64"191"16,-7 34-160-16,-6 1 30 15,1 6 42-15,-7 5-31 0,2 10-1 16,0 7 3-16,-2 4-13 0,4 13-11 16,5 8-8-16,-1 9-14 0,8 5-10 15,1 4 9-15,10 4 1 0,2-4-4 16,0-4 1-16,10-3-8 0,3-7-7 16,3-7 0-16,7-3-5 15,4-8-6-15,0-4 2 0,2-6 5 16,-4-6-8-16,-3-5-12 0,-5-6-5 15,-1 2-1-15,-9-1-4 0,3-1 10 16,-4-1-3-16,-6 0 1 0,0-2 10 16,-8 2 2-16,4 4 4 0,-3 4 0 15,3 2 3-15,0 4-3 16,0 0 9-16,2 2-6 0,2 2-1 16,0 0-2-16,0 0 0 0,0 0-5 15,0 5 3-15,0 3-3 0,2 7 10 16,0 7 12-16,-2 6-7 0,0 5 5 15,0 7 3-15,0 6-6 0,6 7 0 16,-6 7-2-16,2 3-4 16,-2 1-2-16,2-2-3 0,1-8-1 15,1-8 0-15,0-7 4 0,-2-7-4 16,-2-9 0-16,0-6 0 0,0-7 13 16,0-7-10-16,0-3 3 15,0 0-2-15,0 0-4 0,0 0 0 16,0 0 0-16,0-1 0 0,0-5 0 15,-2 4 0-15,2-2-35 0,0 2-13 16,0 0-51-16,0-2-161 16,0-5-88-16,-2-3-484 0</inkml:trace>
  <inkml:trace contextRef="#ctx0" brushRef="#br0" timeOffset="17538.06">1515 10500 751 0,'0'0'0'0,"0"0"337"16,0 0-211-16,0 0 3 0,0 0-39 15,0 0-18-15,0 0-8 0,0 0-26 16,-10 5-10-16,20-3 22 0,3 0-5 15,3 0-22-15,5 1-6 0,2 1-10 16,-3-1-6-16,3-2 0 0,-4 1 3 16,-3-2-8-16,-1 0-30 0,-3 0-8 15,-2 0-41-15,-6 0-36 16,-4 0-12-16,0 0-45 0,-4 0-98 16,-2 0-83-16</inkml:trace>
  <inkml:trace contextRef="#ctx0" brushRef="#br0" timeOffset="18010.46">1499 10682 821 0,'0'0'0'16,"0"0"312"-16,0 0-191 0,0 0-12 15,0 0-18-15,0 0-25 0,0 0-11 16,0 0-4-16,0 0-1 0,-17 0-11 15,11 0-18-15,6 0-3 0,0 3-1 16,0-1-4-16,0-2 0 16,0 0 5-16,0 0-2 0,0 0 2 15,0 0 4-15,0 0-5 0,0 0 3 16,0 0-1-16,0 0-3 0,0 0 4 16,0 0-5-16,0 0-4 0,0 0-4 15,0 0-1-15,0 0-5 0,0 2-1 16,2 0 0-16,4-1 3 0,-4 1-1 15,9 3 3-15,1-1-6 16,7-2 2-16,3 2 4 0,5-4-8 16,6 0 6-16,2 0 0 0,-4-2-5 15,0 0 3-15,-6-2 2 0,-4 3-4 16,-9 1 2-16,-1 0 3 16,-9 0-6-16,0-1 2 0,4 1 0 15,-6 0 0-15,0 0-4 0,0 0 7 16,0 0-2-16,-2 0-2 0,-2 0 2 15,2-1-2-15,2 1-11 0,-2-1 2 16,2 0-14-16,0-1-14 0,-4 1-23 16,4 0-52-16,4 0-93 15,0-3-35-15,8-2-47 0,-1-1-290 16</inkml:trace>
  <inkml:trace contextRef="#ctx0" brushRef="#br0" timeOffset="18510.63">2592 10183 1044 0,'0'0'0'0,"0"0"319"0,0 0-202 15,0 0-13-15,0 0-27 0,0 0-18 16,0 0-22-16,-68 21-19 0,58 2 1 16,-3 11-6-16,-1 10-8 0,3 3 1 15,-1 5 6-15,4 3-5 0,2-3 4 16,3-2 2-16,3-2-9 0,9-10 4 15,5-4-4-15,5-10-5 0,6-6-1 16,1-7 4-16,8-5-3 16,5-6 3-16,0-7-3 0,0-8-5 15,-6-3-3-15,-8-1 5 0,-8-2 0 16,-5-1 4-16,-6-1 0 0,-6 1-5 16,0 3 5-16,-10 2 0 15,-2 0 0-15,-3 4 2 0,-8 3-1 16,3 6-2-16,-3 4-4 0,-4 12 4 15,2 8-2-15,3 4-3 0,5 4 7 16,5-4-2-16,5-2-21 0,7-5-28 16,0-4-35-16,11-4-51 0,3-4-10 15,7-5-58-15,2-5-215 16</inkml:trace>
  <inkml:trace contextRef="#ctx0" brushRef="#br0" timeOffset="18914.36">3250 10380 965 0,'0'0'0'0,"0"0"261"0,0 0-202 15,0 0 46-15,-60-20-31 0,39 20-28 16,6 2 2-16,-5 6-2 0,-1 6-3 16,2 3 4-16,1 4-6 15,8 4-3-15,-3 0-11 0,9 5-15 16,4 0-3-16,0 0 9 0,10-5 4 15,5-5-10-15,5-7-10 0,9-5 3 16,4-8-8-16,1-2 0 16,1-9 5-16,-4-6-4 0,-4-1-22 15,-5-1 12-15,-7 0-2 0,-5-2 6 16,-2 1 7-16,-8 1-10 0,0-1 2 16,0 5 7-16,-8 1 0 0,4 4 4 15,0 7 4-15,4 3 3 0,-2 0 14 16,2 8-11-16,0 3-4 0,0 6-4 15,6 4 6-15,6 3-5 16,1-1-2-16,3 0 2 0,1-2-6 16,1-4-1-16,-7-3-4 0,5-4-21 15,-12-5-19-15,3-3-3 0,-5-2-61 16,-2-5-42-16,0-7 5 16,0-5-41-16,-6-7-161 0,-5-4-119 15</inkml:trace>
  <inkml:trace contextRef="#ctx0" brushRef="#br0" timeOffset="19227.3">3384 9894 1432 0,'0'0'0'0,"0"0"269"16,0 0-227-16,0 0-15 0,68-11-2 15,-43 24-13-15,0 2-6 0,0 2-8 16,-7-2 2-16,-5 2 0 0,-3 1-28 15,-8-2 26-15,-2 2 2 0,0-1 0 16,-12 0 0-16,-3-1 14 16,-4-3-11-16,1-2 6 0,-1-3 0 15,3-4 12-15,1-2 6 0,9 0-3 16,0-1 2-16,6 0-12 31,0-1-11-31,4 0-4 0,4 0-2 0,11 0 3 0,-1-1 0 0,5 1 0 16,0 0-1-16,2-2-42 0,-5 1 3 15,-1 1-27-15,-2 0-136 16,-5 3 14-16,-2 3-72 0,1 0-214 0</inkml:trace>
  <inkml:trace contextRef="#ctx0" brushRef="#br0" timeOffset="19431.04">3859 10311 1024 0,'0'0'0'0,"0"0"329"0,0 0-188 0,79 8-38 0,-46-5-37 16,0-3-24-16,6-1-27 0,1 1-13 15,-7 0-3-15,-6 3-21 0,-7 2-38 16,-7-1-19-16,-7-1 12 0,0 1-24 16,-6-3-65-16,0-1 1 0,-8-2-30 15,-5-9-120-15,-1-5-69 16</inkml:trace>
  <inkml:trace contextRef="#ctx0" brushRef="#br0" timeOffset="19622.74">4045 10087 1004 0,'0'0'0'0,"0"0"323"16,0 0-263-16,-20 80 1 0,16-44 22 16,1 3-25-1,3 2-8-15,0 4-4 0,0-6-14 0,0-4-20 0,0-5-6 16,7-8-2-16,-1-5-8 0,4-8-42 15,-4-4-20-15,3-5-41 0,1-6-71 16,4-9-31-16,-5-7-180 16</inkml:trace>
  <inkml:trace contextRef="#ctx0" brushRef="#br0" timeOffset="19862.72">4564 10099 1222 0,'0'0'0'0,"0"0"217"0,0 0-186 16,0 0 15-16,0 0 33 0,-74 62-34 16,51-41-23-16,4 1-10 0,-3-1-6 15,9-2 0-15,5 0 14 16,4-3-7-16,4-2-10 0,4-3 2 16,6-3 2-16,9-2 4 0,2 0 12 15,6-4-2-15,4-2-7 0,0 0-1 16,0-2-5-16,4-3-9 0,-2-3 2 15,-4-2-2-15,-5 5-38 16,-9 2-28-16,-5 2-29 0,-8 1-15 16,-2 0-36-16,0 0-6 0,-4 0-71 15,-8 0-126-15,-3-5-149 0</inkml:trace>
  <inkml:trace contextRef="#ctx0" brushRef="#br0" timeOffset="20053.09">4570 10127 1075 0,'0'0'0'16,"0"0"193"-16,0 71-78 0,0-33 0 16,2 3-21-16,1-2-22 15,5 2-31-15,-6-5-24 0,6-7-3 16,-4-2-9-16,5-9-4 0,-1-6-2 16,-2-5-56-16,4-6-44 0,1-2-74 15,1-12-67-15,-2-5-234 0</inkml:trace>
  <inkml:trace contextRef="#ctx0" brushRef="#br0" timeOffset="20494.36">5011 10116 889 0,'0'0'0'0,"0"0"97"0,0 0-63 0,-46-62 67 0,30 62-6 0,1 7-23 0,1 5-30 15,-3 13-8-15,3 4 37 0,3 8 2 16,5 5-12-16,2 1 11 0,2 1-20 16,2-5-11-16,6-6 4 0,0-5-20 15,7-8-11-15,1-8-3 16,5-6-4-16,4-6-3 0,-1-1-2 16,-1-11 6-16,-2-6-1 0,-3-5-13 15,-3-1-10-15,-1 2-9 0,-4-1-13 16,-6 2-7-16,0-2-16 15,-2 4-8-15,-2-1 19 0,-2 2 8 0,-4 3 12 16,2 4 20-16,2 4 8 16,4 4 4-16,0 1 4 0,-2 2 6 15,2 0 6-15,0 1-7 0,2 10 1 16,4 4 20-16,6 5 4 16,-4 5-5-16,7 1 6 0,-3 2-6 0,3 2 1 15,-1-3-2-15,-5 0-7 16,5-3-15-16,-8-3-3 0,2-4 1 15,-3-3-6-15,-1-5 0 0,-2-5 0 16,-2-1-42-16,2-3-95 0,0-4-24 16,-2-8-70-16,4-6-273 0</inkml:trace>
  <inkml:trace contextRef="#ctx0" brushRef="#br0" timeOffset="20704.37">5406 10155 1094 0,'0'0'0'15,"0"0"336"-15,0 0-262 0,70-10 16 16,-45 10 13-16,6 0-61 16,-2 2-13-16,2 3-7 0,-2-3-14 15,-7 2-7-15,-7 3-2 0,-3-1-37 16,-8-1-15-16,-4 2-57 0,0-1-20 15,-8-1-61-15,-6-1-127 0,3-4-77 16,-5-4-161-16</inkml:trace>
  <inkml:trace contextRef="#ctx0" brushRef="#br0" timeOffset="20877.18">5521 9978 1151 0,'0'0'0'0,"0"0"317"0,0 0-249 16,-2 87 28-16,2-41-11 0,2 1-26 15,-2-1-23-15,2 1-8 0,2-4-10 16,1-6-14-16,-1-7-4 16,2-9 0-16,4-7-74 0,-4-5-17 15,9-9-92-15,-7-1-20 0,0-10-90 16,1-8-327-16</inkml:trace>
  <inkml:trace contextRef="#ctx0" brushRef="#br0" timeOffset="21149">6053 9971 1020 0,'0'0'0'16,"0"0"387"-16,0 0-294 0,0 0 11 15,0 0-23-15,0 0-43 0,0 0-5 16,-25 79 1-16,29-43-3 0,-2 3 7 15,2 1 1-15,0 0-12 16,2-4-9-16,-1-2-8 0,-1-8-8 16,-2-1-1-16,0-8 1 0,2-3-4 15,2-5-53-15,-2-5-27 0,0-4-63 16,5-1-119-16,3-14-80 0,3-6-374 16</inkml:trace>
  <inkml:trace contextRef="#ctx0" brushRef="#br0" timeOffset="21703.96">6578 9814 830 0,'0'0'0'0,"0"0"296"0,-62-54-195 0,37 47 36 0,2 5 9 15,2 2-41-15,1 5-23 0,3 6-33 16,-4 5-28-16,5 7-7 0,1 6 2 15,7 5 3-15,2 4 1 16,0 1 10-16,6-3-2 0,4-1-5 16,6-8-4-16,7-6-1 0,1-3-13 15,1-8 2-15,8-2 1 0,-2-8-7 16,4 0 4-16,-3-9-1 16,-1-4-4-16,-4-5 0 0,-2 0-10 15,-11 1-2-15,0 1-2 0,-6 0-2 16,-2 1-10-16,0 0-12 0,-6 0 7 15,-2 1 0-15,6 0 2 0,0 0 3 16,2 3-7-16,0 0-8 16,0 0 18-16,0 2 16 0,0-2 3 15,0 4 4 1,0 1 0-16,0 0-1 0,0 4 6 0,0 2 3 0,2 0 7 16,-2 0 4-16,0 0 0 0,0 0 0 15,0 0-7-15,0 0-3 0,0 0-1 16,0 2-2-16,0 4-1 0,0 0 5 15,0 1 5-15,0 6 3 16,0 2 6-16,2 9 0 0,-2 3 3 16,0 6-1-16,0 7-6 0,-2 4-4 15,0 6 1-15,-5 2-9 0,5 2-4 16,-4-7-1-16,4-4 0 0,2-6-1 16,0-8-2-16,6-6 0 15,0-7 0-15,-1-7 1 0,-5-4-2 16,4-1-21-16,-4-4-35 0,4 0-20 15,2-6-22-15,-2-3-107 0,0-1-43 16,-4-1-188-16</inkml:trace>
  <inkml:trace contextRef="#ctx0" brushRef="#br1" timeOffset="23596.53">3241 10776 557 0,'0'0'0'0,"0"0"336"0,0 0-225 16,0 0 23-16,0 0-41 16,0 0-14-16,0 0-1 0,0 0-27 15,-14-7-6-15,14 7-2 0,0 1-17 16,0 8-4-16,0 5 11 0,2 7-7 15,6 6-1-15,0 3 4 0,3 5-15 16,3 1-3-16,-3-1 12 0,1-1-15 16,0-7-5-16,1-1 2 0,-1-4-4 15,-4-5-2-15,-1-5 2 16,-1-5 2-16,-4 0-3 0,4-4 0 16,-4 0 1-16,-2-2-20 0,0-1-29 15,2-4-11-15,-2-6 1 0,0-4-12 16,-2-1-26-16,-6 0-22 0,0-2-49 15,-5-4-36-15,3-2-118 16,-3-5-242-16</inkml:trace>
  <inkml:trace contextRef="#ctx0" brushRef="#br1" timeOffset="23798.52">3229 10794 780 0,'0'0'0'0,"0"0"396"16,0 0-280-16,0 0 18 0,0 0-60 15,0 0-11-15,-66 29-5 0,49-11-18 16,3 2-15-16,-1 1-2 0,1-3-15 16,5-4-7-16,3-2 1 0,4-3-4 15,2-2-60-15,0-6-13 16,2 0-19-16,4-2-35 0,5-10-59 16,1-2 2-16,5-2-84 0,-5-2-123 15</inkml:trace>
  <inkml:trace contextRef="#ctx0" brushRef="#br1" timeOffset="23960.34">3229 10794 688 0,'-19'27'0'0,"19"-26"404"16,0 0-256-16,2 4-32 0,2 1-14 15,11 1 7-15,4 2-37 0,3-1-27 16,1-5-2-16,0 3-11 0,-1-5-15 16,-1 2-10-16,-8 1-11 0,-1-2-18 15,-4 0-38-15,-4 1-38 16,-4 1-27-16,0-2-60 0,-6 3-42 15,-2 1-153-15</inkml:trace>
  <inkml:trace contextRef="#ctx0" brushRef="#br1" timeOffset="24325.46">3140 11429 926 0,'0'0'0'15,"0"0"359"-15,0 0-263 0,0 0-27 16,-8 79 4-16,8-41-8 16,2 3-32-16,0 3-11 0,2-3 5 0,6-3-12 15,-1-4-9-15,3-7 0 16,0-6-6-16,-1-5 0 0,-1-6-63 16,-4-4 17-16,0-5-26 0,1-1-37 15,-5-4-14-15,2-10-25 0,-2-3-129 16,4-4-94-16</inkml:trace>
  <inkml:trace contextRef="#ctx0" brushRef="#br1" timeOffset="24625.21">3326 11542 920 0,'0'0'0'46,"0"0"264"-46,0 0-155 0,-17 69 8 0,17-43-21 0,0 1-41 0,7-2-12 0,-1 0-12 0,10-7-22 0,7-8-9 0,-2-4 0 0,4-6 0 16,-1-1-15-16,1-10 3 0,-2-7-5 16,-2-2-2-16,-1-3 19 0,-7 1 0 15,-3 2-28-15,-10 1 24 16,0 2 2-16,-4 2 4 0,-11-2 8 16,-3 0-4-16,-3-1 7 0,-4 5 8 15,-2 3-4-15,5 6 7 0,3 4 8 16,3 1-9-16,3 6-8 0,5-1-5 15,2 0-17-15,6-1-1 0,2 0-23 16,8 3-28-16,0-1-8 16,9-2-47-16,2-2-50 0,4-3-71 15,-3-1-168-15,-1-5-229 0</inkml:trace>
  <inkml:trace contextRef="#ctx0" brushRef="#br1" timeOffset="25045.64">3655 11459 747 0,'0'0'0'0,"0"0"329"0,0 0-211 16,0 0-8-16,0 0-11 15,0 0-48-15,0 0-14 0,0 0-1 16,0 0-8-16,-31-2 3 0,31 2-2 16,-2 0-8-16,-3 0-4 0,3 0 10 15,0 0-9-15,0 0 4 0,2 0 4 16,-2 0-6-16,0 1 1 0,-4-1 4 15,4 2-11-15,-2 2 0 0,0 0 3 16,-1 3-8-16,5 2-4 16,0 2 4-16,0 4-7 0,0 3-1 15,3 0 2-15,5 1-5 0,4-1 3 16,1-3-1-16,3-1 0 0,7-3 0 16,0-4-2-16,3-4 2 15,1-3 0-15,2-3-10 0,-2-8-1 16,-4-1 3-16,-2-3 7 0,-9-4 0 15,0-1 2-15,-5-1 5 0,-3 0-3 16,-4 3-1-16,-4 0 5 0,-5-3 3 16,-13 3 6-16,-1 1 6 15,-10 1-7-15,-2 3-3 0,-1 6-6 16,3 7-4-16,9 2 0 0,3 7-4 16,9 0-42-16,7-1-29 0,5 2-117 15,7 1-90-15,3-4-182 0</inkml:trace>
  <inkml:trace contextRef="#ctx0" brushRef="#br0" timeOffset="29172.21">1689 12622 1073 0,'0'0'0'0,"0"0"233"0,0 0-110 16,0 0-39-16,0 0-31 0,68 54-10 15,-43-50-19-15,4-4-9 0,-4 0-7 16,6 0-6-16,-9 0 2 16,1-3-8-16,-4 1-41 0,-7 1-17 15,-4 0-42-15,-1 1-44 0,-5 0-42 16,-2 3-109-16,-2 5-40 0</inkml:trace>
  <inkml:trace contextRef="#ctx0" brushRef="#br0" timeOffset="29310.82">1772 12891 868 0,'0'0'0'0,"0"0"322"0,0 0-213 15,0 0 6-15,57 21-7 16,-30-21-27-16,2-4-27 0,2-3-39 16,0 2-12-16,-4-1-6 0,6 3-125 15,-4 0 12-15,-2 1-78 0,2 1-193 16,-6 1-181-16</inkml:trace>
  <inkml:trace contextRef="#ctx0" brushRef="#br0" timeOffset="29711.87">2658 12410 1020 0,'0'0'0'16,"0"0"266"-16,0 0-156 0,-80 71-13 16,59-29-21-16,0 6-3 0,9 5-21 15,0 6-16-15,7-2-4 16,5-4-12-16,11-7-10 0,9-5-8 16,9-11 1-16,4-7-1 0,3-9-4 15,1-7-5-15,0-7 6 0,2 0-10 16,-6-8-6-16,-4-5 17 0,0-5 0 15,-14-3-25-15,-3 0 31 16,-6 1 0-16,-6-1-1 0,0-1 2 16,-10-2-6-16,-5 1 2 0,-3 1 1 15,-5 4-5-15,2 3 2 0,1 5 0 16,1 9-1 0,-1 5 0-16,1 11 2 0,2 7-3 0,1 4 2 15,1 1 3-15,7 0-6 0,8-1-4 16,0-4 3-16,8-4-38 15,7-3-19-15,1-5-36 0,1-2-38 0,2-6-29 16,-3-2-89-16,3-9-245 16</inkml:trace>
  <inkml:trace contextRef="#ctx0" brushRef="#br0" timeOffset="30043.8">2989 12649 1083 0,'0'0'0'0,"0"0"253"0,0 0-181 15,0 0 10-15,-56 67-3 16,52-38-13-16,-2-1-30 0,6-3-8 16,8-4-9-16,7-3-10 0,3-5-2 15,3-5-3-15,4-2 0 0,2-7 3 16,4-3-13-16,0-9-1 16,-2-7 14-16,-1-3 11 0,-5 0-14 15,-8 1-3-15,-5 0-1 0,-6-2 0 16,-4 3 0-16,-2-2 0 0,-8 2-8 15,-7 0 6-15,-6 1-6 0,-5 7 5 16,-1 4 3-16,-2 5 0 0,2 6-7 16,4 9 6-16,4 4-1 15,7 3-1-15,3 2 2 0,9-7-11 16,2 1-28-16,11-2-50 0,-1-5-31 16,9-1-17-16,1-3-47 0,3-3-177 15,0-3-90-15</inkml:trace>
  <inkml:trace contextRef="#ctx0" brushRef="#br0" timeOffset="30377.53">3367 12562 1106 0,'0'0'0'16,"0"0"267"-16,0 0-180 16,0 0-1-16,0 0 4 0,-62 35-37 15,48-13-9-15,-1 3-19 0,9 4-13 16,4-1 1-16,2 0-12 0,4-2 2 15,9-7 3-15,5-1-8 0,1-5 3 16,4-4 5-16,1-6-4 0,3-3-1 16,2-6 4-16,-2-7-6 15,-4-4 2-15,-5-2 3 0,-3-4-3 16,-5 0 2-16,-6 0 3 0,-2 2-5 16,-2-1-1-16,-2 2 0 0,-12-2 1 15,-5 2-4-15,1 2 5 0,-3 6-4 16,0 5-1-16,3 7 5 15,3 2-4-15,3 10-8 0,-1 0 4 16,7 0-26-16,4 2-15 0,2-2-38 16,6-2-40-16,9-1-31 0,3-3-63 15,-1-5-183-15,-5-1-232 0</inkml:trace>
  <inkml:trace contextRef="#ctx0" brushRef="#br0" timeOffset="30735.62">3655 12570 970 0,'0'0'0'16,"0"0"269"-16,0 0-154 15,-42 71-15-15,38-44-22 0,-4-2-19 16,8 0-20-16,2-3-13 0,8-4-13 16,7-1-5-16,1-3 0 0,3-4-8 15,4-2 0-15,2-4 6 0,-2-4-9 16,-1-1-11-16,1-4 5 0,-2-6-7 15,-4-1 12-15,-7-2-4 0,-2 1 4 16,-8-1 8-16,-2 0 10 16,0-3 1-16,-6 0 3 0,-8-2 1 15,-7-4-11-15,0-2-3 0,-6 2 0 16,3-1-9-16,-1 7 2 0,2 6 3 16,2 9 14-16,5 3-1 0,6 4-8 15,-1 6-12-15,9-1 2 16,2-1-29-16,6-1-42 0,5-1-12 15,1-2-33-15,3-3-104 0,1 2-80 16,-1-3-153-16</inkml:trace>
  <inkml:trace contextRef="#ctx0" brushRef="#br0" timeOffset="31057.47">4031 12532 1010 0,'0'0'0'0,"0"0"258"16,0 0-139-16,-50 75-3 0,42-44-11 16,0 0-31-16,4-2-30 0,4-2-11 15,8-6-17-15,4-4-8 0,7-4-2 16,4-6-5-16,-1-6 2 16,5-1-3-16,4-5 0 0,-4-8-18 0,-4-4 7 15,0-3-11-15,-5 0 10 16,-10 1 14-16,-1 0 3 0,-7-1-1 15,0 2 9-15,-7 0 3 0,-1-1-5 16,-8 0 0-16,-5-1-5 0,-2 4 0 16,1 3 1-16,1 7-9 15,2 6 4-15,1 3 16 0,5 6-22 16,1 3-1-16,8-3-8 0,4 4-48 16,0-4-32-16,8-2-45 0,6-2-61 15,3-1-64-15,-5-4-205 0</inkml:trace>
  <inkml:trace contextRef="#ctx0" brushRef="#br0" timeOffset="31360.62">4436 12656 1197 0,'0'0'0'0,"0"0"281"0,0 0-241 15,0 0 37-15,0 0 2 0,81 4-19 16,-48-5-27-16,6-5-6 0,0 1-16 16,-2-2-9-16,-6 3 0 0,-6 3-4 15,-4-1-82-15,-11 2-8 0,-3 2-37 16,-7 2-16-16,0-2-37 0,-11-1-121 15,3 2-81-15</inkml:trace>
  <inkml:trace contextRef="#ctx0" brushRef="#br0" timeOffset="31593.16">4612 12425 1021 0,'0'0'0'0,"0"0"249"0,0 0-192 16,0 0 38-16,0 0-24 0,0 0-49 15,0 0-7-15,0 0 10 0,-6 79 13 16,6-41 14-16,0 5-11 0,0 6-6 16,0 3 8-16,0-4-7 0,0-4-6 15,4-7-5-15,2-6-12 16,2-7-3-16,-4-5 7 0,2-5-1 16,1-6 2-16,-5-2-6 0,-2-4-4 15,4-2-3-15,-2 0 2 0,-2 0-11 16,2-1-23-16,0-10-27 15,0-2-83-15,2-3-72 0,-4-6-132 0</inkml:trace>
  <inkml:trace contextRef="#ctx0" brushRef="#br0" timeOffset="32994.68">5275 12410 1068 0,'0'0'0'15,"0"0"229"-15,0 0-143 0,0 0-9 16,0 0-31-16,-64 55-7 15,37-22-4-15,3 1-7 0,-3 4-4 32,4 0 0-32,6 0-2 0,9-6-5 0,8-5-9 0,2-4-4 0,15-4 1 15,3-4-8-15,7-4 5 0,6-5 7 16,2-5-2-16,5-1 2 0,-3 0 0 16,0-4-8-16,-4-5 1 0,-4 3-1 15,-6-1-2-15,-4-2-68 16,-9 4 20-16,-4-1-36 0,-4-1 14 15,-2 0-31-15,-6-2-57 0,-2-2-51 16,-7-3-51-16,1-3-76 0</inkml:trace>
  <inkml:trace contextRef="#ctx0" brushRef="#br0" timeOffset="33149.36">5306 12439 897 0,'0'0'0'0,"0"0"258"0,-4 78-175 16,4-35-23-16,2 4 2 0,0 5 3 15,2 0-20-15,-2-2-8 0,5-9-23 16,3-9-8-16,-2-9-4 16,5-9-4-16,-3-7-95 0,7-7 3 15,-1-7-52-15,-6-11-17 0,9-6-85 16,-9-6-173-16</inkml:trace>
  <inkml:trace contextRef="#ctx0" brushRef="#br0" timeOffset="33456.08">5544 12498 899 0,'0'0'0'0,"0"0"288"16,-21 71-183-16,15-38 27 0,6 1-44 15,0-3-22-15,6-3-9 16,7-2-15-16,3-6-16 0,7-6-13 16,4-8-10-16,0-6 1 0,8-4-6 15,-2-12 4-15,-4-5-4 0,0-3-13 16,-8-1 12-16,-9 1-19 0,-2 0 21 15,-4 2 2-15,-6-3 7 0,-2 1-8 16,-12 0 0-16,-3-4 5 16,-3 6-8-16,-5-3 3 0,2 4 0 15,-2 8-21-15,5 8 14 0,5 5 3 16,-1 9-5-16,10 7 6 0,-1-1-7 16,7 2-35-16,7 0-12 0,1-4-33 15,8 0-84-15,-1-3-48 16,1-4-98-16,3-6-371 0</inkml:trace>
  <inkml:trace contextRef="#ctx0" brushRef="#br0" timeOffset="33775">5966 12446 916 0,'0'0'0'0,"0"0"250"0,0 0-147 15,0 0 5-15,-42 84 8 0,38-50-11 16,-4 3-35-16,4 3-22 0,4 2-12 15,6-5-4-15,4-3-6 16,9-10-12-16,4-6-6 0,2-7-4 16,1-8-6-16,5-3 4 0,0-13 5 15,-2-5-6-15,0-5 2 0,-6-4 1 16,-11 1-3-16,1-3 4 0,-9 1-1 16,-2 1-5-16,-2-2 2 0,-12 1 11 15,-1-2-8-15,-7-2 3 16,-3 2-4-16,-2 4-6 0,0 8 6 15,0 4-2-15,3 12-2 0,1 2-2 16,4 6 8-16,3 4-10 0,6 3 4 16,4-5 1-16,4 2-37 0,0-2-1 15,4 0-14-15,2-1-55 16,4 1-5-16,-1-3-19 0,3-1-78 16,-4-2-101-16,3-2-246 0</inkml:trace>
  <inkml:trace contextRef="#ctx0" brushRef="#br0" timeOffset="34094.75">6555 12463 1207 0,'0'0'0'0,"0"0"374"16,0 0-269-16,0 0-4 0,68-8-21 16,-37 1-34-16,8 3-17 0,1 0-21 15,-9-2-4-15,0 4-8 0,-15-1-50 16,-1 3-9-16,-7 0-14 15,-2 1-86-15,-6 4-3 0,-8-3-29 0,2-2-143 16,-13 0-71-16</inkml:trace>
  <inkml:trace contextRef="#ctx0" brushRef="#br0" timeOffset="34310.81">6660 12278 1080 0,'0'0'0'16,"0"0"283"-16,0 0-199 0,0 84-7 15,0-42-12-15,4 5-10 0,3 3-7 16,-3 3-8-16,4-3-4 0,-2-5-9 16,-4-8-16-16,7-7-10 15,1-6-2-15,-4-9-22 0,4-7-22 16,-1-7-27-16,-3-2-44 16,6-9-65-16,-3-10-61 0,3-3-306 0</inkml:trace>
  <inkml:trace contextRef="#ctx0" brushRef="#br0" timeOffset="34572.12">7206 12149 1151 0,'0'0'0'0,"0"0"347"0,0 0-291 16,0 0 35-16,10 66 4 0,-1-24-42 16,-3 6-13-16,-4 4-14 15,-2-3-10-15,0-3-9 0,0-3-13 16,2-6 9-16,2-7-6 0,2-6-87 16,-2-5 1-16,1-6-37 0,-1-9-74 15,6-4-88-15,-4-11-276 16</inkml:trace>
  <inkml:trace contextRef="#ctx0" brushRef="#br0" timeOffset="35324.56">7791 12090 914 0,'0'0'0'0,"0"0"273"0,0 0-175 16,-56-61 22-16,35 54 11 0,-1 6-35 15,-3 1-30-15,2 4-19 0,0 12-18 16,3 3-13-16,7 7-2 0,-1 3 0 16,6 4 1-16,-1 1 4 0,7-1 8 15,4 0-1-15,9-5-7 16,-3-3-5-16,13-5-6 0,-3-5-4 16,3-5 2-16,2-4-3 0,1-6-5 15,1-1 4-15,-2-9 1 0,-2-3-4 16,-5-3-8-16,-5 0 4 0,1-2-8 15,-6 2 4-15,-4 0-2 16,0 2 0-16,-2 0 8 0,0 4-1 16,-2-1-2-16,-2-3 3 0,0 3-6 15,-2-4-5-15,2 2 2 0,2 1-2 16,2 1-10-16,0 2 5 0,0 1 3 16,0 4 1-16,0 1 10 0,0 1 4 15,0 1-3-15,0 1 8 16,0 0-1-16,0 0-4 0,0 0 2 15,0 0 14-15,0 0-7 16,-2 0 0-16,2-1-3 16,0-1-3-16,0 2 4 0,0-1-1 0,0 1-1 0,0 0 4 15,0-1-3-15,0 1-5 16,0 0 0 0,0 0 7-16,0 0-5 0,0 1 4 0,0 0-4 0,0 8 1 15,0 2 8-15,2 4 0 16,-2 7-6-1,2 9 7-15,-2 8-2 0,2 8-1 32,-2 7 2-32,0 5-5 0,0 2-5 0,2-1 3 0,2-1-2 0,-2-9-4 0,2-5 4 0,-2-9-1 15,0-7-2-15,0-7 2 0,-2-5 2 16,0-5-4-16,0-6 2 0,0-2 6 16,0-3-6-16,0-1 7 0,0 0-2 15,0 0-3-15,0 0 2 16,0 0-2-16,0 0-6 0,0 0 5 15,0 0-5-15,0 0-9 0,0 0 5 16,0 0-2-16,-2 0-3 0,2 0 5 16,0-1 2-16,0 1-5 0,0-3 9 15,0 1-2-15,0-1 0 16,2-1 0-16,-2 1-11 0,2 0-10 16,-2 0 2-16,0-1-9 0,7 1-31 15,-3 0-19-15,-2-1-8 0,0 3-9 16,-2-4-17-16,4 1-8 15,-4 1-95-15,2 0-54 0,-2 0-62 0</inkml:trace>
  <inkml:trace contextRef="#ctx0" brushRef="#br0" timeOffset="37043.55">11328 3807 150 0,'0'0'0'0,"0"0"77"15,0 0-63-15,0 0-10 0,0 0-4 16,0 0 0-16,0 0-51 0,0 0-8 16,0 0 19-16,0 0 24 0,0 0 16 15,0 2 0-15,0-2 8 16,2 1-3-16,-2 0 2 0,0 1 1 16,2 1-13-16,-2-3-43 0</inkml:trace>
  <inkml:trace contextRef="#ctx0" brushRef="#br1" timeOffset="39198.8">5060 13036 799 0,'0'0'0'0,"0"0"426"16,0 0-257-16,0 0-26 0,-18-1-3 15,20 1-70-15,12 0-33 0,1 4 13 16,12 0-1-16,2 0-21 16,12-2-5-16,2-2-3 0,1 0-11 15,-3-6-6-15,-2 0 2 0,-1 2-9 16,-12-1-3-16,-3 3-12 0,-6 2-11 16,-11 0-7-16,-2 0-2 15,-4 0-25-15,0 0-35 0,-4 4 17 16,-2 3-25-16,-9 4-81 0,1 2-30 31,-5 1-68-31,-2-1-183 0</inkml:trace>
  <inkml:trace contextRef="#ctx0" brushRef="#br1" timeOffset="39439.21">5038 13215 1055 0,'0'0'0'0,"0"0"405"0,0 0-239 16,0 0-27-16,0 0-51 0,0 0-51 15,0 0-8-15,0 0 3 0,0 0 5 16,101-13-5-16,-49 6-13 16,-5 1-11-16,-1 1-8 0,-5 4 0 15,-10 0 0-15,-2-1 0 0,-8 2 0 16,-7 0 0-16,-8 0-32 0,0 2 8 16,-6-2-27-16,5 0 1 15,-5 0-31-15,-5 1-24 0,1 2-58 16,-2 5-35-16,4 0-75 0,-6 1-63 15,2-1-158-15</inkml:trace>
  <inkml:trace contextRef="#ctx0" brushRef="#br1" timeOffset="39698.28">5341 13241 998 0,'0'0'0'0,"0"0"349"0,0 0-257 15,0 0-40-15,0 0 2 0,3 75 6 16,9-43-1-16,-2 4-16 0,3 3-5 15,1 0-8-15,-6-3-6 0,9 0-7 16,-9-5-6-16,3-1-8 16,-3-6-4-16,-4-7 2 0,-2-4 2 15,0-7-3-15,-2-4-24 0,2-2-3 16,-2-3-27-16,0-8-23 0,0-7-5 16,-4-6-30-16,0-6-22 0,0-4-42 15,-9-2-89-15,5-6 1 16,-4 1 10-16</inkml:trace>
  <inkml:trace contextRef="#ctx0" brushRef="#br1" timeOffset="39858.05">5383 13275 442 0,'0'0'0'0,"0"0"474"0,0 0-301 16,0 0-32-16,0 0-27 15,0 0-10-15,-62 65-15 0,45-37-3 16,-1 2-32 31,-3-2-23-47,4-3-13 0,5-6-10 0,0-7-6 0,5-8-4 0,3-4-108 0,4-4-14 0,0-10-91 0,0-6-64 0,4-2-157 0</inkml:trace>
  <inkml:trace contextRef="#ctx0" brushRef="#br1" timeOffset="39981.41">5312 13329 1074 0,'0'0'0'0,"0"0"500"16,0 0-310-16,65 18-65 0,-39-17-36 16,8-1-29-16,-6-1-51 0,-1 1-9 15,0 1 0-15,-6 2 0 16,-3-1 0-16,-3 0 0 0,-7 2-73 15,-6 1-36-15,-2 2-131 0,-2-4-46 16,-16-3-218-16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4-07-02T00:54:22.874"/>
    </inkml:context>
    <inkml:brush xml:id="br0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1453 5614 1154 0,'-6'0'0'16,"2"0"321"-16,10 13-277 0,0 9 31 16,9 10 51-16,-11 10-42 0,0 4-25 15,4 1-33-15,-2 3 0 16,9-7-2-16,-3-6-28 0,1-5 8 15,5-8 13-15,-1-2-29 0,-1-3 17 16,-1-6 5-16,-5-1-20 0,-4-2 12 16,7-4 8-16,-7-1-20 15,-2 1 12-15,0-1 8 0,-2 2-20 16,5-1 12-16,-1-1 7 0,2-1-18 16,0-1 13-16,3-1 10 0,3-2-21 15,7-2 14-15,-3-9 12 0,5-7-25 16,6-6 12-16,-4-3 8 0,6-8-19 15,-6-3 10-15,-5 1 14 16,-3 1-23-16,-7 3 8 0,-4 0 14 16,-4-1-23-16,-2-3 10 0,0-4-1 15,-8-1-4-15,-4-3 0 0,-3-3 0 16,-12 1 0-16,1-3 0 0,-1 1 0 16,-6 5 0-16,0 4 0 15,-7 8 0-15,1 11 0 0,-4 10 0 16,-5 11 0-16,3 10 0 0,-9 17 0 15,2 17 0-15,1 13 0 0,1 14 0 16,0 7 0-16,9 5 0 0,14 1 0 16,6-5 0-16,15-1 0 15,6-9 0-15,13-9 0 0,18-9 0 16,8-12 0-16,17-9 0 0,10-15 0 16,6-12 0-16,13-8 0 0,6-15 0 15,2-7 0-15,-4 0 0 0,-11-1 0 16,-20 1 0-16,-8 4 0 0,-9 2 0 15,-10-1 0-15,-8 5 0 16,-7-1 0-16,-1 3 0 0,-1-1 0 16,-1 0 0-16,-3 6 0 0,-2 2 0 15,-1 4 0-15,-5 0 0 0,0 2 0 16,2 0 0-16,-2 2 0 0,-2 0 0 16,0 0 0-16,0 0 0 0,0 1 0 15,0 3 0-15,0 2 0 16,0-1 0-16,0-2 0 47,0 1 0-47,-2-1 0 0,2-1 0 0,-6-2 0 0,2-2 0 0,1-6-131 0,-3-4 4 0,4-3-80 0,0 2-163 0,-4 1-199 15</inkml:trace>
  <inkml:trace contextRef="#ctx0" brushRef="#br0" timeOffset="22467.84">11807 5932 1202 0,'0'0'0'15,"0"0"307"-15,0 0-196 0,0 0 8 16,0 0-22-16,0 0-73 0,0 0 12 16,83-74 13-16,-40 59-34 15,5 3-5-15,8 2 2 0,-9 3-15 16,1 4 3-16,-7 3 0 0,-12 13 2 15,-8 4-11-15,-11 4 8 0,-10 10-12 16,-4 5 9-16,-15 7 8 0,-9 6-4 16,-10 1-2-16,-1-4 4 15,-6-6 1-15,7-6 1 0,7-8 18 16,9-9-10-16,5-8 10 0,13-6 4 16,2-3-26-16,2 0 0 0,6-1 0 15,13-9 0-15,8-6 0 0,12-7 0 16,8-1 0-16,5-2 0 0,2 0 0 15,2 2 0-15,-3 0 0 0,-3 6 0 16,-7 4-73-16,-10 5 0 16,-4 6-44-16,-12 3-39 0,2 0-4 15,-5 0-49-15,0 0-14 0,3 1-33 16,-5 0-8-16,-1 1 92 16,-1 4 67-16,-4 1 121 0,3 0 106 0,-3 0 33 15,-2 1 61-15,4 2-6 16,-6-2-57-16,2 4 3 0,-4 5-57 15,0 3-10-15,-2 5 16 0,-10 5-15 16,-7 3-14-16,3 6 4 0,-13-1-37 16,0 2-9-16,-4 1 8 15,-6-4-22-15,-7 2 1 0,-1-2 4 16,-7-3-21-16,2-3 3 0,-4-5 9 16,3-5-20-16,-5-6 8 0,0-6 14 15,0-6-22-15,-4-3 6 0,0-3 7 78,-2-12-14-78,4-6 4 0,6-7 2 0,9-8-2 0,1-8 2 0,9-9 4 0,6-12-10 0,4-11-9 0,9-6 9 0,3-5-22 0,13-3 16 0,15 1 18 0,16-1-14 0,14 6 5 16,15 5 3-16,17 2 18 0,10 10-7 31,8 6 8 0,12 14-17-31,7 19 10 0,2 16-13 0,-5 17 0 0,-5 15 0 0,-13 13 0 0,-7 11 0 0,-15 6 0 16,-11 6 0-16,-11 0 0 0,-14-2 0 0,-10-1 0 0,-12 1 0 16,-9 2 0-16,-6 1 0 0,-15 2 0 15,-8-1 0-15,-12 0 0 16,-2 1 0-16,-13-3 0 0,-4-1 0 16,3-4 0-16,-5-6 0 0,4-8 0 15,9-9 0-15,1-8 0 0,15-6 0 16,13-4 0-16,7-3 0 0,5-4 0 15,4-2 0-15,0-1 0 0,0 0 0 16,0 0 0-16,0 0 0 16,0 0 0-16,0 0 0 0,0 0 0 15,0 0 0-15,0 0 0 0,0 1 0 16,0 0 0-16,0 0 0 0,0 1 0 16,0-2 0-16,0 0 0 15,0 0 0-15,0 0 0 0,0 0 0 16,0 0 0-16,0-2 0 0,0 2 0 15,0-2 0-15,0-2 0 16,4-4 0-16,3-4 0 0,-1-1-85 0,4-2-55 16,-4 0-96-16,-1 0-163 15,-5 3-341-15</inkml:trace>
  <inkml:trace contextRef="#ctx0" brushRef="#br0" timeOffset="24709.08">10199 7381 600 0,'0'0'0'0,"0"0"293"0,0 0-208 15,0 0 0-15,0 0 15 0,0 0-35 16,0 0-8-16,0 0 8 0,-4-1-19 16,4 1 2-16,0 0 6 0,4 0-32 15,4 0 7-15,5 0 35 16,1 2-34-16,5 5-1 0,-3 2 7 16,7 1-21-16,6 3 3 0,2 0 7 15,0 0-20-15,6 2 5 0,-8 0 1 16,2-2-16-16,-4 3 8 0,-8-2 4 15,-1-2-13-15,-7 1 6 16,-3 0 0-16,-2-2 1 0,-6 1-6 16,0-5-2-16,-6 0-15 0,2-3 2 15,-9-1-11-15,1-3-27 0,0-2-18 16,-7-9-39-16,0-2-36 0,-1-3-32 16,-1-2-45-16,-4 1-53 15,3 0 7-15</inkml:trace>
  <inkml:trace contextRef="#ctx0" brushRef="#br0" timeOffset="24915.8">10224 7381 624 0,'0'0'0'0,"0"0"300"16,0 0-225-16,0 0-1 0,0 0-13 15,0 0-42-15,0 0-2 0,0 0-2 16,0 0 35-16,17 35-12 0,-11-16-7 15,4-1-13-15,-4 3 10 16,0 1 14-16,5-1-27 0,-5-3-1 16,-2 0 2-16,2-1-15 0,-2-4 4 15,1-1 5-15,-3-4-14 0,-2-1 6 16,0-4 5-16,0-1-12 0,0 0 5 16,0-2 0-16,0 0-64 15,0-2 0-15,0-7-28 0,0-3-89 16,-2-1-1-16,0-3-29 0,-1 3 2 15,-5 0-75-15</inkml:trace>
  <inkml:trace contextRef="#ctx0" brushRef="#br0" timeOffset="25415.02">10253 7408 365 0,'0'0'0'0,"0"0"207"16,0 0-94-16,0 0-9 0,0 0 11 16,0 0-17-16,0 0-39 0,0 0 0 15,0 0 14-15,-2 0-23 0,2 0-8 16,0 0 5-16,0 0-16 0,0 0 3 16,0 0 11-16,0 0-17 0,0 0 7 15,0 0 15-15,0 0-14 16,2 0-1-16,-2 0 3 0,2 0-28 15,0 0 0-15,4-1 11 0,0-3-8 16,7 0 8-16,-3-2-2 0,7-1-16 16,1 1 8-16,1-3 10 15,4 3-15-15,-1-1 5 0,-1-1 7 16,2 4-18-16,-3-2 0 16,-3 3 14-16,-5 2-18 0,-5 1 6 0,-3 0 2 15,2 0-7-15,-6 0 4 0,2 0 6 16,-2 0-9-16,0 0 4 0,0 0 19 15,0 0-16-15,0 0 8 16,0 0 3-16,0 0-15 0,0 0 2 16,0 0 2-16,0 0-10 0,0 0 5 15,-2 0 6-15,2-1-12 0,0 1 7 16,0-2 1-16,0 2-4 0,0 0-29 16,0 0 6-16,0 0-19 0,0 0-11 15,0 0-37-15,0 0-43 16,0 0-8-16,0-1-98 0,0 1-128 15,0-3-140-15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  <a:defRPr/>
            </a:pPr>
            <a:r>
              <a:rPr lang="zh-TW" altLang="en-US" baseline="0" dirty="0"/>
              <a:t>我們來看這一題，試求這三個平方數相加之值的百位數字為何</a:t>
            </a:r>
            <a:r>
              <a:rPr lang="en-US" altLang="zh-TW" baseline="0" dirty="0"/>
              <a:t>?</a:t>
            </a:r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這三個平方數都不容易算，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看到平方，就想到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平方公式可以幫助我們簡化計算，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所以 </a:t>
            </a:r>
            <a:r>
              <a:rPr lang="en-US" altLang="zh-TW" baseline="0" dirty="0"/>
              <a:t>97 </a:t>
            </a:r>
            <a:r>
              <a:rPr lang="zh-TW" altLang="en-US" baseline="0" dirty="0"/>
              <a:t>的平方，就可以寫成 </a:t>
            </a:r>
            <a:r>
              <a:rPr lang="en-US" altLang="zh-TW" baseline="0" dirty="0"/>
              <a:t>(100 – 3) </a:t>
            </a:r>
            <a:r>
              <a:rPr lang="zh-TW" altLang="en-US" baseline="0" dirty="0"/>
              <a:t>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99 </a:t>
            </a:r>
            <a:r>
              <a:rPr lang="zh-TW" altLang="en-US" baseline="0" dirty="0"/>
              <a:t>的平方寫成 </a:t>
            </a:r>
            <a:r>
              <a:rPr lang="en-US" altLang="zh-TW" baseline="0" dirty="0"/>
              <a:t>(100 – 1) </a:t>
            </a:r>
            <a:r>
              <a:rPr lang="zh-TW" altLang="en-US" baseline="0" dirty="0"/>
              <a:t>的平方，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203 </a:t>
            </a:r>
            <a:r>
              <a:rPr lang="zh-TW" altLang="en-US" baseline="0" dirty="0"/>
              <a:t>的平方寫成 </a:t>
            </a:r>
            <a:r>
              <a:rPr lang="en-US" altLang="zh-TW" baseline="0" dirty="0"/>
              <a:t>(200 + 3) </a:t>
            </a:r>
            <a:r>
              <a:rPr lang="zh-TW" altLang="en-US" baseline="0" dirty="0"/>
              <a:t>的平方。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如果直接用公式將它們展開會有一堆 </a:t>
            </a:r>
            <a:r>
              <a:rPr lang="en-US" altLang="zh-TW" baseline="0" dirty="0"/>
              <a:t>0 </a:t>
            </a:r>
            <a:r>
              <a:rPr lang="zh-TW" altLang="en-US" baseline="0" dirty="0"/>
              <a:t>，寫起來很麻煩，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可以觀察到這兩個括號中都有 </a:t>
            </a:r>
            <a:r>
              <a:rPr lang="en-US" altLang="zh-TW" baseline="0" dirty="0"/>
              <a:t>100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而 </a:t>
            </a:r>
            <a:r>
              <a:rPr lang="en-US" altLang="zh-TW" baseline="0" dirty="0"/>
              <a:t>200 </a:t>
            </a:r>
            <a:r>
              <a:rPr lang="zh-TW" altLang="en-US" baseline="0" dirty="0"/>
              <a:t>是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 </a:t>
            </a:r>
            <a:r>
              <a:rPr lang="en-US" altLang="zh-TW" baseline="0" dirty="0"/>
              <a:t>2 </a:t>
            </a:r>
            <a:r>
              <a:rPr lang="zh-TW" altLang="en-US" baseline="0" dirty="0"/>
              <a:t>倍，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我們可以用一個變數 </a:t>
            </a:r>
            <a:r>
              <a:rPr lang="en-US" altLang="zh-TW" baseline="0" dirty="0"/>
              <a:t>a </a:t>
            </a:r>
            <a:r>
              <a:rPr lang="zh-TW" altLang="en-US" baseline="0" dirty="0"/>
              <a:t>來代表這個 </a:t>
            </a:r>
            <a:r>
              <a:rPr lang="en-US" altLang="zh-TW" baseline="0" dirty="0"/>
              <a:t>100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那麼，這個式子變成 </a:t>
            </a:r>
            <a:r>
              <a:rPr lang="en-US" altLang="zh-TW" baseline="0" dirty="0"/>
              <a:t>(a – 3)</a:t>
            </a:r>
            <a:r>
              <a:rPr lang="zh-TW" altLang="en-US" baseline="0" dirty="0"/>
              <a:t>平方 加上 </a:t>
            </a:r>
            <a:r>
              <a:rPr lang="en-US" altLang="zh-TW" baseline="0" dirty="0"/>
              <a:t>(a – 1)</a:t>
            </a:r>
            <a:r>
              <a:rPr lang="zh-TW" altLang="en-US" baseline="0" dirty="0"/>
              <a:t>平方 加 </a:t>
            </a:r>
            <a:r>
              <a:rPr lang="en-US" altLang="zh-TW" baseline="0" dirty="0"/>
              <a:t>(2a + 3) </a:t>
            </a:r>
            <a:r>
              <a:rPr lang="zh-TW" altLang="en-US" baseline="0" dirty="0"/>
              <a:t>的平方。</a:t>
            </a:r>
            <a:br>
              <a:rPr lang="en-US" altLang="zh-TW" baseline="0" dirty="0"/>
            </a:br>
            <a:r>
              <a:rPr lang="zh-TW" altLang="en-US" baseline="0" dirty="0"/>
              <a:t>會比原來這個式子簡潔好寫。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接下來就是利用公式展開了，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會等於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6a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9 </a:t>
            </a:r>
            <a:r>
              <a:rPr lang="zh-TW" altLang="en-US" baseline="0" dirty="0"/>
              <a:t>加上 </a:t>
            </a:r>
            <a:r>
              <a:rPr lang="en-US" altLang="zh-TW" baseline="0" dirty="0"/>
              <a:t>a </a:t>
            </a:r>
            <a:r>
              <a:rPr lang="zh-TW" altLang="en-US" baseline="0" dirty="0"/>
              <a:t>平方減 </a:t>
            </a:r>
            <a:r>
              <a:rPr lang="en-US" altLang="zh-TW" baseline="0" dirty="0"/>
              <a:t>2a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1 </a:t>
            </a:r>
            <a:r>
              <a:rPr lang="zh-TW" altLang="en-US" baseline="0" dirty="0"/>
              <a:t>再加上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4a </a:t>
            </a:r>
            <a:r>
              <a:rPr lang="zh-TW" altLang="en-US" baseline="0" dirty="0"/>
              <a:t>平方 加 </a:t>
            </a:r>
            <a:r>
              <a:rPr lang="en-US" altLang="zh-TW" baseline="0" dirty="0"/>
              <a:t>12 a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9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同類項合併化簡，會等於 </a:t>
            </a:r>
            <a:r>
              <a:rPr lang="en-US" altLang="zh-TW" baseline="0" dirty="0"/>
              <a:t>6a</a:t>
            </a:r>
            <a:r>
              <a:rPr lang="zh-TW" altLang="en-US" baseline="0" dirty="0"/>
              <a:t>平方 加 </a:t>
            </a:r>
            <a:r>
              <a:rPr lang="en-US" altLang="zh-TW" baseline="0" dirty="0"/>
              <a:t>4a </a:t>
            </a:r>
            <a:r>
              <a:rPr lang="zh-TW" altLang="en-US" baseline="0" dirty="0"/>
              <a:t>加 </a:t>
            </a:r>
            <a:r>
              <a:rPr lang="en-US" altLang="zh-TW" baseline="0" dirty="0"/>
              <a:t>19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這時將 </a:t>
            </a:r>
            <a:r>
              <a:rPr lang="en-US" altLang="zh-TW" baseline="0" dirty="0"/>
              <a:t>a </a:t>
            </a:r>
            <a:r>
              <a:rPr lang="zh-TW" altLang="en-US" baseline="0" dirty="0"/>
              <a:t>用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代換回去，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就等於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的平方等於 </a:t>
            </a:r>
            <a:r>
              <a:rPr lang="en-US" altLang="zh-TW" baseline="0" dirty="0"/>
              <a:t>10000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6 </a:t>
            </a:r>
            <a:r>
              <a:rPr lang="zh-TW" altLang="en-US" baseline="0" dirty="0"/>
              <a:t>就是 </a:t>
            </a:r>
            <a:r>
              <a:rPr lang="en-US" altLang="zh-TW" baseline="0" dirty="0"/>
              <a:t>60000 </a:t>
            </a:r>
            <a:r>
              <a:rPr lang="zh-TW" altLang="en-US" baseline="0" dirty="0"/>
              <a:t>加上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en-US" altLang="zh-TW" baseline="0" dirty="0"/>
              <a:t>4 </a:t>
            </a:r>
            <a:r>
              <a:rPr lang="zh-TW" altLang="en-US" baseline="0" dirty="0"/>
              <a:t>乘以 </a:t>
            </a:r>
            <a:r>
              <a:rPr lang="en-US" altLang="zh-TW" baseline="0" dirty="0"/>
              <a:t>100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400 </a:t>
            </a:r>
            <a:r>
              <a:rPr lang="zh-TW" altLang="en-US" baseline="0" dirty="0"/>
              <a:t>再加上 </a:t>
            </a:r>
            <a:r>
              <a:rPr lang="en-US" altLang="zh-TW" baseline="0" dirty="0"/>
              <a:t>19</a:t>
            </a:r>
            <a:r>
              <a:rPr lang="zh-TW" altLang="en-US" baseline="0" dirty="0"/>
              <a:t>，</a:t>
            </a: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題目要求的是百位數字，顯然的就是這個 </a:t>
            </a:r>
            <a:r>
              <a:rPr lang="en-US" altLang="zh-TW" baseline="0" dirty="0"/>
              <a:t>4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 marL="0" indent="0">
              <a:buNone/>
              <a:defRPr/>
            </a:pP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 dirty="0"/>
              <a:t>這一題並不難，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一般而言，當我們要求一個數的平方時，</a:t>
            </a:r>
            <a:br>
              <a:rPr lang="en-US" altLang="zh-TW" baseline="0" dirty="0"/>
            </a:br>
            <a:r>
              <a:rPr lang="zh-TW" altLang="en-US" baseline="0" dirty="0"/>
              <a:t>要記得利用平方公式 </a:t>
            </a:r>
            <a:r>
              <a:rPr lang="en-US" altLang="zh-TW" baseline="0" dirty="0"/>
              <a:t>(1) </a:t>
            </a:r>
            <a:r>
              <a:rPr lang="zh-TW" altLang="en-US" baseline="0" dirty="0"/>
              <a:t>幫助我們簡化計算。</a:t>
            </a:r>
            <a:endParaRPr lang="en-US" altLang="zh-TW" baseline="0" dirty="0"/>
          </a:p>
          <a:p>
            <a:pPr marL="228600" indent="-228600">
              <a:buAutoNum type="arabicPeriod"/>
              <a:defRPr/>
            </a:pPr>
            <a:r>
              <a:rPr lang="zh-TW" altLang="en-US" baseline="0" dirty="0"/>
              <a:t>另外，老師用了一個技巧，將算式中的這些一樣的數字，</a:t>
            </a:r>
            <a:br>
              <a:rPr lang="en-US" altLang="zh-TW" baseline="0" dirty="0"/>
            </a:br>
            <a:r>
              <a:rPr lang="zh-TW" altLang="en-US" baseline="0" dirty="0"/>
              <a:t>用變數</a:t>
            </a:r>
            <a:r>
              <a:rPr lang="en-US" altLang="zh-TW" baseline="0" dirty="0"/>
              <a:t>(2) </a:t>
            </a:r>
            <a:r>
              <a:rPr lang="zh-TW" altLang="en-US" baseline="0" dirty="0"/>
              <a:t>表示他，這樣會讓算式以及計算過程比較簡潔，</a:t>
            </a:r>
            <a:br>
              <a:rPr lang="en-US" altLang="zh-TW" baseline="0" dirty="0"/>
            </a:br>
            <a:r>
              <a:rPr lang="zh-TW" altLang="en-US" baseline="0" dirty="0"/>
              <a:t>這個技巧請要學起來。</a:t>
            </a:r>
            <a:br>
              <a:rPr lang="en-US" altLang="zh-TW" baseline="0" dirty="0"/>
            </a:br>
            <a:endParaRPr lang="en-US" altLang="zh-TW" baseline="0" dirty="0"/>
          </a:p>
          <a:p>
            <a:pPr marL="0" indent="0">
              <a:buNone/>
              <a:defRPr/>
            </a:pPr>
            <a:r>
              <a:rPr lang="zh-TW" altLang="en-US" baseline="0"/>
              <a:t>學生</a:t>
            </a:r>
            <a:r>
              <a:rPr lang="zh-TW" altLang="en-US" baseline="0" dirty="0"/>
              <a:t>練習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是類似的題目，留給同學練習了。</a:t>
            </a: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648301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680400"/>
          </a:xfrm>
          <a:solidFill>
            <a:srgbClr val="F5F5F5"/>
          </a:solidFill>
          <a:ln>
            <a:noFill/>
          </a:ln>
          <a:effectLst/>
        </p:spPr>
        <p:txBody>
          <a:bodyPr tIns="108000" bIns="0">
            <a:normAutofit/>
          </a:bodyPr>
          <a:lstStyle>
            <a:lvl1pPr algn="ctr">
              <a:defRPr sz="3200" b="1">
                <a:solidFill>
                  <a:schemeClr val="tx1"/>
                </a:solidFill>
                <a:effectLst/>
                <a:latin typeface="微軟正黑體" panose="020B0604030504040204" pitchFamily="34" charset="-120"/>
                <a:ea typeface="微軟正黑體" panose="020B0604030504040204" pitchFamily="34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685344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2024/7/2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customXml" Target="../ink/ink1.xml"/><Relationship Id="rId7" Type="http://schemas.openxmlformats.org/officeDocument/2006/relationships/customXml" Target="../ink/ink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.png"/><Relationship Id="rId5" Type="http://schemas.openxmlformats.org/officeDocument/2006/relationships/customXml" Target="../ink/ink2.xml"/><Relationship Id="rId10" Type="http://schemas.openxmlformats.org/officeDocument/2006/relationships/image" Target="../media/image4.png"/><Relationship Id="rId4" Type="http://schemas.openxmlformats.org/officeDocument/2006/relationships/image" Target="../media/image1.png"/><Relationship Id="rId9" Type="http://schemas.openxmlformats.org/officeDocument/2006/relationships/customXml" Target="../ink/ink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/>
              <a:t>平方和求百位數字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229614" y="876054"/>
            <a:ext cx="11809986" cy="4984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18440">
              <a:lnSpc>
                <a:spcPct val="150000"/>
              </a:lnSpc>
              <a:tabLst>
                <a:tab pos="542290" algn="r"/>
              </a:tabLst>
            </a:pP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試求 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97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+ 99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+ 203</a:t>
            </a:r>
            <a:r>
              <a:rPr lang="en-US" altLang="zh-TW" sz="2000" b="1" baseline="40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  <a:cs typeface="Times New Roman" panose="02020603050405020304" pitchFamily="18" charset="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之值的百位數字為何</a:t>
            </a:r>
            <a:r>
              <a:rPr lang="en-US" altLang="zh-TW" sz="2000" dirty="0">
                <a:ea typeface="微軟正黑體" panose="020B0604030504040204" pitchFamily="34" charset="-120"/>
                <a:cs typeface="Times New Roman" panose="02020603050405020304" pitchFamily="18" charset="0"/>
              </a:rPr>
              <a:t>?</a:t>
            </a:r>
          </a:p>
        </p:txBody>
      </p:sp>
      <p:grpSp>
        <p:nvGrpSpPr>
          <p:cNvPr id="5" name="群組 4">
            <a:extLst>
              <a:ext uri="{FF2B5EF4-FFF2-40B4-BE49-F238E27FC236}">
                <a16:creationId xmlns:a16="http://schemas.microsoft.com/office/drawing/2014/main" id="{89C8AF9F-0B58-DD6F-FB5C-42B7BE73955B}"/>
              </a:ext>
            </a:extLst>
          </p:cNvPr>
          <p:cNvGrpSpPr/>
          <p:nvPr/>
        </p:nvGrpSpPr>
        <p:grpSpPr>
          <a:xfrm>
            <a:off x="218184" y="5432300"/>
            <a:ext cx="12007826" cy="1293707"/>
            <a:chOff x="237249" y="7250973"/>
            <a:chExt cx="12007826" cy="1293707"/>
          </a:xfrm>
        </p:grpSpPr>
        <p:cxnSp>
          <p:nvCxnSpPr>
            <p:cNvPr id="6" name="直線接點 5">
              <a:extLst>
                <a:ext uri="{FF2B5EF4-FFF2-40B4-BE49-F238E27FC236}">
                  <a16:creationId xmlns:a16="http://schemas.microsoft.com/office/drawing/2014/main" id="{A7B11E46-14D2-3034-B912-07129D071934}"/>
                </a:ext>
              </a:extLst>
            </p:cNvPr>
            <p:cNvCxnSpPr>
              <a:cxnSpLocks/>
            </p:cNvCxnSpPr>
            <p:nvPr/>
          </p:nvCxnSpPr>
          <p:spPr>
            <a:xfrm>
              <a:off x="331736" y="7641819"/>
              <a:ext cx="11726929" cy="0"/>
            </a:xfrm>
            <a:prstGeom prst="line">
              <a:avLst/>
            </a:prstGeom>
            <a:ln w="19050">
              <a:solidFill>
                <a:schemeClr val="bg1">
                  <a:lumMod val="6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B0096290-3663-9075-B956-0AE9868927D8}"/>
                </a:ext>
              </a:extLst>
            </p:cNvPr>
            <p:cNvSpPr txBox="1"/>
            <p:nvPr/>
          </p:nvSpPr>
          <p:spPr>
            <a:xfrm>
              <a:off x="662920" y="7250973"/>
              <a:ext cx="166775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dirty="0">
                  <a:ea typeface="微軟正黑體" panose="020B0604030504040204" pitchFamily="34" charset="-120"/>
                </a:rPr>
                <a:t>學生練習</a:t>
              </a:r>
              <a:endParaRPr lang="en-US" altLang="zh-TW" b="1" dirty="0">
                <a:ea typeface="微軟正黑體" panose="020B0604030504040204" pitchFamily="34" charset="-120"/>
              </a:endParaRPr>
            </a:p>
          </p:txBody>
        </p:sp>
        <p:sp>
          <p:nvSpPr>
            <p:cNvPr id="9" name="矩形 8">
              <a:extLst>
                <a:ext uri="{FF2B5EF4-FFF2-40B4-BE49-F238E27FC236}">
                  <a16:creationId xmlns:a16="http://schemas.microsoft.com/office/drawing/2014/main" id="{8AA9346C-DDDA-D585-DDA6-CC633F82C8F8}"/>
                </a:ext>
              </a:extLst>
            </p:cNvPr>
            <p:cNvSpPr/>
            <p:nvPr/>
          </p:nvSpPr>
          <p:spPr>
            <a:xfrm>
              <a:off x="350787" y="7288264"/>
              <a:ext cx="280472" cy="288758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  <a:ln w="19050">
              <a:solidFill>
                <a:schemeClr val="tx1">
                  <a:lumMod val="50000"/>
                  <a:lumOff val="50000"/>
                </a:schemeClr>
              </a:solidFill>
              <a:headEnd type="none" w="med" len="med"/>
              <a:tailEnd type="arrow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/>
            </a:p>
          </p:txBody>
        </p:sp>
        <p:sp>
          <p:nvSpPr>
            <p:cNvPr id="10" name="文字方塊 9">
              <a:extLst>
                <a:ext uri="{FF2B5EF4-FFF2-40B4-BE49-F238E27FC236}">
                  <a16:creationId xmlns:a16="http://schemas.microsoft.com/office/drawing/2014/main" id="{C024CE42-29AF-B0B6-3A7E-03EEA4B47A69}"/>
                </a:ext>
              </a:extLst>
            </p:cNvPr>
            <p:cNvSpPr txBox="1"/>
            <p:nvPr/>
          </p:nvSpPr>
          <p:spPr>
            <a:xfrm>
              <a:off x="237249" y="7729196"/>
              <a:ext cx="11362871" cy="72814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120000"/>
                </a:lnSpc>
              </a:pP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算式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101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+ 102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+ 103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+ 104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+ 105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 + 106</a:t>
              </a:r>
              <a:r>
                <a:rPr lang="en-US" altLang="zh-TW" sz="1800" b="1" baseline="40000" dirty="0">
                  <a:effectLst/>
                  <a:ea typeface="微軟正黑體" panose="020B0604030504040204" pitchFamily="34" charset="-120"/>
                </a:rPr>
                <a:t>2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zh-TW" altLang="en-US" sz="1800" dirty="0">
                  <a:effectLst/>
                  <a:ea typeface="微軟正黑體" panose="020B0604030504040204" pitchFamily="34" charset="-120"/>
                </a:rPr>
                <a:t>之值的百位數字為何</a:t>
              </a:r>
              <a:r>
                <a:rPr lang="en-US" altLang="zh-TW" sz="1800" dirty="0">
                  <a:effectLst/>
                  <a:ea typeface="微軟正黑體" panose="020B0604030504040204" pitchFamily="34" charset="-120"/>
                </a:rPr>
                <a:t>?</a:t>
              </a:r>
            </a:p>
            <a:p>
              <a:pPr>
                <a:lnSpc>
                  <a:spcPct val="120000"/>
                </a:lnSpc>
              </a:pP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(A)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1    (B)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2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(C)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3    </a:t>
              </a:r>
              <a:r>
                <a:rPr lang="en-US" altLang="zh-TW" sz="1800" b="1" dirty="0">
                  <a:effectLst/>
                  <a:ea typeface="微軟正黑體" panose="020B0604030504040204" pitchFamily="34" charset="-120"/>
                </a:rPr>
                <a:t>(D)</a:t>
              </a:r>
              <a:r>
                <a:rPr lang="zh-TW" altLang="en-US" sz="1800" b="1" dirty="0">
                  <a:effectLst/>
                  <a:ea typeface="微軟正黑體" panose="020B0604030504040204" pitchFamily="34" charset="-120"/>
                </a:rPr>
                <a:t> </a:t>
              </a:r>
              <a:r>
                <a:rPr lang="en-US" altLang="zh-TW" b="1" dirty="0">
                  <a:ea typeface="微軟正黑體" panose="020B0604030504040204" pitchFamily="34" charset="-120"/>
                  <a:cs typeface="Times New Roman" panose="02020603050405020304" pitchFamily="18" charset="0"/>
                </a:rPr>
                <a:t>4</a:t>
              </a:r>
              <a:endParaRPr lang="en-US" altLang="zh-TW" sz="1600" b="1" i="1" dirty="0">
                <a:ea typeface="微軟正黑體" panose="020B0604030504040204" pitchFamily="34" charset="-120"/>
              </a:endParaRPr>
            </a:p>
          </p:txBody>
        </p:sp>
        <p:sp>
          <p:nvSpPr>
            <p:cNvPr id="11" name="文字方塊 10">
              <a:extLst>
                <a:ext uri="{FF2B5EF4-FFF2-40B4-BE49-F238E27FC236}">
                  <a16:creationId xmlns:a16="http://schemas.microsoft.com/office/drawing/2014/main" id="{E1DEF969-CD1F-71E8-E876-61349B137731}"/>
                </a:ext>
              </a:extLst>
            </p:cNvPr>
            <p:cNvSpPr txBox="1"/>
            <p:nvPr/>
          </p:nvSpPr>
          <p:spPr>
            <a:xfrm>
              <a:off x="9943013" y="8206136"/>
              <a:ext cx="2302062" cy="338544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pPr algn="r"/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</a:rPr>
                <a:t>解答</a:t>
              </a:r>
              <a:r>
                <a:rPr lang="zh-TW" altLang="en-US" sz="1600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： </a:t>
              </a:r>
              <a:r>
                <a:rPr lang="en-US" altLang="zh-TW" sz="1600" b="1" dirty="0">
                  <a:solidFill>
                    <a:schemeClr val="bg1">
                      <a:lumMod val="65000"/>
                    </a:schemeClr>
                  </a:solidFill>
                  <a:ea typeface="微軟正黑體" panose="020B0604030504040204" pitchFamily="34" charset="-120"/>
                  <a:sym typeface="Wingdings" panose="05000000000000000000" pitchFamily="2" charset="2"/>
                </a:rPr>
                <a:t>(B)</a:t>
              </a:r>
              <a:endParaRPr lang="zh-TW" altLang="en-US" sz="1600" b="1" dirty="0">
                <a:solidFill>
                  <a:schemeClr val="bg1">
                    <a:lumMod val="65000"/>
                  </a:schemeClr>
                </a:solidFill>
                <a:ea typeface="微軟正黑體" panose="020B0604030504040204" pitchFamily="34" charset="-120"/>
              </a:endParaRPr>
            </a:p>
          </p:txBody>
        </p:sp>
      </p:grpSp>
      <p:grpSp>
        <p:nvGrpSpPr>
          <p:cNvPr id="12" name="群組 11">
            <a:extLst>
              <a:ext uri="{FF2B5EF4-FFF2-40B4-BE49-F238E27FC236}">
                <a16:creationId xmlns:a16="http://schemas.microsoft.com/office/drawing/2014/main" id="{AB56BA6E-784E-10F2-6A22-7E7E4DBF964C}"/>
              </a:ext>
            </a:extLst>
          </p:cNvPr>
          <p:cNvGrpSpPr/>
          <p:nvPr/>
        </p:nvGrpSpPr>
        <p:grpSpPr>
          <a:xfrm>
            <a:off x="6096000" y="1374460"/>
            <a:ext cx="2691465" cy="1230106"/>
            <a:chOff x="8919510" y="2917350"/>
            <a:chExt cx="2691465" cy="1230106"/>
          </a:xfrm>
        </p:grpSpPr>
        <p:sp>
          <p:nvSpPr>
            <p:cNvPr id="4" name="矩形: 圓角 3">
              <a:extLst>
                <a:ext uri="{FF2B5EF4-FFF2-40B4-BE49-F238E27FC236}">
                  <a16:creationId xmlns:a16="http://schemas.microsoft.com/office/drawing/2014/main" id="{8A4B01F3-9D04-45D0-43DC-0AEE9F8DF44A}"/>
                </a:ext>
              </a:extLst>
            </p:cNvPr>
            <p:cNvSpPr/>
            <p:nvPr/>
          </p:nvSpPr>
          <p:spPr>
            <a:xfrm>
              <a:off x="8941282" y="3286683"/>
              <a:ext cx="2669693" cy="860773"/>
            </a:xfrm>
            <a:prstGeom prst="roundRect">
              <a:avLst>
                <a:gd name="adj" fmla="val 14628"/>
              </a:avLst>
            </a:prstGeom>
            <a:solidFill>
              <a:srgbClr val="FFFFCC"/>
            </a:solidFill>
            <a:ln w="12700">
              <a:solidFill>
                <a:srgbClr val="FF6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216000" tIns="72000" rIns="216000" bIns="61200" rtlCol="0" anchor="t" anchorCtr="0"/>
            <a:lstStyle/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(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 –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)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=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– 2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ab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+ </a:t>
              </a:r>
              <a:r>
                <a:rPr lang="en-US" altLang="zh-TW" b="1" i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b</a:t>
              </a:r>
              <a:r>
                <a:rPr lang="en-US" altLang="zh-TW" b="1" baseline="40000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2</a:t>
              </a: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b="1" dirty="0">
                  <a:solidFill>
                    <a:schemeClr val="tx1"/>
                  </a:solidFill>
                  <a:ea typeface="微軟正黑體" panose="020B0604030504040204" pitchFamily="34" charset="-120"/>
                  <a:sym typeface="Symbol" panose="05050102010706020507" pitchFamily="18" charset="2"/>
                </a:rPr>
                <a:t> </a:t>
              </a:r>
              <a:endParaRPr lang="en-US" altLang="zh-TW" sz="1400" b="1" dirty="0">
                <a:solidFill>
                  <a:schemeClr val="tx1"/>
                </a:solidFill>
                <a:ea typeface="微軟正黑體" panose="020B0604030504040204" pitchFamily="34" charset="-120"/>
                <a:sym typeface="Symbol" panose="05050102010706020507" pitchFamily="18" charset="2"/>
              </a:endParaRPr>
            </a:p>
          </p:txBody>
        </p:sp>
        <p:sp>
          <p:nvSpPr>
            <p:cNvPr id="8" name="文字方塊 7">
              <a:extLst>
                <a:ext uri="{FF2B5EF4-FFF2-40B4-BE49-F238E27FC236}">
                  <a16:creationId xmlns:a16="http://schemas.microsoft.com/office/drawing/2014/main" id="{B6ED230F-2DF2-F6E8-D04C-F2C879EF0BB8}"/>
                </a:ext>
              </a:extLst>
            </p:cNvPr>
            <p:cNvSpPr txBox="1"/>
            <p:nvPr/>
          </p:nvSpPr>
          <p:spPr>
            <a:xfrm>
              <a:off x="8919510" y="2917350"/>
              <a:ext cx="206417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和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(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差</a:t>
              </a:r>
              <a:r>
                <a:rPr lang="en-US" altLang="zh-TW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)</a:t>
              </a:r>
              <a:r>
                <a:rPr lang="zh-TW" altLang="en-US" b="1" dirty="0">
                  <a:latin typeface="微軟正黑體" panose="020B0604030504040204" pitchFamily="34" charset="-120"/>
                  <a:ea typeface="微軟正黑體" panose="020B0604030504040204" pitchFamily="34" charset="-120"/>
                </a:rPr>
                <a:t>的平方公式</a:t>
              </a:r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16" name="筆跡 15">
                <a:extLst>
                  <a:ext uri="{FF2B5EF4-FFF2-40B4-BE49-F238E27FC236}">
                    <a16:creationId xmlns:a16="http://schemas.microsoft.com/office/drawing/2014/main" id="{4CD32BC2-109C-4E20-4221-548D0FA115B4}"/>
                  </a:ext>
                </a:extLst>
              </p14:cNvPr>
              <p14:cNvContentPartPr/>
              <p14:nvPr/>
            </p14:nvContentPartPr>
            <p14:xfrm>
              <a:off x="447840" y="866880"/>
              <a:ext cx="3809880" cy="969480"/>
            </p14:xfrm>
          </p:contentPart>
        </mc:Choice>
        <mc:Fallback>
          <p:pic>
            <p:nvPicPr>
              <p:cNvPr id="16" name="筆跡 15">
                <a:extLst>
                  <a:ext uri="{FF2B5EF4-FFF2-40B4-BE49-F238E27FC236}">
                    <a16:creationId xmlns:a16="http://schemas.microsoft.com/office/drawing/2014/main" id="{4CD32BC2-109C-4E20-4221-548D0FA115B4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38480" y="857520"/>
                <a:ext cx="3828600" cy="98820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5">
            <p14:nvContentPartPr>
              <p14:cNvPr id="17" name="筆跡 16">
                <a:extLst>
                  <a:ext uri="{FF2B5EF4-FFF2-40B4-BE49-F238E27FC236}">
                    <a16:creationId xmlns:a16="http://schemas.microsoft.com/office/drawing/2014/main" id="{4A5D2A77-D39D-BF6C-80AE-3872C8406642}"/>
                  </a:ext>
                </a:extLst>
              </p14:cNvPr>
              <p14:cNvContentPartPr/>
              <p14:nvPr/>
            </p14:nvContentPartPr>
            <p14:xfrm>
              <a:off x="525960" y="1539000"/>
              <a:ext cx="4507920" cy="1180440"/>
            </p14:xfrm>
          </p:contentPart>
        </mc:Choice>
        <mc:Fallback>
          <p:pic>
            <p:nvPicPr>
              <p:cNvPr id="17" name="筆跡 16">
                <a:extLst>
                  <a:ext uri="{FF2B5EF4-FFF2-40B4-BE49-F238E27FC236}">
                    <a16:creationId xmlns:a16="http://schemas.microsoft.com/office/drawing/2014/main" id="{4A5D2A77-D39D-BF6C-80AE-3872C8406642}"/>
                  </a:ext>
                </a:extLst>
              </p:cNvPr>
              <p:cNvPicPr/>
              <p:nvPr/>
            </p:nvPicPr>
            <p:blipFill>
              <a:blip r:embed="rId6"/>
              <a:stretch>
                <a:fillRect/>
              </a:stretch>
            </p:blipFill>
            <p:spPr>
              <a:xfrm>
                <a:off x="516600" y="1529640"/>
                <a:ext cx="4526640" cy="119916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18" name="筆跡 17">
                <a:extLst>
                  <a:ext uri="{FF2B5EF4-FFF2-40B4-BE49-F238E27FC236}">
                    <a16:creationId xmlns:a16="http://schemas.microsoft.com/office/drawing/2014/main" id="{3DD24F33-7114-8719-8163-F93B575545E8}"/>
                  </a:ext>
                </a:extLst>
              </p14:cNvPr>
              <p14:cNvContentPartPr/>
              <p14:nvPr/>
            </p14:nvContentPartPr>
            <p14:xfrm>
              <a:off x="531360" y="1370520"/>
              <a:ext cx="3959280" cy="3546360"/>
            </p14:xfrm>
          </p:contentPart>
        </mc:Choice>
        <mc:Fallback>
          <p:pic>
            <p:nvPicPr>
              <p:cNvPr id="18" name="筆跡 17">
                <a:extLst>
                  <a:ext uri="{FF2B5EF4-FFF2-40B4-BE49-F238E27FC236}">
                    <a16:creationId xmlns:a16="http://schemas.microsoft.com/office/drawing/2014/main" id="{3DD24F33-7114-8719-8163-F93B575545E8}"/>
                  </a:ext>
                </a:extLst>
              </p:cNvPr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522000" y="1361160"/>
                <a:ext cx="3978000" cy="35650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9" name="筆跡 18">
                <a:extLst>
                  <a:ext uri="{FF2B5EF4-FFF2-40B4-BE49-F238E27FC236}">
                    <a16:creationId xmlns:a16="http://schemas.microsoft.com/office/drawing/2014/main" id="{D24EEC61-678A-8A1C-D50A-2DA3CC30A038}"/>
                  </a:ext>
                </a:extLst>
              </p14:cNvPr>
              <p14:cNvContentPartPr/>
              <p14:nvPr/>
            </p14:nvContentPartPr>
            <p14:xfrm>
              <a:off x="423360" y="1905120"/>
              <a:ext cx="4198320" cy="837360"/>
            </p14:xfrm>
          </p:contentPart>
        </mc:Choice>
        <mc:Fallback>
          <p:pic>
            <p:nvPicPr>
              <p:cNvPr id="19" name="筆跡 18">
                <a:extLst>
                  <a:ext uri="{FF2B5EF4-FFF2-40B4-BE49-F238E27FC236}">
                    <a16:creationId xmlns:a16="http://schemas.microsoft.com/office/drawing/2014/main" id="{D24EEC61-678A-8A1C-D50A-2DA3CC30A038}"/>
                  </a:ext>
                </a:extLst>
              </p:cNvPr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414000" y="1895760"/>
                <a:ext cx="4217040" cy="856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73135448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20864</TotalTime>
  <Words>452</Words>
  <Application>Microsoft Office PowerPoint</Application>
  <PresentationFormat>寬螢幕</PresentationFormat>
  <Paragraphs>38</Paragraphs>
  <Slides>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平方和求百位數字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1083</cp:revision>
  <dcterms:created xsi:type="dcterms:W3CDTF">2015-07-26T15:18:38Z</dcterms:created>
  <dcterms:modified xsi:type="dcterms:W3CDTF">2024-07-02T00:58:29Z</dcterms:modified>
</cp:coreProperties>
</file>