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388" r:id="rId2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40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FF"/>
    <a:srgbClr val="3399FF"/>
    <a:srgbClr val="FF6000"/>
    <a:srgbClr val="FFFFCC"/>
    <a:srgbClr val="F5F5F5"/>
    <a:srgbClr val="FFCCFF"/>
    <a:srgbClr val="FFFF99"/>
    <a:srgbClr val="FF66FF"/>
    <a:srgbClr val="ADDB7B"/>
    <a:srgbClr val="66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908D59E-86AA-43C3-9CAB-65B9FBBBE518}" v="23" dt="2023-09-14T03:37:53.51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6D9F66E-5EB9-4882-86FB-DCBF35E3C3E4}" styleName="中等深淺樣式 4 - 輔色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inimized">
    <p:restoredLeft sz="12450" autoAdjust="0"/>
    <p:restoredTop sz="23611" autoAdjust="0"/>
  </p:normalViewPr>
  <p:slideViewPr>
    <p:cSldViewPr snapToGrid="0">
      <p:cViewPr varScale="1">
        <p:scale>
          <a:sx n="18" d="100"/>
          <a:sy n="18" d="100"/>
        </p:scale>
        <p:origin x="2636" y="32"/>
      </p:cViewPr>
      <p:guideLst>
        <p:guide pos="3840"/>
        <p:guide orient="horz" pos="2160"/>
      </p:guideLst>
    </p:cSldViewPr>
  </p:slideViewPr>
  <p:notesTextViewPr>
    <p:cViewPr>
      <p:scale>
        <a:sx n="200" d="100"/>
        <a:sy n="200" d="100"/>
      </p:scale>
      <p:origin x="0" y="-9512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6/11/relationships/changesInfo" Target="changesInfos/changesInfo1.xml"/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Relationship Id="rId9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代數白痴 顧" userId="316db6a4f7ef8138" providerId="LiveId" clId="{3A0E3FD4-101E-465D-9FA3-CB1CD09254D0}"/>
    <pc:docChg chg="undo custSel modSld sldOrd">
      <pc:chgData name="代數白痴 顧" userId="316db6a4f7ef8138" providerId="LiveId" clId="{3A0E3FD4-101E-465D-9FA3-CB1CD09254D0}" dt="2023-08-12T06:08:24.726" v="2089"/>
      <pc:docMkLst>
        <pc:docMk/>
      </pc:docMkLst>
      <pc:sldChg chg="modSp mod modNotesTx">
        <pc:chgData name="代數白痴 顧" userId="316db6a4f7ef8138" providerId="LiveId" clId="{3A0E3FD4-101E-465D-9FA3-CB1CD09254D0}" dt="2023-08-12T03:24:18.016" v="531" actId="20577"/>
        <pc:sldMkLst>
          <pc:docMk/>
          <pc:sldMk cId="371298532" sldId="385"/>
        </pc:sldMkLst>
        <pc:spChg chg="mod">
          <ac:chgData name="代數白痴 顧" userId="316db6a4f7ef8138" providerId="LiveId" clId="{3A0E3FD4-101E-465D-9FA3-CB1CD09254D0}" dt="2023-08-12T03:24:18.016" v="531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">
        <pc:chgData name="代數白痴 顧" userId="316db6a4f7ef8138" providerId="LiveId" clId="{3A0E3FD4-101E-465D-9FA3-CB1CD09254D0}" dt="2023-08-12T05:50:21.128" v="1816" actId="20577"/>
        <pc:sldMkLst>
          <pc:docMk/>
          <pc:sldMk cId="754667137" sldId="386"/>
        </pc:sldMkLst>
        <pc:spChg chg="add del">
          <ac:chgData name="代數白痴 顧" userId="316db6a4f7ef8138" providerId="LiveId" clId="{3A0E3FD4-101E-465D-9FA3-CB1CD09254D0}" dt="2023-08-12T03:22:48.550" v="315"/>
          <ac:spMkLst>
            <pc:docMk/>
            <pc:sldMk cId="754667137" sldId="386"/>
            <ac:spMk id="9" creationId="{5373A28B-CFEB-124A-6F45-6F37DB35AF6A}"/>
          </ac:spMkLst>
        </pc:spChg>
        <pc:spChg chg="add del">
          <ac:chgData name="代數白痴 顧" userId="316db6a4f7ef8138" providerId="LiveId" clId="{3A0E3FD4-101E-465D-9FA3-CB1CD09254D0}" dt="2023-08-12T03:22:48.550" v="315"/>
          <ac:spMkLst>
            <pc:docMk/>
            <pc:sldMk cId="754667137" sldId="386"/>
            <ac:spMk id="10" creationId="{466AEF01-D020-4EDE-F358-17597B2D6339}"/>
          </ac:spMkLst>
        </pc:spChg>
        <pc:spChg chg="add del">
          <ac:chgData name="代數白痴 顧" userId="316db6a4f7ef8138" providerId="LiveId" clId="{3A0E3FD4-101E-465D-9FA3-CB1CD09254D0}" dt="2023-08-12T03:22:48.550" v="315"/>
          <ac:spMkLst>
            <pc:docMk/>
            <pc:sldMk cId="754667137" sldId="386"/>
            <ac:spMk id="11" creationId="{11679BBE-3C19-0079-A612-135A1B0A14BF}"/>
          </ac:spMkLst>
        </pc:spChg>
        <pc:spChg chg="add del">
          <ac:chgData name="代數白痴 顧" userId="316db6a4f7ef8138" providerId="LiveId" clId="{3A0E3FD4-101E-465D-9FA3-CB1CD09254D0}" dt="2023-08-12T03:22:48.550" v="315"/>
          <ac:spMkLst>
            <pc:docMk/>
            <pc:sldMk cId="754667137" sldId="386"/>
            <ac:spMk id="12" creationId="{0479A155-C8C1-4E59-7DBA-2354BA0E2CF8}"/>
          </ac:spMkLst>
        </pc:spChg>
        <pc:spChg chg="add del">
          <ac:chgData name="代數白痴 顧" userId="316db6a4f7ef8138" providerId="LiveId" clId="{3A0E3FD4-101E-465D-9FA3-CB1CD09254D0}" dt="2023-08-12T03:22:48.550" v="315"/>
          <ac:spMkLst>
            <pc:docMk/>
            <pc:sldMk cId="754667137" sldId="386"/>
            <ac:spMk id="13" creationId="{E72987BA-769E-7845-9ADC-EA196910249A}"/>
          </ac:spMkLst>
        </pc:spChg>
        <pc:spChg chg="mod">
          <ac:chgData name="代數白痴 顧" userId="316db6a4f7ef8138" providerId="LiveId" clId="{3A0E3FD4-101E-465D-9FA3-CB1CD09254D0}" dt="2023-08-12T03:28:51.856" v="731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3A0E3FD4-101E-465D-9FA3-CB1CD09254D0}" dt="2023-08-12T05:50:21.128" v="1816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3A0E3FD4-101E-465D-9FA3-CB1CD09254D0}" dt="2023-08-12T05:48:56.372" v="1774" actId="114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3A0E3FD4-101E-465D-9FA3-CB1CD09254D0}" dt="2023-08-12T03:28:10.472" v="708" actId="1035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3A0E3FD4-101E-465D-9FA3-CB1CD09254D0}" dt="2023-08-12T03:26:33.642" v="618" actId="1035"/>
          <ac:grpSpMkLst>
            <pc:docMk/>
            <pc:sldMk cId="754667137" sldId="386"/>
            <ac:grpSpMk id="2" creationId="{9204BB33-F861-B3E8-E94D-762DF3B9352D}"/>
          </ac:grpSpMkLst>
        </pc:grpChg>
        <pc:graphicFrameChg chg="add del">
          <ac:chgData name="代數白痴 顧" userId="316db6a4f7ef8138" providerId="LiveId" clId="{3A0E3FD4-101E-465D-9FA3-CB1CD09254D0}" dt="2023-08-12T03:22:48.550" v="315"/>
          <ac:graphicFrameMkLst>
            <pc:docMk/>
            <pc:sldMk cId="754667137" sldId="386"/>
            <ac:graphicFrameMk id="5" creationId="{8F2190D0-F7F6-F287-AF6E-364447791464}"/>
          </ac:graphicFrameMkLst>
        </pc:graphicFrameChg>
        <pc:graphicFrameChg chg="add del">
          <ac:chgData name="代數白痴 顧" userId="316db6a4f7ef8138" providerId="LiveId" clId="{3A0E3FD4-101E-465D-9FA3-CB1CD09254D0}" dt="2023-08-12T03:22:48.550" v="315"/>
          <ac:graphicFrameMkLst>
            <pc:docMk/>
            <pc:sldMk cId="754667137" sldId="386"/>
            <ac:graphicFrameMk id="6" creationId="{009B6E35-B0B6-0B3B-03E0-8ADBDA27EC3B}"/>
          </ac:graphicFrameMkLst>
        </pc:graphicFrameChg>
        <pc:graphicFrameChg chg="add del">
          <ac:chgData name="代數白痴 顧" userId="316db6a4f7ef8138" providerId="LiveId" clId="{3A0E3FD4-101E-465D-9FA3-CB1CD09254D0}" dt="2023-08-12T03:22:48.550" v="315"/>
          <ac:graphicFrameMkLst>
            <pc:docMk/>
            <pc:sldMk cId="754667137" sldId="386"/>
            <ac:graphicFrameMk id="7" creationId="{B1800392-85CB-4002-B98D-E78ABC330EF6}"/>
          </ac:graphicFrameMkLst>
        </pc:graphicFrameChg>
        <pc:graphicFrameChg chg="add del">
          <ac:chgData name="代數白痴 顧" userId="316db6a4f7ef8138" providerId="LiveId" clId="{3A0E3FD4-101E-465D-9FA3-CB1CD09254D0}" dt="2023-08-12T03:22:48.550" v="315"/>
          <ac:graphicFrameMkLst>
            <pc:docMk/>
            <pc:sldMk cId="754667137" sldId="386"/>
            <ac:graphicFrameMk id="8" creationId="{3EBD2355-9B5B-5BA5-3686-AD4DD703C7AB}"/>
          </ac:graphicFrameMkLst>
        </pc:graphicFrameChg>
        <pc:graphicFrameChg chg="add mod">
          <ac:chgData name="代數白痴 顧" userId="316db6a4f7ef8138" providerId="LiveId" clId="{3A0E3FD4-101E-465D-9FA3-CB1CD09254D0}" dt="2023-08-12T03:27:25.767" v="636" actId="1037"/>
          <ac:graphicFrameMkLst>
            <pc:docMk/>
            <pc:sldMk cId="754667137" sldId="386"/>
            <ac:graphicFrameMk id="14" creationId="{1E0132E2-45BB-7092-1996-CC09D4DFFC20}"/>
          </ac:graphicFrameMkLst>
        </pc:graphicFrameChg>
        <pc:graphicFrameChg chg="add mod">
          <ac:chgData name="代數白痴 顧" userId="316db6a4f7ef8138" providerId="LiveId" clId="{3A0E3FD4-101E-465D-9FA3-CB1CD09254D0}" dt="2023-08-12T03:27:59.733" v="690" actId="1037"/>
          <ac:graphicFrameMkLst>
            <pc:docMk/>
            <pc:sldMk cId="754667137" sldId="386"/>
            <ac:graphicFrameMk id="15" creationId="{D122C354-7E48-13E4-ED8F-39F73838A697}"/>
          </ac:graphicFrameMkLst>
        </pc:graphicFrameChg>
      </pc:sldChg>
      <pc:sldChg chg="addSp modSp mod ord modAnim">
        <pc:chgData name="代數白痴 顧" userId="316db6a4f7ef8138" providerId="LiveId" clId="{3A0E3FD4-101E-465D-9FA3-CB1CD09254D0}" dt="2023-08-12T06:08:24.726" v="2089"/>
        <pc:sldMkLst>
          <pc:docMk/>
          <pc:sldMk cId="731354489" sldId="387"/>
        </pc:sldMkLst>
        <pc:spChg chg="add mod">
          <ac:chgData name="代數白痴 顧" userId="316db6a4f7ef8138" providerId="LiveId" clId="{3A0E3FD4-101E-465D-9FA3-CB1CD09254D0}" dt="2023-08-12T06:07:43.934" v="2085" actId="1038"/>
          <ac:spMkLst>
            <pc:docMk/>
            <pc:sldMk cId="731354489" sldId="387"/>
            <ac:spMk id="7" creationId="{3DC74343-DDF1-4598-E8CF-EDD929E4B93B}"/>
          </ac:spMkLst>
        </pc:spChg>
        <pc:spChg chg="add mod">
          <ac:chgData name="代數白痴 顧" userId="316db6a4f7ef8138" providerId="LiveId" clId="{3A0E3FD4-101E-465D-9FA3-CB1CD09254D0}" dt="2023-08-12T06:07:26.295" v="2048" actId="1076"/>
          <ac:spMkLst>
            <pc:docMk/>
            <pc:sldMk cId="731354489" sldId="387"/>
            <ac:spMk id="8" creationId="{9AC55E35-5E7D-64F5-884D-76A296866BBE}"/>
          </ac:spMkLst>
        </pc:spChg>
        <pc:spChg chg="add mod">
          <ac:chgData name="代數白痴 顧" userId="316db6a4f7ef8138" providerId="LiveId" clId="{3A0E3FD4-101E-465D-9FA3-CB1CD09254D0}" dt="2023-08-12T06:07:34.267" v="2067" actId="1038"/>
          <ac:spMkLst>
            <pc:docMk/>
            <pc:sldMk cId="731354489" sldId="387"/>
            <ac:spMk id="9" creationId="{09ACB39C-ACDD-4272-0F5D-A81A484B736F}"/>
          </ac:spMkLst>
        </pc:spChg>
        <pc:spChg chg="mod">
          <ac:chgData name="代數白痴 顧" userId="316db6a4f7ef8138" providerId="LiveId" clId="{3A0E3FD4-101E-465D-9FA3-CB1CD09254D0}" dt="2023-08-12T03:29:31.820" v="782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3A0E3FD4-101E-465D-9FA3-CB1CD09254D0}" dt="2023-08-12T06:06:50.061" v="2046" actId="114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3A0E3FD4-101E-465D-9FA3-CB1CD09254D0}" dt="2023-08-12T05:49:28.126" v="1791" actId="1036"/>
          <ac:spMkLst>
            <pc:docMk/>
            <pc:sldMk cId="731354489" sldId="387"/>
            <ac:spMk id="85" creationId="{FD9877AB-90D9-85AC-8B35-7C59154D6CA1}"/>
          </ac:spMkLst>
        </pc:spChg>
        <pc:spChg chg="mod">
          <ac:chgData name="代數白痴 顧" userId="316db6a4f7ef8138" providerId="LiveId" clId="{3A0E3FD4-101E-465D-9FA3-CB1CD09254D0}" dt="2023-08-12T05:49:28.126" v="1791" actId="1036"/>
          <ac:spMkLst>
            <pc:docMk/>
            <pc:sldMk cId="731354489" sldId="387"/>
            <ac:spMk id="86" creationId="{7A8B1BF8-834A-95B0-07DE-5087C19188C0}"/>
          </ac:spMkLst>
        </pc:spChg>
        <pc:spChg chg="mod">
          <ac:chgData name="代數白痴 顧" userId="316db6a4f7ef8138" providerId="LiveId" clId="{3A0E3FD4-101E-465D-9FA3-CB1CD09254D0}" dt="2023-08-12T05:51:07.050" v="1822" actId="1035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3A0E3FD4-101E-465D-9FA3-CB1CD09254D0}" dt="2023-08-12T03:34:10.997" v="995" actId="1036"/>
          <ac:spMkLst>
            <pc:docMk/>
            <pc:sldMk cId="731354489" sldId="387"/>
            <ac:spMk id="101" creationId="{665D392D-19FC-71B5-434C-0ABBBC91FB85}"/>
          </ac:spMkLst>
        </pc:spChg>
        <pc:grpChg chg="mod">
          <ac:chgData name="代數白痴 顧" userId="316db6a4f7ef8138" providerId="LiveId" clId="{3A0E3FD4-101E-465D-9FA3-CB1CD09254D0}" dt="2023-08-12T03:32:05.139" v="903" actId="1035"/>
          <ac:grpSpMkLst>
            <pc:docMk/>
            <pc:sldMk cId="731354489" sldId="387"/>
            <ac:grpSpMk id="5" creationId="{4BAA3B68-1C7B-0A3C-CDE3-3D592655F73E}"/>
          </ac:grpSpMkLst>
        </pc:grpChg>
        <pc:cxnChg chg="add mod">
          <ac:chgData name="代數白痴 顧" userId="316db6a4f7ef8138" providerId="LiveId" clId="{3A0E3FD4-101E-465D-9FA3-CB1CD09254D0}" dt="2023-08-12T06:07:43.934" v="2085" actId="1038"/>
          <ac:cxnSpMkLst>
            <pc:docMk/>
            <pc:sldMk cId="731354489" sldId="387"/>
            <ac:cxnSpMk id="2" creationId="{9EA42F19-E06A-4D1A-D18B-6AF2A278A62A}"/>
          </ac:cxnSpMkLst>
        </pc:cxnChg>
        <pc:cxnChg chg="add mod">
          <ac:chgData name="代數白痴 顧" userId="316db6a4f7ef8138" providerId="LiveId" clId="{3A0E3FD4-101E-465D-9FA3-CB1CD09254D0}" dt="2023-08-12T06:07:26.295" v="2048" actId="1076"/>
          <ac:cxnSpMkLst>
            <pc:docMk/>
            <pc:sldMk cId="731354489" sldId="387"/>
            <ac:cxnSpMk id="6" creationId="{6C03EC8D-3AAC-BEB2-DB20-62327A9D1160}"/>
          </ac:cxnSpMkLst>
        </pc:cxnChg>
        <pc:cxnChg chg="add mod">
          <ac:chgData name="代數白痴 顧" userId="316db6a4f7ef8138" providerId="LiveId" clId="{3A0E3FD4-101E-465D-9FA3-CB1CD09254D0}" dt="2023-08-12T06:08:04.573" v="2087" actId="14100"/>
          <ac:cxnSpMkLst>
            <pc:docMk/>
            <pc:sldMk cId="731354489" sldId="387"/>
            <ac:cxnSpMk id="11" creationId="{32046121-3942-9320-C51C-EF6DD965DA89}"/>
          </ac:cxnSpMkLst>
        </pc:cxnChg>
        <pc:cxnChg chg="mod">
          <ac:chgData name="代數白痴 顧" userId="316db6a4f7ef8138" providerId="LiveId" clId="{3A0E3FD4-101E-465D-9FA3-CB1CD09254D0}" dt="2023-08-12T05:49:28.126" v="1791" actId="1036"/>
          <ac:cxnSpMkLst>
            <pc:docMk/>
            <pc:sldMk cId="731354489" sldId="387"/>
            <ac:cxnSpMk id="84" creationId="{85798A49-4654-BF16-EA6F-C7F808DE531E}"/>
          </ac:cxnSpMkLst>
        </pc:cxnChg>
      </pc:sldChg>
      <pc:sldChg chg="addSp delSp modSp mod modAnim">
        <pc:chgData name="代數白痴 顧" userId="316db6a4f7ef8138" providerId="LiveId" clId="{3A0E3FD4-101E-465D-9FA3-CB1CD09254D0}" dt="2023-08-12T06:06:06.034" v="2045"/>
        <pc:sldMkLst>
          <pc:docMk/>
          <pc:sldMk cId="3686676960" sldId="388"/>
        </pc:sldMkLst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11" creationId="{F91EF903-DAA2-F710-6D00-B17EF2E33BD7}"/>
          </ac:spMkLst>
        </pc:spChg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12" creationId="{5E08ADFD-7F7F-2BD4-8E8B-E3409C3671E2}"/>
          </ac:spMkLst>
        </pc:spChg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13" creationId="{B2CDEABD-DEDB-D644-4F71-3BAB561A3AA5}"/>
          </ac:spMkLst>
        </pc:spChg>
        <pc:spChg chg="mod">
          <ac:chgData name="代數白痴 顧" userId="316db6a4f7ef8138" providerId="LiveId" clId="{3A0E3FD4-101E-465D-9FA3-CB1CD09254D0}" dt="2023-08-12T04:02:50.137" v="1378" actId="20577"/>
          <ac:spMkLst>
            <pc:docMk/>
            <pc:sldMk cId="3686676960" sldId="388"/>
            <ac:spMk id="23" creationId="{00000000-0000-0000-0000-000000000000}"/>
          </ac:spMkLst>
        </pc:spChg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24" creationId="{07FFE9AB-3110-4046-A2E3-65DDA02A8D81}"/>
          </ac:spMkLst>
        </pc:spChg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28" creationId="{8F4B70D8-8CD0-C24B-59F5-0E537D4611FE}"/>
          </ac:spMkLst>
        </pc:spChg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29" creationId="{B8796DEF-0928-E764-2D18-7736D6AAE9C1}"/>
          </ac:spMkLst>
        </pc:spChg>
        <pc:spChg chg="add mod">
          <ac:chgData name="代數白痴 顧" userId="316db6a4f7ef8138" providerId="LiveId" clId="{3A0E3FD4-101E-465D-9FA3-CB1CD09254D0}" dt="2023-08-12T06:00:38.484" v="1985" actId="1076"/>
          <ac:spMkLst>
            <pc:docMk/>
            <pc:sldMk cId="3686676960" sldId="388"/>
            <ac:spMk id="30" creationId="{6788957C-EF76-AAA1-A15C-E91ACB86EC11}"/>
          </ac:spMkLst>
        </pc:spChg>
        <pc:spChg chg="add mod">
          <ac:chgData name="代數白痴 顧" userId="316db6a4f7ef8138" providerId="LiveId" clId="{3A0E3FD4-101E-465D-9FA3-CB1CD09254D0}" dt="2023-08-12T06:01:21.563" v="2006" actId="1035"/>
          <ac:spMkLst>
            <pc:docMk/>
            <pc:sldMk cId="3686676960" sldId="388"/>
            <ac:spMk id="31" creationId="{3586E56A-7FD1-0BAE-3DE6-E270049EF89F}"/>
          </ac:spMkLst>
        </pc:spChg>
        <pc:spChg chg="add mod">
          <ac:chgData name="代數白痴 顧" userId="316db6a4f7ef8138" providerId="LiveId" clId="{3A0E3FD4-101E-465D-9FA3-CB1CD09254D0}" dt="2023-08-12T06:01:44.613" v="2018" actId="1035"/>
          <ac:spMkLst>
            <pc:docMk/>
            <pc:sldMk cId="3686676960" sldId="388"/>
            <ac:spMk id="32" creationId="{674B3052-BACF-E1D6-59EE-82CDE308107F}"/>
          </ac:spMkLst>
        </pc:spChg>
        <pc:spChg chg="add mod">
          <ac:chgData name="代數白痴 顧" userId="316db6a4f7ef8138" providerId="LiveId" clId="{3A0E3FD4-101E-465D-9FA3-CB1CD09254D0}" dt="2023-08-12T06:02:10.764" v="2031" actId="1076"/>
          <ac:spMkLst>
            <pc:docMk/>
            <pc:sldMk cId="3686676960" sldId="388"/>
            <ac:spMk id="33" creationId="{97AA1785-6AFF-B634-4BEA-2BE1EBD49F52}"/>
          </ac:spMkLst>
        </pc:spChg>
        <pc:spChg chg="mod">
          <ac:chgData name="代數白痴 顧" userId="316db6a4f7ef8138" providerId="LiveId" clId="{3A0E3FD4-101E-465D-9FA3-CB1CD09254D0}" dt="2023-08-12T03:41:26.914" v="1320" actId="20577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3A0E3FD4-101E-465D-9FA3-CB1CD09254D0}" dt="2023-08-12T05:48:35.209" v="1773" actId="1035"/>
          <ac:spMkLst>
            <pc:docMk/>
            <pc:sldMk cId="3686676960" sldId="388"/>
            <ac:spMk id="85" creationId="{FD9877AB-90D9-85AC-8B35-7C59154D6CA1}"/>
          </ac:spMkLst>
        </pc:spChg>
        <pc:spChg chg="mod">
          <ac:chgData name="代數白痴 顧" userId="316db6a4f7ef8138" providerId="LiveId" clId="{3A0E3FD4-101E-465D-9FA3-CB1CD09254D0}" dt="2023-08-12T05:48:35.209" v="1773" actId="1035"/>
          <ac:spMkLst>
            <pc:docMk/>
            <pc:sldMk cId="3686676960" sldId="388"/>
            <ac:spMk id="86" creationId="{7A8B1BF8-834A-95B0-07DE-5087C19188C0}"/>
          </ac:spMkLst>
        </pc:spChg>
        <pc:spChg chg="mod">
          <ac:chgData name="代數白痴 顧" userId="316db6a4f7ef8138" providerId="LiveId" clId="{3A0E3FD4-101E-465D-9FA3-CB1CD09254D0}" dt="2023-08-12T05:48:35.209" v="1773" actId="1035"/>
          <ac:spMkLst>
            <pc:docMk/>
            <pc:sldMk cId="3686676960" sldId="388"/>
            <ac:spMk id="89" creationId="{9E8FE398-ED8E-E5DE-BD50-E0471252FAF6}"/>
          </ac:spMkLst>
        </pc:spChg>
        <pc:graphicFrameChg chg="add del mod modGraphic">
          <ac:chgData name="代數白痴 顧" userId="316db6a4f7ef8138" providerId="LiveId" clId="{3A0E3FD4-101E-465D-9FA3-CB1CD09254D0}" dt="2023-08-12T05:52:41.572" v="1835" actId="478"/>
          <ac:graphicFrameMkLst>
            <pc:docMk/>
            <pc:sldMk cId="3686676960" sldId="388"/>
            <ac:graphicFrameMk id="2" creationId="{FD13A703-3C19-7E22-788C-1DBD34C26186}"/>
          </ac:graphicFrameMkLst>
        </pc:graphicFrameChg>
        <pc:graphicFrameChg chg="add mod modGraphic">
          <ac:chgData name="代數白痴 顧" userId="316db6a4f7ef8138" providerId="LiveId" clId="{3A0E3FD4-101E-465D-9FA3-CB1CD09254D0}" dt="2023-08-12T06:00:15.988" v="1978" actId="1036"/>
          <ac:graphicFrameMkLst>
            <pc:docMk/>
            <pc:sldMk cId="3686676960" sldId="388"/>
            <ac:graphicFrameMk id="6" creationId="{CBB34EDA-89E0-D323-AA2D-E62DD37AD24D}"/>
          </ac:graphicFrameMkLst>
        </pc:graphicFrame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8" creationId="{4210B4B4-9DF4-E664-841B-E30286DF5020}"/>
          </ac:cxnSpMkLst>
        </pc:cxn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10" creationId="{54165C26-67B7-7F88-9831-D29BA831C836}"/>
          </ac:cxnSpMkLst>
        </pc:cxn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15" creationId="{13EC3642-5E92-91E8-C7C5-811E8AB020D0}"/>
          </ac:cxnSpMkLst>
        </pc:cxn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19" creationId="{19BDBEA5-2FF3-CD94-1BF6-DD37A571165E}"/>
          </ac:cxnSpMkLst>
        </pc:cxn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21" creationId="{41F30F0F-7914-1355-065B-38CFD38E7108}"/>
          </ac:cxnSpMkLst>
        </pc:cxn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26" creationId="{E76473B6-71AB-BB0D-D87E-70D110138CC5}"/>
          </ac:cxnSpMkLst>
        </pc:cxnChg>
        <pc:cxnChg chg="mod">
          <ac:chgData name="代數白痴 顧" userId="316db6a4f7ef8138" providerId="LiveId" clId="{3A0E3FD4-101E-465D-9FA3-CB1CD09254D0}" dt="2023-08-12T05:48:35.209" v="1773" actId="1035"/>
          <ac:cxnSpMkLst>
            <pc:docMk/>
            <pc:sldMk cId="3686676960" sldId="388"/>
            <ac:cxnSpMk id="84" creationId="{85798A49-4654-BF16-EA6F-C7F808DE531E}"/>
          </ac:cxnSpMkLst>
        </pc:cxnChg>
      </pc:sldChg>
    </pc:docChg>
  </pc:docChgLst>
  <pc:docChgLst>
    <pc:chgData name="代數白痴 顧" userId="316db6a4f7ef8138" providerId="LiveId" clId="{9E433390-F8B2-409B-8F2E-FC4CA86BAA19}"/>
    <pc:docChg chg="custSel modSld">
      <pc:chgData name="代數白痴 顧" userId="316db6a4f7ef8138" providerId="LiveId" clId="{9E433390-F8B2-409B-8F2E-FC4CA86BAA19}" dt="2023-09-08T07:47:53.259" v="1367" actId="20577"/>
      <pc:docMkLst>
        <pc:docMk/>
      </pc:docMkLst>
      <pc:sldChg chg="modTransition">
        <pc:chgData name="代數白痴 顧" userId="316db6a4f7ef8138" providerId="LiveId" clId="{9E433390-F8B2-409B-8F2E-FC4CA86BAA19}" dt="2023-09-08T07:27:20.953" v="746"/>
        <pc:sldMkLst>
          <pc:docMk/>
          <pc:sldMk cId="754667137" sldId="386"/>
        </pc:sldMkLst>
      </pc:sldChg>
      <pc:sldChg chg="addSp delSp modSp mod modTransition modAnim">
        <pc:chgData name="代數白痴 顧" userId="316db6a4f7ef8138" providerId="LiveId" clId="{9E433390-F8B2-409B-8F2E-FC4CA86BAA19}" dt="2023-09-08T07:47:53.259" v="1367" actId="20577"/>
        <pc:sldMkLst>
          <pc:docMk/>
          <pc:sldMk cId="731354489" sldId="387"/>
        </pc:sldMkLst>
        <pc:spChg chg="mod">
          <ac:chgData name="代數白痴 顧" userId="316db6a4f7ef8138" providerId="LiveId" clId="{9E433390-F8B2-409B-8F2E-FC4CA86BAA19}" dt="2023-09-08T07:37:43.210" v="1166" actId="113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9E433390-F8B2-409B-8F2E-FC4CA86BAA19}" dt="2023-09-08T07:37:49.979" v="1167" actId="20577"/>
          <ac:spMkLst>
            <pc:docMk/>
            <pc:sldMk cId="731354489" sldId="387"/>
            <ac:spMk id="11" creationId="{E1DEF969-CD1F-71E8-E876-61349B137731}"/>
          </ac:spMkLst>
        </pc:spChg>
        <pc:spChg chg="mod">
          <ac:chgData name="代數白痴 顧" userId="316db6a4f7ef8138" providerId="LiveId" clId="{9E433390-F8B2-409B-8F2E-FC4CA86BAA19}" dt="2023-09-08T07:47:53.259" v="1367" actId="20577"/>
          <ac:spMkLst>
            <pc:docMk/>
            <pc:sldMk cId="731354489" sldId="387"/>
            <ac:spMk id="23" creationId="{00000000-0000-0000-0000-000000000000}"/>
          </ac:spMkLst>
        </pc:spChg>
        <pc:spChg chg="add mod">
          <ac:chgData name="代數白痴 顧" userId="316db6a4f7ef8138" providerId="LiveId" clId="{9E433390-F8B2-409B-8F2E-FC4CA86BAA19}" dt="2023-09-08T07:43:08.888" v="1233" actId="1076"/>
          <ac:spMkLst>
            <pc:docMk/>
            <pc:sldMk cId="731354489" sldId="387"/>
            <ac:spMk id="40" creationId="{C52C5BDE-564C-C529-84DC-B5504D7946AE}"/>
          </ac:spMkLst>
        </pc:spChg>
        <pc:spChg chg="add mod">
          <ac:chgData name="代數白痴 顧" userId="316db6a4f7ef8138" providerId="LiveId" clId="{9E433390-F8B2-409B-8F2E-FC4CA86BAA19}" dt="2023-09-08T07:43:08.888" v="1233" actId="1076"/>
          <ac:spMkLst>
            <pc:docMk/>
            <pc:sldMk cId="731354489" sldId="387"/>
            <ac:spMk id="46" creationId="{44536645-F85A-FC30-B8D8-6F1E2F279DD6}"/>
          </ac:spMkLst>
        </pc:spChg>
        <pc:spChg chg="add mod">
          <ac:chgData name="代數白痴 顧" userId="316db6a4f7ef8138" providerId="LiveId" clId="{9E433390-F8B2-409B-8F2E-FC4CA86BAA19}" dt="2023-09-08T07:43:08.888" v="1233" actId="1076"/>
          <ac:spMkLst>
            <pc:docMk/>
            <pc:sldMk cId="731354489" sldId="387"/>
            <ac:spMk id="47" creationId="{A8FE274F-D327-CAD9-2C8C-B90967633A0C}"/>
          </ac:spMkLst>
        </pc:spChg>
        <pc:spChg chg="add mod">
          <ac:chgData name="代數白痴 顧" userId="316db6a4f7ef8138" providerId="LiveId" clId="{9E433390-F8B2-409B-8F2E-FC4CA86BAA19}" dt="2023-09-08T07:43:08.888" v="1233" actId="1076"/>
          <ac:spMkLst>
            <pc:docMk/>
            <pc:sldMk cId="731354489" sldId="387"/>
            <ac:spMk id="48" creationId="{83D5A95F-5F00-5FD4-12ED-FEF56F1DC412}"/>
          </ac:spMkLst>
        </pc:spChg>
        <pc:spChg chg="add del mod">
          <ac:chgData name="代數白痴 顧" userId="316db6a4f7ef8138" providerId="LiveId" clId="{9E433390-F8B2-409B-8F2E-FC4CA86BAA19}" dt="2023-09-08T07:42:59.521" v="1232" actId="478"/>
          <ac:spMkLst>
            <pc:docMk/>
            <pc:sldMk cId="731354489" sldId="387"/>
            <ac:spMk id="49" creationId="{BCC2D651-3BB2-2EEA-FA01-38F1A43F958A}"/>
          </ac:spMkLst>
        </pc:spChg>
        <pc:spChg chg="add mod">
          <ac:chgData name="代數白痴 顧" userId="316db6a4f7ef8138" providerId="LiveId" clId="{9E433390-F8B2-409B-8F2E-FC4CA86BAA19}" dt="2023-09-08T07:43:29.550" v="1239" actId="1076"/>
          <ac:spMkLst>
            <pc:docMk/>
            <pc:sldMk cId="731354489" sldId="387"/>
            <ac:spMk id="50" creationId="{2ECB437C-2A23-AE50-0799-28B74D6E9D58}"/>
          </ac:spMkLst>
        </pc:spChg>
        <pc:spChg chg="add mod">
          <ac:chgData name="代數白痴 顧" userId="316db6a4f7ef8138" providerId="LiveId" clId="{9E433390-F8B2-409B-8F2E-FC4CA86BAA19}" dt="2023-09-08T07:43:34.863" v="1242" actId="1076"/>
          <ac:spMkLst>
            <pc:docMk/>
            <pc:sldMk cId="731354489" sldId="387"/>
            <ac:spMk id="51" creationId="{CFB68B0B-80FA-9391-25C0-766FA1658BDB}"/>
          </ac:spMkLst>
        </pc:spChg>
        <pc:spChg chg="add mod">
          <ac:chgData name="代數白痴 顧" userId="316db6a4f7ef8138" providerId="LiveId" clId="{9E433390-F8B2-409B-8F2E-FC4CA86BAA19}" dt="2023-09-08T07:45:02.550" v="1284" actId="1076"/>
          <ac:spMkLst>
            <pc:docMk/>
            <pc:sldMk cId="731354489" sldId="387"/>
            <ac:spMk id="52" creationId="{D4AC6BE9-DB3D-0EB4-D436-CD4E56C3E166}"/>
          </ac:spMkLst>
        </pc:spChg>
        <pc:spChg chg="add del mod">
          <ac:chgData name="代數白痴 顧" userId="316db6a4f7ef8138" providerId="LiveId" clId="{9E433390-F8B2-409B-8F2E-FC4CA86BAA19}" dt="2023-09-08T07:45:19.473" v="1300" actId="478"/>
          <ac:spMkLst>
            <pc:docMk/>
            <pc:sldMk cId="731354489" sldId="387"/>
            <ac:spMk id="53" creationId="{4D6D8158-5528-735B-9B4C-83690E7DCD0E}"/>
          </ac:spMkLst>
        </pc:spChg>
        <pc:spChg chg="add mod">
          <ac:chgData name="代數白痴 顧" userId="316db6a4f7ef8138" providerId="LiveId" clId="{9E433390-F8B2-409B-8F2E-FC4CA86BAA19}" dt="2023-09-08T07:45:50.319" v="1312" actId="1076"/>
          <ac:spMkLst>
            <pc:docMk/>
            <pc:sldMk cId="731354489" sldId="387"/>
            <ac:spMk id="54" creationId="{58D3C3C4-0DA3-7175-923E-7CBFD6766D0A}"/>
          </ac:spMkLst>
        </pc:spChg>
        <pc:spChg chg="add mod">
          <ac:chgData name="代數白痴 顧" userId="316db6a4f7ef8138" providerId="LiveId" clId="{9E433390-F8B2-409B-8F2E-FC4CA86BAA19}" dt="2023-09-08T07:46:13.591" v="1328" actId="1076"/>
          <ac:spMkLst>
            <pc:docMk/>
            <pc:sldMk cId="731354489" sldId="387"/>
            <ac:spMk id="55" creationId="{0B7963B7-9DDA-D0EF-9208-34F3AE9EA316}"/>
          </ac:spMkLst>
        </pc:spChg>
        <pc:spChg chg="add mod">
          <ac:chgData name="代數白痴 顧" userId="316db6a4f7ef8138" providerId="LiveId" clId="{9E433390-F8B2-409B-8F2E-FC4CA86BAA19}" dt="2023-09-08T07:45:26.143" v="1301" actId="1076"/>
          <ac:spMkLst>
            <pc:docMk/>
            <pc:sldMk cId="731354489" sldId="387"/>
            <ac:spMk id="56" creationId="{7FF5860F-0EB1-65B5-7D00-AF7650378F20}"/>
          </ac:spMkLst>
        </pc:spChg>
        <pc:spChg chg="add del mod">
          <ac:chgData name="代數白痴 顧" userId="316db6a4f7ef8138" providerId="LiveId" clId="{9E433390-F8B2-409B-8F2E-FC4CA86BAA19}" dt="2023-09-08T07:45:53.731" v="1315" actId="478"/>
          <ac:spMkLst>
            <pc:docMk/>
            <pc:sldMk cId="731354489" sldId="387"/>
            <ac:spMk id="57" creationId="{8F253FE8-B6D4-D40D-C9EA-CA41A37E5EC2}"/>
          </ac:spMkLst>
        </pc:spChg>
        <pc:spChg chg="add mod">
          <ac:chgData name="代數白痴 顧" userId="316db6a4f7ef8138" providerId="LiveId" clId="{9E433390-F8B2-409B-8F2E-FC4CA86BAA19}" dt="2023-09-08T07:46:45.639" v="1332" actId="1076"/>
          <ac:spMkLst>
            <pc:docMk/>
            <pc:sldMk cId="731354489" sldId="387"/>
            <ac:spMk id="58" creationId="{E81C5E0F-2429-C7D3-9281-1D730BC919AD}"/>
          </ac:spMkLst>
        </pc:spChg>
        <pc:spChg chg="mod">
          <ac:chgData name="代數白痴 顧" userId="316db6a4f7ef8138" providerId="LiveId" clId="{9E433390-F8B2-409B-8F2E-FC4CA86BAA19}" dt="2023-09-08T07:26:20.489" v="656" actId="114"/>
          <ac:spMkLst>
            <pc:docMk/>
            <pc:sldMk cId="731354489" sldId="387"/>
            <ac:spMk id="60" creationId="{90ECAF3B-FFFF-A531-AFBE-31708C7D891C}"/>
          </ac:spMkLst>
        </pc:spChg>
        <pc:grpChg chg="mod">
          <ac:chgData name="代數白痴 顧" userId="316db6a4f7ef8138" providerId="LiveId" clId="{9E433390-F8B2-409B-8F2E-FC4CA86BAA19}" dt="2023-09-08T07:38:21.280" v="1175" actId="164"/>
          <ac:grpSpMkLst>
            <pc:docMk/>
            <pc:sldMk cId="731354489" sldId="387"/>
            <ac:grpSpMk id="5" creationId="{89C8AF9F-0B58-DD6F-FB5C-42B7BE73955B}"/>
          </ac:grpSpMkLst>
        </pc:grpChg>
        <pc:grpChg chg="add mod">
          <ac:chgData name="代數白痴 顧" userId="316db6a4f7ef8138" providerId="LiveId" clId="{9E433390-F8B2-409B-8F2E-FC4CA86BAA19}" dt="2023-09-08T07:38:21.280" v="1175" actId="164"/>
          <ac:grpSpMkLst>
            <pc:docMk/>
            <pc:sldMk cId="731354489" sldId="387"/>
            <ac:grpSpMk id="18" creationId="{55F8028A-341E-D746-1FFE-0B3CCC3F044D}"/>
          </ac:grpSpMkLst>
        </pc:grpChg>
        <pc:graphicFrameChg chg="del">
          <ac:chgData name="代數白痴 顧" userId="316db6a4f7ef8138" providerId="LiveId" clId="{9E433390-F8B2-409B-8F2E-FC4CA86BAA19}" dt="2023-09-08T07:20:50.831" v="62" actId="478"/>
          <ac:graphicFrameMkLst>
            <pc:docMk/>
            <pc:sldMk cId="731354489" sldId="387"/>
            <ac:graphicFrameMk id="4" creationId="{1B2DB6FC-D5F8-65EE-B16C-7C54EF0B42F0}"/>
          </ac:graphicFrameMkLst>
        </pc:graphicFrameChg>
        <pc:graphicFrameChg chg="del">
          <ac:chgData name="代數白痴 顧" userId="316db6a4f7ef8138" providerId="LiveId" clId="{9E433390-F8B2-409B-8F2E-FC4CA86BAA19}" dt="2023-09-08T07:20:54.449" v="63" actId="478"/>
          <ac:graphicFrameMkLst>
            <pc:docMk/>
            <pc:sldMk cId="731354489" sldId="387"/>
            <ac:graphicFrameMk id="8" creationId="{762DAC84-C597-047A-7298-3BBB973E85D6}"/>
          </ac:graphicFrameMkLst>
        </pc:graphicFrameChg>
        <pc:graphicFrameChg chg="add mod">
          <ac:chgData name="代數白痴 顧" userId="316db6a4f7ef8138" providerId="LiveId" clId="{9E433390-F8B2-409B-8F2E-FC4CA86BAA19}" dt="2023-09-08T07:38:21.280" v="1175" actId="164"/>
          <ac:graphicFrameMkLst>
            <pc:docMk/>
            <pc:sldMk cId="731354489" sldId="387"/>
            <ac:graphicFrameMk id="14" creationId="{50D093AF-3C65-1891-3529-C905BBF679CC}"/>
          </ac:graphicFrameMkLst>
        </pc:graphicFrameChg>
        <pc:picChg chg="add mod">
          <ac:chgData name="代數白痴 顧" userId="316db6a4f7ef8138" providerId="LiveId" clId="{9E433390-F8B2-409B-8F2E-FC4CA86BAA19}" dt="2023-09-08T07:38:21.280" v="1175" actId="164"/>
          <ac:picMkLst>
            <pc:docMk/>
            <pc:sldMk cId="731354489" sldId="387"/>
            <ac:picMk id="16" creationId="{B4DAC249-9FE9-202A-37F3-ADC9EC0A4C3F}"/>
          </ac:picMkLst>
        </pc:picChg>
        <pc:inkChg chg="add del">
          <ac:chgData name="代數白痴 顧" userId="316db6a4f7ef8138" providerId="LiveId" clId="{9E433390-F8B2-409B-8F2E-FC4CA86BAA19}" dt="2023-09-08T07:38:56.709" v="1176" actId="478"/>
          <ac:inkMkLst>
            <pc:docMk/>
            <pc:sldMk cId="731354489" sldId="387"/>
            <ac:inkMk id="13" creationId="{D11C586E-80E8-6139-423D-E4D34804EAC2}"/>
          </ac:inkMkLst>
        </pc:inkChg>
        <pc:cxnChg chg="add mod">
          <ac:chgData name="代數白痴 顧" userId="316db6a4f7ef8138" providerId="LiveId" clId="{9E433390-F8B2-409B-8F2E-FC4CA86BAA19}" dt="2023-09-08T07:26:59.770" v="701" actId="692"/>
          <ac:cxnSpMkLst>
            <pc:docMk/>
            <pc:sldMk cId="731354489" sldId="387"/>
            <ac:cxnSpMk id="3" creationId="{B0EA6AA6-9037-3B34-27D4-95EDE383CDB5}"/>
          </ac:cxnSpMkLst>
        </pc:cxnChg>
        <pc:cxnChg chg="mod">
          <ac:chgData name="代數白痴 顧" userId="316db6a4f7ef8138" providerId="LiveId" clId="{9E433390-F8B2-409B-8F2E-FC4CA86BAA19}" dt="2023-09-08T07:38:14.775" v="1174" actId="14100"/>
          <ac:cxnSpMkLst>
            <pc:docMk/>
            <pc:sldMk cId="731354489" sldId="387"/>
            <ac:cxnSpMk id="6" creationId="{A7B11E46-14D2-3034-B912-07129D071934}"/>
          </ac:cxnSpMkLst>
        </pc:cxnChg>
        <pc:cxnChg chg="add mod">
          <ac:chgData name="代數白痴 顧" userId="316db6a4f7ef8138" providerId="LiveId" clId="{9E433390-F8B2-409B-8F2E-FC4CA86BAA19}" dt="2023-09-08T07:27:09.816" v="743" actId="1037"/>
          <ac:cxnSpMkLst>
            <pc:docMk/>
            <pc:sldMk cId="731354489" sldId="387"/>
            <ac:cxnSpMk id="12" creationId="{9A0394E8-1359-F95A-8BC0-5DDBFB867B6D}"/>
          </ac:cxnSpMkLst>
        </pc:cxnChg>
        <pc:cxnChg chg="add mod">
          <ac:chgData name="代數白痴 顧" userId="316db6a4f7ef8138" providerId="LiveId" clId="{9E433390-F8B2-409B-8F2E-FC4CA86BAA19}" dt="2023-09-08T07:43:08.888" v="1233" actId="1076"/>
          <ac:cxnSpMkLst>
            <pc:docMk/>
            <pc:sldMk cId="731354489" sldId="387"/>
            <ac:cxnSpMk id="20" creationId="{28141137-BD76-EEFE-7056-08AB798AB341}"/>
          </ac:cxnSpMkLst>
        </pc:cxnChg>
        <pc:cxnChg chg="add mod">
          <ac:chgData name="代數白痴 顧" userId="316db6a4f7ef8138" providerId="LiveId" clId="{9E433390-F8B2-409B-8F2E-FC4CA86BAA19}" dt="2023-09-08T07:43:08.888" v="1233" actId="1076"/>
          <ac:cxnSpMkLst>
            <pc:docMk/>
            <pc:sldMk cId="731354489" sldId="387"/>
            <ac:cxnSpMk id="22" creationId="{30F3D38F-2C0F-7AA6-B8BB-9D6C4C72931C}"/>
          </ac:cxnSpMkLst>
        </pc:cxnChg>
        <pc:cxnChg chg="add mod">
          <ac:chgData name="代數白痴 顧" userId="316db6a4f7ef8138" providerId="LiveId" clId="{9E433390-F8B2-409B-8F2E-FC4CA86BAA19}" dt="2023-09-08T07:43:08.888" v="1233" actId="1076"/>
          <ac:cxnSpMkLst>
            <pc:docMk/>
            <pc:sldMk cId="731354489" sldId="387"/>
            <ac:cxnSpMk id="30" creationId="{B265EC50-09D6-90B9-CF3B-B6F036E64617}"/>
          </ac:cxnSpMkLst>
        </pc:cxnChg>
        <pc:cxnChg chg="add mod">
          <ac:chgData name="代數白痴 顧" userId="316db6a4f7ef8138" providerId="LiveId" clId="{9E433390-F8B2-409B-8F2E-FC4CA86BAA19}" dt="2023-09-08T07:43:08.888" v="1233" actId="1076"/>
          <ac:cxnSpMkLst>
            <pc:docMk/>
            <pc:sldMk cId="731354489" sldId="387"/>
            <ac:cxnSpMk id="32" creationId="{D16CF73A-9252-73CA-5B65-4CA600B9BE4A}"/>
          </ac:cxnSpMkLst>
        </pc:cxnChg>
        <pc:cxnChg chg="add mod">
          <ac:chgData name="代數白痴 顧" userId="316db6a4f7ef8138" providerId="LiveId" clId="{9E433390-F8B2-409B-8F2E-FC4CA86BAA19}" dt="2023-09-08T07:43:08.888" v="1233" actId="1076"/>
          <ac:cxnSpMkLst>
            <pc:docMk/>
            <pc:sldMk cId="731354489" sldId="387"/>
            <ac:cxnSpMk id="42" creationId="{CF541F9A-EA4F-645C-4E58-F57AA66FE0FB}"/>
          </ac:cxnSpMkLst>
        </pc:cxnChg>
        <pc:cxnChg chg="add mod">
          <ac:chgData name="代數白痴 顧" userId="316db6a4f7ef8138" providerId="LiveId" clId="{9E433390-F8B2-409B-8F2E-FC4CA86BAA19}" dt="2023-09-08T07:43:08.888" v="1233" actId="1076"/>
          <ac:cxnSpMkLst>
            <pc:docMk/>
            <pc:sldMk cId="731354489" sldId="387"/>
            <ac:cxnSpMk id="44" creationId="{219E13A6-B738-F029-9808-BEF11D220196}"/>
          </ac:cxnSpMkLst>
        </pc:cxnChg>
      </pc:sldChg>
      <pc:sldChg chg="modSp mod modTransition modNotesTx">
        <pc:chgData name="代數白痴 顧" userId="316db6a4f7ef8138" providerId="LiveId" clId="{9E433390-F8B2-409B-8F2E-FC4CA86BAA19}" dt="2023-09-08T07:27:20.951" v="744"/>
        <pc:sldMkLst>
          <pc:docMk/>
          <pc:sldMk cId="151402070" sldId="390"/>
        </pc:sldMkLst>
        <pc:spChg chg="mod">
          <ac:chgData name="代數白痴 顧" userId="316db6a4f7ef8138" providerId="LiveId" clId="{9E433390-F8B2-409B-8F2E-FC4CA86BAA19}" dt="2023-09-08T07:13:19.563" v="19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Transition">
        <pc:chgData name="代數白痴 顧" userId="316db6a4f7ef8138" providerId="LiveId" clId="{9E433390-F8B2-409B-8F2E-FC4CA86BAA19}" dt="2023-09-08T07:27:20.954" v="747"/>
        <pc:sldMkLst>
          <pc:docMk/>
          <pc:sldMk cId="2267038628" sldId="392"/>
        </pc:sldMkLst>
      </pc:sldChg>
    </pc:docChg>
  </pc:docChgLst>
  <pc:docChgLst>
    <pc:chgData name="代數白痴 顧" userId="316db6a4f7ef8138" providerId="LiveId" clId="{99653DCE-4835-4437-AE18-519D870C1835}"/>
    <pc:docChg chg="custSel modSld">
      <pc:chgData name="代數白痴 顧" userId="316db6a4f7ef8138" providerId="LiveId" clId="{99653DCE-4835-4437-AE18-519D870C1835}" dt="2023-08-24T02:39:45.288" v="2865" actId="20577"/>
      <pc:docMkLst>
        <pc:docMk/>
      </pc:docMkLst>
      <pc:sldChg chg="modTransition">
        <pc:chgData name="代數白痴 顧" userId="316db6a4f7ef8138" providerId="LiveId" clId="{99653DCE-4835-4437-AE18-519D870C1835}" dt="2023-08-24T02:23:18.429" v="529"/>
        <pc:sldMkLst>
          <pc:docMk/>
          <pc:sldMk cId="754667137" sldId="386"/>
        </pc:sldMkLst>
      </pc:sldChg>
      <pc:sldChg chg="addSp delSp modSp mod modTransition delAnim modAnim modNotesTx">
        <pc:chgData name="代數白痴 顧" userId="316db6a4f7ef8138" providerId="LiveId" clId="{99653DCE-4835-4437-AE18-519D870C1835}" dt="2023-08-24T02:39:45.288" v="2865" actId="20577"/>
        <pc:sldMkLst>
          <pc:docMk/>
          <pc:sldMk cId="731354489" sldId="387"/>
        </pc:sldMkLst>
        <pc:spChg chg="mod topLvl">
          <ac:chgData name="代數白痴 顧" userId="316db6a4f7ef8138" providerId="LiveId" clId="{99653DCE-4835-4437-AE18-519D870C1835}" dt="2023-08-24T02:25:59.688" v="551" actId="164"/>
          <ac:spMkLst>
            <pc:docMk/>
            <pc:sldMk cId="731354489" sldId="387"/>
            <ac:spMk id="4" creationId="{8A4B01F3-9D04-45D0-43DC-0AEE9F8DF44A}"/>
          </ac:spMkLst>
        </pc:spChg>
        <pc:spChg chg="mod">
          <ac:chgData name="代數白痴 顧" userId="316db6a4f7ef8138" providerId="LiveId" clId="{99653DCE-4835-4437-AE18-519D870C1835}" dt="2023-08-24T02:19:17.836" v="398" actId="1036"/>
          <ac:spMkLst>
            <pc:docMk/>
            <pc:sldMk cId="731354489" sldId="387"/>
            <ac:spMk id="7" creationId="{B0096290-3663-9075-B956-0AE9868927D8}"/>
          </ac:spMkLst>
        </pc:spChg>
        <pc:spChg chg="mod topLvl">
          <ac:chgData name="代數白痴 顧" userId="316db6a4f7ef8138" providerId="LiveId" clId="{99653DCE-4835-4437-AE18-519D870C1835}" dt="2023-08-24T02:25:59.688" v="551" actId="164"/>
          <ac:spMkLst>
            <pc:docMk/>
            <pc:sldMk cId="731354489" sldId="387"/>
            <ac:spMk id="8" creationId="{B6ED230F-2DF2-F6E8-D04C-F2C879EF0BB8}"/>
          </ac:spMkLst>
        </pc:spChg>
        <pc:spChg chg="mod">
          <ac:chgData name="代數白痴 顧" userId="316db6a4f7ef8138" providerId="LiveId" clId="{99653DCE-4835-4437-AE18-519D870C1835}" dt="2023-08-24T02:19:17.836" v="398" actId="1036"/>
          <ac:spMkLst>
            <pc:docMk/>
            <pc:sldMk cId="731354489" sldId="387"/>
            <ac:spMk id="9" creationId="{8AA9346C-DDDA-D585-DDA6-CC633F82C8F8}"/>
          </ac:spMkLst>
        </pc:spChg>
        <pc:spChg chg="mod">
          <ac:chgData name="代數白痴 顧" userId="316db6a4f7ef8138" providerId="LiveId" clId="{99653DCE-4835-4437-AE18-519D870C1835}" dt="2023-08-24T02:19:17.836" v="398" actId="1036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99653DCE-4835-4437-AE18-519D870C1835}" dt="2023-08-24T02:15:29.292" v="75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99653DCE-4835-4437-AE18-519D870C1835}" dt="2023-08-24T02:17:17.166" v="227" actId="947"/>
          <ac:spMkLst>
            <pc:docMk/>
            <pc:sldMk cId="731354489" sldId="387"/>
            <ac:spMk id="60" creationId="{90ECAF3B-FFFF-A531-AFBE-31708C7D891C}"/>
          </ac:spMkLst>
        </pc:spChg>
        <pc:grpChg chg="add del mod">
          <ac:chgData name="代數白痴 顧" userId="316db6a4f7ef8138" providerId="LiveId" clId="{99653DCE-4835-4437-AE18-519D870C1835}" dt="2023-08-24T02:24:45.829" v="535" actId="165"/>
          <ac:grpSpMkLst>
            <pc:docMk/>
            <pc:sldMk cId="731354489" sldId="387"/>
            <ac:grpSpMk id="3" creationId="{FCC8BE54-CAD9-F479-4CD6-D75AD6592DB6}"/>
          </ac:grpSpMkLst>
        </pc:grpChg>
        <pc:grpChg chg="topLvl">
          <ac:chgData name="代數白痴 顧" userId="316db6a4f7ef8138" providerId="LiveId" clId="{99653DCE-4835-4437-AE18-519D870C1835}" dt="2023-08-24T02:12:42.793" v="36" actId="478"/>
          <ac:grpSpMkLst>
            <pc:docMk/>
            <pc:sldMk cId="731354489" sldId="387"/>
            <ac:grpSpMk id="5" creationId="{89C8AF9F-0B58-DD6F-FB5C-42B7BE73955B}"/>
          </ac:grpSpMkLst>
        </pc:grpChg>
        <pc:grpChg chg="add mod">
          <ac:chgData name="代數白痴 顧" userId="316db6a4f7ef8138" providerId="LiveId" clId="{99653DCE-4835-4437-AE18-519D870C1835}" dt="2023-08-24T02:25:59.688" v="551" actId="164"/>
          <ac:grpSpMkLst>
            <pc:docMk/>
            <pc:sldMk cId="731354489" sldId="387"/>
            <ac:grpSpMk id="12" creationId="{AB56BA6E-784E-10F2-6A22-7E7E4DBF964C}"/>
          </ac:grpSpMkLst>
        </pc:grpChg>
        <pc:grpChg chg="del">
          <ac:chgData name="代數白痴 顧" userId="316db6a4f7ef8138" providerId="LiveId" clId="{99653DCE-4835-4437-AE18-519D870C1835}" dt="2023-08-24T02:12:42.793" v="36" actId="478"/>
          <ac:grpSpMkLst>
            <pc:docMk/>
            <pc:sldMk cId="731354489" sldId="387"/>
            <ac:grpSpMk id="2058" creationId="{C304607A-4A70-8E8D-820A-5F3C3B51CF5E}"/>
          </ac:grpSpMkLst>
        </pc:grpChg>
        <pc:picChg chg="del">
          <ac:chgData name="代數白痴 顧" userId="316db6a4f7ef8138" providerId="LiveId" clId="{99653DCE-4835-4437-AE18-519D870C1835}" dt="2023-08-24T02:12:41.257" v="35" actId="478"/>
          <ac:picMkLst>
            <pc:docMk/>
            <pc:sldMk cId="731354489" sldId="387"/>
            <ac:picMk id="24" creationId="{92C546EC-BCD3-552D-8D62-B8565686FA83}"/>
          </ac:picMkLst>
        </pc:picChg>
        <pc:picChg chg="del topLvl">
          <ac:chgData name="代數白痴 顧" userId="316db6a4f7ef8138" providerId="LiveId" clId="{99653DCE-4835-4437-AE18-519D870C1835}" dt="2023-08-24T02:12:42.793" v="36" actId="478"/>
          <ac:picMkLst>
            <pc:docMk/>
            <pc:sldMk cId="731354489" sldId="387"/>
            <ac:picMk id="36" creationId="{33C9DCC9-6E48-433B-F008-EB9698DBDA10}"/>
          </ac:picMkLst>
        </pc:picChg>
        <pc:cxnChg chg="mod">
          <ac:chgData name="代數白痴 顧" userId="316db6a4f7ef8138" providerId="LiveId" clId="{99653DCE-4835-4437-AE18-519D870C1835}" dt="2023-08-24T02:19:17.836" v="398" actId="1036"/>
          <ac:cxnSpMkLst>
            <pc:docMk/>
            <pc:sldMk cId="731354489" sldId="387"/>
            <ac:cxnSpMk id="6" creationId="{A7B11E46-14D2-3034-B912-07129D071934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13" creationId="{EB7841B6-E354-0170-C0AA-2F09CE90F7FF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26" creationId="{621871BD-343F-A972-9BD9-6227899E1B47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27" creationId="{49865E95-20EE-A20E-392B-6492C4D010E2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28" creationId="{FC5A00D2-AD6E-4E7E-0CB3-EE8B7C6636F7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29" creationId="{4C7A5C5D-51FD-C6B4-0D3E-A743E73D650A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31" creationId="{25FA9DA7-2EC1-39B5-AE2E-C6531695D637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32" creationId="{CAAAF4B5-DE05-87E2-CF70-8625EE93A492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33" creationId="{C2C77AAE-E7A0-5A73-6516-966EE5716C5F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34" creationId="{C085C8E1-0613-22BD-F067-A944D7EF40C1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48" creationId="{2A8F477D-55DD-F85E-9574-5EBD47D29542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52" creationId="{70748036-EFAA-9314-B935-9D22CD23DC2D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55" creationId="{A6E83F91-9A27-E7DF-B199-5500A43D52EA}"/>
          </ac:cxnSpMkLst>
        </pc:cxnChg>
        <pc:cxnChg chg="del mod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57" creationId="{7EDE8BCB-A1E7-DAC6-2E18-38F3C48B7CB8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59" creationId="{090EF3D5-193F-FEF6-FBD8-18929AA6DCF1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62" creationId="{7FB079F7-5B56-4800-37EC-D1036F111DD4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2056" creationId="{F25BEEC8-B2C1-D6F0-FDF5-17595D0C7639}"/>
          </ac:cxnSpMkLst>
        </pc:cxnChg>
      </pc:sldChg>
      <pc:sldChg chg="modTransition">
        <pc:chgData name="代數白痴 顧" userId="316db6a4f7ef8138" providerId="LiveId" clId="{99653DCE-4835-4437-AE18-519D870C1835}" dt="2023-08-24T02:23:18.429" v="530"/>
        <pc:sldMkLst>
          <pc:docMk/>
          <pc:sldMk cId="3686676960" sldId="388"/>
        </pc:sldMkLst>
      </pc:sldChg>
      <pc:sldChg chg="modSp mod modTransition modNotesTx">
        <pc:chgData name="代數白痴 顧" userId="316db6a4f7ef8138" providerId="LiveId" clId="{99653DCE-4835-4437-AE18-519D870C1835}" dt="2023-08-24T02:23:18.422" v="527"/>
        <pc:sldMkLst>
          <pc:docMk/>
          <pc:sldMk cId="151402070" sldId="390"/>
        </pc:sldMkLst>
        <pc:spChg chg="mod">
          <ac:chgData name="代數白痴 顧" userId="316db6a4f7ef8138" providerId="LiveId" clId="{99653DCE-4835-4437-AE18-519D870C1835}" dt="2023-08-24T02:12:22.250" v="19" actId="20577"/>
          <ac:spMkLst>
            <pc:docMk/>
            <pc:sldMk cId="151402070" sldId="390"/>
            <ac:spMk id="2" creationId="{2ED883B7-7BB5-3569-0000-ECC75BEFD414}"/>
          </ac:spMkLst>
        </pc:spChg>
      </pc:sldChg>
    </pc:docChg>
  </pc:docChgLst>
  <pc:docChgLst>
    <pc:chgData name="代數白痴 顧" userId="316db6a4f7ef8138" providerId="LiveId" clId="{B249ED34-4B87-4BF6-AEFF-9B4A5EEDB29E}"/>
    <pc:docChg chg="custSel modSld">
      <pc:chgData name="代數白痴 顧" userId="316db6a4f7ef8138" providerId="LiveId" clId="{B249ED34-4B87-4BF6-AEFF-9B4A5EEDB29E}" dt="2023-08-09T09:05:41.455" v="2143" actId="20577"/>
      <pc:docMkLst>
        <pc:docMk/>
      </pc:docMkLst>
      <pc:sldChg chg="addSp delSp modSp mod modTransition modNotesTx">
        <pc:chgData name="代數白痴 顧" userId="316db6a4f7ef8138" providerId="LiveId" clId="{B249ED34-4B87-4BF6-AEFF-9B4A5EEDB29E}" dt="2023-08-09T09:05:41.455" v="2143" actId="20577"/>
        <pc:sldMkLst>
          <pc:docMk/>
          <pc:sldMk cId="2873434386" sldId="379"/>
        </pc:sldMkLst>
        <pc:spChg chg="mod">
          <ac:chgData name="代數白痴 顧" userId="316db6a4f7ef8138" providerId="LiveId" clId="{B249ED34-4B87-4BF6-AEFF-9B4A5EEDB29E}" dt="2023-08-07T13:09:49.639" v="1336" actId="20578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B249ED34-4B87-4BF6-AEFF-9B4A5EEDB29E}" dt="2023-08-07T13:02:03.513" v="878" actId="14100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B249ED34-4B87-4BF6-AEFF-9B4A5EEDB29E}" dt="2023-08-07T13:01:58.420" v="877" actId="1036"/>
          <ac:spMkLst>
            <pc:docMk/>
            <pc:sldMk cId="2873434386" sldId="379"/>
            <ac:spMk id="101" creationId="{665D392D-19FC-71B5-434C-0ABBBC91FB85}"/>
          </ac:spMkLst>
        </pc:spChg>
        <pc:grpChg chg="mod topLvl">
          <ac:chgData name="代數白痴 顧" userId="316db6a4f7ef8138" providerId="LiveId" clId="{B249ED34-4B87-4BF6-AEFF-9B4A5EEDB29E}" dt="2023-08-07T13:01:52.517" v="863" actId="1036"/>
          <ac:grpSpMkLst>
            <pc:docMk/>
            <pc:sldMk cId="2873434386" sldId="379"/>
            <ac:grpSpMk id="2" creationId="{9204BB33-F861-B3E8-E94D-762DF3B9352D}"/>
          </ac:grpSpMkLst>
        </pc:grpChg>
        <pc:grpChg chg="del">
          <ac:chgData name="代數白痴 顧" userId="316db6a4f7ef8138" providerId="LiveId" clId="{B249ED34-4B87-4BF6-AEFF-9B4A5EEDB29E}" dt="2023-08-07T12:58:16.081" v="429" actId="478"/>
          <ac:grpSpMkLst>
            <pc:docMk/>
            <pc:sldMk cId="2873434386" sldId="379"/>
            <ac:grpSpMk id="13" creationId="{164BC26C-AAB5-418F-2378-137A36FC5E61}"/>
          </ac:grpSpMkLst>
        </pc:grpChg>
        <pc:graphicFrameChg chg="del">
          <ac:chgData name="代數白痴 顧" userId="316db6a4f7ef8138" providerId="LiveId" clId="{B249ED34-4B87-4BF6-AEFF-9B4A5EEDB29E}" dt="2023-08-07T12:58:11.283" v="426" actId="478"/>
          <ac:graphicFrameMkLst>
            <pc:docMk/>
            <pc:sldMk cId="2873434386" sldId="379"/>
            <ac:graphicFrameMk id="9" creationId="{2CA7BFCE-5233-06BF-7AFA-E2CCEC723A53}"/>
          </ac:graphicFrameMkLst>
        </pc:graphicFrameChg>
        <pc:graphicFrameChg chg="del">
          <ac:chgData name="代數白痴 顧" userId="316db6a4f7ef8138" providerId="LiveId" clId="{B249ED34-4B87-4BF6-AEFF-9B4A5EEDB29E}" dt="2023-08-07T12:58:13.048" v="427" actId="478"/>
          <ac:graphicFrameMkLst>
            <pc:docMk/>
            <pc:sldMk cId="2873434386" sldId="379"/>
            <ac:graphicFrameMk id="10" creationId="{6E083DE3-13D9-77CD-3951-E7D11B207DC8}"/>
          </ac:graphicFrameMkLst>
        </pc:graphicFrameChg>
        <pc:graphicFrameChg chg="del">
          <ac:chgData name="代數白痴 顧" userId="316db6a4f7ef8138" providerId="LiveId" clId="{B249ED34-4B87-4BF6-AEFF-9B4A5EEDB29E}" dt="2023-08-07T12:58:14.565" v="428" actId="478"/>
          <ac:graphicFrameMkLst>
            <pc:docMk/>
            <pc:sldMk cId="2873434386" sldId="379"/>
            <ac:graphicFrameMk id="11" creationId="{7130D79C-3585-2A99-9CBF-30D4FD15B600}"/>
          </ac:graphicFrameMkLst>
        </pc:graphicFrameChg>
        <pc:graphicFrameChg chg="del topLvl">
          <ac:chgData name="代數白痴 顧" userId="316db6a4f7ef8138" providerId="LiveId" clId="{B249ED34-4B87-4BF6-AEFF-9B4A5EEDB29E}" dt="2023-08-07T12:58:16.081" v="429" actId="478"/>
          <ac:graphicFrameMkLst>
            <pc:docMk/>
            <pc:sldMk cId="2873434386" sldId="379"/>
            <ac:graphicFrameMk id="12" creationId="{7B4A49F4-2F4A-67A8-99CB-376DBAA603D0}"/>
          </ac:graphicFrameMkLst>
        </pc:graphicFrameChg>
        <pc:picChg chg="add mod">
          <ac:chgData name="代數白痴 顧" userId="316db6a4f7ef8138" providerId="LiveId" clId="{B249ED34-4B87-4BF6-AEFF-9B4A5EEDB29E}" dt="2023-08-07T12:58:39.175" v="434" actId="14100"/>
          <ac:picMkLst>
            <pc:docMk/>
            <pc:sldMk cId="2873434386" sldId="379"/>
            <ac:picMk id="5" creationId="{BC1F925B-0C3B-2CBA-E942-A09FF91D4971}"/>
          </ac:picMkLst>
        </pc:picChg>
        <pc:picChg chg="del">
          <ac:chgData name="代數白痴 顧" userId="316db6a4f7ef8138" providerId="LiveId" clId="{B249ED34-4B87-4BF6-AEFF-9B4A5EEDB29E}" dt="2023-08-07T12:54:17.871" v="16" actId="478"/>
          <ac:picMkLst>
            <pc:docMk/>
            <pc:sldMk cId="2873434386" sldId="379"/>
            <ac:picMk id="8" creationId="{E482A0AF-79F4-07BD-CBC7-1B43C52BC991}"/>
          </ac:picMkLst>
        </pc:picChg>
      </pc:sldChg>
      <pc:sldChg chg="modSp mod modTransition">
        <pc:chgData name="代數白痴 顧" userId="316db6a4f7ef8138" providerId="LiveId" clId="{B249ED34-4B87-4BF6-AEFF-9B4A5EEDB29E}" dt="2023-08-07T12:58:43.330" v="435"/>
        <pc:sldMkLst>
          <pc:docMk/>
          <pc:sldMk cId="371298532" sldId="385"/>
        </pc:sldMkLst>
        <pc:spChg chg="mod">
          <ac:chgData name="代數白痴 顧" userId="316db6a4f7ef8138" providerId="LiveId" clId="{B249ED34-4B87-4BF6-AEFF-9B4A5EEDB29E}" dt="2023-08-07T12:54:11.397" v="15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delSp modSp mod modTransition">
        <pc:chgData name="代數白痴 顧" userId="316db6a4f7ef8138" providerId="LiveId" clId="{B249ED34-4B87-4BF6-AEFF-9B4A5EEDB29E}" dt="2023-08-07T13:24:12.615" v="2130" actId="20577"/>
        <pc:sldMkLst>
          <pc:docMk/>
          <pc:sldMk cId="754667137" sldId="386"/>
        </pc:sldMkLst>
        <pc:spChg chg="mod">
          <ac:chgData name="代數白痴 顧" userId="316db6a4f7ef8138" providerId="LiveId" clId="{B249ED34-4B87-4BF6-AEFF-9B4A5EEDB29E}" dt="2023-08-07T13:07:19.981" v="917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B249ED34-4B87-4BF6-AEFF-9B4A5EEDB29E}" dt="2023-08-07T13:10:39.182" v="1451" actId="1036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B249ED34-4B87-4BF6-AEFF-9B4A5EEDB29E}" dt="2023-08-07T13:24:12.615" v="2130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B249ED34-4B87-4BF6-AEFF-9B4A5EEDB29E}" dt="2023-08-07T13:14:21.596" v="2070" actId="1036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B249ED34-4B87-4BF6-AEFF-9B4A5EEDB29E}" dt="2023-08-07T13:13:50.752" v="2051" actId="1036"/>
          <ac:grpSpMkLst>
            <pc:docMk/>
            <pc:sldMk cId="754667137" sldId="386"/>
            <ac:grpSpMk id="2" creationId="{9204BB33-F861-B3E8-E94D-762DF3B9352D}"/>
          </ac:grpSpMkLst>
        </pc:grpChg>
        <pc:graphicFrameChg chg="del">
          <ac:chgData name="代數白痴 顧" userId="316db6a4f7ef8138" providerId="LiveId" clId="{B249ED34-4B87-4BF6-AEFF-9B4A5EEDB29E}" dt="2023-08-07T13:06:36.110" v="879" actId="478"/>
          <ac:graphicFrameMkLst>
            <pc:docMk/>
            <pc:sldMk cId="754667137" sldId="386"/>
            <ac:graphicFrameMk id="5" creationId="{35A421BD-0FFD-D8A6-7FF6-E52E58386377}"/>
          </ac:graphicFrameMkLst>
        </pc:graphicFrameChg>
        <pc:graphicFrameChg chg="del">
          <ac:chgData name="代數白痴 顧" userId="316db6a4f7ef8138" providerId="LiveId" clId="{B249ED34-4B87-4BF6-AEFF-9B4A5EEDB29E}" dt="2023-08-07T13:06:37.610" v="881" actId="478"/>
          <ac:graphicFrameMkLst>
            <pc:docMk/>
            <pc:sldMk cId="754667137" sldId="386"/>
            <ac:graphicFrameMk id="6" creationId="{476787BE-D0BF-3456-7E98-3B33DBF30D8E}"/>
          </ac:graphicFrameMkLst>
        </pc:graphicFrameChg>
        <pc:graphicFrameChg chg="del">
          <ac:chgData name="代數白痴 顧" userId="316db6a4f7ef8138" providerId="LiveId" clId="{B249ED34-4B87-4BF6-AEFF-9B4A5EEDB29E}" dt="2023-08-07T13:06:36.750" v="880" actId="478"/>
          <ac:graphicFrameMkLst>
            <pc:docMk/>
            <pc:sldMk cId="754667137" sldId="386"/>
            <ac:graphicFrameMk id="7" creationId="{9CC6DEBC-AA27-50DE-9453-2E4EF875BCDA}"/>
          </ac:graphicFrameMkLst>
        </pc:graphicFrameChg>
        <pc:graphicFrameChg chg="del">
          <ac:chgData name="代數白痴 顧" userId="316db6a4f7ef8138" providerId="LiveId" clId="{B249ED34-4B87-4BF6-AEFF-9B4A5EEDB29E}" dt="2023-08-07T13:10:42.494" v="1452" actId="478"/>
          <ac:graphicFrameMkLst>
            <pc:docMk/>
            <pc:sldMk cId="754667137" sldId="386"/>
            <ac:graphicFrameMk id="8" creationId="{5C02F40F-EE5F-DDB0-1EAA-5E41548C4D08}"/>
          </ac:graphicFrameMkLst>
        </pc:graphicFrameChg>
      </pc:sldChg>
      <pc:sldChg chg="delSp mod modTransition">
        <pc:chgData name="代數白痴 顧" userId="316db6a4f7ef8138" providerId="LiveId" clId="{B249ED34-4B87-4BF6-AEFF-9B4A5EEDB29E}" dt="2023-08-07T13:24:37.816" v="2131" actId="478"/>
        <pc:sldMkLst>
          <pc:docMk/>
          <pc:sldMk cId="731354489" sldId="387"/>
        </pc:sldMkLst>
        <pc:graphicFrameChg chg="del">
          <ac:chgData name="代數白痴 顧" userId="316db6a4f7ef8138" providerId="LiveId" clId="{B249ED34-4B87-4BF6-AEFF-9B4A5EEDB29E}" dt="2023-08-07T13:24:37.816" v="2131" actId="478"/>
          <ac:graphicFrameMkLst>
            <pc:docMk/>
            <pc:sldMk cId="731354489" sldId="387"/>
            <ac:graphicFrameMk id="2" creationId="{892EE364-504F-8A6C-A14B-007D244B0DAC}"/>
          </ac:graphicFrameMkLst>
        </pc:graphicFrameChg>
        <pc:graphicFrameChg chg="del">
          <ac:chgData name="代數白痴 顧" userId="316db6a4f7ef8138" providerId="LiveId" clId="{B249ED34-4B87-4BF6-AEFF-9B4A5EEDB29E}" dt="2023-08-07T13:24:37.816" v="2131" actId="478"/>
          <ac:graphicFrameMkLst>
            <pc:docMk/>
            <pc:sldMk cId="731354489" sldId="387"/>
            <ac:graphicFrameMk id="6" creationId="{6C25CF1B-2399-250F-F966-8957B7B5046F}"/>
          </ac:graphicFrameMkLst>
        </pc:graphicFrameChg>
        <pc:graphicFrameChg chg="del">
          <ac:chgData name="代數白痴 顧" userId="316db6a4f7ef8138" providerId="LiveId" clId="{B249ED34-4B87-4BF6-AEFF-9B4A5EEDB29E}" dt="2023-08-07T13:24:37.816" v="2131" actId="478"/>
          <ac:graphicFrameMkLst>
            <pc:docMk/>
            <pc:sldMk cId="731354489" sldId="387"/>
            <ac:graphicFrameMk id="7" creationId="{21A971C3-C194-E731-C0FD-D9D4AF2C2E43}"/>
          </ac:graphicFrameMkLst>
        </pc:graphicFrameChg>
        <pc:graphicFrameChg chg="del">
          <ac:chgData name="代數白痴 顧" userId="316db6a4f7ef8138" providerId="LiveId" clId="{B249ED34-4B87-4BF6-AEFF-9B4A5EEDB29E}" dt="2023-08-07T13:24:37.816" v="2131" actId="478"/>
          <ac:graphicFrameMkLst>
            <pc:docMk/>
            <pc:sldMk cId="731354489" sldId="387"/>
            <ac:graphicFrameMk id="8" creationId="{95C48844-76FA-A62D-86E6-506610D5E2A8}"/>
          </ac:graphicFrameMkLst>
        </pc:graphicFrameChg>
      </pc:sldChg>
    </pc:docChg>
  </pc:docChgLst>
  <pc:docChgLst>
    <pc:chgData name="代數白痴" userId="316db6a4f7ef8138" providerId="LiveId" clId="{C07F6A4C-93AD-4400-BD82-6F6A6A718B21}"/>
    <pc:docChg chg="undo custSel modSld sldOrd">
      <pc:chgData name="代數白痴" userId="316db6a4f7ef8138" providerId="LiveId" clId="{C07F6A4C-93AD-4400-BD82-6F6A6A718B21}" dt="2023-07-16T14:54:56.199" v="594" actId="20577"/>
      <pc:docMkLst>
        <pc:docMk/>
      </pc:docMkLst>
      <pc:sldChg chg="modSp mod modNotesTx">
        <pc:chgData name="代數白痴" userId="316db6a4f7ef8138" providerId="LiveId" clId="{C07F6A4C-93AD-4400-BD82-6F6A6A718B21}" dt="2023-07-16T14:54:56.199" v="594" actId="20577"/>
        <pc:sldMkLst>
          <pc:docMk/>
          <pc:sldMk cId="2328187967" sldId="380"/>
        </pc:sldMkLst>
        <pc:spChg chg="mod">
          <ac:chgData name="代數白痴" userId="316db6a4f7ef8138" providerId="LiveId" clId="{C07F6A4C-93AD-4400-BD82-6F6A6A718B21}" dt="2023-07-16T14:35:33.203" v="501" actId="947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" userId="316db6a4f7ef8138" providerId="LiveId" clId="{C07F6A4C-93AD-4400-BD82-6F6A6A718B21}" dt="2023-07-16T14:32:01.638" v="112" actId="404"/>
          <ac:spMkLst>
            <pc:docMk/>
            <pc:sldMk cId="2328187967" sldId="380"/>
            <ac:spMk id="91" creationId="{519C60D5-636C-1B17-6194-FA5ECDE1625D}"/>
          </ac:spMkLst>
        </pc:spChg>
        <pc:spChg chg="mod">
          <ac:chgData name="代數白痴" userId="316db6a4f7ef8138" providerId="LiveId" clId="{C07F6A4C-93AD-4400-BD82-6F6A6A718B21}" dt="2023-07-16T14:31:58.242" v="111" actId="404"/>
          <ac:spMkLst>
            <pc:docMk/>
            <pc:sldMk cId="2328187967" sldId="380"/>
            <ac:spMk id="97" creationId="{9B458438-6335-83A8-3E4E-DF2F7511B5ED}"/>
          </ac:spMkLst>
        </pc:spChg>
        <pc:spChg chg="mod">
          <ac:chgData name="代數白痴" userId="316db6a4f7ef8138" providerId="LiveId" clId="{C07F6A4C-93AD-4400-BD82-6F6A6A718B21}" dt="2023-07-16T14:36:21.506" v="527" actId="114"/>
          <ac:spMkLst>
            <pc:docMk/>
            <pc:sldMk cId="2328187967" sldId="380"/>
            <ac:spMk id="101" creationId="{665D392D-19FC-71B5-434C-0ABBBC91FB85}"/>
          </ac:spMkLst>
        </pc:spChg>
      </pc:sldChg>
      <pc:sldChg chg="delSp modSp mod ord delAnim modNotesTx">
        <pc:chgData name="代數白痴" userId="316db6a4f7ef8138" providerId="LiveId" clId="{C07F6A4C-93AD-4400-BD82-6F6A6A718B21}" dt="2023-07-16T14:37:30.569" v="533" actId="20577"/>
        <pc:sldMkLst>
          <pc:docMk/>
          <pc:sldMk cId="1787025739" sldId="381"/>
        </pc:sldMkLst>
        <pc:spChg chg="mod">
          <ac:chgData name="代數白痴" userId="316db6a4f7ef8138" providerId="LiveId" clId="{C07F6A4C-93AD-4400-BD82-6F6A6A718B21}" dt="2023-07-16T14:33:25.843" v="310" actId="404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" userId="316db6a4f7ef8138" providerId="LiveId" clId="{C07F6A4C-93AD-4400-BD82-6F6A6A718B21}" dt="2023-07-16T14:37:18.816" v="531" actId="20577"/>
          <ac:spMkLst>
            <pc:docMk/>
            <pc:sldMk cId="1787025739" sldId="381"/>
            <ac:spMk id="89" creationId="{9E8FE398-ED8E-E5DE-BD50-E0471252FAF6}"/>
          </ac:spMkLst>
        </pc:s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24" creationId="{4B28EF32-2B63-8261-ADA1-B04730C7625A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25" creationId="{5BC02A7C-56AA-F372-696B-B9D7CEDEFF79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2" creationId="{FFF05652-E8E9-6FA3-6184-1378437A24F4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3" creationId="{23F6D593-7F6B-4BAD-5B51-9857D723EE83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4" creationId="{BB31D89D-4C13-7237-AAA2-09B64CABD502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5" creationId="{9795B7BF-C692-54DF-705E-46EFEBE26884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6" creationId="{7C10BB70-903F-49A0-C3F7-F7C8FED3B26E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7" creationId="{9025C03B-4BE8-E969-842A-81F42E2A92D4}"/>
          </ac:grpSpMkLst>
        </pc:grpChg>
      </pc:sldChg>
    </pc:docChg>
  </pc:docChgLst>
  <pc:docChgLst>
    <pc:chgData name="代數白痴 顧" userId="316db6a4f7ef8138" providerId="LiveId" clId="{AAE5F2C4-75CB-49D4-8E2F-1A5EC48667F2}"/>
    <pc:docChg chg="undo custSel modSld sldOrd">
      <pc:chgData name="代數白痴 顧" userId="316db6a4f7ef8138" providerId="LiveId" clId="{AAE5F2C4-75CB-49D4-8E2F-1A5EC48667F2}" dt="2023-08-28T13:57:34.744" v="2898" actId="20577"/>
      <pc:docMkLst>
        <pc:docMk/>
      </pc:docMkLst>
      <pc:sldChg chg="addSp delSp modSp mod modAnim">
        <pc:chgData name="代數白痴 顧" userId="316db6a4f7ef8138" providerId="LiveId" clId="{AAE5F2C4-75CB-49D4-8E2F-1A5EC48667F2}" dt="2023-08-28T13:45:18.238" v="2210" actId="164"/>
        <pc:sldMkLst>
          <pc:docMk/>
          <pc:sldMk cId="754667137" sldId="386"/>
        </pc:sldMkLst>
        <pc:spChg chg="mod">
          <ac:chgData name="代數白痴 顧" userId="316db6a4f7ef8138" providerId="LiveId" clId="{AAE5F2C4-75CB-49D4-8E2F-1A5EC48667F2}" dt="2023-08-28T13:33:21.447" v="1270" actId="20577"/>
          <ac:spMkLst>
            <pc:docMk/>
            <pc:sldMk cId="754667137" sldId="386"/>
            <ac:spMk id="23" creationId="{00000000-0000-0000-0000-000000000000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28" creationId="{E483C391-0A7B-22AE-91B2-078857029D1B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29" creationId="{9EF408D3-85E3-D87B-5FF5-D5D7B4F1D21B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0" creationId="{66B11835-E2CF-68D0-8D9C-ACBA34A2B680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1" creationId="{D1C9C861-9B4E-CCFB-6A74-49580C3A4E29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2" creationId="{486B9063-E734-C196-6578-705824C5A3F6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3" creationId="{4A08DCCE-F9CE-EFC9-FC40-ACF0EFFE247A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4" creationId="{164A6330-C254-D864-0A30-E7966CB7FB1F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5" creationId="{E872F909-8739-0B55-0ABF-5B348B6F1B69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6" creationId="{1BA3969A-2D58-FF02-E67F-434B9C2B9663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7" creationId="{9F50C97D-07C7-C847-2316-46E07DA2544D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8" creationId="{F6E9F14A-D72E-E363-9A2A-665650EA3478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9" creationId="{E017EC75-0A12-4FD6-0B0B-540B1283C337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40" creationId="{7F2E6880-49C2-858F-CD49-7DE48DB16B2E}"/>
          </ac:spMkLst>
        </pc:spChg>
        <pc:spChg chg="mod">
          <ac:chgData name="代數白痴 顧" userId="316db6a4f7ef8138" providerId="LiveId" clId="{AAE5F2C4-75CB-49D4-8E2F-1A5EC48667F2}" dt="2023-08-28T13:36:08.627" v="1554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AAE5F2C4-75CB-49D4-8E2F-1A5EC48667F2}" dt="2023-08-28T13:36:01.209" v="1549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AAE5F2C4-75CB-49D4-8E2F-1A5EC48667F2}" dt="2023-08-28T13:36:13.399" v="1555" actId="20577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AAE5F2C4-75CB-49D4-8E2F-1A5EC48667F2}" dt="2023-08-28T13:45:18.238" v="2210" actId="164"/>
          <ac:grpSpMkLst>
            <pc:docMk/>
            <pc:sldMk cId="754667137" sldId="386"/>
            <ac:grpSpMk id="2" creationId="{9204BB33-F861-B3E8-E94D-762DF3B9352D}"/>
          </ac:grpSpMkLst>
        </pc:grpChg>
        <pc:grpChg chg="add mod">
          <ac:chgData name="代數白痴 顧" userId="316db6a4f7ef8138" providerId="LiveId" clId="{AAE5F2C4-75CB-49D4-8E2F-1A5EC48667F2}" dt="2023-08-28T13:45:18.238" v="2210" actId="164"/>
          <ac:grpSpMkLst>
            <pc:docMk/>
            <pc:sldMk cId="754667137" sldId="386"/>
            <ac:grpSpMk id="42" creationId="{657A6870-F8DC-C291-CB7D-300550EA837F}"/>
          </ac:grpSpMkLst>
        </pc:grpChg>
        <pc:graphicFrameChg chg="mod">
          <ac:chgData name="代數白痴 顧" userId="316db6a4f7ef8138" providerId="LiveId" clId="{AAE5F2C4-75CB-49D4-8E2F-1A5EC48667F2}" dt="2023-08-28T13:25:36.610" v="793" actId="1037"/>
          <ac:graphicFrameMkLst>
            <pc:docMk/>
            <pc:sldMk cId="754667137" sldId="386"/>
            <ac:graphicFrameMk id="6" creationId="{06282F68-79A1-ECE8-A46E-22CC67738EF4}"/>
          </ac:graphicFrameMkLst>
        </pc:graphicFrameChg>
        <pc:graphicFrameChg chg="mod">
          <ac:chgData name="代數白痴 顧" userId="316db6a4f7ef8138" providerId="LiveId" clId="{AAE5F2C4-75CB-49D4-8E2F-1A5EC48667F2}" dt="2023-08-28T13:45:18.238" v="2210" actId="164"/>
          <ac:graphicFrameMkLst>
            <pc:docMk/>
            <pc:sldMk cId="754667137" sldId="386"/>
            <ac:graphicFrameMk id="8" creationId="{24376251-7F8C-6995-EBD5-0AD0F7AA5260}"/>
          </ac:graphicFrameMkLst>
        </pc:graphicFrameChg>
        <pc:picChg chg="add del mod">
          <ac:chgData name="代數白痴 顧" userId="316db6a4f7ef8138" providerId="LiveId" clId="{AAE5F2C4-75CB-49D4-8E2F-1A5EC48667F2}" dt="2023-08-28T13:32:48.995" v="1236" actId="478"/>
          <ac:picMkLst>
            <pc:docMk/>
            <pc:sldMk cId="754667137" sldId="386"/>
            <ac:picMk id="5" creationId="{28BEA8CD-292C-EC6F-4D0B-3002A55890D9}"/>
          </ac:picMkLst>
        </pc:picChg>
        <pc:cxnChg chg="mod">
          <ac:chgData name="代數白痴 顧" userId="316db6a4f7ef8138" providerId="LiveId" clId="{AAE5F2C4-75CB-49D4-8E2F-1A5EC48667F2}" dt="2023-08-28T13:25:09.512" v="736" actId="14100"/>
          <ac:cxnSpMkLst>
            <pc:docMk/>
            <pc:sldMk cId="754667137" sldId="386"/>
            <ac:cxnSpMk id="4" creationId="{02532AFF-DB8C-9DAA-2151-87749FDBDD4C}"/>
          </ac:cxnSpMkLst>
        </pc:cxnChg>
        <pc:cxnChg chg="add del mod">
          <ac:chgData name="代數白痴 顧" userId="316db6a4f7ef8138" providerId="LiveId" clId="{AAE5F2C4-75CB-49D4-8E2F-1A5EC48667F2}" dt="2023-08-28T13:27:10.848" v="839" actId="478"/>
          <ac:cxnSpMkLst>
            <pc:docMk/>
            <pc:sldMk cId="754667137" sldId="386"/>
            <ac:cxnSpMk id="10" creationId="{4C4D293D-CE3D-CD54-8EE9-8057B447A538}"/>
          </ac:cxnSpMkLst>
        </pc:cxnChg>
        <pc:cxnChg chg="add mod">
          <ac:chgData name="代數白痴 顧" userId="316db6a4f7ef8138" providerId="LiveId" clId="{AAE5F2C4-75CB-49D4-8E2F-1A5EC48667F2}" dt="2023-08-28T13:32:55.721" v="1238" actId="1076"/>
          <ac:cxnSpMkLst>
            <pc:docMk/>
            <pc:sldMk cId="754667137" sldId="386"/>
            <ac:cxnSpMk id="12" creationId="{543A069F-A934-11C0-EE59-11908C74F4BC}"/>
          </ac:cxnSpMkLst>
        </pc:cxnChg>
        <pc:cxnChg chg="add mod">
          <ac:chgData name="代數白痴 顧" userId="316db6a4f7ef8138" providerId="LiveId" clId="{AAE5F2C4-75CB-49D4-8E2F-1A5EC48667F2}" dt="2023-08-28T13:32:55.721" v="1238" actId="1076"/>
          <ac:cxnSpMkLst>
            <pc:docMk/>
            <pc:sldMk cId="754667137" sldId="386"/>
            <ac:cxnSpMk id="15" creationId="{CEFC355F-2638-F244-E5AF-A2321D71BAFD}"/>
          </ac:cxnSpMkLst>
        </pc:cxnChg>
        <pc:cxnChg chg="add mod">
          <ac:chgData name="代數白痴 顧" userId="316db6a4f7ef8138" providerId="LiveId" clId="{AAE5F2C4-75CB-49D4-8E2F-1A5EC48667F2}" dt="2023-08-28T13:32:55.721" v="1238" actId="1076"/>
          <ac:cxnSpMkLst>
            <pc:docMk/>
            <pc:sldMk cId="754667137" sldId="386"/>
            <ac:cxnSpMk id="19" creationId="{E40E67F8-F204-75D9-682C-A5B08E200AD5}"/>
          </ac:cxnSpMkLst>
        </pc:cxnChg>
        <pc:cxnChg chg="add mod">
          <ac:chgData name="代數白痴 顧" userId="316db6a4f7ef8138" providerId="LiveId" clId="{AAE5F2C4-75CB-49D4-8E2F-1A5EC48667F2}" dt="2023-08-28T13:32:55.721" v="1238" actId="1076"/>
          <ac:cxnSpMkLst>
            <pc:docMk/>
            <pc:sldMk cId="754667137" sldId="386"/>
            <ac:cxnSpMk id="20" creationId="{DE53117A-02FD-C8D1-5682-475BD65FB472}"/>
          </ac:cxnSpMkLst>
        </pc:cxnChg>
        <pc:cxnChg chg="add del mod">
          <ac:chgData name="代數白痴 顧" userId="316db6a4f7ef8138" providerId="LiveId" clId="{AAE5F2C4-75CB-49D4-8E2F-1A5EC48667F2}" dt="2023-08-28T13:28:21.193" v="1014" actId="478"/>
          <ac:cxnSpMkLst>
            <pc:docMk/>
            <pc:sldMk cId="754667137" sldId="386"/>
            <ac:cxnSpMk id="21" creationId="{D9ED667C-FE51-D8C1-B093-8D9E8B491F8C}"/>
          </ac:cxnSpMkLst>
        </pc:cxnChg>
        <pc:cxnChg chg="add del mod">
          <ac:chgData name="代數白痴 顧" userId="316db6a4f7ef8138" providerId="LiveId" clId="{AAE5F2C4-75CB-49D4-8E2F-1A5EC48667F2}" dt="2023-08-28T13:28:32.578" v="1033" actId="478"/>
          <ac:cxnSpMkLst>
            <pc:docMk/>
            <pc:sldMk cId="754667137" sldId="386"/>
            <ac:cxnSpMk id="22" creationId="{F9DB80EE-8764-457E-8D2E-506177D4C6F9}"/>
          </ac:cxnSpMkLst>
        </pc:cxnChg>
        <pc:cxnChg chg="add del mod">
          <ac:chgData name="代數白痴 顧" userId="316db6a4f7ef8138" providerId="LiveId" clId="{AAE5F2C4-75CB-49D4-8E2F-1A5EC48667F2}" dt="2023-08-28T13:28:32.578" v="1033" actId="478"/>
          <ac:cxnSpMkLst>
            <pc:docMk/>
            <pc:sldMk cId="754667137" sldId="386"/>
            <ac:cxnSpMk id="24" creationId="{D35B085B-AB2E-74F8-DE7F-B2F522CE7F87}"/>
          </ac:cxnSpMkLst>
        </pc:cxnChg>
        <pc:cxnChg chg="add mod">
          <ac:chgData name="代數白痴 顧" userId="316db6a4f7ef8138" providerId="LiveId" clId="{AAE5F2C4-75CB-49D4-8E2F-1A5EC48667F2}" dt="2023-08-28T13:32:55.721" v="1238" actId="1076"/>
          <ac:cxnSpMkLst>
            <pc:docMk/>
            <pc:sldMk cId="754667137" sldId="386"/>
            <ac:cxnSpMk id="25" creationId="{BAC146E6-5741-B8A6-7A5A-557E67C0BE2E}"/>
          </ac:cxnSpMkLst>
        </pc:cxnChg>
        <pc:cxnChg chg="add del mod">
          <ac:chgData name="代數白痴 顧" userId="316db6a4f7ef8138" providerId="LiveId" clId="{AAE5F2C4-75CB-49D4-8E2F-1A5EC48667F2}" dt="2023-08-28T13:28:43.630" v="1085" actId="478"/>
          <ac:cxnSpMkLst>
            <pc:docMk/>
            <pc:sldMk cId="754667137" sldId="386"/>
            <ac:cxnSpMk id="26" creationId="{F87666C2-AA6B-2736-2322-065F973A3BA7}"/>
          </ac:cxnSpMkLst>
        </pc:cxnChg>
        <pc:cxnChg chg="add mod">
          <ac:chgData name="代數白痴 顧" userId="316db6a4f7ef8138" providerId="LiveId" clId="{AAE5F2C4-75CB-49D4-8E2F-1A5EC48667F2}" dt="2023-08-28T13:32:55.721" v="1238" actId="1076"/>
          <ac:cxnSpMkLst>
            <pc:docMk/>
            <pc:sldMk cId="754667137" sldId="386"/>
            <ac:cxnSpMk id="27" creationId="{ECB4BB0F-FAB8-DFF9-7317-45CC2477B5D2}"/>
          </ac:cxnSpMkLst>
        </pc:cxnChg>
        <pc:cxnChg chg="add del mod">
          <ac:chgData name="代數白痴 顧" userId="316db6a4f7ef8138" providerId="LiveId" clId="{AAE5F2C4-75CB-49D4-8E2F-1A5EC48667F2}" dt="2023-08-28T13:32:50.199" v="1237" actId="478"/>
          <ac:cxnSpMkLst>
            <pc:docMk/>
            <pc:sldMk cId="754667137" sldId="386"/>
            <ac:cxnSpMk id="41" creationId="{94559016-9E85-E64B-E31E-C23544B018EC}"/>
          </ac:cxnSpMkLst>
        </pc:cxnChg>
      </pc:sldChg>
      <pc:sldChg chg="addSp delSp modSp mod delAnim modAnim modNotesTx">
        <pc:chgData name="代數白痴 顧" userId="316db6a4f7ef8138" providerId="LiveId" clId="{AAE5F2C4-75CB-49D4-8E2F-1A5EC48667F2}" dt="2023-08-28T13:57:34.744" v="2898" actId="20577"/>
        <pc:sldMkLst>
          <pc:docMk/>
          <pc:sldMk cId="731354489" sldId="387"/>
        </pc:sldMkLst>
        <pc:spChg chg="mod">
          <ac:chgData name="代數白痴 顧" userId="316db6a4f7ef8138" providerId="LiveId" clId="{AAE5F2C4-75CB-49D4-8E2F-1A5EC48667F2}" dt="2023-08-28T13:22:16.297" v="503" actId="2057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AAE5F2C4-75CB-49D4-8E2F-1A5EC48667F2}" dt="2023-08-28T13:22:20.989" v="504" actId="20577"/>
          <ac:spMkLst>
            <pc:docMk/>
            <pc:sldMk cId="731354489" sldId="387"/>
            <ac:spMk id="11" creationId="{E1DEF969-CD1F-71E8-E876-61349B137731}"/>
          </ac:spMkLst>
        </pc:spChg>
        <pc:spChg chg="mod">
          <ac:chgData name="代數白痴 顧" userId="316db6a4f7ef8138" providerId="LiveId" clId="{AAE5F2C4-75CB-49D4-8E2F-1A5EC48667F2}" dt="2023-08-28T13:23:49.859" v="561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AAE5F2C4-75CB-49D4-8E2F-1A5EC48667F2}" dt="2023-08-28T13:19:10.267" v="315" actId="20577"/>
          <ac:spMkLst>
            <pc:docMk/>
            <pc:sldMk cId="731354489" sldId="387"/>
            <ac:spMk id="60" creationId="{90ECAF3B-FFFF-A531-AFBE-31708C7D891C}"/>
          </ac:spMkLst>
        </pc:spChg>
        <pc:grpChg chg="mod">
          <ac:chgData name="代數白痴 顧" userId="316db6a4f7ef8138" providerId="LiveId" clId="{AAE5F2C4-75CB-49D4-8E2F-1A5EC48667F2}" dt="2023-08-28T13:45:26.245" v="2211" actId="164"/>
          <ac:grpSpMkLst>
            <pc:docMk/>
            <pc:sldMk cId="731354489" sldId="387"/>
            <ac:grpSpMk id="5" creationId="{89C8AF9F-0B58-DD6F-FB5C-42B7BE73955B}"/>
          </ac:grpSpMkLst>
        </pc:grpChg>
        <pc:grpChg chg="del">
          <ac:chgData name="代數白痴 顧" userId="316db6a4f7ef8138" providerId="LiveId" clId="{AAE5F2C4-75CB-49D4-8E2F-1A5EC48667F2}" dt="2023-08-28T13:18:39.111" v="171" actId="478"/>
          <ac:grpSpMkLst>
            <pc:docMk/>
            <pc:sldMk cId="731354489" sldId="387"/>
            <ac:grpSpMk id="19" creationId="{42806D3D-BDF8-DC36-76AF-AA96F1030FC3}"/>
          </ac:grpSpMkLst>
        </pc:grpChg>
        <pc:grpChg chg="add mod">
          <ac:chgData name="代數白痴 顧" userId="316db6a4f7ef8138" providerId="LiveId" clId="{AAE5F2C4-75CB-49D4-8E2F-1A5EC48667F2}" dt="2023-08-28T13:45:26.245" v="2211" actId="164"/>
          <ac:grpSpMkLst>
            <pc:docMk/>
            <pc:sldMk cId="731354489" sldId="387"/>
            <ac:grpSpMk id="24" creationId="{FD8B8CBB-8095-0E13-CC70-59FDC673E8C0}"/>
          </ac:grpSpMkLst>
        </pc:grpChg>
        <pc:graphicFrameChg chg="mod">
          <ac:chgData name="代數白痴 顧" userId="316db6a4f7ef8138" providerId="LiveId" clId="{AAE5F2C4-75CB-49D4-8E2F-1A5EC48667F2}" dt="2023-08-28T13:17:44.713" v="66" actId="1038"/>
          <ac:graphicFrameMkLst>
            <pc:docMk/>
            <pc:sldMk cId="731354489" sldId="387"/>
            <ac:graphicFrameMk id="2" creationId="{7A4A3974-C821-B612-7065-FC257E1D7F1D}"/>
          </ac:graphicFrameMkLst>
        </pc:graphicFrameChg>
        <pc:graphicFrameChg chg="add mod">
          <ac:chgData name="代數白痴 顧" userId="316db6a4f7ef8138" providerId="LiveId" clId="{AAE5F2C4-75CB-49D4-8E2F-1A5EC48667F2}" dt="2023-08-28T13:45:26.245" v="2211" actId="164"/>
          <ac:graphicFrameMkLst>
            <pc:docMk/>
            <pc:sldMk cId="731354489" sldId="387"/>
            <ac:graphicFrameMk id="8" creationId="{2F3DFBCE-E8E5-BDE3-E62B-08E9D40A88B2}"/>
          </ac:graphicFrameMkLst>
        </pc:graphicFrameChg>
        <pc:graphicFrameChg chg="del">
          <ac:chgData name="代數白痴 顧" userId="316db6a4f7ef8138" providerId="LiveId" clId="{AAE5F2C4-75CB-49D4-8E2F-1A5EC48667F2}" dt="2023-08-28T13:18:05.210" v="133" actId="478"/>
          <ac:graphicFrameMkLst>
            <pc:docMk/>
            <pc:sldMk cId="731354489" sldId="387"/>
            <ac:graphicFrameMk id="13" creationId="{E1155DE6-A295-3049-1C71-5D4B8B98542A}"/>
          </ac:graphicFrameMkLst>
        </pc:graphicFrameChg>
        <pc:graphicFrameChg chg="del">
          <ac:chgData name="代數白痴 顧" userId="316db6a4f7ef8138" providerId="LiveId" clId="{AAE5F2C4-75CB-49D4-8E2F-1A5EC48667F2}" dt="2023-08-28T13:18:05.210" v="133" actId="478"/>
          <ac:graphicFrameMkLst>
            <pc:docMk/>
            <pc:sldMk cId="731354489" sldId="387"/>
            <ac:graphicFrameMk id="14" creationId="{527197B0-173F-1E49-5AA7-C87AEE5B298B}"/>
          </ac:graphicFrameMkLst>
        </pc:graphicFrameChg>
        <pc:graphicFrameChg chg="add mod">
          <ac:chgData name="代數白痴 顧" userId="316db6a4f7ef8138" providerId="LiveId" clId="{AAE5F2C4-75CB-49D4-8E2F-1A5EC48667F2}" dt="2023-08-28T13:45:26.245" v="2211" actId="164"/>
          <ac:graphicFrameMkLst>
            <pc:docMk/>
            <pc:sldMk cId="731354489" sldId="387"/>
            <ac:graphicFrameMk id="20" creationId="{F69A5AC3-B4DC-0929-F2CB-1176B5045917}"/>
          </ac:graphicFrameMkLst>
        </pc:graphicFrameChg>
        <pc:graphicFrameChg chg="add mod">
          <ac:chgData name="代數白痴 顧" userId="316db6a4f7ef8138" providerId="LiveId" clId="{AAE5F2C4-75CB-49D4-8E2F-1A5EC48667F2}" dt="2023-08-28T13:45:26.245" v="2211" actId="164"/>
          <ac:graphicFrameMkLst>
            <pc:docMk/>
            <pc:sldMk cId="731354489" sldId="387"/>
            <ac:graphicFrameMk id="22" creationId="{F06DB14B-5175-DB99-31AF-5FDC4A5B5E92}"/>
          </ac:graphicFrameMkLst>
        </pc:graphicFrameChg>
        <pc:cxnChg chg="add mod">
          <ac:chgData name="代數白痴 顧" userId="316db6a4f7ef8138" providerId="LiveId" clId="{AAE5F2C4-75CB-49D4-8E2F-1A5EC48667F2}" dt="2023-08-28T13:16:19.952" v="30" actId="14100"/>
          <ac:cxnSpMkLst>
            <pc:docMk/>
            <pc:sldMk cId="731354489" sldId="387"/>
            <ac:cxnSpMk id="3" creationId="{EA3CE176-2661-5A1A-AFCC-272EBC7D65B6}"/>
          </ac:cxnSpMkLst>
        </pc:cxnChg>
        <pc:cxnChg chg="add mod">
          <ac:chgData name="代數白痴 顧" userId="316db6a4f7ef8138" providerId="LiveId" clId="{AAE5F2C4-75CB-49D4-8E2F-1A5EC48667F2}" dt="2023-08-28T13:19:32.683" v="325" actId="1035"/>
          <ac:cxnSpMkLst>
            <pc:docMk/>
            <pc:sldMk cId="731354489" sldId="387"/>
            <ac:cxnSpMk id="12" creationId="{2DE7F13E-0BDD-DABD-CB89-A6919DF30B87}"/>
          </ac:cxnSpMkLst>
        </pc:cxnChg>
        <pc:cxnChg chg="add mod">
          <ac:chgData name="代數白痴 顧" userId="316db6a4f7ef8138" providerId="LiveId" clId="{AAE5F2C4-75CB-49D4-8E2F-1A5EC48667F2}" dt="2023-08-28T13:20:58.111" v="440" actId="1036"/>
          <ac:cxnSpMkLst>
            <pc:docMk/>
            <pc:sldMk cId="731354489" sldId="387"/>
            <ac:cxnSpMk id="21" creationId="{237BD5B4-7FA8-0498-D2F0-98F98036FF3F}"/>
          </ac:cxnSpMkLst>
        </pc:cxnChg>
      </pc:sldChg>
      <pc:sldChg chg="addSp delSp modSp mod">
        <pc:chgData name="代數白痴 顧" userId="316db6a4f7ef8138" providerId="LiveId" clId="{AAE5F2C4-75CB-49D4-8E2F-1A5EC48667F2}" dt="2023-08-28T13:56:46.259" v="2891" actId="20577"/>
        <pc:sldMkLst>
          <pc:docMk/>
          <pc:sldMk cId="3686676960" sldId="388"/>
        </pc:sldMkLst>
        <pc:spChg chg="mod">
          <ac:chgData name="代數白痴 顧" userId="316db6a4f7ef8138" providerId="LiveId" clId="{AAE5F2C4-75CB-49D4-8E2F-1A5EC48667F2}" dt="2023-08-28T13:51:57.435" v="2635" actId="1036"/>
          <ac:spMkLst>
            <pc:docMk/>
            <pc:sldMk cId="3686676960" sldId="388"/>
            <ac:spMk id="6" creationId="{A3EF502E-F5C4-413C-AFDD-06B7D6CFAEAE}"/>
          </ac:spMkLst>
        </pc:spChg>
        <pc:spChg chg="mod">
          <ac:chgData name="代數白痴 顧" userId="316db6a4f7ef8138" providerId="LiveId" clId="{AAE5F2C4-75CB-49D4-8E2F-1A5EC48667F2}" dt="2023-08-28T13:51:57.435" v="2635" actId="1036"/>
          <ac:spMkLst>
            <pc:docMk/>
            <pc:sldMk cId="3686676960" sldId="388"/>
            <ac:spMk id="8" creationId="{B7080E07-AD10-810E-BE74-3E3D9DFEAA34}"/>
          </ac:spMkLst>
        </pc:spChg>
        <pc:spChg chg="mod">
          <ac:chgData name="代數白痴 顧" userId="316db6a4f7ef8138" providerId="LiveId" clId="{AAE5F2C4-75CB-49D4-8E2F-1A5EC48667F2}" dt="2023-08-28T13:56:37.652" v="2890" actId="114"/>
          <ac:spMkLst>
            <pc:docMk/>
            <pc:sldMk cId="3686676960" sldId="388"/>
            <ac:spMk id="9" creationId="{C3C4D356-E86E-2D30-1771-DC2F8E46956E}"/>
          </ac:spMkLst>
        </pc:spChg>
        <pc:spChg chg="mod">
          <ac:chgData name="代數白痴 顧" userId="316db6a4f7ef8138" providerId="LiveId" clId="{AAE5F2C4-75CB-49D4-8E2F-1A5EC48667F2}" dt="2023-08-28T13:56:46.259" v="2891" actId="20577"/>
          <ac:spMkLst>
            <pc:docMk/>
            <pc:sldMk cId="3686676960" sldId="388"/>
            <ac:spMk id="10" creationId="{3DE5A842-2134-9639-2AC0-310AE1A246E8}"/>
          </ac:spMkLst>
        </pc:spChg>
        <pc:spChg chg="mod">
          <ac:chgData name="代數白痴 顧" userId="316db6a4f7ef8138" providerId="LiveId" clId="{AAE5F2C4-75CB-49D4-8E2F-1A5EC48667F2}" dt="2023-08-28T13:45:54.627" v="2248" actId="20577"/>
          <ac:spMkLst>
            <pc:docMk/>
            <pc:sldMk cId="3686676960" sldId="388"/>
            <ac:spMk id="23" creationId="{00000000-0000-0000-0000-000000000000}"/>
          </ac:spMkLst>
        </pc:spChg>
        <pc:spChg chg="add del">
          <ac:chgData name="代數白痴 顧" userId="316db6a4f7ef8138" providerId="LiveId" clId="{AAE5F2C4-75CB-49D4-8E2F-1A5EC48667F2}" dt="2023-08-28T13:55:28.408" v="2823"/>
          <ac:spMkLst>
            <pc:docMk/>
            <pc:sldMk cId="3686676960" sldId="388"/>
            <ac:spMk id="24" creationId="{436E189C-F657-4F98-01EF-E88494981B30}"/>
          </ac:spMkLst>
        </pc:spChg>
        <pc:spChg chg="add del">
          <ac:chgData name="代數白痴 顧" userId="316db6a4f7ef8138" providerId="LiveId" clId="{AAE5F2C4-75CB-49D4-8E2F-1A5EC48667F2}" dt="2023-08-28T13:55:28.408" v="2823"/>
          <ac:spMkLst>
            <pc:docMk/>
            <pc:sldMk cId="3686676960" sldId="388"/>
            <ac:spMk id="25" creationId="{0A85252B-7902-AE8F-B90C-10503BAE3EDB}"/>
          </ac:spMkLst>
        </pc:spChg>
        <pc:spChg chg="add del">
          <ac:chgData name="代數白痴 顧" userId="316db6a4f7ef8138" providerId="LiveId" clId="{AAE5F2C4-75CB-49D4-8E2F-1A5EC48667F2}" dt="2023-08-28T13:55:28.408" v="2823"/>
          <ac:spMkLst>
            <pc:docMk/>
            <pc:sldMk cId="3686676960" sldId="388"/>
            <ac:spMk id="26" creationId="{4B4F41AE-ADE0-23F6-D6AB-C4C585AB471E}"/>
          </ac:spMkLst>
        </pc:spChg>
        <pc:spChg chg="add del">
          <ac:chgData name="代數白痴 顧" userId="316db6a4f7ef8138" providerId="LiveId" clId="{AAE5F2C4-75CB-49D4-8E2F-1A5EC48667F2}" dt="2023-08-28T13:55:28.408" v="2823"/>
          <ac:spMkLst>
            <pc:docMk/>
            <pc:sldMk cId="3686676960" sldId="388"/>
            <ac:spMk id="27" creationId="{375C218B-EC52-9081-7C9A-6D9D101BCE87}"/>
          </ac:spMkLst>
        </pc:spChg>
        <pc:spChg chg="add del">
          <ac:chgData name="代數白痴 顧" userId="316db6a4f7ef8138" providerId="LiveId" clId="{AAE5F2C4-75CB-49D4-8E2F-1A5EC48667F2}" dt="2023-08-28T13:55:28.408" v="2823"/>
          <ac:spMkLst>
            <pc:docMk/>
            <pc:sldMk cId="3686676960" sldId="388"/>
            <ac:spMk id="28" creationId="{DB9FA6F0-5E77-85C7-4850-A15032D28544}"/>
          </ac:spMkLst>
        </pc:spChg>
        <pc:spChg chg="mod">
          <ac:chgData name="代數白痴 顧" userId="316db6a4f7ef8138" providerId="LiveId" clId="{AAE5F2C4-75CB-49D4-8E2F-1A5EC48667F2}" dt="2023-08-28T13:50:40.939" v="2604" actId="113"/>
          <ac:spMkLst>
            <pc:docMk/>
            <pc:sldMk cId="3686676960" sldId="388"/>
            <ac:spMk id="60" creationId="{90ECAF3B-FFFF-A531-AFBE-31708C7D891C}"/>
          </ac:spMkLst>
        </pc:spChg>
        <pc:graphicFrameChg chg="add mod">
          <ac:chgData name="代數白痴 顧" userId="316db6a4f7ef8138" providerId="LiveId" clId="{AAE5F2C4-75CB-49D4-8E2F-1A5EC48667F2}" dt="2023-08-28T13:47:31.637" v="2336" actId="1037"/>
          <ac:graphicFrameMkLst>
            <pc:docMk/>
            <pc:sldMk cId="3686676960" sldId="388"/>
            <ac:graphicFrameMk id="11" creationId="{689BAE74-13B7-D1CA-EEEB-CDD5DBE8B806}"/>
          </ac:graphicFrameMkLst>
        </pc:graphicFrameChg>
        <pc:graphicFrameChg chg="add mod">
          <ac:chgData name="代數白痴 顧" userId="316db6a4f7ef8138" providerId="LiveId" clId="{AAE5F2C4-75CB-49D4-8E2F-1A5EC48667F2}" dt="2023-08-28T13:48:03.135" v="2377" actId="1036"/>
          <ac:graphicFrameMkLst>
            <pc:docMk/>
            <pc:sldMk cId="3686676960" sldId="388"/>
            <ac:graphicFrameMk id="12" creationId="{BA72B677-99BD-105D-8365-4DCE06AE9879}"/>
          </ac:graphicFrameMkLst>
        </pc:graphicFrameChg>
        <pc:graphicFrameChg chg="add mod">
          <ac:chgData name="代數白痴 顧" userId="316db6a4f7ef8138" providerId="LiveId" clId="{AAE5F2C4-75CB-49D4-8E2F-1A5EC48667F2}" dt="2023-08-28T13:48:38.936" v="2415" actId="1036"/>
          <ac:graphicFrameMkLst>
            <pc:docMk/>
            <pc:sldMk cId="3686676960" sldId="388"/>
            <ac:graphicFrameMk id="13" creationId="{4475B6C6-316E-932B-8627-882DF4ADCC4C}"/>
          </ac:graphicFrameMkLst>
        </pc:graphicFrameChg>
        <pc:graphicFrameChg chg="add mod">
          <ac:chgData name="代數白痴 顧" userId="316db6a4f7ef8138" providerId="LiveId" clId="{AAE5F2C4-75CB-49D4-8E2F-1A5EC48667F2}" dt="2023-08-28T13:54:18.595" v="2757" actId="1036"/>
          <ac:graphicFrameMkLst>
            <pc:docMk/>
            <pc:sldMk cId="3686676960" sldId="388"/>
            <ac:graphicFrameMk id="16" creationId="{643A3BCD-72A1-5D09-2260-73F7C4FF7FF8}"/>
          </ac:graphicFrameMkLst>
        </pc:graphicFrameChg>
        <pc:graphicFrameChg chg="add mod">
          <ac:chgData name="代數白痴 顧" userId="316db6a4f7ef8138" providerId="LiveId" clId="{AAE5F2C4-75CB-49D4-8E2F-1A5EC48667F2}" dt="2023-08-28T13:54:22.821" v="2760" actId="1035"/>
          <ac:graphicFrameMkLst>
            <pc:docMk/>
            <pc:sldMk cId="3686676960" sldId="388"/>
            <ac:graphicFrameMk id="17" creationId="{F972214A-3FB6-3547-D8B9-258480A87648}"/>
          </ac:graphicFrameMkLst>
        </pc:graphicFrameChg>
        <pc:graphicFrameChg chg="add mod">
          <ac:chgData name="代數白痴 顧" userId="316db6a4f7ef8138" providerId="LiveId" clId="{AAE5F2C4-75CB-49D4-8E2F-1A5EC48667F2}" dt="2023-08-28T13:54:26.518" v="2763" actId="1036"/>
          <ac:graphicFrameMkLst>
            <pc:docMk/>
            <pc:sldMk cId="3686676960" sldId="388"/>
            <ac:graphicFrameMk id="18" creationId="{B134A2D6-8DA6-CD8C-2979-C2FA0655F9EF}"/>
          </ac:graphicFrameMkLst>
        </pc:graphicFrameChg>
        <pc:graphicFrameChg chg="add del">
          <ac:chgData name="代數白痴 顧" userId="316db6a4f7ef8138" providerId="LiveId" clId="{AAE5F2C4-75CB-49D4-8E2F-1A5EC48667F2}" dt="2023-08-28T13:55:28.408" v="2823"/>
          <ac:graphicFrameMkLst>
            <pc:docMk/>
            <pc:sldMk cId="3686676960" sldId="388"/>
            <ac:graphicFrameMk id="19" creationId="{C3C7F6C2-EBE5-7759-8AD3-22A09470405D}"/>
          </ac:graphicFrameMkLst>
        </pc:graphicFrameChg>
        <pc:graphicFrameChg chg="add del">
          <ac:chgData name="代數白痴 顧" userId="316db6a4f7ef8138" providerId="LiveId" clId="{AAE5F2C4-75CB-49D4-8E2F-1A5EC48667F2}" dt="2023-08-28T13:55:28.408" v="2823"/>
          <ac:graphicFrameMkLst>
            <pc:docMk/>
            <pc:sldMk cId="3686676960" sldId="388"/>
            <ac:graphicFrameMk id="20" creationId="{FC5071D8-E38D-D540-0057-CD0F40307435}"/>
          </ac:graphicFrameMkLst>
        </pc:graphicFrameChg>
        <pc:graphicFrameChg chg="add del">
          <ac:chgData name="代數白痴 顧" userId="316db6a4f7ef8138" providerId="LiveId" clId="{AAE5F2C4-75CB-49D4-8E2F-1A5EC48667F2}" dt="2023-08-28T13:55:28.408" v="2823"/>
          <ac:graphicFrameMkLst>
            <pc:docMk/>
            <pc:sldMk cId="3686676960" sldId="388"/>
            <ac:graphicFrameMk id="21" creationId="{BC321557-E971-7F4E-D761-B8A3AAF13852}"/>
          </ac:graphicFrameMkLst>
        </pc:graphicFrameChg>
        <pc:graphicFrameChg chg="add del">
          <ac:chgData name="代數白痴 顧" userId="316db6a4f7ef8138" providerId="LiveId" clId="{AAE5F2C4-75CB-49D4-8E2F-1A5EC48667F2}" dt="2023-08-28T13:55:28.408" v="2823"/>
          <ac:graphicFrameMkLst>
            <pc:docMk/>
            <pc:sldMk cId="3686676960" sldId="388"/>
            <ac:graphicFrameMk id="22" creationId="{9B56A935-625B-0D6E-05E4-1250BFB1CF94}"/>
          </ac:graphicFrameMkLst>
        </pc:graphicFrameChg>
        <pc:cxnChg chg="mod">
          <ac:chgData name="代數白痴 顧" userId="316db6a4f7ef8138" providerId="LiveId" clId="{AAE5F2C4-75CB-49D4-8E2F-1A5EC48667F2}" dt="2023-08-28T13:51:57.435" v="2635" actId="1036"/>
          <ac:cxnSpMkLst>
            <pc:docMk/>
            <pc:sldMk cId="3686676960" sldId="388"/>
            <ac:cxnSpMk id="4" creationId="{83F64235-E818-7663-F7B2-DBAE45A493C5}"/>
          </ac:cxnSpMkLst>
        </pc:cxnChg>
        <pc:cxnChg chg="add del">
          <ac:chgData name="代數白痴 顧" userId="316db6a4f7ef8138" providerId="LiveId" clId="{AAE5F2C4-75CB-49D4-8E2F-1A5EC48667F2}" dt="2023-08-28T13:46:46.035" v="2305" actId="478"/>
          <ac:cxnSpMkLst>
            <pc:docMk/>
            <pc:sldMk cId="3686676960" sldId="388"/>
            <ac:cxnSpMk id="5" creationId="{7FFAF325-CF8F-F6AF-2ED4-99AB93C28EDC}"/>
          </ac:cxnSpMkLst>
        </pc:cxnChg>
        <pc:cxnChg chg="add mod">
          <ac:chgData name="代數白痴 顧" userId="316db6a4f7ef8138" providerId="LiveId" clId="{AAE5F2C4-75CB-49D4-8E2F-1A5EC48667F2}" dt="2023-08-28T13:46:54.521" v="2318" actId="1037"/>
          <ac:cxnSpMkLst>
            <pc:docMk/>
            <pc:sldMk cId="3686676960" sldId="388"/>
            <ac:cxnSpMk id="7" creationId="{708A4C11-633F-EE42-FB70-401DBDD82034}"/>
          </ac:cxnSpMkLst>
        </pc:cxnChg>
        <pc:cxnChg chg="add del mod">
          <ac:chgData name="代數白痴 顧" userId="316db6a4f7ef8138" providerId="LiveId" clId="{AAE5F2C4-75CB-49D4-8E2F-1A5EC48667F2}" dt="2023-08-28T13:51:42.131" v="2618" actId="478"/>
          <ac:cxnSpMkLst>
            <pc:docMk/>
            <pc:sldMk cId="3686676960" sldId="388"/>
            <ac:cxnSpMk id="14" creationId="{98D16CB3-F918-9765-1D42-195306470BB3}"/>
          </ac:cxnSpMkLst>
        </pc:cxnChg>
        <pc:cxnChg chg="add mod">
          <ac:chgData name="代數白痴 顧" userId="316db6a4f7ef8138" providerId="LiveId" clId="{AAE5F2C4-75CB-49D4-8E2F-1A5EC48667F2}" dt="2023-08-28T13:51:43.013" v="2619"/>
          <ac:cxnSpMkLst>
            <pc:docMk/>
            <pc:sldMk cId="3686676960" sldId="388"/>
            <ac:cxnSpMk id="15" creationId="{4CC723E9-7F24-2440-B682-C79AFC3A089D}"/>
          </ac:cxnSpMkLst>
        </pc:cxnChg>
      </pc:sldChg>
      <pc:sldChg chg="modSp mod">
        <pc:chgData name="代數白痴 顧" userId="316db6a4f7ef8138" providerId="LiveId" clId="{AAE5F2C4-75CB-49D4-8E2F-1A5EC48667F2}" dt="2023-08-28T13:15:44.805" v="24" actId="20577"/>
        <pc:sldMkLst>
          <pc:docMk/>
          <pc:sldMk cId="151402070" sldId="390"/>
        </pc:sldMkLst>
        <pc:spChg chg="mod">
          <ac:chgData name="代數白痴 顧" userId="316db6a4f7ef8138" providerId="LiveId" clId="{AAE5F2C4-75CB-49D4-8E2F-1A5EC48667F2}" dt="2023-08-28T13:15:44.805" v="24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ord modAnim modNotesTx">
        <pc:chgData name="代數白痴 顧" userId="316db6a4f7ef8138" providerId="LiveId" clId="{AAE5F2C4-75CB-49D4-8E2F-1A5EC48667F2}" dt="2023-08-28T13:57:15.421" v="2896"/>
        <pc:sldMkLst>
          <pc:docMk/>
          <pc:sldMk cId="3878279706" sldId="391"/>
        </pc:sldMkLst>
        <pc:spChg chg="mod">
          <ac:chgData name="代數白痴 顧" userId="316db6a4f7ef8138" providerId="LiveId" clId="{AAE5F2C4-75CB-49D4-8E2F-1A5EC48667F2}" dt="2023-08-28T13:45:36.624" v="2220" actId="20577"/>
          <ac:spMkLst>
            <pc:docMk/>
            <pc:sldMk cId="3878279706" sldId="391"/>
            <ac:spMk id="9" creationId="{C3C4D356-E86E-2D30-1771-DC2F8E46956E}"/>
          </ac:spMkLst>
        </pc:spChg>
        <pc:spChg chg="mod">
          <ac:chgData name="代數白痴 顧" userId="316db6a4f7ef8138" providerId="LiveId" clId="{AAE5F2C4-75CB-49D4-8E2F-1A5EC48667F2}" dt="2023-08-28T13:36:48.573" v="1571" actId="20577"/>
          <ac:spMkLst>
            <pc:docMk/>
            <pc:sldMk cId="3878279706" sldId="391"/>
            <ac:spMk id="23" creationId="{00000000-0000-0000-0000-000000000000}"/>
          </ac:spMkLst>
        </pc:spChg>
        <pc:spChg chg="mod">
          <ac:chgData name="代數白痴 顧" userId="316db6a4f7ef8138" providerId="LiveId" clId="{AAE5F2C4-75CB-49D4-8E2F-1A5EC48667F2}" dt="2023-08-28T13:39:50.409" v="1844" actId="20577"/>
          <ac:spMkLst>
            <pc:docMk/>
            <pc:sldMk cId="3878279706" sldId="391"/>
            <ac:spMk id="60" creationId="{90ECAF3B-FFFF-A531-AFBE-31708C7D891C}"/>
          </ac:spMkLst>
        </pc:spChg>
        <pc:grpChg chg="mod">
          <ac:chgData name="代數白痴 顧" userId="316db6a4f7ef8138" providerId="LiveId" clId="{AAE5F2C4-75CB-49D4-8E2F-1A5EC48667F2}" dt="2023-08-28T13:45:11.103" v="2209" actId="164"/>
          <ac:grpSpMkLst>
            <pc:docMk/>
            <pc:sldMk cId="3878279706" sldId="391"/>
            <ac:grpSpMk id="3" creationId="{B7912554-F7C1-5852-8AB5-6489B5423E94}"/>
          </ac:grpSpMkLst>
        </pc:grpChg>
        <pc:grpChg chg="add mod">
          <ac:chgData name="代數白痴 顧" userId="316db6a4f7ef8138" providerId="LiveId" clId="{AAE5F2C4-75CB-49D4-8E2F-1A5EC48667F2}" dt="2023-08-28T13:45:11.103" v="2209" actId="164"/>
          <ac:grpSpMkLst>
            <pc:docMk/>
            <pc:sldMk cId="3878279706" sldId="391"/>
            <ac:grpSpMk id="22" creationId="{16BAD442-6B6F-BACC-C34E-84F26CFBAF02}"/>
          </ac:grpSpMkLst>
        </pc:grpChg>
        <pc:graphicFrameChg chg="add mod">
          <ac:chgData name="代數白痴 顧" userId="316db6a4f7ef8138" providerId="LiveId" clId="{AAE5F2C4-75CB-49D4-8E2F-1A5EC48667F2}" dt="2023-08-28T13:38:02.500" v="1669" actId="1038"/>
          <ac:graphicFrameMkLst>
            <pc:docMk/>
            <pc:sldMk cId="3878279706" sldId="391"/>
            <ac:graphicFrameMk id="5" creationId="{F35BE885-4268-A556-A3F7-704B9E93CB33}"/>
          </ac:graphicFrameMkLst>
        </pc:graphicFrameChg>
        <pc:graphicFrameChg chg="add mod">
          <ac:chgData name="代數白痴 顧" userId="316db6a4f7ef8138" providerId="LiveId" clId="{AAE5F2C4-75CB-49D4-8E2F-1A5EC48667F2}" dt="2023-08-28T13:38:33.298" v="1726" actId="1036"/>
          <ac:graphicFrameMkLst>
            <pc:docMk/>
            <pc:sldMk cId="3878279706" sldId="391"/>
            <ac:graphicFrameMk id="7" creationId="{BD9C0E57-CE3F-24A4-199D-C0FA0C785C6B}"/>
          </ac:graphicFrameMkLst>
        </pc:graphicFrameChg>
        <pc:graphicFrameChg chg="del mod">
          <ac:chgData name="代數白痴 顧" userId="316db6a4f7ef8138" providerId="LiveId" clId="{AAE5F2C4-75CB-49D4-8E2F-1A5EC48667F2}" dt="2023-08-28T13:36:53.075" v="1573" actId="478"/>
          <ac:graphicFrameMkLst>
            <pc:docMk/>
            <pc:sldMk cId="3878279706" sldId="391"/>
            <ac:graphicFrameMk id="12" creationId="{9173CB5C-3B64-0AB2-B256-AF1DAE09AF5A}"/>
          </ac:graphicFrameMkLst>
        </pc:graphicFrameChg>
        <pc:graphicFrameChg chg="add mod">
          <ac:chgData name="代數白痴 顧" userId="316db6a4f7ef8138" providerId="LiveId" clId="{AAE5F2C4-75CB-49D4-8E2F-1A5EC48667F2}" dt="2023-08-28T13:39:20.465" v="1796" actId="1036"/>
          <ac:graphicFrameMkLst>
            <pc:docMk/>
            <pc:sldMk cId="3878279706" sldId="391"/>
            <ac:graphicFrameMk id="13" creationId="{38BC7C49-DCAA-6986-801F-CC0A4BB59ADC}"/>
          </ac:graphicFrameMkLst>
        </pc:graphicFrameChg>
        <pc:graphicFrameChg chg="add mod">
          <ac:chgData name="代數白痴 顧" userId="316db6a4f7ef8138" providerId="LiveId" clId="{AAE5F2C4-75CB-49D4-8E2F-1A5EC48667F2}" dt="2023-08-28T13:45:11.103" v="2209" actId="164"/>
          <ac:graphicFrameMkLst>
            <pc:docMk/>
            <pc:sldMk cId="3878279706" sldId="391"/>
            <ac:graphicFrameMk id="14" creationId="{8EA853F1-90D0-2B08-D077-099FFD116556}"/>
          </ac:graphicFrameMkLst>
        </pc:graphicFrameChg>
        <pc:graphicFrameChg chg="del mod">
          <ac:chgData name="代數白痴 顧" userId="316db6a4f7ef8138" providerId="LiveId" clId="{AAE5F2C4-75CB-49D4-8E2F-1A5EC48667F2}" dt="2023-08-28T13:36:55.129" v="1575" actId="478"/>
          <ac:graphicFrameMkLst>
            <pc:docMk/>
            <pc:sldMk cId="3878279706" sldId="391"/>
            <ac:graphicFrameMk id="15" creationId="{2CF5ED97-AA6E-2AA5-9655-AE0D2BC1AFAB}"/>
          </ac:graphicFrameMkLst>
        </pc:graphicFrameChg>
        <pc:graphicFrameChg chg="add mod">
          <ac:chgData name="代數白痴 顧" userId="316db6a4f7ef8138" providerId="LiveId" clId="{AAE5F2C4-75CB-49D4-8E2F-1A5EC48667F2}" dt="2023-08-28T13:45:11.103" v="2209" actId="164"/>
          <ac:graphicFrameMkLst>
            <pc:docMk/>
            <pc:sldMk cId="3878279706" sldId="391"/>
            <ac:graphicFrameMk id="17" creationId="{BD4C6319-14C4-DDD6-2588-0FABD8AFE7D6}"/>
          </ac:graphicFrameMkLst>
        </pc:graphicFrameChg>
        <pc:graphicFrameChg chg="del">
          <ac:chgData name="代數白痴 顧" userId="316db6a4f7ef8138" providerId="LiveId" clId="{AAE5F2C4-75CB-49D4-8E2F-1A5EC48667F2}" dt="2023-08-28T13:39:54.539" v="1845" actId="478"/>
          <ac:graphicFrameMkLst>
            <pc:docMk/>
            <pc:sldMk cId="3878279706" sldId="391"/>
            <ac:graphicFrameMk id="18" creationId="{1C097050-9E90-2C28-DEFA-A291B01024DB}"/>
          </ac:graphicFrameMkLst>
        </pc:graphicFrameChg>
        <pc:graphicFrameChg chg="del">
          <ac:chgData name="代數白痴 顧" userId="316db6a4f7ef8138" providerId="LiveId" clId="{AAE5F2C4-75CB-49D4-8E2F-1A5EC48667F2}" dt="2023-08-28T13:39:55.753" v="1846" actId="478"/>
          <ac:graphicFrameMkLst>
            <pc:docMk/>
            <pc:sldMk cId="3878279706" sldId="391"/>
            <ac:graphicFrameMk id="19" creationId="{6F143AEC-9D16-D831-6E21-C3DC6A23DD53}"/>
          </ac:graphicFrameMkLst>
        </pc:graphicFrameChg>
        <pc:graphicFrameChg chg="del">
          <ac:chgData name="代數白痴 顧" userId="316db6a4f7ef8138" providerId="LiveId" clId="{AAE5F2C4-75CB-49D4-8E2F-1A5EC48667F2}" dt="2023-08-28T13:39:57.830" v="1847" actId="478"/>
          <ac:graphicFrameMkLst>
            <pc:docMk/>
            <pc:sldMk cId="3878279706" sldId="391"/>
            <ac:graphicFrameMk id="20" creationId="{B59A1A3E-5D31-A848-D8E6-B3FE43425432}"/>
          </ac:graphicFrameMkLst>
        </pc:graphicFrameChg>
        <pc:graphicFrameChg chg="add mod">
          <ac:chgData name="代數白痴 顧" userId="316db6a4f7ef8138" providerId="LiveId" clId="{AAE5F2C4-75CB-49D4-8E2F-1A5EC48667F2}" dt="2023-08-28T13:45:11.103" v="2209" actId="164"/>
          <ac:graphicFrameMkLst>
            <pc:docMk/>
            <pc:sldMk cId="3878279706" sldId="391"/>
            <ac:graphicFrameMk id="21" creationId="{F9CF2B0A-9E17-6BBF-E931-85A0497C9C5C}"/>
          </ac:graphicFrameMkLst>
        </pc:graphicFrameChg>
        <pc:cxnChg chg="mod">
          <ac:chgData name="代數白痴 顧" userId="316db6a4f7ef8138" providerId="LiveId" clId="{AAE5F2C4-75CB-49D4-8E2F-1A5EC48667F2}" dt="2023-08-28T13:36:58.566" v="1576" actId="14100"/>
          <ac:cxnSpMkLst>
            <pc:docMk/>
            <pc:sldMk cId="3878279706" sldId="391"/>
            <ac:cxnSpMk id="11" creationId="{F8ECAA13-7598-52F0-1CC5-AC60B3617B03}"/>
          </ac:cxnSpMkLst>
        </pc:cxnChg>
      </pc:sldChg>
    </pc:docChg>
  </pc:docChgLst>
  <pc:docChgLst>
    <pc:chgData name="代數白痴 顧" userId="316db6a4f7ef8138" providerId="LiveId" clId="{F2484F83-0E93-481F-8F9D-783C7FBA3875}"/>
    <pc:docChg chg="modSld">
      <pc:chgData name="代數白痴 顧" userId="316db6a4f7ef8138" providerId="LiveId" clId="{F2484F83-0E93-481F-8F9D-783C7FBA3875}" dt="2023-08-30T14:18:40.038" v="8" actId="20577"/>
      <pc:docMkLst>
        <pc:docMk/>
      </pc:docMkLst>
      <pc:sldChg chg="modSp mod">
        <pc:chgData name="代數白痴 顧" userId="316db6a4f7ef8138" providerId="LiveId" clId="{F2484F83-0E93-481F-8F9D-783C7FBA3875}" dt="2023-08-30T14:18:40.038" v="8" actId="20577"/>
        <pc:sldMkLst>
          <pc:docMk/>
          <pc:sldMk cId="3878279706" sldId="391"/>
        </pc:sldMkLst>
        <pc:spChg chg="mod">
          <ac:chgData name="代數白痴 顧" userId="316db6a4f7ef8138" providerId="LiveId" clId="{F2484F83-0E93-481F-8F9D-783C7FBA3875}" dt="2023-08-30T14:18:40.038" v="8" actId="20577"/>
          <ac:spMkLst>
            <pc:docMk/>
            <pc:sldMk cId="3878279706" sldId="391"/>
            <ac:spMk id="23" creationId="{00000000-0000-0000-0000-000000000000}"/>
          </ac:spMkLst>
        </pc:spChg>
      </pc:sldChg>
    </pc:docChg>
  </pc:docChgLst>
  <pc:docChgLst>
    <pc:chgData name="代數白痴 顧" userId="316db6a4f7ef8138" providerId="LiveId" clId="{AD9292F2-A8D9-40FA-94B5-F1453A871625}"/>
    <pc:docChg chg="undo custSel modSld">
      <pc:chgData name="代數白痴 顧" userId="316db6a4f7ef8138" providerId="LiveId" clId="{AD9292F2-A8D9-40FA-94B5-F1453A871625}" dt="2023-08-01T09:05:24.745" v="4259" actId="20577"/>
      <pc:docMkLst>
        <pc:docMk/>
      </pc:docMkLst>
      <pc:sldChg chg="addSp delSp modSp mod delAnim modAnim modNotesTx">
        <pc:chgData name="代數白痴 顧" userId="316db6a4f7ef8138" providerId="LiveId" clId="{AD9292F2-A8D9-40FA-94B5-F1453A871625}" dt="2023-08-01T08:51:57.615" v="3434"/>
        <pc:sldMkLst>
          <pc:docMk/>
          <pc:sldMk cId="2873434386" sldId="379"/>
        </pc:sldMkLst>
        <pc:spChg chg="add mod">
          <ac:chgData name="代數白痴 顧" userId="316db6a4f7ef8138" providerId="LiveId" clId="{AD9292F2-A8D9-40FA-94B5-F1453A871625}" dt="2023-08-01T08:51:47.104" v="3433" actId="14100"/>
          <ac:spMkLst>
            <pc:docMk/>
            <pc:sldMk cId="2873434386" sldId="379"/>
            <ac:spMk id="3" creationId="{CCC9397D-5C5A-D7B4-E5DE-2E31B9F5B31A}"/>
          </ac:spMkLst>
        </pc:spChg>
        <pc:spChg chg="mod">
          <ac:chgData name="代數白痴 顧" userId="316db6a4f7ef8138" providerId="LiveId" clId="{AD9292F2-A8D9-40FA-94B5-F1453A871625}" dt="2023-07-31T23:56:37.101" v="546" actId="113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AD9292F2-A8D9-40FA-94B5-F1453A871625}" dt="2023-07-31T23:57:43.908" v="751" actId="20577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AD9292F2-A8D9-40FA-94B5-F1453A871625}" dt="2023-07-31T23:57:47.334" v="752" actId="20577"/>
          <ac:spMkLst>
            <pc:docMk/>
            <pc:sldMk cId="2873434386" sldId="379"/>
            <ac:spMk id="101" creationId="{665D392D-19FC-71B5-434C-0ABBBC91FB85}"/>
          </ac:spMkLst>
        </pc:spChg>
        <pc:grpChg chg="del">
          <ac:chgData name="代數白痴 顧" userId="316db6a4f7ef8138" providerId="LiveId" clId="{AD9292F2-A8D9-40FA-94B5-F1453A871625}" dt="2023-07-31T23:44:15.798" v="0" actId="478"/>
          <ac:grpSpMkLst>
            <pc:docMk/>
            <pc:sldMk cId="2873434386" sldId="379"/>
            <ac:grpSpMk id="3" creationId="{1C66F9A2-4DEC-2920-8048-3D184BC42562}"/>
          </ac:grpSpMkLst>
        </pc:grpChg>
        <pc:graphicFrameChg chg="add mod">
          <ac:chgData name="代數白痴 顧" userId="316db6a4f7ef8138" providerId="LiveId" clId="{AD9292F2-A8D9-40FA-94B5-F1453A871625}" dt="2023-07-31T23:50:43.266" v="70" actId="1036"/>
          <ac:graphicFrameMkLst>
            <pc:docMk/>
            <pc:sldMk cId="2873434386" sldId="379"/>
            <ac:graphicFrameMk id="16" creationId="{17D7F004-1C9C-7DA9-F684-0C45EF8255EB}"/>
          </ac:graphicFrameMkLst>
        </pc:graphicFrameChg>
        <pc:graphicFrameChg chg="add mod">
          <ac:chgData name="代數白痴 顧" userId="316db6a4f7ef8138" providerId="LiveId" clId="{AD9292F2-A8D9-40FA-94B5-F1453A871625}" dt="2023-07-31T23:51:50.044" v="191" actId="1076"/>
          <ac:graphicFrameMkLst>
            <pc:docMk/>
            <pc:sldMk cId="2873434386" sldId="379"/>
            <ac:graphicFrameMk id="17" creationId="{255CB68B-E352-5720-7625-BA5D550633E4}"/>
          </ac:graphicFrameMkLst>
        </pc:graphicFrameChg>
        <pc:graphicFrameChg chg="add mod">
          <ac:chgData name="代數白痴 顧" userId="316db6a4f7ef8138" providerId="LiveId" clId="{AD9292F2-A8D9-40FA-94B5-F1453A871625}" dt="2023-07-31T23:52:20.972" v="249" actId="1037"/>
          <ac:graphicFrameMkLst>
            <pc:docMk/>
            <pc:sldMk cId="2873434386" sldId="379"/>
            <ac:graphicFrameMk id="18" creationId="{B294C2E4-17D7-D6BB-F70F-A9411556CF77}"/>
          </ac:graphicFrameMkLst>
        </pc:graphicFrameChg>
        <pc:graphicFrameChg chg="add mod">
          <ac:chgData name="代數白痴 顧" userId="316db6a4f7ef8138" providerId="LiveId" clId="{AD9292F2-A8D9-40FA-94B5-F1453A871625}" dt="2023-07-31T23:53:06.310" v="305" actId="1037"/>
          <ac:graphicFrameMkLst>
            <pc:docMk/>
            <pc:sldMk cId="2873434386" sldId="379"/>
            <ac:graphicFrameMk id="19" creationId="{8E3B4950-B02D-6CD1-9AC0-08756D5D555B}"/>
          </ac:graphicFrameMkLst>
        </pc:graphicFrameChg>
        <pc:graphicFrameChg chg="add mod">
          <ac:chgData name="代數白痴 顧" userId="316db6a4f7ef8138" providerId="LiveId" clId="{AD9292F2-A8D9-40FA-94B5-F1453A871625}" dt="2023-07-31T23:53:37.190" v="348" actId="1038"/>
          <ac:graphicFrameMkLst>
            <pc:docMk/>
            <pc:sldMk cId="2873434386" sldId="379"/>
            <ac:graphicFrameMk id="20" creationId="{0F4F6686-E967-8E1B-C5B7-F8C977D267DC}"/>
          </ac:graphicFrameMkLst>
        </pc:graphicFrameChg>
        <pc:graphicFrameChg chg="add mod">
          <ac:chgData name="代數白痴 顧" userId="316db6a4f7ef8138" providerId="LiveId" clId="{AD9292F2-A8D9-40FA-94B5-F1453A871625}" dt="2023-07-31T23:55:00.066" v="412" actId="1035"/>
          <ac:graphicFrameMkLst>
            <pc:docMk/>
            <pc:sldMk cId="2873434386" sldId="379"/>
            <ac:graphicFrameMk id="21" creationId="{3BDE9092-DDDD-3D2F-AE60-29A10A0B8B4B}"/>
          </ac:graphicFrameMkLst>
        </pc:graphicFrameChg>
        <pc:graphicFrameChg chg="add mod">
          <ac:chgData name="代數白痴 顧" userId="316db6a4f7ef8138" providerId="LiveId" clId="{AD9292F2-A8D9-40FA-94B5-F1453A871625}" dt="2023-07-31T23:55:56.932" v="484" actId="1038"/>
          <ac:graphicFrameMkLst>
            <pc:docMk/>
            <pc:sldMk cId="2873434386" sldId="379"/>
            <ac:graphicFrameMk id="22" creationId="{C15E05D1-5C45-4C14-CFC1-85F0CD809C52}"/>
          </ac:graphicFrameMkLst>
        </pc:graphicFrameChg>
        <pc:graphicFrameChg chg="add mod">
          <ac:chgData name="代數白痴 顧" userId="316db6a4f7ef8138" providerId="LiveId" clId="{AD9292F2-A8D9-40FA-94B5-F1453A871625}" dt="2023-07-31T23:56:31.131" v="532" actId="1037"/>
          <ac:graphicFrameMkLst>
            <pc:docMk/>
            <pc:sldMk cId="2873434386" sldId="379"/>
            <ac:graphicFrameMk id="24" creationId="{53DF853E-E4A0-04A3-D4EE-9DDD4310E312}"/>
          </ac:graphicFrameMkLst>
        </pc:graphicFrameChg>
        <pc:graphicFrameChg chg="add mod">
          <ac:chgData name="代數白痴 顧" userId="316db6a4f7ef8138" providerId="LiveId" clId="{AD9292F2-A8D9-40FA-94B5-F1453A871625}" dt="2023-07-31T23:57:06.261" v="604" actId="1037"/>
          <ac:graphicFrameMkLst>
            <pc:docMk/>
            <pc:sldMk cId="2873434386" sldId="379"/>
            <ac:graphicFrameMk id="25" creationId="{37B72EE5-E6C3-2737-0629-9B6C04D33C28}"/>
          </ac:graphicFrameMkLst>
        </pc:graphicFrameChg>
        <pc:cxnChg chg="mod">
          <ac:chgData name="代數白痴 顧" userId="316db6a4f7ef8138" providerId="LiveId" clId="{AD9292F2-A8D9-40FA-94B5-F1453A871625}" dt="2023-07-31T23:44:15.798" v="0" actId="478"/>
          <ac:cxnSpMkLst>
            <pc:docMk/>
            <pc:sldMk cId="2873434386" sldId="379"/>
            <ac:cxnSpMk id="11" creationId="{E418F935-6623-49B7-72CC-865C1E47FAAC}"/>
          </ac:cxnSpMkLst>
        </pc:cxnChg>
        <pc:cxnChg chg="mod">
          <ac:chgData name="代數白痴 顧" userId="316db6a4f7ef8138" providerId="LiveId" clId="{AD9292F2-A8D9-40FA-94B5-F1453A871625}" dt="2023-07-31T23:44:15.798" v="0" actId="478"/>
          <ac:cxnSpMkLst>
            <pc:docMk/>
            <pc:sldMk cId="2873434386" sldId="379"/>
            <ac:cxnSpMk id="13" creationId="{4A61FE19-185D-329C-663C-35E0E62CCEFA}"/>
          </ac:cxnSpMkLst>
        </pc:cxnChg>
      </pc:sldChg>
      <pc:sldChg chg="addSp delSp modSp mod delAnim modAnim modNotesTx">
        <pc:chgData name="代數白痴 顧" userId="316db6a4f7ef8138" providerId="LiveId" clId="{AD9292F2-A8D9-40FA-94B5-F1453A871625}" dt="2023-08-01T09:05:24.745" v="4259" actId="20577"/>
        <pc:sldMkLst>
          <pc:docMk/>
          <pc:sldMk cId="2498798070" sldId="382"/>
        </pc:sldMkLst>
        <pc:spChg chg="add mod">
          <ac:chgData name="代數白痴 顧" userId="316db6a4f7ef8138" providerId="LiveId" clId="{AD9292F2-A8D9-40FA-94B5-F1453A871625}" dt="2023-08-01T08:55:23.140" v="3602"/>
          <ac:spMkLst>
            <pc:docMk/>
            <pc:sldMk cId="2498798070" sldId="382"/>
            <ac:spMk id="7" creationId="{EB2FCBF3-017B-212A-6707-E7A4BA8A87E5}"/>
          </ac:spMkLst>
        </pc:spChg>
        <pc:spChg chg="del">
          <ac:chgData name="代數白痴 顧" userId="316db6a4f7ef8138" providerId="LiveId" clId="{AD9292F2-A8D9-40FA-94B5-F1453A871625}" dt="2023-08-01T08:36:40.468" v="1654" actId="478"/>
          <ac:spMkLst>
            <pc:docMk/>
            <pc:sldMk cId="2498798070" sldId="382"/>
            <ac:spMk id="19" creationId="{E0360BDA-11D3-313D-E2A7-0E4E4699A81D}"/>
          </ac:spMkLst>
        </pc:spChg>
        <pc:spChg chg="mod">
          <ac:chgData name="代數白痴 顧" userId="316db6a4f7ef8138" providerId="LiveId" clId="{AD9292F2-A8D9-40FA-94B5-F1453A871625}" dt="2023-08-01T00:01:48.788" v="1234" actId="20577"/>
          <ac:spMkLst>
            <pc:docMk/>
            <pc:sldMk cId="2498798070" sldId="382"/>
            <ac:spMk id="60" creationId="{90ECAF3B-FFFF-A531-AFBE-31708C7D891C}"/>
          </ac:spMkLst>
        </pc:spChg>
        <pc:spChg chg="mod">
          <ac:chgData name="代數白痴 顧" userId="316db6a4f7ef8138" providerId="LiveId" clId="{AD9292F2-A8D9-40FA-94B5-F1453A871625}" dt="2023-08-01T00:02:34.724" v="1253" actId="165"/>
          <ac:spMkLst>
            <pc:docMk/>
            <pc:sldMk cId="2498798070" sldId="382"/>
            <ac:spMk id="85" creationId="{FD9877AB-90D9-85AC-8B35-7C59154D6CA1}"/>
          </ac:spMkLst>
        </pc:spChg>
        <pc:spChg chg="mod">
          <ac:chgData name="代數白痴 顧" userId="316db6a4f7ef8138" providerId="LiveId" clId="{AD9292F2-A8D9-40FA-94B5-F1453A871625}" dt="2023-08-01T00:02:34.724" v="1253" actId="165"/>
          <ac:spMkLst>
            <pc:docMk/>
            <pc:sldMk cId="2498798070" sldId="382"/>
            <ac:spMk id="86" creationId="{7A8B1BF8-834A-95B0-07DE-5087C19188C0}"/>
          </ac:spMkLst>
        </pc:spChg>
        <pc:spChg chg="mod">
          <ac:chgData name="代數白痴 顧" userId="316db6a4f7ef8138" providerId="LiveId" clId="{AD9292F2-A8D9-40FA-94B5-F1453A871625}" dt="2023-08-01T00:06:34.414" v="1652" actId="114"/>
          <ac:spMkLst>
            <pc:docMk/>
            <pc:sldMk cId="2498798070" sldId="382"/>
            <ac:spMk id="89" creationId="{9E8FE398-ED8E-E5DE-BD50-E0471252FAF6}"/>
          </ac:spMkLst>
        </pc:spChg>
        <pc:spChg chg="mod">
          <ac:chgData name="代數白痴 顧" userId="316db6a4f7ef8138" providerId="LiveId" clId="{AD9292F2-A8D9-40FA-94B5-F1453A871625}" dt="2023-08-01T00:02:34.724" v="1253" actId="165"/>
          <ac:spMkLst>
            <pc:docMk/>
            <pc:sldMk cId="2498798070" sldId="382"/>
            <ac:spMk id="101" creationId="{665D392D-19FC-71B5-434C-0ABBBC91FB85}"/>
          </ac:spMkLst>
        </pc:spChg>
        <pc:grpChg chg="mod topLvl">
          <ac:chgData name="代數白痴 顧" userId="316db6a4f7ef8138" providerId="LiveId" clId="{AD9292F2-A8D9-40FA-94B5-F1453A871625}" dt="2023-08-01T00:07:05.189" v="1653" actId="164"/>
          <ac:grpSpMkLst>
            <pc:docMk/>
            <pc:sldMk cId="2498798070" sldId="382"/>
            <ac:grpSpMk id="2" creationId="{9204BB33-F861-B3E8-E94D-762DF3B9352D}"/>
          </ac:grpSpMkLst>
        </pc:grpChg>
        <pc:grpChg chg="add mod">
          <ac:chgData name="代數白痴 顧" userId="316db6a4f7ef8138" providerId="LiveId" clId="{AD9292F2-A8D9-40FA-94B5-F1453A871625}" dt="2023-08-01T00:07:05.189" v="1653" actId="164"/>
          <ac:grpSpMkLst>
            <pc:docMk/>
            <pc:sldMk cId="2498798070" sldId="382"/>
            <ac:grpSpMk id="12" creationId="{0E91964A-1B30-3166-79F5-6D402365AA65}"/>
          </ac:grpSpMkLst>
        </pc:grpChg>
        <pc:grpChg chg="del mod">
          <ac:chgData name="代數白痴 顧" userId="316db6a4f7ef8138" providerId="LiveId" clId="{AD9292F2-A8D9-40FA-94B5-F1453A871625}" dt="2023-08-01T00:02:34.724" v="1253" actId="165"/>
          <ac:grpSpMkLst>
            <pc:docMk/>
            <pc:sldMk cId="2498798070" sldId="382"/>
            <ac:grpSpMk id="18" creationId="{CB0C996B-A0EF-7418-5B97-932106D593E2}"/>
          </ac:grpSpMkLst>
        </pc:grpChg>
        <pc:graphicFrameChg chg="add mod">
          <ac:chgData name="代數白痴 顧" userId="316db6a4f7ef8138" providerId="LiveId" clId="{AD9292F2-A8D9-40FA-94B5-F1453A871625}" dt="2023-08-01T00:01:14.508" v="1180"/>
          <ac:graphicFrameMkLst>
            <pc:docMk/>
            <pc:sldMk cId="2498798070" sldId="382"/>
            <ac:graphicFrameMk id="3" creationId="{69A153E6-4701-1036-044F-A4D29528F828}"/>
          </ac:graphicFrameMkLst>
        </pc:graphicFrameChg>
        <pc:graphicFrameChg chg="mod">
          <ac:chgData name="代數白痴 顧" userId="316db6a4f7ef8138" providerId="LiveId" clId="{AD9292F2-A8D9-40FA-94B5-F1453A871625}" dt="2023-07-31T23:59:31.636" v="875" actId="1037"/>
          <ac:graphicFrameMkLst>
            <pc:docMk/>
            <pc:sldMk cId="2498798070" sldId="382"/>
            <ac:graphicFrameMk id="4" creationId="{0B832096-0B09-F6D1-C9A5-33412EE8F663}"/>
          </ac:graphicFrameMkLst>
        </pc:graphicFrameChg>
        <pc:graphicFrameChg chg="add mod">
          <ac:chgData name="代數白痴 顧" userId="316db6a4f7ef8138" providerId="LiveId" clId="{AD9292F2-A8D9-40FA-94B5-F1453A871625}" dt="2023-08-01T00:01:20.141" v="1182"/>
          <ac:graphicFrameMkLst>
            <pc:docMk/>
            <pc:sldMk cId="2498798070" sldId="382"/>
            <ac:graphicFrameMk id="5" creationId="{3428B003-D033-F929-97F3-7716E11D2549}"/>
          </ac:graphicFrameMkLst>
        </pc:graphicFrameChg>
        <pc:graphicFrameChg chg="add mod">
          <ac:chgData name="代數白痴 顧" userId="316db6a4f7ef8138" providerId="LiveId" clId="{AD9292F2-A8D9-40FA-94B5-F1453A871625}" dt="2023-08-01T00:01:27.761" v="1184"/>
          <ac:graphicFrameMkLst>
            <pc:docMk/>
            <pc:sldMk cId="2498798070" sldId="382"/>
            <ac:graphicFrameMk id="6" creationId="{C358B0C3-84E7-AC1C-B8D3-41FA08A3BC0A}"/>
          </ac:graphicFrameMkLst>
        </pc:graphicFrameChg>
        <pc:graphicFrameChg chg="del">
          <ac:chgData name="代數白痴 顧" userId="316db6a4f7ef8138" providerId="LiveId" clId="{AD9292F2-A8D9-40FA-94B5-F1453A871625}" dt="2023-07-31T23:58:14.509" v="755" actId="478"/>
          <ac:graphicFrameMkLst>
            <pc:docMk/>
            <pc:sldMk cId="2498798070" sldId="382"/>
            <ac:graphicFrameMk id="7" creationId="{805A62DC-E7B5-862C-5B2A-B4B2CC0D819B}"/>
          </ac:graphicFrameMkLst>
        </pc:graphicFrameChg>
        <pc:graphicFrameChg chg="del">
          <ac:chgData name="代數白痴 顧" userId="316db6a4f7ef8138" providerId="LiveId" clId="{AD9292F2-A8D9-40FA-94B5-F1453A871625}" dt="2023-07-31T23:58:13.915" v="754" actId="478"/>
          <ac:graphicFrameMkLst>
            <pc:docMk/>
            <pc:sldMk cId="2498798070" sldId="382"/>
            <ac:graphicFrameMk id="8" creationId="{B274552A-CEB0-611A-6109-676645D2A361}"/>
          </ac:graphicFrameMkLst>
        </pc:graphicFrameChg>
        <pc:graphicFrameChg chg="add mod">
          <ac:chgData name="代數白痴 顧" userId="316db6a4f7ef8138" providerId="LiveId" clId="{AD9292F2-A8D9-40FA-94B5-F1453A871625}" dt="2023-08-01T00:07:05.189" v="1653" actId="164"/>
          <ac:graphicFrameMkLst>
            <pc:docMk/>
            <pc:sldMk cId="2498798070" sldId="382"/>
            <ac:graphicFrameMk id="9" creationId="{2F2C1C83-17EB-DCEE-8188-FBE42FBC5F77}"/>
          </ac:graphicFrameMkLst>
        </pc:graphicFrameChg>
        <pc:graphicFrameChg chg="add mod">
          <ac:chgData name="代數白痴 顧" userId="316db6a4f7ef8138" providerId="LiveId" clId="{AD9292F2-A8D9-40FA-94B5-F1453A871625}" dt="2023-08-01T00:07:05.189" v="1653" actId="164"/>
          <ac:graphicFrameMkLst>
            <pc:docMk/>
            <pc:sldMk cId="2498798070" sldId="382"/>
            <ac:graphicFrameMk id="10" creationId="{785DB7D2-25B3-6A17-BBC1-F1D5C4C8AD15}"/>
          </ac:graphicFrameMkLst>
        </pc:graphicFrameChg>
        <pc:graphicFrameChg chg="add mod">
          <ac:chgData name="代數白痴 顧" userId="316db6a4f7ef8138" providerId="LiveId" clId="{AD9292F2-A8D9-40FA-94B5-F1453A871625}" dt="2023-08-01T00:07:05.189" v="1653" actId="164"/>
          <ac:graphicFrameMkLst>
            <pc:docMk/>
            <pc:sldMk cId="2498798070" sldId="382"/>
            <ac:graphicFrameMk id="11" creationId="{C714C4C4-F55D-048A-FCC3-327DD3D3DCB7}"/>
          </ac:graphicFrameMkLst>
        </pc:graphicFrameChg>
        <pc:graphicFrameChg chg="mod topLvl">
          <ac:chgData name="代數白痴 顧" userId="316db6a4f7ef8138" providerId="LiveId" clId="{AD9292F2-A8D9-40FA-94B5-F1453A871625}" dt="2023-08-01T00:07:05.189" v="1653" actId="164"/>
          <ac:graphicFrameMkLst>
            <pc:docMk/>
            <pc:sldMk cId="2498798070" sldId="382"/>
            <ac:graphicFrameMk id="13" creationId="{2D640A0A-7E82-7281-7B78-616151FFF13D}"/>
          </ac:graphicFrameMkLst>
        </pc:graphicFrameChg>
        <pc:graphicFrameChg chg="del mod topLvl">
          <ac:chgData name="代數白痴 顧" userId="316db6a4f7ef8138" providerId="LiveId" clId="{AD9292F2-A8D9-40FA-94B5-F1453A871625}" dt="2023-08-01T00:05:21.402" v="1563" actId="478"/>
          <ac:graphicFrameMkLst>
            <pc:docMk/>
            <pc:sldMk cId="2498798070" sldId="382"/>
            <ac:graphicFrameMk id="14" creationId="{678DE969-6091-4052-54CE-C277A113424C}"/>
          </ac:graphicFrameMkLst>
        </pc:graphicFrameChg>
        <pc:graphicFrameChg chg="del mod topLvl">
          <ac:chgData name="代數白痴 顧" userId="316db6a4f7ef8138" providerId="LiveId" clId="{AD9292F2-A8D9-40FA-94B5-F1453A871625}" dt="2023-08-01T00:05:22.078" v="1564" actId="478"/>
          <ac:graphicFrameMkLst>
            <pc:docMk/>
            <pc:sldMk cId="2498798070" sldId="382"/>
            <ac:graphicFrameMk id="15" creationId="{F8BD1D11-CF19-6079-3AE1-20F0FCCDF66A}"/>
          </ac:graphicFrameMkLst>
        </pc:graphicFrameChg>
        <pc:graphicFrameChg chg="del mod topLvl">
          <ac:chgData name="代數白痴 顧" userId="316db6a4f7ef8138" providerId="LiveId" clId="{AD9292F2-A8D9-40FA-94B5-F1453A871625}" dt="2023-08-01T00:05:22.841" v="1565" actId="478"/>
          <ac:graphicFrameMkLst>
            <pc:docMk/>
            <pc:sldMk cId="2498798070" sldId="382"/>
            <ac:graphicFrameMk id="16" creationId="{123B575A-C1C5-D6C1-3908-46920CE8FA04}"/>
          </ac:graphicFrameMkLst>
        </pc:graphicFrameChg>
        <pc:graphicFrameChg chg="del mod topLvl">
          <ac:chgData name="代數白痴 顧" userId="316db6a4f7ef8138" providerId="LiveId" clId="{AD9292F2-A8D9-40FA-94B5-F1453A871625}" dt="2023-08-01T00:05:23.388" v="1566" actId="478"/>
          <ac:graphicFrameMkLst>
            <pc:docMk/>
            <pc:sldMk cId="2498798070" sldId="382"/>
            <ac:graphicFrameMk id="17" creationId="{CD0AB451-6E01-595E-9A54-D625D7CE45C9}"/>
          </ac:graphicFrameMkLst>
        </pc:graphicFrameChg>
        <pc:cxnChg chg="mod">
          <ac:chgData name="代數白痴 顧" userId="316db6a4f7ef8138" providerId="LiveId" clId="{AD9292F2-A8D9-40FA-94B5-F1453A871625}" dt="2023-08-01T00:02:34.724" v="1253" actId="165"/>
          <ac:cxnSpMkLst>
            <pc:docMk/>
            <pc:sldMk cId="2498798070" sldId="382"/>
            <ac:cxnSpMk id="84" creationId="{85798A49-4654-BF16-EA6F-C7F808DE531E}"/>
          </ac:cxnSpMkLst>
        </pc:cxnChg>
      </pc:sldChg>
    </pc:docChg>
  </pc:docChgLst>
  <pc:docChgLst>
    <pc:chgData name="代數白痴 顧" userId="316db6a4f7ef8138" providerId="LiveId" clId="{838DF4FC-5274-4AB1-A91B-6E3BB0C4DAFF}"/>
    <pc:docChg chg="undo custSel modSld">
      <pc:chgData name="代數白痴 顧" userId="316db6a4f7ef8138" providerId="LiveId" clId="{838DF4FC-5274-4AB1-A91B-6E3BB0C4DAFF}" dt="2023-07-24T11:55:14.374" v="1772" actId="20577"/>
      <pc:docMkLst>
        <pc:docMk/>
      </pc:docMkLst>
      <pc:sldChg chg="modSp mod modNotesTx">
        <pc:chgData name="代數白痴 顧" userId="316db6a4f7ef8138" providerId="LiveId" clId="{838DF4FC-5274-4AB1-A91B-6E3BB0C4DAFF}" dt="2023-07-24T11:55:14.374" v="1772" actId="20577"/>
        <pc:sldMkLst>
          <pc:docMk/>
          <pc:sldMk cId="2873434386" sldId="379"/>
        </pc:sldMkLst>
        <pc:spChg chg="mod">
          <ac:chgData name="代數白痴 顧" userId="316db6a4f7ef8138" providerId="LiveId" clId="{838DF4FC-5274-4AB1-A91B-6E3BB0C4DAFF}" dt="2023-07-24T11:53:49.955" v="1769" actId="20577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838DF4FC-5274-4AB1-A91B-6E3BB0C4DAFF}" dt="2023-07-24T11:53:21.447" v="1752" actId="20577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838DF4FC-5274-4AB1-A91B-6E3BB0C4DAFF}" dt="2023-07-24T11:53:25.844" v="1753" actId="20577"/>
          <ac:spMkLst>
            <pc:docMk/>
            <pc:sldMk cId="2873434386" sldId="379"/>
            <ac:spMk id="101" creationId="{665D392D-19FC-71B5-434C-0ABBBC91FB85}"/>
          </ac:spMkLst>
        </pc:spChg>
      </pc:sldChg>
      <pc:sldChg chg="addSp delSp modSp mod delAnim modNotesTx">
        <pc:chgData name="代數白痴 顧" userId="316db6a4f7ef8138" providerId="LiveId" clId="{838DF4FC-5274-4AB1-A91B-6E3BB0C4DAFF}" dt="2023-07-24T11:55:10.859" v="1771" actId="20577"/>
        <pc:sldMkLst>
          <pc:docMk/>
          <pc:sldMk cId="2328187967" sldId="380"/>
        </pc:sldMkLst>
        <pc:spChg chg="add mod">
          <ac:chgData name="代數白痴 顧" userId="316db6a4f7ef8138" providerId="LiveId" clId="{838DF4FC-5274-4AB1-A91B-6E3BB0C4DAFF}" dt="2023-07-24T11:43:46.428" v="1437" actId="571"/>
          <ac:spMkLst>
            <pc:docMk/>
            <pc:sldMk cId="2328187967" sldId="380"/>
            <ac:spMk id="5" creationId="{6E280E04-162F-6C29-CFE7-4BCAE56550E1}"/>
          </ac:spMkLst>
        </pc:spChg>
        <pc:spChg chg="mod">
          <ac:chgData name="代數白痴 顧" userId="316db6a4f7ef8138" providerId="LiveId" clId="{838DF4FC-5274-4AB1-A91B-6E3BB0C4DAFF}" dt="2023-07-24T11:41:12.203" v="1069" actId="114"/>
          <ac:spMkLst>
            <pc:docMk/>
            <pc:sldMk cId="2328187967" sldId="380"/>
            <ac:spMk id="60" creationId="{90ECAF3B-FFFF-A531-AFBE-31708C7D891C}"/>
          </ac:spMkLst>
        </pc:spChg>
        <pc:spChg chg="mod">
          <ac:chgData name="代數白痴 顧" userId="316db6a4f7ef8138" providerId="LiveId" clId="{838DF4FC-5274-4AB1-A91B-6E3BB0C4DAFF}" dt="2023-07-24T11:43:46.428" v="1437" actId="571"/>
          <ac:spMkLst>
            <pc:docMk/>
            <pc:sldMk cId="2328187967" sldId="380"/>
            <ac:spMk id="85" creationId="{FD9877AB-90D9-85AC-8B35-7C59154D6CA1}"/>
          </ac:spMkLst>
        </pc:spChg>
        <pc:spChg chg="mod">
          <ac:chgData name="代數白痴 顧" userId="316db6a4f7ef8138" providerId="LiveId" clId="{838DF4FC-5274-4AB1-A91B-6E3BB0C4DAFF}" dt="2023-07-24T11:43:46.428" v="1437" actId="571"/>
          <ac:spMkLst>
            <pc:docMk/>
            <pc:sldMk cId="2328187967" sldId="380"/>
            <ac:spMk id="86" creationId="{7A8B1BF8-834A-95B0-07DE-5087C19188C0}"/>
          </ac:spMkLst>
        </pc:spChg>
        <pc:spChg chg="mod">
          <ac:chgData name="代數白痴 顧" userId="316db6a4f7ef8138" providerId="LiveId" clId="{838DF4FC-5274-4AB1-A91B-6E3BB0C4DAFF}" dt="2023-07-24T11:43:51.083" v="1438" actId="113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838DF4FC-5274-4AB1-A91B-6E3BB0C4DAFF}" dt="2023-07-24T11:43:46.428" v="1437" actId="571"/>
          <ac:spMkLst>
            <pc:docMk/>
            <pc:sldMk cId="2328187967" sldId="380"/>
            <ac:spMk id="101" creationId="{665D392D-19FC-71B5-434C-0ABBBC91FB85}"/>
          </ac:spMkLst>
        </pc:spChg>
        <pc:grpChg chg="mod">
          <ac:chgData name="代數白痴 顧" userId="316db6a4f7ef8138" providerId="LiveId" clId="{838DF4FC-5274-4AB1-A91B-6E3BB0C4DAFF}" dt="2023-07-24T11:43:46.428" v="1437" actId="571"/>
          <ac:grpSpMkLst>
            <pc:docMk/>
            <pc:sldMk cId="2328187967" sldId="380"/>
            <ac:grpSpMk id="2" creationId="{9204BB33-F861-B3E8-E94D-762DF3B9352D}"/>
          </ac:grpSpMkLst>
        </pc:grpChg>
        <pc:grpChg chg="del">
          <ac:chgData name="代數白痴 顧" userId="316db6a4f7ef8138" providerId="LiveId" clId="{838DF4FC-5274-4AB1-A91B-6E3BB0C4DAFF}" dt="2023-07-24T11:35:48.812" v="418" actId="478"/>
          <ac:grpSpMkLst>
            <pc:docMk/>
            <pc:sldMk cId="2328187967" sldId="380"/>
            <ac:grpSpMk id="26" creationId="{D0F3EAA3-CCCE-084C-8683-835BE14A5678}"/>
          </ac:grpSpMkLst>
        </pc:grpChg>
        <pc:cxnChg chg="mod">
          <ac:chgData name="代數白痴 顧" userId="316db6a4f7ef8138" providerId="LiveId" clId="{838DF4FC-5274-4AB1-A91B-6E3BB0C4DAFF}" dt="2023-07-24T11:35:48.812" v="418" actId="478"/>
          <ac:cxnSpMkLst>
            <pc:docMk/>
            <pc:sldMk cId="2328187967" sldId="380"/>
            <ac:cxnSpMk id="6" creationId="{C88EB7A3-B62C-E331-3377-7C5923F40C28}"/>
          </ac:cxnSpMkLst>
        </pc:cxnChg>
        <pc:cxnChg chg="mod">
          <ac:chgData name="代數白痴 顧" userId="316db6a4f7ef8138" providerId="LiveId" clId="{838DF4FC-5274-4AB1-A91B-6E3BB0C4DAFF}" dt="2023-07-24T11:43:46.428" v="1437" actId="571"/>
          <ac:cxnSpMkLst>
            <pc:docMk/>
            <pc:sldMk cId="2328187967" sldId="380"/>
            <ac:cxnSpMk id="84" creationId="{85798A49-4654-BF16-EA6F-C7F808DE531E}"/>
          </ac:cxnSpMkLst>
        </pc:cxnChg>
      </pc:sldChg>
      <pc:sldChg chg="delSp modSp mod delAnim modNotesTx">
        <pc:chgData name="代數白痴 顧" userId="316db6a4f7ef8138" providerId="LiveId" clId="{838DF4FC-5274-4AB1-A91B-6E3BB0C4DAFF}" dt="2023-07-24T11:54:44.112" v="1770" actId="20577"/>
        <pc:sldMkLst>
          <pc:docMk/>
          <pc:sldMk cId="1787025739" sldId="381"/>
        </pc:sldMkLst>
        <pc:spChg chg="del">
          <ac:chgData name="代數白痴 顧" userId="316db6a4f7ef8138" providerId="LiveId" clId="{838DF4FC-5274-4AB1-A91B-6E3BB0C4DAFF}" dt="2023-07-24T11:24:27.392" v="2" actId="478"/>
          <ac:spMkLst>
            <pc:docMk/>
            <pc:sldMk cId="1787025739" sldId="381"/>
            <ac:spMk id="3" creationId="{59661174-2A5B-1F41-DF0A-809470898BC7}"/>
          </ac:spMkLst>
        </pc:spChg>
        <pc:spChg chg="mod">
          <ac:chgData name="代數白痴 顧" userId="316db6a4f7ef8138" providerId="LiveId" clId="{838DF4FC-5274-4AB1-A91B-6E3BB0C4DAFF}" dt="2023-07-24T11:26:36.677" v="206" actId="114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 顧" userId="316db6a4f7ef8138" providerId="LiveId" clId="{838DF4FC-5274-4AB1-A91B-6E3BB0C4DAFF}" dt="2023-07-24T11:28:21.775" v="414" actId="113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838DF4FC-5274-4AB1-A91B-6E3BB0C4DAFF}" dt="2023-07-24T11:28:29.605" v="417" actId="20577"/>
          <ac:spMkLst>
            <pc:docMk/>
            <pc:sldMk cId="1787025739" sldId="381"/>
            <ac:spMk id="101" creationId="{665D392D-19FC-71B5-434C-0ABBBC91FB85}"/>
          </ac:spMkLst>
        </pc:spChg>
        <pc:inkChg chg="del mod">
          <ac:chgData name="代數白痴 顧" userId="316db6a4f7ef8138" providerId="LiveId" clId="{838DF4FC-5274-4AB1-A91B-6E3BB0C4DAFF}" dt="2023-07-24T11:24:23.202" v="1" actId="478"/>
          <ac:inkMkLst>
            <pc:docMk/>
            <pc:sldMk cId="1787025739" sldId="381"/>
            <ac:inkMk id="4" creationId="{C3B02B0F-78E9-C0DF-C508-1937F98B0D70}"/>
          </ac:inkMkLst>
        </pc:inkChg>
      </pc:sldChg>
    </pc:docChg>
  </pc:docChgLst>
  <pc:docChgLst>
    <pc:chgData name="代數白痴 顧" userId="316db6a4f7ef8138" providerId="LiveId" clId="{3A4F5B29-B235-4105-BA9E-D77662F0B9A1}"/>
    <pc:docChg chg="custSel modSld">
      <pc:chgData name="代數白痴 顧" userId="316db6a4f7ef8138" providerId="LiveId" clId="{3A4F5B29-B235-4105-BA9E-D77662F0B9A1}" dt="2023-08-21T01:15:44.065" v="2893"/>
      <pc:docMkLst>
        <pc:docMk/>
      </pc:docMkLst>
      <pc:sldChg chg="addSp delSp modSp mod modTransition modAnim modNotesTx">
        <pc:chgData name="代數白痴 顧" userId="316db6a4f7ef8138" providerId="LiveId" clId="{3A4F5B29-B235-4105-BA9E-D77662F0B9A1}" dt="2023-08-21T01:15:44.065" v="2891"/>
        <pc:sldMkLst>
          <pc:docMk/>
          <pc:sldMk cId="754667137" sldId="386"/>
        </pc:sldMkLst>
        <pc:spChg chg="add mod">
          <ac:chgData name="代數白痴 顧" userId="316db6a4f7ef8138" providerId="LiveId" clId="{3A4F5B29-B235-4105-BA9E-D77662F0B9A1}" dt="2023-08-21T01:02:31.380" v="325" actId="1036"/>
          <ac:spMkLst>
            <pc:docMk/>
            <pc:sldMk cId="754667137" sldId="386"/>
            <ac:spMk id="6" creationId="{E57991AD-AF5A-5DAB-1FC1-D4F2A4499E47}"/>
          </ac:spMkLst>
        </pc:spChg>
        <pc:spChg chg="mod">
          <ac:chgData name="代數白痴 顧" userId="316db6a4f7ef8138" providerId="LiveId" clId="{3A4F5B29-B235-4105-BA9E-D77662F0B9A1}" dt="2023-08-21T00:59:33.849" v="256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3A4F5B29-B235-4105-BA9E-D77662F0B9A1}" dt="2023-08-21T00:57:30.900" v="204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3A4F5B29-B235-4105-BA9E-D77662F0B9A1}" dt="2023-08-21T01:13:57.475" v="2774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3A4F5B29-B235-4105-BA9E-D77662F0B9A1}" dt="2023-08-21T00:58:14.725" v="222" actId="20577"/>
          <ac:spMkLst>
            <pc:docMk/>
            <pc:sldMk cId="754667137" sldId="386"/>
            <ac:spMk id="101" creationId="{665D392D-19FC-71B5-434C-0ABBBC91FB85}"/>
          </ac:spMkLst>
        </pc:spChg>
        <pc:picChg chg="add mod">
          <ac:chgData name="代數白痴 顧" userId="316db6a4f7ef8138" providerId="LiveId" clId="{3A4F5B29-B235-4105-BA9E-D77662F0B9A1}" dt="2023-08-21T00:57:45.159" v="216" actId="1035"/>
          <ac:picMkLst>
            <pc:docMk/>
            <pc:sldMk cId="754667137" sldId="386"/>
            <ac:picMk id="5" creationId="{D83FD19A-348B-AF10-C630-722FBF41D9D8}"/>
          </ac:picMkLst>
        </pc:picChg>
        <pc:cxnChg chg="del">
          <ac:chgData name="代數白痴 顧" userId="316db6a4f7ef8138" providerId="LiveId" clId="{3A4F5B29-B235-4105-BA9E-D77662F0B9A1}" dt="2023-08-21T01:14:50.757" v="2881" actId="478"/>
          <ac:cxnSpMkLst>
            <pc:docMk/>
            <pc:sldMk cId="754667137" sldId="386"/>
            <ac:cxnSpMk id="3" creationId="{B94FEDC2-0CA5-31AC-C2E1-FDBE1697F254}"/>
          </ac:cxnSpMkLst>
        </pc:cxnChg>
        <pc:cxnChg chg="del">
          <ac:chgData name="代數白痴 顧" userId="316db6a4f7ef8138" providerId="LiveId" clId="{3A4F5B29-B235-4105-BA9E-D77662F0B9A1}" dt="2023-08-21T01:14:51.917" v="2882" actId="478"/>
          <ac:cxnSpMkLst>
            <pc:docMk/>
            <pc:sldMk cId="754667137" sldId="386"/>
            <ac:cxnSpMk id="4" creationId="{429E2247-0303-26A0-3495-21943F2A7823}"/>
          </ac:cxnSpMkLst>
        </pc:cxnChg>
      </pc:sldChg>
      <pc:sldChg chg="modTransition">
        <pc:chgData name="代數白痴 顧" userId="316db6a4f7ef8138" providerId="LiveId" clId="{3A4F5B29-B235-4105-BA9E-D77662F0B9A1}" dt="2023-08-21T01:15:44.065" v="2893"/>
        <pc:sldMkLst>
          <pc:docMk/>
          <pc:sldMk cId="731354489" sldId="387"/>
        </pc:sldMkLst>
      </pc:sldChg>
      <pc:sldChg chg="modTransition">
        <pc:chgData name="代數白痴 顧" userId="316db6a4f7ef8138" providerId="LiveId" clId="{3A4F5B29-B235-4105-BA9E-D77662F0B9A1}" dt="2023-08-21T01:15:44.065" v="2892"/>
        <pc:sldMkLst>
          <pc:docMk/>
          <pc:sldMk cId="3686676960" sldId="388"/>
        </pc:sldMkLst>
      </pc:sldChg>
      <pc:sldChg chg="modSp mod modTransition modNotesTx">
        <pc:chgData name="代數白痴 顧" userId="316db6a4f7ef8138" providerId="LiveId" clId="{3A4F5B29-B235-4105-BA9E-D77662F0B9A1}" dt="2023-08-21T01:15:44.065" v="2890"/>
        <pc:sldMkLst>
          <pc:docMk/>
          <pc:sldMk cId="151402070" sldId="390"/>
        </pc:sldMkLst>
        <pc:spChg chg="mod">
          <ac:chgData name="代數白痴 顧" userId="316db6a4f7ef8138" providerId="LiveId" clId="{3A4F5B29-B235-4105-BA9E-D77662F0B9A1}" dt="2023-08-21T00:54:30.561" v="27" actId="20577"/>
          <ac:spMkLst>
            <pc:docMk/>
            <pc:sldMk cId="151402070" sldId="390"/>
            <ac:spMk id="2" creationId="{2ED883B7-7BB5-3569-0000-ECC75BEFD414}"/>
          </ac:spMkLst>
        </pc:spChg>
      </pc:sldChg>
    </pc:docChg>
  </pc:docChgLst>
  <pc:docChgLst>
    <pc:chgData name="代數白痴 顧" userId="316db6a4f7ef8138" providerId="LiveId" clId="{D25D9B92-4CA8-47A8-9ECC-9EC07B491EEA}"/>
    <pc:docChg chg="undo custSel modSld">
      <pc:chgData name="代數白痴 顧" userId="316db6a4f7ef8138" providerId="LiveId" clId="{D25D9B92-4CA8-47A8-9ECC-9EC07B491EEA}" dt="2023-08-25T05:02:18.976" v="509" actId="20577"/>
      <pc:docMkLst>
        <pc:docMk/>
      </pc:docMkLst>
      <pc:sldChg chg="addSp delSp modSp mod delAnim">
        <pc:chgData name="代數白痴 顧" userId="316db6a4f7ef8138" providerId="LiveId" clId="{D25D9B92-4CA8-47A8-9ECC-9EC07B491EEA}" dt="2023-08-25T05:02:18.976" v="509" actId="20577"/>
        <pc:sldMkLst>
          <pc:docMk/>
          <pc:sldMk cId="731354489" sldId="387"/>
        </pc:sldMkLst>
        <pc:spChg chg="add del">
          <ac:chgData name="代數白痴 顧" userId="316db6a4f7ef8138" providerId="LiveId" clId="{D25D9B92-4CA8-47A8-9ECC-9EC07B491EEA}" dt="2023-08-25T05:00:19.466" v="303"/>
          <ac:spMkLst>
            <pc:docMk/>
            <pc:sldMk cId="731354489" sldId="387"/>
            <ac:spMk id="2" creationId="{B27A48AC-2536-8940-E71C-EE686592BCB7}"/>
          </ac:spMkLst>
        </pc:spChg>
        <pc:spChg chg="mod">
          <ac:chgData name="代數白痴 顧" userId="316db6a4f7ef8138" providerId="LiveId" clId="{D25D9B92-4CA8-47A8-9ECC-9EC07B491EEA}" dt="2023-08-25T04:57:00.254" v="22" actId="14100"/>
          <ac:spMkLst>
            <pc:docMk/>
            <pc:sldMk cId="731354489" sldId="387"/>
            <ac:spMk id="4" creationId="{8A4B01F3-9D04-45D0-43DC-0AEE9F8DF44A}"/>
          </ac:spMkLst>
        </pc:spChg>
        <pc:spChg chg="mod">
          <ac:chgData name="代數白痴 顧" userId="316db6a4f7ef8138" providerId="LiveId" clId="{D25D9B92-4CA8-47A8-9ECC-9EC07B491EEA}" dt="2023-08-25T05:01:58.131" v="492" actId="114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D25D9B92-4CA8-47A8-9ECC-9EC07B491EEA}" dt="2023-08-25T05:01:33.021" v="489" actId="113"/>
          <ac:spMkLst>
            <pc:docMk/>
            <pc:sldMk cId="731354489" sldId="387"/>
            <ac:spMk id="11" creationId="{E1DEF969-CD1F-71E8-E876-61349B137731}"/>
          </ac:spMkLst>
        </pc:spChg>
        <pc:spChg chg="add del">
          <ac:chgData name="代數白痴 顧" userId="316db6a4f7ef8138" providerId="LiveId" clId="{D25D9B92-4CA8-47A8-9ECC-9EC07B491EEA}" dt="2023-08-25T05:00:19.466" v="303"/>
          <ac:spMkLst>
            <pc:docMk/>
            <pc:sldMk cId="731354489" sldId="387"/>
            <ac:spMk id="13" creationId="{E58CACB9-4A7B-3DC9-65C4-B17358DD2212}"/>
          </ac:spMkLst>
        </pc:spChg>
        <pc:spChg chg="mod">
          <ac:chgData name="代數白痴 顧" userId="316db6a4f7ef8138" providerId="LiveId" clId="{D25D9B92-4CA8-47A8-9ECC-9EC07B491EEA}" dt="2023-08-25T05:02:18.976" v="509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D25D9B92-4CA8-47A8-9ECC-9EC07B491EEA}" dt="2023-08-25T04:59:58.088" v="300" actId="404"/>
          <ac:spMkLst>
            <pc:docMk/>
            <pc:sldMk cId="731354489" sldId="387"/>
            <ac:spMk id="60" creationId="{90ECAF3B-FFFF-A531-AFBE-31708C7D891C}"/>
          </ac:spMkLst>
        </pc:spChg>
        <pc:grpChg chg="del">
          <ac:chgData name="代數白痴 顧" userId="316db6a4f7ef8138" providerId="LiveId" clId="{D25D9B92-4CA8-47A8-9ECC-9EC07B491EEA}" dt="2023-08-25T05:00:02.800" v="301" actId="478"/>
          <ac:grpSpMkLst>
            <pc:docMk/>
            <pc:sldMk cId="731354489" sldId="387"/>
            <ac:grpSpMk id="12" creationId="{AB56BA6E-784E-10F2-6A22-7E7E4DBF964C}"/>
          </ac:grpSpMkLst>
        </pc:grpChg>
        <pc:graphicFrameChg chg="add del">
          <ac:chgData name="代數白痴 顧" userId="316db6a4f7ef8138" providerId="LiveId" clId="{D25D9B92-4CA8-47A8-9ECC-9EC07B491EEA}" dt="2023-08-25T05:00:19.466" v="303"/>
          <ac:graphicFrameMkLst>
            <pc:docMk/>
            <pc:sldMk cId="731354489" sldId="387"/>
            <ac:graphicFrameMk id="3" creationId="{C63F724F-00BE-FBCD-5D05-E01CD768CB6F}"/>
          </ac:graphicFrameMkLst>
        </pc:graphicFrameChg>
      </pc:sldChg>
      <pc:sldChg chg="modSp mod">
        <pc:chgData name="代數白痴 顧" userId="316db6a4f7ef8138" providerId="LiveId" clId="{D25D9B92-4CA8-47A8-9ECC-9EC07B491EEA}" dt="2023-08-25T04:57:11.206" v="24" actId="14100"/>
        <pc:sldMkLst>
          <pc:docMk/>
          <pc:sldMk cId="3686676960" sldId="388"/>
        </pc:sldMkLst>
        <pc:spChg chg="mod">
          <ac:chgData name="代數白痴 顧" userId="316db6a4f7ef8138" providerId="LiveId" clId="{D25D9B92-4CA8-47A8-9ECC-9EC07B491EEA}" dt="2023-08-25T04:57:11.206" v="24" actId="14100"/>
          <ac:spMkLst>
            <pc:docMk/>
            <pc:sldMk cId="3686676960" sldId="388"/>
            <ac:spMk id="18" creationId="{C0F02771-0641-0C2C-D2E3-2A7C1FB6F0D5}"/>
          </ac:spMkLst>
        </pc:spChg>
      </pc:sldChg>
      <pc:sldChg chg="modSp mod modNotesTx">
        <pc:chgData name="代數白痴 顧" userId="316db6a4f7ef8138" providerId="LiveId" clId="{D25D9B92-4CA8-47A8-9ECC-9EC07B491EEA}" dt="2023-08-25T04:56:48.546" v="21" actId="20577"/>
        <pc:sldMkLst>
          <pc:docMk/>
          <pc:sldMk cId="151402070" sldId="390"/>
        </pc:sldMkLst>
        <pc:spChg chg="mod">
          <ac:chgData name="代數白痴 顧" userId="316db6a4f7ef8138" providerId="LiveId" clId="{D25D9B92-4CA8-47A8-9ECC-9EC07B491EEA}" dt="2023-08-25T04:56:42.274" v="11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Sp mod">
        <pc:chgData name="代數白痴 顧" userId="316db6a4f7ef8138" providerId="LiveId" clId="{D25D9B92-4CA8-47A8-9ECC-9EC07B491EEA}" dt="2023-08-25T04:57:18.199" v="25" actId="14100"/>
        <pc:sldMkLst>
          <pc:docMk/>
          <pc:sldMk cId="3878279706" sldId="391"/>
        </pc:sldMkLst>
        <pc:spChg chg="mod">
          <ac:chgData name="代數白痴 顧" userId="316db6a4f7ef8138" providerId="LiveId" clId="{D25D9B92-4CA8-47A8-9ECC-9EC07B491EEA}" dt="2023-08-25T04:57:18.199" v="25" actId="14100"/>
          <ac:spMkLst>
            <pc:docMk/>
            <pc:sldMk cId="3878279706" sldId="391"/>
            <ac:spMk id="18" creationId="{C0F02771-0641-0C2C-D2E3-2A7C1FB6F0D5}"/>
          </ac:spMkLst>
        </pc:spChg>
      </pc:sldChg>
    </pc:docChg>
  </pc:docChgLst>
  <pc:docChgLst>
    <pc:chgData name="代數白痴 顧" userId="316db6a4f7ef8138" providerId="LiveId" clId="{5E431FAB-09AD-4AF6-BCFB-4C3DB7734C04}"/>
    <pc:docChg chg="undo custSel delSld modSld">
      <pc:chgData name="代數白痴 顧" userId="316db6a4f7ef8138" providerId="LiveId" clId="{5E431FAB-09AD-4AF6-BCFB-4C3DB7734C04}" dt="2023-08-03T09:09:29.731" v="3461" actId="20577"/>
      <pc:docMkLst>
        <pc:docMk/>
      </pc:docMkLst>
      <pc:sldChg chg="addSp delSp modSp mod modTransition delAnim modAnim modNotesTx">
        <pc:chgData name="代數白痴 顧" userId="316db6a4f7ef8138" providerId="LiveId" clId="{5E431FAB-09AD-4AF6-BCFB-4C3DB7734C04}" dt="2023-08-03T09:09:29.731" v="3461" actId="20577"/>
        <pc:sldMkLst>
          <pc:docMk/>
          <pc:sldMk cId="2873434386" sldId="379"/>
        </pc:sldMkLst>
        <pc:spChg chg="del">
          <ac:chgData name="代數白痴 顧" userId="316db6a4f7ef8138" providerId="LiveId" clId="{5E431FAB-09AD-4AF6-BCFB-4C3DB7734C04}" dt="2023-08-03T07:12:48.773" v="1" actId="478"/>
          <ac:spMkLst>
            <pc:docMk/>
            <pc:sldMk cId="2873434386" sldId="379"/>
            <ac:spMk id="3" creationId="{CCC9397D-5C5A-D7B4-E5DE-2E31B9F5B31A}"/>
          </ac:spMkLst>
        </pc:spChg>
        <pc:spChg chg="add del">
          <ac:chgData name="代數白痴 顧" userId="316db6a4f7ef8138" providerId="LiveId" clId="{5E431FAB-09AD-4AF6-BCFB-4C3DB7734C04}" dt="2023-08-03T07:17:59.333" v="525" actId="478"/>
          <ac:spMkLst>
            <pc:docMk/>
            <pc:sldMk cId="2873434386" sldId="379"/>
            <ac:spMk id="15" creationId="{FB3D5F8D-846B-5DF2-2930-1EE39A159112}"/>
          </ac:spMkLst>
        </pc:spChg>
        <pc:spChg chg="mod">
          <ac:chgData name="代數白痴 顧" userId="316db6a4f7ef8138" providerId="LiveId" clId="{5E431FAB-09AD-4AF6-BCFB-4C3DB7734C04}" dt="2023-08-03T07:35:01.261" v="1859" actId="20577"/>
          <ac:spMkLst>
            <pc:docMk/>
            <pc:sldMk cId="2873434386" sldId="379"/>
            <ac:spMk id="23" creationId="{00000000-0000-0000-0000-000000000000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4" creationId="{1908CD71-6A1A-7B1D-148F-BB9DFBCCA3CE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5" creationId="{E6CF4135-15A2-2898-FAEB-8EF2D1DC7B57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6" creationId="{BE73F5C0-0320-F5B5-8126-367556402188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7" creationId="{214B2B0D-1B91-0058-1FA0-CAEEF4F6C2A0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9" creationId="{6F2CB9FE-DF7F-F426-5478-4C336FD6B56F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40" creationId="{9996B072-2787-14C9-ADCE-4E4A5C0D6FFC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41" creationId="{D8410A83-1D80-9D36-C0AA-96CFD982D61E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42" creationId="{67BA756A-7FDC-AE5A-0F6F-44797299628E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43" creationId="{D5D7B97E-B35F-0FB3-96E0-3E8405ED5ACF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5" creationId="{C53AB396-92E9-401A-E5B1-466762E4C160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6" creationId="{6C0F5698-C9B0-0C49-875A-8689D5DBD31D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7" creationId="{540EAD99-B386-2BB9-F33B-467D0C9CE15E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8" creationId="{DD8724AE-578D-71C6-7205-32401EAEF55C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9" creationId="{E5183C35-6F7D-1777-E770-DF0EFEC29F24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50" creationId="{B63E7EAE-1A40-F443-2157-24E599D8BA9D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51" creationId="{49F034F1-8EAC-33AF-FEE6-6D32FBC83C70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52" creationId="{3F87154C-4DDF-22B0-7F67-79FF077DE56B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53" creationId="{20ED6838-42D2-C778-6DC4-4F0FA23664AF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56" creationId="{72A1EB22-DD99-9D1C-A84F-BA612527376A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57" creationId="{6A619E0A-0D2C-6D01-569F-E0199435661B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58" creationId="{EEC508D4-873E-44DE-0473-21E251876835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59" creationId="{3FD2F933-F990-C4D3-00D5-5C1874F0861A}"/>
          </ac:spMkLst>
        </pc:spChg>
        <pc:spChg chg="mod">
          <ac:chgData name="代數白痴 顧" userId="316db6a4f7ef8138" providerId="LiveId" clId="{5E431FAB-09AD-4AF6-BCFB-4C3DB7734C04}" dt="2023-08-03T07:41:31.154" v="1877" actId="20577"/>
          <ac:spMkLst>
            <pc:docMk/>
            <pc:sldMk cId="2873434386" sldId="379"/>
            <ac:spMk id="60" creationId="{90ECAF3B-FFFF-A531-AFBE-31708C7D891C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1" creationId="{4E51E30B-DE2A-028C-F17A-6FFFD087DB01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2" creationId="{EA97BFCE-110A-ECDF-2FAD-D4B7F4514086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3" creationId="{B367ABF6-E096-16DC-FB5A-22DF80335EA9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4" creationId="{F1BEB077-B42D-59B8-FDE7-F06DFDFC2555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5" creationId="{ED481A23-E954-7627-D6FC-427D71BC0559}"/>
          </ac:spMkLst>
        </pc:spChg>
        <pc:spChg chg="add mod">
          <ac:chgData name="代數白痴 顧" userId="316db6a4f7ef8138" providerId="LiveId" clId="{5E431FAB-09AD-4AF6-BCFB-4C3DB7734C04}" dt="2023-08-03T07:35:30.127" v="1860" actId="14100"/>
          <ac:spMkLst>
            <pc:docMk/>
            <pc:sldMk cId="2873434386" sldId="379"/>
            <ac:spMk id="70" creationId="{A4E41A92-37C0-A793-A3EE-5370293684D9}"/>
          </ac:spMkLst>
        </pc:spChg>
        <pc:spChg chg="mod">
          <ac:chgData name="代數白痴 顧" userId="316db6a4f7ef8138" providerId="LiveId" clId="{5E431FAB-09AD-4AF6-BCFB-4C3DB7734C04}" dt="2023-08-03T07:29:28.664" v="1562" actId="20577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5E431FAB-09AD-4AF6-BCFB-4C3DB7734C04}" dt="2023-08-03T07:37:04.275" v="1865" actId="14100"/>
          <ac:spMkLst>
            <pc:docMk/>
            <pc:sldMk cId="2873434386" sldId="379"/>
            <ac:spMk id="101" creationId="{665D392D-19FC-71B5-434C-0ABBBC91FB85}"/>
          </ac:spMkLst>
        </pc:spChg>
        <pc:grpChg chg="mod">
          <ac:chgData name="代數白痴 顧" userId="316db6a4f7ef8138" providerId="LiveId" clId="{5E431FAB-09AD-4AF6-BCFB-4C3DB7734C04}" dt="2023-08-03T07:34:26.200" v="1805" actId="164"/>
          <ac:grpSpMkLst>
            <pc:docMk/>
            <pc:sldMk cId="2873434386" sldId="379"/>
            <ac:grpSpMk id="2" creationId="{9204BB33-F861-B3E8-E94D-762DF3B9352D}"/>
          </ac:grpSpMkLst>
        </pc:grpChg>
        <pc:grpChg chg="add mod">
          <ac:chgData name="代數白痴 顧" userId="316db6a4f7ef8138" providerId="LiveId" clId="{5E431FAB-09AD-4AF6-BCFB-4C3DB7734C04}" dt="2023-08-03T07:32:59.682" v="1789" actId="164"/>
          <ac:grpSpMkLst>
            <pc:docMk/>
            <pc:sldMk cId="2873434386" sldId="379"/>
            <ac:grpSpMk id="76" creationId="{8863FF58-9B21-7255-E3AE-8BC87C5301AF}"/>
          </ac:grpSpMkLst>
        </pc:grpChg>
        <pc:grpChg chg="add mod">
          <ac:chgData name="代數白痴 顧" userId="316db6a4f7ef8138" providerId="LiveId" clId="{5E431FAB-09AD-4AF6-BCFB-4C3DB7734C04}" dt="2023-08-03T07:55:46.505" v="3272" actId="164"/>
          <ac:grpSpMkLst>
            <pc:docMk/>
            <pc:sldMk cId="2873434386" sldId="379"/>
            <ac:grpSpMk id="77" creationId="{A89B63AF-471D-B2A8-79A7-714D67106830}"/>
          </ac:grpSpMkLst>
        </pc:grpChg>
        <pc:grpChg chg="add mod">
          <ac:chgData name="代數白痴 顧" userId="316db6a4f7ef8138" providerId="LiveId" clId="{5E431FAB-09AD-4AF6-BCFB-4C3DB7734C04}" dt="2023-08-03T07:55:46.505" v="3272" actId="164"/>
          <ac:grpSpMkLst>
            <pc:docMk/>
            <pc:sldMk cId="2873434386" sldId="379"/>
            <ac:grpSpMk id="78" creationId="{5C20ED32-AE53-076E-7CD8-9460420B3941}"/>
          </ac:grpSpMkLst>
        </pc:grp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16" creationId="{17D7F004-1C9C-7DA9-F684-0C45EF8255EB}"/>
          </ac:graphicFrameMkLst>
        </pc:graphicFrame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17" creationId="{255CB68B-E352-5720-7625-BA5D550633E4}"/>
          </ac:graphicFrameMkLst>
        </pc:graphicFrame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18" creationId="{B294C2E4-17D7-D6BB-F70F-A9411556CF77}"/>
          </ac:graphicFrameMkLst>
        </pc:graphicFrame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19" creationId="{8E3B4950-B02D-6CD1-9AC0-08756D5D555B}"/>
          </ac:graphicFrameMkLst>
        </pc:graphicFrame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20" creationId="{0F4F6686-E967-8E1B-C5B7-F8C977D267DC}"/>
          </ac:graphicFrameMkLst>
        </pc:graphicFrameChg>
        <pc:graphicFrameChg chg="del">
          <ac:chgData name="代數白痴 顧" userId="316db6a4f7ef8138" providerId="LiveId" clId="{5E431FAB-09AD-4AF6-BCFB-4C3DB7734C04}" dt="2023-08-03T07:12:53.729" v="3" actId="478"/>
          <ac:graphicFrameMkLst>
            <pc:docMk/>
            <pc:sldMk cId="2873434386" sldId="379"/>
            <ac:graphicFrameMk id="21" creationId="{3BDE9092-DDDD-3D2F-AE60-29A10A0B8B4B}"/>
          </ac:graphicFrameMkLst>
        </pc:graphicFrameChg>
        <pc:graphicFrameChg chg="del">
          <ac:chgData name="代數白痴 顧" userId="316db6a4f7ef8138" providerId="LiveId" clId="{5E431FAB-09AD-4AF6-BCFB-4C3DB7734C04}" dt="2023-08-03T07:12:53.729" v="3" actId="478"/>
          <ac:graphicFrameMkLst>
            <pc:docMk/>
            <pc:sldMk cId="2873434386" sldId="379"/>
            <ac:graphicFrameMk id="22" creationId="{C15E05D1-5C45-4C14-CFC1-85F0CD809C52}"/>
          </ac:graphicFrameMkLst>
        </pc:graphicFrameChg>
        <pc:graphicFrameChg chg="del">
          <ac:chgData name="代數白痴 顧" userId="316db6a4f7ef8138" providerId="LiveId" clId="{5E431FAB-09AD-4AF6-BCFB-4C3DB7734C04}" dt="2023-08-03T07:12:53.729" v="3" actId="478"/>
          <ac:graphicFrameMkLst>
            <pc:docMk/>
            <pc:sldMk cId="2873434386" sldId="379"/>
            <ac:graphicFrameMk id="24" creationId="{53DF853E-E4A0-04A3-D4EE-9DDD4310E312}"/>
          </ac:graphicFrameMkLst>
        </pc:graphicFrameChg>
        <pc:graphicFrameChg chg="del">
          <ac:chgData name="代數白痴 顧" userId="316db6a4f7ef8138" providerId="LiveId" clId="{5E431FAB-09AD-4AF6-BCFB-4C3DB7734C04}" dt="2023-08-03T07:12:53.729" v="3" actId="478"/>
          <ac:graphicFrameMkLst>
            <pc:docMk/>
            <pc:sldMk cId="2873434386" sldId="379"/>
            <ac:graphicFrameMk id="25" creationId="{37B72EE5-E6C3-2737-0629-9B6C04D33C28}"/>
          </ac:graphicFrameMkLst>
        </pc:graphicFrameChg>
        <pc:cxnChg chg="add mod">
          <ac:chgData name="代數白痴 顧" userId="316db6a4f7ef8138" providerId="LiveId" clId="{5E431FAB-09AD-4AF6-BCFB-4C3DB7734C04}" dt="2023-08-03T07:16:42.753" v="496" actId="14100"/>
          <ac:cxnSpMkLst>
            <pc:docMk/>
            <pc:sldMk cId="2873434386" sldId="379"/>
            <ac:cxnSpMk id="5" creationId="{B61D65D2-3D41-B046-EF95-431EEE1972F6}"/>
          </ac:cxnSpMkLst>
        </pc:cxnChg>
        <pc:cxnChg chg="add mod">
          <ac:chgData name="代數白痴 顧" userId="316db6a4f7ef8138" providerId="LiveId" clId="{5E431FAB-09AD-4AF6-BCFB-4C3DB7734C04}" dt="2023-08-03T07:16:47.657" v="498" actId="14100"/>
          <ac:cxnSpMkLst>
            <pc:docMk/>
            <pc:sldMk cId="2873434386" sldId="379"/>
            <ac:cxnSpMk id="6" creationId="{3C3ED850-D677-7459-7D62-5A8AC23E39AB}"/>
          </ac:cxnSpMkLst>
        </pc:cxnChg>
        <pc:cxnChg chg="add mod">
          <ac:chgData name="代數白痴 顧" userId="316db6a4f7ef8138" providerId="LiveId" clId="{5E431FAB-09AD-4AF6-BCFB-4C3DB7734C04}" dt="2023-08-03T07:16:51.467" v="500" actId="14100"/>
          <ac:cxnSpMkLst>
            <pc:docMk/>
            <pc:sldMk cId="2873434386" sldId="379"/>
            <ac:cxnSpMk id="7" creationId="{61BDB1AA-9ECB-875E-5F98-D32684266975}"/>
          </ac:cxnSpMkLst>
        </pc:cxnChg>
        <pc:cxnChg chg="add mod">
          <ac:chgData name="代數白痴 顧" userId="316db6a4f7ef8138" providerId="LiveId" clId="{5E431FAB-09AD-4AF6-BCFB-4C3DB7734C04}" dt="2023-08-03T07:20:29.990" v="828" actId="1076"/>
          <ac:cxnSpMkLst>
            <pc:docMk/>
            <pc:sldMk cId="2873434386" sldId="379"/>
            <ac:cxnSpMk id="14" creationId="{D2F35921-4BF4-23DD-E360-C0BD10943047}"/>
          </ac:cxnSpMkLst>
        </pc:cxnChg>
        <pc:cxnChg chg="add del mod">
          <ac:chgData name="代數白痴 顧" userId="316db6a4f7ef8138" providerId="LiveId" clId="{5E431FAB-09AD-4AF6-BCFB-4C3DB7734C04}" dt="2023-08-03T07:20:10.826" v="801" actId="478"/>
          <ac:cxnSpMkLst>
            <pc:docMk/>
            <pc:sldMk cId="2873434386" sldId="379"/>
            <ac:cxnSpMk id="27" creationId="{D9CCD0A6-94EA-0380-2030-7B3B704E1131}"/>
          </ac:cxnSpMkLst>
        </pc:cxnChg>
        <pc:cxnChg chg="add del mod">
          <ac:chgData name="代數白痴 顧" userId="316db6a4f7ef8138" providerId="LiveId" clId="{5E431FAB-09AD-4AF6-BCFB-4C3DB7734C04}" dt="2023-08-03T07:20:11.875" v="802" actId="478"/>
          <ac:cxnSpMkLst>
            <pc:docMk/>
            <pc:sldMk cId="2873434386" sldId="379"/>
            <ac:cxnSpMk id="31" creationId="{9965EC74-32E1-EAFA-0FF8-6134D30C73B7}"/>
          </ac:cxnSpMkLst>
        </pc:cxnChg>
        <pc:cxnChg chg="add del mod">
          <ac:chgData name="代數白痴 顧" userId="316db6a4f7ef8138" providerId="LiveId" clId="{5E431FAB-09AD-4AF6-BCFB-4C3DB7734C04}" dt="2023-08-03T07:19:29.217" v="596" actId="478"/>
          <ac:cxnSpMkLst>
            <pc:docMk/>
            <pc:sldMk cId="2873434386" sldId="379"/>
            <ac:cxnSpMk id="32" creationId="{4C77C643-4FE8-86F7-B26E-C310E7AF57F9}"/>
          </ac:cxnSpMkLst>
        </pc:cxnChg>
        <pc:cxnChg chg="add del mod">
          <ac:chgData name="代數白痴 顧" userId="316db6a4f7ef8138" providerId="LiveId" clId="{5E431FAB-09AD-4AF6-BCFB-4C3DB7734C04}" dt="2023-08-03T07:20:08.924" v="800" actId="478"/>
          <ac:cxnSpMkLst>
            <pc:docMk/>
            <pc:sldMk cId="2873434386" sldId="379"/>
            <ac:cxnSpMk id="33" creationId="{B73F72E9-96CB-8AD1-3E99-30381EBCF3DB}"/>
          </ac:cxnSpMkLst>
        </pc:cxnChg>
        <pc:cxnChg chg="add del mod">
          <ac:chgData name="代數白痴 顧" userId="316db6a4f7ef8138" providerId="LiveId" clId="{5E431FAB-09AD-4AF6-BCFB-4C3DB7734C04}" dt="2023-08-03T07:20:01.798" v="798" actId="478"/>
          <ac:cxnSpMkLst>
            <pc:docMk/>
            <pc:sldMk cId="2873434386" sldId="379"/>
            <ac:cxnSpMk id="38" creationId="{60E1A2C9-530B-84E0-A1CD-8A1A84397411}"/>
          </ac:cxnSpMkLst>
        </pc:cxnChg>
        <pc:cxnChg chg="add del mod">
          <ac:chgData name="代數白痴 顧" userId="316db6a4f7ef8138" providerId="LiveId" clId="{5E431FAB-09AD-4AF6-BCFB-4C3DB7734C04}" dt="2023-08-03T07:27:00.396" v="1345" actId="478"/>
          <ac:cxnSpMkLst>
            <pc:docMk/>
            <pc:sldMk cId="2873434386" sldId="379"/>
            <ac:cxnSpMk id="44" creationId="{82E66196-7748-D6AD-7F2F-AC3AB3DB0E80}"/>
          </ac:cxnSpMkLst>
        </pc:cxnChg>
        <pc:cxnChg chg="add mod">
          <ac:chgData name="代數白痴 顧" userId="316db6a4f7ef8138" providerId="LiveId" clId="{5E431FAB-09AD-4AF6-BCFB-4C3DB7734C04}" dt="2023-08-03T07:55:46.505" v="3272" actId="164"/>
          <ac:cxnSpMkLst>
            <pc:docMk/>
            <pc:sldMk cId="2873434386" sldId="379"/>
            <ac:cxnSpMk id="55" creationId="{F511F857-D855-89F3-83D3-8A716BA5D32F}"/>
          </ac:cxnSpMkLst>
        </pc:cxnChg>
        <pc:cxnChg chg="add mod">
          <ac:chgData name="代數白痴 顧" userId="316db6a4f7ef8138" providerId="LiveId" clId="{5E431FAB-09AD-4AF6-BCFB-4C3DB7734C04}" dt="2023-08-03T07:36:09.846" v="1863" actId="692"/>
          <ac:cxnSpMkLst>
            <pc:docMk/>
            <pc:sldMk cId="2873434386" sldId="379"/>
            <ac:cxnSpMk id="67" creationId="{1CBDFDA7-A425-B000-CF01-B04F67CC5900}"/>
          </ac:cxnSpMkLst>
        </pc:cxnChg>
        <pc:cxnChg chg="add mod">
          <ac:chgData name="代數白痴 顧" userId="316db6a4f7ef8138" providerId="LiveId" clId="{5E431FAB-09AD-4AF6-BCFB-4C3DB7734C04}" dt="2023-08-03T07:36:09.846" v="1863" actId="692"/>
          <ac:cxnSpMkLst>
            <pc:docMk/>
            <pc:sldMk cId="2873434386" sldId="379"/>
            <ac:cxnSpMk id="68" creationId="{BDBA1C33-99F7-DBD0-0191-475C2CB13334}"/>
          </ac:cxnSpMkLst>
        </pc:cxnChg>
        <pc:cxnChg chg="add mod">
          <ac:chgData name="代數白痴 顧" userId="316db6a4f7ef8138" providerId="LiveId" clId="{5E431FAB-09AD-4AF6-BCFB-4C3DB7734C04}" dt="2023-08-03T07:36:09.846" v="1863" actId="692"/>
          <ac:cxnSpMkLst>
            <pc:docMk/>
            <pc:sldMk cId="2873434386" sldId="379"/>
            <ac:cxnSpMk id="69" creationId="{21317E0C-E13E-C0A4-7260-6B716E3A67F7}"/>
          </ac:cxnSpMkLst>
        </pc:cxnChg>
        <pc:cxnChg chg="add mod">
          <ac:chgData name="代數白痴 顧" userId="316db6a4f7ef8138" providerId="LiveId" clId="{5E431FAB-09AD-4AF6-BCFB-4C3DB7734C04}" dt="2023-08-03T07:35:55.268" v="1862" actId="692"/>
          <ac:cxnSpMkLst>
            <pc:docMk/>
            <pc:sldMk cId="2873434386" sldId="379"/>
            <ac:cxnSpMk id="71" creationId="{87EA77B2-B8EE-8C38-A44C-925B96142FBA}"/>
          </ac:cxnSpMkLst>
        </pc:cxnChg>
        <pc:cxnChg chg="add mod">
          <ac:chgData name="代數白痴 顧" userId="316db6a4f7ef8138" providerId="LiveId" clId="{5E431FAB-09AD-4AF6-BCFB-4C3DB7734C04}" dt="2023-08-03T07:35:55.268" v="1862" actId="692"/>
          <ac:cxnSpMkLst>
            <pc:docMk/>
            <pc:sldMk cId="2873434386" sldId="379"/>
            <ac:cxnSpMk id="72" creationId="{0A2C878A-C96A-B595-5EA5-39B2A176F8A9}"/>
          </ac:cxnSpMkLst>
        </pc:cxnChg>
      </pc:sldChg>
      <pc:sldChg chg="del">
        <pc:chgData name="代數白痴 顧" userId="316db6a4f7ef8138" providerId="LiveId" clId="{5E431FAB-09AD-4AF6-BCFB-4C3DB7734C04}" dt="2023-08-03T07:33:13.184" v="1790" actId="2696"/>
        <pc:sldMkLst>
          <pc:docMk/>
          <pc:sldMk cId="2498798070" sldId="382"/>
        </pc:sldMkLst>
      </pc:sldChg>
      <pc:sldChg chg="del">
        <pc:chgData name="代數白痴 顧" userId="316db6a4f7ef8138" providerId="LiveId" clId="{5E431FAB-09AD-4AF6-BCFB-4C3DB7734C04}" dt="2023-08-03T07:33:13.184" v="1790" actId="2696"/>
        <pc:sldMkLst>
          <pc:docMk/>
          <pc:sldMk cId="1783578233" sldId="383"/>
        </pc:sldMkLst>
      </pc:sldChg>
      <pc:sldChg chg="del">
        <pc:chgData name="代數白痴 顧" userId="316db6a4f7ef8138" providerId="LiveId" clId="{5E431FAB-09AD-4AF6-BCFB-4C3DB7734C04}" dt="2023-08-03T07:33:13.184" v="1790" actId="2696"/>
        <pc:sldMkLst>
          <pc:docMk/>
          <pc:sldMk cId="1994629586" sldId="384"/>
        </pc:sldMkLst>
      </pc:sldChg>
    </pc:docChg>
  </pc:docChgLst>
  <pc:docChgLst>
    <pc:chgData name="代數白痴 顧" userId="316db6a4f7ef8138" providerId="LiveId" clId="{677D7F95-5FE7-48E7-AD86-42211E234EF4}"/>
    <pc:docChg chg="undo custSel addSld delSld modSld sldOrd">
      <pc:chgData name="代數白痴 顧" userId="316db6a4f7ef8138" providerId="LiveId" clId="{677D7F95-5FE7-48E7-AD86-42211E234EF4}" dt="2023-07-19T23:56:30.138" v="8067" actId="20577"/>
      <pc:docMkLst>
        <pc:docMk/>
      </pc:docMkLst>
      <pc:sldChg chg="delSp modSp mod delAnim modNotesTx">
        <pc:chgData name="代數白痴 顧" userId="316db6a4f7ef8138" providerId="LiveId" clId="{677D7F95-5FE7-48E7-AD86-42211E234EF4}" dt="2023-07-18T01:12:19.660" v="6840" actId="20577"/>
        <pc:sldMkLst>
          <pc:docMk/>
          <pc:sldMk cId="2873434386" sldId="379"/>
        </pc:sldMkLst>
        <pc:spChg chg="del topLvl">
          <ac:chgData name="代數白痴 顧" userId="316db6a4f7ef8138" providerId="LiveId" clId="{677D7F95-5FE7-48E7-AD86-42211E234EF4}" dt="2023-07-18T00:12:34.396" v="810" actId="478"/>
          <ac:spMkLst>
            <pc:docMk/>
            <pc:sldMk cId="2873434386" sldId="379"/>
            <ac:spMk id="3" creationId="{F5C4FC2D-C951-417C-8757-49262ECE025A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0" creationId="{EBA826AE-564C-7387-3250-22E5328010D1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1" creationId="{9EEF9EDB-1FBB-1BF6-7E84-F6C0EF447E50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2" creationId="{66D18466-A97D-8484-1BFE-741BA53855D1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4" creationId="{FF9E63E0-6C96-FE0C-10B5-4259F02E2083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5" creationId="{2C13E885-70E2-F742-FB9A-F0B3852FA3B7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6" creationId="{9ADA8453-63B7-E90E-6A1B-9DB84CABFE25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7" creationId="{F8D9F029-547B-D477-0714-0AB9EDA246C9}"/>
          </ac:spMkLst>
        </pc:spChg>
        <pc:spChg chg="mod">
          <ac:chgData name="代數白痴 顧" userId="316db6a4f7ef8138" providerId="LiveId" clId="{677D7F95-5FE7-48E7-AD86-42211E234EF4}" dt="2023-07-18T00:08:48.357" v="808" actId="14100"/>
          <ac:spMkLst>
            <pc:docMk/>
            <pc:sldMk cId="2873434386" sldId="379"/>
            <ac:spMk id="29" creationId="{6C534A47-58C5-C19B-A570-D80F68D0E0C9}"/>
          </ac:spMkLst>
        </pc:spChg>
        <pc:spChg chg="mod">
          <ac:chgData name="代數白痴 顧" userId="316db6a4f7ef8138" providerId="LiveId" clId="{677D7F95-5FE7-48E7-AD86-42211E234EF4}" dt="2023-07-18T00:07:31.532" v="743" actId="113"/>
          <ac:spMkLst>
            <pc:docMk/>
            <pc:sldMk cId="2873434386" sldId="379"/>
            <ac:spMk id="52" creationId="{E2DAA9E7-790A-AA98-EF70-BBC9891E6727}"/>
          </ac:spMkLst>
        </pc:spChg>
        <pc:spChg chg="mod">
          <ac:chgData name="代數白痴 顧" userId="316db6a4f7ef8138" providerId="LiveId" clId="{677D7F95-5FE7-48E7-AD86-42211E234EF4}" dt="2023-07-18T00:07:59.655" v="744" actId="113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677D7F95-5FE7-48E7-AD86-42211E234EF4}" dt="2023-07-18T00:15:35.316" v="1188" actId="113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677D7F95-5FE7-48E7-AD86-42211E234EF4}" dt="2023-07-18T00:46:22.237" v="2221" actId="20577"/>
          <ac:spMkLst>
            <pc:docMk/>
            <pc:sldMk cId="2873434386" sldId="379"/>
            <ac:spMk id="101" creationId="{665D392D-19FC-71B5-434C-0ABBBC91FB85}"/>
          </ac:spMkLst>
        </pc:spChg>
        <pc:grpChg chg="topLvl">
          <ac:chgData name="代數白痴 顧" userId="316db6a4f7ef8138" providerId="LiveId" clId="{677D7F95-5FE7-48E7-AD86-42211E234EF4}" dt="2023-07-18T00:12:34.396" v="810" actId="478"/>
          <ac:grpSpMkLst>
            <pc:docMk/>
            <pc:sldMk cId="2873434386" sldId="379"/>
            <ac:grpSpMk id="2" creationId="{9204BB33-F861-B3E8-E94D-762DF3B9352D}"/>
          </ac:grpSpMkLst>
        </pc:grpChg>
        <pc:grpChg chg="del">
          <ac:chgData name="代數白痴 顧" userId="316db6a4f7ef8138" providerId="LiveId" clId="{677D7F95-5FE7-48E7-AD86-42211E234EF4}" dt="2023-07-18T00:12:34.396" v="810" actId="478"/>
          <ac:grpSpMkLst>
            <pc:docMk/>
            <pc:sldMk cId="2873434386" sldId="379"/>
            <ac:grpSpMk id="4" creationId="{033229D4-47C9-364C-E2C1-9D0B8997D77E}"/>
          </ac:grpSpMkLst>
        </pc:grpChg>
        <pc:picChg chg="del">
          <ac:chgData name="代數白痴 顧" userId="316db6a4f7ef8138" providerId="LiveId" clId="{677D7F95-5FE7-48E7-AD86-42211E234EF4}" dt="2023-07-18T00:12:30.908" v="809" actId="478"/>
          <ac:picMkLst>
            <pc:docMk/>
            <pc:sldMk cId="2873434386" sldId="379"/>
            <ac:picMk id="5" creationId="{30CA8C3D-C7C5-1452-64E4-C51A94C4C6FE}"/>
          </ac:picMkLst>
        </pc:picChg>
        <pc:inkChg chg="del">
          <ac:chgData name="代數白痴 顧" userId="316db6a4f7ef8138" providerId="LiveId" clId="{677D7F95-5FE7-48E7-AD86-42211E234EF4}" dt="2023-07-17T23:55:31.199" v="2" actId="478"/>
          <ac:inkMkLst>
            <pc:docMk/>
            <pc:sldMk cId="2873434386" sldId="379"/>
            <ac:inkMk id="6" creationId="{3D472EB0-E823-8E6D-4194-85B356C8749A}"/>
          </ac:inkMkLst>
        </pc:ink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7" creationId="{2D07C47C-E281-6840-8C68-EE924EED0AB8}"/>
          </ac:cxnSpMkLst>
        </pc:cxn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14" creationId="{E8A97C8A-2250-B6A2-B498-FF6596305F3F}"/>
          </ac:cxnSpMkLst>
        </pc:cxn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16" creationId="{3FABBE20-F9E0-6C9C-115F-6390261823F1}"/>
          </ac:cxnSpMkLst>
        </pc:cxn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17" creationId="{A46D0AC6-6DA0-8C58-6911-AFEDF5A3853E}"/>
          </ac:cxnSpMkLst>
        </pc:cxn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18" creationId="{BD3B87FE-1F8B-85A5-7E4F-C0CF07310770}"/>
          </ac:cxnSpMkLst>
        </pc:cxnChg>
      </pc:sldChg>
      <pc:sldChg chg="addSp delSp modSp mod ord delAnim modAnim modNotesTx">
        <pc:chgData name="代數白痴 顧" userId="316db6a4f7ef8138" providerId="LiveId" clId="{677D7F95-5FE7-48E7-AD86-42211E234EF4}" dt="2023-07-19T23:56:30.138" v="8067" actId="20577"/>
        <pc:sldMkLst>
          <pc:docMk/>
          <pc:sldMk cId="2328187967" sldId="380"/>
        </pc:sldMkLst>
        <pc:spChg chg="add del mod">
          <ac:chgData name="代數白痴 顧" userId="316db6a4f7ef8138" providerId="LiveId" clId="{677D7F95-5FE7-48E7-AD86-42211E234EF4}" dt="2023-07-19T23:39:48.213" v="6846" actId="478"/>
          <ac:spMkLst>
            <pc:docMk/>
            <pc:sldMk cId="2328187967" sldId="380"/>
            <ac:spMk id="3" creationId="{B259547A-91E3-1993-93FA-2B0DE2E4B0DE}"/>
          </ac:spMkLst>
        </pc:spChg>
        <pc:spChg chg="add del mod">
          <ac:chgData name="代數白痴 顧" userId="316db6a4f7ef8138" providerId="LiveId" clId="{677D7F95-5FE7-48E7-AD86-42211E234EF4}" dt="2023-07-19T23:41:54.723" v="7016" actId="478"/>
          <ac:spMkLst>
            <pc:docMk/>
            <pc:sldMk cId="2328187967" sldId="380"/>
            <ac:spMk id="4" creationId="{D2B3E136-6363-2307-25DC-BA569E11CEC3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5" creationId="{C29058A9-8C50-E084-415D-F5186E3D87E0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9" creationId="{CD92F139-EA68-ECB2-15D2-5AF24DF73E7F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0" creationId="{82012B3A-AB46-A77E-1EB8-1FFFDC0561DC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1" creationId="{BEAA2DA2-5C03-11AF-D762-4AADB912B590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2" creationId="{427FB3C8-32C1-493C-B05A-74BFC169C49E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12" creationId="{4805785B-2F59-2A6C-B1DC-8969A313600D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13" creationId="{90B0F32A-114A-CB70-8651-28E2623B2C76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3" creationId="{CBFBC98A-3C67-29F2-BCA9-F82550617994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14" creationId="{99479C70-AE36-A796-6724-8749E1D8804B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4" creationId="{9B066DC9-1074-2203-CCCE-DE612102F547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5" creationId="{B1DB0698-6CA9-0A77-2904-7DFD52EC5F16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6" creationId="{E84E0761-97D9-E4C8-3DDD-135B1D1C8BEC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18" creationId="{81A33634-AD3E-A517-3EE5-C8F1169449E7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19" creationId="{D4297E39-5E2D-D5EE-B53F-49FCE578D39E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0" creationId="{67D62343-980C-B05F-A92F-70E94724ED41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1" creationId="{14616214-755A-1A18-85A1-3AEC17F25FA9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2" creationId="{6C6D43BC-C59C-5EAA-D93E-7E17A67195CB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4" creationId="{9DFB9701-A104-4D6B-D2E4-ED14B4682FB0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5" creationId="{966E2B13-BD86-5CD2-23D8-399B12AC86BD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6" creationId="{5D342C4C-D4D5-EE53-FD66-BA223D7EC7B0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7" creationId="{278147CC-4A75-19D0-095D-18013980B01B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8" creationId="{6A5DEBAA-A8F2-4701-FE9D-058A52BCFAC5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34" creationId="{B0FA53EF-5173-7335-8ED6-727A979A1ACC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43" creationId="{9B4B6472-B54F-8B51-4C0E-C428E106A693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45" creationId="{B69CAEFD-8A1C-B54C-8C24-229645ED172E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48" creationId="{8F523252-D454-8B20-58EA-AA52475679CC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51" creationId="{92B95963-03D1-917F-909D-6C3F34E58852}"/>
          </ac:spMkLst>
        </pc:spChg>
        <pc:spChg chg="mod">
          <ac:chgData name="代數白痴 顧" userId="316db6a4f7ef8138" providerId="LiveId" clId="{677D7F95-5FE7-48E7-AD86-42211E234EF4}" dt="2023-07-18T01:39:30.686" v="6842" actId="20577"/>
          <ac:spMkLst>
            <pc:docMk/>
            <pc:sldMk cId="2328187967" sldId="380"/>
            <ac:spMk id="60" creationId="{90ECAF3B-FFFF-A531-AFBE-31708C7D891C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68" creationId="{070F38BB-A0F7-C718-1E4E-8DBDAFC8539E}"/>
          </ac:spMkLst>
        </pc:spChg>
        <pc:spChg chg="mod">
          <ac:chgData name="代數白痴 顧" userId="316db6a4f7ef8138" providerId="LiveId" clId="{677D7F95-5FE7-48E7-AD86-42211E234EF4}" dt="2023-07-18T00:45:38.790" v="2200" actId="113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677D7F95-5FE7-48E7-AD86-42211E234EF4}" dt="2023-07-18T00:45:50.521" v="2210" actId="20577"/>
          <ac:spMkLst>
            <pc:docMk/>
            <pc:sldMk cId="2328187967" sldId="380"/>
            <ac:spMk id="101" creationId="{665D392D-19FC-71B5-434C-0ABBBC91FB85}"/>
          </ac:spMkLst>
        </pc:spChg>
        <pc:grpChg chg="del">
          <ac:chgData name="代數白痴 顧" userId="316db6a4f7ef8138" providerId="LiveId" clId="{677D7F95-5FE7-48E7-AD86-42211E234EF4}" dt="2023-07-18T00:16:49.749" v="1194" actId="478"/>
          <ac:grpSpMkLst>
            <pc:docMk/>
            <pc:sldMk cId="2328187967" sldId="380"/>
            <ac:grpSpMk id="3" creationId="{6570DCDE-BA9E-79A7-AF52-E02C17486A0E}"/>
          </ac:grpSpMkLst>
        </pc:grpChg>
        <pc:grpChg chg="del">
          <ac:chgData name="代數白痴 顧" userId="316db6a4f7ef8138" providerId="LiveId" clId="{677D7F95-5FE7-48E7-AD86-42211E234EF4}" dt="2023-07-18T00:16:49.749" v="1194" actId="478"/>
          <ac:grpSpMkLst>
            <pc:docMk/>
            <pc:sldMk cId="2328187967" sldId="380"/>
            <ac:grpSpMk id="5" creationId="{0AB53D45-79EA-CF86-01A2-FA6F2F1F0CBF}"/>
          </ac:grpSpMkLst>
        </pc:grpChg>
        <pc:grpChg chg="add mod">
          <ac:chgData name="代數白痴 顧" userId="316db6a4f7ef8138" providerId="LiveId" clId="{677D7F95-5FE7-48E7-AD86-42211E234EF4}" dt="2023-07-19T23:49:45.732" v="7340" actId="164"/>
          <ac:grpSpMkLst>
            <pc:docMk/>
            <pc:sldMk cId="2328187967" sldId="380"/>
            <ac:grpSpMk id="34" creationId="{5E70F412-D66A-8078-2DC6-9E18FD82969F}"/>
          </ac:grpSpMkLst>
        </pc:grpChg>
        <pc:graphicFrameChg chg="add del mod modGraphic">
          <ac:chgData name="代數白痴 顧" userId="316db6a4f7ef8138" providerId="LiveId" clId="{677D7F95-5FE7-48E7-AD86-42211E234EF4}" dt="2023-07-19T23:45:57.911" v="7252" actId="478"/>
          <ac:graphicFrameMkLst>
            <pc:docMk/>
            <pc:sldMk cId="2328187967" sldId="380"/>
            <ac:graphicFrameMk id="17" creationId="{779873A2-DC15-7A06-7298-D2739291F02D}"/>
          </ac:graphicFrameMkLst>
        </pc:graphicFrameChg>
        <pc:inkChg chg="del">
          <ac:chgData name="代數白痴 顧" userId="316db6a4f7ef8138" providerId="LiveId" clId="{677D7F95-5FE7-48E7-AD86-42211E234EF4}" dt="2023-07-17T23:55:33.306" v="3" actId="478"/>
          <ac:inkMkLst>
            <pc:docMk/>
            <pc:sldMk cId="2328187967" sldId="380"/>
            <ac:inkMk id="6" creationId="{7307FD47-2E63-62AB-4E21-894AB416AA45}"/>
          </ac:inkMkLst>
        </pc:ink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4" creationId="{E59E4B7C-1F59-115D-C1D9-42F601631509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7" creationId="{5EDE108A-E30A-5883-0396-7A0A38606236}"/>
          </ac:cxnSpMkLst>
        </pc:cxnChg>
        <pc:cxnChg chg="add del mod">
          <ac:chgData name="代數白痴 顧" userId="316db6a4f7ef8138" providerId="LiveId" clId="{677D7F95-5FE7-48E7-AD86-42211E234EF4}" dt="2023-07-19T23:43:19.588" v="7029" actId="478"/>
          <ac:cxnSpMkLst>
            <pc:docMk/>
            <pc:sldMk cId="2328187967" sldId="380"/>
            <ac:cxnSpMk id="7" creationId="{855464E6-FBA1-53B2-E190-1D0309CBC755}"/>
          </ac:cxnSpMkLst>
        </pc:cxnChg>
        <pc:cxnChg chg="add del mod">
          <ac:chgData name="代數白痴 顧" userId="316db6a4f7ef8138" providerId="LiveId" clId="{677D7F95-5FE7-48E7-AD86-42211E234EF4}" dt="2023-07-19T23:43:20.650" v="7030" actId="478"/>
          <ac:cxnSpMkLst>
            <pc:docMk/>
            <pc:sldMk cId="2328187967" sldId="380"/>
            <ac:cxnSpMk id="8" creationId="{F90EDE14-DC5D-E6F6-09C4-293ED0696A1E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9" creationId="{1475A947-518F-5AD2-8B62-795A31D9022A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11" creationId="{A651AB77-8255-FE24-5D73-D0266293A477}"/>
          </ac:cxnSpMkLst>
        </pc:cxnChg>
        <pc:cxnChg chg="add del mod">
          <ac:chgData name="代數白痴 顧" userId="316db6a4f7ef8138" providerId="LiveId" clId="{677D7F95-5FE7-48E7-AD86-42211E234EF4}" dt="2023-07-19T23:47:42.176" v="7311" actId="478"/>
          <ac:cxnSpMkLst>
            <pc:docMk/>
            <pc:sldMk cId="2328187967" sldId="380"/>
            <ac:cxnSpMk id="30" creationId="{FFB0B52E-BC67-AF3B-D03B-F895EEBA17BA}"/>
          </ac:cxnSpMkLst>
        </pc:cxnChg>
        <pc:cxnChg chg="add del mod">
          <ac:chgData name="代數白痴 顧" userId="316db6a4f7ef8138" providerId="LiveId" clId="{677D7F95-5FE7-48E7-AD86-42211E234EF4}" dt="2023-07-19T23:49:22.434" v="7335" actId="478"/>
          <ac:cxnSpMkLst>
            <pc:docMk/>
            <pc:sldMk cId="2328187967" sldId="380"/>
            <ac:cxnSpMk id="32" creationId="{1DBBAF0E-7837-41ED-042F-AD474C5BC955}"/>
          </ac:cxnSpMkLst>
        </pc:cxnChg>
        <pc:cxnChg chg="add del mod">
          <ac:chgData name="代數白痴 顧" userId="316db6a4f7ef8138" providerId="LiveId" clId="{677D7F95-5FE7-48E7-AD86-42211E234EF4}" dt="2023-07-19T23:49:21.512" v="7334" actId="478"/>
          <ac:cxnSpMkLst>
            <pc:docMk/>
            <pc:sldMk cId="2328187967" sldId="380"/>
            <ac:cxnSpMk id="33" creationId="{BFE750EF-0642-4D37-3E23-E6FDCFA81408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47" creationId="{400F6F7A-CA84-6062-59E9-159C8C28DD67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56" creationId="{C6087C43-F2E1-BD29-85A8-5DD731CA0B3E}"/>
          </ac:cxnSpMkLst>
        </pc:cxnChg>
      </pc:sldChg>
      <pc:sldChg chg="addSp delSp modSp mod delAnim modAnim modNotesTx">
        <pc:chgData name="代數白痴 顧" userId="316db6a4f7ef8138" providerId="LiveId" clId="{677D7F95-5FE7-48E7-AD86-42211E234EF4}" dt="2023-07-19T23:54:42.212" v="7723" actId="20577"/>
        <pc:sldMkLst>
          <pc:docMk/>
          <pc:sldMk cId="1787025739" sldId="381"/>
        </pc:sldMkLst>
        <pc:spChg chg="add mod">
          <ac:chgData name="代數白痴 顧" userId="316db6a4f7ef8138" providerId="LiveId" clId="{677D7F95-5FE7-48E7-AD86-42211E234EF4}" dt="2023-07-18T00:57:08.530" v="3720" actId="1076"/>
          <ac:spMkLst>
            <pc:docMk/>
            <pc:sldMk cId="1787025739" sldId="381"/>
            <ac:spMk id="5" creationId="{3855931C-DD42-DA21-0582-98545F1CD54F}"/>
          </ac:spMkLst>
        </pc:spChg>
        <pc:spChg chg="del">
          <ac:chgData name="代數白痴 顧" userId="316db6a4f7ef8138" providerId="LiveId" clId="{677D7F95-5FE7-48E7-AD86-42211E234EF4}" dt="2023-07-17T23:56:12.005" v="4" actId="478"/>
          <ac:spMkLst>
            <pc:docMk/>
            <pc:sldMk cId="1787025739" sldId="381"/>
            <ac:spMk id="16" creationId="{820E319E-B702-D180-C250-5FDDCF87A381}"/>
          </ac:spMkLst>
        </pc:spChg>
        <pc:spChg chg="del">
          <ac:chgData name="代數白痴 顧" userId="316db6a4f7ef8138" providerId="LiveId" clId="{677D7F95-5FE7-48E7-AD86-42211E234EF4}" dt="2023-07-17T23:56:12.005" v="4" actId="478"/>
          <ac:spMkLst>
            <pc:docMk/>
            <pc:sldMk cId="1787025739" sldId="381"/>
            <ac:spMk id="17" creationId="{43BC5D8C-0AFF-4703-AB0C-266BE47A70F1}"/>
          </ac:spMkLst>
        </pc:spChg>
        <pc:spChg chg="mod">
          <ac:chgData name="代數白痴 顧" userId="316db6a4f7ef8138" providerId="LiveId" clId="{677D7F95-5FE7-48E7-AD86-42211E234EF4}" dt="2023-07-18T00:00:47.702" v="284" actId="14100"/>
          <ac:spMkLst>
            <pc:docMk/>
            <pc:sldMk cId="1787025739" sldId="381"/>
            <ac:spMk id="20" creationId="{A3FB830B-771B-E0FE-E89E-71C9D14A0C52}"/>
          </ac:spMkLst>
        </pc:spChg>
        <pc:spChg chg="mod">
          <ac:chgData name="代數白痴 顧" userId="316db6a4f7ef8138" providerId="LiveId" clId="{677D7F95-5FE7-48E7-AD86-42211E234EF4}" dt="2023-07-17T23:58:59.155" v="232" actId="114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 顧" userId="316db6a4f7ef8138" providerId="LiveId" clId="{677D7F95-5FE7-48E7-AD86-42211E234EF4}" dt="2023-07-18T00:56:59.187" v="3719" actId="404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677D7F95-5FE7-48E7-AD86-42211E234EF4}" dt="2023-07-18T00:03:39.701" v="423" actId="20577"/>
          <ac:spMkLst>
            <pc:docMk/>
            <pc:sldMk cId="1787025739" sldId="381"/>
            <ac:spMk id="101" creationId="{665D392D-19FC-71B5-434C-0ABBBC91FB85}"/>
          </ac:spMkLst>
        </pc:spChg>
        <pc:grpChg chg="del">
          <ac:chgData name="代數白痴 顧" userId="316db6a4f7ef8138" providerId="LiveId" clId="{677D7F95-5FE7-48E7-AD86-42211E234EF4}" dt="2023-07-17T23:56:12.005" v="4" actId="478"/>
          <ac:grpSpMkLst>
            <pc:docMk/>
            <pc:sldMk cId="1787025739" sldId="381"/>
            <ac:grpSpMk id="19" creationId="{1B8250F5-475F-721B-4961-F7F4932DDAE0}"/>
          </ac:grpSpMkLst>
        </pc:grpChg>
        <pc:inkChg chg="del">
          <ac:chgData name="代數白痴 顧" userId="316db6a4f7ef8138" providerId="LiveId" clId="{677D7F95-5FE7-48E7-AD86-42211E234EF4}" dt="2023-07-17T23:55:27.200" v="1" actId="478"/>
          <ac:inkMkLst>
            <pc:docMk/>
            <pc:sldMk cId="1787025739" sldId="381"/>
            <ac:inkMk id="3" creationId="{9287B28B-D45C-183E-5FE7-96333A09C6AC}"/>
          </ac:inkMkLst>
        </pc:inkChg>
      </pc:sldChg>
      <pc:sldChg chg="new del">
        <pc:chgData name="代數白痴 顧" userId="316db6a4f7ef8138" providerId="LiveId" clId="{677D7F95-5FE7-48E7-AD86-42211E234EF4}" dt="2023-07-18T01:11:54.182" v="6737" actId="2696"/>
        <pc:sldMkLst>
          <pc:docMk/>
          <pc:sldMk cId="1941898077" sldId="382"/>
        </pc:sldMkLst>
      </pc:sldChg>
    </pc:docChg>
  </pc:docChgLst>
  <pc:docChgLst>
    <pc:chgData name="代數白痴 顧" userId="316db6a4f7ef8138" providerId="LiveId" clId="{46C2F393-F996-4C37-9180-442E4418F599}"/>
    <pc:docChg chg="undo custSel addSld modSld">
      <pc:chgData name="代數白痴 顧" userId="316db6a4f7ef8138" providerId="LiveId" clId="{46C2F393-F996-4C37-9180-442E4418F599}" dt="2023-08-07T14:47:30.101" v="1984"/>
      <pc:docMkLst>
        <pc:docMk/>
      </pc:docMkLst>
      <pc:sldChg chg="modSp mod modAnim">
        <pc:chgData name="代數白痴 顧" userId="316db6a4f7ef8138" providerId="LiveId" clId="{46C2F393-F996-4C37-9180-442E4418F599}" dt="2023-08-07T14:47:30.101" v="1984"/>
        <pc:sldMkLst>
          <pc:docMk/>
          <pc:sldMk cId="2873434386" sldId="379"/>
        </pc:sldMkLst>
        <pc:picChg chg="mod">
          <ac:chgData name="代數白痴 顧" userId="316db6a4f7ef8138" providerId="LiveId" clId="{46C2F393-F996-4C37-9180-442E4418F599}" dt="2023-08-07T14:42:59.883" v="1632" actId="14100"/>
          <ac:picMkLst>
            <pc:docMk/>
            <pc:sldMk cId="2873434386" sldId="379"/>
            <ac:picMk id="5" creationId="{BC1F925B-0C3B-2CBA-E942-A09FF91D4971}"/>
          </ac:picMkLst>
        </pc:picChg>
      </pc:sldChg>
      <pc:sldChg chg="modSp mod">
        <pc:chgData name="代數白痴 顧" userId="316db6a4f7ef8138" providerId="LiveId" clId="{46C2F393-F996-4C37-9180-442E4418F599}" dt="2023-08-07T14:17:21.047" v="1" actId="20577"/>
        <pc:sldMkLst>
          <pc:docMk/>
          <pc:sldMk cId="371298532" sldId="385"/>
        </pc:sldMkLst>
        <pc:spChg chg="mod">
          <ac:chgData name="代數白痴 顧" userId="316db6a4f7ef8138" providerId="LiveId" clId="{46C2F393-F996-4C37-9180-442E4418F599}" dt="2023-08-07T14:17:21.047" v="1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modSp mod modAnim">
        <pc:chgData name="代數白痴 顧" userId="316db6a4f7ef8138" providerId="LiveId" clId="{46C2F393-F996-4C37-9180-442E4418F599}" dt="2023-08-07T14:47:23.302" v="1983"/>
        <pc:sldMkLst>
          <pc:docMk/>
          <pc:sldMk cId="754667137" sldId="386"/>
        </pc:sldMkLst>
        <pc:spChg chg="mod">
          <ac:chgData name="代數白痴 顧" userId="316db6a4f7ef8138" providerId="LiveId" clId="{46C2F393-F996-4C37-9180-442E4418F599}" dt="2023-08-07T14:17:33.758" v="2" actId="113"/>
          <ac:spMkLst>
            <pc:docMk/>
            <pc:sldMk cId="754667137" sldId="386"/>
            <ac:spMk id="89" creationId="{9E8FE398-ED8E-E5DE-BD50-E0471252FAF6}"/>
          </ac:spMkLst>
        </pc:spChg>
      </pc:sldChg>
      <pc:sldChg chg="addSp delSp modSp mod modAnim">
        <pc:chgData name="代數白痴 顧" userId="316db6a4f7ef8138" providerId="LiveId" clId="{46C2F393-F996-4C37-9180-442E4418F599}" dt="2023-08-07T14:47:15.821" v="1982"/>
        <pc:sldMkLst>
          <pc:docMk/>
          <pc:sldMk cId="731354489" sldId="387"/>
        </pc:sldMkLst>
        <pc:spChg chg="mod">
          <ac:chgData name="代數白痴 顧" userId="316db6a4f7ef8138" providerId="LiveId" clId="{46C2F393-F996-4C37-9180-442E4418F599}" dt="2023-08-07T14:38:26.668" v="1410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46C2F393-F996-4C37-9180-442E4418F599}" dt="2023-08-07T14:42:47.006" v="1631" actId="948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46C2F393-F996-4C37-9180-442E4418F599}" dt="2023-08-07T14:39:07.768" v="1426" actId="113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46C2F393-F996-4C37-9180-442E4418F599}" dt="2023-08-07T14:38:11.582" v="1387" actId="113"/>
          <ac:spMkLst>
            <pc:docMk/>
            <pc:sldMk cId="731354489" sldId="387"/>
            <ac:spMk id="101" creationId="{665D392D-19FC-71B5-434C-0ABBBC91FB85}"/>
          </ac:spMkLst>
        </pc:spChg>
        <pc:grpChg chg="mod">
          <ac:chgData name="代數白痴 顧" userId="316db6a4f7ef8138" providerId="LiveId" clId="{46C2F393-F996-4C37-9180-442E4418F599}" dt="2023-08-07T14:31:45.348" v="757" actId="1035"/>
          <ac:grpSpMkLst>
            <pc:docMk/>
            <pc:sldMk cId="731354489" sldId="387"/>
            <ac:grpSpMk id="5" creationId="{4BAA3B68-1C7B-0A3C-CDE3-3D592655F73E}"/>
          </ac:grpSpMkLst>
        </pc:grpChg>
        <pc:graphicFrameChg chg="add del mod modGraphic">
          <ac:chgData name="代數白痴 顧" userId="316db6a4f7ef8138" providerId="LiveId" clId="{46C2F393-F996-4C37-9180-442E4418F599}" dt="2023-08-07T14:28:02.701" v="567" actId="478"/>
          <ac:graphicFrameMkLst>
            <pc:docMk/>
            <pc:sldMk cId="731354489" sldId="387"/>
            <ac:graphicFrameMk id="6" creationId="{1D800CBD-BE37-0033-417E-4008BA15E551}"/>
          </ac:graphicFrameMkLst>
        </pc:graphicFrameChg>
        <pc:graphicFrameChg chg="add mod modGraphic">
          <ac:chgData name="代數白痴 顧" userId="316db6a4f7ef8138" providerId="LiveId" clId="{46C2F393-F996-4C37-9180-442E4418F599}" dt="2023-08-07T14:31:19.513" v="743" actId="572"/>
          <ac:graphicFrameMkLst>
            <pc:docMk/>
            <pc:sldMk cId="731354489" sldId="387"/>
            <ac:graphicFrameMk id="7" creationId="{4D7B3E42-8458-5A2B-8262-E9DA7395F263}"/>
          </ac:graphicFrameMkLst>
        </pc:graphicFrameChg>
        <pc:picChg chg="add del mod">
          <ac:chgData name="代數白痴 顧" userId="316db6a4f7ef8138" providerId="LiveId" clId="{46C2F393-F996-4C37-9180-442E4418F599}" dt="2023-08-07T14:30:49.699" v="737" actId="478"/>
          <ac:picMkLst>
            <pc:docMk/>
            <pc:sldMk cId="731354489" sldId="387"/>
            <ac:picMk id="2" creationId="{49079357-0A30-F2F3-7FD9-9DF00DF3499E}"/>
          </ac:picMkLst>
        </pc:picChg>
      </pc:sldChg>
      <pc:sldChg chg="delSp modSp add mod modAnim">
        <pc:chgData name="代數白痴 顧" userId="316db6a4f7ef8138" providerId="LiveId" clId="{46C2F393-F996-4C37-9180-442E4418F599}" dt="2023-08-07T14:47:08.996" v="1981"/>
        <pc:sldMkLst>
          <pc:docMk/>
          <pc:sldMk cId="3686676960" sldId="388"/>
        </pc:sldMkLst>
        <pc:spChg chg="mod">
          <ac:chgData name="代數白痴 顧" userId="316db6a4f7ef8138" providerId="LiveId" clId="{46C2F393-F996-4C37-9180-442E4418F599}" dt="2023-08-07T14:43:53.415" v="1676" actId="113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46C2F393-F996-4C37-9180-442E4418F599}" dt="2023-08-07T14:46:34.096" v="1953" actId="113"/>
          <ac:spMkLst>
            <pc:docMk/>
            <pc:sldMk cId="3686676960" sldId="388"/>
            <ac:spMk id="89" creationId="{9E8FE398-ED8E-E5DE-BD50-E0471252FAF6}"/>
          </ac:spMkLst>
        </pc:spChg>
        <pc:spChg chg="mod">
          <ac:chgData name="代數白痴 顧" userId="316db6a4f7ef8138" providerId="LiveId" clId="{46C2F393-F996-4C37-9180-442E4418F599}" dt="2023-08-07T14:46:46.939" v="1980" actId="1036"/>
          <ac:spMkLst>
            <pc:docMk/>
            <pc:sldMk cId="3686676960" sldId="388"/>
            <ac:spMk id="101" creationId="{665D392D-19FC-71B5-434C-0ABBBC91FB85}"/>
          </ac:spMkLst>
        </pc:spChg>
        <pc:grpChg chg="mod">
          <ac:chgData name="代數白痴 顧" userId="316db6a4f7ef8138" providerId="LiveId" clId="{46C2F393-F996-4C37-9180-442E4418F599}" dt="2023-08-07T14:46:40.699" v="1966" actId="1035"/>
          <ac:grpSpMkLst>
            <pc:docMk/>
            <pc:sldMk cId="3686676960" sldId="388"/>
            <ac:grpSpMk id="5" creationId="{4BAA3B68-1C7B-0A3C-CDE3-3D592655F73E}"/>
          </ac:grpSpMkLst>
        </pc:grpChg>
        <pc:graphicFrameChg chg="del">
          <ac:chgData name="代數白痴 顧" userId="316db6a4f7ef8138" providerId="LiveId" clId="{46C2F393-F996-4C37-9180-442E4418F599}" dt="2023-08-07T14:41:32.460" v="1428" actId="478"/>
          <ac:graphicFrameMkLst>
            <pc:docMk/>
            <pc:sldMk cId="3686676960" sldId="388"/>
            <ac:graphicFrameMk id="7" creationId="{4D7B3E42-8458-5A2B-8262-E9DA7395F263}"/>
          </ac:graphicFrameMkLst>
        </pc:graphicFrameChg>
      </pc:sldChg>
    </pc:docChg>
  </pc:docChgLst>
  <pc:docChgLst>
    <pc:chgData name="代數白痴 顧" userId="316db6a4f7ef8138" providerId="LiveId" clId="{F07C6D0E-EAEB-4698-AC72-4AD466C41867}"/>
    <pc:docChg chg="undo custSel addSld modSld">
      <pc:chgData name="代數白痴 顧" userId="316db6a4f7ef8138" providerId="LiveId" clId="{F07C6D0E-EAEB-4698-AC72-4AD466C41867}" dt="2023-08-14T13:04:17.391" v="1198" actId="947"/>
      <pc:docMkLst>
        <pc:docMk/>
      </pc:docMkLst>
      <pc:sldChg chg="modSp mod modNotesTx">
        <pc:chgData name="代數白痴 顧" userId="316db6a4f7ef8138" providerId="LiveId" clId="{F07C6D0E-EAEB-4698-AC72-4AD466C41867}" dt="2023-08-14T12:26:27.745" v="48" actId="20577"/>
        <pc:sldMkLst>
          <pc:docMk/>
          <pc:sldMk cId="371298532" sldId="385"/>
        </pc:sldMkLst>
        <pc:spChg chg="mod">
          <ac:chgData name="代數白痴 顧" userId="316db6a4f7ef8138" providerId="LiveId" clId="{F07C6D0E-EAEB-4698-AC72-4AD466C41867}" dt="2023-08-14T12:26:14.583" v="17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">
        <pc:chgData name="代數白痴 顧" userId="316db6a4f7ef8138" providerId="LiveId" clId="{F07C6D0E-EAEB-4698-AC72-4AD466C41867}" dt="2023-08-14T12:35:10.863" v="470" actId="1035"/>
        <pc:sldMkLst>
          <pc:docMk/>
          <pc:sldMk cId="754667137" sldId="386"/>
        </pc:sldMkLst>
        <pc:spChg chg="mod">
          <ac:chgData name="代數白痴 顧" userId="316db6a4f7ef8138" providerId="LiveId" clId="{F07C6D0E-EAEB-4698-AC72-4AD466C41867}" dt="2023-08-14T12:26:48.342" v="83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F07C6D0E-EAEB-4698-AC72-4AD466C41867}" dt="2023-08-14T12:28:43.391" v="213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F07C6D0E-EAEB-4698-AC72-4AD466C41867}" dt="2023-08-14T12:34:53.908" v="447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F07C6D0E-EAEB-4698-AC72-4AD466C41867}" dt="2023-08-14T12:35:10.863" v="470" actId="1035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F07C6D0E-EAEB-4698-AC72-4AD466C41867}" dt="2023-08-14T12:35:06.285" v="464" actId="1036"/>
          <ac:grpSpMkLst>
            <pc:docMk/>
            <pc:sldMk cId="754667137" sldId="386"/>
            <ac:grpSpMk id="2" creationId="{9204BB33-F861-B3E8-E94D-762DF3B9352D}"/>
          </ac:grpSpMkLst>
        </pc:grpChg>
        <pc:graphicFrameChg chg="add mod modGraphic">
          <ac:chgData name="代數白痴 顧" userId="316db6a4f7ef8138" providerId="LiveId" clId="{F07C6D0E-EAEB-4698-AC72-4AD466C41867}" dt="2023-08-14T12:33:08.108" v="386" actId="1035"/>
          <ac:graphicFrameMkLst>
            <pc:docMk/>
            <pc:sldMk cId="754667137" sldId="386"/>
            <ac:graphicFrameMk id="6" creationId="{06C634D9-861A-7EF8-623E-789717632D34}"/>
          </ac:graphicFrameMkLst>
        </pc:graphicFrameChg>
        <pc:graphicFrameChg chg="add del mod modGraphic">
          <ac:chgData name="代數白痴 顧" userId="316db6a4f7ef8138" providerId="LiveId" clId="{F07C6D0E-EAEB-4698-AC72-4AD466C41867}" dt="2023-08-14T12:32:04.962" v="346" actId="478"/>
          <ac:graphicFrameMkLst>
            <pc:docMk/>
            <pc:sldMk cId="754667137" sldId="386"/>
            <ac:graphicFrameMk id="7" creationId="{58BFBEC9-3325-BBB2-04AF-F7132B399770}"/>
          </ac:graphicFrameMkLst>
        </pc:graphicFrameChg>
        <pc:picChg chg="add del mod">
          <ac:chgData name="代數白痴 顧" userId="316db6a4f7ef8138" providerId="LiveId" clId="{F07C6D0E-EAEB-4698-AC72-4AD466C41867}" dt="2023-08-14T12:30:37.517" v="319" actId="478"/>
          <ac:picMkLst>
            <pc:docMk/>
            <pc:sldMk cId="754667137" sldId="386"/>
            <ac:picMk id="5" creationId="{AFBEFCE1-AE36-8414-DD71-7110F75B4D13}"/>
          </ac:picMkLst>
        </pc:picChg>
      </pc:sldChg>
      <pc:sldChg chg="modSp mod">
        <pc:chgData name="代數白痴 顧" userId="316db6a4f7ef8138" providerId="LiveId" clId="{F07C6D0E-EAEB-4698-AC72-4AD466C41867}" dt="2023-08-14T12:46:08.955" v="1026" actId="1036"/>
        <pc:sldMkLst>
          <pc:docMk/>
          <pc:sldMk cId="731354489" sldId="387"/>
        </pc:sldMkLst>
        <pc:spChg chg="mod">
          <ac:chgData name="代數白痴 顧" userId="316db6a4f7ef8138" providerId="LiveId" clId="{F07C6D0E-EAEB-4698-AC72-4AD466C41867}" dt="2023-08-14T12:46:08.955" v="1026" actId="1036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F07C6D0E-EAEB-4698-AC72-4AD466C41867}" dt="2023-08-14T12:44:38.365" v="900" actId="114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F07C6D0E-EAEB-4698-AC72-4AD466C41867}" dt="2023-08-14T12:45:12.590" v="945" actId="1036"/>
          <ac:spMkLst>
            <pc:docMk/>
            <pc:sldMk cId="731354489" sldId="387"/>
            <ac:spMk id="101" creationId="{665D392D-19FC-71B5-434C-0ABBBC91FB85}"/>
          </ac:spMkLst>
        </pc:spChg>
        <pc:grpChg chg="mod">
          <ac:chgData name="代數白痴 顧" userId="316db6a4f7ef8138" providerId="LiveId" clId="{F07C6D0E-EAEB-4698-AC72-4AD466C41867}" dt="2023-08-14T12:43:00.738" v="856" actId="1035"/>
          <ac:grpSpMkLst>
            <pc:docMk/>
            <pc:sldMk cId="731354489" sldId="387"/>
            <ac:grpSpMk id="5" creationId="{4BAA3B68-1C7B-0A3C-CDE3-3D592655F73E}"/>
          </ac:grpSpMkLst>
        </pc:grpChg>
      </pc:sldChg>
      <pc:sldChg chg="delSp modSp mod">
        <pc:chgData name="代數白痴 顧" userId="316db6a4f7ef8138" providerId="LiveId" clId="{F07C6D0E-EAEB-4698-AC72-4AD466C41867}" dt="2023-08-14T12:41:11.521" v="790" actId="20577"/>
        <pc:sldMkLst>
          <pc:docMk/>
          <pc:sldMk cId="3686676960" sldId="388"/>
        </pc:sldMkLst>
        <pc:spChg chg="del">
          <ac:chgData name="代數白痴 顧" userId="316db6a4f7ef8138" providerId="LiveId" clId="{F07C6D0E-EAEB-4698-AC72-4AD466C41867}" dt="2023-08-14T12:35:30.350" v="471" actId="478"/>
          <ac:spMkLst>
            <pc:docMk/>
            <pc:sldMk cId="3686676960" sldId="388"/>
            <ac:spMk id="9" creationId="{F3192138-67B2-1C24-16B7-8D266C5E118B}"/>
          </ac:spMkLst>
        </pc:spChg>
        <pc:spChg chg="del">
          <ac:chgData name="代數白痴 顧" userId="316db6a4f7ef8138" providerId="LiveId" clId="{F07C6D0E-EAEB-4698-AC72-4AD466C41867}" dt="2023-08-14T12:35:30.350" v="471" actId="478"/>
          <ac:spMkLst>
            <pc:docMk/>
            <pc:sldMk cId="3686676960" sldId="388"/>
            <ac:spMk id="14" creationId="{CDE7032B-EFBF-8F73-6DE5-94C96F09F5F0}"/>
          </ac:spMkLst>
        </pc:spChg>
        <pc:spChg chg="mod">
          <ac:chgData name="代數白痴 顧" userId="316db6a4f7ef8138" providerId="LiveId" clId="{F07C6D0E-EAEB-4698-AC72-4AD466C41867}" dt="2023-08-14T12:40:24.331" v="692" actId="20577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F07C6D0E-EAEB-4698-AC72-4AD466C41867}" dt="2023-08-14T12:38:14.440" v="594" actId="20577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F07C6D0E-EAEB-4698-AC72-4AD466C41867}" dt="2023-08-14T12:41:11.521" v="790" actId="20577"/>
          <ac:spMkLst>
            <pc:docMk/>
            <pc:sldMk cId="3686676960" sldId="388"/>
            <ac:spMk id="89" creationId="{9E8FE398-ED8E-E5DE-BD50-E0471252FAF6}"/>
          </ac:spMkLst>
        </pc:spChg>
        <pc:spChg chg="mod">
          <ac:chgData name="代數白痴 顧" userId="316db6a4f7ef8138" providerId="LiveId" clId="{F07C6D0E-EAEB-4698-AC72-4AD466C41867}" dt="2023-08-14T12:39:43.360" v="667" actId="113"/>
          <ac:spMkLst>
            <pc:docMk/>
            <pc:sldMk cId="3686676960" sldId="388"/>
            <ac:spMk id="101" creationId="{665D392D-19FC-71B5-434C-0ABBBC91FB85}"/>
          </ac:spMkLst>
        </pc:spChg>
        <pc:grpChg chg="mod">
          <ac:chgData name="代數白痴 顧" userId="316db6a4f7ef8138" providerId="LiveId" clId="{F07C6D0E-EAEB-4698-AC72-4AD466C41867}" dt="2023-08-14T12:38:58.766" v="628" actId="1035"/>
          <ac:grpSpMkLst>
            <pc:docMk/>
            <pc:sldMk cId="3686676960" sldId="388"/>
            <ac:grpSpMk id="5" creationId="{4BAA3B68-1C7B-0A3C-CDE3-3D592655F73E}"/>
          </ac:grpSpMkLst>
        </pc:grpChg>
        <pc:picChg chg="del">
          <ac:chgData name="代數白痴 顧" userId="316db6a4f7ef8138" providerId="LiveId" clId="{F07C6D0E-EAEB-4698-AC72-4AD466C41867}" dt="2023-08-14T12:35:30.350" v="471" actId="478"/>
          <ac:picMkLst>
            <pc:docMk/>
            <pc:sldMk cId="3686676960" sldId="388"/>
            <ac:picMk id="7" creationId="{B0F5FD12-3C3C-AC06-6A14-B2BE0D7B9825}"/>
          </ac:picMkLst>
        </pc:picChg>
        <pc:cxnChg chg="mod">
          <ac:chgData name="代數白痴 顧" userId="316db6a4f7ef8138" providerId="LiveId" clId="{F07C6D0E-EAEB-4698-AC72-4AD466C41867}" dt="2023-08-14T12:36:54.941" v="476" actId="1076"/>
          <ac:cxnSpMkLst>
            <pc:docMk/>
            <pc:sldMk cId="3686676960" sldId="388"/>
            <ac:cxnSpMk id="3" creationId="{0A66E084-65E6-1358-0A8B-92B6D6964606}"/>
          </ac:cxnSpMkLst>
        </pc:cxnChg>
      </pc:sldChg>
      <pc:sldChg chg="modSp add mod">
        <pc:chgData name="代數白痴 顧" userId="316db6a4f7ef8138" providerId="LiveId" clId="{F07C6D0E-EAEB-4698-AC72-4AD466C41867}" dt="2023-08-14T13:04:17.391" v="1198" actId="947"/>
        <pc:sldMkLst>
          <pc:docMk/>
          <pc:sldMk cId="653955125" sldId="389"/>
        </pc:sldMkLst>
        <pc:spChg chg="mod">
          <ac:chgData name="代數白痴 顧" userId="316db6a4f7ef8138" providerId="LiveId" clId="{F07C6D0E-EAEB-4698-AC72-4AD466C41867}" dt="2023-08-14T13:03:17.822" v="1191" actId="20577"/>
          <ac:spMkLst>
            <pc:docMk/>
            <pc:sldMk cId="653955125" sldId="389"/>
            <ac:spMk id="23" creationId="{00000000-0000-0000-0000-000000000000}"/>
          </ac:spMkLst>
        </pc:spChg>
        <pc:spChg chg="mod">
          <ac:chgData name="代數白痴 顧" userId="316db6a4f7ef8138" providerId="LiveId" clId="{F07C6D0E-EAEB-4698-AC72-4AD466C41867}" dt="2023-08-14T13:04:17.391" v="1198" actId="947"/>
          <ac:spMkLst>
            <pc:docMk/>
            <pc:sldMk cId="653955125" sldId="389"/>
            <ac:spMk id="60" creationId="{90ECAF3B-FFFF-A531-AFBE-31708C7D891C}"/>
          </ac:spMkLst>
        </pc:spChg>
        <pc:spChg chg="mod">
          <ac:chgData name="代數白痴 顧" userId="316db6a4f7ef8138" providerId="LiveId" clId="{F07C6D0E-EAEB-4698-AC72-4AD466C41867}" dt="2023-08-14T13:00:45.866" v="1121" actId="1035"/>
          <ac:spMkLst>
            <pc:docMk/>
            <pc:sldMk cId="653955125" sldId="389"/>
            <ac:spMk id="85" creationId="{FD9877AB-90D9-85AC-8B35-7C59154D6CA1}"/>
          </ac:spMkLst>
        </pc:spChg>
        <pc:spChg chg="mod">
          <ac:chgData name="代數白痴 顧" userId="316db6a4f7ef8138" providerId="LiveId" clId="{F07C6D0E-EAEB-4698-AC72-4AD466C41867}" dt="2023-08-14T13:00:45.866" v="1121" actId="1035"/>
          <ac:spMkLst>
            <pc:docMk/>
            <pc:sldMk cId="653955125" sldId="389"/>
            <ac:spMk id="86" creationId="{7A8B1BF8-834A-95B0-07DE-5087C19188C0}"/>
          </ac:spMkLst>
        </pc:spChg>
        <pc:spChg chg="mod">
          <ac:chgData name="代數白痴 顧" userId="316db6a4f7ef8138" providerId="LiveId" clId="{F07C6D0E-EAEB-4698-AC72-4AD466C41867}" dt="2023-08-14T13:01:05.160" v="1126" actId="14100"/>
          <ac:spMkLst>
            <pc:docMk/>
            <pc:sldMk cId="653955125" sldId="389"/>
            <ac:spMk id="89" creationId="{9E8FE398-ED8E-E5DE-BD50-E0471252FAF6}"/>
          </ac:spMkLst>
        </pc:spChg>
        <pc:spChg chg="mod">
          <ac:chgData name="代數白痴 顧" userId="316db6a4f7ef8138" providerId="LiveId" clId="{F07C6D0E-EAEB-4698-AC72-4AD466C41867}" dt="2023-08-14T13:00:15.128" v="1081" actId="20577"/>
          <ac:spMkLst>
            <pc:docMk/>
            <pc:sldMk cId="653955125" sldId="389"/>
            <ac:spMk id="101" creationId="{665D392D-19FC-71B5-434C-0ABBBC91FB85}"/>
          </ac:spMkLst>
        </pc:spChg>
        <pc:cxnChg chg="mod">
          <ac:chgData name="代數白痴 顧" userId="316db6a4f7ef8138" providerId="LiveId" clId="{F07C6D0E-EAEB-4698-AC72-4AD466C41867}" dt="2023-08-14T13:00:45.866" v="1121" actId="1035"/>
          <ac:cxnSpMkLst>
            <pc:docMk/>
            <pc:sldMk cId="653955125" sldId="389"/>
            <ac:cxnSpMk id="84" creationId="{85798A49-4654-BF16-EA6F-C7F808DE531E}"/>
          </ac:cxnSpMkLst>
        </pc:cxnChg>
      </pc:sldChg>
    </pc:docChg>
  </pc:docChgLst>
  <pc:docChgLst>
    <pc:chgData name="代數白痴 顧" userId="316db6a4f7ef8138" providerId="LiveId" clId="{838AA45C-094A-4C93-8EBB-230135503951}"/>
    <pc:docChg chg="custSel addSld modSld">
      <pc:chgData name="代數白痴 顧" userId="316db6a4f7ef8138" providerId="LiveId" clId="{838AA45C-094A-4C93-8EBB-230135503951}" dt="2023-09-04T00:51:21.036" v="4174" actId="1036"/>
      <pc:docMkLst>
        <pc:docMk/>
      </pc:docMkLst>
      <pc:sldChg chg="delSp modSp mod delAnim">
        <pc:chgData name="代數白痴 顧" userId="316db6a4f7ef8138" providerId="LiveId" clId="{838AA45C-094A-4C93-8EBB-230135503951}" dt="2023-09-04T00:17:16.482" v="1238" actId="21"/>
        <pc:sldMkLst>
          <pc:docMk/>
          <pc:sldMk cId="754667137" sldId="386"/>
        </pc:sldMkLst>
        <pc:spChg chg="mod">
          <ac:chgData name="代數白痴 顧" userId="316db6a4f7ef8138" providerId="LiveId" clId="{838AA45C-094A-4C93-8EBB-230135503951}" dt="2023-09-04T00:13:28.382" v="694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838AA45C-094A-4C93-8EBB-230135503951}" dt="2023-09-04T00:15:38.078" v="1134" actId="94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838AA45C-094A-4C93-8EBB-230135503951}" dt="2023-09-04T00:17:11.374" v="1237" actId="947"/>
          <ac:spMkLst>
            <pc:docMk/>
            <pc:sldMk cId="754667137" sldId="386"/>
            <ac:spMk id="89" creationId="{9E8FE398-ED8E-E5DE-BD50-E0471252FAF6}"/>
          </ac:spMkLst>
        </pc:spChg>
        <pc:grpChg chg="del">
          <ac:chgData name="代數白痴 顧" userId="316db6a4f7ef8138" providerId="LiveId" clId="{838AA45C-094A-4C93-8EBB-230135503951}" dt="2023-09-04T00:17:16.482" v="1238" actId="21"/>
          <ac:grpSpMkLst>
            <pc:docMk/>
            <pc:sldMk cId="754667137" sldId="386"/>
            <ac:grpSpMk id="4" creationId="{2F85DEEC-F410-128C-1455-19E0BD596438}"/>
          </ac:grpSpMkLst>
        </pc:grpChg>
      </pc:sldChg>
      <pc:sldChg chg="addSp delSp modSp mod modAnim modNotesTx">
        <pc:chgData name="代數白痴 顧" userId="316db6a4f7ef8138" providerId="LiveId" clId="{838AA45C-094A-4C93-8EBB-230135503951}" dt="2023-09-04T00:51:21.036" v="4174" actId="1036"/>
        <pc:sldMkLst>
          <pc:docMk/>
          <pc:sldMk cId="731354489" sldId="387"/>
        </pc:sldMkLst>
        <pc:spChg chg="mod">
          <ac:chgData name="代數白痴 顧" userId="316db6a4f7ef8138" providerId="LiveId" clId="{838AA45C-094A-4C93-8EBB-230135503951}" dt="2023-09-04T00:51:06.797" v="4163" actId="3064"/>
          <ac:spMkLst>
            <pc:docMk/>
            <pc:sldMk cId="731354489" sldId="387"/>
            <ac:spMk id="3" creationId="{77F751A3-EF58-9A14-8927-868AC7B251BA}"/>
          </ac:spMkLst>
        </pc:spChg>
        <pc:spChg chg="mod">
          <ac:chgData name="代數白痴 顧" userId="316db6a4f7ef8138" providerId="LiveId" clId="{838AA45C-094A-4C93-8EBB-230135503951}" dt="2023-09-04T00:50:56.954" v="4162" actId="3064"/>
          <ac:spMkLst>
            <pc:docMk/>
            <pc:sldMk cId="731354489" sldId="387"/>
            <ac:spMk id="4" creationId="{EC70D0EC-ACDE-BED6-70EB-918DF7F5AFD1}"/>
          </ac:spMkLst>
        </pc:spChg>
        <pc:spChg chg="mod">
          <ac:chgData name="代數白痴 顧" userId="316db6a4f7ef8138" providerId="LiveId" clId="{838AA45C-094A-4C93-8EBB-230135503951}" dt="2023-09-04T00:11:35.132" v="651" actId="947"/>
          <ac:spMkLst>
            <pc:docMk/>
            <pc:sldMk cId="731354489" sldId="387"/>
            <ac:spMk id="10" creationId="{C024CE42-29AF-B0B6-3A7E-03EEA4B47A69}"/>
          </ac:spMkLst>
        </pc:spChg>
        <pc:spChg chg="add mod">
          <ac:chgData name="代數白痴 顧" userId="316db6a4f7ef8138" providerId="LiveId" clId="{838AA45C-094A-4C93-8EBB-230135503951}" dt="2023-09-04T00:50:36.980" v="4155" actId="1036"/>
          <ac:spMkLst>
            <pc:docMk/>
            <pc:sldMk cId="731354489" sldId="387"/>
            <ac:spMk id="13" creationId="{45736F44-BA2C-4879-4C26-CBD26F938187}"/>
          </ac:spMkLst>
        </pc:spChg>
        <pc:spChg chg="add mod">
          <ac:chgData name="代數白痴 顧" userId="316db6a4f7ef8138" providerId="LiveId" clId="{838AA45C-094A-4C93-8EBB-230135503951}" dt="2023-09-04T00:51:21.036" v="4174" actId="1036"/>
          <ac:spMkLst>
            <pc:docMk/>
            <pc:sldMk cId="731354489" sldId="387"/>
            <ac:spMk id="17" creationId="{968CC4E8-060C-6D3D-6726-7F629C7A5809}"/>
          </ac:spMkLst>
        </pc:spChg>
        <pc:spChg chg="mod">
          <ac:chgData name="代數白痴 顧" userId="316db6a4f7ef8138" providerId="LiveId" clId="{838AA45C-094A-4C93-8EBB-230135503951}" dt="2023-09-04T00:06:26.396" v="61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838AA45C-094A-4C93-8EBB-230135503951}" dt="2023-09-04T00:09:46.571" v="467" actId="947"/>
          <ac:spMkLst>
            <pc:docMk/>
            <pc:sldMk cId="731354489" sldId="387"/>
            <ac:spMk id="60" creationId="{90ECAF3B-FFFF-A531-AFBE-31708C7D891C}"/>
          </ac:spMkLst>
        </pc:spChg>
        <pc:grpChg chg="add mod">
          <ac:chgData name="代數白痴 顧" userId="316db6a4f7ef8138" providerId="LiveId" clId="{838AA45C-094A-4C93-8EBB-230135503951}" dt="2023-09-04T00:25:03.896" v="1606" actId="164"/>
          <ac:grpSpMkLst>
            <pc:docMk/>
            <pc:sldMk cId="731354489" sldId="387"/>
            <ac:grpSpMk id="2" creationId="{2163661F-7998-1BD0-D1A1-8D20B02B1CB9}"/>
          </ac:grpSpMkLst>
        </pc:grpChg>
        <pc:grpChg chg="add mod">
          <ac:chgData name="代數白痴 顧" userId="316db6a4f7ef8138" providerId="LiveId" clId="{838AA45C-094A-4C93-8EBB-230135503951}" dt="2023-09-04T00:28:00.077" v="1772" actId="1076"/>
          <ac:grpSpMkLst>
            <pc:docMk/>
            <pc:sldMk cId="731354489" sldId="387"/>
            <ac:grpSpMk id="19" creationId="{ABEF7D2E-4144-2E18-E285-7C2E398E8812}"/>
          </ac:grpSpMkLst>
        </pc:grpChg>
        <pc:cxnChg chg="add del mod">
          <ac:chgData name="代數白痴 顧" userId="316db6a4f7ef8138" providerId="LiveId" clId="{838AA45C-094A-4C93-8EBB-230135503951}" dt="2023-09-04T00:24:12.304" v="1558" actId="478"/>
          <ac:cxnSpMkLst>
            <pc:docMk/>
            <pc:sldMk cId="731354489" sldId="387"/>
            <ac:cxnSpMk id="12" creationId="{64B70798-C2F6-D1DB-E2E2-2CB5609E5690}"/>
          </ac:cxnSpMkLst>
        </pc:cxnChg>
        <pc:cxnChg chg="add mod">
          <ac:chgData name="代數白痴 顧" userId="316db6a4f7ef8138" providerId="LiveId" clId="{838AA45C-094A-4C93-8EBB-230135503951}" dt="2023-09-04T00:51:14.370" v="4165" actId="1035"/>
          <ac:cxnSpMkLst>
            <pc:docMk/>
            <pc:sldMk cId="731354489" sldId="387"/>
            <ac:cxnSpMk id="15" creationId="{4FFE0BC3-DA3F-50EA-F66B-0F48FF9B3484}"/>
          </ac:cxnSpMkLst>
        </pc:cxnChg>
        <pc:cxnChg chg="add mod">
          <ac:chgData name="代數白痴 顧" userId="316db6a4f7ef8138" providerId="LiveId" clId="{838AA45C-094A-4C93-8EBB-230135503951}" dt="2023-09-04T00:51:14.370" v="4165" actId="1035"/>
          <ac:cxnSpMkLst>
            <pc:docMk/>
            <pc:sldMk cId="731354489" sldId="387"/>
            <ac:cxnSpMk id="16" creationId="{6B3F7081-4701-6B15-267C-E508A394269A}"/>
          </ac:cxnSpMkLst>
        </pc:cxnChg>
        <pc:cxnChg chg="add mod">
          <ac:chgData name="代數白痴 顧" userId="316db6a4f7ef8138" providerId="LiveId" clId="{838AA45C-094A-4C93-8EBB-230135503951}" dt="2023-09-04T00:50:36.980" v="4155" actId="1036"/>
          <ac:cxnSpMkLst>
            <pc:docMk/>
            <pc:sldMk cId="731354489" sldId="387"/>
            <ac:cxnSpMk id="18" creationId="{868CDA14-EE93-8656-4AE9-5D3807F21960}"/>
          </ac:cxnSpMkLst>
        </pc:cxnChg>
      </pc:sldChg>
      <pc:sldChg chg="modSp mod modNotesTx">
        <pc:chgData name="代數白痴 顧" userId="316db6a4f7ef8138" providerId="LiveId" clId="{838AA45C-094A-4C93-8EBB-230135503951}" dt="2023-09-04T00:06:06.930" v="42" actId="20577"/>
        <pc:sldMkLst>
          <pc:docMk/>
          <pc:sldMk cId="151402070" sldId="390"/>
        </pc:sldMkLst>
        <pc:spChg chg="mod">
          <ac:chgData name="代數白痴 顧" userId="316db6a4f7ef8138" providerId="LiveId" clId="{838AA45C-094A-4C93-8EBB-230135503951}" dt="2023-09-04T00:05:56.081" v="23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delSp modSp mod delAnim modNotesTx">
        <pc:chgData name="代數白痴 顧" userId="316db6a4f7ef8138" providerId="LiveId" clId="{838AA45C-094A-4C93-8EBB-230135503951}" dt="2023-09-04T00:34:13.738" v="2381" actId="20577"/>
        <pc:sldMkLst>
          <pc:docMk/>
          <pc:sldMk cId="2267038628" sldId="392"/>
        </pc:sldMkLst>
        <pc:spChg chg="mod">
          <ac:chgData name="代數白痴 顧" userId="316db6a4f7ef8138" providerId="LiveId" clId="{838AA45C-094A-4C93-8EBB-230135503951}" dt="2023-09-04T00:33:57.101" v="2371" actId="947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838AA45C-094A-4C93-8EBB-230135503951}" dt="2023-09-04T00:34:04.850" v="2380" actId="20577"/>
          <ac:spMkLst>
            <pc:docMk/>
            <pc:sldMk cId="2267038628" sldId="392"/>
            <ac:spMk id="10" creationId="{3DE5A842-2134-9639-2AC0-310AE1A246E8}"/>
          </ac:spMkLst>
        </pc:spChg>
        <pc:spChg chg="mod">
          <ac:chgData name="代數白痴 顧" userId="316db6a4f7ef8138" providerId="LiveId" clId="{838AA45C-094A-4C93-8EBB-230135503951}" dt="2023-09-04T00:31:55.858" v="2159" actId="20577"/>
          <ac:spMkLst>
            <pc:docMk/>
            <pc:sldMk cId="2267038628" sldId="392"/>
            <ac:spMk id="23" creationId="{00000000-0000-0000-0000-000000000000}"/>
          </ac:spMkLst>
        </pc:spChg>
        <pc:spChg chg="mod">
          <ac:chgData name="代數白痴 顧" userId="316db6a4f7ef8138" providerId="LiveId" clId="{838AA45C-094A-4C93-8EBB-230135503951}" dt="2023-09-04T00:31:09.301" v="2113" actId="947"/>
          <ac:spMkLst>
            <pc:docMk/>
            <pc:sldMk cId="2267038628" sldId="392"/>
            <ac:spMk id="60" creationId="{90ECAF3B-FFFF-A531-AFBE-31708C7D891C}"/>
          </ac:spMkLst>
        </pc:spChg>
        <pc:grpChg chg="del">
          <ac:chgData name="代數白痴 顧" userId="316db6a4f7ef8138" providerId="LiveId" clId="{838AA45C-094A-4C93-8EBB-230135503951}" dt="2023-09-04T00:31:12.258" v="2114" actId="478"/>
          <ac:grpSpMkLst>
            <pc:docMk/>
            <pc:sldMk cId="2267038628" sldId="392"/>
            <ac:grpSpMk id="17" creationId="{4FF810CC-A9DC-DCAF-144E-08113BA3AD9A}"/>
          </ac:grpSpMkLst>
        </pc:grpChg>
      </pc:sldChg>
      <pc:sldChg chg="addSp delSp modSp add mod delAnim modNotesTx">
        <pc:chgData name="代數白痴 顧" userId="316db6a4f7ef8138" providerId="LiveId" clId="{838AA45C-094A-4C93-8EBB-230135503951}" dt="2023-09-04T00:48:49.254" v="4120" actId="692"/>
        <pc:sldMkLst>
          <pc:docMk/>
          <pc:sldMk cId="87470267" sldId="393"/>
        </pc:sldMkLst>
        <pc:spChg chg="add del mod">
          <ac:chgData name="代數白痴 顧" userId="316db6a4f7ef8138" providerId="LiveId" clId="{838AA45C-094A-4C93-8EBB-230135503951}" dt="2023-09-04T00:40:56.729" v="3339" actId="21"/>
          <ac:spMkLst>
            <pc:docMk/>
            <pc:sldMk cId="87470267" sldId="393"/>
            <ac:spMk id="5" creationId="{F8842F2A-A9C3-9103-841A-17645DA34308}"/>
          </ac:spMkLst>
        </pc:spChg>
        <pc:spChg chg="add mod">
          <ac:chgData name="代數白痴 顧" userId="316db6a4f7ef8138" providerId="LiveId" clId="{838AA45C-094A-4C93-8EBB-230135503951}" dt="2023-09-04T00:48:49.254" v="4120" actId="692"/>
          <ac:spMkLst>
            <pc:docMk/>
            <pc:sldMk cId="87470267" sldId="393"/>
            <ac:spMk id="7" creationId="{02ACA5A6-73C5-33E3-052C-1D545A5E4808}"/>
          </ac:spMkLst>
        </pc:spChg>
        <pc:spChg chg="mod">
          <ac:chgData name="代數白痴 顧" userId="316db6a4f7ef8138" providerId="LiveId" clId="{838AA45C-094A-4C93-8EBB-230135503951}" dt="2023-09-04T00:48:21.230" v="4116" actId="113"/>
          <ac:spMkLst>
            <pc:docMk/>
            <pc:sldMk cId="87470267" sldId="393"/>
            <ac:spMk id="9" creationId="{C3C4D356-E86E-2D30-1771-DC2F8E46956E}"/>
          </ac:spMkLst>
        </pc:spChg>
        <pc:spChg chg="mod">
          <ac:chgData name="代數白痴 顧" userId="316db6a4f7ef8138" providerId="LiveId" clId="{838AA45C-094A-4C93-8EBB-230135503951}" dt="2023-09-04T00:47:49.244" v="4115" actId="20577"/>
          <ac:spMkLst>
            <pc:docMk/>
            <pc:sldMk cId="87470267" sldId="393"/>
            <ac:spMk id="10" creationId="{3DE5A842-2134-9639-2AC0-310AE1A246E8}"/>
          </ac:spMkLst>
        </pc:spChg>
        <pc:spChg chg="add mod">
          <ac:chgData name="代數白痴 顧" userId="316db6a4f7ef8138" providerId="LiveId" clId="{838AA45C-094A-4C93-8EBB-230135503951}" dt="2023-09-04T00:48:49.254" v="4120" actId="692"/>
          <ac:spMkLst>
            <pc:docMk/>
            <pc:sldMk cId="87470267" sldId="393"/>
            <ac:spMk id="11" creationId="{C14FE801-8F78-5411-16CE-8E48C4964273}"/>
          </ac:spMkLst>
        </pc:spChg>
        <pc:spChg chg="add mod">
          <ac:chgData name="代數白痴 顧" userId="316db6a4f7ef8138" providerId="LiveId" clId="{838AA45C-094A-4C93-8EBB-230135503951}" dt="2023-09-04T00:48:49.254" v="4120" actId="692"/>
          <ac:spMkLst>
            <pc:docMk/>
            <pc:sldMk cId="87470267" sldId="393"/>
            <ac:spMk id="12" creationId="{33248DFE-689D-797A-C2D3-4CF2E9B2113B}"/>
          </ac:spMkLst>
        </pc:spChg>
        <pc:spChg chg="add mod">
          <ac:chgData name="代數白痴 顧" userId="316db6a4f7ef8138" providerId="LiveId" clId="{838AA45C-094A-4C93-8EBB-230135503951}" dt="2023-09-04T00:48:49.254" v="4120" actId="692"/>
          <ac:spMkLst>
            <pc:docMk/>
            <pc:sldMk cId="87470267" sldId="393"/>
            <ac:spMk id="13" creationId="{64C4E6CD-02CC-40D0-AAA8-65AD293FCA40}"/>
          </ac:spMkLst>
        </pc:spChg>
        <pc:spChg chg="add mod">
          <ac:chgData name="代數白痴 顧" userId="316db6a4f7ef8138" providerId="LiveId" clId="{838AA45C-094A-4C93-8EBB-230135503951}" dt="2023-09-04T00:48:49.254" v="4120" actId="692"/>
          <ac:spMkLst>
            <pc:docMk/>
            <pc:sldMk cId="87470267" sldId="393"/>
            <ac:spMk id="14" creationId="{8925E8A1-5482-D376-AFE5-BE305FEDA53A}"/>
          </ac:spMkLst>
        </pc:spChg>
        <pc:spChg chg="add mod">
          <ac:chgData name="代數白痴 顧" userId="316db6a4f7ef8138" providerId="LiveId" clId="{838AA45C-094A-4C93-8EBB-230135503951}" dt="2023-09-04T00:48:49.254" v="4120" actId="692"/>
          <ac:spMkLst>
            <pc:docMk/>
            <pc:sldMk cId="87470267" sldId="393"/>
            <ac:spMk id="15" creationId="{98800F3D-CD18-EBC8-0DC9-1952D21C5876}"/>
          </ac:spMkLst>
        </pc:spChg>
        <pc:spChg chg="add mod">
          <ac:chgData name="代數白痴 顧" userId="316db6a4f7ef8138" providerId="LiveId" clId="{838AA45C-094A-4C93-8EBB-230135503951}" dt="2023-09-04T00:42:10.612" v="3612" actId="1076"/>
          <ac:spMkLst>
            <pc:docMk/>
            <pc:sldMk cId="87470267" sldId="393"/>
            <ac:spMk id="16" creationId="{E5FB1457-576C-F086-F390-0EA335C51F20}"/>
          </ac:spMkLst>
        </pc:spChg>
        <pc:spChg chg="add mod">
          <ac:chgData name="代數白痴 顧" userId="316db6a4f7ef8138" providerId="LiveId" clId="{838AA45C-094A-4C93-8EBB-230135503951}" dt="2023-09-04T00:45:23.443" v="3716" actId="1037"/>
          <ac:spMkLst>
            <pc:docMk/>
            <pc:sldMk cId="87470267" sldId="393"/>
            <ac:spMk id="20" creationId="{4672B252-0EF4-0233-D5C8-FC4803909072}"/>
          </ac:spMkLst>
        </pc:spChg>
        <pc:spChg chg="add mod">
          <ac:chgData name="代數白痴 顧" userId="316db6a4f7ef8138" providerId="LiveId" clId="{838AA45C-094A-4C93-8EBB-230135503951}" dt="2023-09-04T00:45:35.786" v="3736" actId="1037"/>
          <ac:spMkLst>
            <pc:docMk/>
            <pc:sldMk cId="87470267" sldId="393"/>
            <ac:spMk id="21" creationId="{1B6E335B-09CE-58A8-BC6C-6D460EA02EE6}"/>
          </ac:spMkLst>
        </pc:spChg>
        <pc:spChg chg="add mod">
          <ac:chgData name="代數白痴 顧" userId="316db6a4f7ef8138" providerId="LiveId" clId="{838AA45C-094A-4C93-8EBB-230135503951}" dt="2023-09-04T00:43:58.436" v="3673" actId="1076"/>
          <ac:spMkLst>
            <pc:docMk/>
            <pc:sldMk cId="87470267" sldId="393"/>
            <ac:spMk id="22" creationId="{CD93555D-A391-0DD1-DED3-4345F9F179DA}"/>
          </ac:spMkLst>
        </pc:spChg>
        <pc:spChg chg="mod">
          <ac:chgData name="代數白痴 顧" userId="316db6a4f7ef8138" providerId="LiveId" clId="{838AA45C-094A-4C93-8EBB-230135503951}" dt="2023-09-04T00:35:08.011" v="2415" actId="20577"/>
          <ac:spMkLst>
            <pc:docMk/>
            <pc:sldMk cId="87470267" sldId="393"/>
            <ac:spMk id="23" creationId="{00000000-0000-0000-0000-000000000000}"/>
          </ac:spMkLst>
        </pc:spChg>
        <pc:spChg chg="add mod">
          <ac:chgData name="代數白痴 顧" userId="316db6a4f7ef8138" providerId="LiveId" clId="{838AA45C-094A-4C93-8EBB-230135503951}" dt="2023-09-04T00:45:23.443" v="3716" actId="1037"/>
          <ac:spMkLst>
            <pc:docMk/>
            <pc:sldMk cId="87470267" sldId="393"/>
            <ac:spMk id="24" creationId="{EC4AF045-E618-9BD1-2921-9E5FAFDEB8D7}"/>
          </ac:spMkLst>
        </pc:spChg>
        <pc:spChg chg="add mod">
          <ac:chgData name="代數白痴 顧" userId="316db6a4f7ef8138" providerId="LiveId" clId="{838AA45C-094A-4C93-8EBB-230135503951}" dt="2023-09-04T00:45:35.786" v="3736" actId="1037"/>
          <ac:spMkLst>
            <pc:docMk/>
            <pc:sldMk cId="87470267" sldId="393"/>
            <ac:spMk id="25" creationId="{DA77BE60-90BF-E3CD-F80E-3564FD222711}"/>
          </ac:spMkLst>
        </pc:spChg>
        <pc:spChg chg="add mod">
          <ac:chgData name="代數白痴 顧" userId="316db6a4f7ef8138" providerId="LiveId" clId="{838AA45C-094A-4C93-8EBB-230135503951}" dt="2023-09-04T00:44:42.964" v="3695" actId="1076"/>
          <ac:spMkLst>
            <pc:docMk/>
            <pc:sldMk cId="87470267" sldId="393"/>
            <ac:spMk id="26" creationId="{5EFAE495-C5F8-3C3A-7586-57892568224A}"/>
          </ac:spMkLst>
        </pc:spChg>
        <pc:spChg chg="add mod">
          <ac:chgData name="代數白痴 顧" userId="316db6a4f7ef8138" providerId="LiveId" clId="{838AA45C-094A-4C93-8EBB-230135503951}" dt="2023-09-04T00:44:34.676" v="3694" actId="1076"/>
          <ac:spMkLst>
            <pc:docMk/>
            <pc:sldMk cId="87470267" sldId="393"/>
            <ac:spMk id="27" creationId="{DD3CAE6B-EF09-35D6-3075-3A594D5F7C96}"/>
          </ac:spMkLst>
        </pc:spChg>
        <pc:spChg chg="add mod">
          <ac:chgData name="代數白痴 顧" userId="316db6a4f7ef8138" providerId="LiveId" clId="{838AA45C-094A-4C93-8EBB-230135503951}" dt="2023-09-04T00:45:23.443" v="3716" actId="1037"/>
          <ac:spMkLst>
            <pc:docMk/>
            <pc:sldMk cId="87470267" sldId="393"/>
            <ac:spMk id="28" creationId="{511CBCA6-A336-F33F-03B0-C2C1A7DCCB04}"/>
          </ac:spMkLst>
        </pc:spChg>
        <pc:spChg chg="add mod">
          <ac:chgData name="代數白痴 顧" userId="316db6a4f7ef8138" providerId="LiveId" clId="{838AA45C-094A-4C93-8EBB-230135503951}" dt="2023-09-04T00:45:23.443" v="3716" actId="1037"/>
          <ac:spMkLst>
            <pc:docMk/>
            <pc:sldMk cId="87470267" sldId="393"/>
            <ac:spMk id="29" creationId="{F88676A6-ED14-F3AB-62D7-A7A86503C6D3}"/>
          </ac:spMkLst>
        </pc:spChg>
        <pc:spChg chg="add mod">
          <ac:chgData name="代數白痴 顧" userId="316db6a4f7ef8138" providerId="LiveId" clId="{838AA45C-094A-4C93-8EBB-230135503951}" dt="2023-09-04T00:45:35.786" v="3736" actId="1037"/>
          <ac:spMkLst>
            <pc:docMk/>
            <pc:sldMk cId="87470267" sldId="393"/>
            <ac:spMk id="30" creationId="{0454B9A1-669F-AA87-37B9-096788B71C92}"/>
          </ac:spMkLst>
        </pc:spChg>
        <pc:spChg chg="add mod">
          <ac:chgData name="代數白痴 顧" userId="316db6a4f7ef8138" providerId="LiveId" clId="{838AA45C-094A-4C93-8EBB-230135503951}" dt="2023-09-04T00:45:35.786" v="3736" actId="1037"/>
          <ac:spMkLst>
            <pc:docMk/>
            <pc:sldMk cId="87470267" sldId="393"/>
            <ac:spMk id="31" creationId="{C66FE326-4396-81F3-254E-AEFA17E06481}"/>
          </ac:spMkLst>
        </pc:spChg>
        <pc:spChg chg="add mod">
          <ac:chgData name="代數白痴 顧" userId="316db6a4f7ef8138" providerId="LiveId" clId="{838AA45C-094A-4C93-8EBB-230135503951}" dt="2023-09-04T00:43:55.781" v="3672" actId="1076"/>
          <ac:spMkLst>
            <pc:docMk/>
            <pc:sldMk cId="87470267" sldId="393"/>
            <ac:spMk id="32" creationId="{0D0B3ADD-CD7A-FEAD-6D4B-CAB95D8C59E8}"/>
          </ac:spMkLst>
        </pc:spChg>
        <pc:spChg chg="add mod">
          <ac:chgData name="代數白痴 顧" userId="316db6a4f7ef8138" providerId="LiveId" clId="{838AA45C-094A-4C93-8EBB-230135503951}" dt="2023-09-04T00:45:23.443" v="3716" actId="1037"/>
          <ac:spMkLst>
            <pc:docMk/>
            <pc:sldMk cId="87470267" sldId="393"/>
            <ac:spMk id="33" creationId="{9B2F5B7D-A218-306A-8722-FCB4A09E8351}"/>
          </ac:spMkLst>
        </pc:spChg>
        <pc:spChg chg="add mod">
          <ac:chgData name="代數白痴 顧" userId="316db6a4f7ef8138" providerId="LiveId" clId="{838AA45C-094A-4C93-8EBB-230135503951}" dt="2023-09-04T00:44:29.700" v="3693" actId="1076"/>
          <ac:spMkLst>
            <pc:docMk/>
            <pc:sldMk cId="87470267" sldId="393"/>
            <ac:spMk id="34" creationId="{C52D7BD9-FBA4-0908-2CCE-3B98B1387BE3}"/>
          </ac:spMkLst>
        </pc:spChg>
        <pc:spChg chg="add mod">
          <ac:chgData name="代數白痴 顧" userId="316db6a4f7ef8138" providerId="LiveId" clId="{838AA45C-094A-4C93-8EBB-230135503951}" dt="2023-09-04T00:45:23.443" v="3716" actId="1037"/>
          <ac:spMkLst>
            <pc:docMk/>
            <pc:sldMk cId="87470267" sldId="393"/>
            <ac:spMk id="35" creationId="{378FD02C-835F-33E5-6F06-6617D2C6D424}"/>
          </ac:spMkLst>
        </pc:spChg>
        <pc:spChg chg="add mod">
          <ac:chgData name="代數白痴 顧" userId="316db6a4f7ef8138" providerId="LiveId" clId="{838AA45C-094A-4C93-8EBB-230135503951}" dt="2023-09-04T00:45:35.786" v="3736" actId="1037"/>
          <ac:spMkLst>
            <pc:docMk/>
            <pc:sldMk cId="87470267" sldId="393"/>
            <ac:spMk id="36" creationId="{88E4EB39-AF0F-BA13-00B7-5BBAFFC2BE01}"/>
          </ac:spMkLst>
        </pc:spChg>
        <pc:spChg chg="add mod">
          <ac:chgData name="代數白痴 顧" userId="316db6a4f7ef8138" providerId="LiveId" clId="{838AA45C-094A-4C93-8EBB-230135503951}" dt="2023-09-04T00:45:35.786" v="3736" actId="1037"/>
          <ac:spMkLst>
            <pc:docMk/>
            <pc:sldMk cId="87470267" sldId="393"/>
            <ac:spMk id="37" creationId="{85336329-4459-248B-1CDD-5A173BEA3E6E}"/>
          </ac:spMkLst>
        </pc:spChg>
        <pc:spChg chg="mod">
          <ac:chgData name="代數白痴 顧" userId="316db6a4f7ef8138" providerId="LiveId" clId="{838AA45C-094A-4C93-8EBB-230135503951}" dt="2023-09-04T00:39:45.562" v="3295" actId="114"/>
          <ac:spMkLst>
            <pc:docMk/>
            <pc:sldMk cId="87470267" sldId="393"/>
            <ac:spMk id="60" creationId="{90ECAF3B-FFFF-A531-AFBE-31708C7D891C}"/>
          </ac:spMkLst>
        </pc:spChg>
        <pc:grpChg chg="del">
          <ac:chgData name="代數白痴 顧" userId="316db6a4f7ef8138" providerId="LiveId" clId="{838AA45C-094A-4C93-8EBB-230135503951}" dt="2023-09-04T00:39:49.896" v="3296" actId="478"/>
          <ac:grpSpMkLst>
            <pc:docMk/>
            <pc:sldMk cId="87470267" sldId="393"/>
            <ac:grpSpMk id="17" creationId="{4FF810CC-A9DC-DCAF-144E-08113BA3AD9A}"/>
          </ac:grpSpMkLst>
        </pc:grpChg>
        <pc:picChg chg="add del mod">
          <ac:chgData name="代數白痴 顧" userId="316db6a4f7ef8138" providerId="LiveId" clId="{838AA45C-094A-4C93-8EBB-230135503951}" dt="2023-09-04T00:41:46.937" v="3599" actId="478"/>
          <ac:picMkLst>
            <pc:docMk/>
            <pc:sldMk cId="87470267" sldId="393"/>
            <ac:picMk id="2" creationId="{669A9E85-8D3F-EF28-9CE0-2EE26387E6E7}"/>
          </ac:picMkLst>
        </pc:picChg>
      </pc:sldChg>
    </pc:docChg>
  </pc:docChgLst>
  <pc:docChgLst>
    <pc:chgData name="代數白痴 顧" userId="316db6a4f7ef8138" providerId="LiveId" clId="{FB6A0F17-6D60-4C64-BFBD-FE2CCE7385F4}"/>
    <pc:docChg chg="undo custSel modSld modMainMaster">
      <pc:chgData name="代數白痴 顧" userId="316db6a4f7ef8138" providerId="LiveId" clId="{FB6A0F17-6D60-4C64-BFBD-FE2CCE7385F4}" dt="2023-08-07T12:48:25.091" v="3978" actId="114"/>
      <pc:docMkLst>
        <pc:docMk/>
      </pc:docMkLst>
      <pc:sldChg chg="addSp delSp modSp mod delAnim modAnim modNotesTx">
        <pc:chgData name="代數白痴 顧" userId="316db6a4f7ef8138" providerId="LiveId" clId="{FB6A0F17-6D60-4C64-BFBD-FE2CCE7385F4}" dt="2023-08-07T12:38:17.232" v="3272" actId="1037"/>
        <pc:sldMkLst>
          <pc:docMk/>
          <pc:sldMk cId="2873434386" sldId="379"/>
        </pc:sldMkLst>
        <pc:spChg chg="mod">
          <ac:chgData name="代數白痴 顧" userId="316db6a4f7ef8138" providerId="LiveId" clId="{FB6A0F17-6D60-4C64-BFBD-FE2CCE7385F4}" dt="2023-08-07T12:02:54.216" v="714" actId="20577"/>
          <ac:spMkLst>
            <pc:docMk/>
            <pc:sldMk cId="2873434386" sldId="379"/>
            <ac:spMk id="23" creationId="{00000000-0000-0000-0000-000000000000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4" creationId="{1908CD71-6A1A-7B1D-148F-BB9DFBCCA3CE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5" creationId="{E6CF4135-15A2-2898-FAEB-8EF2D1DC7B57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6" creationId="{BE73F5C0-0320-F5B5-8126-367556402188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7" creationId="{214B2B0D-1B91-0058-1FA0-CAEEF4F6C2A0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9" creationId="{6F2CB9FE-DF7F-F426-5478-4C336FD6B56F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40" creationId="{9996B072-2787-14C9-ADCE-4E4A5C0D6FFC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41" creationId="{D8410A83-1D80-9D36-C0AA-96CFD982D61E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42" creationId="{67BA756A-7FDC-AE5A-0F6F-44797299628E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43" creationId="{D5D7B97E-B35F-0FB3-96E0-3E8405ED5ACF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56" creationId="{72A1EB22-DD99-9D1C-A84F-BA612527376A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57" creationId="{6A619E0A-0D2C-6D01-569F-E0199435661B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58" creationId="{EEC508D4-873E-44DE-0473-21E251876835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59" creationId="{3FD2F933-F990-C4D3-00D5-5C1874F0861A}"/>
          </ac:spMkLst>
        </pc:spChg>
        <pc:spChg chg="mod">
          <ac:chgData name="代數白痴 顧" userId="316db6a4f7ef8138" providerId="LiveId" clId="{FB6A0F17-6D60-4C64-BFBD-FE2CCE7385F4}" dt="2023-08-07T12:28:14.987" v="2797" actId="20577"/>
          <ac:spMkLst>
            <pc:docMk/>
            <pc:sldMk cId="2873434386" sldId="379"/>
            <ac:spMk id="60" creationId="{90ECAF3B-FFFF-A531-AFBE-31708C7D891C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1" creationId="{4E51E30B-DE2A-028C-F17A-6FFFD087DB01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2" creationId="{EA97BFCE-110A-ECDF-2FAD-D4B7F4514086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3" creationId="{B367ABF6-E096-16DC-FB5A-22DF80335EA9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4" creationId="{F1BEB077-B42D-59B8-FDE7-F06DFDFC2555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5" creationId="{ED481A23-E954-7627-D6FC-427D71BC0559}"/>
          </ac:spMkLst>
        </pc:spChg>
        <pc:spChg chg="mod">
          <ac:chgData name="代數白痴 顧" userId="316db6a4f7ef8138" providerId="LiveId" clId="{FB6A0F17-6D60-4C64-BFBD-FE2CCE7385F4}" dt="2023-08-07T12:38:12.718" v="3265"/>
          <ac:spMkLst>
            <pc:docMk/>
            <pc:sldMk cId="2873434386" sldId="379"/>
            <ac:spMk id="85" creationId="{FD9877AB-90D9-85AC-8B35-7C59154D6CA1}"/>
          </ac:spMkLst>
        </pc:spChg>
        <pc:spChg chg="mod">
          <ac:chgData name="代數白痴 顧" userId="316db6a4f7ef8138" providerId="LiveId" clId="{FB6A0F17-6D60-4C64-BFBD-FE2CCE7385F4}" dt="2023-08-07T12:38:12.718" v="3265"/>
          <ac:spMkLst>
            <pc:docMk/>
            <pc:sldMk cId="2873434386" sldId="379"/>
            <ac:spMk id="86" creationId="{7A8B1BF8-834A-95B0-07DE-5087C19188C0}"/>
          </ac:spMkLst>
        </pc:spChg>
        <pc:spChg chg="mod">
          <ac:chgData name="代數白痴 顧" userId="316db6a4f7ef8138" providerId="LiveId" clId="{FB6A0F17-6D60-4C64-BFBD-FE2CCE7385F4}" dt="2023-08-07T12:38:12.718" v="3265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FB6A0F17-6D60-4C64-BFBD-FE2CCE7385F4}" dt="2023-08-07T12:38:12.718" v="3265"/>
          <ac:spMkLst>
            <pc:docMk/>
            <pc:sldMk cId="2873434386" sldId="379"/>
            <ac:spMk id="101" creationId="{665D392D-19FC-71B5-434C-0ABBBC91FB85}"/>
          </ac:spMkLst>
        </pc:spChg>
        <pc:grpChg chg="mod topLvl">
          <ac:chgData name="代數白痴 顧" userId="316db6a4f7ef8138" providerId="LiveId" clId="{FB6A0F17-6D60-4C64-BFBD-FE2CCE7385F4}" dt="2023-08-07T12:38:12.718" v="3265"/>
          <ac:grpSpMkLst>
            <pc:docMk/>
            <pc:sldMk cId="2873434386" sldId="379"/>
            <ac:grpSpMk id="2" creationId="{9204BB33-F861-B3E8-E94D-762DF3B9352D}"/>
          </ac:grpSpMkLst>
        </pc:grpChg>
        <pc:grpChg chg="add mod">
          <ac:chgData name="代數白痴 顧" userId="316db6a4f7ef8138" providerId="LiveId" clId="{FB6A0F17-6D60-4C64-BFBD-FE2CCE7385F4}" dt="2023-08-07T12:38:12.718" v="3265"/>
          <ac:grpSpMkLst>
            <pc:docMk/>
            <pc:sldMk cId="2873434386" sldId="379"/>
            <ac:grpSpMk id="13" creationId="{164BC26C-AAB5-418F-2378-137A36FC5E61}"/>
          </ac:grpSpMkLst>
        </pc:grpChg>
        <pc:grpChg chg="del">
          <ac:chgData name="代數白痴 顧" userId="316db6a4f7ef8138" providerId="LiveId" clId="{FB6A0F17-6D60-4C64-BFBD-FE2CCE7385F4}" dt="2023-08-07T11:57:44.119" v="24" actId="478"/>
          <ac:grpSpMkLst>
            <pc:docMk/>
            <pc:sldMk cId="2873434386" sldId="379"/>
            <ac:grpSpMk id="76" creationId="{8863FF58-9B21-7255-E3AE-8BC87C5301AF}"/>
          </ac:grpSpMkLst>
        </pc:grpChg>
        <pc:grpChg chg="del mod topLvl">
          <ac:chgData name="代數白痴 顧" userId="316db6a4f7ef8138" providerId="LiveId" clId="{FB6A0F17-6D60-4C64-BFBD-FE2CCE7385F4}" dt="2023-08-07T12:03:14.852" v="718" actId="165"/>
          <ac:grpSpMkLst>
            <pc:docMk/>
            <pc:sldMk cId="2873434386" sldId="379"/>
            <ac:grpSpMk id="77" creationId="{A89B63AF-471D-B2A8-79A7-714D67106830}"/>
          </ac:grpSpMkLst>
        </pc:grpChg>
        <pc:grpChg chg="del">
          <ac:chgData name="代數白痴 顧" userId="316db6a4f7ef8138" providerId="LiveId" clId="{FB6A0F17-6D60-4C64-BFBD-FE2CCE7385F4}" dt="2023-08-07T12:03:06.479" v="716" actId="165"/>
          <ac:grpSpMkLst>
            <pc:docMk/>
            <pc:sldMk cId="2873434386" sldId="379"/>
            <ac:grpSpMk id="78" creationId="{5C20ED32-AE53-076E-7CD8-9460420B3941}"/>
          </ac:grpSpMkLst>
        </pc:grpChg>
        <pc:graphicFrameChg chg="add mod">
          <ac:chgData name="代數白痴 顧" userId="316db6a4f7ef8138" providerId="LiveId" clId="{FB6A0F17-6D60-4C64-BFBD-FE2CCE7385F4}" dt="2023-08-07T12:38:12.718" v="3265"/>
          <ac:graphicFrameMkLst>
            <pc:docMk/>
            <pc:sldMk cId="2873434386" sldId="379"/>
            <ac:graphicFrameMk id="9" creationId="{2CA7BFCE-5233-06BF-7AFA-E2CCEC723A53}"/>
          </ac:graphicFrameMkLst>
        </pc:graphicFrameChg>
        <pc:graphicFrameChg chg="add mod">
          <ac:chgData name="代數白痴 顧" userId="316db6a4f7ef8138" providerId="LiveId" clId="{FB6A0F17-6D60-4C64-BFBD-FE2CCE7385F4}" dt="2023-08-07T12:38:12.718" v="3265"/>
          <ac:graphicFrameMkLst>
            <pc:docMk/>
            <pc:sldMk cId="2873434386" sldId="379"/>
            <ac:graphicFrameMk id="10" creationId="{6E083DE3-13D9-77CD-3951-E7D11B207DC8}"/>
          </ac:graphicFrameMkLst>
        </pc:graphicFrameChg>
        <pc:graphicFrameChg chg="add mod">
          <ac:chgData name="代數白痴 顧" userId="316db6a4f7ef8138" providerId="LiveId" clId="{FB6A0F17-6D60-4C64-BFBD-FE2CCE7385F4}" dt="2023-08-07T12:38:12.718" v="3265"/>
          <ac:graphicFrameMkLst>
            <pc:docMk/>
            <pc:sldMk cId="2873434386" sldId="379"/>
            <ac:graphicFrameMk id="11" creationId="{7130D79C-3585-2A99-9CBF-30D4FD15B600}"/>
          </ac:graphicFrameMkLst>
        </pc:graphicFrameChg>
        <pc:graphicFrameChg chg="add mod">
          <ac:chgData name="代數白痴 顧" userId="316db6a4f7ef8138" providerId="LiveId" clId="{FB6A0F17-6D60-4C64-BFBD-FE2CCE7385F4}" dt="2023-08-07T12:38:17.232" v="3272" actId="1037"/>
          <ac:graphicFrameMkLst>
            <pc:docMk/>
            <pc:sldMk cId="2873434386" sldId="379"/>
            <ac:graphicFrameMk id="12" creationId="{7B4A49F4-2F4A-67A8-99CB-376DBAA603D0}"/>
          </ac:graphicFrameMkLst>
        </pc:graphicFrameChg>
        <pc:picChg chg="add mod">
          <ac:chgData name="代數白痴 顧" userId="316db6a4f7ef8138" providerId="LiveId" clId="{FB6A0F17-6D60-4C64-BFBD-FE2CCE7385F4}" dt="2023-08-07T12:28:37.309" v="2813" actId="1035"/>
          <ac:picMkLst>
            <pc:docMk/>
            <pc:sldMk cId="2873434386" sldId="379"/>
            <ac:picMk id="8" creationId="{E482A0AF-79F4-07BD-CBC7-1B43C52BC991}"/>
          </ac:picMkLst>
        </pc:picChg>
        <pc:picChg chg="add del mod">
          <ac:chgData name="代數白痴 顧" userId="316db6a4f7ef8138" providerId="LiveId" clId="{FB6A0F17-6D60-4C64-BFBD-FE2CCE7385F4}" dt="2023-08-07T12:30:43.743" v="2820" actId="478"/>
          <ac:picMkLst>
            <pc:docMk/>
            <pc:sldMk cId="2873434386" sldId="379"/>
            <ac:picMk id="16" creationId="{1F226BF9-DE6A-AEA7-CBB9-40F3FD35FFCF}"/>
          </ac:picMkLst>
        </pc:picChg>
        <pc:cxnChg chg="mod">
          <ac:chgData name="代數白痴 顧" userId="316db6a4f7ef8138" providerId="LiveId" clId="{FB6A0F17-6D60-4C64-BFBD-FE2CCE7385F4}" dt="2023-08-07T12:22:46.856" v="2222" actId="1076"/>
          <ac:cxnSpMkLst>
            <pc:docMk/>
            <pc:sldMk cId="2873434386" sldId="379"/>
            <ac:cxnSpMk id="4" creationId="{D6BDB2B3-8893-C455-6A9B-8FE7E1AEE6B6}"/>
          </ac:cxnSpMkLst>
        </pc:cxnChg>
        <pc:cxnChg chg="del">
          <ac:chgData name="代數白痴 顧" userId="316db6a4f7ef8138" providerId="LiveId" clId="{FB6A0F17-6D60-4C64-BFBD-FE2CCE7385F4}" dt="2023-08-07T12:01:05.054" v="352" actId="478"/>
          <ac:cxnSpMkLst>
            <pc:docMk/>
            <pc:sldMk cId="2873434386" sldId="379"/>
            <ac:cxnSpMk id="5" creationId="{B61D65D2-3D41-B046-EF95-431EEE1972F6}"/>
          </ac:cxnSpMkLst>
        </pc:cxnChg>
        <pc:cxnChg chg="del">
          <ac:chgData name="代數白痴 顧" userId="316db6a4f7ef8138" providerId="LiveId" clId="{FB6A0F17-6D60-4C64-BFBD-FE2CCE7385F4}" dt="2023-08-07T12:01:05.054" v="352" actId="478"/>
          <ac:cxnSpMkLst>
            <pc:docMk/>
            <pc:sldMk cId="2873434386" sldId="379"/>
            <ac:cxnSpMk id="6" creationId="{3C3ED850-D677-7459-7D62-5A8AC23E39AB}"/>
          </ac:cxnSpMkLst>
        </pc:cxnChg>
        <pc:cxnChg chg="del">
          <ac:chgData name="代數白痴 顧" userId="316db6a4f7ef8138" providerId="LiveId" clId="{FB6A0F17-6D60-4C64-BFBD-FE2CCE7385F4}" dt="2023-08-07T12:01:05.054" v="352" actId="478"/>
          <ac:cxnSpMkLst>
            <pc:docMk/>
            <pc:sldMk cId="2873434386" sldId="379"/>
            <ac:cxnSpMk id="7" creationId="{61BDB1AA-9ECB-875E-5F98-D32684266975}"/>
          </ac:cxnSpMkLst>
        </pc:cxnChg>
        <pc:cxnChg chg="del">
          <ac:chgData name="代數白痴 顧" userId="316db6a4f7ef8138" providerId="LiveId" clId="{FB6A0F17-6D60-4C64-BFBD-FE2CCE7385F4}" dt="2023-08-07T11:57:44.119" v="24" actId="478"/>
          <ac:cxnSpMkLst>
            <pc:docMk/>
            <pc:sldMk cId="2873434386" sldId="379"/>
            <ac:cxnSpMk id="14" creationId="{D2F35921-4BF4-23DD-E360-C0BD10943047}"/>
          </ac:cxnSpMkLst>
        </pc:cxnChg>
        <pc:cxnChg chg="del mod topLvl">
          <ac:chgData name="代數白痴 顧" userId="316db6a4f7ef8138" providerId="LiveId" clId="{FB6A0F17-6D60-4C64-BFBD-FE2CCE7385F4}" dt="2023-08-07T12:03:09.009" v="717" actId="478"/>
          <ac:cxnSpMkLst>
            <pc:docMk/>
            <pc:sldMk cId="2873434386" sldId="379"/>
            <ac:cxnSpMk id="55" creationId="{F511F857-D855-89F3-83D3-8A716BA5D32F}"/>
          </ac:cxnSpMkLst>
        </pc:cxnChg>
        <pc:cxnChg chg="del mod topLvl">
          <ac:chgData name="代數白痴 顧" userId="316db6a4f7ef8138" providerId="LiveId" clId="{FB6A0F17-6D60-4C64-BFBD-FE2CCE7385F4}" dt="2023-08-07T12:03:17.007" v="719" actId="478"/>
          <ac:cxnSpMkLst>
            <pc:docMk/>
            <pc:sldMk cId="2873434386" sldId="379"/>
            <ac:cxnSpMk id="67" creationId="{1CBDFDA7-A425-B000-CF01-B04F67CC5900}"/>
          </ac:cxnSpMkLst>
        </pc:cxnChg>
        <pc:cxnChg chg="del mod topLvl">
          <ac:chgData name="代數白痴 顧" userId="316db6a4f7ef8138" providerId="LiveId" clId="{FB6A0F17-6D60-4C64-BFBD-FE2CCE7385F4}" dt="2023-08-07T12:03:17.007" v="719" actId="478"/>
          <ac:cxnSpMkLst>
            <pc:docMk/>
            <pc:sldMk cId="2873434386" sldId="379"/>
            <ac:cxnSpMk id="68" creationId="{BDBA1C33-99F7-DBD0-0191-475C2CB13334}"/>
          </ac:cxnSpMkLst>
        </pc:cxnChg>
        <pc:cxnChg chg="del mod topLvl">
          <ac:chgData name="代數白痴 顧" userId="316db6a4f7ef8138" providerId="LiveId" clId="{FB6A0F17-6D60-4C64-BFBD-FE2CCE7385F4}" dt="2023-08-07T12:03:17.007" v="719" actId="478"/>
          <ac:cxnSpMkLst>
            <pc:docMk/>
            <pc:sldMk cId="2873434386" sldId="379"/>
            <ac:cxnSpMk id="69" creationId="{21317E0C-E13E-C0A4-7260-6B716E3A67F7}"/>
          </ac:cxnSpMkLst>
        </pc:cxnChg>
        <pc:cxnChg chg="mod">
          <ac:chgData name="代數白痴 顧" userId="316db6a4f7ef8138" providerId="LiveId" clId="{FB6A0F17-6D60-4C64-BFBD-FE2CCE7385F4}" dt="2023-08-07T12:38:12.718" v="3265"/>
          <ac:cxnSpMkLst>
            <pc:docMk/>
            <pc:sldMk cId="2873434386" sldId="379"/>
            <ac:cxnSpMk id="84" creationId="{85798A49-4654-BF16-EA6F-C7F808DE531E}"/>
          </ac:cxnSpMkLst>
        </pc:cxnChg>
      </pc:sldChg>
      <pc:sldChg chg="modSp mod">
        <pc:chgData name="代數白痴 顧" userId="316db6a4f7ef8138" providerId="LiveId" clId="{FB6A0F17-6D60-4C64-BFBD-FE2CCE7385F4}" dt="2023-08-07T11:54:52.276" v="22" actId="20577"/>
        <pc:sldMkLst>
          <pc:docMk/>
          <pc:sldMk cId="371298532" sldId="385"/>
        </pc:sldMkLst>
        <pc:spChg chg="mod">
          <ac:chgData name="代數白痴 顧" userId="316db6a4f7ef8138" providerId="LiveId" clId="{FB6A0F17-6D60-4C64-BFBD-FE2CCE7385F4}" dt="2023-08-07T11:54:52.276" v="22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">
        <pc:chgData name="代數白痴 顧" userId="316db6a4f7ef8138" providerId="LiveId" clId="{FB6A0F17-6D60-4C64-BFBD-FE2CCE7385F4}" dt="2023-08-07T12:39:53.072" v="3334" actId="20577"/>
        <pc:sldMkLst>
          <pc:docMk/>
          <pc:sldMk cId="754667137" sldId="386"/>
        </pc:sldMkLst>
        <pc:spChg chg="del mod">
          <ac:chgData name="代數白痴 顧" userId="316db6a4f7ef8138" providerId="LiveId" clId="{FB6A0F17-6D60-4C64-BFBD-FE2CCE7385F4}" dt="2023-08-07T12:09:57.572" v="1257" actId="478"/>
          <ac:spMkLst>
            <pc:docMk/>
            <pc:sldMk cId="754667137" sldId="386"/>
            <ac:spMk id="9" creationId="{DB34F944-0742-E316-6A63-D9EA15072137}"/>
          </ac:spMkLst>
        </pc:spChg>
        <pc:spChg chg="mod">
          <ac:chgData name="代數白痴 顧" userId="316db6a4f7ef8138" providerId="LiveId" clId="{FB6A0F17-6D60-4C64-BFBD-FE2CCE7385F4}" dt="2023-08-07T12:09:49.105" v="1256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FB6A0F17-6D60-4C64-BFBD-FE2CCE7385F4}" dt="2023-08-07T12:35:08.932" v="3105" actId="1035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FB6A0F17-6D60-4C64-BFBD-FE2CCE7385F4}" dt="2023-08-07T12:39:08.058" v="3277" actId="114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FB6A0F17-6D60-4C64-BFBD-FE2CCE7385F4}" dt="2023-08-07T12:39:53.072" v="3334" actId="20577"/>
          <ac:spMkLst>
            <pc:docMk/>
            <pc:sldMk cId="754667137" sldId="386"/>
            <ac:spMk id="101" creationId="{665D392D-19FC-71B5-434C-0ABBBC91FB85}"/>
          </ac:spMkLst>
        </pc:spChg>
        <pc:graphicFrameChg chg="add mod">
          <ac:chgData name="代數白痴 顧" userId="316db6a4f7ef8138" providerId="LiveId" clId="{FB6A0F17-6D60-4C64-BFBD-FE2CCE7385F4}" dt="2023-08-07T12:35:08.932" v="3105" actId="1035"/>
          <ac:graphicFrameMkLst>
            <pc:docMk/>
            <pc:sldMk cId="754667137" sldId="386"/>
            <ac:graphicFrameMk id="5" creationId="{35A421BD-0FFD-D8A6-7FF6-E52E58386377}"/>
          </ac:graphicFrameMkLst>
        </pc:graphicFrameChg>
        <pc:graphicFrameChg chg="add mod">
          <ac:chgData name="代數白痴 顧" userId="316db6a4f7ef8138" providerId="LiveId" clId="{FB6A0F17-6D60-4C64-BFBD-FE2CCE7385F4}" dt="2023-08-07T12:35:37.238" v="3156" actId="1038"/>
          <ac:graphicFrameMkLst>
            <pc:docMk/>
            <pc:sldMk cId="754667137" sldId="386"/>
            <ac:graphicFrameMk id="6" creationId="{476787BE-D0BF-3456-7E98-3B33DBF30D8E}"/>
          </ac:graphicFrameMkLst>
        </pc:graphicFrameChg>
        <pc:graphicFrameChg chg="add mod">
          <ac:chgData name="代數白痴 顧" userId="316db6a4f7ef8138" providerId="LiveId" clId="{FB6A0F17-6D60-4C64-BFBD-FE2CCE7385F4}" dt="2023-08-07T12:36:32.038" v="3231" actId="1037"/>
          <ac:graphicFrameMkLst>
            <pc:docMk/>
            <pc:sldMk cId="754667137" sldId="386"/>
            <ac:graphicFrameMk id="7" creationId="{9CC6DEBC-AA27-50DE-9453-2E4EF875BCDA}"/>
          </ac:graphicFrameMkLst>
        </pc:graphicFrameChg>
        <pc:graphicFrameChg chg="add mod">
          <ac:chgData name="代數白痴 顧" userId="316db6a4f7ef8138" providerId="LiveId" clId="{FB6A0F17-6D60-4C64-BFBD-FE2CCE7385F4}" dt="2023-08-07T12:39:34.804" v="3333" actId="1037"/>
          <ac:graphicFrameMkLst>
            <pc:docMk/>
            <pc:sldMk cId="754667137" sldId="386"/>
            <ac:graphicFrameMk id="8" creationId="{5C02F40F-EE5F-DDB0-1EAA-5E41548C4D08}"/>
          </ac:graphicFrameMkLst>
        </pc:graphicFrameChg>
      </pc:sldChg>
      <pc:sldChg chg="addSp modSp mod">
        <pc:chgData name="代數白痴 顧" userId="316db6a4f7ef8138" providerId="LiveId" clId="{FB6A0F17-6D60-4C64-BFBD-FE2CCE7385F4}" dt="2023-08-07T12:48:25.091" v="3978" actId="114"/>
        <pc:sldMkLst>
          <pc:docMk/>
          <pc:sldMk cId="731354489" sldId="387"/>
        </pc:sldMkLst>
        <pc:spChg chg="mod">
          <ac:chgData name="代數白痴 顧" userId="316db6a4f7ef8138" providerId="LiveId" clId="{FB6A0F17-6D60-4C64-BFBD-FE2CCE7385F4}" dt="2023-08-07T12:40:44.122" v="3373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FB6A0F17-6D60-4C64-BFBD-FE2CCE7385F4}" dt="2023-08-07T12:45:17.703" v="3771" actId="20577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FB6A0F17-6D60-4C64-BFBD-FE2CCE7385F4}" dt="2023-08-07T12:48:25.091" v="3978" actId="114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FB6A0F17-6D60-4C64-BFBD-FE2CCE7385F4}" dt="2023-08-07T12:47:54.864" v="3973" actId="20577"/>
          <ac:spMkLst>
            <pc:docMk/>
            <pc:sldMk cId="731354489" sldId="387"/>
            <ac:spMk id="101" creationId="{665D392D-19FC-71B5-434C-0ABBBC91FB85}"/>
          </ac:spMkLst>
        </pc:spChg>
        <pc:graphicFrameChg chg="add mod">
          <ac:chgData name="代數白痴 顧" userId="316db6a4f7ef8138" providerId="LiveId" clId="{FB6A0F17-6D60-4C64-BFBD-FE2CCE7385F4}" dt="2023-08-07T12:42:09.761" v="3428" actId="1037"/>
          <ac:graphicFrameMkLst>
            <pc:docMk/>
            <pc:sldMk cId="731354489" sldId="387"/>
            <ac:graphicFrameMk id="2" creationId="{892EE364-504F-8A6C-A14B-007D244B0DAC}"/>
          </ac:graphicFrameMkLst>
        </pc:graphicFrameChg>
        <pc:graphicFrameChg chg="add mod">
          <ac:chgData name="代數白痴 顧" userId="316db6a4f7ef8138" providerId="LiveId" clId="{FB6A0F17-6D60-4C64-BFBD-FE2CCE7385F4}" dt="2023-08-07T12:42:58.024" v="3511" actId="1037"/>
          <ac:graphicFrameMkLst>
            <pc:docMk/>
            <pc:sldMk cId="731354489" sldId="387"/>
            <ac:graphicFrameMk id="6" creationId="{6C25CF1B-2399-250F-F966-8957B7B5046F}"/>
          </ac:graphicFrameMkLst>
        </pc:graphicFrameChg>
        <pc:graphicFrameChg chg="add mod">
          <ac:chgData name="代數白痴 顧" userId="316db6a4f7ef8138" providerId="LiveId" clId="{FB6A0F17-6D60-4C64-BFBD-FE2CCE7385F4}" dt="2023-08-07T12:44:29.747" v="3685" actId="1038"/>
          <ac:graphicFrameMkLst>
            <pc:docMk/>
            <pc:sldMk cId="731354489" sldId="387"/>
            <ac:graphicFrameMk id="7" creationId="{21A971C3-C194-E731-C0FD-D9D4AF2C2E43}"/>
          </ac:graphicFrameMkLst>
        </pc:graphicFrameChg>
        <pc:graphicFrameChg chg="add mod">
          <ac:chgData name="代數白痴 顧" userId="316db6a4f7ef8138" providerId="LiveId" clId="{FB6A0F17-6D60-4C64-BFBD-FE2CCE7385F4}" dt="2023-08-07T12:45:07.938" v="3768" actId="1038"/>
          <ac:graphicFrameMkLst>
            <pc:docMk/>
            <pc:sldMk cId="731354489" sldId="387"/>
            <ac:graphicFrameMk id="8" creationId="{95C48844-76FA-A62D-86E6-506610D5E2A8}"/>
          </ac:graphicFrameMkLst>
        </pc:graphicFrameChg>
      </pc:sldChg>
      <pc:sldMasterChg chg="modSldLayout">
        <pc:chgData name="代數白痴 顧" userId="316db6a4f7ef8138" providerId="LiveId" clId="{FB6A0F17-6D60-4C64-BFBD-FE2CCE7385F4}" dt="2023-08-07T12:32:02.585" v="2827" actId="1035"/>
        <pc:sldMasterMkLst>
          <pc:docMk/>
          <pc:sldMasterMk cId="3597785154" sldId="2147483648"/>
        </pc:sldMasterMkLst>
        <pc:sldLayoutChg chg="modSp mod">
          <pc:chgData name="代數白痴 顧" userId="316db6a4f7ef8138" providerId="LiveId" clId="{FB6A0F17-6D60-4C64-BFBD-FE2CCE7385F4}" dt="2023-08-07T12:32:02.585" v="2827" actId="1035"/>
          <pc:sldLayoutMkLst>
            <pc:docMk/>
            <pc:sldMasterMk cId="3597785154" sldId="2147483648"/>
            <pc:sldLayoutMk cId="1059632797" sldId="2147483650"/>
          </pc:sldLayoutMkLst>
          <pc:cxnChg chg="mod">
            <ac:chgData name="代數白痴 顧" userId="316db6a4f7ef8138" providerId="LiveId" clId="{FB6A0F17-6D60-4C64-BFBD-FE2CCE7385F4}" dt="2023-08-07T12:32:02.585" v="2827" actId="1035"/>
            <ac:cxnSpMkLst>
              <pc:docMk/>
              <pc:sldMasterMk cId="3597785154" sldId="2147483648"/>
              <pc:sldLayoutMk cId="1059632797" sldId="2147483650"/>
              <ac:cxnSpMk id="12" creationId="{00000000-0000-0000-0000-000000000000}"/>
            </ac:cxnSpMkLst>
          </pc:cxnChg>
        </pc:sldLayoutChg>
      </pc:sldMasterChg>
    </pc:docChg>
  </pc:docChgLst>
  <pc:docChgLst>
    <pc:chgData name="代數白痴 顧" userId="316db6a4f7ef8138" providerId="LiveId" clId="{9C872722-223B-458F-9A22-D34E55F7C9FB}"/>
    <pc:docChg chg="undo custSel addSld delSld modSld sldOrd">
      <pc:chgData name="代數白痴 顧" userId="316db6a4f7ef8138" providerId="LiveId" clId="{9C872722-223B-458F-9A22-D34E55F7C9FB}" dt="2023-07-14T01:42:41.085" v="3480" actId="20577"/>
      <pc:docMkLst>
        <pc:docMk/>
      </pc:docMkLst>
      <pc:sldChg chg="del">
        <pc:chgData name="代數白痴 顧" userId="316db6a4f7ef8138" providerId="LiveId" clId="{9C872722-223B-458F-9A22-D34E55F7C9FB}" dt="2023-07-14T01:10:16.321" v="1501" actId="2696"/>
        <pc:sldMkLst>
          <pc:docMk/>
          <pc:sldMk cId="2386861277" sldId="377"/>
        </pc:sldMkLst>
      </pc:sldChg>
      <pc:sldChg chg="addSp delSp modSp del mod ord delAnim">
        <pc:chgData name="代數白痴 顧" userId="316db6a4f7ef8138" providerId="LiveId" clId="{9C872722-223B-458F-9A22-D34E55F7C9FB}" dt="2023-07-14T01:08:19.439" v="1498" actId="2696"/>
        <pc:sldMkLst>
          <pc:docMk/>
          <pc:sldMk cId="1191469178" sldId="378"/>
        </pc:sldMkLst>
        <pc:spChg chg="add del mod">
          <ac:chgData name="代數白痴 顧" userId="316db6a4f7ef8138" providerId="LiveId" clId="{9C872722-223B-458F-9A22-D34E55F7C9FB}" dt="2023-07-13T23:58:02.121" v="538" actId="478"/>
          <ac:spMkLst>
            <pc:docMk/>
            <pc:sldMk cId="1191469178" sldId="378"/>
            <ac:spMk id="7" creationId="{DEAF25A5-F374-E363-96E6-9514A3E7E516}"/>
          </ac:spMkLst>
        </pc:spChg>
        <pc:spChg chg="add mod">
          <ac:chgData name="代數白痴 顧" userId="316db6a4f7ef8138" providerId="LiveId" clId="{9C872722-223B-458F-9A22-D34E55F7C9FB}" dt="2023-07-14T00:24:49.900" v="1374" actId="20577"/>
          <ac:spMkLst>
            <pc:docMk/>
            <pc:sldMk cId="1191469178" sldId="378"/>
            <ac:spMk id="8" creationId="{A315112B-07FE-ACFA-0820-C896283D9427}"/>
          </ac:spMkLst>
        </pc:spChg>
        <pc:spChg chg="del">
          <ac:chgData name="代數白痴 顧" userId="316db6a4f7ef8138" providerId="LiveId" clId="{9C872722-223B-458F-9A22-D34E55F7C9FB}" dt="2023-07-13T23:58:00.040" v="537" actId="478"/>
          <ac:spMkLst>
            <pc:docMk/>
            <pc:sldMk cId="1191469178" sldId="378"/>
            <ac:spMk id="23" creationId="{00000000-0000-0000-0000-000000000000}"/>
          </ac:spMkLst>
        </pc:spChg>
        <pc:spChg chg="del mod">
          <ac:chgData name="代數白痴 顧" userId="316db6a4f7ef8138" providerId="LiveId" clId="{9C872722-223B-458F-9A22-D34E55F7C9FB}" dt="2023-07-13T23:58:00.040" v="537" actId="478"/>
          <ac:spMkLst>
            <pc:docMk/>
            <pc:sldMk cId="1191469178" sldId="378"/>
            <ac:spMk id="52" creationId="{E2DAA9E7-790A-AA98-EF70-BBC9891E6727}"/>
          </ac:spMkLst>
        </pc:spChg>
        <pc:spChg chg="del">
          <ac:chgData name="代數白痴 顧" userId="316db6a4f7ef8138" providerId="LiveId" clId="{9C872722-223B-458F-9A22-D34E55F7C9FB}" dt="2023-07-13T23:58:00.040" v="537" actId="478"/>
          <ac:spMkLst>
            <pc:docMk/>
            <pc:sldMk cId="1191469178" sldId="378"/>
            <ac:spMk id="60" creationId="{90ECAF3B-FFFF-A531-AFBE-31708C7D891C}"/>
          </ac:spMkLst>
        </pc:spChg>
        <pc:spChg chg="mod">
          <ac:chgData name="代數白痴 顧" userId="316db6a4f7ef8138" providerId="LiveId" clId="{9C872722-223B-458F-9A22-D34E55F7C9FB}" dt="2023-07-13T23:53:46.039" v="509" actId="113"/>
          <ac:spMkLst>
            <pc:docMk/>
            <pc:sldMk cId="1191469178" sldId="378"/>
            <ac:spMk id="89" creationId="{9E8FE398-ED8E-E5DE-BD50-E0471252FAF6}"/>
          </ac:spMkLst>
        </pc:spChg>
        <pc:spChg chg="mod">
          <ac:chgData name="代數白痴 顧" userId="316db6a4f7ef8138" providerId="LiveId" clId="{9C872722-223B-458F-9A22-D34E55F7C9FB}" dt="2023-07-13T23:54:55.107" v="535" actId="5793"/>
          <ac:spMkLst>
            <pc:docMk/>
            <pc:sldMk cId="1191469178" sldId="378"/>
            <ac:spMk id="101" creationId="{665D392D-19FC-71B5-434C-0ABBBC91FB85}"/>
          </ac:spMkLst>
        </pc:spChg>
        <pc:grpChg chg="del">
          <ac:chgData name="代數白痴 顧" userId="316db6a4f7ef8138" providerId="LiveId" clId="{9C872722-223B-458F-9A22-D34E55F7C9FB}" dt="2023-07-13T23:58:00.040" v="537" actId="478"/>
          <ac:grpSpMkLst>
            <pc:docMk/>
            <pc:sldMk cId="1191469178" sldId="378"/>
            <ac:grpSpMk id="2" creationId="{9204BB33-F861-B3E8-E94D-762DF3B9352D}"/>
          </ac:grpSpMkLst>
        </pc:grpChg>
        <pc:picChg chg="add del mod">
          <ac:chgData name="代數白痴 顧" userId="316db6a4f7ef8138" providerId="LiveId" clId="{9C872722-223B-458F-9A22-D34E55F7C9FB}" dt="2023-07-13T23:58:00.040" v="537" actId="478"/>
          <ac:picMkLst>
            <pc:docMk/>
            <pc:sldMk cId="1191469178" sldId="378"/>
            <ac:picMk id="4" creationId="{59FDEAC6-CC61-BAAD-992D-98BEC4E6D83E}"/>
          </ac:picMkLst>
        </pc:picChg>
        <pc:picChg chg="add del mod">
          <ac:chgData name="代數白痴 顧" userId="316db6a4f7ef8138" providerId="LiveId" clId="{9C872722-223B-458F-9A22-D34E55F7C9FB}" dt="2023-07-13T23:58:00.040" v="537" actId="478"/>
          <ac:picMkLst>
            <pc:docMk/>
            <pc:sldMk cId="1191469178" sldId="378"/>
            <ac:picMk id="5" creationId="{30CA8C3D-C7C5-1452-64E4-C51A94C4C6FE}"/>
          </ac:picMkLst>
        </pc:picChg>
      </pc:sldChg>
      <pc:sldChg chg="addSp delSp modSp add mod ord modAnim">
        <pc:chgData name="代數白痴 顧" userId="316db6a4f7ef8138" providerId="LiveId" clId="{9C872722-223B-458F-9A22-D34E55F7C9FB}" dt="2023-07-14T01:18:07.948" v="2327" actId="1076"/>
        <pc:sldMkLst>
          <pc:docMk/>
          <pc:sldMk cId="2873434386" sldId="379"/>
        </pc:sldMkLst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0" creationId="{EBA826AE-564C-7387-3250-22E5328010D1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1" creationId="{9EEF9EDB-1FBB-1BF6-7E84-F6C0EF447E50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2" creationId="{66D18466-A97D-8484-1BFE-741BA53855D1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4" creationId="{FF9E63E0-6C96-FE0C-10B5-4259F02E2083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5" creationId="{2C13E885-70E2-F742-FB9A-F0B3852FA3B7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6" creationId="{9ADA8453-63B7-E90E-6A1B-9DB84CABFE25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7" creationId="{F8D9F029-547B-D477-0714-0AB9EDA246C9}"/>
          </ac:spMkLst>
        </pc:spChg>
        <pc:spChg chg="add mod">
          <ac:chgData name="代數白痴 顧" userId="316db6a4f7ef8138" providerId="LiveId" clId="{9C872722-223B-458F-9A22-D34E55F7C9FB}" dt="2023-07-14T01:18:07.948" v="2327" actId="1076"/>
          <ac:spMkLst>
            <pc:docMk/>
            <pc:sldMk cId="2873434386" sldId="379"/>
            <ac:spMk id="29" creationId="{6C534A47-58C5-C19B-A570-D80F68D0E0C9}"/>
          </ac:spMkLst>
        </pc:spChg>
        <pc:spChg chg="mod">
          <ac:chgData name="代數白痴 顧" userId="316db6a4f7ef8138" providerId="LiveId" clId="{9C872722-223B-458F-9A22-D34E55F7C9FB}" dt="2023-07-14T01:10:49.602" v="1532" actId="20577"/>
          <ac:spMkLst>
            <pc:docMk/>
            <pc:sldMk cId="2873434386" sldId="379"/>
            <ac:spMk id="101" creationId="{665D392D-19FC-71B5-434C-0ABBBC91FB85}"/>
          </ac:spMkLst>
        </pc:spChg>
        <pc:picChg chg="add del mod">
          <ac:chgData name="代數白痴 顧" userId="316db6a4f7ef8138" providerId="LiveId" clId="{9C872722-223B-458F-9A22-D34E55F7C9FB}" dt="2023-07-14T01:15:28.217" v="2214" actId="478"/>
          <ac:picMkLst>
            <pc:docMk/>
            <pc:sldMk cId="2873434386" sldId="379"/>
            <ac:picMk id="4" creationId="{59FDEAC6-CC61-BAAD-992D-98BEC4E6D83E}"/>
          </ac:picMkLst>
        </pc:picChg>
        <pc:picChg chg="mod">
          <ac:chgData name="代數白痴 顧" userId="316db6a4f7ef8138" providerId="LiveId" clId="{9C872722-223B-458F-9A22-D34E55F7C9FB}" dt="2023-07-14T01:10:47.202" v="1530" actId="1036"/>
          <ac:picMkLst>
            <pc:docMk/>
            <pc:sldMk cId="2873434386" sldId="379"/>
            <ac:picMk id="5" creationId="{30CA8C3D-C7C5-1452-64E4-C51A94C4C6FE}"/>
          </ac:picMkLst>
        </pc:pic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7" creationId="{2D07C47C-E281-6840-8C68-EE924EED0AB8}"/>
          </ac:cxnSpMkLst>
        </pc:cxnChg>
        <pc:cxnChg chg="add del mod">
          <ac:chgData name="代數白痴 顧" userId="316db6a4f7ef8138" providerId="LiveId" clId="{9C872722-223B-458F-9A22-D34E55F7C9FB}" dt="2023-07-14T01:12:55.355" v="1741" actId="478"/>
          <ac:cxnSpMkLst>
            <pc:docMk/>
            <pc:sldMk cId="2873434386" sldId="379"/>
            <ac:cxnSpMk id="9" creationId="{281F82E1-FEC3-2A77-CE96-7CBC0257AE83}"/>
          </ac:cxnSpMkLst>
        </pc:cxnChg>
        <pc:cxnChg chg="add del mod">
          <ac:chgData name="代數白痴 顧" userId="316db6a4f7ef8138" providerId="LiveId" clId="{9C872722-223B-458F-9A22-D34E55F7C9FB}" dt="2023-07-14T01:12:53.512" v="1739" actId="478"/>
          <ac:cxnSpMkLst>
            <pc:docMk/>
            <pc:sldMk cId="2873434386" sldId="379"/>
            <ac:cxnSpMk id="10" creationId="{140331EA-7243-D71C-8DDE-980613536BAA}"/>
          </ac:cxnSpMkLst>
        </pc:cxnChg>
        <pc:cxnChg chg="add del mod">
          <ac:chgData name="代數白痴 顧" userId="316db6a4f7ef8138" providerId="LiveId" clId="{9C872722-223B-458F-9A22-D34E55F7C9FB}" dt="2023-07-14T01:12:46.617" v="1733" actId="478"/>
          <ac:cxnSpMkLst>
            <pc:docMk/>
            <pc:sldMk cId="2873434386" sldId="379"/>
            <ac:cxnSpMk id="11" creationId="{7FF68427-BF10-3237-A087-394C247ABB8E}"/>
          </ac:cxnSpMkLst>
        </pc:cxnChg>
        <pc:cxnChg chg="add del mod">
          <ac:chgData name="代數白痴 顧" userId="316db6a4f7ef8138" providerId="LiveId" clId="{9C872722-223B-458F-9A22-D34E55F7C9FB}" dt="2023-07-14T01:12:54.763" v="1740" actId="478"/>
          <ac:cxnSpMkLst>
            <pc:docMk/>
            <pc:sldMk cId="2873434386" sldId="379"/>
            <ac:cxnSpMk id="12" creationId="{C04F67B4-0DD7-69C1-EB27-13B0FCCBAF54}"/>
          </ac:cxnSpMkLst>
        </pc:cxn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14" creationId="{E8A97C8A-2250-B6A2-B498-FF6596305F3F}"/>
          </ac:cxnSpMkLst>
        </pc:cxn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16" creationId="{3FABBE20-F9E0-6C9C-115F-6390261823F1}"/>
          </ac:cxnSpMkLst>
        </pc:cxn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17" creationId="{A46D0AC6-6DA0-8C58-6911-AFEDF5A3853E}"/>
          </ac:cxnSpMkLst>
        </pc:cxn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18" creationId="{BD3B87FE-1F8B-85A5-7E4F-C0CF07310770}"/>
          </ac:cxnSpMkLst>
        </pc:cxnChg>
        <pc:cxnChg chg="add del mod">
          <ac:chgData name="代數白痴 顧" userId="316db6a4f7ef8138" providerId="LiveId" clId="{9C872722-223B-458F-9A22-D34E55F7C9FB}" dt="2023-07-14T01:13:19.489" v="1772" actId="478"/>
          <ac:cxnSpMkLst>
            <pc:docMk/>
            <pc:sldMk cId="2873434386" sldId="379"/>
            <ac:cxnSpMk id="19" creationId="{FDD71D60-9938-741F-04FF-F5660916896D}"/>
          </ac:cxnSpMkLst>
        </pc:cxnChg>
        <pc:cxnChg chg="add del mod">
          <ac:chgData name="代數白痴 顧" userId="316db6a4f7ef8138" providerId="LiveId" clId="{9C872722-223B-458F-9A22-D34E55F7C9FB}" dt="2023-07-14T01:15:26.741" v="2213" actId="478"/>
          <ac:cxnSpMkLst>
            <pc:docMk/>
            <pc:sldMk cId="2873434386" sldId="379"/>
            <ac:cxnSpMk id="28" creationId="{E1361855-7014-DD2F-46BB-ACF38FCEEB05}"/>
          </ac:cxnSpMkLst>
        </pc:cxnChg>
        <pc:cxnChg chg="mod">
          <ac:chgData name="代數白痴 顧" userId="316db6a4f7ef8138" providerId="LiveId" clId="{9C872722-223B-458F-9A22-D34E55F7C9FB}" dt="2023-07-14T01:10:54.803" v="1533" actId="14100"/>
          <ac:cxnSpMkLst>
            <pc:docMk/>
            <pc:sldMk cId="2873434386" sldId="379"/>
            <ac:cxnSpMk id="84" creationId="{85798A49-4654-BF16-EA6F-C7F808DE531E}"/>
          </ac:cxnSpMkLst>
        </pc:cxnChg>
      </pc:sldChg>
      <pc:sldChg chg="modSp add del mod">
        <pc:chgData name="代數白痴 顧" userId="316db6a4f7ef8138" providerId="LiveId" clId="{9C872722-223B-458F-9A22-D34E55F7C9FB}" dt="2023-07-14T01:08:19.439" v="1498" actId="2696"/>
        <pc:sldMkLst>
          <pc:docMk/>
          <pc:sldMk cId="1703427865" sldId="380"/>
        </pc:sldMkLst>
        <pc:spChg chg="mod">
          <ac:chgData name="代數白痴 顧" userId="316db6a4f7ef8138" providerId="LiveId" clId="{9C872722-223B-458F-9A22-D34E55F7C9FB}" dt="2023-07-14T00:35:37.689" v="1497" actId="20577"/>
          <ac:spMkLst>
            <pc:docMk/>
            <pc:sldMk cId="1703427865" sldId="380"/>
            <ac:spMk id="8" creationId="{A315112B-07FE-ACFA-0820-C896283D9427}"/>
          </ac:spMkLst>
        </pc:spChg>
      </pc:sldChg>
      <pc:sldChg chg="addSp delSp modSp add mod delAnim">
        <pc:chgData name="代數白痴 顧" userId="316db6a4f7ef8138" providerId="LiveId" clId="{9C872722-223B-458F-9A22-D34E55F7C9FB}" dt="2023-07-14T01:42:41.085" v="3480" actId="20577"/>
        <pc:sldMkLst>
          <pc:docMk/>
          <pc:sldMk cId="2328187967" sldId="380"/>
        </pc:sldMkLst>
        <pc:spChg chg="add del">
          <ac:chgData name="代數白痴 顧" userId="316db6a4f7ef8138" providerId="LiveId" clId="{9C872722-223B-458F-9A22-D34E55F7C9FB}" dt="2023-07-14T01:31:46.624" v="2368"/>
          <ac:spMkLst>
            <pc:docMk/>
            <pc:sldMk cId="2328187967" sldId="380"/>
            <ac:spMk id="6" creationId="{F61E5D6B-6A75-27EF-2181-9B41ACF64561}"/>
          </ac:spMkLst>
        </pc:spChg>
        <pc:spChg chg="add del">
          <ac:chgData name="代數白痴 顧" userId="316db6a4f7ef8138" providerId="LiveId" clId="{9C872722-223B-458F-9A22-D34E55F7C9FB}" dt="2023-07-14T01:31:46.624" v="2368"/>
          <ac:spMkLst>
            <pc:docMk/>
            <pc:sldMk cId="2328187967" sldId="380"/>
            <ac:spMk id="8" creationId="{71CCB0D6-E2A3-6054-D606-E90362059F84}"/>
          </ac:spMkLst>
        </pc:spChg>
        <pc:spChg chg="add del">
          <ac:chgData name="代數白痴 顧" userId="316db6a4f7ef8138" providerId="LiveId" clId="{9C872722-223B-458F-9A22-D34E55F7C9FB}" dt="2023-07-14T01:31:46.624" v="2368"/>
          <ac:spMkLst>
            <pc:docMk/>
            <pc:sldMk cId="2328187967" sldId="380"/>
            <ac:spMk id="9" creationId="{D997B796-842D-D4F9-573D-7823D561B8D6}"/>
          </ac:spMkLst>
        </pc:spChg>
        <pc:spChg chg="add del">
          <ac:chgData name="代數白痴 顧" userId="316db6a4f7ef8138" providerId="LiveId" clId="{9C872722-223B-458F-9A22-D34E55F7C9FB}" dt="2023-07-14T01:31:53.880" v="2370"/>
          <ac:spMkLst>
            <pc:docMk/>
            <pc:sldMk cId="2328187967" sldId="380"/>
            <ac:spMk id="12" creationId="{7B6254E1-684A-E00A-0596-D39AC0136E8E}"/>
          </ac:spMkLst>
        </pc:spChg>
        <pc:spChg chg="add del">
          <ac:chgData name="代數白痴 顧" userId="316db6a4f7ef8138" providerId="LiveId" clId="{9C872722-223B-458F-9A22-D34E55F7C9FB}" dt="2023-07-14T01:31:53.880" v="2370"/>
          <ac:spMkLst>
            <pc:docMk/>
            <pc:sldMk cId="2328187967" sldId="380"/>
            <ac:spMk id="13" creationId="{F423C07C-EC24-891F-38CC-62A5956BE101}"/>
          </ac:spMkLst>
        </pc:spChg>
        <pc:spChg chg="add del">
          <ac:chgData name="代數白痴 顧" userId="316db6a4f7ef8138" providerId="LiveId" clId="{9C872722-223B-458F-9A22-D34E55F7C9FB}" dt="2023-07-14T01:31:53.880" v="2370"/>
          <ac:spMkLst>
            <pc:docMk/>
            <pc:sldMk cId="2328187967" sldId="380"/>
            <ac:spMk id="15" creationId="{171BCA09-FDFE-7BE6-7F16-AA560ACD6A4E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0" creationId="{EBA826AE-564C-7387-3250-22E5328010D1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1" creationId="{9EEF9EDB-1FBB-1BF6-7E84-F6C0EF447E50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2" creationId="{66D18466-A97D-8484-1BFE-741BA53855D1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4" creationId="{FF9E63E0-6C96-FE0C-10B5-4259F02E2083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5" creationId="{2C13E885-70E2-F742-FB9A-F0B3852FA3B7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6" creationId="{9ADA8453-63B7-E90E-6A1B-9DB84CABFE25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7" creationId="{F8D9F029-547B-D477-0714-0AB9EDA246C9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9" creationId="{6C534A47-58C5-C19B-A570-D80F68D0E0C9}"/>
          </ac:spMkLst>
        </pc:spChg>
        <pc:spChg chg="add del">
          <ac:chgData name="代數白痴 顧" userId="316db6a4f7ef8138" providerId="LiveId" clId="{9C872722-223B-458F-9A22-D34E55F7C9FB}" dt="2023-07-14T01:32:11.472" v="2375"/>
          <ac:spMkLst>
            <pc:docMk/>
            <pc:sldMk cId="2328187967" sldId="380"/>
            <ac:spMk id="30" creationId="{CA64CE81-A253-9EA6-A032-F69468AC1052}"/>
          </ac:spMkLst>
        </pc:spChg>
        <pc:spChg chg="add del">
          <ac:chgData name="代數白痴 顧" userId="316db6a4f7ef8138" providerId="LiveId" clId="{9C872722-223B-458F-9A22-D34E55F7C9FB}" dt="2023-07-14T01:32:11.472" v="2375"/>
          <ac:spMkLst>
            <pc:docMk/>
            <pc:sldMk cId="2328187967" sldId="380"/>
            <ac:spMk id="31" creationId="{C34BC140-AB29-C904-59F4-D57FAD2222C0}"/>
          </ac:spMkLst>
        </pc:spChg>
        <pc:spChg chg="add del">
          <ac:chgData name="代數白痴 顧" userId="316db6a4f7ef8138" providerId="LiveId" clId="{9C872722-223B-458F-9A22-D34E55F7C9FB}" dt="2023-07-14T01:32:11.472" v="2375"/>
          <ac:spMkLst>
            <pc:docMk/>
            <pc:sldMk cId="2328187967" sldId="380"/>
            <ac:spMk id="32" creationId="{6B24B09A-DC5A-FBD9-4FB6-21D9756920D8}"/>
          </ac:spMkLst>
        </pc:spChg>
        <pc:spChg chg="add del">
          <ac:chgData name="代數白痴 顧" userId="316db6a4f7ef8138" providerId="LiveId" clId="{9C872722-223B-458F-9A22-D34E55F7C9FB}" dt="2023-07-14T01:32:16.016" v="2377"/>
          <ac:spMkLst>
            <pc:docMk/>
            <pc:sldMk cId="2328187967" sldId="380"/>
            <ac:spMk id="35" creationId="{1A745FCB-7E31-4537-D2F7-516EE0B4C345}"/>
          </ac:spMkLst>
        </pc:spChg>
        <pc:spChg chg="add del">
          <ac:chgData name="代數白痴 顧" userId="316db6a4f7ef8138" providerId="LiveId" clId="{9C872722-223B-458F-9A22-D34E55F7C9FB}" dt="2023-07-14T01:32:16.016" v="2377"/>
          <ac:spMkLst>
            <pc:docMk/>
            <pc:sldMk cId="2328187967" sldId="380"/>
            <ac:spMk id="36" creationId="{786FBB6B-3367-8310-BE78-20FC28564566}"/>
          </ac:spMkLst>
        </pc:spChg>
        <pc:spChg chg="add del">
          <ac:chgData name="代數白痴 顧" userId="316db6a4f7ef8138" providerId="LiveId" clId="{9C872722-223B-458F-9A22-D34E55F7C9FB}" dt="2023-07-14T01:32:16.016" v="2377"/>
          <ac:spMkLst>
            <pc:docMk/>
            <pc:sldMk cId="2328187967" sldId="380"/>
            <ac:spMk id="37" creationId="{0BBFE744-0C5E-2072-F4D0-0E453E89084E}"/>
          </ac:spMkLst>
        </pc:spChg>
        <pc:spChg chg="add del">
          <ac:chgData name="代數白痴 顧" userId="316db6a4f7ef8138" providerId="LiveId" clId="{9C872722-223B-458F-9A22-D34E55F7C9FB}" dt="2023-07-14T01:32:24.360" v="2379"/>
          <ac:spMkLst>
            <pc:docMk/>
            <pc:sldMk cId="2328187967" sldId="380"/>
            <ac:spMk id="38" creationId="{84A3A705-D810-CD86-4179-591A3DB6D6BB}"/>
          </ac:spMkLst>
        </pc:spChg>
        <pc:spChg chg="add del">
          <ac:chgData name="代數白痴 顧" userId="316db6a4f7ef8138" providerId="LiveId" clId="{9C872722-223B-458F-9A22-D34E55F7C9FB}" dt="2023-07-14T01:32:24.360" v="2379"/>
          <ac:spMkLst>
            <pc:docMk/>
            <pc:sldMk cId="2328187967" sldId="380"/>
            <ac:spMk id="40" creationId="{E66AE091-AFAA-FCC9-E058-FCCE124ABDF8}"/>
          </ac:spMkLst>
        </pc:spChg>
        <pc:spChg chg="del">
          <ac:chgData name="代數白痴 顧" userId="316db6a4f7ef8138" providerId="LiveId" clId="{9C872722-223B-458F-9A22-D34E55F7C9FB}" dt="2023-07-14T01:31:21.633" v="2330" actId="478"/>
          <ac:spMkLst>
            <pc:docMk/>
            <pc:sldMk cId="2328187967" sldId="380"/>
            <ac:spMk id="52" creationId="{E2DAA9E7-790A-AA98-EF70-BBC9891E6727}"/>
          </ac:spMkLst>
        </pc:spChg>
        <pc:spChg chg="add del mod">
          <ac:chgData name="代數白痴 顧" userId="316db6a4f7ef8138" providerId="LiveId" clId="{9C872722-223B-458F-9A22-D34E55F7C9FB}" dt="2023-07-14T01:39:27.301" v="3049" actId="947"/>
          <ac:spMkLst>
            <pc:docMk/>
            <pc:sldMk cId="2328187967" sldId="380"/>
            <ac:spMk id="60" creationId="{90ECAF3B-FFFF-A531-AFBE-31708C7D891C}"/>
          </ac:spMkLst>
        </pc:spChg>
        <pc:spChg chg="mod">
          <ac:chgData name="代數白痴 顧" userId="316db6a4f7ef8138" providerId="LiveId" clId="{9C872722-223B-458F-9A22-D34E55F7C9FB}" dt="2023-07-14T01:42:14.204" v="3479" actId="20577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9C872722-223B-458F-9A22-D34E55F7C9FB}" dt="2023-07-14T01:42:41.085" v="3480" actId="20577"/>
          <ac:spMkLst>
            <pc:docMk/>
            <pc:sldMk cId="2328187967" sldId="380"/>
            <ac:spMk id="101" creationId="{665D392D-19FC-71B5-434C-0ABBBC91FB85}"/>
          </ac:spMkLst>
        </pc:spChg>
        <pc:graphicFrameChg chg="add del">
          <ac:chgData name="代數白痴 顧" userId="316db6a4f7ef8138" providerId="LiveId" clId="{9C872722-223B-458F-9A22-D34E55F7C9FB}" dt="2023-07-14T01:31:46.624" v="2368"/>
          <ac:graphicFrameMkLst>
            <pc:docMk/>
            <pc:sldMk cId="2328187967" sldId="380"/>
            <ac:graphicFrameMk id="3" creationId="{11E9B596-B2A8-1202-C1DB-BE11528D1957}"/>
          </ac:graphicFrameMkLst>
        </pc:graphicFrameChg>
        <pc:graphicFrameChg chg="add del">
          <ac:chgData name="代數白痴 顧" userId="316db6a4f7ef8138" providerId="LiveId" clId="{9C872722-223B-458F-9A22-D34E55F7C9FB}" dt="2023-07-14T01:31:46.624" v="2368"/>
          <ac:graphicFrameMkLst>
            <pc:docMk/>
            <pc:sldMk cId="2328187967" sldId="380"/>
            <ac:graphicFrameMk id="4" creationId="{46C36320-7957-67CA-809B-34BB8B1A008D}"/>
          </ac:graphicFrameMkLst>
        </pc:graphicFrameChg>
        <pc:graphicFrameChg chg="add del">
          <ac:chgData name="代數白痴 顧" userId="316db6a4f7ef8138" providerId="LiveId" clId="{9C872722-223B-458F-9A22-D34E55F7C9FB}" dt="2023-07-14T01:31:53.880" v="2370"/>
          <ac:graphicFrameMkLst>
            <pc:docMk/>
            <pc:sldMk cId="2328187967" sldId="380"/>
            <ac:graphicFrameMk id="10" creationId="{682DCA35-7538-4E2B-D92E-1412338E5A45}"/>
          </ac:graphicFrameMkLst>
        </pc:graphicFrameChg>
        <pc:graphicFrameChg chg="add del">
          <ac:chgData name="代數白痴 顧" userId="316db6a4f7ef8138" providerId="LiveId" clId="{9C872722-223B-458F-9A22-D34E55F7C9FB}" dt="2023-07-14T01:31:53.880" v="2370"/>
          <ac:graphicFrameMkLst>
            <pc:docMk/>
            <pc:sldMk cId="2328187967" sldId="380"/>
            <ac:graphicFrameMk id="11" creationId="{FF4B1A09-2E0D-0C40-1210-21AF620F6B77}"/>
          </ac:graphicFrameMkLst>
        </pc:graphicFrameChg>
        <pc:graphicFrameChg chg="add del">
          <ac:chgData name="代數白痴 顧" userId="316db6a4f7ef8138" providerId="LiveId" clId="{9C872722-223B-458F-9A22-D34E55F7C9FB}" dt="2023-07-14T01:32:11.472" v="2375"/>
          <ac:graphicFrameMkLst>
            <pc:docMk/>
            <pc:sldMk cId="2328187967" sldId="380"/>
            <ac:graphicFrameMk id="19" creationId="{7F310737-72D9-8275-01EF-0B2F641D2FA5}"/>
          </ac:graphicFrameMkLst>
        </pc:graphicFrameChg>
        <pc:graphicFrameChg chg="add del">
          <ac:chgData name="代數白痴 顧" userId="316db6a4f7ef8138" providerId="LiveId" clId="{9C872722-223B-458F-9A22-D34E55F7C9FB}" dt="2023-07-14T01:32:11.472" v="2375"/>
          <ac:graphicFrameMkLst>
            <pc:docMk/>
            <pc:sldMk cId="2328187967" sldId="380"/>
            <ac:graphicFrameMk id="28" creationId="{5DFD5C69-1997-F180-6656-DB3C72CCCE4F}"/>
          </ac:graphicFrameMkLst>
        </pc:graphicFrameChg>
        <pc:graphicFrameChg chg="add del">
          <ac:chgData name="代數白痴 顧" userId="316db6a4f7ef8138" providerId="LiveId" clId="{9C872722-223B-458F-9A22-D34E55F7C9FB}" dt="2023-07-14T01:32:16.016" v="2377"/>
          <ac:graphicFrameMkLst>
            <pc:docMk/>
            <pc:sldMk cId="2328187967" sldId="380"/>
            <ac:graphicFrameMk id="33" creationId="{332E8EDF-58B9-788C-CC3F-E14C90A566FC}"/>
          </ac:graphicFrameMkLst>
        </pc:graphicFrameChg>
        <pc:graphicFrameChg chg="add del">
          <ac:chgData name="代數白痴 顧" userId="316db6a4f7ef8138" providerId="LiveId" clId="{9C872722-223B-458F-9A22-D34E55F7C9FB}" dt="2023-07-14T01:32:16.016" v="2377"/>
          <ac:graphicFrameMkLst>
            <pc:docMk/>
            <pc:sldMk cId="2328187967" sldId="380"/>
            <ac:graphicFrameMk id="34" creationId="{7189014E-03A2-6B1F-944E-D66016AE5C51}"/>
          </ac:graphicFrameMkLst>
        </pc:graphicFrameChg>
        <pc:graphicFrameChg chg="add del">
          <ac:chgData name="代數白痴 顧" userId="316db6a4f7ef8138" providerId="LiveId" clId="{9C872722-223B-458F-9A22-D34E55F7C9FB}" dt="2023-07-14T01:32:24.360" v="2379"/>
          <ac:graphicFrameMkLst>
            <pc:docMk/>
            <pc:sldMk cId="2328187967" sldId="380"/>
            <ac:graphicFrameMk id="39" creationId="{47C5BDAE-A30B-D336-7B18-D265E2AFBA9C}"/>
          </ac:graphicFrameMkLst>
        </pc:graphicFrameChg>
        <pc:picChg chg="del">
          <ac:chgData name="代數白痴 顧" userId="316db6a4f7ef8138" providerId="LiveId" clId="{9C872722-223B-458F-9A22-D34E55F7C9FB}" dt="2023-07-14T01:31:22.469" v="2331" actId="478"/>
          <ac:picMkLst>
            <pc:docMk/>
            <pc:sldMk cId="2328187967" sldId="380"/>
            <ac:picMk id="5" creationId="{30CA8C3D-C7C5-1452-64E4-C51A94C4C6FE}"/>
          </ac:picMkLst>
        </pc:pic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7" creationId="{2D07C47C-E281-6840-8C68-EE924EED0AB8}"/>
          </ac:cxnSpMkLst>
        </pc:cxn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14" creationId="{E8A97C8A-2250-B6A2-B498-FF6596305F3F}"/>
          </ac:cxnSpMkLst>
        </pc:cxn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16" creationId="{3FABBE20-F9E0-6C9C-115F-6390261823F1}"/>
          </ac:cxnSpMkLst>
        </pc:cxn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17" creationId="{A46D0AC6-6DA0-8C58-6911-AFEDF5A3853E}"/>
          </ac:cxnSpMkLst>
        </pc:cxn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18" creationId="{BD3B87FE-1F8B-85A5-7E4F-C0CF07310770}"/>
          </ac:cxnSpMkLst>
        </pc:cxnChg>
      </pc:sldChg>
    </pc:docChg>
  </pc:docChgLst>
  <pc:docChgLst>
    <pc:chgData name="代數白痴 顧" userId="316db6a4f7ef8138" providerId="LiveId" clId="{C067FEA5-8DB9-44DF-ABF0-BE58BC47F2AE}"/>
    <pc:docChg chg="undo custSel addSld delSld modSld sldOrd modMainMaster">
      <pc:chgData name="代數白痴 顧" userId="316db6a4f7ef8138" providerId="LiveId" clId="{C067FEA5-8DB9-44DF-ABF0-BE58BC47F2AE}" dt="2023-08-05T10:35:31.659" v="2413" actId="20577"/>
      <pc:docMkLst>
        <pc:docMk/>
      </pc:docMkLst>
      <pc:sldChg chg="addSp modSp mod">
        <pc:chgData name="代數白痴 顧" userId="316db6a4f7ef8138" providerId="LiveId" clId="{C067FEA5-8DB9-44DF-ABF0-BE58BC47F2AE}" dt="2023-08-05T09:40:05.715" v="360" actId="948"/>
        <pc:sldMkLst>
          <pc:docMk/>
          <pc:sldMk cId="2873434386" sldId="379"/>
        </pc:sldMkLst>
        <pc:spChg chg="mod">
          <ac:chgData name="代數白痴 顧" userId="316db6a4f7ef8138" providerId="LiveId" clId="{C067FEA5-8DB9-44DF-ABF0-BE58BC47F2AE}" dt="2023-08-05T09:31:16.441" v="9" actId="27636"/>
          <ac:spMkLst>
            <pc:docMk/>
            <pc:sldMk cId="2873434386" sldId="379"/>
            <ac:spMk id="23" creationId="{00000000-0000-0000-0000-000000000000}"/>
          </ac:spMkLst>
        </pc:spChg>
        <pc:spChg chg="mod">
          <ac:chgData name="代數白痴 顧" userId="316db6a4f7ef8138" providerId="LiveId" clId="{C067FEA5-8DB9-44DF-ABF0-BE58BC47F2AE}" dt="2023-08-05T09:40:05.715" v="360" actId="948"/>
          <ac:spMkLst>
            <pc:docMk/>
            <pc:sldMk cId="2873434386" sldId="379"/>
            <ac:spMk id="60" creationId="{90ECAF3B-FFFF-A531-AFBE-31708C7D891C}"/>
          </ac:spMkLst>
        </pc:spChg>
        <pc:cxnChg chg="add mod">
          <ac:chgData name="代數白痴 顧" userId="316db6a4f7ef8138" providerId="LiveId" clId="{C067FEA5-8DB9-44DF-ABF0-BE58BC47F2AE}" dt="2023-08-05T09:33:16.496" v="53"/>
          <ac:cxnSpMkLst>
            <pc:docMk/>
            <pc:sldMk cId="2873434386" sldId="379"/>
            <ac:cxnSpMk id="3" creationId="{0A66E084-65E6-1358-0A8B-92B6D6964606}"/>
          </ac:cxnSpMkLst>
        </pc:cxnChg>
        <pc:cxnChg chg="add mod">
          <ac:chgData name="代數白痴 顧" userId="316db6a4f7ef8138" providerId="LiveId" clId="{C067FEA5-8DB9-44DF-ABF0-BE58BC47F2AE}" dt="2023-08-05T09:33:16.496" v="53"/>
          <ac:cxnSpMkLst>
            <pc:docMk/>
            <pc:sldMk cId="2873434386" sldId="379"/>
            <ac:cxnSpMk id="4" creationId="{D6BDB2B3-8893-C455-6A9B-8FE7E1AEE6B6}"/>
          </ac:cxnSpMkLst>
        </pc:cxnChg>
        <pc:cxnChg chg="mod">
          <ac:chgData name="代數白痴 顧" userId="316db6a4f7ef8138" providerId="LiveId" clId="{C067FEA5-8DB9-44DF-ABF0-BE58BC47F2AE}" dt="2023-08-05T09:34:17.805" v="119" actId="1036"/>
          <ac:cxnSpMkLst>
            <pc:docMk/>
            <pc:sldMk cId="2873434386" sldId="379"/>
            <ac:cxnSpMk id="5" creationId="{B61D65D2-3D41-B046-EF95-431EEE1972F6}"/>
          </ac:cxnSpMkLst>
        </pc:cxnChg>
        <pc:cxnChg chg="mod">
          <ac:chgData name="代數白痴 顧" userId="316db6a4f7ef8138" providerId="LiveId" clId="{C067FEA5-8DB9-44DF-ABF0-BE58BC47F2AE}" dt="2023-08-05T09:34:17.805" v="119" actId="1036"/>
          <ac:cxnSpMkLst>
            <pc:docMk/>
            <pc:sldMk cId="2873434386" sldId="379"/>
            <ac:cxnSpMk id="6" creationId="{3C3ED850-D677-7459-7D62-5A8AC23E39AB}"/>
          </ac:cxnSpMkLst>
        </pc:cxnChg>
        <pc:cxnChg chg="mod">
          <ac:chgData name="代數白痴 顧" userId="316db6a4f7ef8138" providerId="LiveId" clId="{C067FEA5-8DB9-44DF-ABF0-BE58BC47F2AE}" dt="2023-08-05T09:34:17.805" v="119" actId="1036"/>
          <ac:cxnSpMkLst>
            <pc:docMk/>
            <pc:sldMk cId="2873434386" sldId="379"/>
            <ac:cxnSpMk id="7" creationId="{61BDB1AA-9ECB-875E-5F98-D32684266975}"/>
          </ac:cxnSpMkLst>
        </pc:cxnChg>
      </pc:sldChg>
      <pc:sldChg chg="modSp add mod ord">
        <pc:chgData name="代數白痴 顧" userId="316db6a4f7ef8138" providerId="LiveId" clId="{C067FEA5-8DB9-44DF-ABF0-BE58BC47F2AE}" dt="2023-08-05T09:32:08.112" v="52" actId="20577"/>
        <pc:sldMkLst>
          <pc:docMk/>
          <pc:sldMk cId="371298532" sldId="385"/>
        </pc:sldMkLst>
        <pc:spChg chg="mod">
          <ac:chgData name="代數白痴 顧" userId="316db6a4f7ef8138" providerId="LiveId" clId="{C067FEA5-8DB9-44DF-ABF0-BE58BC47F2AE}" dt="2023-08-05T09:32:08.112" v="52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add mod delAnim modAnim modNotesTx">
        <pc:chgData name="代數白痴 顧" userId="316db6a4f7ef8138" providerId="LiveId" clId="{C067FEA5-8DB9-44DF-ABF0-BE58BC47F2AE}" dt="2023-08-05T10:32:01.541" v="2410" actId="20577"/>
        <pc:sldMkLst>
          <pc:docMk/>
          <pc:sldMk cId="754667137" sldId="386"/>
        </pc:sldMkLst>
        <pc:spChg chg="add mod">
          <ac:chgData name="代數白痴 顧" userId="316db6a4f7ef8138" providerId="LiveId" clId="{C067FEA5-8DB9-44DF-ABF0-BE58BC47F2AE}" dt="2023-08-05T09:55:01.381" v="1080" actId="1037"/>
          <ac:spMkLst>
            <pc:docMk/>
            <pc:sldMk cId="754667137" sldId="386"/>
            <ac:spMk id="9" creationId="{DB34F944-0742-E316-6A63-D9EA15072137}"/>
          </ac:spMkLst>
        </pc:spChg>
        <pc:spChg chg="mod">
          <ac:chgData name="代數白痴 顧" userId="316db6a4f7ef8138" providerId="LiveId" clId="{C067FEA5-8DB9-44DF-ABF0-BE58BC47F2AE}" dt="2023-08-05T10:32:01.541" v="2410" actId="20577"/>
          <ac:spMkLst>
            <pc:docMk/>
            <pc:sldMk cId="754667137" sldId="386"/>
            <ac:spMk id="23" creationId="{00000000-0000-0000-0000-000000000000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4" creationId="{1908CD71-6A1A-7B1D-148F-BB9DFBCCA3CE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5" creationId="{E6CF4135-15A2-2898-FAEB-8EF2D1DC7B57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6" creationId="{BE73F5C0-0320-F5B5-8126-367556402188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7" creationId="{214B2B0D-1B91-0058-1FA0-CAEEF4F6C2A0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9" creationId="{6F2CB9FE-DF7F-F426-5478-4C336FD6B56F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40" creationId="{9996B072-2787-14C9-ADCE-4E4A5C0D6FFC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41" creationId="{D8410A83-1D80-9D36-C0AA-96CFD982D61E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42" creationId="{67BA756A-7FDC-AE5A-0F6F-44797299628E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43" creationId="{D5D7B97E-B35F-0FB3-96E0-3E8405ED5ACF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56" creationId="{72A1EB22-DD99-9D1C-A84F-BA612527376A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57" creationId="{6A619E0A-0D2C-6D01-569F-E0199435661B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58" creationId="{EEC508D4-873E-44DE-0473-21E251876835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59" creationId="{3FD2F933-F990-C4D3-00D5-5C1874F0861A}"/>
          </ac:spMkLst>
        </pc:spChg>
        <pc:spChg chg="mod">
          <ac:chgData name="代數白痴 顧" userId="316db6a4f7ef8138" providerId="LiveId" clId="{C067FEA5-8DB9-44DF-ABF0-BE58BC47F2AE}" dt="2023-08-05T09:54:39.122" v="1078" actId="115"/>
          <ac:spMkLst>
            <pc:docMk/>
            <pc:sldMk cId="754667137" sldId="386"/>
            <ac:spMk id="60" creationId="{90ECAF3B-FFFF-A531-AFBE-31708C7D891C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1" creationId="{4E51E30B-DE2A-028C-F17A-6FFFD087DB01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2" creationId="{EA97BFCE-110A-ECDF-2FAD-D4B7F4514086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3" creationId="{B367ABF6-E096-16DC-FB5A-22DF80335EA9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4" creationId="{F1BEB077-B42D-59B8-FDE7-F06DFDFC2555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5" creationId="{ED481A23-E954-7627-D6FC-427D71BC0559}"/>
          </ac:spMkLst>
        </pc:spChg>
        <pc:spChg chg="mod">
          <ac:chgData name="代數白痴 顧" userId="316db6a4f7ef8138" providerId="LiveId" clId="{C067FEA5-8DB9-44DF-ABF0-BE58BC47F2AE}" dt="2023-08-05T09:40:16.610" v="361" actId="165"/>
          <ac:spMkLst>
            <pc:docMk/>
            <pc:sldMk cId="754667137" sldId="386"/>
            <ac:spMk id="85" creationId="{FD9877AB-90D9-85AC-8B35-7C59154D6CA1}"/>
          </ac:spMkLst>
        </pc:spChg>
        <pc:spChg chg="mod">
          <ac:chgData name="代數白痴 顧" userId="316db6a4f7ef8138" providerId="LiveId" clId="{C067FEA5-8DB9-44DF-ABF0-BE58BC47F2AE}" dt="2023-08-05T09:40:16.610" v="361" actId="165"/>
          <ac:spMkLst>
            <pc:docMk/>
            <pc:sldMk cId="754667137" sldId="386"/>
            <ac:spMk id="86" creationId="{7A8B1BF8-834A-95B0-07DE-5087C19188C0}"/>
          </ac:spMkLst>
        </pc:spChg>
        <pc:spChg chg="mod">
          <ac:chgData name="代數白痴 顧" userId="316db6a4f7ef8138" providerId="LiveId" clId="{C067FEA5-8DB9-44DF-ABF0-BE58BC47F2AE}" dt="2023-08-05T09:52:24.403" v="1014" actId="113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C067FEA5-8DB9-44DF-ABF0-BE58BC47F2AE}" dt="2023-08-05T09:40:16.610" v="361" actId="165"/>
          <ac:spMkLst>
            <pc:docMk/>
            <pc:sldMk cId="754667137" sldId="386"/>
            <ac:spMk id="101" creationId="{665D392D-19FC-71B5-434C-0ABBBC91FB85}"/>
          </ac:spMkLst>
        </pc:spChg>
        <pc:grpChg chg="mod topLvl">
          <ac:chgData name="代數白痴 顧" userId="316db6a4f7ef8138" providerId="LiveId" clId="{C067FEA5-8DB9-44DF-ABF0-BE58BC47F2AE}" dt="2023-08-05T09:49:14.112" v="627" actId="478"/>
          <ac:grpSpMkLst>
            <pc:docMk/>
            <pc:sldMk cId="754667137" sldId="386"/>
            <ac:grpSpMk id="2" creationId="{9204BB33-F861-B3E8-E94D-762DF3B9352D}"/>
          </ac:grpSpMkLst>
        </pc:grpChg>
        <pc:grpChg chg="del">
          <ac:chgData name="代數白痴 顧" userId="316db6a4f7ef8138" providerId="LiveId" clId="{C067FEA5-8DB9-44DF-ABF0-BE58BC47F2AE}" dt="2023-08-05T09:39:06.063" v="312" actId="478"/>
          <ac:grpSpMkLst>
            <pc:docMk/>
            <pc:sldMk cId="754667137" sldId="386"/>
            <ac:grpSpMk id="76" creationId="{8863FF58-9B21-7255-E3AE-8BC87C5301AF}"/>
          </ac:grpSpMkLst>
        </pc:grpChg>
        <pc:grpChg chg="del mod topLvl">
          <ac:chgData name="代數白痴 顧" userId="316db6a4f7ef8138" providerId="LiveId" clId="{C067FEA5-8DB9-44DF-ABF0-BE58BC47F2AE}" dt="2023-08-05T09:49:14.112" v="627" actId="478"/>
          <ac:grpSpMkLst>
            <pc:docMk/>
            <pc:sldMk cId="754667137" sldId="386"/>
            <ac:grpSpMk id="77" creationId="{A89B63AF-471D-B2A8-79A7-714D67106830}"/>
          </ac:grpSpMkLst>
        </pc:grpChg>
        <pc:grpChg chg="del">
          <ac:chgData name="代數白痴 顧" userId="316db6a4f7ef8138" providerId="LiveId" clId="{C067FEA5-8DB9-44DF-ABF0-BE58BC47F2AE}" dt="2023-08-05T09:40:16.610" v="361" actId="165"/>
          <ac:grpSpMkLst>
            <pc:docMk/>
            <pc:sldMk cId="754667137" sldId="386"/>
            <ac:grpSpMk id="78" creationId="{5C20ED32-AE53-076E-7CD8-9460420B3941}"/>
          </ac:grpSpMkLst>
        </pc:grpChg>
        <pc:picChg chg="add del mod">
          <ac:chgData name="代數白痴 顧" userId="316db6a4f7ef8138" providerId="LiveId" clId="{C067FEA5-8DB9-44DF-ABF0-BE58BC47F2AE}" dt="2023-08-05T09:43:43.471" v="577" actId="478"/>
          <ac:picMkLst>
            <pc:docMk/>
            <pc:sldMk cId="754667137" sldId="386"/>
            <ac:picMk id="8" creationId="{74EA6CE1-1450-C38E-0994-7BE25F51E960}"/>
          </ac:picMkLst>
        </pc:picChg>
        <pc:cxnChg chg="mod">
          <ac:chgData name="代數白痴 顧" userId="316db6a4f7ef8138" providerId="LiveId" clId="{C067FEA5-8DB9-44DF-ABF0-BE58BC47F2AE}" dt="2023-08-05T09:54:33.050" v="1077" actId="1076"/>
          <ac:cxnSpMkLst>
            <pc:docMk/>
            <pc:sldMk cId="754667137" sldId="386"/>
            <ac:cxnSpMk id="3" creationId="{0A66E084-65E6-1358-0A8B-92B6D6964606}"/>
          </ac:cxnSpMkLst>
        </pc:cxnChg>
        <pc:cxnChg chg="del">
          <ac:chgData name="代數白痴 顧" userId="316db6a4f7ef8138" providerId="LiveId" clId="{C067FEA5-8DB9-44DF-ABF0-BE58BC47F2AE}" dt="2023-08-05T09:38:53.091" v="307" actId="478"/>
          <ac:cxnSpMkLst>
            <pc:docMk/>
            <pc:sldMk cId="754667137" sldId="386"/>
            <ac:cxnSpMk id="5" creationId="{B61D65D2-3D41-B046-EF95-431EEE1972F6}"/>
          </ac:cxnSpMkLst>
        </pc:cxnChg>
        <pc:cxnChg chg="del">
          <ac:chgData name="代數白痴 顧" userId="316db6a4f7ef8138" providerId="LiveId" clId="{C067FEA5-8DB9-44DF-ABF0-BE58BC47F2AE}" dt="2023-08-05T09:38:53.091" v="307" actId="478"/>
          <ac:cxnSpMkLst>
            <pc:docMk/>
            <pc:sldMk cId="754667137" sldId="386"/>
            <ac:cxnSpMk id="6" creationId="{3C3ED850-D677-7459-7D62-5A8AC23E39AB}"/>
          </ac:cxnSpMkLst>
        </pc:cxnChg>
        <pc:cxnChg chg="del">
          <ac:chgData name="代數白痴 顧" userId="316db6a4f7ef8138" providerId="LiveId" clId="{C067FEA5-8DB9-44DF-ABF0-BE58BC47F2AE}" dt="2023-08-05T09:38:53.091" v="307" actId="478"/>
          <ac:cxnSpMkLst>
            <pc:docMk/>
            <pc:sldMk cId="754667137" sldId="386"/>
            <ac:cxnSpMk id="7" creationId="{61BDB1AA-9ECB-875E-5F98-D32684266975}"/>
          </ac:cxnSpMkLst>
        </pc:cxnChg>
        <pc:cxnChg chg="del">
          <ac:chgData name="代數白痴 顧" userId="316db6a4f7ef8138" providerId="LiveId" clId="{C067FEA5-8DB9-44DF-ABF0-BE58BC47F2AE}" dt="2023-08-05T09:38:04.922" v="121" actId="478"/>
          <ac:cxnSpMkLst>
            <pc:docMk/>
            <pc:sldMk cId="754667137" sldId="386"/>
            <ac:cxnSpMk id="14" creationId="{D2F35921-4BF4-23DD-E360-C0BD10943047}"/>
          </ac:cxnSpMkLst>
        </pc:cxnChg>
        <pc:cxnChg chg="del mod topLvl">
          <ac:chgData name="代數白痴 顧" userId="316db6a4f7ef8138" providerId="LiveId" clId="{C067FEA5-8DB9-44DF-ABF0-BE58BC47F2AE}" dt="2023-08-05T09:40:19.633" v="362" actId="478"/>
          <ac:cxnSpMkLst>
            <pc:docMk/>
            <pc:sldMk cId="754667137" sldId="386"/>
            <ac:cxnSpMk id="55" creationId="{F511F857-D855-89F3-83D3-8A716BA5D32F}"/>
          </ac:cxnSpMkLst>
        </pc:cxnChg>
        <pc:cxnChg chg="del mod">
          <ac:chgData name="代數白痴 顧" userId="316db6a4f7ef8138" providerId="LiveId" clId="{C067FEA5-8DB9-44DF-ABF0-BE58BC47F2AE}" dt="2023-08-05T09:49:14.112" v="627" actId="478"/>
          <ac:cxnSpMkLst>
            <pc:docMk/>
            <pc:sldMk cId="754667137" sldId="386"/>
            <ac:cxnSpMk id="67" creationId="{1CBDFDA7-A425-B000-CF01-B04F67CC5900}"/>
          </ac:cxnSpMkLst>
        </pc:cxnChg>
        <pc:cxnChg chg="del mod">
          <ac:chgData name="代數白痴 顧" userId="316db6a4f7ef8138" providerId="LiveId" clId="{C067FEA5-8DB9-44DF-ABF0-BE58BC47F2AE}" dt="2023-08-05T09:49:14.112" v="627" actId="478"/>
          <ac:cxnSpMkLst>
            <pc:docMk/>
            <pc:sldMk cId="754667137" sldId="386"/>
            <ac:cxnSpMk id="68" creationId="{BDBA1C33-99F7-DBD0-0191-475C2CB13334}"/>
          </ac:cxnSpMkLst>
        </pc:cxnChg>
        <pc:cxnChg chg="del mod topLvl">
          <ac:chgData name="代數白痴 顧" userId="316db6a4f7ef8138" providerId="LiveId" clId="{C067FEA5-8DB9-44DF-ABF0-BE58BC47F2AE}" dt="2023-08-05T09:49:14.112" v="627" actId="478"/>
          <ac:cxnSpMkLst>
            <pc:docMk/>
            <pc:sldMk cId="754667137" sldId="386"/>
            <ac:cxnSpMk id="69" creationId="{21317E0C-E13E-C0A4-7260-6B716E3A67F7}"/>
          </ac:cxnSpMkLst>
        </pc:cxnChg>
        <pc:cxnChg chg="mod">
          <ac:chgData name="代數白痴 顧" userId="316db6a4f7ef8138" providerId="LiveId" clId="{C067FEA5-8DB9-44DF-ABF0-BE58BC47F2AE}" dt="2023-08-05T09:40:16.610" v="361" actId="165"/>
          <ac:cxnSpMkLst>
            <pc:docMk/>
            <pc:sldMk cId="754667137" sldId="386"/>
            <ac:cxnSpMk id="84" creationId="{85798A49-4654-BF16-EA6F-C7F808DE531E}"/>
          </ac:cxnSpMkLst>
        </pc:cxnChg>
      </pc:sldChg>
      <pc:sldChg chg="addSp delSp modSp add mod">
        <pc:chgData name="代數白痴 顧" userId="316db6a4f7ef8138" providerId="LiveId" clId="{C067FEA5-8DB9-44DF-ABF0-BE58BC47F2AE}" dt="2023-08-05T10:35:31.659" v="2413" actId="20577"/>
        <pc:sldMkLst>
          <pc:docMk/>
          <pc:sldMk cId="731354489" sldId="387"/>
        </pc:sldMkLst>
        <pc:spChg chg="del">
          <ac:chgData name="代數白痴 顧" userId="316db6a4f7ef8138" providerId="LiveId" clId="{C067FEA5-8DB9-44DF-ABF0-BE58BC47F2AE}" dt="2023-08-05T10:09:52.265" v="1103" actId="478"/>
          <ac:spMkLst>
            <pc:docMk/>
            <pc:sldMk cId="731354489" sldId="387"/>
            <ac:spMk id="9" creationId="{DB34F944-0742-E316-6A63-D9EA15072137}"/>
          </ac:spMkLst>
        </pc:spChg>
        <pc:spChg chg="mod">
          <ac:chgData name="代數白痴 顧" userId="316db6a4f7ef8138" providerId="LiveId" clId="{C067FEA5-8DB9-44DF-ABF0-BE58BC47F2AE}" dt="2023-08-05T10:31:52.744" v="2406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C067FEA5-8DB9-44DF-ABF0-BE58BC47F2AE}" dt="2023-08-05T10:13:36.730" v="1750" actId="113"/>
          <ac:spMkLst>
            <pc:docMk/>
            <pc:sldMk cId="731354489" sldId="387"/>
            <ac:spMk id="60" creationId="{90ECAF3B-FFFF-A531-AFBE-31708C7D891C}"/>
          </ac:spMkLst>
        </pc:spChg>
        <pc:spChg chg="mod topLvl">
          <ac:chgData name="代數白痴 顧" userId="316db6a4f7ef8138" providerId="LiveId" clId="{C067FEA5-8DB9-44DF-ABF0-BE58BC47F2AE}" dt="2023-08-05T10:31:08.044" v="2401" actId="164"/>
          <ac:spMkLst>
            <pc:docMk/>
            <pc:sldMk cId="731354489" sldId="387"/>
            <ac:spMk id="85" creationId="{FD9877AB-90D9-85AC-8B35-7C59154D6CA1}"/>
          </ac:spMkLst>
        </pc:spChg>
        <pc:spChg chg="mod topLvl">
          <ac:chgData name="代數白痴 顧" userId="316db6a4f7ef8138" providerId="LiveId" clId="{C067FEA5-8DB9-44DF-ABF0-BE58BC47F2AE}" dt="2023-08-05T10:31:08.044" v="2401" actId="164"/>
          <ac:spMkLst>
            <pc:docMk/>
            <pc:sldMk cId="731354489" sldId="387"/>
            <ac:spMk id="86" creationId="{7A8B1BF8-834A-95B0-07DE-5087C19188C0}"/>
          </ac:spMkLst>
        </pc:spChg>
        <pc:spChg chg="mod topLvl">
          <ac:chgData name="代數白痴 顧" userId="316db6a4f7ef8138" providerId="LiveId" clId="{C067FEA5-8DB9-44DF-ABF0-BE58BC47F2AE}" dt="2023-08-05T10:35:31.659" v="2413" actId="20577"/>
          <ac:spMkLst>
            <pc:docMk/>
            <pc:sldMk cId="731354489" sldId="387"/>
            <ac:spMk id="89" creationId="{9E8FE398-ED8E-E5DE-BD50-E0471252FAF6}"/>
          </ac:spMkLst>
        </pc:spChg>
        <pc:spChg chg="mod topLvl">
          <ac:chgData name="代數白痴 顧" userId="316db6a4f7ef8138" providerId="LiveId" clId="{C067FEA5-8DB9-44DF-ABF0-BE58BC47F2AE}" dt="2023-08-05T10:31:08.044" v="2401" actId="164"/>
          <ac:spMkLst>
            <pc:docMk/>
            <pc:sldMk cId="731354489" sldId="387"/>
            <ac:spMk id="101" creationId="{665D392D-19FC-71B5-434C-0ABBBC91FB85}"/>
          </ac:spMkLst>
        </pc:spChg>
        <pc:grpChg chg="del">
          <ac:chgData name="代數白痴 顧" userId="316db6a4f7ef8138" providerId="LiveId" clId="{C067FEA5-8DB9-44DF-ABF0-BE58BC47F2AE}" dt="2023-08-05T10:26:16.320" v="2089" actId="165"/>
          <ac:grpSpMkLst>
            <pc:docMk/>
            <pc:sldMk cId="731354489" sldId="387"/>
            <ac:grpSpMk id="2" creationId="{9204BB33-F861-B3E8-E94D-762DF3B9352D}"/>
          </ac:grpSpMkLst>
        </pc:grpChg>
        <pc:grpChg chg="add mod">
          <ac:chgData name="代數白痴 顧" userId="316db6a4f7ef8138" providerId="LiveId" clId="{C067FEA5-8DB9-44DF-ABF0-BE58BC47F2AE}" dt="2023-08-05T10:31:08.044" v="2401" actId="164"/>
          <ac:grpSpMkLst>
            <pc:docMk/>
            <pc:sldMk cId="731354489" sldId="387"/>
            <ac:grpSpMk id="5" creationId="{4BAA3B68-1C7B-0A3C-CDE3-3D592655F73E}"/>
          </ac:grpSpMkLst>
        </pc:grpChg>
        <pc:cxnChg chg="mod topLvl">
          <ac:chgData name="代數白痴 顧" userId="316db6a4f7ef8138" providerId="LiveId" clId="{C067FEA5-8DB9-44DF-ABF0-BE58BC47F2AE}" dt="2023-08-05T10:31:08.044" v="2401" actId="164"/>
          <ac:cxnSpMkLst>
            <pc:docMk/>
            <pc:sldMk cId="731354489" sldId="387"/>
            <ac:cxnSpMk id="84" creationId="{85798A49-4654-BF16-EA6F-C7F808DE531E}"/>
          </ac:cxnSpMkLst>
        </pc:cxnChg>
      </pc:sldChg>
      <pc:sldChg chg="new del">
        <pc:chgData name="代數白痴 顧" userId="316db6a4f7ef8138" providerId="LiveId" clId="{C067FEA5-8DB9-44DF-ABF0-BE58BC47F2AE}" dt="2023-08-05T09:43:02.556" v="555" actId="2696"/>
        <pc:sldMkLst>
          <pc:docMk/>
          <pc:sldMk cId="2378899189" sldId="387"/>
        </pc:sldMkLst>
      </pc:sldChg>
      <pc:sldMasterChg chg="modSldLayout">
        <pc:chgData name="代數白痴 顧" userId="316db6a4f7ef8138" providerId="LiveId" clId="{C067FEA5-8DB9-44DF-ABF0-BE58BC47F2AE}" dt="2023-08-05T09:31:39.793" v="26" actId="207"/>
        <pc:sldMasterMkLst>
          <pc:docMk/>
          <pc:sldMasterMk cId="3597785154" sldId="2147483648"/>
        </pc:sldMasterMkLst>
        <pc:sldLayoutChg chg="modSp mod">
          <pc:chgData name="代數白痴 顧" userId="316db6a4f7ef8138" providerId="LiveId" clId="{C067FEA5-8DB9-44DF-ABF0-BE58BC47F2AE}" dt="2023-08-05T09:31:39.793" v="26" actId="207"/>
          <pc:sldLayoutMkLst>
            <pc:docMk/>
            <pc:sldMasterMk cId="3597785154" sldId="2147483648"/>
            <pc:sldLayoutMk cId="1059632797" sldId="2147483650"/>
          </pc:sldLayoutMkLst>
          <pc:spChg chg="mod">
            <ac:chgData name="代數白痴 顧" userId="316db6a4f7ef8138" providerId="LiveId" clId="{C067FEA5-8DB9-44DF-ABF0-BE58BC47F2AE}" dt="2023-08-05T09:31:39.793" v="26" actId="207"/>
            <ac:spMkLst>
              <pc:docMk/>
              <pc:sldMasterMk cId="3597785154" sldId="2147483648"/>
              <pc:sldLayoutMk cId="1059632797" sldId="2147483650"/>
              <ac:spMk id="2" creationId="{00000000-0000-0000-0000-000000000000}"/>
            </ac:spMkLst>
          </pc:spChg>
          <pc:cxnChg chg="mod">
            <ac:chgData name="代數白痴 顧" userId="316db6a4f7ef8138" providerId="LiveId" clId="{C067FEA5-8DB9-44DF-ABF0-BE58BC47F2AE}" dt="2023-08-05T09:31:23.990" v="25" actId="1035"/>
            <ac:cxnSpMkLst>
              <pc:docMk/>
              <pc:sldMasterMk cId="3597785154" sldId="2147483648"/>
              <pc:sldLayoutMk cId="1059632797" sldId="2147483650"/>
              <ac:cxnSpMk id="12" creationId="{00000000-0000-0000-0000-000000000000}"/>
            </ac:cxnSpMkLst>
          </pc:cxnChg>
        </pc:sldLayoutChg>
      </pc:sldMasterChg>
    </pc:docChg>
  </pc:docChgLst>
  <pc:docChgLst>
    <pc:chgData name="代數白痴 顧" userId="316db6a4f7ef8138" providerId="LiveId" clId="{D104867C-9455-43AE-AB32-23C3E6643204}"/>
    <pc:docChg chg="undo custSel modSld">
      <pc:chgData name="代數白痴 顧" userId="316db6a4f7ef8138" providerId="LiveId" clId="{D104867C-9455-43AE-AB32-23C3E6643204}" dt="2023-08-24T07:01:24.629" v="2157"/>
      <pc:docMkLst>
        <pc:docMk/>
      </pc:docMkLst>
      <pc:sldChg chg="modTransition">
        <pc:chgData name="代數白痴 顧" userId="316db6a4f7ef8138" providerId="LiveId" clId="{D104867C-9455-43AE-AB32-23C3E6643204}" dt="2023-08-24T07:01:24.629" v="2155"/>
        <pc:sldMkLst>
          <pc:docMk/>
          <pc:sldMk cId="754667137" sldId="386"/>
        </pc:sldMkLst>
      </pc:sldChg>
      <pc:sldChg chg="delSp modSp mod modTransition modNotesTx">
        <pc:chgData name="代數白痴 顧" userId="316db6a4f7ef8138" providerId="LiveId" clId="{D104867C-9455-43AE-AB32-23C3E6643204}" dt="2023-08-24T07:01:24.628" v="2154"/>
        <pc:sldMkLst>
          <pc:docMk/>
          <pc:sldMk cId="731354489" sldId="387"/>
        </pc:sldMkLst>
        <pc:spChg chg="mod">
          <ac:chgData name="代數白痴 顧" userId="316db6a4f7ef8138" providerId="LiveId" clId="{D104867C-9455-43AE-AB32-23C3E6643204}" dt="2023-08-24T06:50:19.964" v="410" actId="3064"/>
          <ac:spMkLst>
            <pc:docMk/>
            <pc:sldMk cId="731354489" sldId="387"/>
            <ac:spMk id="4" creationId="{8A4B01F3-9D04-45D0-43DC-0AEE9F8DF44A}"/>
          </ac:spMkLst>
        </pc:spChg>
        <pc:spChg chg="mod">
          <ac:chgData name="代數白痴 顧" userId="316db6a4f7ef8138" providerId="LiveId" clId="{D104867C-9455-43AE-AB32-23C3E6643204}" dt="2023-08-24T06:48:48.247" v="329" actId="20577"/>
          <ac:spMkLst>
            <pc:docMk/>
            <pc:sldMk cId="731354489" sldId="387"/>
            <ac:spMk id="8" creationId="{B6ED230F-2DF2-F6E8-D04C-F2C879EF0BB8}"/>
          </ac:spMkLst>
        </pc:spChg>
        <pc:spChg chg="mod">
          <ac:chgData name="代數白痴 顧" userId="316db6a4f7ef8138" providerId="LiveId" clId="{D104867C-9455-43AE-AB32-23C3E6643204}" dt="2023-08-24T06:53:20.430" v="577" actId="94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D104867C-9455-43AE-AB32-23C3E6643204}" dt="2023-08-24T06:48:25.498" v="299" actId="947"/>
          <ac:spMkLst>
            <pc:docMk/>
            <pc:sldMk cId="731354489" sldId="387"/>
            <ac:spMk id="60" creationId="{90ECAF3B-FFFF-A531-AFBE-31708C7D891C}"/>
          </ac:spMkLst>
        </pc:spChg>
        <pc:inkChg chg="del">
          <ac:chgData name="代數白痴 顧" userId="316db6a4f7ef8138" providerId="LiveId" clId="{D104867C-9455-43AE-AB32-23C3E6643204}" dt="2023-08-24T06:45:46.332" v="83" actId="478"/>
          <ac:inkMkLst>
            <pc:docMk/>
            <pc:sldMk cId="731354489" sldId="387"/>
            <ac:inkMk id="14" creationId="{CAFDA1A6-A045-8272-D103-3852EF0F5443}"/>
          </ac:inkMkLst>
        </pc:inkChg>
      </pc:sldChg>
      <pc:sldChg chg="modTransition">
        <pc:chgData name="代數白痴 顧" userId="316db6a4f7ef8138" providerId="LiveId" clId="{D104867C-9455-43AE-AB32-23C3E6643204}" dt="2023-08-24T07:01:24.629" v="2156"/>
        <pc:sldMkLst>
          <pc:docMk/>
          <pc:sldMk cId="3686676960" sldId="388"/>
        </pc:sldMkLst>
      </pc:sldChg>
      <pc:sldChg chg="modSp mod modTransition modNotesTx">
        <pc:chgData name="代數白痴 顧" userId="316db6a4f7ef8138" providerId="LiveId" clId="{D104867C-9455-43AE-AB32-23C3E6643204}" dt="2023-08-24T07:01:24.628" v="2153"/>
        <pc:sldMkLst>
          <pc:docMk/>
          <pc:sldMk cId="151402070" sldId="390"/>
        </pc:sldMkLst>
        <pc:spChg chg="mod">
          <ac:chgData name="代數白痴 顧" userId="316db6a4f7ef8138" providerId="LiveId" clId="{D104867C-9455-43AE-AB32-23C3E6643204}" dt="2023-08-24T06:45:24.074" v="50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Transition">
        <pc:chgData name="代數白痴 顧" userId="316db6a4f7ef8138" providerId="LiveId" clId="{D104867C-9455-43AE-AB32-23C3E6643204}" dt="2023-08-24T07:01:24.629" v="2157"/>
        <pc:sldMkLst>
          <pc:docMk/>
          <pc:sldMk cId="3878279706" sldId="391"/>
        </pc:sldMkLst>
      </pc:sldChg>
    </pc:docChg>
  </pc:docChgLst>
  <pc:docChgLst>
    <pc:chgData name="代數白痴 顧" userId="316db6a4f7ef8138" providerId="LiveId" clId="{17E509C0-6FA3-401A-8550-7AE85D85E8AE}"/>
    <pc:docChg chg="undo custSel modSld">
      <pc:chgData name="代數白痴 顧" userId="316db6a4f7ef8138" providerId="LiveId" clId="{17E509C0-6FA3-401A-8550-7AE85D85E8AE}" dt="2023-07-21T03:29:20.464" v="7254" actId="20577"/>
      <pc:docMkLst>
        <pc:docMk/>
      </pc:docMkLst>
      <pc:sldChg chg="addSp delSp modSp mod delAnim modNotesTx">
        <pc:chgData name="代數白痴 顧" userId="316db6a4f7ef8138" providerId="LiveId" clId="{17E509C0-6FA3-401A-8550-7AE85D85E8AE}" dt="2023-07-21T03:27:26.349" v="7247" actId="20577"/>
        <pc:sldMkLst>
          <pc:docMk/>
          <pc:sldMk cId="2873434386" sldId="379"/>
        </pc:sldMkLst>
        <pc:spChg chg="add del">
          <ac:chgData name="代數白痴 顧" userId="316db6a4f7ef8138" providerId="LiveId" clId="{17E509C0-6FA3-401A-8550-7AE85D85E8AE}" dt="2023-07-20T23:45:48.665" v="1549" actId="478"/>
          <ac:spMkLst>
            <pc:docMk/>
            <pc:sldMk cId="2873434386" sldId="379"/>
            <ac:spMk id="5" creationId="{4F598260-248A-1D0A-0DCF-D34D0D94D296}"/>
          </ac:spMkLst>
        </pc:spChg>
        <pc:spChg chg="add del mod">
          <ac:chgData name="代數白痴 顧" userId="316db6a4f7ef8138" providerId="LiveId" clId="{17E509C0-6FA3-401A-8550-7AE85D85E8AE}" dt="2023-07-21T03:25:49.327" v="6934" actId="478"/>
          <ac:spMkLst>
            <pc:docMk/>
            <pc:sldMk cId="2873434386" sldId="379"/>
            <ac:spMk id="11" creationId="{08AC984D-D2D9-AAFD-C645-6AF4B24D91CD}"/>
          </ac:spMkLst>
        </pc:spChg>
        <pc:spChg chg="add del mod">
          <ac:chgData name="代數白痴 顧" userId="316db6a4f7ef8138" providerId="LiveId" clId="{17E509C0-6FA3-401A-8550-7AE85D85E8AE}" dt="2023-07-21T03:25:49.327" v="6934" actId="478"/>
          <ac:spMkLst>
            <pc:docMk/>
            <pc:sldMk cId="2873434386" sldId="379"/>
            <ac:spMk id="12" creationId="{9BFDB900-7E76-520A-F395-89AF3B998473}"/>
          </ac:spMkLst>
        </pc:spChg>
        <pc:spChg chg="add del mod">
          <ac:chgData name="代數白痴 顧" userId="316db6a4f7ef8138" providerId="LiveId" clId="{17E509C0-6FA3-401A-8550-7AE85D85E8AE}" dt="2023-07-21T03:25:49.327" v="6934" actId="478"/>
          <ac:spMkLst>
            <pc:docMk/>
            <pc:sldMk cId="2873434386" sldId="379"/>
            <ac:spMk id="13" creationId="{F0CA1D2F-B50E-C58E-0959-5CD82A3CA933}"/>
          </ac:spMkLst>
        </pc:spChg>
        <pc:spChg chg="del">
          <ac:chgData name="代數白痴 顧" userId="316db6a4f7ef8138" providerId="LiveId" clId="{17E509C0-6FA3-401A-8550-7AE85D85E8AE}" dt="2023-07-20T23:44:25.900" v="1273" actId="478"/>
          <ac:spMkLst>
            <pc:docMk/>
            <pc:sldMk cId="2873434386" sldId="379"/>
            <ac:spMk id="29" creationId="{6C534A47-58C5-C19B-A570-D80F68D0E0C9}"/>
          </ac:spMkLst>
        </pc:spChg>
        <pc:spChg chg="del">
          <ac:chgData name="代數白痴 顧" userId="316db6a4f7ef8138" providerId="LiveId" clId="{17E509C0-6FA3-401A-8550-7AE85D85E8AE}" dt="2023-07-20T23:47:52.636" v="1817" actId="478"/>
          <ac:spMkLst>
            <pc:docMk/>
            <pc:sldMk cId="2873434386" sldId="379"/>
            <ac:spMk id="52" creationId="{E2DAA9E7-790A-AA98-EF70-BBC9891E6727}"/>
          </ac:spMkLst>
        </pc:spChg>
        <pc:spChg chg="mod">
          <ac:chgData name="代數白痴 顧" userId="316db6a4f7ef8138" providerId="LiveId" clId="{17E509C0-6FA3-401A-8550-7AE85D85E8AE}" dt="2023-07-20T23:48:39.168" v="1970" actId="20577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17E509C0-6FA3-401A-8550-7AE85D85E8AE}" dt="2023-07-21T03:18:08.592" v="5661" actId="113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17E509C0-6FA3-401A-8550-7AE85D85E8AE}" dt="2023-07-20T23:50:36.171" v="2263" actId="20577"/>
          <ac:spMkLst>
            <pc:docMk/>
            <pc:sldMk cId="2873434386" sldId="379"/>
            <ac:spMk id="101" creationId="{665D392D-19FC-71B5-434C-0ABBBC91FB85}"/>
          </ac:spMkLst>
        </pc:spChg>
        <pc:inkChg chg="del">
          <ac:chgData name="代數白痴 顧" userId="316db6a4f7ef8138" providerId="LiveId" clId="{17E509C0-6FA3-401A-8550-7AE85D85E8AE}" dt="2023-07-20T23:30:14.365" v="2" actId="478"/>
          <ac:inkMkLst>
            <pc:docMk/>
            <pc:sldMk cId="2873434386" sldId="379"/>
            <ac:inkMk id="3" creationId="{A385B9CF-F039-0CCB-1FDE-1B5EE2D6EF7A}"/>
          </ac:inkMkLst>
        </pc:inkChg>
        <pc:cxnChg chg="add del mod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4" creationId="{D14E4F12-5C2C-B234-3E5B-6DD19E1966E8}"/>
          </ac:cxnSpMkLst>
        </pc:cxnChg>
        <pc:cxnChg chg="add del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6" creationId="{F55850C5-A665-CD3D-CDC7-2CF8E42A5AB7}"/>
          </ac:cxnSpMkLst>
        </pc:cxnChg>
        <pc:cxnChg chg="add del mod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7" creationId="{92FBADAD-D439-6727-6654-98BD10C1C3AA}"/>
          </ac:cxnSpMkLst>
        </pc:cxnChg>
        <pc:cxnChg chg="add del mod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8" creationId="{A2E26231-9EFD-97AD-AA7B-6BB6E07C56D9}"/>
          </ac:cxnSpMkLst>
        </pc:cxnChg>
        <pc:cxnChg chg="add del mod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9" creationId="{9BDA188F-B3AC-C084-07D7-1BF2A01F0B0B}"/>
          </ac:cxnSpMkLst>
        </pc:cxnChg>
        <pc:cxnChg chg="add del mod">
          <ac:chgData name="代數白痴 顧" userId="316db6a4f7ef8138" providerId="LiveId" clId="{17E509C0-6FA3-401A-8550-7AE85D85E8AE}" dt="2023-07-21T03:20:50.653" v="6037" actId="478"/>
          <ac:cxnSpMkLst>
            <pc:docMk/>
            <pc:sldMk cId="2873434386" sldId="379"/>
            <ac:cxnSpMk id="10" creationId="{C78D4E40-0B47-BE55-BD47-88A71AECEF4B}"/>
          </ac:cxnSpMkLst>
        </pc:cxnChg>
      </pc:sldChg>
      <pc:sldChg chg="addSp delSp modSp mod delAnim modAnim modNotesTx">
        <pc:chgData name="代數白痴 顧" userId="316db6a4f7ef8138" providerId="LiveId" clId="{17E509C0-6FA3-401A-8550-7AE85D85E8AE}" dt="2023-07-21T03:15:14.258" v="5108" actId="20577"/>
        <pc:sldMkLst>
          <pc:docMk/>
          <pc:sldMk cId="2328187967" sldId="380"/>
        </pc:sldMkLst>
        <pc:spChg chg="add mod">
          <ac:chgData name="代數白痴 顧" userId="316db6a4f7ef8138" providerId="LiveId" clId="{17E509C0-6FA3-401A-8550-7AE85D85E8AE}" dt="2023-07-21T03:14:48.795" v="5078" actId="20577"/>
          <ac:spMkLst>
            <pc:docMk/>
            <pc:sldMk cId="2328187967" sldId="380"/>
            <ac:spMk id="3" creationId="{8CA77E1B-D9ED-D9EE-7A07-E85CC5132315}"/>
          </ac:spMkLst>
        </pc:spChg>
        <pc:spChg chg="add mod">
          <ac:chgData name="代數白痴 顧" userId="316db6a4f7ef8138" providerId="LiveId" clId="{17E509C0-6FA3-401A-8550-7AE85D85E8AE}" dt="2023-07-21T03:07:06.893" v="4794" actId="164"/>
          <ac:spMkLst>
            <pc:docMk/>
            <pc:sldMk cId="2328187967" sldId="380"/>
            <ac:spMk id="4" creationId="{2C70F817-FB79-F31A-3F56-2C3A000D69A9}"/>
          </ac:spMkLst>
        </pc:spChg>
        <pc:spChg chg="add mod">
          <ac:chgData name="代數白痴 顧" userId="316db6a4f7ef8138" providerId="LiveId" clId="{17E509C0-6FA3-401A-8550-7AE85D85E8AE}" dt="2023-07-21T03:07:06.893" v="4794" actId="164"/>
          <ac:spMkLst>
            <pc:docMk/>
            <pc:sldMk cId="2328187967" sldId="380"/>
            <ac:spMk id="11" creationId="{6EFDA526-D0F1-373A-C06B-3C52BEC792D3}"/>
          </ac:spMkLst>
        </pc:spChg>
        <pc:spChg chg="add mod">
          <ac:chgData name="代數白痴 顧" userId="316db6a4f7ef8138" providerId="LiveId" clId="{17E509C0-6FA3-401A-8550-7AE85D85E8AE}" dt="2023-07-21T03:07:06.893" v="4794" actId="164"/>
          <ac:spMkLst>
            <pc:docMk/>
            <pc:sldMk cId="2328187967" sldId="380"/>
            <ac:spMk id="16" creationId="{0331E554-12FE-3F97-1F27-34A38A00EA91}"/>
          </ac:spMkLst>
        </pc:spChg>
        <pc:spChg chg="add mod">
          <ac:chgData name="代數白痴 顧" userId="316db6a4f7ef8138" providerId="LiveId" clId="{17E509C0-6FA3-401A-8550-7AE85D85E8AE}" dt="2023-07-21T03:07:06.893" v="4794" actId="164"/>
          <ac:spMkLst>
            <pc:docMk/>
            <pc:sldMk cId="2328187967" sldId="380"/>
            <ac:spMk id="25" creationId="{2A976CEC-DBC0-AD16-9E10-DE694A54E4E0}"/>
          </ac:spMkLst>
        </pc:spChg>
        <pc:spChg chg="mod">
          <ac:chgData name="代數白痴 顧" userId="316db6a4f7ef8138" providerId="LiveId" clId="{17E509C0-6FA3-401A-8550-7AE85D85E8AE}" dt="2023-07-20T23:41:43.789" v="1027" actId="20577"/>
          <ac:spMkLst>
            <pc:docMk/>
            <pc:sldMk cId="2328187967" sldId="380"/>
            <ac:spMk id="60" creationId="{90ECAF3B-FFFF-A531-AFBE-31708C7D891C}"/>
          </ac:spMkLst>
        </pc:spChg>
        <pc:spChg chg="mod">
          <ac:chgData name="代數白痴 顧" userId="316db6a4f7ef8138" providerId="LiveId" clId="{17E509C0-6FA3-401A-8550-7AE85D85E8AE}" dt="2023-07-20T23:45:15.087" v="1514" actId="20577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17E509C0-6FA3-401A-8550-7AE85D85E8AE}" dt="2023-07-20T23:44:04.338" v="1270" actId="20577"/>
          <ac:spMkLst>
            <pc:docMk/>
            <pc:sldMk cId="2328187967" sldId="380"/>
            <ac:spMk id="101" creationId="{665D392D-19FC-71B5-434C-0ABBBC91FB85}"/>
          </ac:spMkLst>
        </pc:spChg>
        <pc:grpChg chg="add mod">
          <ac:chgData name="代數白痴 顧" userId="316db6a4f7ef8138" providerId="LiveId" clId="{17E509C0-6FA3-401A-8550-7AE85D85E8AE}" dt="2023-07-21T03:07:09.052" v="4795" actId="1076"/>
          <ac:grpSpMkLst>
            <pc:docMk/>
            <pc:sldMk cId="2328187967" sldId="380"/>
            <ac:grpSpMk id="26" creationId="{D0F3EAA3-CCCE-084C-8683-835BE14A5678}"/>
          </ac:grpSpMkLst>
        </pc:grpChg>
        <pc:grpChg chg="del">
          <ac:chgData name="代數白痴 顧" userId="316db6a4f7ef8138" providerId="LiveId" clId="{17E509C0-6FA3-401A-8550-7AE85D85E8AE}" dt="2023-07-20T23:39:59.254" v="846" actId="478"/>
          <ac:grpSpMkLst>
            <pc:docMk/>
            <pc:sldMk cId="2328187967" sldId="380"/>
            <ac:grpSpMk id="34" creationId="{5E70F412-D66A-8078-2DC6-9E18FD82969F}"/>
          </ac:grpSpMkLst>
        </pc:grpChg>
        <pc:inkChg chg="del">
          <ac:chgData name="代數白痴 顧" userId="316db6a4f7ef8138" providerId="LiveId" clId="{17E509C0-6FA3-401A-8550-7AE85D85E8AE}" dt="2023-07-20T23:30:12.819" v="1" actId="478"/>
          <ac:inkMkLst>
            <pc:docMk/>
            <pc:sldMk cId="2328187967" sldId="380"/>
            <ac:inkMk id="3" creationId="{BBADA09A-A0CA-9D0F-810D-D91D52066400}"/>
          </ac:inkMkLst>
        </pc:ink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6" creationId="{C88EB7A3-B62C-E331-3377-7C5923F40C28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8" creationId="{041CA15C-8C69-C3FE-E069-5E7DAB3F0731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0" creationId="{34131B62-47D6-098F-7FBB-EC97AD7BAB21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3" creationId="{CC0A429E-EF64-DEA5-DE21-2C8C87DF62D5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5" creationId="{6B0A4563-3ED3-39FF-66E8-7AB6361D0CE0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7" creationId="{92C1FE05-DA45-3799-A836-780195C52DC8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8" creationId="{F6BBF0F7-5F8E-3107-B9BF-A5B7081AAA96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9" creationId="{1B1FE6A4-C0FA-DD0D-CE06-42B749667308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20" creationId="{A8131586-4F7C-4F44-096E-E642C2F049FE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21" creationId="{05FDE124-7A78-05F3-61FA-313D419659BE}"/>
          </ac:cxnSpMkLst>
        </pc:cxnChg>
      </pc:sldChg>
      <pc:sldChg chg="delSp modSp mod delAnim modNotesTx">
        <pc:chgData name="代數白痴 顧" userId="316db6a4f7ef8138" providerId="LiveId" clId="{17E509C0-6FA3-401A-8550-7AE85D85E8AE}" dt="2023-07-21T03:29:20.464" v="7254" actId="20577"/>
        <pc:sldMkLst>
          <pc:docMk/>
          <pc:sldMk cId="1787025739" sldId="381"/>
        </pc:sldMkLst>
        <pc:spChg chg="del">
          <ac:chgData name="代數白痴 顧" userId="316db6a4f7ef8138" providerId="LiveId" clId="{17E509C0-6FA3-401A-8550-7AE85D85E8AE}" dt="2023-07-20T23:30:18.991" v="3" actId="478"/>
          <ac:spMkLst>
            <pc:docMk/>
            <pc:sldMk cId="1787025739" sldId="381"/>
            <ac:spMk id="5" creationId="{3855931C-DD42-DA21-0582-98545F1CD54F}"/>
          </ac:spMkLst>
        </pc:spChg>
        <pc:spChg chg="del">
          <ac:chgData name="代數白痴 顧" userId="316db6a4f7ef8138" providerId="LiveId" clId="{17E509C0-6FA3-401A-8550-7AE85D85E8AE}" dt="2023-07-20T23:36:19.867" v="463" actId="478"/>
          <ac:spMkLst>
            <pc:docMk/>
            <pc:sldMk cId="1787025739" sldId="381"/>
            <ac:spMk id="20" creationId="{A3FB830B-771B-E0FE-E89E-71C9D14A0C52}"/>
          </ac:spMkLst>
        </pc:spChg>
        <pc:spChg chg="mod">
          <ac:chgData name="代數白痴 顧" userId="316db6a4f7ef8138" providerId="LiveId" clId="{17E509C0-6FA3-401A-8550-7AE85D85E8AE}" dt="2023-07-21T03:29:11.195" v="7253" actId="115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 顧" userId="316db6a4f7ef8138" providerId="LiveId" clId="{17E509C0-6FA3-401A-8550-7AE85D85E8AE}" dt="2023-07-21T03:29:20.464" v="7254" actId="20577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17E509C0-6FA3-401A-8550-7AE85D85E8AE}" dt="2023-07-20T23:38:41.059" v="840" actId="947"/>
          <ac:spMkLst>
            <pc:docMk/>
            <pc:sldMk cId="1787025739" sldId="381"/>
            <ac:spMk id="101" creationId="{665D392D-19FC-71B5-434C-0ABBBC91FB85}"/>
          </ac:spMkLst>
        </pc:spChg>
        <pc:inkChg chg="del">
          <ac:chgData name="代數白痴 顧" userId="316db6a4f7ef8138" providerId="LiveId" clId="{17E509C0-6FA3-401A-8550-7AE85D85E8AE}" dt="2023-07-20T23:30:10.480" v="0" actId="478"/>
          <ac:inkMkLst>
            <pc:docMk/>
            <pc:sldMk cId="1787025739" sldId="381"/>
            <ac:inkMk id="4" creationId="{D7C2315A-55D8-E0A3-7090-40F5954AFBBB}"/>
          </ac:inkMkLst>
        </pc:inkChg>
      </pc:sldChg>
    </pc:docChg>
  </pc:docChgLst>
  <pc:docChgLst>
    <pc:chgData name="代數白痴 顧" userId="316db6a4f7ef8138" providerId="LiveId" clId="{967C1D32-7F5C-417D-BF46-ED84EEC4F444}"/>
    <pc:docChg chg="undo custSel modSld">
      <pc:chgData name="代數白痴 顧" userId="316db6a4f7ef8138" providerId="LiveId" clId="{967C1D32-7F5C-417D-BF46-ED84EEC4F444}" dt="2023-08-14T12:21:35.384" v="980" actId="20577"/>
      <pc:docMkLst>
        <pc:docMk/>
      </pc:docMkLst>
      <pc:sldChg chg="modSp mod modNotesTx">
        <pc:chgData name="代數白痴 顧" userId="316db6a4f7ef8138" providerId="LiveId" clId="{967C1D32-7F5C-417D-BF46-ED84EEC4F444}" dt="2023-08-14T11:59:52.867" v="27" actId="20577"/>
        <pc:sldMkLst>
          <pc:docMk/>
          <pc:sldMk cId="371298532" sldId="385"/>
        </pc:sldMkLst>
        <pc:spChg chg="mod">
          <ac:chgData name="代數白痴 顧" userId="316db6a4f7ef8138" providerId="LiveId" clId="{967C1D32-7F5C-417D-BF46-ED84EEC4F444}" dt="2023-08-14T11:59:42.688" v="8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delSp modSp mod">
        <pc:chgData name="代數白痴 顧" userId="316db6a4f7ef8138" providerId="LiveId" clId="{967C1D32-7F5C-417D-BF46-ED84EEC4F444}" dt="2023-08-14T12:09:03.613" v="224" actId="20577"/>
        <pc:sldMkLst>
          <pc:docMk/>
          <pc:sldMk cId="754667137" sldId="386"/>
        </pc:sldMkLst>
        <pc:spChg chg="mod">
          <ac:chgData name="代數白痴 顧" userId="316db6a4f7ef8138" providerId="LiveId" clId="{967C1D32-7F5C-417D-BF46-ED84EEC4F444}" dt="2023-08-14T12:09:03.613" v="224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967C1D32-7F5C-417D-BF46-ED84EEC4F444}" dt="2023-08-14T12:02:09.352" v="141" actId="14100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967C1D32-7F5C-417D-BF46-ED84EEC4F444}" dt="2023-08-14T12:08:37.397" v="194" actId="2711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967C1D32-7F5C-417D-BF46-ED84EEC4F444}" dt="2023-08-14T12:03:46.504" v="192" actId="20577"/>
          <ac:spMkLst>
            <pc:docMk/>
            <pc:sldMk cId="754667137" sldId="386"/>
            <ac:spMk id="101" creationId="{665D392D-19FC-71B5-434C-0ABBBC91FB85}"/>
          </ac:spMkLst>
        </pc:spChg>
        <pc:graphicFrameChg chg="del">
          <ac:chgData name="代數白痴 顧" userId="316db6a4f7ef8138" providerId="LiveId" clId="{967C1D32-7F5C-417D-BF46-ED84EEC4F444}" dt="2023-08-14T12:02:55.723" v="154" actId="478"/>
          <ac:graphicFrameMkLst>
            <pc:docMk/>
            <pc:sldMk cId="754667137" sldId="386"/>
            <ac:graphicFrameMk id="14" creationId="{1E0132E2-45BB-7092-1996-CC09D4DFFC20}"/>
          </ac:graphicFrameMkLst>
        </pc:graphicFrameChg>
        <pc:graphicFrameChg chg="del">
          <ac:chgData name="代數白痴 顧" userId="316db6a4f7ef8138" providerId="LiveId" clId="{967C1D32-7F5C-417D-BF46-ED84EEC4F444}" dt="2023-08-14T12:02:56.820" v="155" actId="478"/>
          <ac:graphicFrameMkLst>
            <pc:docMk/>
            <pc:sldMk cId="754667137" sldId="386"/>
            <ac:graphicFrameMk id="15" creationId="{D122C354-7E48-13E4-ED8F-39F73838A697}"/>
          </ac:graphicFrameMkLst>
        </pc:graphicFrameChg>
      </pc:sldChg>
      <pc:sldChg chg="delSp modSp mod delAnim">
        <pc:chgData name="代數白痴 顧" userId="316db6a4f7ef8138" providerId="LiveId" clId="{967C1D32-7F5C-417D-BF46-ED84EEC4F444}" dt="2023-08-14T12:21:35.384" v="980" actId="20577"/>
        <pc:sldMkLst>
          <pc:docMk/>
          <pc:sldMk cId="731354489" sldId="387"/>
        </pc:sldMkLst>
        <pc:spChg chg="del">
          <ac:chgData name="代數白痴 顧" userId="316db6a4f7ef8138" providerId="LiveId" clId="{967C1D32-7F5C-417D-BF46-ED84EEC4F444}" dt="2023-08-14T12:15:08.013" v="644" actId="478"/>
          <ac:spMkLst>
            <pc:docMk/>
            <pc:sldMk cId="731354489" sldId="387"/>
            <ac:spMk id="7" creationId="{3DC74343-DDF1-4598-E8CF-EDD929E4B93B}"/>
          </ac:spMkLst>
        </pc:spChg>
        <pc:spChg chg="del">
          <ac:chgData name="代數白痴 顧" userId="316db6a4f7ef8138" providerId="LiveId" clId="{967C1D32-7F5C-417D-BF46-ED84EEC4F444}" dt="2023-08-14T12:15:08.013" v="644" actId="478"/>
          <ac:spMkLst>
            <pc:docMk/>
            <pc:sldMk cId="731354489" sldId="387"/>
            <ac:spMk id="8" creationId="{9AC55E35-5E7D-64F5-884D-76A296866BBE}"/>
          </ac:spMkLst>
        </pc:spChg>
        <pc:spChg chg="del">
          <ac:chgData name="代數白痴 顧" userId="316db6a4f7ef8138" providerId="LiveId" clId="{967C1D32-7F5C-417D-BF46-ED84EEC4F444}" dt="2023-08-14T12:15:08.013" v="644" actId="478"/>
          <ac:spMkLst>
            <pc:docMk/>
            <pc:sldMk cId="731354489" sldId="387"/>
            <ac:spMk id="9" creationId="{09ACB39C-ACDD-4272-0F5D-A81A484B736F}"/>
          </ac:spMkLst>
        </pc:spChg>
        <pc:spChg chg="mod">
          <ac:chgData name="代數白痴 顧" userId="316db6a4f7ef8138" providerId="LiveId" clId="{967C1D32-7F5C-417D-BF46-ED84EEC4F444}" dt="2023-08-14T12:21:35.384" v="980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967C1D32-7F5C-417D-BF46-ED84EEC4F444}" dt="2023-08-14T12:17:51.020" v="710" actId="20577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967C1D32-7F5C-417D-BF46-ED84EEC4F444}" dt="2023-08-14T12:20:25.222" v="923" actId="20577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967C1D32-7F5C-417D-BF46-ED84EEC4F444}" dt="2023-08-14T12:19:50.994" v="817" actId="1036"/>
          <ac:spMkLst>
            <pc:docMk/>
            <pc:sldMk cId="731354489" sldId="387"/>
            <ac:spMk id="101" creationId="{665D392D-19FC-71B5-434C-0ABBBC91FB85}"/>
          </ac:spMkLst>
        </pc:spChg>
        <pc:grpChg chg="mod">
          <ac:chgData name="代數白痴 顧" userId="316db6a4f7ef8138" providerId="LiveId" clId="{967C1D32-7F5C-417D-BF46-ED84EEC4F444}" dt="2023-08-14T12:19:46.209" v="804" actId="1035"/>
          <ac:grpSpMkLst>
            <pc:docMk/>
            <pc:sldMk cId="731354489" sldId="387"/>
            <ac:grpSpMk id="5" creationId="{4BAA3B68-1C7B-0A3C-CDE3-3D592655F73E}"/>
          </ac:grpSpMkLst>
        </pc:grpChg>
        <pc:cxnChg chg="del">
          <ac:chgData name="代數白痴 顧" userId="316db6a4f7ef8138" providerId="LiveId" clId="{967C1D32-7F5C-417D-BF46-ED84EEC4F444}" dt="2023-08-14T12:15:08.013" v="644" actId="478"/>
          <ac:cxnSpMkLst>
            <pc:docMk/>
            <pc:sldMk cId="731354489" sldId="387"/>
            <ac:cxnSpMk id="2" creationId="{9EA42F19-E06A-4D1A-D18B-6AF2A278A62A}"/>
          </ac:cxnSpMkLst>
        </pc:cxnChg>
        <pc:cxnChg chg="del">
          <ac:chgData name="代數白痴 顧" userId="316db6a4f7ef8138" providerId="LiveId" clId="{967C1D32-7F5C-417D-BF46-ED84EEC4F444}" dt="2023-08-14T12:15:08.013" v="644" actId="478"/>
          <ac:cxnSpMkLst>
            <pc:docMk/>
            <pc:sldMk cId="731354489" sldId="387"/>
            <ac:cxnSpMk id="6" creationId="{6C03EC8D-3AAC-BEB2-DB20-62327A9D1160}"/>
          </ac:cxnSpMkLst>
        </pc:cxnChg>
        <pc:cxnChg chg="del">
          <ac:chgData name="代數白痴 顧" userId="316db6a4f7ef8138" providerId="LiveId" clId="{967C1D32-7F5C-417D-BF46-ED84EEC4F444}" dt="2023-08-14T12:15:08.013" v="644" actId="478"/>
          <ac:cxnSpMkLst>
            <pc:docMk/>
            <pc:sldMk cId="731354489" sldId="387"/>
            <ac:cxnSpMk id="11" creationId="{32046121-3942-9320-C51C-EF6DD965DA89}"/>
          </ac:cxnSpMkLst>
        </pc:cxnChg>
      </pc:sldChg>
      <pc:sldChg chg="addSp delSp modSp mod delAnim">
        <pc:chgData name="代數白痴 顧" userId="316db6a4f7ef8138" providerId="LiveId" clId="{967C1D32-7F5C-417D-BF46-ED84EEC4F444}" dt="2023-08-14T12:20:47.196" v="926" actId="1076"/>
        <pc:sldMkLst>
          <pc:docMk/>
          <pc:sldMk cId="3686676960" sldId="388"/>
        </pc:sldMkLst>
        <pc:spChg chg="add mod">
          <ac:chgData name="代數白痴 顧" userId="316db6a4f7ef8138" providerId="LiveId" clId="{967C1D32-7F5C-417D-BF46-ED84EEC4F444}" dt="2023-08-14T12:20:44.004" v="925" actId="1076"/>
          <ac:spMkLst>
            <pc:docMk/>
            <pc:sldMk cId="3686676960" sldId="388"/>
            <ac:spMk id="9" creationId="{F3192138-67B2-1C24-16B7-8D266C5E118B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11" creationId="{F91EF903-DAA2-F710-6D00-B17EF2E33BD7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12" creationId="{5E08ADFD-7F7F-2BD4-8E8B-E3409C3671E2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13" creationId="{B2CDEABD-DEDB-D644-4F71-3BAB561A3AA5}"/>
          </ac:spMkLst>
        </pc:spChg>
        <pc:spChg chg="add mod">
          <ac:chgData name="代數白痴 顧" userId="316db6a4f7ef8138" providerId="LiveId" clId="{967C1D32-7F5C-417D-BF46-ED84EEC4F444}" dt="2023-08-14T12:20:47.196" v="926" actId="1076"/>
          <ac:spMkLst>
            <pc:docMk/>
            <pc:sldMk cId="3686676960" sldId="388"/>
            <ac:spMk id="14" creationId="{CDE7032B-EFBF-8F73-6DE5-94C96F09F5F0}"/>
          </ac:spMkLst>
        </pc:spChg>
        <pc:spChg chg="mod">
          <ac:chgData name="代數白痴 顧" userId="316db6a4f7ef8138" providerId="LiveId" clId="{967C1D32-7F5C-417D-BF46-ED84EEC4F444}" dt="2023-08-14T12:15:26.869" v="664" actId="20577"/>
          <ac:spMkLst>
            <pc:docMk/>
            <pc:sldMk cId="3686676960" sldId="388"/>
            <ac:spMk id="23" creationId="{00000000-0000-0000-0000-000000000000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24" creationId="{07FFE9AB-3110-4046-A2E3-65DDA02A8D81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28" creationId="{8F4B70D8-8CD0-C24B-59F5-0E537D4611FE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29" creationId="{B8796DEF-0928-E764-2D18-7736D6AAE9C1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30" creationId="{6788957C-EF76-AAA1-A15C-E91ACB86EC11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31" creationId="{3586E56A-7FD1-0BAE-3DE6-E270049EF89F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32" creationId="{674B3052-BACF-E1D6-59EE-82CDE308107F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33" creationId="{97AA1785-6AFF-B634-4BEA-2BE1EBD49F52}"/>
          </ac:spMkLst>
        </pc:spChg>
        <pc:spChg chg="mod">
          <ac:chgData name="代數白痴 顧" userId="316db6a4f7ef8138" providerId="LiveId" clId="{967C1D32-7F5C-417D-BF46-ED84EEC4F444}" dt="2023-08-14T12:11:43.496" v="402" actId="20577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967C1D32-7F5C-417D-BF46-ED84EEC4F444}" dt="2023-08-14T12:14:08.420" v="555" actId="113"/>
          <ac:spMkLst>
            <pc:docMk/>
            <pc:sldMk cId="3686676960" sldId="388"/>
            <ac:spMk id="89" creationId="{9E8FE398-ED8E-E5DE-BD50-E0471252FAF6}"/>
          </ac:spMkLst>
        </pc:spChg>
        <pc:spChg chg="mod">
          <ac:chgData name="代數白痴 顧" userId="316db6a4f7ef8138" providerId="LiveId" clId="{967C1D32-7F5C-417D-BF46-ED84EEC4F444}" dt="2023-08-14T12:14:26.795" v="596" actId="1036"/>
          <ac:spMkLst>
            <pc:docMk/>
            <pc:sldMk cId="3686676960" sldId="388"/>
            <ac:spMk id="101" creationId="{665D392D-19FC-71B5-434C-0ABBBC91FB85}"/>
          </ac:spMkLst>
        </pc:spChg>
        <pc:grpChg chg="mod">
          <ac:chgData name="代數白痴 顧" userId="316db6a4f7ef8138" providerId="LiveId" clId="{967C1D32-7F5C-417D-BF46-ED84EEC4F444}" dt="2023-08-14T12:14:20.670" v="575" actId="1036"/>
          <ac:grpSpMkLst>
            <pc:docMk/>
            <pc:sldMk cId="3686676960" sldId="388"/>
            <ac:grpSpMk id="5" creationId="{4BAA3B68-1C7B-0A3C-CDE3-3D592655F73E}"/>
          </ac:grpSpMkLst>
        </pc:grpChg>
        <pc:graphicFrameChg chg="del">
          <ac:chgData name="代數白痴 顧" userId="316db6a4f7ef8138" providerId="LiveId" clId="{967C1D32-7F5C-417D-BF46-ED84EEC4F444}" dt="2023-08-14T12:09:14.168" v="225" actId="478"/>
          <ac:graphicFrameMkLst>
            <pc:docMk/>
            <pc:sldMk cId="3686676960" sldId="388"/>
            <ac:graphicFrameMk id="6" creationId="{CBB34EDA-89E0-D323-AA2D-E62DD37AD24D}"/>
          </ac:graphicFrameMkLst>
        </pc:graphicFrameChg>
        <pc:picChg chg="add mod">
          <ac:chgData name="代數白痴 顧" userId="316db6a4f7ef8138" providerId="LiveId" clId="{967C1D32-7F5C-417D-BF46-ED84EEC4F444}" dt="2023-08-14T12:20:34.940" v="924" actId="14100"/>
          <ac:picMkLst>
            <pc:docMk/>
            <pc:sldMk cId="3686676960" sldId="388"/>
            <ac:picMk id="7" creationId="{B0F5FD12-3C3C-AC06-6A14-B2BE0D7B9825}"/>
          </ac:picMkLst>
        </pc:pic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8" creationId="{4210B4B4-9DF4-E664-841B-E30286DF5020}"/>
          </ac:cxnSpMkLst>
        </pc:cxn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10" creationId="{54165C26-67B7-7F88-9831-D29BA831C836}"/>
          </ac:cxnSpMkLst>
        </pc:cxn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15" creationId="{13EC3642-5E92-91E8-C7C5-811E8AB020D0}"/>
          </ac:cxnSpMkLst>
        </pc:cxn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19" creationId="{19BDBEA5-2FF3-CD94-1BF6-DD37A571165E}"/>
          </ac:cxnSpMkLst>
        </pc:cxn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21" creationId="{41F30F0F-7914-1355-065B-38CFD38E7108}"/>
          </ac:cxnSpMkLst>
        </pc:cxn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26" creationId="{E76473B6-71AB-BB0D-D87E-70D110138CC5}"/>
          </ac:cxnSpMkLst>
        </pc:cxnChg>
      </pc:sldChg>
    </pc:docChg>
  </pc:docChgLst>
  <pc:docChgLst>
    <pc:chgData name="代數白痴 顧" userId="316db6a4f7ef8138" providerId="LiveId" clId="{3EF6FB12-2412-4B6F-84AC-91100439E367}"/>
    <pc:docChg chg="undo custSel addSld modSld sldOrd">
      <pc:chgData name="代數白痴 顧" userId="316db6a4f7ef8138" providerId="LiveId" clId="{3EF6FB12-2412-4B6F-84AC-91100439E367}" dt="2023-08-11T06:18:46.052" v="3428" actId="1076"/>
      <pc:docMkLst>
        <pc:docMk/>
      </pc:docMkLst>
      <pc:sldChg chg="addSp delSp modSp mod modNotesTx">
        <pc:chgData name="代數白痴 顧" userId="316db6a4f7ef8138" providerId="LiveId" clId="{3EF6FB12-2412-4B6F-84AC-91100439E367}" dt="2023-08-10T02:18:36.627" v="231" actId="20577"/>
        <pc:sldMkLst>
          <pc:docMk/>
          <pc:sldMk cId="2873434386" sldId="379"/>
        </pc:sldMkLst>
        <pc:spChg chg="mod">
          <ac:chgData name="代數白痴 顧" userId="316db6a4f7ef8138" providerId="LiveId" clId="{3EF6FB12-2412-4B6F-84AC-91100439E367}" dt="2023-08-10T02:18:36.627" v="231" actId="20577"/>
          <ac:spMkLst>
            <pc:docMk/>
            <pc:sldMk cId="2873434386" sldId="379"/>
            <ac:spMk id="23" creationId="{00000000-0000-0000-0000-000000000000}"/>
          </ac:spMkLst>
        </pc:spChg>
        <pc:spChg chg="mod">
          <ac:chgData name="代數白痴 顧" userId="316db6a4f7ef8138" providerId="LiveId" clId="{3EF6FB12-2412-4B6F-84AC-91100439E367}" dt="2023-08-10T02:16:08.878" v="202" actId="207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3EF6FB12-2412-4B6F-84AC-91100439E367}" dt="2023-08-10T02:16:18.022" v="203" actId="20577"/>
          <ac:spMkLst>
            <pc:docMk/>
            <pc:sldMk cId="2873434386" sldId="379"/>
            <ac:spMk id="89" creationId="{9E8FE398-ED8E-E5DE-BD50-E0471252FAF6}"/>
          </ac:spMkLst>
        </pc:spChg>
        <pc:picChg chg="del">
          <ac:chgData name="代數白痴 顧" userId="316db6a4f7ef8138" providerId="LiveId" clId="{3EF6FB12-2412-4B6F-84AC-91100439E367}" dt="2023-08-10T01:58:49.655" v="6" actId="478"/>
          <ac:picMkLst>
            <pc:docMk/>
            <pc:sldMk cId="2873434386" sldId="379"/>
            <ac:picMk id="5" creationId="{BC1F925B-0C3B-2CBA-E942-A09FF91D4971}"/>
          </ac:picMkLst>
        </pc:picChg>
        <pc:picChg chg="add mod">
          <ac:chgData name="代數白痴 顧" userId="316db6a4f7ef8138" providerId="LiveId" clId="{3EF6FB12-2412-4B6F-84AC-91100439E367}" dt="2023-08-10T02:16:03.490" v="201" actId="1076"/>
          <ac:picMkLst>
            <pc:docMk/>
            <pc:sldMk cId="2873434386" sldId="379"/>
            <ac:picMk id="1026" creationId="{B5BCF0F2-1FD3-DE0E-CB7D-29A18889274D}"/>
          </ac:picMkLst>
        </pc:picChg>
        <pc:inkChg chg="del">
          <ac:chgData name="代數白痴 顧" userId="316db6a4f7ef8138" providerId="LiveId" clId="{3EF6FB12-2412-4B6F-84AC-91100439E367}" dt="2023-08-10T01:58:27.226" v="0" actId="478"/>
          <ac:inkMkLst>
            <pc:docMk/>
            <pc:sldMk cId="2873434386" sldId="379"/>
            <ac:inkMk id="7" creationId="{89CB6FA2-0BD1-1B11-E3E7-4505EE059161}"/>
          </ac:inkMkLst>
        </pc:inkChg>
        <pc:cxnChg chg="add mod">
          <ac:chgData name="代數白痴 顧" userId="316db6a4f7ef8138" providerId="LiveId" clId="{3EF6FB12-2412-4B6F-84AC-91100439E367}" dt="2023-08-10T01:58:41.399" v="3"/>
          <ac:cxnSpMkLst>
            <pc:docMk/>
            <pc:sldMk cId="2873434386" sldId="379"/>
            <ac:cxnSpMk id="3" creationId="{2925DA9F-216A-DEA9-0E8A-BFF174133377}"/>
          </ac:cxnSpMkLst>
        </pc:cxnChg>
        <pc:cxnChg chg="add mod">
          <ac:chgData name="代數白痴 顧" userId="316db6a4f7ef8138" providerId="LiveId" clId="{3EF6FB12-2412-4B6F-84AC-91100439E367}" dt="2023-08-10T01:58:41.399" v="3"/>
          <ac:cxnSpMkLst>
            <pc:docMk/>
            <pc:sldMk cId="2873434386" sldId="379"/>
            <ac:cxnSpMk id="4" creationId="{2EEA0B00-6CE8-4BB1-89AD-DBF52E258564}"/>
          </ac:cxnSpMkLst>
        </pc:cxnChg>
      </pc:sldChg>
      <pc:sldChg chg="modSp mod">
        <pc:chgData name="代數白痴 顧" userId="316db6a4f7ef8138" providerId="LiveId" clId="{3EF6FB12-2412-4B6F-84AC-91100439E367}" dt="2023-08-10T02:00:26.828" v="29" actId="20577"/>
        <pc:sldMkLst>
          <pc:docMk/>
          <pc:sldMk cId="371298532" sldId="385"/>
        </pc:sldMkLst>
        <pc:spChg chg="mod">
          <ac:chgData name="代數白痴 顧" userId="316db6a4f7ef8138" providerId="LiveId" clId="{3EF6FB12-2412-4B6F-84AC-91100439E367}" dt="2023-08-10T02:00:26.828" v="29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 modNotesTx">
        <pc:chgData name="代數白痴 顧" userId="316db6a4f7ef8138" providerId="LiveId" clId="{3EF6FB12-2412-4B6F-84AC-91100439E367}" dt="2023-08-10T02:22:40.785" v="837" actId="14100"/>
        <pc:sldMkLst>
          <pc:docMk/>
          <pc:sldMk cId="754667137" sldId="386"/>
        </pc:sldMkLst>
        <pc:spChg chg="mod">
          <ac:chgData name="代數白痴 顧" userId="316db6a4f7ef8138" providerId="LiveId" clId="{3EF6FB12-2412-4B6F-84AC-91100439E367}" dt="2023-08-10T02:18:43.410" v="255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3EF6FB12-2412-4B6F-84AC-91100439E367}" dt="2023-08-10T02:22:17.366" v="827" actId="20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3EF6FB12-2412-4B6F-84AC-91100439E367}" dt="2023-08-10T02:22:26.985" v="832" actId="20577"/>
          <ac:spMkLst>
            <pc:docMk/>
            <pc:sldMk cId="754667137" sldId="386"/>
            <ac:spMk id="89" creationId="{9E8FE398-ED8E-E5DE-BD50-E0471252FAF6}"/>
          </ac:spMkLst>
        </pc:spChg>
        <pc:picChg chg="add mod">
          <ac:chgData name="代數白痴 顧" userId="316db6a4f7ef8138" providerId="LiveId" clId="{3EF6FB12-2412-4B6F-84AC-91100439E367}" dt="2023-08-10T02:22:40.785" v="837" actId="14100"/>
          <ac:picMkLst>
            <pc:docMk/>
            <pc:sldMk cId="754667137" sldId="386"/>
            <ac:picMk id="2050" creationId="{794F7D14-7B2A-1ED1-BB45-4856DD9634C1}"/>
          </ac:picMkLst>
        </pc:picChg>
        <pc:inkChg chg="del">
          <ac:chgData name="代數白痴 顧" userId="316db6a4f7ef8138" providerId="LiveId" clId="{3EF6FB12-2412-4B6F-84AC-91100439E367}" dt="2023-08-10T01:58:29.233" v="1" actId="478"/>
          <ac:inkMkLst>
            <pc:docMk/>
            <pc:sldMk cId="754667137" sldId="386"/>
            <ac:inkMk id="5" creationId="{35098A63-3A8A-811C-B80D-A654056C06DF}"/>
          </ac:inkMkLst>
        </pc:inkChg>
        <pc:cxnChg chg="add mod">
          <ac:chgData name="代數白痴 顧" userId="316db6a4f7ef8138" providerId="LiveId" clId="{3EF6FB12-2412-4B6F-84AC-91100439E367}" dt="2023-08-10T01:58:43.735" v="4"/>
          <ac:cxnSpMkLst>
            <pc:docMk/>
            <pc:sldMk cId="754667137" sldId="386"/>
            <ac:cxnSpMk id="3" creationId="{B94FEDC2-0CA5-31AC-C2E1-FDBE1697F254}"/>
          </ac:cxnSpMkLst>
        </pc:cxnChg>
        <pc:cxnChg chg="add mod">
          <ac:chgData name="代數白痴 顧" userId="316db6a4f7ef8138" providerId="LiveId" clId="{3EF6FB12-2412-4B6F-84AC-91100439E367}" dt="2023-08-10T01:58:43.735" v="4"/>
          <ac:cxnSpMkLst>
            <pc:docMk/>
            <pc:sldMk cId="754667137" sldId="386"/>
            <ac:cxnSpMk id="4" creationId="{429E2247-0303-26A0-3495-21943F2A7823}"/>
          </ac:cxnSpMkLst>
        </pc:cxnChg>
      </pc:sldChg>
      <pc:sldChg chg="addSp delSp modSp mod delAnim modNotesTx">
        <pc:chgData name="代數白痴 顧" userId="316db6a4f7ef8138" providerId="LiveId" clId="{3EF6FB12-2412-4B6F-84AC-91100439E367}" dt="2023-08-10T02:53:25.523" v="2017" actId="207"/>
        <pc:sldMkLst>
          <pc:docMk/>
          <pc:sldMk cId="731354489" sldId="387"/>
        </pc:sldMkLst>
        <pc:spChg chg="del">
          <ac:chgData name="代數白痴 顧" userId="316db6a4f7ef8138" providerId="LiveId" clId="{3EF6FB12-2412-4B6F-84AC-91100439E367}" dt="2023-08-10T01:58:53.091" v="7" actId="478"/>
          <ac:spMkLst>
            <pc:docMk/>
            <pc:sldMk cId="731354489" sldId="387"/>
            <ac:spMk id="2" creationId="{24FEEFB6-AD7D-A421-2278-C517AED035A6}"/>
          </ac:spMkLst>
        </pc:spChg>
        <pc:spChg chg="del">
          <ac:chgData name="代數白痴 顧" userId="316db6a4f7ef8138" providerId="LiveId" clId="{3EF6FB12-2412-4B6F-84AC-91100439E367}" dt="2023-08-10T01:58:53.091" v="7" actId="478"/>
          <ac:spMkLst>
            <pc:docMk/>
            <pc:sldMk cId="731354489" sldId="387"/>
            <ac:spMk id="6" creationId="{EAC00FB2-5C84-4FD8-E112-89925AE42E21}"/>
          </ac:spMkLst>
        </pc:spChg>
        <pc:spChg chg="mod">
          <ac:chgData name="代數白痴 顧" userId="316db6a4f7ef8138" providerId="LiveId" clId="{3EF6FB12-2412-4B6F-84AC-91100439E367}" dt="2023-08-10T02:51:06.803" v="1634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3EF6FB12-2412-4B6F-84AC-91100439E367}" dt="2023-08-10T02:53:25.523" v="2017" actId="207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3EF6FB12-2412-4B6F-84AC-91100439E367}" dt="2023-08-10T02:49:59.192" v="1600" actId="20577"/>
          <ac:spMkLst>
            <pc:docMk/>
            <pc:sldMk cId="731354489" sldId="387"/>
            <ac:spMk id="89" creationId="{9E8FE398-ED8E-E5DE-BD50-E0471252FAF6}"/>
          </ac:spMkLst>
        </pc:spChg>
        <pc:graphicFrameChg chg="del">
          <ac:chgData name="代數白痴 顧" userId="316db6a4f7ef8138" providerId="LiveId" clId="{3EF6FB12-2412-4B6F-84AC-91100439E367}" dt="2023-08-10T01:58:53.091" v="7" actId="478"/>
          <ac:graphicFrameMkLst>
            <pc:docMk/>
            <pc:sldMk cId="731354489" sldId="387"/>
            <ac:graphicFrameMk id="7" creationId="{4D7B3E42-8458-5A2B-8262-E9DA7395F263}"/>
          </ac:graphicFrameMkLst>
        </pc:graphicFrameChg>
        <pc:inkChg chg="del">
          <ac:chgData name="代數白痴 顧" userId="316db6a4f7ef8138" providerId="LiveId" clId="{3EF6FB12-2412-4B6F-84AC-91100439E367}" dt="2023-08-10T01:58:31.067" v="2" actId="478"/>
          <ac:inkMkLst>
            <pc:docMk/>
            <pc:sldMk cId="731354489" sldId="387"/>
            <ac:inkMk id="9" creationId="{76871976-FD4D-30CF-56D2-DA8CE50C0CBF}"/>
          </ac:inkMkLst>
        </pc:inkChg>
        <pc:cxnChg chg="add mod">
          <ac:chgData name="代數白痴 顧" userId="316db6a4f7ef8138" providerId="LiveId" clId="{3EF6FB12-2412-4B6F-84AC-91100439E367}" dt="2023-08-10T01:58:45.853" v="5"/>
          <ac:cxnSpMkLst>
            <pc:docMk/>
            <pc:sldMk cId="731354489" sldId="387"/>
            <ac:cxnSpMk id="3" creationId="{6B4E590D-461B-88CD-E38F-F926C145DD1C}"/>
          </ac:cxnSpMkLst>
        </pc:cxnChg>
        <pc:cxnChg chg="add mod">
          <ac:chgData name="代數白痴 顧" userId="316db6a4f7ef8138" providerId="LiveId" clId="{3EF6FB12-2412-4B6F-84AC-91100439E367}" dt="2023-08-10T01:58:45.853" v="5"/>
          <ac:cxnSpMkLst>
            <pc:docMk/>
            <pc:sldMk cId="731354489" sldId="387"/>
            <ac:cxnSpMk id="4" creationId="{135ABC96-DCBC-8B2F-7EC4-F262B2BE20F5}"/>
          </ac:cxnSpMkLst>
        </pc:cxnChg>
      </pc:sldChg>
      <pc:sldChg chg="addSp modSp mod">
        <pc:chgData name="代數白痴 顧" userId="316db6a4f7ef8138" providerId="LiveId" clId="{3EF6FB12-2412-4B6F-84AC-91100439E367}" dt="2023-08-10T03:52:19.668" v="2675" actId="20577"/>
        <pc:sldMkLst>
          <pc:docMk/>
          <pc:sldMk cId="3686676960" sldId="388"/>
        </pc:sldMkLst>
        <pc:spChg chg="mod">
          <ac:chgData name="代數白痴 顧" userId="316db6a4f7ef8138" providerId="LiveId" clId="{3EF6FB12-2412-4B6F-84AC-91100439E367}" dt="2023-08-10T03:52:19.668" v="2675" actId="20577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3EF6FB12-2412-4B6F-84AC-91100439E367}" dt="2023-08-10T03:51:40.629" v="2649" actId="113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3EF6FB12-2412-4B6F-84AC-91100439E367}" dt="2023-08-10T02:50:05.966" v="1602" actId="20577"/>
          <ac:spMkLst>
            <pc:docMk/>
            <pc:sldMk cId="3686676960" sldId="388"/>
            <ac:spMk id="89" creationId="{9E8FE398-ED8E-E5DE-BD50-E0471252FAF6}"/>
          </ac:spMkLst>
        </pc:spChg>
        <pc:picChg chg="add mod">
          <ac:chgData name="代數白痴 顧" userId="316db6a4f7ef8138" providerId="LiveId" clId="{3EF6FB12-2412-4B6F-84AC-91100439E367}" dt="2023-08-10T03:52:05.669" v="2652" actId="1076"/>
          <ac:picMkLst>
            <pc:docMk/>
            <pc:sldMk cId="3686676960" sldId="388"/>
            <ac:picMk id="6" creationId="{E8BD243C-81E3-BE53-9D4D-51A1C3F24BE7}"/>
          </ac:picMkLst>
        </pc:picChg>
      </pc:sldChg>
      <pc:sldChg chg="addSp delSp modSp add mod">
        <pc:chgData name="代數白痴 顧" userId="316db6a4f7ef8138" providerId="LiveId" clId="{3EF6FB12-2412-4B6F-84AC-91100439E367}" dt="2023-08-10T02:39:04.334" v="1115" actId="14100"/>
        <pc:sldMkLst>
          <pc:docMk/>
          <pc:sldMk cId="3837981058" sldId="389"/>
        </pc:sldMkLst>
        <pc:spChg chg="mod">
          <ac:chgData name="代數白痴 顧" userId="316db6a4f7ef8138" providerId="LiveId" clId="{3EF6FB12-2412-4B6F-84AC-91100439E367}" dt="2023-08-10T02:38:54.380" v="1112" actId="207"/>
          <ac:spMkLst>
            <pc:docMk/>
            <pc:sldMk cId="3837981058" sldId="389"/>
            <ac:spMk id="60" creationId="{90ECAF3B-FFFF-A531-AFBE-31708C7D891C}"/>
          </ac:spMkLst>
        </pc:spChg>
        <pc:picChg chg="del">
          <ac:chgData name="代數白痴 顧" userId="316db6a4f7ef8138" providerId="LiveId" clId="{3EF6FB12-2412-4B6F-84AC-91100439E367}" dt="2023-08-10T02:36:50.892" v="839" actId="478"/>
          <ac:picMkLst>
            <pc:docMk/>
            <pc:sldMk cId="3837981058" sldId="389"/>
            <ac:picMk id="2050" creationId="{794F7D14-7B2A-1ED1-BB45-4856DD9634C1}"/>
          </ac:picMkLst>
        </pc:picChg>
        <pc:picChg chg="add mod">
          <ac:chgData name="代數白痴 顧" userId="316db6a4f7ef8138" providerId="LiveId" clId="{3EF6FB12-2412-4B6F-84AC-91100439E367}" dt="2023-08-10T02:39:04.334" v="1115" actId="14100"/>
          <ac:picMkLst>
            <pc:docMk/>
            <pc:sldMk cId="3837981058" sldId="389"/>
            <ac:picMk id="3074" creationId="{BE06FF17-105E-1BBA-6221-5E5E9B5740FF}"/>
          </ac:picMkLst>
        </pc:picChg>
      </pc:sldChg>
      <pc:sldChg chg="addSp delSp modSp add mod ord">
        <pc:chgData name="代數白痴 顧" userId="316db6a4f7ef8138" providerId="LiveId" clId="{3EF6FB12-2412-4B6F-84AC-91100439E367}" dt="2023-08-11T06:18:46.052" v="3428" actId="1076"/>
        <pc:sldMkLst>
          <pc:docMk/>
          <pc:sldMk cId="2141944949" sldId="390"/>
        </pc:sldMkLst>
        <pc:spChg chg="mod">
          <ac:chgData name="代數白痴 顧" userId="316db6a4f7ef8138" providerId="LiveId" clId="{3EF6FB12-2412-4B6F-84AC-91100439E367}" dt="2023-08-10T02:48:31.007" v="1597" actId="6549"/>
          <ac:spMkLst>
            <pc:docMk/>
            <pc:sldMk cId="2141944949" sldId="390"/>
            <ac:spMk id="60" creationId="{90ECAF3B-FFFF-A531-AFBE-31708C7D891C}"/>
          </ac:spMkLst>
        </pc:spChg>
        <pc:picChg chg="add mod">
          <ac:chgData name="代數白痴 顧" userId="316db6a4f7ef8138" providerId="LiveId" clId="{3EF6FB12-2412-4B6F-84AC-91100439E367}" dt="2023-08-11T06:18:46.052" v="3428" actId="1076"/>
          <ac:picMkLst>
            <pc:docMk/>
            <pc:sldMk cId="2141944949" sldId="390"/>
            <ac:picMk id="6" creationId="{9D19A6CA-0DCF-598E-9698-C9A8E332EE81}"/>
          </ac:picMkLst>
        </pc:picChg>
        <pc:picChg chg="del">
          <ac:chgData name="代數白痴 顧" userId="316db6a4f7ef8138" providerId="LiveId" clId="{3EF6FB12-2412-4B6F-84AC-91100439E367}" dt="2023-08-10T02:44:15.100" v="1117" actId="478"/>
          <ac:picMkLst>
            <pc:docMk/>
            <pc:sldMk cId="2141944949" sldId="390"/>
            <ac:picMk id="3074" creationId="{BE06FF17-105E-1BBA-6221-5E5E9B5740FF}"/>
          </ac:picMkLst>
        </pc:picChg>
      </pc:sldChg>
      <pc:sldChg chg="addSp delSp modSp add mod">
        <pc:chgData name="代數白痴 顧" userId="316db6a4f7ef8138" providerId="LiveId" clId="{3EF6FB12-2412-4B6F-84AC-91100439E367}" dt="2023-08-10T04:14:31.882" v="3427" actId="1076"/>
        <pc:sldMkLst>
          <pc:docMk/>
          <pc:sldMk cId="3176852412" sldId="391"/>
        </pc:sldMkLst>
        <pc:spChg chg="mod">
          <ac:chgData name="代數白痴 顧" userId="316db6a4f7ef8138" providerId="LiveId" clId="{3EF6FB12-2412-4B6F-84AC-91100439E367}" dt="2023-08-10T04:14:09.765" v="3425" actId="20577"/>
          <ac:spMkLst>
            <pc:docMk/>
            <pc:sldMk cId="3176852412" sldId="391"/>
            <ac:spMk id="60" creationId="{90ECAF3B-FFFF-A531-AFBE-31708C7D891C}"/>
          </ac:spMkLst>
        </pc:spChg>
        <pc:picChg chg="add mod">
          <ac:chgData name="代數白痴 顧" userId="316db6a4f7ef8138" providerId="LiveId" clId="{3EF6FB12-2412-4B6F-84AC-91100439E367}" dt="2023-08-10T04:14:31.882" v="3427" actId="1076"/>
          <ac:picMkLst>
            <pc:docMk/>
            <pc:sldMk cId="3176852412" sldId="391"/>
            <ac:picMk id="6" creationId="{5F560B16-4AA1-138C-6AB8-F33F65B13ED7}"/>
          </ac:picMkLst>
        </pc:picChg>
        <pc:picChg chg="del">
          <ac:chgData name="代數白痴 顧" userId="316db6a4f7ef8138" providerId="LiveId" clId="{3EF6FB12-2412-4B6F-84AC-91100439E367}" dt="2023-08-10T03:59:42.886" v="2679" actId="478"/>
          <ac:picMkLst>
            <pc:docMk/>
            <pc:sldMk cId="3176852412" sldId="391"/>
            <ac:picMk id="3074" creationId="{BE06FF17-105E-1BBA-6221-5E5E9B5740FF}"/>
          </ac:picMkLst>
        </pc:picChg>
      </pc:sldChg>
    </pc:docChg>
  </pc:docChgLst>
  <pc:docChgLst>
    <pc:chgData name="代數白痴 顧" userId="316db6a4f7ef8138" providerId="LiveId" clId="{6E17C9AF-13CC-430E-A992-D31DBA375E81}"/>
    <pc:docChg chg="undo custSel modSld">
      <pc:chgData name="代數白痴 顧" userId="316db6a4f7ef8138" providerId="LiveId" clId="{6E17C9AF-13CC-430E-A992-D31DBA375E81}" dt="2023-07-26T08:59:15.578" v="11518" actId="20577"/>
      <pc:docMkLst>
        <pc:docMk/>
      </pc:docMkLst>
      <pc:sldChg chg="modSp mod modNotesTx">
        <pc:chgData name="代數白痴 顧" userId="316db6a4f7ef8138" providerId="LiveId" clId="{6E17C9AF-13CC-430E-A992-D31DBA375E81}" dt="2023-07-26T07:50:38.223" v="6130" actId="20577"/>
        <pc:sldMkLst>
          <pc:docMk/>
          <pc:sldMk cId="2873434386" sldId="379"/>
        </pc:sldMkLst>
        <pc:spChg chg="mod">
          <ac:chgData name="代數白痴 顧" userId="316db6a4f7ef8138" providerId="LiveId" clId="{6E17C9AF-13CC-430E-A992-D31DBA375E81}" dt="2023-07-26T07:37:35.766" v="4870" actId="947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6E17C9AF-13CC-430E-A992-D31DBA375E81}" dt="2023-07-26T07:50:17.311" v="6127" actId="947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6E17C9AF-13CC-430E-A992-D31DBA375E81}" dt="2023-07-24T12:41:58.146" v="1339" actId="20577"/>
          <ac:spMkLst>
            <pc:docMk/>
            <pc:sldMk cId="2873434386" sldId="379"/>
            <ac:spMk id="101" creationId="{665D392D-19FC-71B5-434C-0ABBBC91FB85}"/>
          </ac:spMkLst>
        </pc:spChg>
      </pc:sldChg>
      <pc:sldChg chg="addSp modSp mod modAnim modNotesTx">
        <pc:chgData name="代數白痴 顧" userId="316db6a4f7ef8138" providerId="LiveId" clId="{6E17C9AF-13CC-430E-A992-D31DBA375E81}" dt="2023-07-26T03:50:24.127" v="4611"/>
        <pc:sldMkLst>
          <pc:docMk/>
          <pc:sldMk cId="2328187967" sldId="380"/>
        </pc:sldMkLst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4" creationId="{B4786A36-7515-CCC1-B64F-116DF25B017B}"/>
          </ac:spMkLst>
        </pc:spChg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5" creationId="{969F9C4A-5A26-D28D-1258-A9005E48F854}"/>
          </ac:spMkLst>
        </pc:spChg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6" creationId="{C164B511-83D4-E40C-57F9-1CF73BC40B2D}"/>
          </ac:spMkLst>
        </pc:spChg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7" creationId="{D659F560-E500-299D-4958-544B6B6A3120}"/>
          </ac:spMkLst>
        </pc:spChg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10" creationId="{696ECE7B-F59D-3200-7AB4-E30A8BC3607A}"/>
          </ac:spMkLst>
        </pc:spChg>
        <pc:spChg chg="mod">
          <ac:chgData name="代數白痴 顧" userId="316db6a4f7ef8138" providerId="LiveId" clId="{6E17C9AF-13CC-430E-A992-D31DBA375E81}" dt="2023-07-24T12:37:24.293" v="1121" actId="20577"/>
          <ac:spMkLst>
            <pc:docMk/>
            <pc:sldMk cId="2328187967" sldId="380"/>
            <ac:spMk id="60" creationId="{90ECAF3B-FFFF-A531-AFBE-31708C7D891C}"/>
          </ac:spMkLst>
        </pc:spChg>
        <pc:spChg chg="mod">
          <ac:chgData name="代數白痴 顧" userId="316db6a4f7ef8138" providerId="LiveId" clId="{6E17C9AF-13CC-430E-A992-D31DBA375E81}" dt="2023-07-24T12:37:56.926" v="1147" actId="20577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6E17C9AF-13CC-430E-A992-D31DBA375E81}" dt="2023-07-24T12:38:01.765" v="1148" actId="20577"/>
          <ac:spMkLst>
            <pc:docMk/>
            <pc:sldMk cId="2328187967" sldId="380"/>
            <ac:spMk id="101" creationId="{665D392D-19FC-71B5-434C-0ABBBC91FB85}"/>
          </ac:spMkLst>
        </pc:spChg>
        <pc:grpChg chg="add mod">
          <ac:chgData name="代數白痴 顧" userId="316db6a4f7ef8138" providerId="LiveId" clId="{6E17C9AF-13CC-430E-A992-D31DBA375E81}" dt="2023-07-26T03:44:59.432" v="3461" actId="1076"/>
          <ac:grpSpMkLst>
            <pc:docMk/>
            <pc:sldMk cId="2328187967" sldId="380"/>
            <ac:grpSpMk id="3" creationId="{ABDEF539-2117-72E6-9CEB-1E5F19BC627D}"/>
          </ac:grpSpMkLst>
        </pc:grpChg>
        <pc:cxnChg chg="mod">
          <ac:chgData name="代數白痴 顧" userId="316db6a4f7ef8138" providerId="LiveId" clId="{6E17C9AF-13CC-430E-A992-D31DBA375E81}" dt="2023-07-26T03:44:54.724" v="3460"/>
          <ac:cxnSpMkLst>
            <pc:docMk/>
            <pc:sldMk cId="2328187967" sldId="380"/>
            <ac:cxnSpMk id="8" creationId="{19A24DE9-BBFE-6639-7D50-AA637D88184D}"/>
          </ac:cxnSpMkLst>
        </pc:cxnChg>
        <pc:cxnChg chg="mod">
          <ac:chgData name="代數白痴 顧" userId="316db6a4f7ef8138" providerId="LiveId" clId="{6E17C9AF-13CC-430E-A992-D31DBA375E81}" dt="2023-07-26T03:44:54.724" v="3460"/>
          <ac:cxnSpMkLst>
            <pc:docMk/>
            <pc:sldMk cId="2328187967" sldId="380"/>
            <ac:cxnSpMk id="9" creationId="{A89BE5E4-7815-1988-C9AC-FACE3AA7D7BB}"/>
          </ac:cxnSpMkLst>
        </pc:cxnChg>
      </pc:sldChg>
      <pc:sldChg chg="addSp delSp modSp mod modAnim modNotesTx">
        <pc:chgData name="代數白痴 顧" userId="316db6a4f7ef8138" providerId="LiveId" clId="{6E17C9AF-13CC-430E-A992-D31DBA375E81}" dt="2023-07-26T03:50:34.759" v="4614"/>
        <pc:sldMkLst>
          <pc:docMk/>
          <pc:sldMk cId="1787025739" sldId="381"/>
        </pc:sldMkLst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4" creationId="{44A59E87-2FBD-5505-213C-31A8F1B92F60}"/>
          </ac:spMkLst>
        </pc:spChg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5" creationId="{028A80A0-E4CD-03DD-7ABE-F3B281BC42A7}"/>
          </ac:spMkLst>
        </pc:spChg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6" creationId="{9F65A3DF-F96C-BCBB-8AEB-F2129E03979B}"/>
          </ac:spMkLst>
        </pc:spChg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7" creationId="{9A938F5D-F0CB-CF94-4377-3859014BC355}"/>
          </ac:spMkLst>
        </pc:spChg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10" creationId="{2AE04998-9C6E-8AEC-FEAA-DE3735CA3548}"/>
          </ac:spMkLst>
        </pc:spChg>
        <pc:spChg chg="mod">
          <ac:chgData name="代數白痴 顧" userId="316db6a4f7ef8138" providerId="LiveId" clId="{6E17C9AF-13CC-430E-A992-D31DBA375E81}" dt="2023-07-24T12:27:51.509" v="224" actId="113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 顧" userId="316db6a4f7ef8138" providerId="LiveId" clId="{6E17C9AF-13CC-430E-A992-D31DBA375E81}" dt="2023-07-24T12:32:53.826" v="598" actId="20577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6E17C9AF-13CC-430E-A992-D31DBA375E81}" dt="2023-07-24T12:32:51.770" v="597" actId="20577"/>
          <ac:spMkLst>
            <pc:docMk/>
            <pc:sldMk cId="1787025739" sldId="381"/>
            <ac:spMk id="101" creationId="{665D392D-19FC-71B5-434C-0ABBBC91FB85}"/>
          </ac:spMkLst>
        </pc:spChg>
        <pc:grpChg chg="add mod">
          <ac:chgData name="代數白痴 顧" userId="316db6a4f7ef8138" providerId="LiveId" clId="{6E17C9AF-13CC-430E-A992-D31DBA375E81}" dt="2023-07-26T03:36:37.048" v="1812" actId="1076"/>
          <ac:grpSpMkLst>
            <pc:docMk/>
            <pc:sldMk cId="1787025739" sldId="381"/>
            <ac:grpSpMk id="3" creationId="{924DEE76-419F-0C45-3306-4E0C2A737C4D}"/>
          </ac:grpSpMkLst>
        </pc:grpChg>
        <pc:graphicFrameChg chg="add del mod">
          <ac:chgData name="代數白痴 顧" userId="316db6a4f7ef8138" providerId="LiveId" clId="{6E17C9AF-13CC-430E-A992-D31DBA375E81}" dt="2023-07-24T12:24:53.950" v="106" actId="478"/>
          <ac:graphicFrameMkLst>
            <pc:docMk/>
            <pc:sldMk cId="1787025739" sldId="381"/>
            <ac:graphicFrameMk id="3" creationId="{8DA9E362-DFD5-5AE8-7EA5-2FB0B6064352}"/>
          </ac:graphicFrameMkLst>
        </pc:graphicFrameChg>
        <pc:cxnChg chg="mod">
          <ac:chgData name="代數白痴 顧" userId="316db6a4f7ef8138" providerId="LiveId" clId="{6E17C9AF-13CC-430E-A992-D31DBA375E81}" dt="2023-07-26T03:36:30.849" v="1811"/>
          <ac:cxnSpMkLst>
            <pc:docMk/>
            <pc:sldMk cId="1787025739" sldId="381"/>
            <ac:cxnSpMk id="8" creationId="{769E942D-631D-0460-7F79-284A558C51BE}"/>
          </ac:cxnSpMkLst>
        </pc:cxnChg>
        <pc:cxnChg chg="mod">
          <ac:chgData name="代數白痴 顧" userId="316db6a4f7ef8138" providerId="LiveId" clId="{6E17C9AF-13CC-430E-A992-D31DBA375E81}" dt="2023-07-26T03:36:30.849" v="1811"/>
          <ac:cxnSpMkLst>
            <pc:docMk/>
            <pc:sldMk cId="1787025739" sldId="381"/>
            <ac:cxnSpMk id="9" creationId="{C9D737CC-63A1-7E2E-5D32-8555452F90F1}"/>
          </ac:cxnSpMkLst>
        </pc:cxnChg>
      </pc:sldChg>
      <pc:sldChg chg="addSp delSp modSp mod modAnim modNotesTx">
        <pc:chgData name="代數白痴 顧" userId="316db6a4f7ef8138" providerId="LiveId" clId="{6E17C9AF-13CC-430E-A992-D31DBA375E81}" dt="2023-07-26T08:09:29.549" v="8105" actId="20577"/>
        <pc:sldMkLst>
          <pc:docMk/>
          <pc:sldMk cId="2498798070" sldId="382"/>
        </pc:sldMkLst>
        <pc:spChg chg="add mod">
          <ac:chgData name="代數白痴 顧" userId="316db6a4f7ef8138" providerId="LiveId" clId="{6E17C9AF-13CC-430E-A992-D31DBA375E81}" dt="2023-07-26T07:59:06.980" v="6383" actId="164"/>
          <ac:spMkLst>
            <pc:docMk/>
            <pc:sldMk cId="2498798070" sldId="382"/>
            <ac:spMk id="3" creationId="{0275FCDA-E1ED-5FE9-E39F-77D41891CBD7}"/>
          </ac:spMkLst>
        </pc:spChg>
        <pc:spChg chg="add mod">
          <ac:chgData name="代數白痴 顧" userId="316db6a4f7ef8138" providerId="LiveId" clId="{6E17C9AF-13CC-430E-A992-D31DBA375E81}" dt="2023-07-26T07:59:06.980" v="6383" actId="164"/>
          <ac:spMkLst>
            <pc:docMk/>
            <pc:sldMk cId="2498798070" sldId="382"/>
            <ac:spMk id="9" creationId="{08C3190F-786E-CCBF-9EBD-22A67BCE5301}"/>
          </ac:spMkLst>
        </pc:spChg>
        <pc:spChg chg="add mod">
          <ac:chgData name="代數白痴 顧" userId="316db6a4f7ef8138" providerId="LiveId" clId="{6E17C9AF-13CC-430E-A992-D31DBA375E81}" dt="2023-07-26T07:59:06.980" v="6383" actId="164"/>
          <ac:spMkLst>
            <pc:docMk/>
            <pc:sldMk cId="2498798070" sldId="382"/>
            <ac:spMk id="10" creationId="{6A00F4F0-7B46-3304-046A-232A7E3AEEF1}"/>
          </ac:spMkLst>
        </pc:spChg>
        <pc:spChg chg="add mod">
          <ac:chgData name="代數白痴 顧" userId="316db6a4f7ef8138" providerId="LiveId" clId="{6E17C9AF-13CC-430E-A992-D31DBA375E81}" dt="2023-07-26T07:59:06.980" v="6383" actId="164"/>
          <ac:spMkLst>
            <pc:docMk/>
            <pc:sldMk cId="2498798070" sldId="382"/>
            <ac:spMk id="11" creationId="{52A3A13E-3FFB-5A5A-1A11-13086DE5795E}"/>
          </ac:spMkLst>
        </pc:spChg>
        <pc:grpChg chg="add mod">
          <ac:chgData name="代數白痴 顧" userId="316db6a4f7ef8138" providerId="LiveId" clId="{6E17C9AF-13CC-430E-A992-D31DBA375E81}" dt="2023-07-26T07:59:06.980" v="6383" actId="164"/>
          <ac:grpSpMkLst>
            <pc:docMk/>
            <pc:sldMk cId="2498798070" sldId="382"/>
            <ac:grpSpMk id="12" creationId="{AE17A8F8-8DC4-41D6-9867-7BE71B872AA2}"/>
          </ac:grpSpMkLst>
        </pc:grpChg>
        <pc:cxnChg chg="add del mod">
          <ac:chgData name="代數白痴 顧" userId="316db6a4f7ef8138" providerId="LiveId" clId="{6E17C9AF-13CC-430E-A992-D31DBA375E81}" dt="2023-07-26T07:56:20.982" v="6321" actId="478"/>
          <ac:cxnSpMkLst>
            <pc:docMk/>
            <pc:sldMk cId="2498798070" sldId="382"/>
            <ac:cxnSpMk id="5" creationId="{EE87D810-1210-9518-928B-BE5DD663F748}"/>
          </ac:cxnSpMkLst>
        </pc:cxnChg>
        <pc:cxnChg chg="add del mod">
          <ac:chgData name="代數白痴 顧" userId="316db6a4f7ef8138" providerId="LiveId" clId="{6E17C9AF-13CC-430E-A992-D31DBA375E81}" dt="2023-07-26T07:56:19.485" v="6320" actId="478"/>
          <ac:cxnSpMkLst>
            <pc:docMk/>
            <pc:sldMk cId="2498798070" sldId="382"/>
            <ac:cxnSpMk id="8" creationId="{0D843288-B5A5-C44E-DE07-7E7C57461B3C}"/>
          </ac:cxnSpMkLst>
        </pc:cxnChg>
      </pc:sldChg>
      <pc:sldChg chg="modSp mod modNotesTx">
        <pc:chgData name="代數白痴 顧" userId="316db6a4f7ef8138" providerId="LiveId" clId="{6E17C9AF-13CC-430E-A992-D31DBA375E81}" dt="2023-07-26T08:44:53.747" v="9582" actId="20577"/>
        <pc:sldMkLst>
          <pc:docMk/>
          <pc:sldMk cId="1783578233" sldId="383"/>
        </pc:sldMkLst>
        <pc:spChg chg="mod">
          <ac:chgData name="代數白痴 顧" userId="316db6a4f7ef8138" providerId="LiveId" clId="{6E17C9AF-13CC-430E-A992-D31DBA375E81}" dt="2023-07-26T08:12:51.941" v="8380" actId="20577"/>
          <ac:spMkLst>
            <pc:docMk/>
            <pc:sldMk cId="1783578233" sldId="383"/>
            <ac:spMk id="60" creationId="{90ECAF3B-FFFF-A531-AFBE-31708C7D891C}"/>
          </ac:spMkLst>
        </pc:spChg>
      </pc:sldChg>
      <pc:sldChg chg="modNotesTx">
        <pc:chgData name="代數白痴 顧" userId="316db6a4f7ef8138" providerId="LiveId" clId="{6E17C9AF-13CC-430E-A992-D31DBA375E81}" dt="2023-07-26T08:59:15.578" v="11518" actId="20577"/>
        <pc:sldMkLst>
          <pc:docMk/>
          <pc:sldMk cId="1994629586" sldId="384"/>
        </pc:sldMkLst>
      </pc:sldChg>
    </pc:docChg>
  </pc:docChgLst>
  <pc:docChgLst>
    <pc:chgData name="代數白痴 顧" userId="316db6a4f7ef8138" providerId="LiveId" clId="{ADA79A59-51F9-4CD5-AB44-E557C118F215}"/>
    <pc:docChg chg="undo custSel delSld modSld sldOrd">
      <pc:chgData name="代數白痴 顧" userId="316db6a4f7ef8138" providerId="LiveId" clId="{ADA79A59-51F9-4CD5-AB44-E557C118F215}" dt="2023-07-31T01:32:36.425" v="10920" actId="20577"/>
      <pc:docMkLst>
        <pc:docMk/>
      </pc:docMkLst>
      <pc:sldChg chg="addSp modSp mod ord modAnim modNotesTx">
        <pc:chgData name="代數白痴 顧" userId="316db6a4f7ef8138" providerId="LiveId" clId="{ADA79A59-51F9-4CD5-AB44-E557C118F215}" dt="2023-07-31T00:55:45.003" v="5793" actId="20577"/>
        <pc:sldMkLst>
          <pc:docMk/>
          <pc:sldMk cId="2873434386" sldId="379"/>
        </pc:sldMkLst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4" creationId="{75D118FD-00DC-A7EF-4271-A39211494CCE}"/>
          </ac:spMkLst>
        </pc:spChg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5" creationId="{68944F57-C000-3BFA-8BE5-5DF81F9FD830}"/>
          </ac:spMkLst>
        </pc:spChg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6" creationId="{7D7AED1B-E30E-63C6-E7CA-EF54EB800F55}"/>
          </ac:spMkLst>
        </pc:spChg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9" creationId="{38188A9B-E613-CF29-8FF6-5CD1C7809C38}"/>
          </ac:spMkLst>
        </pc:spChg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10" creationId="{AF3890B4-94CC-5D6D-C332-E53D8DF53DB3}"/>
          </ac:spMkLst>
        </pc:spChg>
        <pc:spChg chg="mod">
          <ac:chgData name="代數白痴 顧" userId="316db6a4f7ef8138" providerId="LiveId" clId="{ADA79A59-51F9-4CD5-AB44-E557C118F215}" dt="2023-07-30T23:41:33.914" v="388" actId="113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ADA79A59-51F9-4CD5-AB44-E557C118F215}" dt="2023-07-30T23:45:09.270" v="447" actId="20577"/>
          <ac:spMkLst>
            <pc:docMk/>
            <pc:sldMk cId="2873434386" sldId="379"/>
            <ac:spMk id="89" creationId="{9E8FE398-ED8E-E5DE-BD50-E0471252FAF6}"/>
          </ac:spMkLst>
        </pc:spChg>
        <pc:grpChg chg="mod">
          <ac:chgData name="代數白痴 顧" userId="316db6a4f7ef8138" providerId="LiveId" clId="{ADA79A59-51F9-4CD5-AB44-E557C118F215}" dt="2023-07-30T23:41:37.494" v="390" actId="1076"/>
          <ac:grpSpMkLst>
            <pc:docMk/>
            <pc:sldMk cId="2873434386" sldId="379"/>
            <ac:grpSpMk id="2" creationId="{9204BB33-F861-B3E8-E94D-762DF3B9352D}"/>
          </ac:grpSpMkLst>
        </pc:grpChg>
        <pc:grpChg chg="add mod">
          <ac:chgData name="代數白痴 顧" userId="316db6a4f7ef8138" providerId="LiveId" clId="{ADA79A59-51F9-4CD5-AB44-E557C118F215}" dt="2023-07-31T00:51:54.776" v="5348" actId="1076"/>
          <ac:grpSpMkLst>
            <pc:docMk/>
            <pc:sldMk cId="2873434386" sldId="379"/>
            <ac:grpSpMk id="3" creationId="{1C66F9A2-4DEC-2920-8048-3D184BC42562}"/>
          </ac:grpSpMkLst>
        </pc:grp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7" creationId="{E62864BC-D157-96C5-C4CB-7AE27F9EA17F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8" creationId="{BE2B66DB-E9EA-8421-868B-90470546A03E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1" creationId="{E418F935-6623-49B7-72CC-865C1E47FAAC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2" creationId="{C1541499-3CCB-60C1-2C57-8CE6D5C63725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3" creationId="{4A61FE19-185D-329C-663C-35E0E62CCEFA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4" creationId="{6A997A89-CE04-4998-BB3A-A6DE9710A2E3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5" creationId="{84E529D8-19FA-D513-40FA-1E99FFB3A9BA}"/>
          </ac:cxnSpMkLst>
        </pc:cxnChg>
      </pc:sldChg>
      <pc:sldChg chg="addSp delSp modSp del mod modAnim">
        <pc:chgData name="代數白痴 顧" userId="316db6a4f7ef8138" providerId="LiveId" clId="{ADA79A59-51F9-4CD5-AB44-E557C118F215}" dt="2023-07-31T01:03:21.802" v="7136" actId="2696"/>
        <pc:sldMkLst>
          <pc:docMk/>
          <pc:sldMk cId="2328187967" sldId="380"/>
        </pc:sldMkLst>
        <pc:spChg chg="mod topLvl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4" creationId="{B4786A36-7515-CCC1-B64F-116DF25B017B}"/>
          </ac:spMkLst>
        </pc:spChg>
        <pc:spChg chg="mod topLvl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5" creationId="{969F9C4A-5A26-D28D-1258-A9005E48F854}"/>
          </ac:spMkLst>
        </pc:spChg>
        <pc:spChg chg="mod topLvl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6" creationId="{C164B511-83D4-E40C-57F9-1CF73BC40B2D}"/>
          </ac:spMkLst>
        </pc:spChg>
        <pc:spChg chg="del">
          <ac:chgData name="代數白痴 顧" userId="316db6a4f7ef8138" providerId="LiveId" clId="{ADA79A59-51F9-4CD5-AB44-E557C118F215}" dt="2023-07-31T00:47:52.779" v="5139" actId="478"/>
          <ac:spMkLst>
            <pc:docMk/>
            <pc:sldMk cId="2328187967" sldId="380"/>
            <ac:spMk id="7" creationId="{D659F560-E500-299D-4958-544B6B6A3120}"/>
          </ac:spMkLst>
        </pc:spChg>
        <pc:spChg chg="mod topLvl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10" creationId="{696ECE7B-F59D-3200-7AB4-E30A8BC3607A}"/>
          </ac:spMkLst>
        </pc:spChg>
        <pc:spChg chg="add mod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11" creationId="{575DE90A-B84F-75CA-1613-E1CB8C1CB152}"/>
          </ac:spMkLst>
        </pc:spChg>
        <pc:grpChg chg="del">
          <ac:chgData name="代數白痴 顧" userId="316db6a4f7ef8138" providerId="LiveId" clId="{ADA79A59-51F9-4CD5-AB44-E557C118F215}" dt="2023-07-31T00:49:45.343" v="5211" actId="165"/>
          <ac:grpSpMkLst>
            <pc:docMk/>
            <pc:sldMk cId="2328187967" sldId="380"/>
            <ac:grpSpMk id="3" creationId="{ABDEF539-2117-72E6-9CEB-1E5F19BC627D}"/>
          </ac:grpSpMkLst>
        </pc:grpChg>
        <pc:grpChg chg="add mod">
          <ac:chgData name="代數白痴 顧" userId="316db6a4f7ef8138" providerId="LiveId" clId="{ADA79A59-51F9-4CD5-AB44-E557C118F215}" dt="2023-07-31T00:51:45.665" v="5346" actId="164"/>
          <ac:grpSpMkLst>
            <pc:docMk/>
            <pc:sldMk cId="2328187967" sldId="380"/>
            <ac:grpSpMk id="20" creationId="{7D59E40A-B1BD-AC5D-B21E-76AB193E6891}"/>
          </ac:grpSpMkLst>
        </pc:grpChg>
        <pc:cxnChg chg="mod topLvl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8" creationId="{19A24DE9-BBFE-6639-7D50-AA637D88184D}"/>
          </ac:cxnSpMkLst>
        </pc:cxnChg>
        <pc:cxnChg chg="mod topLvl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9" creationId="{A89BE5E4-7815-1988-C9AC-FACE3AA7D7BB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3" creationId="{7A77CD27-8672-E801-7926-C982266C76FA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5" creationId="{552212BE-B642-FB00-F47F-475A3C1C1A9E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7" creationId="{582703F2-FA21-0ECB-4B10-0BA5EDF27AEE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8" creationId="{4146E321-70B7-F6BE-A29E-8A8C8A688A49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9" creationId="{24543944-36A6-84FA-0D85-C49497F3280C}"/>
          </ac:cxnSpMkLst>
        </pc:cxnChg>
      </pc:sldChg>
      <pc:sldChg chg="del">
        <pc:chgData name="代數白痴 顧" userId="316db6a4f7ef8138" providerId="LiveId" clId="{ADA79A59-51F9-4CD5-AB44-E557C118F215}" dt="2023-07-31T01:03:21.802" v="7136" actId="2696"/>
        <pc:sldMkLst>
          <pc:docMk/>
          <pc:sldMk cId="1787025739" sldId="381"/>
        </pc:sldMkLst>
      </pc:sldChg>
      <pc:sldChg chg="addSp delSp modSp mod ord delAnim modAnim modNotesTx">
        <pc:chgData name="代數白痴 顧" userId="316db6a4f7ef8138" providerId="LiveId" clId="{ADA79A59-51F9-4CD5-AB44-E557C118F215}" dt="2023-07-31T01:03:07.296" v="7135" actId="20577"/>
        <pc:sldMkLst>
          <pc:docMk/>
          <pc:sldMk cId="2498798070" sldId="382"/>
        </pc:sldMkLst>
        <pc:spChg chg="add mod">
          <ac:chgData name="代數白痴 顧" userId="316db6a4f7ef8138" providerId="LiveId" clId="{ADA79A59-51F9-4CD5-AB44-E557C118F215}" dt="2023-07-31T00:59:45.036" v="6426" actId="692"/>
          <ac:spMkLst>
            <pc:docMk/>
            <pc:sldMk cId="2498798070" sldId="382"/>
            <ac:spMk id="19" creationId="{E0360BDA-11D3-313D-E2A7-0E4E4699A81D}"/>
          </ac:spMkLst>
        </pc:spChg>
        <pc:spChg chg="mod">
          <ac:chgData name="代數白痴 顧" userId="316db6a4f7ef8138" providerId="LiveId" clId="{ADA79A59-51F9-4CD5-AB44-E557C118F215}" dt="2023-07-31T00:02:12.906" v="1544" actId="404"/>
          <ac:spMkLst>
            <pc:docMk/>
            <pc:sldMk cId="2498798070" sldId="382"/>
            <ac:spMk id="60" creationId="{90ECAF3B-FFFF-A531-AFBE-31708C7D891C}"/>
          </ac:spMkLst>
        </pc:spChg>
        <pc:spChg chg="mod">
          <ac:chgData name="代數白痴 顧" userId="316db6a4f7ef8138" providerId="LiveId" clId="{ADA79A59-51F9-4CD5-AB44-E557C118F215}" dt="2023-07-30T23:56:30.895" v="1181" actId="20577"/>
          <ac:spMkLst>
            <pc:docMk/>
            <pc:sldMk cId="2498798070" sldId="382"/>
            <ac:spMk id="89" creationId="{9E8FE398-ED8E-E5DE-BD50-E0471252FAF6}"/>
          </ac:spMkLst>
        </pc:spChg>
        <pc:spChg chg="mod">
          <ac:chgData name="代數白痴 顧" userId="316db6a4f7ef8138" providerId="LiveId" clId="{ADA79A59-51F9-4CD5-AB44-E557C118F215}" dt="2023-07-30T23:56:07.299" v="1040" actId="20577"/>
          <ac:spMkLst>
            <pc:docMk/>
            <pc:sldMk cId="2498798070" sldId="382"/>
            <ac:spMk id="101" creationId="{665D392D-19FC-71B5-434C-0ABBBC91FB85}"/>
          </ac:spMkLst>
        </pc:spChg>
        <pc:grpChg chg="mod">
          <ac:chgData name="代數白痴 顧" userId="316db6a4f7ef8138" providerId="LiveId" clId="{ADA79A59-51F9-4CD5-AB44-E557C118F215}" dt="2023-07-30T23:56:38.555" v="1182" actId="164"/>
          <ac:grpSpMkLst>
            <pc:docMk/>
            <pc:sldMk cId="2498798070" sldId="382"/>
            <ac:grpSpMk id="2" creationId="{9204BB33-F861-B3E8-E94D-762DF3B9352D}"/>
          </ac:grpSpMkLst>
        </pc:grpChg>
        <pc:grpChg chg="del">
          <ac:chgData name="代數白痴 顧" userId="316db6a4f7ef8138" providerId="LiveId" clId="{ADA79A59-51F9-4CD5-AB44-E557C118F215}" dt="2023-07-30T23:46:17.720" v="450" actId="478"/>
          <ac:grpSpMkLst>
            <pc:docMk/>
            <pc:sldMk cId="2498798070" sldId="382"/>
            <ac:grpSpMk id="12" creationId="{AE17A8F8-8DC4-41D6-9867-7BE71B872AA2}"/>
          </ac:grpSpMkLst>
        </pc:grpChg>
        <pc:grpChg chg="add mod">
          <ac:chgData name="代數白痴 顧" userId="316db6a4f7ef8138" providerId="LiveId" clId="{ADA79A59-51F9-4CD5-AB44-E557C118F215}" dt="2023-07-30T23:56:42.225" v="1195" actId="1036"/>
          <ac:grpSpMkLst>
            <pc:docMk/>
            <pc:sldMk cId="2498798070" sldId="382"/>
            <ac:grpSpMk id="18" creationId="{CB0C996B-A0EF-7418-5B97-932106D593E2}"/>
          </ac:grpSpMkLst>
        </pc:grpChg>
        <pc:graphicFrameChg chg="add mod">
          <ac:chgData name="代數白痴 顧" userId="316db6a4f7ef8138" providerId="LiveId" clId="{ADA79A59-51F9-4CD5-AB44-E557C118F215}" dt="2023-07-30T23:48:35.854" v="468" actId="1036"/>
          <ac:graphicFrameMkLst>
            <pc:docMk/>
            <pc:sldMk cId="2498798070" sldId="382"/>
            <ac:graphicFrameMk id="4" creationId="{0B832096-0B09-F6D1-C9A5-33412EE8F663}"/>
          </ac:graphicFrameMkLst>
        </pc:graphicFrameChg>
        <pc:graphicFrameChg chg="add mod">
          <ac:chgData name="代數白痴 顧" userId="316db6a4f7ef8138" providerId="LiveId" clId="{ADA79A59-51F9-4CD5-AB44-E557C118F215}" dt="2023-07-30T23:49:50.180" v="563" actId="1036"/>
          <ac:graphicFrameMkLst>
            <pc:docMk/>
            <pc:sldMk cId="2498798070" sldId="382"/>
            <ac:graphicFrameMk id="7" creationId="{805A62DC-E7B5-862C-5B2A-B4B2CC0D819B}"/>
          </ac:graphicFrameMkLst>
        </pc:graphicFrameChg>
        <pc:graphicFrameChg chg="add mod">
          <ac:chgData name="代數白痴 顧" userId="316db6a4f7ef8138" providerId="LiveId" clId="{ADA79A59-51F9-4CD5-AB44-E557C118F215}" dt="2023-07-30T23:50:31.409" v="606" actId="1035"/>
          <ac:graphicFrameMkLst>
            <pc:docMk/>
            <pc:sldMk cId="2498798070" sldId="382"/>
            <ac:graphicFrameMk id="8" creationId="{B274552A-CEB0-611A-6109-676645D2A361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3" creationId="{2D640A0A-7E82-7281-7B78-616151FFF13D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4" creationId="{678DE969-6091-4052-54CE-C277A113424C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5" creationId="{F8BD1D11-CF19-6079-3AE1-20F0FCCDF66A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6" creationId="{123B575A-C1C5-D6C1-3908-46920CE8FA04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7" creationId="{CD0AB451-6E01-595E-9A54-D625D7CE45C9}"/>
          </ac:graphicFrameMkLst>
        </pc:graphicFrameChg>
        <pc:cxnChg chg="add del mod">
          <ac:chgData name="代數白痴 顧" userId="316db6a4f7ef8138" providerId="LiveId" clId="{ADA79A59-51F9-4CD5-AB44-E557C118F215}" dt="2023-07-30T23:55:57.311" v="1039" actId="478"/>
          <ac:cxnSpMkLst>
            <pc:docMk/>
            <pc:sldMk cId="2498798070" sldId="382"/>
            <ac:cxnSpMk id="6" creationId="{B926BD32-8E9B-D219-9670-EB071C1F4E3D}"/>
          </ac:cxnSpMkLst>
        </pc:cxnChg>
      </pc:sldChg>
      <pc:sldChg chg="addSp delSp modSp mod ord modAnim modNotesTx">
        <pc:chgData name="代數白痴 顧" userId="316db6a4f7ef8138" providerId="LiveId" clId="{ADA79A59-51F9-4CD5-AB44-E557C118F215}" dt="2023-07-31T01:18:29.534" v="8792" actId="20577"/>
        <pc:sldMkLst>
          <pc:docMk/>
          <pc:sldMk cId="1783578233" sldId="383"/>
        </pc:sldMkLst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5" creationId="{2BF4656E-B193-7184-3288-1A63B6EB1E1A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6" creationId="{1BFB91A8-2999-B5E8-51F5-9B789A679331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7" creationId="{184865D8-43CF-3D67-0217-0F6F06CDE3A7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8" creationId="{BC1A1DDD-E960-6AB9-2C61-46F375D0B495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9" creationId="{90528045-0D86-E7E3-7CFE-0CC14256C84C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20" creationId="{8C33D2A4-ADB2-6287-D295-C0A3E2645452}"/>
          </ac:spMkLst>
        </pc:spChg>
        <pc:spChg chg="add mod">
          <ac:chgData name="代數白痴 顧" userId="316db6a4f7ef8138" providerId="LiveId" clId="{ADA79A59-51F9-4CD5-AB44-E557C118F215}" dt="2023-07-31T01:17:17.386" v="8624" actId="113"/>
          <ac:spMkLst>
            <pc:docMk/>
            <pc:sldMk cId="1783578233" sldId="383"/>
            <ac:spMk id="40" creationId="{6B45E5C3-92F8-3388-9675-F42011B8CADD}"/>
          </ac:spMkLst>
        </pc:spChg>
        <pc:spChg chg="mod">
          <ac:chgData name="代數白痴 顧" userId="316db6a4f7ef8138" providerId="LiveId" clId="{ADA79A59-51F9-4CD5-AB44-E557C118F215}" dt="2023-07-31T00:02:49.539" v="1603" actId="20577"/>
          <ac:spMkLst>
            <pc:docMk/>
            <pc:sldMk cId="1783578233" sldId="383"/>
            <ac:spMk id="60" creationId="{90ECAF3B-FFFF-A531-AFBE-31708C7D891C}"/>
          </ac:spMkLst>
        </pc:spChg>
        <pc:spChg chg="mod">
          <ac:chgData name="代數白痴 顧" userId="316db6a4f7ef8138" providerId="LiveId" clId="{ADA79A59-51F9-4CD5-AB44-E557C118F215}" dt="2023-07-31T00:22:43.305" v="2360" actId="20577"/>
          <ac:spMkLst>
            <pc:docMk/>
            <pc:sldMk cId="1783578233" sldId="383"/>
            <ac:spMk id="89" creationId="{9E8FE398-ED8E-E5DE-BD50-E0471252FAF6}"/>
          </ac:spMkLst>
        </pc:spChg>
        <pc:spChg chg="mod">
          <ac:chgData name="代數白痴 顧" userId="316db6a4f7ef8138" providerId="LiveId" clId="{ADA79A59-51F9-4CD5-AB44-E557C118F215}" dt="2023-07-31T00:23:10.341" v="2376" actId="20577"/>
          <ac:spMkLst>
            <pc:docMk/>
            <pc:sldMk cId="1783578233" sldId="383"/>
            <ac:spMk id="101" creationId="{665D392D-19FC-71B5-434C-0ABBBC91FB85}"/>
          </ac:spMkLst>
        </pc:spChg>
        <pc:grpChg chg="mod">
          <ac:chgData name="代數白痴 顧" userId="316db6a4f7ef8138" providerId="LiveId" clId="{ADA79A59-51F9-4CD5-AB44-E557C118F215}" dt="2023-07-31T00:23:20.150" v="2378" actId="164"/>
          <ac:grpSpMkLst>
            <pc:docMk/>
            <pc:sldMk cId="1783578233" sldId="383"/>
            <ac:grpSpMk id="2" creationId="{9204BB33-F861-B3E8-E94D-762DF3B9352D}"/>
          </ac:grpSpMkLst>
        </pc:grpChg>
        <pc:grpChg chg="add mod">
          <ac:chgData name="代數白痴 顧" userId="316db6a4f7ef8138" providerId="LiveId" clId="{ADA79A59-51F9-4CD5-AB44-E557C118F215}" dt="2023-07-31T00:23:20.150" v="2378" actId="164"/>
          <ac:grpSpMkLst>
            <pc:docMk/>
            <pc:sldMk cId="1783578233" sldId="383"/>
            <ac:grpSpMk id="39" creationId="{4D70B94C-039E-5D5A-C7F5-212E451167AB}"/>
          </ac:grpSpMkLst>
        </pc:grpChg>
        <pc:graphicFrameChg chg="add mod">
          <ac:chgData name="代數白痴 顧" userId="316db6a4f7ef8138" providerId="LiveId" clId="{ADA79A59-51F9-4CD5-AB44-E557C118F215}" dt="2023-07-30T23:59:59.056" v="1387" actId="1037"/>
          <ac:graphicFrameMkLst>
            <pc:docMk/>
            <pc:sldMk cId="1783578233" sldId="383"/>
            <ac:graphicFrameMk id="4" creationId="{0829BD26-84A4-C6FF-3EEB-1CC6FEA6E247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28" creationId="{6C79DA09-D366-6927-1FD5-B3372363F441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29" creationId="{18DE1BFF-E6E5-D160-DC4F-F6F53184BE3D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32" creationId="{734A72D1-BC11-F075-F12C-B96BD239F9EB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36" creationId="{D210513E-25E5-49AA-0822-247A4F6B4CA1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37" creationId="{6EBF2DC6-18A0-DCA8-4B5D-4E2946822D5B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38" creationId="{AC4898CA-660B-4DD7-F2BA-7F0C6BD3434B}"/>
          </ac:graphicFrameMkLst>
        </pc:graphicFrameChg>
        <pc:picChg chg="add del mod">
          <ac:chgData name="代數白痴 顧" userId="316db6a4f7ef8138" providerId="LiveId" clId="{ADA79A59-51F9-4CD5-AB44-E557C118F215}" dt="2023-07-31T00:13:31.807" v="1746" actId="478"/>
          <ac:picMkLst>
            <pc:docMk/>
            <pc:sldMk cId="1783578233" sldId="383"/>
            <ac:picMk id="5" creationId="{5861A550-94B0-AA93-7152-E712FC38DBD2}"/>
          </ac:picMkLst>
        </pc:picChg>
        <pc:cxnChg chg="add mod">
          <ac:chgData name="代數白痴 顧" userId="316db6a4f7ef8138" providerId="LiveId" clId="{ADA79A59-51F9-4CD5-AB44-E557C118F215}" dt="2023-07-31T00:17:37.335" v="2191" actId="1076"/>
          <ac:cxnSpMkLst>
            <pc:docMk/>
            <pc:sldMk cId="1783578233" sldId="383"/>
            <ac:cxnSpMk id="7" creationId="{9264BA47-A640-D950-2772-FFBA17A348F5}"/>
          </ac:cxnSpMkLst>
        </pc:cxnChg>
        <pc:cxnChg chg="add mod">
          <ac:chgData name="代數白痴 顧" userId="316db6a4f7ef8138" providerId="LiveId" clId="{ADA79A59-51F9-4CD5-AB44-E557C118F215}" dt="2023-07-31T00:17:37.335" v="2191" actId="1076"/>
          <ac:cxnSpMkLst>
            <pc:docMk/>
            <pc:sldMk cId="1783578233" sldId="383"/>
            <ac:cxnSpMk id="9" creationId="{0FA1D9D0-C1C3-05CB-B85F-610F3E623E9E}"/>
          </ac:cxnSpMkLst>
        </pc:cxnChg>
        <pc:cxnChg chg="add mod">
          <ac:chgData name="代數白痴 顧" userId="316db6a4f7ef8138" providerId="LiveId" clId="{ADA79A59-51F9-4CD5-AB44-E557C118F215}" dt="2023-07-31T00:17:37.335" v="2191" actId="1076"/>
          <ac:cxnSpMkLst>
            <pc:docMk/>
            <pc:sldMk cId="1783578233" sldId="383"/>
            <ac:cxnSpMk id="11" creationId="{B32ECD13-24BB-89DC-0467-E850F77BC79C}"/>
          </ac:cxnSpMkLst>
        </pc:cxnChg>
        <pc:cxnChg chg="add mod">
          <ac:chgData name="代數白痴 顧" userId="316db6a4f7ef8138" providerId="LiveId" clId="{ADA79A59-51F9-4CD5-AB44-E557C118F215}" dt="2023-07-31T00:17:37.335" v="2191" actId="1076"/>
          <ac:cxnSpMkLst>
            <pc:docMk/>
            <pc:sldMk cId="1783578233" sldId="383"/>
            <ac:cxnSpMk id="12" creationId="{3A6DA850-C4F5-251A-51E7-CB45977312A1}"/>
          </ac:cxnSpMkLst>
        </pc:cxnChg>
        <pc:cxnChg chg="add del mod">
          <ac:chgData name="代數白痴 顧" userId="316db6a4f7ef8138" providerId="LiveId" clId="{ADA79A59-51F9-4CD5-AB44-E557C118F215}" dt="2023-07-31T00:11:36.535" v="1646" actId="478"/>
          <ac:cxnSpMkLst>
            <pc:docMk/>
            <pc:sldMk cId="1783578233" sldId="383"/>
            <ac:cxnSpMk id="14" creationId="{2E9B6A43-FBF0-8266-43F8-9E11105190E9}"/>
          </ac:cxnSpMkLst>
        </pc:cxnChg>
        <pc:cxnChg chg="add del mod">
          <ac:chgData name="代數白痴 顧" userId="316db6a4f7ef8138" providerId="LiveId" clId="{ADA79A59-51F9-4CD5-AB44-E557C118F215}" dt="2023-07-31T00:13:28.413" v="1745" actId="478"/>
          <ac:cxnSpMkLst>
            <pc:docMk/>
            <pc:sldMk cId="1783578233" sldId="383"/>
            <ac:cxnSpMk id="22" creationId="{2CF5223C-081E-89DD-014B-5E207B1DCDA3}"/>
          </ac:cxnSpMkLst>
        </pc:cxnChg>
        <pc:cxnChg chg="add mod">
          <ac:chgData name="代數白痴 顧" userId="316db6a4f7ef8138" providerId="LiveId" clId="{ADA79A59-51F9-4CD5-AB44-E557C118F215}" dt="2023-07-31T00:14:30.827" v="1792" actId="1038"/>
          <ac:cxnSpMkLst>
            <pc:docMk/>
            <pc:sldMk cId="1783578233" sldId="383"/>
            <ac:cxnSpMk id="25" creationId="{B0DEC079-7E91-9AED-39E2-9D433DE7BC83}"/>
          </ac:cxnSpMkLst>
        </pc:cxnChg>
        <pc:cxnChg chg="add mod">
          <ac:chgData name="代數白痴 顧" userId="316db6a4f7ef8138" providerId="LiveId" clId="{ADA79A59-51F9-4CD5-AB44-E557C118F215}" dt="2023-07-31T00:14:37.740" v="1858" actId="1038"/>
          <ac:cxnSpMkLst>
            <pc:docMk/>
            <pc:sldMk cId="1783578233" sldId="383"/>
            <ac:cxnSpMk id="26" creationId="{F1DA98B0-A598-6381-26CB-27A7766EF068}"/>
          </ac:cxnSpMkLst>
        </pc:cxnChg>
        <pc:cxnChg chg="add mod">
          <ac:chgData name="代數白痴 顧" userId="316db6a4f7ef8138" providerId="LiveId" clId="{ADA79A59-51F9-4CD5-AB44-E557C118F215}" dt="2023-07-31T00:14:46.650" v="1939" actId="1038"/>
          <ac:cxnSpMkLst>
            <pc:docMk/>
            <pc:sldMk cId="1783578233" sldId="383"/>
            <ac:cxnSpMk id="27" creationId="{4D0310D0-1A64-89B9-80B8-523272DC355F}"/>
          </ac:cxnSpMkLst>
        </pc:cxnChg>
        <pc:cxnChg chg="add del mod">
          <ac:chgData name="代數白痴 顧" userId="316db6a4f7ef8138" providerId="LiveId" clId="{ADA79A59-51F9-4CD5-AB44-E557C118F215}" dt="2023-07-31T00:17:24.667" v="2190" actId="478"/>
          <ac:cxnSpMkLst>
            <pc:docMk/>
            <pc:sldMk cId="1783578233" sldId="383"/>
            <ac:cxnSpMk id="31" creationId="{D315712E-E322-B6C2-56EE-2B232E5664ED}"/>
          </ac:cxnSpMkLst>
        </pc:cxnChg>
        <pc:cxnChg chg="add del mod">
          <ac:chgData name="代數白痴 顧" userId="316db6a4f7ef8138" providerId="LiveId" clId="{ADA79A59-51F9-4CD5-AB44-E557C118F215}" dt="2023-07-31T00:23:14.171" v="2377" actId="478"/>
          <ac:cxnSpMkLst>
            <pc:docMk/>
            <pc:sldMk cId="1783578233" sldId="383"/>
            <ac:cxnSpMk id="34" creationId="{00B2CFFC-B776-909E-2687-44C9F7E2E263}"/>
          </ac:cxnSpMkLst>
        </pc:cxnChg>
      </pc:sldChg>
      <pc:sldChg chg="addSp delSp modSp mod ord delAnim modAnim modNotesTx">
        <pc:chgData name="代數白痴 顧" userId="316db6a4f7ef8138" providerId="LiveId" clId="{ADA79A59-51F9-4CD5-AB44-E557C118F215}" dt="2023-07-31T01:32:36.425" v="10920" actId="20577"/>
        <pc:sldMkLst>
          <pc:docMk/>
          <pc:sldMk cId="1994629586" sldId="384"/>
        </pc:sldMkLst>
        <pc:spChg chg="add mod">
          <ac:chgData name="代數白痴 顧" userId="316db6a4f7ef8138" providerId="LiveId" clId="{ADA79A59-51F9-4CD5-AB44-E557C118F215}" dt="2023-07-31T01:26:03.993" v="9451" actId="14100"/>
          <ac:spMkLst>
            <pc:docMk/>
            <pc:sldMk cId="1994629586" sldId="384"/>
            <ac:spMk id="12" creationId="{255C4973-C74B-0314-8927-6B04860AAE29}"/>
          </ac:spMkLst>
        </pc:spChg>
        <pc:spChg chg="add del mod ord">
          <ac:chgData name="代數白痴 顧" userId="316db6a4f7ef8138" providerId="LiveId" clId="{ADA79A59-51F9-4CD5-AB44-E557C118F215}" dt="2023-07-31T01:25:13.590" v="9436" actId="478"/>
          <ac:spMkLst>
            <pc:docMk/>
            <pc:sldMk cId="1994629586" sldId="384"/>
            <ac:spMk id="13" creationId="{862251B9-92D3-A45C-BFAD-E448721FB6CC}"/>
          </ac:spMkLst>
        </pc:spChg>
        <pc:spChg chg="add del mod">
          <ac:chgData name="代數白痴 顧" userId="316db6a4f7ef8138" providerId="LiveId" clId="{ADA79A59-51F9-4CD5-AB44-E557C118F215}" dt="2023-07-31T01:22:11.749" v="9403" actId="478"/>
          <ac:spMkLst>
            <pc:docMk/>
            <pc:sldMk cId="1994629586" sldId="384"/>
            <ac:spMk id="14" creationId="{6D9472A7-C019-3341-0B4C-37DB4B3B9FCD}"/>
          </ac:spMkLst>
        </pc:spChg>
        <pc:spChg chg="add del mod">
          <ac:chgData name="代數白痴 顧" userId="316db6a4f7ef8138" providerId="LiveId" clId="{ADA79A59-51F9-4CD5-AB44-E557C118F215}" dt="2023-07-31T01:22:11.076" v="9402" actId="478"/>
          <ac:spMkLst>
            <pc:docMk/>
            <pc:sldMk cId="1994629586" sldId="384"/>
            <ac:spMk id="15" creationId="{6A1F8914-6731-B81E-883A-F7F4D5FEDC72}"/>
          </ac:spMkLst>
        </pc:spChg>
        <pc:spChg chg="add del mod">
          <ac:chgData name="代數白痴 顧" userId="316db6a4f7ef8138" providerId="LiveId" clId="{ADA79A59-51F9-4CD5-AB44-E557C118F215}" dt="2023-07-31T01:25:12.958" v="9435" actId="478"/>
          <ac:spMkLst>
            <pc:docMk/>
            <pc:sldMk cId="1994629586" sldId="384"/>
            <ac:spMk id="20" creationId="{EC07B61C-7C14-4F6C-CB85-3266DDDED16E}"/>
          </ac:spMkLst>
        </pc:spChg>
        <pc:spChg chg="add mod">
          <ac:chgData name="代數白痴 顧" userId="316db6a4f7ef8138" providerId="LiveId" clId="{ADA79A59-51F9-4CD5-AB44-E557C118F215}" dt="2023-07-31T01:25:39.095" v="9443" actId="1076"/>
          <ac:spMkLst>
            <pc:docMk/>
            <pc:sldMk cId="1994629586" sldId="384"/>
            <ac:spMk id="21" creationId="{D42EE766-8F66-A52B-281A-3D2CAE76DE2B}"/>
          </ac:spMkLst>
        </pc:spChg>
        <pc:spChg chg="add mod">
          <ac:chgData name="代數白痴 顧" userId="316db6a4f7ef8138" providerId="LiveId" clId="{ADA79A59-51F9-4CD5-AB44-E557C118F215}" dt="2023-07-31T01:25:55.272" v="9450" actId="1076"/>
          <ac:spMkLst>
            <pc:docMk/>
            <pc:sldMk cId="1994629586" sldId="384"/>
            <ac:spMk id="22" creationId="{23F31A13-073F-57DE-AE21-C9097B702EF9}"/>
          </ac:spMkLst>
        </pc:spChg>
        <pc:spChg chg="mod">
          <ac:chgData name="代數白痴 顧" userId="316db6a4f7ef8138" providerId="LiveId" clId="{ADA79A59-51F9-4CD5-AB44-E557C118F215}" dt="2023-07-31T00:27:15.420" v="2805" actId="20577"/>
          <ac:spMkLst>
            <pc:docMk/>
            <pc:sldMk cId="1994629586" sldId="384"/>
            <ac:spMk id="60" creationId="{90ECAF3B-FFFF-A531-AFBE-31708C7D891C}"/>
          </ac:spMkLst>
        </pc:spChg>
        <pc:spChg chg="mod">
          <ac:chgData name="代數白痴 顧" userId="316db6a4f7ef8138" providerId="LiveId" clId="{ADA79A59-51F9-4CD5-AB44-E557C118F215}" dt="2023-07-31T00:30:01.778" v="3148" actId="14100"/>
          <ac:spMkLst>
            <pc:docMk/>
            <pc:sldMk cId="1994629586" sldId="384"/>
            <ac:spMk id="89" creationId="{9E8FE398-ED8E-E5DE-BD50-E0471252FAF6}"/>
          </ac:spMkLst>
        </pc:spChg>
        <pc:spChg chg="mod">
          <ac:chgData name="代數白痴 顧" userId="316db6a4f7ef8138" providerId="LiveId" clId="{ADA79A59-51F9-4CD5-AB44-E557C118F215}" dt="2023-07-31T00:31:16.879" v="3153" actId="113"/>
          <ac:spMkLst>
            <pc:docMk/>
            <pc:sldMk cId="1994629586" sldId="384"/>
            <ac:spMk id="101" creationId="{665D392D-19FC-71B5-434C-0ABBBC91FB85}"/>
          </ac:spMkLst>
        </pc:spChg>
        <pc:grpChg chg="mod">
          <ac:chgData name="代數白痴 顧" userId="316db6a4f7ef8138" providerId="LiveId" clId="{ADA79A59-51F9-4CD5-AB44-E557C118F215}" dt="2023-07-31T00:31:23.461" v="3154" actId="164"/>
          <ac:grpSpMkLst>
            <pc:docMk/>
            <pc:sldMk cId="1994629586" sldId="384"/>
            <ac:grpSpMk id="2" creationId="{9204BB33-F861-B3E8-E94D-762DF3B9352D}"/>
          </ac:grpSpMkLst>
        </pc:grpChg>
        <pc:grpChg chg="add mod">
          <ac:chgData name="代數白痴 顧" userId="316db6a4f7ef8138" providerId="LiveId" clId="{ADA79A59-51F9-4CD5-AB44-E557C118F215}" dt="2023-07-31T00:31:23.461" v="3154" actId="164"/>
          <ac:grpSpMkLst>
            <pc:docMk/>
            <pc:sldMk cId="1994629586" sldId="384"/>
            <ac:grpSpMk id="11" creationId="{DE292434-F5D6-00B3-ADEF-46138FB8A5AD}"/>
          </ac:grpSpMkLst>
        </pc:grpChg>
        <pc:graphicFrameChg chg="add mod">
          <ac:chgData name="代數白痴 顧" userId="316db6a4f7ef8138" providerId="LiveId" clId="{ADA79A59-51F9-4CD5-AB44-E557C118F215}" dt="2023-07-31T00:24:43.675" v="2425" actId="1038"/>
          <ac:graphicFrameMkLst>
            <pc:docMk/>
            <pc:sldMk cId="1994629586" sldId="384"/>
            <ac:graphicFrameMk id="3" creationId="{B0145975-B8EB-1B2D-05C0-E9CF3362E218}"/>
          </ac:graphicFrameMkLst>
        </pc:graphicFrameChg>
        <pc:graphicFrameChg chg="add mod">
          <ac:chgData name="代數白痴 顧" userId="316db6a4f7ef8138" providerId="LiveId" clId="{ADA79A59-51F9-4CD5-AB44-E557C118F215}" dt="2023-07-31T00:25:30.549" v="2486" actId="1036"/>
          <ac:graphicFrameMkLst>
            <pc:docMk/>
            <pc:sldMk cId="1994629586" sldId="384"/>
            <ac:graphicFrameMk id="4" creationId="{796FC448-F120-8B8C-0232-727A638B53D0}"/>
          </ac:graphicFrameMkLst>
        </pc:graphicFrameChg>
        <pc:graphicFrameChg chg="add mod">
          <ac:chgData name="代數白痴 顧" userId="316db6a4f7ef8138" providerId="LiveId" clId="{ADA79A59-51F9-4CD5-AB44-E557C118F215}" dt="2023-07-31T00:26:36.300" v="2660" actId="1037"/>
          <ac:graphicFrameMkLst>
            <pc:docMk/>
            <pc:sldMk cId="1994629586" sldId="384"/>
            <ac:graphicFrameMk id="7" creationId="{AFBEA69B-1FD5-077D-A125-A99281D5C4D4}"/>
          </ac:graphicFrameMkLst>
        </pc:graphicFrameChg>
        <pc:graphicFrameChg chg="add mod">
          <ac:chgData name="代數白痴 顧" userId="316db6a4f7ef8138" providerId="LiveId" clId="{ADA79A59-51F9-4CD5-AB44-E557C118F215}" dt="2023-07-31T00:31:23.461" v="3154" actId="164"/>
          <ac:graphicFrameMkLst>
            <pc:docMk/>
            <pc:sldMk cId="1994629586" sldId="384"/>
            <ac:graphicFrameMk id="9" creationId="{CA49C335-D032-AAE5-1CB2-1F883F98D911}"/>
          </ac:graphicFrameMkLst>
        </pc:graphicFrameChg>
        <pc:graphicFrameChg chg="add mod">
          <ac:chgData name="代數白痴 顧" userId="316db6a4f7ef8138" providerId="LiveId" clId="{ADA79A59-51F9-4CD5-AB44-E557C118F215}" dt="2023-07-31T00:31:23.461" v="3154" actId="164"/>
          <ac:graphicFrameMkLst>
            <pc:docMk/>
            <pc:sldMk cId="1994629586" sldId="384"/>
            <ac:graphicFrameMk id="10" creationId="{9F6A59EF-7D39-2EC2-EB01-BDDAF3C52973}"/>
          </ac:graphicFrameMkLst>
        </pc:graphicFrameChg>
        <pc:cxnChg chg="add del mod">
          <ac:chgData name="代數白痴 顧" userId="316db6a4f7ef8138" providerId="LiveId" clId="{ADA79A59-51F9-4CD5-AB44-E557C118F215}" dt="2023-07-31T00:31:33.402" v="3156" actId="478"/>
          <ac:cxnSpMkLst>
            <pc:docMk/>
            <pc:sldMk cId="1994629586" sldId="384"/>
            <ac:cxnSpMk id="6" creationId="{E2BBBDCC-BF92-7232-A7E8-2DB4F1CE6CB6}"/>
          </ac:cxnSpMkLst>
        </pc:cxnChg>
        <pc:cxnChg chg="add del mod">
          <ac:chgData name="代數白痴 顧" userId="316db6a4f7ef8138" providerId="LiveId" clId="{ADA79A59-51F9-4CD5-AB44-E557C118F215}" dt="2023-07-31T00:31:32.092" v="3155" actId="478"/>
          <ac:cxnSpMkLst>
            <pc:docMk/>
            <pc:sldMk cId="1994629586" sldId="384"/>
            <ac:cxnSpMk id="8" creationId="{6654A974-DCEC-082C-F36D-BD40D2D1A0A1}"/>
          </ac:cxnSpMkLst>
        </pc:cxnChg>
        <pc:cxnChg chg="add del mod">
          <ac:chgData name="代數白痴 顧" userId="316db6a4f7ef8138" providerId="LiveId" clId="{ADA79A59-51F9-4CD5-AB44-E557C118F215}" dt="2023-07-31T01:24:24.239" v="9430" actId="478"/>
          <ac:cxnSpMkLst>
            <pc:docMk/>
            <pc:sldMk cId="1994629586" sldId="384"/>
            <ac:cxnSpMk id="17" creationId="{980A7BE4-4833-6449-4289-39A405C1C12D}"/>
          </ac:cxnSpMkLst>
        </pc:cxnChg>
        <pc:cxnChg chg="add del mod">
          <ac:chgData name="代數白痴 顧" userId="316db6a4f7ef8138" providerId="LiveId" clId="{ADA79A59-51F9-4CD5-AB44-E557C118F215}" dt="2023-07-31T01:24:25.017" v="9431" actId="478"/>
          <ac:cxnSpMkLst>
            <pc:docMk/>
            <pc:sldMk cId="1994629586" sldId="384"/>
            <ac:cxnSpMk id="19" creationId="{3B18102F-A5E0-7F2B-B99A-8DAF25625DCB}"/>
          </ac:cxnSpMkLst>
        </pc:cxnChg>
      </pc:sldChg>
    </pc:docChg>
  </pc:docChgLst>
  <pc:docChgLst>
    <pc:chgData name="代數白痴 顧" userId="316db6a4f7ef8138" providerId="LiveId" clId="{4F20B61E-ED31-4ED1-B1CB-53FDB45B9688}"/>
    <pc:docChg chg="undo custSel delSld modSld">
      <pc:chgData name="代數白痴 顧" userId="316db6a4f7ef8138" providerId="LiveId" clId="{4F20B61E-ED31-4ED1-B1CB-53FDB45B9688}" dt="2023-08-12T03:16:32.008" v="1391" actId="1036"/>
      <pc:docMkLst>
        <pc:docMk/>
      </pc:docMkLst>
      <pc:sldChg chg="del">
        <pc:chgData name="代數白痴 顧" userId="316db6a4f7ef8138" providerId="LiveId" clId="{4F20B61E-ED31-4ED1-B1CB-53FDB45B9688}" dt="2023-08-11T07:11:20.124" v="0" actId="2696"/>
        <pc:sldMkLst>
          <pc:docMk/>
          <pc:sldMk cId="2873434386" sldId="379"/>
        </pc:sldMkLst>
      </pc:sldChg>
      <pc:sldChg chg="modSp mod modNotesTx">
        <pc:chgData name="代數白痴 顧" userId="316db6a4f7ef8138" providerId="LiveId" clId="{4F20B61E-ED31-4ED1-B1CB-53FDB45B9688}" dt="2023-08-11T07:45:41.546" v="1304" actId="20577"/>
        <pc:sldMkLst>
          <pc:docMk/>
          <pc:sldMk cId="371298532" sldId="385"/>
        </pc:sldMkLst>
        <pc:spChg chg="mod">
          <ac:chgData name="代數白痴 顧" userId="316db6a4f7ef8138" providerId="LiveId" clId="{4F20B61E-ED31-4ED1-B1CB-53FDB45B9688}" dt="2023-08-11T07:45:25.592" v="1248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">
        <pc:chgData name="代數白痴 顧" userId="316db6a4f7ef8138" providerId="LiveId" clId="{4F20B61E-ED31-4ED1-B1CB-53FDB45B9688}" dt="2023-08-11T07:46:40.958" v="1305" actId="115"/>
        <pc:sldMkLst>
          <pc:docMk/>
          <pc:sldMk cId="754667137" sldId="386"/>
        </pc:sldMkLst>
        <pc:spChg chg="add del">
          <ac:chgData name="代數白痴 顧" userId="316db6a4f7ef8138" providerId="LiveId" clId="{4F20B61E-ED31-4ED1-B1CB-53FDB45B9688}" dt="2023-08-11T07:13:12.579" v="6"/>
          <ac:spMkLst>
            <pc:docMk/>
            <pc:sldMk cId="754667137" sldId="386"/>
            <ac:spMk id="7" creationId="{D0EF1200-F697-BF75-21BF-99B2F4A19159}"/>
          </ac:spMkLst>
        </pc:spChg>
        <pc:spChg chg="add del">
          <ac:chgData name="代數白痴 顧" userId="316db6a4f7ef8138" providerId="LiveId" clId="{4F20B61E-ED31-4ED1-B1CB-53FDB45B9688}" dt="2023-08-11T07:13:12.579" v="6"/>
          <ac:spMkLst>
            <pc:docMk/>
            <pc:sldMk cId="754667137" sldId="386"/>
            <ac:spMk id="8" creationId="{13541535-746E-D914-4CB0-FFCD0E6B7D30}"/>
          </ac:spMkLst>
        </pc:spChg>
        <pc:spChg chg="add del">
          <ac:chgData name="代數白痴 顧" userId="316db6a4f7ef8138" providerId="LiveId" clId="{4F20B61E-ED31-4ED1-B1CB-53FDB45B9688}" dt="2023-08-11T07:13:12.579" v="6"/>
          <ac:spMkLst>
            <pc:docMk/>
            <pc:sldMk cId="754667137" sldId="386"/>
            <ac:spMk id="9" creationId="{B2A784E1-9DA8-61BC-3BAE-0E838930AA16}"/>
          </ac:spMkLst>
        </pc:spChg>
        <pc:spChg chg="mod">
          <ac:chgData name="代數白痴 顧" userId="316db6a4f7ef8138" providerId="LiveId" clId="{4F20B61E-ED31-4ED1-B1CB-53FDB45B9688}" dt="2023-08-11T07:46:40.958" v="1305" actId="115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4F20B61E-ED31-4ED1-B1CB-53FDB45B9688}" dt="2023-08-11T07:16:08.266" v="323" actId="1036"/>
          <ac:spMkLst>
            <pc:docMk/>
            <pc:sldMk cId="754667137" sldId="386"/>
            <ac:spMk id="85" creationId="{FD9877AB-90D9-85AC-8B35-7C59154D6CA1}"/>
          </ac:spMkLst>
        </pc:spChg>
        <pc:spChg chg="mod">
          <ac:chgData name="代數白痴 顧" userId="316db6a4f7ef8138" providerId="LiveId" clId="{4F20B61E-ED31-4ED1-B1CB-53FDB45B9688}" dt="2023-08-11T07:16:08.266" v="323" actId="1036"/>
          <ac:spMkLst>
            <pc:docMk/>
            <pc:sldMk cId="754667137" sldId="386"/>
            <ac:spMk id="86" creationId="{7A8B1BF8-834A-95B0-07DE-5087C19188C0}"/>
          </ac:spMkLst>
        </pc:spChg>
        <pc:spChg chg="mod">
          <ac:chgData name="代數白痴 顧" userId="316db6a4f7ef8138" providerId="LiveId" clId="{4F20B61E-ED31-4ED1-B1CB-53FDB45B9688}" dt="2023-08-11T07:16:30.281" v="327" actId="94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4F20B61E-ED31-4ED1-B1CB-53FDB45B9688}" dt="2023-08-11T07:16:21.753" v="326" actId="20577"/>
          <ac:spMkLst>
            <pc:docMk/>
            <pc:sldMk cId="754667137" sldId="386"/>
            <ac:spMk id="101" creationId="{665D392D-19FC-71B5-434C-0ABBBC91FB85}"/>
          </ac:spMkLst>
        </pc:spChg>
        <pc:graphicFrameChg chg="add del">
          <ac:chgData name="代數白痴 顧" userId="316db6a4f7ef8138" providerId="LiveId" clId="{4F20B61E-ED31-4ED1-B1CB-53FDB45B9688}" dt="2023-08-11T07:13:12.579" v="6"/>
          <ac:graphicFrameMkLst>
            <pc:docMk/>
            <pc:sldMk cId="754667137" sldId="386"/>
            <ac:graphicFrameMk id="5" creationId="{37833360-F1C9-25C4-636C-937423010058}"/>
          </ac:graphicFrameMkLst>
        </pc:graphicFrameChg>
        <pc:graphicFrameChg chg="add del">
          <ac:chgData name="代數白痴 顧" userId="316db6a4f7ef8138" providerId="LiveId" clId="{4F20B61E-ED31-4ED1-B1CB-53FDB45B9688}" dt="2023-08-11T07:13:12.579" v="6"/>
          <ac:graphicFrameMkLst>
            <pc:docMk/>
            <pc:sldMk cId="754667137" sldId="386"/>
            <ac:graphicFrameMk id="6" creationId="{47773992-A70C-3019-3F58-DB591B41D163}"/>
          </ac:graphicFrameMkLst>
        </pc:graphicFrameChg>
        <pc:picChg chg="del">
          <ac:chgData name="代數白痴 顧" userId="316db6a4f7ef8138" providerId="LiveId" clId="{4F20B61E-ED31-4ED1-B1CB-53FDB45B9688}" dt="2023-08-11T07:11:28.245" v="1" actId="478"/>
          <ac:picMkLst>
            <pc:docMk/>
            <pc:sldMk cId="754667137" sldId="386"/>
            <ac:picMk id="2050" creationId="{794F7D14-7B2A-1ED1-BB45-4856DD9634C1}"/>
          </ac:picMkLst>
        </pc:picChg>
        <pc:cxnChg chg="mod">
          <ac:chgData name="代數白痴 顧" userId="316db6a4f7ef8138" providerId="LiveId" clId="{4F20B61E-ED31-4ED1-B1CB-53FDB45B9688}" dt="2023-08-11T07:16:08.266" v="323" actId="1036"/>
          <ac:cxnSpMkLst>
            <pc:docMk/>
            <pc:sldMk cId="754667137" sldId="386"/>
            <ac:cxnSpMk id="84" creationId="{85798A49-4654-BF16-EA6F-C7F808DE531E}"/>
          </ac:cxnSpMkLst>
        </pc:cxnChg>
      </pc:sldChg>
      <pc:sldChg chg="modSp mod">
        <pc:chgData name="代數白痴 顧" userId="316db6a4f7ef8138" providerId="LiveId" clId="{4F20B61E-ED31-4ED1-B1CB-53FDB45B9688}" dt="2023-08-11T07:37:02.687" v="419" actId="207"/>
        <pc:sldMkLst>
          <pc:docMk/>
          <pc:sldMk cId="731354489" sldId="387"/>
        </pc:sldMkLst>
        <pc:spChg chg="mod">
          <ac:chgData name="代數白痴 顧" userId="316db6a4f7ef8138" providerId="LiveId" clId="{4F20B61E-ED31-4ED1-B1CB-53FDB45B9688}" dt="2023-08-11T07:37:02.687" v="419" actId="207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4F20B61E-ED31-4ED1-B1CB-53FDB45B9688}" dt="2023-08-11T07:36:39.376" v="401" actId="1036"/>
          <ac:spMkLst>
            <pc:docMk/>
            <pc:sldMk cId="731354489" sldId="387"/>
            <ac:spMk id="85" creationId="{FD9877AB-90D9-85AC-8B35-7C59154D6CA1}"/>
          </ac:spMkLst>
        </pc:spChg>
        <pc:spChg chg="mod">
          <ac:chgData name="代數白痴 顧" userId="316db6a4f7ef8138" providerId="LiveId" clId="{4F20B61E-ED31-4ED1-B1CB-53FDB45B9688}" dt="2023-08-11T07:36:39.376" v="401" actId="1036"/>
          <ac:spMkLst>
            <pc:docMk/>
            <pc:sldMk cId="731354489" sldId="387"/>
            <ac:spMk id="86" creationId="{7A8B1BF8-834A-95B0-07DE-5087C19188C0}"/>
          </ac:spMkLst>
        </pc:spChg>
        <pc:spChg chg="mod">
          <ac:chgData name="代數白痴 顧" userId="316db6a4f7ef8138" providerId="LiveId" clId="{4F20B61E-ED31-4ED1-B1CB-53FDB45B9688}" dt="2023-08-11T07:36:39.376" v="401" actId="1036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4F20B61E-ED31-4ED1-B1CB-53FDB45B9688}" dt="2023-08-11T07:36:57.053" v="418" actId="20577"/>
          <ac:spMkLst>
            <pc:docMk/>
            <pc:sldMk cId="731354489" sldId="387"/>
            <ac:spMk id="101" creationId="{665D392D-19FC-71B5-434C-0ABBBC91FB85}"/>
          </ac:spMkLst>
        </pc:spChg>
        <pc:cxnChg chg="mod">
          <ac:chgData name="代數白痴 顧" userId="316db6a4f7ef8138" providerId="LiveId" clId="{4F20B61E-ED31-4ED1-B1CB-53FDB45B9688}" dt="2023-08-11T07:36:39.376" v="401" actId="1036"/>
          <ac:cxnSpMkLst>
            <pc:docMk/>
            <pc:sldMk cId="731354489" sldId="387"/>
            <ac:cxnSpMk id="84" creationId="{85798A49-4654-BF16-EA6F-C7F808DE531E}"/>
          </ac:cxnSpMkLst>
        </pc:cxnChg>
      </pc:sldChg>
      <pc:sldChg chg="delSp modSp mod">
        <pc:chgData name="代數白痴 顧" userId="316db6a4f7ef8138" providerId="LiveId" clId="{4F20B61E-ED31-4ED1-B1CB-53FDB45B9688}" dt="2023-08-12T03:16:32.008" v="1391" actId="1036"/>
        <pc:sldMkLst>
          <pc:docMk/>
          <pc:sldMk cId="3686676960" sldId="388"/>
        </pc:sldMkLst>
        <pc:spChg chg="mod">
          <ac:chgData name="代數白痴 顧" userId="316db6a4f7ef8138" providerId="LiveId" clId="{4F20B61E-ED31-4ED1-B1CB-53FDB45B9688}" dt="2023-08-12T03:16:00.441" v="1352" actId="20577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4F20B61E-ED31-4ED1-B1CB-53FDB45B9688}" dt="2023-08-12T03:16:14.351" v="1353" actId="948"/>
          <ac:spMkLst>
            <pc:docMk/>
            <pc:sldMk cId="3686676960" sldId="388"/>
            <ac:spMk id="89" creationId="{9E8FE398-ED8E-E5DE-BD50-E0471252FAF6}"/>
          </ac:spMkLst>
        </pc:spChg>
        <pc:spChg chg="mod">
          <ac:chgData name="代數白痴 顧" userId="316db6a4f7ef8138" providerId="LiveId" clId="{4F20B61E-ED31-4ED1-B1CB-53FDB45B9688}" dt="2023-08-12T03:16:32.008" v="1391" actId="1036"/>
          <ac:spMkLst>
            <pc:docMk/>
            <pc:sldMk cId="3686676960" sldId="388"/>
            <ac:spMk id="101" creationId="{665D392D-19FC-71B5-434C-0ABBBC91FB85}"/>
          </ac:spMkLst>
        </pc:spChg>
        <pc:grpChg chg="mod">
          <ac:chgData name="代數白痴 顧" userId="316db6a4f7ef8138" providerId="LiveId" clId="{4F20B61E-ED31-4ED1-B1CB-53FDB45B9688}" dt="2023-08-12T03:16:21.419" v="1374" actId="1035"/>
          <ac:grpSpMkLst>
            <pc:docMk/>
            <pc:sldMk cId="3686676960" sldId="388"/>
            <ac:grpSpMk id="5" creationId="{4BAA3B68-1C7B-0A3C-CDE3-3D592655F73E}"/>
          </ac:grpSpMkLst>
        </pc:grpChg>
        <pc:picChg chg="del mod">
          <ac:chgData name="代數白痴 顧" userId="316db6a4f7ef8138" providerId="LiveId" clId="{4F20B61E-ED31-4ED1-B1CB-53FDB45B9688}" dt="2023-08-11T07:38:43.405" v="457" actId="478"/>
          <ac:picMkLst>
            <pc:docMk/>
            <pc:sldMk cId="3686676960" sldId="388"/>
            <ac:picMk id="6" creationId="{E8BD243C-81E3-BE53-9D4D-51A1C3F24BE7}"/>
          </ac:picMkLst>
        </pc:picChg>
      </pc:sldChg>
      <pc:sldChg chg="del">
        <pc:chgData name="代數白痴 顧" userId="316db6a4f7ef8138" providerId="LiveId" clId="{4F20B61E-ED31-4ED1-B1CB-53FDB45B9688}" dt="2023-08-11T07:16:40.735" v="329" actId="2696"/>
        <pc:sldMkLst>
          <pc:docMk/>
          <pc:sldMk cId="3837981058" sldId="389"/>
        </pc:sldMkLst>
      </pc:sldChg>
      <pc:sldChg chg="del">
        <pc:chgData name="代數白痴 顧" userId="316db6a4f7ef8138" providerId="LiveId" clId="{4F20B61E-ED31-4ED1-B1CB-53FDB45B9688}" dt="2023-08-11T07:16:37.796" v="328" actId="2696"/>
        <pc:sldMkLst>
          <pc:docMk/>
          <pc:sldMk cId="2141944949" sldId="390"/>
        </pc:sldMkLst>
      </pc:sldChg>
      <pc:sldChg chg="del">
        <pc:chgData name="代數白痴 顧" userId="316db6a4f7ef8138" providerId="LiveId" clId="{4F20B61E-ED31-4ED1-B1CB-53FDB45B9688}" dt="2023-08-11T07:34:37.689" v="330" actId="2696"/>
        <pc:sldMkLst>
          <pc:docMk/>
          <pc:sldMk cId="3176852412" sldId="391"/>
        </pc:sldMkLst>
      </pc:sldChg>
    </pc:docChg>
  </pc:docChgLst>
  <pc:docChgLst>
    <pc:chgData name="代數白痴 顧" userId="316db6a4f7ef8138" providerId="LiveId" clId="{8FB85AE7-A0F5-4DA8-97D7-E7F22FB77780}"/>
    <pc:docChg chg="undo custSel addSld delSld modSld">
      <pc:chgData name="代數白痴 顧" userId="316db6a4f7ef8138" providerId="LiveId" clId="{8FB85AE7-A0F5-4DA8-97D7-E7F22FB77780}" dt="2023-08-18T06:04:46.540" v="2336" actId="113"/>
      <pc:docMkLst>
        <pc:docMk/>
      </pc:docMkLst>
      <pc:sldChg chg="del">
        <pc:chgData name="代數白痴 顧" userId="316db6a4f7ef8138" providerId="LiveId" clId="{8FB85AE7-A0F5-4DA8-97D7-E7F22FB77780}" dt="2023-08-18T05:16:47.178" v="20" actId="2696"/>
        <pc:sldMkLst>
          <pc:docMk/>
          <pc:sldMk cId="371298532" sldId="385"/>
        </pc:sldMkLst>
      </pc:sldChg>
      <pc:sldChg chg="addSp delSp modSp mod">
        <pc:chgData name="代數白痴 顧" userId="316db6a4f7ef8138" providerId="LiveId" clId="{8FB85AE7-A0F5-4DA8-97D7-E7F22FB77780}" dt="2023-08-18T06:04:46.540" v="2336" actId="113"/>
        <pc:sldMkLst>
          <pc:docMk/>
          <pc:sldMk cId="754667137" sldId="386"/>
        </pc:sldMkLst>
        <pc:spChg chg="add del">
          <ac:chgData name="代數白痴 顧" userId="316db6a4f7ef8138" providerId="LiveId" clId="{8FB85AE7-A0F5-4DA8-97D7-E7F22FB77780}" dt="2023-08-18T06:00:50.969" v="1916" actId="478"/>
          <ac:spMkLst>
            <pc:docMk/>
            <pc:sldMk cId="754667137" sldId="386"/>
            <ac:spMk id="5" creationId="{253A8C6F-2949-99D4-3203-C7AC06922C8F}"/>
          </ac:spMkLst>
        </pc:spChg>
        <pc:spChg chg="add del mod">
          <ac:chgData name="代數白痴 顧" userId="316db6a4f7ef8138" providerId="LiveId" clId="{8FB85AE7-A0F5-4DA8-97D7-E7F22FB77780}" dt="2023-08-18T06:00:50.969" v="1916" actId="478"/>
          <ac:spMkLst>
            <pc:docMk/>
            <pc:sldMk cId="754667137" sldId="386"/>
            <ac:spMk id="7" creationId="{CD3B62D5-4DBA-721C-19FB-BF28ABFEA968}"/>
          </ac:spMkLst>
        </pc:spChg>
        <pc:spChg chg="add del mod">
          <ac:chgData name="代數白痴 顧" userId="316db6a4f7ef8138" providerId="LiveId" clId="{8FB85AE7-A0F5-4DA8-97D7-E7F22FB77780}" dt="2023-08-18T06:00:50.969" v="1916" actId="478"/>
          <ac:spMkLst>
            <pc:docMk/>
            <pc:sldMk cId="754667137" sldId="386"/>
            <ac:spMk id="8" creationId="{531A3921-0E54-D4A3-D0D1-96487A832626}"/>
          </ac:spMkLst>
        </pc:spChg>
        <pc:spChg chg="add del mod">
          <ac:chgData name="代數白痴 顧" userId="316db6a4f7ef8138" providerId="LiveId" clId="{8FB85AE7-A0F5-4DA8-97D7-E7F22FB77780}" dt="2023-08-18T06:00:50.969" v="1916" actId="478"/>
          <ac:spMkLst>
            <pc:docMk/>
            <pc:sldMk cId="754667137" sldId="386"/>
            <ac:spMk id="9" creationId="{994C41C1-D72E-B7CB-8666-937C27AAD80F}"/>
          </ac:spMkLst>
        </pc:spChg>
        <pc:spChg chg="mod">
          <ac:chgData name="代數白痴 顧" userId="316db6a4f7ef8138" providerId="LiveId" clId="{8FB85AE7-A0F5-4DA8-97D7-E7F22FB77780}" dt="2023-08-18T05:27:04.148" v="329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8FB85AE7-A0F5-4DA8-97D7-E7F22FB77780}" dt="2023-08-18T06:04:46.540" v="2336" actId="113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8FB85AE7-A0F5-4DA8-97D7-E7F22FB77780}" dt="2023-08-18T05:26:39.089" v="308" actId="114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8FB85AE7-A0F5-4DA8-97D7-E7F22FB77780}" dt="2023-08-18T05:57:43.148" v="1880" actId="1035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8FB85AE7-A0F5-4DA8-97D7-E7F22FB77780}" dt="2023-08-18T05:57:52.617" v="1889" actId="1036"/>
          <ac:grpSpMkLst>
            <pc:docMk/>
            <pc:sldMk cId="754667137" sldId="386"/>
            <ac:grpSpMk id="2" creationId="{9204BB33-F861-B3E8-E94D-762DF3B9352D}"/>
          </ac:grpSpMkLst>
        </pc:grpChg>
        <pc:graphicFrameChg chg="del">
          <ac:chgData name="代數白痴 顧" userId="316db6a4f7ef8138" providerId="LiveId" clId="{8FB85AE7-A0F5-4DA8-97D7-E7F22FB77780}" dt="2023-08-18T05:17:31.653" v="94" actId="478"/>
          <ac:graphicFrameMkLst>
            <pc:docMk/>
            <pc:sldMk cId="754667137" sldId="386"/>
            <ac:graphicFrameMk id="6" creationId="{06C634D9-861A-7EF8-623E-789717632D34}"/>
          </ac:graphicFrameMkLst>
        </pc:graphicFrameChg>
      </pc:sldChg>
      <pc:sldChg chg="addSp delSp modSp mod delAnim">
        <pc:chgData name="代數白痴 顧" userId="316db6a4f7ef8138" providerId="LiveId" clId="{8FB85AE7-A0F5-4DA8-97D7-E7F22FB77780}" dt="2023-08-18T05:56:54.253" v="1864" actId="20577"/>
        <pc:sldMkLst>
          <pc:docMk/>
          <pc:sldMk cId="731354489" sldId="387"/>
        </pc:sldMkLst>
        <pc:spChg chg="mod">
          <ac:chgData name="代數白痴 顧" userId="316db6a4f7ef8138" providerId="LiveId" clId="{8FB85AE7-A0F5-4DA8-97D7-E7F22FB77780}" dt="2023-08-18T05:56:54.253" v="1864" actId="20577"/>
          <ac:spMkLst>
            <pc:docMk/>
            <pc:sldMk cId="731354489" sldId="387"/>
            <ac:spMk id="60" creationId="{90ECAF3B-FFFF-A531-AFBE-31708C7D891C}"/>
          </ac:spMkLst>
        </pc:spChg>
        <pc:grpChg chg="del">
          <ac:chgData name="代數白痴 顧" userId="316db6a4f7ef8138" providerId="LiveId" clId="{8FB85AE7-A0F5-4DA8-97D7-E7F22FB77780}" dt="2023-08-18T05:47:19.156" v="1276" actId="478"/>
          <ac:grpSpMkLst>
            <pc:docMk/>
            <pc:sldMk cId="731354489" sldId="387"/>
            <ac:grpSpMk id="5" creationId="{4BAA3B68-1C7B-0A3C-CDE3-3D592655F73E}"/>
          </ac:grpSpMkLst>
        </pc:grpChg>
        <pc:graphicFrameChg chg="add mod modGraphic">
          <ac:chgData name="代數白痴 顧" userId="316db6a4f7ef8138" providerId="LiveId" clId="{8FB85AE7-A0F5-4DA8-97D7-E7F22FB77780}" dt="2023-08-18T05:54:29.061" v="1646" actId="1076"/>
          <ac:graphicFrameMkLst>
            <pc:docMk/>
            <pc:sldMk cId="731354489" sldId="387"/>
            <ac:graphicFrameMk id="8" creationId="{7580DB63-E501-F679-B489-45E2167ED013}"/>
          </ac:graphicFrameMkLst>
        </pc:graphicFrameChg>
        <pc:picChg chg="add mod">
          <ac:chgData name="代數白痴 顧" userId="316db6a4f7ef8138" providerId="LiveId" clId="{8FB85AE7-A0F5-4DA8-97D7-E7F22FB77780}" dt="2023-08-18T05:54:33.231" v="1647" actId="14100"/>
          <ac:picMkLst>
            <pc:docMk/>
            <pc:sldMk cId="731354489" sldId="387"/>
            <ac:picMk id="2" creationId="{82B5412F-2395-4912-A5DC-A0FB01B452F5}"/>
          </ac:picMkLst>
        </pc:picChg>
        <pc:picChg chg="add del mod">
          <ac:chgData name="代數白痴 顧" userId="316db6a4f7ef8138" providerId="LiveId" clId="{8FB85AE7-A0F5-4DA8-97D7-E7F22FB77780}" dt="2023-08-18T05:54:08.737" v="1640" actId="478"/>
          <ac:picMkLst>
            <pc:docMk/>
            <pc:sldMk cId="731354489" sldId="387"/>
            <ac:picMk id="7" creationId="{B2927F98-8C80-C9C5-C1C3-8EAB46C5B081}"/>
          </ac:picMkLst>
        </pc:picChg>
      </pc:sldChg>
      <pc:sldChg chg="addSp delSp modSp mod delAnim">
        <pc:chgData name="代數白痴 顧" userId="316db6a4f7ef8138" providerId="LiveId" clId="{8FB85AE7-A0F5-4DA8-97D7-E7F22FB77780}" dt="2023-08-18T05:55:59.111" v="1661" actId="20577"/>
        <pc:sldMkLst>
          <pc:docMk/>
          <pc:sldMk cId="3686676960" sldId="388"/>
        </pc:sldMkLst>
        <pc:spChg chg="add mod">
          <ac:chgData name="代數白痴 顧" userId="316db6a4f7ef8138" providerId="LiveId" clId="{8FB85AE7-A0F5-4DA8-97D7-E7F22FB77780}" dt="2023-08-18T05:46:39.040" v="1274" actId="1037"/>
          <ac:spMkLst>
            <pc:docMk/>
            <pc:sldMk cId="3686676960" sldId="388"/>
            <ac:spMk id="11" creationId="{BD1100C8-0914-8651-3A30-627A23BA8AC1}"/>
          </ac:spMkLst>
        </pc:spChg>
        <pc:spChg chg="add mod">
          <ac:chgData name="代數白痴 顧" userId="316db6a4f7ef8138" providerId="LiveId" clId="{8FB85AE7-A0F5-4DA8-97D7-E7F22FB77780}" dt="2023-08-18T05:46:39.040" v="1274" actId="1037"/>
          <ac:spMkLst>
            <pc:docMk/>
            <pc:sldMk cId="3686676960" sldId="388"/>
            <ac:spMk id="12" creationId="{A5FE63D5-BD3B-B33B-D2FE-4DA588CBF60E}"/>
          </ac:spMkLst>
        </pc:spChg>
        <pc:spChg chg="mod">
          <ac:chgData name="代數白痴 顧" userId="316db6a4f7ef8138" providerId="LiveId" clId="{8FB85AE7-A0F5-4DA8-97D7-E7F22FB77780}" dt="2023-08-18T05:46:08.275" v="1078" actId="20577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8FB85AE7-A0F5-4DA8-97D7-E7F22FB77780}" dt="2023-08-18T05:55:59.111" v="1661" actId="20577"/>
          <ac:spMkLst>
            <pc:docMk/>
            <pc:sldMk cId="3686676960" sldId="388"/>
            <ac:spMk id="60" creationId="{90ECAF3B-FFFF-A531-AFBE-31708C7D891C}"/>
          </ac:spMkLst>
        </pc:spChg>
        <pc:grpChg chg="del">
          <ac:chgData name="代數白痴 顧" userId="316db6a4f7ef8138" providerId="LiveId" clId="{8FB85AE7-A0F5-4DA8-97D7-E7F22FB77780}" dt="2023-08-18T05:29:20.979" v="477" actId="478"/>
          <ac:grpSpMkLst>
            <pc:docMk/>
            <pc:sldMk cId="3686676960" sldId="388"/>
            <ac:grpSpMk id="5" creationId="{4BAA3B68-1C7B-0A3C-CDE3-3D592655F73E}"/>
          </ac:grpSpMkLst>
        </pc:grpChg>
        <pc:graphicFrameChg chg="add mod modGraphic">
          <ac:chgData name="代數白痴 顧" userId="316db6a4f7ef8138" providerId="LiveId" clId="{8FB85AE7-A0F5-4DA8-97D7-E7F22FB77780}" dt="2023-08-18T05:46:39.040" v="1274" actId="1037"/>
          <ac:graphicFrameMkLst>
            <pc:docMk/>
            <pc:sldMk cId="3686676960" sldId="388"/>
            <ac:graphicFrameMk id="9" creationId="{1C211EF8-4A31-1C0F-2A4C-41BE60955EC6}"/>
          </ac:graphicFrameMkLst>
        </pc:graphicFrameChg>
        <pc:graphicFrameChg chg="add mod modGraphic">
          <ac:chgData name="代數白痴 顧" userId="316db6a4f7ef8138" providerId="LiveId" clId="{8FB85AE7-A0F5-4DA8-97D7-E7F22FB77780}" dt="2023-08-18T05:46:47.726" v="1275" actId="1076"/>
          <ac:graphicFrameMkLst>
            <pc:docMk/>
            <pc:sldMk cId="3686676960" sldId="388"/>
            <ac:graphicFrameMk id="10" creationId="{7CC91DC6-581D-60D7-BBB2-89F93A7DA040}"/>
          </ac:graphicFrameMkLst>
        </pc:graphicFrameChg>
        <pc:picChg chg="add del mod">
          <ac:chgData name="代數白痴 顧" userId="316db6a4f7ef8138" providerId="LiveId" clId="{8FB85AE7-A0F5-4DA8-97D7-E7F22FB77780}" dt="2023-08-18T05:41:35.097" v="721" actId="478"/>
          <ac:picMkLst>
            <pc:docMk/>
            <pc:sldMk cId="3686676960" sldId="388"/>
            <ac:picMk id="6" creationId="{F022E054-2816-4390-DB84-54AE3AA0D77A}"/>
          </ac:picMkLst>
        </pc:picChg>
        <pc:picChg chg="add del mod">
          <ac:chgData name="代數白痴 顧" userId="316db6a4f7ef8138" providerId="LiveId" clId="{8FB85AE7-A0F5-4DA8-97D7-E7F22FB77780}" dt="2023-08-18T05:44:36.507" v="1013" actId="478"/>
          <ac:picMkLst>
            <pc:docMk/>
            <pc:sldMk cId="3686676960" sldId="388"/>
            <ac:picMk id="8" creationId="{33E958B5-E6E7-1612-E6B4-E7B24A62E811}"/>
          </ac:picMkLst>
        </pc:picChg>
      </pc:sldChg>
      <pc:sldChg chg="del">
        <pc:chgData name="代數白痴 顧" userId="316db6a4f7ef8138" providerId="LiveId" clId="{8FB85AE7-A0F5-4DA8-97D7-E7F22FB77780}" dt="2023-08-18T05:55:29.066" v="1648" actId="2696"/>
        <pc:sldMkLst>
          <pc:docMk/>
          <pc:sldMk cId="653955125" sldId="389"/>
        </pc:sldMkLst>
      </pc:sldChg>
      <pc:sldChg chg="modSp add mod modNotesTx">
        <pc:chgData name="代數白痴 顧" userId="316db6a4f7ef8138" providerId="LiveId" clId="{8FB85AE7-A0F5-4DA8-97D7-E7F22FB77780}" dt="2023-08-18T05:17:06.210" v="93" actId="20577"/>
        <pc:sldMkLst>
          <pc:docMk/>
          <pc:sldMk cId="151402070" sldId="390"/>
        </pc:sldMkLst>
        <pc:spChg chg="mod">
          <ac:chgData name="代數白痴 顧" userId="316db6a4f7ef8138" providerId="LiveId" clId="{8FB85AE7-A0F5-4DA8-97D7-E7F22FB77780}" dt="2023-08-18T05:16:39.058" v="19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 del">
        <pc:chgData name="代數白痴 顧" userId="316db6a4f7ef8138" providerId="LiveId" clId="{8FB85AE7-A0F5-4DA8-97D7-E7F22FB77780}" dt="2023-08-18T06:04:36.870" v="2335" actId="2696"/>
        <pc:sldMkLst>
          <pc:docMk/>
          <pc:sldMk cId="2804560884" sldId="391"/>
        </pc:sldMkLst>
      </pc:sldChg>
    </pc:docChg>
  </pc:docChgLst>
  <pc:docChgLst>
    <pc:chgData name="代數白痴 顧" userId="316db6a4f7ef8138" providerId="LiveId" clId="{EAB598B5-D2A8-4AD7-B11D-3047CB671D66}"/>
    <pc:docChg chg="undo custSel addSld delSld modSld">
      <pc:chgData name="代數白痴 顧" userId="316db6a4f7ef8138" providerId="LiveId" clId="{EAB598B5-D2A8-4AD7-B11D-3047CB671D66}" dt="2023-09-01T05:39:35.757" v="4034"/>
      <pc:docMkLst>
        <pc:docMk/>
      </pc:docMkLst>
      <pc:sldChg chg="addSp delSp modSp mod modTransition delAnim modAnim">
        <pc:chgData name="代數白痴 顧" userId="316db6a4f7ef8138" providerId="LiveId" clId="{EAB598B5-D2A8-4AD7-B11D-3047CB671D66}" dt="2023-09-01T05:39:35.756" v="4033"/>
        <pc:sldMkLst>
          <pc:docMk/>
          <pc:sldMk cId="754667137" sldId="386"/>
        </pc:sldMkLst>
        <pc:spChg chg="mod">
          <ac:chgData name="代數白痴 顧" userId="316db6a4f7ef8138" providerId="LiveId" clId="{EAB598B5-D2A8-4AD7-B11D-3047CB671D66}" dt="2023-09-01T05:12:09.664" v="1417"/>
          <ac:spMkLst>
            <pc:docMk/>
            <pc:sldMk cId="754667137" sldId="386"/>
            <ac:spMk id="5" creationId="{3F5D0317-5E97-898C-8965-79B0B9AAAE55}"/>
          </ac:spMkLst>
        </pc:spChg>
        <pc:spChg chg="mod">
          <ac:chgData name="代數白痴 顧" userId="316db6a4f7ef8138" providerId="LiveId" clId="{EAB598B5-D2A8-4AD7-B11D-3047CB671D66}" dt="2023-09-01T05:12:09.664" v="1417"/>
          <ac:spMkLst>
            <pc:docMk/>
            <pc:sldMk cId="754667137" sldId="386"/>
            <ac:spMk id="6" creationId="{BFB73100-5741-C406-1686-94FB1B8B5663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16" creationId="{786BCFBC-8A23-35E4-F27C-45A373071EC1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17" creationId="{61AE351D-AEA3-6A48-E37B-9FC59E812BF0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21" creationId="{B8680377-98D8-0C74-6FF2-9B3A88B505EF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22" creationId="{50BF37CC-094D-8319-0BD5-BF6D28E75AB1}"/>
          </ac:spMkLst>
        </pc:spChg>
        <pc:spChg chg="mod">
          <ac:chgData name="代數白痴 顧" userId="316db6a4f7ef8138" providerId="LiveId" clId="{EAB598B5-D2A8-4AD7-B11D-3047CB671D66}" dt="2023-09-01T05:01:10.715" v="600" actId="20577"/>
          <ac:spMkLst>
            <pc:docMk/>
            <pc:sldMk cId="754667137" sldId="386"/>
            <ac:spMk id="23" creationId="{00000000-0000-0000-0000-000000000000}"/>
          </ac:spMkLst>
        </pc:spChg>
        <pc:spChg chg="del mod">
          <ac:chgData name="代數白痴 顧" userId="316db6a4f7ef8138" providerId="LiveId" clId="{EAB598B5-D2A8-4AD7-B11D-3047CB671D66}" dt="2023-09-01T05:01:28.138" v="607" actId="478"/>
          <ac:spMkLst>
            <pc:docMk/>
            <pc:sldMk cId="754667137" sldId="386"/>
            <ac:spMk id="24" creationId="{7780B507-0DEE-8B0F-FD39-5371E965FFF2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26" creationId="{3647A7E5-7542-73F3-9738-B0B6B46A26DD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41" creationId="{FE7FC183-C53C-A0D6-8EEB-C4D30AC48FC6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43" creationId="{89172697-37DA-9F23-79F4-311EE1AC2868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44" creationId="{36701285-D2B2-1F6D-61CD-8EF927E8E2EE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45" creationId="{012E1CB7-7490-7BF5-3B7A-350C451630CA}"/>
          </ac:spMkLst>
        </pc:spChg>
        <pc:spChg chg="del">
          <ac:chgData name="代數白痴 顧" userId="316db6a4f7ef8138" providerId="LiveId" clId="{EAB598B5-D2A8-4AD7-B11D-3047CB671D66}" dt="2023-09-01T05:01:13.937" v="601" actId="478"/>
          <ac:spMkLst>
            <pc:docMk/>
            <pc:sldMk cId="754667137" sldId="386"/>
            <ac:spMk id="54" creationId="{070EA591-85B1-51E3-AF6C-26DBF2B1697C}"/>
          </ac:spMkLst>
        </pc:spChg>
        <pc:spChg chg="mod">
          <ac:chgData name="代數白痴 顧" userId="316db6a4f7ef8138" providerId="LiveId" clId="{EAB598B5-D2A8-4AD7-B11D-3047CB671D66}" dt="2023-09-01T05:06:54.248" v="1124" actId="20577"/>
          <ac:spMkLst>
            <pc:docMk/>
            <pc:sldMk cId="754667137" sldId="386"/>
            <ac:spMk id="60" creationId="{90ECAF3B-FFFF-A531-AFBE-31708C7D891C}"/>
          </ac:spMkLst>
        </pc:spChg>
        <pc:spChg chg="del mod topLvl">
          <ac:chgData name="代數白痴 顧" userId="316db6a4f7ef8138" providerId="LiveId" clId="{EAB598B5-D2A8-4AD7-B11D-3047CB671D66}" dt="2023-09-01T05:01:21.743" v="604" actId="478"/>
          <ac:spMkLst>
            <pc:docMk/>
            <pc:sldMk cId="754667137" sldId="386"/>
            <ac:spMk id="68" creationId="{AFFC8F8F-577F-80DA-58C8-0886F64110EF}"/>
          </ac:spMkLst>
        </pc:spChg>
        <pc:spChg chg="mod">
          <ac:chgData name="代數白痴 顧" userId="316db6a4f7ef8138" providerId="LiveId" clId="{EAB598B5-D2A8-4AD7-B11D-3047CB671D66}" dt="2023-09-01T05:10:36.795" v="1339" actId="1036"/>
          <ac:spMkLst>
            <pc:docMk/>
            <pc:sldMk cId="754667137" sldId="386"/>
            <ac:spMk id="85" creationId="{FD9877AB-90D9-85AC-8B35-7C59154D6CA1}"/>
          </ac:spMkLst>
        </pc:spChg>
        <pc:spChg chg="mod">
          <ac:chgData name="代數白痴 顧" userId="316db6a4f7ef8138" providerId="LiveId" clId="{EAB598B5-D2A8-4AD7-B11D-3047CB671D66}" dt="2023-09-01T05:10:36.795" v="1339" actId="1036"/>
          <ac:spMkLst>
            <pc:docMk/>
            <pc:sldMk cId="754667137" sldId="386"/>
            <ac:spMk id="86" creationId="{7A8B1BF8-834A-95B0-07DE-5087C19188C0}"/>
          </ac:spMkLst>
        </pc:spChg>
        <pc:spChg chg="mod">
          <ac:chgData name="代數白痴 顧" userId="316db6a4f7ef8138" providerId="LiveId" clId="{EAB598B5-D2A8-4AD7-B11D-3047CB671D66}" dt="2023-09-01T05:11:07.944" v="1354" actId="1035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EAB598B5-D2A8-4AD7-B11D-3047CB671D66}" dt="2023-09-01T05:01:35.457" v="608" actId="165"/>
          <ac:spMkLst>
            <pc:docMk/>
            <pc:sldMk cId="754667137" sldId="386"/>
            <ac:spMk id="101" creationId="{665D392D-19FC-71B5-434C-0ABBBC91FB85}"/>
          </ac:spMkLst>
        </pc:spChg>
        <pc:grpChg chg="mod topLvl">
          <ac:chgData name="代數白痴 顧" userId="316db6a4f7ef8138" providerId="LiveId" clId="{EAB598B5-D2A8-4AD7-B11D-3047CB671D66}" dt="2023-09-01T05:01:35.457" v="608" actId="165"/>
          <ac:grpSpMkLst>
            <pc:docMk/>
            <pc:sldMk cId="754667137" sldId="386"/>
            <ac:grpSpMk id="2" creationId="{9204BB33-F861-B3E8-E94D-762DF3B9352D}"/>
          </ac:grpSpMkLst>
        </pc:grpChg>
        <pc:grpChg chg="add mod">
          <ac:chgData name="代數白痴 顧" userId="316db6a4f7ef8138" providerId="LiveId" clId="{EAB598B5-D2A8-4AD7-B11D-3047CB671D66}" dt="2023-09-01T05:12:20.069" v="1419" actId="1076"/>
          <ac:grpSpMkLst>
            <pc:docMk/>
            <pc:sldMk cId="754667137" sldId="386"/>
            <ac:grpSpMk id="4" creationId="{2F85DEEC-F410-128C-1455-19E0BD596438}"/>
          </ac:grpSpMkLst>
        </pc:grpChg>
        <pc:grpChg chg="del mod topLvl">
          <ac:chgData name="代數白痴 顧" userId="316db6a4f7ef8138" providerId="LiveId" clId="{EAB598B5-D2A8-4AD7-B11D-3047CB671D66}" dt="2023-09-01T05:01:35.457" v="608" actId="165"/>
          <ac:grpSpMkLst>
            <pc:docMk/>
            <pc:sldMk cId="754667137" sldId="386"/>
            <ac:grpSpMk id="46" creationId="{6D2948CC-6914-0170-872D-C1FBE759F2E2}"/>
          </ac:grpSpMkLst>
        </pc:grpChg>
        <pc:grpChg chg="del">
          <ac:chgData name="代數白痴 顧" userId="316db6a4f7ef8138" providerId="LiveId" clId="{EAB598B5-D2A8-4AD7-B11D-3047CB671D66}" dt="2023-09-01T05:01:17.902" v="602" actId="165"/>
          <ac:grpSpMkLst>
            <pc:docMk/>
            <pc:sldMk cId="754667137" sldId="386"/>
            <ac:grpSpMk id="69" creationId="{FAC8FAB2-0F0D-7A45-9B4F-8BA9C3467511}"/>
          </ac:grpSpMkLst>
        </pc:grpChg>
        <pc:cxnChg chg="del">
          <ac:chgData name="代數白痴 顧" userId="316db6a4f7ef8138" providerId="LiveId" clId="{EAB598B5-D2A8-4AD7-B11D-3047CB671D66}" dt="2023-09-01T05:01:13.937" v="601" actId="478"/>
          <ac:cxnSpMkLst>
            <pc:docMk/>
            <pc:sldMk cId="754667137" sldId="386"/>
            <ac:cxnSpMk id="48" creationId="{34F7CA17-0DBB-0D88-F9F9-12AB3DE6F087}"/>
          </ac:cxnSpMkLst>
        </pc:cxnChg>
        <pc:cxnChg chg="del">
          <ac:chgData name="代數白痴 顧" userId="316db6a4f7ef8138" providerId="LiveId" clId="{EAB598B5-D2A8-4AD7-B11D-3047CB671D66}" dt="2023-09-01T05:01:13.937" v="601" actId="478"/>
          <ac:cxnSpMkLst>
            <pc:docMk/>
            <pc:sldMk cId="754667137" sldId="386"/>
            <ac:cxnSpMk id="51" creationId="{B78F1F07-CB78-DD13-4B03-F462834E61B7}"/>
          </ac:cxnSpMkLst>
        </pc:cxnChg>
        <pc:cxnChg chg="del">
          <ac:chgData name="代數白痴 顧" userId="316db6a4f7ef8138" providerId="LiveId" clId="{EAB598B5-D2A8-4AD7-B11D-3047CB671D66}" dt="2023-09-01T05:01:13.937" v="601" actId="478"/>
          <ac:cxnSpMkLst>
            <pc:docMk/>
            <pc:sldMk cId="754667137" sldId="386"/>
            <ac:cxnSpMk id="53" creationId="{D4CDB659-1B44-BAC7-721F-89C4559EF5B6}"/>
          </ac:cxnSpMkLst>
        </pc:cxnChg>
        <pc:cxnChg chg="del">
          <ac:chgData name="代數白痴 顧" userId="316db6a4f7ef8138" providerId="LiveId" clId="{EAB598B5-D2A8-4AD7-B11D-3047CB671D66}" dt="2023-09-01T05:01:13.937" v="601" actId="478"/>
          <ac:cxnSpMkLst>
            <pc:docMk/>
            <pc:sldMk cId="754667137" sldId="386"/>
            <ac:cxnSpMk id="59" creationId="{42A91013-FBDA-14A7-3C0A-5C270E47904E}"/>
          </ac:cxnSpMkLst>
        </pc:cxnChg>
        <pc:cxnChg chg="del">
          <ac:chgData name="代數白痴 顧" userId="316db6a4f7ef8138" providerId="LiveId" clId="{EAB598B5-D2A8-4AD7-B11D-3047CB671D66}" dt="2023-09-01T05:01:13.937" v="601" actId="478"/>
          <ac:cxnSpMkLst>
            <pc:docMk/>
            <pc:sldMk cId="754667137" sldId="386"/>
            <ac:cxnSpMk id="63" creationId="{ADB2525F-2D61-9F19-4D50-A1CE75BD97E2}"/>
          </ac:cxnSpMkLst>
        </pc:cxnChg>
        <pc:cxnChg chg="del mod topLvl">
          <ac:chgData name="代數白痴 顧" userId="316db6a4f7ef8138" providerId="LiveId" clId="{EAB598B5-D2A8-4AD7-B11D-3047CB671D66}" dt="2023-09-01T05:01:22.959" v="606" actId="478"/>
          <ac:cxnSpMkLst>
            <pc:docMk/>
            <pc:sldMk cId="754667137" sldId="386"/>
            <ac:cxnSpMk id="65" creationId="{95286DDA-3D94-356A-F100-02D31B63061F}"/>
          </ac:cxnSpMkLst>
        </pc:cxnChg>
        <pc:cxnChg chg="del mod topLvl">
          <ac:chgData name="代數白痴 顧" userId="316db6a4f7ef8138" providerId="LiveId" clId="{EAB598B5-D2A8-4AD7-B11D-3047CB671D66}" dt="2023-09-01T05:01:22.308" v="605" actId="478"/>
          <ac:cxnSpMkLst>
            <pc:docMk/>
            <pc:sldMk cId="754667137" sldId="386"/>
            <ac:cxnSpMk id="67" creationId="{E7BF4662-109A-2E5A-3848-60ACC50F9F3F}"/>
          </ac:cxnSpMkLst>
        </pc:cxnChg>
        <pc:cxnChg chg="mod">
          <ac:chgData name="代數白痴 顧" userId="316db6a4f7ef8138" providerId="LiveId" clId="{EAB598B5-D2A8-4AD7-B11D-3047CB671D66}" dt="2023-09-01T05:12:17.365" v="1418" actId="14100"/>
          <ac:cxnSpMkLst>
            <pc:docMk/>
            <pc:sldMk cId="754667137" sldId="386"/>
            <ac:cxnSpMk id="84" creationId="{85798A49-4654-BF16-EA6F-C7F808DE531E}"/>
          </ac:cxnSpMkLst>
        </pc:cxnChg>
      </pc:sldChg>
      <pc:sldChg chg="addSp delSp modSp mod modTransition modAnim modNotesTx">
        <pc:chgData name="代數白痴 顧" userId="316db6a4f7ef8138" providerId="LiveId" clId="{EAB598B5-D2A8-4AD7-B11D-3047CB671D66}" dt="2023-09-01T05:39:35.754" v="4032"/>
        <pc:sldMkLst>
          <pc:docMk/>
          <pc:sldMk cId="731354489" sldId="387"/>
        </pc:sldMkLst>
        <pc:spChg chg="mod">
          <ac:chgData name="代數白痴 顧" userId="316db6a4f7ef8138" providerId="LiveId" clId="{EAB598B5-D2A8-4AD7-B11D-3047CB671D66}" dt="2023-09-01T05:10:22.544" v="1308" actId="1035"/>
          <ac:spMkLst>
            <pc:docMk/>
            <pc:sldMk cId="731354489" sldId="387"/>
            <ac:spMk id="7" creationId="{B0096290-3663-9075-B956-0AE9868927D8}"/>
          </ac:spMkLst>
        </pc:spChg>
        <pc:spChg chg="mod">
          <ac:chgData name="代數白痴 顧" userId="316db6a4f7ef8138" providerId="LiveId" clId="{EAB598B5-D2A8-4AD7-B11D-3047CB671D66}" dt="2023-09-01T05:10:22.544" v="1308" actId="1035"/>
          <ac:spMkLst>
            <pc:docMk/>
            <pc:sldMk cId="731354489" sldId="387"/>
            <ac:spMk id="9" creationId="{8AA9346C-DDDA-D585-DDA6-CC633F82C8F8}"/>
          </ac:spMkLst>
        </pc:spChg>
        <pc:spChg chg="mod">
          <ac:chgData name="代數白痴 顧" userId="316db6a4f7ef8138" providerId="LiveId" clId="{EAB598B5-D2A8-4AD7-B11D-3047CB671D66}" dt="2023-09-01T05:10:22.544" v="1308" actId="1035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EAB598B5-D2A8-4AD7-B11D-3047CB671D66}" dt="2023-09-01T05:00:47.437" v="546" actId="20577"/>
          <ac:spMkLst>
            <pc:docMk/>
            <pc:sldMk cId="731354489" sldId="387"/>
            <ac:spMk id="11" creationId="{E1DEF969-CD1F-71E8-E876-61349B137731}"/>
          </ac:spMkLst>
        </pc:spChg>
        <pc:spChg chg="mod">
          <ac:chgData name="代數白痴 顧" userId="316db6a4f7ef8138" providerId="LiveId" clId="{EAB598B5-D2A8-4AD7-B11D-3047CB671D66}" dt="2023-09-01T04:52:49.277" v="59" actId="20577"/>
          <ac:spMkLst>
            <pc:docMk/>
            <pc:sldMk cId="731354489" sldId="387"/>
            <ac:spMk id="23" creationId="{00000000-0000-0000-0000-000000000000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31" creationId="{949395A3-A68D-7C43-5026-06344DE11B80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32" creationId="{5BB65D08-6178-6747-2B47-B12B77329CA0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33" creationId="{1E63A40C-56A3-6C9E-71B5-DF6D8295F2A7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37" creationId="{4A0C1AE2-1A85-087A-9B4D-6D78CAD96CBB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38" creationId="{5A3473BA-7CE7-6A35-682D-CBB9D0EFE021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39" creationId="{994B316E-D340-90C6-5A90-1800C1248AEB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40" creationId="{4CB3890C-C0F1-77E8-E53A-F94EF219D6BD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41" creationId="{228AFE7E-43AE-1CF4-6A4E-889441158493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42" creationId="{55FD2B85-CE92-3918-7E75-09D90AA20404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43" creationId="{7DD32779-8DB9-8C1F-9C07-46D1C0918C59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44" creationId="{E45EC70C-BB38-B6E1-ADD3-BFD8C7E41515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53" creationId="{3CC083CA-A494-41BA-3E2E-CAFC227C824A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58" creationId="{AAFDAFB2-A6D3-52AC-78E8-EBFE6B12A2FE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59" creationId="{25C7889E-B2E4-414B-1B06-2E286436E21C}"/>
          </ac:spMkLst>
        </pc:spChg>
        <pc:spChg chg="mod">
          <ac:chgData name="代數白痴 顧" userId="316db6a4f7ef8138" providerId="LiveId" clId="{EAB598B5-D2A8-4AD7-B11D-3047CB671D66}" dt="2023-09-01T04:58:07.216" v="337" actId="20577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61" creationId="{A656491B-80CD-C698-A02B-F160221609E5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62" creationId="{919F8878-F6A3-8C3A-AF93-2A38C0BA108F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63" creationId="{EB471426-B7C4-8B0B-DBB6-755F169B64DC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64" creationId="{AEABBCAE-AB21-964F-EC80-CEFD69834060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65" creationId="{7DB9A76F-B25B-E6B9-1498-26DE362ADC39}"/>
          </ac:spMkLst>
        </pc:spChg>
        <pc:grpChg chg="mod topLvl">
          <ac:chgData name="代數白痴 顧" userId="316db6a4f7ef8138" providerId="LiveId" clId="{EAB598B5-D2A8-4AD7-B11D-3047CB671D66}" dt="2023-09-01T04:53:08.990" v="62" actId="165"/>
          <ac:grpSpMkLst>
            <pc:docMk/>
            <pc:sldMk cId="731354489" sldId="387"/>
            <ac:grpSpMk id="5" creationId="{89C8AF9F-0B58-DD6F-FB5C-42B7BE73955B}"/>
          </ac:grpSpMkLst>
        </pc:grpChg>
        <pc:grpChg chg="del mod topLvl">
          <ac:chgData name="代數白痴 顧" userId="316db6a4f7ef8138" providerId="LiveId" clId="{EAB598B5-D2A8-4AD7-B11D-3047CB671D66}" dt="2023-09-01T04:53:13.949" v="63" actId="478"/>
          <ac:grpSpMkLst>
            <pc:docMk/>
            <pc:sldMk cId="731354489" sldId="387"/>
            <ac:grpSpMk id="66" creationId="{750D1252-A5C0-324A-EDC0-6C6BC70065B6}"/>
          </ac:grpSpMkLst>
        </pc:grpChg>
        <pc:grpChg chg="del">
          <ac:chgData name="代數白痴 顧" userId="316db6a4f7ef8138" providerId="LiveId" clId="{EAB598B5-D2A8-4AD7-B11D-3047CB671D66}" dt="2023-09-01T04:53:08.990" v="62" actId="165"/>
          <ac:grpSpMkLst>
            <pc:docMk/>
            <pc:sldMk cId="731354489" sldId="387"/>
            <ac:grpSpMk id="68" creationId="{4A9078C1-078A-4716-B6B3-4312D71FD86F}"/>
          </ac:grpSpMkLst>
        </pc:grpChg>
        <pc:inkChg chg="add del">
          <ac:chgData name="代數白痴 顧" userId="316db6a4f7ef8138" providerId="LiveId" clId="{EAB598B5-D2A8-4AD7-B11D-3047CB671D66}" dt="2023-09-01T05:33:31.012" v="4020" actId="478"/>
          <ac:inkMkLst>
            <pc:docMk/>
            <pc:sldMk cId="731354489" sldId="387"/>
            <ac:inkMk id="3" creationId="{3657AAAE-490F-10B3-630A-C15740F459CB}"/>
          </ac:inkMkLst>
        </pc:inkChg>
        <pc:inkChg chg="del">
          <ac:chgData name="代數白痴 顧" userId="316db6a4f7ef8138" providerId="LiveId" clId="{EAB598B5-D2A8-4AD7-B11D-3047CB671D66}" dt="2023-09-01T04:51:58.382" v="38" actId="478"/>
          <ac:inkMkLst>
            <pc:docMk/>
            <pc:sldMk cId="731354489" sldId="387"/>
            <ac:inkMk id="69" creationId="{F54F9E30-A913-9315-B310-65C59347C47B}"/>
          </ac:inkMkLst>
        </pc:inkChg>
        <pc:cxnChg chg="mod">
          <ac:chgData name="代數白痴 顧" userId="316db6a4f7ef8138" providerId="LiveId" clId="{EAB598B5-D2A8-4AD7-B11D-3047CB671D66}" dt="2023-09-01T05:10:22.544" v="1308" actId="1035"/>
          <ac:cxnSpMkLst>
            <pc:docMk/>
            <pc:sldMk cId="731354489" sldId="387"/>
            <ac:cxnSpMk id="6" creationId="{A7B11E46-14D2-3034-B912-07129D071934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17" creationId="{1B107878-927A-C8BA-E3A7-C1D0312F75AC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18" creationId="{86AA9421-82AB-2343-6F85-4FA8E7FC452C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19" creationId="{5B12B0FB-B43F-A5A1-150A-A5B87CDB268E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25" creationId="{1A388EA8-9791-AB2F-30AB-04FCE294609C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26" creationId="{CC0A77D2-F5A5-A872-1732-9B4BF07892C4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27" creationId="{E50EB469-B627-A30D-95D1-A779D0B89A76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28" creationId="{0C580756-148E-4D06-80FF-E0D8A64DCA6C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29" creationId="{DE312AAB-9085-675F-4B7B-0F8BB910D007}"/>
          </ac:cxnSpMkLst>
        </pc:cxnChg>
        <pc:cxnChg chg="del mod">
          <ac:chgData name="代數白痴 顧" userId="316db6a4f7ef8138" providerId="LiveId" clId="{EAB598B5-D2A8-4AD7-B11D-3047CB671D66}" dt="2023-09-01T04:53:00.606" v="61" actId="478"/>
          <ac:cxnSpMkLst>
            <pc:docMk/>
            <pc:sldMk cId="731354489" sldId="387"/>
            <ac:cxnSpMk id="35" creationId="{BCE859DC-CEFA-E43E-9197-F1DE2F9F6810}"/>
          </ac:cxnSpMkLst>
        </pc:cxnChg>
        <pc:cxnChg chg="del mod topLvl">
          <ac:chgData name="代數白痴 顧" userId="316db6a4f7ef8138" providerId="LiveId" clId="{EAB598B5-D2A8-4AD7-B11D-3047CB671D66}" dt="2023-09-01T04:53:17.514" v="64" actId="478"/>
          <ac:cxnSpMkLst>
            <pc:docMk/>
            <pc:sldMk cId="731354489" sldId="387"/>
            <ac:cxnSpMk id="47" creationId="{BEBB481B-EDC5-6F9C-D485-2BCEE0210E16}"/>
          </ac:cxnSpMkLst>
        </pc:cxnChg>
        <pc:cxnChg chg="del mod topLvl">
          <ac:chgData name="代數白痴 顧" userId="316db6a4f7ef8138" providerId="LiveId" clId="{EAB598B5-D2A8-4AD7-B11D-3047CB671D66}" dt="2023-09-01T04:53:17.514" v="64" actId="478"/>
          <ac:cxnSpMkLst>
            <pc:docMk/>
            <pc:sldMk cId="731354489" sldId="387"/>
            <ac:cxnSpMk id="49" creationId="{454BE37C-44F5-AC6F-AF5C-DEA9351D00F8}"/>
          </ac:cxnSpMkLst>
        </pc:cxnChg>
        <pc:cxnChg chg="del mod topLvl">
          <ac:chgData name="代數白痴 顧" userId="316db6a4f7ef8138" providerId="LiveId" clId="{EAB598B5-D2A8-4AD7-B11D-3047CB671D66}" dt="2023-09-01T04:53:17.514" v="64" actId="478"/>
          <ac:cxnSpMkLst>
            <pc:docMk/>
            <pc:sldMk cId="731354489" sldId="387"/>
            <ac:cxnSpMk id="50" creationId="{5EF7D277-9EB1-D83F-E1F4-76539036F0F5}"/>
          </ac:cxnSpMkLst>
        </pc:cxnChg>
        <pc:cxnChg chg="del mod topLvl">
          <ac:chgData name="代數白痴 顧" userId="316db6a4f7ef8138" providerId="LiveId" clId="{EAB598B5-D2A8-4AD7-B11D-3047CB671D66}" dt="2023-09-01T04:53:17.514" v="64" actId="478"/>
          <ac:cxnSpMkLst>
            <pc:docMk/>
            <pc:sldMk cId="731354489" sldId="387"/>
            <ac:cxnSpMk id="51" creationId="{EA1F8AE3-3C74-0E8D-2AB4-42216B0E226F}"/>
          </ac:cxnSpMkLst>
        </pc:cxnChg>
        <pc:cxnChg chg="del mod topLvl">
          <ac:chgData name="代數白痴 顧" userId="316db6a4f7ef8138" providerId="LiveId" clId="{EAB598B5-D2A8-4AD7-B11D-3047CB671D66}" dt="2023-09-01T04:53:17.514" v="64" actId="478"/>
          <ac:cxnSpMkLst>
            <pc:docMk/>
            <pc:sldMk cId="731354489" sldId="387"/>
            <ac:cxnSpMk id="52" creationId="{B0123CA4-0354-70B0-9BCE-BCB20BAC62CE}"/>
          </ac:cxnSpMkLst>
        </pc:cxnChg>
        <pc:cxnChg chg="mod">
          <ac:chgData name="代數白痴 顧" userId="316db6a4f7ef8138" providerId="LiveId" clId="{EAB598B5-D2A8-4AD7-B11D-3047CB671D66}" dt="2023-09-01T04:53:13.949" v="63" actId="478"/>
          <ac:cxnSpMkLst>
            <pc:docMk/>
            <pc:sldMk cId="731354489" sldId="387"/>
            <ac:cxnSpMk id="55" creationId="{B382BCDE-BE3B-87A9-A4F1-EEB27C982F0A}"/>
          </ac:cxnSpMkLst>
        </pc:cxnChg>
        <pc:cxnChg chg="mod">
          <ac:chgData name="代數白痴 顧" userId="316db6a4f7ef8138" providerId="LiveId" clId="{EAB598B5-D2A8-4AD7-B11D-3047CB671D66}" dt="2023-09-01T04:53:13.949" v="63" actId="478"/>
          <ac:cxnSpMkLst>
            <pc:docMk/>
            <pc:sldMk cId="731354489" sldId="387"/>
            <ac:cxnSpMk id="57" creationId="{C3357096-EF50-79FB-4027-2C5D917ECF0E}"/>
          </ac:cxnSpMkLst>
        </pc:cxnChg>
      </pc:sldChg>
      <pc:sldChg chg="del">
        <pc:chgData name="代數白痴 顧" userId="316db6a4f7ef8138" providerId="LiveId" clId="{EAB598B5-D2A8-4AD7-B11D-3047CB671D66}" dt="2023-09-01T05:08:50.837" v="1133" actId="2696"/>
        <pc:sldMkLst>
          <pc:docMk/>
          <pc:sldMk cId="3686676960" sldId="388"/>
        </pc:sldMkLst>
      </pc:sldChg>
      <pc:sldChg chg="modSp mod modTransition modNotesTx">
        <pc:chgData name="代數白痴 顧" userId="316db6a4f7ef8138" providerId="LiveId" clId="{EAB598B5-D2A8-4AD7-B11D-3047CB671D66}" dt="2023-09-01T05:39:35.751" v="4031"/>
        <pc:sldMkLst>
          <pc:docMk/>
          <pc:sldMk cId="151402070" sldId="390"/>
        </pc:sldMkLst>
        <pc:spChg chg="mod">
          <ac:chgData name="代數白痴 顧" userId="316db6a4f7ef8138" providerId="LiveId" clId="{EAB598B5-D2A8-4AD7-B11D-3047CB671D66}" dt="2023-09-01T04:51:53.730" v="37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del">
        <pc:chgData name="代數白痴 顧" userId="316db6a4f7ef8138" providerId="LiveId" clId="{EAB598B5-D2A8-4AD7-B11D-3047CB671D66}" dt="2023-09-01T05:08:50.837" v="1133" actId="2696"/>
        <pc:sldMkLst>
          <pc:docMk/>
          <pc:sldMk cId="3878279706" sldId="391"/>
        </pc:sldMkLst>
      </pc:sldChg>
      <pc:sldChg chg="modSp add mod modTransition">
        <pc:chgData name="代數白痴 顧" userId="316db6a4f7ef8138" providerId="LiveId" clId="{EAB598B5-D2A8-4AD7-B11D-3047CB671D66}" dt="2023-09-01T05:39:35.757" v="4034"/>
        <pc:sldMkLst>
          <pc:docMk/>
          <pc:sldMk cId="2267038628" sldId="392"/>
        </pc:sldMkLst>
        <pc:spChg chg="mod">
          <ac:chgData name="代數白痴 顧" userId="316db6a4f7ef8138" providerId="LiveId" clId="{EAB598B5-D2A8-4AD7-B11D-3047CB671D66}" dt="2023-09-01T05:11:28.507" v="1389" actId="1035"/>
          <ac:spMkLst>
            <pc:docMk/>
            <pc:sldMk cId="2267038628" sldId="392"/>
            <ac:spMk id="6" creationId="{A3EF502E-F5C4-413C-AFDD-06B7D6CFAEAE}"/>
          </ac:spMkLst>
        </pc:spChg>
        <pc:spChg chg="mod">
          <ac:chgData name="代數白痴 顧" userId="316db6a4f7ef8138" providerId="LiveId" clId="{EAB598B5-D2A8-4AD7-B11D-3047CB671D66}" dt="2023-09-01T05:11:28.507" v="1389" actId="1035"/>
          <ac:spMkLst>
            <pc:docMk/>
            <pc:sldMk cId="2267038628" sldId="392"/>
            <ac:spMk id="8" creationId="{B7080E07-AD10-810E-BE74-3E3D9DFEAA34}"/>
          </ac:spMkLst>
        </pc:spChg>
        <pc:spChg chg="mod">
          <ac:chgData name="代數白痴 顧" userId="316db6a4f7ef8138" providerId="LiveId" clId="{EAB598B5-D2A8-4AD7-B11D-3047CB671D66}" dt="2023-09-01T05:11:28.507" v="1389" actId="1035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EAB598B5-D2A8-4AD7-B11D-3047CB671D66}" dt="2023-09-01T05:09:34.778" v="1208" actId="20577"/>
          <ac:spMkLst>
            <pc:docMk/>
            <pc:sldMk cId="2267038628" sldId="392"/>
            <ac:spMk id="60" creationId="{90ECAF3B-FFFF-A531-AFBE-31708C7D891C}"/>
          </ac:spMkLst>
        </pc:spChg>
        <pc:grpChg chg="mod">
          <ac:chgData name="代數白痴 顧" userId="316db6a4f7ef8138" providerId="LiveId" clId="{EAB598B5-D2A8-4AD7-B11D-3047CB671D66}" dt="2023-09-01T05:11:34.818" v="1416" actId="1036"/>
          <ac:grpSpMkLst>
            <pc:docMk/>
            <pc:sldMk cId="2267038628" sldId="392"/>
            <ac:grpSpMk id="17" creationId="{4FF810CC-A9DC-DCAF-144E-08113BA3AD9A}"/>
          </ac:grpSpMkLst>
        </pc:grpChg>
        <pc:cxnChg chg="mod">
          <ac:chgData name="代數白痴 顧" userId="316db6a4f7ef8138" providerId="LiveId" clId="{EAB598B5-D2A8-4AD7-B11D-3047CB671D66}" dt="2023-09-01T05:11:28.507" v="1389" actId="1035"/>
          <ac:cxnSpMkLst>
            <pc:docMk/>
            <pc:sldMk cId="2267038628" sldId="392"/>
            <ac:cxnSpMk id="4" creationId="{83F64235-E818-7663-F7B2-DBAE45A493C5}"/>
          </ac:cxnSpMkLst>
        </pc:cxnChg>
      </pc:sldChg>
    </pc:docChg>
  </pc:docChgLst>
  <pc:docChgLst>
    <pc:chgData name="代數白痴 顧" userId="316db6a4f7ef8138" providerId="LiveId" clId="{C79E73BE-1AA8-43E3-92E0-F6CD1C4F090E}"/>
    <pc:docChg chg="custSel modSld">
      <pc:chgData name="代數白痴 顧" userId="316db6a4f7ef8138" providerId="LiveId" clId="{C79E73BE-1AA8-43E3-92E0-F6CD1C4F090E}" dt="2023-07-19T14:40:35.336" v="39" actId="20577"/>
      <pc:docMkLst>
        <pc:docMk/>
      </pc:docMkLst>
      <pc:sldChg chg="delSp mod modNotesTx">
        <pc:chgData name="代數白痴 顧" userId="316db6a4f7ef8138" providerId="LiveId" clId="{C79E73BE-1AA8-43E3-92E0-F6CD1C4F090E}" dt="2023-07-19T14:40:35.336" v="39" actId="20577"/>
        <pc:sldMkLst>
          <pc:docMk/>
          <pc:sldMk cId="2873434386" sldId="379"/>
        </pc:sldMkLst>
        <pc:inkChg chg="del">
          <ac:chgData name="代數白痴 顧" userId="316db6a4f7ef8138" providerId="LiveId" clId="{C79E73BE-1AA8-43E3-92E0-F6CD1C4F090E}" dt="2023-07-19T14:40:23.739" v="2" actId="478"/>
          <ac:inkMkLst>
            <pc:docMk/>
            <pc:sldMk cId="2873434386" sldId="379"/>
            <ac:inkMk id="3" creationId="{BDC2DE26-B9F7-DE75-9675-19B37CCFE1F0}"/>
          </ac:inkMkLst>
        </pc:inkChg>
      </pc:sldChg>
      <pc:sldChg chg="delSp mod">
        <pc:chgData name="代數白痴 顧" userId="316db6a4f7ef8138" providerId="LiveId" clId="{C79E73BE-1AA8-43E3-92E0-F6CD1C4F090E}" dt="2023-07-19T14:39:37.691" v="1" actId="478"/>
        <pc:sldMkLst>
          <pc:docMk/>
          <pc:sldMk cId="2328187967" sldId="380"/>
        </pc:sldMkLst>
        <pc:inkChg chg="del">
          <ac:chgData name="代數白痴 顧" userId="316db6a4f7ef8138" providerId="LiveId" clId="{C79E73BE-1AA8-43E3-92E0-F6CD1C4F090E}" dt="2023-07-19T14:39:37.691" v="1" actId="478"/>
          <ac:inkMkLst>
            <pc:docMk/>
            <pc:sldMk cId="2328187967" sldId="380"/>
            <ac:inkMk id="3" creationId="{B5BB285B-13BF-B042-3E33-B601477250D3}"/>
          </ac:inkMkLst>
        </pc:inkChg>
      </pc:sldChg>
      <pc:sldChg chg="delSp mod">
        <pc:chgData name="代數白痴 顧" userId="316db6a4f7ef8138" providerId="LiveId" clId="{C79E73BE-1AA8-43E3-92E0-F6CD1C4F090E}" dt="2023-07-19T14:38:46.401" v="0" actId="478"/>
        <pc:sldMkLst>
          <pc:docMk/>
          <pc:sldMk cId="1787025739" sldId="381"/>
        </pc:sldMkLst>
        <pc:inkChg chg="del">
          <ac:chgData name="代數白痴 顧" userId="316db6a4f7ef8138" providerId="LiveId" clId="{C79E73BE-1AA8-43E3-92E0-F6CD1C4F090E}" dt="2023-07-19T14:38:46.401" v="0" actId="478"/>
          <ac:inkMkLst>
            <pc:docMk/>
            <pc:sldMk cId="1787025739" sldId="381"/>
            <ac:inkMk id="4" creationId="{29D8CB5D-0E04-D0B3-CAD4-8ABC3399C655}"/>
          </ac:inkMkLst>
        </pc:inkChg>
      </pc:sldChg>
    </pc:docChg>
  </pc:docChgLst>
  <pc:docChgLst>
    <pc:chgData name="代數白痴 顧" userId="316db6a4f7ef8138" providerId="LiveId" clId="{4908D59E-86AA-43C3-9CAB-65B9FBBBE518}"/>
    <pc:docChg chg="undo custSel addSld modSld sldOrd">
      <pc:chgData name="代數白痴 顧" userId="316db6a4f7ef8138" providerId="LiveId" clId="{4908D59E-86AA-43C3-9CAB-65B9FBBBE518}" dt="2023-09-14T03:42:58.201" v="3870" actId="14100"/>
      <pc:docMkLst>
        <pc:docMk/>
      </pc:docMkLst>
      <pc:sldChg chg="addSp delSp modSp mod modTransition delAnim">
        <pc:chgData name="代數白痴 顧" userId="316db6a4f7ef8138" providerId="LiveId" clId="{4908D59E-86AA-43C3-9CAB-65B9FBBBE518}" dt="2023-09-14T03:37:53.512" v="3807"/>
        <pc:sldMkLst>
          <pc:docMk/>
          <pc:sldMk cId="754667137" sldId="386"/>
        </pc:sldMkLst>
        <pc:spChg chg="add mod">
          <ac:chgData name="代數白痴 顧" userId="316db6a4f7ef8138" providerId="LiveId" clId="{4908D59E-86AA-43C3-9CAB-65B9FBBBE518}" dt="2023-09-14T00:11:42.670" v="1580" actId="1036"/>
          <ac:spMkLst>
            <pc:docMk/>
            <pc:sldMk cId="754667137" sldId="386"/>
            <ac:spMk id="18" creationId="{66531E10-27A9-F5A1-FAD0-19CECCDB80F9}"/>
          </ac:spMkLst>
        </pc:spChg>
        <pc:spChg chg="add mod">
          <ac:chgData name="代數白痴 顧" userId="316db6a4f7ef8138" providerId="LiveId" clId="{4908D59E-86AA-43C3-9CAB-65B9FBBBE518}" dt="2023-09-14T00:11:42.670" v="1580" actId="1036"/>
          <ac:spMkLst>
            <pc:docMk/>
            <pc:sldMk cId="754667137" sldId="386"/>
            <ac:spMk id="19" creationId="{1AE62EED-114F-1275-3DDC-B69DEAACB1B6}"/>
          </ac:spMkLst>
        </pc:spChg>
        <pc:spChg chg="add mod">
          <ac:chgData name="代數白痴 顧" userId="316db6a4f7ef8138" providerId="LiveId" clId="{4908D59E-86AA-43C3-9CAB-65B9FBBBE518}" dt="2023-09-14T00:11:34.637" v="1570" actId="1036"/>
          <ac:spMkLst>
            <pc:docMk/>
            <pc:sldMk cId="754667137" sldId="386"/>
            <ac:spMk id="20" creationId="{CCE25FEC-A03E-2BFF-C4CE-3F2E66BD0758}"/>
          </ac:spMkLst>
        </pc:spChg>
        <pc:spChg chg="mod">
          <ac:chgData name="代數白痴 顧" userId="316db6a4f7ef8138" providerId="LiveId" clId="{4908D59E-86AA-43C3-9CAB-65B9FBBBE518}" dt="2023-09-13T23:50:42.876" v="712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4908D59E-86AA-43C3-9CAB-65B9FBBBE518}" dt="2023-09-14T00:00:14.072" v="1438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4908D59E-86AA-43C3-9CAB-65B9FBBBE518}" dt="2023-09-14T00:11:05.528" v="1557" actId="20577"/>
          <ac:spMkLst>
            <pc:docMk/>
            <pc:sldMk cId="754667137" sldId="386"/>
            <ac:spMk id="89" creationId="{9E8FE398-ED8E-E5DE-BD50-E0471252FAF6}"/>
          </ac:spMkLst>
        </pc:spChg>
        <pc:grpChg chg="del topLvl">
          <ac:chgData name="代數白痴 顧" userId="316db6a4f7ef8138" providerId="LiveId" clId="{4908D59E-86AA-43C3-9CAB-65B9FBBBE518}" dt="2023-09-14T00:11:28.618" v="1558" actId="478"/>
          <ac:grpSpMkLst>
            <pc:docMk/>
            <pc:sldMk cId="754667137" sldId="386"/>
            <ac:grpSpMk id="2" creationId="{9204BB33-F861-B3E8-E94D-762DF3B9352D}"/>
          </ac:grpSpMkLst>
        </pc:grpChg>
        <pc:grpChg chg="del">
          <ac:chgData name="代數白痴 顧" userId="316db6a4f7ef8138" providerId="LiveId" clId="{4908D59E-86AA-43C3-9CAB-65B9FBBBE518}" dt="2023-09-14T00:03:41.116" v="1516" actId="478"/>
          <ac:grpSpMkLst>
            <pc:docMk/>
            <pc:sldMk cId="754667137" sldId="386"/>
            <ac:grpSpMk id="7" creationId="{2F048655-EE61-EF8F-145A-AE6D8F871CF8}"/>
          </ac:grpSpMkLst>
        </pc:grpChg>
        <pc:graphicFrameChg chg="del">
          <ac:chgData name="代數白痴 顧" userId="316db6a4f7ef8138" providerId="LiveId" clId="{4908D59E-86AA-43C3-9CAB-65B9FBBBE518}" dt="2023-09-13T23:50:46.338" v="713" actId="478"/>
          <ac:graphicFrameMkLst>
            <pc:docMk/>
            <pc:sldMk cId="754667137" sldId="386"/>
            <ac:graphicFrameMk id="3" creationId="{85A15C52-0676-83FA-93E0-0895BBAEB0DD}"/>
          </ac:graphicFrameMkLst>
        </pc:graphicFrameChg>
        <pc:graphicFrameChg chg="del">
          <ac:chgData name="代數白痴 顧" userId="316db6a4f7ef8138" providerId="LiveId" clId="{4908D59E-86AA-43C3-9CAB-65B9FBBBE518}" dt="2023-09-13T23:50:51.502" v="714" actId="478"/>
          <ac:graphicFrameMkLst>
            <pc:docMk/>
            <pc:sldMk cId="754667137" sldId="386"/>
            <ac:graphicFrameMk id="4" creationId="{B6B88A43-7652-B905-A9F2-8F4084810049}"/>
          </ac:graphicFrameMkLst>
        </pc:graphicFrameChg>
        <pc:graphicFrameChg chg="del">
          <ac:chgData name="代數白痴 顧" userId="316db6a4f7ef8138" providerId="LiveId" clId="{4908D59E-86AA-43C3-9CAB-65B9FBBBE518}" dt="2023-09-13T23:50:51.502" v="714" actId="478"/>
          <ac:graphicFrameMkLst>
            <pc:docMk/>
            <pc:sldMk cId="754667137" sldId="386"/>
            <ac:graphicFrameMk id="5" creationId="{5BAB9BED-33AB-8C0B-83A0-6A2DDA5ED028}"/>
          </ac:graphicFrameMkLst>
        </pc:graphicFrameChg>
        <pc:graphicFrameChg chg="del topLvl">
          <ac:chgData name="代數白痴 顧" userId="316db6a4f7ef8138" providerId="LiveId" clId="{4908D59E-86AA-43C3-9CAB-65B9FBBBE518}" dt="2023-09-14T00:03:41.116" v="1516" actId="478"/>
          <ac:graphicFrameMkLst>
            <pc:docMk/>
            <pc:sldMk cId="754667137" sldId="386"/>
            <ac:graphicFrameMk id="6" creationId="{225FEE0E-17D3-C4BB-437A-067F43608665}"/>
          </ac:graphicFrameMkLst>
        </pc:graphicFrameChg>
        <pc:picChg chg="add del mod">
          <ac:chgData name="代數白痴 顧" userId="316db6a4f7ef8138" providerId="LiveId" clId="{4908D59E-86AA-43C3-9CAB-65B9FBBBE518}" dt="2023-09-13T23:56:53.268" v="1308" actId="478"/>
          <ac:picMkLst>
            <pc:docMk/>
            <pc:sldMk cId="754667137" sldId="386"/>
            <ac:picMk id="9" creationId="{73E90DCD-27BD-48B7-7A1D-9F9064629572}"/>
          </ac:picMkLst>
        </pc:picChg>
        <pc:picChg chg="add mod">
          <ac:chgData name="代數白痴 顧" userId="316db6a4f7ef8138" providerId="LiveId" clId="{4908D59E-86AA-43C3-9CAB-65B9FBBBE518}" dt="2023-09-14T00:11:42.670" v="1580" actId="1036"/>
          <ac:picMkLst>
            <pc:docMk/>
            <pc:sldMk cId="754667137" sldId="386"/>
            <ac:picMk id="11" creationId="{351B3F03-F063-A559-E80D-39DF8B30B772}"/>
          </ac:picMkLst>
        </pc:picChg>
        <pc:picChg chg="add mod">
          <ac:chgData name="代數白痴 顧" userId="316db6a4f7ef8138" providerId="LiveId" clId="{4908D59E-86AA-43C3-9CAB-65B9FBBBE518}" dt="2023-09-14T00:11:42.670" v="1580" actId="1036"/>
          <ac:picMkLst>
            <pc:docMk/>
            <pc:sldMk cId="754667137" sldId="386"/>
            <ac:picMk id="13" creationId="{F9551756-84C3-55C7-3205-35363A4FBD92}"/>
          </ac:picMkLst>
        </pc:picChg>
        <pc:picChg chg="add mod">
          <ac:chgData name="代數白痴 顧" userId="316db6a4f7ef8138" providerId="LiveId" clId="{4908D59E-86AA-43C3-9CAB-65B9FBBBE518}" dt="2023-09-14T00:11:34.637" v="1570" actId="1036"/>
          <ac:picMkLst>
            <pc:docMk/>
            <pc:sldMk cId="754667137" sldId="386"/>
            <ac:picMk id="17" creationId="{5FEC8882-BC5A-61F4-C21C-D0686E1C4681}"/>
          </ac:picMkLst>
        </pc:picChg>
        <pc:cxnChg chg="add del mod ord">
          <ac:chgData name="代數白痴 顧" userId="316db6a4f7ef8138" providerId="LiveId" clId="{4908D59E-86AA-43C3-9CAB-65B9FBBBE518}" dt="2023-09-13T23:58:58.534" v="1381" actId="478"/>
          <ac:cxnSpMkLst>
            <pc:docMk/>
            <pc:sldMk cId="754667137" sldId="386"/>
            <ac:cxnSpMk id="15" creationId="{1397D26A-B6D9-2E6A-1F16-5F737199F3C5}"/>
          </ac:cxnSpMkLst>
        </pc:cxnChg>
      </pc:sldChg>
      <pc:sldChg chg="addSp delSp modSp mod modTransition">
        <pc:chgData name="代數白痴 顧" userId="316db6a4f7ef8138" providerId="LiveId" clId="{4908D59E-86AA-43C3-9CAB-65B9FBBBE518}" dt="2023-09-14T03:41:34.996" v="3869" actId="1035"/>
        <pc:sldMkLst>
          <pc:docMk/>
          <pc:sldMk cId="731354489" sldId="387"/>
        </pc:sldMkLst>
        <pc:spChg chg="add del">
          <ac:chgData name="代數白痴 顧" userId="316db6a4f7ef8138" providerId="LiveId" clId="{4908D59E-86AA-43C3-9CAB-65B9FBBBE518}" dt="2023-09-14T02:06:50.486" v="2921" actId="478"/>
          <ac:spMkLst>
            <pc:docMk/>
            <pc:sldMk cId="731354489" sldId="387"/>
            <ac:spMk id="4" creationId="{72C82F30-47E4-FC4D-1996-EE18B74BBD99}"/>
          </ac:spMkLst>
        </pc:spChg>
        <pc:spChg chg="mod">
          <ac:chgData name="代數白痴 顧" userId="316db6a4f7ef8138" providerId="LiveId" clId="{4908D59E-86AA-43C3-9CAB-65B9FBBBE518}" dt="2023-09-14T03:41:34.996" v="3869" actId="1035"/>
          <ac:spMkLst>
            <pc:docMk/>
            <pc:sldMk cId="731354489" sldId="387"/>
            <ac:spMk id="7" creationId="{B0096290-3663-9075-B956-0AE9868927D8}"/>
          </ac:spMkLst>
        </pc:spChg>
        <pc:spChg chg="mod">
          <ac:chgData name="代數白痴 顧" userId="316db6a4f7ef8138" providerId="LiveId" clId="{4908D59E-86AA-43C3-9CAB-65B9FBBBE518}" dt="2023-09-14T03:41:34.996" v="3869" actId="1035"/>
          <ac:spMkLst>
            <pc:docMk/>
            <pc:sldMk cId="731354489" sldId="387"/>
            <ac:spMk id="9" creationId="{8AA9346C-DDDA-D585-DDA6-CC633F82C8F8}"/>
          </ac:spMkLst>
        </pc:spChg>
        <pc:spChg chg="mod">
          <ac:chgData name="代數白痴 顧" userId="316db6a4f7ef8138" providerId="LiveId" clId="{4908D59E-86AA-43C3-9CAB-65B9FBBBE518}" dt="2023-09-14T03:41:34.996" v="3869" actId="1035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4908D59E-86AA-43C3-9CAB-65B9FBBBE518}" dt="2023-09-13T23:39:28.779" v="77" actId="20577"/>
          <ac:spMkLst>
            <pc:docMk/>
            <pc:sldMk cId="731354489" sldId="387"/>
            <ac:spMk id="23" creationId="{00000000-0000-0000-0000-000000000000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40" creationId="{C52C5BDE-564C-C529-84DC-B5504D7946AE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46" creationId="{44536645-F85A-FC30-B8D8-6F1E2F279DD6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47" creationId="{A8FE274F-D327-CAD9-2C8C-B90967633A0C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48" creationId="{83D5A95F-5F00-5FD4-12ED-FEF56F1DC412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50" creationId="{2ECB437C-2A23-AE50-0799-28B74D6E9D58}"/>
          </ac:spMkLst>
        </pc:spChg>
        <pc:spChg chg="del">
          <ac:chgData name="代數白痴 顧" userId="316db6a4f7ef8138" providerId="LiveId" clId="{4908D59E-86AA-43C3-9CAB-65B9FBBBE518}" dt="2023-09-13T23:39:38.784" v="78" actId="478"/>
          <ac:spMkLst>
            <pc:docMk/>
            <pc:sldMk cId="731354489" sldId="387"/>
            <ac:spMk id="51" creationId="{CFB68B0B-80FA-9391-25C0-766FA1658BDB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52" creationId="{D4AC6BE9-DB3D-0EB4-D436-CD4E56C3E166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54" creationId="{58D3C3C4-0DA3-7175-923E-7CBFD6766D0A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55" creationId="{0B7963B7-9DDA-D0EF-9208-34F3AE9EA316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56" creationId="{7FF5860F-0EB1-65B5-7D00-AF7650378F20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58" creationId="{E81C5E0F-2429-C7D3-9281-1D730BC919AD}"/>
          </ac:spMkLst>
        </pc:spChg>
        <pc:spChg chg="mod">
          <ac:chgData name="代數白痴 顧" userId="316db6a4f7ef8138" providerId="LiveId" clId="{4908D59E-86AA-43C3-9CAB-65B9FBBBE518}" dt="2023-09-13T23:42:09.828" v="409" actId="113"/>
          <ac:spMkLst>
            <pc:docMk/>
            <pc:sldMk cId="731354489" sldId="387"/>
            <ac:spMk id="60" creationId="{90ECAF3B-FFFF-A531-AFBE-31708C7D891C}"/>
          </ac:spMkLst>
        </pc:spChg>
        <pc:grpChg chg="topLvl">
          <ac:chgData name="代數白痴 顧" userId="316db6a4f7ef8138" providerId="LiveId" clId="{4908D59E-86AA-43C3-9CAB-65B9FBBBE518}" dt="2023-09-13T23:42:24.864" v="411" actId="478"/>
          <ac:grpSpMkLst>
            <pc:docMk/>
            <pc:sldMk cId="731354489" sldId="387"/>
            <ac:grpSpMk id="5" creationId="{89C8AF9F-0B58-DD6F-FB5C-42B7BE73955B}"/>
          </ac:grpSpMkLst>
        </pc:grpChg>
        <pc:grpChg chg="del">
          <ac:chgData name="代數白痴 顧" userId="316db6a4f7ef8138" providerId="LiveId" clId="{4908D59E-86AA-43C3-9CAB-65B9FBBBE518}" dt="2023-09-13T23:42:24.864" v="411" actId="478"/>
          <ac:grpSpMkLst>
            <pc:docMk/>
            <pc:sldMk cId="731354489" sldId="387"/>
            <ac:grpSpMk id="18" creationId="{55F8028A-341E-D746-1FFE-0B3CCC3F044D}"/>
          </ac:grpSpMkLst>
        </pc:grpChg>
        <pc:graphicFrameChg chg="del topLvl">
          <ac:chgData name="代數白痴 顧" userId="316db6a4f7ef8138" providerId="LiveId" clId="{4908D59E-86AA-43C3-9CAB-65B9FBBBE518}" dt="2023-09-13T23:42:24.864" v="411" actId="478"/>
          <ac:graphicFrameMkLst>
            <pc:docMk/>
            <pc:sldMk cId="731354489" sldId="387"/>
            <ac:graphicFrameMk id="14" creationId="{50D093AF-3C65-1891-3529-C905BBF679CC}"/>
          </ac:graphicFrameMkLst>
        </pc:graphicFrameChg>
        <pc:picChg chg="del">
          <ac:chgData name="代數白痴 顧" userId="316db6a4f7ef8138" providerId="LiveId" clId="{4908D59E-86AA-43C3-9CAB-65B9FBBBE518}" dt="2023-09-13T23:42:13.364" v="410" actId="478"/>
          <ac:picMkLst>
            <pc:docMk/>
            <pc:sldMk cId="731354489" sldId="387"/>
            <ac:picMk id="16" creationId="{B4DAC249-9FE9-202A-37F3-ADC9EC0A4C3F}"/>
          </ac:picMkLst>
        </pc:picChg>
        <pc:cxnChg chg="del">
          <ac:chgData name="代數白痴 顧" userId="316db6a4f7ef8138" providerId="LiveId" clId="{4908D59E-86AA-43C3-9CAB-65B9FBBBE518}" dt="2023-09-13T23:41:45.913" v="392" actId="478"/>
          <ac:cxnSpMkLst>
            <pc:docMk/>
            <pc:sldMk cId="731354489" sldId="387"/>
            <ac:cxnSpMk id="3" creationId="{B0EA6AA6-9037-3B34-27D4-95EDE383CDB5}"/>
          </ac:cxnSpMkLst>
        </pc:cxnChg>
        <pc:cxnChg chg="mod">
          <ac:chgData name="代數白痴 顧" userId="316db6a4f7ef8138" providerId="LiveId" clId="{4908D59E-86AA-43C3-9CAB-65B9FBBBE518}" dt="2023-09-14T03:41:34.996" v="3869" actId="1035"/>
          <ac:cxnSpMkLst>
            <pc:docMk/>
            <pc:sldMk cId="731354489" sldId="387"/>
            <ac:cxnSpMk id="6" creationId="{A7B11E46-14D2-3034-B912-07129D071934}"/>
          </ac:cxnSpMkLst>
        </pc:cxnChg>
        <pc:cxnChg chg="del">
          <ac:chgData name="代數白痴 顧" userId="316db6a4f7ef8138" providerId="LiveId" clId="{4908D59E-86AA-43C3-9CAB-65B9FBBBE518}" dt="2023-09-13T23:41:45.913" v="392" actId="478"/>
          <ac:cxnSpMkLst>
            <pc:docMk/>
            <pc:sldMk cId="731354489" sldId="387"/>
            <ac:cxnSpMk id="12" creationId="{9A0394E8-1359-F95A-8BC0-5DDBFB867B6D}"/>
          </ac:cxnSpMkLst>
        </pc:cxnChg>
        <pc:cxnChg chg="del">
          <ac:chgData name="代數白痴 顧" userId="316db6a4f7ef8138" providerId="LiveId" clId="{4908D59E-86AA-43C3-9CAB-65B9FBBBE518}" dt="2023-09-13T23:38:59.955" v="43" actId="478"/>
          <ac:cxnSpMkLst>
            <pc:docMk/>
            <pc:sldMk cId="731354489" sldId="387"/>
            <ac:cxnSpMk id="20" creationId="{28141137-BD76-EEFE-7056-08AB798AB341}"/>
          </ac:cxnSpMkLst>
        </pc:cxnChg>
        <pc:cxnChg chg="del">
          <ac:chgData name="代數白痴 顧" userId="316db6a4f7ef8138" providerId="LiveId" clId="{4908D59E-86AA-43C3-9CAB-65B9FBBBE518}" dt="2023-09-13T23:38:59.955" v="43" actId="478"/>
          <ac:cxnSpMkLst>
            <pc:docMk/>
            <pc:sldMk cId="731354489" sldId="387"/>
            <ac:cxnSpMk id="22" creationId="{30F3D38F-2C0F-7AA6-B8BB-9D6C4C72931C}"/>
          </ac:cxnSpMkLst>
        </pc:cxnChg>
        <pc:cxnChg chg="del">
          <ac:chgData name="代數白痴 顧" userId="316db6a4f7ef8138" providerId="LiveId" clId="{4908D59E-86AA-43C3-9CAB-65B9FBBBE518}" dt="2023-09-13T23:38:59.955" v="43" actId="478"/>
          <ac:cxnSpMkLst>
            <pc:docMk/>
            <pc:sldMk cId="731354489" sldId="387"/>
            <ac:cxnSpMk id="30" creationId="{B265EC50-09D6-90B9-CF3B-B6F036E64617}"/>
          </ac:cxnSpMkLst>
        </pc:cxnChg>
        <pc:cxnChg chg="del">
          <ac:chgData name="代數白痴 顧" userId="316db6a4f7ef8138" providerId="LiveId" clId="{4908D59E-86AA-43C3-9CAB-65B9FBBBE518}" dt="2023-09-13T23:38:59.955" v="43" actId="478"/>
          <ac:cxnSpMkLst>
            <pc:docMk/>
            <pc:sldMk cId="731354489" sldId="387"/>
            <ac:cxnSpMk id="32" creationId="{D16CF73A-9252-73CA-5B65-4CA600B9BE4A}"/>
          </ac:cxnSpMkLst>
        </pc:cxnChg>
        <pc:cxnChg chg="del">
          <ac:chgData name="代數白痴 顧" userId="316db6a4f7ef8138" providerId="LiveId" clId="{4908D59E-86AA-43C3-9CAB-65B9FBBBE518}" dt="2023-09-13T23:38:59.955" v="43" actId="478"/>
          <ac:cxnSpMkLst>
            <pc:docMk/>
            <pc:sldMk cId="731354489" sldId="387"/>
            <ac:cxnSpMk id="42" creationId="{CF541F9A-EA4F-645C-4E58-F57AA66FE0FB}"/>
          </ac:cxnSpMkLst>
        </pc:cxnChg>
        <pc:cxnChg chg="del">
          <ac:chgData name="代數白痴 顧" userId="316db6a4f7ef8138" providerId="LiveId" clId="{4908D59E-86AA-43C3-9CAB-65B9FBBBE518}" dt="2023-09-13T23:38:59.955" v="43" actId="478"/>
          <ac:cxnSpMkLst>
            <pc:docMk/>
            <pc:sldMk cId="731354489" sldId="387"/>
            <ac:cxnSpMk id="44" creationId="{219E13A6-B738-F029-9808-BEF11D220196}"/>
          </ac:cxnSpMkLst>
        </pc:cxnChg>
      </pc:sldChg>
      <pc:sldChg chg="modSp mod modTransition modNotesTx">
        <pc:chgData name="代數白痴 顧" userId="316db6a4f7ef8138" providerId="LiveId" clId="{4908D59E-86AA-43C3-9CAB-65B9FBBBE518}" dt="2023-09-14T03:37:53.507" v="3804"/>
        <pc:sldMkLst>
          <pc:docMk/>
          <pc:sldMk cId="151402070" sldId="390"/>
        </pc:sldMkLst>
        <pc:spChg chg="mod">
          <ac:chgData name="代數白痴 顧" userId="316db6a4f7ef8138" providerId="LiveId" clId="{4908D59E-86AA-43C3-9CAB-65B9FBBBE518}" dt="2023-09-13T23:38:44.823" v="17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ord modTransition">
        <pc:chgData name="代數白痴 顧" userId="316db6a4f7ef8138" providerId="LiveId" clId="{4908D59E-86AA-43C3-9CAB-65B9FBBBE518}" dt="2023-09-14T03:37:53.508" v="3805"/>
        <pc:sldMkLst>
          <pc:docMk/>
          <pc:sldMk cId="2267038628" sldId="392"/>
        </pc:sldMkLst>
        <pc:spChg chg="mod">
          <ac:chgData name="代數白痴 顧" userId="316db6a4f7ef8138" providerId="LiveId" clId="{4908D59E-86AA-43C3-9CAB-65B9FBBBE518}" dt="2023-09-14T02:03:09.461" v="2871" actId="14100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4908D59E-86AA-43C3-9CAB-65B9FBBBE518}" dt="2023-09-14T02:03:39.355" v="2912" actId="20577"/>
          <ac:spMkLst>
            <pc:docMk/>
            <pc:sldMk cId="2267038628" sldId="392"/>
            <ac:spMk id="10" creationId="{3DE5A842-2134-9639-2AC0-310AE1A246E8}"/>
          </ac:spMkLst>
        </pc:spChg>
        <pc:spChg chg="mod">
          <ac:chgData name="代數白痴 顧" userId="316db6a4f7ef8138" providerId="LiveId" clId="{4908D59E-86AA-43C3-9CAB-65B9FBBBE518}" dt="2023-09-14T00:12:59.568" v="1609" actId="20577"/>
          <ac:spMkLst>
            <pc:docMk/>
            <pc:sldMk cId="2267038628" sldId="392"/>
            <ac:spMk id="23" creationId="{00000000-0000-0000-0000-000000000000}"/>
          </ac:spMkLst>
        </pc:spChg>
        <pc:spChg chg="mod">
          <ac:chgData name="代數白痴 顧" userId="316db6a4f7ef8138" providerId="LiveId" clId="{4908D59E-86AA-43C3-9CAB-65B9FBBBE518}" dt="2023-09-14T02:06:34.338" v="2919" actId="20577"/>
          <ac:spMkLst>
            <pc:docMk/>
            <pc:sldMk cId="2267038628" sldId="392"/>
            <ac:spMk id="60" creationId="{90ECAF3B-FFFF-A531-AFBE-31708C7D891C}"/>
          </ac:spMkLst>
        </pc:spChg>
        <pc:grpChg chg="mod">
          <ac:chgData name="代數白痴 顧" userId="316db6a4f7ef8138" providerId="LiveId" clId="{4908D59E-86AA-43C3-9CAB-65B9FBBBE518}" dt="2023-09-14T02:03:16.389" v="2886" actId="1035"/>
          <ac:grpSpMkLst>
            <pc:docMk/>
            <pc:sldMk cId="2267038628" sldId="392"/>
            <ac:grpSpMk id="3" creationId="{B7912554-F7C1-5852-8AB5-6489B5423E94}"/>
          </ac:grpSpMkLst>
        </pc:grpChg>
        <pc:inkChg chg="add del">
          <ac:chgData name="代數白痴 顧" userId="316db6a4f7ef8138" providerId="LiveId" clId="{4908D59E-86AA-43C3-9CAB-65B9FBBBE518}" dt="2023-09-14T02:03:54.568" v="2913" actId="478"/>
          <ac:inkMkLst>
            <pc:docMk/>
            <pc:sldMk cId="2267038628" sldId="392"/>
            <ac:inkMk id="2" creationId="{D0AC60B0-464A-7D31-F456-40C99615D88F}"/>
          </ac:inkMkLst>
        </pc:inkChg>
      </pc:sldChg>
      <pc:sldChg chg="addSp modSp add mod ord modTransition">
        <pc:chgData name="代數白痴 顧" userId="316db6a4f7ef8138" providerId="LiveId" clId="{4908D59E-86AA-43C3-9CAB-65B9FBBBE518}" dt="2023-09-14T03:42:58.201" v="3870" actId="14100"/>
        <pc:sldMkLst>
          <pc:docMk/>
          <pc:sldMk cId="1886113160" sldId="393"/>
        </pc:sldMkLst>
        <pc:spChg chg="mod">
          <ac:chgData name="代數白痴 顧" userId="316db6a4f7ef8138" providerId="LiveId" clId="{4908D59E-86AA-43C3-9CAB-65B9FBBBE518}" dt="2023-09-14T03:37:02.668" v="3760" actId="14100"/>
          <ac:spMkLst>
            <pc:docMk/>
            <pc:sldMk cId="1886113160" sldId="393"/>
            <ac:spMk id="10" creationId="{C024CE42-29AF-B0B6-3A7E-03EEA4B47A69}"/>
          </ac:spMkLst>
        </pc:spChg>
        <pc:spChg chg="mod">
          <ac:chgData name="代數白痴 顧" userId="316db6a4f7ef8138" providerId="LiveId" clId="{4908D59E-86AA-43C3-9CAB-65B9FBBBE518}" dt="2023-09-14T03:41:02.150" v="3846" actId="1035"/>
          <ac:spMkLst>
            <pc:docMk/>
            <pc:sldMk cId="1886113160" sldId="393"/>
            <ac:spMk id="11" creationId="{E1DEF969-CD1F-71E8-E876-61349B137731}"/>
          </ac:spMkLst>
        </pc:spChg>
        <pc:spChg chg="mod">
          <ac:chgData name="代數白痴 顧" userId="316db6a4f7ef8138" providerId="LiveId" clId="{4908D59E-86AA-43C3-9CAB-65B9FBBBE518}" dt="2023-09-14T02:07:22.422" v="2951" actId="20577"/>
          <ac:spMkLst>
            <pc:docMk/>
            <pc:sldMk cId="1886113160" sldId="393"/>
            <ac:spMk id="23" creationId="{00000000-0000-0000-0000-000000000000}"/>
          </ac:spMkLst>
        </pc:spChg>
        <pc:spChg chg="mod">
          <ac:chgData name="代數白痴 顧" userId="316db6a4f7ef8138" providerId="LiveId" clId="{4908D59E-86AA-43C3-9CAB-65B9FBBBE518}" dt="2023-09-14T03:29:23.318" v="3628" actId="20577"/>
          <ac:spMkLst>
            <pc:docMk/>
            <pc:sldMk cId="1886113160" sldId="393"/>
            <ac:spMk id="60" creationId="{90ECAF3B-FFFF-A531-AFBE-31708C7D891C}"/>
          </ac:spMkLst>
        </pc:spChg>
        <pc:grpChg chg="mod">
          <ac:chgData name="代數白痴 顧" userId="316db6a4f7ef8138" providerId="LiveId" clId="{4908D59E-86AA-43C3-9CAB-65B9FBBBE518}" dt="2023-09-14T03:40:54.183" v="3830" actId="1035"/>
          <ac:grpSpMkLst>
            <pc:docMk/>
            <pc:sldMk cId="1886113160" sldId="393"/>
            <ac:grpSpMk id="5" creationId="{89C8AF9F-0B58-DD6F-FB5C-42B7BE73955B}"/>
          </ac:grpSpMkLst>
        </pc:grpChg>
        <pc:picChg chg="add mod">
          <ac:chgData name="代數白痴 顧" userId="316db6a4f7ef8138" providerId="LiveId" clId="{4908D59E-86AA-43C3-9CAB-65B9FBBBE518}" dt="2023-09-14T03:42:58.201" v="3870" actId="14100"/>
          <ac:picMkLst>
            <pc:docMk/>
            <pc:sldMk cId="1886113160" sldId="393"/>
            <ac:picMk id="3" creationId="{BEB56310-DCEB-011E-D39D-F9482C220053}"/>
          </ac:picMkLst>
        </pc:picChg>
      </pc:sldChg>
    </pc:docChg>
  </pc:docChgLst>
  <pc:docChgLst>
    <pc:chgData name="代數白痴 顧" userId="316db6a4f7ef8138" providerId="LiveId" clId="{FF2F3095-821C-47E1-AA82-EFEDBBD8D84B}"/>
    <pc:docChg chg="undo custSel modSld">
      <pc:chgData name="代數白痴 顧" userId="316db6a4f7ef8138" providerId="LiveId" clId="{FF2F3095-821C-47E1-AA82-EFEDBBD8D84B}" dt="2023-09-06T07:50:04.875" v="1746" actId="20577"/>
      <pc:docMkLst>
        <pc:docMk/>
      </pc:docMkLst>
      <pc:sldChg chg="addSp modSp mod modTransition modAnim">
        <pc:chgData name="代數白痴 顧" userId="316db6a4f7ef8138" providerId="LiveId" clId="{FF2F3095-821C-47E1-AA82-EFEDBBD8D84B}" dt="2023-09-06T07:45:15.013" v="1325"/>
        <pc:sldMkLst>
          <pc:docMk/>
          <pc:sldMk cId="754667137" sldId="386"/>
        </pc:sldMkLst>
        <pc:spChg chg="mod">
          <ac:chgData name="代數白痴 顧" userId="316db6a4f7ef8138" providerId="LiveId" clId="{FF2F3095-821C-47E1-AA82-EFEDBBD8D84B}" dt="2023-09-06T07:41:11.658" v="1090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FF2F3095-821C-47E1-AA82-EFEDBBD8D84B}" dt="2023-09-06T07:38:40.603" v="987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FF2F3095-821C-47E1-AA82-EFEDBBD8D84B}" dt="2023-09-06T07:44:01.003" v="1319" actId="20577"/>
          <ac:spMkLst>
            <pc:docMk/>
            <pc:sldMk cId="754667137" sldId="386"/>
            <ac:spMk id="89" creationId="{9E8FE398-ED8E-E5DE-BD50-E0471252FAF6}"/>
          </ac:spMkLst>
        </pc:spChg>
        <pc:grpChg chg="mod">
          <ac:chgData name="代數白痴 顧" userId="316db6a4f7ef8138" providerId="LiveId" clId="{FF2F3095-821C-47E1-AA82-EFEDBBD8D84B}" dt="2023-09-06T07:45:12.355" v="1324" actId="164"/>
          <ac:grpSpMkLst>
            <pc:docMk/>
            <pc:sldMk cId="754667137" sldId="386"/>
            <ac:grpSpMk id="2" creationId="{9204BB33-F861-B3E8-E94D-762DF3B9352D}"/>
          </ac:grpSpMkLst>
        </pc:grpChg>
        <pc:grpChg chg="add mod">
          <ac:chgData name="代數白痴 顧" userId="316db6a4f7ef8138" providerId="LiveId" clId="{FF2F3095-821C-47E1-AA82-EFEDBBD8D84B}" dt="2023-09-06T07:45:12.355" v="1324" actId="164"/>
          <ac:grpSpMkLst>
            <pc:docMk/>
            <pc:sldMk cId="754667137" sldId="386"/>
            <ac:grpSpMk id="7" creationId="{2F048655-EE61-EF8F-145A-AE6D8F871CF8}"/>
          </ac:grpSpMkLst>
        </pc:grpChg>
        <pc:graphicFrameChg chg="add mod">
          <ac:chgData name="代數白痴 顧" userId="316db6a4f7ef8138" providerId="LiveId" clId="{FF2F3095-821C-47E1-AA82-EFEDBBD8D84B}" dt="2023-09-06T07:37:15.246" v="876" actId="1038"/>
          <ac:graphicFrameMkLst>
            <pc:docMk/>
            <pc:sldMk cId="754667137" sldId="386"/>
            <ac:graphicFrameMk id="3" creationId="{85A15C52-0676-83FA-93E0-0895BBAEB0DD}"/>
          </ac:graphicFrameMkLst>
        </pc:graphicFrameChg>
        <pc:graphicFrameChg chg="add mod">
          <ac:chgData name="代數白痴 顧" userId="316db6a4f7ef8138" providerId="LiveId" clId="{FF2F3095-821C-47E1-AA82-EFEDBBD8D84B}" dt="2023-09-06T07:39:17.283" v="1063" actId="1037"/>
          <ac:graphicFrameMkLst>
            <pc:docMk/>
            <pc:sldMk cId="754667137" sldId="386"/>
            <ac:graphicFrameMk id="4" creationId="{B6B88A43-7652-B905-A9F2-8F4084810049}"/>
          </ac:graphicFrameMkLst>
        </pc:graphicFrameChg>
        <pc:graphicFrameChg chg="add mod">
          <ac:chgData name="代數白痴 顧" userId="316db6a4f7ef8138" providerId="LiveId" clId="{FF2F3095-821C-47E1-AA82-EFEDBBD8D84B}" dt="2023-09-06T07:39:20.571" v="1064" actId="1037"/>
          <ac:graphicFrameMkLst>
            <pc:docMk/>
            <pc:sldMk cId="754667137" sldId="386"/>
            <ac:graphicFrameMk id="5" creationId="{5BAB9BED-33AB-8C0B-83A0-6A2DDA5ED028}"/>
          </ac:graphicFrameMkLst>
        </pc:graphicFrameChg>
        <pc:graphicFrameChg chg="add mod">
          <ac:chgData name="代數白痴 顧" userId="316db6a4f7ef8138" providerId="LiveId" clId="{FF2F3095-821C-47E1-AA82-EFEDBBD8D84B}" dt="2023-09-06T07:45:12.355" v="1324" actId="164"/>
          <ac:graphicFrameMkLst>
            <pc:docMk/>
            <pc:sldMk cId="754667137" sldId="386"/>
            <ac:graphicFrameMk id="6" creationId="{225FEE0E-17D3-C4BB-437A-067F43608665}"/>
          </ac:graphicFrameMkLst>
        </pc:graphicFrameChg>
      </pc:sldChg>
      <pc:sldChg chg="addSp delSp modSp mod modTransition">
        <pc:chgData name="代數白痴 顧" userId="316db6a4f7ef8138" providerId="LiveId" clId="{FF2F3095-821C-47E1-AA82-EFEDBBD8D84B}" dt="2023-09-06T07:44:12.630" v="1321"/>
        <pc:sldMkLst>
          <pc:docMk/>
          <pc:sldMk cId="731354489" sldId="387"/>
        </pc:sldMkLst>
        <pc:spChg chg="add del mod">
          <ac:chgData name="代數白痴 顧" userId="316db6a4f7ef8138" providerId="LiveId" clId="{FF2F3095-821C-47E1-AA82-EFEDBBD8D84B}" dt="2023-09-06T07:28:52.838" v="303" actId="478"/>
          <ac:spMkLst>
            <pc:docMk/>
            <pc:sldMk cId="731354489" sldId="387"/>
            <ac:spMk id="2" creationId="{560A0E9D-971F-C7DD-9A47-03747F3A9748}"/>
          </ac:spMkLst>
        </pc:spChg>
        <pc:spChg chg="mod">
          <ac:chgData name="代數白痴 顧" userId="316db6a4f7ef8138" providerId="LiveId" clId="{FF2F3095-821C-47E1-AA82-EFEDBBD8D84B}" dt="2023-09-06T07:32:39.490" v="598" actId="94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FF2F3095-821C-47E1-AA82-EFEDBBD8D84B}" dt="2023-09-06T07:33:10.617" v="649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FF2F3095-821C-47E1-AA82-EFEDBBD8D84B}" dt="2023-09-06T07:30:02.805" v="368" actId="20577"/>
          <ac:spMkLst>
            <pc:docMk/>
            <pc:sldMk cId="731354489" sldId="387"/>
            <ac:spMk id="60" creationId="{90ECAF3B-FFFF-A531-AFBE-31708C7D891C}"/>
          </ac:spMkLst>
        </pc:spChg>
        <pc:graphicFrameChg chg="add del mod">
          <ac:chgData name="代數白痴 顧" userId="316db6a4f7ef8138" providerId="LiveId" clId="{FF2F3095-821C-47E1-AA82-EFEDBBD8D84B}" dt="2023-09-06T07:28:52.838" v="303" actId="478"/>
          <ac:graphicFrameMkLst>
            <pc:docMk/>
            <pc:sldMk cId="731354489" sldId="387"/>
            <ac:graphicFrameMk id="3" creationId="{8DCD41B9-6D48-3754-3F3C-F11B6BCAD7BD}"/>
          </ac:graphicFrameMkLst>
        </pc:graphicFrameChg>
        <pc:graphicFrameChg chg="add mod">
          <ac:chgData name="代數白痴 顧" userId="316db6a4f7ef8138" providerId="LiveId" clId="{FF2F3095-821C-47E1-AA82-EFEDBBD8D84B}" dt="2023-09-06T07:29:25.844" v="309" actId="1035"/>
          <ac:graphicFrameMkLst>
            <pc:docMk/>
            <pc:sldMk cId="731354489" sldId="387"/>
            <ac:graphicFrameMk id="4" creationId="{1B2DB6FC-D5F8-65EE-B16C-7C54EF0B42F0}"/>
          </ac:graphicFrameMkLst>
        </pc:graphicFrameChg>
        <pc:graphicFrameChg chg="add mod">
          <ac:chgData name="代數白痴 顧" userId="316db6a4f7ef8138" providerId="LiveId" clId="{FF2F3095-821C-47E1-AA82-EFEDBBD8D84B}" dt="2023-09-06T07:29:56.547" v="360" actId="1037"/>
          <ac:graphicFrameMkLst>
            <pc:docMk/>
            <pc:sldMk cId="731354489" sldId="387"/>
            <ac:graphicFrameMk id="8" creationId="{762DAC84-C597-047A-7298-3BBB973E85D6}"/>
          </ac:graphicFrameMkLst>
        </pc:graphicFrameChg>
      </pc:sldChg>
      <pc:sldChg chg="modSp mod modTransition modNotesTx">
        <pc:chgData name="代數白痴 顧" userId="316db6a4f7ef8138" providerId="LiveId" clId="{FF2F3095-821C-47E1-AA82-EFEDBBD8D84B}" dt="2023-09-06T07:44:12.629" v="1320"/>
        <pc:sldMkLst>
          <pc:docMk/>
          <pc:sldMk cId="151402070" sldId="390"/>
        </pc:sldMkLst>
        <pc:spChg chg="mod">
          <ac:chgData name="代數白痴 顧" userId="316db6a4f7ef8138" providerId="LiveId" clId="{FF2F3095-821C-47E1-AA82-EFEDBBD8D84B}" dt="2023-09-06T07:23:59.253" v="28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Sp mod modTransition">
        <pc:chgData name="代數白痴 顧" userId="316db6a4f7ef8138" providerId="LiveId" clId="{FF2F3095-821C-47E1-AA82-EFEDBBD8D84B}" dt="2023-09-06T07:50:04.875" v="1746" actId="20577"/>
        <pc:sldMkLst>
          <pc:docMk/>
          <pc:sldMk cId="2267038628" sldId="392"/>
        </pc:sldMkLst>
        <pc:spChg chg="mod">
          <ac:chgData name="代數白痴 顧" userId="316db6a4f7ef8138" providerId="LiveId" clId="{FF2F3095-821C-47E1-AA82-EFEDBBD8D84B}" dt="2023-09-06T07:50:04.875" v="1746" actId="20577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FF2F3095-821C-47E1-AA82-EFEDBBD8D84B}" dt="2023-09-06T07:46:10.259" v="1380" actId="20577"/>
          <ac:spMkLst>
            <pc:docMk/>
            <pc:sldMk cId="2267038628" sldId="392"/>
            <ac:spMk id="23" creationId="{00000000-0000-0000-0000-000000000000}"/>
          </ac:spMkLst>
        </pc:spChg>
        <pc:spChg chg="mod">
          <ac:chgData name="代數白痴 顧" userId="316db6a4f7ef8138" providerId="LiveId" clId="{FF2F3095-821C-47E1-AA82-EFEDBBD8D84B}" dt="2023-09-06T07:48:24.545" v="1614" actId="947"/>
          <ac:spMkLst>
            <pc:docMk/>
            <pc:sldMk cId="2267038628" sldId="392"/>
            <ac:spMk id="60" creationId="{90ECAF3B-FFFF-A531-AFBE-31708C7D891C}"/>
          </ac:spMkLst>
        </pc:spChg>
      </pc:sldChg>
    </pc:docChg>
  </pc:docChgLst>
  <pc:docChgLst>
    <pc:chgData name="代數白痴 顧" userId="316db6a4f7ef8138" providerId="LiveId" clId="{55F94B99-0176-4F0B-A611-9CDBCF48EDBB}"/>
    <pc:docChg chg="undo custSel modSld sldOrd">
      <pc:chgData name="代數白痴 顧" userId="316db6a4f7ef8138" providerId="LiveId" clId="{55F94B99-0176-4F0B-A611-9CDBCF48EDBB}" dt="2023-08-22T07:58:39.561" v="3497" actId="478"/>
      <pc:docMkLst>
        <pc:docMk/>
      </pc:docMkLst>
      <pc:sldChg chg="addSp delSp modSp mod modTransition delAnim modNotesTx">
        <pc:chgData name="代數白痴 顧" userId="316db6a4f7ef8138" providerId="LiveId" clId="{55F94B99-0176-4F0B-A611-9CDBCF48EDBB}" dt="2023-08-22T07:54:31.841" v="2831"/>
        <pc:sldMkLst>
          <pc:docMk/>
          <pc:sldMk cId="754667137" sldId="386"/>
        </pc:sldMkLst>
        <pc:spChg chg="del">
          <ac:chgData name="代數白痴 顧" userId="316db6a4f7ef8138" providerId="LiveId" clId="{55F94B99-0176-4F0B-A611-9CDBCF48EDBB}" dt="2023-08-22T07:08:04.381" v="47" actId="478"/>
          <ac:spMkLst>
            <pc:docMk/>
            <pc:sldMk cId="754667137" sldId="386"/>
            <ac:spMk id="6" creationId="{E57991AD-AF5A-5DAB-1FC1-D4F2A4499E47}"/>
          </ac:spMkLst>
        </pc:spChg>
        <pc:spChg chg="mod">
          <ac:chgData name="代數白痴 顧" userId="316db6a4f7ef8138" providerId="LiveId" clId="{55F94B99-0176-4F0B-A611-9CDBCF48EDBB}" dt="2023-08-22T07:29:22.620" v="1410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55F94B99-0176-4F0B-A611-9CDBCF48EDBB}" dt="2023-08-22T07:10:24.219" v="155" actId="114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55F94B99-0176-4F0B-A611-9CDBCF48EDBB}" dt="2023-08-22T07:13:00.291" v="191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55F94B99-0176-4F0B-A611-9CDBCF48EDBB}" dt="2023-08-22T07:13:05.271" v="193" actId="20577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55F94B99-0176-4F0B-A611-9CDBCF48EDBB}" dt="2023-08-22T07:11:13.254" v="161" actId="1035"/>
          <ac:grpSpMkLst>
            <pc:docMk/>
            <pc:sldMk cId="754667137" sldId="386"/>
            <ac:grpSpMk id="2" creationId="{9204BB33-F861-B3E8-E94D-762DF3B9352D}"/>
          </ac:grpSpMkLst>
        </pc:grpChg>
        <pc:picChg chg="del">
          <ac:chgData name="代數白痴 顧" userId="316db6a4f7ef8138" providerId="LiveId" clId="{55F94B99-0176-4F0B-A611-9CDBCF48EDBB}" dt="2023-08-22T07:08:00.390" v="46" actId="478"/>
          <ac:picMkLst>
            <pc:docMk/>
            <pc:sldMk cId="754667137" sldId="386"/>
            <ac:picMk id="5" creationId="{D83FD19A-348B-AF10-C630-722FBF41D9D8}"/>
          </ac:picMkLst>
        </pc:picChg>
        <pc:cxnChg chg="add mod">
          <ac:chgData name="代數白痴 顧" userId="316db6a4f7ef8138" providerId="LiveId" clId="{55F94B99-0176-4F0B-A611-9CDBCF48EDBB}" dt="2023-08-22T07:30:45.370" v="1514"/>
          <ac:cxnSpMkLst>
            <pc:docMk/>
            <pc:sldMk cId="754667137" sldId="386"/>
            <ac:cxnSpMk id="3" creationId="{81D45C5D-A565-ABC6-9D58-B9CCD4891E87}"/>
          </ac:cxnSpMkLst>
        </pc:cxnChg>
        <pc:cxnChg chg="add mod">
          <ac:chgData name="代數白痴 顧" userId="316db6a4f7ef8138" providerId="LiveId" clId="{55F94B99-0176-4F0B-A611-9CDBCF48EDBB}" dt="2023-08-22T07:30:45.370" v="1514"/>
          <ac:cxnSpMkLst>
            <pc:docMk/>
            <pc:sldMk cId="754667137" sldId="386"/>
            <ac:cxnSpMk id="4" creationId="{525A41AE-16B1-2199-F064-661CD6BC3F11}"/>
          </ac:cxnSpMkLst>
        </pc:cxnChg>
      </pc:sldChg>
      <pc:sldChg chg="addSp delSp modSp mod ord modTransition modAnim modNotesTx">
        <pc:chgData name="代數白痴 顧" userId="316db6a4f7ef8138" providerId="LiveId" clId="{55F94B99-0176-4F0B-A611-9CDBCF48EDBB}" dt="2023-08-22T07:58:39.561" v="3497" actId="478"/>
        <pc:sldMkLst>
          <pc:docMk/>
          <pc:sldMk cId="731354489" sldId="387"/>
        </pc:sldMkLst>
        <pc:spChg chg="mod">
          <ac:chgData name="代數白痴 顧" userId="316db6a4f7ef8138" providerId="LiveId" clId="{55F94B99-0176-4F0B-A611-9CDBCF48EDBB}" dt="2023-08-22T07:26:24.316" v="1259"/>
          <ac:spMkLst>
            <pc:docMk/>
            <pc:sldMk cId="731354489" sldId="387"/>
            <ac:spMk id="7" creationId="{B0096290-3663-9075-B956-0AE9868927D8}"/>
          </ac:spMkLst>
        </pc:spChg>
        <pc:spChg chg="mod">
          <ac:chgData name="代數白痴 顧" userId="316db6a4f7ef8138" providerId="LiveId" clId="{55F94B99-0176-4F0B-A611-9CDBCF48EDBB}" dt="2023-08-22T07:26:24.316" v="1259"/>
          <ac:spMkLst>
            <pc:docMk/>
            <pc:sldMk cId="731354489" sldId="387"/>
            <ac:spMk id="9" creationId="{8AA9346C-DDDA-D585-DDA6-CC633F82C8F8}"/>
          </ac:spMkLst>
        </pc:spChg>
        <pc:spChg chg="mod">
          <ac:chgData name="代數白痴 顧" userId="316db6a4f7ef8138" providerId="LiveId" clId="{55F94B99-0176-4F0B-A611-9CDBCF48EDBB}" dt="2023-08-22T07:28:15.155" v="1312" actId="113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55F94B99-0176-4F0B-A611-9CDBCF48EDBB}" dt="2023-08-22T07:28:22.919" v="1329" actId="1036"/>
          <ac:spMkLst>
            <pc:docMk/>
            <pc:sldMk cId="731354489" sldId="387"/>
            <ac:spMk id="11" creationId="{E1DEF969-CD1F-71E8-E876-61349B137731}"/>
          </ac:spMkLst>
        </pc:spChg>
        <pc:spChg chg="add mod">
          <ac:chgData name="代數白痴 顧" userId="316db6a4f7ef8138" providerId="LiveId" clId="{55F94B99-0176-4F0B-A611-9CDBCF48EDBB}" dt="2023-08-22T07:47:59.001" v="1654" actId="14100"/>
          <ac:spMkLst>
            <pc:docMk/>
            <pc:sldMk cId="731354489" sldId="387"/>
            <ac:spMk id="12" creationId="{04A0A522-7655-D0AA-1303-46DBC24F5B8F}"/>
          </ac:spMkLst>
        </pc:spChg>
        <pc:spChg chg="add mod">
          <ac:chgData name="代數白痴 顧" userId="316db6a4f7ef8138" providerId="LiveId" clId="{55F94B99-0176-4F0B-A611-9CDBCF48EDBB}" dt="2023-08-22T07:47:40.843" v="1643" actId="1037"/>
          <ac:spMkLst>
            <pc:docMk/>
            <pc:sldMk cId="731354489" sldId="387"/>
            <ac:spMk id="15" creationId="{2C8096C6-CE61-0A31-1398-DF840AADFE5B}"/>
          </ac:spMkLst>
        </pc:spChg>
        <pc:spChg chg="add mod">
          <ac:chgData name="代數白痴 顧" userId="316db6a4f7ef8138" providerId="LiveId" clId="{55F94B99-0176-4F0B-A611-9CDBCF48EDBB}" dt="2023-08-22T07:48:03.234" v="1656" actId="1035"/>
          <ac:spMkLst>
            <pc:docMk/>
            <pc:sldMk cId="731354489" sldId="387"/>
            <ac:spMk id="17" creationId="{A742D6DE-DF52-C71E-8A3E-50F37D1408EE}"/>
          </ac:spMkLst>
        </pc:spChg>
        <pc:spChg chg="mod">
          <ac:chgData name="代數白痴 顧" userId="316db6a4f7ef8138" providerId="LiveId" clId="{55F94B99-0176-4F0B-A611-9CDBCF48EDBB}" dt="2023-08-22T07:28:35.027" v="1352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55F94B99-0176-4F0B-A611-9CDBCF48EDBB}" dt="2023-08-22T07:30:14.337" v="1468" actId="1035"/>
          <ac:spMkLst>
            <pc:docMk/>
            <pc:sldMk cId="731354489" sldId="387"/>
            <ac:spMk id="60" creationId="{90ECAF3B-FFFF-A531-AFBE-31708C7D891C}"/>
          </ac:spMkLst>
        </pc:spChg>
        <pc:grpChg chg="add mod">
          <ac:chgData name="代數白痴 顧" userId="316db6a4f7ef8138" providerId="LiveId" clId="{55F94B99-0176-4F0B-A611-9CDBCF48EDBB}" dt="2023-08-22T07:27:20.629" v="1293" actId="1036"/>
          <ac:grpSpMkLst>
            <pc:docMk/>
            <pc:sldMk cId="731354489" sldId="387"/>
            <ac:grpSpMk id="5" creationId="{89C8AF9F-0B58-DD6F-FB5C-42B7BE73955B}"/>
          </ac:grpSpMkLst>
        </pc:grpChg>
        <pc:grpChg chg="add mod">
          <ac:chgData name="代數白痴 顧" userId="316db6a4f7ef8138" providerId="LiveId" clId="{55F94B99-0176-4F0B-A611-9CDBCF48EDBB}" dt="2023-08-22T07:48:09.589" v="1657" actId="1076"/>
          <ac:grpSpMkLst>
            <pc:docMk/>
            <pc:sldMk cId="731354489" sldId="387"/>
            <ac:grpSpMk id="18" creationId="{9DDA2D0B-4903-1CE7-A760-C86A0535465F}"/>
          </ac:grpSpMkLst>
        </pc:grpChg>
        <pc:graphicFrameChg chg="del">
          <ac:chgData name="代數白痴 顧" userId="316db6a4f7ef8138" providerId="LiveId" clId="{55F94B99-0176-4F0B-A611-9CDBCF48EDBB}" dt="2023-08-22T07:23:43.308" v="1112" actId="478"/>
          <ac:graphicFrameMkLst>
            <pc:docMk/>
            <pc:sldMk cId="731354489" sldId="387"/>
            <ac:graphicFrameMk id="8" creationId="{7580DB63-E501-F679-B489-45E2167ED013}"/>
          </ac:graphicFrameMkLst>
        </pc:graphicFrameChg>
        <pc:picChg chg="del">
          <ac:chgData name="代數白痴 顧" userId="316db6a4f7ef8138" providerId="LiveId" clId="{55F94B99-0176-4F0B-A611-9CDBCF48EDBB}" dt="2023-08-22T07:23:44.241" v="1113" actId="478"/>
          <ac:picMkLst>
            <pc:docMk/>
            <pc:sldMk cId="731354489" sldId="387"/>
            <ac:picMk id="2" creationId="{82B5412F-2395-4912-A5DC-A0FB01B452F5}"/>
          </ac:picMkLst>
        </pc:picChg>
        <pc:cxnChg chg="del">
          <ac:chgData name="代數白痴 顧" userId="316db6a4f7ef8138" providerId="LiveId" clId="{55F94B99-0176-4F0B-A611-9CDBCF48EDBB}" dt="2023-08-22T07:58:39.561" v="3497" actId="478"/>
          <ac:cxnSpMkLst>
            <pc:docMk/>
            <pc:sldMk cId="731354489" sldId="387"/>
            <ac:cxnSpMk id="3" creationId="{6B4E590D-461B-88CD-E38F-F926C145DD1C}"/>
          </ac:cxnSpMkLst>
        </pc:cxnChg>
        <pc:cxnChg chg="del">
          <ac:chgData name="代數白痴 顧" userId="316db6a4f7ef8138" providerId="LiveId" clId="{55F94B99-0176-4F0B-A611-9CDBCF48EDBB}" dt="2023-08-22T07:58:38.514" v="3496" actId="478"/>
          <ac:cxnSpMkLst>
            <pc:docMk/>
            <pc:sldMk cId="731354489" sldId="387"/>
            <ac:cxnSpMk id="4" creationId="{135ABC96-DCBC-8B2F-7EC4-F262B2BE20F5}"/>
          </ac:cxnSpMkLst>
        </pc:cxnChg>
        <pc:cxnChg chg="mod">
          <ac:chgData name="代數白痴 顧" userId="316db6a4f7ef8138" providerId="LiveId" clId="{55F94B99-0176-4F0B-A611-9CDBCF48EDBB}" dt="2023-08-22T07:26:24.316" v="1259"/>
          <ac:cxnSpMkLst>
            <pc:docMk/>
            <pc:sldMk cId="731354489" sldId="387"/>
            <ac:cxnSpMk id="6" creationId="{A7B11E46-14D2-3034-B912-07129D071934}"/>
          </ac:cxnSpMkLst>
        </pc:cxnChg>
        <pc:cxnChg chg="add mod">
          <ac:chgData name="代數白痴 顧" userId="316db6a4f7ef8138" providerId="LiveId" clId="{55F94B99-0176-4F0B-A611-9CDBCF48EDBB}" dt="2023-08-22T07:47:52.877" v="1653" actId="1037"/>
          <ac:cxnSpMkLst>
            <pc:docMk/>
            <pc:sldMk cId="731354489" sldId="387"/>
            <ac:cxnSpMk id="14" creationId="{912D3A43-F820-DC7F-2274-B49319DDD326}"/>
          </ac:cxnSpMkLst>
        </pc:cxnChg>
      </pc:sldChg>
      <pc:sldChg chg="addSp delSp modSp mod modTransition">
        <pc:chgData name="代數白痴 顧" userId="316db6a4f7ef8138" providerId="LiveId" clId="{55F94B99-0176-4F0B-A611-9CDBCF48EDBB}" dt="2023-08-22T07:54:31.841" v="2832"/>
        <pc:sldMkLst>
          <pc:docMk/>
          <pc:sldMk cId="3686676960" sldId="388"/>
        </pc:sldMkLst>
        <pc:spChg chg="del">
          <ac:chgData name="代數白痴 顧" userId="316db6a4f7ef8138" providerId="LiveId" clId="{55F94B99-0176-4F0B-A611-9CDBCF48EDBB}" dt="2023-08-22T07:13:23.025" v="195" actId="478"/>
          <ac:spMkLst>
            <pc:docMk/>
            <pc:sldMk cId="3686676960" sldId="388"/>
            <ac:spMk id="11" creationId="{BD1100C8-0914-8651-3A30-627A23BA8AC1}"/>
          </ac:spMkLst>
        </pc:spChg>
        <pc:spChg chg="del">
          <ac:chgData name="代數白痴 顧" userId="316db6a4f7ef8138" providerId="LiveId" clId="{55F94B99-0176-4F0B-A611-9CDBCF48EDBB}" dt="2023-08-22T07:13:23.025" v="195" actId="478"/>
          <ac:spMkLst>
            <pc:docMk/>
            <pc:sldMk cId="3686676960" sldId="388"/>
            <ac:spMk id="12" creationId="{A5FE63D5-BD3B-B33B-D2FE-4DA588CBF60E}"/>
          </ac:spMkLst>
        </pc:spChg>
        <pc:spChg chg="mod">
          <ac:chgData name="代數白痴 顧" userId="316db6a4f7ef8138" providerId="LiveId" clId="{55F94B99-0176-4F0B-A611-9CDBCF48EDBB}" dt="2023-08-22T07:30:03.315" v="1450" actId="2711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55F94B99-0176-4F0B-A611-9CDBCF48EDBB}" dt="2023-08-22T07:29:49.035" v="1449" actId="113"/>
          <ac:spMkLst>
            <pc:docMk/>
            <pc:sldMk cId="3686676960" sldId="388"/>
            <ac:spMk id="60" creationId="{90ECAF3B-FFFF-A531-AFBE-31708C7D891C}"/>
          </ac:spMkLst>
        </pc:spChg>
        <pc:graphicFrameChg chg="del">
          <ac:chgData name="代數白痴 顧" userId="316db6a4f7ef8138" providerId="LiveId" clId="{55F94B99-0176-4F0B-A611-9CDBCF48EDBB}" dt="2023-08-22T07:13:23.025" v="195" actId="478"/>
          <ac:graphicFrameMkLst>
            <pc:docMk/>
            <pc:sldMk cId="3686676960" sldId="388"/>
            <ac:graphicFrameMk id="9" creationId="{1C211EF8-4A31-1C0F-2A4C-41BE60955EC6}"/>
          </ac:graphicFrameMkLst>
        </pc:graphicFrameChg>
        <pc:graphicFrameChg chg="del">
          <ac:chgData name="代數白痴 顧" userId="316db6a4f7ef8138" providerId="LiveId" clId="{55F94B99-0176-4F0B-A611-9CDBCF48EDBB}" dt="2023-08-22T07:13:23.025" v="195" actId="478"/>
          <ac:graphicFrameMkLst>
            <pc:docMk/>
            <pc:sldMk cId="3686676960" sldId="388"/>
            <ac:graphicFrameMk id="10" creationId="{7CC91DC6-581D-60D7-BBB2-89F93A7DA040}"/>
          </ac:graphicFrameMkLst>
        </pc:graphicFrameChg>
        <pc:picChg chg="add mod">
          <ac:chgData name="代數白痴 顧" userId="316db6a4f7ef8138" providerId="LiveId" clId="{55F94B99-0176-4F0B-A611-9CDBCF48EDBB}" dt="2023-08-22T07:22:38.843" v="1098" actId="14100"/>
          <ac:picMkLst>
            <pc:docMk/>
            <pc:sldMk cId="3686676960" sldId="388"/>
            <ac:picMk id="5" creationId="{951AE8D5-B0B3-515A-48FE-7501C06AEEA8}"/>
          </ac:picMkLst>
        </pc:picChg>
        <pc:picChg chg="add mod">
          <ac:chgData name="代數白痴 顧" userId="316db6a4f7ef8138" providerId="LiveId" clId="{55F94B99-0176-4F0B-A611-9CDBCF48EDBB}" dt="2023-08-22T07:21:47.491" v="1010" actId="14100"/>
          <ac:picMkLst>
            <pc:docMk/>
            <pc:sldMk cId="3686676960" sldId="388"/>
            <ac:picMk id="7" creationId="{DBA61E62-6E2C-6E17-BF21-8DF2A86DDF84}"/>
          </ac:picMkLst>
        </pc:picChg>
      </pc:sldChg>
      <pc:sldChg chg="modSp mod modTransition modNotesTx">
        <pc:chgData name="代數白痴 顧" userId="316db6a4f7ef8138" providerId="LiveId" clId="{55F94B99-0176-4F0B-A611-9CDBCF48EDBB}" dt="2023-08-22T07:54:31.841" v="2829"/>
        <pc:sldMkLst>
          <pc:docMk/>
          <pc:sldMk cId="151402070" sldId="390"/>
        </pc:sldMkLst>
        <pc:spChg chg="mod">
          <ac:chgData name="代數白痴 顧" userId="316db6a4f7ef8138" providerId="LiveId" clId="{55F94B99-0176-4F0B-A611-9CDBCF48EDBB}" dt="2023-08-22T07:07:54.030" v="45" actId="20577"/>
          <ac:spMkLst>
            <pc:docMk/>
            <pc:sldMk cId="151402070" sldId="390"/>
            <ac:spMk id="2" creationId="{2ED883B7-7BB5-3569-0000-ECC75BEFD414}"/>
          </ac:spMkLst>
        </pc:spChg>
      </pc:sldChg>
    </pc:docChg>
  </pc:docChgLst>
  <pc:docChgLst>
    <pc:chgData name="代數白痴 顧" userId="316db6a4f7ef8138" providerId="LiveId" clId="{1536B497-2607-4580-A2F5-02860F073CFB}"/>
    <pc:docChg chg="custSel modSld sldOrd">
      <pc:chgData name="代數白痴 顧" userId="316db6a4f7ef8138" providerId="LiveId" clId="{1536B497-2607-4580-A2F5-02860F073CFB}" dt="2023-07-17T00:14:20.587" v="3050" actId="20577"/>
      <pc:docMkLst>
        <pc:docMk/>
      </pc:docMkLst>
      <pc:sldChg chg="addSp modSp modAnim modNotesTx">
        <pc:chgData name="代數白痴 顧" userId="316db6a4f7ef8138" providerId="LiveId" clId="{1536B497-2607-4580-A2F5-02860F073CFB}" dt="2023-07-17T00:14:20.587" v="3050" actId="20577"/>
        <pc:sldMkLst>
          <pc:docMk/>
          <pc:sldMk cId="2328187967" sldId="380"/>
        </pc:sldMkLst>
        <pc:spChg chg="mod">
          <ac:chgData name="代數白痴 顧" userId="316db6a4f7ef8138" providerId="LiveId" clId="{1536B497-2607-4580-A2F5-02860F073CFB}" dt="2023-07-16T23:57:07.453" v="2374" actId="164"/>
          <ac:spMkLst>
            <pc:docMk/>
            <pc:sldMk cId="2328187967" sldId="380"/>
            <ac:spMk id="50" creationId="{003B6F30-0BFE-9AD2-C7AD-BCFC1BDC751A}"/>
          </ac:spMkLst>
        </pc:spChg>
        <pc:spChg chg="mod">
          <ac:chgData name="代數白痴 顧" userId="316db6a4f7ef8138" providerId="LiveId" clId="{1536B497-2607-4580-A2F5-02860F073CFB}" dt="2023-07-16T23:57:07.453" v="2374" actId="164"/>
          <ac:spMkLst>
            <pc:docMk/>
            <pc:sldMk cId="2328187967" sldId="380"/>
            <ac:spMk id="57" creationId="{74FFF650-38FA-D00F-335A-0FDBEE37E0F6}"/>
          </ac:spMkLst>
        </pc:spChg>
        <pc:spChg chg="mod">
          <ac:chgData name="代數白痴 顧" userId="316db6a4f7ef8138" providerId="LiveId" clId="{1536B497-2607-4580-A2F5-02860F073CFB}" dt="2023-07-16T23:57:07.453" v="2374" actId="164"/>
          <ac:spMkLst>
            <pc:docMk/>
            <pc:sldMk cId="2328187967" sldId="380"/>
            <ac:spMk id="58" creationId="{F203158C-DDA1-BA89-0D55-7B61C5744E32}"/>
          </ac:spMkLst>
        </pc:spChg>
        <pc:grpChg chg="add mod">
          <ac:chgData name="代數白痴 顧" userId="316db6a4f7ef8138" providerId="LiveId" clId="{1536B497-2607-4580-A2F5-02860F073CFB}" dt="2023-07-16T23:57:07.453" v="2374" actId="164"/>
          <ac:grpSpMkLst>
            <pc:docMk/>
            <pc:sldMk cId="2328187967" sldId="380"/>
            <ac:grpSpMk id="3" creationId="{6570DCDE-BA9E-79A7-AF52-E02C17486A0E}"/>
          </ac:grpSpMkLst>
        </pc:grpChg>
        <pc:cxnChg chg="mod">
          <ac:chgData name="代數白痴 顧" userId="316db6a4f7ef8138" providerId="LiveId" clId="{1536B497-2607-4580-A2F5-02860F073CFB}" dt="2023-07-16T23:57:07.453" v="2374" actId="164"/>
          <ac:cxnSpMkLst>
            <pc:docMk/>
            <pc:sldMk cId="2328187967" sldId="380"/>
            <ac:cxnSpMk id="42" creationId="{16D34172-2E9C-9037-DF12-A2BF01D7CB78}"/>
          </ac:cxnSpMkLst>
        </pc:cxnChg>
        <pc:cxnChg chg="mod">
          <ac:chgData name="代數白痴 顧" userId="316db6a4f7ef8138" providerId="LiveId" clId="{1536B497-2607-4580-A2F5-02860F073CFB}" dt="2023-07-16T23:57:07.453" v="2374" actId="164"/>
          <ac:cxnSpMkLst>
            <pc:docMk/>
            <pc:sldMk cId="2328187967" sldId="380"/>
            <ac:cxnSpMk id="49" creationId="{E2345C87-4419-8590-BC84-0D52756A3E73}"/>
          </ac:cxnSpMkLst>
        </pc:cxnChg>
        <pc:cxnChg chg="mod">
          <ac:chgData name="代數白痴 顧" userId="316db6a4f7ef8138" providerId="LiveId" clId="{1536B497-2607-4580-A2F5-02860F073CFB}" dt="2023-07-16T23:57:07.453" v="2374" actId="164"/>
          <ac:cxnSpMkLst>
            <pc:docMk/>
            <pc:sldMk cId="2328187967" sldId="380"/>
            <ac:cxnSpMk id="54" creationId="{FB4173BA-D90A-6088-259D-4E8A078CFB00}"/>
          </ac:cxnSpMkLst>
        </pc:cxnChg>
        <pc:cxnChg chg="mod">
          <ac:chgData name="代數白痴 顧" userId="316db6a4f7ef8138" providerId="LiveId" clId="{1536B497-2607-4580-A2F5-02860F073CFB}" dt="2023-07-16T23:57:07.453" v="2374" actId="164"/>
          <ac:cxnSpMkLst>
            <pc:docMk/>
            <pc:sldMk cId="2328187967" sldId="380"/>
            <ac:cxnSpMk id="55" creationId="{2EA0A479-F120-76DC-4B0D-B094B225BD9D}"/>
          </ac:cxnSpMkLst>
        </pc:cxnChg>
      </pc:sldChg>
      <pc:sldChg chg="addSp delSp modSp mod ord modAnim modNotesTx">
        <pc:chgData name="代數白痴 顧" userId="316db6a4f7ef8138" providerId="LiveId" clId="{1536B497-2607-4580-A2F5-02860F073CFB}" dt="2023-07-16T23:55:24.349" v="2313"/>
        <pc:sldMkLst>
          <pc:docMk/>
          <pc:sldMk cId="1787025739" sldId="381"/>
        </pc:sldMkLst>
        <pc:spChg chg="add mod">
          <ac:chgData name="代數白痴 顧" userId="316db6a4f7ef8138" providerId="LiveId" clId="{1536B497-2607-4580-A2F5-02860F073CFB}" dt="2023-07-16T23:45:44.666" v="423" actId="164"/>
          <ac:spMkLst>
            <pc:docMk/>
            <pc:sldMk cId="1787025739" sldId="381"/>
            <ac:spMk id="10" creationId="{BBDBB73F-CE8A-B3BE-B2CA-495E56A24D3E}"/>
          </ac:spMkLst>
        </pc:spChg>
        <pc:spChg chg="add mod">
          <ac:chgData name="代數白痴 顧" userId="316db6a4f7ef8138" providerId="LiveId" clId="{1536B497-2607-4580-A2F5-02860F073CFB}" dt="2023-07-16T23:45:44.666" v="423" actId="164"/>
          <ac:spMkLst>
            <pc:docMk/>
            <pc:sldMk cId="1787025739" sldId="381"/>
            <ac:spMk id="11" creationId="{50506189-4E90-9C78-DA37-711247CC0FC3}"/>
          </ac:spMkLst>
        </pc:spChg>
        <pc:spChg chg="add mod">
          <ac:chgData name="代數白痴 顧" userId="316db6a4f7ef8138" providerId="LiveId" clId="{1536B497-2607-4580-A2F5-02860F073CFB}" dt="2023-07-16T23:45:44.666" v="423" actId="164"/>
          <ac:spMkLst>
            <pc:docMk/>
            <pc:sldMk cId="1787025739" sldId="381"/>
            <ac:spMk id="13" creationId="{31EA800E-15F5-2874-E6BB-7020901E41F1}"/>
          </ac:spMkLst>
        </pc:spChg>
        <pc:spChg chg="add mod">
          <ac:chgData name="代數白痴 顧" userId="316db6a4f7ef8138" providerId="LiveId" clId="{1536B497-2607-4580-A2F5-02860F073CFB}" dt="2023-07-16T23:45:44.666" v="423" actId="164"/>
          <ac:spMkLst>
            <pc:docMk/>
            <pc:sldMk cId="1787025739" sldId="381"/>
            <ac:spMk id="14" creationId="{D92FA005-09F6-26D9-29E8-E82D03C57150}"/>
          </ac:spMkLst>
        </pc:spChg>
        <pc:spChg chg="add mod">
          <ac:chgData name="代數白痴 顧" userId="316db6a4f7ef8138" providerId="LiveId" clId="{1536B497-2607-4580-A2F5-02860F073CFB}" dt="2023-07-16T23:44:45.283" v="414" actId="692"/>
          <ac:spMkLst>
            <pc:docMk/>
            <pc:sldMk cId="1787025739" sldId="381"/>
            <ac:spMk id="16" creationId="{820E319E-B702-D180-C250-5FDDCF87A381}"/>
          </ac:spMkLst>
        </pc:spChg>
        <pc:spChg chg="add mod">
          <ac:chgData name="代數白痴 顧" userId="316db6a4f7ef8138" providerId="LiveId" clId="{1536B497-2607-4580-A2F5-02860F073CFB}" dt="2023-07-16T23:45:04.785" v="422" actId="1076"/>
          <ac:spMkLst>
            <pc:docMk/>
            <pc:sldMk cId="1787025739" sldId="381"/>
            <ac:spMk id="17" creationId="{43BC5D8C-0AFF-4703-AB0C-266BE47A70F1}"/>
          </ac:spMkLst>
        </pc:spChg>
        <pc:spChg chg="add mod">
          <ac:chgData name="代數白痴 顧" userId="316db6a4f7ef8138" providerId="LiveId" clId="{1536B497-2607-4580-A2F5-02860F073CFB}" dt="2023-07-16T23:49:21.841" v="1067" actId="113"/>
          <ac:spMkLst>
            <pc:docMk/>
            <pc:sldMk cId="1787025739" sldId="381"/>
            <ac:spMk id="20" creationId="{A3FB830B-771B-E0FE-E89E-71C9D14A0C52}"/>
          </ac:spMkLst>
        </pc:spChg>
        <pc:spChg chg="mod">
          <ac:chgData name="代數白痴 顧" userId="316db6a4f7ef8138" providerId="LiveId" clId="{1536B497-2607-4580-A2F5-02860F073CFB}" dt="2023-07-16T23:41:29.514" v="313" actId="113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1536B497-2607-4580-A2F5-02860F073CFB}" dt="2023-07-16T23:40:54.288" v="308" actId="20577"/>
          <ac:spMkLst>
            <pc:docMk/>
            <pc:sldMk cId="1787025739" sldId="381"/>
            <ac:spMk id="101" creationId="{665D392D-19FC-71B5-434C-0ABBBC91FB85}"/>
          </ac:spMkLst>
        </pc:spChg>
        <pc:grpChg chg="add mod">
          <ac:chgData name="代數白痴 顧" userId="316db6a4f7ef8138" providerId="LiveId" clId="{1536B497-2607-4580-A2F5-02860F073CFB}" dt="2023-07-16T23:45:51.462" v="424" actId="164"/>
          <ac:grpSpMkLst>
            <pc:docMk/>
            <pc:sldMk cId="1787025739" sldId="381"/>
            <ac:grpSpMk id="18" creationId="{CCAAB4E5-F67B-E2FB-DBE5-171B9F5D4120}"/>
          </ac:grpSpMkLst>
        </pc:grpChg>
        <pc:grpChg chg="add mod">
          <ac:chgData name="代數白痴 顧" userId="316db6a4f7ef8138" providerId="LiveId" clId="{1536B497-2607-4580-A2F5-02860F073CFB}" dt="2023-07-16T23:45:51.462" v="424" actId="164"/>
          <ac:grpSpMkLst>
            <pc:docMk/>
            <pc:sldMk cId="1787025739" sldId="381"/>
            <ac:grpSpMk id="19" creationId="{1B8250F5-475F-721B-4961-F7F4932DDAE0}"/>
          </ac:grpSpMkLst>
        </pc:grpChg>
        <pc:cxnChg chg="add mod">
          <ac:chgData name="代數白痴 顧" userId="316db6a4f7ef8138" providerId="LiveId" clId="{1536B497-2607-4580-A2F5-02860F073CFB}" dt="2023-07-16T23:45:51.462" v="424" actId="164"/>
          <ac:cxnSpMkLst>
            <pc:docMk/>
            <pc:sldMk cId="1787025739" sldId="381"/>
            <ac:cxnSpMk id="4" creationId="{4D9D6C19-A1E3-A84D-1CCD-9FE9135565CE}"/>
          </ac:cxnSpMkLst>
        </pc:cxnChg>
        <pc:cxnChg chg="add mod">
          <ac:chgData name="代數白痴 顧" userId="316db6a4f7ef8138" providerId="LiveId" clId="{1536B497-2607-4580-A2F5-02860F073CFB}" dt="2023-07-16T23:45:44.666" v="423" actId="164"/>
          <ac:cxnSpMkLst>
            <pc:docMk/>
            <pc:sldMk cId="1787025739" sldId="381"/>
            <ac:cxnSpMk id="6" creationId="{32A6FD81-D544-64C8-7665-65456ACD4500}"/>
          </ac:cxnSpMkLst>
        </pc:cxnChg>
        <pc:cxnChg chg="add mod">
          <ac:chgData name="代數白痴 顧" userId="316db6a4f7ef8138" providerId="LiveId" clId="{1536B497-2607-4580-A2F5-02860F073CFB}" dt="2023-07-16T23:45:44.666" v="423" actId="164"/>
          <ac:cxnSpMkLst>
            <pc:docMk/>
            <pc:sldMk cId="1787025739" sldId="381"/>
            <ac:cxnSpMk id="8" creationId="{B6C46518-B61A-B29E-FE79-F854BBAC80F2}"/>
          </ac:cxnSpMkLst>
        </pc:cxnChg>
        <pc:cxnChg chg="add del mod">
          <ac:chgData name="代數白痴 顧" userId="316db6a4f7ef8138" providerId="LiveId" clId="{1536B497-2607-4580-A2F5-02860F073CFB}" dt="2023-07-16T23:42:46.418" v="338" actId="478"/>
          <ac:cxnSpMkLst>
            <pc:docMk/>
            <pc:sldMk cId="1787025739" sldId="381"/>
            <ac:cxnSpMk id="9" creationId="{64AC823C-0AD1-3447-CE12-DC21D094FA25}"/>
          </ac:cxnSpMkLst>
        </pc:cxnChg>
        <pc:cxnChg chg="add del mod">
          <ac:chgData name="代數白痴 顧" userId="316db6a4f7ef8138" providerId="LiveId" clId="{1536B497-2607-4580-A2F5-02860F073CFB}" dt="2023-07-16T23:43:39.489" v="367" actId="478"/>
          <ac:cxnSpMkLst>
            <pc:docMk/>
            <pc:sldMk cId="1787025739" sldId="381"/>
            <ac:cxnSpMk id="12" creationId="{856ECE22-79DA-E4E9-A3F6-FEAF6E0508BB}"/>
          </ac:cxnSpMkLst>
        </pc:cxnChg>
        <pc:cxnChg chg="add del mod">
          <ac:chgData name="代數白痴 顧" userId="316db6a4f7ef8138" providerId="LiveId" clId="{1536B497-2607-4580-A2F5-02860F073CFB}" dt="2023-07-16T23:44:25.850" v="411" actId="478"/>
          <ac:cxnSpMkLst>
            <pc:docMk/>
            <pc:sldMk cId="1787025739" sldId="381"/>
            <ac:cxnSpMk id="15" creationId="{13B053D6-DDE9-CDA0-FE34-3C7815E467D3}"/>
          </ac:cxnSpMkLst>
        </pc:cxnChg>
      </pc:sldChg>
    </pc:docChg>
  </pc:docChgLst>
  <pc:docChgLst>
    <pc:chgData name="代數白痴 顧" userId="316db6a4f7ef8138" providerId="LiveId" clId="{C7E2D3C1-757F-472A-B7BA-4955B95C0C9F}"/>
    <pc:docChg chg="undo custSel addSld modSld">
      <pc:chgData name="代數白痴 顧" userId="316db6a4f7ef8138" providerId="LiveId" clId="{C7E2D3C1-757F-472A-B7BA-4955B95C0C9F}" dt="2023-07-24T15:02:34.588" v="2011" actId="113"/>
      <pc:docMkLst>
        <pc:docMk/>
      </pc:docMkLst>
      <pc:sldChg chg="modSp add mod">
        <pc:chgData name="代數白痴 顧" userId="316db6a4f7ef8138" providerId="LiveId" clId="{C7E2D3C1-757F-472A-B7BA-4955B95C0C9F}" dt="2023-07-24T14:52:31.141" v="615" actId="113"/>
        <pc:sldMkLst>
          <pc:docMk/>
          <pc:sldMk cId="2498798070" sldId="382"/>
        </pc:sldMkLst>
        <pc:spChg chg="mod">
          <ac:chgData name="代數白痴 顧" userId="316db6a4f7ef8138" providerId="LiveId" clId="{C7E2D3C1-757F-472A-B7BA-4955B95C0C9F}" dt="2023-07-24T14:50:20.890" v="350" actId="113"/>
          <ac:spMkLst>
            <pc:docMk/>
            <pc:sldMk cId="2498798070" sldId="382"/>
            <ac:spMk id="60" creationId="{90ECAF3B-FFFF-A531-AFBE-31708C7D891C}"/>
          </ac:spMkLst>
        </pc:spChg>
        <pc:spChg chg="mod">
          <ac:chgData name="代數白痴 顧" userId="316db6a4f7ef8138" providerId="LiveId" clId="{C7E2D3C1-757F-472A-B7BA-4955B95C0C9F}" dt="2023-07-24T14:52:31.141" v="615" actId="113"/>
          <ac:spMkLst>
            <pc:docMk/>
            <pc:sldMk cId="2498798070" sldId="382"/>
            <ac:spMk id="89" creationId="{9E8FE398-ED8E-E5DE-BD50-E0471252FAF6}"/>
          </ac:spMkLst>
        </pc:spChg>
      </pc:sldChg>
      <pc:sldChg chg="modSp add mod">
        <pc:chgData name="代數白痴 顧" userId="316db6a4f7ef8138" providerId="LiveId" clId="{C7E2D3C1-757F-472A-B7BA-4955B95C0C9F}" dt="2023-07-24T14:58:36.848" v="1487" actId="113"/>
        <pc:sldMkLst>
          <pc:docMk/>
          <pc:sldMk cId="1783578233" sldId="383"/>
        </pc:sldMkLst>
        <pc:spChg chg="mod">
          <ac:chgData name="代數白痴 顧" userId="316db6a4f7ef8138" providerId="LiveId" clId="{C7E2D3C1-757F-472A-B7BA-4955B95C0C9F}" dt="2023-07-24T14:55:21.217" v="996" actId="113"/>
          <ac:spMkLst>
            <pc:docMk/>
            <pc:sldMk cId="1783578233" sldId="383"/>
            <ac:spMk id="60" creationId="{90ECAF3B-FFFF-A531-AFBE-31708C7D891C}"/>
          </ac:spMkLst>
        </pc:spChg>
        <pc:spChg chg="mod">
          <ac:chgData name="代數白痴 顧" userId="316db6a4f7ef8138" providerId="LiveId" clId="{C7E2D3C1-757F-472A-B7BA-4955B95C0C9F}" dt="2023-07-24T14:58:36.848" v="1487" actId="113"/>
          <ac:spMkLst>
            <pc:docMk/>
            <pc:sldMk cId="1783578233" sldId="383"/>
            <ac:spMk id="89" creationId="{9E8FE398-ED8E-E5DE-BD50-E0471252FAF6}"/>
          </ac:spMkLst>
        </pc:spChg>
        <pc:spChg chg="mod">
          <ac:chgData name="代數白痴 顧" userId="316db6a4f7ef8138" providerId="LiveId" clId="{C7E2D3C1-757F-472A-B7BA-4955B95C0C9F}" dt="2023-07-24T14:58:18.985" v="1486" actId="20577"/>
          <ac:spMkLst>
            <pc:docMk/>
            <pc:sldMk cId="1783578233" sldId="383"/>
            <ac:spMk id="101" creationId="{665D392D-19FC-71B5-434C-0ABBBC91FB85}"/>
          </ac:spMkLst>
        </pc:spChg>
      </pc:sldChg>
      <pc:sldChg chg="modSp add mod">
        <pc:chgData name="代數白痴 顧" userId="316db6a4f7ef8138" providerId="LiveId" clId="{C7E2D3C1-757F-472A-B7BA-4955B95C0C9F}" dt="2023-07-24T15:02:34.588" v="2011" actId="113"/>
        <pc:sldMkLst>
          <pc:docMk/>
          <pc:sldMk cId="1994629586" sldId="384"/>
        </pc:sldMkLst>
        <pc:spChg chg="mod">
          <ac:chgData name="代數白痴 顧" userId="316db6a4f7ef8138" providerId="LiveId" clId="{C7E2D3C1-757F-472A-B7BA-4955B95C0C9F}" dt="2023-07-24T15:00:49.310" v="1755" actId="113"/>
          <ac:spMkLst>
            <pc:docMk/>
            <pc:sldMk cId="1994629586" sldId="384"/>
            <ac:spMk id="60" creationId="{90ECAF3B-FFFF-A531-AFBE-31708C7D891C}"/>
          </ac:spMkLst>
        </pc:spChg>
        <pc:spChg chg="mod">
          <ac:chgData name="代數白痴 顧" userId="316db6a4f7ef8138" providerId="LiveId" clId="{C7E2D3C1-757F-472A-B7BA-4955B95C0C9F}" dt="2023-07-24T15:02:34.588" v="2011" actId="113"/>
          <ac:spMkLst>
            <pc:docMk/>
            <pc:sldMk cId="1994629586" sldId="384"/>
            <ac:spMk id="89" creationId="{9E8FE398-ED8E-E5DE-BD50-E0471252FAF6}"/>
          </ac:spMkLst>
        </pc:spChg>
        <pc:spChg chg="mod">
          <ac:chgData name="代數白痴 顧" userId="316db6a4f7ef8138" providerId="LiveId" clId="{C7E2D3C1-757F-472A-B7BA-4955B95C0C9F}" dt="2023-07-24T15:02:25.107" v="2010" actId="113"/>
          <ac:spMkLst>
            <pc:docMk/>
            <pc:sldMk cId="1994629586" sldId="384"/>
            <ac:spMk id="101" creationId="{665D392D-19FC-71B5-434C-0ABBBC91FB85}"/>
          </ac:spMkLst>
        </pc:spChg>
      </pc:sldChg>
    </pc:docChg>
  </pc:docChgLst>
  <pc:docChgLst>
    <pc:chgData name="代數白痴 顧" userId="316db6a4f7ef8138" providerId="LiveId" clId="{4CC42D42-99F9-4BC5-9E0D-D95C71653CDF}"/>
    <pc:docChg chg="undo custSel modSld">
      <pc:chgData name="代數白痴 顧" userId="316db6a4f7ef8138" providerId="LiveId" clId="{4CC42D42-99F9-4BC5-9E0D-D95C71653CDF}" dt="2023-08-28T03:07:39.425" v="4692"/>
      <pc:docMkLst>
        <pc:docMk/>
      </pc:docMkLst>
      <pc:sldChg chg="addSp delSp modSp mod modTransition modNotesTx">
        <pc:chgData name="代數白痴 顧" userId="316db6a4f7ef8138" providerId="LiveId" clId="{4CC42D42-99F9-4BC5-9E0D-D95C71653CDF}" dt="2023-08-28T03:07:39.424" v="4690"/>
        <pc:sldMkLst>
          <pc:docMk/>
          <pc:sldMk cId="754667137" sldId="386"/>
        </pc:sldMkLst>
        <pc:spChg chg="mod">
          <ac:chgData name="代數白痴 顧" userId="316db6a4f7ef8138" providerId="LiveId" clId="{4CC42D42-99F9-4BC5-9E0D-D95C71653CDF}" dt="2023-08-28T02:29:26.399" v="827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4CC42D42-99F9-4BC5-9E0D-D95C71653CDF}" dt="2023-08-28T02:32:46.642" v="1157" actId="113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4CC42D42-99F9-4BC5-9E0D-D95C71653CDF}" dt="2023-08-28T02:36:06.271" v="1328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4CC42D42-99F9-4BC5-9E0D-D95C71653CDF}" dt="2023-08-28T02:36:19.155" v="1332" actId="113"/>
          <ac:spMkLst>
            <pc:docMk/>
            <pc:sldMk cId="754667137" sldId="386"/>
            <ac:spMk id="101" creationId="{665D392D-19FC-71B5-434C-0ABBBC91FB85}"/>
          </ac:spMkLst>
        </pc:spChg>
        <pc:graphicFrameChg chg="add mod">
          <ac:chgData name="代數白痴 顧" userId="316db6a4f7ef8138" providerId="LiveId" clId="{4CC42D42-99F9-4BC5-9E0D-D95C71653CDF}" dt="2023-08-28T02:31:09.983" v="857" actId="1038"/>
          <ac:graphicFrameMkLst>
            <pc:docMk/>
            <pc:sldMk cId="754667137" sldId="386"/>
            <ac:graphicFrameMk id="6" creationId="{06282F68-79A1-ECE8-A46E-22CC67738EF4}"/>
          </ac:graphicFrameMkLst>
        </pc:graphicFrameChg>
        <pc:graphicFrameChg chg="add mod">
          <ac:chgData name="代數白痴 顧" userId="316db6a4f7ef8138" providerId="LiveId" clId="{4CC42D42-99F9-4BC5-9E0D-D95C71653CDF}" dt="2023-08-28T02:34:54.241" v="1209" actId="1037"/>
          <ac:graphicFrameMkLst>
            <pc:docMk/>
            <pc:sldMk cId="754667137" sldId="386"/>
            <ac:graphicFrameMk id="8" creationId="{24376251-7F8C-6995-EBD5-0AD0F7AA5260}"/>
          </ac:graphicFrameMkLst>
        </pc:graphicFrameChg>
        <pc:inkChg chg="del">
          <ac:chgData name="代數白痴 顧" userId="316db6a4f7ef8138" providerId="LiveId" clId="{4CC42D42-99F9-4BC5-9E0D-D95C71653CDF}" dt="2023-08-28T02:29:30.481" v="828" actId="478"/>
          <ac:inkMkLst>
            <pc:docMk/>
            <pc:sldMk cId="754667137" sldId="386"/>
            <ac:inkMk id="5" creationId="{FDD09A55-F8D2-C345-ED63-9CED9B67493E}"/>
          </ac:inkMkLst>
        </pc:inkChg>
        <pc:cxnChg chg="add mod">
          <ac:chgData name="代數白痴 顧" userId="316db6a4f7ef8138" providerId="LiveId" clId="{4CC42D42-99F9-4BC5-9E0D-D95C71653CDF}" dt="2023-08-28T02:30:02.978" v="836" actId="1582"/>
          <ac:cxnSpMkLst>
            <pc:docMk/>
            <pc:sldMk cId="754667137" sldId="386"/>
            <ac:cxnSpMk id="4" creationId="{02532AFF-DB8C-9DAA-2151-87749FDBDD4C}"/>
          </ac:cxnSpMkLst>
        </pc:cxnChg>
        <pc:cxnChg chg="add mod">
          <ac:chgData name="代數白痴 顧" userId="316db6a4f7ef8138" providerId="LiveId" clId="{4CC42D42-99F9-4BC5-9E0D-D95C71653CDF}" dt="2023-08-28T02:33:29.057" v="1169" actId="1035"/>
          <ac:cxnSpMkLst>
            <pc:docMk/>
            <pc:sldMk cId="754667137" sldId="386"/>
            <ac:cxnSpMk id="7" creationId="{5D5AD07B-0D9A-E48D-EF2F-5496B9797BF4}"/>
          </ac:cxnSpMkLst>
        </pc:cxnChg>
      </pc:sldChg>
      <pc:sldChg chg="addSp delSp modSp mod modTransition modAnim modNotesTx">
        <pc:chgData name="代數白痴 顧" userId="316db6a4f7ef8138" providerId="LiveId" clId="{4CC42D42-99F9-4BC5-9E0D-D95C71653CDF}" dt="2023-08-28T03:07:39.424" v="4689"/>
        <pc:sldMkLst>
          <pc:docMk/>
          <pc:sldMk cId="731354489" sldId="387"/>
        </pc:sldMkLst>
        <pc:spChg chg="mod">
          <ac:chgData name="代數白痴 顧" userId="316db6a4f7ef8138" providerId="LiveId" clId="{4CC42D42-99F9-4BC5-9E0D-D95C71653CDF}" dt="2023-08-28T02:33:53.586" v="1181" actId="403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4CC42D42-99F9-4BC5-9E0D-D95C71653CDF}" dt="2023-08-28T02:25:14.932" v="606" actId="20577"/>
          <ac:spMkLst>
            <pc:docMk/>
            <pc:sldMk cId="731354489" sldId="387"/>
            <ac:spMk id="11" creationId="{E1DEF969-CD1F-71E8-E876-61349B137731}"/>
          </ac:spMkLst>
        </pc:spChg>
        <pc:spChg chg="mod">
          <ac:chgData name="代數白痴 顧" userId="316db6a4f7ef8138" providerId="LiveId" clId="{4CC42D42-99F9-4BC5-9E0D-D95C71653CDF}" dt="2023-08-28T02:28:48.402" v="798" actId="14100"/>
          <ac:spMkLst>
            <pc:docMk/>
            <pc:sldMk cId="731354489" sldId="387"/>
            <ac:spMk id="16" creationId="{DF8D189F-1EBF-BC3D-0228-452189B41A98}"/>
          </ac:spMkLst>
        </pc:spChg>
        <pc:spChg chg="mod">
          <ac:chgData name="代數白痴 顧" userId="316db6a4f7ef8138" providerId="LiveId" clId="{4CC42D42-99F9-4BC5-9E0D-D95C71653CDF}" dt="2023-08-28T02:25:29.849" v="624" actId="20577"/>
          <ac:spMkLst>
            <pc:docMk/>
            <pc:sldMk cId="731354489" sldId="387"/>
            <ac:spMk id="17" creationId="{849D1851-B76C-B963-3B05-3273AEDD5438}"/>
          </ac:spMkLst>
        </pc:spChg>
        <pc:spChg chg="mod">
          <ac:chgData name="代數白痴 顧" userId="316db6a4f7ef8138" providerId="LiveId" clId="{4CC42D42-99F9-4BC5-9E0D-D95C71653CDF}" dt="2023-08-28T02:15:28.746" v="72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4CC42D42-99F9-4BC5-9E0D-D95C71653CDF}" dt="2023-08-28T02:22:35.322" v="398" actId="20577"/>
          <ac:spMkLst>
            <pc:docMk/>
            <pc:sldMk cId="731354489" sldId="387"/>
            <ac:spMk id="60" creationId="{90ECAF3B-FFFF-A531-AFBE-31708C7D891C}"/>
          </ac:spMkLst>
        </pc:spChg>
        <pc:grpChg chg="add mod">
          <ac:chgData name="代數白痴 顧" userId="316db6a4f7ef8138" providerId="LiveId" clId="{4CC42D42-99F9-4BC5-9E0D-D95C71653CDF}" dt="2023-08-28T02:28:22.940" v="793" actId="164"/>
          <ac:grpSpMkLst>
            <pc:docMk/>
            <pc:sldMk cId="731354489" sldId="387"/>
            <ac:grpSpMk id="15" creationId="{6638FCCE-9AE0-6858-85EB-1B1C51C31245}"/>
          </ac:grpSpMkLst>
        </pc:grpChg>
        <pc:grpChg chg="add mod">
          <ac:chgData name="代數白痴 顧" userId="316db6a4f7ef8138" providerId="LiveId" clId="{4CC42D42-99F9-4BC5-9E0D-D95C71653CDF}" dt="2023-08-28T02:28:30.883" v="794" actId="1076"/>
          <ac:grpSpMkLst>
            <pc:docMk/>
            <pc:sldMk cId="731354489" sldId="387"/>
            <ac:grpSpMk id="19" creationId="{42806D3D-BDF8-DC36-76AF-AA96F1030FC3}"/>
          </ac:grpSpMkLst>
        </pc:grpChg>
        <pc:graphicFrameChg chg="add mod">
          <ac:chgData name="代數白痴 顧" userId="316db6a4f7ef8138" providerId="LiveId" clId="{4CC42D42-99F9-4BC5-9E0D-D95C71653CDF}" dt="2023-08-28T02:18:52.283" v="226" actId="1038"/>
          <ac:graphicFrameMkLst>
            <pc:docMk/>
            <pc:sldMk cId="731354489" sldId="387"/>
            <ac:graphicFrameMk id="2" creationId="{7A4A3974-C821-B612-7065-FC257E1D7F1D}"/>
          </ac:graphicFrameMkLst>
        </pc:graphicFrameChg>
        <pc:graphicFrameChg chg="add mod">
          <ac:chgData name="代數白痴 顧" userId="316db6a4f7ef8138" providerId="LiveId" clId="{4CC42D42-99F9-4BC5-9E0D-D95C71653CDF}" dt="2023-08-28T02:21:53.760" v="305" actId="1037"/>
          <ac:graphicFrameMkLst>
            <pc:docMk/>
            <pc:sldMk cId="731354489" sldId="387"/>
            <ac:graphicFrameMk id="13" creationId="{E1155DE6-A295-3049-1C71-5D4B8B98542A}"/>
          </ac:graphicFrameMkLst>
        </pc:graphicFrameChg>
        <pc:graphicFrameChg chg="add mod">
          <ac:chgData name="代數白痴 顧" userId="316db6a4f7ef8138" providerId="LiveId" clId="{4CC42D42-99F9-4BC5-9E0D-D95C71653CDF}" dt="2023-08-28T02:22:39.032" v="401" actId="1037"/>
          <ac:graphicFrameMkLst>
            <pc:docMk/>
            <pc:sldMk cId="731354489" sldId="387"/>
            <ac:graphicFrameMk id="14" creationId="{527197B0-173F-1E49-5AA7-C87AEE5B298B}"/>
          </ac:graphicFrameMkLst>
        </pc:graphicFrameChg>
        <pc:graphicFrameChg chg="add mod">
          <ac:chgData name="代數白痴 顧" userId="316db6a4f7ef8138" providerId="LiveId" clId="{4CC42D42-99F9-4BC5-9E0D-D95C71653CDF}" dt="2023-08-28T02:28:22.940" v="793" actId="164"/>
          <ac:graphicFrameMkLst>
            <pc:docMk/>
            <pc:sldMk cId="731354489" sldId="387"/>
            <ac:graphicFrameMk id="18" creationId="{8F9384B8-8114-E55C-D9B1-13DF83C108C6}"/>
          </ac:graphicFrameMkLst>
        </pc:graphicFrameChg>
        <pc:inkChg chg="del">
          <ac:chgData name="代數白痴 顧" userId="316db6a4f7ef8138" providerId="LiveId" clId="{4CC42D42-99F9-4BC5-9E0D-D95C71653CDF}" dt="2023-08-28T02:15:22.863" v="53" actId="478"/>
          <ac:inkMkLst>
            <pc:docMk/>
            <pc:sldMk cId="731354489" sldId="387"/>
            <ac:inkMk id="3" creationId="{8741E124-6DB5-4CB3-B153-5C1713DA3FF3}"/>
          </ac:inkMkLst>
        </pc:inkChg>
        <pc:cxnChg chg="add del mod">
          <ac:chgData name="代數白痴 顧" userId="316db6a4f7ef8138" providerId="LiveId" clId="{4CC42D42-99F9-4BC5-9E0D-D95C71653CDF}" dt="2023-08-28T02:29:03.024" v="801" actId="478"/>
          <ac:cxnSpMkLst>
            <pc:docMk/>
            <pc:sldMk cId="731354489" sldId="387"/>
            <ac:cxnSpMk id="8" creationId="{975AA79B-AD2E-9CF1-11F1-AE558E6545EB}"/>
          </ac:cxnSpMkLst>
        </pc:cxnChg>
        <pc:cxnChg chg="add del mod">
          <ac:chgData name="代數白痴 顧" userId="316db6a4f7ef8138" providerId="LiveId" clId="{4CC42D42-99F9-4BC5-9E0D-D95C71653CDF}" dt="2023-08-28T02:29:02.103" v="800" actId="478"/>
          <ac:cxnSpMkLst>
            <pc:docMk/>
            <pc:sldMk cId="731354489" sldId="387"/>
            <ac:cxnSpMk id="12" creationId="{223DF644-3928-7798-C94B-B62C404F4B72}"/>
          </ac:cxnSpMkLst>
        </pc:cxnChg>
      </pc:sldChg>
      <pc:sldChg chg="delSp modSp mod modTransition delAnim modNotesTx">
        <pc:chgData name="代數白痴 顧" userId="316db6a4f7ef8138" providerId="LiveId" clId="{4CC42D42-99F9-4BC5-9E0D-D95C71653CDF}" dt="2023-08-28T03:07:39.425" v="4692"/>
        <pc:sldMkLst>
          <pc:docMk/>
          <pc:sldMk cId="3686676960" sldId="388"/>
        </pc:sldMkLst>
        <pc:spChg chg="mod">
          <ac:chgData name="代數白痴 顧" userId="316db6a4f7ef8138" providerId="LiveId" clId="{4CC42D42-99F9-4BC5-9E0D-D95C71653CDF}" dt="2023-08-28T02:54:23.908" v="2805" actId="20577"/>
          <ac:spMkLst>
            <pc:docMk/>
            <pc:sldMk cId="3686676960" sldId="388"/>
            <ac:spMk id="9" creationId="{C3C4D356-E86E-2D30-1771-DC2F8E46956E}"/>
          </ac:spMkLst>
        </pc:spChg>
        <pc:spChg chg="mod">
          <ac:chgData name="代數白痴 顧" userId="316db6a4f7ef8138" providerId="LiveId" clId="{4CC42D42-99F9-4BC5-9E0D-D95C71653CDF}" dt="2023-08-28T02:49:34.274" v="2334" actId="20577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4CC42D42-99F9-4BC5-9E0D-D95C71653CDF}" dt="2023-08-28T02:51:54.544" v="2562" actId="114"/>
          <ac:spMkLst>
            <pc:docMk/>
            <pc:sldMk cId="3686676960" sldId="388"/>
            <ac:spMk id="60" creationId="{90ECAF3B-FFFF-A531-AFBE-31708C7D891C}"/>
          </ac:spMkLst>
        </pc:spChg>
        <pc:grpChg chg="del">
          <ac:chgData name="代數白痴 顧" userId="316db6a4f7ef8138" providerId="LiveId" clId="{4CC42D42-99F9-4BC5-9E0D-D95C71653CDF}" dt="2023-08-28T02:52:02.499" v="2563" actId="478"/>
          <ac:grpSpMkLst>
            <pc:docMk/>
            <pc:sldMk cId="3686676960" sldId="388"/>
            <ac:grpSpMk id="17" creationId="{4FF810CC-A9DC-DCAF-144E-08113BA3AD9A}"/>
          </ac:grpSpMkLst>
        </pc:grpChg>
        <pc:inkChg chg="del">
          <ac:chgData name="代數白痴 顧" userId="316db6a4f7ef8138" providerId="LiveId" clId="{4CC42D42-99F9-4BC5-9E0D-D95C71653CDF}" dt="2023-08-28T02:49:14.092" v="2281" actId="478"/>
          <ac:inkMkLst>
            <pc:docMk/>
            <pc:sldMk cId="3686676960" sldId="388"/>
            <ac:inkMk id="5" creationId="{F64AA034-3A7B-285B-4ACE-4518952652C0}"/>
          </ac:inkMkLst>
        </pc:inkChg>
      </pc:sldChg>
      <pc:sldChg chg="modSp mod modTransition modNotesTx">
        <pc:chgData name="代數白痴 顧" userId="316db6a4f7ef8138" providerId="LiveId" clId="{4CC42D42-99F9-4BC5-9E0D-D95C71653CDF}" dt="2023-08-28T03:07:39.423" v="4688"/>
        <pc:sldMkLst>
          <pc:docMk/>
          <pc:sldMk cId="151402070" sldId="390"/>
        </pc:sldMkLst>
        <pc:spChg chg="mod">
          <ac:chgData name="代數白痴 顧" userId="316db6a4f7ef8138" providerId="LiveId" clId="{4CC42D42-99F9-4BC5-9E0D-D95C71653CDF}" dt="2023-08-28T02:15:06.681" v="29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modTransition delAnim">
        <pc:chgData name="代數白痴 顧" userId="316db6a4f7ef8138" providerId="LiveId" clId="{4CC42D42-99F9-4BC5-9E0D-D95C71653CDF}" dt="2023-08-28T03:07:39.425" v="4691"/>
        <pc:sldMkLst>
          <pc:docMk/>
          <pc:sldMk cId="3878279706" sldId="391"/>
        </pc:sldMkLst>
        <pc:spChg chg="mod">
          <ac:chgData name="代數白痴 顧" userId="316db6a4f7ef8138" providerId="LiveId" clId="{4CC42D42-99F9-4BC5-9E0D-D95C71653CDF}" dt="2023-08-28T02:48:38.983" v="2280" actId="20577"/>
          <ac:spMkLst>
            <pc:docMk/>
            <pc:sldMk cId="3878279706" sldId="391"/>
            <ac:spMk id="9" creationId="{C3C4D356-E86E-2D30-1771-DC2F8E46956E}"/>
          </ac:spMkLst>
        </pc:spChg>
        <pc:spChg chg="mod">
          <ac:chgData name="代數白痴 顧" userId="316db6a4f7ef8138" providerId="LiveId" clId="{4CC42D42-99F9-4BC5-9E0D-D95C71653CDF}" dt="2023-08-28T02:38:05.358" v="1362" actId="20577"/>
          <ac:spMkLst>
            <pc:docMk/>
            <pc:sldMk cId="3878279706" sldId="391"/>
            <ac:spMk id="23" creationId="{00000000-0000-0000-0000-000000000000}"/>
          </ac:spMkLst>
        </pc:spChg>
        <pc:spChg chg="mod">
          <ac:chgData name="代數白痴 顧" userId="316db6a4f7ef8138" providerId="LiveId" clId="{4CC42D42-99F9-4BC5-9E0D-D95C71653CDF}" dt="2023-08-28T02:43:54.979" v="1859" actId="947"/>
          <ac:spMkLst>
            <pc:docMk/>
            <pc:sldMk cId="3878279706" sldId="391"/>
            <ac:spMk id="60" creationId="{90ECAF3B-FFFF-A531-AFBE-31708C7D891C}"/>
          </ac:spMkLst>
        </pc:spChg>
        <pc:grpChg chg="del">
          <ac:chgData name="代數白痴 顧" userId="316db6a4f7ef8138" providerId="LiveId" clId="{4CC42D42-99F9-4BC5-9E0D-D95C71653CDF}" dt="2023-08-28T02:36:36.659" v="1335" actId="478"/>
          <ac:grpSpMkLst>
            <pc:docMk/>
            <pc:sldMk cId="3878279706" sldId="391"/>
            <ac:grpSpMk id="2" creationId="{720E121B-B624-80C4-8624-FE8719A54030}"/>
          </ac:grpSpMkLst>
        </pc:grpChg>
        <pc:graphicFrameChg chg="add mod">
          <ac:chgData name="代數白痴 顧" userId="316db6a4f7ef8138" providerId="LiveId" clId="{4CC42D42-99F9-4BC5-9E0D-D95C71653CDF}" dt="2023-08-28T02:41:26.362" v="1486" actId="1038"/>
          <ac:graphicFrameMkLst>
            <pc:docMk/>
            <pc:sldMk cId="3878279706" sldId="391"/>
            <ac:graphicFrameMk id="12" creationId="{9173CB5C-3B64-0AB2-B256-AF1DAE09AF5A}"/>
          </ac:graphicFrameMkLst>
        </pc:graphicFrameChg>
        <pc:graphicFrameChg chg="add mod">
          <ac:chgData name="代數白痴 顧" userId="316db6a4f7ef8138" providerId="LiveId" clId="{4CC42D42-99F9-4BC5-9E0D-D95C71653CDF}" dt="2023-08-28T02:42:19.987" v="1635" actId="1038"/>
          <ac:graphicFrameMkLst>
            <pc:docMk/>
            <pc:sldMk cId="3878279706" sldId="391"/>
            <ac:graphicFrameMk id="15" creationId="{2CF5ED97-AA6E-2AA5-9655-AE0D2BC1AFAB}"/>
          </ac:graphicFrameMkLst>
        </pc:graphicFrameChg>
        <pc:graphicFrameChg chg="add mod">
          <ac:chgData name="代數白痴 顧" userId="316db6a4f7ef8138" providerId="LiveId" clId="{4CC42D42-99F9-4BC5-9E0D-D95C71653CDF}" dt="2023-08-28T02:45:36.176" v="1940" actId="1035"/>
          <ac:graphicFrameMkLst>
            <pc:docMk/>
            <pc:sldMk cId="3878279706" sldId="391"/>
            <ac:graphicFrameMk id="18" creationId="{1C097050-9E90-2C28-DEFA-A291B01024DB}"/>
          </ac:graphicFrameMkLst>
        </pc:graphicFrameChg>
        <pc:graphicFrameChg chg="add mod">
          <ac:chgData name="代數白痴 顧" userId="316db6a4f7ef8138" providerId="LiveId" clId="{4CC42D42-99F9-4BC5-9E0D-D95C71653CDF}" dt="2023-08-28T02:46:32.265" v="2058" actId="1038"/>
          <ac:graphicFrameMkLst>
            <pc:docMk/>
            <pc:sldMk cId="3878279706" sldId="391"/>
            <ac:graphicFrameMk id="19" creationId="{6F143AEC-9D16-D831-6E21-C3DC6A23DD53}"/>
          </ac:graphicFrameMkLst>
        </pc:graphicFrameChg>
        <pc:graphicFrameChg chg="add mod">
          <ac:chgData name="代數白痴 顧" userId="316db6a4f7ef8138" providerId="LiveId" clId="{4CC42D42-99F9-4BC5-9E0D-D95C71653CDF}" dt="2023-08-28T02:47:57.473" v="2191" actId="1038"/>
          <ac:graphicFrameMkLst>
            <pc:docMk/>
            <pc:sldMk cId="3878279706" sldId="391"/>
            <ac:graphicFrameMk id="20" creationId="{B59A1A3E-5D31-A848-D8E6-B3FE43425432}"/>
          </ac:graphicFrameMkLst>
        </pc:graphicFrameChg>
        <pc:inkChg chg="del">
          <ac:chgData name="代數白痴 顧" userId="316db6a4f7ef8138" providerId="LiveId" clId="{4CC42D42-99F9-4BC5-9E0D-D95C71653CDF}" dt="2023-08-28T02:36:33.828" v="1334" actId="478"/>
          <ac:inkMkLst>
            <pc:docMk/>
            <pc:sldMk cId="3878279706" sldId="391"/>
            <ac:inkMk id="14" creationId="{7E54E618-A7B3-7B70-0627-B2F41F4D047A}"/>
          </ac:inkMkLst>
        </pc:inkChg>
        <pc:cxnChg chg="add mod">
          <ac:chgData name="代數白痴 顧" userId="316db6a4f7ef8138" providerId="LiveId" clId="{4CC42D42-99F9-4BC5-9E0D-D95C71653CDF}" dt="2023-08-28T02:39:21.336" v="1458"/>
          <ac:cxnSpMkLst>
            <pc:docMk/>
            <pc:sldMk cId="3878279706" sldId="391"/>
            <ac:cxnSpMk id="11" creationId="{F8ECAA13-7598-52F0-1CC5-AC60B3617B03}"/>
          </ac:cxnSpMkLst>
        </pc:cxnChg>
        <pc:cxnChg chg="del">
          <ac:chgData name="代數白痴 顧" userId="316db6a4f7ef8138" providerId="LiveId" clId="{4CC42D42-99F9-4BC5-9E0D-D95C71653CDF}" dt="2023-08-28T02:36:36.659" v="1335" actId="478"/>
          <ac:cxnSpMkLst>
            <pc:docMk/>
            <pc:sldMk cId="3878279706" sldId="391"/>
            <ac:cxnSpMk id="13" creationId="{1D7F58CD-F983-308D-DDE5-2AFF04299DC5}"/>
          </ac:cxnSpMkLst>
        </pc:cxnChg>
        <pc:cxnChg chg="add mod">
          <ac:chgData name="代數白痴 顧" userId="316db6a4f7ef8138" providerId="LiveId" clId="{4CC42D42-99F9-4BC5-9E0D-D95C71653CDF}" dt="2023-08-28T02:44:49.838" v="1896" actId="1035"/>
          <ac:cxnSpMkLst>
            <pc:docMk/>
            <pc:sldMk cId="3878279706" sldId="391"/>
            <ac:cxnSpMk id="16" creationId="{FFF53457-B98E-3AFB-C4B2-6499CF557CF7}"/>
          </ac:cxnSpMkLst>
        </pc:cxnChg>
      </pc:sldChg>
    </pc:docChg>
  </pc:docChgLst>
  <pc:docChgLst>
    <pc:chgData name="代數白痴 顧" userId="316db6a4f7ef8138" providerId="LiveId" clId="{CE27F6D3-8248-456B-B97D-4BB5E95185E9}"/>
    <pc:docChg chg="undo custSel delSld modSld">
      <pc:chgData name="代數白痴 顧" userId="316db6a4f7ef8138" providerId="LiveId" clId="{CE27F6D3-8248-456B-B97D-4BB5E95185E9}" dt="2023-09-06T04:55:20.627" v="1607"/>
      <pc:docMkLst>
        <pc:docMk/>
      </pc:docMkLst>
      <pc:sldChg chg="modSp mod modTransition modAnim">
        <pc:chgData name="代數白痴 顧" userId="316db6a4f7ef8138" providerId="LiveId" clId="{CE27F6D3-8248-456B-B97D-4BB5E95185E9}" dt="2023-09-06T04:55:20.627" v="1607"/>
        <pc:sldMkLst>
          <pc:docMk/>
          <pc:sldMk cId="754667137" sldId="386"/>
        </pc:sldMkLst>
        <pc:spChg chg="mod">
          <ac:chgData name="代數白痴 顧" userId="316db6a4f7ef8138" providerId="LiveId" clId="{CE27F6D3-8248-456B-B97D-4BB5E95185E9}" dt="2023-09-06T04:41:27.671" v="1079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CE27F6D3-8248-456B-B97D-4BB5E95185E9}" dt="2023-09-06T04:41:05.379" v="1029" actId="94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CE27F6D3-8248-456B-B97D-4BB5E95185E9}" dt="2023-09-06T04:43:53.293" v="1241" actId="114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CE27F6D3-8248-456B-B97D-4BB5E95185E9}" dt="2023-09-06T04:44:54.318" v="1247" actId="20577"/>
          <ac:spMkLst>
            <pc:docMk/>
            <pc:sldMk cId="754667137" sldId="386"/>
            <ac:spMk id="101" creationId="{665D392D-19FC-71B5-434C-0ABBBC91FB85}"/>
          </ac:spMkLst>
        </pc:spChg>
      </pc:sldChg>
      <pc:sldChg chg="delSp modSp mod modTransition delAnim">
        <pc:chgData name="代數白痴 顧" userId="316db6a4f7ef8138" providerId="LiveId" clId="{CE27F6D3-8248-456B-B97D-4BB5E95185E9}" dt="2023-09-06T04:43:58.817" v="1243"/>
        <pc:sldMkLst>
          <pc:docMk/>
          <pc:sldMk cId="731354489" sldId="387"/>
        </pc:sldMkLst>
        <pc:spChg chg="mod">
          <ac:chgData name="代數白痴 顧" userId="316db6a4f7ef8138" providerId="LiveId" clId="{CE27F6D3-8248-456B-B97D-4BB5E95185E9}" dt="2023-09-06T04:37:00.283" v="658" actId="94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CE27F6D3-8248-456B-B97D-4BB5E95185E9}" dt="2023-09-06T04:37:39.565" v="695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CE27F6D3-8248-456B-B97D-4BB5E95185E9}" dt="2023-09-06T04:33:56.769" v="378" actId="20577"/>
          <ac:spMkLst>
            <pc:docMk/>
            <pc:sldMk cId="731354489" sldId="387"/>
            <ac:spMk id="60" creationId="{90ECAF3B-FFFF-A531-AFBE-31708C7D891C}"/>
          </ac:spMkLst>
        </pc:spChg>
        <pc:grpChg chg="del">
          <ac:chgData name="代數白痴 顧" userId="316db6a4f7ef8138" providerId="LiveId" clId="{CE27F6D3-8248-456B-B97D-4BB5E95185E9}" dt="2023-09-06T04:30:53.089" v="80" actId="478"/>
          <ac:grpSpMkLst>
            <pc:docMk/>
            <pc:sldMk cId="731354489" sldId="387"/>
            <ac:grpSpMk id="19" creationId="{ABEF7D2E-4144-2E18-E285-7C2E398E8812}"/>
          </ac:grpSpMkLst>
        </pc:grpChg>
      </pc:sldChg>
      <pc:sldChg chg="modSp mod modTransition modNotesTx">
        <pc:chgData name="代數白痴 顧" userId="316db6a4f7ef8138" providerId="LiveId" clId="{CE27F6D3-8248-456B-B97D-4BB5E95185E9}" dt="2023-09-06T04:43:58.815" v="1242"/>
        <pc:sldMkLst>
          <pc:docMk/>
          <pc:sldMk cId="151402070" sldId="390"/>
        </pc:sldMkLst>
        <pc:spChg chg="mod">
          <ac:chgData name="代數白痴 顧" userId="316db6a4f7ef8138" providerId="LiveId" clId="{CE27F6D3-8248-456B-B97D-4BB5E95185E9}" dt="2023-09-06T04:30:16.725" v="33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Sp mod modTransition">
        <pc:chgData name="代數白痴 顧" userId="316db6a4f7ef8138" providerId="LiveId" clId="{CE27F6D3-8248-456B-B97D-4BB5E95185E9}" dt="2023-09-06T04:54:25.773" v="1606" actId="20577"/>
        <pc:sldMkLst>
          <pc:docMk/>
          <pc:sldMk cId="2267038628" sldId="392"/>
        </pc:sldMkLst>
        <pc:spChg chg="mod">
          <ac:chgData name="代數白痴 顧" userId="316db6a4f7ef8138" providerId="LiveId" clId="{CE27F6D3-8248-456B-B97D-4BB5E95185E9}" dt="2023-09-06T04:54:19.971" v="1604" actId="947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CE27F6D3-8248-456B-B97D-4BB5E95185E9}" dt="2023-09-06T04:54:25.773" v="1606" actId="20577"/>
          <ac:spMkLst>
            <pc:docMk/>
            <pc:sldMk cId="2267038628" sldId="392"/>
            <ac:spMk id="10" creationId="{3DE5A842-2134-9639-2AC0-310AE1A246E8}"/>
          </ac:spMkLst>
        </pc:spChg>
        <pc:spChg chg="mod">
          <ac:chgData name="代數白痴 顧" userId="316db6a4f7ef8138" providerId="LiveId" clId="{CE27F6D3-8248-456B-B97D-4BB5E95185E9}" dt="2023-09-06T04:49:10.769" v="1447" actId="20577"/>
          <ac:spMkLst>
            <pc:docMk/>
            <pc:sldMk cId="2267038628" sldId="392"/>
            <ac:spMk id="23" creationId="{00000000-0000-0000-0000-000000000000}"/>
          </ac:spMkLst>
        </pc:spChg>
        <pc:spChg chg="mod">
          <ac:chgData name="代數白痴 顧" userId="316db6a4f7ef8138" providerId="LiveId" clId="{CE27F6D3-8248-456B-B97D-4BB5E95185E9}" dt="2023-09-06T04:48:57.198" v="1433" actId="20577"/>
          <ac:spMkLst>
            <pc:docMk/>
            <pc:sldMk cId="2267038628" sldId="392"/>
            <ac:spMk id="60" creationId="{90ECAF3B-FFFF-A531-AFBE-31708C7D891C}"/>
          </ac:spMkLst>
        </pc:spChg>
      </pc:sldChg>
      <pc:sldChg chg="del modTransition">
        <pc:chgData name="代數白痴 顧" userId="316db6a4f7ef8138" providerId="LiveId" clId="{CE27F6D3-8248-456B-B97D-4BB5E95185E9}" dt="2023-09-06T04:54:23.103" v="1605" actId="2696"/>
        <pc:sldMkLst>
          <pc:docMk/>
          <pc:sldMk cId="87470267" sldId="393"/>
        </pc:sldMkLst>
      </pc:sldChg>
    </pc:docChg>
  </pc:docChgLst>
  <pc:docChgLst>
    <pc:chgData name="代數白痴 顧" userId="316db6a4f7ef8138" providerId="LiveId" clId="{3856FC4E-B98E-4AE9-9752-576D732817E8}"/>
    <pc:docChg chg="undo custSel modSld">
      <pc:chgData name="代數白痴 顧" userId="316db6a4f7ef8138" providerId="LiveId" clId="{3856FC4E-B98E-4AE9-9752-576D732817E8}" dt="2023-08-31T08:41:58.144" v="4467" actId="164"/>
      <pc:docMkLst>
        <pc:docMk/>
      </pc:docMkLst>
      <pc:sldChg chg="addSp delSp modSp mod modTransition modAnim">
        <pc:chgData name="代數白痴 顧" userId="316db6a4f7ef8138" providerId="LiveId" clId="{3856FC4E-B98E-4AE9-9752-576D732817E8}" dt="2023-08-31T08:11:35.061" v="2731" actId="1038"/>
        <pc:sldMkLst>
          <pc:docMk/>
          <pc:sldMk cId="754667137" sldId="386"/>
        </pc:sldMkLst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16" creationId="{786BCFBC-8A23-35E4-F27C-45A373071EC1}"/>
          </ac:spMkLst>
        </pc:spChg>
        <pc:spChg chg="add mod or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17" creationId="{61AE351D-AEA3-6A48-E37B-9FC59E812BF0}"/>
          </ac:spMkLst>
        </pc:spChg>
        <pc:spChg chg="add del mod">
          <ac:chgData name="代數白痴 顧" userId="316db6a4f7ef8138" providerId="LiveId" clId="{3856FC4E-B98E-4AE9-9752-576D732817E8}" dt="2023-08-31T07:55:01.136" v="2553"/>
          <ac:spMkLst>
            <pc:docMk/>
            <pc:sldMk cId="754667137" sldId="386"/>
            <ac:spMk id="18" creationId="{511C2385-B6C9-8458-90B4-FE4A4FD8A24B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21" creationId="{B8680377-98D8-0C74-6FF2-9B3A88B505EF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22" creationId="{50BF37CC-094D-8319-0BD5-BF6D28E75AB1}"/>
          </ac:spMkLst>
        </pc:spChg>
        <pc:spChg chg="mod">
          <ac:chgData name="代數白痴 顧" userId="316db6a4f7ef8138" providerId="LiveId" clId="{3856FC4E-B98E-4AE9-9752-576D732817E8}" dt="2023-08-31T07:46:00.087" v="2038" actId="20577"/>
          <ac:spMkLst>
            <pc:docMk/>
            <pc:sldMk cId="754667137" sldId="386"/>
            <ac:spMk id="23" creationId="{00000000-0000-0000-0000-000000000000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24" creationId="{7780B507-0DEE-8B0F-FD39-5371E965FFF2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26" creationId="{3647A7E5-7542-73F3-9738-B0B6B46A26DD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28" creationId="{E483C391-0A7B-22AE-91B2-078857029D1B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29" creationId="{9EF408D3-85E3-D87B-5FF5-D5D7B4F1D21B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0" creationId="{66B11835-E2CF-68D0-8D9C-ACBA34A2B680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1" creationId="{D1C9C861-9B4E-CCFB-6A74-49580C3A4E29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2" creationId="{486B9063-E734-C196-6578-705824C5A3F6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3" creationId="{4A08DCCE-F9CE-EFC9-FC40-ACF0EFFE247A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4" creationId="{164A6330-C254-D864-0A30-E7966CB7FB1F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5" creationId="{E872F909-8739-0B55-0ABF-5B348B6F1B69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6" creationId="{1BA3969A-2D58-FF02-E67F-434B9C2B9663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7" creationId="{9F50C97D-07C7-C847-2316-46E07DA2544D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8" creationId="{F6E9F14A-D72E-E363-9A2A-665650EA3478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9" creationId="{E017EC75-0A12-4FD6-0B0B-540B1283C337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40" creationId="{7F2E6880-49C2-858F-CD49-7DE48DB16B2E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41" creationId="{FE7FC183-C53C-A0D6-8EEB-C4D30AC48FC6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43" creationId="{89172697-37DA-9F23-79F4-311EE1AC2868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44" creationId="{36701285-D2B2-1F6D-61CD-8EF927E8E2EE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45" creationId="{012E1CB7-7490-7BF5-3B7A-350C451630CA}"/>
          </ac:spMkLst>
        </pc:spChg>
        <pc:spChg chg="add mod">
          <ac:chgData name="代數白痴 顧" userId="316db6a4f7ef8138" providerId="LiveId" clId="{3856FC4E-B98E-4AE9-9752-576D732817E8}" dt="2023-08-31T08:11:35.061" v="2731" actId="1038"/>
          <ac:spMkLst>
            <pc:docMk/>
            <pc:sldMk cId="754667137" sldId="386"/>
            <ac:spMk id="54" creationId="{070EA591-85B1-51E3-AF6C-26DBF2B1697C}"/>
          </ac:spMkLst>
        </pc:spChg>
        <pc:spChg chg="add del mod">
          <ac:chgData name="代數白痴 顧" userId="316db6a4f7ef8138" providerId="LiveId" clId="{3856FC4E-B98E-4AE9-9752-576D732817E8}" dt="2023-08-31T07:58:51.317" v="2634" actId="478"/>
          <ac:spMkLst>
            <pc:docMk/>
            <pc:sldMk cId="754667137" sldId="386"/>
            <ac:spMk id="55" creationId="{B413268F-DB3E-FCF9-A335-01C16F99109D}"/>
          </ac:spMkLst>
        </pc:spChg>
        <pc:spChg chg="add del mod">
          <ac:chgData name="代數白痴 顧" userId="316db6a4f7ef8138" providerId="LiveId" clId="{3856FC4E-B98E-4AE9-9752-576D732817E8}" dt="2023-08-31T07:58:52.752" v="2635" actId="478"/>
          <ac:spMkLst>
            <pc:docMk/>
            <pc:sldMk cId="754667137" sldId="386"/>
            <ac:spMk id="56" creationId="{8C563EEB-7781-33C9-578F-79C1F5A58B54}"/>
          </ac:spMkLst>
        </pc:spChg>
        <pc:spChg chg="add del mod">
          <ac:chgData name="代數白痴 顧" userId="316db6a4f7ef8138" providerId="LiveId" clId="{3856FC4E-B98E-4AE9-9752-576D732817E8}" dt="2023-08-31T07:58:49.654" v="2633" actId="478"/>
          <ac:spMkLst>
            <pc:docMk/>
            <pc:sldMk cId="754667137" sldId="386"/>
            <ac:spMk id="57" creationId="{D970AE1E-1432-813C-A2BD-B2473BD18C11}"/>
          </ac:spMkLst>
        </pc:spChg>
        <pc:spChg chg="mod ord">
          <ac:chgData name="代數白痴 顧" userId="316db6a4f7ef8138" providerId="LiveId" clId="{3856FC4E-B98E-4AE9-9752-576D732817E8}" dt="2023-08-31T07:54:00.896" v="2520" actId="167"/>
          <ac:spMkLst>
            <pc:docMk/>
            <pc:sldMk cId="754667137" sldId="386"/>
            <ac:spMk id="60" creationId="{90ECAF3B-FFFF-A531-AFBE-31708C7D891C}"/>
          </ac:spMkLst>
        </pc:spChg>
        <pc:spChg chg="add mod">
          <ac:chgData name="代數白痴 顧" userId="316db6a4f7ef8138" providerId="LiveId" clId="{3856FC4E-B98E-4AE9-9752-576D732817E8}" dt="2023-08-31T08:01:58.584" v="2656" actId="164"/>
          <ac:spMkLst>
            <pc:docMk/>
            <pc:sldMk cId="754667137" sldId="386"/>
            <ac:spMk id="68" creationId="{AFFC8F8F-577F-80DA-58C8-0886F64110EF}"/>
          </ac:spMkLst>
        </pc:spChg>
        <pc:spChg chg="mod ord">
          <ac:chgData name="代數白痴 顧" userId="316db6a4f7ef8138" providerId="LiveId" clId="{3856FC4E-B98E-4AE9-9752-576D732817E8}" dt="2023-08-31T08:04:04.639" v="2677" actId="20577"/>
          <ac:spMkLst>
            <pc:docMk/>
            <pc:sldMk cId="754667137" sldId="386"/>
            <ac:spMk id="89" creationId="{9E8FE398-ED8E-E5DE-BD50-E0471252FAF6}"/>
          </ac:spMkLst>
        </pc:spChg>
        <pc:grpChg chg="mod topLvl">
          <ac:chgData name="代數白痴 顧" userId="316db6a4f7ef8138" providerId="LiveId" clId="{3856FC4E-B98E-4AE9-9752-576D732817E8}" dt="2023-08-31T07:56:47.488" v="2609" actId="164"/>
          <ac:grpSpMkLst>
            <pc:docMk/>
            <pc:sldMk cId="754667137" sldId="386"/>
            <ac:grpSpMk id="2" creationId="{9204BB33-F861-B3E8-E94D-762DF3B9352D}"/>
          </ac:grpSpMkLst>
        </pc:grpChg>
        <pc:grpChg chg="del">
          <ac:chgData name="代數白痴 顧" userId="316db6a4f7ef8138" providerId="LiveId" clId="{3856FC4E-B98E-4AE9-9752-576D732817E8}" dt="2023-08-31T07:46:54.376" v="2049" actId="478"/>
          <ac:grpSpMkLst>
            <pc:docMk/>
            <pc:sldMk cId="754667137" sldId="386"/>
            <ac:grpSpMk id="42" creationId="{657A6870-F8DC-C291-CB7D-300550EA837F}"/>
          </ac:grpSpMkLst>
        </pc:grpChg>
        <pc:grpChg chg="add mod">
          <ac:chgData name="代數白痴 顧" userId="316db6a4f7ef8138" providerId="LiveId" clId="{3856FC4E-B98E-4AE9-9752-576D732817E8}" dt="2023-08-31T08:01:58.584" v="2656" actId="164"/>
          <ac:grpSpMkLst>
            <pc:docMk/>
            <pc:sldMk cId="754667137" sldId="386"/>
            <ac:grpSpMk id="46" creationId="{6D2948CC-6914-0170-872D-C1FBE759F2E2}"/>
          </ac:grpSpMkLst>
        </pc:grpChg>
        <pc:grpChg chg="add mod">
          <ac:chgData name="代數白痴 顧" userId="316db6a4f7ef8138" providerId="LiveId" clId="{3856FC4E-B98E-4AE9-9752-576D732817E8}" dt="2023-08-31T08:01:58.584" v="2656" actId="164"/>
          <ac:grpSpMkLst>
            <pc:docMk/>
            <pc:sldMk cId="754667137" sldId="386"/>
            <ac:grpSpMk id="69" creationId="{FAC8FAB2-0F0D-7A45-9B4F-8BA9C3467511}"/>
          </ac:grpSpMkLst>
        </pc:grpChg>
        <pc:graphicFrameChg chg="del">
          <ac:chgData name="代數白痴 顧" userId="316db6a4f7ef8138" providerId="LiveId" clId="{3856FC4E-B98E-4AE9-9752-576D732817E8}" dt="2023-08-31T07:41:19.432" v="1203" actId="478"/>
          <ac:graphicFrameMkLst>
            <pc:docMk/>
            <pc:sldMk cId="754667137" sldId="386"/>
            <ac:graphicFrameMk id="6" creationId="{06282F68-79A1-ECE8-A46E-22CC67738EF4}"/>
          </ac:graphicFrameMkLst>
        </pc:graphicFrameChg>
        <pc:graphicFrameChg chg="del topLvl">
          <ac:chgData name="代數白痴 顧" userId="316db6a4f7ef8138" providerId="LiveId" clId="{3856FC4E-B98E-4AE9-9752-576D732817E8}" dt="2023-08-31T07:46:54.376" v="2049" actId="478"/>
          <ac:graphicFrameMkLst>
            <pc:docMk/>
            <pc:sldMk cId="754667137" sldId="386"/>
            <ac:graphicFrameMk id="8" creationId="{24376251-7F8C-6995-EBD5-0AD0F7AA5260}"/>
          </ac:graphicFrameMkLst>
        </pc:graphicFrameChg>
        <pc:picChg chg="add del mod">
          <ac:chgData name="代數白痴 顧" userId="316db6a4f7ef8138" providerId="LiveId" clId="{3856FC4E-B98E-4AE9-9752-576D732817E8}" dt="2023-08-31T07:53:04.442" v="2515" actId="478"/>
          <ac:picMkLst>
            <pc:docMk/>
            <pc:sldMk cId="754667137" sldId="386"/>
            <ac:picMk id="5" creationId="{CB4813D6-3E4F-1932-0B8C-AB96F592D15F}"/>
          </ac:picMkLst>
        </pc:picChg>
        <pc:cxnChg chg="del">
          <ac:chgData name="代數白痴 顧" userId="316db6a4f7ef8138" providerId="LiveId" clId="{3856FC4E-B98E-4AE9-9752-576D732817E8}" dt="2023-08-31T07:46:15.185" v="2040" actId="478"/>
          <ac:cxnSpMkLst>
            <pc:docMk/>
            <pc:sldMk cId="754667137" sldId="386"/>
            <ac:cxnSpMk id="4" creationId="{02532AFF-DB8C-9DAA-2151-87749FDBDD4C}"/>
          </ac:cxnSpMkLst>
        </pc:cxnChg>
        <pc:cxnChg chg="del">
          <ac:chgData name="代數白痴 顧" userId="316db6a4f7ef8138" providerId="LiveId" clId="{3856FC4E-B98E-4AE9-9752-576D732817E8}" dt="2023-08-31T07:50:39.511" v="2481" actId="478"/>
          <ac:cxnSpMkLst>
            <pc:docMk/>
            <pc:sldMk cId="754667137" sldId="386"/>
            <ac:cxnSpMk id="7" creationId="{5D5AD07B-0D9A-E48D-EF2F-5496B9797BF4}"/>
          </ac:cxnSpMkLst>
        </pc:cxnChg>
        <pc:cxnChg chg="add del">
          <ac:chgData name="代數白痴 顧" userId="316db6a4f7ef8138" providerId="LiveId" clId="{3856FC4E-B98E-4AE9-9752-576D732817E8}" dt="2023-08-31T07:51:21.087" v="2491" actId="478"/>
          <ac:cxnSpMkLst>
            <pc:docMk/>
            <pc:sldMk cId="754667137" sldId="386"/>
            <ac:cxnSpMk id="11" creationId="{A9E60A7C-8450-50C2-E910-310BF4C473DF}"/>
          </ac:cxnSpMkLst>
        </pc:cxnChg>
        <pc:cxnChg chg="del">
          <ac:chgData name="代數白痴 顧" userId="316db6a4f7ef8138" providerId="LiveId" clId="{3856FC4E-B98E-4AE9-9752-576D732817E8}" dt="2023-08-31T07:41:23.968" v="1204" actId="478"/>
          <ac:cxnSpMkLst>
            <pc:docMk/>
            <pc:sldMk cId="754667137" sldId="386"/>
            <ac:cxnSpMk id="12" creationId="{543A069F-A934-11C0-EE59-11908C74F4BC}"/>
          </ac:cxnSpMkLst>
        </pc:cxnChg>
        <pc:cxnChg chg="add del">
          <ac:chgData name="代數白痴 顧" userId="316db6a4f7ef8138" providerId="LiveId" clId="{3856FC4E-B98E-4AE9-9752-576D732817E8}" dt="2023-08-31T07:51:28.018" v="2493" actId="478"/>
          <ac:cxnSpMkLst>
            <pc:docMk/>
            <pc:sldMk cId="754667137" sldId="386"/>
            <ac:cxnSpMk id="14" creationId="{2E0D535E-8759-D17A-6959-A306398F3BBB}"/>
          </ac:cxnSpMkLst>
        </pc:cxnChg>
        <pc:cxnChg chg="del">
          <ac:chgData name="代數白痴 顧" userId="316db6a4f7ef8138" providerId="LiveId" clId="{3856FC4E-B98E-4AE9-9752-576D732817E8}" dt="2023-08-31T07:41:23.968" v="1204" actId="478"/>
          <ac:cxnSpMkLst>
            <pc:docMk/>
            <pc:sldMk cId="754667137" sldId="386"/>
            <ac:cxnSpMk id="15" creationId="{CEFC355F-2638-F244-E5AF-A2321D71BAFD}"/>
          </ac:cxnSpMkLst>
        </pc:cxnChg>
        <pc:cxnChg chg="del">
          <ac:chgData name="代數白痴 顧" userId="316db6a4f7ef8138" providerId="LiveId" clId="{3856FC4E-B98E-4AE9-9752-576D732817E8}" dt="2023-08-31T07:41:23.968" v="1204" actId="478"/>
          <ac:cxnSpMkLst>
            <pc:docMk/>
            <pc:sldMk cId="754667137" sldId="386"/>
            <ac:cxnSpMk id="19" creationId="{E40E67F8-F204-75D9-682C-A5B08E200AD5}"/>
          </ac:cxnSpMkLst>
        </pc:cxnChg>
        <pc:cxnChg chg="del">
          <ac:chgData name="代數白痴 顧" userId="316db6a4f7ef8138" providerId="LiveId" clId="{3856FC4E-B98E-4AE9-9752-576D732817E8}" dt="2023-08-31T07:41:23.968" v="1204" actId="478"/>
          <ac:cxnSpMkLst>
            <pc:docMk/>
            <pc:sldMk cId="754667137" sldId="386"/>
            <ac:cxnSpMk id="20" creationId="{DE53117A-02FD-C8D1-5682-475BD65FB472}"/>
          </ac:cxnSpMkLst>
        </pc:cxnChg>
        <pc:cxnChg chg="del">
          <ac:chgData name="代數白痴 顧" userId="316db6a4f7ef8138" providerId="LiveId" clId="{3856FC4E-B98E-4AE9-9752-576D732817E8}" dt="2023-08-31T07:41:23.968" v="1204" actId="478"/>
          <ac:cxnSpMkLst>
            <pc:docMk/>
            <pc:sldMk cId="754667137" sldId="386"/>
            <ac:cxnSpMk id="25" creationId="{BAC146E6-5741-B8A6-7A5A-557E67C0BE2E}"/>
          </ac:cxnSpMkLst>
        </pc:cxnChg>
        <pc:cxnChg chg="del">
          <ac:chgData name="代數白痴 顧" userId="316db6a4f7ef8138" providerId="LiveId" clId="{3856FC4E-B98E-4AE9-9752-576D732817E8}" dt="2023-08-31T07:41:23.968" v="1204" actId="478"/>
          <ac:cxnSpMkLst>
            <pc:docMk/>
            <pc:sldMk cId="754667137" sldId="386"/>
            <ac:cxnSpMk id="27" creationId="{ECB4BB0F-FAB8-DFF9-7317-45CC2477B5D2}"/>
          </ac:cxnSpMkLst>
        </pc:cxnChg>
        <pc:cxnChg chg="add mod">
          <ac:chgData name="代數白痴 顧" userId="316db6a4f7ef8138" providerId="LiveId" clId="{3856FC4E-B98E-4AE9-9752-576D732817E8}" dt="2023-08-31T08:11:35.061" v="2731" actId="1038"/>
          <ac:cxnSpMkLst>
            <pc:docMk/>
            <pc:sldMk cId="754667137" sldId="386"/>
            <ac:cxnSpMk id="48" creationId="{34F7CA17-0DBB-0D88-F9F9-12AB3DE6F087}"/>
          </ac:cxnSpMkLst>
        </pc:cxnChg>
        <pc:cxnChg chg="add mod">
          <ac:chgData name="代數白痴 顧" userId="316db6a4f7ef8138" providerId="LiveId" clId="{3856FC4E-B98E-4AE9-9752-576D732817E8}" dt="2023-08-31T08:11:35.061" v="2731" actId="1038"/>
          <ac:cxnSpMkLst>
            <pc:docMk/>
            <pc:sldMk cId="754667137" sldId="386"/>
            <ac:cxnSpMk id="51" creationId="{B78F1F07-CB78-DD13-4B03-F462834E61B7}"/>
          </ac:cxnSpMkLst>
        </pc:cxnChg>
        <pc:cxnChg chg="add mod">
          <ac:chgData name="代數白痴 顧" userId="316db6a4f7ef8138" providerId="LiveId" clId="{3856FC4E-B98E-4AE9-9752-576D732817E8}" dt="2023-08-31T08:11:35.061" v="2731" actId="1038"/>
          <ac:cxnSpMkLst>
            <pc:docMk/>
            <pc:sldMk cId="754667137" sldId="386"/>
            <ac:cxnSpMk id="53" creationId="{D4CDB659-1B44-BAC7-721F-89C4559EF5B6}"/>
          </ac:cxnSpMkLst>
        </pc:cxnChg>
        <pc:cxnChg chg="add mod">
          <ac:chgData name="代數白痴 顧" userId="316db6a4f7ef8138" providerId="LiveId" clId="{3856FC4E-B98E-4AE9-9752-576D732817E8}" dt="2023-08-31T08:11:35.061" v="2731" actId="1038"/>
          <ac:cxnSpMkLst>
            <pc:docMk/>
            <pc:sldMk cId="754667137" sldId="386"/>
            <ac:cxnSpMk id="59" creationId="{42A91013-FBDA-14A7-3C0A-5C270E47904E}"/>
          </ac:cxnSpMkLst>
        </pc:cxnChg>
        <pc:cxnChg chg="add mod">
          <ac:chgData name="代數白痴 顧" userId="316db6a4f7ef8138" providerId="LiveId" clId="{3856FC4E-B98E-4AE9-9752-576D732817E8}" dt="2023-08-31T08:11:35.061" v="2731" actId="1038"/>
          <ac:cxnSpMkLst>
            <pc:docMk/>
            <pc:sldMk cId="754667137" sldId="386"/>
            <ac:cxnSpMk id="63" creationId="{ADB2525F-2D61-9F19-4D50-A1CE75BD97E2}"/>
          </ac:cxnSpMkLst>
        </pc:cxnChg>
        <pc:cxnChg chg="add mod">
          <ac:chgData name="代數白痴 顧" userId="316db6a4f7ef8138" providerId="LiveId" clId="{3856FC4E-B98E-4AE9-9752-576D732817E8}" dt="2023-08-31T08:01:58.584" v="2656" actId="164"/>
          <ac:cxnSpMkLst>
            <pc:docMk/>
            <pc:sldMk cId="754667137" sldId="386"/>
            <ac:cxnSpMk id="65" creationId="{95286DDA-3D94-356A-F100-02D31B63061F}"/>
          </ac:cxnSpMkLst>
        </pc:cxnChg>
        <pc:cxnChg chg="add mod">
          <ac:chgData name="代數白痴 顧" userId="316db6a4f7ef8138" providerId="LiveId" clId="{3856FC4E-B98E-4AE9-9752-576D732817E8}" dt="2023-08-31T08:01:58.584" v="2656" actId="164"/>
          <ac:cxnSpMkLst>
            <pc:docMk/>
            <pc:sldMk cId="754667137" sldId="386"/>
            <ac:cxnSpMk id="67" creationId="{E7BF4662-109A-2E5A-3848-60ACC50F9F3F}"/>
          </ac:cxnSpMkLst>
        </pc:cxnChg>
        <pc:cxnChg chg="mod">
          <ac:chgData name="代數白痴 顧" userId="316db6a4f7ef8138" providerId="LiveId" clId="{3856FC4E-B98E-4AE9-9752-576D732817E8}" dt="2023-08-31T07:51:02.324" v="2486" actId="14100"/>
          <ac:cxnSpMkLst>
            <pc:docMk/>
            <pc:sldMk cId="754667137" sldId="386"/>
            <ac:cxnSpMk id="84" creationId="{85798A49-4654-BF16-EA6F-C7F808DE531E}"/>
          </ac:cxnSpMkLst>
        </pc:cxnChg>
      </pc:sldChg>
      <pc:sldChg chg="addSp delSp modSp mod modTransition modAnim">
        <pc:chgData name="代數白痴 顧" userId="316db6a4f7ef8138" providerId="LiveId" clId="{3856FC4E-B98E-4AE9-9752-576D732817E8}" dt="2023-08-31T08:11:25.935" v="2683"/>
        <pc:sldMkLst>
          <pc:docMk/>
          <pc:sldMk cId="731354489" sldId="387"/>
        </pc:sldMkLst>
        <pc:spChg chg="mod">
          <ac:chgData name="代數白痴 顧" userId="316db6a4f7ef8138" providerId="LiveId" clId="{3856FC4E-B98E-4AE9-9752-576D732817E8}" dt="2023-08-31T07:32:01.080" v="885" actId="114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3856FC4E-B98E-4AE9-9752-576D732817E8}" dt="2023-08-31T07:31:27.905" v="882" actId="20577"/>
          <ac:spMkLst>
            <pc:docMk/>
            <pc:sldMk cId="731354489" sldId="387"/>
            <ac:spMk id="11" creationId="{E1DEF969-CD1F-71E8-E876-61349B137731}"/>
          </ac:spMkLst>
        </pc:spChg>
        <pc:spChg chg="add mod">
          <ac:chgData name="代數白痴 顧" userId="316db6a4f7ef8138" providerId="LiveId" clId="{3856FC4E-B98E-4AE9-9752-576D732817E8}" dt="2023-08-31T07:22:02.019" v="298" actId="571"/>
          <ac:spMkLst>
            <pc:docMk/>
            <pc:sldMk cId="731354489" sldId="387"/>
            <ac:spMk id="14" creationId="{BB35B5B1-E59A-51CA-B76D-F9EB31D6F118}"/>
          </ac:spMkLst>
        </pc:spChg>
        <pc:spChg chg="mod">
          <ac:chgData name="代數白痴 顧" userId="316db6a4f7ef8138" providerId="LiveId" clId="{3856FC4E-B98E-4AE9-9752-576D732817E8}" dt="2023-08-31T07:19:00.648" v="135" actId="20577"/>
          <ac:spMkLst>
            <pc:docMk/>
            <pc:sldMk cId="731354489" sldId="387"/>
            <ac:spMk id="23" creationId="{00000000-0000-0000-0000-000000000000}"/>
          </ac:spMkLst>
        </pc:spChg>
        <pc:spChg chg="add mo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31" creationId="{949395A3-A68D-7C43-5026-06344DE11B80}"/>
          </ac:spMkLst>
        </pc:spChg>
        <pc:spChg chg="add mod or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32" creationId="{5BB65D08-6178-6747-2B47-B12B77329CA0}"/>
          </ac:spMkLst>
        </pc:spChg>
        <pc:spChg chg="add mod or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33" creationId="{1E63A40C-56A3-6C9E-71B5-DF6D8295F2A7}"/>
          </ac:spMkLst>
        </pc:spChg>
        <pc:spChg chg="add mo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37" creationId="{4A0C1AE2-1A85-087A-9B4D-6D78CAD96CBB}"/>
          </ac:spMkLst>
        </pc:spChg>
        <pc:spChg chg="add mo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38" creationId="{5A3473BA-7CE7-6A35-682D-CBB9D0EFE021}"/>
          </ac:spMkLst>
        </pc:spChg>
        <pc:spChg chg="add mo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39" creationId="{994B316E-D340-90C6-5A90-1800C1248AEB}"/>
          </ac:spMkLst>
        </pc:spChg>
        <pc:spChg chg="add mo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40" creationId="{4CB3890C-C0F1-77E8-E53A-F94EF219D6BD}"/>
          </ac:spMkLst>
        </pc:spChg>
        <pc:spChg chg="add mod">
          <ac:chgData name="代數白痴 顧" userId="316db6a4f7ef8138" providerId="LiveId" clId="{3856FC4E-B98E-4AE9-9752-576D732817E8}" dt="2023-08-31T07:28:00.855" v="725" actId="1076"/>
          <ac:spMkLst>
            <pc:docMk/>
            <pc:sldMk cId="731354489" sldId="387"/>
            <ac:spMk id="41" creationId="{228AFE7E-43AE-1CF4-6A4E-889441158493}"/>
          </ac:spMkLst>
        </pc:spChg>
        <pc:spChg chg="add mod">
          <ac:chgData name="代數白痴 顧" userId="316db6a4f7ef8138" providerId="LiveId" clId="{3856FC4E-B98E-4AE9-9752-576D732817E8}" dt="2023-08-31T07:28:06.055" v="728" actId="1076"/>
          <ac:spMkLst>
            <pc:docMk/>
            <pc:sldMk cId="731354489" sldId="387"/>
            <ac:spMk id="42" creationId="{55FD2B85-CE92-3918-7E75-09D90AA20404}"/>
          </ac:spMkLst>
        </pc:spChg>
        <pc:spChg chg="add mod">
          <ac:chgData name="代數白痴 顧" userId="316db6a4f7ef8138" providerId="LiveId" clId="{3856FC4E-B98E-4AE9-9752-576D732817E8}" dt="2023-08-31T07:28:13.279" v="731" actId="1076"/>
          <ac:spMkLst>
            <pc:docMk/>
            <pc:sldMk cId="731354489" sldId="387"/>
            <ac:spMk id="43" creationId="{7DD32779-8DB9-8C1F-9C07-46D1C0918C59}"/>
          </ac:spMkLst>
        </pc:spChg>
        <pc:spChg chg="add mod">
          <ac:chgData name="代數白痴 顧" userId="316db6a4f7ef8138" providerId="LiveId" clId="{3856FC4E-B98E-4AE9-9752-576D732817E8}" dt="2023-08-31T07:28:18.575" v="734" actId="1076"/>
          <ac:spMkLst>
            <pc:docMk/>
            <pc:sldMk cId="731354489" sldId="387"/>
            <ac:spMk id="44" creationId="{E45EC70C-BB38-B6E1-ADD3-BFD8C7E41515}"/>
          </ac:spMkLst>
        </pc:spChg>
        <pc:spChg chg="add mo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53" creationId="{3CC083CA-A494-41BA-3E2E-CAFC227C824A}"/>
          </ac:spMkLst>
        </pc:spChg>
        <pc:spChg chg="add mod or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58" creationId="{AAFDAFB2-A6D3-52AC-78E8-EBFE6B12A2FE}"/>
          </ac:spMkLst>
        </pc:spChg>
        <pc:spChg chg="add mod or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59" creationId="{25C7889E-B2E4-414B-1B06-2E286436E21C}"/>
          </ac:spMkLst>
        </pc:spChg>
        <pc:spChg chg="mod">
          <ac:chgData name="代數白痴 顧" userId="316db6a4f7ef8138" providerId="LiveId" clId="{3856FC4E-B98E-4AE9-9752-576D732817E8}" dt="2023-08-31T07:22:38.631" v="304" actId="114"/>
          <ac:spMkLst>
            <pc:docMk/>
            <pc:sldMk cId="731354489" sldId="387"/>
            <ac:spMk id="60" creationId="{90ECAF3B-FFFF-A531-AFBE-31708C7D891C}"/>
          </ac:spMkLst>
        </pc:spChg>
        <pc:spChg chg="add mo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61" creationId="{A656491B-80CD-C698-A02B-F160221609E5}"/>
          </ac:spMkLst>
        </pc:spChg>
        <pc:spChg chg="add mo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62" creationId="{919F8878-F6A3-8C3A-AF93-2A38C0BA108F}"/>
          </ac:spMkLst>
        </pc:spChg>
        <pc:spChg chg="add mo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63" creationId="{EB471426-B7C4-8B0B-DBB6-755F169B64DC}"/>
          </ac:spMkLst>
        </pc:spChg>
        <pc:spChg chg="add mo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64" creationId="{AEABBCAE-AB21-964F-EC80-CEFD69834060}"/>
          </ac:spMkLst>
        </pc:spChg>
        <pc:spChg chg="add mo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65" creationId="{7DB9A76F-B25B-E6B9-1498-26DE362ADC39}"/>
          </ac:spMkLst>
        </pc:spChg>
        <pc:grpChg chg="mod topLvl">
          <ac:chgData name="代數白痴 顧" userId="316db6a4f7ef8138" providerId="LiveId" clId="{3856FC4E-B98E-4AE9-9752-576D732817E8}" dt="2023-08-31T07:37:22.994" v="1189" actId="164"/>
          <ac:grpSpMkLst>
            <pc:docMk/>
            <pc:sldMk cId="731354489" sldId="387"/>
            <ac:grpSpMk id="5" creationId="{89C8AF9F-0B58-DD6F-FB5C-42B7BE73955B}"/>
          </ac:grpSpMkLst>
        </pc:grpChg>
        <pc:grpChg chg="del">
          <ac:chgData name="代數白痴 顧" userId="316db6a4f7ef8138" providerId="LiveId" clId="{3856FC4E-B98E-4AE9-9752-576D732817E8}" dt="2023-08-31T07:28:30.291" v="737" actId="478"/>
          <ac:grpSpMkLst>
            <pc:docMk/>
            <pc:sldMk cId="731354489" sldId="387"/>
            <ac:grpSpMk id="24" creationId="{FD8B8CBB-8095-0E13-CC70-59FDC673E8C0}"/>
          </ac:grpSpMkLst>
        </pc:grpChg>
        <pc:grpChg chg="add mod">
          <ac:chgData name="代數白痴 顧" userId="316db6a4f7ef8138" providerId="LiveId" clId="{3856FC4E-B98E-4AE9-9752-576D732817E8}" dt="2023-08-31T07:37:22.994" v="1189" actId="164"/>
          <ac:grpSpMkLst>
            <pc:docMk/>
            <pc:sldMk cId="731354489" sldId="387"/>
            <ac:grpSpMk id="66" creationId="{750D1252-A5C0-324A-EDC0-6C6BC70065B6}"/>
          </ac:grpSpMkLst>
        </pc:grpChg>
        <pc:grpChg chg="add mod">
          <ac:chgData name="代數白痴 顧" userId="316db6a4f7ef8138" providerId="LiveId" clId="{3856FC4E-B98E-4AE9-9752-576D732817E8}" dt="2023-08-31T07:37:22.994" v="1189" actId="164"/>
          <ac:grpSpMkLst>
            <pc:docMk/>
            <pc:sldMk cId="731354489" sldId="387"/>
            <ac:grpSpMk id="68" creationId="{4A9078C1-078A-4716-B6B3-4312D71FD86F}"/>
          </ac:grpSpMkLst>
        </pc:grpChg>
        <pc:graphicFrameChg chg="del">
          <ac:chgData name="代數白痴 顧" userId="316db6a4f7ef8138" providerId="LiveId" clId="{3856FC4E-B98E-4AE9-9752-576D732817E8}" dt="2023-08-31T07:19:08.102" v="136" actId="478"/>
          <ac:graphicFrameMkLst>
            <pc:docMk/>
            <pc:sldMk cId="731354489" sldId="387"/>
            <ac:graphicFrameMk id="2" creationId="{7A4A3974-C821-B612-7065-FC257E1D7F1D}"/>
          </ac:graphicFrameMkLst>
        </pc:graphicFrameChg>
        <pc:graphicFrameChg chg="del mod">
          <ac:chgData name="代數白痴 顧" userId="316db6a4f7ef8138" providerId="LiveId" clId="{3856FC4E-B98E-4AE9-9752-576D732817E8}" dt="2023-08-31T07:28:25.990" v="735" actId="478"/>
          <ac:graphicFrameMkLst>
            <pc:docMk/>
            <pc:sldMk cId="731354489" sldId="387"/>
            <ac:graphicFrameMk id="8" creationId="{2F3DFBCE-E8E5-BDE3-E62B-08E9D40A88B2}"/>
          </ac:graphicFrameMkLst>
        </pc:graphicFrameChg>
        <pc:graphicFrameChg chg="del">
          <ac:chgData name="代數白痴 顧" userId="316db6a4f7ef8138" providerId="LiveId" clId="{3856FC4E-B98E-4AE9-9752-576D732817E8}" dt="2023-08-31T07:28:28.414" v="736" actId="478"/>
          <ac:graphicFrameMkLst>
            <pc:docMk/>
            <pc:sldMk cId="731354489" sldId="387"/>
            <ac:graphicFrameMk id="20" creationId="{F69A5AC3-B4DC-0929-F2CB-1176B5045917}"/>
          </ac:graphicFrameMkLst>
        </pc:graphicFrameChg>
        <pc:graphicFrameChg chg="del topLvl">
          <ac:chgData name="代數白痴 顧" userId="316db6a4f7ef8138" providerId="LiveId" clId="{3856FC4E-B98E-4AE9-9752-576D732817E8}" dt="2023-08-31T07:28:30.291" v="737" actId="478"/>
          <ac:graphicFrameMkLst>
            <pc:docMk/>
            <pc:sldMk cId="731354489" sldId="387"/>
            <ac:graphicFrameMk id="22" creationId="{F06DB14B-5175-DB99-31AF-5FDC4A5B5E92}"/>
          </ac:graphicFrameMkLst>
        </pc:graphicFrameChg>
        <pc:picChg chg="add del mod">
          <ac:chgData name="代數白痴 顧" userId="316db6a4f7ef8138" providerId="LiveId" clId="{3856FC4E-B98E-4AE9-9752-576D732817E8}" dt="2023-08-31T07:29:41.499" v="832" actId="478"/>
          <ac:picMkLst>
            <pc:docMk/>
            <pc:sldMk cId="731354489" sldId="387"/>
            <ac:picMk id="30" creationId="{5E5B74D5-647C-91D4-5F58-11D11BEE7B85}"/>
          </ac:picMkLst>
        </pc:picChg>
        <pc:picChg chg="add del mod">
          <ac:chgData name="代數白痴 顧" userId="316db6a4f7ef8138" providerId="LiveId" clId="{3856FC4E-B98E-4AE9-9752-576D732817E8}" dt="2023-08-31T07:36:49.361" v="1185" actId="478"/>
          <ac:picMkLst>
            <pc:docMk/>
            <pc:sldMk cId="731354489" sldId="387"/>
            <ac:picMk id="45" creationId="{ED1AA4CE-8E57-117C-C34B-0085A0091610}"/>
          </ac:picMkLst>
        </pc:picChg>
        <pc:inkChg chg="add">
          <ac:chgData name="代數白痴 顧" userId="316db6a4f7ef8138" providerId="LiveId" clId="{3856FC4E-B98E-4AE9-9752-576D732817E8}" dt="2023-08-31T07:39:59.178" v="1202"/>
          <ac:inkMkLst>
            <pc:docMk/>
            <pc:sldMk cId="731354489" sldId="387"/>
            <ac:inkMk id="69" creationId="{F54F9E30-A913-9315-B310-65C59347C47B}"/>
          </ac:inkMkLst>
        </pc:inkChg>
        <pc:cxnChg chg="add del">
          <ac:chgData name="代數白痴 顧" userId="316db6a4f7ef8138" providerId="LiveId" clId="{3856FC4E-B98E-4AE9-9752-576D732817E8}" dt="2023-08-31T07:22:10.755" v="301" actId="478"/>
          <ac:cxnSpMkLst>
            <pc:docMk/>
            <pc:sldMk cId="731354489" sldId="387"/>
            <ac:cxnSpMk id="3" creationId="{EA3CE176-2661-5A1A-AFCC-272EBC7D65B6}"/>
          </ac:cxnSpMkLst>
        </pc:cxnChg>
        <pc:cxnChg chg="mod">
          <ac:chgData name="代數白痴 顧" userId="316db6a4f7ef8138" providerId="LiveId" clId="{3856FC4E-B98E-4AE9-9752-576D732817E8}" dt="2023-08-31T07:37:08.183" v="1188" actId="14100"/>
          <ac:cxnSpMkLst>
            <pc:docMk/>
            <pc:sldMk cId="731354489" sldId="387"/>
            <ac:cxnSpMk id="6" creationId="{A7B11E46-14D2-3034-B912-07129D071934}"/>
          </ac:cxnSpMkLst>
        </pc:cxnChg>
        <pc:cxnChg chg="del">
          <ac:chgData name="代數白痴 顧" userId="316db6a4f7ef8138" providerId="LiveId" clId="{3856FC4E-B98E-4AE9-9752-576D732817E8}" dt="2023-08-31T07:33:24.391" v="1141" actId="478"/>
          <ac:cxnSpMkLst>
            <pc:docMk/>
            <pc:sldMk cId="731354489" sldId="387"/>
            <ac:cxnSpMk id="12" creationId="{2DE7F13E-0BDD-DABD-CB89-A6919DF30B87}"/>
          </ac:cxnSpMkLst>
        </pc:cxnChg>
        <pc:cxnChg chg="add del mod">
          <ac:chgData name="代數白痴 顧" userId="316db6a4f7ef8138" providerId="LiveId" clId="{3856FC4E-B98E-4AE9-9752-576D732817E8}" dt="2023-08-31T07:37:28.812" v="1190" actId="478"/>
          <ac:cxnSpMkLst>
            <pc:docMk/>
            <pc:sldMk cId="731354489" sldId="387"/>
            <ac:cxnSpMk id="13" creationId="{F82B29C3-FBFD-C644-2355-D841786E7E58}"/>
          </ac:cxnSpMkLst>
        </pc:cxnChg>
        <pc:cxnChg chg="add del mod">
          <ac:chgData name="代數白痴 顧" userId="316db6a4f7ef8138" providerId="LiveId" clId="{3856FC4E-B98E-4AE9-9752-576D732817E8}" dt="2023-08-31T07:22:02.019" v="298" actId="571"/>
          <ac:cxnSpMkLst>
            <pc:docMk/>
            <pc:sldMk cId="731354489" sldId="387"/>
            <ac:cxnSpMk id="15" creationId="{60AFCE18-3307-0C92-9E59-7BF6266E0F7E}"/>
          </ac:cxnSpMkLst>
        </pc:cxnChg>
        <pc:cxnChg chg="add mod">
          <ac:chgData name="代數白痴 顧" userId="316db6a4f7ef8138" providerId="LiveId" clId="{3856FC4E-B98E-4AE9-9752-576D732817E8}" dt="2023-08-31T07:22:59.151" v="306" actId="1582"/>
          <ac:cxnSpMkLst>
            <pc:docMk/>
            <pc:sldMk cId="731354489" sldId="387"/>
            <ac:cxnSpMk id="17" creationId="{1B107878-927A-C8BA-E3A7-C1D0312F75AC}"/>
          </ac:cxnSpMkLst>
        </pc:cxnChg>
        <pc:cxnChg chg="add mod">
          <ac:chgData name="代數白痴 顧" userId="316db6a4f7ef8138" providerId="LiveId" clId="{3856FC4E-B98E-4AE9-9752-576D732817E8}" dt="2023-08-31T07:23:12.495" v="347" actId="1038"/>
          <ac:cxnSpMkLst>
            <pc:docMk/>
            <pc:sldMk cId="731354489" sldId="387"/>
            <ac:cxnSpMk id="18" creationId="{86AA9421-82AB-2343-6F85-4FA8E7FC452C}"/>
          </ac:cxnSpMkLst>
        </pc:cxnChg>
        <pc:cxnChg chg="add mod">
          <ac:chgData name="代數白痴 顧" userId="316db6a4f7ef8138" providerId="LiveId" clId="{3856FC4E-B98E-4AE9-9752-576D732817E8}" dt="2023-08-31T07:23:20.252" v="396" actId="1038"/>
          <ac:cxnSpMkLst>
            <pc:docMk/>
            <pc:sldMk cId="731354489" sldId="387"/>
            <ac:cxnSpMk id="19" creationId="{5B12B0FB-B43F-A5A1-150A-A5B87CDB268E}"/>
          </ac:cxnSpMkLst>
        </pc:cxnChg>
        <pc:cxnChg chg="del">
          <ac:chgData name="代數白痴 顧" userId="316db6a4f7ef8138" providerId="LiveId" clId="{3856FC4E-B98E-4AE9-9752-576D732817E8}" dt="2023-08-31T07:33:28.497" v="1142" actId="478"/>
          <ac:cxnSpMkLst>
            <pc:docMk/>
            <pc:sldMk cId="731354489" sldId="387"/>
            <ac:cxnSpMk id="21" creationId="{237BD5B4-7FA8-0498-D2F0-98F98036FF3F}"/>
          </ac:cxnSpMkLst>
        </pc:cxnChg>
        <pc:cxnChg chg="add mod">
          <ac:chgData name="代數白痴 顧" userId="316db6a4f7ef8138" providerId="LiveId" clId="{3856FC4E-B98E-4AE9-9752-576D732817E8}" dt="2023-08-31T07:23:25.855" v="443" actId="1038"/>
          <ac:cxnSpMkLst>
            <pc:docMk/>
            <pc:sldMk cId="731354489" sldId="387"/>
            <ac:cxnSpMk id="25" creationId="{1A388EA8-9791-AB2F-30AB-04FCE294609C}"/>
          </ac:cxnSpMkLst>
        </pc:cxnChg>
        <pc:cxnChg chg="add mod">
          <ac:chgData name="代數白痴 顧" userId="316db6a4f7ef8138" providerId="LiveId" clId="{3856FC4E-B98E-4AE9-9752-576D732817E8}" dt="2023-08-31T07:23:32.068" v="497" actId="1037"/>
          <ac:cxnSpMkLst>
            <pc:docMk/>
            <pc:sldMk cId="731354489" sldId="387"/>
            <ac:cxnSpMk id="26" creationId="{CC0A77D2-F5A5-A872-1732-9B4BF07892C4}"/>
          </ac:cxnSpMkLst>
        </pc:cxnChg>
        <pc:cxnChg chg="add mod">
          <ac:chgData name="代數白痴 顧" userId="316db6a4f7ef8138" providerId="LiveId" clId="{3856FC4E-B98E-4AE9-9752-576D732817E8}" dt="2023-08-31T07:23:37.698" v="548" actId="1038"/>
          <ac:cxnSpMkLst>
            <pc:docMk/>
            <pc:sldMk cId="731354489" sldId="387"/>
            <ac:cxnSpMk id="27" creationId="{E50EB469-B627-A30D-95D1-A779D0B89A76}"/>
          </ac:cxnSpMkLst>
        </pc:cxnChg>
        <pc:cxnChg chg="add mod">
          <ac:chgData name="代數白痴 顧" userId="316db6a4f7ef8138" providerId="LiveId" clId="{3856FC4E-B98E-4AE9-9752-576D732817E8}" dt="2023-08-31T07:23:43.349" v="599" actId="1038"/>
          <ac:cxnSpMkLst>
            <pc:docMk/>
            <pc:sldMk cId="731354489" sldId="387"/>
            <ac:cxnSpMk id="28" creationId="{0C580756-148E-4D06-80FF-E0D8A64DCA6C}"/>
          </ac:cxnSpMkLst>
        </pc:cxnChg>
        <pc:cxnChg chg="add mod">
          <ac:chgData name="代數白痴 顧" userId="316db6a4f7ef8138" providerId="LiveId" clId="{3856FC4E-B98E-4AE9-9752-576D732817E8}" dt="2023-08-31T07:23:51.083" v="659" actId="1037"/>
          <ac:cxnSpMkLst>
            <pc:docMk/>
            <pc:sldMk cId="731354489" sldId="387"/>
            <ac:cxnSpMk id="29" creationId="{DE312AAB-9085-675F-4B7B-0F8BB910D007}"/>
          </ac:cxnSpMkLst>
        </pc:cxnChg>
        <pc:cxnChg chg="add mod ord">
          <ac:chgData name="代數白痴 顧" userId="316db6a4f7ef8138" providerId="LiveId" clId="{3856FC4E-B98E-4AE9-9752-576D732817E8}" dt="2023-08-31T07:27:39.649" v="720" actId="1076"/>
          <ac:cxnSpMkLst>
            <pc:docMk/>
            <pc:sldMk cId="731354489" sldId="387"/>
            <ac:cxnSpMk id="35" creationId="{BCE859DC-CEFA-E43E-9197-F1DE2F9F6810}"/>
          </ac:cxnSpMkLst>
        </pc:cxnChg>
        <pc:cxnChg chg="add mod">
          <ac:chgData name="代數白痴 顧" userId="316db6a4f7ef8138" providerId="LiveId" clId="{3856FC4E-B98E-4AE9-9752-576D732817E8}" dt="2023-08-31T07:37:22.994" v="1189" actId="164"/>
          <ac:cxnSpMkLst>
            <pc:docMk/>
            <pc:sldMk cId="731354489" sldId="387"/>
            <ac:cxnSpMk id="47" creationId="{BEBB481B-EDC5-6F9C-D485-2BCEE0210E16}"/>
          </ac:cxnSpMkLst>
        </pc:cxnChg>
        <pc:cxnChg chg="add mod">
          <ac:chgData name="代數白痴 顧" userId="316db6a4f7ef8138" providerId="LiveId" clId="{3856FC4E-B98E-4AE9-9752-576D732817E8}" dt="2023-08-31T07:37:22.994" v="1189" actId="164"/>
          <ac:cxnSpMkLst>
            <pc:docMk/>
            <pc:sldMk cId="731354489" sldId="387"/>
            <ac:cxnSpMk id="49" creationId="{454BE37C-44F5-AC6F-AF5C-DEA9351D00F8}"/>
          </ac:cxnSpMkLst>
        </pc:cxnChg>
        <pc:cxnChg chg="add mod">
          <ac:chgData name="代數白痴 顧" userId="316db6a4f7ef8138" providerId="LiveId" clId="{3856FC4E-B98E-4AE9-9752-576D732817E8}" dt="2023-08-31T07:37:22.994" v="1189" actId="164"/>
          <ac:cxnSpMkLst>
            <pc:docMk/>
            <pc:sldMk cId="731354489" sldId="387"/>
            <ac:cxnSpMk id="50" creationId="{5EF7D277-9EB1-D83F-E1F4-76539036F0F5}"/>
          </ac:cxnSpMkLst>
        </pc:cxnChg>
        <pc:cxnChg chg="add mod">
          <ac:chgData name="代數白痴 顧" userId="316db6a4f7ef8138" providerId="LiveId" clId="{3856FC4E-B98E-4AE9-9752-576D732817E8}" dt="2023-08-31T07:37:22.994" v="1189" actId="164"/>
          <ac:cxnSpMkLst>
            <pc:docMk/>
            <pc:sldMk cId="731354489" sldId="387"/>
            <ac:cxnSpMk id="51" creationId="{EA1F8AE3-3C74-0E8D-2AB4-42216B0E226F}"/>
          </ac:cxnSpMkLst>
        </pc:cxnChg>
        <pc:cxnChg chg="add mod">
          <ac:chgData name="代數白痴 顧" userId="316db6a4f7ef8138" providerId="LiveId" clId="{3856FC4E-B98E-4AE9-9752-576D732817E8}" dt="2023-08-31T07:37:22.994" v="1189" actId="164"/>
          <ac:cxnSpMkLst>
            <pc:docMk/>
            <pc:sldMk cId="731354489" sldId="387"/>
            <ac:cxnSpMk id="52" creationId="{B0123CA4-0354-70B0-9BCE-BCB20BAC62CE}"/>
          </ac:cxnSpMkLst>
        </pc:cxnChg>
        <pc:cxnChg chg="add mod">
          <ac:chgData name="代數白痴 顧" userId="316db6a4f7ef8138" providerId="LiveId" clId="{3856FC4E-B98E-4AE9-9752-576D732817E8}" dt="2023-08-31T07:36:56.941" v="1186" actId="164"/>
          <ac:cxnSpMkLst>
            <pc:docMk/>
            <pc:sldMk cId="731354489" sldId="387"/>
            <ac:cxnSpMk id="55" creationId="{B382BCDE-BE3B-87A9-A4F1-EEB27C982F0A}"/>
          </ac:cxnSpMkLst>
        </pc:cxnChg>
        <pc:cxnChg chg="add mod">
          <ac:chgData name="代數白痴 顧" userId="316db6a4f7ef8138" providerId="LiveId" clId="{3856FC4E-B98E-4AE9-9752-576D732817E8}" dt="2023-08-31T07:36:56.941" v="1186" actId="164"/>
          <ac:cxnSpMkLst>
            <pc:docMk/>
            <pc:sldMk cId="731354489" sldId="387"/>
            <ac:cxnSpMk id="57" creationId="{C3357096-EF50-79FB-4027-2C5D917ECF0E}"/>
          </ac:cxnSpMkLst>
        </pc:cxnChg>
      </pc:sldChg>
      <pc:sldChg chg="addSp delSp modSp mod modTransition">
        <pc:chgData name="代數白痴 顧" userId="316db6a4f7ef8138" providerId="LiveId" clId="{3856FC4E-B98E-4AE9-9752-576D732817E8}" dt="2023-08-31T08:23:21.305" v="3631" actId="20577"/>
        <pc:sldMkLst>
          <pc:docMk/>
          <pc:sldMk cId="3686676960" sldId="388"/>
        </pc:sldMkLst>
        <pc:spChg chg="mod">
          <ac:chgData name="代數白痴 顧" userId="316db6a4f7ef8138" providerId="LiveId" clId="{3856FC4E-B98E-4AE9-9752-576D732817E8}" dt="2023-08-31T08:22:18.452" v="3580" actId="113"/>
          <ac:spMkLst>
            <pc:docMk/>
            <pc:sldMk cId="3686676960" sldId="388"/>
            <ac:spMk id="9" creationId="{C3C4D356-E86E-2D30-1771-DC2F8E46956E}"/>
          </ac:spMkLst>
        </pc:spChg>
        <pc:spChg chg="mod">
          <ac:chgData name="代數白痴 顧" userId="316db6a4f7ef8138" providerId="LiveId" clId="{3856FC4E-B98E-4AE9-9752-576D732817E8}" dt="2023-08-31T08:23:21.305" v="3631" actId="20577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3856FC4E-B98E-4AE9-9752-576D732817E8}" dt="2023-08-31T08:19:51.284" v="3398" actId="20577"/>
          <ac:spMkLst>
            <pc:docMk/>
            <pc:sldMk cId="3686676960" sldId="388"/>
            <ac:spMk id="60" creationId="{90ECAF3B-FFFF-A531-AFBE-31708C7D891C}"/>
          </ac:spMkLst>
        </pc:spChg>
        <pc:graphicFrameChg chg="del">
          <ac:chgData name="代數白痴 顧" userId="316db6a4f7ef8138" providerId="LiveId" clId="{3856FC4E-B98E-4AE9-9752-576D732817E8}" dt="2023-08-31T08:13:07.188" v="2732" actId="478"/>
          <ac:graphicFrameMkLst>
            <pc:docMk/>
            <pc:sldMk cId="3686676960" sldId="388"/>
            <ac:graphicFrameMk id="11" creationId="{689BAE74-13B7-D1CA-EEEB-CDD5DBE8B806}"/>
          </ac:graphicFrameMkLst>
        </pc:graphicFrameChg>
        <pc:graphicFrameChg chg="del">
          <ac:chgData name="代數白痴 顧" userId="316db6a4f7ef8138" providerId="LiveId" clId="{3856FC4E-B98E-4AE9-9752-576D732817E8}" dt="2023-08-31T08:13:08.500" v="2733" actId="478"/>
          <ac:graphicFrameMkLst>
            <pc:docMk/>
            <pc:sldMk cId="3686676960" sldId="388"/>
            <ac:graphicFrameMk id="12" creationId="{BA72B677-99BD-105D-8365-4DCE06AE9879}"/>
          </ac:graphicFrameMkLst>
        </pc:graphicFrameChg>
        <pc:graphicFrameChg chg="del">
          <ac:chgData name="代數白痴 顧" userId="316db6a4f7ef8138" providerId="LiveId" clId="{3856FC4E-B98E-4AE9-9752-576D732817E8}" dt="2023-08-31T08:13:09.280" v="2734" actId="478"/>
          <ac:graphicFrameMkLst>
            <pc:docMk/>
            <pc:sldMk cId="3686676960" sldId="388"/>
            <ac:graphicFrameMk id="13" creationId="{4475B6C6-316E-932B-8627-882DF4ADCC4C}"/>
          </ac:graphicFrameMkLst>
        </pc:graphicFrameChg>
        <pc:graphicFrameChg chg="del">
          <ac:chgData name="代數白痴 顧" userId="316db6a4f7ef8138" providerId="LiveId" clId="{3856FC4E-B98E-4AE9-9752-576D732817E8}" dt="2023-08-31T08:20:05.505" v="3399" actId="478"/>
          <ac:graphicFrameMkLst>
            <pc:docMk/>
            <pc:sldMk cId="3686676960" sldId="388"/>
            <ac:graphicFrameMk id="16" creationId="{643A3BCD-72A1-5D09-2260-73F7C4FF7FF8}"/>
          </ac:graphicFrameMkLst>
        </pc:graphicFrameChg>
        <pc:graphicFrameChg chg="del">
          <ac:chgData name="代數白痴 顧" userId="316db6a4f7ef8138" providerId="LiveId" clId="{3856FC4E-B98E-4AE9-9752-576D732817E8}" dt="2023-08-31T08:20:06.676" v="3400" actId="478"/>
          <ac:graphicFrameMkLst>
            <pc:docMk/>
            <pc:sldMk cId="3686676960" sldId="388"/>
            <ac:graphicFrameMk id="17" creationId="{F972214A-3FB6-3547-D8B9-258480A87648}"/>
          </ac:graphicFrameMkLst>
        </pc:graphicFrameChg>
        <pc:graphicFrameChg chg="del">
          <ac:chgData name="代數白痴 顧" userId="316db6a4f7ef8138" providerId="LiveId" clId="{3856FC4E-B98E-4AE9-9752-576D732817E8}" dt="2023-08-31T08:20:07.428" v="3401" actId="478"/>
          <ac:graphicFrameMkLst>
            <pc:docMk/>
            <pc:sldMk cId="3686676960" sldId="388"/>
            <ac:graphicFrameMk id="18" creationId="{B134A2D6-8DA6-CD8C-2979-C2FA0655F9EF}"/>
          </ac:graphicFrameMkLst>
        </pc:graphicFrameChg>
        <pc:graphicFrameChg chg="add mod">
          <ac:chgData name="代數白痴 顧" userId="316db6a4f7ef8138" providerId="LiveId" clId="{3856FC4E-B98E-4AE9-9752-576D732817E8}" dt="2023-08-31T08:18:04.726" v="3128" actId="1035"/>
          <ac:graphicFrameMkLst>
            <pc:docMk/>
            <pc:sldMk cId="3686676960" sldId="388"/>
            <ac:graphicFrameMk id="19" creationId="{726F2E65-84A0-DED8-CBF7-91DAD4F9BDD5}"/>
          </ac:graphicFrameMkLst>
        </pc:graphicFrameChg>
        <pc:graphicFrameChg chg="add mod">
          <ac:chgData name="代數白痴 顧" userId="316db6a4f7ef8138" providerId="LiveId" clId="{3856FC4E-B98E-4AE9-9752-576D732817E8}" dt="2023-08-31T08:18:32.366" v="3182" actId="1037"/>
          <ac:graphicFrameMkLst>
            <pc:docMk/>
            <pc:sldMk cId="3686676960" sldId="388"/>
            <ac:graphicFrameMk id="20" creationId="{6B50CF5C-8CB1-8367-5CD2-656BF44910B7}"/>
          </ac:graphicFrameMkLst>
        </pc:graphicFrameChg>
        <pc:graphicFrameChg chg="add mod">
          <ac:chgData name="代數白痴 顧" userId="316db6a4f7ef8138" providerId="LiveId" clId="{3856FC4E-B98E-4AE9-9752-576D732817E8}" dt="2023-08-31T08:19:00.530" v="3250" actId="1037"/>
          <ac:graphicFrameMkLst>
            <pc:docMk/>
            <pc:sldMk cId="3686676960" sldId="388"/>
            <ac:graphicFrameMk id="21" creationId="{4B8CF3C7-49E7-B05D-64EA-55F7B845A665}"/>
          </ac:graphicFrameMkLst>
        </pc:graphicFrameChg>
        <pc:graphicFrameChg chg="add mod">
          <ac:chgData name="代數白痴 顧" userId="316db6a4f7ef8138" providerId="LiveId" clId="{3856FC4E-B98E-4AE9-9752-576D732817E8}" dt="2023-08-31T08:19:37.795" v="3325" actId="1038"/>
          <ac:graphicFrameMkLst>
            <pc:docMk/>
            <pc:sldMk cId="3686676960" sldId="388"/>
            <ac:graphicFrameMk id="22" creationId="{94BDF1B1-6EB0-EFED-4564-E66EE6291478}"/>
          </ac:graphicFrameMkLst>
        </pc:graphicFrameChg>
        <pc:cxnChg chg="add mod">
          <ac:chgData name="代數白痴 顧" userId="316db6a4f7ef8138" providerId="LiveId" clId="{3856FC4E-B98E-4AE9-9752-576D732817E8}" dt="2023-08-31T08:16:01.202" v="3057" actId="1038"/>
          <ac:cxnSpMkLst>
            <pc:docMk/>
            <pc:sldMk cId="3686676960" sldId="388"/>
            <ac:cxnSpMk id="5" creationId="{4D97B9F1-F0D3-F2AE-EC07-894209E0CB1D}"/>
          </ac:cxnSpMkLst>
        </pc:cxnChg>
        <pc:cxnChg chg="del">
          <ac:chgData name="代數白痴 顧" userId="316db6a4f7ef8138" providerId="LiveId" clId="{3856FC4E-B98E-4AE9-9752-576D732817E8}" dt="2023-08-31T08:15:28.369" v="3051" actId="478"/>
          <ac:cxnSpMkLst>
            <pc:docMk/>
            <pc:sldMk cId="3686676960" sldId="388"/>
            <ac:cxnSpMk id="7" creationId="{708A4C11-633F-EE42-FB70-401DBDD82034}"/>
          </ac:cxnSpMkLst>
        </pc:cxnChg>
        <pc:cxnChg chg="add mod">
          <ac:chgData name="代數白痴 顧" userId="316db6a4f7ef8138" providerId="LiveId" clId="{3856FC4E-B98E-4AE9-9752-576D732817E8}" dt="2023-08-31T08:17:22.327" v="3112" actId="1035"/>
          <ac:cxnSpMkLst>
            <pc:docMk/>
            <pc:sldMk cId="3686676960" sldId="388"/>
            <ac:cxnSpMk id="14" creationId="{FD5B7BD6-37D1-F590-74A1-480B1D938EA9}"/>
          </ac:cxnSpMkLst>
        </pc:cxnChg>
      </pc:sldChg>
      <pc:sldChg chg="modSp mod modTransition modNotesTx">
        <pc:chgData name="代數白痴 顧" userId="316db6a4f7ef8138" providerId="LiveId" clId="{3856FC4E-B98E-4AE9-9752-576D732817E8}" dt="2023-08-31T08:11:25.935" v="2683"/>
        <pc:sldMkLst>
          <pc:docMk/>
          <pc:sldMk cId="151402070" sldId="390"/>
        </pc:sldMkLst>
        <pc:spChg chg="mod">
          <ac:chgData name="代數白痴 顧" userId="316db6a4f7ef8138" providerId="LiveId" clId="{3856FC4E-B98E-4AE9-9752-576D732817E8}" dt="2023-08-31T07:09:35.875" v="17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modTransition">
        <pc:chgData name="代數白痴 顧" userId="316db6a4f7ef8138" providerId="LiveId" clId="{3856FC4E-B98E-4AE9-9752-576D732817E8}" dt="2023-08-31T08:41:58.144" v="4467" actId="164"/>
        <pc:sldMkLst>
          <pc:docMk/>
          <pc:sldMk cId="3878279706" sldId="391"/>
        </pc:sldMkLst>
        <pc:spChg chg="mod">
          <ac:chgData name="代數白痴 顧" userId="316db6a4f7ef8138" providerId="LiveId" clId="{3856FC4E-B98E-4AE9-9752-576D732817E8}" dt="2023-08-31T08:34:05.422" v="4061" actId="165"/>
          <ac:spMkLst>
            <pc:docMk/>
            <pc:sldMk cId="3878279706" sldId="391"/>
            <ac:spMk id="6" creationId="{A3EF502E-F5C4-413C-AFDD-06B7D6CFAEAE}"/>
          </ac:spMkLst>
        </pc:spChg>
        <pc:spChg chg="mod">
          <ac:chgData name="代數白痴 顧" userId="316db6a4f7ef8138" providerId="LiveId" clId="{3856FC4E-B98E-4AE9-9752-576D732817E8}" dt="2023-08-31T08:34:05.422" v="4061" actId="165"/>
          <ac:spMkLst>
            <pc:docMk/>
            <pc:sldMk cId="3878279706" sldId="391"/>
            <ac:spMk id="8" creationId="{B7080E07-AD10-810E-BE74-3E3D9DFEAA34}"/>
          </ac:spMkLst>
        </pc:spChg>
        <pc:spChg chg="mod">
          <ac:chgData name="代數白痴 顧" userId="316db6a4f7ef8138" providerId="LiveId" clId="{3856FC4E-B98E-4AE9-9752-576D732817E8}" dt="2023-08-31T08:38:42.728" v="4380" actId="20577"/>
          <ac:spMkLst>
            <pc:docMk/>
            <pc:sldMk cId="3878279706" sldId="391"/>
            <ac:spMk id="9" creationId="{C3C4D356-E86E-2D30-1771-DC2F8E46956E}"/>
          </ac:spMkLst>
        </pc:spChg>
        <pc:spChg chg="mod">
          <ac:chgData name="代數白痴 顧" userId="316db6a4f7ef8138" providerId="LiveId" clId="{3856FC4E-B98E-4AE9-9752-576D732817E8}" dt="2023-08-31T08:34:05.422" v="4061" actId="165"/>
          <ac:spMkLst>
            <pc:docMk/>
            <pc:sldMk cId="3878279706" sldId="391"/>
            <ac:spMk id="10" creationId="{3DE5A842-2134-9639-2AC0-310AE1A246E8}"/>
          </ac:spMkLst>
        </pc:spChg>
        <pc:spChg chg="mod">
          <ac:chgData name="代數白痴 顧" userId="316db6a4f7ef8138" providerId="LiveId" clId="{3856FC4E-B98E-4AE9-9752-576D732817E8}" dt="2023-08-31T08:24:04.823" v="3666" actId="20577"/>
          <ac:spMkLst>
            <pc:docMk/>
            <pc:sldMk cId="3878279706" sldId="391"/>
            <ac:spMk id="23" creationId="{00000000-0000-0000-0000-000000000000}"/>
          </ac:spMkLst>
        </pc:spChg>
        <pc:spChg chg="add mod ord">
          <ac:chgData name="代數白痴 顧" userId="316db6a4f7ef8138" providerId="LiveId" clId="{3856FC4E-B98E-4AE9-9752-576D732817E8}" dt="2023-08-31T08:32:06.214" v="4003" actId="1038"/>
          <ac:spMkLst>
            <pc:docMk/>
            <pc:sldMk cId="3878279706" sldId="391"/>
            <ac:spMk id="37" creationId="{862F9F54-83D3-D86B-73F2-49F3515F2EE9}"/>
          </ac:spMkLst>
        </pc:spChg>
        <pc:spChg chg="add mod">
          <ac:chgData name="代數白痴 顧" userId="316db6a4f7ef8138" providerId="LiveId" clId="{3856FC4E-B98E-4AE9-9752-576D732817E8}" dt="2023-08-31T08:32:35.586" v="4013" actId="1076"/>
          <ac:spMkLst>
            <pc:docMk/>
            <pc:sldMk cId="3878279706" sldId="391"/>
            <ac:spMk id="38" creationId="{777648C4-CBDD-4851-BFF8-23D77340D413}"/>
          </ac:spMkLst>
        </pc:spChg>
        <pc:spChg chg="add mod">
          <ac:chgData name="代數白痴 顧" userId="316db6a4f7ef8138" providerId="LiveId" clId="{3856FC4E-B98E-4AE9-9752-576D732817E8}" dt="2023-08-31T08:32:41.763" v="4017" actId="1076"/>
          <ac:spMkLst>
            <pc:docMk/>
            <pc:sldMk cId="3878279706" sldId="391"/>
            <ac:spMk id="39" creationId="{64B45EE5-10B9-176B-64E6-CC2AEFEB10C5}"/>
          </ac:spMkLst>
        </pc:spChg>
        <pc:spChg chg="add mod">
          <ac:chgData name="代數白痴 顧" userId="316db6a4f7ef8138" providerId="LiveId" clId="{3856FC4E-B98E-4AE9-9752-576D732817E8}" dt="2023-08-31T08:32:51.833" v="4020" actId="1076"/>
          <ac:spMkLst>
            <pc:docMk/>
            <pc:sldMk cId="3878279706" sldId="391"/>
            <ac:spMk id="40" creationId="{6A3739CB-97F9-2DBD-80E4-111BDC996E13}"/>
          </ac:spMkLst>
        </pc:spChg>
        <pc:spChg chg="add mod">
          <ac:chgData name="代數白痴 顧" userId="316db6a4f7ef8138" providerId="LiveId" clId="{3856FC4E-B98E-4AE9-9752-576D732817E8}" dt="2023-08-31T08:33:05.675" v="4028" actId="1038"/>
          <ac:spMkLst>
            <pc:docMk/>
            <pc:sldMk cId="3878279706" sldId="391"/>
            <ac:spMk id="41" creationId="{8A0A87A7-99F5-6747-97D7-8BB8BAE61460}"/>
          </ac:spMkLst>
        </pc:spChg>
        <pc:spChg chg="add mod">
          <ac:chgData name="代數白痴 顧" userId="316db6a4f7ef8138" providerId="LiveId" clId="{3856FC4E-B98E-4AE9-9752-576D732817E8}" dt="2023-08-31T08:33:18.489" v="4033" actId="1076"/>
          <ac:spMkLst>
            <pc:docMk/>
            <pc:sldMk cId="3878279706" sldId="391"/>
            <ac:spMk id="42" creationId="{9DA7DC3B-34C3-97EF-B242-01EFAEA5727A}"/>
          </ac:spMkLst>
        </pc:spChg>
        <pc:spChg chg="add mod">
          <ac:chgData name="代數白痴 顧" userId="316db6a4f7ef8138" providerId="LiveId" clId="{3856FC4E-B98E-4AE9-9752-576D732817E8}" dt="2023-08-31T08:33:30.469" v="4043" actId="1038"/>
          <ac:spMkLst>
            <pc:docMk/>
            <pc:sldMk cId="3878279706" sldId="391"/>
            <ac:spMk id="43" creationId="{E281B820-A570-0E31-3D9A-85DDC357478B}"/>
          </ac:spMkLst>
        </pc:spChg>
        <pc:spChg chg="add mod">
          <ac:chgData name="代數白痴 顧" userId="316db6a4f7ef8138" providerId="LiveId" clId="{3856FC4E-B98E-4AE9-9752-576D732817E8}" dt="2023-08-31T08:33:46.286" v="4058" actId="1035"/>
          <ac:spMkLst>
            <pc:docMk/>
            <pc:sldMk cId="3878279706" sldId="391"/>
            <ac:spMk id="44" creationId="{FACF0C85-6557-C798-0623-94DC9BB09636}"/>
          </ac:spMkLst>
        </pc:spChg>
        <pc:spChg chg="mod">
          <ac:chgData name="代數白痴 顧" userId="316db6a4f7ef8138" providerId="LiveId" clId="{3856FC4E-B98E-4AE9-9752-576D732817E8}" dt="2023-08-31T08:28:33.472" v="3952" actId="20577"/>
          <ac:spMkLst>
            <pc:docMk/>
            <pc:sldMk cId="3878279706" sldId="391"/>
            <ac:spMk id="60" creationId="{90ECAF3B-FFFF-A531-AFBE-31708C7D891C}"/>
          </ac:spMkLst>
        </pc:spChg>
        <pc:spChg chg="add mod">
          <ac:chgData name="代數白痴 顧" userId="316db6a4f7ef8138" providerId="LiveId" clId="{3856FC4E-B98E-4AE9-9752-576D732817E8}" dt="2023-08-31T08:41:58.144" v="4467" actId="164"/>
          <ac:spMkLst>
            <pc:docMk/>
            <pc:sldMk cId="3878279706" sldId="391"/>
            <ac:spMk id="63" creationId="{B206B97D-59FF-7A9B-86DE-BBE609423E27}"/>
          </ac:spMkLst>
        </pc:spChg>
        <pc:spChg chg="add mod">
          <ac:chgData name="代數白痴 顧" userId="316db6a4f7ef8138" providerId="LiveId" clId="{3856FC4E-B98E-4AE9-9752-576D732817E8}" dt="2023-08-31T08:41:58.144" v="4467" actId="164"/>
          <ac:spMkLst>
            <pc:docMk/>
            <pc:sldMk cId="3878279706" sldId="391"/>
            <ac:spMk id="64" creationId="{D0AFF05A-22C8-05D7-2DC0-F14E5B85A277}"/>
          </ac:spMkLst>
        </pc:spChg>
        <pc:spChg chg="add mod">
          <ac:chgData name="代數白痴 顧" userId="316db6a4f7ef8138" providerId="LiveId" clId="{3856FC4E-B98E-4AE9-9752-576D732817E8}" dt="2023-08-31T08:41:58.144" v="4467" actId="164"/>
          <ac:spMkLst>
            <pc:docMk/>
            <pc:sldMk cId="3878279706" sldId="391"/>
            <ac:spMk id="65" creationId="{609DEE1E-FB5B-DD37-08C6-90DE5C7FEC03}"/>
          </ac:spMkLst>
        </pc:spChg>
        <pc:spChg chg="add mod">
          <ac:chgData name="代數白痴 顧" userId="316db6a4f7ef8138" providerId="LiveId" clId="{3856FC4E-B98E-4AE9-9752-576D732817E8}" dt="2023-08-31T08:41:58.144" v="4467" actId="164"/>
          <ac:spMkLst>
            <pc:docMk/>
            <pc:sldMk cId="3878279706" sldId="391"/>
            <ac:spMk id="68" creationId="{46025E8E-9EFE-D82E-6668-AFD2287844C4}"/>
          </ac:spMkLst>
        </pc:spChg>
        <pc:spChg chg="add mod">
          <ac:chgData name="代數白痴 顧" userId="316db6a4f7ef8138" providerId="LiveId" clId="{3856FC4E-B98E-4AE9-9752-576D732817E8}" dt="2023-08-31T08:41:58.144" v="4467" actId="164"/>
          <ac:spMkLst>
            <pc:docMk/>
            <pc:sldMk cId="3878279706" sldId="391"/>
            <ac:spMk id="69" creationId="{575671E8-F779-5A73-1DB1-3C67B15E7534}"/>
          </ac:spMkLst>
        </pc:spChg>
        <pc:spChg chg="add mod">
          <ac:chgData name="代數白痴 顧" userId="316db6a4f7ef8138" providerId="LiveId" clId="{3856FC4E-B98E-4AE9-9752-576D732817E8}" dt="2023-08-31T08:41:58.144" v="4467" actId="164"/>
          <ac:spMkLst>
            <pc:docMk/>
            <pc:sldMk cId="3878279706" sldId="391"/>
            <ac:spMk id="70" creationId="{80132F45-6D1D-BBDF-C80B-D5CEF4914C82}"/>
          </ac:spMkLst>
        </pc:spChg>
        <pc:grpChg chg="mod topLvl">
          <ac:chgData name="代數白痴 顧" userId="316db6a4f7ef8138" providerId="LiveId" clId="{3856FC4E-B98E-4AE9-9752-576D732817E8}" dt="2023-08-31T08:41:58.144" v="4467" actId="164"/>
          <ac:grpSpMkLst>
            <pc:docMk/>
            <pc:sldMk cId="3878279706" sldId="391"/>
            <ac:grpSpMk id="3" creationId="{B7912554-F7C1-5852-8AB5-6489B5423E94}"/>
          </ac:grpSpMkLst>
        </pc:grpChg>
        <pc:grpChg chg="del">
          <ac:chgData name="代數白痴 顧" userId="316db6a4f7ef8138" providerId="LiveId" clId="{3856FC4E-B98E-4AE9-9752-576D732817E8}" dt="2023-08-31T08:34:05.422" v="4061" actId="165"/>
          <ac:grpSpMkLst>
            <pc:docMk/>
            <pc:sldMk cId="3878279706" sldId="391"/>
            <ac:grpSpMk id="22" creationId="{16BAD442-6B6F-BACC-C34E-84F26CFBAF02}"/>
          </ac:grpSpMkLst>
        </pc:grpChg>
        <pc:grpChg chg="add mod">
          <ac:chgData name="代數白痴 顧" userId="316db6a4f7ef8138" providerId="LiveId" clId="{3856FC4E-B98E-4AE9-9752-576D732817E8}" dt="2023-08-31T08:41:58.144" v="4467" actId="164"/>
          <ac:grpSpMkLst>
            <pc:docMk/>
            <pc:sldMk cId="3878279706" sldId="391"/>
            <ac:grpSpMk id="71" creationId="{DF229E06-BB3B-7FB1-4813-F4B8636432B4}"/>
          </ac:grpSpMkLst>
        </pc:grpChg>
        <pc:graphicFrameChg chg="del">
          <ac:chgData name="代數白痴 顧" userId="316db6a4f7ef8138" providerId="LiveId" clId="{3856FC4E-B98E-4AE9-9752-576D732817E8}" dt="2023-08-31T08:25:03.652" v="3675" actId="478"/>
          <ac:graphicFrameMkLst>
            <pc:docMk/>
            <pc:sldMk cId="3878279706" sldId="391"/>
            <ac:graphicFrameMk id="5" creationId="{F35BE885-4268-A556-A3F7-704B9E93CB33}"/>
          </ac:graphicFrameMkLst>
        </pc:graphicFrameChg>
        <pc:graphicFrameChg chg="del">
          <ac:chgData name="代數白痴 顧" userId="316db6a4f7ef8138" providerId="LiveId" clId="{3856FC4E-B98E-4AE9-9752-576D732817E8}" dt="2023-08-31T08:25:03.652" v="3675" actId="478"/>
          <ac:graphicFrameMkLst>
            <pc:docMk/>
            <pc:sldMk cId="3878279706" sldId="391"/>
            <ac:graphicFrameMk id="7" creationId="{BD9C0E57-CE3F-24A4-199D-C0FA0C785C6B}"/>
          </ac:graphicFrameMkLst>
        </pc:graphicFrameChg>
        <pc:graphicFrameChg chg="del">
          <ac:chgData name="代數白痴 顧" userId="316db6a4f7ef8138" providerId="LiveId" clId="{3856FC4E-B98E-4AE9-9752-576D732817E8}" dt="2023-08-31T08:25:03.652" v="3675" actId="478"/>
          <ac:graphicFrameMkLst>
            <pc:docMk/>
            <pc:sldMk cId="3878279706" sldId="391"/>
            <ac:graphicFrameMk id="13" creationId="{38BC7C49-DCAA-6986-801F-CC0A4BB59ADC}"/>
          </ac:graphicFrameMkLst>
        </pc:graphicFrameChg>
        <pc:graphicFrameChg chg="mod topLvl">
          <ac:chgData name="代數白痴 顧" userId="316db6a4f7ef8138" providerId="LiveId" clId="{3856FC4E-B98E-4AE9-9752-576D732817E8}" dt="2023-08-31T08:41:58.144" v="4467" actId="164"/>
          <ac:graphicFrameMkLst>
            <pc:docMk/>
            <pc:sldMk cId="3878279706" sldId="391"/>
            <ac:graphicFrameMk id="14" creationId="{8EA853F1-90D0-2B08-D077-099FFD116556}"/>
          </ac:graphicFrameMkLst>
        </pc:graphicFrameChg>
        <pc:graphicFrameChg chg="del">
          <ac:chgData name="代數白痴 顧" userId="316db6a4f7ef8138" providerId="LiveId" clId="{3856FC4E-B98E-4AE9-9752-576D732817E8}" dt="2023-08-31T08:34:01.824" v="4060" actId="478"/>
          <ac:graphicFrameMkLst>
            <pc:docMk/>
            <pc:sldMk cId="3878279706" sldId="391"/>
            <ac:graphicFrameMk id="17" creationId="{BD4C6319-14C4-DDD6-2588-0FABD8AFE7D6}"/>
          </ac:graphicFrameMkLst>
        </pc:graphicFrameChg>
        <pc:graphicFrameChg chg="del">
          <ac:chgData name="代數白痴 顧" userId="316db6a4f7ef8138" providerId="LiveId" clId="{3856FC4E-B98E-4AE9-9752-576D732817E8}" dt="2023-08-31T08:33:57.894" v="4059" actId="478"/>
          <ac:graphicFrameMkLst>
            <pc:docMk/>
            <pc:sldMk cId="3878279706" sldId="391"/>
            <ac:graphicFrameMk id="21" creationId="{F9CF2B0A-9E17-6BBF-E931-85A0497C9C5C}"/>
          </ac:graphicFrameMkLst>
        </pc:graphicFrameChg>
        <pc:graphicFrameChg chg="add mod">
          <ac:chgData name="代數白痴 顧" userId="316db6a4f7ef8138" providerId="LiveId" clId="{3856FC4E-B98E-4AE9-9752-576D732817E8}" dt="2023-08-31T08:41:58.144" v="4467" actId="164"/>
          <ac:graphicFrameMkLst>
            <pc:docMk/>
            <pc:sldMk cId="3878279706" sldId="391"/>
            <ac:graphicFrameMk id="49" creationId="{BB78D908-BC17-1D21-4A0A-F5BE5D68126A}"/>
          </ac:graphicFrameMkLst>
        </pc:graphicFrameChg>
        <pc:graphicFrameChg chg="add mod">
          <ac:chgData name="代數白痴 顧" userId="316db6a4f7ef8138" providerId="LiveId" clId="{3856FC4E-B98E-4AE9-9752-576D732817E8}" dt="2023-08-31T08:41:58.144" v="4467" actId="164"/>
          <ac:graphicFrameMkLst>
            <pc:docMk/>
            <pc:sldMk cId="3878279706" sldId="391"/>
            <ac:graphicFrameMk id="50" creationId="{EA733B3D-3322-A9B3-D75B-D8C7F6361C23}"/>
          </ac:graphicFrameMkLst>
        </pc:graphicFrameChg>
        <pc:graphicFrameChg chg="add mod">
          <ac:chgData name="代數白痴 顧" userId="316db6a4f7ef8138" providerId="LiveId" clId="{3856FC4E-B98E-4AE9-9752-576D732817E8}" dt="2023-08-31T08:41:58.144" v="4467" actId="164"/>
          <ac:graphicFrameMkLst>
            <pc:docMk/>
            <pc:sldMk cId="3878279706" sldId="391"/>
            <ac:graphicFrameMk id="51" creationId="{0805FC6F-4327-5269-B1FE-E3F55625B13E}"/>
          </ac:graphicFrameMkLst>
        </pc:graphicFrameChg>
        <pc:picChg chg="add del mod">
          <ac:chgData name="代數白痴 顧" userId="316db6a4f7ef8138" providerId="LiveId" clId="{3856FC4E-B98E-4AE9-9752-576D732817E8}" dt="2023-08-31T08:30:37.547" v="3984" actId="478"/>
          <ac:picMkLst>
            <pc:docMk/>
            <pc:sldMk cId="3878279706" sldId="391"/>
            <ac:picMk id="20" creationId="{6F0DA2EC-48F4-F463-C3D3-6F30F3E24628}"/>
          </ac:picMkLst>
        </pc:picChg>
        <pc:picChg chg="add del mod">
          <ac:chgData name="代數白痴 顧" userId="316db6a4f7ef8138" providerId="LiveId" clId="{3856FC4E-B98E-4AE9-9752-576D732817E8}" dt="2023-08-31T08:41:48.024" v="4466" actId="478"/>
          <ac:picMkLst>
            <pc:docMk/>
            <pc:sldMk cId="3878279706" sldId="391"/>
            <ac:picMk id="53" creationId="{A27DF50E-2996-F07B-390A-2039475FF5CA}"/>
          </ac:picMkLst>
        </pc:picChg>
        <pc:cxnChg chg="mod">
          <ac:chgData name="代數白痴 顧" userId="316db6a4f7ef8138" providerId="LiveId" clId="{3856FC4E-B98E-4AE9-9752-576D732817E8}" dt="2023-08-31T08:39:08.945" v="4416" actId="14100"/>
          <ac:cxnSpMkLst>
            <pc:docMk/>
            <pc:sldMk cId="3878279706" sldId="391"/>
            <ac:cxnSpMk id="4" creationId="{83F64235-E818-7663-F7B2-DBAE45A493C5}"/>
          </ac:cxnSpMkLst>
        </pc:cxnChg>
        <pc:cxnChg chg="del">
          <ac:chgData name="代數白痴 顧" userId="316db6a4f7ef8138" providerId="LiveId" clId="{3856FC4E-B98E-4AE9-9752-576D732817E8}" dt="2023-08-31T08:26:51.365" v="3890" actId="478"/>
          <ac:cxnSpMkLst>
            <pc:docMk/>
            <pc:sldMk cId="3878279706" sldId="391"/>
            <ac:cxnSpMk id="11" creationId="{F8ECAA13-7598-52F0-1CC5-AC60B3617B03}"/>
          </ac:cxnSpMkLst>
        </pc:cxnChg>
        <pc:cxnChg chg="add mod">
          <ac:chgData name="代數白痴 顧" userId="316db6a4f7ef8138" providerId="LiveId" clId="{3856FC4E-B98E-4AE9-9752-576D732817E8}" dt="2023-08-31T08:27:51.790" v="3901" actId="692"/>
          <ac:cxnSpMkLst>
            <pc:docMk/>
            <pc:sldMk cId="3878279706" sldId="391"/>
            <ac:cxnSpMk id="12" creationId="{68096675-69AA-D9E9-98C3-8AF9F7423925}"/>
          </ac:cxnSpMkLst>
        </pc:cxnChg>
        <pc:cxnChg chg="add del mod">
          <ac:chgData name="代數白痴 顧" userId="316db6a4f7ef8138" providerId="LiveId" clId="{3856FC4E-B98E-4AE9-9752-576D732817E8}" dt="2023-08-31T08:27:54.215" v="3902" actId="478"/>
          <ac:cxnSpMkLst>
            <pc:docMk/>
            <pc:sldMk cId="3878279706" sldId="391"/>
            <ac:cxnSpMk id="15" creationId="{13E38DC0-642B-35CD-DCAE-267C00D11DF9}"/>
          </ac:cxnSpMkLst>
        </pc:cxnChg>
        <pc:cxnChg chg="del">
          <ac:chgData name="代數白痴 顧" userId="316db6a4f7ef8138" providerId="LiveId" clId="{3856FC4E-B98E-4AE9-9752-576D732817E8}" dt="2023-08-31T08:39:03.584" v="4415" actId="478"/>
          <ac:cxnSpMkLst>
            <pc:docMk/>
            <pc:sldMk cId="3878279706" sldId="391"/>
            <ac:cxnSpMk id="16" creationId="{FFF53457-B98E-3AFB-C4B2-6499CF557CF7}"/>
          </ac:cxnSpMkLst>
        </pc:cxnChg>
        <pc:cxnChg chg="add mod">
          <ac:chgData name="代數白痴 顧" userId="316db6a4f7ef8138" providerId="LiveId" clId="{3856FC4E-B98E-4AE9-9752-576D732817E8}" dt="2023-08-31T08:28:02.266" v="3942" actId="1038"/>
          <ac:cxnSpMkLst>
            <pc:docMk/>
            <pc:sldMk cId="3878279706" sldId="391"/>
            <ac:cxnSpMk id="18" creationId="{FE1CAECD-D69D-B533-27E3-D8FA3A145FE5}"/>
          </ac:cxnSpMkLst>
        </pc:cxnChg>
        <pc:cxnChg chg="add mod">
          <ac:chgData name="代數白痴 顧" userId="316db6a4f7ef8138" providerId="LiveId" clId="{3856FC4E-B98E-4AE9-9752-576D732817E8}" dt="2023-08-31T08:28:22.153" v="3950" actId="1038"/>
          <ac:cxnSpMkLst>
            <pc:docMk/>
            <pc:sldMk cId="3878279706" sldId="391"/>
            <ac:cxnSpMk id="19" creationId="{D2CF4DE7-ABA1-AB14-C47B-4BE19BF35003}"/>
          </ac:cxnSpMkLst>
        </pc:cxnChg>
        <pc:cxnChg chg="add mod">
          <ac:chgData name="代數白痴 顧" userId="316db6a4f7ef8138" providerId="LiveId" clId="{3856FC4E-B98E-4AE9-9752-576D732817E8}" dt="2023-08-31T08:30:44.811" v="3986" actId="692"/>
          <ac:cxnSpMkLst>
            <pc:docMk/>
            <pc:sldMk cId="3878279706" sldId="391"/>
            <ac:cxnSpMk id="25" creationId="{2C03656B-59F5-D060-2AF3-2730ADCEEB59}"/>
          </ac:cxnSpMkLst>
        </pc:cxnChg>
        <pc:cxnChg chg="add mod">
          <ac:chgData name="代數白痴 顧" userId="316db6a4f7ef8138" providerId="LiveId" clId="{3856FC4E-B98E-4AE9-9752-576D732817E8}" dt="2023-08-31T08:30:44.811" v="3986" actId="692"/>
          <ac:cxnSpMkLst>
            <pc:docMk/>
            <pc:sldMk cId="3878279706" sldId="391"/>
            <ac:cxnSpMk id="27" creationId="{4C381C8F-5BDF-A73F-F7DF-B7AC5CBF444D}"/>
          </ac:cxnSpMkLst>
        </pc:cxnChg>
        <pc:cxnChg chg="add mod">
          <ac:chgData name="代數白痴 顧" userId="316db6a4f7ef8138" providerId="LiveId" clId="{3856FC4E-B98E-4AE9-9752-576D732817E8}" dt="2023-08-31T08:30:55.968" v="3989" actId="692"/>
          <ac:cxnSpMkLst>
            <pc:docMk/>
            <pc:sldMk cId="3878279706" sldId="391"/>
            <ac:cxnSpMk id="29" creationId="{A16FD2AF-86A1-535D-4348-73D60877E31F}"/>
          </ac:cxnSpMkLst>
        </pc:cxnChg>
        <pc:cxnChg chg="add mod">
          <ac:chgData name="代數白痴 顧" userId="316db6a4f7ef8138" providerId="LiveId" clId="{3856FC4E-B98E-4AE9-9752-576D732817E8}" dt="2023-08-31T08:30:55.968" v="3989" actId="692"/>
          <ac:cxnSpMkLst>
            <pc:docMk/>
            <pc:sldMk cId="3878279706" sldId="391"/>
            <ac:cxnSpMk id="32" creationId="{F52DF7B7-0F9D-D597-5D1E-42638D53CB70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46" creationId="{1C6CD1EB-04BB-7EDD-96A9-52984FEA8500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47" creationId="{6FC17BA4-0E99-08B6-EDFE-874D8436B5EA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48" creationId="{9F4D12BC-6757-1CDF-FE4B-8935DC518400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55" creationId="{8AF05C21-AB5F-88D8-DFD3-D4F405697F50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57" creationId="{C4839615-FF1C-B6E1-725B-6128E7FE5332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59" creationId="{2A126D02-9562-8A8B-921B-E429165777A9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62" creationId="{485408FC-2818-93D6-3D07-299056613B39}"/>
          </ac:cxnSpMkLst>
        </pc:cxnChg>
      </pc:sldChg>
    </pc:docChg>
  </pc:docChgLst>
</pc:chgInfo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deg"/>
          <inkml:channel name="T" type="integer" max="2.14748E9" units="dev"/>
        </inkml:traceFormat>
        <inkml:channelProperties>
          <inkml:channelProperty channel="X" name="resolution" value="1100.67188" units="1/cm"/>
          <inkml:channelProperty channel="Y" name="resolution" value="1936.58398" units="1/cm"/>
          <inkml:channelProperty channel="F" name="resolution" value="5.68611" units="1/deg"/>
          <inkml:channelProperty channel="T" name="resolution" value="1" units="1/dev"/>
        </inkml:channelProperties>
      </inkml:inkSource>
      <inkml:timestamp xml:id="ts0" timeString="2024-07-05T00:47:28.532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21492 3718 441 0,'0'0'0'0,"0"0"0"0,0 0 388 16,0-6-276-16,0 3-5 0,0-1-19 15,0 2 3-15,0-1 22 16,0 1-33-16,0 0-15 0,-2 2 12 15,0 0-8-15,2 0-15 0,0 0-5 16,0 0-4-16,0 0-7 0,0 0-5 16,0 0-12-16,0 0-8 0,6 1 7 15,-2 1 7-15,4 2-4 0,-1-1-4 16,1 0 0-16,4-3-3 16,3 1-3-16,-1-1 1 0,1 2-7 15,1 0-5-15,3 0 1 0,-1-1-3 16,3 0 0-16,2-1 0 0,2 0 0 15,-1 0 0-15,3 0 0 0,0 0 0 16,-4 0 0-16,4-3 0 16,-2 1 0-16,-1-1 0 0,3 2 0 15,0-3 0-15,4 3 0 0,2-1 0 16,4 0 0-16,3 2 0 0,5 0 0 16,-8 0 0-16,7 0 0 0,-5 0 0 15,0 0 0-15,-2-1 0 0,-1 1 0 16,-1 3 0-16,-2-1 0 15,2 0 0-15,-2 1 0 0,-4-2 0 16,4 1 0-16,-2 0 0 0,2-1 0 16,0 0 0-16,0 1 0 0,-4-2 0 15,0 2 0-15,4-1 0 0,-2-1 0 16,2 0 0-16,0 0 0 16,-6 0 0-16,4-1 0 0,0 1 0 15,-2-2 0-15,2-1 0 0,0 0 0 16,-2 0 0-16,-2-1 0 0,0-1 0 15,-2 1 0-15,4 0 0 0,-7 0 0 16,1 2 0-16,4 1 0 16,0 1 0-16,0-1 0 0,4 1 0 15,-4 0 0-15,4 3 0 0,4 2 0 16,-6 0 0-16,2 0 0 0,2 0 0 16,-2-2 0-16,2 1 0 0,0-3 0 15,-4-1 0-15,4 0 0 16,-2 0 0-16,2 0 0 0,-8-1 0 15,4-3 0-15,0-1 0 0,0 2 0 16,-4 1 0-16,-3 1 0 0,1 1 0 16,-4 0 0-16,-3 0 0 0,3 0 0 15,-3 3 0-15,3 0 0 0,2-1 0 16,-1 0 0-16,-1-2 0 0,4 0 0 16,-1 0 0-16,1 0 0 15,4 0 0-15,-4 0 0 0,-5 0 0 16,3 0 0-16,0-2 0 0,-5 1 0 15,3 0 0-15,-5-1 0 0,1 1 0 16,-3-2 0-16,-8 0 0 16,0 0 0-16,-4 1 0 0,0-2 0 15,-4 2 0-15,0-2 0 0,-6 2 0 16,1 1 0-16,5 1 0 0,0 0-153 16,2 0-237-16,2 0-592 15</inkml:trace>
  <inkml:trace contextRef="#ctx0" brushRef="#br0" timeOffset="5627.16">18096 5139 400 0,'0'0'0'0,"0"0"104"16,0 0-103-16,0 0 229 0,0 0-116 16,0 0-7-16,0 0-12 0,0 0-20 15,0 0-10-15,10-19-8 16,-10 12 4-16,0-2-3 0,-4 4 5 15,-2-1-22-15,-5-1 3 0,5 3-1 16,-8-1 0-16,1 3-2 0,-5 2-10 16,-3 2-10-16,0 2-4 0,-2 6 0 15,1 1-7-15,3 4-4 0,7 5-4 16,-5 6 1-16,1 4 0 16,5 3-5-16,1 0 4 0,6-1-1 15,4-3-1-15,4-4 2 0,13-1-2 16,-1-6 0-16,9-2-1 0,0-4 0 15,-1-6-1-15,3 0 4 0,-2-6-2 16,-4 0 0-16,-3-10-4 16,-1-3 7-16,-7-3-3 0,7-3 0 15,-11-1 0-15,0-2-14 0,-6-3 7 16,0-4 1-16,-4 1-1 0,-2 3 4 16,4 7 2-16,-2 7 1 0,4 6 0 15,-2 5 7-15,2 0-8 0,0 0-1 16,0 6-2-16,2 8-10 15,4 8 24-15,0 6-5 0,9 1-6 16,-1-5 2-16,-2-1 0 0,5-3-2 16,0-3 2-16,-7-2 2 0,0-5-5 15,-2-2 2-15,-3-5 1 0,-1-2-2 16,6-1-83-16,-6 0-26 0,2-6-54 16,3 1-66-16,-5-2-166 15</inkml:trace>
  <inkml:trace contextRef="#ctx0" brushRef="#br0" timeOffset="5832.78">18395 5238 1065 0,'0'0'0'0,"0"0"239"0,-4 77-170 16,6-46-3-16,2 0 4 0,1-4-20 15,5-2-17-15,-2-6-12 16,-4-3-4-16,0-6-8 0,5-3-7 31,-5-5 0-31,-2-1-4 0,0 0-85 0,2-1-5 0,2-3-47 0,-2-4-109 16,1-2-117-16</inkml:trace>
  <inkml:trace contextRef="#ctx0" brushRef="#br0" timeOffset="6190.83">18970 5385 795 0,'0'0'0'16,"0"0"275"-16,-52 62-196 0,36-44-10 15,5-5-38-15,5-3-29 0,2-2-4 16,4-2-285-16,6-5-170 16</inkml:trace>
  <inkml:trace contextRef="#ctx0" brushRef="#br0" timeOffset="6620.68">19691 5150 1150 0,'0'0'0'0,"0"0"220"16,0 0-194-16,0 0 3 0,0 0 10 16,-20-65-23-16,14 57-8 15,-5 4-3-15,-1 4-4 0,-7 0 0 16,-4 11-2-16,1 8 2 0,-5 6 10 15,2 4-3-15,0 7 9 0,5 3 5 16,3-1 9-16,11-2-3 0,4-4-3 16,4-7-4-16,6-7-7 15,13-4-1-15,-1-6 4 0,5-7 7 16,0-1-5-16,0-9-3 0,-2-7-7 16,-3-4-3-16,-1-3-6 0,-5-2 0 15,-3 2 5-15,-5-4-7 0,-4-1-14 16,-2 2 8-16,0 9 0 15,0 8 8-15,2 7 0 0,0 2 0 16,-2 3-5-16,0 8-3 0,0 6 10 16,2 8 10-16,2 1-3 0,2 1-5 15,9-1-1-15,-3-2 0 0,5-5-5 16,-1-3-2-16,-3-9-24 16,1-2-91-16,-1-5-38 0,-3-4-75 15,0-4-363-15</inkml:trace>
  <inkml:trace contextRef="#ctx0" brushRef="#br0" timeOffset="6935.84">19956 5241 1263 0,'0'0'0'15,"0"0"383"-15,0 0-300 0,0 0-10 16,64-4-23-16,-52 4-26 0,7 5-19 15,-11-2-3-15,1 5 1 0,-9 3-6 16,-2 3-16-16,-11 4 9 0,1 3-10 16,-7 3 11-16,1 1 10 0,-1 0-2 15,7-2 2-15,1-6 8 0,5-3 1 16,6-10 1-16,0-2 1 0,0 0-6 16,6-2 4-16,11-3-1 15,1-4-6-15,3-6-1 0,4 4-4 16,-2 0-25-16,-1 1-19 0,-5 2-62 15,-1 4-144-15,-1 1-56 16,-7 1-265-16</inkml:trace>
  <inkml:trace contextRef="#ctx0" brushRef="#br0" timeOffset="7065.87">20543 5397 1068 0,'0'0'0'0,"0"0"164"0,-37 62-109 16,22-37-45-16,3-3-4 0,4-1-12 16,-3-9-121-16,11-8-179 0</inkml:trace>
  <inkml:trace contextRef="#ctx0" brushRef="#br0" timeOffset="7472.87">21039 5007 1155 0,'0'0'0'16,"0"0"334"-16,0 0-212 0,-74 12-59 16,45 5 12-16,6 7-3 0,-2 5-35 15,3 2-14-15,3 5-8 16,2 4-5-16,7-2 0 0,8-3-2 15,2-5 3-15,4-5-3 0,9-4-7 16,3-7 3-16,7-4-3 0,0-10 1 16,5 0 0-16,-3-11 2 0,-2-7-5 15,-2-5 2-15,-3-3-2 0,-3-2-15 16,1-4 9-16,-10-6-4 0,3-2-10 16,-3 0 5-16,-6 6 0 15,2 14 7-15,-2 9 11 0,2 10 5 16,-2 1 1-16,0 13-2 0,-4 8 4 15,0 9 1-15,2 7 2 0,4 5-5 16,2-4-8-16,8 2 0 16,-1-9 0-16,3-2-55 0,1-6-56 15,-3-10-96-15,-2-6-136 0,1-7-231 16</inkml:trace>
  <inkml:trace contextRef="#ctx0" brushRef="#br0" timeOffset="7813.96">21316 5270 1222 0,'0'0'0'0,"0"0"328"16,0 0-193-16,0 0-38 0,66-2-28 15,-51 8-36-15,-5 6-22 0,-2-5-6 16,-3 5-4-16,-5 0 0 0,-5 2 4 15,-5 4-7-15,-2-1 2 16,-1 1 0-16,3-3 0 0,-3-1-4 16,5-3 4-16,2-2 0 0,2-4-3 15,4-1 3-15,2-1 0 0,8-3-6 16,9-2 6-16,-7-3 0 0,9-2-4 16,-2 1 4-16,-3 1 0 0,1 5-3 15,-1 0 3-15,-8 3 0 16,3 4-2-16,-11 2 2 0,-6 5 0 15,-9 4-3-15,-10 2 3 0,1 0 0 16,-1-2-2-16,0-6-28 0,6-1-78 16,7-8-107-16,6-3-133 0</inkml:trace>
  <inkml:trace contextRef="#ctx0" brushRef="#br0" timeOffset="8046.35">22098 5513 1624 0,'0'0'0'0,"0"0"290"0,0 0-260 16,0 0-17-16,0 0-5 15,0 0-8-15,-71 36 0 0,48-14-181 16,3-3-135-16,3-7-240 0</inkml:trace>
  <inkml:trace contextRef="#ctx0" brushRef="#br0" timeOffset="8515.19">22583 5032 1446 0,'0'0'0'0,"0"0"234"16,0 0-212-16,0 0 11 0,0 0 13 15,-60-11-24-15,42 20-18 0,-1 7-7 16,-2 4 3-16,-3 6 0 0,-1-1-11 16,6 6 12-16,1-5 3 0,7 0-7 15,9 1 4-15,2-1 4 0,0-5 1 16,11-2 2-16,1-5 2 0,5-6-4 16,3-2-1-16,3-6 3 15,0-4-9-15,1-7 2 0,-5-6 3 16,0-1-6-16,-7-2-4 0,0-6 5 15,-1 0 1-15,-1 1 0 16,-6 4 0-16,5 10 5 0,-9 4 7 16,0 7 4-16,2 1 1 0,-2 11-8 15,0 6 8-15,0 8 3 0,2 7-7 16,2-1-3-16,10 2-9 0,3-7-1 16,1-4 0-16,3-4 0 0,-2-6-86 15,-3-9-24-15,-10-4-123 16,11-3-25-16,-9-12-200 0</inkml:trace>
  <inkml:trace contextRef="#ctx0" brushRef="#br0" timeOffset="8790.45">22931 5113 1345 0,'0'0'0'0,"0"0"309"16,0 0-234-16,-44 73-3 0,36-46-28 15,6-4-29-15,2 3-9 0,8-2-2 16,2-7-7-16,7-5 5 16,4-2 0-16,1-7-4 0,9-2-21 15,5-2-8-15,-8-6-38 0,3-4-17 16,0 3-10-16,-8 1-16 0,-8 3 25 16,-7 2 5-16,-4 1-45 0,-4-1-37 15,0 1-26-15,-2-4-43 16,0-1 82-16,2-1 23 0,0-8-28 15</inkml:trace>
  <inkml:trace contextRef="#ctx0" brushRef="#br0" timeOffset="8936.06">23168 5116 293 0,'0'0'0'0,"0"0"237"15,0 0-94-15,0 0 0 0,0 0 31 16,0 0-42-16,0 0-29 0,0 0 14 16,-56 22-22-16,48-15 5 15,0 0-15-15,4 5-38 0,-4 1-11 16,3 7-11-16,-3 7-12 0,4 5-6 15,-8 7-6-15,1 0-1 0,-1 1 0 16,2-3-105-16,-3-3-46 16,3-5-76-16,-3-3-299 0</inkml:trace>
  <inkml:trace contextRef="#ctx0" brushRef="#br0" timeOffset="12242.02">18044 3900 783 0,'0'0'0'0,"0"0"305"0,0 0-174 15,0-1-21-15,0 1-27 0,0 0-26 16,0 7-29-16,0 12 2 16,0 12 29-16,0 8-22 0,0 7-14 15,0 1 9-15,0 0-14 0,6-2-8 16,-2-2-4-16,-2-7-1 0,2-4-3 15,-4-7-3-15,2-6 2 16,1-5 1-16,-3-5-3 0,0-6-32 16,-5 0-11-16,3-3-38 0,-4-4-13 15,-6-8-41-15,-1-5-71 0,-5-7-13 16,-3-5-40-16,-4-4-118 0</inkml:trace>
  <inkml:trace contextRef="#ctx0" brushRef="#br0" timeOffset="12386.64">17817 4067 758 0,'0'0'0'0,"0"0"318"0,0 0-185 16,-13 64-21-16,13-35-39 0,0 3-3 16,6 3-19-16,-2-5-13 0,7-3-13 15,-1-8-17-15,5-4-7 0,-3-4-2 16,5-6-76-16,1-5-14 16,1-7-45-16,1-8-75 0,-3-10-132 15</inkml:trace>
  <inkml:trace contextRef="#ctx0" brushRef="#br0" timeOffset="12515.44">18333 4083 1210 0,'0'0'0'0,"-8"74"246"0,4-41-186 16,-2-3-28-16,4-5-24 0,2-1-12 15,6-1-57-15,2-4-100 16,-2-5-79-16,5-7-218 0</inkml:trace>
  <inkml:trace contextRef="#ctx0" brushRef="#br0" timeOffset="13043.03">19263 4213 1189 0,'0'0'0'15,"0"0"144"-15,0 0-98 0,0 0 11 16,0 0 13-16,0 0 4 0,85-16-35 16,-56 16-15-16,6 0-16 0,7 0-3 15,-1 2-4-15,0 3 1 16,9 0 2-16,2 0-2 0,-5-1-1 15,5 0 3-15,0-1-4 0,1-2 0 16,1 1 3-16,6-2-4 0,2 0 1 16,-2 0 0-16,-2-1 2 0,-6 1-4 15,-5 3 1-15,-6-2-7 0,1 2-16 16,-1 3 10-16,-2-2-2 16,1 1-2-16,1 1-4 0,0-2-11 15,3 0 9-15,-1-1 12 0,1 1-2 16,-1-1 7-16,2-1 8 0,-1 1-2 15,-3 1 1-15,5 1 0 0,-5 0 6 16,7 1-7-16,1-1 2 16,1-1 0-16,1 0-1 0,3-3-1 15,-4-1 0-15,-3 0 1 0,-7-5 0 16,-7-2 18-16,-6-1 13 0,-9 0-3 16,-3 1 8-16,-9 3 5 15,0 0-26-15,-6 2-11 0,0 1-2 16,0-1-4-16,-8 1-79 0,-3 1-18 15,1 0-36-15,-2-1-64 0,-3-4-159 16,3-3-81-16</inkml:trace>
  <inkml:trace contextRef="#ctx0" brushRef="#br0" timeOffset="13280.69">21267 4105 1206 0,'0'0'0'0,"0"0"264"15,0 0-223-15,0 0-32 0,0 0 45 16,0 0 44-16,0 0-51 0,0 0-19 15,53 73-13-15,-32-52-8 0,-5 1 0 16,-1-1-1-16,-7-1 1 16,-6-1-4-16,-2-1 3 0,-2-1 3 15,-8 2 5-15,-13 1 5 0,-2-2-5 16,-2-2-9-16,5-1-4 0,9-2-2 16,7-3-52-16,6-2-84 15,0-4-89-15,13-4-98 0,1-9-544 16</inkml:trace>
  <inkml:trace contextRef="#ctx0" brushRef="#br0" timeOffset="13558.37">22104 4131 1173 0,'0'0'0'16,"0"0"142"-16,0 0-78 15,76 3-23-15,-41-3 20 0,11 0 1 0,3 0-38 16,1-1-18-16,-4 0-4 15,-11-1-4-15,-15-1-85 0,-9 1-25 16,-9 1 10-16,-2-2-44 0,-4-1-121 16,-5-3-80-16</inkml:trace>
  <inkml:trace contextRef="#ctx0" brushRef="#br0" timeOffset="13753.85">22356 3842 999 0,'0'0'0'16,"0"0"346"-16,0 0-284 0,-12 83 38 15,3-31-9-15,-1 2-39 0,-5 4-17 16,-3 2-13-16,-3-4-8 16,-4-3-5-16,3-8-7 0,1-7 2 15,2-8-5-15,1-8-26 0,7-9-6 16,3-7-39-16,6-6-77 0,2-3-15 16,4-11-144-16,4-4-294 0</inkml:trace>
  <inkml:trace contextRef="#ctx0" brushRef="#br0" timeOffset="13923.03">22333 4262 1154 0,'0'0'0'15,"0"0"270"-15,0 0-194 0,79 44 33 16,-52-19-10-16,6-1-34 16,0 2-20-16,-4-3-25 0,-7-3-13 15,-5-3-4-15,-5-4 0 0,-5-7-2 16,-3-2 0-16,-4-4 0 0,0 0-2 15,-4-3-61-15,-11-4-88 0,1-2-142 16,-3-4-389-16</inkml:trace>
  <inkml:trace contextRef="#ctx0" brushRef="#br0" timeOffset="14857.46">18480 5803 795 0,'0'0'0'15,"0"0"336"-15,0 0-245 0,0 0-11 16,0 0-32-16,0 0 15 0,0 0 0 16,0 0-15-16,0 0-4 0,74 43 5 15,-53-32-4-15,0-1-10 0,2 0 10 16,-3 1-5-16,5-1-13 0,0 1-7 16,4-3 4-16,-2 2-8 15,6-1-4-15,-2 1 0 0,2 0-8 16,-6-5 0-16,2 1 1 0,-3-3-1 15,5-4 4-15,1 1 3 0,1-1-2 16,4-6-2-16,-2-1 0 16,0-4-4-16,4-1-3 0,1-1 0 15,-7 2 3-15,6-3-3 0,-4-1 4 16,-4 2-4-16,0-1 0 0,2 0 0 16,-6 3 7-16,-4-1-5 0,0 0 1 15,-9 3-3-15,0 1 0 0,-5 3 0 16,-5 5 2-16,-4 0-3 15,0 1 2-15,-2 0 2 0,-9 0-2 16,3 2-2-16,-6 3-26 0,1 1-15 16,1 1-18-16,2 2-61 0,-3-1-104 15,-3 2-22-15,1 1-167 0</inkml:trace>
  <inkml:trace contextRef="#ctx0" brushRef="#br0" timeOffset="15401.7">19071 6147 655 0,'0'0'0'0,"0"0"340"16,0 0-226-16,0 0-15 0,0 0 2 16,0 0-22-16,0 0-9 0,0 0-13 15,4 73-21-15,-4-47-6 0,0 3 0 16,2 2-7-16,-2-1-11 0,0 1-5 16,3-1-3-16,-3-4-2 15,4-6-1-15,4-2 3 0,-4-4 1 16,0-5 5-16,-2-2 9 0,-2-7-1 15,0 1 5-15,0-1-1 0,0-6-5 16,0-1 1-16,0-4-12 16,0-3-4-16,-4-1-1 0,-4-3 1 15,-2 0-2-15,1 2 0 0,-3-1-1 16,4 3 1-16,-9 1-12 0,5 4 5 16,-3 2-2-16,-1 5 2 15,1 2 6-15,-3 1-4 0,1 7 0 16,-4 3 5-16,5 5 0 0,3 0-1 15,-3 2 1-15,6 0 2 0,-1-2-2 16,3 1 0-16,6-2 2 0,0 2-3 16,2-1 2-16,4 0 4 0,4-3 4 15,9-1 3-15,3-1 2 0,5-3 7 16,4-4 3-16,8-4-10 16,-4-1 0-16,9-8-1 0,-11 0-9 15,-2-1-4-15,-7-2 0 0,-9 1-64 16,-1 2-81-16,-3 3-72 0,-3 1-80 15,-6 3-523-15</inkml:trace>
  <inkml:trace contextRef="#ctx0" brushRef="#br0" timeOffset="21497.39">18189 5844 109 0,'0'0'0'0,"0"0"79"16,0 0-14-16,0 0-2 16,0 0 40-16,8-15 11 0,-8 12-12 15,0 1 20-15,0-2-28 0,0 0-18 16,0 2 13-16,0-2-21 0,0 3 1 15,0-1 15-15,-4 1-17 0,4 0-5 16,-2 0 12-16,2 1-14 0,-2 0-7 16,2 0-2-16,0 0-26 15,0 0-13-15,0 0-7 0,-2 0-4 16,2 3-2-16,0 10-9 0,0 2 15 16,0 6-1-16,2 2-2 15,-2 7 2-15,0 4-1 0,4 6-2 16,-2 2 2-16,0 1-3 0,-2 3 0 15,0 0 2-15,0 1-2 0,2 1 1 16,0 0-1-16,0 2-10 0,2 0 3 16,-2 0 7-16,-2 0 0 0,2-3-3 15,0-3 5-15,-2 0-1 16,2-3 0-16,-2-3-1 0,3-1 0 0,-1-5 0 16,-2-4 1-16,0-4 0 15,0-5-1-15,0-6 0 0,0-5 0 16,0-4 0-16,0-2 0 0,0-1 2 15,0-1-2-15,0 0 0 0,0-5-19 16,-7-2 0-16,-3-5 10 0,4 1 0 16,-4-2-3-16,-3-2 4 15,1 1 2-15,1 1-3 0,-5-1 8 16,10 1 1-16,-5 2 0 0,1 3 0 16,8 2 4-16,-2 2 6 0,4 2 10 15,-2 0 2-15,2 2-9 16,0 0-5-16,0 0-2 0,2 0-2 15,2 1 3-15,2 6 4 0,7 3 4 16,-5 5-4-16,6 3-1 0,-8 2-6 16,7 1 1-16,-5 2-4 0,5-2 1 15,-3-1 2-15,-6-2 2 0,4-7 1 16,-4-2 10-16,1-3 5 16,-3-2 6-16,-2-2-1 0,2-2-7 15,2 0-2-15,2-10 4 0,2-4-2 16,-2-6-7-16,7-2-3 0,-3 0-5 15,5 1-5-15,-1 3 0 0,-6 4 4 16,-1 2-4-16,1 6 0 0,-6 2 2 16,0 4-3-16,-2 0 1 15,0 0 1-15,0 0-1 0,0 0 0 16,0 0 0-16,0 0-35 0,0 0-13 16,0 0-53-16,0-3-120 0,0 1-45 15,-2 1-255-15</inkml:trace>
  <inkml:trace contextRef="#ctx0" brushRef="#br0" timeOffset="22199.17">18040 7256 1060 0,'0'0'0'0,"0"0"343"16,0 0-240-16,0 0-17 0,-2 64-3 15,4-38-41-15,6-2-29 0,-2 1-10 16,0 0 1-16,-4-6-2 0,3-4-4 16,1-1-2-16,-6-8-9 0,0-1-14 15,0-4-13-15,0-1-15 0,0-6-37 16,0-7-9-16,0-4-10 16,-8-3-26-16,5-1-7 0,-1-2-5 15,0 4 57-15,0 3 70 0,2 3 29 16,2 9 44-16,0-2 35 0,0 4 49 15,4 2 1-15,4 0-27 0,7 5-16 16,-1 2 0-16,9-1-29 16,6 0-9-16,-2-3-4 0,4-1-14 15,-6-1-6-15,-3-1-3 0,-3 3-11 16,-7-2-7-16,-7 1 0 0,-3-2-2 16,2 1-2-16,-4 0 5 0,0 1 7 15,0 1 8-15,0 1 3 0,-4-1-11 16,2 0-6-16,0 1-2 15,-3 0-1-15,1 0-1 0,0 0-3 16,2 3 0-16,-4 3-2 0,-4 5 0 16,1 7-1-16,-5 6-1 0,1 4-2 15,-3 6 2-15,-5 4 3 0,3 7-5 16,-1 2 2-16,0-5 4 0,5-2-7 16,-5-7 4-16,11-7 2 15,-4-8-4-15,7-7 0 0,3-7 7 16,2-5-8-16,0-3 2 0,0 0 0 15,0-9-1-15,0-6-24 0,2-1 4 16,3 0-32-16,3-1-39 16,-2 8-45-16,-2-2-75 0,0 6-33 15,5 1-239-15</inkml:trace>
  <inkml:trace contextRef="#ctx0" brushRef="#br0" timeOffset="24902.25">5664 5085 518 0,'0'0'0'16,"-43"-56"223"-16,28 27-97 0,11 2 21 15,4 4-24-15,2 7-8 16,8 2-18-16,3 5-17 0,3 8-9 15,5 3-2-15,4 14 10 0,0 9-1 16,3 4-25-16,1 3-18 0,0 0-9 16,-6-4-3-16,0-7-3 0,0-5 0 15,-1-9-3-15,3-6-3 0,2-4-2 16,-2-15 2-16,6-10 2 0,0-10-1 16,-2-2-9-16,0 6-2 15,-2 6-4-15,-3 14 0 0,-1 4 5 16,2 10-6-16,2 8 2 0,2 13 2 15,4 5 3-15,-4 8 2 0,0 0-2 16,-2-3-4-16,-5-7 3 16,1-6 1-16,4-7-6 0,-2-8 0 15,4-3 5-15,-5-13-5 0,3-5 0 16,-6-6 0-16,-2 1 0 0,-3-1 0 16,-6 5 0-16,3 6 0 0,-3 7 0 15,5 6 0-15,-5 6 0 16,7 12 0-16,5 6 0 0,5 4 0 15,6-2 0-15,-4-6 0 0,6-8 0 16,-2-9 0-16,9-5 0 0,-3-14 0 16,0-8 0-16,1-4 0 0,-12 4 0 15,3 6 0-15,-6 9 0 0,0 9 0 16,0 11 0-16,6 11 0 16,6 10 0-16,2-1 0 0,5-3 0 15,5-12 0-15,3-13 0 0,12-14 0 16,6-25 0-16,3-22-198 0,14-19-131 15,-1-12-449-15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deg"/>
          <inkml:channel name="T" type="integer" max="2.14748E9" units="dev"/>
        </inkml:traceFormat>
        <inkml:channelProperties>
          <inkml:channelProperty channel="X" name="resolution" value="1100.67188" units="1/cm"/>
          <inkml:channelProperty channel="Y" name="resolution" value="1936.58398" units="1/cm"/>
          <inkml:channelProperty channel="F" name="resolution" value="5.68611" units="1/deg"/>
          <inkml:channelProperty channel="T" name="resolution" value="1" units="1/dev"/>
        </inkml:channelProperties>
      </inkml:inkSource>
      <inkml:timestamp xml:id="ts0" timeString="2024-07-05T00:50:45.167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23807 4909 810 0,'0'0'0'0,"0"0"0"0,0 0 352 16,0 0-240-16,0 0 43 15,0 0-33-15,0 0-37 0,0 0-12 16,-37 15-15-16,35-12-21 0,-7 4-12 15,-1 1-13-15,0 6-6 0,-5 4 0 16,-5 6-5-16,-1 2 1 0,-4 2 0 16,0-3-2-16,3 0 0 15,-1-6 3-15,11-3-4 0,1-5 2 16,5-5 1-16,2-4-2 0,0-1 0 16,4-1 5-16,0 0-5 15,0 2 0-15,4-2 0 0,0 0 0 16,6 0 0-16,-1 0 9 0,1 1-7 15,2 1 1-15,5 2 2 0,-1 1 2 16,-1 4 0-16,3-1 2 0,-3 0-2 16,6 0-1-16,-3-1-3 0,-1-1-2 15,-3 1 1-15,-3-4-1 0,-3 2-2 16,-4-2-4-16,-2-1-13 16,-2 0-27-16,-2 2-18 0,-2 2-37 15,-7-3-90-15,3 0-13 0,2-1-66 16,-8 2-228-16</inkml:trace>
  <inkml:trace contextRef="#ctx0" brushRef="#br0" timeOffset="221.5">23534 5349 884 0,'0'0'0'0,"0"0"306"16,0 0-188-16,0 0-37 0,0 0-1 15,0 0-12-15,0 0-19 0,0 0-4 16,66 35-16-16,-41-26-9 0,4-3-6 16,-4-1-2-16,-11 1-8 0,1-3-4 15,-7 0 0-15,0-1 0 0,-4 0-68 16,5-2-28-16,-1-2-62 16,-2-4-174-16,5-6-246 0</inkml:trace>
  <inkml:trace contextRef="#ctx0" brushRef="#br0" timeOffset="728.66">24204 5021 1027 0,'0'0'0'15,"0"0"340"-15,0 0-276 0,0 0-2 16,0 0 14-16,0 0-24 0,-39 74-13 15,35-55-8-15,4 3-4 0,0-3-5 16,4-3-1-16,8-1-3 0,0-1-3 16,7-5-5-16,4 2-3 15,2-5-3-15,-3 2-4 0,-1-3 0 16,-4 0 4-16,-9 0-5 0,0-2 2 16,-6 0 1-16,0-1-3 0,-2 2 2 15,0 2 3-15,-8-2-2 16,-2 6 1-16,-5 0 0 0,1 1-2 15,-7 2 2-15,-2 0-3 0,1 3 0 16,-5 0 0-16,0 0-2 0,4 1-18 16,0-3-4-16,9-6-6 0,-3-1-22 15,13-6-26-15,2-1-28 0,2-6-60 16,2-7-68-16,6-6-168 16</inkml:trace>
  <inkml:trace contextRef="#ctx0" brushRef="#br0" timeOffset="1355.56">24289 5054 1002 0,'0'0'0'16,"0"0"359"-16,0 0-294 0,0 0 17 15,0 0-4-15,58-1-19 16,-32 1-29-16,7 0-14 0,-1 0-7 0,3 0-5 16,-4 0 2-16,0 1-1 15,-7 1-3-15,-7 1-1 0,-5-2 0 16,-3-1-2-16,-7 3-9 0,-2-2-9 15,0 1-25-15,0 3-8 0,-2-1-10 16,0-1-28-16,-5 1-29 16,3-4-9-16,4 0-28 0,0 0 13 15,0 0-23-15,0-3 9 0,0 2 67 16,0 0 65-16,2-1 35 0,-2 2 56 16,0 0 46-16,-2 0 57 0,-2 0-25 15,-2 4-20-15,-2 5 24 16,-1 3-26-16,-5 2-12 0,6 4 2 15,-5 5-27-15,5 2-32 0,-2 1-21 16,3 2-13-16,5-5-3 0,2 0-3 16,5-3-4-16,7-3-3 0,2-3-5 15,5-4 2-15,4-5-1 0,-1-3-1 16,3-2 0-16,0-5 1 0,-2-6 1 16,-5-4 3-16,1-3 4 15,-2-3 10-15,-9-3 3 0,0-3-1 16,-4-3 1-16,-4-4-6 0,-4 0-8 15,-4 1-7-15,-5 7-1 0,-1 8 2 16,-9 5-2-16,0 6 0 0,-1 6 1 16,-1 1-4-16,2 0 0 15,5 6-21-15,1 0-29 0,11 3-46 16,2-1-78-16,4-1-120 0,0-3-122 16</inkml:trace>
  <inkml:trace contextRef="#ctx0" brushRef="#br0" timeOffset="10896.38">22666 5867 391 0,'0'0'0'0,"0"0"160"16,0 0-107-16,0 0 2 0,0 0 8 16,0 0-126-16,0 0 63 0,0 0 93 15,10 3-38-15,-10-3 35 0,0-1-15 16,0 1-18-16,0 0 4 16,0 0 8-16,0 0-19 0,0 0-7 15,0 0 5-15,0 1-13 0,0 6-13 16,0 5 2-16,0 6 1 0,0 6-7 15,0 3-5-15,2 3-5 0,-4 0-5 16,2-2 1-16,0-3 1 0,0-1-2 16,0-5 2-16,7-2 3 15,-7-5-2-15,4-2-2 0,-2-4 1 16,0-2-4-16,0-4 0 0,0 0 0 16,2-2-2-16,0-4-4 0,-2-1-12 15,0-3-17-15,-2 0-47 0,2-1-23 16,3-2-20-16,-1 0-40 15,-4-3-50-15,2 0-26 0</inkml:trace>
  <inkml:trace contextRef="#ctx0" brushRef="#br0" timeOffset="11274.95">22767 5856 546 0,'0'0'0'0,"0"0"219"15,0 0-121-15,0 0-19 0,0 0-29 16,0 0-11-16,0 0-23 0,0 0-8 16,6-4 10-16,-3 4 13 15,1 1-1-15,-2 5 7 0,0 3 4 16,0 0 0-16,-2 2 6 0,0 1-10 16,0 3-8-16,0 1 4 0,0 4-8 15,2 0-5-15,-2 2 1 0,0 1-6 16,2 0-8-16,2 3 0 15,0-2-2-15,0-3-4 0,3 0-1 16,-3-3 0-16,0-2 11 0,-2-3-2 16,-2-3 4-16,0-5 1 0,2-2 1 15,0-2-5-15,-2-1-4 0,0 0 1 16,0 0-2-16,0 0-2 16,0-2-2-16,0-2-2 0,0-3-58 15,0 0-46-15,0 7-82 0,2-16-121 16</inkml:trace>
  <inkml:trace contextRef="#ctx0" brushRef="#br0" timeOffset="11580.24">21690 7102 441 0,'0'0'0'15,"0"0"15"-15,0 0-19 0,0 0-42 16,58 50-61-16</inkml:trace>
  <inkml:trace contextRef="#ctx0" brushRef="#br0" timeOffset="12468.87">21690 7102 363 0,'-78'16'0'0,"78"-24"157"16,0 0-90-16,0 0-11 16,0 1 97-16,0 3-23 0,0 0-29 15,4 4-4-15,4 3-23 0,0 5 0 16,3 12 12-16,-3 4-27 0,0 1-24 15,-6 5-6-15,5-2-13 0,-1-2-7 16,-2-3-3-16,4-3-1 0,-6-5-4 16,0-3 0-16,0-8 0 15,-2-2-2-15,0-2-9 0,0-1-17 16,0-10-17-16,0-5-17 0,0-5-22 16,-4 0-9-16,-2-1-20 0,0-4 21 15,-2 1-7-15,1 3 15 0,3 7 37 16,2 6 36-16,2 6 13 15,0-1 7-15,0 4 31 0,0 0 44 16,6 0 4-16,9 0 1 0,-3 2-4 16,9 0-17-16,6-2-11 0,0 0 0 15,10-5-19-15,-2-2-7 0,0-1 2 16,2 2-14-16,-6 1-13 16,-8 2-4-16,-6 2-2 0,-5 1 0 15,-6 0-1-15,-2 2 0 0,-4 4 3 16,0-1 3-16,0 1 3 0,0 1-1 15,-4-3 6-15,0 1 2 0,0-3 1 16,0 0-2-16,2-2-1 0,2 0-6 16,-4 1 2-16,4 1-3 15,0-1-4-15,0 0-1 0,0-1 0 16,0 0-4-16,0 1 2 0,0 0 0 16,0 2 0-16,0 2 0 0,-2 3 2 15,-3-3-2-15,1 2 0 0,-2 1 2 16,-2 1-1-16,2 0 0 15,-3 2 6-15,-1 1 4 0,0 3 3 16,1 3-3-16,1 4-4 0,2 3 0 16,2 0-3-16,-4 5-2 0,3 3 0 15,1-1-1-15,4-2-2 0,0-1 1 16,0-5 0-16,2-1 1 0,2-3-1 16,7-3 0-16,-7-3-3 15,4-1 3-15,-2-1 2 0,1-4-2 16,-1 1 0-16,-2-2 1 0,-2-1-1 15,0-1 0-15,0-1 0 0,-2-1 0 16,0-1 1-16,4-2 0 16,-4 0-1-16,0 0 0 0,0 0 0 15,0 0 0-15,0 0 0 0,-4-2 0 16,2-2-10-16,0 2 8 0,0 1-1 16,2 1 1-16,0 0 4 0,0 0-3 15,-2 0 0-15,0 0 2 0,2 0-1 16,-2 0-1-16,0 0 2 15,2 0-1-15,0-1 0 0,0 0 0 16,0 0-19-16,0 0-2 0,0-3-16 16,2 1-15-16,0-2-34 0,2-1-82 15,-4 6-33-15,10-16-117 0</inkml:trace>
  <inkml:trace contextRef="#ctx0" brushRef="#br0" timeOffset="12734.16">22079 7308 1075 0,'0'0'0'16,"0"0"206"-16,0 0-130 0,0 0-22 15,0 0-10-15,70 16-8 16,-41-16-22-16,4-3-11 0,-2-3 1 15,-4-1-3-15,-4 1-1 0,-5 1 0 16,-5 1 0-16,-5 2-51 0,-6 0 9 16,-2-1-18-16,-6 3-7 0,-6-1-33 15,-3 1 0-15,-1-2 6 0,-3-2-73 16,19 4-5-16,-41-18-2 16,24 6-149-16</inkml:trace>
  <inkml:trace contextRef="#ctx0" brushRef="#br0" timeOffset="12895.73">22162 7152 660 0,'0'0'0'16,"0"0"407"-16,0 0-290 0,0 0 6 16,0 0-13-16,16 87-50 15,-16-45-24-15,2 5-6 0,-2-1-14 16,0-2-6-16,-2-8-6 0,4-7-1 16,-2-8-5-16,0-7 4 0,4-5 0 15,-2-8-2-15,3-1-38 0,1-10-18 16,-2-8-40-16,4-2-103 15,-4-4-56-15,0 1-197 0</inkml:trace>
  <inkml:trace contextRef="#ctx0" brushRef="#br0" timeOffset="13163.01">22538 7093 972 0,'0'0'0'0,"0"0"187"16,0 0-105-16,-68 91-10 16,49-51 3-16,5 1 14 0,3 2-43 15,5-1-12-15,8-6-1 0,0-2-18 16,11-9-8-16,5-3-4 0,5-4-3 16,0-7 0-16,1-2-35 15,1-3-5-15,-4-4-11 0,-9-1-65 0,-1-1-31 16,-7-6-35-16,0-5-173 15,0-4-50-15</inkml:trace>
  <inkml:trace contextRef="#ctx0" brushRef="#br0" timeOffset="13497.12">22831 7104 881 0,'0'0'0'16,"0"0"275"-16,0 0-182 0,0 0-2 15,-45 86-3-15,32-58-36 0,-3 2-25 16,1 0-7-16,1-5-9 0,-3-1 1 16,5-5 3-16,0-5-5 15,3-4 2-15,5-3-1 0,4-4-4 16,0-1 1-16,2-2-6 0,9 0-1 16,-1-3 5-16,7-3 5 0,3 1-7 15,3 0-1-15,2 0-4 16,4 1 2-16,2 0 1 0,2 0-2 15,2 3 1-15,-6 1-1 0,0 0 0 16,-11 2 0-16,-5 1-29 0,-9 1 11 16,-4 0 6-16,0-1-9 0,-2-1-26 15,-4-1-14-15,-7-1-30 0,-1 0-27 16,1-4 19-16,-1-4-8 16,-1-4-80-16,3 0-27 0,12 12-18 15</inkml:trace>
  <inkml:trace contextRef="#ctx0" brushRef="#br0" timeOffset="13661.68">22864 7192 691 0,'0'0'0'0,"0"0"330"16,0 0-199-16,0 0-29 15,0 0-15-15,0 0 3 0,0 0-35 16,11 75-18-16,-9-38-9 0,0 4 0 16,0-3-9-16,-2-3-7 15,6-3-8-15,-4-8-3 0,0-3-1 0,4-6 0 16,-3-8-23-16,-1-1-17 15,0-6-17-15,4-6-36 0,-4-6-81 16,0-7-29-16,2-4-152 0</inkml:trace>
  <inkml:trace contextRef="#ctx0" brushRef="#br0" timeOffset="13907.54">23067 7258 1082 0,'0'0'0'0,"0"0"283"0,0 0-214 16,0 0 5-16,0 0-15 15,0 0-13-15,70 14-28 0,-45-14-10 16,2 2-6-16,-4-2-2 0,-3 1 0 16,-3 2-33-16,-5-2-24 15,1-1-13-15,-3 0-29 0,2-2-75 16,1-4 50-16,1 1-6 0,-3 0-368 15</inkml:trace>
  <inkml:trace contextRef="#ctx0" brushRef="#br0" timeOffset="14128.95">23491 7120 1090 0,'0'0'0'0,"0"0"277"16,0 0-208-16,-6 63-17 0,6-34 0 15,0 4-11-15,0 4-29 0,4 1-7 16,2 0-4-16,-2-3 2 16,0-4-4-16,4-6-18 0,1-6-2 15,-5-5-2-15,-2-4-4 0,2-6 11 16,-4-4-8-16,2-4-31 0,0-7-43 16,0-6-40-16,4-2-117 15,-1-4-144-15</inkml:trace>
  <inkml:trace contextRef="#ctx0" brushRef="#br0" timeOffset="14383.27">23656 7092 938 0,'0'0'0'0,"0"0"261"16,0 0-202-16,0 0-24 15,0 0 31-15,72 46-15 0,-57-23-26 16,-5 6-19-16,3 0-1 0,-7 4-3 15,-4 1 0-15,-2 1 9 0,-4 1 11 16,-13 0-8-16,-1-2 14 16,-3-4 12-16,0-5 2 0,7-7-20 15,1-5-15-15,5-8-7 0,8-2 0 16,0-4-47-16,2-9-48 0,7-7-23 16,3-1-58-16,-12 18-143 0,27-39-162 15</inkml:trace>
  <inkml:trace contextRef="#ctx0" brushRef="#br0" timeOffset="14983.66">24169 6909 824 0,'0'0'0'15,"0"0"236"-15,0 0-170 0,-15 70 0 16,15-34 22-16,0 10 1 0,0 5-22 15,7 2-29-15,1-1-8 0,0-3-7 16,2-4-11-16,3-6-6 0,-7-4 1 16,2-9 5-16,-2-4 2 0,-3-8 8 15,-3-4 6-15,0-3 0 0,-5-2-3 16,-3-4-10-16,2-1-8 16,-2-7-6-16,-5-5 0 0,3-6-2 15,-9-7-10-15,3 0-2 0,-1 0-2 16,3 0 0-16,-7 2 8 0,0 3 4 15,1 5 2-15,1 4 1 0,3 8 0 16,-1 2 3-16,3 1 5 16,1 4 1-16,1 7-4 0,1 2 0 15,1 7 0-15,6 3 6 0,0 1 4 16,4 3-3-16,4-2-5 0,4-1-1 16,7-4-2-16,5-4-1 0,3-5 1 15,0-3 3-15,6-5 10 16,2-3 3-16,0 0-5 0,-8 0-6 15,-5-2-5-15,-7 1 0 0,-3 0-2 16,-2-1-1-16,-4 2 0 0,-2 0-1 16,0 0 0-16,0 0-10 0,0 0-22 15,-4 0-37-15,0 0-34 0,4 0-58 16,0-4-82-16,4-1-154 0</inkml:trace>
  <inkml:trace contextRef="#ctx0" brushRef="#br0" timeOffset="15394.56">24723 6944 1300 0,'0'0'0'0,"0"0"140"0,0 0-115 15,-75 88-7-15,44-52 22 0,2 0-8 16,3-3-18-16,3-5-9 0,6-5-1 15,9-8 3-15,0-6 11 0,8-4-2 16,0-2-4-16,0-2-3 0,10 0 15 16,0 2 31-16,3-1-14 15,5 2-14-15,-3 3-14 0,1 0-4 16,3 2-5-16,0 1-3 0,-3 1 2 16,1-1-1-16,-5 1-4 0,-6-5-30 15,0 0-27-15,-3-1-45 16,-1-4-21-16,-2-1-69 0,0 0-107 15,-9 0-146-15</inkml:trace>
  <inkml:trace contextRef="#ctx0" brushRef="#br0" timeOffset="15550.14">24489 7436 1183 0,'0'0'0'15,"0"0"293"-15,0 0-225 0,0 0 7 16,0 0 26-16,75 56-49 0,-42-52-33 15,0-1-16-15,-4-3 1 0,-7 0-8 16,-3 0-130-16,-2-2-6 16,-5-3-91-16,2-7-275 0</inkml:trace>
  <inkml:trace contextRef="#ctx0" brushRef="#br0" timeOffset="15930.12">25128 7050 944 0,'0'0'0'0,"0"0"275"16,0 0-157-16,-43 71-23 0,38-49 30 16,3 1-25-16,2-3-36 15,4 1-34-15,7-4-16 0,1-4-5 16,7 0-3-16,-3-2-1 0,11-4-3 15,-2 0-2-15,0-3 0 0,-5 3 3 16,-9-3-3-16,-1 3 0 16,-6-3 1-16,-4 2-1 0,0 1 0 15,-10 5 4-15,0 1-2 0,-5 2 9 16,3 2-1-16,-7-2-2 0,1-2-2 16,3-1-5-16,1-2-2 0,-3 0 0 15,7-2-15-15,-7-4-24 16,7-3-10-16,0-1-22 0,5-2-32 15,-3-9-12-15,2-4-65 0,2-8-89 16,2-3-161-16</inkml:trace>
  <inkml:trace contextRef="#ctx0" brushRef="#br0" timeOffset="16391.89">25163 7075 1075 0,'0'0'0'15,"0"0"330"-15,79-3-244 0,-48 3-31 16,8 0 20-16,4-2-24 16,-3 0-36-16,-7-1-14 0,0 1-2 15,-15-1-38-15,-1 1 0 0,-5 1 4 16,-6 0-7-16,-1-2-10 0,-3 0 15 16,0 1 10-16,-2-1 15 0,0 0 15 15,0 2-3-15,0 1 0 0,-4 0 17 16,4 0 3-16,-5 2 7 15,1 4 1-15,-4 1 1 0,-2 5 6 16,1 4 6-16,-3 3-3 0,8 3-3 16,-2 2-3-16,0 3-11 0,3 1-11 15,3-3-3-15,3-1-4 16,7-6-3-16,4-3 0 0,7-4 4 16,2-5-6-16,6-5 4 0,-5-1-1 15,3-7-4-15,-4-2 6 0,-4-6-3 16,-9-1 0-16,0-4 0 0,-3-2 23 15,-7-3 4-15,-5-7-2 0,-7-2-5 16,0-3-9-16,-5 2-5 16,-2 6-3-16,3 9-1 0,-1 11 5 31,1 7 5-31,-5 2 1 0,7 4-5 0,1 3-7 0,3 3-2 0,4-2-25 16,2 0-23-16,4-2-59 0,0 0-32 15,-2 0-77-15,2-3-165 0,-5-2-206 16</inkml:trace>
  <inkml:trace contextRef="#ctx0" brushRef="#br0" timeOffset="18201.05">22957 8654 943 0,'0'0'0'0,"0"0"218"16,0 0-154-16,0 0-9 0,0 0 4 15,0 0-3-15,0 0-18 0,-4 85-7 16,0-49-7-16,4 9-4 0,0 2 0 15,0 5-4-15,0 0-6 0,-2-4-5 16,2-4-7-16,2-7 4 16,-2-5 1-16,0-10-4 0,4-6 2 15,-4-6 0-15,2-5-1 0,-2-4 4 16,0-1 0-16,0 0 5 0,0-8-1 16,0-5-7-16,-6-2-2 0,0-4 2 15,-6-2-2-15,-1 1-5 0,-3-2 8 16,1 4-3-16,-6 1 0 15,-1 2 1-15,1 3 0 0,-2 2 0 16,5 4 1-16,-3 4 0 0,2 2-2 16,3 0 2-16,-3 2 0 0,1 8-2 15,1 3 2-15,5 5 8 0,-3 2-1 16,7 3 8-16,4 0-3 0,2-2-3 16,2 2 7-16,8-2-6 15,5-3-5-15,5-3 4 0,9-3-5 16,4-4-2-16,0-4 8 0,8-1-5 15,-2-3-7-15,3-1 2 16,-5-2 5-16,-8-1-5 0,-9 2 3 16,-3 0 12-16,-5-2 17 0,-6 3-3 15,-2 1-15-15,-2-1-8 0,0 1 3 16,0 0 9-16,0 0 2 0,-4-1-14 16,4 1-4-16,0 0-5 0,0 0 4 15,0 0 0-15,0-2-2 16,0 2-10-16,0 0-4 0,0-1-4 15,0 1 3-15,0 0-3 0,0 0-13 16,0 0 0-16,0-2-37 0,0-2-54 16,4-5-41-16,-4 1-144 0,0-2-373 15</inkml:trace>
  <inkml:trace contextRef="#ctx0" brushRef="#br0" timeOffset="19490.61">23530 8674 922 0,'0'0'0'0,"0"0"252"16,0 0-153-16,0 0-17 0,0 0-3 15,-58 64-14-15,40-43-27 0,-3 1-20 16,-2-1-4-16,0-3 5 0,3-2 8 16,1-3 10-16,3-5 15 0,5-1-17 15,1-5-13-15,4-2-4 0,6 1-4 16,0 0-5-16,0-1-7 15,0 0 2-15,10 0-4 0,-2 0 0 16,7 0 0-16,-3 3 3 0,9 4-3 16,2 0 0-16,1 1 0 0,1-1 0 15,-2-1-27-15,-4-2-7 0,-7 1-25 16,-8-1 12-16,0-1-10 16,0 0-36-16,-2-4-32 0,0 1-65 15,-2-5-175-15,0-3-150 0</inkml:trace>
  <inkml:trace contextRef="#ctx0" brushRef="#br0" timeOffset="19803.98">23315 9062 797 0,'0'0'0'0,"0"0"370"15,0 0-224-15,0 0-22 0,0 0-8 16,0 0-28-16,0 0-12 16,72 35-15-16,-41-31-21 0,0 1-7 15,-4-3-13-15,-4 1-14 0,-2-1-6 16,-13 0 0-16,4-1-53 0,-5 0-23 15,-1-1-84-15,0 0-75 0,-2-2-174 16</inkml:trace>
  <inkml:trace contextRef="#ctx0" brushRef="#br0" timeOffset="20599.55">23972 8712 1116 0,'0'0'0'0,"0"0"227"0,0 0-174 15,5 71 5-15,-5-34 1 0,0 4-17 16,-3 0-15-16,1-4-14 0,2-3-7 16,2-6-5-16,1-4 3 15,5-6-8-15,0-6-38 0,-4-5-1 16,4-2-24-16,-3-7-61 0,3-1-18 16,0-9-38-16,0-6-196 0</inkml:trace>
  <inkml:trace contextRef="#ctx0" brushRef="#br0" timeOffset="20860.93">24282 8751 1027 0,'0'0'0'0,"0"0"220"16,0 0-119-16,-49 69-57 0,30-42 2 16,-3 1 4-16,3-1-24 0,0-2-13 15,3-4 8-15,10-5 16 0,-3-5 4 16,9-4 3-16,4-5-17 0,3-2-12 15,9-1 0-15,3-3-3 0,1-2-2 16,9-1-5-16,-2 3-3 16,4-1-3-16,2 2-15 0,-6-1-14 15,2 4-11-15,-6 0-23 0,-2 3-15 16,-7 1 6-16,-10-1-29 0,-2 1-16 16,-2 0-16-16,-2-4-26 0,-4 0-93 15,-2-1 5-15</inkml:trace>
  <inkml:trace contextRef="#ctx0" brushRef="#br0" timeOffset="21049.57">24309 8750 981 0,'0'0'0'16,"0"0"206"-16,0 0-104 0,13 81 13 16,-11-44-15-16,2 4-38 0,-4-1-24 15,4 1-11-15,-4-6 1 0,-4-2-4 16,4-9-10-16,0-5-7 0,0-7-6 15,0-7-2-15,0-4-27 0,4-1-25 16,-2-8-67-16,0-5-50 0,2-3-85 16,3-4-297-16</inkml:trace>
  <inkml:trace contextRef="#ctx0" brushRef="#br0" timeOffset="21282.94">24698 8865 1176 0,'0'0'0'0,"0"0"225"16,0 0-112-16,0 0-14 0,74-8 18 16,-41 8-40-16,-2-3-46 0,9-1-19 15,3 2-7-15,-2-2 0 0,1 3-4 16,-7 1-2-16,-10 0-29 0,-5 3-37 15,-13 1-64-15,-3 1-16 0,-4 4-97 16,-11-1-237-16</inkml:trace>
  <inkml:trace contextRef="#ctx0" brushRef="#br0" timeOffset="21693.85">24743 9073 1255 0,'0'0'0'0,"0"0"191"0,69 14-108 16,-47-7-30-16,7 5 23 0,-6-4-18 15,-2 4-49-15,-5-2-7 16,-12 4-4-16,-4 0 0 0,0-1 2 16,-12 2 0-16,0-2 0 0,-11 0-2 15,-4-1-20-15,2-3 19 0,2-2 4 16,7-4-2-16,10-1 2 0,0-2 7 15,6-1-6-15,6-6-4 0,6-3-1 16,7-1 1-16,3 1 1 16,1 1-2-16,0 0 0 0,0 2 3 15,-1 5 0-15,-1 2 0 0,-4 1 1 16,-7 8 10-16,2 3-5 0,-8 4 3 16,-4 3 8-16,-14 5 9 0,-5 0 3 15,-5 0-6-15,-7 0-11 0,2-5-9 16,0-4-2-16,6-6-2 15,6-5-18-15,3-4-38 0,10-2-65 16,2-9-37-16,2-4-101 0,4-4-235 16</inkml:trace>
  <inkml:trace contextRef="#ctx0" brushRef="#br0" timeOffset="21961.13">24836 8161 1085 0,'0'0'0'15,"0"0"382"-15,0 0-250 16,0 0-21-16,-12 78-21 0,8-26-28 15,-2 8-16-15,4 0-16 0,2-3-9 16,2-4-12-16,8-11-8 0,2-8-2 16,5-9-61-16,-5-7-24 0,1-11-116 15,-7-4-81-15,-2-3-308 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deg"/>
          <inkml:channel name="T" type="integer" max="2.14748E9" units="dev"/>
        </inkml:traceFormat>
        <inkml:channelProperties>
          <inkml:channelProperty channel="X" name="resolution" value="1100.67188" units="1/cm"/>
          <inkml:channelProperty channel="Y" name="resolution" value="1936.58398" units="1/cm"/>
          <inkml:channelProperty channel="F" name="resolution" value="5.68611" units="1/deg"/>
          <inkml:channelProperty channel="T" name="resolution" value="1" units="1/dev"/>
        </inkml:channelProperties>
      </inkml:inkSource>
      <inkml:timestamp xml:id="ts0" timeString="2024-07-05T00:57:07.046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27848 14379 379 0,'0'0'0'0,"0"0"274"0,0 0-105 16,0 0-44-16,0 0 46 15,0 0-36-15,0 0-20 0,0 0-2 16,15-14-48-16,-9 33 9 0,-4 8 38 16,6 5-54-16,1-2-26 0,5-3-13 15,3-8-5-15,11-5-1 16,8-8 0-16,1-6-1 0,6-9 3 16,3-11-3-16,1-9-3 0,3-5 0 15,-3-2-6-15,-5 5-2 0,-5 9 1 16,-6 8-3-16,-4 8 1 0,-2 6 0 15,-1 10 0-15,5 8-1 0,0 5 1 16,0-3 4-16,-2-2-2 16,6-1 3-16,-4-9-3 0,0 1 3 15,2-6 5-15,-4-3 1 0,0-1 0 16,-4-1 0-16,3 2-6 0,3 0 2 16,0 0 3-16,4 3-9 0,11-3 0 15,10 0-2-15,3-3-62 16,12-13-46-16,13-11-261 0</inkml:trace>
  <inkml:trace contextRef="#ctx0" brushRef="#br0" timeOffset="1104.01">29944 14379 441 0,'0'0'0'0,"0"0"106"16,0 0-38-16,0 0-39 0,-60 6 25 16,44 1-56-16,-1 2 4 0,1-2 170 15,-1 1-88-15,5-3 20 0,-1 0-20 16,5-3 23-16,2 0-7 0,2 1-7 15,2-3 3-15,2 0-39 0,0 0-25 16,6-1 3-16,2-4 2 16,3-2 13-16,5 2-15 0,5-1-14 15,-3 0 0-15,9 1-2 0,0 2-3 16,8 3-1-16,5-1-9 0,1 5-2 16,8 0-1-16,5 4-3 0,10-2 0 15,9-3 0-15,7 3 4 16,5-3-4-16,6-4 0 0,0 1 2 15,4 0-3-15,-4-2 2 0,-6-3 0 16,-17 4-1-16,-12 1 0 0,-15 0-1 16,-10 2-20-16,-10 3 17 0,-11-3-12 15,-4 2-17-15,-6-2-34 16,0-2-55-16,0 0-40 0,0-16-166 16</inkml:trace>
  <inkml:trace contextRef="#ctx0" brushRef="#br0" timeOffset="1843.62">32749 14433 541 0,'0'0'0'0,"-55"31"457"15,15-15-318-15,-3 4-45 0,-11-2-31 16,-18 5 7-16,-5 2-37 0,-14-5-18 15,-8-4-10-15,-4-7 4 0,-11-9 17 16,-6-7 16-16,2-14 16 16,13-11 10-16,16-12-12 0,17-16-26 15,22-12-18-15,23-21-9 0,25-17 1 16,27-12 2-16,29-16-9 0,26 3 3 16,30 5 0-16,24 13-5 0,25 22 3 15,17 17 4-15,6 23 35 16,8 26 12-16,9 27-5 0,-11 28-19 15,-15 40-12-15,-38 29-4 0,-48 24-12 16,-48 9-14-16,-37 0-3 0,-31-4 5 16,-31-6 15-16,-21-7 0 0,-16-4-116 15,-6-14-83-15,-3-9-4 0,3-14-18 16,12-16-19-16,8-14-105 16,21-15 3-16,17-14 208 0</inkml:trace>
  <inkml:trace contextRef="#ctx0" brushRef="#br0" timeOffset="5282.99">1385 7796 942 0,'0'0'0'0,"0"0"317"0,0 0-211 16,0 0-30-16,0 0 30 15,0 0-27-15,52-68-24 0,-28 54-22 16,5 1-10-16,-2 6-14 0,-4 3-10 16,-2 4 2-16,-7 12 7 0,-4 4-10 15,-7 5 4-15,-3 5 6 0,-7 4-7 16,-5 2 7-16,-7 1-4 16,1-5-6-16,-3 0 4 0,7-7 24 15,-1-5-10-15,-1-4-3 0,9-9-8 16,-3-1-6-16,8-2 2 0,2 0 5 15,2 0-26-15,8-8 22 0,5 1-1 16,1 4-2-16,5-2-4 16,0 4 6-16,-1 1-2 0,-3 0-3 15,2 6 2-15,-7 5-6 0,-4 5 10 16,-6 1 1-16,-2 3-5 0,-6 3 4 16,-6 0 6-16,3 2-9 0,-7-6 2 15,-1-1 5-15,3-6-7 16,-3-2 2-16,3-5-4 0,1-5-78 15,5-1-25-15,6-11-35 0,2-11-75 16,0-3-29-16,13-5-118 0</inkml:trace>
  <inkml:trace contextRef="#ctx0" brushRef="#br0" timeOffset="5583.93">1757 7676 1052 0,'0'0'0'0,"0"0"275"15,0 0-182-15,-16 64 3 0,9-36-23 16,3-2-25-16,0 1-22 16,4-3-16-16,10-4-10 0,7-1 0 15,2-4 6-15,1-5-7 0,1-2 2 16,2-3 1-16,1-1-2 0,-3-2 0 16,-2 1 10-16,-7-1-13 0,-8 3 6 15,-4 6 1-15,0-2 8 0,-4 8 12 16,-4 3-10-16,-7 3-7 15,-3 2 1-15,-1-4-3 0,1 2-7 16,-1-5 4-16,2-1 0 0,1-4-13 16,-1-5-30-16,5-5-56 0,-3-3-59 15,7-14-38-15,-4-7-108 0,6-5-312 16</inkml:trace>
  <inkml:trace contextRef="#ctx0" brushRef="#br0" timeOffset="5790.38">1753 7632 1422 0,'0'0'0'0,"0"0"213"16,0 0-157-16,0 0 34 0,0 0-34 16,81 46-40-16,-53-39-12 0,3-4 5 15,3-3-7-15,-3 0-4 16,-9 0-48-16,-3 0-30 0,-5 0-75 15,-5 1-14-15,-3 4-97 0,-4 0-328 16</inkml:trace>
  <inkml:trace contextRef="#ctx0" brushRef="#br0" timeOffset="6058.14">2239 7891 1454 0,'0'0'0'0,"0"0"281"15,0 0-248-15,0 0 46 0,0 0-31 16,58 2-16-16,-27-7-13 0,6-1-7 16,-4 3-8-16,2-1-7 0,-8 3 6 15,-2 0-1-15,-5 1-10 16,-9 0-3-16,-3 4-9 0,-8-3-25 15,0 0-21-15,0-1-33 0,0 0-83 16,-6 0-41-16,2 0-142 0,-3 0-531 16</inkml:trace>
  <inkml:trace contextRef="#ctx0" brushRef="#br0" timeOffset="7963.34">2871 7639 907 0,'0'0'0'16,"0"0"336"-16,0 0-209 0,0 0-53 16,0 0-2-16,0 0 18 0,0 0-32 15,8 63-21-15,-1-42-12 16,-7-2-12-16,4-2-13 0,-2-2 0 15,2-7 0-15,-2-2-1 0,-2-5-48 16,0-1-18-16,0 0-24 0,0-11-14 16,0 0-4-16,0-3-34 0,0-3-70 15,-4 1-18-15,-4-2 16 0,1 0 31 16,3 4 105-16,2 5 107 0,2 4 103 16,0 5 16-16,0 0 16 15,2 0 67-15,9 2-66 0,-5 5-43 16,10-4-2-16,7 4-28 0,6-5-34 15,10-2-8-15,1 0-9 16,-1-2-11-16,-2 1-3 0,-6 1-10 16,-8 1-12-16,-7 3 1 0,-1 3 6 15,-11-1 0-15,0-3 11 0,-2 5 5 16,-2-3-2-16,0 2 13 0,-2 2-4 16,-2-3-20-16,2 1-5 0,0-2 2 15,-4 1-10-15,2 2 1 0,-5 7 6 16,1 4-9-16,-4 4 1 15,-5 10 0-15,-4 2 3 0,1 0-3 16,-5 0 0-16,4-1 1 0,3-8-2 16,5 1 2-16,3-6-2 0,4-5-1 15,-3-2 3-15,7-5-2 0,-4 0 0 16,6-4 2-16,0-3-2 0,0 0-2 16,0-2 4-16,0 0-2 15,0 0-9-15,0 0 12 0,0 0-4 16,0 0 0-16,4 0 3 0,-2-1 3 15,-2 1-3-15,0-1 3 16,0 0-6-16,2-2 1 0,1-1 2 16,3-4-2-16,0 2-96 0,0-6-18 15,4-4-99-15,3-3-178 0,-3-2-422 16</inkml:trace>
  <inkml:trace contextRef="#ctx0" brushRef="#br0" timeOffset="8209.74">3471 7795 1001 0,'0'0'0'0,"0"0"360"0,0 0-310 15,0 0 23-15,0 0 27 0,0 0-38 16,60 22-40-16,-29-22-14 16,-7-3-16-16,-1 2-107 0,-12 1-35 15,-7 6-62-15,-4 2-190 0,-11 5-310 16</inkml:trace>
  <inkml:trace contextRef="#ctx0" brushRef="#br0" timeOffset="8337.4">3460 8022 1167 0,'0'0'0'0,"0"0"282"16,0 0-228-16,0 0 7 0,60-4 6 16,-27-4-49-16,3 1-17 0,-1 0-2 15,-2-1-156-15,-8 2-77 16,-7-2-349-16</inkml:trace>
  <inkml:trace contextRef="#ctx0" brushRef="#br0" timeOffset="8731.73">3971 7796 1045 0,'0'0'0'0,"0"0"280"0,0 0-189 16,0 0-59-16,-62-32 30 0,62 22-26 15,6 1-29-15,7-1-5 0,1 2 0 16,5 3-4-16,3 3-2 15,1 2 6-15,4 1-2 0,2 3 0 16,-4 1 10-16,-3 3-4 0,-5 4-2 16,-9 4 3-16,-2 6-4 0,-6 0 5 15,-4 1 2-15,-6 2 0 0,-9 0 5 16,-1 2-5-16,-3 0-4 0,0 3 7 16,-4-2 6-16,5-3 3 15,3-9 13-15,5-5 8 0,7-5-11 16,5-2-5-16,2-3-5 0,0-1-14 15,11 0-3-15,3-1 7 16,7-4-6-16,1-1 2 0,3 0-6 16,4 4-2-16,2 0 0 0,-2-1 0 15,-4 3-39-15,-4 0-58 0,-3 5-66 16,-12 2-70-16,5-5-217 0,-3-2-464 16</inkml:trace>
  <inkml:trace contextRef="#ctx0" brushRef="#br0" timeOffset="9140.2">4544 7826 1046 0,'0'0'0'0,"0"0"312"16,0 0-249-16,0 0-19 16,0 0 23-16,-5-61-27 0,-9 44-24 15,2 4-10-15,-7-1-3 0,-2 6-3 16,-1 3 0-16,-3 4 30 0,2 1 11 15,0 4 9-15,0 5-7 0,7-1-7 16,6 2-4-16,1-3-14 16,5 2-8-16,2-3 1 15,2 5-1-15,4 1-6 16,11 1 1-16,3 3-1 0,7 2-4 0,0-2 0 0,4 3 5 16,0 2-5-16,0 4 0 15,-9 6 2-15,-7 1-3 0,-7 4-15 16,-6 0 7-16,-2-2 1 0,-8-3 6 15,-5-4 3-15,1-5-2 0,-7-5 1 16,2-4 0-16,-3-6 0 0,-1-5 0 16,0-5 1-16,0-9-2 0,5-6-12 15,3-3 8-15,9-1 2 16,6 0 1-16,13-1 4 0,1-4-4 16,9 0-14-16,4-2-32 0,4-2-13 15,8 1-100-15,-4-1-49 0,4-1-204 16</inkml:trace>
  <inkml:trace contextRef="#ctx0" brushRef="#br0" timeOffset="21644.76">1222 9276 708 0,'0'0'0'16,"0"0"179"-16,0 0-152 0,0 0 229 16,0 0-136-16,0 0-64 0,0 0 18 15,0 0-14-15,8 17-23 0,2-17 2 16,7-7 1-16,-3-5-14 0,5-3-9 16,-1-2-7-16,-5-2-9 15,1 2 2-15,-5-1 3 0,-5 2-7 16,0 5 2-16,0-1 6 0,-2 4-6 15,2 1 1-15,-4 4 7 16,0 1 4-16,0 2 17 0,0 0 0 16,0 0-12-16,0 0-6 0,0 0-3 15,0 0-8-15,0 2 2 0,0 2 1 16,-2 3-6-16,2 1 1 0,0 4 2 16,0 4-1-16,0 3 1 0,-2 6 2 15,-2 5-4-15,2 5 0 16,2 2 2-16,-2 0-2 0,2-1 1 15,0-4 0-15,0-5 3 0,0-7-3 16,0-2 0-16,0-6 1 0,0-5 1 16,0-3 3-16,0-4-5 0,0 0 0 15,0 0 0-15,2-1 4 0,-2-5-4 16,2-3 0-16,2 1 0 0,-2-1-69 16,6 0-5-16,-3 2-72 15,1 4-70-15,0 0-71 0,0 3-158 16</inkml:trace>
  <inkml:trace contextRef="#ctx0" brushRef="#br0" timeOffset="21799.53">1666 9402 1138 0,'0'0'0'0,"0"0"262"0,0 0-167 16,0 0 11-16,0 0-43 0,-12 79-36 15,1-54-15-15,-3 0-11 0,-1-5-2 16,5-3-56-16,-2-9-48 0,8-8-96 16,-1-2-139-16,1-14-298 0</inkml:trace>
  <inkml:trace contextRef="#ctx0" brushRef="#br0" timeOffset="22335.13">1958 9340 947 0,'0'0'0'16,"0"0"176"-16,0 0-120 0,0 0 38 16,0 0-26-16,0-69-38 0,4 57 1 15,6 4-2-15,0 0-8 16,3 3 7-16,3 1 2 0,5 2-10 0,4 1-7 16,2 1-3-16,0 2-6 15,-1 5-1-15,-7 4 1 0,-5 3-3 16,-1 2 0-16,-11 4 6 0,0 3-4 15,-2 0 6-15,-8 4 14 16,-5-1-6-16,-3 1 6 0,-5-1 1 16,0-4-2-16,-1-3-1 0,-3-5-8 15,4-3-7-15,1-2-1 0,5-1 0 16,5-5-4-16,6-2 3 0,2 2-2 16,2-3-4-16,4 0-4 0,6 0 6 15,2 0 0-15,7-1 0 16,4-3 11-16,2-1-11 0,1 4 0 15,-1-4 6-15,-4 2-6 0,-2 0 0 16,-9 3 2-16,-2 0-2 0,-2 0-49 16,-4 0 1-16,-2 0-34 0,0 0-81 15,0 0-31-15,2 0-114 0,-2 0-223 16</inkml:trace>
  <inkml:trace contextRef="#ctx0" brushRef="#br0" timeOffset="22508.63">2433 9476 1245 0,'0'0'0'0,"0"0"185"0,0 0-162 16,2 79 8-16,-2-59 10 0,-2 1-33 16,2-6-12-16,0-4-74 0,4-1-56 15,2-9-66-15,1-2-254 16</inkml:trace>
  <inkml:trace contextRef="#ctx0" brushRef="#br0" timeOffset="22810.42">2906 9149 1306 0,'0'0'0'0,"0"0"204"0,0 0-163 16,-62 38 58-16,40-14-14 0,-1 1-42 15,0-1-18-15,5 0-14 0,3-4-9 16,3-5 5-16,8-4 3 16,-3-3-8-16,7-3-3 0,0 1 2 15,7-1-2-15,-1 0-4 0,8-3 6 16,1 2 10-16,7-2 1 0,3 2 5 16,6-2-9-16,2-2-4 0,2 0-2 15,1 0-2-15,-3-1 0 0,-11 0 0 16,-5-2-16-16,-7 1-8 15,-4-1-4-15,-3-2-18 0,-3-3-26 16,0-2-30-16,-7-4-32 0,-1 1-41 16,-8-5-16-16,1-2-77 0,-4-3-156 15,5-1 39-15</inkml:trace>
  <inkml:trace contextRef="#ctx0" brushRef="#br0" timeOffset="22966">2906 9149 781 0,'5'36'0'0,"-8"-21"449"16,3 7-265-16,3 3-76 0,5 5-15 15,-2 5-19-15,0 2-35 0,-2 3-19 16,-4-1-13-16,0-3-3 16,0-3-8-16,0-10-78 0,0-4-29 15,0-7-51-15,0-10-95 0,2-2-208 16</inkml:trace>
  <inkml:trace contextRef="#ctx0" brushRef="#br0" timeOffset="23140.53">3384 9455 1360 0,'0'0'0'0,"0"0"40"16,0 0-34-16,0 0-1 0,-37 71 0 16,28-61-10-16,1-3-182 15,4-7-171-15,4-1-293 0,0-13 464 16</inkml:trace>
  <inkml:trace contextRef="#ctx0" brushRef="#br0" timeOffset="23316.06">3659 9058 1226 0,'0'0'0'0,"0"0"193"15,-27 85-134-15,19-56-21 16,-3 2 44-16,7-4-44 0,4-4-31 15,0-7-14-15,2-6-102 0,7-5-32 16,3-5 12-16,-6-13-74 0,9-5-164 16,-3-9-130-16,0 0 436 0</inkml:trace>
  <inkml:trace contextRef="#ctx0" brushRef="#br0" timeOffset="23536.47">3715 9091 752 0,'0'0'0'0,"0"0"501"0,0 0-380 15,0 0-10-15,0 0-11 0,68 10-29 16,-45-3-27-16,-1-1-23 0,1 5-11 15,-4 2-3-15,-7 5-2 0,-6 3-1 16,-2 3 14-16,-4 7 11 0,-4 3-12 16,-2 5-3-16,-10 5-1 15,-1 2-1-15,0-2 3 0,-1-1-5 16,-1-7-6-16,5-7 3 0,3-7-4 16,7-8-5-16,-2-7-11 0,4-6-17 15,2-1-26-15,6-9-48 16,2-4-14-16,3-2-34 0,1 0-87 15,7 0-103-15,-5-1-229 0,5 1 393 16</inkml:trace>
  <inkml:trace contextRef="#ctx0" brushRef="#br0" timeOffset="23671.11">4256 9403 1338 0,'0'0'0'16,"0"0"225"-16,0 0-205 0,-20 65-11 15,7-43 1-15,1-2-10 0,3-2 0 16,5-3-235-16,4-7-71 16,0-6-305-16,2-2 161 0</inkml:trace>
  <inkml:trace contextRef="#ctx0" brushRef="#br0" timeOffset="23915.46">4562 9164 1274 0,'0'0'0'0,"0"0"319"0,0 0-271 15,0 0-14-15,-4 72 36 0,2-31-23 16,-4 1-29-16,4-1-14 0,-2-2 2 16,4-6-5-16,0-5-2 15,6-9-97-15,4-9 7 0,-4-6-34 16,3-4-51-16,3-12-13 0,2-13-106 15,1-3-218-15,1-6 297 16</inkml:trace>
  <inkml:trace contextRef="#ctx0" brushRef="#br0" timeOffset="24121.02">4794 9165 1114 0,'0'0'0'16,"0"0"273"-16,0 0-206 0,-4 60-7 15,-5-32 32-15,3 3-12 16,0-2-28-16,6 0 0 0,0-5-11 15,8-4-13-15,5-5-11 0,5-4-2 16,3-4-4-16,4-5-8 0,1-2 1 16,5-6-3-16,5-2-2 0,-3-7-35 15,-2 1-1-15,-4 3-16 0,-5 3-16 16,-5 4 2-16,-7-2-30 16,-4 3-2-16,-6-1 21 0,0 0-8 15,-4-2-76-15,-2-3-68 0,-4-3-75 16,-1-5-209-16</inkml:trace>
  <inkml:trace contextRef="#ctx0" brushRef="#br0" timeOffset="24360.38">5011 9101 1218 0,'0'0'0'0,"0"0"286"15,0 0-218-15,-25 87 14 0,15-51-11 16,3 5-42-16,3 0-17 15,-4 0-9-15,2-3-3 0,2-5 0 16,4-4 4-16,0-10-6 0,0-3-31 16,0-7 9-16,0-3-3 0,0-4-22 15,0-2-35-15,0 0-46 0,4-1-63 16,2-1-95-16,4-1-267 0</inkml:trace>
  <inkml:trace contextRef="#ctx0" brushRef="#br0" timeOffset="24511.98">5360 9436 1492 0,'0'0'0'16,"0"0"171"-16,0 0-158 0,-50 82-8 15,36-54-4-15,2-2-2 0,1-1-83 16,7-4-83-16,4-6-199 15,0-8-343-15</inkml:trace>
  <inkml:trace contextRef="#ctx0" brushRef="#br0" timeOffset="24992.18">5709 9189 1264 0,'0'0'0'0,"0"0"304"0,0 0-231 15,0 0 6-15,0 0 37 16,0 0-57-16,75-44-33 0,-46 37-10 15,-2 3-12-15,-1 4-4 0,-11 4 0 16,4 8 3-16,-5 5-6 0,-8 4-3 16,-6 3-4-16,0-1-2 0,-8 3 7 15,-9-1 3-15,-3-1 0 0,-3-2 4 16,-6 1-1-16,4-5-1 0,3-3 0 16,-3-3 8-16,10-3-2 15,5-5 8-15,2 1-9 0,8-2-4 16,0 1 2-16,2-4-5 0,10 1 3 15,1-1 8-15,7 0-6 0,3-1-1 16,4 1 2-16,4 0-4 16,-2 0 0-16,-7-1-1 0,1-3 1 15,-4 3-42-15,-9-3-11 0,3 1-53 16,-7-5-52-16,2 1-87 0,2 0-46 16,-1-1-146-16,5 1-122 0</inkml:trace>
  <inkml:trace contextRef="#ctx0" brushRef="#br0" timeOffset="33776.35">6241 9142 316 0,'0'0'0'0,"0"0"121"16,0 0-111-16,0 0-4 0,0 0 11 16,0 0-34-16,0 0 34 15,0 0 16-15,0 1-30 0,0 0 16 16,0 0 122-16,0-1-40 0,0 0-26 16,0 0-6-16,0 0-2 0,2 0-17 15,0 0-7-15,4 0-6 0,-4-4 3 16,0-3-2-16,2 0-8 15,-2-4-8-15,-2 1-3 0,2 0 6 16,-2-3 16-16,0 3-6 0,-4-1-13 16,0-2-2-16,-4 0-6 0,0-1-2 15,3 1 2-15,-1 1 0 0,-2 0-6 16,2 0 4-16,2 3-3 0,-1 1 1 16,1 3 10-16,-2 2-2 15,2 0-3-15,-2 3 0 0,0 0-4 16,-1 0-4-16,5 0 3 0,0 1-5 15,-2 4-8-15,2 4 5 0,0 0-2 16,-6 4 0-16,6 1-1 16,0-1 1-16,0 3 0 0,2 1-1 15,-3-2 2-15,3 0-2 0,0-1 2 16,0-1-1-16,0 1 0 0,5-2-1 16,-1-1 2-16,4 3-2 0,-4-1 2 15,0 3 0-15,0-3-1 0,1 2 0 16,3 1 1-16,-4 3-2 15,0 3 2-15,0-1 0 0,4 0-2 16,-1 1 2-16,-3 0-2 0,4 2-1 16,0-3 4-16,-3-1-4 0,-1-2-8 15,-2-1 12-15,0-2-3 16,-2-1-2-16,0-3 6 0,-2-1 1 0,-4-3-8 16,-1 1 8-16,-7-3 3 15,-1 0-6-15,1 1 8 0,-5-4-5 16,3-2-5-16,5 0 2 0,-1-5 16 15,6-5-11-15,2-6 8 0,2-2-6 16,2-3-9-16,-2-5 2 0,8 0 5 16,2-2-7-16,6 2 2 15,-1 0 0-15,1 3-1 0,3 0 0 16,1 1-2-16,1 0-1 0,4 3 6 16,-5 3-3-16,-1 5 0 0,-7 4-64 15,-1 2-5-15,-3 5-44 16,-2 0-22-16,0 0-34 0,-4 7-143 15,0 1-170-15</inkml:trace>
  <inkml:trace contextRef="#ctx0" brushRef="#br0" timeOffset="47624.03">6555 8861 518 0,'0'0'0'0,"0"0"146"16,0 0-38-16,0 0 3 15,0 0-16-15,0 0-28 0,0 0 15 16,0 0 28-16,4-23-3 0,-4 20-17 15,0 0-8-15,0 0-14 16,-2 0 3-16,0 2-1 0,-4 0-17 16,-3 1-13-16,1 5-12 0,-13 5-3 15,-1 9-4-15,-3 9-9 0,-14 7 4 16,1 8-5-16,-11 8-10 0,-7 5 5 16,-2 6-3-16,-6 4-6 0,-8 5 6 15,-3 1 2-15,1 3-9 16,4-3 7-16,1-4 2 0,7-6-6 15,13-5 2-15,7-10 9 0,16-11-8 16,9-10 8-16,11-10-4 0,0-4-11 16,6-7 7-16,0-2 1 0,4-3-6 15,0 0-2-15,2-3 6 0,2-8-2 16,5 1-1-16,-5-5 1 16,2 0-15-16,-3 1-2 0,-1 1-25 15,4-2-60-15,0 1-77 0,5-3-130 16,-7 2-450-16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deg"/>
          <inkml:channel name="T" type="integer" max="2.14748E9" units="dev"/>
        </inkml:traceFormat>
        <inkml:channelProperties>
          <inkml:channelProperty channel="X" name="resolution" value="1100.67188" units="1/cm"/>
          <inkml:channelProperty channel="Y" name="resolution" value="1936.58398" units="1/cm"/>
          <inkml:channelProperty channel="F" name="resolution" value="5.68611" units="1/deg"/>
          <inkml:channelProperty channel="T" name="resolution" value="1" units="1/dev"/>
        </inkml:channelProperties>
      </inkml:inkSource>
      <inkml:timestamp xml:id="ts0" timeString="2024-07-05T01:01:21.907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1112 8948 450 0,'0'0'0'0,"0"0"175"0,0 0-4 16,0 0-43-16,10-20 23 16,-7 16-45-16,-3 4 14 0,4-2-28 15,-4 2-13-15,0 0 16 0,0 0-24 16,-7 6-21-16,1 3-13 0,-2 4-18 16,-2 6 6-16,-3 4 10 0,-1 3-15 15,1 1-10-15,-3 6 4 16,-1-1-10-16,1 1 0 0,3-1 2 15,-1-7-7-15,10-4 0 0,2-7 2 16,0-2-2-16,2-7-2 0,0-1-14 16,0-2-7-16,0-1-8 0,0-1-10 15,0 0-9-15,0 0-13 0,0 0-29 16,2-3-1-16,-2-3-23 16,0-3-13-16,2-4-25 0,-2-1-48 15,4-2-94-15,-4 0-87 0</inkml:trace>
  <inkml:trace contextRef="#ctx0" brushRef="#br0" timeOffset="349.22">959 8972 714 0,'0'0'0'16,"0"0"298"-16,0 0-150 0,0 0-33 16,0 0-16-16,0 0 1 15,0 0-25-15,0 0-23 0,-23-15-23 16,23 16-28-16,0 8 6 0,13 3 15 15,-3 1 0-15,7 4 2 0,1 1-1 16,1-2-13-16,4 3-1 0,-1-1 6 16,-1 1-8-16,0 1 0 0,-5-3 0 15,1 1-7-15,-3-2 0 16,-3-1 6-16,-3-1-6 0,-4-6 0 16,0 1 22-16,-2-2-5 0,0-2 1 15,-2-1 0-15,2-3-12 0,-2 0 1 16,2 0-2-16,0 0-6 0,-2-1 2 15,0 0 1-15,0 0-3 0,0 0-33 16,0 0-13-16,0 0-16 16,0-2 2-16,5 0-52 0,-3 0-20 15,0-2-57-15,0 2-233 0</inkml:trace>
  <inkml:trace contextRef="#ctx0" brushRef="#br0" timeOffset="4505.85">752 10714 283 0,'0'0'0'0,"0"0"332"0,0 0-191 16,0 0 2-16,0 0 20 0,0 0-44 15,0 0-15-15,0 0-21 0,-8-14-17 16,8 23 0-16,4 4 10 15,2 6-28-15,1 5-18 0,-1 0-17 16,2-1-7-16,-2-1 2 0,-1-4-8 16,1-3 0-16,-2-3-2 0,0-4 2 15,-4-5-108-15,4-1 22 0,-2-2-42 16,-2-2-9-16,0-5-8 0,-2-7-119 16,-4-2-53-16,-2-4-113 15</inkml:trace>
  <inkml:trace contextRef="#ctx0" brushRef="#br0" timeOffset="4790.07">752 10714 535 0,'0'33'0'16,"7"-33"286"-16,5 0-129 0,3 2-34 16,3 3-35-16,9 3-31 0,4-2-25 15,-2 0 9-15,4-2-8 0,-6 1 1 16,-4 1 14-16,-7-1-17 0,-6 4-7 16,-1-5 11-16,-7 1 5 0,-2 2-1 15,0-3 0-15,0 3-7 16,0 0-7-16,-6 3 1 0,-1 1-7 15,-3 3-12-15,0 6 0 0,-1 1-9 16,-1 7 1-16,4 3 2 0,-3 0-2 16,5 5-2-16,-2 3 5 0,0-3-4 15,4-4-20-15,-1-4 17 0,3-12-4 16,2-6 0-16,0-3-1 16,0-6-20-16,0-1-13 0,2 0-18 15,3-8-46-15,3-2 10 0,0-2-5 16,2-2-115-16,-1 4-109 0,-1 1-176 15</inkml:trace>
  <inkml:trace contextRef="#ctx0" brushRef="#br0" timeOffset="4916.72">1166 11114 1123 0,'0'0'0'0,"0"0"236"0,0 0-182 0,0 0-17 16,0 0-25-16,18 59-15 15,-18-47-63-15,9 1-68 0,-3-7-156 16,0-2-182-16</inkml:trace>
  <inkml:trace contextRef="#ctx0" brushRef="#br0" timeOffset="5326.64">1623 10810 1073 0,'0'0'0'0,"0"0"129"16,0 0-59-16,-46-67 30 16,32 56-45-16,-3 3-25 0,9 5-13 15,-2 1-6-15,-5 2 6 0,1 7 9 16,-1 2 14-16,1 2 16 0,-1 0-16 16,3 1-1-16,6-1-9 0,-3-1-14 15,9 1 6-15,0 0-1 16,0 3-2-16,0 2-2 0,15 0-15 15,3 2 1-15,3 2 4 0,4-2-7 16,-4 3 0-16,-3-1 0 0,5 0 0 16,-9 2-13-16,-7 0 5 0,-5-1-6 15,-2 3 13-15,-7-2 2 0,-3 0-2 16,-4-5 2-16,-1-4 5 0,-3-6-5 16,1-7 2-16,5-2 5 15,-5-9-14-15,5-7 1 0,1 0 5 16,5-5 0-16,6 1 0 0,6 1 4 15,7 1-4-15,3 2-4 0,3 1 4 16,2 0-70-16,1 1 3 16,3 3-32-16,4 3-29 0,-2 4-42 15,-4 5-120-15,-3 1-241 0</inkml:trace>
  <inkml:trace contextRef="#ctx0" brushRef="#br0" timeOffset="5504.7">1815 10984 730 0,'0'0'0'0,"0"0"371"16,0 0-253-16,0 0-1 0,0 0-31 15,54 76-60-15,-54-56-16 0,0 1-20 16,0-3-106-16,0-2-111 0,-2-12-373 16</inkml:trace>
  <inkml:trace contextRef="#ctx0" brushRef="#br0" timeOffset="5943.33">2336 10644 1014 0,'0'0'0'0,"0"0"217"0,0 0-134 15,-73-10 33-15,53 18 1 0,1 2-14 16,3 1-38-16,3 2-12 0,1 2-28 16,6 2-17-16,2 3 1 0,4 1-4 15,2-2-1-15,6-2 5 16,4-3-5-16,5-3 5 0,-1-2 4 16,7-5-8-16,0-4-1 0,-5-2 4 15,-1-7-6-15,-3 1 3 0,-5-3 1 16,1-1-8-16,-4-2 2 0,0-1 0 15,-3 0-22-15,-3-1 15 0,0 0 10 16,0 3-6-16,-3 3 0 0,1 8 3 16,2 1 3-16,0 1 1 15,-4 0-3-15,4 4-2 0,-2 12-1 16,2 7 6-16,0 7-8 0,0 7 5 16,0 2 2-16,2 0-5 0,2-3 2 15,-2-4 0-15,1-5 1 16,-3-6-1-16,4-5 0 0,0-4-36 15,-2-6-17-15,0-3-32 0,4-3-94 16,7-5 1-16,-7-3-57 0,2 0-263 16</inkml:trace>
  <inkml:trace contextRef="#ctx0" brushRef="#br0" timeOffset="6088.93">2605 10955 1142 0,'0'0'0'0,"0"0"229"15,0 0-201-15,0 0 32 0,0 0 12 16,0 0-46-16,31 71-20 0,-31-60-3 16,2-1-6-16,2-1-105 15,0-3-13-15,0-2-149 0,4-5-158 16</inkml:trace>
  <inkml:trace contextRef="#ctx0" brushRef="#br0" timeOffset="6338.26">2993 10600 1389 0,'0'0'0'16,"0"0"289"-16,0 0-239 0,0 0 26 15,0 0-32-15,0 0-34 0,-37 92-2 16,35-54-11-16,-6 3 6 0,6 0 3 15,2-3-12-15,0-3-25 0,4-6-36 16,6-3-67-16,0-6-16 16,1-6-31-16,1-6-95 0,-2-8-132 15</inkml:trace>
  <inkml:trace contextRef="#ctx0" brushRef="#br0" timeOffset="6720.92">3173 10685 1179 0,'0'0'0'16,"0"0"204"-16,0 0-134 0,0 0 45 15,-12 66-38-15,7-39-48 16,5 3-22-16,0 2 6 0,0 2 4 16,3-5-11-16,5-4 1 0,2-4 3 15,3-3-14-15,1-2 6 0,7-4 3 16,1-5-9-16,1-5 7 0,2-2 15 15,0-7-6-15,2-7 4 16,-7-4-1-16,-1-5-11 0,-3 0 7 16,-7 0 7-16,-1-3-2 0,-8-3 4 15,0-5 0-15,-12-1-13 0,-5-4 3 16,-2-1 1-16,-5 4-13 0,-1 8 4 16,4 11 24-16,-2 13-7 0,3 4-3 15,-7 9-7-15,8 6-16 0,3 2 8 16,5 2 0-16,5-1-2 15,-2 0-69-15,6 0 22 0,0-3-27 16,2-1 14-16,0-4-31 0,4-2-33 16,4-3 19-16,1 1-16 0,3-3-92 15,-2 0-98-15,-1-2-176 16</inkml:trace>
  <inkml:trace contextRef="#ctx0" brushRef="#br0" timeOffset="10638.44">5532 8362 861 0,'0'0'0'16,"0"0"315"-16,0 0-220 0,0 0 23 15,0 0-25-15,0 0-39 0,0 0-16 16,0 0 1-16,-71 64-8 0,57-44 3 16,-5 4 0-16,-3 2-7 0,-3 5-5 15,-2 4-3-15,-6 1-3 0,2 1 1 16,0 0 2-16,0-4-8 16,8-5-6-16,9-3 2 0,3-6-6 15,5-3-2-15,4-6 1 0,2-3-4 16,0-4-24-16,0-3 0 0,2 0-16 15,0 0-30-15,2-6-1 0,0-1-7 16,0 0-12-16,-1-3-13 16,-3 3-31-16,0-2-52 0,0-1 9 15,-7 0 1-15,1 2 3 0,2-2 71 16,0 1 17-16,2-1 61 0,-4 1 56 16,4 3 60-16,-3 1 32 0,3 1 18 15,0 1 0-15,2 2 18 16,0 0-19-16,0 1-18 0,0 0 11 15,0 0-30-15,0 2-37 0,-2 4-28 16,0 5-10-16,0 10-3 0,-4 4-3 16,4 3 0-16,2-1-10 0,-2-2-4 15,0-2 2-15,0-5-3 0,2-3 6 16,-2-6 15-16,2-1-1 0,0-5-1 16,0-2-2-16,0 2-7 15,4-3-5-15,6 0 12 0,0 0-1 16,7 0-8-16,-3-3 3 0,7-1-4 15,-2-3-4-15,1 3 6 16,-1 0 2-16,-1 2-7 0,-9 2 2 0,-5 0-7 16,0 0-2-16,-4 0 17 15,0 0-1-15,0 0-7 0,0 0 1 16,0 0-8-16,0 0-5 0,0 0 4 16,0 0-4-16,0 0-56 0,0-1 2 15,0 1-44-15,4 0-126 16,0 0-56-16,-2 0-225 0</inkml:trace>
  <inkml:trace contextRef="#ctx0" brushRef="#br0" timeOffset="13793.77">4033 11827 1255 0,'0'0'0'0,"0"0"261"0,0 0-150 16,0 0-14-16,-23 60-32 0,21-32-39 15,0-2-13-15,2-1-12 0,2-6 1 16,4-3 3-16,-2-5-10 0,1-5-35 16,1-2-16-16,-6-4-34 15,2 0-43-15,4-1 3 0,-2-8-9 16,-2-5-90-16,-2-2-117 0,0-2-136 15</inkml:trace>
  <inkml:trace contextRef="#ctx0" brushRef="#br0" timeOffset="14591.12">4041 11917 794 0,'0'0'0'0,"0"0"404"15,0 0-263-15,0 0-11 0,0 0-6 16,0 0-83-16,0 0-37 16,0 0 12-16,0 0 11 0,81 17-13 15,-46-14-7-15,2 1 1 0,-4 1-9 16,2-3 1-16,-12 0 0 0,-8 0 4 15,-3 0-3-15,-6-1 5 16,0 1-4-16,-4 0 20 0,3-2 6 16,-5 0-3-16,0 0 6 0,0 0-3 15,0 0-15-15,-5 0-1 0,5 0-3 16,0 0-10-16,0 0 1 0,0 0 0 16,0 0 2-16,0 0-4 0,0 0 4 15,0 0-4-15,-2 0-6 16,-2 0 13-16,0 0-10 0,0 0 2 15,-4 1 6-15,-1 3-6 0,3-2 0 16,-2 4 6-16,-4 2-5 0,-1 3 0 16,1 5 4-16,-5 3-4 0,7 3 1 15,-7-1 2-15,7 4 2 0,-2 2-6 16,5 1 6-16,-1 1 0 16,2-5-4-16,2 3 2 0,4-6 0 15,0 0-1-15,0-5 0 0,0 0 0 16,4-3-3-16,2-2 6 0,2-2-4 15,-3 0 0-15,1-2 2 0,-2-2-1 16,-2 1-2-16,4 0 4 0,-4-2-1 16,0 1-2-16,-2-1 2 15,4 2-1-15,3-3-3 0,-5 0 6 16,4 1-3-16,-2 1-1 0,-2-1 2 16,4 0-1-16,-2 0-3 15,-1-2 6-15,-3-1-3 0,0-1-2 16,0 0 4-16,0 0 1 0,0 0-1 15,0 0 7-15,0-1-10 0,0-1 2 16,0 2 7-16,0-3-11 0,0 2 2 16,0 0 2-16,0 1-1 0,0 0-1 15,0 0 2-15,0 0-1 16,0 0-2-16,0 0 4 0,0 0-4 16,0 0-1-16,0 0 5 0,0 0-4 15,-3 0-2-15,3-2 7 0,0 1-6 16,0 0-6-16,0-2 9 0,0-1 0 15,0-1-15-15,0 4 17 0,0 0-4 16,0 0-22-16,0 0 10 16,0-1-20-16,0-1-22 0,0 0-35 15,0 1-34-15,7 1-45 0,-3 1-53 16,2 0-178-16</inkml:trace>
  <inkml:trace contextRef="#ctx0" brushRef="#br0" timeOffset="14944.49">4517 12479 951 0,'0'0'0'15,"0"0"248"-15,0 0-164 0,0 0 4 16,0 0 8-16,0 0-49 0,0 0 2 15,0 0 25-15,72 27-25 16,-43-20-25-16,2 1 11 0,0-1-10 16,6-4-9-16,-2-2 0 0,3-1-4 15,1-1-11-15,-2-4 1 0,2-2 4 16,1 3-7-16,-9-3 2 0,-5 0 43 16,-3 2-47-16,-6-2 5 0,-3 0 3 15,-6 2-8-15,-1 0 0 0,-1 1-4 16,-6 0-9-16,0 3-19 15,0 0-17-15,-6 1-60 0,-3-1-63 16,3 1 6-16,-6-2-42 0,6-3-163 16,-9-2-182-16</inkml:trace>
  <inkml:trace contextRef="#ctx0" brushRef="#br0" timeOffset="15181.86">4973 12379 1109 0,'0'0'0'0,"0"0"279"0,0 0-181 15,0 0 31-15,0 0-56 0,0 0-34 16,0 0-11-16,65 31-10 16,-55-20-14-16,2-3 3 0,5 2 0 15,-9-4-7-15,0 3 0 0,1-3 9 16,-7-2-10-16,-2 2 2 0,0 2 9 16,0-1-7-16,-6 4 15 0,-7 1 4 15,1 4-8-15,-1 2 2 0,-1 2-2 16,4 0-10-16,-3-4 0 15,5-2 1-15,6-5-10 0,0-6-41 16,2-2-42-16,2-1-97 0,2-3-129 16,2-5-239-16</inkml:trace>
  <inkml:trace contextRef="#ctx0" brushRef="#br0" timeOffset="15539.81">4403 12965 1374 0,'0'0'0'16,"0"0"258"-16,0 0-200 0,0 0 4 16,0 0 25-16,68-2-45 0,-33 2-24 15,3 0-9-15,-1-2-11 0,-10 2 0 16,-7 0-9-16,-1 1-20 0,-11 1-30 16,0 2-20-16,-6-2-58 15,-2-1-16-15,-2-1 37 0,-10-1-51 16,-5-8-139-16,1-4-10 0,-5-2-66 15</inkml:trace>
  <inkml:trace contextRef="#ctx0" brushRef="#br0" timeOffset="15682.41">4535 12836 734 0,'0'0'0'0,"0"0"336"16,0 0-219-16,0 0 36 0,0 0-62 16,9 74-36-16,-3-43-4 0,0-1-6 15,0 0-20-15,-4-1-3 16,4-4-10-16,3-4-13 0,-3-7 2 15,-2-4-2-15,0-6-59 0,0-4-47 16,5-4-21-16,-3-12-10 0,2-3-170 16,-2-6-155-16</inkml:trace>
  <inkml:trace contextRef="#ctx0" brushRef="#br0" timeOffset="15856.78">4750 12825 1287 0,'0'0'0'0,"0"0"178"0,-4 58-103 16,4-31 39-16,2 2-61 16,4-2-40-16,5 1-7 0,-5-1-1 15,6-8-10-15,-3-2-68 0,3-5-31 16,-6-5-33-16,2-4-78 0,3-3-87 16,-7-9-121-16</inkml:trace>
  <inkml:trace contextRef="#ctx0" brushRef="#br0" timeOffset="16186.87">4980 12815 801 0,'0'0'0'0,"0"0"128"0,0 0-50 16,-11 68 27-16,5-45-8 0,-4-1-36 16,4-2-21-16,-5-3-1 15,3-2 7-15,4-2 0 0,0-5-7 16,4-1 6-16,0-3-17 0,4-3-17 15,0 0 10-15,8-1 5 0,1 0-1 16,5 0 2-16,3-6-3 0,2 1-15 16,4-3 0-16,-2 1 1 15,-1-1-8-15,-1 1 2 0,-6 3 0 16,-3 0-5-16,-8 4 1 0,-4 0 0 16,-2 0-28-16,0 1 4 0,-4 3 6 15,-2-1-10-15,-6 2-18 16,1-3-10-16,-3-2-28 0,1 0-56 15,3-3-4-15,4-5-45 0,-7-4-118 16,9-3-123-16</inkml:trace>
  <inkml:trace contextRef="#ctx0" brushRef="#br0" timeOffset="16424.23">5019 12787 773 0,'0'0'0'0,"0"0"255"0,0 0-180 16,0 0 20-16,0 0-34 0,0 0-32 15,0 0-5-15,0 0 10 16,0 0-6-16,12 65 6 0,-5-42 0 16,3 2-8-16,2 3 5 0,-3-1 2 15,-1 0-10-15,-2-1 7 0,-4-1 0 16,0-4 2-16,-2-5 4 0,0-3-5 16,0-7-12-16,0-1-3 0,0-5-9 15,-2 0-10-15,2-3-43 16,0-4-60-16,2-5-55 0,0-1-169 15,2-4-395-15</inkml:trace>
  <inkml:trace contextRef="#ctx0" brushRef="#br0" timeOffset="17059.8">5527 11983 1099 0,'0'0'0'0,"0"0"360"16,0 0-228-16,0 0-22 0,0 0-62 15,0 0-30-15,0 0-1 0,0 0 3 16,0 0-13-16,25-60-1 0,-4 54-2 16,4 6-5-16,2 0 2 0,-3 7 6 15,-3 5-6-15,-2 3 0 0,-11 3 3 16,-4 3-5-16,-4 4 2 15,-6 3 9-15,-6 4-7 0,-5 1-1 16,-4 2 4-16,1-4-4 0,-3-7 6 16,2-3-1-16,9-8-7 0,4-5 0 15,8-5 6-15,0-3-9 0,0 0-3 16,8 0 9-16,4 0-3 0,7-3 0 16,4-1 9-16,1-2-10 15,3-1 2-15,0 0 4 0,0 1-7 16,0 0 1-16,-13-1 0 0,1 3-25 15,-9 2-21-15,4-2-14 0,-3 0-54 16,-3 0-50-16,2-8-10 0,-6-1-74 16,4-5-272-16</inkml:trace>
  <inkml:trace contextRef="#ctx0" brushRef="#br0" timeOffset="17406.47">5904 11868 866 0,'0'0'0'15,"0"0"319"-15,0 0-228 0,0 0 13 16,0 0-44-16,0 0-35 0,0 0-17 16,0 0 39-16,0 0-12 0,16 85-6 15,-14-45-12-15,2 2-4 0,5-2 6 16,-5 0-1-16,2-2-6 0,0-8 4 16,3-3-2-16,-3-7-3 15,-6-4 3-15,4-4 5 0,-2-4-4 16,2-3 3-16,-4-3-8 0,0-2-5 15,0 0 2-15,0 0-3 0,0 0-3 16,0 0 2-16,0 0-2 0,0 0-2 16,0 0-13-16,0 0 5 15,0 0 0-15,0 0 2 0,0 0 6 16,0 0-2-16,0-2 5 0,0 0-2 16,4 1 0-16,-4-1-50 0,0-2-2 15,2 0-12-15,0 1-18 0,0 1-11 16,0 0-47-16,-2 1-77 15,0 1-98-15,0 0-225 0</inkml:trace>
  <inkml:trace contextRef="#ctx0" brushRef="#br0" timeOffset="17810.58">6270 12452 950 0,'0'0'0'15,"0"0"321"-15,0 0-232 16,0 0 20-16,0 0-19 0,0 0-21 0,68 53-14 16,-37-51-24-16,4-2-11 0,2 0-1 15,0-6-6-15,-2 1-4 0,7-2 1 16,-5 0 0-16,-8 2-3 0,-8-1-2 16,-3 3-2-16,-9 0-2 15,-3 0-1-15,0 0 0 0,-6-2 3 16,0-2-3-16,0 0-35 0,-4-4-5 15,-4-1-52-15,3 0-16 16,-5-3-18-16,0 0-66 0,4 3-65 0,-5 3-49 16,7 1-95-16</inkml:trace>
  <inkml:trace contextRef="#ctx0" brushRef="#br0" timeOffset="18036.98">6594 12354 698 0,'0'0'0'16,"0"0"430"-16,0 0-242 0,0 0-54 15,0 0-43-15,0 0-13 16,0 0-33-16,0 0-19 0,50 56-9 15,-30-55-11-15,-1 0-2 0,-2 4-4 16,-1-1 0-16,-4 1 2 0,-5-1-2 16,-5 5 0-16,-2-1 5 0,-2 5 1 15,-7 4 13-15,-5 2 13 0,-1 1 7 16,1-1-10-16,-3-1-11 16,5-6-11-16,2-5-5 0,6-2-4 15,-5-5-106-15,5 0-18 0,4 0-78 16,-2 0-141-16,2 0-277 0</inkml:trace>
  <inkml:trace contextRef="#ctx0" brushRef="#br0" timeOffset="18323.21">6179 12866 980 0,'0'0'0'0,"0"0"373"0,0 0-213 16,0 0 31-16,0 0-83 0,60-28-48 15,-34 24-16-15,8 3-16 0,-6 1-13 16,-5-1-2-16,-2 7-10 0,-5 1-3 15,-7 1 0-15,1 0-41 0,-2-1-13 16,-4-3-71-16,-4-3-33 16,-2-1-26-16,-8-4-65 0,-2-8-158 15,-7-5-305-15</inkml:trace>
  <inkml:trace contextRef="#ctx0" brushRef="#br0" timeOffset="18482.56">6284 12726 1046 0,'0'0'0'15,"-2"59"260"-15,4-22-178 0,2 2 33 16,4-2-27-16,-1-3-31 0,-1-5-29 16,6-4-19-16,-3-7-10 0,-1-7-10 15,2-7-40-15,-4-4-37 0,5-4-45 16,-3-8-3-16,-2-7-74 16,7-4-174-16,-7-3-188 0</inkml:trace>
  <inkml:trace contextRef="#ctx0" brushRef="#br0" timeOffset="18682.03">6555 12695 1110 0,'0'0'0'15,"0"0"200"-15,0 0-113 0,-6 87 15 16,8-58-28-16,-2 0-24 0,0 1-26 16,4-3-11-16,-2-5-4 0,2-4-7 15,4-4-3-15,-4-8-36 0,1-3-40 16,-1-3-38-16,4-6-54 15,-4-7-28-15,2-6-149 0</inkml:trace>
  <inkml:trace contextRef="#ctx0" brushRef="#br0" timeOffset="18922.39">6714 12711 1127 0,'0'0'0'0,"0"0"161"0,0 0-96 16,0 0 47-16,-6 79-21 0,6-55-41 15,0-5-22-15,0-1-3 0,4-3 0 16,2-2 15-16,9-5-9 0,-3-3-12 16,2-3-7-16,7-2-5 15,2 0-2-15,2-4 0 0,2-3-2 16,2-2-4-16,-3 3 2 0,-1-4-2 16,-4 4-24-16,-9 2 2 15,1 0-4-15,-5 0-9 0,0 1-36 16,-6-2-13-16,-2 1 2 0,-2 1-11 15,-8-3-9-15,4 3-39 0,-5-1-105 16,3-3-41-16,-2 0-218 0</inkml:trace>
  <inkml:trace contextRef="#ctx0" brushRef="#br0" timeOffset="19199.3">6848 12666 505 0,'0'0'0'0,"0"0"262"16,0 0-159-16,0 0 39 0,0 0-51 15,0 0-28-15,0 0 4 0,0 0-2 16,0 0-11-16,13 6 3 0,-9 11 5 16,0 2-3-16,-2 4 9 15,0 4-17-15,2 2-14 0,3 1-2 16,-7-1-10-16,2-5-11 0,2-4-4 15,-2-3-8-15,0-7-2 0,0-3 0 16,0-4-32-16,-2-3-34 0,2 0-71 16,-2-3-9-16,0-6-19 0,0-6-226 15,0-4-371-15</inkml:trace>
  <inkml:trace contextRef="#ctx0" brushRef="#br0" timeOffset="19757.81">7161 11872 1195 0,'0'0'0'0,"0"0"262"16,57-10-141-16,-38 11-30 0,0 8-44 15,-5 5-17-15,-8 3-15 0,-4 2-6 16,-2 2-2-16,-4 2-2 16,-2-2-3-16,-6 0 4 0,3-1-2 15,-1-6-3-15,6-2 1 0,2-5-1 16,2 0-2-16,0-3 0 0,2-3 1 16,6-1-9-16,5 2 10 0,1-2-1 15,-2 0 0-15,3 0 0 16,-5 1 3-16,3 3-3 0,-7 5 0 15,-6 3 15-15,0 1-9 0,-6 5 6 16,-9 3-9-16,3-2-1 0,-3-2 2 16,1-6-4-16,6 0 0 0,3-10-21 15,1-1-15-15,4-4-15 0,0-11-68 16,2-4-5-16,7-5-27 0,7-3-87 16,-3-1-87-16,3 0-138 15</inkml:trace>
  <inkml:trace contextRef="#ctx0" brushRef="#br0" timeOffset="20042.99">7510 11797 1165 0,'0'0'0'0,"0"0"265"16,0 0-189-16,0 0 24 0,0 0-42 16,0 0-26-16,10 64 6 0,-2-46-17 15,7-2-3-15,-3-3 3 16,7 0-10-16,0-2-6 0,-3-2 1 15,-1 1-3-15,3-3-3 0,-1 1 0 16,-7 1 3-16,0 1-3 0,-3 0 0 16,-7 3 2-16,0 1-3 0,-3 6 2 15,-3 4 3-15,-6-1-5 0,2-1 2 16,-5-4 1-16,-1 0-3 16,3-3 0-16,-1-1-11 0,-3-5-7 15,7-3-14-15,-5-3 1 0,7 0-21 16,-4-3-30-16,3 0-1 0,1-3-22 15,0-1-55-15,4-3-54 0,-2 0-87 16,3-5-234-16</inkml:trace>
  <inkml:trace contextRef="#ctx0" brushRef="#br0" timeOffset="20579.24">7533 11847 686 0,'0'0'0'0,"0"0"401"15,0 0-247-15,0 0 0 0,0 0-19 16,0 0-68-16,0 0-21 0,0 0 8 16,62-32-26-16,-38 28-4 0,1 2 5 15,6 0-14-15,-2 1-3 16,-2 1 2-16,-2-1-6 0,-4 1-1 16,-3 1 3-16,-10 2-8 0,3 0 1 15,-9 1 4-15,0-2-6 0,0-2 1 16,-2 0 2-16,0 3-8 0,-2-1-25 15,-4 1-17-15,-3-1-38 0,5 3-55 16,2 3-96-16,-2-2-99 16,2 2-241-16</inkml:trace>
  <inkml:trace contextRef="#ctx0" brushRef="#br0" timeOffset="24923.11">1776 5307 590 0,'0'-4'0'16,"0"0"324"-16,0 1-220 0,2-2 3 16,-2 3 9-16,0 1-38 15,-2 0-4-15,-2 1-1 0,4 0-11 16,0 0 3-16,0 0-6 0,0 0-13 16,-3 0-8-16,3 0-1 0,-2 0-3 15,2 0-1-15,0 0-4 16,0 1-9-16,-4-1-4 0,-2 3-6 15,-4 2-2-15,4 2 5 0,-5 0-6 16,-1 7 5-16,1 3-2 0,-5 5-5 16,-3 10 6-16,-8 8-1 0,-4 14-8 15,-2 13 2-15,-6 14 0 16,-4 14-1-16,-13 12 1 0,4 1 3 16,-14 3-3-16,6-9 11 0,2-7-2 15,7-11-13-15,7-7 0 0,9-8 0 16,6-13 0-16,10-8 0 0,7-12 0 15,6-11 0-15,4-11 0 0,2-8 0 16,0-5 0-16,0-1 0 16,0 1 0-16,0-1 0 0,0 0 0 15,0 0 0-15,0 0 0 0,0 0 0 16,0 0 0-16,0 0 0 0,0 0 0 16,0 0 0-16,0 0 0 0,0 0 0 15,0 0 0-15,0-2-50 0,2-4 6 16,4 3 3-16,2-5-23 15,5-2-16-15,-3 1-66 0,4-4-88 16,-5 3-35-16,1 0-219 0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deg"/>
          <inkml:channel name="T" type="integer" max="2.14748E9" units="dev"/>
        </inkml:traceFormat>
        <inkml:channelProperties>
          <inkml:channelProperty channel="X" name="resolution" value="1100.67188" units="1/cm"/>
          <inkml:channelProperty channel="Y" name="resolution" value="1936.58398" units="1/cm"/>
          <inkml:channelProperty channel="F" name="resolution" value="5.68611" units="1/deg"/>
          <inkml:channelProperty channel="T" name="resolution" value="1" units="1/dev"/>
        </inkml:channelProperties>
      </inkml:inkSource>
      <inkml:timestamp xml:id="ts0" timeString="2024-07-05T01:03:21.725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9924 7665 769 0,'0'0'0'0,"0"0"526"0,0 0-430 15,0 0-27-15,0 0-32 0,0 0-26 16,0 0 5-16,0 0-5 0,68 5-6 15,-45 7 0-15,0 2-5 0,-7 0 0 16,-5 0 0-16,-3 2-1 16,-8 1 1-16,-6 2 0 0,-7 2 8 15,-5 3 2-15,-7-1 40 0,2-4-10 16,-1-2-7-16,-1-6 0 0,4-4-22 16,5-3-1-16,9-2 1 0,3-2-4 15,4 0-7-15,13-1 0 0,5-2-12 16,9 2 12-16,0 1 0 15,6 1 0-15,-8 7-43 0,0 2 24 16,-1 4 7-16,-5-2 0 0,-5 1 10 16,-3 3 1-16,-5-1 1 0,-6 2 0 15,-4 0 4-15,-6 1 2 0,-5 0 11 16,-1-2-5-16,-7-2-2 0,2-3-3 16,3-2-6-16,-3-3 0 15,4-4 2-15,5-2-6 0,10-1-29 16,2-4-48-16,0-2-37 0,8-3-23 15,7 2-49-15,1-6-49 0,1 1-142 16</inkml:trace>
  <inkml:trace contextRef="#ctx0" brushRef="#br0" timeOffset="266.27">10307 7778 1063 0,'0'0'0'0,"0"0"339"0,-40 66-231 15,30-33-5-15,4-1-21 0,0-3-25 16,6-5-32-16,12-6-12 0,5-7-7 16,7-3-6-16,7-5 0 0,0-3 0 15,5-6 2-15,-8-4-11 0,-3-2-1 16,-6 2 2-16,-9-4 7 16,-6-1 2-16,-4-1 2 0,0-2-3 15,-10-3 7-15,-4-6-5 0,-5 0 0 16,-2 1 5-16,-1 7-3 0,3 10 3 15,0 5-3-15,11 4-6 0,0 5-1 16,2 0-28-16,6 6-46 16,6-4-59-16,6 1-77 0,7-3-91 15,-1-5-229-15</inkml:trace>
  <inkml:trace contextRef="#ctx0" brushRef="#br0" timeOffset="470.16">10768 7844 1201 0,'0'0'0'0,"0"0"404"15,0 0-318-15,0 0-27 0,0 0-4 16,0 0-35-16,72-24-17 0,-45 29-1 16,-2 1-3-16,-1 5-19 15,1-3-41-15,-2 0-50 0,2-1-41 16,2-4-67-16,2-3 139 0,0-6-301 15</inkml:trace>
  <inkml:trace contextRef="#ctx0" brushRef="#br0" timeOffset="803.92">11216 7649 1269 0,'0'0'0'15,"0"0"238"-15,0 0-195 16,0 0 10-16,-43 65-11 0,41-59-29 15,2-6-14-15,0 1-2 0,0-1-15 16,4-1-34-16,6-7 18 0,-2-1-8 16,3-2-1-16,-1 1 11 0,-2 2 7 15,1 1 17-15,-1 4 6 0,2 0 2 16,3 3 0-16,1 0 15 0,3 3 7 16,-1 3-7-16,1 1-3 15,-5 2 6-15,-6 4 0 0,3 2 4 16,-3 7 20-16,-4 8-2 0,-2 8-4 15,-2 5-1-15,-11 7-6 16,-1 4 1-16,-9-2 9 0,5-4-8 16,-1-6-4-16,0-10-9 0,7-9-12 15,8-10-4-15,0-6 1 0,4-5-5 16,0-2-15-16,0-1-39 0,0-9-26 16,2-3-58-16,4-4-49 0,2-2-45 15,1 2-170-15</inkml:trace>
  <inkml:trace contextRef="#ctx0" brushRef="#br0" timeOffset="1022.09">11578 7915 1199 0,'0'0'0'0,"0"0"209"16,0 0-148-16,0 0-2 0,0 0 0 15,70 18-29-15,-43-19-26 16,0 1-8-16,-4 1-99 0,-5 2-31 16,-5 5-69-16,-7-1-197 0,-6 0-102 15</inkml:trace>
  <inkml:trace contextRef="#ctx0" brushRef="#br0" timeOffset="1146.76">11607 8107 1206 0,'0'0'0'0,"0"0"257"0,0 0-190 16,0 0 7-16,0 0-20 0,70-10-39 16,-41-1-10-16,-2 0-10 0,2 4-110 15,2-2 22-15,-2 3 52 0,-29 6-369 16,56-15-94-16</inkml:trace>
  <inkml:trace contextRef="#ctx0" brushRef="#br0" timeOffset="1571.98">11996 7907 1014 0,'0'0'0'16,"0"0"260"-16,0 0-162 0,0 0-12 16,-15-65-21-16,19 53-32 0,9 4-10 15,-1-1-6-15,7 4-10 0,1 3-5 16,1-1 2-16,-2 3-3 15,-1 6-1-15,3 4 0 0,-9 2-1 16,5 2 1-16,-5 2 0 0,-4 1-3 16,-1 3-2-16,-7 3 0 0,0 6 5 15,-9-1 0-15,-5 2 3 0,-1 2 1 16,-3 0-2-16,-5-3 1 0,23-29 3 16,-43 46 7-16,26-32 6 15,9-5 6-15,-2-4-2 0,5-3 5 16,5-2 5-16,0 0-18 0,0 0 2 15,5-3-8-15,7-4 3 0,2-1-2 16,5-1-2-16,2 2-7 16,1 2 1-16,-1 1-1 0,-2 3-2 15,-1-1 0-15,-7 2-37 0,-1 1-16 16,-2 3-31-16,-4-1-76 0,-2-3-29 16,0-1-102-16,-2-9-244 0</inkml:trace>
  <inkml:trace contextRef="#ctx0" brushRef="#br0" timeOffset="2046.65">12444 7711 1187 0,'0'0'159'0,"0"0"-53"0,0 0-25 15,58 44 21-15,-37-34-43 0,1 2-29 16,5 0-17-16,4-1 1 0,-14 1-9 15,-5 2-7-15,-8 4-11 0,-4-2 2 16,-6 3-1-16,-6 0 1 0,-3-2 7 16,1 0 2-16,-3-5 3 15,5-3 1-15,4-5 13 0,3-3 9 16,5 1-3-16,0-2 9 0,0 0-9 16,0 0-6-16,2-2-3 0,7-1-7 15,3-2 0-15,5-1-3 0,1 4-2 16,1 2 0-16,-7 4-4 15,1 5 5-15,-3 4-2 0,0 1 0 16,-5 2 0-16,-5 0 2 0,0 3 0 16,-11 2 0-16,-1 0 11 0,-9 0 8 15,-2-4 2-15,-1-2 2 0,-3-8 4 16,-2-2-5-16,2-5 0 16,2 0-8-16,6-7-7 0,1-1-2 15,3 3 2-15,7-1-1 0,4 4-7 16,2 2 0-16,2 0 0 0,0 0 0 15,0 0 0-15,0 0 0 0,-2 0 0 16,2 0-35-16,0 0 3 16,4 2 6-16,-2 1-3 0,0 4-8 15,4 0-35-15,-4 2-52 0,0-1-48 16,-2 0-14-16,3-1-117 0,-3-2-138 16</inkml:trace>
  <inkml:trace contextRef="#ctx0" brushRef="#br0" timeOffset="5276.67">10487 9136 507 0,'0'0'0'16,"0"0"242"-16,0 0-128 0,0 0 9 15,0 0 2-15,0 0-39 0,0 0-9 16,0 0-11-16,-9 49-10 0,15-49-6 15,5 0 3-15,-1-2-12 0,7-9-7 16,1-2-6-16,5-7-10 0,0-3-6 16,-1-3-8-16,1 0-2 15,-4 2 2-15,-3 3-3 0,-5 3-1 16,-1 3 0-16,-6 4 3 0,-2 7-3 16,0-1 4-16,-2 4-3 0,0 1 3 15,0 0 8-15,0 0 2 0,0 0-1 16,0 0-1-16,0 0 0 15,0 0-4-15,0 0-5 0,0 2-2 16,0 5-2-16,0 1 0 0,0-1 1 16,0 4 0-16,0-1 0 0,0 5 1 15,0 6 0-15,-2 3 0 16,0 3 0-16,2 5 0 0,-4 4 1 16,4 4 1-16,-2 2-4 0,0 0 2 15,2 0 1-15,0-2-4 0,0-9 4 16,0-4-2-16,2-9 2 0,0-4 2 15,2-6 6-15,-2-4 0 0,-2-3-2 16,0-1-6-16,0 0-1 16,2-6 1-16,-2-4-4 0,4-5-20 15,1-3-26-15,-1 0-71 0,2 3-24 16,-2 0-95-16,4 4-280 0</inkml:trace>
  <inkml:trace contextRef="#ctx0" brushRef="#br0" timeOffset="5636.46">11429 9055 1098 0,'0'0'0'0,"0"0"307"16,0 0-232-16,0 0 21 0,0 0-21 15,72 5-32-15,-45-4-12 0,6-1-20 16,-6 1-8-16,2 1-2 15,-4-1-2-15,-6 2-38 0,-5 1-62 16,-8 0-1-16,-4 1-22 0,-2 3-98 16,-8-3-64-16,-8 1-93 0</inkml:trace>
  <inkml:trace contextRef="#ctx0" brushRef="#br0" timeOffset="5852.88">11442 9196 1007 0,'0'0'0'0,"0"0"293"0,-19 67-219 15,19-42 7-15,0-2-24 0,4-2-10 16,6-4-6-16,5-5-26 0,1-5-9 16,7-4-4-16,-4-3 0 15,-3-11 0-15,-3-1-4 0,-3-5-21 16,-4-1 9-16,0 0-2 0,-6-2 6 16,-14 3 2-16,-3 1-5 0,-3 6 9 15,1 6 3-15,-4 4-1 16,5 6 2-16,-1 8 0 0,5 2-35 15,3 1-9-15,5 2-38 0,6-5-76 16,0 3-80-16,0 0-171 0</inkml:trace>
  <inkml:trace contextRef="#ctx0" brushRef="#br0" timeOffset="6026.57">11413 9533 1337 0,'0'0'0'16,"0"0"208"-16,0 0-135 0,0 0 15 15,66-24-30-15,-29 5-42 16,0-4-10-16,4 1-6 0,-5-2 0 16,-5 4-64-16,-13 3-49 0,-5 4 1 15,-7 1 3-15,-6 0-52 0,0-3-36 16,-10-5-79-16,-1-7-53 0</inkml:trace>
  <inkml:trace contextRef="#ctx0" brushRef="#br0" timeOffset="6243.99">11601 8926 1000 0,'0'0'0'0,"0"0"368"0,0 0-325 16,0 0 4-16,12 99 6 0,7-36-18 15,-3 10 4-15,3 2-14 0,4 0-5 16,8-7-3-16,-5-11-7 16,8-11-8-16,1-11-2 0,-4-10 0 15,-4-9-40-15,-1-6-5 0,-13-9 3 16,-3-1-19-16,-6-9-26 0,-4-7-37 15,0-7-110-15,-2-8-91 16,-8-6-78-16</inkml:trace>
  <inkml:trace contextRef="#ctx0" brushRef="#br0" timeOffset="6426.97">11762 8919 1226 0,'0'0'0'0,"0"0"207"0,0 0-142 16,0 0-1-16,66 50-17 15,-39-15-28-15,-4 4-7 0,-5 7-11 16,-5 6 4-16,-9 2-2 0,-4 3-2 16,-8 1 2-16,-9-5 5 0,-4-5 8 15,-1-11 5-15,-3-6 4 16,4-11-18-16,0-8-5 0,11-5-4 16,2-7-99-16,8 0-30 0,0-5-96 15,6-8-354-15</inkml:trace>
  <inkml:trace contextRef="#ctx0" brushRef="#br0" timeOffset="6862.74">12558 9131 1182 0,'0'0'0'0,"0"0"206"15,0 0-198-15,0 0 34 0,0 0 28 16,12-60-41-16,7 46-12 0,1 3-8 16,7 3-4-16,-2 1 2 15,-2 2-6-15,-5 5 1 0,-3 5 4 16,-13 7-6-16,-2 8 0 0,-10 6 32 15,-3 3-5-15,-7 4 1 16,1-1-2-16,-4-1 1 0,1-5 2 16,1-5-4-16,0-5 7 0,9-5 2 15,-1-3-3-15,9-4-14 0,4-2-2 16,4 0-8-16,9 0-7 0,-3 0 0 16,9-2 15-16,3 0-14 0,5-1 0 15,2-3 3-15,0-3-8 16,0 0-57-16,-4 0-16 0,-11 0-92 15,-3 0-15-15,-7-3-47 0,2-1-155 16,-6-10-90-16</inkml:trace>
  <inkml:trace contextRef="#ctx0" brushRef="#br0" timeOffset="7211.8">12866 8901 1290 0,'0'0'0'15,"0"0"324"-15,0 0-251 0,82-48-16 16,-55 43 2-16,-2 4-41 0,-2 2-12 15,-2 8-7-15,-3 5-3 0,-1 1-20 16,-3 6-8-16,-6 0 4 16,-3 1 10-16,-5 1 5 0,-13 0 11 15,-1 2 4-15,-7 1-4 0,-2 0 4 16,1-5 33-16,1-2 11 0,8-7 0 16,9-6-11-16,0-4-20 0,4-1-13 15,2-1-4-15,4 0-1 0,5 0 2 16,1-6-3-16,1 3-7 15,-1 0 4-15,0 3-4 0,-1 3-4 16,1 4 10-16,-2 6-4 0,-3 3-11 16,-7 4 13-16,-2 5 8 0,-19 5-1 15,-2 3 0-15,-8 0 0 16,31-33 11-16,-60 58-9 0,27-37 0 16,6-7-4-16,5-6-68 0,1-5-76 15,6-3-95-15,5-3-88 0,2-5-361 16</inkml:trace>
  <inkml:trace contextRef="#ctx0" brushRef="#br0" timeOffset="10465.24">13182 8678 293 0,'0'0'0'0,"0"0"58"0,0 0-30 16,0 0 9-16,0 0-7 0,0 0-22 16,0 0-8-16,0 0 0 0,0-2-20 15,2 1 18-15,0 1 1 0,-2-3 2 16,6 2 5-16,-6 0 18 15,0-2 31-15,0 0 38 0,0 0 33 16,0 0-5-16,0-1-15 0,2 3-19 16,-2 0-46-16,0 1-23 0,2 0-17 15,-2 0 2-15,0 0 1 16,5 0-5-16,-5-1 2 0,0 1 2 16,2 0-4-16,0 0 2 0,-2 0 4 15,0 0 16-15,0-1 17 0,0 0 9 16,0 1 12-16,0 0 4 0,-2 0-5 15,2 0-20-15,0 0-20 0,0 0-7 16,0 0-9-16,0 0 3 16,0 0-2-16,0 0-6 0,0 0 2 15,0 0 2-15,0 0-2 0,0 0 2 16,0 0 4-16,0 0 6 0,0 0 16 16,0 0 8-16,0 0-3 0,0 0-6 15,0 0-6-15,0 0-13 0,0 0-2 16,0 0 1-16,0 0-8 15,0 0 4-15,0 0 4 0,-4 0-5 16,-3 5 3-16,-1 4 0 0,0 2-6 16,-5 2 4-16,5 1 7 0,0 0-8 15,-7 3 5-15,1 0 2 0,4 2-5 16,-5 2 3-16,1 3 0 0,-3 2-7 16,-1 3 2-16,-3 5 6 15,-4 2-7-15,-2 4 0 0,-2 3 0 16,-6 3 10-16,0 4-5 0,-2 2 7 15,4 1-8-15,-2 2 2 16,1-3-1-16,6-2-7 0,-1-1 4 16,2-5 10-16,4-2-5 0,4-5 4 15,1-3 0-15,1-5-9 0,3-3 3 16,1-4 4-16,5-3-7 0,0-6 5 16,4-1 0-16,0-7-2 0,1-2 1 15,3-2 3-15,0-1-7 16,0 1 0-16,0-1 5 0,0 0-8 15,0 0 2-15,0 0 7 0,0 1-8 16,0-1 0-16,0 0 8 0,0 0-8 16,0 0 0-16,0 0 6 0,0 0-7 15,0 0 2-15,-2-1 3 0,2 1-5 16,0-1 2-16,0 0 1 0,2-2-4 16,1-7-13-16,1 1-4 15,-2-3-52-15,6 0-46 0,-2 4-55 16,2 2-107-16,5 1-182 0</inkml:trace>
  <inkml:trace contextRef="#ctx0" brushRef="#br0" timeOffset="14347.13">10234 8899 893 0,'0'0'0'0,"0"0"326"15,0 0-220-15,0 0-22 0,0 0 5 16,0 0-7-16,-62 70-8 16,42-41-18-16,-5 5-10 0,-2 3-6 15,0 2-7-15,-2 0-6 0,4-1-2 16,-2-1-11-16,5-6 0 0,5-5-5 15,11-5-12-15,4-9 6 0,2-5 0 16,0-3-6-16,0-3-3 0,4-1-11 16,-2 0-12-16,6-4 10 15,-3-9-5-15,-1-2-26 0,0-2-2 16,-2-1-22-16,4 1-43 0,-4 0 30 16,-2-2-27-16,0 3-51 15,0-1 28-15,0 3-34 0,0 1-39 16,0 0 59-16,0-2-10 0,0 2-89 15</inkml:trace>
  <inkml:trace contextRef="#ctx0" brushRef="#br0" timeOffset="15114.81">9972 9019 257 0,'0'0'0'16,"0"0"237"-16,0 0-91 0,0 0 21 15,0 0-13-15,0 0-34 0,0 0 4 16,0 0-25-16,-23-58-5 16,23 57-27-16,0 1-31 0,0 0-15 15,0 0-11-15,2 0 1 0,4 2 2 16,3 5 19-16,1 3 12 0,6 3-11 15,3 2-9-15,-2 3 1 0,3-1-4 16,-1 2-10-16,4 2 2 16,3 0-2-16,-3 0-9 0,0 0 3 15,-6-3 0-15,1 0-8 0,-3-3 6 16,-7-3 1-16,0-2-8 0,-2-3 8 16,-2-2 18-16,-1-1-2 0,-1-2 2 15,-2-2-2-15,2 2-13 0,-2-2 6 16,0 0-3-1,0 0-12-15,0 0 4 0,0 0 4 0,0 0-10 16,0 0 6-16,0 0 1 0,0 0-6 16,0 0 4-16,0 0 3 0,0 0-8 15,0 0 6-15,0 0-1 0,0 0-2 16,0 0 0-16,0 0 4 0,0 0-6 16,0 0 2-16,0 0 3 15,0 0-4-15,0 0 2 0,0 0 4 16,0 0-8-16,0 0 5 0,0 0 2 15,0 0-6-15,0 0 3 0,0 0 0 16,0 0 0-16,0 0-13 16,0 0 10-16,0 0-7 0,0 0 9 15,0 0 2-15,0 0-2 0,0 0-3 16,0 0 6-16,0 0-4 0,-2 0 3 16,2 0 1-16,-2 0-4 0,2 0 3 15,-3 0 1-15,3 0-4 16,0-2 2-16,-2 2 4 0,2 0-8 15,0 0 5-15,0 0 0 0,0 0-2 16,0 0-1-16,0 0 4 0,-2 0-4 16,2 0-11-16,0 0 11 0,0-1-9 15,0 1 9-15,0 0 3 0,0 0-2 16,0 0-1-16,0-2 4 16,0-1-4-16,-4 1-11 0,4 0 12 15,-2 2-3-15,2 0 7 0,0 0-1 16,0 0-4-16,0 0 3 0,0 0 1 15,0 0-4-15,0 0 0 0,0 0 2 16,-4 0 0-16,2-1-31 0,2 1 8 16,0 0-17-16,0 0 12 15,0 0 0-15,0 0-4 0,0 0 11 16,0 0 2-16,0 0-3 0,0 0 11 16,0 0 4-16,0 0-11 0,0 0 1 15,0 0-13-15,0 0-32 16,0 0-25-16,0 0-6 0,0 0-56 15,0-1-19-15,0 0-79 0,0 0-36 16</inkml:trace>
  <inkml:trace contextRef="#ctx0" brushRef="#br0" timeOffset="19086.93">4025 6389 533 0,'0'0'0'16,"0"0"307"-16,0 0-193 0,0 0-9 15,0 0-7-15,-73 43-22 0,53-35-1 16,-1-3-1-16,-2 2-17 0,-4 0-7 16,3 1 3-16,-12-1 2 15,3-3-6-15,0 2-6 0,0-3-4 16,-2 1-11-16,0-4 1 0,0 0-4 16,4-6-8-16,-2-4 0 0,2-5 2 15,4-3-5-15,-6-7-7 0,2-5 1 16,4-5-4-16,-4-6-4 15,0-3 0-15,2-3 13 0,0-5-13 16,-4-4 0-16,4-2 1 0,4 11-1 16,-4 3 0-16,9 4-1 0,3 4 0 15,0-9 1-15,5 1 0 0,6 1 0 16,4 3-2-16,4 0 1 0,12 4-3 16,5 1 7-16,0-1-3 15,7 6 0-15,-1 2 0 0,2 0 3 16,4 3-4-16,2 0 2 0,2 3 1 15,7-1-3-15,-1 4 2 0,4 1-1 16,-1 2 0-16,-1 3 0 16,3 1 1-16,-5 7-1 0,0-1 0 15,3 5 3-15,-3 1-5 0,-2 1 3 16,1 6 1-16,-5 2-4 0,0 3 4 16,0 2 2-16,-2 0-6 0,-2 6 4 15,-2-1-1-15,-2 2-3 16,-4 5 4-16,-3 0 2 0,-3 1-5 15,0 2 2-15,-1 2 3 0,-6 0-5 16,3 6 2-16,-7 1 10 0,-2 0-8 16,-2 4 6-16,-2 1 1 0,-2 2-2 15,-6 2 5-15,-2-1-2 0,-1 0-5 16,-3 0 6-16,-1-1-1 0,-3-1-8 16,-1-2 9-16,-4-6-4 15,1 1-5-15,-5-4-3 0,-6 2 0 16,2-5 0-16,0-3 0 0,-4-5 0 15,4-4 0-15,-3-6 0 0,5-2 0 16,5-4 0-16,1-1 0 0,4-2 0 16,5-2 0-16,6-1 0 15,3 0 0-15,3 0 0 0,0 0 0 16,2 0 0-16,0 0 0 0,0 0 0 16,0 0 0-16,0-3 0 0,4-3 0 15,5 0 0-15,3-1 0 16,-2-1-96-16,7 1-22 0,2 0-177 15,-5-4-71-15,-4 1-510 0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deg"/>
          <inkml:channel name="T" type="integer" max="2.14748E9" units="dev"/>
        </inkml:traceFormat>
        <inkml:channelProperties>
          <inkml:channelProperty channel="X" name="resolution" value="1100.67188" units="1/cm"/>
          <inkml:channelProperty channel="Y" name="resolution" value="1936.58398" units="1/cm"/>
          <inkml:channelProperty channel="F" name="resolution" value="5.68611" units="1/deg"/>
          <inkml:channelProperty channel="T" name="resolution" value="1" units="1/dev"/>
        </inkml:channelProperties>
      </inkml:inkSource>
      <inkml:timestamp xml:id="ts0" timeString="2024-07-05T01:05:46.565"/>
    </inkml:context>
    <inkml:brush xml:id="br0">
      <inkml:brushProperty name="width" value="0.05292" units="cm"/>
      <inkml:brushProperty name="height" value="0.05292" units="cm"/>
      <inkml:brushProperty name="color" value="#0000FF"/>
    </inkml:brush>
  </inkml:definitions>
  <inkml:trace contextRef="#ctx0" brushRef="#br0">19987 4974 640 0,'0'1'0'0,"0"-1"330"0,0 0-230 16,0 0-28-16,0 0-2 0,0 0-17 15,0 0-20-15,0 0-10 16,4 0 3-16,2-4 8 0,-2-1 4 15,3-2-8-15,3 0-7 0,0-2 5 16,1 1 7-16,1-2-7 0,3 1-3 16,-3-3 6-16,4 3-4 0,1 1-7 15,2 3-1-15,3 0-13 16,5 1-5-16,0 0 7 0,4 1-7 16,2 1-2-16,0 1 2 0,4-1 4 15,1 2-6-15,-1 0 1 0,0 0-3 16,-4 3-5-16,-2 3 8 0,-4 0 0 15,-2 0-7-15,-4 4 10 16,-1-2-4-16,-7-2 0 0,3 2 1 16,-6-2 0-16,1 1 0 0,-5 0 0 15,-2-5 3-15,0 3-4 0,0-1 2 16,-2 0 2-16,1 0-3 0,-3-4 0 16,0 2 0-16,0-2-16 15,0 1-22-15,-3-1-15 0,-3 0-32 16,-2-3-9-16,2-3-21 0,-2-6-55 15,-1-3-55-15,-5-5-43 0</inkml:trace>
  <inkml:trace contextRef="#ctx0" brushRef="#br0" timeOffset="776.39">20427 4403 617 0,'0'0'0'15,"0"0"266"-15,0 0-165 0,0 0-25 16,0 0-7-16,0 0-20 0,0 0-26 15,0 0-6-15,0 0-3 0,-6 1 3 16,6 4 22-16,2 2-12 0,2 0-7 16,-2 5 3-16,-2 2-3 0,2 3-2 15,-2 5 4-15,0 2-6 16,0 2-1-16,0 2-1 0,-2-1-5 16,2-1-6-16,0-2 5 0,0-4-5 15,2-3-5-15,0-2 4 0,3-5 2 16,-3-4-4-16,4 0 0 0,-2-5 5 15,-4-1-6-15,0 0 2 16,0 0 15-16,0-2-2 0,0-7 15 16,0-3-22-16,0-4-8 0,-4-1 2 15,-2-3 5-15,-1 1-8 0,-1 1 4 16,-2 3 1-16,4 4-4 0,-9 0 2 16,7 5 3-16,-2-3-7 0,-5 2 6 15,3 0-1-15,-5 2-2 16,3 0 0-16,-1 3 6 0,3 2-4 15,-3 1 8-15,3 0-7 0,0 2-5 16,-3 3 4-16,5 3 3 0,-5 0-5 16,5 5 0-16,-2-2-1 0,3 2-1 15,-3-1 4-15,8-1 1 16,0 2-3-16,-1-1 0 0,5-1 4 16,0-1-5-16,3 2 2 0,3-4 5 15,-2 0-4-15,6-1 11 0,1-1-2 16,3-1 1-16,3-2 9 0,-1-3-3 15,7-1-6-15,-2 0 4 16,1 0-8-16,-1 0-7 0,-2 0 5 16,-1 0-5-16,-1-2-2 0,-3 0 2 15,1 0 2-15,-7-2-4 0,2 2 2 16,-4 1 0-16,-4-1-3 0,-2 2 4 16,0 0 4-16,0 0 0 0,0 0 8 15,0 0-10-15,0 0-5 16,0 0 2-16,0 0 3 0,0 0-20 15,0 0-9-15,3 0-36 0,1-2-44 16,6-1-17-16,-2 0-54 0,3-4-233 16,-1 2-450-16</inkml:trace>
  <inkml:trace contextRef="#ctx0" brushRef="#br0" timeOffset="1625.23">21475 5752 365 0,'0'0'0'0,"0"0"146"16,0 0-46-16,0 0-1 16,0 0 32-16,0 0-11 0,0 0-21 15,0 0 2-15,0 0-12 0,9-24-2 16,-9 24-3-16,0 0-9 0,0 0-1 15,0 0-12-15,6 6-22 0,2-1-3 16,2 1-7-16,5 2-6 16,3-2-4-16,5 1-1 0,6-2 4 15,4-2-7-15,6-2-5 0,5-1 6 16,1 0-7-16,1 0-5 0,-1 0 4 16,-3-1-8-16,-1-1-2 0,2-6 2 15,-1 1 5-15,-1-5-7 0,0-4 2 16,3 1 1-16,-9-4-3 15,0 2 2-15,-4 1 6 0,-4 2-9 16,-6 3 4-16,-7 2 0 0,-1 2-5 16,-5-1 6-16,-2 6-1 0,-6 0-6 15,0 1 8-15,0 1-8 0,-8 1-10 16,-3 4 2-16,1 4-14 16,-2-2-34-16,1 2-25 0,1-1-65 15,0 2-100-15,-1 0-141 0,-1 1-456 16</inkml:trace>
  <inkml:trace contextRef="#ctx0" brushRef="#br0" timeOffset="2653.31">21926 5978 1014 0,'0'0'0'0,"0"0"269"0,0 0-203 15,-10 75-10-15,10-51 10 0,2 0-14 16,-2 3-17-16,4 1-13 0,2 1-7 15,2-1-6-15,-2-3 3 0,1-1-2 16,-3-5-3-16,2-1 1 16,-4-3-1-16,0-5 8 0,-2-5 11 15,0 0 6-15,0-4-5 0,-2-1-5 16,-4 1-14-16,4-1-1 0,-4-1 1 16,-3-3-8-16,1-2 0 0,0-2 0 15,0 1 0-15,-5-1-6 16,-1-3 4-16,1 0-5 0,-1-1-4 15,-1 1 5-15,-5 0-3 0,3 2 1 16,3 0 10-16,-3 3-2 0,3 0 0 16,-1 0 0-16,3 2 0 0,-1 1-3 15,3 2 6-15,2 0-3 16,-1 1 0-16,1 0 0 0,0 3-2 16,-2 1-3-16,1 2 8 0,1 0-4 15,2 1-3-15,2 1 8 0,0-4-4 16,-1 3-3-16,3 0 6 0,0-3-1 15,2 3-2-15,-2-3 0 16,0 2 2-16,2-1-4 0,0 1 4 16,2 0 6-16,2-1-7 0,1 1 8 15,-3-1-6-15,4-2 3 0,-2 1 6 16,2 0-6-16,0 2-4 0,3-2 6 16,1 3-3-16,0-1-6 15,5-2 2-15,1-2 10 0,5 0-9 16,2-2 6-16,-1 0-6 0,3 0-2 15,-4-2 0-15,0 2 14 0,-7 0-11 16,-4-1 3-16,-1 1-4 0,-3-1 4 16,-2 1 1-16,0-1-4 0,-2 0-2 15,0-1 5-15,-2 2-5 0,0-3 2 16,0 3 4-16,0 0 1 16,0 0 3-16,0 0 0 0,0 0-5 15,0 0-2-15,0 0-2 0,0 0-2 16,0 0 0-16,0 0 0 0,0 0-1 15,0 0-3-15,0 0 2 0,0 0-2 16,0 0-2-16,0 0 6 0,0 0 0 16,0 0-2-16,0-3 3 15,0 2-1-15,0-1-1 0,0 1 2 16,0-1-1-16,0 1-2 0,0 0 4 16,0 0-2-16,0 0-1 15,0 1 2-15,0 0-2 0,0-1-1 0,0 1 4 16,0 0-4-16,0 0-5 15,0 0 9-15,0 0-4 0,0 0 0 16,0 0 1-16,0 0-4 0,0 0-2 16,0 0 6-16,0 0-5 0,0 0 2 15,0 0 1-15,0 0-5 0,0-3-7 16,0 3 3-16,0-1-8 16,0 1-16-16,0 0 12 0,0 0-4 15,0 0-8-15,0 0 5 0,0 0-5 16,0 0-21-16,0 0 0 0,0-2-12 15,0 0-7-15,0 0-4 0,0-2-22 16,0 2-77-16,0 0-29 16,-2-1-65-16,2 2-162 0</inkml:trace>
  <inkml:trace contextRef="#ctx0" brushRef="#br0" timeOffset="8993.54">20791 5655 702 0,'0'0'0'15,"0"0"329"-15,0 0-229 0,0 0-9 16,0 0 7-16,0 0-62 16,0 0-30-16,0 0 0 0,33 4 3 15,-10-1-5-15,6-1-2 0,2 1 1 16,6-2-5-16,2-2-7 0,9 2-16 16,-7-1-24-16,3-1-27 0,-7 1-63 15,-8 0-95-15,-4 0-198 16</inkml:trace>
  <inkml:trace contextRef="#ctx0" brushRef="#br0" timeOffset="9771.57">17763 5678 530 0,'0'0'0'0,"0"0"234"16,0 0-143-16,0 0 6 0,0 0-11 15,0 0-22-15,0 0-6 0,0 0-9 16,0 0 3-16,16-10 6 0,-5 17-23 16,3-1-12-16,9 4 2 0,4-2-9 15,10-3-9-15,2-2-3 16,13-4-2-16,4-4-4 0,-5-3-73 15,5 4-51-15,-12-3-141 0,-13 0-424 16</inkml:trace>
  <inkml:trace contextRef="#ctx0" brushRef="#br0" timeOffset="10560.08">20433 4989 568 0,'0'0'0'15,"0"0"242"-15,0 0-159 0,0 0-11 16,0 0-13-16,0 0-29 0,0 0-25 16,0 0-4-16,0 0-2 0,0 0-65 15,0 0 13-15,3 4-25 16,-3-2-97-16,0 1-91 0</inkml:trace>
  <inkml:trace contextRef="#ctx0" brushRef="#br0" timeOffset="11343.68">19466 6280 364 0,'0'0'0'0,"0"0"116"15,0 0-74-15,0 0 14 0,0 0 22 16,0 0-32-16,0 0-31 0,0 0-10 16,0 2-1-16,0-2-5 0,0 0-6 15,0 0-6-15,0 0-14 16,0 2-11-16,0-1 4 0,0-1-2 16,0 0-25-16,0 0-22 0,0-1-192 15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13E3FF-1021-4B8C-8447-25241DB5B875}" type="datetimeFigureOut">
              <a:rPr lang="zh-TW" altLang="en-US" smtClean="0"/>
              <a:t>2024/7/5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AA322BB-CFDC-4277-85FE-FFBCC1C2426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681997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06ED3E-33C9-4169-0016-53FA21BCDC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>
            <a:extLst>
              <a:ext uri="{FF2B5EF4-FFF2-40B4-BE49-F238E27FC236}">
                <a16:creationId xmlns:a16="http://schemas.microsoft.com/office/drawing/2014/main" id="{39585812-D57D-DECE-B4AD-40A76546150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>
            <a:extLst>
              <a:ext uri="{FF2B5EF4-FFF2-40B4-BE49-F238E27FC236}">
                <a16:creationId xmlns:a16="http://schemas.microsoft.com/office/drawing/2014/main" id="{C202FF2B-DE61-4508-761A-37219D14D8C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  <a:defRPr/>
            </a:pPr>
            <a:r>
              <a:rPr lang="zh-TW" altLang="en-US" baseline="0" dirty="0"/>
              <a:t>來看 </a:t>
            </a:r>
            <a:r>
              <a:rPr lang="en-US" altLang="zh-TW" baseline="0" dirty="0"/>
              <a:t>107 </a:t>
            </a:r>
            <a:r>
              <a:rPr lang="zh-TW" altLang="en-US" baseline="0" dirty="0"/>
              <a:t>年會考題，若小舒從</a:t>
            </a:r>
            <a:r>
              <a:rPr lang="zh-TW" altLang="en-US" u="none" baseline="0" dirty="0"/>
              <a:t> </a:t>
            </a:r>
            <a:r>
              <a:rPr lang="en-US" altLang="zh-TW" u="none" baseline="0" dirty="0"/>
              <a:t>1~50 </a:t>
            </a:r>
            <a:r>
              <a:rPr lang="zh-TW" altLang="en-US" baseline="0" dirty="0"/>
              <a:t>的</a:t>
            </a:r>
            <a:r>
              <a:rPr lang="zh-TW" altLang="en-US" u="none" baseline="0" dirty="0"/>
              <a:t>整數</a:t>
            </a:r>
            <a:r>
              <a:rPr lang="zh-TW" altLang="en-US" baseline="0" dirty="0"/>
              <a:t>中挑選 </a:t>
            </a:r>
            <a:r>
              <a:rPr lang="en-US" altLang="zh-TW" baseline="0" dirty="0"/>
              <a:t>4 </a:t>
            </a:r>
            <a:r>
              <a:rPr lang="zh-TW" altLang="en-US" baseline="0" dirty="0"/>
              <a:t>個數，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使其</a:t>
            </a:r>
            <a:r>
              <a:rPr lang="zh-TW" altLang="en-US" u="none" baseline="0" dirty="0"/>
              <a:t>由小到大</a:t>
            </a:r>
            <a:r>
              <a:rPr lang="zh-TW" altLang="en-US" baseline="0" dirty="0"/>
              <a:t>排序後形成一</a:t>
            </a:r>
            <a:r>
              <a:rPr lang="zh-TW" altLang="en-US" u="sng" baseline="0" dirty="0"/>
              <a:t>等差</a:t>
            </a:r>
            <a:r>
              <a:rPr lang="zh-TW" altLang="en-US" baseline="0" dirty="0"/>
              <a:t>數列，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看到這邊用熟悉的符號 寫出來看看 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有四項  </a:t>
            </a:r>
            <a:r>
              <a:rPr lang="en-US" altLang="zh-TW" baseline="0" dirty="0"/>
              <a:t>a1</a:t>
            </a:r>
            <a:r>
              <a:rPr lang="zh-TW" altLang="en-US" baseline="0" dirty="0"/>
              <a:t>、</a:t>
            </a:r>
            <a:r>
              <a:rPr lang="en-US" altLang="zh-TW" baseline="0" dirty="0"/>
              <a:t>a2</a:t>
            </a:r>
            <a:r>
              <a:rPr lang="zh-TW" altLang="en-US" baseline="0" dirty="0"/>
              <a:t>、</a:t>
            </a:r>
            <a:r>
              <a:rPr lang="en-US" altLang="zh-TW" baseline="0" dirty="0"/>
              <a:t>a3</a:t>
            </a:r>
            <a:r>
              <a:rPr lang="zh-TW" altLang="en-US" baseline="0" dirty="0"/>
              <a:t>、</a:t>
            </a:r>
            <a:r>
              <a:rPr lang="en-US" altLang="zh-TW" baseline="0" dirty="0"/>
              <a:t>a4</a:t>
            </a:r>
            <a:r>
              <a:rPr lang="zh-TW" altLang="en-US" baseline="0" dirty="0"/>
              <a:t>，由小排到大，是等差數列，公差用 </a:t>
            </a:r>
            <a:r>
              <a:rPr lang="en-US" altLang="zh-TW" baseline="0" dirty="0"/>
              <a:t>d</a:t>
            </a:r>
            <a:r>
              <a:rPr lang="zh-TW" altLang="en-US" baseline="0" dirty="0"/>
              <a:t> 表示，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回到題目中，且 </a:t>
            </a:r>
            <a:r>
              <a:rPr lang="en-US" altLang="zh-TW" baseline="0" dirty="0"/>
              <a:t>4 </a:t>
            </a:r>
            <a:r>
              <a:rPr lang="zh-TW" altLang="en-US" baseline="0" dirty="0"/>
              <a:t>個數中</a:t>
            </a:r>
            <a:r>
              <a:rPr lang="zh-TW" altLang="en-US" u="none" baseline="0" dirty="0"/>
              <a:t>最小</a:t>
            </a:r>
            <a:r>
              <a:rPr lang="zh-TW" altLang="en-US" baseline="0" dirty="0"/>
              <a:t>的是 </a:t>
            </a:r>
            <a:r>
              <a:rPr lang="en-US" altLang="zh-TW" baseline="0" dirty="0"/>
              <a:t>7</a:t>
            </a:r>
            <a:r>
              <a:rPr lang="zh-TW" altLang="en-US" baseline="0" dirty="0"/>
              <a:t>，這個 </a:t>
            </a:r>
            <a:r>
              <a:rPr lang="en-US" altLang="zh-TW" baseline="0" dirty="0"/>
              <a:t>a1 </a:t>
            </a:r>
            <a:r>
              <a:rPr lang="zh-TW" altLang="en-US" baseline="0" dirty="0"/>
              <a:t>是 </a:t>
            </a:r>
            <a:r>
              <a:rPr lang="en-US" altLang="zh-TW" baseline="0" dirty="0"/>
              <a:t>7</a:t>
            </a:r>
            <a:r>
              <a:rPr lang="zh-TW" altLang="en-US" baseline="0" dirty="0"/>
              <a:t>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則下列哪一個數不可能出現在小舒挑選的數之中呢</a:t>
            </a:r>
            <a:r>
              <a:rPr lang="en-US" altLang="zh-TW" baseline="0" dirty="0"/>
              <a:t>?</a:t>
            </a:r>
            <a:r>
              <a:rPr lang="zh-TW" altLang="en-US" baseline="0" dirty="0"/>
              <a:t> </a:t>
            </a:r>
            <a:endParaRPr lang="en-US" altLang="zh-TW" baseline="0" dirty="0"/>
          </a:p>
          <a:p>
            <a:pPr marL="0" indent="0">
              <a:buNone/>
              <a:defRPr/>
            </a:pP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如果能求出</a:t>
            </a:r>
            <a:r>
              <a:rPr lang="en-US" altLang="zh-TW" baseline="0" dirty="0"/>
              <a:t>{</a:t>
            </a:r>
            <a:r>
              <a:rPr lang="zh-TW" altLang="en-US" baseline="0" dirty="0"/>
              <a:t>所有項的值</a:t>
            </a:r>
            <a:r>
              <a:rPr lang="en-US" altLang="zh-TW" baseline="0" dirty="0"/>
              <a:t>}</a:t>
            </a:r>
            <a:r>
              <a:rPr lang="zh-TW" altLang="en-US" baseline="0" dirty="0"/>
              <a:t>，這題就解決了，</a:t>
            </a:r>
            <a:endParaRPr lang="en-US" altLang="zh-TW" baseline="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baseline="0" dirty="0"/>
              <a:t>回頭看看有什麼線索，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這四個數是從 </a:t>
            </a:r>
            <a:r>
              <a:rPr lang="en-US" altLang="zh-TW" baseline="0" dirty="0"/>
              <a:t>1 ~ 50 </a:t>
            </a:r>
            <a:r>
              <a:rPr lang="zh-TW" altLang="en-US" baseline="0" dirty="0"/>
              <a:t>選出，所以最大的 </a:t>
            </a:r>
            <a:r>
              <a:rPr lang="en-US" altLang="zh-TW" baseline="0" dirty="0"/>
              <a:t>a4 </a:t>
            </a:r>
            <a:r>
              <a:rPr lang="zh-TW" altLang="en-US" baseline="0" dirty="0"/>
              <a:t>小於或等於 </a:t>
            </a:r>
            <a:r>
              <a:rPr lang="en-US" altLang="zh-TW" baseline="0" dirty="0"/>
              <a:t>50</a:t>
            </a:r>
            <a:r>
              <a:rPr lang="zh-TW" altLang="en-US" baseline="0" dirty="0"/>
              <a:t>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看到 </a:t>
            </a:r>
            <a:r>
              <a:rPr lang="en-US" altLang="zh-TW" baseline="0" dirty="0"/>
              <a:t>a4 </a:t>
            </a:r>
            <a:r>
              <a:rPr lang="zh-TW" altLang="en-US" baseline="0" dirty="0"/>
              <a:t>這個關係式，就會想到</a:t>
            </a:r>
            <a:r>
              <a:rPr lang="en-US" altLang="zh-TW" baseline="0" dirty="0"/>
              <a:t>&lt;</a:t>
            </a:r>
            <a:r>
              <a:rPr lang="zh-TW" altLang="en-US" baseline="0" dirty="0"/>
              <a:t>動</a:t>
            </a:r>
            <a:r>
              <a:rPr lang="en-US" altLang="zh-TW" baseline="0" dirty="0"/>
              <a:t>&gt;</a:t>
            </a:r>
            <a:r>
              <a:rPr lang="zh-TW" altLang="en-US" baseline="0" dirty="0"/>
              <a:t>第 </a:t>
            </a:r>
            <a:r>
              <a:rPr lang="en-US" altLang="zh-TW" baseline="0" dirty="0"/>
              <a:t>n </a:t>
            </a:r>
            <a:r>
              <a:rPr lang="zh-TW" altLang="en-US" baseline="0" dirty="0"/>
              <a:t>項公式，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也就是 </a:t>
            </a:r>
            <a:r>
              <a:rPr lang="en-US" altLang="zh-TW" baseline="0" dirty="0"/>
              <a:t>7 + (4 – 1)d &lt;=50</a:t>
            </a:r>
            <a:r>
              <a:rPr lang="zh-TW" altLang="en-US" baseline="0" dirty="0"/>
              <a:t>，得到 </a:t>
            </a:r>
            <a:r>
              <a:rPr lang="en-US" altLang="zh-TW" baseline="0" dirty="0"/>
              <a:t>d </a:t>
            </a:r>
            <a:r>
              <a:rPr lang="zh-TW" altLang="en-US" baseline="0" dirty="0"/>
              <a:t>的範圍 </a:t>
            </a:r>
            <a:r>
              <a:rPr lang="en-US" altLang="zh-TW" baseline="0" dirty="0"/>
              <a:t>&lt;=</a:t>
            </a:r>
            <a:r>
              <a:rPr lang="zh-TW" altLang="en-US" baseline="0" dirty="0"/>
              <a:t> </a:t>
            </a:r>
            <a:r>
              <a:rPr lang="en-US" altLang="zh-TW" baseline="0" dirty="0"/>
              <a:t>14 1/3</a:t>
            </a:r>
          </a:p>
          <a:p>
            <a:pPr marL="0" indent="0">
              <a:buNone/>
              <a:defRPr/>
            </a:pPr>
            <a:endParaRPr lang="en-US" altLang="zh-TW" baseline="0" dirty="0"/>
          </a:p>
          <a:p>
            <a:pPr marL="0" indent="0">
              <a:buNone/>
              <a:defRPr/>
            </a:pPr>
            <a:r>
              <a:rPr lang="en-US" altLang="zh-TW" baseline="0" dirty="0"/>
              <a:t>{</a:t>
            </a:r>
            <a:r>
              <a:rPr lang="zh-TW" altLang="en-US" baseline="0" dirty="0"/>
              <a:t>只有範圍，還沒辦法求出這些項的值</a:t>
            </a:r>
            <a:r>
              <a:rPr lang="en-US" altLang="zh-TW" baseline="0" dirty="0"/>
              <a:t>}</a:t>
            </a:r>
          </a:p>
          <a:p>
            <a:pPr marL="0" indent="0">
              <a:buNone/>
              <a:defRPr/>
            </a:pPr>
            <a:r>
              <a:rPr lang="zh-TW" altLang="en-US" baseline="0" dirty="0"/>
              <a:t>我們從選項來看，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如果 </a:t>
            </a:r>
            <a:r>
              <a:rPr lang="en-US" altLang="zh-TW" baseline="0" dirty="0"/>
              <a:t>35 </a:t>
            </a:r>
            <a:r>
              <a:rPr lang="zh-TW" altLang="en-US" baseline="0" dirty="0"/>
              <a:t>是這個數列中的一項，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因為只有公差範圍這個線索，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會想起</a:t>
            </a:r>
            <a:r>
              <a:rPr lang="en-US" altLang="zh-TW" baseline="0" dirty="0"/>
              <a:t>&lt;</a:t>
            </a:r>
            <a:r>
              <a:rPr lang="zh-TW" altLang="en-US" baseline="0" dirty="0"/>
              <a:t>動</a:t>
            </a:r>
            <a:r>
              <a:rPr lang="en-US" altLang="zh-TW" baseline="0" dirty="0"/>
              <a:t>&gt;</a:t>
            </a:r>
            <a:r>
              <a:rPr lang="zh-TW" altLang="en-US" baseline="0" dirty="0"/>
              <a:t> 任兩項相減會是 </a:t>
            </a:r>
            <a:r>
              <a:rPr lang="en-US" altLang="zh-TW" baseline="0" dirty="0"/>
              <a:t>d </a:t>
            </a:r>
            <a:r>
              <a:rPr lang="zh-TW" altLang="en-US" baseline="0" dirty="0"/>
              <a:t>的倍數，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所以就知道 </a:t>
            </a:r>
            <a:r>
              <a:rPr lang="en-US" altLang="zh-TW" baseline="0" dirty="0"/>
              <a:t>35 </a:t>
            </a:r>
            <a:r>
              <a:rPr lang="zh-TW" altLang="en-US" baseline="0" dirty="0"/>
              <a:t>減 已知的第一項 </a:t>
            </a:r>
            <a:r>
              <a:rPr lang="en-US" altLang="zh-TW" baseline="0" dirty="0"/>
              <a:t>7 = 28 </a:t>
            </a:r>
            <a:r>
              <a:rPr lang="zh-TW" altLang="en-US" baseline="0" dirty="0"/>
              <a:t>會是 </a:t>
            </a:r>
            <a:r>
              <a:rPr lang="en-US" altLang="zh-TW" baseline="0" dirty="0"/>
              <a:t>d </a:t>
            </a:r>
            <a:r>
              <a:rPr lang="zh-TW" altLang="en-US" baseline="0" dirty="0"/>
              <a:t>的倍數，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那麼 </a:t>
            </a:r>
            <a:r>
              <a:rPr lang="en-US" altLang="zh-TW" baseline="0" dirty="0"/>
              <a:t>d </a:t>
            </a:r>
            <a:r>
              <a:rPr lang="zh-TW" altLang="en-US" baseline="0" dirty="0"/>
              <a:t>的可能值有 </a:t>
            </a:r>
            <a:r>
              <a:rPr lang="en-US" altLang="zh-TW" baseline="0" dirty="0"/>
              <a:t>1</a:t>
            </a:r>
            <a:r>
              <a:rPr lang="zh-TW" altLang="en-US" baseline="0" dirty="0"/>
              <a:t>、</a:t>
            </a:r>
            <a:r>
              <a:rPr lang="en-US" altLang="zh-TW" baseline="0" dirty="0"/>
              <a:t>2</a:t>
            </a:r>
            <a:r>
              <a:rPr lang="zh-TW" altLang="en-US" baseline="0" dirty="0"/>
              <a:t>、</a:t>
            </a:r>
            <a:r>
              <a:rPr lang="en-US" altLang="zh-TW" baseline="0" dirty="0"/>
              <a:t>4</a:t>
            </a:r>
            <a:r>
              <a:rPr lang="zh-TW" altLang="en-US" baseline="0" dirty="0"/>
              <a:t>、</a:t>
            </a:r>
            <a:r>
              <a:rPr lang="en-US" altLang="zh-TW" baseline="0" dirty="0"/>
              <a:t>7</a:t>
            </a:r>
            <a:r>
              <a:rPr lang="zh-TW" altLang="en-US" baseline="0" dirty="0"/>
              <a:t>、</a:t>
            </a:r>
            <a:r>
              <a:rPr lang="en-US" altLang="zh-TW" baseline="0" dirty="0"/>
              <a:t>14</a:t>
            </a:r>
            <a:r>
              <a:rPr lang="zh-TW" altLang="en-US" baseline="0" dirty="0"/>
              <a:t>、</a:t>
            </a:r>
            <a:r>
              <a:rPr lang="en-US" altLang="zh-TW" baseline="0" dirty="0"/>
              <a:t>28</a:t>
            </a:r>
            <a:r>
              <a:rPr lang="zh-TW" altLang="en-US" baseline="0" dirty="0"/>
              <a:t>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但 </a:t>
            </a:r>
            <a:r>
              <a:rPr lang="en-US" altLang="zh-TW" baseline="0" dirty="0"/>
              <a:t>28 </a:t>
            </a:r>
            <a:r>
              <a:rPr lang="zh-TW" altLang="en-US" baseline="0" dirty="0"/>
              <a:t>不符合這個範圍，劃掉他</a:t>
            </a:r>
            <a:endParaRPr lang="en-US" altLang="zh-TW" baseline="0" dirty="0"/>
          </a:p>
          <a:p>
            <a:pPr marL="0" indent="0">
              <a:buNone/>
              <a:defRPr/>
            </a:pP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現在我們要看這五個可能的公差，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會不會讓 </a:t>
            </a:r>
            <a:r>
              <a:rPr lang="en-US" altLang="zh-TW" baseline="0" dirty="0"/>
              <a:t>35 </a:t>
            </a:r>
            <a:r>
              <a:rPr lang="zh-TW" altLang="en-US" baseline="0" dirty="0"/>
              <a:t>出現在</a:t>
            </a:r>
            <a:r>
              <a:rPr lang="en-US" altLang="zh-TW" baseline="0" dirty="0"/>
              <a:t>a2</a:t>
            </a:r>
            <a:r>
              <a:rPr lang="zh-TW" altLang="en-US" baseline="0" dirty="0"/>
              <a:t>、</a:t>
            </a:r>
            <a:r>
              <a:rPr lang="en-US" altLang="zh-TW" baseline="0" dirty="0"/>
              <a:t>a3 </a:t>
            </a:r>
            <a:r>
              <a:rPr lang="zh-TW" altLang="en-US" baseline="0" dirty="0"/>
              <a:t>或 </a:t>
            </a:r>
            <a:r>
              <a:rPr lang="en-US" altLang="zh-TW" baseline="0" dirty="0"/>
              <a:t>a4 </a:t>
            </a:r>
            <a:r>
              <a:rPr lang="zh-TW" altLang="en-US" baseline="0" dirty="0"/>
              <a:t>這三項之中，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顯然的 </a:t>
            </a:r>
            <a:r>
              <a:rPr lang="en-US" altLang="zh-TW" baseline="0" dirty="0"/>
              <a:t>1 </a:t>
            </a:r>
            <a:r>
              <a:rPr lang="zh-TW" altLang="en-US" baseline="0" dirty="0"/>
              <a:t>不可能，因為如果公差是 </a:t>
            </a:r>
            <a:r>
              <a:rPr lang="en-US" altLang="zh-TW" baseline="0" dirty="0"/>
              <a:t>1</a:t>
            </a:r>
            <a:r>
              <a:rPr lang="zh-TW" altLang="en-US" baseline="0" dirty="0"/>
              <a:t>，那麼這四項 </a:t>
            </a:r>
            <a:r>
              <a:rPr lang="en-US" altLang="zh-TW" baseline="0" dirty="0"/>
              <a:t>7</a:t>
            </a:r>
            <a:r>
              <a:rPr lang="zh-TW" altLang="en-US" baseline="0" dirty="0"/>
              <a:t>、</a:t>
            </a:r>
            <a:r>
              <a:rPr lang="en-US" altLang="zh-TW" baseline="0" dirty="0"/>
              <a:t>8</a:t>
            </a:r>
            <a:r>
              <a:rPr lang="zh-TW" altLang="en-US" baseline="0" dirty="0"/>
              <a:t>、</a:t>
            </a:r>
            <a:r>
              <a:rPr lang="en-US" altLang="zh-TW" baseline="0" dirty="0"/>
              <a:t>9</a:t>
            </a:r>
            <a:r>
              <a:rPr lang="zh-TW" altLang="en-US" baseline="0" dirty="0"/>
              <a:t>、</a:t>
            </a:r>
            <a:r>
              <a:rPr lang="en-US" altLang="zh-TW" baseline="0" dirty="0"/>
              <a:t>10</a:t>
            </a:r>
            <a:r>
              <a:rPr lang="zh-TW" altLang="en-US" baseline="0" dirty="0"/>
              <a:t>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en-US" altLang="zh-TW" baseline="0" dirty="0"/>
              <a:t>35 </a:t>
            </a:r>
            <a:r>
              <a:rPr lang="zh-TW" altLang="en-US" baseline="0" dirty="0"/>
              <a:t>不在這四個數之中。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我們從這一邊來試試看，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如果公差是 </a:t>
            </a:r>
            <a:r>
              <a:rPr lang="en-US" altLang="zh-TW" baseline="0" dirty="0"/>
              <a:t>14</a:t>
            </a:r>
            <a:r>
              <a:rPr lang="zh-TW" altLang="en-US" baseline="0" dirty="0"/>
              <a:t>，第一項 </a:t>
            </a:r>
            <a:r>
              <a:rPr lang="en-US" altLang="zh-TW" baseline="0" dirty="0"/>
              <a:t>7</a:t>
            </a:r>
            <a:r>
              <a:rPr lang="zh-TW" altLang="en-US" baseline="0" dirty="0"/>
              <a:t>、下一項 </a:t>
            </a:r>
            <a:r>
              <a:rPr lang="en-US" altLang="zh-TW" baseline="0" dirty="0"/>
              <a:t>7 + 14 =</a:t>
            </a:r>
            <a:r>
              <a:rPr lang="zh-TW" altLang="en-US" baseline="0" dirty="0"/>
              <a:t> </a:t>
            </a:r>
            <a:r>
              <a:rPr lang="en-US" altLang="zh-TW" baseline="0" dirty="0"/>
              <a:t>21</a:t>
            </a:r>
            <a:r>
              <a:rPr lang="zh-TW" altLang="en-US" baseline="0" dirty="0"/>
              <a:t>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第三項就是 </a:t>
            </a:r>
            <a:r>
              <a:rPr lang="en-US" altLang="zh-TW" baseline="0" dirty="0"/>
              <a:t>21 + 14 = 35</a:t>
            </a:r>
            <a:r>
              <a:rPr lang="zh-TW" altLang="en-US" baseline="0" dirty="0"/>
              <a:t>，所以他可能是小舒挑選的數，</a:t>
            </a:r>
            <a:br>
              <a:rPr lang="en-US" altLang="zh-TW" baseline="0" dirty="0"/>
            </a:br>
            <a:r>
              <a:rPr lang="zh-TW" altLang="en-US" baseline="0" dirty="0"/>
              <a:t>那麼 選項 </a:t>
            </a:r>
            <a:r>
              <a:rPr lang="en-US" altLang="zh-TW" baseline="0" dirty="0"/>
              <a:t>A</a:t>
            </a:r>
            <a:r>
              <a:rPr lang="zh-TW" altLang="en-US" baseline="0" dirty="0"/>
              <a:t> 就不是答案 </a:t>
            </a:r>
            <a:r>
              <a:rPr lang="en-US" altLang="zh-TW" baseline="0" dirty="0"/>
              <a:t>&lt;</a:t>
            </a:r>
            <a:r>
              <a:rPr lang="zh-TW" altLang="en-US" baseline="0" dirty="0"/>
              <a:t>劃掉</a:t>
            </a:r>
            <a:r>
              <a:rPr lang="en-US" altLang="zh-TW" baseline="0" dirty="0"/>
              <a:t>&gt;</a:t>
            </a:r>
            <a:r>
              <a:rPr lang="zh-TW" altLang="en-US" baseline="0" dirty="0"/>
              <a:t>。</a:t>
            </a:r>
            <a:endParaRPr lang="en-US" altLang="zh-TW" baseline="0" dirty="0"/>
          </a:p>
          <a:p>
            <a:pPr marL="0" indent="0">
              <a:buNone/>
              <a:defRPr/>
            </a:pP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一樣的方法，再看選項 </a:t>
            </a:r>
            <a:r>
              <a:rPr lang="en-US" altLang="zh-TW" baseline="0" dirty="0"/>
              <a:t>B</a:t>
            </a:r>
            <a:r>
              <a:rPr lang="zh-TW" altLang="en-US" baseline="0" dirty="0"/>
              <a:t>，</a:t>
            </a:r>
            <a:r>
              <a:rPr lang="en-US" altLang="zh-TW" baseline="0" dirty="0"/>
              <a:t>30 </a:t>
            </a:r>
            <a:r>
              <a:rPr lang="zh-TW" altLang="en-US" baseline="0" dirty="0"/>
              <a:t>減 </a:t>
            </a:r>
            <a:r>
              <a:rPr lang="en-US" altLang="zh-TW" baseline="0" dirty="0"/>
              <a:t>7 = 23 </a:t>
            </a:r>
            <a:r>
              <a:rPr lang="zh-TW" altLang="en-US" baseline="0" dirty="0"/>
              <a:t>會是 公差 </a:t>
            </a:r>
            <a:r>
              <a:rPr lang="en-US" altLang="zh-TW" baseline="0" dirty="0"/>
              <a:t>d </a:t>
            </a:r>
            <a:r>
              <a:rPr lang="zh-TW" altLang="en-US" baseline="0" dirty="0"/>
              <a:t>的倍數，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那麼 </a:t>
            </a:r>
            <a:r>
              <a:rPr lang="en-US" altLang="zh-TW" baseline="0" dirty="0"/>
              <a:t>d </a:t>
            </a:r>
            <a:r>
              <a:rPr lang="zh-TW" altLang="en-US" baseline="0" dirty="0"/>
              <a:t>就可能等於 </a:t>
            </a:r>
            <a:r>
              <a:rPr lang="en-US" altLang="zh-TW" baseline="0" dirty="0"/>
              <a:t>1 </a:t>
            </a:r>
            <a:r>
              <a:rPr lang="zh-TW" altLang="en-US" baseline="0" dirty="0"/>
              <a:t>或 </a:t>
            </a:r>
            <a:r>
              <a:rPr lang="en-US" altLang="zh-TW" baseline="0" dirty="0"/>
              <a:t>23</a:t>
            </a:r>
            <a:r>
              <a:rPr lang="zh-TW" altLang="en-US" baseline="0" dirty="0"/>
              <a:t>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由這個範圍知道 他</a:t>
            </a:r>
            <a:r>
              <a:rPr lang="en-US" altLang="zh-TW" baseline="0" dirty="0"/>
              <a:t> </a:t>
            </a:r>
            <a:r>
              <a:rPr lang="zh-TW" altLang="en-US" baseline="0" dirty="0"/>
              <a:t>太大了，不合，</a:t>
            </a:r>
            <a:br>
              <a:rPr lang="en-US" altLang="zh-TW" baseline="0" dirty="0"/>
            </a:br>
            <a:r>
              <a:rPr lang="zh-TW" altLang="en-US" baseline="0" dirty="0"/>
              <a:t>而從剛剛也知道不可能是 </a:t>
            </a:r>
            <a:r>
              <a:rPr lang="en-US" altLang="zh-TW" baseline="0" dirty="0"/>
              <a:t>1</a:t>
            </a:r>
            <a:r>
              <a:rPr lang="zh-TW" altLang="en-US" baseline="0" dirty="0"/>
              <a:t>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所以 </a:t>
            </a:r>
            <a:r>
              <a:rPr lang="en-US" altLang="zh-TW" baseline="0" dirty="0"/>
              <a:t>30 </a:t>
            </a:r>
            <a:r>
              <a:rPr lang="zh-TW" altLang="en-US" baseline="0" dirty="0"/>
              <a:t>就不可能是她挑選的數字，答案就是 </a:t>
            </a:r>
            <a:r>
              <a:rPr lang="en-US" altLang="zh-TW" baseline="0" dirty="0"/>
              <a:t>B</a:t>
            </a:r>
            <a:r>
              <a:rPr lang="zh-TW" altLang="en-US" baseline="0" dirty="0"/>
              <a:t>。</a:t>
            </a:r>
            <a:endParaRPr lang="en-US" altLang="zh-TW" baseline="0" dirty="0"/>
          </a:p>
          <a:p>
            <a:pPr marL="0" indent="0">
              <a:buNone/>
              <a:defRPr/>
            </a:pPr>
            <a:endParaRPr lang="en-US" altLang="zh-TW" baseline="0" dirty="0"/>
          </a:p>
          <a:p>
            <a:pPr marL="0" indent="0">
              <a:buNone/>
              <a:defRPr/>
            </a:pPr>
            <a:r>
              <a:rPr lang="en-US" altLang="zh-TW" baseline="0" dirty="0"/>
              <a:t>[</a:t>
            </a:r>
            <a:r>
              <a:rPr lang="zh-TW" altLang="en-US" baseline="0" dirty="0"/>
              <a:t>為什麼是倍數</a:t>
            </a:r>
            <a:r>
              <a:rPr lang="en-US" altLang="zh-TW" baseline="0" dirty="0"/>
              <a:t>]</a:t>
            </a:r>
          </a:p>
          <a:p>
            <a:pPr marL="0" indent="0">
              <a:buNone/>
              <a:defRPr/>
            </a:pPr>
            <a:r>
              <a:rPr lang="zh-TW" altLang="en-US" baseline="0" dirty="0"/>
              <a:t>題目解決了，</a:t>
            </a:r>
            <a:br>
              <a:rPr lang="en-US" altLang="zh-TW" baseline="0" dirty="0"/>
            </a:br>
            <a:r>
              <a:rPr lang="zh-TW" altLang="en-US" baseline="0" dirty="0"/>
              <a:t>不過，同學知不知道在等差數列中，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任兩項相減會是公差的倍數呢</a:t>
            </a:r>
            <a:r>
              <a:rPr lang="en-US" altLang="zh-TW" baseline="0" dirty="0"/>
              <a:t>?</a:t>
            </a:r>
          </a:p>
          <a:p>
            <a:pPr marL="0" indent="0">
              <a:buNone/>
              <a:defRPr/>
            </a:pPr>
            <a:r>
              <a:rPr lang="zh-TW" altLang="en-US" baseline="0" dirty="0"/>
              <a:t>這是因為相鄰兩項的差就是公差，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很明顯的，任意兩項相減，就一定是公差的某個倍數。</a:t>
            </a:r>
            <a:br>
              <a:rPr lang="en-US" altLang="zh-TW" baseline="0" dirty="0"/>
            </a:br>
            <a:r>
              <a:rPr lang="zh-TW" altLang="en-US" baseline="0" dirty="0"/>
              <a:t>例如，</a:t>
            </a:r>
            <a:r>
              <a:rPr lang="en-US" altLang="zh-TW" baseline="0" dirty="0"/>
              <a:t>a3 </a:t>
            </a:r>
            <a:r>
              <a:rPr lang="zh-TW" altLang="en-US" baseline="0" dirty="0"/>
              <a:t>減 </a:t>
            </a:r>
            <a:r>
              <a:rPr lang="en-US" altLang="zh-TW" baseline="0" dirty="0"/>
              <a:t>a1 </a:t>
            </a:r>
            <a:r>
              <a:rPr lang="zh-TW" altLang="en-US" baseline="0" dirty="0"/>
              <a:t>就是 公差的 </a:t>
            </a:r>
            <a:r>
              <a:rPr lang="en-US" altLang="zh-TW" baseline="0" dirty="0"/>
              <a:t>2 </a:t>
            </a:r>
            <a:r>
              <a:rPr lang="zh-TW" altLang="en-US" baseline="0" dirty="0"/>
              <a:t>倍。</a:t>
            </a:r>
            <a:endParaRPr lang="en-US" altLang="zh-TW" baseline="0" dirty="0"/>
          </a:p>
          <a:p>
            <a:pPr marL="0" indent="0">
              <a:buNone/>
              <a:defRPr/>
            </a:pPr>
            <a:endParaRPr lang="en-US" altLang="zh-TW" baseline="0" dirty="0"/>
          </a:p>
          <a:p>
            <a:pPr marL="0" indent="0">
              <a:buNone/>
              <a:defRPr/>
            </a:pPr>
            <a:r>
              <a:rPr lang="en-US" altLang="zh-TW" baseline="0" dirty="0"/>
              <a:t>[</a:t>
            </a:r>
            <a:r>
              <a:rPr lang="zh-TW" altLang="en-US" baseline="0" dirty="0"/>
              <a:t>重點整理</a:t>
            </a:r>
            <a:r>
              <a:rPr lang="en-US" altLang="zh-TW" baseline="0" dirty="0"/>
              <a:t>]</a:t>
            </a:r>
          </a:p>
          <a:p>
            <a:pPr marL="0" indent="0">
              <a:buNone/>
              <a:defRPr/>
            </a:pPr>
            <a:r>
              <a:rPr lang="zh-TW" altLang="en-US" baseline="0" dirty="0"/>
              <a:t>我們來整理一下剛剛的思考流程，</a:t>
            </a:r>
            <a:endParaRPr lang="en-US" altLang="zh-TW" baseline="0" dirty="0"/>
          </a:p>
          <a:p>
            <a:pPr marL="228600" indent="-228600">
              <a:buAutoNum type="arabicPeriod"/>
              <a:defRPr/>
            </a:pPr>
            <a:r>
              <a:rPr lang="zh-TW" altLang="en-US" baseline="0" dirty="0"/>
              <a:t>養成習慣，在看抽象的文字敘述時，用熟悉的符號寫出來</a:t>
            </a:r>
            <a:r>
              <a:rPr lang="en-US" altLang="zh-TW" baseline="0" dirty="0"/>
              <a:t>(1)</a:t>
            </a:r>
            <a:r>
              <a:rPr lang="zh-TW" altLang="en-US" baseline="0" dirty="0"/>
              <a:t>，</a:t>
            </a:r>
            <a:endParaRPr lang="en-US" altLang="zh-TW" baseline="0" dirty="0"/>
          </a:p>
          <a:p>
            <a:pPr marL="228600" indent="-228600">
              <a:buAutoNum type="arabicPeriod"/>
              <a:defRPr/>
            </a:pPr>
            <a:r>
              <a:rPr lang="zh-TW" altLang="en-US" baseline="0" dirty="0"/>
              <a:t>接著，思考題目的條件提供了什麼線索，</a:t>
            </a:r>
            <a:br>
              <a:rPr lang="en-US" altLang="zh-TW" baseline="0" dirty="0"/>
            </a:br>
            <a:r>
              <a:rPr lang="zh-TW" altLang="en-US" baseline="0" dirty="0"/>
              <a:t>看到最大的數不會超過 </a:t>
            </a:r>
            <a:r>
              <a:rPr lang="en-US" altLang="zh-TW" baseline="0" dirty="0"/>
              <a:t>50</a:t>
            </a:r>
            <a:r>
              <a:rPr lang="zh-TW" altLang="en-US" baseline="0" dirty="0"/>
              <a:t>，</a:t>
            </a:r>
            <a:br>
              <a:rPr lang="en-US" altLang="zh-TW" baseline="0" dirty="0"/>
            </a:br>
            <a:r>
              <a:rPr lang="zh-TW" altLang="en-US" baseline="0" dirty="0"/>
              <a:t>所以利用</a:t>
            </a:r>
            <a:r>
              <a:rPr lang="en-US" altLang="zh-TW" baseline="0" dirty="0"/>
              <a:t>(2) </a:t>
            </a:r>
            <a:r>
              <a:rPr lang="zh-TW" altLang="en-US" baseline="0" dirty="0"/>
              <a:t>第 </a:t>
            </a:r>
            <a:r>
              <a:rPr lang="en-US" altLang="zh-TW" baseline="0" dirty="0"/>
              <a:t>n </a:t>
            </a:r>
            <a:r>
              <a:rPr lang="zh-TW" altLang="en-US" baseline="0" dirty="0"/>
              <a:t>項公式以及不等式可以估計公差的範圍。</a:t>
            </a:r>
            <a:endParaRPr lang="en-US" altLang="zh-TW" baseline="0" dirty="0"/>
          </a:p>
          <a:p>
            <a:pPr marL="228600" indent="-228600">
              <a:buAutoNum type="arabicPeriod"/>
              <a:defRPr/>
            </a:pPr>
            <a:r>
              <a:rPr lang="zh-TW" altLang="en-US" baseline="0" dirty="0"/>
              <a:t>最後，利用選項和第一項相減後會是公差的倍數</a:t>
            </a:r>
            <a:r>
              <a:rPr lang="en-US" altLang="zh-TW" baseline="0" dirty="0"/>
              <a:t>(3)</a:t>
            </a:r>
            <a:r>
              <a:rPr lang="zh-TW" altLang="en-US" baseline="0" dirty="0"/>
              <a:t>，就能判斷出答案了。</a:t>
            </a:r>
            <a:br>
              <a:rPr lang="en-US" altLang="zh-TW" baseline="0" dirty="0"/>
            </a:b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學生練習只是改數字，讓各位同學熟練思考方法囉</a:t>
            </a:r>
            <a:endParaRPr lang="en-US" altLang="zh-TW" baseline="0" dirty="0"/>
          </a:p>
          <a:p>
            <a:pPr marL="0" indent="0">
              <a:buNone/>
              <a:defRPr/>
            </a:pPr>
            <a:endParaRPr lang="en-US" altLang="zh-TW" baseline="0" dirty="0"/>
          </a:p>
          <a:p>
            <a:pPr marL="0" indent="0">
              <a:buNone/>
              <a:defRPr/>
            </a:pPr>
            <a:endParaRPr lang="en-US" altLang="zh-TW" baseline="0" dirty="0"/>
          </a:p>
          <a:p>
            <a:pPr marL="0" indent="0">
              <a:buNone/>
              <a:defRPr/>
            </a:pPr>
            <a:endParaRPr lang="en-US" altLang="zh-TW" baseline="0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E9EB9964-F0B6-F67C-4930-7DF3AB4CFCA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A322BB-CFDC-4277-85FE-FFBCC1C2426B}" type="slidenum">
              <a:rPr lang="zh-TW" altLang="en-US" smtClean="0"/>
              <a:t>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2364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按一下以編輯母片副標題樣式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2024/7/5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941595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2024/7/5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242842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2024/7/5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859117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 userDrawn="1"/>
        </p:nvSpPr>
        <p:spPr>
          <a:xfrm>
            <a:off x="0" y="6726238"/>
            <a:ext cx="12192000" cy="13176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680400"/>
          </a:xfrm>
          <a:solidFill>
            <a:srgbClr val="F5F5F5"/>
          </a:solidFill>
          <a:ln>
            <a:noFill/>
          </a:ln>
          <a:effectLst/>
        </p:spPr>
        <p:txBody>
          <a:bodyPr tIns="108000" bIns="0">
            <a:normAutofit/>
          </a:bodyPr>
          <a:lstStyle>
            <a:lvl1pPr algn="ctr">
              <a:defRPr sz="3200" b="1">
                <a:solidFill>
                  <a:schemeClr val="tx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cxnSp>
        <p:nvCxnSpPr>
          <p:cNvPr id="12" name="直線接點 11"/>
          <p:cNvCxnSpPr/>
          <p:nvPr userDrawn="1"/>
        </p:nvCxnSpPr>
        <p:spPr>
          <a:xfrm>
            <a:off x="0" y="685344"/>
            <a:ext cx="12192000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5963279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2024/7/5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281671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2024/7/5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96154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2024/7/5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4559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2024/7/5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633050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2024/7/5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79037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2024/7/5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46958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2024/7/5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921064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24B310-6FDD-4BEE-B29E-2C4E8BEE5735}" type="datetimeFigureOut">
              <a:rPr lang="zh-TW" altLang="en-US" smtClean="0"/>
              <a:t>2024/7/5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977851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13" Type="http://schemas.openxmlformats.org/officeDocument/2006/relationships/customXml" Target="../ink/ink6.xml"/><Relationship Id="rId3" Type="http://schemas.openxmlformats.org/officeDocument/2006/relationships/customXml" Target="../ink/ink1.xml"/><Relationship Id="rId7" Type="http://schemas.openxmlformats.org/officeDocument/2006/relationships/customXml" Target="../ink/ink3.xml"/><Relationship Id="rId12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11" Type="http://schemas.openxmlformats.org/officeDocument/2006/relationships/customXml" Target="../ink/ink5.xml"/><Relationship Id="rId5" Type="http://schemas.openxmlformats.org/officeDocument/2006/relationships/customXml" Target="../ink/ink2.xml"/><Relationship Id="rId10" Type="http://schemas.openxmlformats.org/officeDocument/2006/relationships/image" Target="../media/image4.png"/><Relationship Id="rId4" Type="http://schemas.openxmlformats.org/officeDocument/2006/relationships/image" Target="../media/image1.png"/><Relationship Id="rId9" Type="http://schemas.openxmlformats.org/officeDocument/2006/relationships/customXml" Target="../ink/ink4.xml"/><Relationship Id="rId1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13838F-E0F6-130C-77C7-B860653DE3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標題 22">
            <a:extLst>
              <a:ext uri="{FF2B5EF4-FFF2-40B4-BE49-F238E27FC236}">
                <a16:creationId xmlns:a16="http://schemas.microsoft.com/office/drawing/2014/main" id="{487130DA-EA36-0683-6CD5-1309A24A13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挑出數字形成等差</a:t>
            </a:r>
          </a:p>
        </p:txBody>
      </p:sp>
      <p:sp>
        <p:nvSpPr>
          <p:cNvPr id="60" name="文字方塊 59">
            <a:extLst>
              <a:ext uri="{FF2B5EF4-FFF2-40B4-BE49-F238E27FC236}">
                <a16:creationId xmlns:a16="http://schemas.microsoft.com/office/drawing/2014/main" id="{DD542524-A990-08B4-9C00-25CD7F2EC260}"/>
              </a:ext>
            </a:extLst>
          </p:cNvPr>
          <p:cNvSpPr txBox="1"/>
          <p:nvPr/>
        </p:nvSpPr>
        <p:spPr>
          <a:xfrm>
            <a:off x="229614" y="876054"/>
            <a:ext cx="11809986" cy="1421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indent="-218440">
              <a:lnSpc>
                <a:spcPct val="150000"/>
              </a:lnSpc>
              <a:tabLst>
                <a:tab pos="542290" algn="r"/>
              </a:tabLst>
            </a:pP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若</a:t>
            </a:r>
            <a:r>
              <a:rPr lang="zh-TW" altLang="en-US" sz="2000" u="sng" dirty="0">
                <a:ea typeface="微軟正黑體" panose="020B0604030504040204" pitchFamily="34" charset="-120"/>
                <a:cs typeface="Times New Roman" panose="02020603050405020304" pitchFamily="18" charset="0"/>
              </a:rPr>
              <a:t>小舒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從 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1 ~ 50 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的整數中挑選</a:t>
            </a:r>
            <a:r>
              <a:rPr lang="zh-TW" altLang="en-US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4 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個數，使其由小到大排序後形成一等差數列，且</a:t>
            </a:r>
            <a:r>
              <a:rPr lang="zh-TW" altLang="en-US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4 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個數中最小的是 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7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，</a:t>
            </a:r>
            <a:endParaRPr lang="en-US" altLang="zh-TW" sz="2000" dirty="0"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 marL="228600" indent="-218440">
              <a:lnSpc>
                <a:spcPct val="150000"/>
              </a:lnSpc>
              <a:tabLst>
                <a:tab pos="542290" algn="r"/>
              </a:tabLst>
            </a:pP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則下列哪一個數</a:t>
            </a:r>
            <a:r>
              <a:rPr lang="zh-TW" altLang="en-US" sz="2000" u="dbl" dirty="0">
                <a:ea typeface="微軟正黑體" panose="020B0604030504040204" pitchFamily="34" charset="-120"/>
                <a:cs typeface="Times New Roman" panose="02020603050405020304" pitchFamily="18" charset="0"/>
              </a:rPr>
              <a:t>不可能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出現在</a:t>
            </a:r>
            <a:r>
              <a:rPr lang="zh-TW" altLang="en-US" sz="2000" u="sng" dirty="0">
                <a:ea typeface="微軟正黑體" panose="020B0604030504040204" pitchFamily="34" charset="-120"/>
                <a:cs typeface="Times New Roman" panose="02020603050405020304" pitchFamily="18" charset="0"/>
              </a:rPr>
              <a:t>小舒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挑選的數之中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?</a:t>
            </a:r>
          </a:p>
          <a:p>
            <a:pPr marL="228600" indent="-218440">
              <a:lnSpc>
                <a:spcPct val="150000"/>
              </a:lnSpc>
              <a:tabLst>
                <a:tab pos="542290" algn="r"/>
              </a:tabLst>
            </a:pPr>
            <a:r>
              <a:rPr lang="en-US" altLang="zh-TW" sz="2000" b="1" dirty="0">
                <a:effectLst/>
                <a:latin typeface="Times New Roman" panose="02020603050405020304" pitchFamily="18" charset="0"/>
                <a:ea typeface="微軟正黑體" panose="020B0604030504040204" pitchFamily="34" charset="-120"/>
              </a:rPr>
              <a:t>(A) 35   (B) </a:t>
            </a:r>
            <a:r>
              <a:rPr lang="en-US" altLang="zh-TW" sz="2000" b="1" dirty="0">
                <a:latin typeface="Times New Roman" panose="02020603050405020304" pitchFamily="18" charset="0"/>
                <a:ea typeface="微軟正黑體" panose="020B0604030504040204" pitchFamily="34" charset="-120"/>
              </a:rPr>
              <a:t>30</a:t>
            </a:r>
            <a:r>
              <a:rPr lang="en-US" altLang="zh-TW" sz="2000" b="1" dirty="0">
                <a:effectLst/>
                <a:latin typeface="Times New Roman" panose="02020603050405020304" pitchFamily="18" charset="0"/>
                <a:ea typeface="微軟正黑體" panose="020B0604030504040204" pitchFamily="34" charset="-120"/>
              </a:rPr>
              <a:t>   (C) </a:t>
            </a:r>
            <a:r>
              <a:rPr lang="en-US" altLang="zh-TW" sz="2000" b="1" dirty="0">
                <a:latin typeface="Times New Roman" panose="02020603050405020304" pitchFamily="18" charset="0"/>
                <a:ea typeface="微軟正黑體" panose="020B0604030504040204" pitchFamily="34" charset="-120"/>
              </a:rPr>
              <a:t>25   </a:t>
            </a:r>
            <a:r>
              <a:rPr lang="en-US" altLang="zh-TW" sz="2000" b="1" dirty="0">
                <a:effectLst/>
                <a:latin typeface="Times New Roman" panose="02020603050405020304" pitchFamily="18" charset="0"/>
                <a:ea typeface="微軟正黑體" panose="020B0604030504040204" pitchFamily="34" charset="-120"/>
              </a:rPr>
              <a:t>(D) </a:t>
            </a:r>
            <a:r>
              <a:rPr lang="en-US" altLang="zh-TW" sz="2000" b="1" dirty="0">
                <a:latin typeface="Times New Roman" panose="02020603050405020304" pitchFamily="18" charset="0"/>
                <a:ea typeface="微軟正黑體" panose="020B0604030504040204" pitchFamily="34" charset="-120"/>
              </a:rPr>
              <a:t>20                                        </a:t>
            </a:r>
            <a:r>
              <a:rPr lang="en-US" altLang="zh-TW" sz="2000" b="1" dirty="0">
                <a:effectLst/>
                <a:latin typeface="Times New Roman" panose="02020603050405020304" pitchFamily="18" charset="0"/>
                <a:ea typeface="微軟正黑體" panose="020B0604030504040204" pitchFamily="34" charset="-120"/>
              </a:rPr>
              <a:t>                                                            </a:t>
            </a:r>
            <a:r>
              <a:rPr lang="en-US" altLang="zh-TW" b="1" dirty="0">
                <a:effectLst/>
                <a:latin typeface="Times New Roman" panose="02020603050405020304" pitchFamily="18" charset="0"/>
                <a:ea typeface="微軟正黑體" panose="020B0604030504040204" pitchFamily="34" charset="-120"/>
              </a:rPr>
              <a:t>【</a:t>
            </a:r>
            <a:r>
              <a:rPr lang="en-US" altLang="zh-TW" b="1" dirty="0">
                <a:latin typeface="Times New Roman" panose="02020603050405020304" pitchFamily="18" charset="0"/>
                <a:ea typeface="微軟正黑體" panose="020B0604030504040204" pitchFamily="34" charset="-120"/>
              </a:rPr>
              <a:t>107 </a:t>
            </a:r>
            <a:r>
              <a:rPr lang="zh-TW" altLang="en-US" dirty="0">
                <a:latin typeface="Times New Roman" panose="02020603050405020304" pitchFamily="18" charset="0"/>
                <a:ea typeface="微軟正黑體" panose="020B0604030504040204" pitchFamily="34" charset="-120"/>
              </a:rPr>
              <a:t>會考</a:t>
            </a:r>
            <a:r>
              <a:rPr lang="zh-TW" altLang="en-US" dirty="0">
                <a:effectLst/>
                <a:latin typeface="Times New Roman" panose="02020603050405020304" pitchFamily="18" charset="0"/>
                <a:ea typeface="微軟正黑體" panose="020B0604030504040204" pitchFamily="34" charset="-120"/>
              </a:rPr>
              <a:t> 第</a:t>
            </a:r>
            <a:r>
              <a:rPr lang="zh-TW" altLang="en-US" b="1" dirty="0">
                <a:effectLst/>
                <a:latin typeface="Times New Roman" panose="02020603050405020304" pitchFamily="18" charset="0"/>
                <a:ea typeface="微軟正黑體" panose="020B0604030504040204" pitchFamily="34" charset="-120"/>
              </a:rPr>
              <a:t> </a:t>
            </a:r>
            <a:r>
              <a:rPr lang="en-US" altLang="zh-TW" b="1" dirty="0">
                <a:effectLst/>
                <a:latin typeface="Times New Roman" panose="02020603050405020304" pitchFamily="18" charset="0"/>
                <a:ea typeface="微軟正黑體" panose="020B0604030504040204" pitchFamily="34" charset="-120"/>
              </a:rPr>
              <a:t>16 </a:t>
            </a:r>
            <a:r>
              <a:rPr lang="zh-TW" altLang="en-US" dirty="0">
                <a:latin typeface="Times New Roman" panose="02020603050405020304" pitchFamily="18" charset="0"/>
                <a:ea typeface="微軟正黑體" panose="020B0604030504040204" pitchFamily="34" charset="-120"/>
              </a:rPr>
              <a:t>題</a:t>
            </a:r>
            <a:r>
              <a:rPr lang="en-US" altLang="zh-TW" b="1" dirty="0">
                <a:effectLst/>
                <a:latin typeface="Times New Roman" panose="02020603050405020304" pitchFamily="18" charset="0"/>
                <a:ea typeface="微軟正黑體" panose="020B0604030504040204" pitchFamily="34" charset="-120"/>
              </a:rPr>
              <a:t>】</a:t>
            </a:r>
            <a:endParaRPr lang="en-US" altLang="zh-TW" dirty="0">
              <a:ea typeface="微軟正黑體" panose="020B0604030504040204" pitchFamily="34" charset="-120"/>
            </a:endParaRPr>
          </a:p>
        </p:txBody>
      </p:sp>
      <p:grpSp>
        <p:nvGrpSpPr>
          <p:cNvPr id="5" name="群組 4">
            <a:extLst>
              <a:ext uri="{FF2B5EF4-FFF2-40B4-BE49-F238E27FC236}">
                <a16:creationId xmlns:a16="http://schemas.microsoft.com/office/drawing/2014/main" id="{758507E1-960F-FD13-338F-87F21252E1BF}"/>
              </a:ext>
            </a:extLst>
          </p:cNvPr>
          <p:cNvGrpSpPr/>
          <p:nvPr/>
        </p:nvGrpSpPr>
        <p:grpSpPr>
          <a:xfrm>
            <a:off x="218184" y="5222921"/>
            <a:ext cx="12007826" cy="1538770"/>
            <a:chOff x="237249" y="7220267"/>
            <a:chExt cx="12007826" cy="1538770"/>
          </a:xfrm>
        </p:grpSpPr>
        <p:cxnSp>
          <p:nvCxnSpPr>
            <p:cNvPr id="6" name="直線接點 5">
              <a:extLst>
                <a:ext uri="{FF2B5EF4-FFF2-40B4-BE49-F238E27FC236}">
                  <a16:creationId xmlns:a16="http://schemas.microsoft.com/office/drawing/2014/main" id="{6DB7DD84-BA31-FBC3-7FA5-741FBF7F2E77}"/>
                </a:ext>
              </a:extLst>
            </p:cNvPr>
            <p:cNvCxnSpPr>
              <a:cxnSpLocks/>
            </p:cNvCxnSpPr>
            <p:nvPr/>
          </p:nvCxnSpPr>
          <p:spPr>
            <a:xfrm>
              <a:off x="331736" y="7611113"/>
              <a:ext cx="11637591" cy="0"/>
            </a:xfrm>
            <a:prstGeom prst="line">
              <a:avLst/>
            </a:prstGeom>
            <a:ln w="19050"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文字方塊 6">
              <a:extLst>
                <a:ext uri="{FF2B5EF4-FFF2-40B4-BE49-F238E27FC236}">
                  <a16:creationId xmlns:a16="http://schemas.microsoft.com/office/drawing/2014/main" id="{3071853A-7142-136F-E298-B0C58B308130}"/>
                </a:ext>
              </a:extLst>
            </p:cNvPr>
            <p:cNvSpPr txBox="1"/>
            <p:nvPr/>
          </p:nvSpPr>
          <p:spPr>
            <a:xfrm>
              <a:off x="662920" y="7220267"/>
              <a:ext cx="166775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dirty="0">
                  <a:ea typeface="微軟正黑體" panose="020B0604030504040204" pitchFamily="34" charset="-120"/>
                </a:rPr>
                <a:t>學生練習</a:t>
              </a:r>
              <a:endParaRPr lang="en-US" altLang="zh-TW" b="1" dirty="0">
                <a:ea typeface="微軟正黑體" panose="020B0604030504040204" pitchFamily="34" charset="-120"/>
              </a:endParaRPr>
            </a:p>
          </p:txBody>
        </p:sp>
        <p:sp>
          <p:nvSpPr>
            <p:cNvPr id="9" name="矩形 8">
              <a:extLst>
                <a:ext uri="{FF2B5EF4-FFF2-40B4-BE49-F238E27FC236}">
                  <a16:creationId xmlns:a16="http://schemas.microsoft.com/office/drawing/2014/main" id="{37A40B7D-964E-E507-008F-EFDC12C00F83}"/>
                </a:ext>
              </a:extLst>
            </p:cNvPr>
            <p:cNvSpPr/>
            <p:nvPr/>
          </p:nvSpPr>
          <p:spPr>
            <a:xfrm>
              <a:off x="350787" y="7257558"/>
              <a:ext cx="280472" cy="288758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chemeClr val="tx1">
                  <a:lumMod val="50000"/>
                  <a:lumOff val="50000"/>
                </a:schemeClr>
              </a:solidFill>
              <a:headEnd type="none" w="med" len="med"/>
              <a:tailEnd type="arrow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0" name="文字方塊 9">
              <a:extLst>
                <a:ext uri="{FF2B5EF4-FFF2-40B4-BE49-F238E27FC236}">
                  <a16:creationId xmlns:a16="http://schemas.microsoft.com/office/drawing/2014/main" id="{61F88DBD-8350-B53B-C7E6-47F5F0A57B5F}"/>
                </a:ext>
              </a:extLst>
            </p:cNvPr>
            <p:cNvSpPr txBox="1"/>
            <p:nvPr/>
          </p:nvSpPr>
          <p:spPr>
            <a:xfrm>
              <a:off x="237249" y="7698490"/>
              <a:ext cx="11809986" cy="10605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20000"/>
                </a:lnSpc>
                <a:spcBef>
                  <a:spcPts val="600"/>
                </a:spcBef>
              </a:pPr>
              <a:r>
                <a:rPr lang="zh-TW" altLang="en-US" dirty="0">
                  <a:ea typeface="微軟正黑體" panose="020B0604030504040204" pitchFamily="34" charset="-120"/>
                </a:rPr>
                <a:t>若</a:t>
              </a:r>
              <a:r>
                <a:rPr lang="zh-TW" altLang="en-US" u="sng" dirty="0">
                  <a:ea typeface="微軟正黑體" panose="020B0604030504040204" pitchFamily="34" charset="-120"/>
                </a:rPr>
                <a:t>立翔</a:t>
              </a:r>
              <a:r>
                <a:rPr lang="zh-TW" altLang="en-US" dirty="0">
                  <a:ea typeface="微軟正黑體" panose="020B0604030504040204" pitchFamily="34" charset="-120"/>
                </a:rPr>
                <a:t>從 </a:t>
              </a:r>
              <a:r>
                <a:rPr lang="en-US" altLang="zh-TW" b="1" dirty="0">
                  <a:ea typeface="微軟正黑體" panose="020B0604030504040204" pitchFamily="34" charset="-120"/>
                </a:rPr>
                <a:t>1 ~ 50 </a:t>
              </a:r>
              <a:r>
                <a:rPr lang="zh-TW" altLang="en-US" dirty="0">
                  <a:ea typeface="微軟正黑體" panose="020B0604030504040204" pitchFamily="34" charset="-120"/>
                </a:rPr>
                <a:t>的整數中挑出 </a:t>
              </a:r>
              <a:r>
                <a:rPr lang="en-US" altLang="zh-TW" b="1" dirty="0">
                  <a:ea typeface="微軟正黑體" panose="020B0604030504040204" pitchFamily="34" charset="-120"/>
                </a:rPr>
                <a:t>5 </a:t>
              </a:r>
              <a:r>
                <a:rPr lang="zh-TW" altLang="en-US" dirty="0">
                  <a:ea typeface="微軟正黑體" panose="020B0604030504040204" pitchFamily="34" charset="-120"/>
                </a:rPr>
                <a:t>個數，使其由小到大排序形成一等差數列，且</a:t>
              </a:r>
              <a:r>
                <a:rPr lang="zh-TW" altLang="en-US" b="1" dirty="0">
                  <a:ea typeface="微軟正黑體" panose="020B0604030504040204" pitchFamily="34" charset="-120"/>
                </a:rPr>
                <a:t> </a:t>
              </a:r>
              <a:r>
                <a:rPr lang="en-US" altLang="zh-TW" b="1" dirty="0">
                  <a:ea typeface="微軟正黑體" panose="020B0604030504040204" pitchFamily="34" charset="-120"/>
                </a:rPr>
                <a:t>5 </a:t>
              </a:r>
              <a:r>
                <a:rPr lang="zh-TW" altLang="en-US" dirty="0">
                  <a:ea typeface="微軟正黑體" panose="020B0604030504040204" pitchFamily="34" charset="-120"/>
                </a:rPr>
                <a:t>個數中最小的是</a:t>
              </a:r>
              <a:r>
                <a:rPr lang="zh-TW" altLang="en-US" b="1" dirty="0">
                  <a:ea typeface="微軟正黑體" panose="020B0604030504040204" pitchFamily="34" charset="-120"/>
                </a:rPr>
                <a:t> </a:t>
              </a:r>
              <a:r>
                <a:rPr lang="en-US" altLang="zh-TW" b="1" dirty="0">
                  <a:ea typeface="微軟正黑體" panose="020B0604030504040204" pitchFamily="34" charset="-120"/>
                </a:rPr>
                <a:t>6</a:t>
              </a:r>
              <a:r>
                <a:rPr lang="zh-TW" altLang="en-US" dirty="0">
                  <a:ea typeface="微軟正黑體" panose="020B0604030504040204" pitchFamily="34" charset="-120"/>
                </a:rPr>
                <a:t>，則下列哪一個數不可能出現在</a:t>
              </a:r>
              <a:r>
                <a:rPr lang="zh-TW" altLang="en-US" u="sng" dirty="0">
                  <a:ea typeface="微軟正黑體" panose="020B0604030504040204" pitchFamily="34" charset="-120"/>
                </a:rPr>
                <a:t>立翔</a:t>
              </a:r>
              <a:r>
                <a:rPr lang="zh-TW" altLang="en-US" dirty="0">
                  <a:ea typeface="微軟正黑體" panose="020B0604030504040204" pitchFamily="34" charset="-120"/>
                </a:rPr>
                <a:t>挑選的數中</a:t>
              </a:r>
              <a:r>
                <a:rPr lang="en-US" altLang="zh-TW" b="1" dirty="0">
                  <a:ea typeface="微軟正黑體" panose="020B0604030504040204" pitchFamily="34" charset="-120"/>
                </a:rPr>
                <a:t>?</a:t>
              </a:r>
            </a:p>
            <a:p>
              <a:pPr>
                <a:lnSpc>
                  <a:spcPct val="120000"/>
                </a:lnSpc>
              </a:pPr>
              <a:r>
                <a:rPr lang="en-US" altLang="zh-TW" b="1" dirty="0">
                  <a:ea typeface="微軟正黑體" panose="020B0604030504040204" pitchFamily="34" charset="-120"/>
                </a:rPr>
                <a:t>(A) 20   (B) 40   (C) 42   (D) 46</a:t>
              </a:r>
            </a:p>
          </p:txBody>
        </p:sp>
        <p:sp>
          <p:nvSpPr>
            <p:cNvPr id="11" name="文字方塊 10">
              <a:extLst>
                <a:ext uri="{FF2B5EF4-FFF2-40B4-BE49-F238E27FC236}">
                  <a16:creationId xmlns:a16="http://schemas.microsoft.com/office/drawing/2014/main" id="{D68F9115-76C1-7A94-08CD-028FB44B5982}"/>
                </a:ext>
              </a:extLst>
            </p:cNvPr>
            <p:cNvSpPr txBox="1"/>
            <p:nvPr/>
          </p:nvSpPr>
          <p:spPr>
            <a:xfrm>
              <a:off x="9943013" y="8416338"/>
              <a:ext cx="2302062" cy="33854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/>
              <a:r>
                <a:rPr lang="zh-TW" altLang="en-US" sz="1600" dirty="0">
                  <a:solidFill>
                    <a:schemeClr val="bg1">
                      <a:lumMod val="65000"/>
                    </a:schemeClr>
                  </a:solidFill>
                  <a:ea typeface="微軟正黑體" panose="020B0604030504040204" pitchFamily="34" charset="-120"/>
                </a:rPr>
                <a:t>解答</a:t>
              </a:r>
              <a:r>
                <a:rPr lang="zh-TW" altLang="en-US" sz="1600" dirty="0">
                  <a:solidFill>
                    <a:schemeClr val="bg1">
                      <a:lumMod val="65000"/>
                    </a:schemeClr>
                  </a:solidFill>
                  <a:ea typeface="微軟正黑體" panose="020B0604030504040204" pitchFamily="34" charset="-120"/>
                  <a:sym typeface="Wingdings" panose="05000000000000000000" pitchFamily="2" charset="2"/>
                </a:rPr>
                <a:t>： </a:t>
              </a:r>
              <a:r>
                <a:rPr lang="en-US" altLang="zh-TW" sz="1600" b="1" dirty="0">
                  <a:solidFill>
                    <a:schemeClr val="bg1">
                      <a:lumMod val="65000"/>
                    </a:schemeClr>
                  </a:solidFill>
                  <a:ea typeface="微軟正黑體" panose="020B0604030504040204" pitchFamily="34" charset="-120"/>
                  <a:sym typeface="Wingdings" panose="05000000000000000000" pitchFamily="2" charset="2"/>
                </a:rPr>
                <a:t>(B)</a:t>
              </a:r>
              <a:endParaRPr lang="zh-TW" altLang="en-US" sz="1600" b="1" dirty="0">
                <a:solidFill>
                  <a:schemeClr val="bg1">
                    <a:lumMod val="65000"/>
                  </a:schemeClr>
                </a:solidFill>
                <a:ea typeface="微軟正黑體" panose="020B0604030504040204" pitchFamily="34" charset="-120"/>
              </a:endParaRPr>
            </a:p>
          </p:txBody>
        </p:sp>
      </p:grpSp>
      <p:sp>
        <p:nvSpPr>
          <p:cNvPr id="2" name="矩形: 圓角 1">
            <a:extLst>
              <a:ext uri="{FF2B5EF4-FFF2-40B4-BE49-F238E27FC236}">
                <a16:creationId xmlns:a16="http://schemas.microsoft.com/office/drawing/2014/main" id="{CE81B0C5-95CB-8B8E-B5E5-48D100347543}"/>
              </a:ext>
            </a:extLst>
          </p:cNvPr>
          <p:cNvSpPr/>
          <p:nvPr/>
        </p:nvSpPr>
        <p:spPr>
          <a:xfrm>
            <a:off x="9664319" y="2360795"/>
            <a:ext cx="2363851" cy="614276"/>
          </a:xfrm>
          <a:prstGeom prst="roundRect">
            <a:avLst>
              <a:gd name="adj" fmla="val 24349"/>
            </a:avLst>
          </a:prstGeom>
          <a:solidFill>
            <a:srgbClr val="FFFFCC"/>
          </a:solidFill>
          <a:ln w="12700">
            <a:solidFill>
              <a:srgbClr val="FF6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08000" rIns="180000" bIns="180000" rtlCol="0" anchor="ctr" anchorCtr="0"/>
          <a:lstStyle/>
          <a:p>
            <a:pPr>
              <a:lnSpc>
                <a:spcPct val="130000"/>
              </a:lnSpc>
            </a:pPr>
            <a:r>
              <a:rPr lang="en-US" altLang="zh-TW" b="1" i="1" dirty="0">
                <a:solidFill>
                  <a:schemeClr val="tx1"/>
                </a:solidFill>
                <a:ea typeface="微軟正黑體" panose="020B0604030504040204" pitchFamily="34" charset="-120"/>
                <a:sym typeface="Symbol" panose="05050102010706020507" pitchFamily="18" charset="2"/>
              </a:rPr>
              <a:t>a</a:t>
            </a:r>
            <a:r>
              <a:rPr lang="en-US" altLang="zh-TW" b="1" i="1" baseline="-30000" dirty="0">
                <a:solidFill>
                  <a:schemeClr val="tx1"/>
                </a:solidFill>
                <a:ea typeface="微軟正黑體" panose="020B0604030504040204" pitchFamily="34" charset="-120"/>
                <a:sym typeface="Symbol" panose="05050102010706020507" pitchFamily="18" charset="2"/>
              </a:rPr>
              <a:t>n</a:t>
            </a:r>
            <a:r>
              <a:rPr lang="en-US" altLang="zh-TW" dirty="0">
                <a:solidFill>
                  <a:schemeClr val="tx1"/>
                </a:solidFill>
                <a:ea typeface="微軟正黑體" panose="020B0604030504040204" pitchFamily="34" charset="-120"/>
                <a:sym typeface="Symbol" panose="05050102010706020507" pitchFamily="18" charset="2"/>
              </a:rPr>
              <a:t> = </a:t>
            </a:r>
            <a:r>
              <a:rPr lang="en-US" altLang="zh-TW" b="1" i="1" dirty="0">
                <a:solidFill>
                  <a:schemeClr val="tx1"/>
                </a:solidFill>
                <a:ea typeface="微軟正黑體" panose="020B0604030504040204" pitchFamily="34" charset="-120"/>
                <a:sym typeface="Symbol" panose="05050102010706020507" pitchFamily="18" charset="2"/>
              </a:rPr>
              <a:t>a</a:t>
            </a:r>
            <a:r>
              <a:rPr lang="en-US" altLang="zh-TW" b="1" baseline="-30000" dirty="0">
                <a:solidFill>
                  <a:schemeClr val="tx1"/>
                </a:solidFill>
                <a:ea typeface="微軟正黑體" panose="020B0604030504040204" pitchFamily="34" charset="-120"/>
                <a:sym typeface="Symbol" panose="05050102010706020507" pitchFamily="18" charset="2"/>
              </a:rPr>
              <a:t>1</a:t>
            </a:r>
            <a:r>
              <a:rPr lang="en-US" altLang="zh-TW" dirty="0">
                <a:solidFill>
                  <a:schemeClr val="tx1"/>
                </a:solidFill>
                <a:ea typeface="微軟正黑體" panose="020B0604030504040204" pitchFamily="34" charset="-120"/>
                <a:sym typeface="Symbol" panose="05050102010706020507" pitchFamily="18" charset="2"/>
              </a:rPr>
              <a:t> </a:t>
            </a:r>
            <a:r>
              <a:rPr lang="en-US" altLang="zh-TW" b="1" dirty="0">
                <a:solidFill>
                  <a:schemeClr val="tx1"/>
                </a:solidFill>
                <a:ea typeface="微軟正黑體" panose="020B0604030504040204" pitchFamily="34" charset="-120"/>
                <a:sym typeface="Symbol" panose="05050102010706020507" pitchFamily="18" charset="2"/>
              </a:rPr>
              <a:t>+</a:t>
            </a:r>
            <a:r>
              <a:rPr lang="en-US" altLang="zh-TW" dirty="0">
                <a:solidFill>
                  <a:schemeClr val="tx1"/>
                </a:solidFill>
                <a:ea typeface="微軟正黑體" panose="020B0604030504040204" pitchFamily="34" charset="-120"/>
                <a:sym typeface="Symbol" panose="05050102010706020507" pitchFamily="18" charset="2"/>
              </a:rPr>
              <a:t> </a:t>
            </a:r>
            <a:r>
              <a:rPr lang="en-US" altLang="zh-TW" b="1" dirty="0">
                <a:solidFill>
                  <a:schemeClr val="tx1"/>
                </a:solidFill>
                <a:ea typeface="微軟正黑體" panose="020B0604030504040204" pitchFamily="34" charset="-120"/>
                <a:sym typeface="Symbol" panose="05050102010706020507" pitchFamily="18" charset="2"/>
              </a:rPr>
              <a:t>(</a:t>
            </a:r>
            <a:r>
              <a:rPr lang="en-US" altLang="zh-TW" b="1" i="1" dirty="0">
                <a:solidFill>
                  <a:schemeClr val="tx1"/>
                </a:solidFill>
                <a:ea typeface="微軟正黑體" panose="020B0604030504040204" pitchFamily="34" charset="-120"/>
                <a:sym typeface="Symbol" panose="05050102010706020507" pitchFamily="18" charset="2"/>
              </a:rPr>
              <a:t>n</a:t>
            </a:r>
            <a:r>
              <a:rPr lang="en-US" altLang="zh-TW" dirty="0">
                <a:solidFill>
                  <a:schemeClr val="tx1"/>
                </a:solidFill>
                <a:ea typeface="微軟正黑體" panose="020B0604030504040204" pitchFamily="34" charset="-120"/>
                <a:sym typeface="Symbol" panose="05050102010706020507" pitchFamily="18" charset="2"/>
              </a:rPr>
              <a:t> </a:t>
            </a:r>
            <a:r>
              <a:rPr lang="en-US" altLang="zh-TW" b="1" dirty="0">
                <a:solidFill>
                  <a:schemeClr val="tx1"/>
                </a:solidFill>
                <a:ea typeface="微軟正黑體" panose="020B0604030504040204" pitchFamily="34" charset="-120"/>
                <a:sym typeface="Symbol" panose="05050102010706020507" pitchFamily="18" charset="2"/>
              </a:rPr>
              <a:t>– 1)  </a:t>
            </a:r>
            <a:r>
              <a:rPr lang="en-US" altLang="zh-TW" b="1" i="1" dirty="0">
                <a:solidFill>
                  <a:schemeClr val="tx1"/>
                </a:solidFill>
                <a:ea typeface="微軟正黑體" panose="020B0604030504040204" pitchFamily="34" charset="-120"/>
                <a:sym typeface="Symbol" panose="05050102010706020507" pitchFamily="18" charset="2"/>
              </a:rPr>
              <a:t>d</a:t>
            </a:r>
          </a:p>
        </p:txBody>
      </p:sp>
      <p:sp>
        <p:nvSpPr>
          <p:cNvPr id="14" name="矩形: 圓角 13">
            <a:extLst>
              <a:ext uri="{FF2B5EF4-FFF2-40B4-BE49-F238E27FC236}">
                <a16:creationId xmlns:a16="http://schemas.microsoft.com/office/drawing/2014/main" id="{A7181BDC-A4CE-994D-30CC-D47A3FA7E439}"/>
              </a:ext>
            </a:extLst>
          </p:cNvPr>
          <p:cNvSpPr/>
          <p:nvPr/>
        </p:nvSpPr>
        <p:spPr>
          <a:xfrm>
            <a:off x="8410327" y="4295701"/>
            <a:ext cx="3617843" cy="1108890"/>
          </a:xfrm>
          <a:prstGeom prst="roundRect">
            <a:avLst>
              <a:gd name="adj" fmla="val 18758"/>
            </a:avLst>
          </a:prstGeom>
          <a:solidFill>
            <a:srgbClr val="FFFFCC"/>
          </a:solidFill>
          <a:ln w="12700">
            <a:solidFill>
              <a:srgbClr val="FF6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44000" rIns="0" bIns="144000" rtlCol="0" anchor="ctr" anchorCtr="0"/>
          <a:lstStyle/>
          <a:p>
            <a:pPr>
              <a:lnSpc>
                <a:spcPct val="130000"/>
              </a:lnSpc>
            </a:pPr>
            <a:r>
              <a:rPr lang="zh-TW" altLang="en-US" b="1" u="sng" dirty="0">
                <a:solidFill>
                  <a:schemeClr val="tx1"/>
                </a:solidFill>
                <a:ea typeface="微軟正黑體" panose="020B0604030504040204" pitchFamily="34" charset="-120"/>
                <a:sym typeface="Symbol" panose="05050102010706020507" pitchFamily="18" charset="2"/>
              </a:rPr>
              <a:t>看到</a:t>
            </a:r>
            <a:r>
              <a:rPr lang="zh-TW" altLang="en-US" b="1" dirty="0">
                <a:solidFill>
                  <a:schemeClr val="tx1"/>
                </a:solidFill>
                <a:ea typeface="微軟正黑體" panose="020B0604030504040204" pitchFamily="34" charset="-120"/>
                <a:sym typeface="Symbol" panose="05050102010706020507" pitchFamily="18" charset="2"/>
              </a:rPr>
              <a:t>：等差數列</a:t>
            </a:r>
            <a:r>
              <a:rPr lang="zh-TW" altLang="en-US" b="1" dirty="0">
                <a:solidFill>
                  <a:schemeClr val="tx1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中某幾項的值</a:t>
            </a:r>
            <a:endParaRPr lang="en-US" altLang="zh-TW" b="1" dirty="0">
              <a:solidFill>
                <a:schemeClr val="tx1"/>
              </a:solidFill>
              <a:latin typeface="Times New Roman" panose="02020603050405020304" pitchFamily="18" charset="0"/>
              <a:ea typeface="微軟正黑體" panose="020B0604030504040204" pitchFamily="34" charset="-120"/>
              <a:cs typeface="Times New Roman" panose="02020603050405020304" pitchFamily="18" charset="0"/>
              <a:sym typeface="Symbol" panose="05050102010706020507" pitchFamily="18" charset="2"/>
            </a:endParaRPr>
          </a:p>
          <a:p>
            <a:pPr>
              <a:lnSpc>
                <a:spcPct val="130000"/>
              </a:lnSpc>
            </a:pPr>
            <a:r>
              <a:rPr lang="zh-TW" altLang="en-US" b="1" u="sng" dirty="0">
                <a:solidFill>
                  <a:schemeClr val="tx1"/>
                </a:solidFill>
                <a:ea typeface="微軟正黑體" panose="020B0604030504040204" pitchFamily="34" charset="-120"/>
                <a:sym typeface="Symbol" panose="05050102010706020507" pitchFamily="18" charset="2"/>
              </a:rPr>
              <a:t>想到</a:t>
            </a:r>
            <a:r>
              <a:rPr lang="zh-TW" altLang="en-US" b="1" dirty="0">
                <a:solidFill>
                  <a:schemeClr val="tx1"/>
                </a:solidFill>
                <a:ea typeface="微軟正黑體" panose="020B0604030504040204" pitchFamily="34" charset="-120"/>
                <a:sym typeface="Symbol" panose="05050102010706020507" pitchFamily="18" charset="2"/>
              </a:rPr>
              <a:t>：任兩項相減是公差的倍數</a:t>
            </a:r>
            <a:endParaRPr lang="en-US" altLang="zh-TW" b="1" dirty="0">
              <a:solidFill>
                <a:schemeClr val="tx1"/>
              </a:solidFill>
              <a:ea typeface="微軟正黑體" panose="020B0604030504040204" pitchFamily="34" charset="-120"/>
              <a:sym typeface="Symbol" panose="05050102010706020507" pitchFamily="18" charset="2"/>
            </a:endParaRPr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3" name="筆跡 2">
                <a:extLst>
                  <a:ext uri="{FF2B5EF4-FFF2-40B4-BE49-F238E27FC236}">
                    <a16:creationId xmlns:a16="http://schemas.microsoft.com/office/drawing/2014/main" id="{99EEBD47-0709-081A-07E3-D558AFEAC231}"/>
                  </a:ext>
                </a:extLst>
              </p14:cNvPr>
              <p14:cNvContentPartPr/>
              <p14:nvPr/>
            </p14:nvContentPartPr>
            <p14:xfrm>
              <a:off x="2016720" y="1324080"/>
              <a:ext cx="6746040" cy="1515960"/>
            </p14:xfrm>
          </p:contentPart>
        </mc:Choice>
        <mc:Fallback>
          <p:pic>
            <p:nvPicPr>
              <p:cNvPr id="3" name="筆跡 2">
                <a:extLst>
                  <a:ext uri="{FF2B5EF4-FFF2-40B4-BE49-F238E27FC236}">
                    <a16:creationId xmlns:a16="http://schemas.microsoft.com/office/drawing/2014/main" id="{99EEBD47-0709-081A-07E3-D558AFEAC231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2007360" y="1314720"/>
                <a:ext cx="6764760" cy="1534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5">
            <p14:nvContentPartPr>
              <p14:cNvPr id="4" name="筆跡 3">
                <a:extLst>
                  <a:ext uri="{FF2B5EF4-FFF2-40B4-BE49-F238E27FC236}">
                    <a16:creationId xmlns:a16="http://schemas.microsoft.com/office/drawing/2014/main" id="{C7F1B1EB-6008-EE97-7925-16BC81676021}"/>
                  </a:ext>
                </a:extLst>
              </p14:cNvPr>
              <p14:cNvContentPartPr/>
              <p14:nvPr/>
            </p14:nvContentPartPr>
            <p14:xfrm>
              <a:off x="7780320" y="1767240"/>
              <a:ext cx="1461960" cy="1611720"/>
            </p14:xfrm>
          </p:contentPart>
        </mc:Choice>
        <mc:Fallback>
          <p:pic>
            <p:nvPicPr>
              <p:cNvPr id="4" name="筆跡 3">
                <a:extLst>
                  <a:ext uri="{FF2B5EF4-FFF2-40B4-BE49-F238E27FC236}">
                    <a16:creationId xmlns:a16="http://schemas.microsoft.com/office/drawing/2014/main" id="{C7F1B1EB-6008-EE97-7925-16BC81676021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7770960" y="1757880"/>
                <a:ext cx="1480680" cy="1630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7">
            <p14:nvContentPartPr>
              <p14:cNvPr id="15" name="筆跡 14">
                <a:extLst>
                  <a:ext uri="{FF2B5EF4-FFF2-40B4-BE49-F238E27FC236}">
                    <a16:creationId xmlns:a16="http://schemas.microsoft.com/office/drawing/2014/main" id="{68C5F698-DF15-DD64-83EB-ACDCCB76EDEF}"/>
                  </a:ext>
                </a:extLst>
              </p14:cNvPr>
              <p14:cNvContentPartPr/>
              <p14:nvPr/>
            </p14:nvContentPartPr>
            <p14:xfrm>
              <a:off x="439920" y="2747520"/>
              <a:ext cx="11566800" cy="2534040"/>
            </p14:xfrm>
          </p:contentPart>
        </mc:Choice>
        <mc:Fallback>
          <p:pic>
            <p:nvPicPr>
              <p:cNvPr id="15" name="筆跡 14">
                <a:extLst>
                  <a:ext uri="{FF2B5EF4-FFF2-40B4-BE49-F238E27FC236}">
                    <a16:creationId xmlns:a16="http://schemas.microsoft.com/office/drawing/2014/main" id="{68C5F698-DF15-DD64-83EB-ACDCCB76EDEF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430560" y="2738160"/>
                <a:ext cx="11585520" cy="2552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9">
            <p14:nvContentPartPr>
              <p14:cNvPr id="16" name="筆跡 15">
                <a:extLst>
                  <a:ext uri="{FF2B5EF4-FFF2-40B4-BE49-F238E27FC236}">
                    <a16:creationId xmlns:a16="http://schemas.microsoft.com/office/drawing/2014/main" id="{6A7520C1-944A-D12A-CEA7-BA5907DF135F}"/>
                  </a:ext>
                </a:extLst>
              </p14:cNvPr>
              <p14:cNvContentPartPr/>
              <p14:nvPr/>
            </p14:nvContentPartPr>
            <p14:xfrm>
              <a:off x="267840" y="1903320"/>
              <a:ext cx="2547720" cy="2814480"/>
            </p14:xfrm>
          </p:contentPart>
        </mc:Choice>
        <mc:Fallback>
          <p:pic>
            <p:nvPicPr>
              <p:cNvPr id="16" name="筆跡 15">
                <a:extLst>
                  <a:ext uri="{FF2B5EF4-FFF2-40B4-BE49-F238E27FC236}">
                    <a16:creationId xmlns:a16="http://schemas.microsoft.com/office/drawing/2014/main" id="{6A7520C1-944A-D12A-CEA7-BA5907DF135F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258480" y="1893960"/>
                <a:ext cx="2566440" cy="2833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1">
            <p14:nvContentPartPr>
              <p14:cNvPr id="18" name="筆跡 17">
                <a:extLst>
                  <a:ext uri="{FF2B5EF4-FFF2-40B4-BE49-F238E27FC236}">
                    <a16:creationId xmlns:a16="http://schemas.microsoft.com/office/drawing/2014/main" id="{AFA78A7C-6D10-6116-55DA-606035E734B5}"/>
                  </a:ext>
                </a:extLst>
              </p14:cNvPr>
              <p14:cNvContentPartPr/>
              <p14:nvPr/>
            </p14:nvContentPartPr>
            <p14:xfrm>
              <a:off x="1106640" y="1906920"/>
              <a:ext cx="3647520" cy="1591560"/>
            </p14:xfrm>
          </p:contentPart>
        </mc:Choice>
        <mc:Fallback>
          <p:pic>
            <p:nvPicPr>
              <p:cNvPr id="18" name="筆跡 17">
                <a:extLst>
                  <a:ext uri="{FF2B5EF4-FFF2-40B4-BE49-F238E27FC236}">
                    <a16:creationId xmlns:a16="http://schemas.microsoft.com/office/drawing/2014/main" id="{AFA78A7C-6D10-6116-55DA-606035E734B5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1097280" y="1897560"/>
                <a:ext cx="3666240" cy="1610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3">
            <p14:nvContentPartPr>
              <p14:cNvPr id="19" name="筆跡 18">
                <a:extLst>
                  <a:ext uri="{FF2B5EF4-FFF2-40B4-BE49-F238E27FC236}">
                    <a16:creationId xmlns:a16="http://schemas.microsoft.com/office/drawing/2014/main" id="{5497F772-649F-6000-C6A3-497CE6E1F22D}"/>
                  </a:ext>
                </a:extLst>
              </p14:cNvPr>
              <p14:cNvContentPartPr/>
              <p14:nvPr/>
            </p14:nvContentPartPr>
            <p14:xfrm>
              <a:off x="6394680" y="1585080"/>
              <a:ext cx="1644120" cy="700920"/>
            </p14:xfrm>
          </p:contentPart>
        </mc:Choice>
        <mc:Fallback>
          <p:pic>
            <p:nvPicPr>
              <p:cNvPr id="19" name="筆跡 18">
                <a:extLst>
                  <a:ext uri="{FF2B5EF4-FFF2-40B4-BE49-F238E27FC236}">
                    <a16:creationId xmlns:a16="http://schemas.microsoft.com/office/drawing/2014/main" id="{5497F772-649F-6000-C6A3-497CE6E1F22D}"/>
                  </a:ext>
                </a:extLst>
              </p:cNvPr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6385320" y="1575720"/>
                <a:ext cx="1662840" cy="7196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5927300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4" grpId="0" animBg="1"/>
    </p:bld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訂 2">
      <a:majorFont>
        <a:latin typeface="Calibri Light"/>
        <a:ea typeface="Noto Sans Mono CJK TC Regular"/>
        <a:cs typeface=""/>
      </a:majorFont>
      <a:minorFont>
        <a:latin typeface="Times New Roman"/>
        <a:ea typeface="Noto Sans Mono CJK TC Regular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noFill/>
        <a:ln w="28575">
          <a:solidFill>
            <a:schemeClr val="tx1"/>
          </a:solidFill>
          <a:headEnd type="none" w="med" len="med"/>
          <a:tailEnd type="none" w="med" len="med"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28575">
          <a:solidFill>
            <a:schemeClr val="tx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22485</TotalTime>
  <Words>814</Words>
  <Application>Microsoft Office PowerPoint</Application>
  <PresentationFormat>寬螢幕</PresentationFormat>
  <Paragraphs>60</Paragraphs>
  <Slides>1</Slides>
  <Notes>1</Notes>
  <HiddenSlides>0</HiddenSlides>
  <MMClips>0</MMClips>
  <ScaleCrop>false</ScaleCrop>
  <HeadingPairs>
    <vt:vector size="6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</vt:i4>
      </vt:variant>
    </vt:vector>
  </HeadingPairs>
  <TitlesOfParts>
    <vt:vector size="7" baseType="lpstr">
      <vt:lpstr>微軟正黑體</vt:lpstr>
      <vt:lpstr>Arial</vt:lpstr>
      <vt:lpstr>Calibri</vt:lpstr>
      <vt:lpstr>Calibri Light</vt:lpstr>
      <vt:lpstr>Times New Roman</vt:lpstr>
      <vt:lpstr>Office 佈景主題</vt:lpstr>
      <vt:lpstr>挑出數字形成等差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顧震宇</dc:creator>
  <cp:lastModifiedBy>代數白痴 顧</cp:lastModifiedBy>
  <cp:revision>1113</cp:revision>
  <dcterms:created xsi:type="dcterms:W3CDTF">2015-07-26T15:18:38Z</dcterms:created>
  <dcterms:modified xsi:type="dcterms:W3CDTF">2024-07-05T01:07:21Z</dcterms:modified>
</cp:coreProperties>
</file>