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8D59E-86AA-43C3-9CAB-65B9FBBBE518}" v="23" dt="2023-09-14T03:37:53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951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0:47:28.5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21492 3718 441 0,'0'0'0'0,"0"0"0"0,0 0 388 16,0-6-276-16,0 3-5 0,0-1-19 15,0 2 3-15,0-1 22 16,0 1-33-16,0 0-15 0,-2 2 12 15,0 0-8-15,2 0-15 0,0 0-5 16,0 0-4-16,0 0-7 0,0 0-5 16,0 0-12-16,0 0-8 0,6 1 7 15,-2 1 7-15,4 2-4 0,-1-1-4 16,1 0 0-16,4-3-3 16,3 1-3-16,-1-1 1 0,1 2-7 15,1 0-5-15,3 0 1 0,-1-1-3 16,3 0 0-16,2-1 0 0,2 0 0 15,-1 0 0-15,3 0 0 0,0 0 0 16,-4 0 0-16,4-3 0 16,-2 1 0-16,-1-1 0 0,3 2 0 15,0-3 0-15,4 3 0 0,2-1 0 16,4 0 0-16,3 2 0 0,5 0 0 16,-8 0 0-16,7 0 0 0,-5 0 0 15,0 0 0-15,-2-1 0 0,-1 1 0 16,-1 3 0-16,-2-1 0 15,2 0 0-15,-2 1 0 0,-4-2 0 16,4 1 0-16,-2 0 0 0,2-1 0 16,0 0 0-16,0 1 0 0,-4-2 0 15,0 2 0-15,4-1 0 0,-2-1 0 16,2 0 0-16,0 0 0 16,-6 0 0-16,4-1 0 0,0 1 0 15,-2-2 0-15,2-1 0 0,0 0 0 16,-2 0 0-16,-2-1 0 0,0-1 0 15,-2 1 0-15,4 0 0 0,-7 0 0 16,1 2 0-16,4 1 0 16,0 1 0-16,0-1 0 0,4 1 0 15,-4 0 0-15,4 3 0 0,4 2 0 16,-6 0 0-16,2 0 0 0,2 0 0 16,-2-2 0-16,2 1 0 0,0-3 0 15,-4-1 0-15,4 0 0 16,-2 0 0-16,2 0 0 0,-8-1 0 15,4-3 0-15,0-1 0 0,0 2 0 16,-4 1 0-16,-3 1 0 0,1 1 0 16,-4 0 0-16,-3 0 0 0,3 0 0 15,-3 3 0-15,3 0 0 0,2-1 0 16,-1 0 0-16,-1-2 0 0,4 0 0 16,-1 0 0-16,1 0 0 15,4 0 0-15,-4 0 0 0,-5 0 0 16,3 0 0-16,0-2 0 0,-5 1 0 15,3 0 0-15,-5-1 0 0,1 1 0 16,-3-2 0-16,-8 0 0 16,0 0 0-16,-4 1 0 0,0-2 0 15,-4 2 0-15,0-2 0 0,-6 2 0 16,1 1 0-16,5 1 0 0,0 0-153 16,2 0-237-16,2 0-592 15</inkml:trace>
  <inkml:trace contextRef="#ctx0" brushRef="#br0" timeOffset="5627.16">18096 5139 400 0,'0'0'0'0,"0"0"104"16,0 0-103-16,0 0 229 0,0 0-116 16,0 0-7-16,0 0-12 0,0 0-20 15,0 0-10-15,10-19-8 16,-10 12 4-16,0-2-3 0,-4 4 5 15,-2-1-22-15,-5-1 3 0,5 3-1 16,-8-1 0-16,1 3-2 0,-5 2-10 16,-3 2-10-16,0 2-4 0,-2 6 0 15,1 1-7-15,3 4-4 0,7 5-4 16,-5 6 1-16,1 4 0 16,5 3-5-16,1 0 4 0,6-1-1 15,4-3-1-15,4-4 2 0,13-1-2 16,-1-6 0-16,9-2-1 0,0-4 0 15,-1-6-1-15,3 0 4 0,-2-6-2 16,-4 0 0-16,-3-10-4 16,-1-3 7-16,-7-3-3 0,7-3 0 15,-11-1 0-15,0-2-14 0,-6-3 7 16,0-4 1-16,-4 1-1 0,-2 3 4 16,4 7 2-16,-2 7 1 0,4 6 0 15,-2 5 7-15,2 0-8 0,0 0-1 16,0 6-2-16,2 8-10 15,4 8 24-15,0 6-5 0,9 1-6 16,-1-5 2-16,-2-1 0 0,5-3-2 16,0-3 2-16,-7-2 2 0,0-5-5 15,-2-2 2-15,-3-5 1 0,-1-2-2 16,6-1-83-16,-6 0-26 0,2-6-54 16,3 1-66-16,-5-2-166 15</inkml:trace>
  <inkml:trace contextRef="#ctx0" brushRef="#br0" timeOffset="5832.78">18395 5238 1065 0,'0'0'0'0,"0"0"239"0,-4 77-170 16,6-46-3-16,2 0 4 0,1-4-20 15,5-2-17-15,-2-6-12 16,-4-3-4-16,0-6-8 0,5-3-7 31,-5-5 0-31,-2-1-4 0,0 0-85 0,2-1-5 0,2-3-47 0,-2-4-109 16,1-2-117-16</inkml:trace>
  <inkml:trace contextRef="#ctx0" brushRef="#br0" timeOffset="6190.83">18970 5385 795 0,'0'0'0'16,"0"0"275"-16,-52 62-196 0,36-44-10 15,5-5-38-15,5-3-29 0,2-2-4 16,4-2-285-16,6-5-170 16</inkml:trace>
  <inkml:trace contextRef="#ctx0" brushRef="#br0" timeOffset="6620.68">19691 5150 1150 0,'0'0'0'0,"0"0"220"16,0 0-194-16,0 0 3 0,0 0 10 16,-20-65-23-16,14 57-8 15,-5 4-3-15,-1 4-4 0,-7 0 0 16,-4 11-2-16,1 8 2 0,-5 6 10 15,2 4-3-15,0 7 9 0,5 3 5 16,3-1 9-16,11-2-3 0,4-4-3 16,4-7-4-16,6-7-7 15,13-4-1-15,-1-6 4 0,5-7 7 16,0-1-5-16,0-9-3 0,-2-7-7 16,-3-4-3-16,-1-3-6 0,-5-2 0 15,-3 2 5-15,-5-4-7 0,-4-1-14 16,-2 2 8-16,0 9 0 15,0 8 8-15,2 7 0 0,0 2 0 16,-2 3-5-16,0 8-3 0,0 6 10 16,2 8 10-16,2 1-3 0,2 1-5 15,9-1-1-15,-3-2 0 0,5-5-5 16,-1-3-2-16,-3-9-24 16,1-2-91-16,-1-5-38 0,-3-4-75 15,0-4-363-15</inkml:trace>
  <inkml:trace contextRef="#ctx0" brushRef="#br0" timeOffset="6935.84">19956 5241 1263 0,'0'0'0'15,"0"0"383"-15,0 0-300 0,0 0-10 16,64-4-23-16,-52 4-26 0,7 5-19 15,-11-2-3-15,1 5 1 0,-9 3-6 16,-2 3-16-16,-11 4 9 0,1 3-10 16,-7 3 11-16,1 1 10 0,-1 0-2 15,7-2 2-15,1-6 8 0,5-3 1 16,6-10 1-16,0-2 1 0,0 0-6 16,6-2 4-16,11-3-1 15,1-4-6-15,3-6-1 0,4 4-4 16,-2 0-25-16,-1 1-19 0,-5 2-62 15,-1 4-144-15,-1 1-56 16,-7 1-265-16</inkml:trace>
  <inkml:trace contextRef="#ctx0" brushRef="#br0" timeOffset="7065.87">20543 5397 1068 0,'0'0'0'0,"0"0"164"0,-37 62-109 16,22-37-45-16,3-3-4 0,4-1-12 16,-3-9-121-16,11-8-179 0</inkml:trace>
  <inkml:trace contextRef="#ctx0" brushRef="#br0" timeOffset="7472.87">21039 5007 1155 0,'0'0'0'16,"0"0"334"-16,0 0-212 0,-74 12-59 16,45 5 12-16,6 7-3 0,-2 5-35 15,3 2-14-15,3 5-8 16,2 4-5-16,7-2 0 0,8-3-2 15,2-5 3-15,4-5-3 0,9-4-7 16,3-7 3-16,7-4-3 0,0-10 1 16,5 0 0-16,-3-11 2 0,-2-7-5 15,-2-5 2-15,-3-3-2 0,-3-2-15 16,1-4 9-16,-10-6-4 0,3-2-10 16,-3 0 5-16,-6 6 0 15,2 14 7-15,-2 9 11 0,2 10 5 16,-2 1 1-16,0 13-2 0,-4 8 4 15,0 9 1-15,2 7 2 0,4 5-5 16,2-4-8-16,8 2 0 16,-1-9 0-16,3-2-55 0,1-6-56 15,-3-10-96-15,-2-6-136 0,1-7-231 16</inkml:trace>
  <inkml:trace contextRef="#ctx0" brushRef="#br0" timeOffset="7813.96">21316 5270 1222 0,'0'0'0'0,"0"0"328"16,0 0-193-16,0 0-38 0,66-2-28 15,-51 8-36-15,-5 6-22 0,-2-5-6 16,-3 5-4-16,-5 0 0 0,-5 2 4 15,-5 4-7-15,-2-1 2 16,-1 1 0-16,3-3 0 0,-3-1-4 16,5-3 4-16,2-2 0 0,2-4-3 15,4-1 3-15,2-1 0 0,8-3-6 16,9-2 6-16,-7-3 0 0,9-2-4 16,-2 1 4-16,-3 1 0 0,1 5-3 15,-1 0 3-15,-8 3 0 16,3 4-2-16,-11 2 2 0,-6 5 0 15,-9 4-3-15,-10 2 3 0,1 0 0 16,-1-2-2-16,0-6-28 0,6-1-78 16,7-8-107-16,6-3-133 0</inkml:trace>
  <inkml:trace contextRef="#ctx0" brushRef="#br0" timeOffset="8046.35">22098 5513 1624 0,'0'0'0'0,"0"0"290"0,0 0-260 16,0 0-17-16,0 0-5 15,0 0-8-15,-71 36 0 0,48-14-181 16,3-3-135-16,3-7-240 0</inkml:trace>
  <inkml:trace contextRef="#ctx0" brushRef="#br0" timeOffset="8515.19">22583 5032 1446 0,'0'0'0'0,"0"0"234"16,0 0-212-16,0 0 11 0,0 0 13 15,-60-11-24-15,42 20-18 0,-1 7-7 16,-2 4 3-16,-3 6 0 0,-1-1-11 16,6 6 12-16,1-5 3 0,7 0-7 15,9 1 4-15,2-1 4 0,0-5 1 16,11-2 2-16,1-5 2 0,5-6-4 16,3-2-1-16,3-6 3 15,0-4-9-15,1-7 2 0,-5-6 3 16,0-1-6-16,-7-2-4 0,0-6 5 15,-1 0 1-15,-1 1 0 16,-6 4 0-16,5 10 5 0,-9 4 7 16,0 7 4-16,2 1 1 0,-2 11-8 15,0 6 8-15,0 8 3 0,2 7-7 16,2-1-3-16,10 2-9 0,3-7-1 16,1-4 0-16,3-4 0 0,-2-6-86 15,-3-9-24-15,-10-4-123 16,11-3-25-16,-9-12-200 0</inkml:trace>
  <inkml:trace contextRef="#ctx0" brushRef="#br0" timeOffset="8790.45">22931 5113 1345 0,'0'0'0'0,"0"0"309"16,0 0-234-16,-44 73-3 0,36-46-28 15,6-4-29-15,2 3-9 0,8-2-2 16,2-7-7-16,7-5 5 16,4-2 0-16,1-7-4 0,9-2-21 15,5-2-8-15,-8-6-38 0,3-4-17 16,0 3-10-16,-8 1-16 0,-8 3 25 16,-7 2 5-16,-4 1-45 0,-4-1-37 15,0 1-26-15,-2-4-43 16,0-1 82-16,2-1 23 0,0-8-28 15</inkml:trace>
  <inkml:trace contextRef="#ctx0" brushRef="#br0" timeOffset="8936.06">23168 5116 293 0,'0'0'0'0,"0"0"237"15,0 0-94-15,0 0 0 0,0 0 31 16,0 0-42-16,0 0-29 0,0 0 14 16,-56 22-22-16,48-15 5 15,0 0-15-15,4 5-38 0,-4 1-11 16,3 7-11-16,-3 7-12 0,4 5-6 15,-8 7-6-15,1 0-1 0,-1 1 0 16,2-3-105-16,-3-3-46 16,3-5-76-16,-3-3-299 0</inkml:trace>
  <inkml:trace contextRef="#ctx0" brushRef="#br0" timeOffset="12242.02">18044 3900 783 0,'0'0'0'0,"0"0"305"0,0 0-174 15,0-1-21-15,0 1-27 0,0 0-26 16,0 7-29-16,0 12 2 16,0 12 29-16,0 8-22 0,0 7-14 15,0 1 9-15,0 0-14 0,6-2-8 16,-2-2-4-16,-2-7-1 0,2-4-3 15,-4-7-3-15,2-6 2 16,1-5 1-16,-3-5-3 0,0-6-32 16,-5 0-11-16,3-3-38 0,-4-4-13 15,-6-8-41-15,-1-5-71 0,-5-7-13 16,-3-5-40-16,-4-4-118 0</inkml:trace>
  <inkml:trace contextRef="#ctx0" brushRef="#br0" timeOffset="12386.64">17817 4067 758 0,'0'0'0'0,"0"0"318"0,0 0-185 16,-13 64-21-16,13-35-39 0,0 3-3 16,6 3-19-16,-2-5-13 0,7-3-13 15,-1-8-17-15,5-4-7 0,-3-4-2 16,5-6-76-16,1-5-14 16,1-7-45-16,1-8-75 0,-3-10-132 15</inkml:trace>
  <inkml:trace contextRef="#ctx0" brushRef="#br0" timeOffset="12515.44">18333 4083 1210 0,'0'0'0'0,"-8"74"246"0,4-41-186 16,-2-3-28-16,4-5-24 0,2-1-12 15,6-1-57-15,2-4-100 16,-2-5-79-16,5-7-218 0</inkml:trace>
  <inkml:trace contextRef="#ctx0" brushRef="#br0" timeOffset="13043.03">19263 4213 1189 0,'0'0'0'15,"0"0"144"-15,0 0-98 0,0 0 11 16,0 0 13-16,0 0 4 0,85-16-35 16,-56 16-15-16,6 0-16 0,7 0-3 15,-1 2-4-15,0 3 1 16,9 0 2-16,2 0-2 0,-5-1-1 15,5 0 3-15,0-1-4 0,1-2 0 16,1 1 3-16,6-2-4 0,2 0 1 16,-2 0 0-16,-2-1 2 0,-6 1-4 15,-5 3 1-15,-6-2-7 0,1 2-16 16,-1 3 10-16,-2-2-2 16,1 1-2-16,1 1-4 0,0-2-11 15,3 0 9-15,-1-1 12 0,1 1-2 16,-1-1 7-16,2-1 8 0,-1 1-2 15,-3 1 1-15,5 1 0 0,-5 0 6 16,7 1-7-16,1-1 2 16,1-1 0-16,1 0-1 0,3-3-1 15,-4-1 0-15,-3 0 1 0,-7-5 0 16,-7-2 18-16,-6-1 13 0,-9 0-3 16,-3 1 8-16,-9 3 5 15,0 0-26-15,-6 2-11 0,0 1-2 16,0-1-4-16,-8 1-79 0,-3 1-18 15,1 0-36-15,-2-1-64 0,-3-4-159 16,3-3-81-16</inkml:trace>
  <inkml:trace contextRef="#ctx0" brushRef="#br0" timeOffset="13280.69">21267 4105 1206 0,'0'0'0'0,"0"0"264"15,0 0-223-15,0 0-32 0,0 0 45 16,0 0 44-16,0 0-51 0,0 0-19 15,53 73-13-15,-32-52-8 0,-5 1 0 16,-1-1-1-16,-7-1 1 16,-6-1-4-16,-2-1 3 0,-2-1 3 15,-8 2 5-15,-13 1 5 0,-2-2-5 16,-2-2-9-16,5-1-4 0,9-2-2 16,7-3-52-16,6-2-84 15,0-4-89-15,13-4-98 0,1-9-544 16</inkml:trace>
  <inkml:trace contextRef="#ctx0" brushRef="#br0" timeOffset="13558.37">22104 4131 1173 0,'0'0'0'16,"0"0"142"-16,0 0-78 15,76 3-23-15,-41-3 20 0,11 0 1 0,3 0-38 16,1-1-18-16,-4 0-4 15,-11-1-4-15,-15-1-85 0,-9 1-25 16,-9 1 10-16,-2-2-44 0,-4-1-121 16,-5-3-80-16</inkml:trace>
  <inkml:trace contextRef="#ctx0" brushRef="#br0" timeOffset="13753.85">22356 3842 999 0,'0'0'0'16,"0"0"346"-16,0 0-284 0,-12 83 38 15,3-31-9-15,-1 2-39 0,-5 4-17 16,-3 2-13-16,-3-4-8 16,-4-3-5-16,3-8-7 0,1-7 2 15,2-8-5-15,1-8-26 0,7-9-6 16,3-7-39-16,6-6-77 0,2-3-15 16,4-11-144-16,4-4-294 0</inkml:trace>
  <inkml:trace contextRef="#ctx0" brushRef="#br0" timeOffset="13923.03">22333 4262 1154 0,'0'0'0'15,"0"0"270"-15,0 0-194 0,79 44 33 16,-52-19-10-16,6-1-34 16,0 2-20-16,-4-3-25 0,-7-3-13 15,-5-3-4-15,-5-4 0 0,-5-7-2 16,-3-2 0-16,-4-4 0 0,0 0-2 15,-4-3-61-15,-11-4-88 0,1-2-142 16,-3-4-389-16</inkml:trace>
  <inkml:trace contextRef="#ctx0" brushRef="#br0" timeOffset="14857.46">18480 5803 795 0,'0'0'0'15,"0"0"336"-15,0 0-245 0,0 0-11 16,0 0-32-16,0 0 15 0,0 0 0 16,0 0-15-16,0 0-4 0,74 43 5 15,-53-32-4-15,0-1-10 0,2 0 10 16,-3 1-5-16,5-1-13 0,0 1-7 16,4-3 4-16,-2 2-8 15,6-1-4-15,-2 1 0 0,2 0-8 16,-6-5 0-16,2 1 1 0,-3-3-1 15,5-4 4-15,1 1 3 0,1-1-2 16,4-6-2-16,-2-1 0 16,0-4-4-16,4-1-3 0,1-1 0 15,-7 2 3-15,6-3-3 0,-4-1 4 16,-4 2-4-16,0-1 0 0,2 0 0 16,-6 3 7-16,-4-1-5 0,0 0 1 15,-9 3-3-15,0 1 0 0,-5 3 0 16,-5 5 2-16,-4 0-3 15,0 1 2-15,-2 0 2 0,-9 0-2 16,3 2-2-16,-6 3-26 0,1 1-15 16,1 1-18-16,2 2-61 0,-3-1-104 15,-3 2-22-15,1 1-167 0</inkml:trace>
  <inkml:trace contextRef="#ctx0" brushRef="#br0" timeOffset="15401.7">19071 6147 655 0,'0'0'0'0,"0"0"340"16,0 0-226-16,0 0-15 0,0 0 2 16,0 0-22-16,0 0-9 0,0 0-13 15,4 73-21-15,-4-47-6 0,0 3 0 16,2 2-7-16,-2-1-11 0,0 1-5 16,3-1-3-16,-3-4-2 15,4-6-1-15,4-2 3 0,-4-4 1 16,0-5 5-16,-2-2 9 0,-2-7-1 15,0 1 5-15,0-1-1 0,0-6-5 16,0-1 1-16,0-4-12 16,0-3-4-16,-4-1-1 0,-4-3 1 15,-2 0-2-15,1 2 0 0,-3-1-1 16,4 3 1-16,-9 1-12 0,5 4 5 16,-3 2-2-16,-1 5 2 15,1 2 6-15,-3 1-4 0,1 7 0 16,-4 3 5-16,5 5 0 0,3 0-1 15,-3 2 1-15,6 0 2 0,-1-2-2 16,3 1 0-16,6-2 2 0,0 2-3 16,2-1 2-16,4 0 4 0,4-3 4 15,9-1 3-15,3-1 2 0,5-3 7 16,4-4 3-16,8-4-10 16,-4-1 0-16,9-8-1 0,-11 0-9 15,-2-1-4-15,-7-2 0 0,-9 1-64 16,-1 2-81-16,-3 3-72 0,-3 1-80 15,-6 3-523-15</inkml:trace>
  <inkml:trace contextRef="#ctx0" brushRef="#br0" timeOffset="21497.39">18189 5844 109 0,'0'0'0'0,"0"0"79"16,0 0-14-16,0 0-2 16,0 0 40-16,8-15 11 0,-8 12-12 15,0 1 20-15,0-2-28 0,0 0-18 16,0 2 13-16,0-2-21 0,0 3 1 15,0-1 15-15,-4 1-17 0,4 0-5 16,-2 0 12-16,2 1-14 0,-2 0-7 16,2 0-2-16,0 0-26 15,0 0-13-15,0 0-7 0,-2 0-4 16,2 3-2-16,0 10-9 0,0 2 15 16,0 6-1-16,2 2-2 15,-2 7 2-15,0 4-1 0,4 6-2 16,-2 2 2-16,0 1-3 0,-2 3 0 15,0 0 2-15,0 1-2 0,2 1 1 16,0 0-1-16,0 2-10 0,2 0 3 16,-2 0 7-16,-2 0 0 0,2-3-3 15,0-3 5-15,-2 0-1 16,2-3 0-16,-2-3-1 0,3-1 0 0,-1-5 0 16,-2-4 1-16,0-4 0 15,0-5-1-15,0-6 0 0,0-5 0 16,0-4 0-16,0-2 0 0,0-1 2 15,0-1-2-15,0 0 0 0,0-5-19 16,-7-2 0-16,-3-5 10 0,4 1 0 16,-4-2-3-16,-3-2 4 15,1 1 2-15,1 1-3 0,-5-1 8 16,10 1 1-16,-5 2 0 0,1 3 0 16,8 2 4-16,-2 2 6 0,4 2 10 15,-2 0 2-15,2 2-9 16,0 0-5-16,0 0-2 0,2 0-2 15,2 1 3-15,2 6 4 0,7 3 4 16,-5 5-4-16,6 3-1 0,-8 2-6 16,7 1 1-16,-5 2-4 0,5-2 1 15,-3-1 2-15,-6-2 2 0,4-7 1 16,-4-2 10-16,1-3 5 16,-3-2 6-16,-2-2-1 0,2-2-7 15,2 0-2-15,2-10 4 0,2-4-2 16,-2-6-7-16,7-2-3 0,-3 0-5 15,5 1-5-15,-1 3 0 0,-6 4 4 16,-1 2-4-16,1 6 0 0,-6 2 2 16,0 4-3-16,-2 0 1 15,0 0 1-15,0 0-1 0,0 0 0 16,0 0 0-16,0 0-35 0,0 0-13 16,0 0-53-16,0-3-120 0,0 1-45 15,-2 1-255-15</inkml:trace>
  <inkml:trace contextRef="#ctx0" brushRef="#br0" timeOffset="22199.17">18040 7256 1060 0,'0'0'0'0,"0"0"343"16,0 0-240-16,0 0-17 0,-2 64-3 15,4-38-41-15,6-2-29 0,-2 1-10 16,0 0 1-16,-4-6-2 0,3-4-4 16,1-1-2-16,-6-8-9 0,0-1-14 15,0-4-13-15,0-1-15 0,0-6-37 16,0-7-9-16,0-4-10 16,-8-3-26-16,5-1-7 0,-1-2-5 15,0 4 57-15,0 3 70 0,2 3 29 16,2 9 44-16,0-2 35 0,0 4 49 15,4 2 1-15,4 0-27 0,7 5-16 16,-1 2 0-16,9-1-29 16,6 0-9-16,-2-3-4 0,4-1-14 15,-6-1-6-15,-3-1-3 0,-3 3-11 16,-7-2-7-16,-7 1 0 0,-3-2-2 16,2 1-2-16,-4 0 5 0,0 1 7 15,0 1 8-15,0 1 3 0,-4-1-11 16,2 0-6-16,0 1-2 15,-3 0-1-15,1 0-1 0,0 0-3 16,2 3 0-16,-4 3-2 0,-4 5 0 16,1 7-1-16,-5 6-1 0,1 4-2 15,-3 6 2-15,-5 4 3 0,3 7-5 16,-1 2 2-16,0-5 4 0,5-2-7 16,-5-7 4-16,11-7 2 15,-4-8-4-15,7-7 0 0,3-7 7 16,2-5-8-16,0-3 2 0,0 0 0 15,0-9-1-15,0-6-24 0,2-1 4 16,3 0-32-16,3-1-39 16,-2 8-45-16,-2-2-75 0,0 6-33 15,5 1-239-15</inkml:trace>
  <inkml:trace contextRef="#ctx0" brushRef="#br0" timeOffset="24902.25">5664 5085 518 0,'0'0'0'16,"-43"-56"223"-16,28 27-97 0,11 2 21 15,4 4-24-15,2 7-8 16,8 2-18-16,3 5-17 0,3 8-9 15,5 3-2-15,4 14 10 0,0 9-1 16,3 4-25-16,1 3-18 0,0 0-9 16,-6-4-3-16,0-7-3 0,0-5 0 15,-1-9-3-15,3-6-3 0,2-4-2 16,-2-15 2-16,6-10 2 0,0-10-1 16,-2-2-9-16,0 6-2 15,-2 6-4-15,-3 14 0 0,-1 4 5 16,2 10-6-16,2 8 2 0,2 13 2 15,4 5 3-15,-4 8 2 0,0 0-2 16,-2-3-4-16,-5-7 3 16,1-6 1-16,4-7-6 0,-2-8 0 15,4-3 5-15,-5-13-5 0,3-5 0 16,-6-6 0-16,-2 1 0 0,-3-1 0 16,-6 5 0-16,3 6 0 0,-3 7 0 15,5 6 0-15,-5 6 0 16,7 12 0-16,5 6 0 0,5 4 0 15,6-2 0-15,-4-6 0 0,6-8 0 16,-2-9 0-16,9-5 0 0,-3-14 0 16,0-8 0-16,1-4 0 0,-12 4 0 15,3 6 0-15,-6 9 0 0,0 9 0 16,0 11 0-16,6 11 0 16,6 10 0-16,2-1 0 0,5-3 0 15,5-12 0-15,3-13 0 0,12-14 0 16,6-25 0-16,3-22-198 0,14-19-131 15,-1-12-449-15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0:50:45.1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23807 4909 810 0,'0'0'0'0,"0"0"0"0,0 0 352 16,0 0-240-16,0 0 43 15,0 0-33-15,0 0-37 0,0 0-12 16,-37 15-15-16,35-12-21 0,-7 4-12 15,-1 1-13-15,0 6-6 0,-5 4 0 16,-5 6-5-16,-1 2 1 0,-4 2 0 16,0-3-2-16,3 0 0 15,-1-6 3-15,11-3-4 0,1-5 2 16,5-5 1-16,2-4-2 0,0-1 0 16,4-1 5-16,0 0-5 15,0 2 0-15,4-2 0 0,0 0 0 16,6 0 0-16,-1 0 9 0,1 1-7 15,2 1 1-15,5 2 2 0,-1 1 2 16,-1 4 0-16,3-1 2 0,-3 0-2 16,6 0-1-16,-3-1-3 0,-1-1-2 15,-3 1 1-15,-3-4-1 0,-3 2-2 16,-4-2-4-16,-2-1-13 16,-2 0-27-16,-2 2-18 0,-2 2-37 15,-7-3-90-15,3 0-13 0,2-1-66 16,-8 2-228-16</inkml:trace>
  <inkml:trace contextRef="#ctx0" brushRef="#br0" timeOffset="221.5">23534 5349 884 0,'0'0'0'0,"0"0"306"16,0 0-188-16,0 0-37 0,0 0-1 15,0 0-12-15,0 0-19 0,0 0-4 16,66 35-16-16,-41-26-9 0,4-3-6 16,-4-1-2-16,-11 1-8 0,1-3-4 15,-7 0 0-15,0-1 0 0,-4 0-68 16,5-2-28-16,-1-2-62 16,-2-4-174-16,5-6-246 0</inkml:trace>
  <inkml:trace contextRef="#ctx0" brushRef="#br0" timeOffset="728.66">24204 5021 1027 0,'0'0'0'15,"0"0"340"-15,0 0-276 0,0 0-2 16,0 0 14-16,0 0-24 0,-39 74-13 15,35-55-8-15,4 3-4 0,0-3-5 16,4-3-1-16,8-1-3 0,0-1-3 16,7-5-5-16,4 2-3 15,2-5-3-15,-3 2-4 0,-1-3 0 16,-4 0 4-16,-9 0-5 0,0-2 2 16,-6 0 1-16,0-1-3 0,-2 2 2 15,0 2 3-15,-8-2-2 16,-2 6 1-16,-5 0 0 0,1 1-2 15,-7 2 2-15,-2 0-3 0,1 3 0 16,-5 0 0-16,0 0-2 0,4 1-18 16,0-3-4-16,9-6-6 0,-3-1-22 15,13-6-26-15,2-1-28 0,2-6-60 16,2-7-68-16,6-6-168 16</inkml:trace>
  <inkml:trace contextRef="#ctx0" brushRef="#br0" timeOffset="1355.56">24289 5054 1002 0,'0'0'0'16,"0"0"359"-16,0 0-294 0,0 0 17 15,0 0-4-15,58-1-19 16,-32 1-29-16,7 0-14 0,-1 0-7 0,3 0-5 16,-4 0 2-16,0 1-1 15,-7 1-3-15,-7 1-1 0,-5-2 0 16,-3-1-2-16,-7 3-9 0,-2-2-9 15,0 1-25-15,0 3-8 0,-2-1-10 16,0-1-28-16,-5 1-29 16,3-4-9-16,4 0-28 0,0 0 13 15,0 0-23-15,0-3 9 0,0 2 67 16,0 0 65-16,2-1 35 0,-2 2 56 16,0 0 46-16,-2 0 57 0,-2 0-25 15,-2 4-20-15,-2 5 24 16,-1 3-26-16,-5 2-12 0,6 4 2 15,-5 5-27-15,5 2-32 0,-2 1-21 16,3 2-13-16,5-5-3 0,2 0-3 16,5-3-4-16,7-3-3 0,2-3-5 15,5-4 2-15,4-5-1 0,-1-3-1 16,3-2 0-16,0-5 1 0,-2-6 1 16,-5-4 3-16,1-3 4 15,-2-3 10-15,-9-3 3 0,0-3-1 16,-4-3 1-16,-4-4-6 0,-4 0-8 15,-4 1-7-15,-5 7-1 0,-1 8 2 16,-9 5-2-16,0 6 0 0,-1 6 1 16,-1 1-4-16,2 0 0 15,5 6-21-15,1 0-29 0,11 3-46 16,2-1-78-16,4-1-120 0,0-3-122 16</inkml:trace>
  <inkml:trace contextRef="#ctx0" brushRef="#br0" timeOffset="10896.38">22666 5867 391 0,'0'0'0'0,"0"0"160"16,0 0-107-16,0 0 2 0,0 0 8 16,0 0-126-16,0 0 63 0,0 0 93 15,10 3-38-15,-10-3 35 0,0-1-15 16,0 1-18-16,0 0 4 16,0 0 8-16,0 0-19 0,0 0-7 15,0 0 5-15,0 1-13 0,0 6-13 16,0 5 2-16,0 6 1 0,0 6-7 15,0 3-5-15,2 3-5 0,-4 0-5 16,2-2 1-16,0-3 1 0,0-1-2 16,0-5 2-16,7-2 3 15,-7-5-2-15,4-2-2 0,-2-4 1 16,0-2-4-16,0-4 0 0,0 0 0 16,2-2-2-16,0-4-4 0,-2-1-12 15,0-3-17-15,-2 0-47 0,2-1-23 16,3-2-20-16,-1 0-40 15,-4-3-50-15,2 0-26 0</inkml:trace>
  <inkml:trace contextRef="#ctx0" brushRef="#br0" timeOffset="11274.95">22767 5856 546 0,'0'0'0'0,"0"0"219"15,0 0-121-15,0 0-19 0,0 0-29 16,0 0-11-16,0 0-23 0,0 0-8 16,6-4 10-16,-3 4 13 15,1 1-1-15,-2 5 7 0,0 3 4 16,0 0 0-16,-2 2 6 0,0 1-10 16,0 3-8-16,0 1 4 0,0 4-8 15,2 0-5-15,-2 2 1 0,0 1-6 16,2 0-8-16,2 3 0 15,0-2-2-15,0-3-4 0,3 0-1 16,-3-3 0-16,0-2 11 0,-2-3-2 16,-2-3 4-16,0-5 1 0,2-2 1 15,0-2-5-15,-2-1-4 0,0 0 1 16,0 0-2-16,0 0-2 16,0-2-2-16,0-2-2 0,0-3-58 15,0 0-46-15,0 7-82 0,2-16-121 16</inkml:trace>
  <inkml:trace contextRef="#ctx0" brushRef="#br0" timeOffset="11580.24">21690 7102 441 0,'0'0'0'15,"0"0"15"-15,0 0-19 0,0 0-42 16,58 50-61-16</inkml:trace>
  <inkml:trace contextRef="#ctx0" brushRef="#br0" timeOffset="12468.87">21690 7102 363 0,'-78'16'0'0,"78"-24"157"16,0 0-90-16,0 0-11 16,0 1 97-16,0 3-23 0,0 0-29 15,4 4-4-15,4 3-23 0,0 5 0 16,3 12 12-16,-3 4-27 0,0 1-24 15,-6 5-6-15,5-2-13 0,-1-2-7 16,-2-3-3-16,4-3-1 0,-6-5-4 16,0-3 0-16,0-8 0 15,-2-2-2-15,0-2-9 0,0-1-17 16,0-10-17-16,0-5-17 0,0-5-22 16,-4 0-9-16,-2-1-20 0,0-4 21 15,-2 1-7-15,1 3 15 0,3 7 37 16,2 6 36-16,2 6 13 15,0-1 7-15,0 4 31 0,0 0 44 16,6 0 4-16,9 0 1 0,-3 2-4 16,9 0-17-16,6-2-11 0,0 0 0 15,10-5-19-15,-2-2-7 0,0-1 2 16,2 2-14-16,-6 1-13 16,-8 2-4-16,-6 2-2 0,-5 1 0 15,-6 0-1-15,-2 2 0 0,-4 4 3 16,0-1 3-16,0 1 3 0,0 1-1 15,-4-3 6-15,0 1 2 0,0-3 1 16,0 0-2-16,2-2-1 0,2 0-6 16,-4 1 2-16,4 1-3 15,0-1-4-15,0 0-1 0,0-1 0 16,0 0-4-16,0 1 2 0,0 0 0 16,0 2 0-16,0 2 0 0,-2 3 2 15,-3-3-2-15,1 2 0 0,-2 1 2 16,-2 1-1-16,2 0 0 15,-3 2 6-15,-1 1 4 0,0 3 3 16,1 3-3-16,1 4-4 0,2 3 0 16,2 0-3-16,-4 5-2 0,3 3 0 15,1-1-1-15,4-2-2 0,0-1 1 16,0-5 0-16,2-1 1 0,2-3-1 16,7-3 0-16,-7-3-3 15,4-1 3-15,-2-1 2 0,1-4-2 16,-1 1 0-16,-2-2 1 0,-2-1-1 15,0-1 0-15,0-1 0 0,-2-1 0 16,0-1 1-16,4-2 0 16,-4 0-1-16,0 0 0 0,0 0 0 15,0 0 0-15,0 0 0 0,-4-2 0 16,2-2-10-16,0 2 8 0,0 1-1 16,2 1 1-16,0 0 4 0,0 0-3 15,-2 0 0-15,0 0 2 0,2 0-1 16,-2 0-1-16,0 0 2 15,2 0-1-15,0-1 0 0,0 0 0 16,0 0-19-16,0 0-2 0,0-3-16 16,2 1-15-16,0-2-34 0,2-1-82 15,-4 6-33-15,10-16-117 0</inkml:trace>
  <inkml:trace contextRef="#ctx0" brushRef="#br0" timeOffset="12734.16">22079 7308 1075 0,'0'0'0'16,"0"0"206"-16,0 0-130 0,0 0-22 15,0 0-10-15,70 16-8 16,-41-16-22-16,4-3-11 0,-2-3 1 15,-4-1-3-15,-4 1-1 0,-5 1 0 16,-5 1 0-16,-5 2-51 0,-6 0 9 16,-2-1-18-16,-6 3-7 0,-6-1-33 15,-3 1 0-15,-1-2 6 0,-3-2-73 16,19 4-5-16,-41-18-2 16,24 6-149-16</inkml:trace>
  <inkml:trace contextRef="#ctx0" brushRef="#br0" timeOffset="12895.73">22162 7152 660 0,'0'0'0'16,"0"0"407"-16,0 0-290 0,0 0 6 16,0 0-13-16,16 87-50 15,-16-45-24-15,2 5-6 0,-2-1-14 16,0-2-6-16,-2-8-6 0,4-7-1 16,-2-8-5-16,0-7 4 0,4-5 0 15,-2-8-2-15,3-1-38 0,1-10-18 16,-2-8-40-16,4-2-103 15,-4-4-56-15,0 1-197 0</inkml:trace>
  <inkml:trace contextRef="#ctx0" brushRef="#br0" timeOffset="13163.01">22538 7093 972 0,'0'0'0'0,"0"0"187"16,0 0-105-16,-68 91-10 16,49-51 3-16,5 1 14 0,3 2-43 15,5-1-12-15,8-6-1 0,0-2-18 16,11-9-8-16,5-3-4 0,5-4-3 16,0-7 0-16,1-2-35 15,1-3-5-15,-4-4-11 0,-9-1-65 0,-1-1-31 16,-7-6-35-16,0-5-173 15,0-4-50-15</inkml:trace>
  <inkml:trace contextRef="#ctx0" brushRef="#br0" timeOffset="13497.12">22831 7104 881 0,'0'0'0'16,"0"0"275"-16,0 0-182 0,0 0-2 15,-45 86-3-15,32-58-36 0,-3 2-25 16,1 0-7-16,1-5-9 0,-3-1 1 16,5-5 3-16,0-5-5 15,3-4 2-15,5-3-1 0,4-4-4 16,0-1 1-16,2-2-6 0,9 0-1 16,-1-3 5-16,7-3 5 0,3 1-7 15,3 0-1-15,2 0-4 16,4 1 2-16,2 0 1 0,2 0-2 15,2 3 1-15,-6 1-1 0,0 0 0 16,-11 2 0-16,-5 1-29 0,-9 1 11 16,-4 0 6-16,0-1-9 0,-2-1-26 15,-4-1-14-15,-7-1-30 0,-1 0-27 16,1-4 19-16,-1-4-8 16,-1-4-80-16,3 0-27 0,12 12-18 15</inkml:trace>
  <inkml:trace contextRef="#ctx0" brushRef="#br0" timeOffset="13661.68">22864 7192 691 0,'0'0'0'0,"0"0"330"16,0 0-199-16,0 0-29 15,0 0-15-15,0 0 3 0,0 0-35 16,11 75-18-16,-9-38-9 0,0 4 0 16,0-3-9-16,-2-3-7 15,6-3-8-15,-4-8-3 0,0-3-1 0,4-6 0 16,-3-8-23-16,-1-1-17 15,0-6-17-15,4-6-36 0,-4-6-81 16,0-7-29-16,2-4-152 0</inkml:trace>
  <inkml:trace contextRef="#ctx0" brushRef="#br0" timeOffset="13907.54">23067 7258 1082 0,'0'0'0'0,"0"0"283"0,0 0-214 16,0 0 5-16,0 0-15 15,0 0-13-15,70 14-28 0,-45-14-10 16,2 2-6-16,-4-2-2 0,-3 1 0 16,-3 2-33-16,-5-2-24 15,1-1-13-15,-3 0-29 0,2-2-75 16,1-4 50-16,1 1-6 0,-3 0-368 15</inkml:trace>
  <inkml:trace contextRef="#ctx0" brushRef="#br0" timeOffset="14128.95">23491 7120 1090 0,'0'0'0'0,"0"0"277"16,0 0-208-16,-6 63-17 0,6-34 0 15,0 4-11-15,0 4-29 0,4 1-7 16,2 0-4-16,-2-3 2 16,0-4-4-16,4-6-18 0,1-6-2 15,-5-5-2-15,-2-4-4 0,2-6 11 16,-4-4-8-16,2-4-31 0,0-7-43 16,0-6-40-16,4-2-117 15,-1-4-144-15</inkml:trace>
  <inkml:trace contextRef="#ctx0" brushRef="#br0" timeOffset="14383.27">23656 7092 938 0,'0'0'0'0,"0"0"261"16,0 0-202-16,0 0-24 15,0 0 31-15,72 46-15 0,-57-23-26 16,-5 6-19-16,3 0-1 0,-7 4-3 15,-4 1 0-15,-2 1 9 0,-4 1 11 16,-13 0-8-16,-1-2 14 16,-3-4 12-16,0-5 2 0,7-7-20 15,1-5-15-15,5-8-7 0,8-2 0 16,0-4-47-16,2-9-48 0,7-7-23 16,3-1-58-16,-12 18-143 0,27-39-162 15</inkml:trace>
  <inkml:trace contextRef="#ctx0" brushRef="#br0" timeOffset="14983.66">24169 6909 824 0,'0'0'0'15,"0"0"236"-15,0 0-170 0,-15 70 0 16,15-34 22-16,0 10 1 0,0 5-22 15,7 2-29-15,1-1-8 0,0-3-7 16,2-4-11-16,3-6-6 0,-7-4 1 16,2-9 5-16,-2-4 2 0,-3-8 8 15,-3-4 6-15,0-3 0 0,-5-2-3 16,-3-4-10-16,2-1-8 16,-2-7-6-16,-5-5 0 0,3-6-2 15,-9-7-10-15,3 0-2 0,-1 0-2 16,3 0 0-16,-7 2 8 0,0 3 4 15,1 5 2-15,1 4 1 0,3 8 0 16,-1 2 3-16,3 1 5 16,1 4 1-16,1 7-4 0,1 2 0 15,1 7 0-15,6 3 6 0,0 1 4 16,4 3-3-16,4-2-5 0,4-1-1 16,7-4-2-16,5-4-1 0,3-5 1 15,0-3 3-15,6-5 10 16,2-3 3-16,0 0-5 0,-8 0-6 15,-5-2-5-15,-7 1 0 0,-3 0-2 16,-2-1-1-16,-4 2 0 0,-2 0-1 16,0 0 0-16,0 0-10 0,0 0-22 15,-4 0-37-15,0 0-34 0,4 0-58 16,0-4-82-16,4-1-154 0</inkml:trace>
  <inkml:trace contextRef="#ctx0" brushRef="#br0" timeOffset="15394.56">24723 6944 1300 0,'0'0'0'0,"0"0"140"0,0 0-115 15,-75 88-7-15,44-52 22 0,2 0-8 16,3-3-18-16,3-5-9 0,6-5-1 15,9-8 3-15,0-6 11 0,8-4-2 16,0-2-4-16,0-2-3 0,10 0 15 16,0 2 31-16,3-1-14 15,5 2-14-15,-3 3-14 0,1 0-4 16,3 2-5-16,0 1-3 0,-3 1 2 16,1-1-1-16,-5 1-4 0,-6-5-30 15,0 0-27-15,-3-1-45 16,-1-4-21-16,-2-1-69 0,0 0-107 15,-9 0-146-15</inkml:trace>
  <inkml:trace contextRef="#ctx0" brushRef="#br0" timeOffset="15550.14">24489 7436 1183 0,'0'0'0'15,"0"0"293"-15,0 0-225 0,0 0 7 16,0 0 26-16,75 56-49 0,-42-52-33 15,0-1-16-15,-4-3 1 0,-7 0-8 16,-3 0-130-16,-2-2-6 16,-5-3-91-16,2-7-275 0</inkml:trace>
  <inkml:trace contextRef="#ctx0" brushRef="#br0" timeOffset="15930.12">25128 7050 944 0,'0'0'0'0,"0"0"275"16,0 0-157-16,-43 71-23 0,38-49 30 16,3 1-25-16,2-3-36 15,4 1-34-15,7-4-16 0,1-4-5 16,7 0-3-16,-3-2-1 0,11-4-3 15,-2 0-2-15,0-3 0 0,-5 3 3 16,-9-3-3-16,-1 3 0 16,-6-3 1-16,-4 2-1 0,0 1 0 15,-10 5 4-15,0 1-2 0,-5 2 9 16,3 2-1-16,-7-2-2 0,1-2-2 16,3-1-5-16,1-2-2 0,-3 0 0 15,7-2-15-15,-7-4-24 16,7-3-10-16,0-1-22 0,5-2-32 15,-3-9-12-15,2-4-65 0,2-8-89 16,2-3-161-16</inkml:trace>
  <inkml:trace contextRef="#ctx0" brushRef="#br0" timeOffset="16391.89">25163 7075 1075 0,'0'0'0'15,"0"0"330"-15,79-3-244 0,-48 3-31 16,8 0 20-16,4-2-24 16,-3 0-36-16,-7-1-14 0,0 1-2 15,-15-1-38-15,-1 1 0 0,-5 1 4 16,-6 0-7-16,-1-2-10 0,-3 0 15 16,0 1 10-16,-2-1 15 0,0 0 15 15,0 2-3-15,0 1 0 0,-4 0 17 16,4 0 3-16,-5 2 7 15,1 4 1-15,-4 1 1 0,-2 5 6 16,1 4 6-16,-3 3-3 0,8 3-3 16,-2 2-3-16,0 3-11 0,3 1-11 15,3-3-3-15,3-1-4 16,7-6-3-16,4-3 0 0,7-4 4 16,2-5-6-16,6-5 4 0,-5-1-1 15,3-7-4-15,-4-2 6 0,-4-6-3 16,-9-1 0-16,0-4 0 0,-3-2 23 15,-7-3 4-15,-5-7-2 0,-7-2-5 16,0-3-9-16,-5 2-5 16,-2 6-3-16,3 9-1 0,-1 11 5 31,1 7 5-31,-5 2 1 0,7 4-5 0,1 3-7 0,3 3-2 0,4-2-25 16,2 0-23-16,4-2-59 0,0 0-32 15,-2 0-77-15,2-3-165 0,-5-2-206 16</inkml:trace>
  <inkml:trace contextRef="#ctx0" brushRef="#br0" timeOffset="18201.05">22957 8654 943 0,'0'0'0'0,"0"0"218"16,0 0-154-16,0 0-9 0,0 0 4 15,0 0-3-15,0 0-18 0,-4 85-7 16,0-49-7-16,4 9-4 0,0 2 0 15,0 5-4-15,0 0-6 0,-2-4-5 16,2-4-7-16,2-7 4 16,-2-5 1-16,0-10-4 0,4-6 2 15,-4-6 0-15,2-5-1 0,-2-4 4 16,0-1 0-16,0 0 5 0,0-8-1 16,0-5-7-16,-6-2-2 0,0-4 2 15,-6-2-2-15,-1 1-5 0,-3-2 8 16,1 4-3-16,-6 1 0 15,-1 2 1-15,1 3 0 0,-2 2 0 16,5 4 1-16,-3 4 0 0,2 2-2 16,3 0 2-16,-3 2 0 0,1 8-2 15,1 3 2-15,5 5 8 0,-3 2-1 16,7 3 8-16,4 0-3 0,2-2-3 16,2 2 7-16,8-2-6 15,5-3-5-15,5-3 4 0,9-3-5 16,4-4-2-16,0-4 8 0,8-1-5 15,-2-3-7-15,3-1 2 16,-5-2 5-16,-8-1-5 0,-9 2 3 16,-3 0 12-16,-5-2 17 0,-6 3-3 15,-2 1-15-15,-2-1-8 0,0 1 3 16,0 0 9-16,0 0 2 0,-4-1-14 16,4 1-4-16,0 0-5 0,0 0 4 15,0 0 0-15,0-2-2 16,0 2-10-16,0 0-4 0,0-1-4 15,0 1 3-15,0 0-3 0,0 0-13 16,0 0 0-16,0-2-37 0,0-2-54 16,4-5-41-16,-4 1-144 0,0-2-373 15</inkml:trace>
  <inkml:trace contextRef="#ctx0" brushRef="#br0" timeOffset="19490.61">23530 8674 922 0,'0'0'0'0,"0"0"252"16,0 0-153-16,0 0-17 0,0 0-3 15,-58 64-14-15,40-43-27 0,-3 1-20 16,-2-1-4-16,0-3 5 0,3-2 8 16,1-3 10-16,3-5 15 0,5-1-17 15,1-5-13-15,4-2-4 0,6 1-4 16,0 0-5-16,0-1-7 15,0 0 2-15,10 0-4 0,-2 0 0 16,7 0 0-16,-3 3 3 0,9 4-3 16,2 0 0-16,1 1 0 0,1-1 0 15,-2-1-27-15,-4-2-7 0,-7 1-25 16,-8-1 12-16,0-1-10 16,0 0-36-16,-2-4-32 0,0 1-65 15,-2-5-175-15,0-3-150 0</inkml:trace>
  <inkml:trace contextRef="#ctx0" brushRef="#br0" timeOffset="19803.98">23315 9062 797 0,'0'0'0'0,"0"0"370"15,0 0-224-15,0 0-22 0,0 0-8 16,0 0-28-16,0 0-12 16,72 35-15-16,-41-31-21 0,0 1-7 15,-4-3-13-15,-4 1-14 0,-2-1-6 16,-13 0 0-16,4-1-53 0,-5 0-23 15,-1-1-84-15,0 0-75 0,-2-2-174 16</inkml:trace>
  <inkml:trace contextRef="#ctx0" brushRef="#br0" timeOffset="20599.55">23972 8712 1116 0,'0'0'0'0,"0"0"227"0,0 0-174 15,5 71 5-15,-5-34 1 0,0 4-17 16,-3 0-15-16,1-4-14 0,2-3-7 16,2-6-5-16,1-4 3 15,5-6-8-15,0-6-38 0,-4-5-1 16,4-2-24-16,-3-7-61 0,3-1-18 16,0-9-38-16,0-6-196 0</inkml:trace>
  <inkml:trace contextRef="#ctx0" brushRef="#br0" timeOffset="20860.93">24282 8751 1027 0,'0'0'0'0,"0"0"220"16,0 0-119-16,-49 69-57 0,30-42 2 16,-3 1 4-16,3-1-24 0,0-2-13 15,3-4 8-15,10-5 16 0,-3-5 4 16,9-4 3-16,4-5-17 0,3-2-12 15,9-1 0-15,3-3-3 0,1-2-2 16,9-1-5-16,-2 3-3 16,4-1-3-16,2 2-15 0,-6-1-14 15,2 4-11-15,-6 0-23 0,-2 3-15 16,-7 1 6-16,-10-1-29 0,-2 1-16 16,-2 0-16-16,-2-4-26 0,-4 0-93 15,-2-1 5-15</inkml:trace>
  <inkml:trace contextRef="#ctx0" brushRef="#br0" timeOffset="21049.57">24309 8750 981 0,'0'0'0'16,"0"0"206"-16,0 0-104 0,13 81 13 16,-11-44-15-16,2 4-38 0,-4-1-24 15,4 1-11-15,-4-6 1 0,-4-2-4 16,4-9-10-16,0-5-7 0,0-7-6 15,0-7-2-15,0-4-27 0,4-1-25 16,-2-8-67-16,0-5-50 0,2-3-85 16,3-4-297-16</inkml:trace>
  <inkml:trace contextRef="#ctx0" brushRef="#br0" timeOffset="21282.94">24698 8865 1176 0,'0'0'0'0,"0"0"225"16,0 0-112-16,0 0-14 0,74-8 18 16,-41 8-40-16,-2-3-46 0,9-1-19 15,3 2-7-15,-2-2 0 0,1 3-4 16,-7 1-2-16,-10 0-29 0,-5 3-37 15,-13 1-64-15,-3 1-16 0,-4 4-97 16,-11-1-237-16</inkml:trace>
  <inkml:trace contextRef="#ctx0" brushRef="#br0" timeOffset="21693.85">24743 9073 1255 0,'0'0'0'0,"0"0"191"0,69 14-108 16,-47-7-30-16,7 5 23 0,-6-4-18 15,-2 4-49-15,-5-2-7 16,-12 4-4-16,-4 0 0 0,0-1 2 16,-12 2 0-16,0-2 0 0,-11 0-2 15,-4-1-20-15,2-3 19 0,2-2 4 16,7-4-2-16,10-1 2 0,0-2 7 15,6-1-6-15,6-6-4 0,6-3-1 16,7-1 1-16,3 1 1 16,1 1-2-16,0 0 0 0,0 2 3 15,-1 5 0-15,-1 2 0 0,-4 1 1 16,-7 8 10-16,2 3-5 0,-8 4 3 16,-4 3 8-16,-14 5 9 0,-5 0 3 15,-5 0-6-15,-7 0-11 0,2-5-9 16,0-4-2-16,6-6-2 15,6-5-18-15,3-4-38 0,10-2-65 16,2-9-37-16,2-4-101 0,4-4-235 16</inkml:trace>
  <inkml:trace contextRef="#ctx0" brushRef="#br0" timeOffset="21961.13">24836 8161 1085 0,'0'0'0'15,"0"0"382"-15,0 0-250 16,0 0-21-16,-12 78-21 0,8-26-28 15,-2 8-16-15,4 0-16 0,2-3-9 16,2-4-12-16,8-11-8 0,2-8-2 16,5-9-61-16,-5-7-24 0,1-11-116 15,-7-4-81-15,-2-3-308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0:57:07.0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27848 14379 379 0,'0'0'0'0,"0"0"274"0,0 0-105 16,0 0-44-16,0 0 46 15,0 0-36-15,0 0-20 0,0 0-2 16,15-14-48-16,-9 33 9 0,-4 8 38 16,6 5-54-16,1-2-26 0,5-3-13 15,3-8-5-15,11-5-1 16,8-8 0-16,1-6-1 0,6-9 3 16,3-11-3-16,1-9-3 0,3-5 0 15,-3-2-6-15,-5 5-2 0,-5 9 1 16,-6 8-3-16,-4 8 1 0,-2 6 0 15,-1 10 0-15,5 8-1 0,0 5 1 16,0-3 4-16,-2-2-2 16,6-1 3-16,-4-9-3 0,0 1 3 15,2-6 5-15,-4-3 1 0,0-1 0 16,-4-1 0-16,3 2-6 0,3 0 2 16,0 0 3-16,4 3-9 0,11-3 0 15,10 0-2-15,3-3-62 16,12-13-46-16,13-11-261 0</inkml:trace>
  <inkml:trace contextRef="#ctx0" brushRef="#br0" timeOffset="1104.01">29944 14379 441 0,'0'0'0'0,"0"0"106"16,0 0-38-16,0 0-39 0,-60 6 25 16,44 1-56-16,-1 2 4 0,1-2 170 15,-1 1-88-15,5-3 20 0,-1 0-20 16,5-3 23-16,2 0-7 0,2 1-7 15,2-3 3-15,2 0-39 0,0 0-25 16,6-1 3-16,2-4 2 16,3-2 13-16,5 2-15 0,5-1-14 15,-3 0 0-15,9 1-2 0,0 2-3 16,8 3-1-16,5-1-9 0,1 5-2 16,8 0-1-16,5 4-3 0,10-2 0 15,9-3 0-15,7 3 4 16,5-3-4-16,6-4 0 0,0 1 2 15,4 0-3-15,-4-2 2 0,-6-3 0 16,-17 4-1-16,-12 1 0 0,-15 0-1 16,-10 2-20-16,-10 3 17 0,-11-3-12 15,-4 2-17-15,-6-2-34 16,0-2-55-16,0 0-40 0,0-16-166 16</inkml:trace>
  <inkml:trace contextRef="#ctx0" brushRef="#br0" timeOffset="1843.62">32749 14433 541 0,'0'0'0'0,"-55"31"457"15,15-15-318-15,-3 4-45 0,-11-2-31 16,-18 5 7-16,-5 2-37 0,-14-5-18 15,-8-4-10-15,-4-7 4 0,-11-9 17 16,-6-7 16-16,2-14 16 16,13-11 10-16,16-12-12 0,17-16-26 15,22-12-18-15,23-21-9 0,25-17 1 16,27-12 2-16,29-16-9 0,26 3 3 16,30 5 0-16,24 13-5 0,25 22 3 15,17 17 4-15,6 23 35 16,8 26 12-16,9 27-5 0,-11 28-19 15,-15 40-12-15,-38 29-4 0,-48 24-12 16,-48 9-14-16,-37 0-3 0,-31-4 5 16,-31-6 15-16,-21-7 0 0,-16-4-116 15,-6-14-83-15,-3-9-4 0,3-14-18 16,12-16-19-16,8-14-105 16,21-15 3-16,17-14 208 0</inkml:trace>
  <inkml:trace contextRef="#ctx0" brushRef="#br0" timeOffset="5282.99">1385 7796 942 0,'0'0'0'0,"0"0"317"0,0 0-211 16,0 0-30-16,0 0 30 15,0 0-27-15,52-68-24 0,-28 54-22 16,5 1-10-16,-2 6-14 0,-4 3-10 16,-2 4 2-16,-7 12 7 0,-4 4-10 15,-7 5 4-15,-3 5 6 0,-7 4-7 16,-5 2 7-16,-7 1-4 16,1-5-6-16,-3 0 4 0,7-7 24 15,-1-5-10-15,-1-4-3 0,9-9-8 16,-3-1-6-16,8-2 2 0,2 0 5 15,2 0-26-15,8-8 22 0,5 1-1 16,1 4-2-16,5-2-4 16,0 4 6-16,-1 1-2 0,-3 0-3 15,2 6 2-15,-7 5-6 0,-4 5 10 16,-6 1 1-16,-2 3-5 0,-6 3 4 16,-6 0 6-16,3 2-9 0,-7-6 2 15,-1-1 5-15,3-6-7 16,-3-2 2-16,3-5-4 0,1-5-78 15,5-1-25-15,6-11-35 0,2-11-75 16,0-3-29-16,13-5-118 0</inkml:trace>
  <inkml:trace contextRef="#ctx0" brushRef="#br0" timeOffset="5583.93">1757 7676 1052 0,'0'0'0'0,"0"0"275"15,0 0-182-15,-16 64 3 0,9-36-23 16,3-2-25-16,0 1-22 16,4-3-16-16,10-4-10 0,7-1 0 15,2-4 6-15,1-5-7 0,1-2 2 16,2-3 1-16,1-1-2 0,-3-2 0 16,-2 1 10-16,-7-1-13 0,-8 3 6 15,-4 6 1-15,0-2 8 0,-4 8 12 16,-4 3-10-16,-7 3-7 15,-3 2 1-15,-1-4-3 0,1 2-7 16,-1-5 4-16,2-1 0 0,1-4-13 16,-1-5-30-16,5-5-56 0,-3-3-59 15,7-14-38-15,-4-7-108 0,6-5-312 16</inkml:trace>
  <inkml:trace contextRef="#ctx0" brushRef="#br0" timeOffset="5790.38">1753 7632 1422 0,'0'0'0'0,"0"0"213"16,0 0-157-16,0 0 34 0,0 0-34 16,81 46-40-16,-53-39-12 0,3-4 5 15,3-3-7-15,-3 0-4 16,-9 0-48-16,-3 0-30 0,-5 0-75 15,-5 1-14-15,-3 4-97 0,-4 0-328 16</inkml:trace>
  <inkml:trace contextRef="#ctx0" brushRef="#br0" timeOffset="6058.14">2239 7891 1454 0,'0'0'0'0,"0"0"281"15,0 0-248-15,0 0 46 0,0 0-31 16,58 2-16-16,-27-7-13 0,6-1-7 16,-4 3-8-16,2-1-7 0,-8 3 6 15,-2 0-1-15,-5 1-10 16,-9 0-3-16,-3 4-9 0,-8-3-25 15,0 0-21-15,0-1-33 0,0 0-83 16,-6 0-41-16,2 0-142 0,-3 0-531 16</inkml:trace>
  <inkml:trace contextRef="#ctx0" brushRef="#br0" timeOffset="7963.34">2871 7639 907 0,'0'0'0'16,"0"0"336"-16,0 0-209 0,0 0-53 16,0 0-2-16,0 0 18 0,0 0-32 15,8 63-21-15,-1-42-12 16,-7-2-12-16,4-2-13 0,-2-2 0 15,2-7 0-15,-2-2-1 0,-2-5-48 16,0-1-18-16,0 0-24 0,0-11-14 16,0 0-4-16,0-3-34 0,0-3-70 15,-4 1-18-15,-4-2 16 0,1 0 31 16,3 4 105-16,2 5 107 0,2 4 103 16,0 5 16-16,0 0 16 15,2 0 67-15,9 2-66 0,-5 5-43 16,10-4-2-16,7 4-28 0,6-5-34 15,10-2-8-15,1 0-9 16,-1-2-11-16,-2 1-3 0,-6 1-10 16,-8 1-12-16,-7 3 1 0,-1 3 6 15,-11-1 0-15,0-3 11 0,-2 5 5 16,-2-3-2-16,0 2 13 0,-2 2-4 16,-2-3-20-16,2 1-5 0,0-2 2 15,-4 1-10-15,2 2 1 0,-5 7 6 16,1 4-9-16,-4 4 1 15,-5 10 0-15,-4 2 3 0,1 0-3 16,-5 0 0-16,4-1 1 0,3-8-2 16,5 1 2-16,3-6-2 0,4-5-1 15,-3-2 3-15,7-5-2 0,-4 0 0 16,6-4 2-16,0-3-2 0,0 0-2 16,0-2 4-16,0 0-2 15,0 0-9-15,0 0 12 0,0 0-4 16,0 0 0-16,4 0 3 0,-2-1 3 15,-2 1-3-15,0-1 3 16,0 0-6-16,2-2 1 0,1-1 2 16,3-4-2-16,0 2-96 0,0-6-18 15,4-4-99-15,3-3-178 0,-3-2-422 16</inkml:trace>
  <inkml:trace contextRef="#ctx0" brushRef="#br0" timeOffset="8209.74">3471 7795 1001 0,'0'0'0'0,"0"0"360"0,0 0-310 15,0 0 23-15,0 0 27 0,0 0-38 16,60 22-40-16,-29-22-14 16,-7-3-16-16,-1 2-107 0,-12 1-35 15,-7 6-62-15,-4 2-190 0,-11 5-310 16</inkml:trace>
  <inkml:trace contextRef="#ctx0" brushRef="#br0" timeOffset="8337.4">3460 8022 1167 0,'0'0'0'0,"0"0"282"16,0 0-228-16,0 0 7 0,60-4 6 16,-27-4-49-16,3 1-17 0,-1 0-2 15,-2-1-156-15,-8 2-77 16,-7-2-349-16</inkml:trace>
  <inkml:trace contextRef="#ctx0" brushRef="#br0" timeOffset="8731.73">3971 7796 1045 0,'0'0'0'0,"0"0"280"0,0 0-189 16,0 0-59-16,-62-32 30 0,62 22-26 15,6 1-29-15,7-1-5 0,1 2 0 16,5 3-4-16,3 3-2 15,1 2 6-15,4 1-2 0,2 3 0 16,-4 1 10-16,-3 3-4 0,-5 4-2 16,-9 4 3-16,-2 6-4 0,-6 0 5 15,-4 1 2-15,-6 2 0 0,-9 0 5 16,-1 2-5-16,-3 0-4 0,0 3 7 16,-4-2 6-16,5-3 3 15,3-9 13-15,5-5 8 0,7-5-11 16,5-2-5-16,2-3-5 0,0-1-14 15,11 0-3-15,3-1 7 16,7-4-6-16,1-1 2 0,3 0-6 16,4 4-2-16,2 0 0 0,-2-1 0 15,-4 3-39-15,-4 0-58 0,-3 5-66 16,-12 2-70-16,5-5-217 0,-3-2-464 16</inkml:trace>
  <inkml:trace contextRef="#ctx0" brushRef="#br0" timeOffset="9140.2">4544 7826 1046 0,'0'0'0'0,"0"0"312"16,0 0-249-16,0 0-19 16,0 0 23-16,-5-61-27 0,-9 44-24 15,2 4-10-15,-7-1-3 0,-2 6-3 16,-1 3 0-16,-3 4 30 0,2 1 11 15,0 4 9-15,0 5-7 0,7-1-7 16,6 2-4-16,1-3-14 16,5 2-8-16,2-3 1 15,2 5-1-15,4 1-6 16,11 1 1-16,3 3-1 0,7 2-4 0,0-2 0 0,4 3 5 16,0 2-5-16,0 4 0 15,-9 6 2-15,-7 1-3 0,-7 4-15 16,-6 0 7-16,-2-2 1 0,-8-3 6 15,-5-4 3-15,1-5-2 0,-7-5 1 16,2-4 0-16,-3-6 0 0,-1-5 0 16,0-5 1-16,0-9-2 0,5-6-12 15,3-3 8-15,9-1 2 16,6 0 1-16,13-1 4 0,1-4-4 16,9 0-14-16,4-2-32 0,4-2-13 15,8 1-100-15,-4-1-49 0,4-1-204 16</inkml:trace>
  <inkml:trace contextRef="#ctx0" brushRef="#br0" timeOffset="21644.76">1222 9276 708 0,'0'0'0'16,"0"0"179"-16,0 0-152 0,0 0 229 16,0 0-136-16,0 0-64 0,0 0 18 15,0 0-14-15,8 17-23 0,2-17 2 16,7-7 1-16,-3-5-14 0,5-3-9 16,-1-2-7-16,-5-2-9 15,1 2 2-15,-5-1 3 0,-5 2-7 16,0 5 2-16,0-1 6 0,-2 4-6 15,2 1 1-15,-4 4 7 16,0 1 4-16,0 2 17 0,0 0 0 16,0 0-12-16,0 0-6 0,0 0-3 15,0 0-8-15,0 2 2 0,0 2 1 16,-2 3-6-16,2 1 1 0,0 4 2 16,0 4-1-16,0 3 1 0,-2 6 2 15,-2 5-4-15,2 5 0 16,2 2 2-16,-2 0-2 0,2-1 1 15,0-4 0-15,0-5 3 0,0-7-3 16,0-2 0-16,0-6 1 0,0-5 1 16,0-3 3-16,0-4-5 0,0 0 0 15,0 0 0-15,2-1 4 0,-2-5-4 16,2-3 0-16,2 1 0 0,-2-1-69 16,6 0-5-16,-3 2-72 15,1 4-70-15,0 0-71 0,0 3-158 16</inkml:trace>
  <inkml:trace contextRef="#ctx0" brushRef="#br0" timeOffset="21799.53">1666 9402 1138 0,'0'0'0'0,"0"0"262"0,0 0-167 16,0 0 11-16,0 0-43 0,-12 79-36 15,1-54-15-15,-3 0-11 0,-1-5-2 16,5-3-56-16,-2-9-48 0,8-8-96 16,-1-2-139-16,1-14-298 0</inkml:trace>
  <inkml:trace contextRef="#ctx0" brushRef="#br0" timeOffset="22335.13">1958 9340 947 0,'0'0'0'16,"0"0"176"-16,0 0-120 0,0 0 38 16,0 0-26-16,0-69-38 0,4 57 1 15,6 4-2-15,0 0-8 16,3 3 7-16,3 1 2 0,5 2-10 0,4 1-7 16,2 1-3-16,0 2-6 15,-1 5-1-15,-7 4 1 0,-5 3-3 16,-1 2 0-16,-11 4 6 0,0 3-4 15,-2 0 6-15,-8 4 14 16,-5-1-6-16,-3 1 6 0,-5-1 1 16,0-4-2-16,-1-3-1 0,-3-5-8 15,4-3-7-15,1-2-1 0,5-1 0 16,5-5-4-16,6-2 3 0,2 2-2 16,2-3-4-16,4 0-4 0,6 0 6 15,2 0 0-15,7-1 0 16,4-3 11-16,2-1-11 0,1 4 0 15,-1-4 6-15,-4 2-6 0,-2 0 0 16,-9 3 2-16,-2 0-2 0,-2 0-49 16,-4 0 1-16,-2 0-34 0,0 0-81 15,0 0-31-15,2 0-114 0,-2 0-223 16</inkml:trace>
  <inkml:trace contextRef="#ctx0" brushRef="#br0" timeOffset="22508.63">2433 9476 1245 0,'0'0'0'0,"0"0"185"0,0 0-162 16,2 79 8-16,-2-59 10 0,-2 1-33 16,2-6-12-16,0-4-74 0,4-1-56 15,2-9-66-15,1-2-254 16</inkml:trace>
  <inkml:trace contextRef="#ctx0" brushRef="#br0" timeOffset="22810.42">2906 9149 1306 0,'0'0'0'0,"0"0"204"0,0 0-163 16,-62 38 58-16,40-14-14 0,-1 1-42 15,0-1-18-15,5 0-14 0,3-4-9 16,3-5 5-16,8-4 3 16,-3-3-8-16,7-3-3 0,0 1 2 15,7-1-2-15,-1 0-4 0,8-3 6 16,1 2 10-16,7-2 1 0,3 2 5 16,6-2-9-16,2-2-4 0,2 0-2 15,1 0-2-15,-3-1 0 0,-11 0 0 16,-5-2-16-16,-7 1-8 15,-4-1-4-15,-3-2-18 0,-3-3-26 16,0-2-30-16,-7-4-32 0,-1 1-41 16,-8-5-16-16,1-2-77 0,-4-3-156 15,5-1 39-15</inkml:trace>
  <inkml:trace contextRef="#ctx0" brushRef="#br0" timeOffset="22966">2906 9149 781 0,'5'36'0'0,"-8"-21"449"16,3 7-265-16,3 3-76 0,5 5-15 15,-2 5-19-15,0 2-35 0,-2 3-19 16,-4-1-13-16,0-3-3 16,0-3-8-16,0-10-78 0,0-4-29 15,0-7-51-15,0-10-95 0,2-2-208 16</inkml:trace>
  <inkml:trace contextRef="#ctx0" brushRef="#br0" timeOffset="23140.53">3384 9455 1360 0,'0'0'0'0,"0"0"40"16,0 0-34-16,0 0-1 0,-37 71 0 16,28-61-10-16,1-3-182 15,4-7-171-15,4-1-293 0,0-13 464 16</inkml:trace>
  <inkml:trace contextRef="#ctx0" brushRef="#br0" timeOffset="23316.06">3659 9058 1226 0,'0'0'0'0,"0"0"193"15,-27 85-134-15,19-56-21 16,-3 2 44-16,7-4-44 0,4-4-31 15,0-7-14-15,2-6-102 0,7-5-32 16,3-5 12-16,-6-13-74 0,9-5-164 16,-3-9-130-16,0 0 436 0</inkml:trace>
  <inkml:trace contextRef="#ctx0" brushRef="#br0" timeOffset="23536.47">3715 9091 752 0,'0'0'0'0,"0"0"501"0,0 0-380 15,0 0-10-15,0 0-11 0,68 10-29 16,-45-3-27-16,-1-1-23 0,1 5-11 15,-4 2-3-15,-7 5-2 0,-6 3-1 16,-2 3 14-16,-4 7 11 0,-4 3-12 16,-2 5-3-16,-10 5-1 15,-1 2-1-15,0-2 3 0,-1-1-5 16,-1-7-6-16,5-7 3 0,3-7-4 16,7-8-5-16,-2-7-11 0,4-6-17 15,2-1-26-15,6-9-48 16,2-4-14-16,3-2-34 0,1 0-87 15,7 0-103-15,-5-1-229 0,5 1 393 16</inkml:trace>
  <inkml:trace contextRef="#ctx0" brushRef="#br0" timeOffset="23671.11">4256 9403 1338 0,'0'0'0'16,"0"0"225"-16,0 0-205 0,-20 65-11 15,7-43 1-15,1-2-10 0,3-2 0 16,5-3-235-16,4-7-71 16,0-6-305-16,2-2 161 0</inkml:trace>
  <inkml:trace contextRef="#ctx0" brushRef="#br0" timeOffset="23915.46">4562 9164 1274 0,'0'0'0'0,"0"0"319"0,0 0-271 15,0 0-14-15,-4 72 36 0,2-31-23 16,-4 1-29-16,4-1-14 0,-2-2 2 16,4-6-5-16,0-5-2 15,6-9-97-15,4-9 7 0,-4-6-34 16,3-4-51-16,3-12-13 0,2-13-106 15,1-3-218-15,1-6 297 16</inkml:trace>
  <inkml:trace contextRef="#ctx0" brushRef="#br0" timeOffset="24121.02">4794 9165 1114 0,'0'0'0'16,"0"0"273"-16,0 0-206 0,-4 60-7 15,-5-32 32-15,3 3-12 16,0-2-28-16,6 0 0 0,0-5-11 15,8-4-13-15,5-5-11 0,5-4-2 16,3-4-4-16,4-5-8 0,1-2 1 16,5-6-3-16,5-2-2 0,-3-7-35 15,-2 1-1-15,-4 3-16 0,-5 3-16 16,-5 4 2-16,-7-2-30 16,-4 3-2-16,-6-1 21 0,0 0-8 15,-4-2-76-15,-2-3-68 0,-4-3-75 16,-1-5-209-16</inkml:trace>
  <inkml:trace contextRef="#ctx0" brushRef="#br0" timeOffset="24360.38">5011 9101 1218 0,'0'0'0'0,"0"0"286"15,0 0-218-15,-25 87 14 0,15-51-11 16,3 5-42-16,3 0-17 15,-4 0-9-15,2-3-3 0,2-5 0 16,4-4 4-16,0-10-6 0,0-3-31 16,0-7 9-16,0-3-3 0,0-4-22 15,0-2-35-15,0 0-46 0,4-1-63 16,2-1-95-16,4-1-267 0</inkml:trace>
  <inkml:trace contextRef="#ctx0" brushRef="#br0" timeOffset="24511.98">5360 9436 1492 0,'0'0'0'16,"0"0"171"-16,0 0-158 0,-50 82-8 15,36-54-4-15,2-2-2 0,1-1-83 16,7-4-83-16,4-6-199 15,0-8-343-15</inkml:trace>
  <inkml:trace contextRef="#ctx0" brushRef="#br0" timeOffset="24992.18">5709 9189 1264 0,'0'0'0'0,"0"0"304"0,0 0-231 15,0 0 6-15,0 0 37 16,0 0-57-16,75-44-33 0,-46 37-10 15,-2 3-12-15,-1 4-4 0,-11 4 0 16,4 8 3-16,-5 5-6 0,-8 4-3 16,-6 3-4-16,0-1-2 0,-8 3 7 15,-9-1 3-15,-3-1 0 0,-3-2 4 16,-6 1-1-16,4-5-1 0,3-3 0 16,-3-3 8-16,10-3-2 15,5-5 8-15,2 1-9 0,8-2-4 16,0 1 2-16,2-4-5 0,10 1 3 15,1-1 8-15,7 0-6 0,3-1-1 16,4 1 2-16,4 0-4 16,-2 0 0-16,-7-1-1 0,1-3 1 15,-4 3-42-15,-9-3-11 0,3 1-53 16,-7-5-52-16,2 1-87 0,2 0-46 16,-1-1-146-16,5 1-122 0</inkml:trace>
  <inkml:trace contextRef="#ctx0" brushRef="#br0" timeOffset="33776.35">6241 9142 316 0,'0'0'0'0,"0"0"121"16,0 0-111-16,0 0-4 0,0 0 11 16,0 0-34-16,0 0 34 15,0 0 16-15,0 1-30 0,0 0 16 16,0 0 122-16,0-1-40 0,0 0-26 16,0 0-6-16,0 0-2 0,2 0-17 15,0 0-7-15,4 0-6 0,-4-4 3 16,0-3-2-16,2 0-8 15,-2-4-8-15,-2 1-3 0,2 0 6 16,-2-3 16-16,0 3-6 0,-4-1-13 16,0-2-2-16,-4 0-6 0,0-1-2 15,3 1 2-15,-1 1 0 0,-2 0-6 16,2 0 4-16,2 3-3 0,-1 1 1 16,1 3 10-16,-2 2-2 15,2 0-3-15,-2 3 0 0,0 0-4 16,-1 0-4-16,5 0 3 0,0 1-5 15,-2 4-8-15,2 4 5 0,0 0-2 16,-6 4 0-16,6 1-1 16,0-1 1-16,0 3 0 0,2 1-1 15,-3-2 2-15,3 0-2 0,0-1 2 16,0-1-1-16,0 1 0 0,5-2-1 16,-1-1 2-16,4 3-2 0,-4-1 2 15,0 3 0-15,0-3-1 0,1 2 0 16,3 1 1-16,-4 3-2 15,0 3 2-15,0-1 0 0,4 0-2 16,-1 1 2-16,-3 0-2 0,4 2-1 16,0-3 4-16,-3-1-4 0,-1-2-8 15,-2-1 12-15,0-2-3 16,-2-1-2-16,0-3 6 0,-2-1 1 0,-4-3-8 16,-1 1 8-16,-7-3 3 15,-1 0-6-15,1 1 8 0,-5-4-5 16,3-2-5-16,5 0 2 0,-1-5 16 15,6-5-11-15,2-6 8 0,2-2-6 16,2-3-9-16,-2-5 2 0,8 0 5 16,2-2-7-16,6 2 2 15,-1 0 0-15,1 3-1 0,3 0 0 16,1 1-2-16,1 0-1 0,4 3 6 16,-5 3-3-16,-1 5 0 0,-7 4-64 15,-1 2-5-15,-3 5-44 16,-2 0-22-16,0 0-34 0,-4 7-143 15,0 1-170-15</inkml:trace>
  <inkml:trace contextRef="#ctx0" brushRef="#br0" timeOffset="47624.03">6555 8861 518 0,'0'0'0'0,"0"0"146"16,0 0-38-16,0 0 3 15,0 0-16-15,0 0-28 0,0 0 15 16,0 0 28-16,4-23-3 0,-4 20-17 15,0 0-8-15,0 0-14 16,-2 0 3-16,0 2-1 0,-4 0-17 16,-3 1-13-16,1 5-12 0,-13 5-3 15,-1 9-4-15,-3 9-9 0,-14 7 4 16,1 8-5-16,-11 8-10 0,-7 5 5 16,-2 6-3-16,-6 4-6 0,-8 5 6 15,-3 1 2-15,1 3-9 16,4-3 7-16,1-4 2 0,7-6-6 15,13-5 2-15,7-10 9 0,16-11-8 16,9-10 8-16,11-10-4 0,0-4-11 16,6-7 7-16,0-2 1 0,4-3-6 15,0 0-2-15,2-3 6 0,2-8-2 16,5 1-1-16,-5-5 1 16,2 0-15-16,-3 1-2 0,-1 1-25 15,4-2-60-15,0 1-77 0,5-3-130 16,-7 2-450-16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01:21.9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1112 8948 450 0,'0'0'0'0,"0"0"175"0,0 0-4 16,0 0-43-16,10-20 23 16,-7 16-45-16,-3 4 14 0,4-2-28 15,-4 2-13-15,0 0 16 0,0 0-24 16,-7 6-21-16,1 3-13 0,-2 4-18 16,-2 6 6-16,-3 4 10 0,-1 3-15 15,1 1-10-15,-3 6 4 16,-1-1-10-16,1 1 0 0,3-1 2 15,-1-7-7-15,10-4 0 0,2-7 2 16,0-2-2-16,2-7-2 0,0-1-14 16,0-2-7-16,0-1-8 0,0-1-10 15,0 0-9-15,0 0-13 0,0 0-29 16,2-3-1-16,-2-3-23 16,0-3-13-16,2-4-25 0,-2-1-48 15,4-2-94-15,-4 0-87 0</inkml:trace>
  <inkml:trace contextRef="#ctx0" brushRef="#br0" timeOffset="349.22">959 8972 714 0,'0'0'0'16,"0"0"298"-16,0 0-150 0,0 0-33 16,0 0-16-16,0 0 1 15,0 0-25-15,0 0-23 0,-23-15-23 16,23 16-28-16,0 8 6 0,13 3 15 15,-3 1 0-15,7 4 2 0,1 1-1 16,1-2-13-16,4 3-1 0,-1-1 6 16,-1 1-8-16,0 1 0 0,-5-3 0 15,1 1-7-15,-3-2 0 16,-3-1 6-16,-3-1-6 0,-4-6 0 16,0 1 22-16,-2-2-5 0,0-2 1 15,-2-1 0-15,2-3-12 0,-2 0 1 16,2 0-2-16,0 0-6 0,-2-1 2 15,0 0 1-15,0 0-3 0,0 0-33 16,0 0-13-16,0 0-16 16,0-2 2-16,5 0-52 0,-3 0-20 15,0-2-57-15,0 2-233 0</inkml:trace>
  <inkml:trace contextRef="#ctx0" brushRef="#br0" timeOffset="4505.85">752 10714 283 0,'0'0'0'0,"0"0"332"0,0 0-191 16,0 0 2-16,0 0 20 0,0 0-44 15,0 0-15-15,0 0-21 0,-8-14-17 16,8 23 0-16,4 4 10 15,2 6-28-15,1 5-18 0,-1 0-17 16,2-1-7-16,-2-1 2 0,-1-4-8 16,1-3 0-16,-2-3-2 0,0-4 2 15,-4-5-108-15,4-1 22 0,-2-2-42 16,-2-2-9-16,0-5-8 0,-2-7-119 16,-4-2-53-16,-2-4-113 15</inkml:trace>
  <inkml:trace contextRef="#ctx0" brushRef="#br0" timeOffset="4790.07">752 10714 535 0,'0'33'0'16,"7"-33"286"-16,5 0-129 0,3 2-34 16,3 3-35-16,9 3-31 0,4-2-25 15,-2 0 9-15,4-2-8 0,-6 1 1 16,-4 1 14-16,-7-1-17 0,-6 4-7 16,-1-5 11-16,-7 1 5 0,-2 2-1 15,0-3 0-15,0 3-7 16,0 0-7-16,-6 3 1 0,-1 1-7 15,-3 3-12-15,0 6 0 0,-1 1-9 16,-1 7 1-16,4 3 2 0,-3 0-2 16,5 5-2-16,-2 3 5 0,0-3-4 15,4-4-20-15,-1-4 17 0,3-12-4 16,2-6 0-16,0-3-1 16,0-6-20-16,0-1-13 0,2 0-18 15,3-8-46-15,3-2 10 0,0-2-5 16,2-2-115-16,-1 4-109 0,-1 1-176 15</inkml:trace>
  <inkml:trace contextRef="#ctx0" brushRef="#br0" timeOffset="4916.72">1166 11114 1123 0,'0'0'0'0,"0"0"236"0,0 0-182 0,0 0-17 16,0 0-25-16,18 59-15 15,-18-47-63-15,9 1-68 0,-3-7-156 16,0-2-182-16</inkml:trace>
  <inkml:trace contextRef="#ctx0" brushRef="#br0" timeOffset="5326.64">1623 10810 1073 0,'0'0'0'0,"0"0"129"16,0 0-59-16,-46-67 30 16,32 56-45-16,-3 3-25 0,9 5-13 15,-2 1-6-15,-5 2 6 0,1 7 9 16,-1 2 14-16,1 2 16 0,-1 0-16 16,3 1-1-16,6-1-9 0,-3-1-14 15,9 1 6-15,0 0-1 16,0 3-2-16,0 2-2 0,15 0-15 15,3 2 1-15,3 2 4 0,4-2-7 16,-4 3 0-16,-3-1 0 0,5 0 0 16,-9 2-13-16,-7 0 5 0,-5-1-6 15,-2 3 13-15,-7-2 2 0,-3 0-2 16,-4-5 2-16,-1-4 5 0,-3-6-5 16,1-7 2-16,5-2 5 15,-5-9-14-15,5-7 1 0,1 0 5 16,5-5 0-16,6 1 0 0,6 1 4 15,7 1-4-15,3 2-4 0,3 1 4 16,2 0-70-16,1 1 3 16,3 3-32-16,4 3-29 0,-2 4-42 15,-4 5-120-15,-3 1-241 0</inkml:trace>
  <inkml:trace contextRef="#ctx0" brushRef="#br0" timeOffset="5504.7">1815 10984 730 0,'0'0'0'0,"0"0"371"16,0 0-253-16,0 0-1 0,0 0-31 15,54 76-60-15,-54-56-16 0,0 1-20 16,0-3-106-16,0-2-111 0,-2-12-373 16</inkml:trace>
  <inkml:trace contextRef="#ctx0" brushRef="#br0" timeOffset="5943.33">2336 10644 1014 0,'0'0'0'0,"0"0"217"0,0 0-134 15,-73-10 33-15,53 18 1 0,1 2-14 16,3 1-38-16,3 2-12 0,1 2-28 16,6 2-17-16,2 3 1 0,4 1-4 15,2-2-1-15,6-2 5 16,4-3-5-16,5-3 5 0,-1-2 4 16,7-5-8-16,0-4-1 0,-5-2 4 15,-1-7-6-15,-3 1 3 0,-5-3 1 16,1-1-8-16,-4-2 2 0,0-1 0 15,-3 0-22-15,-3-1 15 0,0 0 10 16,0 3-6-16,-3 3 0 0,1 8 3 16,2 1 3-16,0 1 1 15,-4 0-3-15,4 4-2 0,-2 12-1 16,2 7 6-16,0 7-8 0,0 7 5 16,0 2 2-16,2 0-5 0,2-3 2 15,-2-4 0-15,1-5 1 16,-3-6-1-16,4-5 0 0,0-4-36 15,-2-6-17-15,0-3-32 0,4-3-94 16,7-5 1-16,-7-3-57 0,2 0-263 16</inkml:trace>
  <inkml:trace contextRef="#ctx0" brushRef="#br0" timeOffset="6088.93">2605 10955 1142 0,'0'0'0'0,"0"0"229"15,0 0-201-15,0 0 32 0,0 0 12 16,0 0-46-16,31 71-20 0,-31-60-3 16,2-1-6-16,2-1-105 15,0-3-13-15,0-2-149 0,4-5-158 16</inkml:trace>
  <inkml:trace contextRef="#ctx0" brushRef="#br0" timeOffset="6338.26">2993 10600 1389 0,'0'0'0'16,"0"0"289"-16,0 0-239 0,0 0 26 15,0 0-32-15,0 0-34 0,-37 92-2 16,35-54-11-16,-6 3 6 0,6 0 3 15,2-3-12-15,0-3-25 0,4-6-36 16,6-3-67-16,0-6-16 16,1-6-31-16,1-6-95 0,-2-8-132 15</inkml:trace>
  <inkml:trace contextRef="#ctx0" brushRef="#br0" timeOffset="6720.92">3173 10685 1179 0,'0'0'0'16,"0"0"204"-16,0 0-134 0,0 0 45 15,-12 66-38-15,7-39-48 16,5 3-22-16,0 2 6 0,0 2 4 16,3-5-11-16,5-4 1 0,2-4 3 15,3-3-14-15,1-2 6 0,7-4 3 16,1-5-9-16,1-5 7 0,2-2 15 15,0-7-6-15,2-7 4 16,-7-4-1-16,-1-5-11 0,-3 0 7 16,-7 0 7-16,-1-3-2 0,-8-3 4 15,0-5 0-15,-12-1-13 0,-5-4 3 16,-2-1 1-16,-5 4-13 0,-1 8 4 16,4 11 24-16,-2 13-7 0,3 4-3 15,-7 9-7-15,8 6-16 0,3 2 8 16,5 2 0-16,5-1-2 15,-2 0-69-15,6 0 22 0,0-3-27 16,2-1 14-16,0-4-31 0,4-2-33 16,4-3 19-16,1 1-16 0,3-3-92 15,-2 0-98-15,-1-2-176 16</inkml:trace>
  <inkml:trace contextRef="#ctx0" brushRef="#br0" timeOffset="10638.44">5532 8362 861 0,'0'0'0'16,"0"0"315"-16,0 0-220 0,0 0 23 15,0 0-25-15,0 0-39 0,0 0-16 16,0 0 1-16,-71 64-8 0,57-44 3 16,-5 4 0-16,-3 2-7 0,-3 5-5 15,-2 4-3-15,-6 1-3 0,2 1 1 16,0 0 2-16,0-4-8 16,8-5-6-16,9-3 2 0,3-6-6 15,5-3-2-15,4-6 1 0,2-3-4 16,0-4-24-16,0-3 0 0,2 0-16 15,0 0-30-15,2-6-1 0,0-1-7 16,0 0-12-16,-1-3-13 16,-3 3-31-16,0-2-52 0,0-1 9 15,-7 0 1-15,1 2 3 0,2-2 71 16,0 1 17-16,2-1 61 0,-4 1 56 16,4 3 60-16,-3 1 32 0,3 1 18 15,0 1 0-15,2 2 18 16,0 0-19-16,0 1-18 0,0 0 11 15,0 0-30-15,0 2-37 0,-2 4-28 16,0 5-10-16,0 10-3 0,-4 4-3 16,4 3 0-16,2-1-10 0,-2-2-4 15,0-2 2-15,0-5-3 0,2-3 6 16,-2-6 15-16,2-1-1 0,0-5-1 16,0-2-2-16,0 2-7 15,4-3-5-15,6 0 12 0,0 0-1 16,7 0-8-16,-3-3 3 0,7-1-4 15,-2-3-4-15,1 3 6 16,-1 0 2-16,-1 2-7 0,-9 2 2 0,-5 0-7 16,0 0-2-16,-4 0 17 15,0 0-1-15,0 0-7 0,0 0 1 16,0 0-8-16,0 0-5 0,0 0 4 16,0 0-4-16,0 0-56 0,0-1 2 15,0 1-44-15,4 0-126 16,0 0-56-16,-2 0-225 0</inkml:trace>
  <inkml:trace contextRef="#ctx0" brushRef="#br0" timeOffset="13793.77">4033 11827 1255 0,'0'0'0'0,"0"0"261"0,0 0-150 16,0 0-14-16,-23 60-32 0,21-32-39 15,0-2-13-15,2-1-12 0,2-6 1 16,4-3 3-16,-2-5-10 0,1-5-35 16,1-2-16-16,-6-4-34 15,2 0-43-15,4-1 3 0,-2-8-9 16,-2-5-90-16,-2-2-117 0,0-2-136 15</inkml:trace>
  <inkml:trace contextRef="#ctx0" brushRef="#br0" timeOffset="14591.12">4041 11917 794 0,'0'0'0'0,"0"0"404"15,0 0-263-15,0 0-11 0,0 0-6 16,0 0-83-16,0 0-37 16,0 0 12-16,0 0 11 0,81 17-13 15,-46-14-7-15,2 1 1 0,-4 1-9 16,2-3 1-16,-12 0 0 0,-8 0 4 15,-3 0-3-15,-6-1 5 16,0 1-4-16,-4 0 20 0,3-2 6 16,-5 0-3-16,0 0 6 0,0 0-3 15,0 0-15-15,-5 0-1 0,5 0-3 16,0 0-10-16,0 0 1 0,0 0 0 16,0 0 2-16,0 0-4 0,0 0 4 15,0 0-4-15,-2 0-6 16,-2 0 13-16,0 0-10 0,0 0 2 15,-4 1 6-15,-1 3-6 0,3-2 0 16,-2 4 6-16,-4 2-5 0,-1 3 0 16,1 5 4-16,-5 3-4 0,7 3 1 15,-7-1 2-15,7 4 2 0,-2 2-6 16,5 1 6-16,-1 1 0 16,2-5-4-16,2 3 2 0,4-6 0 15,0 0-1-15,0-5 0 0,0 0 0 16,4-3-3-16,2-2 6 0,2-2-4 15,-3 0 0-15,1-2 2 0,-2-2-1 16,-2 1-2-16,4 0 4 0,-4-2-1 16,0 1-2-16,-2-1 2 15,4 2-1-15,3-3-3 0,-5 0 6 16,4 1-3-16,-2 1-1 0,-2-1 2 16,4 0-1-16,-2 0-3 15,-1-2 6-15,-3-1-3 0,0-1-2 16,0 0 4-16,0 0 1 0,0 0-1 15,0 0 7-15,0-1-10 0,0-1 2 16,0 2 7-16,0-3-11 0,0 2 2 16,0 0 2-16,0 1-1 0,0 0-1 15,0 0 2-15,0 0-1 16,0 0-2-16,0 0 4 0,0 0-4 16,0 0-1-16,0 0 5 0,0 0-4 15,-3 0-2-15,3-2 7 0,0 1-6 16,0 0-6-16,0-2 9 0,0-1 0 15,0-1-15-15,0 4 17 0,0 0-4 16,0 0-22-16,0 0 10 16,0-1-20-16,0-1-22 0,0 0-35 15,0 1-34-15,7 1-45 0,-3 1-53 16,2 0-178-16</inkml:trace>
  <inkml:trace contextRef="#ctx0" brushRef="#br0" timeOffset="14944.49">4517 12479 951 0,'0'0'0'15,"0"0"248"-15,0 0-164 0,0 0 4 16,0 0 8-16,0 0-49 0,0 0 2 15,0 0 25-15,72 27-25 16,-43-20-25-16,2 1 11 0,0-1-10 16,6-4-9-16,-2-2 0 0,3-1-4 15,1-1-11-15,-2-4 1 0,2-2 4 16,1 3-7-16,-9-3 2 0,-5 0 43 16,-3 2-47-16,-6-2 5 0,-3 0 3 15,-6 2-8-15,-1 0 0 0,-1 1-4 16,-6 0-9-16,0 3-19 15,0 0-17-15,-6 1-60 0,-3-1-63 16,3 1 6-16,-6-2-42 0,6-3-163 16,-9-2-182-16</inkml:trace>
  <inkml:trace contextRef="#ctx0" brushRef="#br0" timeOffset="15181.86">4973 12379 1109 0,'0'0'0'0,"0"0"279"0,0 0-181 15,0 0 31-15,0 0-56 0,0 0-34 16,0 0-11-16,65 31-10 16,-55-20-14-16,2-3 3 0,5 2 0 15,-9-4-7-15,0 3 0 0,1-3 9 16,-7-2-10-16,-2 2 2 0,0 2 9 16,0-1-7-16,-6 4 15 0,-7 1 4 15,1 4-8-15,-1 2 2 0,-1 2-2 16,4 0-10-16,-3-4 0 15,5-2 1-15,6-5-10 0,0-6-41 16,2-2-42-16,2-1-97 0,2-3-129 16,2-5-239-16</inkml:trace>
  <inkml:trace contextRef="#ctx0" brushRef="#br0" timeOffset="15539.81">4403 12965 1374 0,'0'0'0'16,"0"0"258"-16,0 0-200 0,0 0 4 16,0 0 25-16,68-2-45 0,-33 2-24 15,3 0-9-15,-1-2-11 0,-10 2 0 16,-7 0-9-16,-1 1-20 0,-11 1-30 16,0 2-20-16,-6-2-58 15,-2-1-16-15,-2-1 37 0,-10-1-51 16,-5-8-139-16,1-4-10 0,-5-2-66 15</inkml:trace>
  <inkml:trace contextRef="#ctx0" brushRef="#br0" timeOffset="15682.41">4535 12836 734 0,'0'0'0'0,"0"0"336"16,0 0-219-16,0 0 36 0,0 0-62 16,9 74-36-16,-3-43-4 0,0-1-6 15,0 0-20-15,-4-1-3 16,4-4-10-16,3-4-13 0,-3-7 2 15,-2-4-2-15,0-6-59 0,0-4-47 16,5-4-21-16,-3-12-10 0,2-3-170 16,-2-6-155-16</inkml:trace>
  <inkml:trace contextRef="#ctx0" brushRef="#br0" timeOffset="15856.78">4750 12825 1287 0,'0'0'0'0,"0"0"178"0,-4 58-103 16,4-31 39-16,2 2-61 16,4-2-40-16,5 1-7 0,-5-1-1 15,6-8-10-15,-3-2-68 0,3-5-31 16,-6-5-33-16,2-4-78 0,3-3-87 16,-7-9-121-16</inkml:trace>
  <inkml:trace contextRef="#ctx0" brushRef="#br0" timeOffset="16186.87">4980 12815 801 0,'0'0'0'0,"0"0"128"0,0 0-50 16,-11 68 27-16,5-45-8 0,-4-1-36 16,4-2-21-16,-5-3-1 15,3-2 7-15,4-2 0 0,0-5-7 16,4-1 6-16,0-3-17 0,4-3-17 15,0 0 10-15,8-1 5 0,1 0-1 16,5 0 2-16,3-6-3 0,2 1-15 16,4-3 0-16,-2 1 1 15,-1-1-8-15,-1 1 2 0,-6 3 0 16,-3 0-5-16,-8 4 1 0,-4 0 0 16,-2 0-28-16,0 1 4 0,-4 3 6 15,-2-1-10-15,-6 2-18 16,1-3-10-16,-3-2-28 0,1 0-56 15,3-3-4-15,4-5-45 0,-7-4-118 16,9-3-123-16</inkml:trace>
  <inkml:trace contextRef="#ctx0" brushRef="#br0" timeOffset="16424.23">5019 12787 773 0,'0'0'0'0,"0"0"255"0,0 0-180 16,0 0 20-16,0 0-34 0,0 0-32 15,0 0-5-15,0 0 10 16,0 0-6-16,12 65 6 0,-5-42 0 16,3 2-8-16,2 3 5 0,-3-1 2 15,-1 0-10-15,-2-1 7 0,-4-1 0 16,0-4 2-16,-2-5 4 0,0-3-5 16,0-7-12-16,0-1-3 0,0-5-9 15,-2 0-10-15,2-3-43 16,0-4-60-16,2-5-55 0,0-1-169 15,2-4-395-15</inkml:trace>
  <inkml:trace contextRef="#ctx0" brushRef="#br0" timeOffset="17059.8">5527 11983 1099 0,'0'0'0'0,"0"0"360"16,0 0-228-16,0 0-22 0,0 0-62 15,0 0-30-15,0 0-1 0,0 0 3 16,0 0-13-16,25-60-1 0,-4 54-2 16,4 6-5-16,2 0 2 0,-3 7 6 15,-3 5-6-15,-2 3 0 0,-11 3 3 16,-4 3-5-16,-4 4 2 15,-6 3 9-15,-6 4-7 0,-5 1-1 16,-4 2 4-16,1-4-4 0,-3-7 6 16,2-3-1-16,9-8-7 0,4-5 0 15,8-5 6-15,0-3-9 0,0 0-3 16,8 0 9-16,4 0-3 0,7-3 0 16,4-1 9-16,1-2-10 15,3-1 2-15,0 0 4 0,0 1-7 16,0 0 1-16,-13-1 0 0,1 3-25 15,-9 2-21-15,4-2-14 0,-3 0-54 16,-3 0-50-16,2-8-10 0,-6-1-74 16,4-5-272-16</inkml:trace>
  <inkml:trace contextRef="#ctx0" brushRef="#br0" timeOffset="17406.47">5904 11868 866 0,'0'0'0'15,"0"0"319"-15,0 0-228 0,0 0 13 16,0 0-44-16,0 0-35 0,0 0-17 16,0 0 39-16,0 0-12 0,16 85-6 15,-14-45-12-15,2 2-4 0,5-2 6 16,-5 0-1-16,2-2-6 0,0-8 4 16,3-3-2-16,-3-7-3 15,-6-4 3-15,4-4 5 0,-2-4-4 16,2-3 3-16,-4-3-8 0,0-2-5 15,0 0 2-15,0 0-3 0,0 0-3 16,0 0 2-16,0 0-2 0,0 0-2 16,0 0-13-16,0 0 5 15,0 0 0-15,0 0 2 0,0 0 6 16,0 0-2-16,0-2 5 0,0 0-2 16,4 1 0-16,-4-1-50 0,0-2-2 15,2 0-12-15,0 1-18 0,0 1-11 16,0 0-47-16,-2 1-77 15,0 1-98-15,0 0-225 0</inkml:trace>
  <inkml:trace contextRef="#ctx0" brushRef="#br0" timeOffset="17810.58">6270 12452 950 0,'0'0'0'15,"0"0"321"-15,0 0-232 16,0 0 20-16,0 0-19 0,0 0-21 0,68 53-14 16,-37-51-24-16,4-2-11 0,2 0-1 15,0-6-6-15,-2 1-4 0,7-2 1 16,-5 0 0-16,-8 2-3 0,-8-1-2 16,-3 3-2-16,-9 0-2 15,-3 0-1-15,0 0 0 0,-6-2 3 16,0-2-3-16,0 0-35 0,-4-4-5 15,-4-1-52-15,3 0-16 16,-5-3-18-16,0 0-66 0,4 3-65 0,-5 3-49 16,7 1-95-16</inkml:trace>
  <inkml:trace contextRef="#ctx0" brushRef="#br0" timeOffset="18036.98">6594 12354 698 0,'0'0'0'16,"0"0"430"-16,0 0-242 0,0 0-54 15,0 0-43-15,0 0-13 16,0 0-33-16,0 0-19 0,50 56-9 15,-30-55-11-15,-1 0-2 0,-2 4-4 16,-1-1 0-16,-4 1 2 0,-5-1-2 16,-5 5 0-16,-2-1 5 0,-2 5 1 15,-7 4 13-15,-5 2 13 0,-1 1 7 16,1-1-10-16,-3-1-11 16,5-6-11-16,2-5-5 0,6-2-4 15,-5-5-106-15,5 0-18 0,4 0-78 16,-2 0-141-16,2 0-277 0</inkml:trace>
  <inkml:trace contextRef="#ctx0" brushRef="#br0" timeOffset="18323.21">6179 12866 980 0,'0'0'0'0,"0"0"373"0,0 0-213 16,0 0 31-16,0 0-83 0,60-28-48 15,-34 24-16-15,8 3-16 0,-6 1-13 16,-5-1-2-16,-2 7-10 0,-5 1-3 15,-7 1 0-15,1 0-41 0,-2-1-13 16,-4-3-71-16,-4-3-33 16,-2-1-26-16,-8-4-65 0,-2-8-158 15,-7-5-305-15</inkml:trace>
  <inkml:trace contextRef="#ctx0" brushRef="#br0" timeOffset="18482.56">6284 12726 1046 0,'0'0'0'15,"-2"59"260"-15,4-22-178 0,2 2 33 16,4-2-27-16,-1-3-31 0,-1-5-29 16,6-4-19-16,-3-7-10 0,-1-7-10 15,2-7-40-15,-4-4-37 0,5-4-45 16,-3-8-3-16,-2-7-74 16,7-4-174-16,-7-3-188 0</inkml:trace>
  <inkml:trace contextRef="#ctx0" brushRef="#br0" timeOffset="18682.03">6555 12695 1110 0,'0'0'0'15,"0"0"200"-15,0 0-113 0,-6 87 15 16,8-58-28-16,-2 0-24 0,0 1-26 16,4-3-11-16,-2-5-4 0,2-4-7 15,4-4-3-15,-4-8-36 0,1-3-40 16,-1-3-38-16,4-6-54 15,-4-7-28-15,2-6-149 0</inkml:trace>
  <inkml:trace contextRef="#ctx0" brushRef="#br0" timeOffset="18922.39">6714 12711 1127 0,'0'0'0'0,"0"0"161"0,0 0-96 16,0 0 47-16,-6 79-21 0,6-55-41 15,0-5-22-15,0-1-3 0,4-3 0 16,2-2 15-16,9-5-9 0,-3-3-12 16,2-3-7-16,7-2-5 15,2 0-2-15,2-4 0 0,2-3-2 16,2-2-4-16,-3 3 2 0,-1-4-2 16,-4 4-24-16,-9 2 2 15,1 0-4-15,-5 0-9 0,0 1-36 16,-6-2-13-16,-2 1 2 0,-2 1-11 15,-8-3-9-15,4 3-39 0,-5-1-105 16,3-3-41-16,-2 0-218 0</inkml:trace>
  <inkml:trace contextRef="#ctx0" brushRef="#br0" timeOffset="19199.3">6848 12666 505 0,'0'0'0'0,"0"0"262"16,0 0-159-16,0 0 39 0,0 0-51 15,0 0-28-15,0 0 4 0,0 0-2 16,0 0-11-16,13 6 3 0,-9 11 5 16,0 2-3-16,-2 4 9 15,0 4-17-15,2 2-14 0,3 1-2 16,-7-1-10-16,2-5-11 0,2-4-4 15,-2-3-8-15,0-7-2 0,0-3 0 16,0-4-32-16,-2-3-34 0,2 0-71 16,-2-3-9-16,0-6-19 0,0-6-226 15,0-4-371-15</inkml:trace>
  <inkml:trace contextRef="#ctx0" brushRef="#br0" timeOffset="19757.81">7161 11872 1195 0,'0'0'0'0,"0"0"262"16,57-10-141-16,-38 11-30 0,0 8-44 15,-5 5-17-15,-8 3-15 0,-4 2-6 16,-2 2-2-16,-4 2-2 16,-2-2-3-16,-6 0 4 0,3-1-2 15,-1-6-3-15,6-2 1 0,2-5-1 16,2 0-2-16,0-3 0 0,2-3 1 16,6-1-9-16,5 2 10 0,1-2-1 15,-2 0 0-15,3 0 0 16,-5 1 3-16,3 3-3 0,-7 5 0 15,-6 3 15-15,0 1-9 0,-6 5 6 16,-9 3-9-16,3-2-1 0,-3-2 2 16,1-6-4-16,6 0 0 0,3-10-21 15,1-1-15-15,4-4-15 0,0-11-68 16,2-4-5-16,7-5-27 0,7-3-87 16,-3-1-87-16,3 0-138 15</inkml:trace>
  <inkml:trace contextRef="#ctx0" brushRef="#br0" timeOffset="20042.99">7510 11797 1165 0,'0'0'0'0,"0"0"265"16,0 0-189-16,0 0 24 0,0 0-42 16,0 0-26-16,10 64 6 0,-2-46-17 15,7-2-3-15,-3-3 3 16,7 0-10-16,0-2-6 0,-3-2 1 15,-1 1-3-15,3-3-3 0,-1 1 0 16,-7 1 3-16,0 1-3 0,-3 0 0 16,-7 3 2-16,0 1-3 0,-3 6 2 15,-3 4 3-15,-6-1-5 0,2-1 2 16,-5-4 1-16,-1 0-3 16,3-3 0-16,-1-1-11 0,-3-5-7 15,7-3-14-15,-5-3 1 0,7 0-21 16,-4-3-30-16,3 0-1 0,1-3-22 15,0-1-55-15,4-3-54 0,-2 0-87 16,3-5-234-16</inkml:trace>
  <inkml:trace contextRef="#ctx0" brushRef="#br0" timeOffset="20579.24">7533 11847 686 0,'0'0'0'0,"0"0"401"15,0 0-247-15,0 0 0 0,0 0-19 16,0 0-68-16,0 0-21 0,0 0 8 16,62-32-26-16,-38 28-4 0,1 2 5 15,6 0-14-15,-2 1-3 16,-2 1 2-16,-2-1-6 0,-4 1-1 16,-3 1 3-16,-10 2-8 0,3 0 1 15,-9 1 4-15,0-2-6 0,0-2 1 16,-2 0 2-16,0 3-8 0,-2-1-25 15,-4 1-17-15,-3-1-38 0,5 3-55 16,2 3-96-16,-2-2-99 16,2 2-241-16</inkml:trace>
  <inkml:trace contextRef="#ctx0" brushRef="#br0" timeOffset="24923.11">1776 5307 590 0,'0'-4'0'16,"0"0"324"-16,0 1-220 0,2-2 3 16,-2 3 9-16,0 1-38 15,-2 0-4-15,-2 1-1 0,4 0-11 16,0 0 3-16,0 0-6 0,0 0-13 16,-3 0-8-16,3 0-1 0,-2 0-3 15,2 0-1-15,0 0-4 16,0 1-9-16,-4-1-4 0,-2 3-6 15,-4 2-2-15,4 2 5 0,-5 0-6 16,-1 7 5-16,1 3-2 0,-5 5-5 16,-3 10 6-16,-8 8-1 0,-4 14-8 15,-2 13 2-15,-6 14 0 16,-4 14-1-16,-13 12 1 0,4 1 3 16,-14 3-3-16,6-9 11 0,2-7-2 15,7-11-13-15,7-7 0 0,9-8 0 16,6-13 0-16,10-8 0 0,7-12 0 15,6-11 0-15,4-11 0 0,2-8 0 16,0-5 0-16,0-1 0 16,0 1 0-16,0-1 0 0,0 0 0 15,0 0 0-15,0 0 0 0,0 0 0 16,0 0 0-16,0 0 0 0,0 0 0 16,0 0 0-16,0 0 0 0,0 0 0 15,0 0 0-15,0-2-50 0,2-4 6 16,4 3 3-16,2-5-23 15,5-2-16-15,-3 1-66 0,4-4-88 16,-5 3-35-16,1 0-219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03:21.7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9924 7665 769 0,'0'0'0'0,"0"0"526"0,0 0-430 15,0 0-27-15,0 0-32 0,0 0-26 16,0 0 5-16,0 0-5 0,68 5-6 15,-45 7 0-15,0 2-5 0,-7 0 0 16,-5 0 0-16,-3 2-1 16,-8 1 1-16,-6 2 0 0,-7 2 8 15,-5 3 2-15,-7-1 40 0,2-4-10 16,-1-2-7-16,-1-6 0 0,4-4-22 16,5-3-1-16,9-2 1 0,3-2-4 15,4 0-7-15,13-1 0 0,5-2-12 16,9 2 12-16,0 1 0 15,6 1 0-15,-8 7-43 0,0 2 24 16,-1 4 7-16,-5-2 0 0,-5 1 10 16,-3 3 1-16,-5-1 1 0,-6 2 0 15,-4 0 4-15,-6 1 2 0,-5 0 11 16,-1-2-5-16,-7-2-2 0,2-3-3 16,3-2-6-16,-3-3 0 15,4-4 2-15,5-2-6 0,10-1-29 16,2-4-48-16,0-2-37 0,8-3-23 15,7 2-49-15,1-6-49 0,1 1-142 16</inkml:trace>
  <inkml:trace contextRef="#ctx0" brushRef="#br0" timeOffset="266.27">10307 7778 1063 0,'0'0'0'0,"0"0"339"0,-40 66-231 15,30-33-5-15,4-1-21 0,0-3-25 16,6-5-32-16,12-6-12 0,5-7-7 16,7-3-6-16,7-5 0 0,0-3 0 15,5-6 2-15,-8-4-11 0,-3-2-1 16,-6 2 2-16,-9-4 7 16,-6-1 2-16,-4-1 2 0,0-2-3 15,-10-3 7-15,-4-6-5 0,-5 0 0 16,-2 1 5-16,-1 7-3 0,3 10 3 15,0 5-3-15,11 4-6 0,0 5-1 16,2 0-28-16,6 6-46 16,6-4-59-16,6 1-77 0,7-3-91 15,-1-5-229-15</inkml:trace>
  <inkml:trace contextRef="#ctx0" brushRef="#br0" timeOffset="470.16">10768 7844 1201 0,'0'0'0'0,"0"0"404"15,0 0-318-15,0 0-27 0,0 0-4 16,0 0-35-16,72-24-17 0,-45 29-1 16,-2 1-3-16,-1 5-19 15,1-3-41-15,-2 0-50 0,2-1-41 16,2-4-67-16,2-3 139 0,0-6-301 15</inkml:trace>
  <inkml:trace contextRef="#ctx0" brushRef="#br0" timeOffset="803.92">11216 7649 1269 0,'0'0'0'15,"0"0"238"-15,0 0-195 16,0 0 10-16,-43 65-11 0,41-59-29 15,2-6-14-15,0 1-2 0,0-1-15 16,4-1-34-16,6-7 18 0,-2-1-8 16,3-2-1-16,-1 1 11 0,-2 2 7 15,1 1 17-15,-1 4 6 0,2 0 2 16,3 3 0-16,1 0 15 0,3 3 7 16,-1 3-7-16,1 1-3 15,-5 2 6-15,-6 4 0 0,3 2 4 16,-3 7 20-16,-4 8-2 0,-2 8-4 15,-2 5-1-15,-11 7-6 16,-1 4 1-16,-9-2 9 0,5-4-8 16,-1-6-4-16,0-10-9 0,7-9-12 15,8-10-4-15,0-6 1 0,4-5-5 16,0-2-15-16,0-1-39 0,0-9-26 16,2-3-58-16,4-4-49 0,2-2-45 15,1 2-170-15</inkml:trace>
  <inkml:trace contextRef="#ctx0" brushRef="#br0" timeOffset="1022.09">11578 7915 1199 0,'0'0'0'0,"0"0"209"16,0 0-148-16,0 0-2 0,0 0 0 15,70 18-29-15,-43-19-26 16,0 1-8-16,-4 1-99 0,-5 2-31 16,-5 5-69-16,-7-1-197 0,-6 0-102 15</inkml:trace>
  <inkml:trace contextRef="#ctx0" brushRef="#br0" timeOffset="1146.76">11607 8107 1206 0,'0'0'0'0,"0"0"257"0,0 0-190 16,0 0 7-16,0 0-20 0,70-10-39 16,-41-1-10-16,-2 0-10 0,2 4-110 15,2-2 22-15,-2 3 52 0,-29 6-369 16,56-15-94-16</inkml:trace>
  <inkml:trace contextRef="#ctx0" brushRef="#br0" timeOffset="1571.98">11996 7907 1014 0,'0'0'0'16,"0"0"260"-16,0 0-162 0,0 0-12 16,-15-65-21-16,19 53-32 0,9 4-10 15,-1-1-6-15,7 4-10 0,1 3-5 16,1-1 2-16,-2 3-3 15,-1 6-1-15,3 4 0 0,-9 2-1 16,5 2 1-16,-5 2 0 0,-4 1-3 16,-1 3-2-16,-7 3 0 0,0 6 5 15,-9-1 0-15,-5 2 3 0,-1 2 1 16,-3 0-2-16,-5-3 1 0,23-29 3 16,-43 46 7-16,26-32 6 15,9-5 6-15,-2-4-2 0,5-3 5 16,5-2 5-16,0 0-18 0,0 0 2 15,5-3-8-15,7-4 3 0,2-1-2 16,5-1-2-16,2 2-7 16,1 2 1-16,-1 1-1 0,-2 3-2 15,-1-1 0-15,-7 2-37 0,-1 1-16 16,-2 3-31-16,-4-1-76 0,-2-3-29 16,0-1-102-16,-2-9-244 0</inkml:trace>
  <inkml:trace contextRef="#ctx0" brushRef="#br0" timeOffset="2046.65">12444 7711 1187 0,'0'0'159'0,"0"0"-53"0,0 0-25 15,58 44 21-15,-37-34-43 0,1 2-29 16,5 0-17-16,4-1 1 0,-14 1-9 15,-5 2-7-15,-8 4-11 0,-4-2 2 16,-6 3-1-16,-6 0 1 0,-3-2 7 16,1 0 2-16,-3-5 3 15,5-3 1-15,4-5 13 0,3-3 9 16,5 1-3-16,0-2 9 0,0 0-9 16,0 0-6-16,2-2-3 0,7-1-7 15,3-2 0-15,5-1-3 0,1 4-2 16,1 2 0-16,-7 4-4 15,1 5 5-15,-3 4-2 0,0 1 0 16,-5 2 0-16,-5 0 2 0,0 3 0 16,-11 2 0-16,-1 0 11 0,-9 0 8 15,-2-4 2-15,-1-2 2 0,-3-8 4 16,-2-2-5-16,2-5 0 16,2 0-8-16,6-7-7 0,1-1-2 15,3 3 2-15,7-1-1 0,4 4-7 16,2 2 0-16,2 0 0 0,0 0 0 15,0 0 0-15,0 0 0 0,-2 0 0 16,2 0-35-16,0 0 3 16,4 2 6-16,-2 1-3 0,0 4-8 15,4 0-35-15,-4 2-52 0,0-1-48 16,-2 0-14-16,3-1-117 0,-3-2-138 16</inkml:trace>
  <inkml:trace contextRef="#ctx0" brushRef="#br0" timeOffset="5276.67">10487 9136 507 0,'0'0'0'16,"0"0"242"-16,0 0-128 0,0 0 9 15,0 0 2-15,0 0-39 0,0 0-9 16,0 0-11-16,-9 49-10 0,15-49-6 15,5 0 3-15,-1-2-12 0,7-9-7 16,1-2-6-16,5-7-10 0,0-3-6 16,-1-3-8-16,1 0-2 15,-4 2 2-15,-3 3-3 0,-5 3-1 16,-1 3 0-16,-6 4 3 0,-2 7-3 16,0-1 4-16,-2 4-3 0,0 1 3 15,0 0 8-15,0 0 2 0,0 0-1 16,0 0-1-16,0 0 0 15,0 0-4-15,0 0-5 0,0 2-2 16,0 5-2-16,0 1 0 0,0-1 1 16,0 4 0-16,0-1 0 0,0 5 1 15,0 6 0-15,-2 3 0 16,0 3 0-16,2 5 0 0,-4 4 1 16,4 4 1-16,-2 2-4 0,0 0 2 15,2 0 1-15,0-2-4 0,0-9 4 16,0-4-2-16,2-9 2 0,0-4 2 15,2-6 6-15,-2-4 0 0,-2-3-2 16,0-1-6-16,0 0-1 16,2-6 1-16,-2-4-4 0,4-5-20 15,1-3-26-15,-1 0-71 0,2 3-24 16,-2 0-95-16,4 4-280 0</inkml:trace>
  <inkml:trace contextRef="#ctx0" brushRef="#br0" timeOffset="5636.46">11429 9055 1098 0,'0'0'0'0,"0"0"307"16,0 0-232-16,0 0 21 0,0 0-21 15,72 5-32-15,-45-4-12 0,6-1-20 16,-6 1-8-16,2 1-2 15,-4-1-2-15,-6 2-38 0,-5 1-62 16,-8 0-1-16,-4 1-22 0,-2 3-98 16,-8-3-64-16,-8 1-93 0</inkml:trace>
  <inkml:trace contextRef="#ctx0" brushRef="#br0" timeOffset="5852.88">11442 9196 1007 0,'0'0'0'0,"0"0"293"0,-19 67-219 15,19-42 7-15,0-2-24 0,4-2-10 16,6-4-6-16,5-5-26 0,1-5-9 16,7-4-4-16,-4-3 0 15,-3-11 0-15,-3-1-4 0,-3-5-21 16,-4-1 9-16,0 0-2 0,-6-2 6 16,-14 3 2-16,-3 1-5 0,-3 6 9 15,1 6 3-15,-4 4-1 16,5 6 2-16,-1 8 0 0,5 2-35 15,3 1-9-15,5 2-38 0,6-5-76 16,0 3-80-16,0 0-171 0</inkml:trace>
  <inkml:trace contextRef="#ctx0" brushRef="#br0" timeOffset="6026.57">11413 9533 1337 0,'0'0'0'16,"0"0"208"-16,0 0-135 0,0 0 15 15,66-24-30-15,-29 5-42 16,0-4-10-16,4 1-6 0,-5-2 0 16,-5 4-64-16,-13 3-49 0,-5 4 1 15,-7 1 3-15,-6 0-52 0,0-3-36 16,-10-5-79-16,-1-7-53 0</inkml:trace>
  <inkml:trace contextRef="#ctx0" brushRef="#br0" timeOffset="6243.99">11601 8926 1000 0,'0'0'0'0,"0"0"368"0,0 0-325 16,0 0 4-16,12 99 6 0,7-36-18 15,-3 10 4-15,3 2-14 0,4 0-5 16,8-7-3-16,-5-11-7 16,8-11-8-16,1-11-2 0,-4-10 0 15,-4-9-40-15,-1-6-5 0,-13-9 3 16,-3-1-19-16,-6-9-26 0,-4-7-37 15,0-7-110-15,-2-8-91 16,-8-6-78-16</inkml:trace>
  <inkml:trace contextRef="#ctx0" brushRef="#br0" timeOffset="6426.97">11762 8919 1226 0,'0'0'0'0,"0"0"207"0,0 0-142 16,0 0-1-16,66 50-17 15,-39-15-28-15,-4 4-7 0,-5 7-11 16,-5 6 4-16,-9 2-2 0,-4 3-2 16,-8 1 2-16,-9-5 5 0,-4-5 8 15,-1-11 5-15,-3-6 4 16,4-11-18-16,0-8-5 0,11-5-4 16,2-7-99-16,8 0-30 0,0-5-96 15,6-8-354-15</inkml:trace>
  <inkml:trace contextRef="#ctx0" brushRef="#br0" timeOffset="6862.74">12558 9131 1182 0,'0'0'0'0,"0"0"206"15,0 0-198-15,0 0 34 0,0 0 28 16,12-60-41-16,7 46-12 0,1 3-8 16,7 3-4-16,-2 1 2 15,-2 2-6-15,-5 5 1 0,-3 5 4 16,-13 7-6-16,-2 8 0 0,-10 6 32 15,-3 3-5-15,-7 4 1 16,1-1-2-16,-4-1 1 0,1-5 2 16,1-5-4-16,0-5 7 0,9-5 2 15,-1-3-3-15,9-4-14 0,4-2-2 16,4 0-8-16,9 0-7 0,-3 0 0 16,9-2 15-16,3 0-14 0,5-1 0 15,2-3 3-15,0-3-8 16,0 0-57-16,-4 0-16 0,-11 0-92 15,-3 0-15-15,-7-3-47 0,2-1-155 16,-6-10-90-16</inkml:trace>
  <inkml:trace contextRef="#ctx0" brushRef="#br0" timeOffset="7211.8">12866 8901 1290 0,'0'0'0'15,"0"0"324"-15,0 0-251 0,82-48-16 16,-55 43 2-16,-2 4-41 0,-2 2-12 15,-2 8-7-15,-3 5-3 0,-1 1-20 16,-3 6-8-16,-6 0 4 16,-3 1 10-16,-5 1 5 0,-13 0 11 15,-1 2 4-15,-7 1-4 0,-2 0 4 16,1-5 33-16,1-2 11 0,8-7 0 16,9-6-11-16,0-4-20 0,4-1-13 15,2-1-4-15,4 0-1 0,5 0 2 16,1-6-3-16,1 3-7 15,-1 0 4-15,0 3-4 0,-1 3-4 16,1 4 10-16,-2 6-4 0,-3 3-11 16,-7 4 13-16,-2 5 8 0,-19 5-1 15,-2 3 0-15,-8 0 0 16,31-33 11-16,-60 58-9 0,27-37 0 16,6-7-4-16,5-6-68 0,1-5-76 15,6-3-95-15,5-3-88 0,2-5-361 16</inkml:trace>
  <inkml:trace contextRef="#ctx0" brushRef="#br0" timeOffset="10465.24">13182 8678 293 0,'0'0'0'0,"0"0"58"0,0 0-30 16,0 0 9-16,0 0-7 0,0 0-22 16,0 0-8-16,0 0 0 0,0-2-20 15,2 1 18-15,0 1 1 0,-2-3 2 16,6 2 5-16,-6 0 18 15,0-2 31-15,0 0 38 0,0 0 33 16,0 0-5-16,0-1-15 0,2 3-19 16,-2 0-46-16,0 1-23 0,2 0-17 15,-2 0 2-15,0 0 1 16,5 0-5-16,-5-1 2 0,0 1 2 16,2 0-4-16,0 0 2 0,-2 0 4 15,0 0 16-15,0-1 17 0,0 0 9 16,0 1 12-16,0 0 4 0,-2 0-5 15,2 0-20-15,0 0-20 0,0 0-7 16,0 0-9-16,0 0 3 16,0 0-2-16,0 0-6 0,0 0 2 15,0 0 2-15,0 0-2 0,0 0 2 16,0 0 4-16,0 0 6 0,0 0 16 16,0 0 8-16,0 0-3 0,0 0-6 15,0 0-6-15,0 0-13 0,0 0-2 16,0 0 1-16,0 0-8 15,0 0 4-15,0 0 4 0,-4 0-5 16,-3 5 3-16,-1 4 0 0,0 2-6 16,-5 2 4-16,5 1 7 0,0 0-8 15,-7 3 5-15,1 0 2 0,4 2-5 16,-5 2 3-16,1 3 0 0,-3 2-7 16,-1 3 2-16,-3 5 6 15,-4 2-7-15,-2 4 0 0,-2 3 0 16,-6 3 10-16,0 4-5 0,-2 2 7 15,4 1-8-15,-2 2 2 16,1-3-1-16,6-2-7 0,-1-1 4 16,2-5 10-16,4-2-5 0,4-5 4 15,1-3 0-15,1-5-9 0,3-3 3 16,1-4 4-16,5-3-7 0,0-6 5 16,4-1 0-16,0-7-2 0,1-2 1 15,3-2 3-15,0-1-7 16,0 1 0-16,0-1 5 0,0 0-8 15,0 0 2-15,0 0 7 0,0 1-8 16,0-1 0-16,0 0 8 0,0 0-8 16,0 0 0-16,0 0 6 0,0 0-7 15,0 0 2-15,-2-1 3 0,2 1-5 16,0-1 2-16,0 0 1 0,2-2-4 16,1-7-13-16,1 1-4 15,-2-3-52-15,6 0-46 0,-2 4-55 16,2 2-107-16,5 1-182 0</inkml:trace>
  <inkml:trace contextRef="#ctx0" brushRef="#br0" timeOffset="14347.13">10234 8899 893 0,'0'0'0'0,"0"0"326"15,0 0-220-15,0 0-22 0,0 0 5 16,0 0-7-16,-62 70-8 16,42-41-18-16,-5 5-10 0,-2 3-6 15,0 2-7-15,-2 0-6 0,4-1-2 16,-2-1-11-16,5-6 0 0,5-5-5 15,11-5-12-15,4-9 6 0,2-5 0 16,0-3-6-16,0-3-3 0,4-1-11 16,-2 0-12-16,6-4 10 15,-3-9-5-15,-1-2-26 0,0-2-2 16,-2-1-22-16,4 1-43 0,-4 0 30 16,-2-2-27-16,0 3-51 15,0-1 28-15,0 3-34 0,0 1-39 16,0 0 59-16,0-2-10 0,0 2-89 15</inkml:trace>
  <inkml:trace contextRef="#ctx0" brushRef="#br0" timeOffset="15114.81">9972 9019 257 0,'0'0'0'16,"0"0"237"-16,0 0-91 0,0 0 21 15,0 0-13-15,0 0-34 0,0 0 4 16,0 0-25-16,-23-58-5 16,23 57-27-16,0 1-31 0,0 0-15 15,0 0-11-15,2 0 1 0,4 2 2 16,3 5 19-16,1 3 12 0,6 3-11 15,3 2-9-15,-2 3 1 0,3-1-4 16,-1 2-10-16,4 2 2 16,3 0-2-16,-3 0-9 0,0 0 3 15,-6-3 0-15,1 0-8 0,-3-3 6 16,-7-3 1-16,0-2-8 0,-2-3 8 16,-2-2 18-16,-1-1-2 0,-1-2 2 15,-2-2-2-15,2 2-13 0,-2-2 6 16,0 0-3-1,0 0-12-15,0 0 4 0,0 0 4 0,0 0-10 16,0 0 6-16,0 0 1 0,0 0-6 16,0 0 4-16,0 0 3 0,0 0-8 15,0 0 6-15,0 0-1 0,0 0-2 16,0 0 0-16,0 0 4 0,0 0-6 16,0 0 2-16,0 0 3 15,0 0-4-15,0 0 2 0,0 0 4 16,0 0-8-16,0 0 5 0,0 0 2 15,0 0-6-15,0 0 3 0,0 0 0 16,0 0 0-16,0 0-13 16,0 0 10-16,0 0-7 0,0 0 9 15,0 0 2-15,0 0-2 0,0 0-3 16,0 0 6-16,0 0-4 0,-2 0 3 16,2 0 1-16,-2 0-4 0,2 0 3 15,-3 0 1-15,3 0-4 16,0-2 2-16,-2 2 4 0,2 0-8 15,0 0 5-15,0 0 0 0,0 0-2 16,0 0-1-16,0 0 4 0,-2 0-4 16,2 0-11-16,0 0 11 0,0-1-9 15,0 1 9-15,0 0 3 0,0 0-2 16,0 0-1-16,0-2 4 16,0-1-4-16,-4 1-11 0,4 0 12 15,-2 2-3-15,2 0 7 0,0 0-1 16,0 0-4-16,0 0 3 0,0 0 1 15,0 0-4-15,0 0 0 0,0 0 2 16,-4 0 0-16,2-1-31 0,2 1 8 16,0 0-17-16,0 0 12 15,0 0 0-15,0 0-4 0,0 0 11 16,0 0 2-16,0 0-3 0,0 0 11 16,0 0 4-16,0 0-11 0,0 0 1 15,0 0-13-15,0 0-32 16,0 0-25-16,0 0-6 0,0 0-56 15,0-1-19-15,0 0-79 0,0 0-36 16</inkml:trace>
  <inkml:trace contextRef="#ctx0" brushRef="#br0" timeOffset="19086.93">4025 6389 533 0,'0'0'0'16,"0"0"307"-16,0 0-193 0,0 0-9 15,0 0-7-15,-73 43-22 0,53-35-1 16,-1-3-1-16,-2 2-17 0,-4 0-7 16,3 1 3-16,-12-1 2 15,3-3-6-15,0 2-6 0,0-3-4 16,-2 1-11-16,0-4 1 0,0 0-4 16,4-6-8-16,-2-4 0 0,2-5 2 15,4-3-5-15,-6-7-7 0,2-5 1 16,4-5-4-16,-4-6-4 15,0-3 0-15,2-3 13 0,0-5-13 16,-4-4 0-16,4-2 1 0,4 11-1 16,-4 3 0-16,9 4-1 0,3 4 0 15,0-9 1-15,5 1 0 0,6 1 0 16,4 3-2-16,4 0 1 0,12 4-3 16,5 1 7-16,0-1-3 15,7 6 0-15,-1 2 0 0,2 0 3 16,4 3-4-16,2 0 2 0,2 3 1 15,7-1-3-15,-1 4 2 0,4 1-1 16,-1 2 0-16,-1 3 0 16,3 1 1-16,-5 7-1 0,0-1 0 15,3 5 3-15,-3 1-5 0,-2 1 3 16,1 6 1-16,-5 2-4 0,0 3 4 16,0 2 2-16,-2 0-6 0,-2 6 4 15,-2-1-1-15,-2 2-3 16,-4 5 4-16,-3 0 2 0,-3 1-5 15,0 2 2-15,-1 2 3 0,-6 0-5 16,3 6 2-16,-7 1 10 0,-2 0-8 16,-2 4 6-16,-2 1 1 0,-2 2-2 15,-6 2 5-15,-2-1-2 0,-1 0-5 16,-3 0 6-16,-1-1-1 0,-3-1-8 16,-1-2 9-16,-4-6-4 15,1 1-5-15,-5-4-3 0,-6 2 0 16,2-5 0-16,0-3 0 0,-4-5 0 15,4-4 0-15,-3-6 0 0,5-2 0 16,5-4 0-16,1-1 0 0,4-2 0 16,5-2 0-16,6-1 0 15,3 0 0-15,3 0 0 0,0 0 0 16,2 0 0-16,0 0 0 0,0 0 0 16,0 0 0-16,0-3 0 0,4-3 0 15,5 0 0-15,3-1 0 16,-2-1-96-16,7 1-22 0,2 0-177 15,-5-4-71-15,-4 1-510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05:46.56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19987 4974 640 0,'0'1'0'0,"0"-1"330"0,0 0-230 16,0 0-28-16,0 0-2 0,0 0-17 15,0 0-20-15,0 0-10 16,4 0 3-16,2-4 8 0,-2-1 4 15,3-2-8-15,3 0-7 0,0-2 5 16,1 1 7-16,1-2-7 0,3 1-3 16,-3-3 6-16,4 3-4 0,1 1-7 15,2 3-1-15,3 0-13 16,5 1-5-16,0 0 7 0,4 1-7 16,2 1-2-16,0 1 2 0,4-1 4 15,1 2-6-15,-1 0 1 0,0 0-3 16,-4 3-5-16,-2 3 8 0,-4 0 0 15,-2 0-7-15,-4 4 10 16,-1-2-4-16,-7-2 0 0,3 2 1 16,-6-2 0-16,1 1 0 0,-5 0 0 15,-2-5 3-15,0 3-4 0,0-1 2 16,-2 0 2-16,1 0-3 0,-3-4 0 16,0 2 0-16,0-2-16 15,0 1-22-15,-3-1-15 0,-3 0-32 16,-2-3-9-16,2-3-21 0,-2-6-55 15,-1-3-55-15,-5-5-43 0</inkml:trace>
  <inkml:trace contextRef="#ctx0" brushRef="#br0" timeOffset="776.39">20427 4403 617 0,'0'0'0'15,"0"0"266"-15,0 0-165 0,0 0-25 16,0 0-7-16,0 0-20 0,0 0-26 15,0 0-6-15,0 0-3 0,-6 1 3 16,6 4 22-16,2 2-12 0,2 0-7 16,-2 5 3-16,-2 2-3 0,2 3-2 15,-2 5 4-15,0 2-6 16,0 2-1-16,0 2-1 0,-2-1-5 16,2-1-6-16,0-2 5 0,0-4-5 15,2-3-5-15,0-2 4 0,3-5 2 16,-3-4-4-16,4 0 0 0,-2-5 5 15,-4-1-6-15,0 0 2 16,0 0 15-16,0-2-2 0,0-7 15 16,0-3-22-16,0-4-8 0,-4-1 2 15,-2-3 5-15,-1 1-8 0,-1 1 4 16,-2 3 1-16,4 4-4 0,-9 0 2 16,7 5 3-16,-2-3-7 0,-5 2 6 15,3 0-1-15,-5 2-2 16,3 0 0-16,-1 3 6 0,3 2-4 15,-3 1 8-15,3 0-7 0,0 2-5 16,-3 3 4-16,5 3 3 0,-5 0-5 16,5 5 0-16,-2-2-1 0,3 2-1 15,-3-1 4-15,8-1 1 16,0 2-3-16,-1-1 0 0,5-1 4 16,0-1-5-16,3 2 2 0,3-4 5 15,-2 0-4-15,6-1 11 0,1-1-2 16,3-1 1-16,3-2 9 0,-1-3-3 15,7-1-6-15,-2 0 4 16,1 0-8-16,-1 0-7 0,-2 0 5 16,-1 0-5-16,-1-2-2 0,-3 0 2 15,1 0 2-15,-7-2-4 0,2 2 2 16,-4 1 0-16,-4-1-3 0,-2 2 4 16,0 0 4-16,0 0 0 0,0 0 8 15,0 0-10-15,0 0-5 16,0 0 2-16,0 0 3 0,0 0-20 15,0 0-9-15,3 0-36 0,1-2-44 16,6-1-17-16,-2 0-54 0,3-4-233 16,-1 2-450-16</inkml:trace>
  <inkml:trace contextRef="#ctx0" brushRef="#br0" timeOffset="1625.23">21475 5752 365 0,'0'0'0'0,"0"0"146"16,0 0-46-16,0 0-1 16,0 0 32-16,0 0-11 0,0 0-21 15,0 0 2-15,0 0-12 0,9-24-2 16,-9 24-3-16,0 0-9 0,0 0-1 15,0 0-12-15,6 6-22 0,2-1-3 16,2 1-7-16,5 2-6 16,3-2-4-16,5 1-1 0,6-2 4 15,4-2-7-15,6-2-5 0,5-1 6 16,1 0-7-16,1 0-5 0,-1 0 4 16,-3-1-8-16,-1-1-2 0,2-6 2 15,-1 1 5-15,-1-5-7 0,0-4 2 16,3 1 1-16,-9-4-3 15,0 2 2-15,-4 1 6 0,-4 2-9 16,-6 3 4-16,-7 2 0 0,-1 2-5 16,-5-1 6-16,-2 6-1 0,-6 0-6 15,0 1 8-15,0 1-8 0,-8 1-10 16,-3 4 2-16,1 4-14 16,-2-2-34-16,1 2-25 0,1-1-65 15,0 2-100-15,-1 0-141 0,-1 1-456 16</inkml:trace>
  <inkml:trace contextRef="#ctx0" brushRef="#br0" timeOffset="2653.31">21926 5978 1014 0,'0'0'0'0,"0"0"269"0,0 0-203 15,-10 75-10-15,10-51 10 0,2 0-14 16,-2 3-17-16,4 1-13 0,2 1-7 15,2-1-6-15,-2-3 3 0,1-1-2 16,-3-5-3-16,2-1 1 16,-4-3-1-16,0-5 8 0,-2-5 11 15,0 0 6-15,0-4-5 0,-2-1-5 16,-4 1-14-16,4-1-1 0,-4-1 1 16,-3-3-8-16,1-2 0 0,0-2 0 15,0 1 0-15,-5-1-6 16,-1-3 4-16,1 0-5 0,-1-1-4 15,-1 1 5-15,-5 0-3 0,3 2 1 16,3 0 10-16,-3 3-2 0,3 0 0 16,-1 0 0-16,3 2 0 0,-1 1-3 15,3 2 6-15,2 0-3 16,-1 1 0-16,1 0 0 0,0 3-2 16,-2 1-3-16,1 2 8 0,1 0-4 15,2 1-3-15,2 1 8 0,0-4-4 16,-1 3-3-16,3 0 6 0,0-3-1 15,2 3-2-15,-2-3 0 16,0 2 2-16,2-1-4 0,0 1 4 16,2 0 6-16,2-1-7 0,1 1 8 15,-3-1-6-15,4-2 3 0,-2 1 6 16,2 0-6-16,0 2-4 0,3-2 6 16,1 3-3-16,0-1-6 15,5-2 2-15,1-2 10 0,5 0-9 16,2-2 6-16,-1 0-6 0,3 0-2 15,-4-2 0-15,0 2 14 0,-7 0-11 16,-4-1 3-16,-1 1-4 0,-3-1 4 16,-2 1 1-16,0-1-4 0,-2 0-2 15,0-1 5-15,-2 2-5 0,0-3 2 16,0 3 4-16,0 0 1 16,0 0 3-16,0 0 0 0,0 0-5 15,0 0-2-15,0 0-2 0,0 0-2 16,0 0 0-16,0 0 0 0,0 0-1 15,0 0-3-15,0 0 2 0,0 0-2 16,0 0-2-16,0 0 6 0,0 0 0 16,0 0-2-16,0-3 3 15,0 2-1-15,0-1-1 0,0 1 2 16,0-1-1-16,0 1-2 0,0 0 4 16,0 0-2-16,0 0-1 15,0 1 2-15,0 0-2 0,0-1-1 0,0 1 4 16,0 0-4-16,0 0-5 15,0 0 9-15,0 0-4 0,0 0 0 16,0 0 1-16,0 0-4 0,0 0-2 16,0 0 6-16,0 0-5 0,0 0 2 15,0 0 1-15,0 0-5 0,0-3-7 16,0 3 3-16,0-1-8 16,0 1-16-16,0 0 12 0,0 0-4 15,0 0-8-15,0 0 5 0,0 0-5 16,0 0-21-16,0 0 0 0,0-2-12 15,0 0-7-15,0 0-4 0,0-2-22 16,0 2-77-16,0 0-29 16,-2-1-65-16,2 2-162 0</inkml:trace>
  <inkml:trace contextRef="#ctx0" brushRef="#br0" timeOffset="8993.54">20791 5655 702 0,'0'0'0'15,"0"0"329"-15,0 0-229 0,0 0-9 16,0 0 7-16,0 0-62 16,0 0-30-16,0 0 0 0,33 4 3 15,-10-1-5-15,6-1-2 0,2 1 1 16,6-2-5-16,2-2-7 0,9 2-16 16,-7-1-24-16,3-1-27 0,-7 1-63 15,-8 0-95-15,-4 0-198 16</inkml:trace>
  <inkml:trace contextRef="#ctx0" brushRef="#br0" timeOffset="9771.57">17763 5678 530 0,'0'0'0'0,"0"0"234"16,0 0-143-16,0 0 6 0,0 0-11 15,0 0-22-15,0 0-6 0,0 0-9 16,0 0 3-16,16-10 6 0,-5 17-23 16,3-1-12-16,9 4 2 0,4-2-9 15,10-3-9-15,2-2-3 16,13-4-2-16,4-4-4 0,-5-3-73 15,5 4-51-15,-12-3-141 0,-13 0-424 16</inkml:trace>
  <inkml:trace contextRef="#ctx0" brushRef="#br0" timeOffset="10560.08">20433 4989 568 0,'0'0'0'15,"0"0"242"-15,0 0-159 0,0 0-11 16,0 0-13-16,0 0-29 0,0 0-25 16,0 0-4-16,0 0-2 0,0 0-65 15,0 0 13-15,3 4-25 16,-3-2-97-16,0 1-91 0</inkml:trace>
  <inkml:trace contextRef="#ctx0" brushRef="#br0" timeOffset="11343.68">19466 6280 364 0,'0'0'0'0,"0"0"116"15,0 0-74-15,0 0 14 0,0 0 22 16,0 0-32-16,0 0-31 0,0 0-10 16,0 2-1-16,0-2-5 0,0 0-6 15,0 0-6-15,0 0-14 16,0 2-11-16,0-1 4 0,0-1-2 16,0 0-25-16,0 0-22 0,0-1-192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6ED3E-33C9-4169-0016-53FA21BCD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9585812-D57D-DECE-B4AD-40A765461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202FF2B-DE61-4508-761A-37219D14D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年會考題，若小舒從</a:t>
            </a:r>
            <a:r>
              <a:rPr lang="zh-TW" altLang="en-US" u="none" baseline="0" dirty="0"/>
              <a:t> </a:t>
            </a:r>
            <a:r>
              <a:rPr lang="en-US" altLang="zh-TW" u="none" baseline="0" dirty="0"/>
              <a:t>1~50 </a:t>
            </a:r>
            <a:r>
              <a:rPr lang="zh-TW" altLang="en-US" baseline="0" dirty="0"/>
              <a:t>的</a:t>
            </a:r>
            <a:r>
              <a:rPr lang="zh-TW" altLang="en-US" u="none" baseline="0" dirty="0"/>
              <a:t>整數</a:t>
            </a:r>
            <a:r>
              <a:rPr lang="zh-TW" altLang="en-US" baseline="0" dirty="0"/>
              <a:t>中挑選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個數，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使其</a:t>
            </a:r>
            <a:r>
              <a:rPr lang="zh-TW" altLang="en-US" u="none" baseline="0" dirty="0"/>
              <a:t>由小到大</a:t>
            </a:r>
            <a:r>
              <a:rPr lang="zh-TW" altLang="en-US" baseline="0" dirty="0"/>
              <a:t>排序後形成一</a:t>
            </a:r>
            <a:r>
              <a:rPr lang="zh-TW" altLang="en-US" u="sng" baseline="0" dirty="0"/>
              <a:t>等差</a:t>
            </a:r>
            <a:r>
              <a:rPr lang="zh-TW" altLang="en-US" baseline="0" dirty="0"/>
              <a:t>數列，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看到這邊用熟悉的符號 寫出來看看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有四項  </a:t>
            </a:r>
            <a:r>
              <a:rPr lang="en-US" altLang="zh-TW" baseline="0" dirty="0"/>
              <a:t>a1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a3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a4</a:t>
            </a:r>
            <a:r>
              <a:rPr lang="zh-TW" altLang="en-US" baseline="0" dirty="0"/>
              <a:t>，由小排到大，是等差數列，公差用 </a:t>
            </a:r>
            <a:r>
              <a:rPr lang="en-US" altLang="zh-TW" baseline="0" dirty="0"/>
              <a:t>d</a:t>
            </a:r>
            <a:r>
              <a:rPr lang="zh-TW" altLang="en-US" baseline="0" dirty="0"/>
              <a:t> 表示，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回到題目中，且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個數中</a:t>
            </a:r>
            <a:r>
              <a:rPr lang="zh-TW" altLang="en-US" u="none" baseline="0" dirty="0"/>
              <a:t>最小</a:t>
            </a:r>
            <a:r>
              <a:rPr lang="zh-TW" altLang="en-US" baseline="0" dirty="0"/>
              <a:t>的是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，這個 </a:t>
            </a:r>
            <a:r>
              <a:rPr lang="en-US" altLang="zh-TW" baseline="0" dirty="0"/>
              <a:t>a1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則下列哪一個數不可能出現在小舒挑選的數之中呢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如果能求出</a:t>
            </a:r>
            <a:r>
              <a:rPr lang="en-US" altLang="zh-TW" baseline="0" dirty="0"/>
              <a:t>{</a:t>
            </a:r>
            <a:r>
              <a:rPr lang="zh-TW" altLang="en-US" baseline="0" dirty="0"/>
              <a:t>所有項的值</a:t>
            </a:r>
            <a:r>
              <a:rPr lang="en-US" altLang="zh-TW" baseline="0" dirty="0"/>
              <a:t>}</a:t>
            </a:r>
            <a:r>
              <a:rPr lang="zh-TW" altLang="en-US" baseline="0" dirty="0"/>
              <a:t>，這題就解決了，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回頭看看有什麼線索，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這四個數是從 </a:t>
            </a:r>
            <a:r>
              <a:rPr lang="en-US" altLang="zh-TW" baseline="0" dirty="0"/>
              <a:t>1 ~ 50 </a:t>
            </a:r>
            <a:r>
              <a:rPr lang="zh-TW" altLang="en-US" baseline="0" dirty="0"/>
              <a:t>選出，所以最大的 </a:t>
            </a:r>
            <a:r>
              <a:rPr lang="en-US" altLang="zh-TW" baseline="0" dirty="0"/>
              <a:t>a4 </a:t>
            </a:r>
            <a:r>
              <a:rPr lang="zh-TW" altLang="en-US" baseline="0" dirty="0"/>
              <a:t>小於或等於 </a:t>
            </a:r>
            <a:r>
              <a:rPr lang="en-US" altLang="zh-TW" baseline="0" dirty="0"/>
              <a:t>50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 </a:t>
            </a:r>
            <a:r>
              <a:rPr lang="en-US" altLang="zh-TW" baseline="0" dirty="0"/>
              <a:t>a4 </a:t>
            </a:r>
            <a:r>
              <a:rPr lang="zh-TW" altLang="en-US" baseline="0" dirty="0"/>
              <a:t>這個關係式，就會想到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7 + (4 – 1)d &lt;=50</a:t>
            </a:r>
            <a:r>
              <a:rPr lang="zh-TW" altLang="en-US" baseline="0" dirty="0"/>
              <a:t>，得到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的範圍 </a:t>
            </a:r>
            <a:r>
              <a:rPr lang="en-US" altLang="zh-TW" baseline="0" dirty="0"/>
              <a:t>&lt;=</a:t>
            </a:r>
            <a:r>
              <a:rPr lang="zh-TW" altLang="en-US" baseline="0" dirty="0"/>
              <a:t> </a:t>
            </a:r>
            <a:r>
              <a:rPr lang="en-US" altLang="zh-TW" baseline="0" dirty="0"/>
              <a:t>14 1/3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{</a:t>
            </a:r>
            <a:r>
              <a:rPr lang="zh-TW" altLang="en-US" baseline="0" dirty="0"/>
              <a:t>只有範圍，還沒辦法求出這些項的值</a:t>
            </a:r>
            <a:r>
              <a:rPr lang="en-US" altLang="zh-TW" baseline="0" dirty="0"/>
              <a:t>}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我們從選項來看，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是這個數列中的一項，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因為只有公差範圍這個線索，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會想起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任兩項相減會是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所以就知道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減 已知的第一項 </a:t>
            </a:r>
            <a:r>
              <a:rPr lang="en-US" altLang="zh-TW" baseline="0" dirty="0"/>
              <a:t>7 = 28 </a:t>
            </a:r>
            <a:r>
              <a:rPr lang="zh-TW" altLang="en-US" baseline="0" dirty="0"/>
              <a:t>會是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的可能值有 </a:t>
            </a:r>
            <a:r>
              <a:rPr lang="en-US" altLang="zh-TW" baseline="0" dirty="0"/>
              <a:t>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4</a:t>
            </a:r>
            <a:r>
              <a:rPr lang="zh-TW" altLang="en-US" baseline="0" dirty="0"/>
              <a:t>、</a:t>
            </a:r>
            <a:r>
              <a:rPr lang="en-US" altLang="zh-TW" baseline="0" dirty="0"/>
              <a:t>7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14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 </a:t>
            </a:r>
            <a:r>
              <a:rPr lang="en-US" altLang="zh-TW" baseline="0" dirty="0"/>
              <a:t>28 </a:t>
            </a:r>
            <a:r>
              <a:rPr lang="zh-TW" altLang="en-US" baseline="0" dirty="0"/>
              <a:t>不符合這個範圍，劃掉他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現在我們要看這五個可能的公差，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會不會讓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出現在</a:t>
            </a:r>
            <a:r>
              <a:rPr lang="en-US" altLang="zh-TW" baseline="0" dirty="0"/>
              <a:t>a2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a3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a4 </a:t>
            </a:r>
            <a:r>
              <a:rPr lang="zh-TW" altLang="en-US" baseline="0" dirty="0"/>
              <a:t>這三項之中，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顯然的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不可能，因為如果公差是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，那麼這四項 </a:t>
            </a:r>
            <a:r>
              <a:rPr lang="en-US" altLang="zh-TW" baseline="0" dirty="0"/>
              <a:t>7</a:t>
            </a:r>
            <a:r>
              <a:rPr lang="zh-TW" altLang="en-US" baseline="0" dirty="0"/>
              <a:t>、</a:t>
            </a:r>
            <a:r>
              <a:rPr lang="en-US" altLang="zh-TW" baseline="0" dirty="0"/>
              <a:t>8</a:t>
            </a:r>
            <a:r>
              <a:rPr lang="zh-TW" altLang="en-US" baseline="0" dirty="0"/>
              <a:t>、</a:t>
            </a:r>
            <a:r>
              <a:rPr lang="en-US" altLang="zh-TW" baseline="0" dirty="0"/>
              <a:t>9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35 </a:t>
            </a:r>
            <a:r>
              <a:rPr lang="zh-TW" altLang="en-US" baseline="0" dirty="0"/>
              <a:t>不在這四個數之中。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我們從這一邊來試試看，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如果公差是 </a:t>
            </a:r>
            <a:r>
              <a:rPr lang="en-US" altLang="zh-TW" baseline="0" dirty="0"/>
              <a:t>14</a:t>
            </a:r>
            <a:r>
              <a:rPr lang="zh-TW" altLang="en-US" baseline="0" dirty="0"/>
              <a:t>，第一項 </a:t>
            </a:r>
            <a:r>
              <a:rPr lang="en-US" altLang="zh-TW" baseline="0" dirty="0"/>
              <a:t>7</a:t>
            </a:r>
            <a:r>
              <a:rPr lang="zh-TW" altLang="en-US" baseline="0" dirty="0"/>
              <a:t>、下一項 </a:t>
            </a:r>
            <a:r>
              <a:rPr lang="en-US" altLang="zh-TW" baseline="0" dirty="0"/>
              <a:t>7 + 14 =</a:t>
            </a:r>
            <a:r>
              <a:rPr lang="zh-TW" altLang="en-US" baseline="0" dirty="0"/>
              <a:t> </a:t>
            </a:r>
            <a:r>
              <a:rPr lang="en-US" altLang="zh-TW" baseline="0" dirty="0"/>
              <a:t>21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第三項就是 </a:t>
            </a:r>
            <a:r>
              <a:rPr lang="en-US" altLang="zh-TW" baseline="0" dirty="0"/>
              <a:t>21 + 14 = 35</a:t>
            </a:r>
            <a:r>
              <a:rPr lang="zh-TW" altLang="en-US" baseline="0" dirty="0"/>
              <a:t>，所以他可能是小舒挑選的數，</a:t>
            </a:r>
            <a:br>
              <a:rPr lang="en-US" altLang="zh-TW" baseline="0" dirty="0"/>
            </a:br>
            <a:r>
              <a:rPr lang="zh-TW" altLang="en-US" baseline="0" dirty="0"/>
              <a:t>那麼 選項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就不是答案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劃掉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一樣的方法，再看選項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</a:t>
            </a:r>
            <a:r>
              <a:rPr lang="en-US" altLang="zh-TW" baseline="0" dirty="0"/>
              <a:t>30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7 = 23 </a:t>
            </a:r>
            <a:r>
              <a:rPr lang="zh-TW" altLang="en-US" baseline="0" dirty="0"/>
              <a:t>會是 公差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d </a:t>
            </a:r>
            <a:r>
              <a:rPr lang="zh-TW" altLang="en-US" baseline="0" dirty="0"/>
              <a:t>就可能等於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23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由這個範圍知道 他</a:t>
            </a:r>
            <a:r>
              <a:rPr lang="en-US" altLang="zh-TW" baseline="0" dirty="0"/>
              <a:t> </a:t>
            </a:r>
            <a:r>
              <a:rPr lang="zh-TW" altLang="en-US" baseline="0" dirty="0"/>
              <a:t>太大了，不合，</a:t>
            </a:r>
            <a:br>
              <a:rPr lang="en-US" altLang="zh-TW" baseline="0" dirty="0"/>
            </a:br>
            <a:r>
              <a:rPr lang="zh-TW" altLang="en-US" baseline="0" dirty="0"/>
              <a:t>而從剛剛也知道不可能是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就不可能是她挑選的數字，答案就是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為什麼是倍數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題目解決了，</a:t>
            </a:r>
            <a:br>
              <a:rPr lang="en-US" altLang="zh-TW" baseline="0" dirty="0"/>
            </a:br>
            <a:r>
              <a:rPr lang="zh-TW" altLang="en-US" baseline="0" dirty="0"/>
              <a:t>不過，同學知不知道在等差數列中，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任兩項相減會是公差的倍數呢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這是因為相鄰兩項的差就是公差，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很明顯的，任意兩項相減，就一定是公差的某個倍數。</a:t>
            </a:r>
            <a:br>
              <a:rPr lang="en-US" altLang="zh-TW" baseline="0" dirty="0"/>
            </a:br>
            <a:r>
              <a:rPr lang="zh-TW" altLang="en-US" baseline="0" dirty="0"/>
              <a:t>例如，</a:t>
            </a:r>
            <a:r>
              <a:rPr lang="en-US" altLang="zh-TW" baseline="0" dirty="0"/>
              <a:t>a3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a1 </a:t>
            </a:r>
            <a:r>
              <a:rPr lang="zh-TW" altLang="en-US" baseline="0" dirty="0"/>
              <a:t>就是 公差的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我們來整理一下剛剛的思考流程，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養成習慣，在看抽象的文字敘述時，用熟悉的符號寫出來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接著，思考題目的條件提供了什麼線索，</a:t>
            </a:r>
            <a:br>
              <a:rPr lang="en-US" altLang="zh-TW" baseline="0" dirty="0"/>
            </a:br>
            <a:r>
              <a:rPr lang="zh-TW" altLang="en-US" baseline="0" dirty="0"/>
              <a:t>看到最大的數不會超過 </a:t>
            </a:r>
            <a:r>
              <a:rPr lang="en-US" altLang="zh-TW" baseline="0" dirty="0"/>
              <a:t>50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所以利用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項公式以及不等式可以估計公差的範圍。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最後，利用選項和第一項相減後會是公差的倍數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，就能判斷出答案了。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學生練習只是改數字，讓各位同學熟練思考方法囉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9EB9964-F0B6-F67C-4930-7DF3AB4CFC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6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3838F-E0F6-130C-77C7-B860653DE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487130DA-EA36-0683-6CD5-1309A24A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挑出數字形成等差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DD542524-A990-08B4-9C00-25CD7F2EC260}"/>
              </a:ext>
            </a:extLst>
          </p:cNvPr>
          <p:cNvSpPr txBox="1"/>
          <p:nvPr/>
        </p:nvSpPr>
        <p:spPr>
          <a:xfrm>
            <a:off x="229614" y="876054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小舒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從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~ 50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的整數中挑選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個數，使其由小到大排序後形成一等差數列，且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個數中最小的是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則下列哪一個數</a:t>
            </a:r>
            <a:r>
              <a:rPr lang="zh-TW" altLang="en-US" sz="2000" u="dbl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不可能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出現在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小舒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挑選的數之中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35   (B)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30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(C)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25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(D)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20                                     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                                    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107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會考</a:t>
            </a:r>
            <a:r>
              <a:rPr lang="zh-TW" altLang="en-US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16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758507E1-960F-FD13-338F-87F21252E1BF}"/>
              </a:ext>
            </a:extLst>
          </p:cNvPr>
          <p:cNvGrpSpPr/>
          <p:nvPr/>
        </p:nvGrpSpPr>
        <p:grpSpPr>
          <a:xfrm>
            <a:off x="218184" y="5222921"/>
            <a:ext cx="12007826" cy="1538770"/>
            <a:chOff x="237249" y="7220267"/>
            <a:chExt cx="12007826" cy="1538770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6DB7DD84-BA31-FBC3-7FA5-741FBF7F2E77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611113"/>
              <a:ext cx="1163759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3071853A-7142-136F-E298-B0C58B308130}"/>
                </a:ext>
              </a:extLst>
            </p:cNvPr>
            <p:cNvSpPr txBox="1"/>
            <p:nvPr/>
          </p:nvSpPr>
          <p:spPr>
            <a:xfrm>
              <a:off x="662920" y="722026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37A40B7D-964E-E507-008F-EFDC12C00F83}"/>
                </a:ext>
              </a:extLst>
            </p:cNvPr>
            <p:cNvSpPr/>
            <p:nvPr/>
          </p:nvSpPr>
          <p:spPr>
            <a:xfrm>
              <a:off x="350787" y="725755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61F88DBD-8350-B53B-C7E6-47F5F0A57B5F}"/>
                </a:ext>
              </a:extLst>
            </p:cNvPr>
            <p:cNvSpPr txBox="1"/>
            <p:nvPr/>
          </p:nvSpPr>
          <p:spPr>
            <a:xfrm>
              <a:off x="237249" y="7698490"/>
              <a:ext cx="1180998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若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立翔</a:t>
              </a:r>
              <a:r>
                <a:rPr lang="zh-TW" altLang="en-US" dirty="0">
                  <a:ea typeface="微軟正黑體" panose="020B0604030504040204" pitchFamily="34" charset="-120"/>
                </a:rPr>
                <a:t>從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~ 50 </a:t>
              </a:r>
              <a:r>
                <a:rPr lang="zh-TW" altLang="en-US" dirty="0">
                  <a:ea typeface="微軟正黑體" panose="020B0604030504040204" pitchFamily="34" charset="-120"/>
                </a:rPr>
                <a:t>的整數中挑出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 </a:t>
              </a:r>
              <a:r>
                <a:rPr lang="zh-TW" altLang="en-US" dirty="0">
                  <a:ea typeface="微軟正黑體" panose="020B0604030504040204" pitchFamily="34" charset="-120"/>
                </a:rPr>
                <a:t>個數，使其由小到大排序形成一等差數列，且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 </a:t>
              </a:r>
              <a:r>
                <a:rPr lang="zh-TW" altLang="en-US" dirty="0">
                  <a:ea typeface="微軟正黑體" panose="020B0604030504040204" pitchFamily="34" charset="-120"/>
                </a:rPr>
                <a:t>個數中最小的是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</a:t>
              </a:r>
              <a:r>
                <a:rPr lang="zh-TW" altLang="en-US" dirty="0">
                  <a:ea typeface="微軟正黑體" panose="020B0604030504040204" pitchFamily="34" charset="-120"/>
                </a:rPr>
                <a:t>，則下列哪一個數不可能出現在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立翔</a:t>
              </a:r>
              <a:r>
                <a:rPr lang="zh-TW" altLang="en-US" dirty="0">
                  <a:ea typeface="微軟正黑體" panose="020B0604030504040204" pitchFamily="34" charset="-120"/>
                </a:rPr>
                <a:t>挑選的數中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20   (B) 40   (C) 42   (D) 46</a:t>
              </a: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D68F9115-76C1-7A94-08CD-028FB44B5982}"/>
                </a:ext>
              </a:extLst>
            </p:cNvPr>
            <p:cNvSpPr txBox="1"/>
            <p:nvPr/>
          </p:nvSpPr>
          <p:spPr>
            <a:xfrm>
              <a:off x="9943013" y="841633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CE81B0C5-95CB-8B8E-B5E5-48D100347543}"/>
              </a:ext>
            </a:extLst>
          </p:cNvPr>
          <p:cNvSpPr/>
          <p:nvPr/>
        </p:nvSpPr>
        <p:spPr>
          <a:xfrm>
            <a:off x="9664319" y="2360795"/>
            <a:ext cx="2363851" cy="614276"/>
          </a:xfrm>
          <a:prstGeom prst="roundRect">
            <a:avLst>
              <a:gd name="adj" fmla="val 24349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180000" rtlCol="0" anchor="ctr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i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=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+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– 1) 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d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A7181BDC-A4CE-994D-30CC-D47A3FA7E439}"/>
              </a:ext>
            </a:extLst>
          </p:cNvPr>
          <p:cNvSpPr/>
          <p:nvPr/>
        </p:nvSpPr>
        <p:spPr>
          <a:xfrm>
            <a:off x="8410327" y="4295701"/>
            <a:ext cx="3617843" cy="1108890"/>
          </a:xfrm>
          <a:prstGeom prst="roundRect">
            <a:avLst>
              <a:gd name="adj" fmla="val 18758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44000" rIns="0" bIns="144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b="1" u="sng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看到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：等差數列</a:t>
            </a: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中某幾項的值</a:t>
            </a:r>
            <a:endParaRPr lang="en-US" altLang="zh-TW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zh-TW" altLang="en-US" b="1" u="sng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想到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：任兩項相減是公差的倍數</a:t>
            </a:r>
            <a:endParaRPr lang="en-US" altLang="zh-TW" b="1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99EEBD47-0709-081A-07E3-D558AFEAC231}"/>
                  </a:ext>
                </a:extLst>
              </p14:cNvPr>
              <p14:cNvContentPartPr/>
              <p14:nvPr/>
            </p14:nvContentPartPr>
            <p14:xfrm>
              <a:off x="2016720" y="1324080"/>
              <a:ext cx="6746040" cy="151596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99EEBD47-0709-081A-07E3-D558AFEAC2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07360" y="1314720"/>
                <a:ext cx="6764760" cy="153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C7F1B1EB-6008-EE97-7925-16BC81676021}"/>
                  </a:ext>
                </a:extLst>
              </p14:cNvPr>
              <p14:cNvContentPartPr/>
              <p14:nvPr/>
            </p14:nvContentPartPr>
            <p14:xfrm>
              <a:off x="7780320" y="1767240"/>
              <a:ext cx="1461960" cy="161172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C7F1B1EB-6008-EE97-7925-16BC8167602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770960" y="1757880"/>
                <a:ext cx="1480680" cy="163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68C5F698-DF15-DD64-83EB-ACDCCB76EDEF}"/>
                  </a:ext>
                </a:extLst>
              </p14:cNvPr>
              <p14:cNvContentPartPr/>
              <p14:nvPr/>
            </p14:nvContentPartPr>
            <p14:xfrm>
              <a:off x="439920" y="2747520"/>
              <a:ext cx="11566800" cy="253404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68C5F698-DF15-DD64-83EB-ACDCCB76EDE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0560" y="2738160"/>
                <a:ext cx="11585520" cy="255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6A7520C1-944A-D12A-CEA7-BA5907DF135F}"/>
                  </a:ext>
                </a:extLst>
              </p14:cNvPr>
              <p14:cNvContentPartPr/>
              <p14:nvPr/>
            </p14:nvContentPartPr>
            <p14:xfrm>
              <a:off x="267840" y="1903320"/>
              <a:ext cx="2547720" cy="281448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6A7520C1-944A-D12A-CEA7-BA5907DF135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58480" y="1893960"/>
                <a:ext cx="2566440" cy="283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8" name="筆跡 17">
                <a:extLst>
                  <a:ext uri="{FF2B5EF4-FFF2-40B4-BE49-F238E27FC236}">
                    <a16:creationId xmlns:a16="http://schemas.microsoft.com/office/drawing/2014/main" id="{AFA78A7C-6D10-6116-55DA-606035E734B5}"/>
                  </a:ext>
                </a:extLst>
              </p14:cNvPr>
              <p14:cNvContentPartPr/>
              <p14:nvPr/>
            </p14:nvContentPartPr>
            <p14:xfrm>
              <a:off x="1106640" y="1906920"/>
              <a:ext cx="3647520" cy="1591560"/>
            </p14:xfrm>
          </p:contentPart>
        </mc:Choice>
        <mc:Fallback>
          <p:pic>
            <p:nvPicPr>
              <p:cNvPr id="18" name="筆跡 17">
                <a:extLst>
                  <a:ext uri="{FF2B5EF4-FFF2-40B4-BE49-F238E27FC236}">
                    <a16:creationId xmlns:a16="http://schemas.microsoft.com/office/drawing/2014/main" id="{AFA78A7C-6D10-6116-55DA-606035E734B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97280" y="1897560"/>
                <a:ext cx="3666240" cy="161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5497F772-649F-6000-C6A3-497CE6E1F22D}"/>
                  </a:ext>
                </a:extLst>
              </p14:cNvPr>
              <p14:cNvContentPartPr/>
              <p14:nvPr/>
            </p14:nvContentPartPr>
            <p14:xfrm>
              <a:off x="6394680" y="1585080"/>
              <a:ext cx="1644120" cy="70092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5497F772-649F-6000-C6A3-497CE6E1F22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385320" y="1575720"/>
                <a:ext cx="1662840" cy="71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92730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22485</TotalTime>
  <Words>814</Words>
  <Application>Microsoft Office PowerPoint</Application>
  <PresentationFormat>寬螢幕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挑出數字形成等差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1113</cp:revision>
  <dcterms:created xsi:type="dcterms:W3CDTF">2015-07-26T15:18:38Z</dcterms:created>
  <dcterms:modified xsi:type="dcterms:W3CDTF">2024-07-05T01:07:21Z</dcterms:modified>
</cp:coreProperties>
</file>