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EB538-B155-48B3-9940-6304F2EDD228}" v="16" dt="2023-09-18T00:46:23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555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18:57.2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7254 3623 472 0,'-7'2'0'0,"1"3"215"0,4-4-334 15,0 1 238-15,0 2 196 0,0-4-229 16,0 1 22-16,0 0-5 0,2-1 2 16,0 0-19-16,0 0-5 0,0 0-12 15,0 0-10-15,0 0-1 0,0 0-9 16,0 0-9-16,0 0-9 15,0 0-8-15,0 0-5 0,0 0-7 16,0 0-5-16,2 0 2 0,4 0-5 16,8 0 12-16,-1 0 0 0,5-1-6 15,3 0-2-15,2-2 3 0,2 2-7 16,6 1 3-16,0 0-2 16,0 1-3-16,4 0 0 0,-2 3 6 15,6-2-10-15,-4 0 6 0,0-1 0 16,5-1-4-16,-9 2 1 0,8 0 0 15,-4 0 3-15,-2-1-2 16,4-1 3-16,-3 0-6 0,1 1 2 16,-2 0 0-16,2 2 1 0,-4 0-1 15,2 2 0-15,-4 0 1 0,0 1-1 16,4 3 0-16,-6-4 0 0,2 3 0 16,-2-2 5-16,-3-2-9 0,5-1 5 15,-4-3 1-15,0 0-4 16,0 0 3-16,-2-1 1 0,-3-5-4 15,-1-1 4-15,-5 3 1 0,-1-1-5 16,-5 3 2-16,2 1 1 0,-6 1-2 16,3 0 2-16,-7 0 0 0,0 0-2 15,2-2 2-15,-2 2 4 0,0 0-5 16,0 0 0-16,0 0 0 16,0 0 0-16,0 0 0 0,0-1 0 15,-2 0 0-15,-3-1 0 0,1-1 0 16,-4 1-138-16,2-3-55 0,2-3-205 15</inkml:trace>
  <inkml:trace contextRef="#ctx0" brushRef="#br0" timeOffset="5903.08">11574 5239 191 0,'0'0'0'0,"0"0"-82"15</inkml:trace>
  <inkml:trace contextRef="#ctx0" brushRef="#br0" timeOffset="6326.95">11561 5132 273 0,'0'0'0'15,"0"0"167"-15,0 0-76 0,0 0 16 16,0 0 8-16,0 0 19 0,0 0-21 16,0 0-18-16,0 0 5 0,27-57-40 15,-25 65-22-15,5 9 51 16,-3 11-31-16,-4 7-18 0,0 2-3 15,2 0 2-15,-2-4 2 0,0-5-11 16,0-4-5-16,0-5-4 0,0-4 1 16,0-3 3-16,0-4-4 0,0-3-1 15,0-4-5-15,0 1-11 0,0-2-7 16,0 2 4-16,6-1-2 16,2 3 2-16,5-4 4 0,-1 0-3 15,2 0-4-15,5 0 4 0,-4 0 0 16,7 0-2-16,1 0 0 0,2 0 4 15,0 0-4-15,2 0 0 16,-9 0 2-16,-1 2-3 0,-5 0-8 0,-4-1-6 16,-6-1 0-16,0 1 2 15,-2-1-19-15,0 0-15 0,0 0 7 16,0-2 5-16,-8-2-72 0,0-9-22 16,-4-1-7-16,-1 0-60 15,3-3-89-15,-7-3-30 0</inkml:trace>
  <inkml:trace contextRef="#ctx0" brushRef="#br0" timeOffset="7077.67">11652 5078 814 0,'0'0'0'0,"0"0"298"16,0 0-187-16,0 0-27 0,0 0-27 15,60-51-19-15,-33 48-7 0,4-2-16 16,2 3-8-16,2 2 0 0,-4-1-5 15,-4 6-4-15,-8 3 4 0,-3 4 3 16,-5-1-7-16,-5 4 4 16,-2 2 6-16,-2 3 7 0,-2 3 10 15,0-2 2-15,-2 3 1 0,-2 1 1 16,4-2-15-16,0-1-6 0,0-3 1 16,0-3-9-16,0-4 0 15,0-1 0-15,4-5 1 0,-2-3-1 0,0-2-59 16,-2-1 22-16,0 0-12 15,-6-2 17-15,2-1-57 0,-11-4-35 16,3 0 9-16,-2 1-12 0,-5-1-44 16,0 2 32-16,1 2 11 0,-3 1 27 15,-2-4 24-15,1 1 41 0,-1-1 30 16,2-1 12-16,3-2 39 16,-1 1 39-16,5 1-5 0,3 2 44 15,3 0 47-15,4 4-38 0,4-1-25 16,0 2-15-16,6-1-45 0,8-1 14 15,5 2 14-15,6 0-19 0,0 0-24 16,4 2-8-16,-5-2-7 16,3 1-10-16,-6-1-8 0,-7 1 2 15,-3 2-2-15,-7-3-49 0,0 3 5 16,-2-3-31-16,-2 0-17 0,-2 0 49 16,-8-6-37-16,-3-2-77 0,-3-2 28 15,1-5 48-15,-3 0 13 16,5 1 39-16,1 0 20 0,4 6 19 15,6 3 40-15,-1-1 19 0,1 6 18 16,2 0-2-16,0 0-30 0,0 0-8 16,0 0-15-16,0 10-18 0,0 2 38 15,2 7-11-15,-2 4-13 0,3 2 8 16,-1 6 0-16,-2 3-4 16,0 5-6-16,2 5-3 0,-2 1-12 15,6 2-7-15,-2-3 4 0,2 0-5 16,0-7-3-16,1-5 2 0,-5-7 19 15,2-8 2-15,0-8 14 0,-4-4-1 16,2-3-7-16,-2-2-11 16,0 0-7-16,0 0-3 0,2 0 6 15,-2 0-6-15,0-5-7 0,2-2 0 16,-2-2-43-16,6-1-29 0,1 0-46 16,-3-2-80-16,0 0-269 0</inkml:trace>
  <inkml:trace contextRef="#ctx0" brushRef="#br0" timeOffset="7660.62">12845 5113 1166 0,'0'0'0'0,"0"0"180"15,0 0-126-15,0 0 14 0,-66 83-6 16,43-51 0-16,-2-1-21 0,5-6-21 15,5-5-7-15,3-6 9 16,8-6-7-16,4 0-13 0,4-1 2 16,0-3-4-16,6 3 0 0,3-1 0 15,1-4 17-15,9 0-4 0,0-1 4 16,1-1-8-16,1-1-6 0,2 1 4 16,-2 0-5-16,-6 0-4 0,-5 0 4 15,1 0 3-15,-13 0-6 16,2 0-19-16,-4-1-12 0,0 1-43 15,0 0-21-15,-2 0 7 0,-2 0-50 16,-7 0-89-16,-1-3-83 0,-1-4-18 16</inkml:trace>
  <inkml:trace contextRef="#ctx0" brushRef="#br0" timeOffset="7894.22">12824 5195 610 0,'0'0'0'0,"0"0"169"0,0 0-93 15,0 0 12-15,0 0-13 16,0 0-23-16,0 0 24 0,0 0-3 0,0 0-34 16,23 86-3-16,-19-49 3 15,-2 2-9-15,0 0-8 0,-2-4-6 16,2-3-9-16,3-9-6 0,-3-6 4 16,0-3-2-16,4-9-3 15,-6-2 0-15,0-1 4 0,0-2-9 0,0-4-21 16,0-5-22-16,0-3-69 15,2-5-40-15,-2-1-100 0,0-1-123 16</inkml:trace>
  <inkml:trace contextRef="#ctx0" brushRef="#br0" timeOffset="8264.67">13070 5129 842 0,'0'0'0'0,"0"0"217"16,0 0-160-16,0 0 15 0,0 0 10 16,0 0-19-16,-8 59-22 15,4-31-7-15,0-5 4 0,-2-2-2 0,6-4 3 16,6-3-20-16,2-3-13 15,9-2 5-15,-5-3-7 0,9 0-1 16,-3-3 4-16,7 0-5 0,-6 2-2 16,-1 1 0-16,-5-3 6 15,-7 3-7-15,-2 2 2 0,-4-2 23 0,-4 7 1 16,-4-1 0-16,-1 3-11 16,-3-1-2-16,0 0 3 0,-7-2-7 15,5-2-5-15,-1 2 4 0,-1-3-6 16,1 0-2-16,3-3 2 0,1-1-2 15,3 0-43-15,4-3-19 0,4-1-23 16,-8-1-75-16,4-4-37 16,-3-7-122-16,3-1-265 0</inkml:trace>
  <inkml:trace contextRef="#ctx0" brushRef="#br0" timeOffset="8513.37">13037 5159 1091 0,'0'0'0'16,"0"0"382"-16,0 0-314 0,0 0 0 15,0 0 1-15,0 0-32 0,64-27-15 16,-33 27-2-16,5 3-9 16,-8 4-5-16,-1 1 2 0,-8 2-7 15,-2-2-2-15,-9 1 2 0,-2-4 1 16,0-2-5-16,-6 0-15 0,2-2-50 15,-2-1-123-15,0-3-189 16</inkml:trace>
  <inkml:trace contextRef="#ctx0" brushRef="#br0" timeOffset="10461.79">13567 4891 465 0,'0'0'0'0,"0"0"251"0,0 0-157 15,0 0 4-15,0 0-18 0,0 0-37 16,0 0-17-16,0 0-8 0,0 0 9 15,20-22 13-15,-7 17-7 16,-3-2-8-16,2-1 13 0,7 0-1 16,0 1 0-16,7-3 6 0,3 4-7 15,6-1-7-15,1 2-6 0,3 2-5 16,0 2-12-16,-6 1-3 0,0 3 1 16,-4 3-5-16,-4 4 2 15,-2 0 2-15,-5-2-4 0,-3 1 0 16,-3-2 2-16,-1-1 1 0,-3-1-1 15,-4-2 2-15,-4-2-5 0,2-1 4 16,-2 1 1-16,0-1-3 0,0 0 0 16,0 0-11-16,0 2-17 0,-2-1-36 15,-2 0-37-15,-6 1-30 16,1 3-22-16,-3-1-29 0,2 2-8 16,-7 0 2-16,0 0 5 0,5 0-49 15</inkml:trace>
  <inkml:trace contextRef="#ctx0" brushRef="#br0" timeOffset="10882.1">13934 4923 248 0,'0'0'0'0,"0"0"244"15,0 0-75-15,0 0-15 16,0 0-6-16,0 0-6 0,0 0-49 16,0 0-20-16,-18-6-19 0,24 3-30 15,6 1 1-15,-1 0 0 0,5 2-10 16,-1 0-6-16,-1 4 1 0,5 0 0 16,-1 0-6-16,-1-1 2 15,4 1 2-15,-5-1-5 0,1 0-1 16,-5-3 2-16,-1 1-5 0,-7-1 2 15,0 3 10-15,-2-3-7 0,0 0 1 16,0 0 1-16,-2 0-6 0,0 0 0 16,0 0 13-16,0 0-9 0,0 0 6 15,0-4 7-15,-2-4-7 0,2-2-6 16,0 0 2-16,-4-2-5 16,4 12 0-16,-11-31 4 0,3 12-7 15,4-3 1-15,-2 2 2 0,4-1 0 16,2 6-2-16,0 4 2 15,-2 1 0-15,0 5-2 0,-3 2 2 0,5-1 1 16,0 2-2-16,0 2 0 16,0 0 22-16,0 0-17 0,0 0 0 15,0 0-8-15,0 0 3 0,0 0 0 16,0 0 0-16,0 0-4 0,0 0 7 16,0 1-6-16,0 1 3 15,0 2 0-15,0-3 3 0,0 0-4 0,0 2 2 16,5-1-2-16,-5 2-85 15,0-1 12-15,0 1-73 0,0-1-152 16,0 0-187-16</inkml:trace>
  <inkml:trace contextRef="#ctx0" brushRef="#br0" timeOffset="11471.94">13490 4429 763 0,'0'0'0'0,"0"0"241"0,0 0-182 16,0 0 49-16,0 0-19 0,0 0-1 16,0 0-23-16,66 25-24 0,-43-27 6 15,2-5-2-15,0 3-16 0,-5 0-18 16,-1 1-2-16,-9 0-10 16,-2 0-14-16,-3 3-18 0,-5 0-24 15,2 0-50-15,-2 1-35 0,0-1-57 16,-2 2-89-16,-3-2-33 0</inkml:trace>
  <inkml:trace contextRef="#ctx0" brushRef="#br0" timeOffset="11766.26">13761 4310 823 0,'0'0'185'15,"0"0"-67"-15,0 0-60 0,0 0 8 16,0 0-7-16,6 63-24 0,-6-33-11 15,0 2-8-15,0-2-11 0,4-5-2 16,4-5 1-16,3-5-5 0,1-3 1 16,1-2 0-16,3-5 1 0,1-7 0 15,-1 2 3-15,5-3-5 16,-3-3 2-16,3-5 4 0,-4 1-6 16,-5 2 0-16,-2 3-21 0,-3 3-11 15,-5 0-6-15,-2 2 3 0,0 0-16 16,0 0-12-16,-7 0-7 0,3 0-10 15,2 2-76-15,-4-2 3 16,4 0-43-16</inkml:trace>
  <inkml:trace contextRef="#ctx0" brushRef="#br0" timeOffset="12169.69">13916 4328 275 0,'0'0'91'0,"0"0"-15"16,0 0-5-16,0 0 2 0,0 0-7 15,0 0-8-15,0 0 0 0,0 0 3 16,0 0-12-16,0 0-11 0,0 0 1 16,0 1 10-16,0-1-11 15,0 0-7-15,0 0-10 0,0 0-8 16,0 7-6-16,0 8 12 0,-2 3 4 16,-6 4-2-16,3 4 14 0,1 2-9 15,0 1-9-15,2-3 8 16,0-1 1-16,2-7-11 0,0-4 10 15,0-1 2-15,0-5-6 0,4-1 4 16,-4-2-5-16,2-3-8 0,-2-2-7 16,0 0-1-16,2 0-6 0,0-3-18 15,2-2-56-15,1 2-44 16,-1-3-114-16,-4 3-138 0</inkml:trace>
  <inkml:trace contextRef="#ctx0" brushRef="#br0" timeOffset="12918.6">14501 5142 1014 0,'0'0'0'0,"0"0"295"0,0 0-228 15,0 0-19-15,0 0-8 0,0 0-13 16,-54 62 4-16,50-41 4 0,4-1-5 16,6-4-12-16,9-4 2 0,7-5 0 15,3-3 2-15,10-4-2 16,3-2-9-16,1-9-8 0,0 0 1 15,-8 0-1-15,-6 0-6 0,-11 6-85 16,-3-2 14-16,-5 1-5 0,-2 6-63 16,-4-3-40-16,0 3-53 0,-4-2-178 15</inkml:trace>
  <inkml:trace contextRef="#ctx0" brushRef="#br0" timeOffset="13111.88">14674 5096 1036 0,'0'0'0'0,"0"0"205"16,0 0-135-16,-22 67 3 16,16-31-4-16,-1 2-15 0,-3 0-27 15,2-3-15-15,6-3-7 0,2-8-2 16,2-8-3-16,6-2 0 0,0-10-43 16,-2-2-8-16,11-2-48 0,-5-11-14 15,3-7-67-15,1-4-195 16</inkml:trace>
  <inkml:trace contextRef="#ctx0" brushRef="#br0" timeOffset="13514.72">14960 5042 804 0,'0'0'0'15,"0"0"212"-15,0 0-118 0,-2 65-7 16,2-37 7-16,-2 1-36 16,-3 4-7-16,1-1 2 0,0-1-14 15,2-3-3-15,2-3 11 0,0-4-14 16,0-3-14-16,0-1 8 0,0-4-5 16,0-1-10-16,0-3-1 0,0 0 0 15,0-1-6-15,0 1-1 16,0 0-1-16,0-1-1 0,0-5 1 15,-2-1-1-15,0 0 0 0,2-2 2 16,0 1 3-16,0-1 1 0,0 0 2 16,0 2-5-16,0-2-3 0,0 0-1 15,0 0 1-15,0 0-4 0,0 0-6 16,0 0-3-16,0 0-3 16,0 0 6-16,2 0 6 0,-2 0-5 15,0 0-3-15,0 0 0 0,0 0-16 16,2 0-45-16,-2 0 2 0,2 0-13 15,0 0-87-15,0-3-60 16,2-3-181-16</inkml:trace>
  <inkml:trace contextRef="#ctx0" brushRef="#br0" timeOffset="13965.29">15390 4949 555 0,'0'0'0'0,"0"0"283"0,0 0-173 15,0 0-5-15,0 0 16 0,0 0-37 16,0 0-29-16,0 0 5 0,62-36-10 16,-35 25-15-16,-1 2-8 0,16-2-15 15,-1 5-4-15,3-1 2 16,5 4-1-16,-1 1-5 0,-3 2-1 15,-1 0 0-15,-11 9-5 0,0 0 2 16,-8 3 0-16,-3-1-21 0,-3 0 14 16,-5-3 6-16,1-1-1 0,-3-3-1 15,-3-1-15-15,-7-1-9 16,2-1-14-16,0 0 0 0,-4 0-4 16,0 1-9-16,-6-2-13 0,2 0-26 15,-3 0-47-15,-3 0-47 0,4-7-22 16,2-3-127-16</inkml:trace>
  <inkml:trace contextRef="#ctx0" brushRef="#br0" timeOffset="14327.39">15942 4811 808 0,'0'0'0'16,"0"0"334"-16,0 0-226 0,0 0-38 16,0 0-15-16,0 0 17 0,0 0-26 15,0 0-12-15,0 0 0 16,41 56-1-16,-24-48-2 0,-3-2-1 15,-2-1-10-15,1 0-11 0,-5-2-1 16,0 2 0-16,-4-4-4 0,-1 2 8 16,-3 0 1-16,0 2-1 0,-3 1 4 15,-5 1 5-15,2 1-10 16,-11 1 4-16,5 3 1 0,-9 0-1 16,3 0 10-16,-3 2-1 0,-4-3-8 15,9 0 4-15,5-1-1 0,3-3-7 16,8-1-5-16,0-5-5 0,0 0-4 15,0-1 0-15,0 0 1 0,6 0-1 16,1 0 4-16,-3 0 3 16,0 0-5-16,-2 0 0 0,2 0 4 15,-2 0-7-15,-2 0-22 0,0 0-1 16,0-1-23-16,0 1-40 0,0-1-29 16,0-1-27-16,-2-1-100 15,-2-3-122-15,4 2-228 0</inkml:trace>
  <inkml:trace contextRef="#ctx0" brushRef="#br0" timeOffset="14704.16">15398 4485 887 0,'0'0'0'0,"0"0"359"16,0 0-254-16,0 0-44 0,0 0 39 16,0 0 0-16,0 0-63 0,62 4-25 15,-35-4-7-15,-4 0-5 16,-3 0 0-16,1 0-96 0,-7-1 22 16,-5 1-50-16,3-4-26 0,-8-2-59 15,-2 0-141-15,-2-5 13 0</inkml:trace>
  <inkml:trace contextRef="#ctx0" brushRef="#br0" timeOffset="14970.36">15615 4363 692 0,'0'0'0'0,"0"0"199"0,0 0-105 16,0 0-22-16,6 59 2 0,-6-40-22 16,4-1-11-16,3 0 5 15,-1-1-10-15,4-4 4 0,3-2-4 16,5-4-10-16,5-3 0 0,4-3 0 15,2-1-12-15,4-3-7 0,-2-4-1 16,4-3-2-16,-8-1-4 0,-7 4 0 16,-7 0-47-16,-1 5-17 0,-8 0-17 15,5 1-21-15,-3 1-35 16,-6-2-89-16,0 2-5 0,0-1 58 16</inkml:trace>
  <inkml:trace contextRef="#ctx0" brushRef="#br0" timeOffset="15294.11">15844 4333 631 0,'0'0'0'0,"0"0"200"16,0 0-123-16,0 0 3 0,0 0-20 15,0 0-29-15,0 0-11 0,0 0 14 16,0 0 15-16,-4 2 2 0,4-2-6 16,0 1-7-16,-2 5 4 0,0 0 10 15,0-1-15-15,-4 0-5 16,2 0 5-16,2 2-18 0,0 3-6 16,2 2 0-16,-2 2 0 0,2 2-1 15,-5 2 6-15,3 2-6 0,-4 4-3 16,6 1 0-16,0 0-3 0,0-4-3 15,0-3 1-15,0-3-2 16,0-5-3-16,0-2 2 0,0-1 0 16,0-5-2-16,0-1-2 0,0-1-44 15,0 0-33-15,0 0-57 0,0 0-65 16,13-6-166-16</inkml:trace>
  <inkml:trace contextRef="#ctx0" brushRef="#br0" timeOffset="15982.2">16192 5131 1118 0,'0'0'0'0,"0"0"366"0,0 0-313 16,0 0-33-16,0 0 41 0,0 0 12 15,0 0-26-15,72 29-32 0,-41-22-12 16,4 1 0-16,-10 1 1 16,-4-4-4-16,-13 4 0 0,-6 0-23 15,-2 2 11-15,-4 2 11 0,-13 0 1 16,-1 4 0-16,-7 0 3 0,0 0 0 16,0-4-2-16,7-4 9 0,7-2 6 15,5-7-9-15,6 0-2 16,0 0-3-16,11-1-4 0,3-1-4 15,3-4 8-15,3-2 1 0,1 0-4 16,-2 6 1-16,-1 2 0 0,-10 1-4 16,5 7 1-16,-11 4-3 0,-2 2 4 15,-4 5 4-15,-9 1-1 0,-1 3-1 16,-3-2 5-16,-1-2-5 16,1-4 0-16,7-6 3 0,0-3-5 15,5-6-35-15,5 0-31 0,0-4-26 16,0-7-66-16,9-8-21 0,3-4-48 15,3-3-232-15</inkml:trace>
  <inkml:trace contextRef="#ctx0" brushRef="#br0" timeOffset="16156.14">16549 5067 1268 0,'0'0'0'0,"0"0"177"0,0 0-105 16,0 0-3-16,-14 69-19 0,10-53-33 15,2-2-14-15,2 1-6 0,-2-5-101 16,2-2 2-16,0-3-55 0,0-5-103 16,0 0-89-16,0-2-59 0</inkml:trace>
  <inkml:trace contextRef="#ctx0" brushRef="#br0" timeOffset="16466.54">16568 5102 952 0,'0'0'0'16,"0"0"271"-16,0 0-180 0,0 0 8 15,79-3-10-15,-61 2-50 16,5 4-17-16,-5-1-6 0,3 3-6 16,-6-3-5-16,-9 1 3 0,-2 0-1 15,-2 0 5-15,0 2 15 0,2 0 4 16,-4 2 2-16,0 1 8 0,-6 1-14 16,2 2-9-16,2-1-3 0,-2 7-5 15,2 1-4-15,-7 4-1 16,3 4-1-16,4 5-1 0,-8 3 1 15,-3 1-2-15,3 0 1 0,-2-6 4 16,-3-5 9-16,7-6 4 0,4-5-2 16,2-6-4-16,2-3-6 0,-2-4-1 15,2 0-2-15,0 0-2 0,0-1-1 16,0-1-2-16,0-6 0 16,2 1-36-16,4-2-7 0,-2 0-32 15,8 3-61-15,-3-3-44 0,3 4-94 16,-4-3-390-16</inkml:trace>
  <inkml:trace contextRef="#ctx0" brushRef="#br0" timeOffset="16982.82">17690 5281 1257 0,'0'0'0'0,"0"0"87"16,0 0-74-16,0 0-1 0,0 0 5 15,0 0-11-15,0 0-12 0,0 0-104 16,44 14-55-16,-34-14-20 0,5-4-113 15,-7 0-168-15</inkml:trace>
  <inkml:trace contextRef="#ctx0" brushRef="#br0" timeOffset="17125.73">17928 5255 886 0,'0'0'0'0,"0"0"291"0,0 0-207 15,0 0-60-15,0 0-11 16,0 0-7-16,0 0-4 0,0 0-4 15,70 14-123-15,-53-14-6 0,-1 0-93 16,1 0-34-16,-3-6 30 0</inkml:trace>
  <inkml:trace contextRef="#ctx0" brushRef="#br0" timeOffset="17203.07">18147 5236 449 0,'0'0'0'0,"0"0"443"0,0 0-280 16,0 0-66-16,0 0-79 0,0 0-13 15,0 0-10-15,0 0-298 0</inkml:trace>
  <inkml:trace contextRef="#ctx0" brushRef="#br0" timeOffset="21070.76">13746 5325 398 0,'0'0'0'15,"0"0"242"-15,0 0-138 0,0 0 26 16,0 0-29-16,0 0-13 0,0 0 11 16,0 0-31-16,-10-8-5 0,10 8-13 15,0 0-26-15,0 0-12 0,4 3-12 16,11-1 0-16,-1 0 71 16,5-2-29-16,3 0-18 0,5 0 3 15,6 0 3-15,-4 0-12 0,-2-1-11 16,-4 1-2-16,-4 0-4 0,-5 0 1 15,-8 0-4-15,2 0-16 0,-8 0-1 16,7 0-9-16,-7 0-8 16,0 0-4-16,0 0-19 0,-7 0 1 15,1 0-41-15,6 0-70 0,-18-8 22 16,7 3-67-16,-1 0-17 0,2-2-45 16</inkml:trace>
  <inkml:trace contextRef="#ctx0" brushRef="#br0" timeOffset="21247.42">13870 5266 443 0,'0'0'0'16,"0"0"225"-16,0 0-135 0,0 0 47 16,0 0-59-16,0 0-28 0,0 0-8 15,0 0-22-15,0 0 16 0,2 15 26 16,3 6-26-16,-5 2-3 16,0 3-4-16,0 4-3 0,0-2-5 15,0-5-4-15,0-4-6 0,0-5-5 16,0-4-4-16,6-3-4 0,2-5-7 15,0-2-42-15,9-5-60 0,-17 5-94 16,31-33-378-16</inkml:trace>
  <inkml:trace contextRef="#ctx0" brushRef="#br0" timeOffset="21733.6">15427 5346 1007 0,'0'0'0'16,"0"0"277"-16,0 0-236 0,0 0 44 16,0 0-25-16,64-4-16 0,-31 1-11 15,10-1-10-15,-7-2-8 0,-1 2-12 16,-10 1 0-16,-9 1-1 16,-6 0-4-16,-5 1-48 0,1 1 12 15,-6-1-21-15,-2 0-5 0,-9 0 2 16,11 1-122-16,-26-5-12 0,5 1-41 15,2-4-21-15</inkml:trace>
  <inkml:trace contextRef="#ctx0" brushRef="#br0" timeOffset="21894.54">15565 5188 975 0,'0'0'0'16,"0"0"341"-16,0 0-254 15,0 0-41-15,0 0 5 0,-6 64-11 0,6-25-15 16,0 5-7-16,0-2-10 15,0-3-6-15,0-6-2 0,4-7 0 16,3-5-118-16,-3-10-16 0,-4-11-245 16</inkml:trace>
  <inkml:trace contextRef="#ctx0" brushRef="#br0" timeOffset="22394.75">17087 5326 997 0,'0'0'0'0,"0"0"128"0,0 0-72 16,0 0 27-16,0 0 17 0,68-10-37 16,-45 10-39-16,2 1-19 0,-3 5-2 15,-5 0 1-15,1-1-8 16,-7-1-55-16,1-4 4 0,-12 0-23 15,8 0-30-15,-8 0-18 0,0 0-58 16,-2-3 39-16,-8-1-82 0</inkml:trace>
  <inkml:trace contextRef="#ctx0" brushRef="#br0" timeOffset="22532.71">17190 5215 662 0,'0'0'0'0,"0"0"401"0,0 0-307 16,0 0-24-16,0 0 26 0,0 58-28 15,0-22-39-15,0 1-5 16,2 1-10-16,0-8-13 0,5-2-2 16,7-6-43-16,-4-8-57 0,7-4-24 15,-9-5-79-15,7-5-270 0</inkml:trace>
  <inkml:trace contextRef="#ctx0" brushRef="#br0" timeOffset="32813.37">11752 6783 44 0,'0'-3'0'0</inkml:trace>
  <inkml:trace contextRef="#ctx0" brushRef="#br0" timeOffset="58476.12">11665 6560 292 0,'0'0'0'0,"0"0"167"16,0 0-73-16,0 0 30 0,0 0-248 15,0 0 248-15,0 0 200 16,0 0-227-16,0 0-26 0,-11 12 4 15,11-12 13-15,2 0-4 0,5 0 7 16,1 0-11-16,4 3-33 0,3 1-14 16,1 4-17-16,3 0-7 0,2 0 4 15,3-1-11-15,3-3-2 0,2 1 0 16,0-1 4-16,-4 0-5 16,-6-2 2-16,-3 1 2 0,-10-1-4 15,-2-1 2-15,-1-1 2 0,-3 0-7 16,0 0 8-16,0 0 11 0,-3 0 6 15,-3 2 24-15,2 1-36 0,-6 0-4 16,2 0 10-16,3-2-5 16,-5 0-4-16,4 0 2 0,2 2-6 15,2 0-2-15,-5-2 0 0,3 3 8 16,0 2-8-16,0-2 0 0,0 3 9 16,-4 1-10-16,1 0 2 15,-3 5 3-15,2 2-4 0,-2 4 0 16,-3 7 2-16,-1 0-4 0,3 2 4 15,-1 1-2-15,4 0-2 0,-3-3 4 16,3-4 0-16,4-4-2 0,2-2 0 16,2-7-1-16,0 0-1 0,4-5 3 15,0 0-2-15,4-1-5 0,3-2 10 16,-1 1-7-16,5-1 0 16,-1-1 6-16,3-1-3 0,1 1-2 15,1 1 4-15,1 0-1 0,5-1-1 16,-2 1 0-16,6-1 1 0,-6-1-1 15,-1 1 0-15,1 0 0 0,0 0-2 16,-7 0 4-16,1 0-3 16,-5-1 0-16,-3-2 2 0,-1 3 1 15,-2-1-5-15,-6 0 6 0,2 1-4 16,-2-1-2-16,0 1 6 0,0 0 1 16,0-3-4-16,0-4 9 0,0-6-5 15,0 0-5-15,0-5 2 0,0-2 0 16,0-2-1-16,-2 3 0 15,2 1 1-15,0 3-3 0,0 5 4 16,0 3 1-16,0 6-3 0,0 1 0 16,0 0 2-16,-6 0-2 0,2 5 0 15,-2 3-2-15,-1 0-4 0,7 0 3 16,-6-4-8-16,4-2-11 16,2-2-26-16,0 0-24 0,0 0-48 15,0 0-41-15,0-6-24 0,0-1-147 16</inkml:trace>
  <inkml:trace contextRef="#ctx0" brushRef="#br0" timeOffset="63260.06">12920 6634 939 0,'0'0'0'0,"0"0"325"16,0 0-198-16,0 0-45 15,0 0 3-15,0 0-41 0,0 0-30 16,-52 79-9-16,35-53 2 0,-3 0-4 16,1-3-2-16,0-5 3 0,9-4-3 15,2-6-2-15,4-4 2 16,2-2 1-16,2-2-2 0,0 0-4 15,6 1-6-15,6-1 11 0,3 0 15 16,7 0-4-16,5 0-9 0,-4 0 2 16,6-1-5-16,-2 1 0 0,-2-2 0 15,-1-1 3-15,-5 0-3 0,-7 3 0 16,-5 0 0-16,-5 0-15 16,-2 0-3-16,0 0-7 0,0-1-12 15,-2-3-9-15,-5-2-64 0,-5-5-18 16,2 0-1-16,-7-4-2 0,5-3-79 15,-1-4-36-15,3-1 12 0</inkml:trace>
  <inkml:trace contextRef="#ctx0" brushRef="#br0" timeOffset="63404.42">12920 6634 501 0,'2'-5'0'0,"-2"5"379"16,0 1-283-16,2 9 6 0,2 9-3 16,2 4-29-16,-4 8-21 0,2 6-25 15,-2 2-11-15,-2 4-1 16,0-2-5-16,0-5-5 0,0-5 3 15,0-9-5-15,0-7 0 0,2-7-2 16,-2-4 1-16,4-4-27 0,1-4-14 16,1-11-22-16,4-6-21 0,7-6-99 15,-7-5-155-15</inkml:trace>
  <inkml:trace contextRef="#ctx0" brushRef="#br0" timeOffset="63694.34">13196 6606 1082 0,'0'0'0'0,"0"0"182"16,0 0-151-16,0 0 33 16,-10 80-10-16,10-53-11 0,6-6-25 15,7-1-13-15,1-2 1 0,5-4-7 16,-5-2 0-16,3-2 2 0,-3-1 2 16,1-1-4-16,-5-1 2 0,-4 1 2 15,-4-2-3-15,-2 3 0 16,0 1 72-16,-6 2-35 0,0-1 4 15,-4 1-17-15,-3-1-6 0,-5 2-2 16,1-1-12-16,-4-1-5 0,3 1 2 16,1-3-2-16,-3-2-36 0,5-7-44 15,7-3-18-15,-5-9-52 16,5-7-51-16,6-6-63 0,-4-3-77 16</inkml:trace>
  <inkml:trace contextRef="#ctx0" brushRef="#br0" timeOffset="63826.9">13217 6628 1033 0,'0'0'0'0,"0"0"323"15,0 0-245-15,73 1-14 0,-45-1-20 16,6 0-28-16,3 0-9 0,2 0-14 16,0 1-140-16,5 3 92 0,-1-1-181 15,-14 0-108-15</inkml:trace>
  <inkml:trace contextRef="#ctx0" brushRef="#br0" timeOffset="64038.9">13744 6711 1240 0,'0'0'0'0,"0"0"127"0,0 0-81 15,0 0 27-15,66 11 5 0,-39-9-38 16,4-1-24-16,-2 0-14 0,0 1-4 15,-6 0-24-15,-7 2-25 16,-5-3-22-16,-3 1-48 0,-8-2-11 16,0 0-49-16,-2 0-75 0,-8-5-47 15</inkml:trace>
  <inkml:trace contextRef="#ctx0" brushRef="#br0" timeOffset="64178.19">13914 6557 1033 0,'0'0'0'0,"0"0"265"15,0 0-190-15,0 79-7 0,0-40-20 16,-2 0-27-16,-7 1-12 0,5-3-4 16,2-3-8-16,-2-5-41 0,4-8-69 15,0-7-48-15,0-6-70 16,6-8-265-16</inkml:trace>
  <inkml:trace contextRef="#ctx0" brushRef="#br0" timeOffset="64404.21">14424 6610 1102 0,'0'0'0'15,"0"0"189"-15,-37 62-105 0,19-32 3 16,-3-1 2-16,8-3-12 0,5-3-40 16,8-5-18-16,6-2-2 0,7-3-9 15,5-2 0-15,5-4-1 16,4-3-5-16,2-3-4 0,6-1 4 15,-2-3-4-15,6-2-37 0,-8-2-28 16,0-2-1-16,-8 1-36 0,-12-1-59 16,-7 2-12-16,-4-2 6 0,-2 1-66 15,-5-3-24-15</inkml:trace>
  <inkml:trace contextRef="#ctx0" brushRef="#br0" timeOffset="64587">14553 6606 1162 0,'0'0'0'0,"0"0"269"16,-17 71-205-16,9-33-8 16,-3 1 7-16,-1-1-7 0,2 1-34 15,1-6-17-15,5-4 0 0,4-6-10 16,2-8-90-16,7-8-38 0,3-7-62 16,-2-9-95-16,5-7-301 0</inkml:trace>
  <inkml:trace contextRef="#ctx0" brushRef="#br0" timeOffset="64786.71">14856 6582 1214 0,'0'0'0'0,"0"0"155"16,0 0-74-16,0 60 2 0,-2-25-13 15,-4 3-14-15,4 3-36 0,0 0-13 16,0-6 3-16,2-2-10 0,0-7 0 15,0-3-21-15,2-5-43 0,0-6-22 16,0-5-51-16,4-5-99 16,3-2-185-16</inkml:trace>
  <inkml:trace contextRef="#ctx0" brushRef="#br0" timeOffset="64992.93">15233 6732 1152 0,'0'0'0'0,"0"0"217"0,0 0-90 15,68 11-18-15,-41-9 3 16,4 1-26-16,-2-2-52 0,0-1-24 16,4 0-3-16,-4 0-11 0,-3 0-32 15,-3-2-45-15,-2 2-69 0,-11 0-41 16,-6 0-174-16,-4 1-208 0</inkml:trace>
  <inkml:trace contextRef="#ctx0" brushRef="#br0" timeOffset="65134.39">15443 6657 1220 0,'0'0'0'0,"0"0"223"15,0 91-176-15,0-55 30 16,-4-2-15-16,2-2-41 0,0-4-20 15,2-2-2-15,0-7-304 0,0-10-176 16</inkml:trace>
  <inkml:trace contextRef="#ctx0" brushRef="#br0" timeOffset="65581.39">15950 6570 1254 0,'0'0'0'0,"0"0"249"15,0 0-190-15,0 0 49 16,0 0-18-16,83 22-19 0,-50-14-28 15,-4 3-33-15,0 5-9 0,-3-3 4 16,-15 2-6-16,-9 3-6 0,-6 1 3 16,-15 3-4-16,-8 0 1 0,4-1 8 15,-3-5-2-15,7-4-1 0,5-5 3 16,7-1-1-16,5-4-3 16,2-2-18-16,6 0-10 0,11-3 19 15,0-3 11-15,5 1-12 0,-5 1 3 16,1 1 12-16,1 3-3 0,2 1 0 15,-11 5 2-15,2 4 23 0,-10 2-13 16,-4 4 11-16,-10 4-5 16,-7 0-4-16,-3 1-1 0,1-1-9 15,2-7-4-15,5-2 2 0,8-4-2 16,0-7-95-16,6-3-42 0,4-10-49 16,4-9-107-16,8-8-253 15</inkml:trace>
  <inkml:trace contextRef="#ctx0" brushRef="#br0" timeOffset="65736.59">16440 6520 1355 0,'0'0'0'0,"0"0"166"16,-42 80-151-16,24-52 1 16,-3-2 11-16,7-8-23 0,8-4-8 15,6-3-96-15,0-7-75 0,6-4-58 16,6-6-158-16,-4-10-130 0</inkml:trace>
  <inkml:trace contextRef="#ctx0" brushRef="#br0" timeOffset="65887.09">16475 6535 747 0,'0'0'0'0,"0"0"333"0,0 0-229 16,60 22-20-16,-44-9 46 0,3 9-46 16,0 3-31-16,-13 3-3 0,2 5-21 15,-8 1-9-15,-10 4 19 16,-1 2-11-16,-9-1-6 0,-3 2-2 15,-2-5-11-15,2-8-10 0,5-2 2 16,1-8-2-16,13-9-190 0,0-4-105 16,4-5-237-16</inkml:trace>
  <inkml:trace contextRef="#ctx0" brushRef="#br0" timeOffset="66105.67">16897 6664 1243 0,'0'0'0'0,"0"0"240"0,76 8-117 16,-37-4-52-16,-1-1 7 0,3-3-26 16,4 0-38-16,-1 0-7 0,-5-1-14 15,-12-1-63-15,-10-2-62 16,-11-1-7-16,-6 1-43 0,-2-1-123 15,-15-3-243-15</inkml:trace>
  <inkml:trace contextRef="#ctx0" brushRef="#br0" timeOffset="66267.28">17095 6577 962 0,'0'0'0'0,"0"0"287"0,-2 81-209 15,2-48 17-15,2 4-25 0,-2-3-20 16,4 1-21-16,-4-4-24 0,-4-4-6 15,2-7-14-15,2-6-45 0,6-7-48 16,2-7-132-16,1-3-138 16</inkml:trace>
  <inkml:trace contextRef="#ctx0" brushRef="#br0" timeOffset="66435.53">17533 6730 952 0,'0'0'0'0,"0"0"339"16,0 0-218-16,0 0-33 0,0 0 6 15,0 0-68-15,0 0-29 0,0 0-82 16,0 0-93-16,75 53-138 16,-61-64-397-16</inkml:trace>
  <inkml:trace contextRef="#ctx0" brushRef="#br0" timeOffset="66579.28">17769 6754 952 0,'0'0'0'0,"0"0"170"15,0 0-144-15,0 0-15 0,60 16-7 16,-41-16-4-16,1-5 0 0,-3-3-224 16,5 3-101-16,-1-1-63 15</inkml:trace>
  <inkml:trace contextRef="#ctx0" brushRef="#br0" timeOffset="66705.3">18056 6726 292 0,'0'0'0'16,"0"0"98"-16,0 0-61 0,66 6 71 16,-49-3 43-16,-5 1 62 0,3 1-1 15,-9-2-32-15,-2-2-57 0,-2 0-80 16,-2-1-51-16,-4-7-127 16,-2-6-510-16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22:50.2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20907 3621 636 0,'0'0'0'15,"0"0"489"-15,0 0-410 0,0 0-32 16,0 0 55-16,0 0 2 0,0 0-34 16,35 64-31-16,-18-49-2 0,3-2-6 15,5-8-11-15,6-3 2 0,2-4 3 16,0-7 3-16,2-7 0 16,-2-3-4-16,-2-3-9 0,0-2-2 15,-2 1-6-15,2 2-1 0,-6 4 3 16,2 4-6-16,0 3-1 0,-9 8 4 15,3 2-1-15,2 7 5 16,2 7 4-16,2 5-6 0,-3-1 1 16,1 2 2-16,2-2-2 0,0-5-1 15,2-3 0-15,-2-5-7 0,4-3 3 16,-2-2 4-16,0-5-7 0,-5-5 2 16,5-4 2-16,-6 0-5 0,0 1 0 15,-2 0 5-15,-5 6-6 0,-1 3 0 16,-3 4 2-16,0 0 0 15,5 4-2-15,4 2 2 0,1 1 0 16,5 0 0-16,4-4 2 0,-4-1-6 16,2-3 4-16,-4 1 3 0,0 0-6 15,-3-3 2-15,-1-2 0 0,0 3 1 16,-5-1-2-16,3 2 2 16,-7 1 0-16,7-2-2 0,4 2 2 15,3 0 2-15,8 0 9 0,-3-2-8 16,6-1-5-16,6-5 2 0,-4 0 6 15,3-3-8-15,-5 3 1 16,-6 0 0-16,-6 6 1 0,-7 2-2 16,-5 0 2-16,1 3-2 0,-1 5 0 15,3 1 3-15,-1-1-4 0,1-1 4 16,1-2 3-16,3 0-7 0,-1-4 3 16,4-1 7-16,6 0-3 0,-7 0-5 15,1 0 0-15,-6-3 5 16,1 3-5-16,-1-1 0 0,-1 1 1 15,5 0-2-15,4 0 2 0,2 1 19 16,4 1-19-16,4-2 8 0,0-2-5 16,-2-3 2-16,-2-1-6 0,-4 2 0 15,-8-1 0-15,-5 3 0 0,-4 2 0 16,1 0 0-16,-3 4 0 0,-2 2 0 16,0 3 0-16,1-1 0 15,-3 0 0-15,2 0 0 0,0-5 0 16,-4 1 0-16,4-4 0 0,1 0 0 15,1-4 0-15,-4-5 0 16,2 0 0-16,-6 9 0 0,13-15-107 16,-13 9 9-16,2 3-75 0,-2 2-7 15,0 1-97-15,-2 0-237 0</inkml:trace>
  <inkml:trace contextRef="#ctx0" brushRef="#br0" timeOffset="5077.89">18650 5233 875 0,'0'0'0'0,"0"0"302"0,0 0-199 16,0 0 19-16,0 0-54 16,0 0-41-16,0 0 35 0,0 0-16 15,0 0-20-15,78 18-8 0,-49-18-8 16,0 0-3-16,6 0-5 0,-6-1-1 16,-6 1-2-16,-5 0-53 15,-9-1-2-15,-5 1 0 0,0 0-34 0,-4 1-47 16,-4 3-10-16,-2 1-20 15,-3 0-111-15,-3-3 7 0</inkml:trace>
  <inkml:trace contextRef="#ctx0" brushRef="#br0" timeOffset="5324.95">18767 5149 617 0,'0'0'0'0,"0"0"267"15,0 0-156-15,0 0-20 0,0 0 5 16,0 0-14-16,0 0-43 16,0 0-15-16,-4 23 47 0,4 1-20 15,0 3-17-15,0 5-2 0,0 1-19 16,2 1-7-16,0-6-6 0,7-5 0 16,-5-5-44-16,2-6-55 15,-4-2-53-15,8-7-54 0,-5-3-290 16</inkml:trace>
  <inkml:trace contextRef="#ctx0" brushRef="#br0" timeOffset="5984.2">19501 5148 924 0,'0'0'0'15,"0"0"291"-15,0 0-171 0,0 0-18 16,0 0-22-16,0 0-36 0,0 0-29 16,0 0-9-16,0 0-3 0,27-53-1 15,-27 40-1-15,-2 2 2 0,-6-1-2 16,-3 1 0-16,-5 4 0 16,6 1 0-16,-11 6 6 0,2 0 13 15,-3 7 4-15,-1 5-6 0,0 2 0 16,2 7-3-16,-1 3-1 0,1 1-2 15,4 3-1-15,3 3 5 16,2-3-3-16,7 0-5 0,5-2-5 16,11-2 0-16,3-4-2 0,7-5-1 15,4-3 0-15,4-5 2 0,-5-5-2 16,3-2 0-16,-4 0-1 0,-2-3-3 16,-5-4 2-16,-1-3-6 0,-5-3-1 15,2 1-3-15,-7-4-16 16,5 2 3-16,-4-4 2 0,-4-2-5 15,2 2 2-15,0-1 2 0,-4 3 0 16,0 4 15-16,0 2 9 0,0 5 0 16,0 3 4-16,0 2 10 0,0 0 9 15,0 6-7-15,0 4-3 16,3 1-3-16,-3 4 1 0,2 0-4 16,4 1-2-16,0 1 2 0,8-1 0 15,1-4 4-15,-1-1-4 0,5-1-4 16,-2-4-4-16,-5-1 2 0,2-2-2 15,-1-3-65-15,-3 0-8 0,3-2-66 16,-5-2-147-16,0 0-154 16</inkml:trace>
  <inkml:trace contextRef="#ctx0" brushRef="#br0" timeOffset="6439.62">19811 5262 926 0,'0'0'0'0,"0"0"256"16,0 0-187-16,-4 67 10 0,4-51 2 15,4-2-46-15,2 0-17 0,-1-5-7 16,-1 1-4-16,-2-3 3 16,-2-2 1-16,2 0-4 0,-2-3 0 15,0-2-2-15,0 1 1 0,0-1 5 16,0-2 8-16,0-2-9 0,0-4-3 15,0 2 7-15,6-4 1 0,-2 1-2 16,0-3-7-16,3 0-6 0,1-3 0 16,2 3 3-16,-4-2-3 15,7 2 0-15,-5 4 2 0,4-2-3 16,-3 3 2-16,-1 4-1 0,-2-1 0 16,-2 4 0-16,-2 0 1 15,0 0-1-15,3 0 9 0,1 0-4 16,0 4 2-16,0 1 0 0,2 1-1 15,1 3-3-15,-3 1 3 0,0-1-1 16,2 6-1-16,-3 2 6 0,-1 1 7 16,4 2-2-16,-2-1-5 0,-2-2-6 15,0-2-2-15,-4-4 1 0,2-3-5 16,-2-4 3-16,0-3-2 16,0-1-78-16,0-1-11 0,0-7-104 15,-2-3-248-15</inkml:trace>
  <inkml:trace contextRef="#ctx0" brushRef="#br0" timeOffset="9239.12">18699 6609 114 0,'0'0'0'0</inkml:trace>
  <inkml:trace contextRef="#ctx0" brushRef="#br0" timeOffset="9526.04">18699 6609 466 0,'-78'-32'0'0,"78"32"294"15,0 0-178-15,0-1-16 16,0 1 7-16,0-2-18 0,2 0 4 16,2 0 19-16,-2 2-49 0,4 0-8 15,9 0 5-15,-1 4-21 0,5-1-15 16,1 1-11-16,5 1-11 0,0-2 1 15,-2 0-1-15,1-3-3 0,-5 0-12 16,-4 0-21-16,-1 0-8 16,-8 0-2-16,-4 0-13 0,0 0-9 15,-2 0-23-15,0 0-5 0,-4-4-3 16,0 3-65-16,-4-2-75 0,-3-2 76 16,1 1-22-16</inkml:trace>
  <inkml:trace contextRef="#ctx0" brushRef="#br0" timeOffset="9997.76">18780 6487 580 0,'0'0'0'0,"0"0"224"0,0 0-159 16,0 0-17-16,0 0-6 16,0 0-13-16,0 0-16 0,0 0 6 15,0-24 3-15,2 22 3 0,-2 1 0 16,0 1 10-16,0 0 1 0,0 0 6 15,0 0 10-15,0 0-10 0,0 0 2 16,0 0 4-16,0 0-11 16,0 0-3-16,0 0 2 0,0 0-10 15,0 0-4-15,0 0-5 0,0 0-14 16,0 0 0-16,2 0 0 0,0-1 3 16,-2 0 1-16,0 1-1 0,0-2-2 15,0 0 0-15,0 2 2 0,0 0-6 16,0 0 0-16,0 0 2 15,0 0-2-15,0 0 0 0,0-1 0 16,0 1 0-16,0 0 0 0,2 0 2 16,-2 0-2-16,0 0 0 0,0 0 6 15,0 0-3-15,0 3 0 0,2 1 3 16,-2 3 1-16,6 2 5 16,-4 3 4-16,-2 3-8 0,5 3 0 15,-3 1-4-15,2 6-2 0,-4 0-1 16,4 2-1-16,2-1 0 0,-2-1 0 15,-2-2 0-15,2-4-21 0,-2-4 5 16,-2-3-18-16,0-5-11 16,0-3-16-16,3-3-53 0,-1-1-53 15,6-1-48-15,-4-10-226 0</inkml:trace>
  <inkml:trace contextRef="#ctx0" brushRef="#br0" timeOffset="10755.57">19536 6547 834 0,'0'0'0'15,"0"0"216"-15,0 0-135 16,0 0-10-16,0 0-15 0,0 0-24 15,0 0-26-15,0 0-1 0,17-62-2 16,-17 51-2-16,0-2 2 0,-2 5 5 16,-4 1 10-16,-3 3 19 0,3 2 13 15,-6 2-18-15,-1 1 3 0,-5 7 4 16,-1 4-1-16,5 4 3 16,-3 3 1-16,-4 3-19 0,3 2-12 15,3 2-5-15,-1 1-2 0,1 5 0 16,3-3-1-16,2-2 3 0,8-1 3 15,2-4-2-15,2-3-4 0,12-1-3 16,5-2 0-16,-1-3 1 16,1-3-1-16,0-4 3 0,1-2-4 15,-3-3 2-15,-7-1 1 0,5 0-2 16,-7-8 0-16,6 0 6 0,-3-5-6 16,1 1 0-16,-4-3 1 0,1-3-1 15,-5 0-8-15,-2-2-1 16,0-1-4-16,-2 1-3 15,0 1-4-15,0 0 3 0,0 3 10 0,0 5 5 16,-2 3 2-16,0 5 0 0,2 1 3 16,0 0-4-16,0 2 2 0,0 3 11 15,0 3-6-15,0 7 4 0,0 0 1 16,2 2 0-16,4 4 1 16,-2-1 0-16,8 2-4 0,-5 0 1 15,7-1-1-15,-6 0-7 0,9-2 1 16,-9-5 1-16,7-3-6 0,-7-2 4 15,4-5 1-15,-3-2-4 16,3 0-38-16,-2-7-26 0,3-1-45 16,-5 0-69-16,0 2-122 0,-1 1-148 15</inkml:trace>
  <inkml:trace contextRef="#ctx0" brushRef="#br0" timeOffset="11242.28">19811 6623 955 0,'0'0'0'0,"0"0"273"0,0 0-171 15,0 0 8-15,0 0-31 0,0 0-19 16,9 65-52-16,-7-46-1 16,0 2 6-16,-2-2-7 0,2-1 4 15,0 0 1-15,-2-4-6 0,2-1 3 16,2-5 4-16,-4-5-3 0,0 0 10 15,0-3 6-15,0 0-9 0,2-6 1 16,2-5-2-16,0-5-16 0,3 0 0 16,1 1-12-16,0-2-10 15,-2 0 3-15,7 4-6 0,-5 0 2 16,4 3 4-16,-3 3 11 0,-5 3 5 16,6 2 6-16,-6 2-1 0,2 1 5 15,-1 3 9-15,3 4 9 16,-2 2-3-16,-2 0-6 0,0 4-3 15,3-1-1-15,-3 2-3 0,-2-2 3 16,-2 1-4-16,0-2 1 0,0 0 6 16,2 0-4-16,-4-5-2 0,0-2 4 15,2 1-5-15,0-5-3 0,0 0 0 16,0-1-5-16,-2 0 1 16,2 0 0-16,0 0 1 0,0 0-1 15,0 0 0-15,0 0 1 0,0 0-1 16,0 0 0-16,0-2-16 0,0 1-10 15,-2-4-46-15,-1 0-37 0,3 2-45 16,0-3-149-16,0-3-185 16</inkml:trace>
  <inkml:trace contextRef="#ctx0" brushRef="#br0" timeOffset="11608.29">20359 6554 832 0,'0'0'0'15,"0"0"364"-15,0 0-185 0,0 0-47 16,0 0-35-16,0 0-50 0,0 0-12 16,0 0 14-16,72-12-11 0,-41 11-17 15,7 1-4-15,-1-1-7 16,-4 1-8-16,-6 0-2 0,-9 1 0 15,-7 4-66-15,-7-3 0 0,-2 2-36 16,-2 2-20-16,-4-1-64 0,-4-4-107 16,-3-1-132-16</inkml:trace>
  <inkml:trace contextRef="#ctx0" brushRef="#br0" timeOffset="11841.67">20483 6398 715 0,'0'0'0'0,"0"0"314"0,0 0-209 15,0 0-26-15,0 0 43 0,0 0-25 16,0 0-34-16,6 79-4 0,-6-47-13 16,2 0-8-16,-2 2-5 0,5-2-23 15,1-2-7-15,-2-4-6 16,8-5-40-16,-6-2-36 0,1-5-64 15,1-7-70-15,-2-5-139 0</inkml:trace>
  <inkml:trace contextRef="#ctx0" brushRef="#br0" timeOffset="12395.86">21357 6422 989 0,'0'0'0'16,"0"0"212"-16,0 0-156 0,0 0-6 15,-47-59 17-15,32 47-25 0,5 2-33 16,-2 2-1-16,1 6-3 15,-1 2 3-15,-7 5 6 0,5 6 7 16,-5 5-4-16,1 5-2 0,-3 2 6 16,2 4 10-16,5 6 19 0,0-3 18 15,5 3-16-15,5-2-5 0,4 0 2 16,2-5-9-16,13-3-9 16,3-5-3-16,11-5-6 0,0-4-5 15,4-5 0-15,-4-4-6 0,-6 0-4 16,-5-7-4-16,-1-4-1 0,-7 0-2 15,5-4 0-15,-3-2-7 0,-1-5-6 16,-1-3-8-16,-8-3 0 16,4-3 1-16,-6 0-6 0,4 6 8 15,-4 9 10-15,0 5 7 0,2 9 2 16,-2 2 2-16,0 0 5 0,0 3 3 16,-2 10-1-16,2 2 3 0,2 7-2 15,0 2 2-15,9 2 0 0,-3-3-2 16,2 2 0-16,3-3-1 15,-1 0-4-15,1-3-4 0,-1-3-1 16,-4-4-2-16,-2-5-6 0,1-3-22 16,-1-2-24-16,0-2-39 0,-2 0-106 15,7 0-26-15,-5 0-80 0,0 0-251 16</inkml:trace>
  <inkml:trace contextRef="#ctx0" brushRef="#br0" timeOffset="12775.84">21624 6629 1054 0,'0'0'0'0,"0"0"323"15,0 0-212-15,0 0 0 0,0 0-20 16,0 68-31-16,6-52-26 0,-2-2-16 16,1-1-8-16,-1-3-4 0,-4-1-3 15,0-2-2-15,2-5-1 16,-2 1 0-16,2-3 1 0,0 0-3 15,-2-5 0-15,0-6-5 0,2 3 0 16,0-5-4-16,2 0 0 0,0 1-2 16,5 0 2-16,-1 0 4 0,0 2 3 15,0 1-2-15,3-1 4 0,-1 4 2 16,-2 1 0-16,1 1 3 16,1 2 8-16,2 2 1 0,-3 0 3 15,-1 1 9-15,0 4-11 0,0 2 1 16,1 4 1-16,-3 1-3 0,0 3-3 15,-2 3 2-15,0 4 0 0,-2-2-1 16,3 2-1-16,-5-4-7 0,0-4 1 16,0-1 1-16,-5-3-5 15,3-4 0-15,2-3-36 0,0-3-25 16,7-2-59-16,1-6-71 0,0-2-45 16,2-2-151-16</inkml:trace>
  <inkml:trace contextRef="#ctx0" brushRef="#br0" timeOffset="13006.23">21969 6709 1103 0,'0'0'0'0,"0"0"308"16,0 0-187-16,0 0-6 0,0 0-6 15,0 0-40-15,0 0-43 0,79 0-9 16,-56-2-8-16,-1-1-6 0,1 1-2 15,-6 1-2-15,1-1-45 0,-7 0-23 16,-1 2-55-16,-6 0-21 16,-2 0-49-16,-2 0-167 0,-2 0-122 15</inkml:trace>
  <inkml:trace contextRef="#ctx0" brushRef="#br0" timeOffset="13178.56">22085 6612 1007 0,'0'0'0'0,"0"0"388"16,0 0-275-16,0 0-6 0,-4 59 23 16,4-36-61-16,0 4-32 0,-4 0-8 15,4-1-19-15,0-1-7 0,0-5-6 16,4-3-34-16,-4-6-40 16,4-1-106-16,0-7-47 0,2-3-181 15</inkml:trace>
  <inkml:trace contextRef="#ctx0" brushRef="#br0" timeOffset="13698.18">22437 6568 781 0,'0'0'0'0,"0"0"328"16,0 0-205-16,0 0-41 0,0 0-19 15,0 0-13-15,0 0-26 0,0 0-2 16,0 0 6-16,-9-11-8 0,13 11 7 15,-4 0 7-15,0 0-8 0,0 0-1 16,0 0 2-16,0 0-6 16,2 0 0-16,-2 0-1 15,0 0-11-15,0 0 1 0,0 0 0 0,0 0 1 16,0 0-1-16,0 0 0 0,0 0-2 16,0 1-3-16,0-1-4 0,0 0 0 15,-2 0 1-15,2 0-2 16,0 0 0-16,0 0 1 0,0 1-1 15,0-1 5-15,0 0 0 0,0 0 4 16,0 0 3-16,0 0 0 0,0 0 1 16,0 0-10-16,0 0 2 0,0 0-2 15,0 0 0-15,0 1 2 0,0 2 2 16,0 2-2-16,0 3 9 16,0 1 4-16,0 7-10 0,0 1 0 15,0 6-4-15,2 4-2 0,1 4-4 16,3 5-35-16,0-1-53 0,2 1-124 15,0-3-223-15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24:42.8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25856 3597 715 0,'0'0'0'0,"0"0"258"0,0 0-384 15,0 0 252-15,0 0 201 0,0 0-233 16,0 0 16-16,0 0-41 0,-19-20-20 16,29 24-7-16,1 3 11 0,7 1 3 15,3-1-19-15,4-2-13 16,2 0-8-16,8-4 6 0,-2-1-11 16,6-2-6-16,-6-8 6 0,2-1-7 15,-6 0-5-15,-2 1 2 0,2 3 5 16,-6 3-7-16,-3 0 2 0,-5 4 2 15,4 0-5-15,-3 5 4 0,3 2 7 16,-3 4-7-16,3-3 6 16,6-1-2-16,1-2 0 0,10-1 3 15,-7-1-6-15,6-3-3 0,-4 0 0 16,0 0 7-16,-4 0-8 0,-5 0 2 16,1 0-1-16,-4 0 0 15,-1-1 0-15,1 0 0 0,2 0-2 16,-1-1 4-16,1 2-1 0,2 0-2 15,-3 0 2-15,-1 3-2 0,-1 2-2 16,1 0 4-16,0-3-2 0,8-1-29 16,6-1-10-16,2-7-43 0,4-3-134 15,7-8-103-15,-1-4-289 16</inkml:trace>
  <inkml:trace contextRef="#ctx0" brushRef="#br0" timeOffset="470.14">27724 3684 1003 0,'0'0'0'0,"-99"-29"318"0,45 5-261 16,-8-5 34-16,-2-10-6 16,-2-8-29-16,2-12-39 0,0-14-10 15,6-15-2-15,10-15-9 0,19-12 8 16,13 1-3-16,16 14-1 0,33 23 0 16,15 18 88-16,20 11-67 0,25 5-8 15,18-2-2-15,18 12 17 16,17 19 18-16,-1 26-16 0,-13 41-8 15,-20 32-13-15,-29 19-18 0,-38 4-116 16,-35-2 0-16,-30-14-185 0,-30-13-800 16</inkml:trace>
  <inkml:trace contextRef="#ctx0" brushRef="#br0" timeOffset="1542.09">29992 3530 1070 0,'0'0'0'0,"0"0"364"15,0 0-274-15,0 0 9 0,64-17-11 16,-41 20-46-16,1 6-16 0,1 1-7 16,2 1-7-16,-4-2-6 15,2-3 2-15,6-1 0 0,-2-5 1 0,0 0 5 16,-5-4-3-16,9-5-2 15,1 0 1-15,-3 1-4 0,-3 3 7 16,-5 2 19-16,-2 2-8 0,2 1-7 16,1 7 3-16,5 5-2 0,0 8-3 15,6 1 2-15,-1 1-17 16,-3 0 0-16,2-4 0 0,4-10 0 16,0-5 0-16,6-6 0 0,5-10-168 15,0-10-285-15,-1-10-610 0</inkml:trace>
  <inkml:trace contextRef="#ctx0" brushRef="#br0" timeOffset="2509.16">955 4998 856 0,'0'0'0'0,"0"0"343"0,0 0-239 16,0 0-26-16,0 0-17 0,0 0 6 15,0 0 3-15,0 0-18 0,0 0-6 16,76 4-3-16,-51-8 3 0,2-2-16 16,0 0-19-16,-2-1 1 15,0 1 3-15,-1-1-5 0,-1 0 1 16,4 1 2-16,-4 1-8 0,0 4 1 15,-5 1 2-15,5 6-6 0,-9 6 8 16,3 4 9-16,4-1-11 0,5 2-2 16,8-5 2-16,9-3-10 0,0-9-3 15,11-5-30-15,0-12-73 16,2-6-154-16,-5-3-94 0,-3-2-372 16</inkml:trace>
  <inkml:trace contextRef="#ctx0" brushRef="#br0" timeOffset="2796.23">2239 4994 1258 0,'0'0'0'0,"0"0"304"15,0 0-221-15,0 0 14 0,-66-21-23 16,30 21-43-16,-9-2-24 0,-13 2-6 15,-8 0 6-15,-9-7-8 0,-3-10 2 16,-7-13 3-16,5-17-6 0,7-17 1 16,11-19 2-16,19-23 1 0,10-10-639 15,31 1 1265-15,10 9-639 0,29 16 1 16,21 12 7-16,23 5 5 16,20 9 11-16,23 12 17 0,14 29 3 15,3 32 11-15,-11 50-11 0,-24 41-33 16,-40 27 0-16,-37 16-137 0,-29-1-75 15,-35-5-286-15</inkml:trace>
  <inkml:trace contextRef="#ctx0" brushRef="#br0" timeOffset="3704.34">2549 4885 937 0,'0'0'0'0,"0"0"369"16,0 0-238-16,0 0-9 0,0 0-3 16,0 0-33-16,0 0-17 0,0 0-18 15,-42 10-28-15,53-17-12 16,5-3 22-16,9 1 0 0,6 1-10 16,8 3-5-16,7 5-1 0,8 0-12 15,6 7-5-15,6 0 0 0,10 4 0 16,-3-1 0-16,5 1 0 0,-1-2 0 15,-1-3 0-15,-2 0 0 16,5-5 0-16,-5-1 0 0,-3-1 0 16,-13 1 0-16,-15 0 0 0,-10-1 0 15,-10 1 0-15,-9 3 0 0,-3 3 0 16,-1-2 0-16,-2-3 0 0,0 2 0 16,-1-3 0-16,-3 0 0 15,0 0 0-15,0 0 0 0,-4 0 0 16,0 0 0-16,0-3 0 0,0 2 0 15,-8-5 0-15,4 0 0 0,-3 0 0 16,-3-6-123-16,4 2-75 0,-2-3-222 16,4-1-287-16</inkml:trace>
  <inkml:trace contextRef="#ctx0" brushRef="#br0" timeOffset="12857.85">17494 6902 34 0,'0'0'0'0,"0"0"110"16,0 0-63-16,0 0-25 15,0 0-14-15,0 0-10 0,0 0-31 16,0 0-116-16</inkml:trace>
  <inkml:trace contextRef="#ctx0" brushRef="#br0" timeOffset="14498.62">11940 8179 805 0,'0'0'0'15,"0"0"425"-15,0 0-269 0,0 0-20 16,0 0-18-16,0 0-63 0,0 0-20 15,0 0 3-15,-7 59-4 0,7-41-10 16,3-2-14-16,-1-4-7 16,6 0 1-16,-4-4-5 0,0-4 1 15,0 1 0-15,-2-4 0 0,-2-1-53 16,0 0 17-16,0 0-18 0,0-8-7 16,0-4-9-16,0-1-11 0,-2-4 5 15,-4 1 13-15,2-1 12 16,2 6 29-16,2 3 22 0,-4 4 0 15,4 3 0-15,0 1 20 0,4 0 22 16,2 0 21-16,11 1 8 0,-3 4-11 16,11-3-2-16,8 0-6 0,4-4-14 15,7 2-9-15,-3-2-1 0,0 0-1 16,-6 1-5-16,-10-1-10 16,-10 2-9-16,-5-1 7 0,-4 0 6 15,-4 1-6-15,-2 0 1 0,0 0 3 16,0 0-6-16,0 2 7 0,-4 8 2 15,-2 3 7-15,-2 7 0 0,-3 4-9 16,-1 4-9-16,-3 6 0 16,1 1 0-16,4 3-7 0,-7 3 2 15,5-1 2-15,-1-4-4 0,5-6 2 16,2-7 2-16,2-6-6 0,2-7 4 16,2-4 1-16,0-2-4 0,0-3 1 15,0-1 1-15,0 0 0 16,0 0 1-16,0 0 1 0,0 0-4 15,0 0 1-15,0 0 4 0,0 0-6 16,0 0 3-16,0 0 2 0,0 2-4 16,0-2 1-16,2 0 4 0,0 0-6 15,-2 0 3-15,2 0 2 0,-2 0-4 16,0 0 2-16,2-3 1 16,0 1-2-16,-2 1-4 0,0 0 4 15,0-2-7-15,0 3 7 0,0 0 0 16,0 0-7-16,0 0 8 0,0 0 0 15,2 0 0-15,-2 0-5 0,0 0 5 16,0 0 0-16,0 0-6 16,0-2 7-16,0 2-2 0,0-2-4 15,2 2 5-15,-2 0 0 0,0-1-5 16,0 1 7-16,0 0-4 0,0-2 1 16,0 2 4-16,0 0-6 0,0-2 4 15,0 1 1-15,0 1-4 16,0-2 4-16,0 1 0 0,0 1-3 15,0-1 1-15,-2 0 1 0,2-1-2 16,0-1-1-16,0 2 2 0,0 1 0 16,0 0-1-16,0 0 2 0,0 0-2 15,0 0-5-15,0 0 6 0,0 0 0 16,0 0-4-16,0 0 6 16,0 0-4-16,0 0 1 0,0 0 1 15,0 0 0-15,0 0-1 0,0 0 3 16,-2 0-4-16,2 0 3 0,0 0-2 15,0 0-7-15,0 0 6 0,0 0-2 16,0 0-7-16,0 0 8 16,0-1 2-16,0-1-5 0,2 1 5 15,-2-1 2-15,2 2-2 0,-2 0 0 16,0 0 4-16,0 0-6 0,0-1 3 16,0 1 2-16,0 0-4 0,0 0 1 15,0 0 2-15,0 0-2 16,0 0-5-16,0-1 4 0,4 1-6 15,-4-1 6-15,0 1-2 0,0 0-10 16,0-1 7-16,0 0 1 0,-4-2-7 16,4-1-1-16,0 1 3 0,0-2-7 15,-2 3 2-15,2-3-18 0,0-1-58 16,0 0-25-16,6-4-74 16,-6 0-275-16</inkml:trace>
  <inkml:trace contextRef="#ctx0" brushRef="#br0" timeOffset="21740.27">12723 5654 621 0,'0'0'0'16,"0"0"206"-16,0 0-119 0,0 0 5 16,0 0-22-16,0 0-28 0,0 0 2 15,0 0-11-15,-31 21-6 0,31-19 0 16,0-2-11-16,0 0-4 15,0 0 12-15,0 0 1 0,0 0 3 16,-4 0 8-16,4 0-2 0,0 0 1 16,0 0-1-16,4 0-6 0,-4 0-2 15,0 0 8-15,0 0-11 0,0 0-7 16,0-2 1-16,0 0-8 16,2-4-6-16,2-1 10 0,7-5 1 15,1-2 2-15,7-6 4 0,-3-4-8 16,11-5 3-16,4-7 5 0,6-4-5 15,7-5 1-15,3-3 4 16,5-3-8-16,0 3-1 0,1 5-2 16,-5 7-4-16,-9 6-9 0,-6 9 8 15,-8 4-2-15,-4 3-2 0,-3 3 0 16,-5 1 0-16,1 0-7 0,1 1 11 16,-5-1-6-16,2 1-3 15,-3 0 10-15,-3 2-6 0,2 2-4 16,-6 1 7-16,0 3-4 0,-2 1-19 15,0 0 15-15,0 0-20 0,0 0-39 16,-2 3-38-16,2 6-32 0,-6 0-13 16,2 6-36-16,-2-3-94 0,-1 3-206 15</inkml:trace>
  <inkml:trace contextRef="#ctx0" brushRef="#br0" timeOffset="22278.94">13116 6822 530 0,'0'0'0'0,"0"0"143"0,0 0-76 16,0 0 18-16,0 0-14 0,0 0-6 15,0 0 5-15,0 0-5 0,-37 62-5 16,37-56 8-16,-7-1-4 16,5-4-6-16,2 0 5 0,-2-1-2 15,2 0-14-15,0 0 4 0,0 0 0 16,0 0-8-16,0 0 1 0,0 0-8 16,0 0-11-16,0 0-2 0,0 0 3 15,0 0-3-15,0 0-4 16,4-6-5-16,7-10-12 0,7-7 0 15,5-11 5-15,8-6-7 0,8-2 0 16,5-9 0-16,5 0 8 0,5-2-3 16,0 3 13-16,-7 4-8 0,-3 8-6 15,-9 6 6-15,-4 4-9 0,-10 8-2 16,-7 4 2-16,-1 6-5 16,-9 1-11-16,2 3 6 0,-4 1-33 15,-2 4-70-15,0-1-50 0,2 2-86 16,-2-3-270-16</inkml:trace>
  <inkml:trace contextRef="#ctx0" brushRef="#br0" timeOffset="22874.75">14230 5098 891 0,'0'0'0'16,"0"0"311"-16,0 0-177 0,0 0-15 15,0 0-20-15,0 0-27 16,0 0-40-16,0 0-11 0,0 0 23 16,48 47-17-16,-11-26-5 0,6 2-13 15,11 4-3-15,4 3 8 0,2 2-5 16,6 0-7-16,-8 3 6 0,2-2-6 15,-6 2-4-15,-3 3 4 0,-5-3 3 16,-9 2 26-16,-4-2-8 16,-14-4-25-16,-9-6-2 0,-4-4 8 15,-2-6-8-15,2-5-27 0,-4-6 10 16,9-2-105-16,1-2-207 0,3-4-36 16,-9-5-224-16</inkml:trace>
  <inkml:trace contextRef="#ctx0" brushRef="#br0" timeOffset="23250.53">14571 6451 1062 0,'0'0'0'0,"0"0"230"16,0 0-165-16,0 0-8 15,0 0 58-15,0 0-14 0,41 90-34 16,-7-47-15-16,7 10-9 0,9 9-9 16,-7 1-8-16,0 0-17 0,-3-4-7 15,-9-14 4-15,0-6-5 0,-5-11-2 16,-1-11-80-16,2-13-56 16,-4-9-189-16,0-25-447 0</inkml:trace>
  <inkml:trace contextRef="#ctx0" brushRef="#br0" timeOffset="23705.29">16200 5545 1093 0,'0'0'0'16,"0"0"342"-16,0 0-201 0,0 0-39 16,0 0 2-16,0 0-27 15,0 0-50-15,0 0-6 0,68-74 8 16,-10 27-15-16,14-3-6 0,1-3 3 16,1-2-5-16,5 5-2 15,-11 6 7-15,-16 11-11 0,-13 12 0 16,-16 7-39-16,-7 6-17 0,-3 7-76 15,-9 1-62-15,-4 7-57 0,-4 9-229 16</inkml:trace>
  <inkml:trace contextRef="#ctx0" brushRef="#br0" timeOffset="24079.31">16136 6875 1163 0,'0'0'0'0,"0"0"406"16,0 0-272-16,0 0-51 0,0 0-4 16,37-61-21-16,-6 26-22 0,15-8-5 15,12-8-11-15,10-3-13 0,4-6 2 16,7 1 7-16,3 1-11 16,-5 7-5-16,-9 9 0 0,-16 9 0 15,-17 12 0-15,-14 6 0 0,-7 8 0 16,-10 6 0-16,-4-3 0 0,0 4 0 15,-2 0 0-15,-8 0 0 0,-1 2 0 16,-7 6 0-16,1-2-106 16,7-2-78-16,-5-2-283 0</inkml:trace>
  <inkml:trace contextRef="#ctx0" brushRef="#br0" timeOffset="24857.44">19307 5511 966 0,'0'0'0'0,"0"0"249"0,0 0-87 16,0 0-66-16,21-20-18 16,12-8 33-16,12-8-42 0,11-6-14 15,10-2-7-15,6-1-8 0,3 1-15 16,-3 6-6-16,-6 1-7 0,-8 8-13 15,-12 1 0-15,-9 6 2 16,-10 3-2-16,-11 7-28 0,-5 5-1 16,-9 6-17-16,-2-1-27 0,0 4-23 15,-6 9-79-15,-11 7-78 0,-4 5-46 16,-3 2-131-16</inkml:trace>
  <inkml:trace contextRef="#ctx0" brushRef="#br0" timeOffset="25221.05">19216 6885 1216 0,'0'0'0'0,"0"0"175"0,0 0-81 16,81-63-26-16,-42 42 33 0,6-7-28 15,11-5-25-15,10-6 5 0,9-3-6 16,7-7-18-16,9-4-7 0,0 1-6 16,0-2-12-16,-6 8 0 0,-13 7 2 15,-12 5-9-15,-12 8 5 16,-15 4 3-16,-10 5-7 0,-9 5-8 15,-8 3-4-15,-4 6-20 0,-2-1-40 16,-6 4-53-16,-4 0-123 0,2 0-277 16</inkml:trace>
  <inkml:trace contextRef="#ctx0" brushRef="#br0" timeOffset="28207.54">12895 8339 555 0,'0'0'0'0,"0"0"550"0,0 0-423 15,0 0-26-15,0 0-33 0,0 0-31 16,0 0 25-16,0 0-3 0,70 19-29 16,-47-14-19-16,-1-2-4 0,1-1-4 15,-8 1-5-15,-1-1 3 16,-4-2-2-16,1 0-82 0,-5 0 9 15,-4 0-38-15,-2 0-22 0,0 1-57 16,-6 1 17-16,-7 1-82 0,-3 4-168 16</inkml:trace>
  <inkml:trace contextRef="#ctx0" brushRef="#br0" timeOffset="28372.61">12864 8518 814 0,'0'0'0'0,"0"0"267"0,0 0-150 15,0 0 65-15,0 0-61 0,76-1-23 16,-49-2-9-16,4-1-38 16,-6 3-18-16,-2 1-21 0,-3 0-9 15,-3-1-3-15,1 1 0 0,-5 0-43 16,3-4-38-16,1 1-96 0,4-3-60 16,-5-1-154-16</inkml:trace>
  <inkml:trace contextRef="#ctx0" brushRef="#br0" timeOffset="28835.57">13784 8462 938 0,'0'0'0'0,"0"0"339"16,0 0-230-16,0 0-17 0,0 0 2 15,0 0 0-15,0 0-11 0,57 12-8 16,-26-10-35-16,3 1-15 16,3-2-3-16,-4 2-10 0,-2 0-9 15,-8 2 1-15,-1-3-5 0,-9 1-1 16,-1-3-11-16,-2 0-14 0,1 0-27 15,-7 1-55-15,2-1-69 0,-2 1-45 16,5-1-200-16,-9 0-238 16</inkml:trace>
  <inkml:trace contextRef="#ctx0" brushRef="#br0" timeOffset="29406.19">14699 8354 499 0,'0'0'0'0,"0"0"291"0,0 0-135 16,0 0-11-16,0 0-19 0,0 0-21 15,0 0-26-15,35-69-31 0,-37 58-11 16,-2 2 0-16,-10-3-12 16,3 0 0-16,-5 3 1 0,-3-1-4 15,-3 5 6-15,-1 5 13 0,-2 1-18 16,2 12-12-16,3 6-5 0,-1 9-5 16,2 2-2-16,1 6 2 0,3 5 1 15,3 2-2-15,6 4 0 16,2-6 3-16,4-3 3 0,10-5 7 15,6-10-10-15,7-5 3 0,6-6 2 16,4-9-3-16,-4-3 5 0,0-7 5 16,-4-11-12-16,-2-3-1 0,-5-5 3 15,1-1-5-15,-5-3 0 0,-5 1 0 16,-3-2-7-16,-6-1-6 16,0 6 0-16,-2 5 5 0,-2 7 6 15,1 8 4-15,1 6-4 0,-2 0 4 16,2 2 1-16,-2 9-3 0,2 3 0 15,2 6 0-15,2 2 5 16,6-1-2-16,1 1 0 0,5-1-5 16,1-2 3-16,-1-5 2 0,3-1-3 15,-3-2 0-15,-4-5 0 0,1-1 1 16,-1-5-1-16,-6 0-25 0,6-2-31 16,-1-3-36-16,-5-1-30 0,4-1-11 15,0 3-28-15,-1-1-71 16,-1 0-39-16,2 0 21 0</inkml:trace>
  <inkml:trace contextRef="#ctx0" brushRef="#br0" timeOffset="29752.34">14962 8481 692 0,'0'0'0'0,"0"0"482"15,0 0-306-15,0 0-34 0,0 0-7 16,8 62-66-16,-2-40-29 16,-2 2-12-16,3 0-14 0,-1-4-5 15,4-1-3-15,-6-4-6 0,5-4 0 16,-3-1 4-16,-2-8-5 0,-2 0-12 15,0-2-10-15,0-4 4 16,4-5-2-16,1 1-1 0,-5 1 5 16,0 0 14-16,0 1 3 0,4-3 0 15,2 1 0-15,-2-5 0 0,5 2 0 16,1-1 0-16,-4 2 0 0,7 4 1 16,-7 2-1-16,2 2 0 15,-5 2 8-15,1 6 1 0,4 2 6 16,-4 5-1-16,-6-1 0 0,2 1 0 15,3 1-7-15,-1-3-2 0,-2 0-1 16,2-5-1-16,-2-2-2 0,-2-2-2 16,0-2-12-16,0 1-28 15,2-1-62-15,0-2-9 0,2-3-3 16,4-1-76-16,3 0-21 0,-7-2-71 16,4 0 23-16,3-2-3 0</inkml:trace>
  <inkml:trace contextRef="#ctx0" brushRef="#br0" timeOffset="29891.09">15272 8586 648 0,'0'0'0'15,"0"0"532"-15,0 0-387 0,0 0-25 16,0 0-10-16,0 0-23 16,74 7-30-16,-49-3-16 0,0 2-20 15,6-1-16-15,-6 2-4 0,-3-2-2 16,-7-3-59-16,-3 2-29 0,-8-2-13 16,-4-2-24-16,0 0-89 0,0 0-15 15,-4-4-151-15</inkml:trace>
  <inkml:trace contextRef="#ctx0" brushRef="#br0" timeOffset="30061.92">15388 8521 1142 0,'0'0'0'0,"0"0"344"0,0 0-260 16,0 60 37-16,2-40-43 0,0 2-32 15,4 0-27-15,2-3-12 0,-2-2-4 16,1-2-6-16,1-4-42 0,-2-4-29 15,0-4-89-15,5-3-27 16,-5-3-108-16,-4-4-327 0</inkml:trace>
  <inkml:trace contextRef="#ctx0" brushRef="#br0" timeOffset="30424.06">15751 8408 689 0,'0'0'0'0,"0"0"426"16,0 0-255-16,0 0-52 0,0 0-16 15,0 0-1-15,0 0-32 0,0 0-21 16,-18-6-6-16,18 6-13 16,0 0-6-16,0 2-8 0,0 5-5 15,0 6 1-15,0 6 4 0,0 5-2 16,0 5-1-16,0 3-5 0,2 3-6 16,0 0-2-16,6 1 0 0,-2-2-106 15,1-3-86-15,1-4-194 16,-8-4-396-16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29:41.642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20644 4787 672 0,'0'0'0'0,"0"0"300"0,0 0-143 16,0 0-26-16,0 0 41 0,0 0-47 16,0 0-19-16,0 0-6 0,-16-17-37 15,-1 32-18-15,-8 6-3 16,-3 7-18-16,-3 2-15 0,-5 6-5 15,-1-1 0-15,-4 1-5 0,-1-1 2 16,5 1 1-16,2-7-3 0,10-4-33 16,3-3 15-16,7-5-14 0,7-4-20 15,2-2-34-15,4-6-26 0,-5-3-44 16,5-2 18-16,2-3-45 16,0-7-155-16,-4-4-27 0</inkml:trace>
  <inkml:trace contextRef="#ctx0" brushRef="#br0" timeOffset="339.81">20202 5013 672 0,'0'0'0'0,"0"0"381"16,0 0-252-16,0 0-3 0,0 0-17 15,0 0-21-15,0 0-6 0,0 0-36 16,0 0-9-16,29 73-1 0,-29-53-10 16,0-3-6-16,-4-3 5 0,-2 1-2 15,-1-4-5-15,3-2 10 16,-4-2-9-16,4-2-2 0,2 0-1 15,-2-1-9-15,4 1-4 0,0-3 2 16,0 0-5-16,0 2 0 0,0-2 0 16,0-1 1-16,0 1-1 0,4 1 0 15,-2-2 4-15,2 1-5 16,0-1 2-16,2-1 10 0,3 0-4 0,1 0 4 16,2 0-4-16,3 0-2 15,3 0 5-15,3-1-7 0,0 1-4 16,-1 0 2-16,-5 0-2 0,-3 0-33 15,-6 3-30-15,-1-2-37 16,-3 3-50-16,-2-3-90 0,0 2-33 16,-9 1-143-16</inkml:trace>
  <inkml:trace contextRef="#ctx0" brushRef="#br1" timeOffset="5172.04">14629 9807 673 0,'0'0'0'0,"0"0"356"0,0 0-230 16,0 0-7-16,0 0-25 0,0 0-17 15,0 0 6-15,0 0-4 0,0 0-12 16,-4 0-26-16,4-15-17 16,0-2-4-16,-6-2-2 0,-5 4-5 15,1 0-2-15,-9 1-4 0,7 8-4 16,-9 4 5-16,1 2-2 0,-1 12 0 16,-6 9-5-16,0 9 0 0,5 6 0 15,3 5 2-15,4 7-1 16,3 2 3-16,4 4 3 0,6-1 3 15,2-3-5-15,8-10 2 0,11-9-1 16,5-10-5-16,7-8 3 0,0-9 1 16,0-4-2-16,2-4 2 0,-10-10-4 15,-2-2-1-15,-3-5 3 0,-7-4-2 16,-3-3-2-16,0-5 0 16,-6-2 3-16,-4-2-4 0,2 0 2 15,0 3-2-15,0 4-10 0,0 11 10 16,0 11 1-16,0 5 0 0,0 3 0 15,0 3-1-15,-2 8-9 16,2 11 14-16,4 3 1 0,7 7-2 16,5-2 2-16,3 0-3 0,-1-1-3 15,-3-4 2-15,2 0 2 0,-1-7-4 16,-6-4 2-16,5-4-2 0,-11-2-13 16,4-3-12-16,-2-5-37 0,-3 0-19 15,1-8-52-15,-4-2-57 16,4-6-12-16,-2-2-98 0,0-1-160 15</inkml:trace>
  <inkml:trace contextRef="#ctx0" brushRef="#br1" timeOffset="5504.92">14875 9971 996 0,'0'0'0'0,"0"0"446"16,0 0-329-16,0 0-17 16,27 60-21-16,-21-34-39 0,-4 2-16 15,0-3-13-15,0-1-7 0,2-4 0 16,3-5-3-16,-1-5 0 0,-2-6-2 15,0-2-27-15,0-4-9 0,0-9 18 16,3-3 4-16,-5-4-7 16,0-2 2-16,4 0 4 0,0 1 14 15,4 0 4-15,-5 1-2 0,7-1 0 16,-6 4 0-16,7 1 11 0,-1 8 0 16,-2 5 10-16,1 1-3 0,-5 5-10 15,0 9 2-15,0 3 5 16,-2 5-4-16,-2-1-2 0,3 1-6 15,-1-3-3-15,-2-4 0 0,-2-3 2 16,0-3-2-16,4-3-31 0,-4-5-16 16,2-1-18-16,0-1-38 0,0-10-19 15,0-2-20-15,0-4-62 0,2 1-117 16,5 0 44-16,-3 1 34 16</inkml:trace>
  <inkml:trace contextRef="#ctx0" brushRef="#br1" timeOffset="5655.55">15133 10032 394 0,'0'0'0'0,"0"0"473"16,0 0-214-16,0 0-102 0,0 0-39 15,0 0-13-15,64 5-16 0,-41-5-18 16,6 0-32-16,-2 0-36 16,0 0 4-16,0-1-7 0,-4 1 0 15,-9 0-31-15,-4 0-43 0,1 0-18 16,-7 0-1-16,-4-3-56 0,-2 1-28 16,-4 0-92-16,-11-3-63 0,0-6 40 15</inkml:trace>
  <inkml:trace contextRef="#ctx0" brushRef="#br1" timeOffset="5793.94">15268 9892 933 0,'0'0'0'0,"0"0"357"0,0 0-186 15,10 68-31-15,-4-43-28 16,0 2-38-16,-1 4-39 0,-3-2-13 16,-2-3-15-16,2-3-5 0,2-5-4 15,0-4-93-15,2-7-23 0,-2-7-69 16,-2-2-143-16,0-11-254 0</inkml:trace>
  <inkml:trace contextRef="#ctx0" brushRef="#br1" timeOffset="6094.35">15656 9819 1080 0,'0'0'0'16,"0"0"350"-16,0 0-250 0,0 0 27 15,0 0-35-15,0 0-43 0,11 88-18 16,-11-52-7-16,0 5 4 16,2 0 0-16,-2-3-13 0,8-3-5 15,-2-9-8-15,-2-4-2 0,3-6 0 16,-3-6 0-16,-4-4-11 0,2-2-4 15,-2-4-37-15,0 0-36 0,0-8-53 16,-6-5-147-16,-5-6-204 16</inkml:trace>
  <inkml:trace contextRef="#ctx0" brushRef="#br1" timeOffset="6605.84">13352 9865 1129 0,'0'0'0'15,"0"0"344"-15,0 0-236 0,0 0-6 16,0 0 3-16,0 0-41 0,80-15-25 15,-49 14-19-15,0 1-17 0,-4 1 0 16,-2 3-6-16,-2 1-34 16,-9 3-26-16,1-4-72 0,-11 2-33 15,-2 1-22-15,-2-2-83 0,-4-2-57 16,-11 1-159-16</inkml:trace>
  <inkml:trace contextRef="#ctx0" brushRef="#br1" timeOffset="6776.36">13339 10080 950 0,'0'0'0'0,"0"0"380"0,0 0-217 16,0 0-26-16,79 27-31 0,-46-27-22 15,4-8-48-15,4 2-17 0,-8-1-16 16,-4 4-6-16,-6 3-92 16,-4 1-100-16,-7 9-84 0,-12 2-253 15</inkml:trace>
  <inkml:trace contextRef="#ctx0" brushRef="#br1" timeOffset="7239.4">12020 10033 1029 0,'0'0'0'0,"0"0"363"16,0 0-266-16,0 0-27 0,0 0-5 15,0 0-2-15,64 0-32 0,-33-1-20 16,5 1-9-16,-8 4 2 0,6-3-8 16,-3 1-105-16,2-1-9 0,-6-1-73 15,-7-1-64-15,-1-7-161 0</inkml:trace>
  <inkml:trace contextRef="#ctx0" brushRef="#br1" timeOffset="7403">12624 9729 1379 0,'0'0'0'0,"0"0"257"15,0 0-173-15,0 0-14 0,2 82-39 16,2-58-16-16,-2-3-15 0,4-3 0 16,5-3-95-16,-9-2-76 0,4-8-7 15,-2-1-36-15,-2-4-228 16,-2-4-138-16</inkml:trace>
  <inkml:trace contextRef="#ctx0" brushRef="#br1" timeOffset="7671.39">12665 9800 965 0,'0'0'0'0,"0"0"448"15,0 0-363-15,0 0 5 0,0 0-1 16,64-4-47-16,-41 4-7 16,-4 3-11-16,-1 1-10 0,-5-2 0 15,1 1-8-15,-8 0-2 0,1-1 2 16,-7-2-2-16,2 1 1 0,-2-1 3 15,0 0 2-15,0 1 6 16,0-1 1-16,0 2-3 0,0-2-6 16,0 1 2-16,2-1-9 0,-2 0 3 15,0 0 1-15,0 3-8 0,0 7-1 16,-2 10 8-16,-7 11 10 0,-1 11-12 16,-2 6 1-16,-3 5-5 0,-3 4-1 15,-1 1-14-15,0-1-40 0,7-5-46 16,-3-6-76-16,9-6-85 15,2-6-119-15,-4-6-275 0</inkml:trace>
  <inkml:trace contextRef="#ctx0" brushRef="#br1" timeOffset="15232.27">25847 8150 726 0,'0'0'0'15,"0"0"301"-15,0 0-215 0,0 0-44 16,0 0-7-16,0 0 12 0,0 0 4 16,-2 91-28-16,4-51-3 0,2-1-12 15,1 1-1-15,3-3-9 16,2-3 4-16,-6-5 2 0,5-7-6 15,1-3 3-15,-8-6 3 0,2-3-8 16,-2-3 6-16,-2-7 1 0,0 0-6 16,0 0 4-16,0-6-3 0,0-8-54 15,0-8-41-15,-2-9-40 16,0-5-127-16,-2-5-75 0</inkml:trace>
  <inkml:trace contextRef="#ctx0" brushRef="#br1" timeOffset="15408.56">25847 8108 848 0,'0'0'0'0,"0"0"290"0,0 0-221 15,-43 61-11-15,28-37-21 0,5 1-23 16,-2-1-8-16,8-3-7 0,-3-5-6 16,7-5-23-16,0-5-48 0,0-6-58 15,7-1-112-15,-3-10-161 16</inkml:trace>
  <inkml:trace contextRef="#ctx0" brushRef="#br1" timeOffset="15550.35">25847 8094 881 0,'0'0'0'0,"0"0"368"16,0 0-271-16,0 0-20 0,0 0-15 16,0 0-33-16,75 44-16 0,-59-30-7 15,-1-1-12-15,-1-2-48 0,1-1-52 16,-9 0-71-16,-2-1-120 0,-4 0-128 15</inkml:trace>
  <inkml:trace contextRef="#ctx0" brushRef="#br1" timeOffset="16034.8">25545 8820 762 0,'0'0'0'0,"0"0"349"15,0 0-273-15,0 0-33 0,0 0 79 16,0 0-45-16,25 71-32 0,-14-44-16 15,-5 0-13-15,0-1-3 0,0-4-2 16,-2-2-11-16,-4-4 0 16,2-3 9-16,0-6-12 0,1-2 5 15,-3-5 1-15,0 0-3 0,2-5 0 16,2-11 33-16,2-4-30 0,0-8-1 16,0 0 0-16,5 3-4 0,-3 2 0 15,6 6 2-15,-3 3-18 16,3 5 13-16,-5 5 3 0,7 4-3 15,-6 1 5-15,3 11 0 0,-5 5 0 16,2 2 0-16,-5 4 4 0,-3-2-3 16,-2 1 4-16,2-1-1 0,-2-6-6 15,0-2 4-15,0-4 2 0,0-5-7 16,0-1-18-16,0-3-22 16,0-2-44-16,4-8-22 0,2-4-35 15,2-3-151-15,-2-5-68 0</inkml:trace>
  <inkml:trace contextRef="#ctx0" brushRef="#br1" timeOffset="16364.22">25913 8936 919 0,'0'0'0'15,"0"0"346"-15,69 6-262 0,-45-6-23 16,-1 2-20-16,-2-2-33 0,-5 3-4 16,-3-1-8-16,-3-2-43 0,-2 0-7 15,-8-4-25-15,0-1-19 16,-4 1-27-16,-8-4-46 0,-3-2-12 15,1-2 39-15,-5-3 26 0,7-3 24 16,0 1 3-16,1 0 68 0,5 4 41 16,2 5 60-16,4 3 38 0,-2 3 83 15,2 1-13-15,0 1 3 0,0 0-47 16,0 11-63-16,2 7 29 16,-2 8-9-16,2 5-53 0,0 2-8 15,0 1-14-15,0-1-3 0,0-2-5 16,-2-3-12-16,0-7 1 0,2-3-3 15,2-7-4-15,-4-5-13 16,5-6-26-16,-3-2-46 0,2-10-3 16,8-5-35-16,-4-3-144 0,1-1-47 15,3 2-213-15</inkml:trace>
  <inkml:trace contextRef="#ctx0" brushRef="#br1" timeOffset="16847.24">26238 8799 621 0,'0'0'0'15,"0"0"314"-15,0 0-220 0,0 0-16 16,0 0-5-16,0 0-28 16,0 0-16-16,0 0 1 0,0 0 0 15,-2-10-3-15,2 10-6 0,0 0-3 16,0 0-7-16,-2 0 0 0,2 0-3 15,-2 0-2-15,2 0 3 0,0 0 4 16,0 0-4-16,-2-1 0 16,-2-1-1-16,1 2 3 0,1-2 2 15,0 2-1-15,2-2-3 0,-2 2 0 16,2 0-2-16,0 0-3 0,0 0 4 16,0 0-3-16,0 6-8 0,0 5 6 15,0 5 17-15,0 7 2 16,2 4 2-16,-2 3-2 0,0 5-10 15,4 0-5-15,5-1-3 0,-3-4-5 16,0-1 2-16,2-7 2 0,-3-2-4 16,-1-5 2-16,-2-3 4 0,0-4 6 15,-2-2 10-15,0-5-7 0,0-1-7 16,0 0 6-16,0 0-2 16,0 0-10-16,0-1 4 0,0-2-4 15,0 1-2-15,0-1 1 0,0 1 0 16,0-2 0-16,0 0-11 0,0 0-15 15,0-1-28-15,0 0-10 0,0 0-6 16,2-1-61-16,-2-1-50 16,4-1-170-16</inkml:trace>
  <inkml:trace contextRef="#ctx0" brushRef="#br1" timeOffset="17659.18">28162 8017 631 0,'0'0'0'0,"0"0"328"0,0 0-201 16,0 0-18-16,0 0-19 0,0 0-17 15,0 0-30-15,0-6-9 0,3 6-10 16,-1 4-14-16,0 2-9 16,2 6 6-16,-2 7 19 0,2 7-2 15,-2 7 8-15,2 9 1 0,-2 5-2 16,7 4-2-16,-1 4-10 0,-4-3-10 15,10 4-9-15,-5-8 0 0,-5-4 2 16,6-10-18-16,-10-5 10 16,2-6 2-16,-2-8 0 0,0-4 4 15,0-8 0-15,0-3-35 0,-2-4-1 16,-2-10-38-16,-2-8-56 0,4-5-12 16,0-5-100-16,2 0-137 0,-4-3-153 15</inkml:trace>
  <inkml:trace contextRef="#ctx0" brushRef="#br1" timeOffset="17845.4">28204 8052 800 0,'0'0'0'0,"0"0"310"0,0 0-224 16,0 0 5-16,0 0-34 0,0 0-31 15,0 0-9-15,0 0 4 0,-42 59-3 16,30-41-12-16,-2-1-1 0,-3 0-3 15,5-3-4-15,-1-6-18 0,7-5-16 16,6-3-52-16,0 0-13 16,6-7-85-16,7-7-112 0,-3-5 5 15</inkml:trace>
  <inkml:trace contextRef="#ctx0" brushRef="#br1" timeOffset="17964.03">28204 8052 750 0,'6'-11'0'0,"4"24"468"16,1 3-327-16,-1-1-27 0,2-2-6 15,9 2-39-15,2-5-25 0,2-3-15 16,1-2-19-16,-3 0-9 0,-2-2-2 16,-5 0-172-16,-11 0 10 0,-3 1-133 15,-2 2-155-15</inkml:trace>
  <inkml:trace contextRef="#ctx0" brushRef="#br1" timeOffset="18484.18">27983 8950 1254 0,'0'0'0'0,"0"0"250"0,0 0-198 16,0 0 12-16,0 0-14 0,35 70-22 15,-31-48-17-15,0-1-1 0,0-2-7 16,-4-5-5-16,2-3 4 0,-2-7 1 15,0 0-4-15,0-3 2 0,2-1 0 16,4-7-2-16,-1-9 2 16,1-5 8-16,8-5-9 0,-3 0-10 15,7 3 5-15,-3 5 0 0,-3 5 7 16,3 4-4-16,-7 6-1 0,4 3 5 16,-3 6 2-16,3 6 2 15,-4 4 4-15,-8 2-2 0,2 1 1 16,-2 0 6-16,0-1-2 0,0-1-5 15,0-3 1-15,0-4-4 0,-2-5-6 16,2-3 2-16,0-2-1 0,0 0-43 16,4-10-27-16,7-2-43 0,-3-4-82 15,8 0-60-15,-3 2-158 0</inkml:trace>
  <inkml:trace contextRef="#ctx0" brushRef="#br1" timeOffset="18673.5">28361 8972 1234 0,'0'0'0'0,"0"0"360"16,0 0-250-16,66-16-38 16,-37 8-14-16,0 0-25 0,0 0-22 15,-4 3-8-15,-7 3-6 0,-7-1-39 16,-5 3-14-16,0 0-61 0,-6 0-20 16,-6 2-12-16,0-1-26 0,-3 0-46 15,-5-1-13-15,6-2-20 16,-7-8 47-16</inkml:trace>
  <inkml:trace contextRef="#ctx0" brushRef="#br1" timeOffset="18812.54">28483 8842 598 0,'0'0'0'16,"0"0"461"-16,0 0-360 0,0 0 4 15,0 0-6-15,0 0-24 0,2 75-5 16,-6-49-25-16,4 2-16 16,-2 1-13-16,0-2-6 0,2-2-8 15,0-3-4-15,4-6-32 0,-2-5-21 16,4-4-36-16,-2-7-4 0,4-1-51 15,-1-12-143-15,5-5-89 16</inkml:trace>
  <inkml:trace contextRef="#ctx0" brushRef="#br1" timeOffset="19437.62">28729 8817 773 0,'0'0'0'16,"0"0"237"-16,0 0-185 0,0 0-24 16,0 0 2-16,0 0-13 0,0 0-15 15,0 0 5-15,0 0 6 16,23-38 24-16,-23 38 19 0,0 0 6 16,0-1-2-16,0 1-21 0,0-1-6 15,0 1-10-15,0 0-2 0,-2-1-5 16,2 0-7-16,0-2 5 0,0 3-4 15,0 0-4-15,0 0 7 0,0 0 2 16,0 0 2-16,0-1 5 16,0 1-5-16,-3-1-3 0,3-1 8 15,0 2-7-15,-2 0-9 0,2 0 4 16,0 0-6-16,0 0-5 0,0 0 2 16,0 0 8-16,0 0-12 0,0 0 6 15,-2 0 1-15,2-1-5 16,0 1 2-16,0-1 2 0,0 1-5 15,0 0 4-15,0 0 5 0,0 0-6 16,-2 0 7-16,2 0-6 0,0-1-3 16,0 1 2-16,-2 0 11 0,2 0-13 15,0 0 2-15,0 0 10 0,0 0-11 16,0 0 0-16,0 0 11 16,0 0-9-16,0 0 5 0,0 0 1 15,0 0-4-15,0 0 10 0,0 0-1 16,0 0-9-16,0 3 4 0,2 7-7 15,-2 5 1-15,2 5 7 0,2 4-7 16,1 7-4-16,1 7 4 16,2 3-6-16,0 1-26 0,-6-2 5 15,0-2-1-15,-2-5 0 0,0-2 18 16,-2-6 2-16,0-4-6 0,-4-9 13 16,4-2-1-16,0-6 0 0,-4-4-4 15,4-2-2-15,2-4-14 16,0-1-7-16,0 0-26 0,0 2-34 15,0-2 11-15,0 3-29 0,0 1-72 16,0-1-71-16,0-1-118 0</inkml:trace>
  <inkml:trace contextRef="#ctx0" brushRef="#br1" timeOffset="22243.47">16163 9761 1197 0,'0'0'0'0,"0"0"342"16,0 0-262-16,23 1-13 0,3-1 32 16,5 0-43-16,0-1-34 0,5 1-6 15,-10 0-15-15,-1 1-2 16,-2 1 2-16,0-1-4 0,-7 1-35 15,-7 0 2-15,-3-1-20 0,-4 3-34 16,-2-2-7-16,-2 3 11 0,-7 0-21 16,-7 2-37-16,4 0-54 0,-7 0-55 15,-2 3-8-15,1 2-80 0</inkml:trace>
  <inkml:trace contextRef="#ctx0" brushRef="#br1" timeOffset="22542.42">16200 9929 633 0,'0'0'0'15,"0"0"355"-15,0 0-226 16,0 0-30-16,0 0-9 0,0 0-28 16,0 0-24-16,0 0 21 0,0 0 26 15,31 15-23-15,-12-11-22 0,-1-2-4 16,5-2-1-16,2 0-11 0,0 0-4 16,-5-3-12-16,3 0-3 0,-2 1 5 15,-5 2-8-15,-3 0-3 16,-1-3 2-16,-6 2 9 0,-6-1-12 15,2 2 4-15,-2 0 3 0,0 0 1 16,0 0 6-16,0 0-8 0,0 0-4 16,0 0 0-16,0 0 12 0,0 0-14 15,0 0 4-15,0 0-1 0,0 0-9 16,0 0 9-16,0 0-2 16,0 0-13-16,0-1 13 0,0 1-17 15,0 0-21-15,-2 0-1 0,2 1-55 16,0-1-65-16,0 2-4 0,0-2-138 15,0 0-335-15</inkml:trace>
  <inkml:trace contextRef="#ctx0" brushRef="#br1" timeOffset="23303.91">17025 9632 935 0,'0'0'0'0,"0"0"365"16,0 0-273-16,0 0 19 0,0 0-3 15,0 0-54-15,0 0-23 0,-60 79 4 16,37-46-13-16,0 2-4 0,-3-1 4 16,3-4-11-16,4-4 0 0,3-6 4 15,3-3-9-15,7-6-4 16,0-6 7-16,6-3-7 0,0-2-4 15,2 1-1-15,6 0 3 0,9-1-7 16,5 0 9-16,5-2 9 0,8-2-13 16,1-2 4-16,3 2 2 0,-4 0-7 15,-2 2 6-15,-8 2-2 16,-4 2-20-16,-13 2-8 0,0-1-6 16,-6-1-22-16,0 0-20 0,-2-1-30 15,-4-1-33-15,-6 1 15 0,-1-3-74 16,-5-7-88-16,3-4-38 0</inkml:trace>
  <inkml:trace contextRef="#ctx0" brushRef="#br1" timeOffset="23474.6">17019 9724 855 0,'0'0'0'0,"0"0"241"0,0 0-131 16,0 0-25-16,4 86-7 0,-2-48-10 15,0 3-17-15,2 1-11 16,-2-1-4-16,2-4-20 0,0-8-12 15,-4-4 3-15,4-8-12 0,1-4-28 16,1-6-4-16,-2-5-22 0,0-2-41 16,0-10-3-16,7-7-39 0,-3-9-173 15,-2-8-165-15</inkml:trace>
  <inkml:trace contextRef="#ctx0" brushRef="#br1" timeOffset="23740.38">17285 9701 1191 0,'0'0'0'0,"0"0"222"16,0 0-117-16,-33 77-18 0,29-50-13 16,4-3-22-16,2-4-32 15,8-3-17-15,3-2-5 0,5-4 4 16,5-2 0-16,-2-3-11 0,4 0 3 16,2 0-1-16,1-1 1 0,-9-1 12 15,-7 6-6-15,-5 0-4 16,-7 3 8-16,-2 4 8 0,-9 0 1 15,-3 3 9-15,-7 1-13 0,-2 1-1 16,3-5 1-16,-1-2-10 0,0-4-13 16,7-6-21-16,-1-5-41 0,5-2-84 15,2-8-18-15,4-8-77 0,0-8-339 16</inkml:trace>
  <inkml:trace contextRef="#ctx0" brushRef="#br1" timeOffset="23896.79">17258 9710 1332 0,'0'0'0'0,"0"0"285"15,0 0-183-15,85-2-44 0,-50 1-35 16,-2 1-22-16,0-1-2 0,-6 1-172 16,-4 5-7-16,-8 6-157 0,-5-1-234 15</inkml:trace>
  <inkml:trace contextRef="#ctx0" brushRef="#br1" timeOffset="24092.2">17711 9887 1111 0,'0'0'0'0,"0"0"274"15,0 0-139-15,0 0-30 0,0 0-32 16,79 9-17-16,-55-10-36 0,10 1-19 15,-8 0-2-15,-5 0-12 0,-2 0-24 16,-9 0-45-16,-6-2-14 16,-2 1-12-16,-2-5-63 0,0-2-35 15,-4 1-130-15,-4-6-369 0</inkml:trace>
  <inkml:trace contextRef="#ctx0" brushRef="#br1" timeOffset="24270.07">17839 9737 1157 0,'0'0'0'0,"0"0"194"16,0 0-124-16,-4 85 9 0,0-50 20 16,4 2-44-16,-2-1-40 0,2-5-13 15,0-1 3-15,0-8-10 0,0-4-82 16,6-4 10-16,0-8-59 16,5-2-50-16,-3-4-99 0,4-8-123 15</inkml:trace>
  <inkml:trace contextRef="#ctx0" brushRef="#br1" timeOffset="24489.48">18315 9652 1044 0,'0'0'0'0,"0"0"338"16,-56 72-216-16,41-32 5 0,7 3-6 15,4 7-41-15,6-1-33 0,2-5-19 16,11 0-10-16,-1-7-17 0,7-6-2 16,6-4-38-16,4-10-68 0,-4-2-147 15,-3-7-73-15,-3-6-369 0</inkml:trace>
  <inkml:trace contextRef="#ctx0" brushRef="#br1" timeOffset="24910.45">18668 9795 727 0,'0'0'0'0,"0"0"317"15,0 0-171-15,0 0 14 16,-4 66-31-16,12-38-24 0,-4 0-14 15,7-1-12-15,-5 0-27 0,0-6-21 16,2-3-12-16,-1-8-14 0,-3-3-3 16,-2-3 4-16,0-4-5 0,4 0-2 15,-2-5 2-15,0-9 0 0,1-6-1 16,-1-8-19-16,4-1 5 16,-2-5-6-16,2 0 4 0,5 2-15 15,1 10 19-15,1 6 16 0,-1 5-8 16,-1 7 7-16,3 4 13 0,1 6-4 15,-5 9 13-15,3 3 4 0,-1 8-10 16,-6 3-1-16,-6 2 3 16,5 0-6-16,-1-7-1 0,-4-2-2 15,0-5-10-15,-2-6-3 0,0-5 2 16,0-4-2-16,0-3-23 0,0-9-17 16,4-4-53-16,-2-2-78 0,4-3-6 15,5 1-47-15,-5-4-159 16,4 1-32-16</inkml:trace>
  <inkml:trace contextRef="#ctx0" brushRef="#br1" timeOffset="25027.43">19046 9843 808 0,'0'0'0'16,"0"0"484"-16,0 0-378 0,65-1-7 15,-39 0-14-15,3 1-23 0,0-1-21 16,4 0-25-16,-6-2-15 16,-6 2-2-16,-9 1-84 0,1-2-29 15,-7 1-39-15,-6 0-21 0,0-2-81 16,-8-2-120-16</inkml:trace>
  <inkml:trace contextRef="#ctx0" brushRef="#br1" timeOffset="25210.41">19201 9667 1104 0,'0'0'0'0,"0"0"345"16,-4 76-215-16,2-37-16 0,0 3-27 15,-4 2-37-15,2-2-20 16,-4-4-10-16,8-3-16 0,0-6-3 15,0-8-2-15,8-5-55 0,-4-8-74 16,2-8-62-16,-2 0-77 0,7-12-320 16</inkml:trace>
  <inkml:trace contextRef="#ctx0" brushRef="#br1" timeOffset="25497.51">19497 9574 985 0,'0'0'0'0,"0"0"320"16,0 0-186-16,0 0 32 0,0 0-43 16,0 0-40-16,0 0-28 0,6 66-22 15,-6-54-10-15,0-2 4 0,0-1-2 16,0-2-11-16,0 0-1 15,0 2 3-15,4 5-9 0,-2 4 4 16,1 3 1-16,5 3-12 0,-6 5 0 16,-2 6 0-16,0-2 0 0,0 1 0 15,2-3-39-15,-2-2-11 0,0-4-39 16,0-3-47-16,2-5-64 16,4-6-82-16,-4-5-159 0</inkml:trace>
  <inkml:trace contextRef="#ctx0" brushRef="#br1" timeOffset="25844.37">19693 9815 642 0,'0'0'0'15,"0"0"354"-15,0 0-188 0,0 0-6 16,0 0-7-16,0 0 0 0,0 0-30 16,0 0-51-16,0 0-34 15,-16-7-7-15,28 10 7 0,5 3-7 16,6-4-8-16,6 3-3 0,4-1-13 15,2-3-5-15,0-1 5 0,-2 0-14 16,2-4-58-16,-8 2-21 16,-4 0-115-16,-5-1-154 0,-5-1-172 15</inkml:trace>
  <inkml:trace contextRef="#ctx0" brushRef="#br1" timeOffset="26105.68">20212 9649 933 0,'0'0'0'16,"0"0"283"-16,0 0-183 0,0 0-10 15,0 0 23-15,0 0-21 0,0 0-45 16,0 0 14-16,0 0 1 0,0 49-10 15,7-21-6-15,-7 5-13 0,0 3-17 16,0 1-2-16,0 2-6 0,2-3-11 16,0-3-27-16,0-2-30 15,0-8-75-15,-2-4-134 0,2-4-29 16,2-7-279-16</inkml:trace>
  <inkml:trace contextRef="#ctx0" brushRef="#br1" timeOffset="26498.62">20429 9608 782 0,'0'0'0'0,"0"0"407"16,0 0-254-16,0 0-7 0,0 0-9 16,0 0-49-16,67-17-19 0,-51 25-16 15,-1 2-15-15,-1 5-1 0,-4 5-9 16,7 6-16-16,-5 4-2 15,-3 6-1-15,-5 5-5 0,-4 4 1 16,0 2 3-16,-11 2-9 0,-3-3 2 16,-7-6 4-16,3-5-10 0,3-6-24 15,1-7 2-15,-1-6-27 0,7-5-50 16,0-8-31-16,1-3-81 16,7 0-139-16,0-4-310 0</inkml:trace>
  <inkml:trace contextRef="#ctx0" brushRef="#br1" timeOffset="27031.12">20971 9800 1015 0,'0'0'0'16,"0"0"419"-16,0 0-316 0,0 0 13 15,0 0-48-15,0 0-29 0,-50 60-11 16,34-34-13-16,-3 2-15 16,3-2 0-16,1-1-33 0,3-4-31 15,6-10-77-15,1 1-19 0,3-10-41 16,0-2-156-16,-2-2-64 0</inkml:trace>
  <inkml:trace contextRef="#ctx0" brushRef="#br1" timeOffset="27200.2">20847 9805 1081 0,'0'0'0'16,"0"0"359"-16,0 0-265 0,0 0 13 0,37 60-40 15,-29-38-40-15,3-2-19 16,-1-3-2-16,2-2-12 0,1-5-163 15,1-2-5-15,-7-4-75 0,7-4-298 16</inkml:trace>
  <inkml:trace contextRef="#ctx0" brushRef="#br1" timeOffset="27388.17">21209 9640 1001 0,'0'0'0'0,"0"0"357"16,0 0-187-16,-58 67-46 16,47-38-30-16,7 4-20 0,0 3-33 15,4 2-20-15,0 1 0 0,8-4-12 16,5-6-11-16,3-4-21 0,1-7-36 16,-1-5-56-16,-1-4-92 0,-3-8-30 15,-3-1-179-15</inkml:trace>
  <inkml:trace contextRef="#ctx0" brushRef="#br1" timeOffset="27544.16">21347 9800 1379 0,'0'0'0'0,"0"0"239"15,83 0-193-15,-48-3-16 0,-2 1-27 16,2-4-6-16,-2 2-194 0,-6 1-54 15,-4-2-283-15</inkml:trace>
  <inkml:trace contextRef="#ctx0" brushRef="#br1" timeOffset="27838.04">21858 9634 1219 0,'0'0'0'16,"0"0"337"-16,0 0-236 0,0 0-26 15,-71 85-3-15,45-55-19 0,-1 0-24 16,2-2-20-16,2-2-6 0,5-6 4 16,7-5 1-16,9-6-6 0,2 1-1 15,4-3 2-15,5-2-6 0,9-2 4 16,-1-3 5-16,3 0-5 16,11 0 4-16,-4-3 1 0,6 3-7 15,2-3 2-15,-1 2 2 0,-1-1-5 16,-2 1-19-16,-5-1-8 0,-5 2-29 15,-8 0-36-15,-7 0-19 0,-4 0-22 16,-2-1-45-16,-2-5-28 16,-11-6-168-16</inkml:trace>
  <inkml:trace contextRef="#ctx0" brushRef="#br1" timeOffset="27982.84">21899 9700 1092 0,'0'0'0'0,"0"0"241"15,-4 61-139-15,4-32-12 0,0 4 12 16,-2 1-41-16,0 1-42 0,-4-3-8 16,1 0-2-16,3-5-11 0,2-6-23 15,0-7-66-15,0-3-57 0,0-11-83 16,5-1-171-16</inkml:trace>
  <inkml:trace contextRef="#ctx0" brushRef="#br1" timeOffset="28309.25">22170 9592 1210 0,'0'0'0'0,"0"0"323"16,0 0-232-16,0 0-13 0,0 0 5 16,0 0-35-16,62 16-31 0,-50 3-8 15,1 8 1-15,-3 5-3 0,-2 5 9 16,-4 4 4-16,-2 0-4 16,-2 3 3-16,-4 0-1 0,-6-2-11 15,-2-4-1-15,-7-2-3 0,0-3-3 16,-3-8 0-16,1-1-20 0,0-9-24 15,7-2-94-15,-1-3-118 0,7-4-83 16,-4 1-530-16</inkml:trace>
  <inkml:trace contextRef="#ctx0" brushRef="#br1" timeOffset="30489.75">12016 10705 1059 0,'0'0'0'0,"0"0"158"0,0 0-82 16,33 71 6-16,-10-50-7 16,2-7-13-16,6-2-20 0,-6-5-14 15,-3-4-7-15,1-3-10 0,-2 0 1 16,-5-8 8-16,1-5 2 0,3-3-2 15,-5-6 0-15,2-2-3 0,3 2-3 16,-3 3 8-16,1 2-7 16,-1 5-6-16,-3 0 3 0,5 5-2 15,0 6-5-15,1 1 8 0,1 9 0 16,0 3 2-16,-5 4 8 0,1 2-5 16,-3-1-9-16,7-2 6 0,-7-2-5 15,7-6-8-15,4-6 4 16,0-1-2-16,3-11-3 0,3-4 4 15,0-5-1-15,5-4-5 0,1-3 2 16,2 2 0-16,2 5-14 0,-1 5-4 16,-1 11-22-16,0 4-51 0,-4 5-128 15,-6 4-93-15,-6-4-554 0</inkml:trace>
  <inkml:trace contextRef="#ctx0" brushRef="#br1" timeOffset="31620.61">16671 10543 1018 0,'0'0'0'15,"0"0"250"-15,0 0-169 0,0 0-5 16,0 0 25-16,0 0-28 16,79 13-16-16,-44-13-25 0,-4-1-10 15,8-4 3-15,3-3-10 0,1-2-3 16,5 0 5-16,1 0-6 0,1 3-1 15,1 5 0-15,5 0-6 0,-4 2-3 16,0 6 6-16,1 6-3 16,-1 1-1-16,-4-1 5 0,1-3 1 15,7-5-3-15,-4-4 6 0,-1-4-6 16,7-7-3-16,-6-5 4 0,6-1-5 16,-2 2-2-16,2 3 0 0,-5 3 11 15,3 5-13-15,-2 3 4 16,-2 1-1-16,3-1-1 0,1 1 0 15,4-1 2-15,4-6-2 0,0-1 0 16,-4-1 2-16,-2 3-3 0,-10 3 2 16,-7 3 0-16,-6 0-1 0,0 2 0 15,-2 4 0-15,2 2 0 0,1-2 0 16,3 1-1-16,4-2 0 16,5-1 2-16,1-2 1 0,5-1-2 15,2-1 0-15,-2 0 1 0,-1 0-1 16,-1 0 0-16,-4-3 1 0,-3-2-1 15,5-4 0-15,-5 0-2 0,3 0 0 16,1-2 4-16,-1-2-4 16,0 0-1-16,-1-2 5 0,-1 0-2 15,-5 3 0-15,-2 3-2 0,-4 5 2 16,-4 4 0-16,-2 0-2 0,0 0 1 16,0 0-2-16,2 3 6 15,0 0-4-15,-2 2-1 0,4-2 4 16,-2 0-1-16,8-3-1 0,5 0 0 15,1 0 1-15,3-3-1 0,-1 0 0 16,-3 0 13-16,-3 3-13 0,-6 0 0 16,-2 0 2-16,-2 4-2 0,7 1 0 15,-1 0-2-15,0 1-10 0,0-1 5 16,2-2-1-16,-1 2-2 16,5 1 6-16,-2 0 3 0,1 0-1 15,1 2 4-15,-1-3 4 0,1 2 4 16,7-2 8-16,1-1-2 0,5-3-1 15,6-1 11-15,4-1-5 0,4-6-8 16,3-2 0-16,-3 0-4 16,-4-1 2-16,-6 0 9 0,-6 0-15 15,-9 0-5-15,-7 0 0 0,-16 1 0 16,-7-1 0-16,-11-1-204 0,-4-6-195 16,-2-7-663-16</inkml:trace>
  <inkml:trace contextRef="#ctx0" brushRef="#br1" timeOffset="32854.44">15142 11648 1034 0,'0'0'0'0,"0"0"259"15,0 0-198-15,0 0 7 0,0 0 18 16,0 0-18-16,51 84-22 16,-36-48-16-16,-3 1 1 0,-1-1-10 15,-3-5-7-15,-2-3 3 0,-4-3-6 16,-2-6 8-16,0-4 15 0,0-6-10 16,0-5-8-16,0-4 5 0,0 0-10 15,-2-2 0-15,2-10 10 16,0-12-19-16,0-12-4 0,8-3 4 15,3-4-5-15,1 5-6 0,7 4-4 16,-5 7 0-16,5 7 6 0,-3 5 9 16,5 4-4-16,0 4-1 0,-3 4 5 15,-1 3 1-15,-1 3-4 0,3 11 2 16,-7 6 10-16,1 5-8 16,-3 8 7-16,0 3-4 0,-3 2 1 15,-3 0 1-15,-2 0-4 0,2-4-4 16,-4-6 0-16,2-6 5 0,-2-7-7 15,2-6 4-15,0-7-3 0,-2-2-1 16,0 0-4-16,0-1-12 16,0-10-22-16,4-7-37 0,2-3-42 15,3-2-16-15,-1 3-81 0,4-2-53 16,-1 0-154-16</inkml:trace>
  <inkml:trace contextRef="#ctx0" brushRef="#br1" timeOffset="33043.61">15774 11678 1340 0,'0'0'0'15,"0"0"320"-15,0 0-212 0,0 0-8 16,83 5-58-16,-56-5-25 16,0 0-8-16,-1 0-10 0,-5 0-13 15,-2 0-28-15,-3 0-28 0,-7 0-59 16,-5 2-99-16,-4 2-17 0,-2 1-123 15,-11 1-344-15</inkml:trace>
  <inkml:trace contextRef="#ctx0" brushRef="#br1" timeOffset="33210.01">15801 11893 1246 0,'0'0'0'0,"0"0"327"0,0 0-218 15,79 19-25-15,-48-19-17 16,0-1-48-16,0-2-15 0,-9-1-4 15,-7 1 0-15,-3 0-148 0,-6 1-92 16,3-4-106-16,-9-2-370 0</inkml:trace>
  <inkml:trace contextRef="#ctx0" brushRef="#br1" timeOffset="33598.96">16353 11610 1150 0,'0'0'0'16,"0"0"368"-16,0 0-234 0,0 0-38 15,0 0-48-15,0 0-10 0,2 79-18 16,0-42-6-16,2 0-6 0,-2 1-7 15,5 1 2-15,3-7-6 0,-4-4-57 16,6-7-43-16,-3-8-27 16,-3-1-26-16,2-8-40 0,-4-4-106 15,-2-3-160-15</inkml:trace>
  <inkml:trace contextRef="#ctx0" brushRef="#br1" timeOffset="34049.56">16671 11513 1355 0,'0'0'0'0,"0"0"299"16,0 0-239-16,0 0-33 0,0 0 24 15,0 0-5-15,77-10-37 0,-54 13-5 16,1 4 0-16,1 3-5 16,-6 0 2-16,1 5 3 0,-9 2-8 15,-3 3 3-15,-6 3 2 0,-6-1 3 16,-8 2 0-16,-9-4 3 0,-2-1-6 16,0-3 3-16,5-4 5 0,1-4-4 15,5-1 3-15,10-5-1 16,2-2-9-16,0 0-2 0,4 0-12 15,10 0 0-15,-1-1 11 0,5-2-1 16,1 3 0-16,0 0 5 0,-1 3 2 16,3 7 12-16,-7 3-4 0,1 1 3 15,-3 4-1-15,-6 1 2 0,-6 2 5 16,-8 5-9-16,-6-4-1 16,-11-1-2-16,-4 2-7 0,0-5-7 15,-10-5-43-15,6-2-90 0,-9-11-85 16,5-4-185-16,6-10-510 0</inkml:trace>
  <inkml:trace contextRef="#ctx0" brushRef="#br0" timeOffset="38054.08">20928 4575 610 0,'0'0'0'0,"0"0"419"15,0 0-287-15,0 0 13 16,0 0-16-16,0 0-16 0,0 0-3 15,0 0-33-15,0 0-11 0,0-21-6 16,0 21-17-16,0 0-7 0,0 0-10 16,0 5-15-16,2 7-3 0,0 10 7 15,0 11-4-15,0 7-1 16,0 3-8-16,-2 4-2 0,4-4 0 16,-4-1 0-16,2-1-45 0,-2-6-7 15,0-5-49-15,2-2-48 0,-2-5-47 16,0-5-47-16,0-7-60 0,0-7-130 15</inkml:trace>
  <inkml:trace contextRef="#ctx0" brushRef="#br0" timeOffset="38604.72">21281 4543 943 0,'0'0'0'0,"0"0"410"16,0 0-291-16,0 0 1 0,0 0-53 15,0 0-31-15,0 0 16 0,0 0-20 16,60 22-7-16,-37-20-5 0,6 1-6 16,-7-1-4-16,-3 1-9 0,-2 4 2 15,-11 0 0-15,2 4-3 16,-8 6 0-16,-4 0 9 0,-9 3-8 15,-7 4 4-15,-3-2 0 0,0 0-3 16,1-6 3-16,3-5 4 0,4-3-5 16,5-4 6-16,6-4 2 0,4 0-9 15,0 0-5-15,8 0-3 16,5 0 6-16,3 0-1 0,5-2 0 16,2 1 1-16,-7 1 1 0,5 0 1 15,-3 5-6-15,-3 6 3 0,-1-3 0 16,-1 3 2-16,-9 2-3 0,-4 1 2 15,-6 1 3-15,-11 6 4 16,-3-1 4-16,-11-1-7 0,-3 3-3 16,-5-4 1-16,-2-3-6 0,-3-4-53 15,5-4-67-15,2-7-182 0,10-5-98 16,8-9-527-16</inkml:trace>
  <inkml:trace contextRef="#ctx0" brushRef="#br1" timeOffset="40170.8">8990 6088 516 0,'4'3'0'0,"0"0"330"0,-2-2-194 16,0 0 20-16,0 2-47 0,-2-1-6 15,0 3 5-15,0 1-1 0,-4 1-1 16,0 4-2-16,-6 1-29 16,-1 3-17-16,-5 2-22 0,3 1-8 15,-5 4 0-15,-3-1-6 0,-4-2 3 16,1-2-25-16,-3-4 0 0,-8-4 0 16,-5 0 0-16,3-5 0 0,-6-4 0 15,-1 1 0-15,-1-6 0 16,-5-5 0-16,1-4 0 0,-5-5 0 15,4-4 0-15,-1-4 0 0,-3-3 0 16,4-4 0-16,3-4 0 0,1-4 0 16,5-5 0-16,12-7 0 0,4-4 0 15,11-3 0-15,9 0 0 0,10 2 0 16,15 0 0-16,11 1 0 16,11-3 0-16,11 2 0 0,7 1 0 15,9 5 0-15,9 3 0 0,5 8 0 16,4 7 0-16,4 5 0 0,-3 16 0 15,-3 14 0-15,-8 15 0 0,-9 21 0 16,-8 16 0-16,-11 15 0 16,-11 8 0-16,-9 11 0 0,-15 1 0 15,-10-3 0-15,-4-3 0 0,-12-8 0 16,-3-6 0-16,-9-2 0 0,-7-10 0 16,2-5 0-16,-4-10 0 0,-3-8 0 15,3-8 0-15,6-10 0 16,13-7 0-16,4-4 0 0,8-3-190 15,2-6-124-15,0-5-150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5T01:32:49.18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11411 4225 704 0,'0'0'0'16,"0"0"328"-16,0 0-203 0,0 0 16 15,0 0-22-15,0 0-25 0,0 0-10 16,0 0-35-16,-21 26-20 0,19 14 15 16,0 17 12-16,2 5-13 0,0 1-14 15,0-6-11-15,4-6 0 0,4-6-17 16,0-4 6-16,1-11-3 16,-1-6-8-16,0-6 7 0,-2-6 2 15,1-4-10-15,-5-4-21 0,2-1 5 16,-2-3-45-16,-2 0 0 0,2-2-4 15,-2-3-7-15,0-3 43 0,0 0-22 16,0 1-2-16,0 3 14 16,-4 2 8-16,0-1 2 0,4 3 29 15,0 0 3-15,0 5-10 0,0 3 12 16,0 0 0-16,0 0 14 0,0-3-2 16,4 0 10-16,4-1 0 0,-2 1 7 15,5-5 17-15,-1 0 5 16,4 0 5-16,5 0 8 0,2 0-21 15,6-4-1-15,4-5-9 0,2-4-16 16,0-5 3-16,2-8-5 0,-2-2-7 16,-2-7 1-16,-8-2-1 0,-1-2-10 15,-5 1 4-15,-5-6 7 0,-5 1-10 16,-5-7 2-16,0-1 12 16,-4-3-15-16,-3 0 4 0,-5 6 5 15,-4 2-9-15,-3 8 4 0,-6 8 7 16,-1 4-8-16,-7 8 8 0,-5 4 2 15,-7 5-4-15,-7 7 2 16,-3 2-2-16,-7 8-9 0,-2 7 4 16,-2 5 7-16,-3 3-12 0,8 7 6 15,-1 3 1-15,6 3-6 0,10 3 4 16,11 4 12-16,11 1-9 0,9 3 12 16,5 3-5-16,8 3-6 0,8 5 7 15,7-1-4-15,7 0-5 16,7-8 3-16,9-4 1 0,7-7-12 15,15-7 8-15,2-10 0 0,12-9-8 16,1-11 8-16,-5-3-3 0,0-14-12 16,-10-2 13-16,-4-4 3 0,-12-1-10 15,-7-1 10-15,-10 3 0 0,-5 0 1 16,-5 5 11-16,-7 2 2 16,-6 5-6-16,1 4-13 0,-5 3 0 15,2 1 0-15,-2 0 0 0,0 0 0 16,0 1 0-16,0 0 0 0,0 0 0 15,0 0 0-15,0 0 0 0,0 0 0 16,0 0 0-16,0 0 0 16,0 0 0-16,0 0 0 0,2 0 0 15,-2 0 0-15,0-1 0 0,0 1 0 16,0 0 0-16,0-1 0 0,0 1 0 16,0 0 0-16,0 0 0 0,0 0 0 15,0 0 0-15,0 0 0 16,0 0 0-16,0 0 0 0,0 0 0 15,0 0 0-15,0 0 0 0,0 0 0 16,0 0 0-16,0 0 0 0,0 0 0 16,0 0 0-16,0 0 0 0,0 0 0 15,0-3 0-15,0 2 0 0,0-2 0 16,0-1-42-16,0 1-5 16,0-3-13-16,-2 2-50 0,0-2-83 15,2 4-76-15,-7 2-95 0,1 1-302 16</inkml:trace>
  <inkml:trace contextRef="#ctx0" brushRef="#br0" timeOffset="9432.64">19704 7071 167 0,'0'0'0'16,"0"0"55"-16,0 0-32 0,0 0-3 15,0 0 2-15,0 0-14 0,0 0-5 16,0 0 0-16,10 3 8 16,-10-2 7-16,0-1 2 0,0 1-12 15,0 0-3-15,0-1 6 0,0 1 1 16,0-1-1-16,0 0 0 0,0 0-5 16,0 0-3-16,0 0-6 0,0 0-8 15,0-1-8-15,0 1-3 16,0 0 4-16,0 0-2 0,0 0 3 15,0-2 0-15,0 2-4 0,0 0-4 16,0 0 5-16,0 0-2 0,0 0-19 16,0 0-9-16,0-1 6 0</inkml:trace>
  <inkml:trace contextRef="#ctx0" brushRef="#br0" timeOffset="13616.31">16835 8711 1339 0,'0'0'0'0,"0"0"306"16,0 0-206-16,84-59-21 0,-51 56-13 16,7 3-29-16,-5 2-16 0,0 10-11 15,-8 2-9-15,-6 6 3 0,-9 7-6 16,-6 5-1-16,-8 6 3 16,-12 5 0-16,-11 3 1 0,-8 1-1 15,-7-1 7-15,-1-4-7 0,2-7 0 16,10-10 21-16,6-9 1 0,9-6 8 15,10-8-22-15,4-1-8 0,12-1 0 16,9-11 0-16,12-6 0 16,10-10 0-16,3-1 0 0,1-3 0 15,-1 3 0-15,-1 3 0 0,-1 4 0 16,-5 3 0-16,-10 8-102 0,-2 3 1 16,-7 5-51-16,-1 2-52 0,-5 0-42 15,-7 0-110-15,-3 0-356 0</inkml:trace>
  <inkml:trace contextRef="#ctx0" brushRef="#br0" timeOffset="14164.84">17455 8963 927 0,'0'0'0'16,"0"0"315"-16,-11 69-203 0,-5-41 24 16,-5 3-21-16,-2 2-39 31,-3 0-30-31,-5-1-17 0,-9 0-1 0,1-3 0 0,-2-2-5 0,-3-3-2 15,3-6-8-15,-11-6-11 0,3-4 5 16,1-8-5-16,-1-1 0 16,1-12 9-16,7-7 7 0,1-6-3 15,7-4-5-15,0-5-2 0,8-4 0 16,5-3 7-16,9-3-1 0,1-4-4 16,10-4 3-16,6 2-4 0,5-5-5 15,11-1 1-15,9-1-2 16,11-6-3-16,13-1 0 0,12 0 6 15,9 2-9-15,7 6 6 0,6 6 8 16,-2 13-6-16,-1 14-5 0,-5 13 0 16,-9 11 0-16,-12 18 0 0,-6 5 0 15,-6 13 0-15,-5 11-16 0,-8 10 3 16,-6 10 4-16,-8 5 2 16,-13 4 5-16,-8-3 1 0,-4-3 2 15,-17-10 0-15,-2-4-1 0,-1-5 0 16,-5-5 11-16,-4-6 0 0,2-5 5 15,-5-6-8-15,10-7-8 0,1-4 0 16,2-2 0-16,7-5 0 0,9-4 0 16,1-4 0-16,4-3 0 15,0 0 0-15,2 0 0 0,-4 0 0 16,4-1 0-16,4-3 0 0,2 0 0 16,0-4 0-16,5 1 0 0,-7 3 0 15,2-1 0-15,-6 4-26 16,0-1 9-16,2 1-1 0,-2 0-15 15,0-1 0-15,2 2-1 0,-2-1-27 16,0-1-29-16,0 0-60 0,0 0-61 16,0 0-38-16,0 0-200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年會考題，</a:t>
            </a:r>
            <a:br>
              <a:rPr lang="en-US" altLang="zh-TW" baseline="0" dirty="0"/>
            </a:br>
            <a:r>
              <a:rPr lang="zh-TW" altLang="en-US" baseline="0" dirty="0"/>
              <a:t>已知甲、乙兩個等差</a:t>
            </a:r>
            <a:r>
              <a:rPr lang="zh-TW" altLang="en-US" u="sng" baseline="0" dirty="0"/>
              <a:t>級數</a:t>
            </a:r>
            <a:r>
              <a:rPr lang="zh-TW" altLang="en-US" baseline="0" dirty="0"/>
              <a:t>的</a:t>
            </a:r>
            <a:r>
              <a:rPr lang="zh-TW" altLang="en-US" u="none" baseline="0" dirty="0"/>
              <a:t>首項</a:t>
            </a:r>
            <a:r>
              <a:rPr lang="zh-TW" altLang="en-US" baseline="0" dirty="0"/>
              <a:t>皆為 </a:t>
            </a:r>
            <a:r>
              <a:rPr lang="en-US" altLang="zh-TW" u="none" baseline="0" dirty="0"/>
              <a:t>45</a:t>
            </a:r>
            <a:r>
              <a:rPr lang="zh-TW" altLang="en-US" baseline="0" dirty="0"/>
              <a:t>，</a:t>
            </a:r>
            <a:r>
              <a:rPr lang="zh-TW" altLang="en-US" u="none" baseline="0" dirty="0"/>
              <a:t>公差</a:t>
            </a:r>
            <a:r>
              <a:rPr lang="zh-TW" altLang="en-US" baseline="0" dirty="0"/>
              <a:t>皆為</a:t>
            </a:r>
            <a:r>
              <a:rPr lang="zh-TW" altLang="en-US" u="none" baseline="0" dirty="0"/>
              <a:t> </a:t>
            </a:r>
            <a:r>
              <a:rPr lang="en-US" altLang="zh-TW" u="none" baseline="0" dirty="0"/>
              <a:t>-4</a:t>
            </a:r>
            <a:r>
              <a:rPr lang="zh-TW" altLang="en-US" baseline="0" dirty="0"/>
              <a:t>，先將它們寫下來看看，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甲的首項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公差 </a:t>
            </a:r>
            <a:r>
              <a:rPr lang="en-US" altLang="zh-TW" baseline="0" dirty="0"/>
              <a:t>-4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所以第二項就是 </a:t>
            </a:r>
            <a:r>
              <a:rPr lang="en-US" altLang="zh-TW" baseline="0" dirty="0"/>
              <a:t>45 – 4 = 41</a:t>
            </a:r>
            <a:r>
              <a:rPr lang="zh-TW" altLang="en-US" baseline="0" dirty="0"/>
              <a:t>，第三項是 </a:t>
            </a:r>
            <a:r>
              <a:rPr lang="en-US" altLang="zh-TW" baseline="0" dirty="0"/>
              <a:t>41 – 4 = 37</a:t>
            </a:r>
            <a:r>
              <a:rPr lang="zh-TW" altLang="en-US" baseline="0" dirty="0"/>
              <a:t>，依此類推。</a:t>
            </a:r>
            <a:br>
              <a:rPr lang="en-US" altLang="zh-TW" baseline="0" dirty="0"/>
            </a:br>
            <a:r>
              <a:rPr lang="zh-TW" altLang="en-US" baseline="0" dirty="0"/>
              <a:t>而級數就是數列用加號連接起來的式子，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乙和甲的首項和公差都相等，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很明顯的這兩個級數相對應的每一項都是相等的。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且甲比乙</a:t>
            </a:r>
            <a:r>
              <a:rPr lang="zh-TW" altLang="en-US" u="sng" baseline="0" dirty="0"/>
              <a:t>少一項</a:t>
            </a:r>
            <a:r>
              <a:rPr lang="zh-TW" altLang="en-US" baseline="0" dirty="0"/>
              <a:t>，方便起見，我們用熟悉的符號寫出來，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 甲 有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項，也就是最後一項是 </a:t>
            </a:r>
            <a:r>
              <a:rPr lang="en-US" altLang="zh-TW" baseline="0" dirty="0"/>
              <a:t>an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乙就會有 </a:t>
            </a:r>
            <a:r>
              <a:rPr lang="en-US" altLang="zh-TW" baseline="0" dirty="0"/>
              <a:t>n + 1 </a:t>
            </a:r>
            <a:r>
              <a:rPr lang="zh-TW" altLang="en-US" baseline="0" dirty="0"/>
              <a:t>項，也就是這一項一樣是 </a:t>
            </a:r>
            <a:r>
              <a:rPr lang="en-US" altLang="zh-TW" baseline="0" dirty="0"/>
              <a:t>an</a:t>
            </a:r>
            <a:r>
              <a:rPr lang="zh-TW" altLang="en-US" baseline="0" dirty="0"/>
              <a:t>，他還多一項 </a:t>
            </a:r>
            <a:r>
              <a:rPr lang="en-US" altLang="zh-TW" baseline="0" dirty="0"/>
              <a:t>a_n+1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若甲的</a:t>
            </a:r>
            <a:r>
              <a:rPr lang="zh-TW" altLang="en-US" u="sng" baseline="0" dirty="0"/>
              <a:t>級數和</a:t>
            </a:r>
            <a:r>
              <a:rPr lang="zh-TW" altLang="en-US" baseline="0" dirty="0"/>
              <a:t> 與 乙的</a:t>
            </a:r>
            <a:r>
              <a:rPr lang="zh-TW" altLang="en-US" u="sng" baseline="0" dirty="0"/>
              <a:t>級數和</a:t>
            </a:r>
            <a:r>
              <a:rPr lang="zh-TW" altLang="en-US" baseline="0" dirty="0"/>
              <a:t> </a:t>
            </a:r>
            <a:r>
              <a:rPr lang="zh-TW" altLang="en-US" u="sng" baseline="0" dirty="0"/>
              <a:t>相差</a:t>
            </a:r>
            <a:r>
              <a:rPr lang="zh-TW" altLang="en-US" baseline="0" dirty="0"/>
              <a:t>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，級數和就是級數相加後的結果，</a:t>
            </a:r>
            <a:br>
              <a:rPr lang="en-US" altLang="zh-TW" baseline="0" dirty="0"/>
            </a:br>
            <a:r>
              <a:rPr lang="zh-TW" altLang="en-US" baseline="0" dirty="0"/>
              <a:t>而相差就是相減後的結果，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上面減下面 等於  </a:t>
            </a:r>
            <a:r>
              <a:rPr lang="en-US" altLang="zh-TW" baseline="0" dirty="0"/>
              <a:t>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另外一邊，因為一開始就有發現它們相對應的每一項是相等的，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所以相減後相對應的項就會被減掉，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那麼這個 </a:t>
            </a:r>
            <a:r>
              <a:rPr lang="en-US" altLang="zh-TW" baseline="0" dirty="0"/>
              <a:t>7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– a_n+1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跟著題目推論到這邊，暫停一下，先回頭把題目看完，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則甲有多少項，就是要我們算出這個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阿。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而已經得到了這個關係式，</a:t>
            </a:r>
            <a:br>
              <a:rPr lang="en-US" altLang="zh-TW" baseline="0" dirty="0"/>
            </a:br>
            <a:r>
              <a:rPr lang="zh-TW" altLang="en-US" baseline="0" dirty="0"/>
              <a:t>也就是 第 </a:t>
            </a:r>
            <a:r>
              <a:rPr lang="en-US" altLang="zh-TW" baseline="0" dirty="0"/>
              <a:t>n + 1 </a:t>
            </a:r>
            <a:r>
              <a:rPr lang="zh-TW" altLang="en-US" baseline="0" dirty="0"/>
              <a:t>項，</a:t>
            </a:r>
            <a:r>
              <a:rPr lang="en-US" altLang="zh-TW" baseline="0" dirty="0" err="1"/>
              <a:t>a_n</a:t>
            </a:r>
            <a:r>
              <a:rPr lang="en-US" altLang="zh-TW" baseline="0" dirty="0"/>
              <a:t> + 1 = -7</a:t>
            </a:r>
            <a:r>
              <a:rPr lang="zh-TW" altLang="en-US" baseline="0" dirty="0"/>
              <a:t>，</a:t>
            </a:r>
            <a:r>
              <a:rPr lang="en-US" altLang="zh-TW" baseline="0" dirty="0"/>
              <a:t>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就會想到等差數列第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br>
              <a:rPr lang="en-US" altLang="zh-TW" baseline="0" dirty="0"/>
            </a:br>
            <a:r>
              <a:rPr lang="zh-TW" altLang="en-US" baseline="0" dirty="0"/>
              <a:t>這時 這裡是 </a:t>
            </a:r>
            <a:r>
              <a:rPr lang="en-US" altLang="zh-TW" baseline="0" dirty="0"/>
              <a:t>n + 1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所以這一項 </a:t>
            </a:r>
            <a:r>
              <a:rPr lang="en-US" altLang="zh-TW" baseline="0" dirty="0"/>
              <a:t>– 7 </a:t>
            </a:r>
            <a:r>
              <a:rPr lang="zh-TW" altLang="en-US" baseline="0" dirty="0"/>
              <a:t>會等於 首項 </a:t>
            </a:r>
            <a:r>
              <a:rPr lang="en-US" altLang="zh-TW" baseline="0" dirty="0"/>
              <a:t>45  </a:t>
            </a:r>
            <a:r>
              <a:rPr lang="zh-TW" altLang="en-US" baseline="0" dirty="0"/>
              <a:t>加上 </a:t>
            </a:r>
            <a:r>
              <a:rPr lang="en-US" altLang="zh-TW" baseline="0" dirty="0"/>
              <a:t>(n + 1 – 1) </a:t>
            </a:r>
            <a:r>
              <a:rPr lang="zh-TW" altLang="en-US" baseline="0" dirty="0"/>
              <a:t>乘以公差 </a:t>
            </a:r>
            <a:r>
              <a:rPr lang="en-US" altLang="zh-TW" baseline="0" dirty="0"/>
              <a:t>-4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那麼小心計算就會得到 </a:t>
            </a:r>
            <a:r>
              <a:rPr lang="en-US" altLang="zh-TW" baseline="0" dirty="0"/>
              <a:t>n =13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就是這個甲這個級數總共有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項，答案是 </a:t>
            </a:r>
            <a:r>
              <a:rPr lang="en-US" altLang="zh-TW" baseline="0" dirty="0"/>
              <a:t>(D)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這一題不難，</a:t>
            </a:r>
            <a:br>
              <a:rPr lang="en-US" altLang="zh-TW" baseline="0" dirty="0"/>
            </a:br>
            <a:r>
              <a:rPr lang="zh-TW" altLang="en-US" baseline="0" dirty="0"/>
              <a:t>在看題目時，先用熟悉的符號將抽象的文字敘述具體化寫下來 </a:t>
            </a:r>
            <a:r>
              <a:rPr lang="en-US" altLang="zh-TW" baseline="0" dirty="0"/>
              <a:t>(1)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就可以發現這兩個級數相對應的每一項都是相等的 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接著按照題目的敘述，一步一步的推論，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就會發現只是簡單的應用第 </a:t>
            </a:r>
            <a:r>
              <a:rPr lang="en-US" altLang="zh-TW" baseline="0" dirty="0"/>
              <a:t>n </a:t>
            </a:r>
            <a:r>
              <a:rPr lang="zh-TW" altLang="en-US" baseline="0" dirty="0"/>
              <a:t>項公式 </a:t>
            </a:r>
            <a:r>
              <a:rPr lang="en-US" altLang="zh-TW" baseline="0" dirty="0"/>
              <a:t>(2) </a:t>
            </a:r>
            <a:r>
              <a:rPr lang="zh-TW" altLang="en-US" baseline="0" dirty="0"/>
              <a:t>就可以得到答案。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學生練習是類似的題目，比較簡單，讓同學練習分析題目的能力囉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級數和相差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216911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已知甲、乙兩個等差級數的首項皆為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，公差皆為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，且甲比乙少一項。若甲的級數和與乙的級數和相差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，則甲有多少項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9    (B) 10    (C) 12    (D) 13            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5" y="5616451"/>
            <a:ext cx="11973815" cy="1144791"/>
            <a:chOff x="237250" y="8052551"/>
            <a:chExt cx="11973815" cy="1144791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443397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80525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80898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50" y="8469450"/>
              <a:ext cx="9221906" cy="7278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有一等差級數，首項為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20</a:t>
              </a:r>
              <a:r>
                <a:rPr lang="zh-TW" altLang="en-US" dirty="0">
                  <a:ea typeface="微軟正黑體" panose="020B0604030504040204" pitchFamily="34" charset="-120"/>
                </a:rPr>
                <a:t>，公差為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–3</a:t>
              </a:r>
              <a:r>
                <a:rPr lang="zh-TW" altLang="en-US" dirty="0">
                  <a:ea typeface="微軟正黑體" panose="020B0604030504040204" pitchFamily="34" charset="-120"/>
                </a:rPr>
                <a:t>，若以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S</a:t>
              </a:r>
              <a:r>
                <a:rPr lang="en-US" altLang="zh-TW" b="1" i="1" baseline="-30000" dirty="0">
                  <a:ea typeface="微軟正黑體" panose="020B0604030504040204" pitchFamily="34" charset="-120"/>
                </a:rPr>
                <a:t>n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表示前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n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項總和，且已知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S</a:t>
              </a:r>
              <a:r>
                <a:rPr lang="en-US" altLang="zh-TW" b="1" i="1" baseline="-30000" dirty="0">
                  <a:ea typeface="微軟正黑體" panose="020B0604030504040204" pitchFamily="34" charset="-120"/>
                </a:rPr>
                <a:t>n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S</a:t>
              </a:r>
              <a:r>
                <a:rPr lang="en-US" altLang="zh-TW" b="1" i="1" baseline="-30000" dirty="0">
                  <a:ea typeface="微軟正黑體" panose="020B0604030504040204" pitchFamily="34" charset="-120"/>
                </a:rPr>
                <a:t>n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–1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–277</a:t>
              </a:r>
              <a:r>
                <a:rPr lang="zh-TW" altLang="en-US" dirty="0">
                  <a:ea typeface="微軟正黑體" panose="020B0604030504040204" pitchFamily="34" charset="-120"/>
                </a:rPr>
                <a:t>，則此等差級數共有幾項</a:t>
              </a:r>
              <a:r>
                <a:rPr lang="en-US" altLang="zh-TW" dirty="0">
                  <a:ea typeface="微軟正黑體" panose="020B0604030504040204" pitchFamily="34" charset="-120"/>
                </a:rPr>
                <a:t>? 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674342" y="8833278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100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7EBB6255-2186-CC78-AD9E-D0EDD1F7E911}"/>
              </a:ext>
            </a:extLst>
          </p:cNvPr>
          <p:cNvSpPr/>
          <p:nvPr/>
        </p:nvSpPr>
        <p:spPr>
          <a:xfrm>
            <a:off x="8910556" y="2435461"/>
            <a:ext cx="2363851" cy="614276"/>
          </a:xfrm>
          <a:prstGeom prst="roundRect">
            <a:avLst>
              <a:gd name="adj" fmla="val 24349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180000" rtlCol="0" anchor="ctr" anchorCtr="0"/>
          <a:lstStyle/>
          <a:p>
            <a:pPr>
              <a:lnSpc>
                <a:spcPct val="130000"/>
              </a:lnSpc>
            </a:pP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i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=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baseline="-3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+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n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– 1) 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6769A5E5-2F31-FFAB-27E2-C17CF2468B27}"/>
                  </a:ext>
                </a:extLst>
              </p14:cNvPr>
              <p14:cNvContentPartPr/>
              <p14:nvPr/>
            </p14:nvContentPartPr>
            <p14:xfrm>
              <a:off x="2602440" y="1304280"/>
              <a:ext cx="3942000" cy="121428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6769A5E5-2F31-FFAB-27E2-C17CF2468B2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93080" y="1294920"/>
                <a:ext cx="3960720" cy="123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BD888DD0-A4D2-63BB-E123-9353850DA427}"/>
                  </a:ext>
                </a:extLst>
              </p14:cNvPr>
              <p14:cNvContentPartPr/>
              <p14:nvPr/>
            </p14:nvContentPartPr>
            <p14:xfrm>
              <a:off x="6703560" y="1275120"/>
              <a:ext cx="1708200" cy="119484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BD888DD0-A4D2-63BB-E123-9353850DA42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94200" y="1265760"/>
                <a:ext cx="1726920" cy="121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A6469CE0-38C4-09FC-049E-ECB93AE0BEA7}"/>
                  </a:ext>
                </a:extLst>
              </p14:cNvPr>
              <p14:cNvContentPartPr/>
              <p14:nvPr/>
            </p14:nvContentPartPr>
            <p14:xfrm>
              <a:off x="343800" y="916200"/>
              <a:ext cx="10810800" cy="223380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A6469CE0-38C4-09FC-049E-ECB93AE0BEA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4440" y="906840"/>
                <a:ext cx="10829520" cy="225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89F69051-2D6B-B2B0-1FAE-DEC6EBA408C8}"/>
                  </a:ext>
                </a:extLst>
              </p14:cNvPr>
              <p14:cNvContentPartPr/>
              <p14:nvPr/>
            </p14:nvContentPartPr>
            <p14:xfrm>
              <a:off x="2887920" y="1635480"/>
              <a:ext cx="7472520" cy="269064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89F69051-2D6B-B2B0-1FAE-DEC6EBA408C8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878560" y="1626120"/>
                <a:ext cx="7491240" cy="270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87743EA4-331D-5490-BCAF-026D8F27374B}"/>
                  </a:ext>
                </a:extLst>
              </p14:cNvPr>
              <p14:cNvContentPartPr/>
              <p14:nvPr/>
            </p14:nvContentPartPr>
            <p14:xfrm>
              <a:off x="3957480" y="1440360"/>
              <a:ext cx="3139920" cy="1922040"/>
            </p14:xfrm>
          </p:contentPart>
        </mc:Choice>
        <mc:Fallback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87743EA4-331D-5490-BCAF-026D8F27374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948120" y="1431000"/>
                <a:ext cx="3158640" cy="194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21884</TotalTime>
  <Words>600</Words>
  <Application>Microsoft Office PowerPoint</Application>
  <PresentationFormat>寬螢幕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級數和相差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1105</cp:revision>
  <dcterms:created xsi:type="dcterms:W3CDTF">2015-07-26T15:18:38Z</dcterms:created>
  <dcterms:modified xsi:type="dcterms:W3CDTF">2024-07-05T01:36:50Z</dcterms:modified>
</cp:coreProperties>
</file>