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89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99FF"/>
    <a:srgbClr val="FF6000"/>
    <a:srgbClr val="FFFFCC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83398C-3223-4551-BFD8-DE24E39287AE}" v="62" dt="2023-09-20T00:43:46.4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0:26: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13083 3612 470 0,'0'0'0'16,"-15"2"161"-16,11-2-46 0,0 0-53 0,0 0 81 0,4-1-64 15,0 0-14-15,0-2 4 0,0 3 3 16,0 0-7-16,0-1-5 0,0 1 2 15,0-1-22-15,0 1 0 0,0 0 0 16,0 0-8-16,0 0-4 0,0 0-4 31,0 0-12-31,0 0-2 0,0 0 1 0,0 0-5 0,2 0 1 16,2 2 22-16,4-2 8 0,1 0-5 16,3 0-2-16,3 0-9 0,3 0-2 15,-1-1-1-15,3-1-6 0,-1 0-5 16,2 1-2-16,-3 1 1 0,5-1 0 15,0-1-1-15,-1 1 0 16,5-1 0-16,-2 1-1 0,2 1 3 16,0-1-3-16,-2 1 0 0,2 0-1 15,1 0-2-15,-1 0-1 0,2 0 0 16,-4 1 5-16,2 0-5 0,4 0 0 16,0 1 3-16,-4 1-3 15,4 0 0-15,-4 0 3 0,4 2-5 16,-9 1 4-16,5-3-2 0,2 2 0 15,-2-1 0-15,2 1 0 0,0-1 1 16,2 1-2-16,0-2 2 0,-2 0-1 16,2 1 0-16,0-3 1 0,-8 1-1 15,8 0 0-15,-2-1 1 16,2 3-1-16,-2-2 0 0,4 0 0 16,-6 2-1-16,-1 0 2 0,1 2 0 15,-2-1-2-15,-4 1 2 16,4 1-1-16,-3-2 0 0,1 1 0 0,2 1 1 15,0-3-1-15,2 0 0 16,-3-2 0-16,1 0 0 0,-2 1 0 16,0-3 2-16,-1 2-3 0,1-2 2 15,0 1 0-15,0-1-2 0,-3 0 1 16,1 0 1-16,2 0-2 0,-1 0 1 16,1 0 0-16,0 0 1 15,-2-1-1-15,-3 1 0 0,1 0 0 16,1 0 0-16,-1 2 0 0,0 0-1 15,3 0 2-15,-3 1-1 0,2-3 1 16,-3 2-1-16,5-2 0 0,0 0 0 16,0 0 2-16,-1-2-2 0,-1-1 0 15,-2 1 0-15,-1 1 0 16,3 0 0-16,-5-1 0 0,1 0 0 16,-1 2 0-16,3-1 0 0,-2 1 1 15,-3 0-1-15,5 0 0 0,-1-1 0 16,3-1 0-16,-2 1 0 15,-3-1 2-15,1 2-3 0,-1 0 0 16,1 0 1-16,-5 0 0 0,5-1 0 16,1-1 5-16,-3 1-4 0,3 0 4 15,1 0-2-15,2 0-1 0,-3 0 1 16,3-1 0-16,-5 2 0 0,7-1 2 16,-6 0-2-16,1-1-1 15,3 2 5-15,-9-2 0 0,1 0-1 16,3 1 5-16,-7-2-1 0,3 2-1 15,-4-1-3-15,-4 1-6 0,0-2 0 16,-1 1 0-16,1 1 0 0,-4 0 0 16,0 1 0-16,0-3 0 0,0 3 0 15,-7-3-101-15,3-2-73 16,2-4-237-16,0-4-278 0</inkml:trace>
  <inkml:trace contextRef="#ctx0" brushRef="#br0" timeOffset="3499.94">9201 2476 361 0,'0'0'0'16,"0"0"238"-16,0 0-105 15,0 0 41-15,0 0-53 0,0 0-20 16,0 0 6-16,0 0-31 0,0 0-6 16,16-32-4-16,-14 23-11 0,5 0-6 15,-3 2 2-15,2 2-14 0,-2 0-11 16,-4 4-3-16,4 0-3 0,-2 1-13 15,0 0-2-15,2 7 6 16,5 3-1-16,-3 3-2 0,-2 6 2 16,0 2-4-16,7 4 0 0,-9-1 0 15,2 3-2-15,-2-1 0 0,6 1-2 16,-4-2-2-16,2-3 0 0,1-4 0 16,1-2 2-16,0-3-2 15,-4-3 0-15,9-1 0 0,-7-3 1 16,2 0-1-16,5-3 0 0,-3-3 0 15,2 0 1-15,-3 0-2 0,3 0 0 16,-4 0 1-16,-4-3 0 0,7-1-49 16,-9-1 4-16,4-1-45 15,-4-3-40-15,0 0-20 0,2-1-47 16,-4-2-135-16,0-2-59 0</inkml:trace>
  <inkml:trace contextRef="#ctx0" brushRef="#br0" timeOffset="3968.57">9449 2488 569 0,'0'0'0'0,"0"0"308"0,0 0-200 16,0 0-12-16,0 0 23 0,0 0-48 16,0 0-26-16,0 0-3 15,0 0-5-15,-37 37-1 0,24-20-2 16,-3 0-4-16,-3 2 7 0,-2 0 7 15,3 0-2-15,-1 0-6 0,1 1-1 16,-3-4-11-16,2 1-6 0,5-2 9 16,1-4-6-16,7-3-7 0,2-3-6 15,4-3-6-15,-4 0-2 16,4-1 0-16,0-1 0 0,0 2-1 16,4-2-1-16,-4 0 3 0,0 0-2 15,0 1 0-15,0-1 1 0,0 0 0 16,0 0 1-16,0 0 0 0,0 2-2 15,0-2 2-15,0 0 0 16,0 0-1-16,0 0 0 0,0 0 0 16,0 0 1-16,0 0 0 0,4 0 0 15,-4 0-2-15,0 0 0 0,0 0 1 16,0 0 0-16,0 0-4 0,0 0 6 16,0 1-3-16,0-1-7 15,2 1 2-15,-2-1-5 0,0 0-4 16,0 1 1-16,0-1-7 0,0 1-19 15,0-1-14-15,0 1-14 0,2 2-18 16,0-2-35-16,0 2-60 0,-2 1-165 16,0 0-225-16</inkml:trace>
  <inkml:trace contextRef="#ctx0" brushRef="#br0" timeOffset="5548.94">11355 2305 521 0,'0'0'0'0,"0"0"325"16,0 0-188-16,0 0-5 0,0 0-39 16,0 0-25-16,0 0 24 15,0 0-26-15,-4 72-22 0,4-53-1 16,4-2-13-16,2-6-7 0,2-3 1 15,-2-1 1-15,3-5-4 0,1-2-2 16,-4 0 1-16,9-9-4 0,-7-2-3 16,6-2-5-16,-5 1-6 0,1-4-2 15,-2 1 0-15,-4 3 3 16,7 2-3-16,-5-1-1 0,-4 4 1 16,2 0-14-16,-4 2 13 0,4 1-2 15,-4 1 0-15,2 0 5 0,-2 2-2 16,0 0 0-16,0 1 0 15,0 0 3-15,0 0-3 0,0 0 0 16,0 0 3-16,0 0-5 0,-2 2 4 16,2 2-2-16,-4 1 0 0,4 0 0 15,0 1 5-15,-4 1-3 0,4 4 4 16,0 1-2-16,0 1 0 0,0 4 5 16,0 3-3-16,2 3-2 15,-2 5 3-15,0 3-4 0,0 1-1 16,0 6 3-16,2-1-3 0,-2 3-2 15,0-2 0-15,4-5 3 0,0-5-3 16,-2-9 0-16,1-2 2 16,-1-4-2-16,-2-5 3 0,0-2 6 0,0-4 13 15,0 0-4-15,0-2-6 16,0 0-2-16,0 0-1 0,0 0-3 16,0 0-3-16,2 0 3 0,-2 0-6 15,0 0 0-15,0 0 0 0,0 0 4 16,0 0-4-16,0 0 0 0,0-2 0 15,0 2-1-15,0-1 2 16,0 0-2-16,0 0-1 0,0 0 3 16,0 1-1-16,0 0 0 0,0 0-1 15,0 0-1-15,0 0-2 0,2 0 2 16,-2 0-2-16,0 0 0 0,2 0 3 16,-2 0-1-16,0 0 0 15,0 0 4-15,0 0-1 0,0 0-1 16,0 0 0-16,0 0-1 0,0 0 0 15,0 0 2-15,0 0-1 0,0 0-1 16,0 0-4-16,0 0-7 0,0 0-1 16,0 0 8-16,0 0-2 15,0 0-10-15,0 0-2 0,0 0-12 16,0 0-32-16,-2 0-31 0,2 1-23 16,0 2-107-16,0 2-47 0,-2-1-212 15</inkml:trace>
  <inkml:trace contextRef="#ctx0" brushRef="#br0" timeOffset="7672.51">13405 2316 467 0,'0'0'0'0,"0"0"268"15,0 0-129-15,0 0 16 0,0 0-38 16,19-35-28-16,-17 39-11 0,0 10 2 16,0 5 2-16,0 7-4 15,0 1-18-15,2 1-19 0,0-3-13 16,5-3-10-16,-3-2-10 0,4-6-1 15,1-3 0-15,1-4-6 0,-2-3 0 16,5-4 3-16,-5-3-5 0,3-7 1 16,3-3 0-16,-8-3 5 0,3-3-5 15,-5-2-3-15,2 1-1 16,-4 0-4-16,5-1 4 0,-9 5 0 16,4 2-1-16,-4 6 4 0,0 5 0 15,0 1-2-15,0 2 4 0,0 7-2 16,0 6-3-16,0 12 7 0,0 3-3 15,0 4 0-15,0 7 0 16,0 3 5-16,-2-1-5 0,2 3 4 16,0-1-3-16,0-7-2 0,2-7 2 15,0-8 0-15,4-5-3 0,0-4 4 16,-2-6-2-16,-4-3 0 0,2-3-14 16,-2 0-26-16,5-1-27 15,-1-9-6-15,4-1-47 0,-2-4-89 16,-2-1-41-16,2 0-97 0</inkml:trace>
  <inkml:trace contextRef="#ctx0" brushRef="#br0" timeOffset="7856.64">13812 2450 1155 0,'0'0'0'0,"0"0"214"16,0 0-150-16,58 22-20 0,-33-21-21 15,2 0-16-15,2-1-3 16,-6 0-2-16,-1 0-4 0,-7 0-91 16,-5 0-31-16,-1 0-75 0,-9 2-97 15,0 1-145-15</inkml:trace>
  <inkml:trace contextRef="#ctx0" brushRef="#br0" timeOffset="8064.99">13848 2640 1183 0,'0'0'0'0,"0"0"229"0,0 0-164 15,0 0 24-15,0 0-36 0,78 5-26 16,-55-6-17-16,-7-1-8 0,1 2-3 16,-9 0-65-16,9 0-16 0,-5 0-32 15,3-1-93-15,5-2-67 0,5-2-132 16</inkml:trace>
  <inkml:trace contextRef="#ctx0" brushRef="#br0" timeOffset="8483.74">14412 2430 1024 0,'0'0'0'0,"0"0"231"16,0 0-159-16,0 0-1 0,0 0 14 15,-70-12-29-15,53 21-24 0,1 2-11 16,-1 6-10-16,5 5-3 0,1 3 8 16,-1 1 0-16,0 2 2 0,5-2 1 15,3 1-3-15,4-8-4 16,4-2-4-16,5-2 0 0,3-5-4 16,-2-4-2-16,5-1 3 0,1-5-4 15,-1-1 3-15,1-8 4 0,-1-3-3 16,-1-2-1-16,-1-3 0 0,-3-1-4 15,-2-1 0-15,-2-2 0 16,3 1 2-16,-1 2-8 0,-4 2 1 16,-2 3-3-16,-2 5 2 0,2 1 8 15,-2 4-3-15,2 3-2 0,0 0 5 16,-2 2-3-16,3 6 2 0,1 3 11 16,0 3-5-16,0 0-3 15,4 2 3-15,5 0-6 0,-3-2-2 16,0-2 2-16,3 2-1 0,-3-1-10 15,-8-4-10-15,2 2-19 0,0-5-33 16,-4 1 2-16,2-3-13 0,-2 0-48 16,0-4-25-16,7 0-49 15,-5 0-151-15,0-11-172 0</inkml:trace>
  <inkml:trace contextRef="#ctx0" brushRef="#br0" timeOffset="8717.45">14705 2407 1124 0,'0'0'0'0,"0"0"252"16,0 0-164-16,0 0-19 0,11 64-11 15,1-40-27-15,-1 0-15 0,3-5-10 16,-2 2-5-16,1-4-2 0,-1-1 2 16,-1-3-2-16,1-3-25 15,-4-3 7-15,-6-1-13 0,2-3-19 16,-1-3-6-16,-1 0-39 0,0-5-42 15,-2-6-48-15,2-1-108 0,2-3-182 16</inkml:trace>
  <inkml:trace contextRef="#ctx0" brushRef="#br0" timeOffset="8905.78">14889 2402 870 0,'0'0'0'0,"0"0"334"0,0 0-213 16,0 0-7-16,-64 43-19 0,46-21-40 15,-3 3-22-15,-2 4-12 16,-3 0-13-16,5-2-5 0,2-2 2 16,7-4-5-16,-1-4 0 0,5-6-28 15,4 0-31-15,4-7-41 0,0-2-37 16,4-2-80-16,4-5-215 0</inkml:trace>
  <inkml:trace contextRef="#ctx0" brushRef="#br0" timeOffset="9096.54">15011 2487 1023 0,'0'0'0'0,"0"0"168"16,0 0-75-16,0 0-28 0,0 0-4 15,71-3-27-15,-51 3-22 0,5 0-9 16,6-2-2-16,-4 2 3 0,-2 0-3 15,-4 0-2-15,-7 0-45 16,-6 2-43-16,-8-1-79 0,0-1 2 16,-2 2-97-16,-8-2-44 0</inkml:trace>
  <inkml:trace contextRef="#ctx0" brushRef="#br0" timeOffset="9282.96">15140 2390 837 0,'0'0'0'0,"0"0"179"0,0 0-72 16,0 0-15-16,-2 62-34 0,2-37-11 16,0 3-24-16,0-2-15 0,0 0-7 15,0-3 2-15,2-4-6 16,0-3-123-16,4-4-12 0,-2-8-71 16,0-3-191-16</inkml:trace>
  <inkml:trace contextRef="#ctx0" brushRef="#br0" timeOffset="9922.79">15458 2256 735 0,'0'0'0'0,"0"0"151"0,0 0-34 16,0 0-4-16,0 0-34 0,0 63-15 15,2-38-21-15,-4 4-4 16,2 4 3-16,-2 0-2 0,2 2-4 16,-4-1-3-16,4-3-11 0,-2-1-8 15,2-4 3-15,0-2-1 0,0-6 7 16,0-2 4-16,0-5 0 0,0-1-10 15,0-4-5-15,0-2-7 16,2-2-4-16,0-2 0 0,0 1 1 16,-2 0-4-16,0-1-7 0,0 0-2 15,0 0-2-15,2-3-2 0,0-1 5 16,-2-3-3-16,0-1-3 0,0-3 2 16,2-2 0-16,-2-2-1 15,6 0 6-15,5 2-3 0,-9 0 3 16,6 1 7-16,0 1 0 0,-4 4 2 15,3-4 0-15,3 4-1 0,-4 0 1 16,6 0 0-16,1 4 2 0,1-3-2 16,-3 4 0-16,9-1 7 15,-1 2-5-15,0 1 1 0,-5 0-2 16,3 4-2-16,1 4 2 0,-5 2 1 16,1 1 1-16,1 3 5 0,-11 4 1 15,0 0 0-15,-4 0 14 0,-2 4-3 16,-4-3 9-16,-11-1 2 0,3-1-7 15,-1-4 0-15,-8 2-1 16,-2-4-9-16,-1-2-4 0,3-4 5 16,0-3-8-16,2-2-1 0,7-3-2 15,-3-5-4-15,9-3 0 0,0-1-17 16,2 3-12-16,6 3-35 0,0 0-37 16,0 2-33-16,2 3-114 15,2 0-60-15,2-1-157 0</inkml:trace>
  <inkml:trace contextRef="#ctx0" brushRef="#br0" timeOffset="15596.3">27710 3643 648 0,'0'0'0'0,"0"0"312"15,0 0-205-15,0 0-21 0,0 0-11 16,0 0 8-16,0 0 7 0,6 59-26 16,10-47-13-16,5-1 6 15,-2-1-7-15,-1-2-12 0,-1-3-2 16,2-3-6-16,1-2-6 0,-1-2-2 15,1-7 2-15,9-5-11 0,-6 1-6 16,12-4 2-16,-8 3-8 0,2 2-2 16,0 4 2-16,2 6 2 0,-2 2-3 15,-2 2-1-15,6 6 3 16,-4 4-4-16,0 0 4 0,4 2-3 16,-2-1-1-16,-6-2 4 0,8-2 1 15,-8-3-3-15,1 0 0 0,-1-6 8 16,-2 0-5-16,-2-4 11 0,-1-6-6 15,1 0-5-15,0 0 5 16,-7 2-7-16,5 2-2 0,1 4 2 16,-1 2 0-16,2 1-4 0,-1 8 6 15,1 1-2-15,2 5-1 0,0-3 0 16,-1-2 6-16,3-2-5 0,2-2 5 16,0-4-5-16,0-2-2 15,2 0 2-15,-3-6 2 0,3-3-4 16,-4-3 2-16,2 1 0 0,-4 1-2 15,-2 1 2-15,-1 6-2 0,-1 3-2 16,-1 0 6-16,1 8-2 0,-5 4-1 16,7 1 0-16,2-1 32 15,10-1-13-15,0-1-2 0,2-2-6 16,-2-4-3-16,7-4 7 0,-1-4-7 16,-4-5-9-16,4-4 2 0,-8-1 4 15,2 2-7-15,-2-1-24 0,-4 5 6 16,4-2-4-16,-6 5 3 0,-4 2-45 15,3 0-134-15,1 1-99 16,2-3-263-16</inkml:trace>
  <inkml:trace contextRef="#ctx0" brushRef="#br0" timeOffset="17233.89">1005 4927 580 0,'0'0'0'0,"0"0"249"0,0 0-93 16,0 0-34-16,0 0-6 0,0 0-12 15,0 0-26-15,0 0-29 16,-23 9-20-16,27-5-6 0,0-1 14 16,0 3 24-16,2-2-12 0,5 3-14 15,-1 3 3-15,3-4 3 0,-1 1-6 16,2-1-10-16,3 0 3 0,0 0-10 15,1-1-8-15,3-4 7 16,2 1-8-16,1-2-4 0,1 0 8 16,0 0-7-16,-2 0-2 0,6-2 7 15,2 1-4-15,-5 1-4 0,3 0 6 16,-4 0-6-16,0 0-3 0,6-2 0 16,2-2 7-16,0-1-7 15,6-1 0-15,5-1 7 0,-1 0-9 16,-1 3 4-16,-1 3 1 0,-8 1-4 15,0 0 2-15,0 4 4 0,-6 4-6 16,2 3 2-16,-6 2 10 0,-1-1-11 16,1 0 0-16,0 0 10 0,4-4-11 15,2-1 2-15,0-4 5 16,4-2-7-16,4-1 2 0,0 0 27 16,0 0-28-16,-4 0 0 0,1-1 0 15,-1-3 0-15,-4 3 0 0,0-1 0 16,-5 2 0-16,5 0 0 15,-6 0 0-15,0 1 0 0,-1 1 0 16,1-1 0-16,4-1 0 0,0 0 0 16,-2 0 0-16,-2 0 0 0,-9 2 0 15,0-2 0-15,1 1 0 0,-3-1 0 16,1 0 0-16,-1 0 0 0,-2 0 0 16,-3 0 0-16,-1 0 0 15,2-1 0-15,-2 1 0 0,1 0 0 16,-5-2 0-16,0 2 0 0,0 0 0 15,-2 0 0-15,0 0-72 0,0-1-21 16,0-2-79-16,-6-5-162 0,-5-3-627 16</inkml:trace>
  <inkml:trace contextRef="#ctx0" brushRef="#br0" timeOffset="20674.81">1691 3855 188 0,'0'0'0'16,"0"0"76"-16,0 0-69 0,0 0-8 16,0 0-17-16,0 0-23 0,0 0-41 15,0 0-47-15</inkml:trace>
  <inkml:trace contextRef="#ctx0" brushRef="#br0" timeOffset="21094.32">1691 3855 324 0</inkml:trace>
  <inkml:trace contextRef="#ctx0" brushRef="#br0" timeOffset="21671.77">1691 3855 324 0,'23'-18'0'0,"-23"15"196"0,-2-1-75 0,2 2 4 0,0-1-4 0,0 2-9 0,2 0-12 16,-2 1-20-16,4 0-22 15,0 0-21-15,4 4-7 0,-2 3 8 16,1 5-1-16,-3 4-5 0,2 0-10 15,-2 6-7-15,-2 1-4 0,-2 0-5 16,0-1 4-16,0 1 0 0,0-2-1 16,0-7 8-16,0-4-1 15,2-1-5-15,0-4 0 0,-2-1-6 16,2-4-6-16,-2 0 2 0,0 0 3 16,0-5-5-16,2-5 2 0,3-4 5 15,1-3-6-15,0-1 0 0,0 0 2 16,-2 0-3-16,2 2-12 15,3 2 5-15,-3 3-2 0,2 3 10 16,-4-1 0-16,3 5 0 0,-5 1-3 16,6 3 2-16,-2 0-3 0,2 6 7 15,1 2-1-15,-3 3-2 0,2 4 0 16,-4-2 9-16,0 4-12 0,-2-2 6 16,0-1 1-16,3-2-6 15,-5-2 4-15,2-1 0 0,2-3-4 16,-4-1 4-16,0-5 1 0,0 0-3 15,0 0 0-15,0 0 4 0,0 0-2 16,0-4 6-16,0-4-7 0,2-5-2 16,4-1 2-16,-6 0 2 0,4-1-3 15,2 1-2-15,3 0 1 16,-1 0-3-16,0 1 6 0,3 0-1 16,-3 1-2-16,0-2 1 0,2 4 2 15,1 0-1-15,-1 4 9 0,-2 2 6 16,5 1-8-16,-11 3 0 0,2 0-6 15,0 7 1-15,0 7 10 16,-2 5 5-16,2 4-2 0,-4 3 2 16,0 0 1-16,0 1-6 0,5-3 0 15,1-5-4-15,0-3-5 0,2-7-1 16,3-2-1-16,-1-6-4 0,2-1 4 16,1-5-2-16,1-7 0 15,-1-4-23-15,3-2-52 0,-1-1-97 16,-3 2-48-16,-2 0-148 0</inkml:trace>
  <inkml:trace contextRef="#ctx0" brushRef="#br0" timeOffset="28951.43">2553 3901 454 0,'0'0'0'0,"0"0"348"16,0 0-195-16,0 0-27 0,0 0-31 15,0 0 20-15,0 0-12 16,0 0-28-16,14 2-2 0,-3-9-20 16,1 2-19-16,7-1-14 0,1 2-8 15,3 0 0-15,0 2-11 0,-2 1 1 16,-3-3 1-16,-3 4-5 0,-1-2-7 16,-4 1-9-16,-3 0-15 15,-3 1-11-15,-4 0-18 0,0 0-37 16,0 0 7-16,-4 0-14 0,-5 2-49 15,1 1-21-15,-2 1-38 0,4-4 1 16,-5 0-133-16</inkml:trace>
  <inkml:trace contextRef="#ctx0" brushRef="#br0" timeOffset="29201.76">2675 3758 436 0,'0'0'0'0,"0"0"191"0,0 0-114 16,0 0 44-16,0 0-28 0,0 0-15 15,0 0-20-15,0 0-10 16,0 0 10-16,2 37 6 0,-2-15-8 16,0 6-5-16,0 0-5 0,0 0-16 15,0 1-12-15,0-4-8 0,4-3-6 16,-2-5 0-16,2-3-4 0,2-5 0 16,-1-3-32-16,1-4-24 15,-4-2-21-15,2 0-29 0,2-2-71 16,-2-5-108-16,0-3-84 0</inkml:trace>
  <inkml:trace contextRef="#ctx0" brushRef="#br0" timeOffset="29805.15">3208 3669 750 0,'0'0'0'0,"0"0"291"0,0 0-204 16,0 0 26-16,0 0-13 0,-4 58-25 15,2-36-34-15,-4 0-8 0,2 0 4 16,2-4 0-16,-3-5-3 0,5-3-3 16,0-4-12-16,5-4-6 0,1-2 1 15,2 0 6-15,2 0-2 16,5-7-7-16,3 0-5 0,5-1-3 16,-2-2-2-16,2-1-1 0,-7 4 0 15,-1 0 0-15,1 3-19 0,-12 4-4 16,5 0-8-16,-9 0 4 0,0 0-8 15,0 4-27-15,0 2-10 16,-5-1-15-16,1 1-34 0,0-2 23 16,-4-3 4-16,4 2-37 0,0-2-34 15,-1 0 9-15,3 0 21 0,-4 2 61 16,6-2 42-16,-2-1 34 0,2 1 27 16,0 1 37-16,-4-2 51 15,2 2 1-15,0 0 19 0,0 1 2 16,0 5-46-16,0 0-5 0,2 7-1 15,0 1-30-15,0 1-17 0,0 3-14 16,0-3-12-16,2 1-3 0,0-4-4 16,4 1-3-16,-4-3-2 15,2-5-2-15,2-1 0 0,-4-4 0 16,1-2 0-16,-3 0-51 0,2-1 4 16,2-7-27-16,-2-1-6 0,2-2-37 15,0-3-108-15,-4-2-8 0,0 0-34 16</inkml:trace>
  <inkml:trace contextRef="#ctx0" brushRef="#br0" timeOffset="30086.4">3456 3592 964 0,'0'0'0'0,"0"0"194"15,0 0-126-15,2 83 20 16,-2-58-26-16,0-3-17 0,2-5-18 15,2-4-15-15,7-3 1 0,-5-5-4 16,9-3 0-16,-5-2 0 0,2-2-1 16,3-5-2-16,-3 0 0 0,7-1-4 15,-5 0 0-15,1-1 1 16,1 3-4-16,-5 1-8 0,1 0-14 16,-6-1-6-16,2 2-9 0,-1 2-17 15,-5-1-31-15,0 3-6 0,-2 0-14 16,-2 5-38-16,-7 3-24 0,1 2-28 15,0-2 17-15,-5 3-3 16</inkml:trace>
  <inkml:trace contextRef="#ctx0" brushRef="#br0" timeOffset="30323.77">3580 3769 431 0,'0'0'0'0,"0"0"230"0,0 0-134 16,0 0 41-16,0 0-1 15,0 0-54-15,0 0-9 0,0 0 5 16,0 0-24-16,9 1 1 0,-9 9-5 15,2 3-23-15,-2 5-6 0,2 2-6 16,-2 2-2-16,2 2 0 0,0 1 0 16,0 1 4-16,0-1 0 0,4-1-3 15,-4-1 2-15,0-2-4 16,0-1-7-16,2-5 1 0,-1-1-2 16,1-4-4-16,-4-3 0 0,2-4 1 15,2-2-1-15,-2-1-58 0,0-3-24 16,2-6-87-16,0-3-39 0,-2-2-187 15</inkml:trace>
  <inkml:trace contextRef="#ctx0" brushRef="#br0" timeOffset="30813.61">4140 3796 520 0,'0'0'0'0,"0"0"267"0,0 0-98 15,0 0-46-15,0 0-5 0,0 0 16 16,0 0-26-16,0 0-23 0,0 0-27 16,36 20-28-16,-18-19-3 0,1-1-5 15,4 0-13-15,-1-1-4 16,1 1-5-16,-9 0 0 0,3 0-58 16,-11 1-21-16,-2 2-33 0,-4 0-74 15,0 1-57-15,-6 3-101 0,-6 0-100 16</inkml:trace>
  <inkml:trace contextRef="#ctx0" brushRef="#br0" timeOffset="30986.15">4143 4007 1010 0,'0'0'0'16,"0"0"296"-16,0 0-179 15,0 0-28-15,0 0-22 0,0 0-29 16,78 2-22-16,-53-8-10 0,6-2-5 15,-4 2-1-15,-5-1 0 0,-1 0-84 16,-8 0-23-16,-1 2-60 0,-2-2-83 16,-1-1-132-16,-1-3-217 0</inkml:trace>
  <inkml:trace contextRef="#ctx0" brushRef="#br0" timeOffset="31269.96">4624 3720 932 0,'0'0'0'0,"0"0"177"16,0 0-83-16,0 0 37 15,0 62-64-15,0-35-26 0,0 2-17 16,0 3-13-16,0 3-3 0,0-4-8 15,2 0 0-15,2-6 2 0,3-4-2 16,3-3-41-16,-6-5-4 0,2-3-28 16,-2-4-2-16,0-4-14 15,3-2-46-15,-5-3-105 0,2-7-110 16</inkml:trace>
  <inkml:trace contextRef="#ctx0" brushRef="#br0" timeOffset="31610.21">4829 3769 883 0,'0'0'0'16,"0"0"197"-16,0 0-130 16,0 0 12-16,4 62-3 0,-4-45-19 15,0 0-23-15,0-5-6 0,0-1-1 16,0-4 0-16,6-1-7 0,4-1-12 15,-1-1-1-15,1-4-2 0,2 1-5 16,5-1 0-16,-3 0 4 0,1-4-5 16,1 2 0-16,-1 0 2 0,-1 1-2 15,1 1-2-15,-7 0 4 16,0 1-2-16,-1 3 0 0,-5 2 2 16,-2 2 1-16,0 6-2 0,-9 0 13 15,1 3-7-15,0 1-1 0,-9 0 2 16,7 0-4-16,0-1-3 0,1-1 0 15,1-3 0-15,2-4-41 16,4 0-14-16,2-3-58 0,-2-3-28 16,2-3-39-16,-2-1-233 0</inkml:trace>
  <inkml:trace contextRef="#ctx0" brushRef="#br0" timeOffset="31810.97">4823 3798 1284 0,'0'0'0'0,"0"0"329"16,0 0-273-16,0 0 12 0,0 0-2 16,62-31-33-16,-42 26-18 0,5-2-9 15,-6 0-8-15,1 4-11 0,-1-1-51 16,-5 4-71-16,-1 0-38 0,3 0-132 15,1 1-330-15</inkml:trace>
  <inkml:trace contextRef="#ctx0" brushRef="#br0" timeOffset="32312.83">5486 3791 998 0,'0'0'0'0,"0"0"341"16,4 68-261-16,-4-38-7 0,2 4-19 16,-2-3-24-16,0-1-10 0,0-4-12 15,2-4-8-15,5-4 0 16,1-5 0-16,-2-4-40 0,2-4-5 16,3-5-34-16,-3 0-21 0,8-9-38 15,-7-4-67-15,5-3-100 0,-3-2-12 16</inkml:trace>
  <inkml:trace contextRef="#ctx0" brushRef="#br0" timeOffset="32483.07">5680 3858 760 0,'0'0'0'0,"0"0"312"0,0 0-241 16,0 0 2-16,-59 31 61 0,38-15-51 16,2-2-26-16,-1 2-9 15,9-3-17-15,1-2 0 0,6-2-2 16,4 0-16-16,0-2-5 0,6 0-1 15,4 0-3-15,-1-4 0 0,3-1-4 16,0 0 0-16,7-2 0 0,-2-3-67 16,3-3-27-16,3-1-90 15,-4-5-127-15,3 3-150 0</inkml:trace>
  <inkml:trace contextRef="#ctx0" brushRef="#br0" timeOffset="32839.65">5914 3798 747 0,'0'0'0'16,"0"0"243"-16,-60 29-143 0,39-15 27 15,5 1 11-15,3-4-57 0,3 3-53 16,4-2-11-16,4-2-12 0,2 1-1 16,0-2 0-16,4-3-4 15,6-3 0-15,-1-3 3 0,5 0-1 16,-2-1 0-16,5-6 1 0,-3 0-4 15,-3-4 2-15,5 1 0 0,-7 2-2 16,3-2 0-16,-6 2 1 0,-2-2 0 16,1 5 2-16,1-1 1 0,-6 4-1 15,0 0 16-15,0 2 21 16,0 0 12-16,-6 7-11 0,1 5-3 16,3 6 4-16,0 7-11 0,2 6-17 15,0 8-10-15,0 4 1 0,0 0-2 16,0 2-3-16,0-5 2 0,0-1-2 15,-6-4-27-15,-2-4-6 16,-1-3-18-16,-3-3-55 0,-2-6-88 16,-7-8-174-16</inkml:trace>
  <inkml:trace contextRef="#ctx0" brushRef="#br0" timeOffset="34921.39">9792 4943 940 0,'0'0'0'16,"0"0"276"-16,0 0-155 0,0 0-12 16,0 0-3-16,0 0-33 0,0 0-11 15,0 0-23-15,0 0-21 0,12-2 11 16,15 4 6-16,10 0-6 0,7-2-13 15,5 0-5-15,9-7-4 16,4-2 4-16,2-3 0 0,-2 2 1 16,-4 1-1-16,-8-1-5 0,-7 4-3 15,-12 4-1-15,-14-2-1 0,-1 4 1 16,-9-1-1-16,-1 1-2 0,-4 0-7 16,0 0-12-16,-2 0-16 15,-4-1-16-15,-2-2-73 0,1 1-67 16,-1-1-59-16,2-2-156 0</inkml:trace>
  <inkml:trace contextRef="#ctx0" brushRef="#br0" timeOffset="40044.85">2239 4267 138 0,'0'0'0'0,"0"0"165"16,0 0-105-16,0 0-41 15,0 0 16-15,0 0 7 0,0 0-4 16,0 0-15-16,0 0-10 0,0-24 4 15,0 24-5-15,0 0-5 0,0-1-4 16,0 1-4-16,0 0 2 16,0 0-1-16,0 0 0 0,0 1 0 15,0 0 2-15,2 1-1 0,-2 0 0 16,0-1-2-16,0 3-37 0,2-2-20 16,0 1-43-16,0-1-28 0,-2 1-23 15</inkml:trace>
  <inkml:trace contextRef="#ctx0" brushRef="#br0" timeOffset="51507.43">8887 5568 380 0,'0'0'0'0,"0"0"77"0,0 0 30 16,0 0 10-16,0 0 31 0,0 0-36 15,0 0-35-15,0 0-11 0,-11 2 5 16,3-11 2-16,4 1-1 0,-4-2-14 16,3 2-8-16,-3 0-6 15,6 1-10-15,2 1-3 0,0-4-12 16,4 4-8-16,4-4-4 0,-1 4-1 15,7 3 3-15,-4 0-4 0,3 3 0 16,-1 0 2-16,7 0-1 0,-1 8-6 16,-5 0 0-16,6 2 11 15,-7 2-13-15,-2-1 4 0,-1 4 3 16,-1-1-7-16,-6 2 4 0,-2 0 6 16,0 2-6-16,-4 3 8 0,-7-1-1 15,3-1-4-15,-6 1 7 0,1-2-6 16,-1-1-5-16,-7-1 7 15,9-4-5-15,-3-2-4 0,5-1 2 16,2-3 6-16,3-3-8 0,3 2 2 16,0-5 6-16,2 0-10 0,0 1 6 15,2 0-5-15,5 4 3 0,7-1 15 16,5 0-3-16,-1-1-6 0,1-3 3 16,2 0 0-16,-1 0 0 15,-3 0 0-15,-3 0-5 0,-1 0-6 16,-9-1 2-16,6 1 2 0,-6 0-4 15,-2-1 2-15,2 1-4 0,-4-1-51 16,0-3-8-16,5 2-14 0,-1-3-30 16,-2-5-26-16,2 0-46 15,-2-5-93-15,0-3-52 0,2-4-182 16</inkml:trace>
  <inkml:trace contextRef="#ctx0" brushRef="#br0" timeOffset="51851.38">9153 5456 857 0,'0'0'0'15,"0"0"327"-15,0 0-250 16,0 0 0-16,0 0-9 0,29 60-27 16,-23-39-10-16,-2-1-7 0,-1 4-6 15,-1-4 0-15,-2-7 0 0,0 0 5 16,2-5-7-16,-2-6-8 0,0 0 0 16,2-2-6-16,0 0-3 15,0 0 2-15,4-7 5 0,2 1-3 16,1-3 3-16,5 0-3 0,-4 5-2 15,9 1 5-15,0 2-5 0,1 1-2 16,-1 6 2-16,4 4 2 0,-9 1-4 16,5 1 2-16,-11 3-1 0,-2-1 0 15,-6 2 0-15,0 4 3 16,-6 2-2-16,-4 2 2 0,-3-1 0 16,-3-1-2-16,-1-2 3 0,-3-6-2 15,5-3-4-15,-1-6 4 0,1-3-5 16,5-2-41-16,-3-4-17 0,7-5-14 15,0-4-64-15,0-3-12 16,4-4-37-16,2 1-135 0,-2-3-28 16</inkml:trace>
  <inkml:trace contextRef="#ctx0" brushRef="#br0" timeOffset="52084.78">9180 5454 843 0,'0'0'0'15,"0"0"371"-15,0 0-250 0,0 0 3 16,70-7-34-16,-34 7-24 0,-5-1-10 16,6-3-18-16,-4 2-17 15,2 2-12-15,-6-1-5 0,-6 1-2 16,-7 0-4-16,-6 0-21 0,1 6-11 16,-7-2-39-16,-4 3 4 0,0 1-9 15,0-3-52-15,-6 4 7 0,-3-3-9 16,5 1-33-16,-2-3-18 0,4-3 9 15,-2-1-19-15,0 0-45 16</inkml:trace>
  <inkml:trace contextRef="#ctx0" brushRef="#br0" timeOffset="52411.5">9480 5481 393 0,'0'0'0'15,"0"0"321"-15,0 0-129 0,0 0-60 16,0 0-36-16,0 0-20 0,0 0-3 16,0 0-2-16,-29 87-13 15,23-49-19-15,4-2-10 0,0 0-6 16,2-1-5-16,0-5 2 0,8-4-4 15,-2-6-1-15,8-4-7 0,1-4-7 16,-1-3 3-16,3-4-3 0,-1-5-2 16,-1 0 2-16,6-7 3 0,-5-4-6 15,1-5 4-15,-3-4 2 16,1-2-7-16,-7 1 6 0,0 2-1 16,-6-1-3-16,-2 0 2 0,-2 2 2 15,-6-2-4-15,-2-3 2 0,-5 2 1 16,1 0-3-16,-3 4 2 0,1 3 1 15,1 8-3-15,5 3 2 16,-1 3 1-16,3 2-3 0,4 1 2 16,0 3 2-16,0-1-5 0,0 1 0 15,4 1 1-15,0-2-36 0,0-1 1 16,0 0-18-16,2-3-31 0,6 0-36 16,-4-1-46-16,0 0-116 15,2 0-62-15</inkml:trace>
  <inkml:trace contextRef="#ctx0" brushRef="#br0" timeOffset="52664.15">9788 5532 995 0,'0'0'0'0,"0"0"349"0,0 0-274 16,0 0 7-16,0 0-4 0,0 0-35 15,0 0-22-15,80 21-8 16,-53-21-9-16,2 0-4 0,-2-3 0 16,2-2 3-16,-2 3-3 0,-6 2-22 15,-5 0-16-15,-1-1-68 0,-9 1 65 16,-4 1-97-16,2 4-75 0,-8 0 11 16,-4 0-60-16,-9 1-3 15,1 2-54-15</inkml:trace>
  <inkml:trace contextRef="#ctx0" brushRef="#br0" timeOffset="52848.38">9883 5652 277 0,'0'0'0'16,"0"0"297"-16,0 0-135 0,0 0 39 16,0 0-55-16,0 0-20 0,0 0-15 15,-48 59-33-15,61-53-15 16,1-2 6-16,7 1-21 0,2-3-7 16,-1 1-9-16,1-2-9 0,0-1-10 15,-7 0-12-15,1 0 3 0,-5 0-8 16,-3 0-72-16,-1 0-6 0,-2-1-32 15,0-5-137-15,-4-4-79 16,2-1-210-16</inkml:trace>
  <inkml:trace contextRef="#ctx0" brushRef="#br0" timeOffset="53449.77">10613 5505 947 0,'0'0'0'16,"0"0"174"-16,0 0-137 0,0 0 35 16,0 0 8-16,0 0-35 0,0 0-17 15,0 0-13-15,-60-48 1 0,45 45 9 16,-1 3 13-16,-1 3 6 0,-1 6-4 15,-1 4-2-15,0 3-10 16,5 3-8-16,-1 3-5 0,-1 1 0 16,8 6 0-16,-5-1 1 0,11 5 3 15,-2-2-3-15,4-2 3 0,4-4 1 16,4-7-9-16,7-2-7 16,3-3 4-16,3-6-5 0,0-6-3 15,-1 0 0-15,1-1 8 0,-4-4-6 16,1-2 5-16,-5-4-4 0,-3-4-4 15,0 1 2-15,-1-4 3 0,-5-5-4 16,4 2 0-16,-4 0 1 0,-2-3-1 16,0 1-21-16,-2-3 8 0,0 1-3 15,0 3 9-15,0 6 1 16,0 1-1-16,0 10 8 0,0 2-1 16,0 2 0-16,0 0 0 0,0 4 2 15,0 5-2-15,0 5 0 0,0 6 5 16,0 3-2-16,0 0 2 0,4-1-2 15,3 2-3-15,3-2 0 16,-2 0 6-16,3-8-8 0,1 0 4 16,0-7 3-16,-1-2-7 0,1-1 4 15,-4-3 4-15,-1-1 0 0,-1 0 4 16,-2-4-7-16,-2-1-5 0,0 0 4 16,0 0 1-16,-2 0-4 15,0 2-8-15,0-1-6 0,0 4-14 16,0-1-17-16,0 0-43 0,2-1-39 15,2-3-8-15,-2 2-62 0,2-3-150 16,-1 2-151-16</inkml:trace>
  <inkml:trace contextRef="#ctx0" brushRef="#br0" timeOffset="53850.49">10832 5570 892 0,'0'0'0'0,"0"0"290"16,0 0-198-16,0 0 15 0,0 0-26 15,0 0-26-15,0 0-6 0,0 0-3 16,0 0-12-16,4 43-4 16,0-42-6-16,-4 1-12 0,2-2-7 15,-2 0 2-15,2 0-3 0,0-3-3 16,-2-2 3-16,2 0-1 0,-2-5-6 15,0 5 6-15,0-2-1 0,0 3-3 16,0 3 1-16,0 0 0 0,0 0 0 16,0 1 0-16,0 0 2 0,0 0-3 15,0 4 1-15,0 3 2 16,0-3-3-16,-2 0 2 0,2 2 10 16,-2-2-5-16,2 0 4 0,0-2-2 15,0-2-4-15,0 0 1 0,0 0-3 16,0 0-4-16,0-2 4 0,0-4-5 15,0-3-63-15,2 5-36 16,0-3-40-16,0 4-90 0,2 0-78 16,-1 1-189-16</inkml:trace>
  <inkml:trace contextRef="#ctx0" brushRef="#br0" timeOffset="54706.98">11022 5500 968 0,'0'0'0'0,"0"0"193"15,0 0-133-15,0 0 21 0,0 0 0 16,0 0-38-16,29 78-14 0,-21-53-6 15,-2-1-4-15,-2-3-5 0,1 1-4 16,-5-6 2-16,2 1-2 0,0-3 2 16,-2-3 2-16,2-4-3 0,0-4 5 15,-2 0 3-15,0-3-6 16,0 0-6-16,0-3-1 0,0-6-2 16,2-2-7-16,2-4 6 0,2-2-4 15,0 1-7-15,1-5 4 0,-3 1-6 16,2 1-6-16,2-3 5 0,1 1-1 15,-1 1-3-15,0 2 15 16,0 6 0-16,3 4-4 0,-5 1 7 16,4 3 4-16,-4 1 6 0,3 3 9 15,-3 1-2-15,0 8-3 0,0 6 7 16,3 2 0-16,-3 3-7 16,-2 2-3-16,-2 1-7 0,-2-1-6 15,0 1 9-15,0-5-4 0,-2 0 0 16,0-3 10-16,0-7 0 0,2-1-2 15,-2-4-1-15,-2-3-2 0,4 0-4 16,-3-2 1-16,3-4-5 0,0-3-5 16,0 0 4-16,0-1 1 0,5-4-3 15,1 4 0-15,-2-4 2 16,2-2-3-16,0 0-1 0,1-2 3 16,3 2-2-16,-2-1-6 0,2 3 7 15,5-2-10-15,-7 3 13 16,9 1-3-16,-5 3 0 0,1 5 0 15,-3 4 2-15,-2 0-3 0,-2 5 2 16,1 4 5-16,-3 4-5 0,0 7 5 16,0 3-4-16,0 1-4 0,-2 1 4 15,-2-3 5-15,0 0-7 0,0-3 0 16,4-2 15-16,-4-6-8 0,0-3 3 16,2-3-8-16,-2-3-4 15,2-1 4-15,-2-1-4 0,5-6-27 16,-3-5-12-16,0-3-39 0,0 3-92 15,0-3-24-15,0 0-107 0,-2-3-365 16</inkml:trace>
  <inkml:trace contextRef="#ctx0" brushRef="#br0" timeOffset="54950.22">11578 5538 1139 0,'0'0'0'0,"0"0"194"0,0 0-118 15,70 1-9-15,-43-4 17 0,-4-2-44 16,4 2-26-16,-5 2-11 0,-3 1 1 16,-4 0-4-16,-5 2 0 15,-6 4-24-15,-2-3-2 0,-2 0-26 16,0 2-6-16,-12-1-48 0,5-1-43 15,-3-3 4-15,0 0-52 0,-1-6-102 16,-1-5-85-16</inkml:trace>
  <inkml:trace contextRef="#ctx0" brushRef="#br0" timeOffset="55139.91">11679 5400 847 0,'0'0'0'15,"0"0"373"-15,0 0-276 0,0 0-25 16,-8 73 14-16,8-45-15 0,0 5-34 15,4 1-6-15,-4 4-12 16,0-3-10-16,2-1-7 0,0-2 1 16,4-7-6-16,-1-5-63 0,-1-8 5 15,0-5-14-15,-4-6-70 0,4-1-33 16,2-11-95-16,-2-5-291 0</inkml:trace>
  <inkml:trace contextRef="#ctx0" brushRef="#br0" timeOffset="55734.34">12082 5239 783 0,'0'0'0'0,"0"0"157"16,0 0-97-16,0 0 46 0,0 0 2 16,0 0-40-16,0 0-9 0,0 0-8 15,11 81-8-15,-9-57 1 0,-4 7-6 16,-2-2-9-16,4 5 0 0,-3-1-2 16,3 2-13-16,0-1-7 15,0-3-1-15,3-4-3 0,-1-4-5 16,2-2 4-16,0-4 2 0,-4-2-5 15,6-4 2-15,-6-1 7 0,0-6-8 16,0-1 0-16,0-1 7 0,0-2-8 16,-6 0 2-16,4-4 4 0,0-5-6 15,0-4-4-15,2-2 2 16,0-3-3-16,2-2 7 0,2-2-2 16,4 0-2-16,2 0-1 0,1 3-2 15,-1 2 1-15,3 3 7 0,-3 3-2 16,4 1 0-16,1 5 0 0,1-1 1 15,1 3 1-15,1 0 11 16,-1 2-3-16,6 1-4 0,-3 7 4 16,1 2-2-16,-2 5-1 0,-7 3 1 15,-4 3 2-15,-6 3 0 0,-2 2 7 16,-4 0-1-16,-6 2 1 16,-4 0 9-16,-7-2-1 0,-4-3-5 15,-6-4-5-15,4-4-8 0,0-4-8 16,0-3 2-16,5-7 1 0,5 0-24 15,-1-5-21-15,7-4-31 0,1 0-69 16,6 1-1-16,4-1-92 0,0 0-259 16</inkml:trace>
  <inkml:trace contextRef="#ctx0" brushRef="#br0" timeOffset="58889.66">15677 4928 385 0,'0'0'0'16,"0"0"157"-16,0 0-65 0,0 0-16 16,0 0 18-16,0 0 1 15,-60-40-4-15,58 39-11 0,-4 1 14 16,-2 0-15-16,1 0-10 0,3 0 8 15,0 4-18-15,-2-2-11 0,6 0-4 16,0 3-18-16,0-3-14 0,4 0-1 16,4 3 15-16,-2-4 3 0,7 1 4 15,1 0 4-15,3-2-6 16,4 2 3-16,-1-1-1 0,-1 2-11 16,2 0-3-16,-5 3 5 0,7 0-12 15,0 1-1-15,3 0 1 0,1-1-7 16,0-3-4-16,6 2 7 0,2-3-8 15,3 0 0-15,-5-1 0 16,4-1 4-16,-4 2-5 0,0-1 2 16,-4 2 0-16,-2-1-3 0,6-1 4 15,-4 0-1-15,-2-1-1 0,2 0 0 16,2 0 1-16,-2-1-1 0,6-2 0 16,-4 0 0-16,-2 0-3 15,4 0 6-15,-4 1-3 0,-7-1-1 16,3 2 2-16,-2 1 0 0,0-1-2 15,-1 1 2-15,1 0 0 0,0 0-4 16,-2 2 5-16,1 1-4 0,1-1-10 16,0 0 14-16,2-2-4 0,-1 0-6 15,7 0 9-15,-2-2-2 16,-2 1-5-16,8-2 10 0,-6 1-4 16,-4 0-2-16,4 1 4 0,0-2-3 15,-6 2-2-15,-1-1 6 0,-5 0-4 16,0 2-4-16,3 0 10 15,-1 0-6-15,-5-1-2 0,5 3 6 16,0-1-2-16,3-1-2 0,-5 2 2 16,1-2-2-16,-3 0-1 0,3 0 4 15,-1 0-2-15,2 0-1 0,-5 0 2 16,5 0 1-16,-1 0-3 0,-1 0 2 16,-1 0-2-16,3 0-2 15,2-2 6-15,-1 2-2 0,5 0-6 16,-2 0 10-16,0-1-7 0,-1-1-2 15,-1 1 8-15,-2-2-4 0,-3 2-3 16,-1 1 6-16,3-1-3 0,-5-1-2 16,1 2 4-16,3-1-4 0,-3 1 1 15,1 0 2-15,3 0 0 16,3 0-4-16,2 2 6 0,-3 0-2 16,1 1-3-16,2-2 4 0,-5 0 0 15,-7 1-2-15,3-1 0 0,-8-1 9 16,3 0-6-16,-1 0 4 0,-4 0-3 15,0 0 0-15,2 0 1 16,3-1-4-16,-5 1-2 0,-2-1 2 16,0 1 2-16,-2 0-6 0,0 0 6 15,0 0-1-15,-2 0-2 0,-4 0-31 16,-5 1-53-16,3 0-146 0,-7-1-99 16,3-1-532-16</inkml:trace>
  <inkml:trace contextRef="#ctx0" brushRef="#br0" timeOffset="60738.06">23205 4983 467 0,'0'0'0'0,"0"0"2"16,0 0-30-16,0 0-8 0,0 0-7 15,0 0 19-15,0 0 1 0,0 0-23 16,34 17 6-16,-22-18-19 0,2-4-63 16</inkml:trace>
  <inkml:trace contextRef="#ctx0" brushRef="#br0" timeOffset="63855.06">17587 3696 508 0,'0'0'0'15,"0"0"322"-15,0 0-198 0,0 0-11 16,0 0-5-16,0 0-19 0,0 0-30 15,0 0-28-15,0 0 36 0,4 38-3 16,9-17-18-16,-3 2-8 0,9-1 2 16,-3 2-7-16,3 0-6 0,-5-2 0 15,3 1-8-15,-1-3-7 16,-3-1-3-16,-1-1 0 0,-6-3-5 16,5-3 0-16,-7-2 4 0,-4-5-7 15,2-1 1-15,-2 0 1 0,0-4-4 16,0 1 1-16,0-1 0 0,0 0 0 15,0-6-60-15,0-1-27 16,0-4-31-16,0-4-19 0,0 1-10 16,0 0-38-16,4 0-80 0,-2 0 35 15,0 1-75-15</inkml:trace>
  <inkml:trace contextRef="#ctx0" brushRef="#br0" timeOffset="64250.74">17794 3766 521 0,'0'0'0'0,"0"0"245"15,0 0-144-15,0 0-5 0,0 0 3 16,0 0-25-16,0 0-10 0,0 0 12 16,0 0-16-16,-2-13-2 0,0 17-35 15,-7 3-6-15,-5 3 8 16,6 1 6-16,-7 3 2 0,3 0-4 16,-3 4 4-16,-3 1-5 0,1 1-5 15,1 3-2-15,-5-2-1 0,4-1-4 16,1-1-1-16,3-4 2 0,3-2-10 15,6-4-2-15,0-5 0 16,2-2-5-16,2 0 0 0,-2-2 0 16,2 0 1-16,0 1-3 0,0-1 4 15,0 0-1-15,0 0-1 0,2 0 0 16,-2 0 5-16,0 0-6 0,0 0 2 16,2 0 1-16,-2 0-4 15,0-3 4-15,2 3-3 0,0 0-7 16,-2 0 4-16,2 0-9 0,0-1 1 15,-2 1 3-15,0 0-5 0,0 0 2 16,0 0-8-16,0 0-17 0,0 0-9 16,0 0 6-16,0 0-11 0,0 0-42 15,2 0-18-15,-2 0-20 16,6-2-98-16,-6-1-82 0</inkml:trace>
  <inkml:trace contextRef="#ctx0" brushRef="#br0" timeOffset="65845.83">25012 3715 780 0,'-6'0'0'16,"2"0"354"-16,0 0-244 0,2 0-1 15,0 5-46-15,2 2-35 0,-3 3 1 16,3 3 9-16,0 0-3 0,0 1-2 16,0 0-7-16,3 0-8 15,3-2-2-15,4-2-2 0,-2-2-5 16,1-2 3-16,3-2 1 0,0-3-3 16,1-1 1-16,-1 0 2 0,-1-4-6 15,1-3-4-15,-4 0 1 0,1-3-5 16,1 2 2-16,-4-2-2 0,0 2-11 15,0 0-5-15,1 0 5 16,-5 1-3-16,0 1 0 0,0-2 9 16,0 2 0-16,-2-1 2 0,0 2 5 15,0 1-2-15,0 1-1 0,0 1 3 16,-2 1-2-16,0-1 2 16,0 2 0-16,0 0-1 0,-2 0 0 15,-3 2 6-15,3-1-5 0,2 1 1 16,0-1 1-16,0 2-1 0,2 0 3 15,-2 0 1-15,2-1-1 0,0 2 2 16,0-1 1-16,0 3-2 0,0 1 4 16,-4 1-2-16,4 2 0 15,0 3 2-15,0 4 0 0,-2 2-1 16,-2 2 1-16,4 3-1 0,0 1-4 16,0 1-1-16,-2 1 0 0,2-2-3 15,-5 0-1-15,3-2 0 0,0-3 2 16,2-2-2-16,0-2-9 0,-2-4-7 15,2-3-12-15,0-1-5 16,0-4-33-16,0-2-45 0,2-2-35 16,0 0-83-16,0-6-230 0</inkml:trace>
  <inkml:trace contextRef="#ctx0" brushRef="#br0" timeOffset="69075.88">16310 5911 227 0,'0'0'0'0,"0"0"111"16,0 0-49-16,0 0-6 0,0 0-9 16,0 0-3-16,0 0-7 0,0 0 2 15,0-2 16-15,0 0 3 0,0 2-7 16,0 0 4-16,0 0 1 0,0 0-3 15,0 0 6-15,0 0-3 16,0 0 2-16,0 0 7 0,0 0-12 16,0 0-3-16,0 0 4 0,0 0-10 15,0 0-9-15,0 0-4 0,0 0-12 16,0 0-6-16,0 2-1 0,0 4-2 16,0 8-6-16,-2 4 4 15,2 7 2-15,0 5 0 0,2 3 1 16,0 3 0-16,0 2-3 0,0 1 5 15,0-1-1-15,2 0-6 0,0-3-2 16,0-5 0-16,0-4-4 0,1-7 0 16,-1-2 0-16,-2-6 1 15,0-4-1-15,0-2 2 0,2-4-2 16,-2-1-3-16,0-1 1 0,2-9 0 16,-2-5-15-16,2-6-33 0,7 1-19 15,-5-2-71-15,0-1-18 0,7 1-25 16,-7 0-169-16,2 2-32 0</inkml:trace>
  <inkml:trace contextRef="#ctx0" brushRef="#br0" timeOffset="69499.55">16535 6022 691 0,'0'0'0'16,"0"0"313"-16,0 0-208 15,0 0-10-15,0 0 0 0,0 0-4 16,0 0-35-16,0 0-11 0,2-4-7 15,-12 17-30-15,3 4-1 0,-1 6 11 16,0 3 7-16,4 1-9 0,2-1-6 16,2 2 0-16,0-4-3 0,2-2-2 15,10-2 0-15,-2-3-5 16,7-3 0-16,-2-1 0 0,3-4 1 16,3-4 0-16,4-1 2 0,-3-4-3 15,3 0 0-15,4-9-10 0,-4-3 14 16,0-5-2-16,-3-1 4 0,-5-1-2 15,-7-3 0-15,-1 2 0 16,-3 1-3-16,-4-2-1 0,-2 0 0 16,-4 0 6-16,-9-2-5 0,-5-1 4 15,-1 0-3-15,0 4 0 0,-1 4 3 16,-1 4-3-16,0 7 5 0,3 4 4 16,1 1-4-16,9 2 2 15,2 2-3-15,-2 0-7 0,8-3 0 16,0 1 2-16,0 2-2 0,0 0-55 15,10 0 3-15,-4-1-13 0,7-1-22 16,-3-1-26-16,-6 0-10 0,8 1-55 16,-1 0-31-16,3-2-16 0,-3 0-58 15</inkml:trace>
  <inkml:trace contextRef="#ctx0" brushRef="#br0" timeOffset="69709.82">16932 5963 615 0,'0'0'130'0,"0"0"89"0,0 0-89 16,0 0-16-16,0 0 9 0,0 0-46 15,66 0-31-15,-47 4-19 0,1 0-15 16,1 0-10-16,2-1 0 0,1 0 0 16,-1-3-4-16,0 1-34 15,-4-1-23-15,-5 0-30 0,-2 0-49 16,-3 0 8-16,1 0 54 0,-10 0-430 15</inkml:trace>
  <inkml:trace contextRef="#ctx0" brushRef="#br0" timeOffset="69891.25">16963 6131 722 0,'0'0'163'15,"0"0"-14"-15,0 0-62 0,0 0-24 16,0 0 24-16,0 0-15 0,0 0-22 15,58 42-19-15,-31-42-19 16,-3 0-10-16,-1 0 3 0,-2 0-5 16,-5-1 0-16,-3-1-70 0,-3-1-17 15,-2-3-58-15,5 0-82 0,-5-1-96 16</inkml:trace>
  <inkml:trace contextRef="#ctx0" brushRef="#br0" timeOffset="70237.67">17453 5984 1006 0,'0'0'88'16,"0"0"42"-16,0 0-57 0,-56 74 26 15,46-50 4-15,5 3-37 0,5-1-22 16,7-1-10-16,5-2-19 0,5-5-10 15,-1-5 0-15,11-3-3 16,-4-7-1-16,4-3 1 0,2 0-1 16,-7-6 0-16,-1-1 0 0,-7-3-1 15,-3-1 0-15,-7 0 0 0,2-3 4 16,-4 0-2-16,-4 1 0 0,-2-4 0 16,-2 0-2-16,-9-1 0 15,3 0 2-15,-7 1-3 0,9 4-13 16,-2 3 6-16,1 7-6 0,1 3-21 15,8 0-9-15,-2 0-18 0,2 6-53 16,2-1-54-16,6 2-34 0,0-3-192 16</inkml:trace>
  <inkml:trace contextRef="#ctx0" brushRef="#br0" timeOffset="70406.84">17767 6106 1031 0,'0'0'117'16,"0"0"-6"-16,0 0-64 0,0 0-39 16,27 66-1-16,-19-50 0 0,2-3-7 15,-5-3 0-15,7-2-157 0,-4-5-11 16,3-3-134-16,-5-4-203 0</inkml:trace>
  <inkml:trace contextRef="#ctx0" brushRef="#br0" timeOffset="70674.25">18011 5936 1134 0,'0'0'93'0,"0"0"-11"16,0 0-35-16,-35 73 22 0,28-54 8 16,5 0-13-16,0-3-28 0,2-4-9 15,7-2-5-15,7-3-7 0,-2 0-7 16,5-2-3-16,2-2-1 0,-1 2-2 15,-5-3-3-15,5 2 2 16,-12-1 1-16,7 3-2 0,-7 2 0 16,-2 0 3-16,-4 4-4 0,-2 3 2 15,-6 1 2-15,-9 2-3 0,7 0 0 16,-5-1 3-16,-3-3-4 0,7-4 2 16,1-2-2-16,4-5-64 15,4-3-12-15,-4 0-30 0,6-10-86 16,0-2-39-16,0-5-153 0</inkml:trace>
  <inkml:trace contextRef="#ctx0" brushRef="#br0" timeOffset="70873.42">17994 5922 1267 0,'0'0'156'0,"0"0"-38"16,0 0-7-16,0 0-13 0,0 0-19 15,83 11-32-15,-56-11-24 16,-2 0-14-16,-3 0-8 0,-5 0 0 16,-7 0-2-16,3 2-86 0,-7 2 0 15,-4 0-65-15,2 2-76 0,-4 2-37 16,8-4-161-16</inkml:trace>
  <inkml:trace contextRef="#ctx0" brushRef="#br0" timeOffset="71374.78">18519 5956 955 0,'0'0'61'0,"0"0"25"16,0 0-24-16,0 0-14 0,0 0 19 15,0 0-7-15,0 0-39 0,0 0-13 16,-68-10 0-16,54 21-4 0,-3 2 13 15,-1 3 19-15,5 4-9 16,-1 2-4-16,3 0-1 0,1 3-4 16,4-1 1-16,2-3 13 0,4-2-4 15,2-2-5-15,4-3-8 0,8-2-7 16,-1-5 0-16,5-4 1 0,3-3-2 16,2 0-1-16,2-7-1 15,-1-4-3-15,-5-2-1 0,-2 1-1 16,-7-2 0-16,0-1-28 0,-4 1-4 15,1-3 4-15,-7 0 1 0,0-2-8 16,0-2 13-16,0 0 1 0,0 4-2 16,0 7 15-16,0 5 7 15,0 4 0-15,0 1 2 0,0 1 15 16,0 9-2-16,0 5 9 0,4 3 0 16,-2 2-1-16,6 2 0 0,0-2-11 15,-6 2 1-15,9-3-2 0,-5-1 0 16,0-1-3-16,2-6-5 0,-1-3-1 15,-3-2-2-15,-2-5-3 16,-2 1-24-16,2-2-35 0,4-5-7 16,-2-5-63-16,0-3-122 0,-2-2-148 15</inkml:trace>
  <inkml:trace contextRef="#ctx0" brushRef="#br0" timeOffset="71563.53">18811 6007 802 0,'0'0'164'0,"0"0"4"16,0 0-66-16,64 9 20 0,-43-7-16 15,-5 0-67-15,-1-2-28 16,3 1-10-16,-1-1-2 0,-3 0-9 16,-6 0-48-16,-3 0-63 0,-3 0 19 15,-2-3-29-15,0-1-6 0,-4-1-96 16,-5-4-27-16,-3-2-86 0</inkml:trace>
  <inkml:trace contextRef="#ctx0" brushRef="#br0" timeOffset="71748.49">18896 5874 927 0,'0'0'137'0,"0"0"3"0,0 0-44 16,-3 64 10-16,3-38-5 15,3 4-30-15,-3 3-14 0,0-3-4 16,0 1-22-16,0-5-8 0,0-1-16 15,0-3-5-15,2-5-4 0,2-2-71 16,4-7-12-16,0-5-20 0,-2-3-87 16,7-4-41-16,-5-10-169 0</inkml:trace>
  <inkml:trace contextRef="#ctx0" brushRef="#br0" timeOffset="72282.61">19332 5678 881 0,'0'0'142'0,"0"0"24"0,0 0-47 0,0 0-60 16,0 0 12-16,0 0 15 15,-19 76-19-15,15-39-12 0,4 6-6 16,-2 3-11-16,2 2-3 0,0-1-2 15,-2-1-9-15,0-3-13 0,2-4-6 16,0-3-3-16,2-5-2 0,0-5 0 16,-2-6 2-16,2-5-2 0,2-5 0 15,-4-6-6-15,0-2-9 16,0 0-12-16,0-2 4 0,2-5-4 16,2-7-16-16,0-2-7 0,-1-4-17 15,1-1-7-15,-2-1 23 0,2 2 2 16,2 0 6-16,-2-1 19 0,2 2 9 15,-4 5 10-15,7-1 6 16,-3-1-1-16,-2 3 0 0,4 0 12 16,-1 1 5-16,1 3 11 0,4-2-2 15,-4 2-2-15,7-1 2 0,-3 3-6 16,5-1-8-16,1 4 0 0,3 0-2 16,-2 2 1-16,3 3 10 15,-3 4 2-15,2 2 8 0,-1 3 6 16,-3 1-15-16,-7 2 11 0,1 1 7 15,-7 1-11-15,-4 1-8 0,0 1 1 16,-15 2-1-16,3 0-3 0,-7 1-3 16,-6-2-1-16,1-3-7 0,-9-2-1 15,6-5-3-15,-2-5-3 16,4 0 0-16,4-5-24 0,7-1-23 16,6-6-45-16,-1-1-25 0,9 0-34 15,0-1-124-15,0 2-107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0:34:28.52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4835 4198 122 0,'0'0'0'16,"0"0"129"-16,0 0-81 0,0 0 5 16,0 0-31-16,0 0-15 0,0 0-8 15,0 0-10-15,-6-1 4 16,6 0 1-16,-2 0-2 0,-2-1-10 16,2-1-12-16,-1 2 0 0,1-1-25 15,-2 0-60-15</inkml:trace>
  <inkml:trace contextRef="#ctx0" brushRef="#br0" timeOffset="2421.9">2762 8557 1130 0,'0'0'0'0,"0"0"222"0,0 0-163 16,0 0 26-16,0 0 3 0,-9 74-52 15,5-48-8-15,-2 0 2 0,2 1-12 16,-4-6-5-16,6-4 6 0,0-5-4 16,-1-2 0-16,3-8 1 15,0 1-5-15,0-3-6 0,3 0 2 16,3-4 7-16,8-3 6 0,-3 0 5 15,7-4-11-15,1 0-8 0,3 2 3 16,1 4-5-16,-6-1-4 0,1 4 0 16,-1 2 4-16,-1 0-5 0,-7 0 1 15,-1 4 0-15,-2-3 0 16,-6 3-14-16,0-3-3 0,0 1-8 16,0 2-1-16,-8-1-10 0,-2 0-13 15,-3 0-13-15,3 1 4 0,-3 0 0 16,5-1 5-16,2 1 21 0,-2 0 7 15,6 0 6-15,0 2 13 16,2 4 3-16,0-1 5 0,2 6 3 16,2-1 7-16,2 3 8 15,-2 1-6-15,2 0-5 0,-2-2 0 0,3 0-5 16,-5-4-4-16,2-4 0 0,2 0 2 16,-2-5-2-16,-2-3-35 15,4-4-23-15,-3-10-34 0,1-4-73 16,0-6-54-16,0-3-58 0,-2-2-59 15</inkml:trace>
  <inkml:trace contextRef="#ctx0" brushRef="#br0" timeOffset="2882.58">3010 8540 748 0,'0'0'0'16,"0"0"467"-16,0 0-355 0,0 0-38 16,0 0 10-16,0 0-22 0,0 0-10 15,16 61 3-15,-18-41-19 0,2-3-9 16,0-3 1-16,2-3-10 0,9-2-4 15,-3-3 2-15,0-3-4 16,5 1-5-16,1-4 2 0,0 0 1 16,7-2-6-16,-2-5 3 0,-7 1-4 15,3 0-4-15,-5 0 2 0,-2 5 2 16,-4 0-4-16,-2 1 1 0,-2 1 0 16,0 5-45-16,-4 2 21 15,-6 2-4-15,2-2-8 0,-1 2 0 16,-3-3 3-16,4-2-1 0,2 2-5 15,-1-2 8-15,3-2 4 0,-2 1 13 16,4-2 10-16,-2 1 2 0,2 0 3 16,2 0-1-16,0 1 0 15,0 0 0-15,0 3 9 0,0 0 0 16,0 1 12-16,8 4 0 0,-6 5 0 16,2 4 7-16,0 5-10 0,3 3-1 15,1 5 0-15,-4 4-6 0,2 3-6 16,4 1 2-16,-5-2-5 0,-1-4-1 15,-2-5 5-15,0-5 0 16,0-2-1-16,-2-4 3 0,2 0 2 16,-2-6-3-16,0 1-1 0,0-4-1 15,0-3-6-15,0-1 2 0,0-3 2 16,0-3-4-16,0 0-6 0,0-1-37 16,0-3-47-16,0-6-37 15,0-5-89-15,-2-1-167 0</inkml:trace>
  <inkml:trace contextRef="#ctx0" brushRef="#br0" timeOffset="3660.3">3498 8779 1056 0,'0'0'0'16,"0"0"227"-16,0 0-189 0,0 0 41 16,0 0 14-16,0 0-1 0,0 0-30 15,72 4-18-15,-47-10-10 0,-3 3-16 16,-3-1-9-16,0 2-2 0,-7 2-7 16,-2 0 0-16,-1 0 0 15,-5 0-1-15,-2 0-50 0,-2 6-35 16,0-1-20-16,-2 1-20 0,-4 4-88 15,-3-3-67-15,-5 2-104 0</inkml:trace>
  <inkml:trace contextRef="#ctx0" brushRef="#br0" timeOffset="3931.96">3512 8919 672 0,'0'0'0'0,"0"0"321"0,0 0-204 15,0 0 40-15,0 0-25 16,0 0-42-16,0 0-1 0,0 0-31 16,0 0-19-16,-12 28 13 0,24-22-13 15,5-1-4-15,3 0 4 0,7-1-15 16,4-4-8-16,-2 0 1 0,4 0-8 16,-8-3-5-16,-4 1 1 15,-5 1-6-15,-6 0 0 0,-3-1-7 16,-5 2-27-16,0-1-43 0,0-1-84 15,-2 0-52-15,2-3-99 0,-2-1-434 16</inkml:trace>
  <inkml:trace contextRef="#ctx0" brushRef="#br0" timeOffset="4198.42">4256 8677 1196 0,'0'0'0'16,"0"0"242"-16,0 0-223 16,0 0 47-16,0 0 18 0,-4 83-39 15,4-51-21-15,2-4-11 0,-2 0-9 16,4-1-2-16,2-5-4 0,-1-4-58 15,3-2-13-15,-4-8-21 0,4-4-70 16,-4-4-29-16,3-10-68 0,1-5-167 16</inkml:trace>
  <inkml:trace contextRef="#ctx0" brushRef="#br0" timeOffset="4461.35">4426 8640 966 0,'0'0'0'0,"0"0"289"0,0 0-216 15,0 0 41-15,-4 67-18 16,6-49-29-16,4-2-16 0,12-3-29 16,1 0-15-16,4-4 1 0,4-3-6 15,0-2 0-15,-1 0 1 0,-1 0-2 16,-2 4-1-16,-4 1 0 0,-5 1 2 16,-10 1-2-16,-2 5 0 15,-2 2 6-15,-4 4-4 0,-8 1 4 16,-3 1-5-16,-3-3 0 0,-1-2 3 15,5-5-4-15,1-5 0 0,1-5-22 16,6-3-41-16,1-2-36 0,1-10-90 16,-2-8-105-16,0-8-238 15</inkml:trace>
  <inkml:trace contextRef="#ctx0" brushRef="#br0" timeOffset="4645.41">4453 8623 1277 0,'0'0'0'0,"0"0"306"16,0 0-224-16,0 0 31 0,68-15-54 15,-43 14-40-15,8 1-10 0,-4-1-8 16,-5 5-2-16,3 3-121 16,-2 0-37-16,0 1-49 0,4 0-119 15,-6-2 51-15</inkml:trace>
  <inkml:trace contextRef="#ctx0" brushRef="#br0" timeOffset="4846.89">4994 8706 1223 0,'0'0'0'16,"0"0"373"-16,0 0-300 0,0 0 28 15,0 0-11-15,0 0-59 16,79-9-17-16,-48 6-8 0,-4 1-7 16,4 0-8-16,-5 2-39 0,-3 0-50 15,-4 3-75-15,1 1-63 0,-1-1-66 16,-2-3-162-16</inkml:trace>
  <inkml:trace contextRef="#ctx0" brushRef="#br0" timeOffset="5344.45">5472 8575 1088 0,'0'0'0'16,"0"0"215"-16,0 64-169 0,2-39 44 16,2 0-3-16,4 0-47 0,-4-1-23 15,7-5-10-15,1-6-4 0,-8-4-2 16,2 0 3-16,3-9-5 0,-5 0 1 15,0 0 0-15,2-10-23 16,0-2 6-16,-2-5 1 0,1 1 2 16,3 0 0-16,0-1-1 0,-2 0 7 15,3 4 5-15,1 1 5 0,-2 4-3 16,3 1 2-16,-5 4 16 0,-2 3 4 16,2 3 5-16,2 7 12 15,-4 5-5-15,-1 2 6 0,1 1 7 16,-2 0-19-16,0-3-8 0,4-1 2 15,-4-4-8-15,0-4 0 0,-2-2 0 16,2-3-11-16,0-1 0 0,4-3 3 16,1-6-3-16,1-1-1 15,0-4 1-15,3 0-4 0,-1-1-9 16,4-1 5-16,-3 3 1 0,3 0 3 16,1 1 2-16,-5 2 0 0,6 3 1 15,-3 4-1-15,-1 3 39 0,5 4-10 16,-9 11 3-16,7 3-9 0,-5 6-2 15,2 0 7-15,-3-2-12 16,-1-3-5-16,0-6-3 0,-4-2-8 16,2-7 0-16,7-2 0 0,-5-2-75 15,9-11-50-15,-1-5-166 0,3-3-106 16,-1-1-469-16</inkml:trace>
  <inkml:trace contextRef="#ctx0" brushRef="#br0" timeOffset="14805.02">12446 5940 415 0,'-2'0'0'15,"2"0"285"-15,-4 0-171 0,2 0 15 16,2 0-37-16,0 0-12 0,0 0-11 16,0 0-25-16,0 0-32 15,0 5-8-15,6 4-4 0,2 7 0 16,7 7 89-16,-5 6-45 0,7 2-8 15,1 0-4-15,-5 1-3 0,3-5-7 16,1 1-11-16,-7-3-4 0,2-2-7 16,-1-5 0-16,-1-2 6 0,-6-5-7 15,0-2 2-15,-1-3 3 16,-1-3-6-16,-2-1 2 0,0-2 0 16,0 0 0-16,0-4-29 0,-5-3-19 15,-1-5-54-15,0-3 31 0,-2-2-30 16,-1 1-42-16,-1-4-23 15,-2 1-23-15,1-2-16 0,-1 0-5 16</inkml:trace>
  <inkml:trace contextRef="#ctx0" brushRef="#br0" timeOffset="15299.4">12473 5968 465 0,'0'0'0'0,"0"0"231"0,0 0-95 15,0 0-31-15,0 0-40 0,0 0-20 16,0 0-22-16,0 0 5 0,0 0 18 15,-23 57-4-15,19-39 0 0,2 0-11 16,-6 0 0-16,4-3-5 0,-3-2-2 16,3-3-9-16,4-5-6 15,-4 0-10-15,2-5 1 0,2 1 0 16,0-1-50-16,0 0 4 0,2-6 3 16,2-2-31-16,-2-2-10 0,3 0-13 15,-3 0-22-15,4 0 26 0,-2-1 27 16,0 1-9-16,-2 0 18 15,2 1 21-15,0-1 21 0,-2 0 14 16,1 1 2-16,-3 1 4 0,2 4 34 16,-2-1 33-16,0 1 20 0,6 1 9 15,-6 1 4-15,0 0-6 0,0 2-21 16,0-1 0-16,2 1-11 0,2 0-22 16,4 0 8-16,1 0-13 15,-1 0-8-15,2 0 6 0,0 0-2 16,7 1-5-16,-5 3-3 0,3-1-5 15,1 1 1-15,-3 1 0 0,-1-1-6 16,-6 2-1-16,1-2-3 0,3-1-3 16,-8-1 6-16,2 0-1 0,-2 1-5 15,0-2 0-15,-2-1-1 16,0 2-7-16,0-2 1 0,0 0 2 16,0 0-9-16,2 0 6 0,-2 0 6 15,0-2-13-15,0 0-5 0,0-3-4 16,0 0-23-16,0-1-10 15,0 1-32-15,0 2-39 0,0 0-27 16,0 0-73-16,-4 0-296 0</inkml:trace>
  <inkml:trace contextRef="#ctx0" brushRef="#br0" timeOffset="15464.41">12694 6164 1326 0,'0'0'0'0,"0"0"51"16,0 0-47-16,0 0-2 0,0 0-4 16,0 0-295-16,0 0-211 0</inkml:trace>
  <inkml:trace contextRef="#ctx0" brushRef="#br0" timeOffset="16630.59">10544 5984 367 0,'0'0'0'0,"0"0"96"16,0 0-66-16,0 0 11 0,0 0 2 15,0 0-6-15,0 0-2 16,0 0 5-16,0 1 4 0,0-1-4 16,0 0-13-16,0 0-17 0,0 0-6 15,0 0-2-15,0 0-4 0,0 0-46 16,5 0-12-16,-1-6-105 16,0 1-93-16</inkml:trace>
  <inkml:trace contextRef="#ctx0" brushRef="#br0" timeOffset="18299.09">11216 6142 481 0,'0'0'0'0,"0"0"154"16,0 0-114-16,0 0 10 0,0 0-22 16,0 0-12-16,0 0-3 15,0 0 28-15,0 0 19 0,0 36-16 16,0-22-1-16,0 5-8 0,0 6-12 15,2 0-10-15,-2 4 2 0,4 1 1 16,-4 0 0-16,2-2-1 0,-2-4-9 16,0-3-1-16,0-5-3 0,3-3-1 15,1-3 5-15,-4-2-3 16,0-4-3-16,2-2 0 0,-2-2 3 16,0 0-3-16,0 1 8 0,-2-1 1 15,-2 0-10-15,-1-3 2 0,-3-2 2 16,2 0-5-16,-2-2-17 0,-5 1 13 15,5 0 0-15,2 2 7 16,2 1-1-16,2 0 0 0,0 1 0 16,-1 1 7-16,3 0 2 0,-2 1 3 15,2 0 3-15,0 0 6 0,0 0-8 16,0 0-9-16,0 4-7 0,2 6 6 16,3 2 26-16,-1 0-16 15,0-2 0-15,2 0 1 0,0-1-7 16,0-1 4-16,1-1-2 0,-3-2-3 15,4 1 5-15,-4-1 1 0,-4-3-2 16,2-2 9-16,-2 0 0 0,6 0 2 16,-1-9 12-16,1-2-5 0,0-3-15 15,2-2-1-15,5 1 0 16,-3 0-6-16,0 0 0 0,1 4-4 16,-3 2-4-16,-4 0 4 0,0 4 1 15,2 1-6-15,1 1-29 0,-3 0-5 16,-2 2-37-16,-2 1 0 0,2 0-28 15,-2 0-53-15,0 2-25 16,0 2-27-16,-2 2 21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0:37:08.269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9296 1935 373 0,'0'0'0'16,"0"0"182"-16,0 0-104 0,0 0-25 16,0 0 12-16,0 0 50 15,0 0-57-15,0 0 20 0,0-2-20 16,0 1 26-16,0 0-15 0,0 0-24 16,0 1 13-16,-2-2-6 0,2 2-10 15,0 0-6-15,-4 0-10 0,2 0 0 16,0 0 3-16,-1 0-6 0,-5 2 0 15,6 1 2-15,-2 2-4 16,0 1 2-16,0 1 1 0,0-2-9 16,-3 2 1-16,5 0 2 0,0 1-8 15,-2 0 1-15,2 1 1 0,0-2-4 16,-2-1 0-16,0 1 0 0,4 2-4 16,-2 0 0-16,2-1 2 15,0 0-3-15,0 0-2 0,2-1 2 16,-2 2-3-16,6-3 0 0,-4-1 0 15,0 2 2-15,0-1-2 0,2 0 2 16,-2 0-2-16,2 0 0 0,5-1 0 16,-5-1 2-16,0-1-2 15,2 0 0-15,5-1 2 0,-7 1-2 16,4 1 3-16,2-1-4 0,-4 1 2 16,5-3 2-16,-3-1-3 0,-2 0 0 15,3 0 2-15,-1 0-1 0,0 0-1 16,0-1 0-16,1-3 3 0,-3 2-3 15,4-3 0-15,-4 0 3 16,-2 2-3-16,5-3 3 0,-3 0-2 16,2 1 0-16,-4-3-1 0,7 0 0 15,-3 0 1-15,-4-1-1 0,4-1 1 16,-1 1-1-16,-3 0 2 16,-4 1-2-16,4 0 0 0,0 0 2 15,-2-1-2-15,2-1 0 0,-4 3 1 16,2-1-1-16,0-2 2 0,-2 5-2 15,0-3 3-15,0 2-2 0,0-1 1 16,-2 1 1-16,-2 0-3 0,0 1 0 16,-2 1 5-16,0-2-2 0,1 1 2 15,-1-2-1-15,-2 1 1 16,4 1-1-16,-2-2-1 0,-5 0 0 16,5 1-1-16,2 2 1 0,-2 0-1 15,0 0 1-15,-1 0 0 0,3 1-3 16,-2 3 0-16,-2-1 6 0,2 0-4 15,1-1 2-15,-3-1-3 16,4 3-2-16,0 0 2 0,0 0-1 16,-2 1 0-16,-1 3 0 0,1 1 0 15,0-3-1-15,2 1 2 0,-4-3-2 16,5 5 0-16,-1 0 1 0,0 0 2 16,0 1-2-16,-2-2-2 15,4 0 2-15,0 3-3 0,-2-2 4 16,2 0-2-16,-3 1 1 0,3-1 0 15,-2-2 0-15,2 1-1 0,0 0 2 16,2-1-2-16,0 0-19 0,0-2-25 16,2 0-14-16,4-1-28 0,1 0-45 15,-1-1 8-15,0-3-36 16,4 3-99-16,-4 1-40 0,-3 0-100 16</inkml:trace>
  <inkml:trace contextRef="#ctx0" brushRef="#br0" timeOffset="2263.46">11437 1828 498 0,'0'0'0'16,"0"0"251"-16,0 0-141 0,0 0-16 15,0 0-1-15,0 0-26 0,0 0-5 16,0 0 3-16,-18 0-15 0,16 0 1 15,0 3 9-15,-2 2-14 16,-1 0-3-16,-1-2 9 0,2 2-7 16,0 1-4-16,2 0-5 0,-2 2-12 15,0 1-6-15,-1 0 2 0,1 2 0 16,0 1-6-16,2-1 4 0,2 2-2 16,-2-3-5-16,2-1 3 15,0 1-7-15,0-1-2 0,0 0 2 16,4-2-2-16,2 0-3 0,-4 0 4 15,5-2-3-15,-1 0-1 0,-2 0 2 16,2-1-1-16,0 1-3 0,-1-1 0 16,1-1 7-16,0-1-4 15,0 2 0-15,2 1-1 0,1-3-1 16,-3 1 0-16,2-1 2 0,0 0-2 16,1-2 3-16,-1-1-2 0,2 1-1 15,-1 0 2-15,-1 0 0 0,0-3-4 16,0 0 2-16,3 1 2 0,-7 0-4 15,4 0 2-15,2-1 1 16,-5-1-2-16,1 3 0 0,2-4 3 16,0 2-3-16,-2 0 0 0,1-3 2 15,-1 3-2-15,0-3 0 0,0 2 2 16,-2-2-2-16,5 2 0 0,-5-1 1 16,0-1-2-16,0 2 2 15,-2-2 1-15,4 1-2 0,-6-1 0 16,2-1 3-16,0 0-3 0,-2 2 0 15,0-4 4-15,0 0-5 0,0 1 2 16,3-2 1-16,-1 1-3 0,-2 1 2 16,0-2 2-16,-5 2-4 15,3-1 2-15,0 1 1 0,-2 1-3 16,0 2 2-16,0-2 1 0,0 0-3 16,-2 1 2-16,-1 1 4 0,3-3-8 15,-2 3 5-15,0 1-1 0,-2-1-2 16,1 5 2-16,1-4 2 0,-2 2-3 15,2 2 0-15,-3-1 3 16,1 1-4-16,2 0 2 0,-4 0-1 16,1 3-1-16,-1 2 2 0,2 2-2 15,0-2 1-15,-5-3 0 0,7 3 1 16,-2 0-1-16,-1 3 0 0,3-1 2 16,-2 1-3-16,4 2 2 15,0-3 0-15,-3-1-2 0,3-1 1 16,0-2 1-16,2 3-2 0,0-2 1 15,2 1 1-15,0-2-2 0,0 0-1 16,-4-1 3-16,4-2-2 0,0 0 2 16,0 0-2-16,0 0-21 0,0 0-18 15,8 0-27-15,0 0-39 16,3-2-112-16,1-2-68 0,-6-1-283 16</inkml:trace>
  <inkml:trace contextRef="#ctx0" brushRef="#br0" timeOffset="3446.43">13486 1909 399 0,'0'0'0'0,"0"0"129"15,0 0-78-15,0 0 4 0,0 0-2 16,0 0-11-16,0 0-15 0,0 0-2 16,-17 1 18-16,17-1 16 0,0 0 12 15,0 0 10-15,0 0-6 0,0 0-2 16,0 2 5-16,0 1 3 15,-2-1-16-15,-2 4 3 0,-4-2-13 16,4 1 3-16,-2 1-1 0,-1 0-16 16,-1 1-9-1,0 1-4-15,4 1-4 0,-3 1-5 0,1 0 5 0,2-2-1 16,0 2-8-16,2-2-2 0,2 1 3 16,0 1-7-16,0-3 1 15,4 1 3-15,4-1-6 0,-4-1 3 16,7 1 2-16,-1-2-5 0,3-1 0 15,5-2 2-15,-3-2-6 0,1 2-2 16,1-2 5-16,3 0-7 0,3 0 2 16,-8-4 4-16,1 0-5 0,-1-3 0 15,-1-1 3-15,1-1-4 16,-3-1 2-16,-4-1 1 0,-2 2-2 16,7-5 0-16,-9 0 3 0,0 1-4 15,2-1 0-15,-2 3 2 16,-2 0 1-16,-2-3-2 0,0 2 0 15,-2 1 2-15,-6 0-2 0,0 4 0 16,-5-1 2-16,1 5-3 0,-2 1 2 16,1 0-2-16,-3 2-1 0,-1 0 4 15,7 1-1-15,-9 3-1 0,9 0 0 16,-3-1 0-16,3 1-3 0,2 0 6 16,2-2-4-16,4-1-5 15,-3 1-3-15,3 0-5 0,0-1-7 16,2 4 3-16,0-1-21 0,0 0-46 15,9 2-34-15,-1 0-72 0,0-1-117 16,0 1-227-16</inkml:trace>
  <inkml:trace contextRef="#ctx0" brushRef="#br0" timeOffset="4641.68">14768 1928 536 0,'0'0'0'16,"0"0"237"-16,0 0-114 0,0 0-31 16,0 0-13-16,0 0-25 0,0 0-3 15,0 0 7-15,0 0-7 0,-17-8 2 16,11 8 13-16,-2 1-7 0,3 4-4 15,-5-1 14-15,0 3-4 16,1 0-11-16,-1 1-8 0,4 1-7 16,-4-1-10-16,3 0-9 0,1 0-1 15,6 1-6-15,-4 0 0 0,2 1-3 16,2 1-5-16,0-2-1 0,0-1 1 16,0 0-3-16,6-1 0 15,-2 0 5-15,9-2-4 0,-5 0 3 16,6-2 2-16,-5 0-3 0,5 2 2 15,-6-3 2-15,9 0-5 0,-5 1 0 16,-1-1 4-16,-1-1-5 0,0 2-1 16,1-1 3-16,1 0-4 15,-4 0-1-15,3-2 0 0,-1 0 2 16,-2 0-2-16,3 0 0 0,-5 0 1 16,2 0-2-16,2-2 2 0,-3-2 1 15,3-2-2-15,-4-1 0 0,-2-2 0 16,-2 2-1-16,5-2 2 0,-3 0-2 15,0 1-3-15,-2-2 7 16,-2 2-4-16,2-1 0 0,-2 2 2 16,0 2-2-16,0-1 1 0,0 0 0 15,-2-1 1-15,-2-1-2 0,2 2 2 16,-4-1-2-16,1 1-2 0,-1 1 6 16,0-3-6-16,0 0 0 15,0 2 4-15,1-3-2 0,1 4 0 16,-2 2 2-16,2-2-1 0,-2 3-1 15,2-1 2-15,-5 1-2 0,1 0-1 16,4 0 4-16,-4 2-2 0,2 0-3 16,-1 0 6-16,3 0-3 0,-2 1-2 15,-2 0 4-15,2 3-1 16,-3-4-1-16,1 4 0 0,4-2 4 16,2-1-5-16,-2 3 2 0,-3-2 2 15,5 0-4-15,-2 0 2 0,0 1 1 16,0-1-4-16,2 0 4 0,-2-1 0 15,4 1-5-15,0-1 6 16,0-1-3-16,0 1-3 0,0-1 5 16,0 1-4-16,0 0-10 0,0 0-8 15,0 2-18-15,4 0-48 0,2 0-18 16,-4-1-91-16,0 4-125 0,-2-1-370 16</inkml:trace>
  <inkml:trace contextRef="#ctx0" brushRef="#br0" timeOffset="6156.83">16066 2628 640 0,'0'0'0'0,"0"0"348"16,0 0-189-16,0 0-34 0,0 0-20 15,0 0-11-15,0 0-9 0,0 0-8 16,33-12-18-16,-17 9-16 0,5 3-8 15,2 0 3-15,-1 0-11 16,1 0-8-16,4-1-3 0,-2 1-2 16,-2 2-10-16,-3-1-2 0,-3 3 3 15,-1-1-6-15,-7-1-1 0,3 1 0 16,-6-3-19-16,-4 0-17 0,2 0-10 16,-2 0-34-16,-2-1-69 15,0 1 21-15,0 0-26 0,-2-2-111 16,-2 0-64-16,0 1-193 0</inkml:trace>
  <inkml:trace contextRef="#ctx0" brushRef="#br0" timeOffset="6464.83">16320 2524 889 0,'0'0'0'15,"0"0"341"-15,0 0-242 0,0 0-25 16,0 0-16-16,0 0-9 0,0 0-2 15,0 0-4-15,0 0-10 16,60 13-13-16,-42-9-1 0,-5 1 0 16,1 0-5-16,-3 0-3 0,-1 0 4 15,-4 1-9-15,-4 1 4 0,0 1 6 16,-2 2-5-16,0 1 7 0,-4 5-1 16,-4 2-8-16,-7 0 2 15,3-2 1-15,-4-1-5 0,-1-3-3 16,3-3 6-16,5-2-10 0,1-2 0 15,0-2 0-15,8-2-2 0,0-1-54 16,0 0 3-16,8 0-48 0,0-1-31 16,9-2 4-16,-3 0-65 15,3-3-157-15,3 0-105 0</inkml:trace>
  <inkml:trace contextRef="#ctx0" brushRef="#br0" timeOffset="7136.89">16944 2364 851 0,'0'0'0'0,"0"0"245"16,0 0-147-16,0 0-26 0,0 0 11 16,0 0-30-16,0 0-26 0,0 0 8 15,-2 37 7-15,4-15-11 0,4 4-5 16,-6 2 12-16,2 2-1 0,3 4-7 15,1-1-5-15,-2-2-8 16,0-3-8-16,-2-3-1 0,-2-3 11 16,0-6-6-16,0-5 3 0,0-2 2 15,0-4-6-15,0-3 1 0,0-2 4 16,0 0-10-16,0 0-1 0,0-1 8 16,0-5-8-16,2-5-9 15,-2-7 6-15,2-1-3 0,-2-4-14 16,4-2 2-16,3 2-3 0,1 3 3 15,-2 4 8-15,6 4-3 0,-3 2 2 16,5 4 9-16,-3 1-6 0,5 4-2 16,-1 0 8-16,5 1-6 15,-3 6 3-15,3 1 6 0,1 5-8 16,-4 0 1-16,-5 4 0 0,-2 0 2 16,-5-1-3-16,-3 3 2 0,-2-1 0 15,-2 0 1-15,-5-2 9 0,-7 0-5 16,1-2 2-16,-5-1 1 0,1-1-4 15,1-4-2-15,3-2 5 16,1-4-8-16,4 0 0 0,-3-1 0 16,5-1-3-16,6-3-35 0,0-1 5 15,2-3-44-15,9 3-61 0,-3-2 19 16,4 1-51-16,1 3-124 0,3-2-95 16</inkml:trace>
  <inkml:trace contextRef="#ctx0" brushRef="#br0" timeOffset="7465.63">17480 2495 982 0,'0'0'0'0,"0"0"335"0,0 0-222 16,0 0-42-16,0 0 36 0,0 0-36 15,0 0-48-15,0 0 6 0,0 0 8 16,29 10-12-16,-7-8-4 0,1-1-2 16,0-1-13-16,-7 0-4 15,-1 0 2-15,-3 1-8 0,-6 0-24 16,-2 1-6-16,1-2-31 0,-3 0-78 15,-2 0 5-15,-2 2-32 0,-3-2-123 16,-5 2-60-16,-2 2-219 0</inkml:trace>
  <inkml:trace contextRef="#ctx0" brushRef="#br0" timeOffset="7604.86">17478 2617 894 0,'0'0'0'0,"0"0"337"16,0 0-212-16,0 0-35 15,0 0-8-15,62 21-18 0,-40-21-33 16,-1 1-16-16,0-1-11 0,-3 0-1 16,-5 0-6-16,1 0-87 0,-6 0 7 15,7 0-60-15,-7-4-91 0,4-1-95 16,-5-3-148-16</inkml:trace>
  <inkml:trace contextRef="#ctx0" brushRef="#br0" timeOffset="8072.07">17992 2426 868 0,'0'0'0'0,"0"0"253"16,0 0-148-16,0 0 11 0,0 0-6 15,0 0-33-15,0 0-21 0,0 0-5 16,0 0 1-16,-54 29-15 0,52-22-8 15,-6 1-3-15,6 2 0 16,0 1-5-16,2 1-2 0,0 1 1 16,0-1-7-16,0 1-5 0,6-1 6 15,2-2-9-15,1 1 0 0,5-1 3 16,-3-2-5-16,9 1-2 0,-1-1 5 16,-1-4-6-16,3 0 0 15,-6-1 0-15,5-2 3 0,1-1-5 16,-2 0 4-16,-1-2 1 0,1-4-3 15,-5-1 0-15,3-2 1 0,-7 1-2 16,0-5 2-16,-3 1 3 0,-5-1-4 16,-2-4 0-16,0 2 3 0,0-6-6 15,-7 0 3-15,-5-1 0 16,2 2-16-16,-7 3 11 0,3 2-3 16,-5 7 3-16,-2 1 5 0,-1 4 0 15,-1 3-9-15,0 2 13 0,0 3-5 16,7 3-4-16,-5 2 8 0,9 3-6 15,-1 0-60-15,3 1-5 16,2 0-53-16,4 1-76 0,4 1-25 16,-2-4-185-16</inkml:trace>
  <inkml:trace contextRef="#ctx0" brushRef="#br0" timeOffset="10026.01">19617 6407 714 0,'0'0'0'16,"0"0"339"-16,0 0-219 16,0 0-17-16,0 0-17 0,0 0-20 15,0 0-35-15,0 0-15 0,0 0 22 16,10 32 5-16,1-12-17 0,-3 2-4 15,4 3-2-15,-1-2-6 0,-3-2-6 16,0 1 2-16,-2-6-7 0,3-1-3 16,-3-1 0-16,-4-3 4 15,0-2-4-15,0-1 0 0,0-5 1 16,-2-3-17-16,0 1-11 0,0-1-13 16,0-6-19-16,0-2 5 0,0-4-80 15,0-1-75-15,-6-2 0 0,-2-4-83 16,-3-3-238-16</inkml:trace>
  <inkml:trace contextRef="#ctx0" brushRef="#br0" timeOffset="10229.19">19605 6398 835 0,'0'0'0'0,"0"0"266"16,0 0-192-16,0 0 8 15,-29 73-2-15,20-50-30 0,-1 3-21 16,8-6-14-16,-2-2-11 0,2-6-4 15,2-4 0-15,0-1 0 0,2-4-96 16,2-1 2-16,-4-2-41 0,4-1-41 16,2-6-26-16,-2-3-33 0,1-4-200 15</inkml:trace>
  <inkml:trace contextRef="#ctx0" brushRef="#br0" timeOffset="10382.76">19600 6435 597 0,'0'0'0'16,"0"0"361"-16,0 0-243 0,0 0-11 15,0 0-5-15,0 0-26 16,0 0-34-16,65 8-8 0,-53-2-12 16,0-4-15-16,-1 3-10 0,3-2 5 15,-1-2-4-15,-3 1-126 0,0-2 7 16,-2 4-60-16,-3-1-155 16,-3 3-68-16</inkml:trace>
  <inkml:trace contextRef="#ctx0" brushRef="#br0" timeOffset="10988.8">19853 7007 743 0,'0'0'0'16,"0"0"284"-16,0 0-195 0,0 0 5 15,0 0-11-15,0 0-14 0,0 0-25 16,0 0-5-16,-48 7 5 16,40 4 5-16,-5 4 4 0,5 1 6 15,-6 2-10-15,7 2-13 0,-1 0-8 16,0 1-1-16,6-4-3 0,-2-2-10 15,4-1-2-15,4-1-10 0,4-3-4 16,2-1 4-16,3 0 3 0,1-3-6 16,5 0 2-16,0-1 0 15,-1-2-2-15,3-2 2 0,-5-1 1 16,5 0-2-16,-4 0 0 0,-1 0 0 16,-6 0-4-16,3-4 8 0,-5-4-3 15,2 1-1-15,-3-6 0 0,-3-2 1 16,0 1-8-16,-2-4 8 0,2-3-2 15,-4 1-4-15,-4 0 9 16,2-1-2-16,-6-1-3 0,-3 4 2 16,1 4 1-16,2 1-3 0,-3 8 2 15,-1 1 6-15,2 3-4 16,1 1 10-16,-3 0-6 0,4 1-6 16,-3 4 9-16,5-2-6 0,0-2-8 15,0 1 8-15,0-2-1 0,3 1-4 16,1-1 2-16,-2 0 1 0,4 2-3 15,-2-2 2-15,2 0-1 0,0 0-10 16,0 0 3-16,0 0-15 0,0 0-33 16,0 1-11-16,2-1-56 15,4 1-36-15,-3 2-49 0,-1 1-149 16</inkml:trace>
  <inkml:trace contextRef="#ctx0" brushRef="#br0" timeOffset="12116.87">16994 7753 303 0,'0'0'0'0,"0"0"-17"16,0 0-32-16,0 0 45 0,0 0 8 16,0 0 26-16,0 0 25 0,0 0 16 15,0 0 40-15,25-11 13 0,-25 10-2 16,0 0 23-16,0-2-43 15,0 1-23-15,0-2-14 0,0 0-12 16,0 1-12-16,-2 2-9 0,2 1-5 16,0-1-1-16,0 1 5 0,0 0-2 15,0-1-1-15,-3 0-2 0,1-1 4 16,2 1-1-16,0-3 4 16,0 3-4-16,0-4-8 0,-4 1-5 15,4 1-4-15,0-4-7 0,0 3-8 16,0 0 6-16,0 1-1 0,0-1-3 15,-4 1 2-15,2 2-4 0,0 1-12 16,0-2 11-16,0 2-4 0,-6 0-7 16,-5 0 13-16,3 0-1 0,-5 2 0 15,-3 2 5-15,1 4-2 16,-1 2 0-16,-1 4 0 0,-2 4 11 16,3 0 1-16,1 3 11 0,5 2 10 15,-5-1-7-15,11 8-3 0,-2-6-6 16,6 2-4-16,2-1 1 0,6-4-10 15,4-3-3-15,5-3 3 16,1-6-1-16,7-4-4 0,0-5 2 16,6 0 4-16,-2-5-5 0,-3-4 0 15,-5 0 6-15,0-3-8 0,-9-2 4 16,2 0 1-16,-3 1-5 0,-5-3 4 16,4 0 0-16,-4 2-3 15,-4-2-4-15,0 0 1 0,0 0-3 16,-4-2 5-16,-2 7-2 0,4 1-1 15,0 5 7-15,2 2 0 0,0 2-4 16,-2 0 4-16,2 1 4 0,0 1-6 16,0 5 0-16,4 4 5 0,4 2-3 15,0 3 4-15,-2 1-4 16,7 0-4-16,-3-2 4 0,5 2 0 16,-5-4-3-16,2 3 2 0,-1-4 2 15,-1-2-6-15,-4 1 6 0,0-4-2 16,1-1-2-16,-5-1 2 0,0-3-3 15,-2-1-2-15,0 0-1 16,2 0-22-16,0-8-43 0,0 0 4 16,0-1-29-16,2-1-83 0,2-2-24 15,-1-1-101-15,-3-1-307 0</inkml:trace>
  <inkml:trace contextRef="#ctx0" brushRef="#br0" timeOffset="12334.1">17287 7703 1096 0,'0'0'0'0,"0"0"279"15,0 0-204-15,0 0-11 16,75-1 14-16,-57 2-29 0,3 0-30 16,-2 1-16-16,-9 2 2 0,4-3-3 15,-5 0-4-15,-1 0-17 0,-2 3-12 16,-6-1-26-16,4-2-3 0,-4 1-15 15,-4 2-50-15,-2-1-15 16,-6 2-65-16,3-2-84 0,-3-3-11 16</inkml:trace>
  <inkml:trace contextRef="#ctx0" brushRef="#br0" timeOffset="12485.75">17302 7836 690 0,'0'0'0'16,"0"0"404"-16,0 0-262 0,0 0-11 15,0 0-21-15,0 0-11 0,0 0-24 16,60 22-25-16,-40-22-20 0,-1-1-12 16,-2 1-8-16,-5 0-9 15,4 0-2-15,-1 1-80 0,-3-1-40 16,5 0-75-16,2 0-32 0,1 0-137 16</inkml:trace>
  <inkml:trace contextRef="#ctx0" brushRef="#br0" timeOffset="13112.7">17790 7710 831 0,'0'0'0'0,"0"0"369"15,0 0-265-15,0 0 13 16,0 0-6-16,0 0-51 0,0 0-32 16,-46-64-20-16,46 52 0 0,0 1-4 15,6 2-6-15,3-1 4 0,-1 1 1 16,6 1-4-16,-3-1 2 0,5 2 21 15,-1 0-2 1,-3 4 11-16,9 3-5 0,-3 0-9 0,3 3 2 16,0 4-1-16,-7 3-10 0,3 3 2 15,-7 0-5-15,-4 3-7 0,-4 0 4 16,-2 3 3-16,0 1-6 0,-12 1 2 16,4-1 6-16,-9-1-11 15,3 2 8-15,-9-2-1 0,2 0-6 16,-1-2 2-16,1-1 1 0,2-2-9 15,1-2 9-15,5-3 0 0,1-1-5 16,4-3 8-16,1-3 0 0,5-1-5 16,2 0 2-16,0 0 2 15,11-1-4-15,-1 0 4 0,9 0 21 16,1-2-11-16,5-1 7 0,-2 0-2 16,4 0-4-16,-3 1 1 0,-1 0-1 15,-4 2-13-15,-5 0 0 0,-5 2 7 16,-5-1-10-16,2 0 5 15,-2 1-4-15,-2-1-34 0,2-1-2 16,-4 0-30-16,2 0-55 0,2-1-29 16,5-2-11-16,-1-2-86 0,-2-1-92 15,4-4-143-15</inkml:trace>
  <inkml:trace contextRef="#ctx0" brushRef="#br0" timeOffset="13628.81">18195 7586 1013 0,'0'0'0'15,"0"0"338"-15,0 0-243 0,0 0-3 16,0 0 13-16,0 0-47 0,0 0-21 16,0 0-5-16,-56 56 0 0,48-41-8 15,6 2-3-15,0 2-3 0,0 0-4 16,2 1-7-16,0 2 5 0,0-5-1 15,4 1-3-15,0-3 2 16,4-4-3-16,2 3-8 0,5-4 2 16,-3-4 10-16,9-1-14 0,0-3 6 15,1-2 2-15,1 0-9 0,-2-2 7 16,-1-3 1-16,1-5-8 0,0-3 6 16,-3-1 1-16,-3-2-6 15,-3 0 5-15,-6 0 2 0,1 2-8 16,-1-2 8-16,-6 3 0 0,0-4-7 15,-8 1 6-15,1-1-1 0,-9-1-4 16,3 1-2-16,-3 5 3 0,-3 3-11 16,5 3 13-16,-3 6-2 0,-1 0-5 15,-1 1 9-15,7 6-3 16,-7 0 0-16,5 1 0 0,-3-4 1 16,11 0-2-16,-2 0 2 0,6-2 0 15,-5 2-1-15,5-4-3 0,0 1 3 16,0-1 0-16,2 1-19 0,0-1 6 15,0 2-9-15,0-2 7 16,0 0-2-16,0 2-7 0,0-2 0 16,2 1-7-16,-2 0-14 0,2 2-13 15,0-2-18-15,-2 0-41 0,4 1-18 16,-1 0-34-16,-1 1-130 0,-2-2-47 16</inkml:trace>
  <inkml:trace contextRef="#ctx0" brushRef="#br0" timeOffset="26758.85">10406 6116 428 0,'0'0'0'0,"0"0"6"0,0 0-2 16,0 0 116-16,0 0-100 0,0 0-38 15,0 0-16-15,0 0 3 16,0 0 12-16,-25 19-15 0,25-20-14 16,0-1-21-16,0 1 14 0,0 1-20 15,-4 0-78-15</inkml:trace>
  <inkml:trace contextRef="#ctx0" brushRef="#br0" timeOffset="27542.71">10305 6260 424 0,'0'0'0'16,"0"0"200"-16,0 0-117 0,0 0 34 16,0 0-11-16,0 0-27 15,0 0-76-15,0 0 131 0,0 0-97 16,-21 32 2-16,25-32-16 0,0-7 26 16,9-4 37-16,-5-4-39 0,6-5-12 15,5-2 6-15,-5-3-14 0,5 1-8 16,-2 2 1-16,-7 1-10 0,2 0-6 15,-3 5 1-15,-1-1-1 16,-4 5-4-16,0 5 0 0,-2 1 4 16,0 2-4-16,0 0 0 0,-2 1 1 15,0 3-1-15,0-1 0 0,0-1-6 16,0 2-11-16,0 0-11 0,0 0-9 16,0 0-8-16,0 0-24 15,-2 0-28-15,-2 0-12 0,0 0-22 16,-6 2 8-16,5-1-31 0,-1 2 2 15,0-2 58-15,-2-1 23 0,4 1 27 16,0-1 27-16,-3 0 17 0,5 0 0 16,-4 0 29-16,4 0 24 15,-2-1 38-15,0 0-1 0,2 1 12 16,0 0 29-16,2 0-44 0,0 0-9 16,0 0 2-16,0 0-29 0,2 1-13 15,2 2 19-15,4-2-9 0,4-1-10 16,-1 0 4-16,5-7-12 0,-3-1-3 15,3-2 5-15,-3-1-10 16,-3 3-8-16,-2 0-3 0,-4 2-5 16,1 2 4-16,-3 2 6 0,-2 1-3 15,0 0-7-15,0 1 0 0,0 0 2 16,0 0-2-16,0 0 1 0,0 0-2 16,0 0-1-16,0 0 0 15,-2 0-2-15,0 0-3 0,2 1 1 16,-3 0 0-16,3-1 0 0,0 2-1 15,0 0 2-15,0 0-2 0,0 1 0 16,-2 2 0-16,2 2 0 0,0 3 2 16,0 2 0-16,0 2-2 15,0 4 2-15,2-1 2 0,1 3-4 16,-1-4 1-16,2 1 0 0,-2-5 0 16,0-3 0-16,2-1 0 0,0-5 0 15,-2-2-43-15,-2-1-11 0,0 0-15 16,0-7-56-16,0-4-53 0,0-1-132 15,0-1-417-15</inkml:trace>
  <inkml:trace contextRef="#ctx0" brushRef="#br0" timeOffset="28092.55">10009 6678 828 0,'0'0'0'0,"0"0"172"0,0 0-120 16,0 0 26-16,0 0-16 0,-56-59-14 15,56 50 5-15,0-2-23 16,0 1-8-16,8 0 15 0,1 1-3 16,3 3-6-16,1 0-2 0,1 5-11 15,3 0-6-15,-1 1 4 0,5 0-2 16,-1 2-3-16,1 4 3 0,0-2-3 16,-3 3-3-16,-5 2 1 15,-3 0-2-15,-4 5-1 0,-4 2 4 16,-2 2 1-16,-6 2 5 0,-4 3 3 15,-3 1-1-15,-3-3-7 0,-3-1 6 16,-1-1-8-16,3-5-4 0,1 0 3 16,1-7-2-16,5-1-1 0,6-1 7 15,2-5-2-15,2 0-3 16,0 0 3-16,0 0-8 0,8 0-5 16,0-5 12-16,4 0 9 0,5-1-11 15,0-2 1-15,1 0-2 0,1 3-3 16,-1-2 0-16,-3 2 2 0,1 2-2 15,-3 2-12-15,-3 0-10 16,-6 1-22-16,2-1-26 0,-1-1-9 16,-3-1-25-16,2-3-50 0,-2 0-48 15,0-4-96-15,0-3-142 0</inkml:trace>
  <inkml:trace contextRef="#ctx0" brushRef="#br0" timeOffset="28409.7">10267 6578 855 0,'0'0'0'16,"0"0"284"-16,0 0-203 0,0 0 5 16,-26 60-10-16,21-43-23 0,3 5-5 15,2 1-7-15,0-1-10 16,4 2 1-16,3-5-5 0,1-2-12 16,4-4 0-16,3-5-9 0,1-4-5 15,-1-4 4-15,5-1-2 0,1-8-1 16,2-4 2-16,-2-6-1 0,-1 0-3 15,-7-5 0-15,-1-1 7 16,-4 3-8-16,-6-1 2 0,2 2 5 16,-4 2-1-16,-4 3 8 0,-2-1-3 15,-6 5 1-15,-5 1 4 0,-1 5-5 16,-1 6-8-16,-2 2 1 16,1 10-3-16,3 1 0 0,5 2-27 15,1-3-43-15,5-4-81 0,6-3-128 16,0-5-299-16</inkml:trace>
  <inkml:trace contextRef="#ctx0" brushRef="#br0" timeOffset="29259.44">12678 6471 601 0,'0'0'0'0,"0"0"172"16,0 0-86-16,0 0 22 15,0 0-10-15,0 0-22 0,0 0 3 16,0 0-12-16,0 0 5 0,6-14 4 15,-10 14-21-15,0 0-10 0,-1 5 3 16,-1 5-8-16,2 3-4 0,-2 2 0 16,0-2-11-16,0 5-7 0,1 0 4 15,1 0-3-15,4 3-4 16,0-4 0-16,0-2-4 0,2 0-4 16,5-5 2-16,-1 0-4 0,4 0-2 15,2-1 2-15,1-1-3 0,-1 1-2 16,3-5 0-16,1 1 4 0,-1-3-5 15,3-2 2-15,-3-1 5 16,1 1-3-16,-1-7 1 0,-1 1 2 16,-3-5 0-16,-1-1-1 0,0-4 2 15,-4-2-3-15,1-4 1 0,1-1 3 16,-8 2-6-16,0-3 0 0,0 3 1 16,-6-2-3-16,0 2 0 15,-3 2 4-15,-3 2-4 0,-3 6 0 16,1 5 7-16,-3 6-8 0,-3 0 2 15,-3 9 5-15,2 2-9 0,-1 2 4 16,3 0-1-16,2-3 0 0,7-2-1 16,0-1 0-16,8-1-7 0,2-1-12 15,0 1-3-15,0-2-14 16,0 1-35-16,2-2-15 0,4 1-42 16,0-1-11-16,2 0-20 0,-3 2-75 15,1-1-195-15</inkml:trace>
  <inkml:trace contextRef="#ctx0" brushRef="#br1" timeOffset="31440.6">10338 7810 974 0,'0'0'0'0,"0"0"278"15,0 0-181-15,0 0-10 16,0 0-5-16,0 0-32 0,64 68-11 16,-50-46-10-16,-1 4-15 0,1-2-4 15,-6-2 0-15,5 1-3 0,-7-8-6 16,-2 1 2-16,0-6-1 0,-2-2-2 15,-2-1 0-15,0-7 4 16,0 0-2-16,0 0 0 0,0-4 3 16,0-5 0-16,0-3-6 0,-2-8 2 15,2-4-2-15,0-1 0 0,2 0 1 16,5-1-12-16,1 6 2 16,2 4 7-16,-2 1-1 0,1 6 3 15,1 2 1-15,-2 6 0 0,7 1-5 16,-3 5 5-16,-2 4 0 0,3 4 0 15,-3 4 13-15,-2 1-9 0,-1-1 4 16,-1 0-1-16,-2-1-3 0,-2-2 4 16,2-1 4-16,-4-5-5 0,4-5-1 15,-4-2 0-15,0-1-7 16,0 0 1-16,0 0 0 0,4-8 3 16,1-6-1-16,1-3 8 0,2-7-12 15,2-1 1-15,-1 2-3 0,5 0-2 31,-1 4 3-31,-1 7 5 0,-2 2-4 0,1 6 1 0,-3 3 2 16,4 7-2-16,-3 7 2 0,3 8 14 16,-4 2-6-16,1 2 5 0,-3 0 3 15,-2-2-2-15,0-3 0 0,-2-4-4 16,0-6-7-16,2-1 1 0,-2-5-3 16,-2-2-4-16,0-2 4 15,0-3-4-15,0-8-50 0,0-4-14 16,0-4-27-16,0-1-35 0,2 0-42 15,3-1-20-15,-1 2-76 0,0-1-121 16</inkml:trace>
  <inkml:trace contextRef="#ctx0" brushRef="#br1" timeOffset="31575.23">10931 7753 884 0,'0'0'0'16,"0"0"436"-16,0 0-299 0,0 0-19 15,66-26-6-15,-47 20-63 0,3 3-30 16,1-1-13-16,4 0-2 0,-4 1-5 15,-5 2-33-15,5 0-37 16,-10 1-59-16,-3 1-42 0,-6 6-64 16,-4 1-147-16,-8 3-286 0</inkml:trace>
  <inkml:trace contextRef="#ctx0" brushRef="#br1" timeOffset="31759.74">11016 7875 990 0,'0'0'0'0,"0"0"383"0,0 0-262 15,0 0-28-15,0 0-7 0,0 0-33 16,0 0-32-16,76-1-15 0,-53-1-3 16,-4-3-4-16,-1 4-40 0,-1-1-53 15,-1 0-30-15,1 1-20 16,-1 0-32-16,5-3-90 0,0-2 51 16</inkml:trace>
  <inkml:trace contextRef="#ctx0" brushRef="#br1" timeOffset="32057.94">11462 7628 896 0,'0'0'0'0,"0"0"399"16,0 0-259-16,0 0-37 0,0 0-24 16,0 0-31-16,0 0-5 0,-4 82 6 15,8-53-19-15,-2-2-15 16,2 0-2-16,1 0-7 0,-1-4-7 16,2-4 2-16,0-3-2 0,0-6-49 15,-2-2-12-15,5-5-18 0,-5-2-35 16,2-1-56-16,-2-7-41 0,2-7-136 15</inkml:trace>
  <inkml:trace contextRef="#ctx0" brushRef="#br1" timeOffset="32480.81">11733 7671 1046 0,'0'0'0'0,"0"0"247"0,0 0-151 16,0 0 6-16,-21-71 9 0,21 58-41 16,0 0-42-16,2 2-18 0,5 1-4 15,1 3 5-15,-2 3 0 16,4 2 2-16,3 1 0 0,-1 0-5 16,1 1 2-16,5 0 0 15,-1 0-3-15,1 2 4 0,1 0-2 0,-3 1-6 16,3 1 1-16,-4 1 3 0,-3 2-9 15,-4 1 4-15,-4 4 2 16,-2 2-3-16,-2 2 2 0,-6 4 1 16,-6 2-1-16,-5 2-3 0,-1 4 0 15,-1-1 3-15,3-2-4 0,1-3 2 16,7-2 0-16,0-6-2 0,3-5 2 16,3-1 0-16,2-5-1 15,2 0 20-15,7-1-15 0,1-2 2 16,4 0 1-16,3 0-8 0,0-1 0 15,1 0 0-15,1 1 0 0,-5 0-49 16,1 0-10-16,-3 0-36 0,-2 0-85 16,1 0 13-16,-3-3-56 0,2-1-259 15</inkml:trace>
  <inkml:trace contextRef="#ctx0" brushRef="#br1" timeOffset="32654.35">12140 7690 1206 0,'0'0'0'0,"0"0"257"0,0 0-186 16,0 0-2-16,4 60-2 0,3-45-47 15,-3-1-19-15,2-3-2 0,0-7-49 16,2-3-48-16,3-1-33 0,-1-5-53 16,2-8-125-16,-1-6-260 15</inkml:trace>
  <inkml:trace contextRef="#ctx0" brushRef="#br1" timeOffset="32935.6">12440 7408 1227 0,'0'0'0'16,"0"0"226"-16,0 0-165 0,0 0 37 16,-33 72-1-16,33-55-52 0,2 1-23 15,4-5-6-15,4 1-6 0,3-5-4 16,3 1 3-16,-1-4-3 0,6 1-6 15,-5 0 0-15,3-3 4 16,1 3-5-16,-5-3 1 0,-5 3 0 16,-2 1 1-16,-6 2 0 0,-2 2 2 15,0 4-3-15,-10-1 0 0,-2 0 5 16,-5 1-5-16,5-1 0 0,1-2 2 16,5 1-3-16,-6-6-38 15,6-3-8-15,2 0-28 0,-3-3-70 16,5-2 0-16,-2 0-77 0,4-5-181 15,-4-8-205-15</inkml:trace>
  <inkml:trace contextRef="#ctx0" brushRef="#br1" timeOffset="33246.76">12446 7442 1322 0,'0'0'0'0,"0"0"350"16,0 0-284-16,0 0 10 0,62-24-28 16,-37 22-26-16,0 1-7 0,2 1-8 15,2-1-7-15,0 1 0 0,-1 1 5 16,-5 0-7-16,0 3 3 0,0-3 2 16,-3 4 1-16,-7-2-1 15,3-1 11-15,-3-2 6 0,-5 0 17 16,-4 0-31-16,-4 0-5 0,-2 0 0 15,-2 0 6-15,2 0-11 0,-2 0-6 16,4 0 3-16,-2-2-17 0,2 2-21 16,-2 0-26-16,2 0-52 0,0 0-101 15,-3 2-26-15,1-2-216 16</inkml:trace>
  <inkml:trace contextRef="#ctx0" brushRef="#br1" timeOffset="34820.56">6048 9044 750 0,'0'0'0'0,"0"0"309"0,0 0-184 15,0 0-18-15,0 0-41 0,0 0-35 16,0 0 1-16,0 0 8 0,36 63-2 16,-18-41-7-16,3 0-6 0,2-2 2 15,-3 1-1-15,-1-2-8 16,-5-2 0-16,1-2-1 0,-5-1-12 16,0-3-1-16,-5-2 3 0,-3-2-8 15,0-4 2-15,-2-1 4 0,0-2-7 16,0 0-11-16,-4-5-22 0,-1-7-51 15,-1-2-25-15,-6-2-11 16,6-2-27-16,-9 0-66 0,3 1-28 16,-3-2 9-16</inkml:trace>
  <inkml:trace contextRef="#ctx0" brushRef="#br1" timeOffset="35025.01">6065 9042 484 0,'0'0'0'16,"0"0"326"-16,0 0-190 0,0 0-12 15,0 0-33-15,0 0-32 0,0 0 1 16,0 0-1-16,-25 75-17 0,21-51-7 16,2-2-13-16,-2-3-16 0,2-1-3 15,0-2 0-15,-2-7-4 16,4 0 1-16,0-5 0 0,0-1-40 16,0-2-36-16,4-1-4 0,0 0-44 15,0-6-26-15,-2-2-44 0,2-2-31 16,-4-1-43-16</inkml:trace>
  <inkml:trace contextRef="#ctx0" brushRef="#br1" timeOffset="35335.18">6034 9099 467 0,'0'0'0'0,"0"0"311"0,0 0-146 16,0 0-36-16,0 0 9 0,0 0-64 16,0 0-17-16,0 0 9 15,0 0-5-15,29-19-5 0,-13 17 18 16,7-1-6-16,0 2-13 0,0-2-7 15,-1 2-18-15,-3 1-16 0,-7 0 1 16,1 0 4-16,-5 2-11 0,-2 1 5 16,-2 0 1-16,-2-3-8 0,-2 0 0 15,3 2 0-15,-3-2-7 16,0 0 2-16,0 0 8 0,0 0-10 16,0 0 2-16,0 0 8 0,0 0-14 15,0 0 6-15,0 0 3 0,0 0-8 16,0 0 4-16,0 0 0 0,0 0 2 15,0 0-14-15,0 0-15 16,0-2-40-16,0-1-97 0,2-2-84 16,-2-5-264-16</inkml:trace>
  <inkml:trace contextRef="#ctx0" brushRef="#br1" timeOffset="36424.53">3729 10367 254 0,'0'0'0'16,"0"0"210"-16,0 0-122 0,0 0 41 16,0 0-13-16,0 0 6 0,0 0-21 15,0 0-11-15,0 0-5 16,-27-24 5-16,23 20-17 0,0 0-12 16,0 1 4-16,2 2-7 0,2 0-7 15,-2 1-3-15,2 0-14 0,0 0-16 16,0 0-7-16,4 0-4 0,6 0-4 15,0 0 11-15,9 0 4 16,0 0-11-16,-1 0-2 0,3 0 5 16,-4-2-11-16,-3-3 1 0,5 3 0 15,-9-2 4-15,2 1-7 0,-10 1 6 16,7 2-6-16,-7-2-47 16,4-1 3-16,-4 3-36 0,0-2-16 15,-2-2 13-15,0 4-17 0,-4 0-66 16,-4 0-18-16,-1 5-77 0,3 1-38 15</inkml:trace>
  <inkml:trace contextRef="#ctx0" brushRef="#br1" timeOffset="36660.92">3694 10418 572 0,'0'0'0'15,"0"0"327"-15,0 0-204 0,0 0-23 16,0 0 8-16,0 0-53 0,0 0-33 15,0 0 13-15,0 0 13 16,29 20-7-16,-8-18-10 0,-1 2-5 16,3-2-2-16,0-2 6 0,-5 0-11 15,1 0-13-15,-3 0-3 0,1 1 5 16,-9-1-10-16,5 0-3 0,-7 0-22 16,-2 0-28-16,2-1-55 15,-4-2-39-15,-2 0-114 0,0-1-249 16</inkml:trace>
  <inkml:trace contextRef="#ctx0" brushRef="#br1" timeOffset="37291.72">4326 10158 834 0,'0'0'0'0,"0"0"323"15,0 0-208-15,0 0-32 0,0 0 12 16,0 0-25-16,-4 65-12 0,4-37-4 16,0 2-16-16,0 1-18 15,2-6-1-15,0 0-4 0,5-2-14 16,-5-6 1-16,2-2 1 0,-2-3-5 16,4-6-20-16,0-1-15 0,-2-3-29 15,1-2-30-15,1 0 14 0,-2-7-28 16,2-8-46-16,-4-3-33 0,2-2-93 15,0-2-67-15</inkml:trace>
  <inkml:trace contextRef="#ctx0" brushRef="#br1" timeOffset="37629.67">4558 10094 894 0,'0'0'0'15,"0"0"220"-15,0 0-98 0,0 0 19 16,0 0-47-16,-17 77-23 0,15-59 10 15,2 0-24-15,0-2-27 0,0-3-10 16,5-2-7-16,9-1-13 0,-2-6 0 16,5-1 0-16,4 2 2 15,-1-2-3-15,3 0 2 0,-4-2 2 16,-3 1-6-16,-3-1 6 0,-1 2-4 16,-4 2 0-16,-6 1 2 0,2 2 3 15,-4 4-3-15,0 4 6 0,-6-1-8 16,-4 0 1-16,-3 1 0 0,3-5 1 15,0 2-9-15,4-5 1 16,-7 0-11-16,5-4-9 0,-2-2-4 16,-1-2-18-16,7 0-23 0,-4-2 0 15,2-5-41-15,2-4-55 0,1-2-24 16,1 0-97-16,-4-3-191 0</inkml:trace>
  <inkml:trace contextRef="#ctx0" brushRef="#br1" timeOffset="37846.94">4517 10071 1173 0,'0'0'0'16,"0"0"284"-16,0 0-240 0,0 0 11 15,0 0 20-15,0 0-30 0,64 9-22 16,-39-9-15-16,3 0 1 0,1 0-10 15,0-1-24-15,-2 1-33 16,-4-1-34-16,-2-3-39 0,-1 4-41 16,-3 0-100-16,4 0-197 0,-7 0 444 15</inkml:trace>
  <inkml:trace contextRef="#ctx0" brushRef="#br1" timeOffset="38069.33">5002 10187 1094 0,'0'0'0'0,"0"0"332"16,0 0-261-16,0 0 8 15,0 0 39-15,0 0-45 0,0 0-28 16,0 0-16-16,81-9-9 0,-58 5-14 16,0 1-7-16,-1 1 2 0,-1 2-2 15,-2-5-40-15,-3 5-17 0,1-4-39 16,1 0-25-16,3 0 30 0,0-2-140 15,-3-1-31-15,-1-1-74 16,-5-6-78-16</inkml:trace>
  <inkml:trace contextRef="#ctx0" brushRef="#br1" timeOffset="38247.86">5445 9993 993 0,'0'0'0'15,"0"0"211"-15,0 0-163 0,0 0 69 16,-13 75-23-16,9-42-29 0,2 1 0 15,2 0-22-15,2-3-22 0,2-2-7 16,5 1-5-16,-3-6-11 0,2-2-25 16,5-5-35-16,-5-5-20 0,4-5-40 15,-4-2-36-15,5-5-103 16,-5-9-243-16</inkml:trace>
  <inkml:trace contextRef="#ctx0" brushRef="#br1" timeOffset="38639.23">5683 10086 916 0,'0'0'0'0,"0"0"320"0,0 0-254 16,0 0 12-16,-7-72 6 15,18 60-20-15,-3 3-5 0,0-2-14 16,5 7-21-16,3 0-10 0,-3 1 1 15,5 3 4-15,1 0-8 0,1 2-1 16,-1 4 0-16,-9 6-10 0,3-1 0 16,-5 6 14-16,-8 3-13 15,0 1 3-15,-4 1 3 0,-9 2-7 16,3 1 0-16,-6-1 0 0,-5 0 4 16,9-2-5-16,-7-2 2 0,2-6 0 15,5-3-2-15,4-4 2 0,4-1-1 16,2-3-1-16,2-2 2 0,0 0-2 15,6-2-7-15,6 1 12 16,-2-1-6-16,9-2 1 0,0 0 2 16,-1-3 1-16,1 2-3 0,-1 3 2 15,1 1-2-15,-2 0-67 0,-7 0-19 16,2 6-18-16,-5-4-44 0,1 1-17 16,-2-1-69-16,0-2-191 0</inkml:trace>
  <inkml:trace contextRef="#ctx0" brushRef="#br1" timeOffset="38797.82">6063 10138 1226 0,'0'0'0'16,"0"0"215"-16,0 0-170 0,-2 62 26 16,2-45-26-16,0 0-33 0,2-5-11 15,6-2-2-15,-2-6-61 0,1-4-3 16,3-2-51-16,-2-9-31 0,5-3-109 15,-5-8-236-15</inkml:trace>
  <inkml:trace contextRef="#ctx0" brushRef="#br1" timeOffset="39063.1">6247 9911 1007 0,'0'0'0'15,"0"0"312"-15,0 0-265 0,0 0 7 16,-19 61 23-16,19-43-21 0,0 1-16 15,6-3-18-15,3-4-15 0,7 1-2 16,1-2 7-16,-1-5-11 0,5 2 1 16,-2-2 6-16,1 3-8 0,-3 0 0 15,-7 0 6-15,-2 3-6 16,-8 3 0-16,0 3 26 0,-8 3-8 16,0 1 0-16,-9-3-3 0,1-1-10 15,1-4-3-15,1-1 3 0,6-5-5 16,-1-2 0-16,3-3-69 0,2-3-38 15,2-2-28-15,0-10-46 32,0-2-111-32,0-8-296 0</inkml:trace>
  <inkml:trace contextRef="#ctx0" brushRef="#br1" timeOffset="39230.65">6245 9924 1291 0,'0'0'0'15,"0"0"327"-15,0 0-239 0,0 0 18 16,66-18-44-16,-43 16-42 0,4 2-15 16,-5 0-2-16,7 3-6 0,0 4-130 15,0 0-2-15,6 0-13 16,-6 0-295-16,-4-3-181 0</inkml:trace>
  <inkml:trace contextRef="#ctx0" brushRef="#br1" timeOffset="39419.15">6737 10047 1301 0,'0'0'0'16,"0"0"245"-16,0 0-186 0,0 0 19 16,0 0-9-16,0 0-41 0,66 2-18 15,-43-2-9-15,-1 0-2 16,-3 0-108-16,-2 4-25 0,-9 0-67 15,-6 1-83-15,-2-2-262 0</inkml:trace>
  <inkml:trace contextRef="#ctx0" brushRef="#br1" timeOffset="39585.29">6722 10212 1198 0,'0'0'0'15,"0"0"222"-15,0 0-182 0,0 0 17 16,0 0-1-16,73 5-36 0,-44-12-19 15,-3 3-2-15,8-5-121 16,-1 0-35-16,-2 1-14 0,6-2-50 16,-2 1-411-16</inkml:trace>
  <inkml:trace contextRef="#ctx0" brushRef="#br1" timeOffset="39983.26">7204 10035 715 0,'0'0'0'16,"0"0"377"-16,0 0-276 0,0 0-31 16,-50-62-8-16,50 49-19 0,0-1-4 15,9-1 7-15,5 3 2 16,-4 0 32-16,9 1-6 0,-2 5-15 16,-3 2 1-16,5 3-17 0,3 1-17 15,1 0-5-15,-2 5-4 0,-3 6-12 16,-5 1-4-16,3 4 7 0,-7 3-10 15,-1 0 1-15,-6 3 2 16,-2-1 0-16,-4-2-8 0,-9 3 5 16,1 1-2-16,-5 2-7 0,-1-4 12 15,-3 2-2-15,3-2-6 0,3 0 11 16,-1-3-4-16,1-3-2 0,9 0 4 16,0-6 14-16,4 3-9 15,2-4 10-15,2 0-7 0,6-2 1 16,6-2 4-16,1-2-8 0,3-1-5 15,1-1 6-15,4-1-8 0,-5-1 0 16,1-2 0-16,-7 0-2 0,3 0-66 16,-9-2-8-16,4 3-70 0,-3-5-96 15,-3 0-38-15,0-2-175 16</inkml:trace>
  <inkml:trace contextRef="#ctx0" brushRef="#br1" timeOffset="40154.76">7528 10170 1082 0,'0'0'0'0,"0"0"348"16,0 0-289-16,0 0 12 0,-12 65-6 15,8-49-47-15,4-2-17 0,6 0-2 16,0-4-77-16,1-5-36 0,5-5-46 16,-4-2-111-16,5-11-307 15</inkml:trace>
  <inkml:trace contextRef="#ctx0" brushRef="#br1" timeOffset="40446.99">7768 9835 1285 0,'0'0'0'0,"0"0"144"15,0 0-122-15,0 0 60 0,-16 78 17 16,16-56-51-16,0-6-26 0,6-2-15 15,8-3-4-15,-3-3 7 16,5 0 4-16,3-5 1 0,-1 1 1 16,3-1-7-16,-6-2-4 0,3 3 2 15,-1 0-5-15,-7 4-3 0,5 2 2 16,-9 4 4-16,-4 0-5 0,-2 3 0 16,0 2 4-16,-4 3-4 15,-13-2 0-15,7 3 5 0,-3 0-5 16,3-4 0-16,-2-1 2 0,3-5-2 15,-5-3-25-15,6-1-24 0,-7-5-57 16,9-2-23-16,2-2-48 0,0 0-136 16,-5-10-203-16</inkml:trace>
  <inkml:trace contextRef="#ctx0" brushRef="#br1" timeOffset="40862.87">7791 9795 1193 0,'0'0'0'0,"0"0"493"0,0 0-397 16,0 0-10-16,0 0-11 0,0 0-24 15,76 0-11-15,-51 0-27 16,8 1-13-16,-4-2 0 0,0 1 0 16,-2-2 0-16,0-5 0 0,-8 0-142 15,-3-2-17-15,-10-2-157 0,-6-1-190 16</inkml:trace>
  <inkml:trace contextRef="#ctx0" brushRef="#br1" timeOffset="41843.68">6468 7498 942 0,'0'0'0'0,"0"0"298"15,0 0-189-15,-62 78 3 16,39-58 18-16,-4-2-38 0,-2-2-27 16,1-4-17-16,-10-1-11 0,5-1-6 15,-4-3-6-15,-6 0-2 0,-3 0-12 16,1-2-7-16,-5-1 5 0,5-2-7 15,-1-2-2-15,5-8 0 16,1-5 8-16,3-8-9 0,0-2 2 16,0-7 0-16,4-6-1 0,6-1 0 15,0-4-1-15,8-5-2 0,5 2 6 16,2-6-3-16,3-1-3 0,9-6 6 16,9 0 0-16,5-2-2 0,9 1 10 15,6 0-4-15,6 3 2 16,8 1 18-16,5 3 1 0,8 2-13 15,8 1-15-15,4 5 0 0,4 3 0 16,3 9 0-16,-11 6 0 0,-4 7 0 16,-4 12 0-16,-9 6 0 0,-4 11 0 15,-7 12 0-15,3 7 0 16,-10 11 0-16,0 8 0 0,-6 10 0 16,-9 3 0-16,-2 0 0 0,-5 1 0 15,-7 0 0-15,0-2 0 0,-9 0 0 16,-5-3 0-16,-9-5 0 0,2-6 0 15,1-6 0-15,1-8 0 16,7-11 0-16,-1-7 0 0,7-3 0 16,2-8-128-16,4-3-69 0,0-1-65 15,2-1-77-15,0-6-396 0</inkml:trace>
  <inkml:trace contextRef="#ctx0" brushRef="#br1" timeOffset="41930.44">6596 7416 1235 0,'0'0'0'15,"0"0"205"-15,0 0-213 0,0 0-150 16,0 0-545-16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09T00:42:50.361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12773 2229 556 0,'0'0'151'0,"0"0"27"0,0 0-65 16,0 0 9-16,0 0-47 0,0 0 85 16,0 0-98-16,0 0 19 15,-17 69 4-15,11-18-9 0,0 2-9 16,4-1-29-16,2-8-15 0,8-5-6 15,4-6-11-15,3-2-4 0,-3-5-1 16,5-7-2-16,-5 1-88 0,1-5-33 16,-5-3-3-16,-2-1-29 15,-6-4-43-15,0-2 37 0,-2-2-46 16,-4-3 10-16,-2 0 103 0,-1 0 63 16,-1 0 33-16,0-3 11 0,3 0 25 15,3 1 55-15,4 2 13 0,0 0 25 16,0 0 17-16,0 0-51 15,4 0-16-15,1 0 5 0,3 3-15 16,2-3-17-16,5 0-4 0,-1-1-7 16,5-7 1-16,-3-4 11 0,5-1-6 15,-2-7-16-15,-3-5-6 0,3-1-6 16,-5-5-5-16,3 1 6 16,-9-3-5-16,0-2-4 0,0-2-3 15,-8 0-3-15,0-5 0 0,-10-1-2 16,-2-1-1-16,-5 3-3 0,-1 7-2 15,-5 6 0-15,-6 10 2 0,-8 7-2 16,-5 10 0-16,-7 7-1 0,-1 18 0 16,-2 9 2-16,1 9 7 15,3 4 0-15,9 5 5 0,2 3 4 16,10 2 8-16,17-3-2 0,10-2-11 16,12-6-5-16,11-4-5 0,10-7-3 15,8-10 1-15,5-5 0 0,5-8-8 16,1-4-18-16,4-6-5 0,-7-2-11 15,-7-3-5-15,-7-4-10 16,-10-1 0-16,-7 0-9 0,-7 0-6 16,1 1-28-16,-8-1-78 0,2 4 7 15,-2-2-64-15,5 3-152 0</inkml:trace>
  <inkml:trace contextRef="#ctx0" brushRef="#br0" timeOffset="6372.78">1619 8743 662 0,'0'0'0'15,"0"0"255"-15,0 0-120 0,0 0 46 16,0 0-54-16,0 0-35 0,0 0-15 15,0 0-34-15,-34-10 5 0,49 10 22 16,12-1-23-16,6 2-7 0,-2 2-8 16,4 0-18-16,2-2-6 15,0 1-3-15,3 2-7 0,-3-3 3 16,-8 3 4-16,-6 3-5 0,-7-1 0 16,-12 7 0-16,-4 3 6 0,0 4 1 15,-8 5 6-15,-6 3-5 0,-1-2 1 16,-6 0 4-16,3-7-4 15,3-5 1-15,1-7 4 0,6-2-2 16,1-3-1-16,5-2 3 0,2 0-15 16,9-8-6-16,5-6 8 0,13-9 0 15,4-3-2-15,2-2 2 0,6 0-1 16,-6 1-1-16,7 0 2 0,-1 4-1 16,-4 3 0-16,-6 4 0 31,-8 6 0-31,-5 2-43 0,-1 2 2 0,-3 0-36 0,0-1-22 0,-3 0-71 15,1-2 20-15,-8 5-37 0,4-1-83 16,-2 1-64-16,-1 4-33 0</inkml:trace>
  <inkml:trace contextRef="#ctx0" brushRef="#br0" timeOffset="6984.96">2456 8747 640 0,'0'0'182'0,"0"0"-29"15,0 0-6-15,22 66-20 16,-22-44-23-16,0 3-6 0,-2 1-36 16,-6 1-10-16,0 2 6 0,-5 0-21 15,-1 1-5-15,-3 2-3 0,-1-1-12 16,-3 1 6-16,-4 1 1 16,1-2-15-16,-5-3 2 0,-7-1 0 15,1-1-7-15,35-26-1 0,-89 52 2 16,38-28 0-16,-1-6-1 0,-4-9 9 15,-2-2-7-15,3-5-2 0,-7-4 3 16,0-8-4-16,0-14-5 0,0-5 4 16,6-10-4-16,8-12-30 0,5-5 30 15,10-10-6-15,2-6 4 16,10 0 1-16,9 3 0 0,8-1-2 16,4 0 7-16,10 0 1 0,13-3 4 15,10 2 2-15,4 0 0 0,10 5-7 16,11 4 15-16,13 6-13 0,5 10-1 15,7 8-1-15,1 9-3 16,3 8 1-16,-8 8 0 0,-1 10 1 16,-7 6-13-16,-11 12 3 0,-7 6-7 15,-7 5 10-15,-3 6 2 0,-6 5 1 16,-6 4 4-16,-6 6 1 0,-4 0-1 16,-15 5 0-16,0 1 5 15,-6 1-4-15,-2 4 13 0,-8 3 8 16,-11-2-10-16,-1-1 1 0,-1-1 9 15,-2-4-9-15,2-4-7 0,23-49 4 16,-49 76-11-16,30-48 0 0,-4-6 7 16,7-6-9-16,1-7 3 0,5-6 3 15,2-1-6-15,1-2 2 16,1 0 0-16,2 0 0 0,2 0-2 16,-4 0 4-16,4 0-4 0,2 0-7 15,0 0 2-15,0-1-7 0,0 0-2 16,0 1-7-16,0 0-21 15,0 0-25-15,0 0-45 0,8 0-36 16,2 0-37-16,5-2-180 0,-1-2-341 16</inkml:trace>
  <inkml:trace contextRef="#ctx0" brushRef="#br0" timeOffset="14404.78">8204 1793 1012 0,'0'0'0'0,"0"0"218"31,0 0-131-31,0 0-10 0,0 0 8 0,0 0-28 0,67 23-11 0,-41-11-11 16,1 3-17-16,-4 2-12 0,-4 6 0 15,-7-1-1-15,-10 0-4 16,-2 5 4-16,-8 1 1 0,-5 4-3 16,-5 2 2-16,-9-1 13 0,-2 2 18 15,-4-4 1-15,6-5-16 0,4-10-4 16,7-6 10-16,12-6-8 15,4-4-9-15,0-8-1 0,14-6-8 16,1-7-2-16,9-4 2 0,7 1 2 16,0 0-3-16,-2 3-1 0,4 4 2 15,-4 5-2-15,-6 2 0 0,2 9 1 16,-4 0 0-16,-3 7-4 0,-5 9 3 16,-3 5 0-16,-8 5 1 15,-2 3 0-15,-6 3 2 0,-9 2-2 16,-1 3 7-16,1-2-6 0,-5-5 3 15,-1-2 2-15,2-8-5 0,9-6 1 16,0-6 0-16,8-3-3 0,2-4-6 16,0-1-27-16,2-6-43 0,10-7-16 15,-2-3-22-15,11-1-18 16,-4 0-79-16,3 4 17 0,1 0-68 16,0 3-1-16,1 1-5 0</inkml:trace>
  <inkml:trace contextRef="#ctx0" brushRef="#br0" timeOffset="14902.32">8727 2240 476 0,'0'0'141'0,"0"0"40"0,0 0-27 16,19 70-29-16,-23-46 16 0,-9 4-31 15,1 1-13-15,-4 3-8 0,-7 1-16 16,-4 1-14-16,-6 0-7 0,-2-3-14 16,-3-4-12-16,-3 0-8 15,-2-9-9-15,-1 0-7 0,-1-7 1 16,-1-9 0-16,-1-1-4 0,-1-11 2 15,-1-8 2-15,49 18-4 0,-104-54-2 16,53 14 2-16,5-12-4 0,1-3-5 16,5-9-1-16,11-2 0 15,9-6 8-15,16-4-1 0,2 0-1 16,8-2 3-16,12 4 1 0,7-1-2 16,10 4 3-16,9 3 0 0,7-1-3 15,14 3 13-15,5 3-1 0,8 9-1 16,7 6 11-16,2 14-12 15,-2 10-3-15,-5 10 0 0,-7 13-1 16,-9 9-4-16,-8 19-1 0,-17 15 3 16,0 10-2-16,-14 14 1 0,-4 12 5 15,-17 7-6-15,-4 9 2 0,-9-1 2 16,-9-4-3-16,-9-1 0 0,-8-7 9 16,0-5-9-16,-7-10 0 15,-3-5 27-15,-1-6-11 0,3-7-2 16,0-6-7-16,5-9-6 0,7-10 4 15,9-8-3-15,3-7-4 0,11-2 4 16,4-6 0-16,4 0-3 0,0-9-10 16,0-3-8-16,4-2-2 15,4-3-3-15,4-2-17 0,1 2-26 16,5-1-73-16,3 5 3 0,-2 2-103 16,-1 0-292-16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D1BC71-F75C-AE63-FAEB-0D0706C3AA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399ACBE9-6051-9113-5D73-D0CB116FF6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33AF0F8-ED6C-1AAC-3A44-9214BFAAB0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103 </a:t>
            </a:r>
            <a:r>
              <a:rPr lang="zh-TW" altLang="en-US" baseline="0" dirty="0"/>
              <a:t>年的會考題，</a:t>
            </a:r>
            <a:br>
              <a:rPr lang="en-US" altLang="zh-TW" baseline="0" dirty="0"/>
            </a:br>
            <a:r>
              <a:rPr lang="zh-TW" altLang="en-US" baseline="0" dirty="0"/>
              <a:t>已知果農販賣的番茄，其重量與價錢呈</a:t>
            </a:r>
            <a:r>
              <a:rPr lang="zh-TW" altLang="en-US" u="sng" baseline="0" dirty="0"/>
              <a:t>線型函數</a:t>
            </a:r>
            <a:r>
              <a:rPr lang="zh-TW" altLang="en-US" baseline="0" dirty="0"/>
              <a:t>關係，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這個意思是如果重量為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公斤，價錢為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元，他們就會滿足 </a:t>
            </a:r>
            <a:r>
              <a:rPr lang="en-US" altLang="zh-TW" baseline="0" dirty="0"/>
              <a:t>y = ax + b </a:t>
            </a:r>
            <a:r>
              <a:rPr lang="zh-TW" altLang="en-US" baseline="0" dirty="0"/>
              <a:t>的關係，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今天小華向果農買一竹籃的番茄，含竹籃秤得</a:t>
            </a:r>
            <a:r>
              <a:rPr lang="zh-TW" altLang="en-US" u="sng" baseline="0" dirty="0"/>
              <a:t>總重量</a:t>
            </a:r>
            <a:r>
              <a:rPr lang="zh-TW" altLang="en-US" baseline="0" dirty="0"/>
              <a:t>為 </a:t>
            </a:r>
            <a:r>
              <a:rPr lang="en-US" altLang="zh-TW" baseline="0" dirty="0"/>
              <a:t>15 </a:t>
            </a:r>
            <a:r>
              <a:rPr lang="zh-TW" altLang="en-US" baseline="0" dirty="0"/>
              <a:t>公斤，</a:t>
            </a:r>
            <a:br>
              <a:rPr lang="en-US" altLang="zh-TW" baseline="0" dirty="0"/>
            </a:br>
            <a:r>
              <a:rPr lang="zh-TW" altLang="en-US" baseline="0" dirty="0"/>
              <a:t>也就是 如果番茄買 </a:t>
            </a:r>
            <a:r>
              <a:rPr lang="en-US" altLang="zh-TW" baseline="0" dirty="0"/>
              <a:t>m </a:t>
            </a:r>
            <a:r>
              <a:rPr lang="zh-TW" altLang="en-US" baseline="0" dirty="0"/>
              <a:t>公斤 </a:t>
            </a:r>
            <a:r>
              <a:rPr lang="en-US" altLang="zh-TW" baseline="0" dirty="0"/>
              <a:t>+</a:t>
            </a:r>
            <a:r>
              <a:rPr lang="zh-TW" altLang="en-US" baseline="0" dirty="0"/>
              <a:t> 竹籃重量，老師就用竹 來表示。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付番茄的錢 </a:t>
            </a:r>
            <a:r>
              <a:rPr lang="en-US" altLang="zh-TW" baseline="0" dirty="0"/>
              <a:t>250 </a:t>
            </a:r>
            <a:r>
              <a:rPr lang="zh-TW" altLang="en-US" baseline="0" dirty="0"/>
              <a:t>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這時就知道當 番茄重量 </a:t>
            </a:r>
            <a:r>
              <a:rPr lang="en-US" altLang="zh-TW" baseline="0" dirty="0"/>
              <a:t>x = m </a:t>
            </a:r>
            <a:r>
              <a:rPr lang="zh-TW" altLang="en-US" baseline="0" dirty="0"/>
              <a:t>，價錢 </a:t>
            </a:r>
            <a:r>
              <a:rPr lang="en-US" altLang="zh-TW" baseline="0" dirty="0"/>
              <a:t>y = 250</a:t>
            </a:r>
            <a:r>
              <a:rPr lang="zh-TW" altLang="en-US" baseline="0" dirty="0"/>
              <a:t> </a:t>
            </a:r>
            <a:r>
              <a:rPr lang="en-US" altLang="zh-TW" baseline="0" dirty="0"/>
              <a:t>= am + b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若他再加買 </a:t>
            </a:r>
            <a:r>
              <a:rPr lang="en-US" altLang="zh-TW" baseline="0" dirty="0"/>
              <a:t>0.5 </a:t>
            </a:r>
            <a:r>
              <a:rPr lang="zh-TW" altLang="en-US" baseline="0" dirty="0"/>
              <a:t>公斤的番茄，需多付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元，</a:t>
            </a:r>
            <a:br>
              <a:rPr lang="en-US" altLang="zh-TW" baseline="0" dirty="0"/>
            </a:br>
            <a:r>
              <a:rPr lang="zh-TW" altLang="en-US" baseline="0" dirty="0"/>
              <a:t>也就是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0.5 </a:t>
            </a:r>
            <a:r>
              <a:rPr lang="zh-TW" altLang="en-US" baseline="0" dirty="0"/>
              <a:t>的時候，</a:t>
            </a:r>
            <a:r>
              <a:rPr lang="en-US" altLang="zh-TW" baseline="0" dirty="0"/>
              <a:t>y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10</a:t>
            </a:r>
            <a:r>
              <a:rPr lang="zh-TW" altLang="en-US" baseline="0" dirty="0"/>
              <a:t>，就可以寫下 </a:t>
            </a:r>
            <a:r>
              <a:rPr lang="en-US" altLang="zh-TW" baseline="0" dirty="0"/>
              <a:t>10 = 0.5a + 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則空竹籃的重量是多少公斤呢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從第一個條件分析欲求的目標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從這個條件知道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想要求的空竹籃的 重量 就是 </a:t>
            </a:r>
            <a:r>
              <a:rPr lang="en-US" altLang="zh-TW" baseline="0" dirty="0"/>
              <a:t>15 </a:t>
            </a:r>
            <a:r>
              <a:rPr lang="zh-TW" altLang="en-US" baseline="0" dirty="0"/>
              <a:t>減掉 番茄重量 </a:t>
            </a:r>
            <a:r>
              <a:rPr lang="en-US" altLang="zh-TW" baseline="0" dirty="0"/>
              <a:t>m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而從這個式子看出只要能知道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b </a:t>
            </a:r>
            <a:r>
              <a:rPr lang="zh-TW" altLang="en-US" baseline="0" dirty="0"/>
              <a:t>的值，</a:t>
            </a:r>
            <a:br>
              <a:rPr lang="en-US" altLang="zh-TW" baseline="0" dirty="0"/>
            </a:br>
            <a:r>
              <a:rPr lang="zh-TW" altLang="en-US" baseline="0" dirty="0"/>
              <a:t>就能得到 </a:t>
            </a:r>
            <a:r>
              <a:rPr lang="en-US" altLang="zh-TW" baseline="0" dirty="0"/>
              <a:t>m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所以，我們先來看如何求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利用已知條件求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剛剛已經得到了這個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b </a:t>
            </a:r>
            <a:r>
              <a:rPr lang="zh-TW" altLang="en-US" baseline="0" dirty="0"/>
              <a:t>的方程式，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還需要一個就能解聯立求他們了，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看起來好像沒有別的線索，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這一題同學通常會忽略如果不買，也就是當重量 </a:t>
            </a:r>
            <a:r>
              <a:rPr lang="en-US" altLang="zh-TW" baseline="0" dirty="0"/>
              <a:t>x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 的時候，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那就不用付錢，</a:t>
            </a:r>
            <a:r>
              <a:rPr lang="en-US" altLang="zh-TW" baseline="0" dirty="0"/>
              <a:t>y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代入到函數式中，就會得到 </a:t>
            </a:r>
            <a:r>
              <a:rPr lang="en-US" altLang="zh-TW" baseline="0" dirty="0"/>
              <a:t>b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再代入到這裡，</a:t>
            </a:r>
            <a:r>
              <a:rPr lang="en-US" altLang="zh-TW" baseline="0" dirty="0"/>
              <a:t>a </a:t>
            </a:r>
            <a:r>
              <a:rPr lang="zh-TW" altLang="en-US" baseline="0" dirty="0"/>
              <a:t>就等於 </a:t>
            </a:r>
            <a:r>
              <a:rPr lang="en-US" altLang="zh-TW" baseline="0" dirty="0"/>
              <a:t>10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0.5 = 20</a:t>
            </a:r>
            <a:br>
              <a:rPr lang="en-US" altLang="zh-TW" baseline="0" dirty="0"/>
            </a:br>
            <a:r>
              <a:rPr lang="zh-TW" altLang="en-US" baseline="0" dirty="0"/>
              <a:t>將這裡的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 </a:t>
            </a:r>
            <a:r>
              <a:rPr lang="zh-TW" altLang="en-US" baseline="0" dirty="0"/>
              <a:t>用 </a:t>
            </a:r>
            <a:r>
              <a:rPr lang="en-US" altLang="zh-TW" baseline="0" dirty="0"/>
              <a:t>20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0 </a:t>
            </a:r>
            <a:r>
              <a:rPr lang="zh-TW" altLang="en-US" baseline="0" dirty="0"/>
              <a:t>代換，就會知道 </a:t>
            </a:r>
            <a:r>
              <a:rPr lang="en-US" altLang="zh-TW" baseline="0" dirty="0"/>
              <a:t>m = 12.5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所以竹籃重量就是 </a:t>
            </a:r>
            <a:r>
              <a:rPr lang="en-US" altLang="zh-TW" baseline="0" dirty="0"/>
              <a:t>15 – 12.5 =</a:t>
            </a:r>
            <a:r>
              <a:rPr lang="zh-TW" altLang="en-US" baseline="0" dirty="0"/>
              <a:t> </a:t>
            </a:r>
            <a:r>
              <a:rPr lang="en-US" altLang="zh-TW" baseline="0" dirty="0"/>
              <a:t>2.5 </a:t>
            </a:r>
            <a:r>
              <a:rPr lang="zh-TW" altLang="en-US" baseline="0" dirty="0"/>
              <a:t>公斤。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這一題的關鍵在於看到線型函數，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就要想到函數的形式是 </a:t>
            </a:r>
            <a:r>
              <a:rPr lang="en-US" altLang="zh-TW" baseline="0" dirty="0"/>
              <a:t>y = ax + b</a:t>
            </a:r>
            <a:r>
              <a:rPr lang="zh-TW" altLang="en-US" baseline="0" dirty="0"/>
              <a:t> </a:t>
            </a:r>
            <a:r>
              <a:rPr lang="en-US" altLang="zh-TW" baseline="0" dirty="0"/>
              <a:t>(1)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接著利用題目給的條件，將文字敘述轉變成關係式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確認解題目標。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要注意的是，這一題同學很容易忽略掉的一個隱藏的條件，</a:t>
            </a:r>
            <a:br>
              <a:rPr lang="en-US" altLang="zh-TW" baseline="0" dirty="0"/>
            </a:br>
            <a:r>
              <a:rPr lang="zh-TW" altLang="en-US" baseline="0" dirty="0"/>
              <a:t>當不買的時候，也就是 </a:t>
            </a:r>
            <a:r>
              <a:rPr lang="en-US" altLang="zh-TW" baseline="0" dirty="0"/>
              <a:t>x = 0 </a:t>
            </a:r>
            <a:r>
              <a:rPr lang="zh-TW" altLang="en-US" baseline="0" dirty="0"/>
              <a:t>的時候</a:t>
            </a:r>
            <a:r>
              <a:rPr lang="en-US" altLang="zh-TW" baseline="0" dirty="0"/>
              <a:t> </a:t>
            </a:r>
            <a:r>
              <a:rPr lang="zh-TW" altLang="en-US" baseline="0" dirty="0"/>
              <a:t>，不用付錢 </a:t>
            </a:r>
            <a:r>
              <a:rPr lang="en-US" altLang="zh-TW" baseline="0" dirty="0"/>
              <a:t>y </a:t>
            </a:r>
            <a:r>
              <a:rPr lang="zh-TW" altLang="en-US" baseline="0" dirty="0"/>
              <a:t>就等於 </a:t>
            </a:r>
            <a:r>
              <a:rPr lang="en-US" altLang="zh-TW" baseline="0" dirty="0"/>
              <a:t>0 (3)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學生練習是類似的題目，請同學試試看囉</a:t>
            </a: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1D8AC50-2A19-E5ED-E928-E9D1B8FB31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3159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61826-D284-D23E-5A84-7C41F92A44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0970E152-8FFC-A3FB-3A3A-517D9FBDE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重量與價錢成線型函數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5208896F-668B-114E-5354-0EE8BEFB2FA1}"/>
              </a:ext>
            </a:extLst>
          </p:cNvPr>
          <p:cNvSpPr txBox="1"/>
          <p:nvPr/>
        </p:nvSpPr>
        <p:spPr>
          <a:xfrm>
            <a:off x="229614" y="876054"/>
            <a:ext cx="11239575" cy="1883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已知果農販賣的番茄，其重量與價錢成線型函數關係，今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小華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向果農買一竹籃的番茄，含竹籃秤得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總重量為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公斤，付番茄的錢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250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元。若他再加買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0.5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公斤的番茄，需多付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元，則空竹籃的重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 marL="228600" indent="-218440">
              <a:lnSpc>
                <a:spcPct val="150000"/>
              </a:lnSpc>
              <a:tabLst>
                <a:tab pos="542290" algn="r"/>
              </a:tabLst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量為多少公斤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  <a:tabLst>
                <a:tab pos="542290" algn="r"/>
              </a:tabLst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1.5    (B)2    (C) 2.5    (D) 3    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【103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 第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b="1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5" name="群組 4">
            <a:extLst>
              <a:ext uri="{FF2B5EF4-FFF2-40B4-BE49-F238E27FC236}">
                <a16:creationId xmlns:a16="http://schemas.microsoft.com/office/drawing/2014/main" id="{6FA6D300-3CF5-5254-837C-5FC5C59222F3}"/>
              </a:ext>
            </a:extLst>
          </p:cNvPr>
          <p:cNvGrpSpPr/>
          <p:nvPr/>
        </p:nvGrpSpPr>
        <p:grpSpPr>
          <a:xfrm>
            <a:off x="229614" y="5253824"/>
            <a:ext cx="11962386" cy="1525170"/>
            <a:chOff x="237249" y="7725365"/>
            <a:chExt cx="11962386" cy="1525170"/>
          </a:xfrm>
        </p:grpSpPr>
        <p:cxnSp>
          <p:nvCxnSpPr>
            <p:cNvPr id="6" name="直線接點 5">
              <a:extLst>
                <a:ext uri="{FF2B5EF4-FFF2-40B4-BE49-F238E27FC236}">
                  <a16:creationId xmlns:a16="http://schemas.microsoft.com/office/drawing/2014/main" id="{020D234C-894E-E090-18B7-BE03DF2AE7EE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116216"/>
              <a:ext cx="11637591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文字方塊 6">
              <a:extLst>
                <a:ext uri="{FF2B5EF4-FFF2-40B4-BE49-F238E27FC236}">
                  <a16:creationId xmlns:a16="http://schemas.microsoft.com/office/drawing/2014/main" id="{C5BC9E65-4ECC-DFEA-D7B1-BA9A0E5CE559}"/>
                </a:ext>
              </a:extLst>
            </p:cNvPr>
            <p:cNvSpPr txBox="1"/>
            <p:nvPr/>
          </p:nvSpPr>
          <p:spPr>
            <a:xfrm>
              <a:off x="662920" y="7725365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AF321C38-36A7-5FE5-DC6A-DA2A4D242F01}"/>
                </a:ext>
              </a:extLst>
            </p:cNvPr>
            <p:cNvSpPr/>
            <p:nvPr/>
          </p:nvSpPr>
          <p:spPr>
            <a:xfrm>
              <a:off x="350787" y="7762656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243F74C1-44DF-BF20-2275-873A2E1220DD}"/>
                </a:ext>
              </a:extLst>
            </p:cNvPr>
            <p:cNvSpPr txBox="1"/>
            <p:nvPr/>
          </p:nvSpPr>
          <p:spPr>
            <a:xfrm>
              <a:off x="237249" y="8116507"/>
              <a:ext cx="11809986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  <a:spcBef>
                  <a:spcPts val="600"/>
                </a:spcBef>
              </a:pPr>
              <a:r>
                <a:rPr lang="zh-TW" altLang="en-US" dirty="0">
                  <a:ea typeface="微軟正黑體" panose="020B0604030504040204" pitchFamily="34" charset="-120"/>
                </a:rPr>
                <a:t>已知果農販賣的番茄，其番茄重量與番茄價錢成通過原點的線型函數關係，若空竹籃的重量為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5 </a:t>
              </a:r>
              <a:r>
                <a:rPr lang="zh-TW" altLang="en-US" dirty="0">
                  <a:ea typeface="微軟正黑體" panose="020B0604030504040204" pitchFamily="34" charset="-120"/>
                </a:rPr>
                <a:t>公斤，竹籃的錢另計，今</a:t>
              </a:r>
              <a:r>
                <a:rPr lang="zh-TW" altLang="en-US" u="sng" dirty="0">
                  <a:ea typeface="微軟正黑體" panose="020B0604030504040204" pitchFamily="34" charset="-120"/>
                </a:rPr>
                <a:t>小華</a:t>
              </a:r>
              <a:r>
                <a:rPr lang="zh-TW" altLang="en-US" dirty="0">
                  <a:ea typeface="微軟正黑體" panose="020B0604030504040204" pitchFamily="34" charset="-120"/>
                </a:rPr>
                <a:t>向一果農買一竹籃的番茄，含竹籃秤得總重量為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15 </a:t>
              </a:r>
              <a:r>
                <a:rPr lang="zh-TW" altLang="en-US" dirty="0">
                  <a:ea typeface="微軟正黑體" panose="020B0604030504040204" pitchFamily="34" charset="-120"/>
                </a:rPr>
                <a:t>公斤，含竹籃與番茄共付的錢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250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元。若他再加買 </a:t>
              </a:r>
              <a:r>
                <a:rPr lang="en-US" altLang="zh-TW" b="1" dirty="0">
                  <a:ea typeface="微軟正黑體" panose="020B0604030504040204" pitchFamily="34" charset="-120"/>
                </a:rPr>
                <a:t>0.5 </a:t>
              </a:r>
              <a:r>
                <a:rPr lang="zh-TW" altLang="en-US" dirty="0">
                  <a:ea typeface="微軟正黑體" panose="020B0604030504040204" pitchFamily="34" charset="-120"/>
                </a:rPr>
                <a:t>公斤的番茄，需多付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10 </a:t>
              </a:r>
              <a:r>
                <a:rPr lang="zh-TW" altLang="en-US" dirty="0">
                  <a:ea typeface="微軟正黑體" panose="020B0604030504040204" pitchFamily="34" charset="-120"/>
                </a:rPr>
                <a:t>元，則空竹籃的價錢是多少元</a:t>
              </a:r>
              <a:r>
                <a:rPr lang="en-US" altLang="zh-TW" dirty="0">
                  <a:ea typeface="微軟正黑體" panose="020B0604030504040204" pitchFamily="34" charset="-120"/>
                </a:rPr>
                <a:t>?  </a:t>
              </a:r>
              <a:r>
                <a:rPr lang="en-US" altLang="zh-TW" b="1" dirty="0">
                  <a:ea typeface="微軟正黑體" panose="020B0604030504040204" pitchFamily="34" charset="-120"/>
                </a:rPr>
                <a:t>(A) 35   (B) 40   (C) 45   (D) 50</a:t>
              </a:r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9C30762C-46DD-17B8-267D-F0C2517F1AAC}"/>
                </a:ext>
              </a:extLst>
            </p:cNvPr>
            <p:cNvSpPr txBox="1"/>
            <p:nvPr/>
          </p:nvSpPr>
          <p:spPr>
            <a:xfrm>
              <a:off x="9897573" y="8911991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(D)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B3F62BF5-763E-6899-2CC5-AAC003FFC5B1}"/>
                  </a:ext>
                </a:extLst>
              </p14:cNvPr>
              <p14:cNvContentPartPr/>
              <p14:nvPr/>
            </p14:nvContentPartPr>
            <p14:xfrm>
              <a:off x="353520" y="812160"/>
              <a:ext cx="10347120" cy="148320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B3F62BF5-763E-6899-2CC5-AAC003FFC5B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44160" y="802800"/>
                <a:ext cx="10365840" cy="150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" name="筆跡 2">
                <a:extLst>
                  <a:ext uri="{FF2B5EF4-FFF2-40B4-BE49-F238E27FC236}">
                    <a16:creationId xmlns:a16="http://schemas.microsoft.com/office/drawing/2014/main" id="{E26714D5-AED5-DEB0-654E-2F48B27448B4}"/>
                  </a:ext>
                </a:extLst>
              </p14:cNvPr>
              <p14:cNvContentPartPr/>
              <p14:nvPr/>
            </p14:nvContentPartPr>
            <p14:xfrm>
              <a:off x="980640" y="1506600"/>
              <a:ext cx="3589560" cy="1837800"/>
            </p14:xfrm>
          </p:contentPart>
        </mc:Choice>
        <mc:Fallback>
          <p:pic>
            <p:nvPicPr>
              <p:cNvPr id="3" name="筆跡 2">
                <a:extLst>
                  <a:ext uri="{FF2B5EF4-FFF2-40B4-BE49-F238E27FC236}">
                    <a16:creationId xmlns:a16="http://schemas.microsoft.com/office/drawing/2014/main" id="{E26714D5-AED5-DEB0-654E-2F48B27448B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971280" y="1497240"/>
                <a:ext cx="3608280" cy="185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4" name="筆跡 3">
                <a:extLst>
                  <a:ext uri="{FF2B5EF4-FFF2-40B4-BE49-F238E27FC236}">
                    <a16:creationId xmlns:a16="http://schemas.microsoft.com/office/drawing/2014/main" id="{87A956E4-2532-B37C-2003-52078E0D9F83}"/>
                  </a:ext>
                </a:extLst>
              </p14:cNvPr>
              <p14:cNvContentPartPr/>
              <p14:nvPr/>
            </p14:nvContentPartPr>
            <p14:xfrm>
              <a:off x="1326960" y="643320"/>
              <a:ext cx="5870160" cy="3117960"/>
            </p14:xfrm>
          </p:contentPart>
        </mc:Choice>
        <mc:Fallback>
          <p:pic>
            <p:nvPicPr>
              <p:cNvPr id="4" name="筆跡 3">
                <a:extLst>
                  <a:ext uri="{FF2B5EF4-FFF2-40B4-BE49-F238E27FC236}">
                    <a16:creationId xmlns:a16="http://schemas.microsoft.com/office/drawing/2014/main" id="{87A956E4-2532-B37C-2003-52078E0D9F8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317600" y="633960"/>
                <a:ext cx="5888880" cy="3136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8" name="筆跡 7">
                <a:extLst>
                  <a:ext uri="{FF2B5EF4-FFF2-40B4-BE49-F238E27FC236}">
                    <a16:creationId xmlns:a16="http://schemas.microsoft.com/office/drawing/2014/main" id="{113D9D75-940A-2560-D990-F04B054A45B2}"/>
                  </a:ext>
                </a:extLst>
              </p14:cNvPr>
              <p14:cNvContentPartPr/>
              <p14:nvPr/>
            </p14:nvContentPartPr>
            <p14:xfrm>
              <a:off x="493560" y="481320"/>
              <a:ext cx="4190400" cy="2886120"/>
            </p14:xfrm>
          </p:contentPart>
        </mc:Choice>
        <mc:Fallback>
          <p:pic>
            <p:nvPicPr>
              <p:cNvPr id="8" name="筆跡 7">
                <a:extLst>
                  <a:ext uri="{FF2B5EF4-FFF2-40B4-BE49-F238E27FC236}">
                    <a16:creationId xmlns:a16="http://schemas.microsoft.com/office/drawing/2014/main" id="{113D9D75-940A-2560-D990-F04B054A45B2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84200" y="471960"/>
                <a:ext cx="4209120" cy="2904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1300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21964</TotalTime>
  <Words>687</Words>
  <Application>Microsoft Office PowerPoint</Application>
  <PresentationFormat>寬螢幕</PresentationFormat>
  <Paragraphs>39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重量與價錢成線型函數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1102</cp:revision>
  <dcterms:created xsi:type="dcterms:W3CDTF">2015-07-26T15:18:38Z</dcterms:created>
  <dcterms:modified xsi:type="dcterms:W3CDTF">2024-07-09T00:54:41Z</dcterms:modified>
</cp:coreProperties>
</file>