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5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3399FF"/>
    <a:srgbClr val="FF00FF"/>
    <a:srgbClr val="FFFFCC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0238DC-914E-448E-ACBB-B993CE97EE75}" v="20" dt="2023-09-18T07:49:38.049"/>
    <p1510:client id="{F16EB538-B155-48B3-9940-6304F2EDD228}" v="16" dt="2023-09-18T00:46:23.9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50" autoAdjust="0"/>
    <p:restoredTop sz="23611" autoAdjust="0"/>
  </p:normalViewPr>
  <p:slideViewPr>
    <p:cSldViewPr snapToGrid="0">
      <p:cViewPr varScale="1">
        <p:scale>
          <a:sx n="18" d="100"/>
          <a:sy n="18" d="100"/>
        </p:scale>
        <p:origin x="2636" y="3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9T02:32:24.37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12241 4902 568 0,'0'0'0'0,"0"0"0"0,0 0 127 15,0 0 248-15,0 0-268 16,0 0-14-16,0 0-10 0,0 0-5 16,0-10-6-16,0 10-1 0,-2 0-9 15,2 0-17-15,0 0-16 0,0 0 3 16,0 0-1-16,0 0 0 0,0 0 1 16,0 0 1-16,5 0-5 15,3 1 3-15,-2-1-14 0,6 1-6 16,3 3 5-16,-3-3-4 0,5 0-6 15,1-1 6-15,5 3-5 0,0-3-8 16,-2 0 2-16,-5 1 9 0,1-1-14 16,-3 1 8-16,1-1-2 0,3 1-4 15,3 2 3-15,-3-3 2 16,3 1-6-16,0 0 6 0,2-2 1 16,-1 1-6-16,3 1 3 0,2 0 1 15,-2-1-4-15,4 4 3 0,0-3 0 16,2 0-2-16,0 3 0 0,2-2 4 15,-2 2-6-15,2 0 5 16,-2-1-2-16,-2 1 0 0,0-1 0 16,-2 1 2-16,2 0-3 0,-5-1-4 15,1 0 5-15,-2-2 0 0,2 0-1 16,-5 0 0-16,3-1-3 0,0-1 4 16,0 1 0-16,-5 0 0 15,3 0-3-15,-3 0 5 0,3 0-4 16,0 0 1-16,-1 0 0 0,1 0-7 15,-4 0 9-15,1 0-2 0,-1 0-8 16,3 0 11-16,1 2-3 0,-4-2-6 16,5 1 9-16,-1 1-2 0,2-1 0 15,-7 0-3-15,3-1 5 16,0 0-4-16,-5 1 2 0,5-1 2 16,-3 1-4-16,3 0 2 0,-5-1 2 15,5 0-4-15,-1 0 3 0,3 0 0 16,0 0-2-16,-1 0 0 0,1-1 3 15,0-1-4-15,-3 1 3 16,1-2 1-16,2 1-4 0,-3 1 4 16,1-1 1-16,2 1-5 0,1-1 4 15,-7 1 2-15,5-1-6 0,-3 0 3 16,2 0 4-16,1-1-10 16,1 2 9-16,-5 0-3 0,3-1-2 15,2 2 2-15,2-1 1 0,-1 1-4 16,3 0 1-16,0-3 5 0,2 3-7 15,0-4 6-15,-3 1 8 0,3 0-12 16,2 0 2-16,-4-1 11 0,4 2-13 16,-2-3 2-16,-2 1 12 15,-1 2-13-15,-1 1 0 0,-2 0 5 16,-3 1-5-16,-1 0 0 0,-7 0 0 16,3 2 0-16,-5 0 0 0,0 0 0 15,1 0 0-15,-3 1 0 0,2-1 0 16,2-1 0-16,-6 2 0 0,3-2 0 15,-5-1 0-15,0 1 0 16,4-1 0-16,-6 0 0 0,0 0-56 16,-8-4-46-16,-3 0-238 0,1-6-367 15</inkml:trace>
  <inkml:trace contextRef="#ctx0" brushRef="#br0" timeOffset="2076.07">16568 5045 494 0,'0'0'0'0,"0"0"400"0,0 0-214 15,0 0-52-15,0 0-48 16,0 0-14-16,0 0-4 0,0 0-2 16,2 1 15-16,8-4-17 0,-1 2-16 15,3 1-4-15,-2 0 2 0,13 0-9 16,0 0-7-16,2 0-8 0,10 1-1 16,0 1-6-16,6-1-6 15,7-2 4-15,4 1-2 0,1-3-7 16,1-1 5-16,2 1-1 0,-7-1-12 15,1 1 8-15,-4 0-2 0,-1 2-4 16,5 0 4-16,-3-1 6 0,3-1-10 16,-3 2 4-16,-1 0 12 15,-1-1-11-15,1 2 4 0,1 0-1 16,-1-1-8-16,1 1 4 0,-1 0 4 16,-1 0-9-16,1 4 3 0,-5-1 3 15,-4 1-6-15,0 1 6 0,-1-2-2 16,-3 2-2-16,4 0 1 15,-6-2 2-15,6 0-4 0,-4 1 4 16,2-3 0-16,-2 1-4 0,5-1 1 16,1-1 3-16,-4 0-4 0,6 0 3 15,-3 0 3-15,-3-1-8 0,2 1 6 16,-4-1 0-16,2-3-4 0,-6 3 1 16,-2 0 4-16,4 0-6 15,-4 0 4-15,2 0 1 0,2-1-4 16,0 1 4-16,-2 1-1 0,6 0-2 15,-4 0 0-15,6 0 0 0,-6 0-4 16,0 0 7-16,0 0-2 0,-2 1 0 16,2 2 0-16,-2-2-1 15,0 0-2-15,0 1 5 0,2-2 1 16,0 0-6-16,4 2 3 0,-4-2 2 16,-2 0-4-16,6 0 3 0,-6 0 2 15,6-2-6-15,-6 2 5 0,0 0-2 16,4 0 0-16,-4-2 0 15,0 0 5-15,4-1-8 0,-4 2 6 16,0-2 2-16,4 0-7 0,-4 1 3 16,-2-2 3-16,-2 2-8 0,6 1 5 15,-7-2 1-15,1 3-4 0,0-3 4 16,0 2-2-16,-2 0 0 16,1 0-2-16,-3 0 2 0,4 0 0 15,-2-1-1-15,6 2 1 0,0 0 0 16,2 0-16-16,0 0 5 0,2-2-18 15,-2 1-5-15,2-4-50 0,-11 0-194 16,-11-7-117-16</inkml:trace>
  <inkml:trace contextRef="#ctx0" brushRef="#br0" timeOffset="2911.31">21488 5346 798 0,'-2'0'0'0,"0"0"351"0,2-1-200 15,0 1-52-15,4 3-3 0,8 1 23 16,9 2-28-16,6-6-27 0,12 0-14 15,13-1-17-15,5-2-5 0,1-2-14 16,-4 0-8-16,-8 0-1 0,-13 1-10 16,-6 4-20-16,-15-1-10 15,-2 1-35-15,-4 0-11 0,-3 2-40 16,-3 2-28-16,-5-1-9 0,-7 2-64 16,-2 1-142-16,-9 0 22 0</inkml:trace>
  <inkml:trace contextRef="#ctx0" brushRef="#br0" timeOffset="3081.72">21519 5496 764 0,'0'0'0'0,"0"0"421"0,0 0-307 15,0 0-22-15,0 0 28 0,0 0-13 16,70 17-32-16,-20-21-26 16,7 0-29-16,6 0-10 0,1 1-9 15,-13 3-2-15,-7 0-85 0,-11 0-84 16,-8 3-29-16,-3-3-144 0,-5 0-450 15</inkml:trace>
  <inkml:trace contextRef="#ctx0" brushRef="#br0" timeOffset="12821.45">5687 8661 544 0,'0'0'0'0,"0"0"317"16,0 0-194-16,0 0 9 0,-17-14-40 15,17 10-24-15,0 0-2 0,2-1-18 16,6-1-9-16,1 2-3 0,-3 0-13 16,10 1 1-16,-5 1 8 15,5 2-5-15,1 0 0 0,-3 2 5 16,3 4-14-16,-3 2-10 0,-3 2 3 15,-1 2-7-15,-6 0-1 0,0 4 6 16,-4 2-1-16,0 3 2 0,-4 1 4 16,-8 2-5-16,1 3-2 15,-5 0 2-15,-3-1-6 0,7-4-2 16,-3-2 5-16,3-4-4 0,4-5-1 16,4-5 4-16,-1-2-3 0,3-3-4 15,2-1 4-15,0 0 0 0,0 0-2 16,5-2-6-16,1-1 7 15,2 1 7-15,4 1 3 0,7 0-3 16,0-1-3-16,-3 2 8 0,3 0-7 16,-3 2-4-16,3 2 3 0,-9 0-3 15,3 1-4-15,-7-2 4 0,-2-3-1 16,-2 0-1-16,0 0-6 0,2 0-12 16,-2 0-15-16,0-3-23 0,0-8-27 15,0 0-20-15,1-3-55 16,1-5-30-16,4 2-44 0,-2-3-181 15</inkml:trace>
  <inkml:trace contextRef="#ctx0" brushRef="#br0" timeOffset="13043.34">6094 8601 870 0,'0'0'0'0,"0"0"308"15,0 0-200-15,0 0 8 0,0 0-35 16,0 0-26-16,0 0-15 0,-15 76-11 15,9-52-7-15,-4 3-16 16,4-2-6-16,-3-1 0 0,-1-2 5 16,6-4-5-16,-2-4-67 0,0-3 16 15,6-5-8-15,-5-3-43 0,5-3-16 16,-2 0-19-16,0-7-73 16,0-4-38-16,0-1 67 0,-2-1-116 15</inkml:trace>
  <inkml:trace contextRef="#ctx0" brushRef="#br0" timeOffset="13170.4">5972 8681 510 0,'0'0'0'16,"0"0"416"-16,0 0-263 0,0 0 5 16,0 0-46-16,0 0-15 15,0 0-8-15,68 51-22 0,-49-32-22 16,1 0-16-16,-1-3-19 0,-2-1-11 16,-5-4-18-16,7-2-52 0,-9-4-27 15,2 0-66-15,-6-1-61 16,3-4-138-16</inkml:trace>
  <inkml:trace contextRef="#ctx0" brushRef="#br0" timeOffset="13342.85">6358 8718 1023 0,'0'0'0'16,"0"0"330"-16,0 0-278 0,79-11-12 15,-52 7-33-15,-2-2-9 0,2 1-18 16,2 0-101-16,-11 3-66 0,-3 0-163 16,-7 2-54-16</inkml:trace>
  <inkml:trace contextRef="#ctx0" brushRef="#br0" timeOffset="13744.54">6423 8839 1056 0,'0'0'0'16,"0"0"271"-16,0 0-193 0,0 0 4 16,0 0-28-16,0 0-21 0,76-8-9 15,-64 8-17-15,3 0-1 0,-9 8-3 16,-2 4-2-16,-4 6 5 0,0 1-3 16,0 2-2-16,-4 0 4 15,-10-4-3-15,1-1-3 0,-1-4 2 16,5-2 5-16,3-3-7 0,2-3 2 15,2-3 2-15,2-1-4 0,6 0-8 16,0-3 9-16,5-1 0 0,5-3 0 16,-1 4 1-16,-3-2-1 15,3 4 0-15,1 1 1 0,-5 0-2 16,3 6 2-16,-4 3 6 0,1 0-6 16,-7 3 6-16,-4 2 1 0,0-3-2 15,-4 4 10-15,-9-1-4 0,5 1-8 16,-6 2 1-16,-3-3-5 0,1 0 0 15,-3-4-37-15,-2-3-15 16,3-6-22-16,-1-1-38 0,5-9-41 16,1-6-78-16,-3-5-221 0</inkml:trace>
  <inkml:trace contextRef="#ctx0" brushRef="#br0" timeOffset="14093.14">6373 8299 1092 0,'0'0'0'0,"0"0"275"0,0 0-207 16,0 0 20-16,0 0-24 0,68-14-26 15,-51 21-13-15,1 1-16 0,-5 0-6 16,-1 2 2-16,-4-2-2 0,-4 2-3 15,-1 1 0-15,-3 2 8 16,-5 1-6-16,-3 2 5 0,-6-3-1 16,1 3 6-16,1-2 3 0,-5-3 3 15,9-1 3-15,-2-6 6 0,4-1-6 16,3-2-6-16,3 0-1 16,0-1-10-16,5 0-8 0,9 0 4 0,3-1 4 15,3-3-5-15,-3-3 2 16,12 2 0-16,-4-2-1 0,-1 3-75 15,1 0 15-15,-4-1-45 0,-3 5-22 16,-7 0-26-16,1 0-64 0,-8 2-153 16,-2 1-79-16</inkml:trace>
  <inkml:trace contextRef="#ctx0" brushRef="#br0" timeOffset="18864.2">8093 9456 610 0,'0'0'0'0,"0"0"313"0,0 0-207 16,0 0-18-16,0 0 7 15,0 0-23-15,0 0-17 0,0 0-25 16,-37-46-15-16,47 35-3 0,-2 2 5 15,5-2 7-15,-5 5-10 0,6 0 7 16,-3 2 4-16,3 4-8 0,-6 0 0 16,5 2-2-16,-5 7-6 15,0 2 4-15,-1 5 8 0,-5 2-12 16,-2 5 3-16,0 0 3 0,-13 3-8 16,5 3 0-16,-11 2 3 0,1 5-11 15,-3-1 1-15,-2 1 0 0,1-1 4 16,-1-5-4-16,4-6 0 15,1-3 2-15,3-7-1 0,9-7 5 16,4-2-8-16,2-5 4 0,2 1 20 16,4-1-32-16,13 0 20 0,1-3 13 15,7-6-17-15,0 3-3 0,6-3 3 16,-6 5-6-16,-4 0 0 16,-5 4 0-16,-7 0 3 0,-1 0-4 0,-6 0 2 15,0 0-2-15,-4 0-23 16,0 0 2-16,2 0-15 0,-2 0-22 15,0 0 5-15,3-8-21 0,1-3-62 16,4-5-30-16,-4 1-45 0,2-5-176 16</inkml:trace>
  <inkml:trace contextRef="#ctx0" brushRef="#br0" timeOffset="19048.49">8390 9469 740 0,'0'0'0'15,"0"0"374"-15,0 0-287 16,0 0 0-16,0 0 18 0,0 0-42 16,-33 77-27-16,23-56-5 0,4 1-11 15,-2-1-15-15,-3 1-2 0,3-2 3 16,-2-2-12-16,3-6-32 16,5 0-5-16,-2-6-39 0,2-3-40 15,2-1-16-15,-2-2-14 0,0-2-106 16,-2-7 20-16,2-2-59 0</inkml:trace>
  <inkml:trace contextRef="#ctx0" brushRef="#br0" timeOffset="19236.81">8258 9544 639 0,'0'0'0'16,"0"0"361"-16,0 0-219 0,0 0-21 16,37 62-19-16,-22-40-38 0,-5 1-29 15,7-4-11-15,-5-3-11 0,5-5-11 16,1-2-3-16,-1-3-13 15,-7-2-29-15,3-3-44 0,-5-1-16 16,-4-1-61-16,0-5-122 0,0-6-37 16</inkml:trace>
  <inkml:trace contextRef="#ctx0" brushRef="#br0" timeOffset="19392.47">8492 9535 865 0,'0'0'0'0,"0"0"373"15,60-14-264-15,-27 10-27 0,-2 1-40 16,8-4-24-16,-6 3-16 0,0 3-4 16,-10 1-32-16,-11 0-45 15,3 5-57-15,-9 1-40 0,-4-2-91 16,-2 0 103-16</inkml:trace>
  <inkml:trace contextRef="#ctx0" brushRef="#br0" timeOffset="19732.7">8593 9653 1046 0,'0'0'0'0,"0"0"287"0,0 0-208 15,0 0-12-15,0 0-22 0,68-24-25 16,-47 21-16-16,0 3 0 0,-7 0 2 16,-6 9-8-16,-4 1 4 15,-4 5 2-15,0 1-8 0,-2 2 0 16,-6 0 5-16,-4 3-2 0,1-2-8 15,-3-2 14-15,4-4-7 0,-1-6 1 16,9-2 2-16,0-4 1 0,2-1-6 16,0 0 4-16,6-5 0 15,5-2-9-15,3 3 9 0,3-4 3 16,-1 4-5-16,-3 1 4 0,3 3-3 16,-1 0 0-16,-5 4 2 0,4 6-1 15,-7 2-1-15,-3 3 2 0,-4-1 3 16,-2 4-6-16,-5 1 4 0,-5-3 1 15,0-1-3-15,-5-2 0 16,5-6 0-16,-1-2-44 0,-1-3-11 16,1-4-59-16,1-10-106 0,2-7-95 15,-5-9-173-15</inkml:trace>
  <inkml:trace contextRef="#ctx0" brushRef="#br0" timeOffset="20095.65">8601 9115 1104 0,'0'0'0'0,"0"0"196"15,0 0-134-15,0 0 8 0,0 0-21 16,0 0-22-16,0 0-12 0,60-4-13 15,-51 12 1-15,-5 2 3 16,-2 3-6-16,-2 1 0 0,-2 1 0 16,-9 2 4-16,3 1-4 0,-9-1 0 15,7 0 4-15,-6-3-3 0,-1-1 5 16,7-3-3-16,-1-3 18 0,7-3 7 16,2-3-2-16,2-1 0 15,0 0-14-15,6 0-22 0,11-3 14 16,2-6 3-16,3-1-14 0,7-1-81 15,6-1-17-15,-6 3-96 0,-2 2-275 16</inkml:trace>
  <inkml:trace contextRef="#ctx0" brushRef="#br0" timeOffset="20999.45">9106 9473 1000 0,'0'0'0'16,"0"0"282"-16,0 0-213 0,0 0 3 15,-44 64-36-15,32-43-26 16,2 4-9-16,-5-2-2 0,5-3-12 16,-1-2-17-16,3-5-32 0,4-6-19 15,-2-1-40-15,2-6-46 0,0 0-83 16,1-9-4-16</inkml:trace>
  <inkml:trace contextRef="#ctx0" brushRef="#br0" timeOffset="21151.39">8942 9498 760 0,'0'0'0'0,"0"0"394"16,0 0-277-16,0 0-27 0,0 0-10 16,0 0-39-16,73 45-31 15,-61-32-9-15,7 0-2 0,-3-3-125 16,-5-2-86-16,3-5-146 0,-10-3-219 16</inkml:trace>
  <inkml:trace contextRef="#ctx0" brushRef="#br0" timeOffset="21352.79">9273 9488 1044 0,'0'0'0'0,"0"0"328"15,0 0-223-15,77-12-25 0,-48 9 2 16,2-2-61-16,8 3-19 0,0-2-4 15,-6 0-97-15,-8 4 2 0,-4 0-107 16,-15 2-61-16,-6 3-194 0</inkml:trace>
  <inkml:trace contextRef="#ctx0" brushRef="#br0" timeOffset="21710.46">9374 9624 1198 0,'0'0'0'16,"0"0"177"-16,0 0-130 0,0 0 19 16,0 0-17-16,0 0-29 0,75 1-11 15,-63 8-8-15,-4 1-2 0,-8 6-17 16,0 0 10-16,-2 2-5 0,-8 0 9 16,2 1-8-16,-3-3 5 15,3-4 10-15,0-6-3 0,2-2 0 16,6-3 0-16,0-1 13 0,6-2-16 15,2-4 6-15,0-3 0 0,7 2-5 16,-1-4 4-16,-3 5-1 0,5 2-6 16,-5 3 10-16,1 1-7 0,-6 5-1 15,5 2 6-15,-7 4-1 0,-4 2-3 16,0 3 2-16,-7 2 4 16,-3-1-5-16,-4 1 0 0,-1-4 2 15,-1-3-25-15,-3-4-38 0,5-7-61 16,-3-1-93-16,1-11-85 0,3-6-142 15</inkml:trace>
  <inkml:trace contextRef="#ctx0" brushRef="#br0" timeOffset="21966.2">9379 9053 1348 0,'0'0'0'0,"0"0"219"16,0 0-133-16,0 0-13 0,0 0-31 16,0 0-28-16,59-7-13 0,-52 13-2 15,-7 6 0-15,-2 4 0 16,-9 5-16-16,1 6 7 0,-5-1 0 16,-3 1 5-16,8-3 10 0,-3-6-3 15,9-3-2-15,4-4 38 16,2-7-24-16,8-1-1 0,1-3 9 0,7-2-14 15,5-6-7-15,2-5 6 16,0-2-14-16,-1 0-171 0,-3 0-33 16,0 4-161-16</inkml:trace>
  <inkml:trace contextRef="#ctx0" brushRef="#br0" timeOffset="22844.37">8678 8545 721 0,'0'0'0'0,"0"0"439"15,0 0-298-15,0 0 0 0,0 0-67 16,0 0-44-16,0 0 0 16,0 0-2-16,8 72-12 0,-6-53-13 0,8-1 4 15,-3-2-6-15,-5-3-2 16,6-1-24-16,-4-2-16 0,-2-5-24 15,0 0 3-15,0-5-41 0,0 0-61 16,0 0 3-16,1-4-56 0,-1-6-26 16,2-2-4-16</inkml:trace>
  <inkml:trace contextRef="#ctx0" brushRef="#br0" timeOffset="23000.55">8835 8473 761 0,'0'0'0'0,"0"0"357"0,0 0-219 16,0 63-17-16,0-35-22 0,0 1-47 16,0-1-34-16,6-3-18 0,4-3 0 15,-1-2-78-15,-3-1-112 0,-4-4-153 16,-2-5-576-16</inkml:trace>
  <inkml:trace contextRef="#ctx0" brushRef="#br0" timeOffset="23810.3">8054 7904 436 0,'0'0'0'0,"0"0"257"0,0 0-122 15,0 0 10-15,0 0-32 0,0 0-18 16,0 0-2-16,-58-30-19 0,56 18-15 15,2-3-11-15,0-2-3 16,0 0-16-16,6 1-9 0,0 1-2 16,6 0-12-16,-1-2-3 0,3 4 9 15,-1 0-3-15,3 4-3 0,-1 2 8 16,-5 4-5-16,4 2-5 0,-3 1 10 16,3 7-5-16,-1 4-6 15,-3 6 10-15,-2 1-6 0,3 3-7 16,-7 4 0-16,-4 0 13 0,0 3-15 15,-4 0 4-15,-7 1 3 0,5-2-5 16,-4 4 0-16,-1-2 4 16,-7 0-5-16,3 2-8 0,-3-2-1 15,1-2-8-15,-6 0 11 0,5-6-12 16,5-4 0-16,3-3 16 0,6-5-1 16,-2-1-2-16,4-6 9 0,2 1-5 15,0-2-9-15,2-1 11 0,4 0 0 16,8 0 0-16,-1-4 0 0,5-2 35 15,-1 1-19-15,-1-2 12 16,-1-1-8-16,6 4-5 0,-3-2 10 16,-3 3-7-16,-5 0-9 0,2-1 10 15,-3 0-10-15,-3 1-4 0,2 2 3 16,-2 0-7-16,-4 0-2 0,0 0 2 16,1-2-6-16,-1 3-33 15,0-1 0-15,-2 0-29 0,0 1-49 16,4-1 21-16,0-1-62 0,0-2-108 15,0-5-116-15</inkml:trace>
  <inkml:trace contextRef="#ctx0" brushRef="#br0" timeOffset="24343.64">8483 7723 503 0,'0'0'0'0,"0"0"338"16,0 0-203-16,0 0 3 0,0 0-17 15,0 0-39-15,0 0-35 0,0 0-12 16,-22 30 7-16,13-8 1 16,-3 5-9-16,6 0-19 0,-4 4-10 15,-1-5 2-15,5-2-7 0,2-2 0 16,0-4 0-16,0-1-1 0,2-5-80 15,-1-3 13-15,3-2-17 0,0-3-51 16,0 0 6-16,0-2-68 16,-2-2-77-16,2 0 28 0</inkml:trace>
  <inkml:trace contextRef="#ctx0" brushRef="#br0" timeOffset="24517.5">8339 7857 616 0,'0'0'0'0,"0"0"340"16,0 0-212-16,0 0 3 0,0 0-33 16,0 0-25-16,66 49-27 0,-50-38-26 15,-3 4-15-15,8-5-5 0,-5 1 0 16,-4-1-79-16,3-2-62 16,-3 2-64-16,-1-5-139 0</inkml:trace>
  <inkml:trace contextRef="#ctx0" brushRef="#br0" timeOffset="24873.27">8680 7507 503 0,'0'0'0'0,"0"0"238"16,0 0-148-16,0 0 5 0,0 0-23 16,0 0-19-16,0 0 12 15,0 0-2-15,-48 72-3 0,42-45 14 16,-2 8-2-16,6 3-18 0,-2 5-4 15,2 0 0-15,4-2-14 0,4-3-22 16,10-7-6-16,3-4-8 0,2-4 0 31,-1-4-95-31,-3-2 6 0,4-5-74 0,-3-2-42 0,-1-2-135 16,-7-4-365-16</inkml:trace>
  <inkml:trace contextRef="#ctx0" brushRef="#br0" timeOffset="25183.34">8843 7723 954 0,'0'0'0'0,"0"0"309"16,0 0-254-16,0 0 45 0,0 0-13 16,66-13-30-16,-35 8-21 15,4-1-23-15,3-1-2 0,-3-2-10 16,-2 0-2-16,-6 2-12 0,-7 3-52 16,-9 2-43-16,-1 2-27 0,-8 4-89 15,-2 3-154-15,-12 3-42 0</inkml:trace>
  <inkml:trace contextRef="#ctx0" brushRef="#br0" timeOffset="25542.64">8959 7832 866 0,'0'0'0'16,"0"0"306"-16,0 0-238 0,0 0 12 15,0 0 2-15,66-2-46 0,-45 7-26 16,-9 2 0-16,-2 1-9 0,-1 3-2 15,-5 1 2-15,-4 4 2 0,-2-1-12 16,-9 3 12-16,3-1-6 0,-4-2-2 16,6-2 9-16,-1-7-3 15,-1-1-1-15,6-3 0 0,2-2 2 16,0 0-2-16,0-1 0 0,10-6-3 16,1 0-1-16,1-1 8 0,-2 2-5 15,5 2-4-15,-5 3 10 0,5 1-3 16,-5 0-3-16,2 5 2 0,-3 2 12 15,3 5-8-15,-8 3 7 16,-4 0 2-16,0 2 1 0,-8 2 6 16,-6 1-11-16,-1-1-4 0,1 1 2 15,-3-1-9-15,-2-3 0 0,5-4-9 16,-3-5-33-16,3-4-51 16,0-3-46-16,1-3-79 0,-3-10-267 15</inkml:trace>
  <inkml:trace contextRef="#ctx0" brushRef="#br0" timeOffset="25901.98">8849 7199 1071 0,'0'0'0'0,"0"0"345"16,0 0-255-16,0 0 29 0,69-62-36 16,-55 59-45-16,3 3-31 0,-7 0 4 15,2 7-14-15,-5 6-6 0,-7 5 18 16,0 3-9-16,0 4 0 16,-11 3-9-16,-5 0 0 0,-3 0-2 15,-4-2 15-15,5-5-4 0,3-7 0 16,3-6 0-16,4-2 1 0,1-4-4 15,7-1 6-15,0-1 13 0,4-2-15 16,7-6 8-16,5-5-3 0,7 1-2 16,2-1 5-16,2 3-10 0,-2 5-11 15,4 2-24-15,-3 2-74 16,3 1-79-16,-2 0-86 0,-8 0-249 16</inkml:trace>
  <inkml:trace contextRef="#ctx0" brushRef="#br0" timeOffset="26185.77">9269 7372 893 0,'0'0'179'0,"0"0"-34"0,0 0 19 15,0 0-19-15,0 0-23 0,0 0-50 16,0 0-15-16,0 0-25 0,0 0-9 16,45 17-4-16,-30 1-8 15,-1 4-7-15,5 5 6 0,-5 7-8 16,-1 1-3-16,-3 3 2 0,-4 3 1 16,-6 3-31-16,-2 0-5 0,-12-1-17 15,-3-3-34-15,-1-4-23 0,-1-4-3 16,19-32-75-16,-37 42-42 15,22-29-127-15</inkml:trace>
  <inkml:trace contextRef="#ctx0" brushRef="#br0" timeOffset="26745.74">9350 7042 726 0,'0'0'193'16,"0"0"-7"-16,0 0-34 0,0 0-23 16,0 0-49-16,0 0-53 15,0 0-2-15,0 0 10 0,0 0-4 16,53 1-13-16,-36 5-11 0,-7-2-5 15,5 2 4-15,-7 1-5 0,-6-2-2 16,0 5 2-16,-2 1 5 0,0 2-4 16,-4 4 7-16,-6 0-7 0,-3 0-2 15,-5-1 0-15,5-2 9 16,-1-3-11-16,3 0 4 0,1-5 2 16,6-1-1-16,2-2 13 0,0-1 2 15,2-1-12-15,2-1-2 0,6 0 3 16,11 0 17-16,-1-7-1 0,5-2-14 15,4-1-9-15,0-1 0 16,6 1 4-16,-2 4-4 0,-2-2-204 16,2 0-40-16,0-3-311 0</inkml:trace>
  <inkml:trace contextRef="#ctx0" brushRef="#br0" timeOffset="27710.12">10445 8053 1239 0,'0'0'0'0,"0"0"378"0,0 0-302 0,0 0-9 16,0 0 4-16,0 0-43 16,0 0-26-16,60-15 6 0,-43 19-16 15,-3 0-40-15,3-3-4 0,-1-1-39 16,1 0-67-16,1-1-2 15,1-4-57-15,-3-1-122 0,-1-2 15 16</inkml:trace>
  <inkml:trace contextRef="#ctx0" brushRef="#br0" timeOffset="27881.53">10854 7998 693 0,'0'0'0'0,"0"0"466"16,0 0-351-16,0 0-29 0,0 0-6 15,0 0-42-15,0 0-23 0,65 8-16 16,-53-8-8-16,-2 0-43 0,5 0-88 16,3 0-60-16,1 0-106 15,-3-3-118-15</inkml:trace>
  <inkml:trace contextRef="#ctx0" brushRef="#br0" timeOffset="30549.57">23555 5095 251 0,'0'0'0'0,"0"0"183"16,0 0-105-16,0 0 27 0,-60-29 19 15,54 29 0-15,2 0-15 0,4 0 2 16,0 0-52-16,6 0-9 0,6 1 38 16,7 2-11-16,-5 1-12 15,7 3-19-15,-2 5-8 0,-3-1 3 16,3 4-2-16,3-2-4 0,-7-3-8 16,6-3-6-16,-1-3 2 0,3-4-7 15,2 0-9-15,4-7 7 0,-2-8-6 16,-1 0-6-16,3-6 9 15,-2 1-7-15,-4 1-8 0,4 1 8 16,-11 4 1-16,3 4-5 0,-5 8 0 16,-1 2 36-16,-1 1-20 0,1 10 9 15,-1 0-6-15,5 4-2 0,-3 2 1 16,1-1-5-16,1-3-9 16,5 0 8-16,-1-6-3 0,-1-4-6 15,4-2 6-15,4-1-2 0,0-7-6 16,-5-4 4-16,3-3 0 0,-2-1-8 15,0 1 6-15,-3-3 1 0,-5 7-6 16,1 5 4-16,1 2-1 0,-1 3-2 16,5 0-1-16,-2 4 3 15,1 4-2-15,5-1 2 0,4 0 5 16,-4 2-7-16,4-5 2 0,2-2 5 16,0-1-8-16,-6-1 4 0,-1 0 1 15,1-6-5-15,-2-1 4 0,-2-3 1 16,-1 4-6-16,1 0 6 0,2 5-1 15,-3 1-3-15,5 5 0 16,0 2 7-16,0 4-4 0,6-1 16 16,0-2-7-16,2-2-7 0,4-6 5 15,0 0-6-15,9-7-6 0,-5-10 6 16,11-8-6-16,-1-4-59 16,9-2-7-16,-2-1-72 0,-2 5-190 15,-13 0-238-15</inkml:trace>
  <inkml:trace contextRef="#ctx0" brushRef="#br0" timeOffset="31312.73">28179 4813 316 0,'0'0'0'0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9T02:36:50.207"/>
    </inkml:context>
    <inkml:brush xml:id="br0">
      <inkml:brushProperty name="width" value="0.05292" units="cm"/>
      <inkml:brushProperty name="height" value="0.05292" units="cm"/>
      <inkml:brushProperty name="color" value="#0000FF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6793 8450 641 0,'0'0'0'0,"0"0"309"16,0 0-477-16,0 0 336 15,0 0 38-15,0 0-149 0,0 0-11 16,0 0-34-16,2 14 4 0,-2-14 19 16,2 1-24-16,0-1-5 0,-2 3 5 15,2-3 11-15,0 3 8 0,-2-1 2 16,2 1-4-16,0 1-2 0,2 1 8 15,2 1-2-15,1 1-1 16,-3 4-6-16,6 2-5 0,-4 3 0 16,3 2 1-16,-1 1-3 0,-2 5 0 15,-2 1-2-15,0-2-9 0,-2 2-1 16,-2-1 0-16,0 1-4 16,0 0-1-16,-4-3 2 0,-2 2-6 15,-6-2-20-15,5-1-17 0,-9-3-59 16,5-4-7-16,-1-3-57 0,0-3-141 15,-5-3-145-15</inkml:trace>
  <inkml:trace contextRef="#ctx0" brushRef="#br0" timeOffset="466.71">6172 8675 321 0,'0'0'0'0,"0"0"282"16,0 0-197-16,0 0 8 0,0 0-14 16,0 0 0-16,0 0-9 0,0 0-3 15,0 0-2-15,11-12 0 0,-11 12 10 16,0 0 0-16,0 1-13 0,-6 4-8 15,3 2-8-15,1 4 1 16,0-1 4-16,0 7-6 0,2 4-11 16,0 1-7-16,0 3-6 0,4 0-4 15,3-1-4-15,3-2-10 0,-2-2-2 16,7-1 2-16,-5-5-6 16,5 1-26-16,-1-4-18 0,-2-4-59 15,1 1-9-15,-1-4-31 0,3 0-97 16,1-2-85-16,-5 1-152 0</inkml:trace>
  <inkml:trace contextRef="#ctx0" brushRef="#br0" timeOffset="948.99">7008 7971 691 0,'0'0'0'0,"0"0"356"16,0 0-224-16,0 0 10 0,0 0-21 16,-9 64-32-16,9-36-15 0,2 4-34 15,5-1-20-15,-5 1-17 0,8-5-6 16,0 0-106-16,-4-3-129 0,5-2-255 16</inkml:trace>
  <inkml:trace contextRef="#ctx0" brushRef="#br0" timeOffset="3810.19">9596 7324 293 0,'0'0'0'0,"0"0"185"15,0 0-145-15,0 0 18 0,0 0-9 16,0 0-12-16,0 0-1 0,0 0-6 16,-9 9 0-16,7-7 6 0,0-1 0 15,0 2 1-15,-2 1 7 16,0-1-2-16,-2 1 1 0,4-1 10 15,-5 2-13-15,1-1-3 0,-2 1-3 16,0 0-9-16,-1 0-8 0,-1 0-6 16,2-2-1-16,-3 2 0 0,3-2-3 15,-4 2 0-15,3-3 3 16,-5 1 1-16,6-2 0 0,-7 2 1 16,5-1 2-16,-5-1 7 0,1-1-1 15,0 0-2-15,-3 0-1 0,5 0 4 16,-1-6 6-16,-3-1-11 0,5-5-4 15,-5-1 2-15,1-4-1 16,1-1 2-16,-3-2-2 0,3-2-1 16,-1-3 0-16,1-3 4 0,1-1-2 15,1 0 2-15,6-1 4 0,-2-3-1 16,3 1 0-16,5-3-1 0,-2-4-3 16,2 0-5-16,0-2-20 15,9 3 3-15,1 6 10 0,7 4 7 16,3-1-2-16,3 1 0 0,6 3 6 15,2 1-1-15,8 6-4 0,3 8-2 16,-1 4-4-16,0 9-1 0,-2 12-3 16,1 12-3-16,-3 6-8 0,-2 5-16 15,-6 4-9-15,-2 1-10 16,-6 1-37-16,-7 0-36 0,-4-2-46 16,-3-2-146-16,-7-2-81 0</inkml:trace>
  <inkml:trace contextRef="#ctx0" brushRef="#br0" timeOffset="12982.72">24675 5150 87 0,'0'0'0'0,"0"0"90"15,0 0-79-15,0 0-9 0,0 0-2 16,0 0 0-16,0 0-15 16,0 0 3-16,0-1 0 0,0 1 6 15,0 0 6-15,0 0 0 0,0 0 8 16,0 0 12-16,0 0 7 0,0-1 7 15,0 1-10-15,0 0-17 0,0 0 0 16,0 0-5-16,0-2-3 0,0 1-9 16,0 1-12-16,0 0 2 0,0 0 6 15,2 0 7-15,-2 0-2 0,0 0 4 16,0-1 2-16,0 0 1 16,0 1-1-16,0 0 4 0,0 0-1 15,0 0 0-15,0-1 0 0,0 1 0 16,0 0 0-16,0 0 0 0,0 0 6 15,0 0 4-15,0-1-2 16,0 1-2 0,0 0-3-16,0 0 0 0,0 0-1 0,0 0 0 0,0-2 0 15,0 2-2-15,0 0 0 0,0 0 0 16,0 0 4-16,-2 0 6 16,2 0 2-16,0 0 6 0,0 0 1 15,-2 0-8-15,2 0-1 0,0 0-7 16,-2 0-1-16,2 0-4 0,-4 0-24 15,2 0-29-15,2 0-52 0</inkml:trace>
  <inkml:trace contextRef="#ctx0" brushRef="#br0" timeOffset="13910.94">24524 5271 342 0,'0'0'0'0,"0"0"0"15,0 0 318-15,0 0-197 0,0 0-15 0,0 0-7 16,0 0-14-16,0 0-7 16,0 0-2-16,2-7-16 0,-2 7-7 15,0 0 6-15,0 0-12 0,0 0-15 16,0 3-9-16,0 3-10 15,0 6 5-15,0 2 10 0,0 5-5 16,0 2-8-16,0 1 4 0,2 3-5 16,-2 3-6-16,3 1-4 0,1 1 2 15,0 0-4-15,-2-1-4 0,4-1 4 16,0 1 1-16,3-6-5 16,-5 0 4-16,2-2-1 0,-4-5-2 15,4 1 2-15,-2-3-1 0,-2-3 0 16,-2-2 0-16,0-4-1 0,2 1-2 15,-2-2 3-15,0 0 0 0,0-1-22 16,-4-2 10-16,0-1-2 0,-2 0-8 16,-4 0 10-16,3-2-2 15,-5-5-5-15,4-2 13 0,-7-1-2 16,7 0 1-16,-6 1 8 0,7 1-1 16,-1 1 0-16,0 2 0 0,4 1 2 15,2 1 2-15,2-1 6 0,0 3-1 16,0 0 0-16,0 1 4 0,0 0-3 15,0 0-1-15,0 0 0 16,0 0-6-16,2 4 0 0,6 4 13 16,0-1-5-16,-2 4 0 0,5 0 1 15,-3 0-3-15,0 2-3 0,1 0 1 16,-1-3-2-16,-2 2-7 16,0-3 4-16,0 1 6 0,-4-6-3 15,1 2 6-15,-1-4-2 0,0-1 3 16,0 0 5-16,4-1-5 0,0-1-2 15,-2-8 3-15,0-1-7 0,3-5-7 16,1 0 2-16,0 2 4 0,0 0-6 16,3 1 2-16,1 2 1 15,-2 0-3-15,-3 0 2 0,-1 2 0 16,4 2-1-16,-8 0 0 0,2 2 8 16,1-1-7-16,-3 1 5 0,-2 3-3 15,0-1-3-15,0 1 0 0,0 1 8 16,0-1-9-16,0 1 2 0,0-1 3 15,0 0-4-15,0 1-20 16,0 0-16-16,-2 0-52 0,2 0-42 16,0 0-42-16,-3 0-141 0,1 3-188 15</inkml:trace>
  <inkml:trace contextRef="#ctx0" brushRef="#br1" timeOffset="15083.42">23468 7156 962 0,'0'0'0'0,"0"0"250"15,0 0-153-15,0 0-7 0,0 0-13 16,-37-75-23-16,39 51-15 0,6 0-13 16,2-3-7-16,3 3 2 0,-1 3-1 15,1 0-4-15,-1 5-7 0,7 0 6 16,-9 0 0-16,5 5 0 0,3 0 9 16,-3 3-3-16,-1 3-3 15,3 1 1-15,-3 4-10 0,-2 0-3 16,1 7 4-16,1 4-4 0,-5-1-5 15,-1 5 5-15,0 0-3 0,-2 3-5 16,1-1 4-16,-5 2 3 0,-2 1-8 16,0-2 6-16,0 1 0 15,-9 0-5-15,1 3 4 0,0-1 0 16,-7 0-2-16,1 3 0 0,-1 0 3 16,-3-2-4-16,-1 2 2 0,-1 1 2 15,-1-1-5-15,-2-1 4 0,9-2 4 16,-3-2-8-16,5-3 4 15,3-3 3-15,3-3-5 0,0-3 0 16,4-1 7-16,4-2-9 0,-2-3 4 16,6 2-1-16,0-2-2 0,5-1 2 15,5 0 2-15,1 0-5 0,1 0 4 16,-1 0 1-16,4 0-5 16,-7 1 4-16,5 1 1 0,-9 2-5 15,0-2 4-15,1 0 4 0,-5 0-4 16,2-2 8-16,-2 0-1 0,-1-3-4 15,3-1 2-15,-6-1-4 0,2 0-5 16,-2 4 4-16,0-2 0 0,2 1-2 16,-2 0-19-16,5-2-5 15,-5 2-25-15,2-2-8 0,2 0-17 0,-2 0-67 16,4-5 7-16,-1 1-33 16,1-3-124-16,4-2-33 0,-1 1-181 15</inkml:trace>
  <inkml:trace contextRef="#ctx0" brushRef="#br1" timeOffset="15318.2">24022 6989 873 0,'0'0'0'16,"0"0"320"-16,0 0-225 0,0 0-2 15,0 0-3-15,-27 64-26 0,17-39-7 16,-3 3-11-16,-1 3-11 0,-1-3-13 15,1 0-7-15,2-3-7 0,1-3-8 16,1-2 0-16,6-5 5 0,0-4-7 16,2-2-33-16,2-5-13 0,0-2-42 15,0-2-4-15,0 0-20 0,0-4-49 16,2-5-42-16,0-2-53 16,-2-3-153-16</inkml:trace>
  <inkml:trace contextRef="#ctx0" brushRef="#br1" timeOffset="15537.98">23894 7017 851 0,'0'0'0'0,"0"0"386"0,0 0-249 16,0 0-34-16,0 0-2 16,66 57-17-16,-52-32-30 0,1-1-11 15,1 2-13-15,1-1-15 0,-5-4-11 16,1-3 0-16,-1-2 0 0,-8 0-8 15,3-8-22-15,-3 0-5 0,-2-3-35 16,4-4-33-16,-2-1-30 0,-2-6-77 16,6-3-80-16,5-4-130 15</inkml:trace>
  <inkml:trace contextRef="#ctx0" brushRef="#br1" timeOffset="15833.6">24539 7064 1210 0,'0'0'0'0,"0"0"256"16,0 0-166-16,0 0-48 0,0 0 57 15,0 0-20-15,64 8-37 0,-33-8-21 16,6 0-6-16,0 0-7 0,-2 0-7 16,-6 0 1-16,-4 0-4 15,-6 4-45-15,-7 1-18 0,-6 0-23 16,-6 1-62-16,-2 2-4 0,-8 1-52 16,0 0-191-16,-13 0-247 0</inkml:trace>
  <inkml:trace contextRef="#ctx0" brushRef="#br1" timeOffset="16211.53">24539 7275 1115 0,'0'0'0'0,"0"0"304"0,0 0-214 16,0 0 2-16,68-2 1 0,-39 0-41 16,0 2-29-16,-8 2-15 15,-5 4-2-15,-1 4-4 0,-11 0-4 16,-4 2 4-16,0 1 0 0,-9 2-3 15,-1 1 1-15,-4-1 2 0,1 0-4 16,-7-4 4-16,5-1 1 0,5-1-5 16,-3-3 4-16,9-3 13 0,0-2-8 15,4 0 0-15,0-1-4 16,4-4-6-16,11 0 2 0,-5-3 0 16,4 2-8-16,5 2 7 0,-4 2 3 15,1 1-2-15,3 0 1 0,-7 1 1 16,1 6-2-16,-5 4 2 0,-2 0 2 15,-6 0-6-15,0 3 6 16,-6 3 0-16,-2-2-6 0,-7 1 6 16,-4-4 0-16,3-1-5 0,-7-6 2 15,2 2-2-15,-1-5-53 0,1-2 4 16,7 0-35-16,-1-9-56 0,1-6-1 16,5-3-46-16,-1-4-178 15,4-3-226-15</inkml:trace>
  <inkml:trace contextRef="#ctx0" brushRef="#br1" timeOffset="16542.91">24607 6484 1279 0,'0'0'0'16,"0"0"278"-16,0 0-213 0,0 0-16 15,58 1 10-15,-44 9-25 0,1 2-22 16,-7 3-11-16,0 1 2 16,-1 3 1-16,-7-1-8 0,-7 2 8 15,-5 3 0-15,-5-3-8 0,1 1 8 16,-5-2 0-16,3-6-5 16,-1-3 2-16,-2 0 14 0,9-6 4 15,2 1 5-15,8-1-1 0,-1-2-11 16,3 0 0-16,3-2-6 0,1 0-8 15,12 0 4-15,5-1 3 0,6 0-8 16,4 1 4-16,4-1-2 0,-6 1-42 16,2 0-17-16,-2 1-17 0,-2 5-84 15,-5 1-16-15,-5 2-43 16,-5-3-173-16,1 0-137 0</inkml:trace>
  <inkml:trace contextRef="#ctx0" brushRef="#br1" timeOffset="16780.89">25025 6768 958 0,'0'0'0'15,"0"0"279"-15,0 0-195 0,0 0-24 16,57 68 17-16,-44-44-25 0,-3 5-24 16,3 5-7-16,-7 4-7 15,-2 4 12-15,-4 3-7 0,0 1-6 16,-4 1 3-16,-11 0 35 0,-1-6-27 15,-7-2-20-15,0-4 0 0,1-5-5 16,-1-6-9-16,2-6-27 0,-2-7-70 16,3-4-38-16,3-4-67 0,-1-3-218 15,-3 0-354-15</inkml:trace>
  <inkml:trace contextRef="#ctx0" brushRef="#br1" timeOffset="17147.95">24371 6801 835 0,'0'0'0'16,"0"0"308"-16,0 0-213 15,0 0 2-15,0 0-1 0,-58 30-17 16,42-12-8-16,1 6-7 0,1 5 0 16,2 4-3-16,1 7-10 0,1 2-8 15,2 4-16-15,4-2-3 0,4-1-4 16,6-3-12-16,10-5-3 15,7-4 0-15,4-6-10 0,4-4-46 16,2-4-8-16,-8-3-50 0,0-1-21 16,-5-3-35-16,-5-4-60 0,-3-3-91 15,-2-3-239-15</inkml:trace>
  <inkml:trace contextRef="#ctx0" brushRef="#br1" timeOffset="18608.15">25229 6343 955 0,'0'0'0'16,"0"0"331"-16,0 0-180 0,0 0-58 16,-6 60 4-16,6-45-26 0,0 0-39 15,4-1-5-15,4 0-8 0,-1-1-7 16,-3-2 2-16,4-1-9 0,4-1-1 16,-1-4 0-16,3 2-4 15,5-2 0-15,-9-2 0 0,7 4 3 16,-5-4-3-16,-6 3 0 0,-4 1 3 15,0-1-2-15,-2 2 3 0,-2-1-2 16,0 3 5-16,-8 1 1 0,0 0-6 16,-3 2 0-16,1-1 2 0,-1-3-7 15,3 0 2-15,-4-2 2 16,5-1-2-16,-1-2-33 0,6-3-4 16,-2-1-38-16,4 0-43 0,2-3-31 15,-5-2-78-15,5-3-91 0,-6 2-158 16</inkml:trace>
  <inkml:trace contextRef="#ctx0" brushRef="#br1" timeOffset="19120.04">25190 6328 499 0,'0'0'0'15,"0"0"214"-15,0 0-112 0,0 0-21 16,0 0 4-16,0 0-2 16,0 0-30-16,0 0-3 0,0 1 11 15,0-1-5-15,0 0-2 0,0 0 0 16,0 0-7-16,0 0 1 0,0 0 0 15,0-1-7-15,0 1 3 0,0 0-2 16,0-1-8-16,0 1-3 0,0 0 2 16,0 0-5-16,0 0 2 0,0 0 0 15,2 0-3-15,2 0 0 16,0 0-2-16,5 0-5 0,1 0 0 16,6-2-4-16,3-2-5 0,8 1-1 15,2 0-8-15,4-1-1 0,4 2 3 16,2-1-8-16,-3 3-41 15,-1 0-19-15,-6 2-94 0,-3 5-49 16,-7 3-76-16,-2-2-265 0</inkml:trace>
  <inkml:trace contextRef="#ctx0" brushRef="#br1" timeOffset="22114.97">22050 9216 1175 0,'0'0'0'0,"0"0"197"16,0 0-84-16,0 0-44 15,0 0 40-15,0 0-26 0,0 0-42 16,68 10-20-16,-41-2-14 0,-2-2-4 16,2 1 0-16,0-2-6 0,2 0-23 15,-7-2-53-15,-3 2-49 0,-5 0-49 16,-5 2-67-16,-9 1-123 15,-5 0-129-15</inkml:trace>
  <inkml:trace contextRef="#ctx0" brushRef="#br1" timeOffset="22273.31">22129 9449 1134 0,'0'0'0'15,"0"0"292"-15,62 2-181 0,-23-4-22 16,-2-2-29-16,6-4-23 0,3 1-27 15,-3 1-10-15,-5-1 0 0,-3 2-162 16,-4 1-5-16,-7-1-51 0,-1 1-255 16</inkml:trace>
  <inkml:trace contextRef="#ctx0" brushRef="#br1" timeOffset="22731.23">22881 9231 1139 0,'0'0'0'0,"0"0"226"0,0 0-161 16,0 0-15-16,0 0 0 15,-27-78-32-15,39 60-14 0,7 1-2 16,-4 4-1-16,1 2 1 0,1 0 0 15,-1 6 4-15,3 1 3 0,1 1 4 16,3 3-3-16,0 1 1 0,0 5 3 16,-1 4-8-16,-7 0 0 15,1 5 2-15,-9 4-5 0,-3-1 1 16,-4 3 3-16,0 5-1 0,-9 0 2 16,-3 3 0-16,-7 3-5 0,-3 1 9 15,-1-1 1-15,-2 1-3 0,0-4 1 16,5-4 5-16,7-6-7 31,-1-5 1-31,6-3 2 0,1-7-1 0,5 0-1 0,2-4-3 0,2 1-7 16,11-1 0-16,3 0 11 0,7-3-9 15,-4-1 1-15,8-2 0 0,-5 2-4 16,1 0 2-16,-2 3 2 0,-7 1-4 16,-1 0 0-16,-5 0-13 15,-2 0-15-15,2 0-19 0,1 1-26 16,1-1-18-16,-2 0-24 0,2-3-99 15,1-2-43-15,-1-7-14 0</inkml:trace>
  <inkml:trace contextRef="#ctx0" brushRef="#br1" timeOffset="22965.07">23656 9056 1204 0,'0'0'0'0,"0"0"280"0,0 0-194 16,0 0-6-16,0 0 1 0,-33 59-45 16,23-30-24-16,-3 1-5 0,3 0-5 15,-2 1 0-15,1-3-1 0,1-1-1 16,2-2 0-16,1-3-35 0,1-4-23 16,4-7-19-16,0-1-28 0,0-5-16 15,-2-4-6-15,2-1-76 16,2-7-47-16,-4-3-31 0</inkml:trace>
  <inkml:trace contextRef="#ctx0" brushRef="#br1" timeOffset="23132.16">23497 9134 1029 0,'0'0'0'16,"0"0"365"-16,0 0-249 0,0 0-17 15,68 65-18-15,-51-38-42 0,1 1-21 16,-3 2-8-16,3-4-9 15,-3-3-1-15,-1 1 0 0,3-6-131 16,-5-2 1-16,-1-6-93 0,1-5-43 16,-2-5-114-16</inkml:trace>
  <inkml:trace contextRef="#ctx0" brushRef="#br1" timeOffset="23527.67">24084 9253 958 0,'0'0'0'0,"0"0"265"0,0 0-168 15,56-22-9-15,-31 16 13 0,-1 2-21 16,10 1-33-16,-1 0-28 15,6 0-3-15,2 1 36 0,7 0-17 16,-3 2-29-16,5 0 0 0,-3-1-1 16,3 1 2-16,0-1 12 0,-1-2-2 15,3 0-2-15,4-1 3 0,-5-3-7 16,5 1-2-16,-2 0 2 0,-4-1-7 16,-1 2 1-16,-5 1 1 0,1 1-6 15,-8 1 0-15,-6 0 0 16,-4 2 1-16,-6 0-2 0,-5 0 2 15,-7 0-2-15,-1 0-10 0,-6 0 0 16,-2 0-13-16,0 0-25 0,-6 0-43 16,-5 2-30-16,-3 3-77 15,-3 3-111-15,-5-2-124 0</inkml:trace>
  <inkml:trace contextRef="#ctx0" brushRef="#br1" timeOffset="23915.13">24313 9563 892 0,'0'0'0'0,"0"0"169"0,0 0-41 16,0 0-35-16,0 0-1 15,0 0-20-15,0 0-30 0,0 0-13 16,58-32-2-16,-31 26 8 0,2 3 16 15,-4 3-20-15,0 2-11 0,-7 6-2 16,1 3-12-16,-13 2-5 0,-2 5 6 16,-4 2-6-16,-6 3 1 15,-6 2 3-15,-5 1-5 0,-3-1 0 16,-1 0 5-16,-2-1-5 0,2-4 0 16,5-1 0-16,8-6 30 0,-1-3-10 15,7 0 10-15,2-6-14 0,2-4-8 16,9 1 3-16,1-2-1 15,7 1-3-15,1-4-1 0,7-4-6 16,-2 2 0-16,4 2 3 0,-4-4-5 16,0 3-42-16,-3 0-36 0,-1-3-36 15,-7 2-50-15,1-5-51 0,1 0-67 16,-7-2-96-16</inkml:trace>
  <inkml:trace contextRef="#ctx0" brushRef="#br1" timeOffset="24172.11">24830 9464 1071 0,'0'0'0'0,"0"0"326"16,0 0-187-16,0 0-50 15,-41 72 5-15,31-48-31 0,-1-1-35 16,7-2-12-16,-4-1-5 0,6-4 4 16,2-2 6-16,6-4-16 0,4 0-5 15,9-6 0-15,-3-3 5 0,1-2-5 16,4-1-9-16,-1-5-12 15,1-1-16-15,2 0-25 0,-5-2-1 16,-1 2-35-16,-9-2-26 0,0 1 10 16,1-1-13-16,-7 0-28 0,-2-3-38 15,2-1-28-15,-4-4-160 0</inkml:trace>
  <inkml:trace contextRef="#ctx0" brushRef="#br1" timeOffset="24294.04">24942 9474 801 0,'0'0'0'0,"0"0"424"0,0 0-222 15,-23 73-66-15,17-41-31 0,0 3-21 16,2 3-42-16,-7-1-20 0,3-3-10 16,4-5-10-16,2-4-4 15,2-6-41-15,0-4-39 0,4-9-66 16,4-6-99-16,3-6-161 0</inkml:trace>
  <inkml:trace contextRef="#ctx0" brushRef="#br1" timeOffset="24661.11">25155 9430 1253 0,'0'0'0'0,"0"0"298"16,0 0-219-16,0 0-7 0,68 16-6 16,-51-8-43-16,-11 2-15 15,2 1-5-15,-4 0-4 0,-4 4 2 16,-8 0-2-16,0 2-12 0,-3 1 10 15,-1-1 3-15,-1-3 0 0,3-3 0 16,0-3 17-16,4-3-1 0,4-4 0 16,2 0-6-16,0-1-8 15,6 0 2-15,6 0-2 0,-2 0-2 16,3-1 0-16,-5 1 1 0,5 0-2 16,-5 5 2-16,2 5 9 0,-4 2-3 15,1 3 6-15,-7 3-1 0,-3 2-4 16,-5 4 4-16,-8-1-8 15,-3 1-3-15,-4-1 2 0,-4-5-6 16,3-4-32-16,-5-6-67 0,0-4-109 16,2-4-155-16,2-10-745 0</inkml:trace>
  <inkml:trace contextRef="#ctx0" brushRef="#br1" timeOffset="25197.3">24309 8474 916 0,'0'0'0'16,"0"0"383"-16,0 0-186 16,0 0-69-16,0 0-32 0,69-23-12 15,-49 32-42-15,3 1-19 0,4 6-4 16,-4 2-11-16,-3 0-7 0,-3 3 5 15,-7-1-5-15,-4 0-2 0,-6 4 0 16,0 0-1-16,-10-2-2 0,-7 0 4 16,-3-2 0-16,3-3 0 0,1-4 0 15,-1-6 1-15,5-3-2 16,6-1 2-16,1-3 0 0,5 0-2 16,0 0 1-16,7 0-1 0,5-4-12 15,0-5 12-15,5 4-1 0,2 1-3 16,1 1 6-16,-3 3 0 15,1 3-2-15,-1 5 2 0,-7 2 0 16,-1 4-2-16,-7 4 2 0,-4 3 4 16,-7 3-5-16,-5-3 0 0,-3 3 4 15,3-4-6-15,-3-2 4 0,3-4-4 16,6-6-27-16,1-4-57 0,3-3-40 16,4-1-66-16,2-8-82 15,9-6-153-15,-1-5-308 0</inkml:trace>
  <inkml:trace contextRef="#ctx0" brushRef="#br1" timeOffset="25496.94">24830 8482 1273 0,'0'0'0'0,"0"0"328"16,62-1-200-16,-43 6-42 0,-1 1-19 15,1 3-26-15,2 1-24 0,-7 1-13 16,-3 1 1-16,-1 1-3 0,-4 2-4 15,-6 1 4-15,-4 3 1 16,-8 4-4-16,-3-1-1 0,-8 5 4 16,-1-4-3-16,-1-2 3 0,4-2-1 15,5-5 6-15,3-3-14 0,7-3 11 16,2-3 0-16,4-1 3 0,6-2 4 16,2-1-3-16,11-1 4 15,6-3-5-15,6-7-14 0,4-3 13 16,8-2-29-16,3 2-31 0,-7 1-90 15,-2 7-157-15,0 3-183 0</inkml:trace>
  <inkml:trace contextRef="#ctx0" brushRef="#br1" timeOffset="26526.88">22776 11084 1096 0,'0'0'0'0,"0"0"236"16,0 0-133-16,0 0 15 16,0 0-29-16,72 7-44 0,-41-8-25 15,0 1-12-15,-8 0-7 0,-1 0 0 16,-7 0-2-16,-5 3-79 0,-4 1-14 15,-4 3-27-15,-2 3-3 0,-8-2-67 16,-6 6-88-16,-5-5-51 0</inkml:trace>
  <inkml:trace contextRef="#ctx0" brushRef="#br1" timeOffset="26697.09">22738 11333 812 0,'0'0'0'0,"0"0"341"16,0 0-196-16,0 0-45 15,0 0-11-15,81 14-8 0,-50-17-31 16,0-1-24-16,0 0-6 0,-2 1-11 16,-6-1-8-16,-9 2-1 0,1 0 0 15,-7 2-98-15,0 0-12 0,0 0-4 16,1 4-54-16,1-3-136 16,0-2-79-16</inkml:trace>
  <inkml:trace contextRef="#ctx0" brushRef="#br1" timeOffset="27227.4">23553 11221 787 0,'0'0'0'0,"0"0"301"0,0 0-168 16,0 0-44-16,0 0-4 0,0 0-17 16,0 0-28-16,0 0-15 0,0 0 11 15,-11 9 15-15,14-4-8 16,1-2-14-16,4 1-6 0,0-1 3 15,0-1 0-15,7 3-5 0,1-2 0 16,5-1-8-16,2 1-3 0,2-2-5 16,6 0 3-16,10-2-2 15,-2 1 0-15,15 0 3 0,-2-4-6 0,8-2 5 16,0 0 23-16,0-2-20 16,4-1-6-16,-2 2 4 0,0 0-2 15,-4-3 3-15,-1 4 2 0,-1 0-10 16,-2 1 1-16,-2 4 0 0,-7 1-3 15,-4 0 0-15,1 5 0 16,-5 0 0-16,2 2-3 0,-4 0 5 16,1-1-4-16,-12-1-3 0,-1-4 9 15,-13-1-6-15,3 0 3 0,-9-1 0 16,2-3-2-16,0-2-24 0,-4 0-3 16,-2-1-27-16,0 1-71 15,-10 4-62-15,2-1-102 0,-7 1-349 16</inkml:trace>
  <inkml:trace contextRef="#ctx0" brushRef="#br1" timeOffset="27919.54">23780 11722 859 0,'0'0'0'0,"0"0"384"0,0 0-226 16,0 0-51-16,0 0-34 0,0 0-25 16,0 0-17-16,0 0-5 0,0 0-1 15,68-58-2-15,-37 56 5 0,-2 1-7 16,0 2-9-16,-6 5-2 0,-6 2-3 16,-5 3-7-16,-6 2 0 15,-6 3 9-15,0 1-9 0,-8 4 0 16,-7 1 11-16,-5 3-10 0,-1 1 1 15,-4-2 2-15,-6 3-5 0,0-4 0 16,2 0 2-16,7-4 23 16,-3-5-44-16,8-3 21 0,5-4-2 15,4-3-1-15,8-1 4 0,0-2 0 16,4-1-4-16,6 0 4 0,4-3 2 16,7-4 2-16,4 3 0 0,8 1-5 15,-6-2 7-15,2 1 1 0,-2 1-4 16,0 1 1-16,-9 2-2 15,-1 0-8-15,-7 1 4 0,-4-1 1 16,3 0-2-16,-7 0-70 0,4-2-8 16,-2-1-44-16,0-3-69 0,2-1 5 15,-2 1 374-15,3-2-374 0</inkml:trace>
  <inkml:trace contextRef="#ctx0" brushRef="#br1" timeOffset="28276.02">24299 11593 1204 0,'0'0'0'0,"0"0"221"0,0 0-128 16,-66 69-31-16,45-44 9 0,1 5-26 16,5-2-26-16,-1-2-3 0,9-3 8 15,-1-6-2-15,6-1-5 0,2-6-10 16,8-2-7-16,1-2 0 0,7-3 8 16,-1-3-7-16,7 0 1 15,1-2 2-15,4-4-5 0,0 1 0 16,-2-3 1-16,3 2 0 0,-3 0-36 15,-2-3 11-15,-6 4-21 0,-1 1-22 16,-10-1-2-16,1 0-29 0,-1 3-21 16,-6-3-17-16,0 0-78 15,-4-1-99-15,-5 0-141 0</inkml:trace>
  <inkml:trace contextRef="#ctx0" brushRef="#br1" timeOffset="28511.36">24340 11585 762 0,'0'0'0'15,"0"0"289"-15,0 0-157 0,0 0-28 16,19 65-34-16,-15-40-16 16,0 4-14-16,0 1-2 0,-4 3 8 15,2-1-15-15,3 1-15 0,-3-3-11 16,0-5 2-16,0-4-9 0,2-3-29 15,0-7-7-15,2-1-45 0,-2-6-46 16,0-4-52-16,3-4-168 0</inkml:trace>
  <inkml:trace contextRef="#ctx0" brushRef="#br1" timeOffset="29041.48">24599 11485 1311 0,'0'0'0'0,"0"0"246"0,0 0-124 15,0 0-22-15,64-21-27 0,-41 21-23 16,1 2-28-16,-1 2-16 0,0 3 2 16,-5 3 2-16,-1 0-11 0,-7 3 2 15,-3 0 5-15,-3 2-7 16,-4 1 0-16,-11 1 2 0,1-1 2 16,-4 1-1-16,3-1 3 0,-5-3-6 15,3-2 1-15,1-4 0 0,8-3 4 16,2-3-4-16,2 0 0 0,0-1 1 15,2 0-4-15,4 0 4 16,4-2-2-16,-1-2-10 0,5 1 10 16,-6 1-4-16,7 2 5 0,-5 0 0 15,5 3 0-15,-3 2 0 0,2 4 0 16,-1-1 4-16,-1 2-3 0,3 2 7 16,-9 2-10-16,-4 1 4 15,-2 2 4-15,-2-1-7 0,-11 0 2 16,-3 1 8-16,-5-1-10 0,-4-2 1 15,-3-2 0-15,-3-1 0 0,-3-6-25 16,-1-3-12-16,6-2-48 0,-4-3-137 16,2-10-73-16,4-7-239 15</inkml:trace>
  <inkml:trace contextRef="#ctx0" brushRef="#br1" timeOffset="29606.07">24026 10419 702 0,'0'0'0'0,"0"0"402"16,0 0-227-16,0 0-52 0,0 0-21 15,0 0-8-15,0 0-27 0,0 0-36 16,0 0-11-16,-47 45 12 0,32-6-1 15,1 5 1-15,-3 5 0 0,5 0-14 16,6-2 4-16,3-2-2 16,3-3-13-16,9-6-5 0,5-7 8 15,5-3-13-15,6-6 1 0,4-4 4 16,4-7 2-16,-7-3-8 0,5-6 8 16,3-2-2-16,-12-6-8 15,1-7 7-15,-11-1-2 0,-1 0-17 16,-7-4 14-16,-4 1-6 0,-4-2 0 15,-7-1 11-15,-3 2-2 0,-7 2-13 16,-1 8 15-16,-9 8-2 0,4 2-9 16,-4 4 11-16,4 6-2 15,-2 2-14-15,8-1-1 0,7 0-26 16,3-3-15-16,9 1-14 0,2-5-39 16,9 1-63-16,1-5-11 0,9 0-108 15,1-6-195-15,5-7 167 0</inkml:trace>
  <inkml:trace contextRef="#ctx0" brushRef="#br1" timeOffset="29916.43">24489 10538 923 0,'0'0'0'0,"0"0"346"0,0 0-247 16,0 0-18-16,0 0 13 15,0 0-47-15,0 0-29 0,0 0-5 16,-66 72 0-16,45-43-8 0,1 0 0 15,7-3 10-15,7-3-2 0,2-5 3 16,4-3-2-16,2-5-9 0,8-2-2 16,3-2 8-16,7-4-4 0,3-2 0 15,2 0 4-15,4-2-10 16,4-4-1-16,-6 0 0 0,4-1 3 16,0 2-4-16,-4-3 1 0,-5 3 0 15,1 1-33-15,-15-2-9 0,3 2-23 16,-7-1-19-16,-2 2-1 0,-2-2-13 15,0-4-49-15,-6 1 1 16,-7-3-17-16,3-2-21 0,-2-5 5 16,-3 0-65-16,3-4-19 0,-1-3 247 15</inkml:trace>
  <inkml:trace contextRef="#ctx0" brushRef="#br1" timeOffset="30338.03">24564 10502 255 0,'0'0'0'16,"0"0"436"-16,0 0-267 0,0 0-40 15,0 0-38-15,0 0-20 16,0 0-12-16,0 0-2 0,0 0-6 15,-25-28-14-15,25 27-12 0,0 1 4 16,0 0 1-16,0 0-2 0,0 0 2 16,0 0-6-16,0 0-7 0,0 0 2 15,0 0 2-15,2 0-8 16,0 0 0-16,-2 0 0 0,2 1-7 16,2 0-2-16,-4 0 4 0,0 0-7 15,2 1 0-15,0 1 4 0,-2-2-6 16,0 0 0-16,0 0 2 0,0-1 1 15,0 1-2-15,0-1 0 16,0 0 4-16,0 0-4 0,0 0 7 16,0 0-3-16,0 0 4 0,0 0 5 15,0 0-6-15,0 0-3 0,0 0 3 16,0 0-4-16,0 0-1 16,0 0 4-16,0 0-2 0,0 0 2 15,0 0 4-15,0 0-3 0,0 0 3 16,0 0 4-16,0 0-1 0,0 0 4 15,0 1 2-15,0 6-7 0,0 4-6 16,0 8 15-16,0 6-8 0,0 5-1 16,4 6 3-16,-2 4-10 15,1 4-5-15,1 2 0 0,2-3 1 16,-2 1-40-16,4-5-38 0,-6 1-66 16,0-4-114-16,0-4-45 0,-2-3-221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9T02:43:26.777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3723 7071 792 0,'0'0'0'0,"0"0"0"0,0 0 313 15,0 0-186-15,0 0-61 0,0 0-31 16,0 0 12-16,0 0-25 0,4-13-12 15,-4 7-1-15,-2 1-3 16,0-4 1-16,-4 4 4 0,-1-3 1 16,3 1 5-16,-2 3 9 0,-4 0-4 15,2 0 1-15,-5 2 2 0,3 2-7 16,-3 0-6-16,-1 3 1 0,4 6-8 16,-3 5-2-16,3 3 3 15,0 4-3-15,-1 3 0 0,1 5-3 16,8 3 0-16,-6-3 3 0,8 1-2 15,0-3 0-15,6-5-1 0,0-1 0 16,10-6 0-16,-1-6-3 0,-3-2 1 16,7-6 2-16,-3-1 0 15,3 0 0-15,-2-5 2 0,-1-1 1 16,-1 0 2-16,-3 1 1 0,-4-2 1 16,3-1 1-16,-5-5-1 0,0-1 0 15,0 2-4-15,-4-1 0 0,-2-4-2 16,0-2 1-16,0-3-3 0,0-2-3 15,-6 3-6-15,4 3 0 16,-2 3 1-16,2 5 4 0,2 2-1 16,0 4 2-16,0 3 4 0,0 0 0 15,0 1-2-15,0 0 1 0,0 5-13 16,0 9 15-16,2 3-1 0,4 2 0 16,0 0 0-16,3 0 4 15,-3 0-4-15,4 1 0 0,-4-2 0 16,3-1 3-16,1-2-1 0,-2-1 0 15,5-5 0-15,-7-1 1 0,2-5 1 16,0 0-2-16,-1-2 1 0,-1-1-2 16,0 0 2-16,-2 0-2 15,0 0-1-15,-2-4 0 0,2 1-32 16,1-3-25-16,-1 1-12 0,0-1-37 16,-4 1-46-16,2-2-40 0,-2 1-83 15,0-1-172-15</inkml:trace>
  <inkml:trace contextRef="#ctx0" brushRef="#br0" timeOffset="378.51">3979 7125 729 0,'0'0'0'15,"0"0"185"-15,0 0-124 0,0 0 23 16,0 0-42-16,0 0-20 0,0 0 4 16,0 0-6-16,0 0 8 15,2 4 9-15,0-2-2 0,-2 3 3 16,2-1 9-16,-2 4-17 0,0 1 6 16,2 2-2-16,-2 3-5 0,5 1-2 15,-1 5 2-15,-4 1-5 0,4 2-1 16,0 0 4-16,2 1-1 15,0 0-7-15,-1-3-4 0,-1-2-2 16,2-5-4-16,0 0-5 0,-2-4-1 16,-2-2 2-16,0-2-2 0,0-4-1 15,0-2-2-15,-2 0 0 0,3 0-22 16,-1 0-18-16,-2-5-31 0,0-3-13 16,0 1-27-16,-2 0-66 15,-3 0-96-15,-1 4-115 0</inkml:trace>
  <inkml:trace contextRef="#ctx0" brushRef="#br0" timeOffset="956.38">3810 7493 620 0,'0'0'0'16,"0"0"265"-16,0 0-131 0,0 0-38 16,0 0-24-16,0 0-26 0,0 0-20 15,0 0 5-15,0 0 7 0,0 31-11 16,0-21-3-16,4 2-1 0,-4 1-5 16,0-1-1-16,2 0-2 15,0-1-6-15,0-3 0 0,2-2-3 16,-4-1-5-16,2-2 1 0,-2-2-2 15,0-1 0-15,0 3-21 0,2-3-21 16,-2 0-15-16,4 0-22 0,-4-4-27 16,3-2-23-16,-1-2-77 15,-2 0-113-15,2-3-149 0</inkml:trace>
  <inkml:trace contextRef="#ctx0" brushRef="#br0" timeOffset="1311.21">3810 7493 719 0,'72'-33'0'16,"-72"33"308"-16,0 0-209 0,0 2-11 15,0 5-12-15,2 1-25 0,0 2-24 16,4 3-3-16,-1 0 0 0,-1 2-5 16,0-1 3-16,-4 0 1 15,2-2 0-15,0 1-3 0,0-5 2 16,-2 0-7-16,2-2-1 0,0-1 3 15,-2-2-6-15,0-1-1 0,0-2-5 16,0 1-5-16,0-1 0 0,0 0 5 16,0 0-6-16,0 0-13 0,0 0-1 15,0 0-3-15,0 0 5 16,0 0-6-16,0 0 5 0,0 0 1 16,0 0-11-16,0 0-6 0,0 0 0 15,0 0-11-15,0-1 4 0,0 0-3 16,0 0-14-16,0 1-17 0,0 0-49 15,0-1-107-15,0-1-72 16</inkml:trace>
  <inkml:trace contextRef="#ctx0" brushRef="#br0" timeOffset="2233.92">4959 6869 946 0,'0'0'0'0,"0"0"149"16,0 0-61-16,0 0-13 15,43 66-10-15,-30-42-33 0,-1-1-6 16,1 0-2-16,1 1-9 0,-6-3-2 16,-1-2-4-16,-3-1 1 0,2-2 1 15,-6-5 1-15,2 0 4 0,-2-2 5 16,0-6 4-16,-2 0-6 15,2-3 5-15,-2 0-1 0,-2 0-5 16,0-5-7-16,-3-7-7 0,3-5-1 16,-4-2 6-16,6-1-8 0,-2-1 2 15,2-2 3-15,2 0-3 0,0 2 1 16,6 1 5-16,0 0-2 16,0-1 0-16,5 0 7 0,3 2 3 15,3 2 4-15,-5 3-2 0,5 4-6 16,-1 1-4-16,-1 6 0 0,-3-1-10 15,2 4 2-15,-3 0 5 0,-5 0-9 16,2 1 4-16,-4 4-1 0,-2 2 0 16,3-3-54-16,-3 2 22 0,0-1-39 15,-2-2-16-15,2-1-22 16,-2-2-58-16,0 1-39 0,0-1-94 16,0 1-223-16</inkml:trace>
  <inkml:trace contextRef="#ctx0" brushRef="#br0" timeOffset="2412.65">5329 6945 1117 0,'0'0'0'0,"0"0"253"16,0 0-187-16,0 0 6 0,58 2-30 15,-44-2-33-15,5-2-5 0,-9-1-8 16,5 1-110-16,-9 2 13 0,2 0-106 15,-6 0-102-15,-2 2-111 0</inkml:trace>
  <inkml:trace contextRef="#ctx0" brushRef="#br0" timeOffset="2608.87">5333 7148 944 0,'0'0'0'0,"0"0"248"16,0 0-153-16,0 0-26 15,0 0-24-15,77-25-19 0,-55 16-11 32,-1 0-7-32,-4 5-11 0,-1-1-14 0,-8 2-18 0,5 2-33 0,-7-1-27 15,4 2-44-15,-1 0-117 0,-3 0-50 16</inkml:trace>
  <inkml:trace contextRef="#ctx0" brushRef="#br0" timeOffset="2861.71">5728 7006 1065 0,'0'0'0'16,"0"0"253"-16,0 0-196 0,0 0 13 15,0 0 25-15,66-17-34 0,-35 5-19 16,-2-2-7-16,6 1-12 0,-2 5-1 15,2-1-17-15,-4 4 6 0,-8 4-13 16,0 1-17-16,-7 0 6 16,-5 2-6-16,1 3-26 0,-6 0-27 15,-1 0 2-15,-5 0-48 0,0 2-11 16,-5-2-72-16,-1-2-182 0,-6 2-222 16</inkml:trace>
  <inkml:trace contextRef="#ctx0" brushRef="#br0" timeOffset="3316.89">5858 7100 1128 0,'0'0'0'15,"0"0"217"-15,0 0-133 0,0 0-9 16,62-12-35-16,-43 12-15 0,-5 1-11 16,1 5-5-16,-3 2-7 0,-6 0 1 15,-1 2 2-15,-3 0-3 0,-2 1 2 16,0 3 6-16,-2 0 3 16,-5-3-2-16,-1-2 5 0,2 0-3 15,2-6-3-15,2-1 0 0,0 0-7 16,2-2-3-16,0 0 0 0,0-3 0 15,4-4-36-15,2 0 31 0,4-1-7 16,-1 1 1-16,3 1 9 0,-4 2 1 16,3-1 0-16,1 4 2 15,-2 1 1-15,3 0-2 0,-3-1 10 16,-2 7-10-16,-2 3 0 0,-1 0 13 16,-3 3-8-16,-2 4 2 0,0 0 2 15,-4 2-7-15,-1 0 3 0,-3 0 0 16,-4-2-7-16,6-3 3 15,-5-3 0-15,3-3-2 0,4-3-73 0,-4-4-8 16,-1 0-49-16,5-10-31 16,-2-3-127-16,-4-8-193 0</inkml:trace>
  <inkml:trace contextRef="#ctx0" brushRef="#br0" timeOffset="3778.51">5873 6575 1091 0,'0'0'0'0,"0"0"247"0,0 0-193 16,0 0 24-16,0 0-17 0,56-29-26 16,-42 29-11-16,3 3-14 0,-7 6-5 15,2 1-2-15,-3 4 2 0,-3 0 2 16,0 4-7-16,-4 0 0 0,-2 3 15 15,0 1-8-15,-6-1 8 16,-2 3 5-16,1-4-5 0,-7 3 1 16,4-3-6-16,-3-2-6 0,3-2 4 15,-3-5-1-15,9-2-7 0,-2-4 0 16,0-3 8-16,6 0-7 16,0 1 0-16,0-3 0 0,0 1-2 15,6-1 2-15,0 0 18 0,9-1 1 16,-3-3 3-16,7-2-1 0,1 2-5 15,3-2-1-15,-2-1 2 0,-1 3-9 16,1-1 1-16,-8 1-3 0,5 4-9 16,-12 0 4-16,3 0-1 15,-5 0-2-15,-2 0-10 0,0 0-8 16,-2-1-23-16,0 1-5 0,0 0-5 16,-2 0-41-16,2 0-25 0,-2 0-30 15,0 0-69-15,0 3-64 0,0-1-40 16</inkml:trace>
  <inkml:trace contextRef="#ctx0" brushRef="#br0" timeOffset="7424.76">21835 7134 534 0,'0'0'0'0,"0"0"283"0,0 0-135 16,0 0-19-16,0 0-2 0,0 0-25 15,0 0-2-15,0 0-23 16,0 0-10-16,-21-17 2 0,21 9-22 16,-4 0-21-16,2-4-9 0,-4-1 3 15,0-2-9-15,-3 1-5 0,-1 0 6 16,0 2-6-16,-3 3-4 0,-5 4 10 16,1 5-8-16,-1 4-2 0,-3 13 7 15,0 5-5-15,1 12-6 16,-3 5 4-16,6 4 7 0,5 2-10 15,4-3 2-15,10-4 13 0,4-4-17 16,6-9 6-16,9-7-1 0,4-4-7 16,4-8 10-16,6-6-2 0,-4 0-5 15,0-6 4-15,-2-5 0 16,-6-3-4-16,-7-3 4 0,-1-3-3 16,-1-3-5-16,-8-1 8 0,0-2-4 15,-6-1-4-15,0-3 9 0,0 4-5 16,0 5-4-16,0 9 11 0,0 5-4 15,0 6-2-15,-2 1 2 16,2 12-3-16,0 6-3 0,2 7 10 16,1 8 3-16,5 1-6 0,-4-1 5 15,6-1-5-15,1-4-3 0,3-2 2 16,-2-5 1-16,1-6-5 0,1-4-2 16,-1-4-10-16,-1-5-17 15,-2-2-2-15,1-12-37 0,-1-1-83 16,1-5-12-16,-3-3-76 0,0 1-184 15</inkml:trace>
  <inkml:trace contextRef="#ctx0" brushRef="#br0" timeOffset="7846.66">22184 7140 979 0,'0'0'0'0,"0"0"300"0,0 0-224 16,0 0-23-16,0 0 19 0,0 0-17 15,0 0-27-15,-16 73 2 16,14-52-8-16,0 0 5 0,0 3 5 16,2-3-3-16,0 1-3 0,0 1 0 15,0-1-6-15,4-4-5 0,6-1-3 16,2-2-6-16,3-3-5 0,1-2 7 16,7 0-8-16,2-3 0 0,2-3 0 15,0-2 4-15,-2-2-8 16,-5-2 8-16,-7-5-3 0,-3-6-5 15,-2-1 8-15,-4-3-3 0,-2 1-7 16,-2-2 12-16,-6 1-5 0,-2 1-2 16,-6 2 2-16,-3 4 5 0,3 5-4 15,-3 5 14-15,-2 0-6 16,1 5-2-16,-3 6 10 0,5 2-4 16,-1-1-3-16,5 1 1 0,1-5-10 15,5 0-4-15,6-3 2 0,0-1-3 16,0-1-62-16,6-1 24 0,0-2-8 15,1 0-17-15,1 0 7 16,-4-1-12-16,2-2-12 0,-2-1 1 16,1 0-22-16,1-1-67 0,-2-3-43 15,0 3-42-15,0-4-352 0</inkml:trace>
  <inkml:trace contextRef="#ctx0" brushRef="#br0" timeOffset="8156.52">22738 7024 1147 0,'0'0'0'0,"0"0"335"0,0 0-262 15,0 0-11-15,0 0 0 0,0 0-35 16,0 0-23-16,79 4-5 0,-63-7 2 16,1 1-2-16,-3 1-73 0,-1 1 7 15,-5 0-14-15,-4 1-39 16,-4 4-8-16,0-1-66 0,-4 3-139 15,-8 2-15-15</inkml:trace>
  <inkml:trace contextRef="#ctx0" brushRef="#br0" timeOffset="8312.54">22722 7172 917 0,'0'0'0'16,"0"0"374"-16,0 0-238 0,0 0-17 15,0 0-2-15,60 9-60 0,-38-14-34 16,1 1-10-16,0 2-3 0,-2 0-10 15,-3 1 0-15,-3 2-63 16,-5 5-52-16,-4 1-61 0,-4 1-71 16,-2-4-272-16</inkml:trace>
  <inkml:trace contextRef="#ctx0" brushRef="#br0" timeOffset="13146.87">30354 5929 589 0,'0'0'0'0,"0"0"279"15,0 0-191-15,0 0-15 0,0 0-4 16,0 0-10-16,0 0-8 0,0 0 7 15,-67 55-9-15,49-28-9 0,-3 3 9 16,-2 5-7-16,5 5-5 0,-3 0-1 16,5 4-9-16,-3-2-10 15,2 0 6-15,7 1-9 0,-2-3-5 16,10-7 3-16,2-1-3 0,4-5-5 16,6-1-1-16,-2-2-1 0,5-4-1 15,-3-3 1-15,5-7 0 0,-1-2-3 16,-2-6 2-16,5-2 1 0,-5-3-1 15,5-8 1-15,0-3-4 16,-5-2-19-16,0-4-2 0,-3 0-1 16,-7-1-2-16,-2 2 14 0,-2 1 6 15,-3 5 6-15,-11 4 0 0,1 5 3 16,-5 4-4-16,-3 5-8 16,0 6-28-16,3 0-54 0,3 2-84 15,1-5-171-15</inkml:trace>
  <inkml:trace contextRef="#ctx0" brushRef="#br0" timeOffset="16144.83">25452 7343 893 0,'0'0'0'0,"0"0"304"0,0 0-218 16,0 0-34-16,0 0 30 0,0 0 17 15,0 0-21-15,87 83-28 0,-56-51-12 16,4 2-3-16,9 1-12 15,-9-4-2-15,4-2-5 0,-2 0-10 16,-10-2-1-16,-6-3-3 0,-2-6 0 16,-11 0 1-16,-2-2-6 0,-2-3-1 15,-4-3-4-15,-4-2-7 0,-4-4-5 16,0-2-3-16,-7-2-31 0,1 0-18 16,3-8-19-16,-7-4-41 15,-3-4 0-15,-2-7-43 0,-2-7-78 16,-1-2-11-16,1-6-50 0</inkml:trace>
  <inkml:trace contextRef="#ctx0" brushRef="#br0" timeOffset="16372.49">25494 7393 520 0,'0'0'0'0,"0"0"313"15,0 0-151-15,0 0-24 16,0 0-15-16,0 0-48 0,0 0-49 16,0 0 16-16,0 0 26 0,-6 47-10 15,8-13-9-15,-2 0-14 0,0-2-7 16,0-3-7-16,2-2-7 15,-2-6-5-15,2-2-8 0,0-3 0 16,-2-7 2-16,0-4-6 0,2-3-27 16,-2 0-11-16,2-2-36 0,0-4-6 15,2-8-8-15,-2-4-78 0,-2-5-59 16,0-3-30-16,-2-6-122 16</inkml:trace>
  <inkml:trace contextRef="#ctx0" brushRef="#br0" timeOffset="16528.36">25457 7385 623 0,'0'0'0'0,"0"0"392"16,0 0-251-16,0 0-50 0,0 0 50 16,0 0-20-16,68 0-28 15,-29 0-18-15,7-6-23 0,-1 1-14 16,-4 3-24-16,-3 1-12 0,-14 1-4 16,-5 3-88-16,-11 3-6 0,1-1-50 15,-7 2-98-15,-2 1-108 16,0-2-259-16</inkml:trace>
  <inkml:trace contextRef="#ctx0" brushRef="#br0" timeOffset="21483.49">1873 6853 1019 0,'0'0'0'0,"0"0"175"15,0 0-133-15,0 0 66 16,0 62 27-16,8-21-54 0,0 7-24 16,3 5-3-16,1-1-2 0,-2-1-6 15,5-3-9-15,-1-8-7 0,-1-4-16 16,3-6-12-16,-5-4 4 0,1-4-2 15,-6-6-8-15,3-5 2 16,-1-1-21-16,-6-6-33 0,-2 0-6 16,0-2-19-16,0-2-29 0,-2 0 33 15,-6-3-21-15,-1 0-33 0,-3-1 18 16,-1 2 42-16,3 2 23 0,2 1 37 16,2 4 5-16,4 5 12 15,-3-1 38-15,3 3 12 0,2-3 20 16,2 1 1-16,5-2 0 0,1-2-1 15,4-3 2-15,5-3-4 0,8-3-2 16,4-8-13-16,4-6-13 0,0-2-9 16,2-8-6-16,-2 1-5 15,-2-5-2-15,-2-3 3 0,-6 2-7 16,-3-3-9-16,-5-1 4 0,-3 0-4 16,-6-5-4-16,1-3 5 0,-7-3-3 15,0-7-9-15,-9 1 0 0,-9-3 6 16,-3 1-7-16,-6-2 2 0,-4 2 4 15,-4 6-6-15,-4 6 0 0,-5 9 4 16,1 12-6-16,0 12 2 16,-3 10-1-16,3 14-10 0,-5 15 11 15,-8 12 2-15,-4 16-2 0,-8 12 4 16,2 14 3-16,2 10-6 16,8 2 0-16,19-2 20 0,10-13-13 15,8-9 6-15,17-7-5 0,6-8-11 16,19-6 6-16,19-9-3 0,13-9 0 15,16-10 0-15,15-12-1 0,10-10-7 16,7-12-5-16,-2-8-14 0,-12 1-33 16,-17-3-18-16,-16 4-30 0,-17 2-88 15,-10 1-20-15,-10 0-80 16,-11 1-252-16</inkml:trace>
  <inkml:trace contextRef="#ctx0" brushRef="#br0" timeOffset="38810.29">7276 8215 37 0,'0'0'0'16,"0"0"55"-16,0 0-23 0,0 0-3 16,0 0 2-16,0 0-2 15,0 0-5-15,0 0-8 0,0 0 2 16,0 0 2-16,0 0 0 0,0 0-7 15,0 0-8-15,0 0 1 0,0 2-5 16,0-2 1-16,0 0-2 0,0 0 0 16,0 0-11-16,0 0 4 0,0 0-2 15,0 1 10-15,0-1-2 16,0 1-2-16,0 0 3 0,0 0 0 16,0 0-13-16,0 0 8 0,0-1 5 15,0 0 0-15,0 0-1 0,0 1 1 16,0-1-6-16,0 0-1 0,0 0-2 15,0 0 2-15,0 0 5 0,0 0 1 16,0 0-5-16,0 0-5 16,0 0-3-16,0 0-2 0,0 0 13 15,0 0 5-15,0 0 1 0,0 0 0 16,0 0 1-16,0 0 1 0,0 0 0 16,0 0 0-16,0 0 1 15,0 0 2-15,0 0-4 0,0 0-1 16,0 0-1-16,0 0-2 0,0 0 0 15,0 0 0-15,0 0 1 0,0 0-1 16,0 0-3-16,0 0 3 0,0 0 0 16,0 0-11-16,0 0 9 15,0 0 1-15,0 1 2 0,0-1-1 16,0 3 0-16,0-3 0 0,0 0 0 16,0 1 0-16,0-1 0 0,0 1 3 15,0-1-3-15,0 0-1 0,0 0 1 16,0 0 0-16,0 0 0 0,0 0-2 15,0 1-15 1,0-1 5-16,0 0-10 0,0 0 3 0,0 0-2 16,0 0-10-16,0 0 6 0,0 1 14 15,0-1 5-15,2 0 4 0,-2 1 2 16,0 1 0-16,0-1 2 0,0 0-1 16,0 0 3-16,0-1 0 15,0 1 3-15,0-1-3 0,0 0 0 16,0 0 5-16,0 0 5 0,0 0 8 15,0 0 2-15,0 0 1 0,0 0-4 16,0 0-11-16,0 0-4 0,0 0-4 16,0 0 2-16,0 0-3 0,0 1 0 15,0-1 2-15,0 0 0 16,0 0 1-16,0 0 0 0,0 0 1 16,0 0-2-16,0 0 3 0,0 0-3 15,0 0-3-15,0 0 0 0,0 0 0 16,0 0-13-16,0 0-7 15,0 0-22-15,0 0-47 0,0 0-7 16</inkml:trace>
  <inkml:trace contextRef="#ctx0" brushRef="#br0" timeOffset="45475.86">10067 6449 895 0,'0'0'0'0,"0"0"301"0,0 0-194 16,0 0-34-16,0 0-4 0,0 0-26 15,-58 57-10-15,41-35-9 0,-1-1-12 16,3 1-8-16,1-1-1 0,-3-1-1 16,9 0-2-16,-4-2 0 15,6-3-12-15,1-1-7 0,-1-5-3 16,0-2-8-16,4-5-17 0,0-2-10 15,2 2 12-15,-2-2-11 0,2 0-10 16,-2-3-24-16,-2-2-27 0,-1-4 7 16,-1-1 40-16,0-1-26 15,2-2 0-15,-2 3 24 0,-1 2 30 16,3-1 36-16,0 3 12 0,0 4 22 16,4 1 40-16,-2 1 16 0,2 0 8 15,0 0 8-15,0 0-13 0,0 1-18 16,0 3-4-16,0 2-1 15,0 2-1-15,2 3-7 0,-2 2-17 16,0 4-5-16,-2-1 12 0,-4 0-10 16,4 1-6-16,-2-1 0 0,2-3-4 15,-3-1 5-15,3-6 10 0,2 1-9 16,0-3-12-16,0 0-2 16,7-1-5-16,-3-3 3 0,8 0 12 15,-2-1-9-15,5-4-7 0,1 2-1 16,1-4-7-16,2 3-5 0,-5 2-1 15,-2-1-19-15,3 3-16 0,-9 0-42 16,4 4-15-16,-1 2-20 0,-5 2-48 16,-2 1-12-16,2 1-109 0,-4-4-171 15</inkml:trace>
  <inkml:trace contextRef="#ctx0" brushRef="#br0" timeOffset="48079.13">19795 5616 94 0,'0'0'0'0</inkml:trace>
  <inkml:trace contextRef="#ctx0" brushRef="#br0" timeOffset="48751.62">20444 5411 304 0,'0'0'0'0,"0"0"231"16,0 0-124-16,0 0 1 0,0 0-3 15,0 0-1-15,0 0-5 0,0 0-30 16,0 0 8-16,-4-54-7 0,4 54-27 16,0 7-8-16,6 11 16 15,2 11 22-15,-4 5-22 0,5 5-10 16,-1 0-13-16,-2-1-1 0,4 3 1 15,-1-5-13-15,-1-6-6 0,2-1-3 16,-4-6-6-16,1-5 0 0,-1-3 0 16,-2-2-28-16,-2-7-1 0,0-3-16 15,-2 0-7-15,0-3-8 16,0-6-16-16,-2-4-10 0,-6-7-48 16,0-5-44-16,-5-4-9 0,-1-3-41 15,-1-2-110-15</inkml:trace>
  <inkml:trace contextRef="#ctx0" brushRef="#br0" timeOffset="48938.84">20425 5404 714 0,'0'0'0'0,"0"0"325"15,0 0-218-15,0 0-23 0,0 0-4 16,0 0-5-16,-41 78-4 0,33-54-32 16,-5 2-8-16,3-1-3 15,-3-1-10-15,3-3-5 0,2-5-7 16,2-7-5-16,-1-1-2 0,1-8-43 15,6 2-19-15,0-2-26 0,0 0-26 16,2-8-35-16,2-5-63 0,1-4-71 16,-3-1-69-16</inkml:trace>
  <inkml:trace contextRef="#ctx0" brushRef="#br0" timeOffset="49243.75">20394 5388 773 0,'0'0'0'0,"0"0"344"16,0 0-205-16,0 0-37 0,0 0-3 15,0 0 3-15,73 6-26 16,-55 0-17-16,3 4-3 0,2-2-19 16,-5-2-4-16,3 0 0 0,-7-2-10 15,-3 1-6-15,-5-1-1 0,4 0-5 16,-6-2-2-16,-4-2 1 16,2 0-7-16,-2 0-1 0,0 0 3 15,0 1-3-15,0-1 2 0,0 0 1 16,0 0-3-16,0 0 0 0,0 0-1 15,0 0-2-15,0-1-23 0,-2 0-17 16,0 0-24-16,2 0-24 0,-2-2-85 16,-2 0-8-16,-2-2-80 0,4 1-261 15</inkml:trace>
  <inkml:trace contextRef="#ctx0" brushRef="#br0" timeOffset="58598.63">26724 6192 1244 0,'0'0'0'16,"0"0"203"-16,0 0-120 16,0 0-34-16,0 0 18 0,0 0 9 15,60-1-31-15,-23 6-15 0,0 2-8 16,0-2-11-16,5 3 0 0,-11 0-4 16,-4 0-10-16,-7 6 6 0,-7 1 0 15,-11 3-3-15,-2 5 0 0,-17 3 4 16,-6 3-5-16,-8 2 2 15,-6 2 10-15,0-3-10 0,-2-4 17 16,6-3 2-16,2-5-4 0,8-5 5 16,4-5-7-16,13-5-4 0,4-3 7 15,2 0-11-15,10 0-11 0,9-7 10 16,10-6-3-16,8 0-3 16,4-4 2-16,5-1 0 0,-1-2-18 15,1 2-1-15,1 0-14 0,-1 5-30 16,-7 4-10-16,-6 0-28 0,-2 6-53 15,-8 3 35-15,-11 0-35 0,1 0-43 16,-7 1 33-16,-4 3 33 0,-2 2 20 16,0-1 55-16,0 1 38 15,-2 4 17-15,-4-1 0 0,0 2 101 16,1 3 7-16,1 0-12 0,-2 1 9 16,-4 6-4-1,4 1-7-15,-11 3-18 0,5 3 0 0,-9 2-7 0,-4 3-11 16,-10 1-2-16,4 2-3 15,-8 0-13-15,-3-3-2 0,-3-3 1 16,-5-2-11-16,1-4-2 0,-7-4 5 16,2-8-8-16,0-3-4 0,-1-6 0 15,5-3-4-15,-2-6-5 0,7-9 0 16,-1-8-4-16,3-8-6 0,4-12 0 16,4-8 5-16,6-13-6 0,6-10-3 15,6-4 1-15,11-2-37 16,4 2 43-16,6 3-6 0,13 6-4 15,3 5 10-15,5 1-4 0,12 4-4 16,5 3 8-16,11 2-4 0,1 1 2 16,8 6 7-16,6 6-4 15,1 7-1-15,-1 7 7 0,4 9-5 16,7 4-4-16,-3 8 5 0,5 6-4 16,-5 2-4-16,-3 12 4 0,-3 5-2 15,-8 5 0-15,-2 6-4 0,-10 1 1 16,-7 3-3-16,-12 2 8 0,0 3-3 15,-14-1-2-15,-1 6 6 16,-10-1 0-16,-6 2-3 0,-2 3 0 16,-12 0 11-16,-5 5-5 0,-12 0 7 15,2 4-1-15,-6-3 6 0,-4-1 4 16,-1-4-7-16,3-5-3 0,0-6 5 16,-2-3-9-16,6-6-4 15,-2-6 11-15,4-1-8 0,2-4-6 16,10-2 12-16,2-4-13 0,3-6 0 15,10-4 0-15,2-1 0 0,0 1 0 16,2-2 0-16,0 0 0 0,0 0 0 16,0 0 0-16,0 0 0 15,0 0 0-15,0 0 0 0,0 0 0 16,0 0 0-16,0 0 0 0,0 0 0 16,0 0 0-16,0 0 0 0,0 0 0 15,0 0 0-15,0 0-5 0,0 0-6 16,0-2-12-16,0 1 8 0,0 1-21 15,2-1-36-15,2 0 5 16,0 1-33-16,6 0-80 0,-3 1 23 16,-3 8-38-16,6 4-118 0,-6 1-80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BA2AB-2657-22F3-6EAB-201B21C325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E58666A1-8F36-39C2-7C80-9F84A98F1F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C143E629-4261-2FC4-8B37-97D29DF9A1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我們來看這一題，三井壽於比賽結束前 </a:t>
            </a:r>
            <a:r>
              <a:rPr lang="en-US" altLang="zh-TW" baseline="0" dirty="0"/>
              <a:t>1 </a:t>
            </a:r>
            <a:r>
              <a:rPr lang="zh-TW" altLang="en-US" baseline="0" dirty="0"/>
              <a:t>秒，投進了一個三分球反敗為勝。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進球後，籃球從離地面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公尺的高度落下，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首次反彈</a:t>
            </a:r>
            <a:r>
              <a:rPr lang="zh-TW" altLang="en-US" baseline="0" dirty="0"/>
              <a:t>後高度為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公尺，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看到這邊，先大致畫個圖，會比較具體，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這是地面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，從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公尺高落下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，反彈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高度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公尺，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回到題目中。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此後 </a:t>
            </a:r>
            <a:r>
              <a:rPr lang="zh-TW" altLang="en-US" u="sng" baseline="0" dirty="0"/>
              <a:t>每次反彈</a:t>
            </a:r>
            <a:r>
              <a:rPr lang="zh-TW" altLang="en-US" baseline="0" dirty="0"/>
              <a:t>高度 為 其</a:t>
            </a:r>
            <a:r>
              <a:rPr lang="zh-TW" altLang="en-US" u="sng" baseline="0" dirty="0"/>
              <a:t>前次反彈</a:t>
            </a:r>
            <a:r>
              <a:rPr lang="zh-TW" altLang="en-US" baseline="0" dirty="0"/>
              <a:t>高度的</a:t>
            </a:r>
            <a:r>
              <a:rPr lang="zh-TW" altLang="en-US" u="sng" baseline="0" dirty="0"/>
              <a:t> </a:t>
            </a:r>
            <a:r>
              <a:rPr lang="en-US" altLang="zh-TW" u="sng" baseline="0" dirty="0"/>
              <a:t>3 </a:t>
            </a:r>
            <a:r>
              <a:rPr lang="zh-TW" altLang="en-US" u="sng" baseline="0" dirty="0"/>
              <a:t>分之 </a:t>
            </a:r>
            <a:r>
              <a:rPr lang="en-US" altLang="zh-TW" u="sng" baseline="0" dirty="0"/>
              <a:t>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這個意思是，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反彈到這邊，再度落下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，然後第二次反彈，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高度是前一次反彈高度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公尺的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然後再落下，第三次反彈，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高度又是前一次反彈高度 </a:t>
            </a:r>
            <a:r>
              <a:rPr lang="en-US" altLang="zh-TW" baseline="0" dirty="0"/>
              <a:t>2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2 </a:t>
            </a:r>
            <a:r>
              <a:rPr lang="zh-TW" altLang="en-US" baseline="0" dirty="0"/>
              <a:t>的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可以用乘方來表示他，依此類推。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求</a:t>
            </a:r>
            <a:r>
              <a:rPr lang="zh-TW" altLang="en-US" u="sng" baseline="0" dirty="0"/>
              <a:t>第 </a:t>
            </a:r>
            <a:r>
              <a:rPr lang="en-US" altLang="zh-TW" u="sng" baseline="0" dirty="0"/>
              <a:t>6 </a:t>
            </a:r>
            <a:r>
              <a:rPr lang="zh-TW" altLang="en-US" u="sng" baseline="0" dirty="0"/>
              <a:t>次</a:t>
            </a:r>
            <a:r>
              <a:rPr lang="zh-TW" altLang="en-US" baseline="0" dirty="0"/>
              <a:t>反彈後的高度是多少公尺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引導觀察次數與指數之間的關係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我們當然不想一直畫出來到第 </a:t>
            </a:r>
            <a:r>
              <a:rPr lang="en-US" altLang="zh-TW" baseline="0" dirty="0"/>
              <a:t>6 </a:t>
            </a:r>
            <a:r>
              <a:rPr lang="zh-TW" altLang="en-US" baseline="0" dirty="0"/>
              <a:t>次，</a:t>
            </a:r>
            <a:br>
              <a:rPr lang="en-US" altLang="zh-TW" baseline="0" dirty="0"/>
            </a:br>
            <a:r>
              <a:rPr lang="zh-TW" altLang="en-US" baseline="0" dirty="0"/>
              <a:t>從剛剛的讀題可以看出，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第一次反彈高度是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第二次是 </a:t>
            </a:r>
            <a:r>
              <a:rPr lang="en-US" altLang="zh-TW" baseline="0" dirty="0"/>
              <a:t>2 </a:t>
            </a:r>
            <a:r>
              <a:rPr lang="zh-TW" altLang="en-US" baseline="0" dirty="0"/>
              <a:t>乘以一個 </a:t>
            </a:r>
            <a:r>
              <a:rPr lang="en-US" altLang="zh-TW" baseline="0" dirty="0"/>
              <a:t>2/3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第三次 是 </a:t>
            </a:r>
            <a:r>
              <a:rPr lang="en-US" altLang="zh-TW" baseline="0" dirty="0"/>
              <a:t>2 </a:t>
            </a:r>
            <a:r>
              <a:rPr lang="zh-TW" altLang="en-US" baseline="0" dirty="0"/>
              <a:t>乘以兩個 </a:t>
            </a:r>
            <a:r>
              <a:rPr lang="en-US" altLang="zh-TW" baseline="0" dirty="0"/>
              <a:t>2/3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可以觀察到，這個 </a:t>
            </a:r>
            <a:r>
              <a:rPr lang="en-US" altLang="zh-TW" baseline="0" dirty="0"/>
              <a:t>2/3 </a:t>
            </a:r>
            <a:r>
              <a:rPr lang="zh-TW" altLang="en-US" baseline="0" dirty="0"/>
              <a:t>的指數，都是反彈次數少 </a:t>
            </a:r>
            <a:r>
              <a:rPr lang="en-US" altLang="zh-TW" baseline="0" dirty="0"/>
              <a:t>1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所以第六次呢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br>
              <a:rPr lang="en-US" altLang="zh-TW" baseline="0" dirty="0"/>
            </a:br>
            <a:r>
              <a:rPr lang="zh-TW" altLang="en-US" baseline="0" dirty="0"/>
              <a:t>很直觀的就是 </a:t>
            </a:r>
            <a:r>
              <a:rPr lang="en-US" altLang="zh-TW" baseline="0" dirty="0"/>
              <a:t>2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2/3 </a:t>
            </a:r>
            <a:r>
              <a:rPr lang="zh-TW" altLang="en-US" baseline="0" dirty="0"/>
              <a:t>的五次方，就會等於 </a:t>
            </a:r>
            <a:r>
              <a:rPr lang="en-US" altLang="zh-TW" baseline="0" dirty="0"/>
              <a:t>2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32 / 243 = 64 / 243 </a:t>
            </a:r>
            <a:r>
              <a:rPr lang="zh-TW" altLang="en-US" baseline="0" dirty="0"/>
              <a:t>公尺。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當然，同學從讀題時應該可以發現，這是一個首項 </a:t>
            </a:r>
            <a:r>
              <a:rPr lang="en-US" altLang="zh-TW" baseline="0" dirty="0"/>
              <a:t>a1 = 2</a:t>
            </a:r>
            <a:r>
              <a:rPr lang="zh-TW" altLang="en-US" baseline="0" dirty="0"/>
              <a:t>、公比 </a:t>
            </a:r>
            <a:r>
              <a:rPr lang="en-US" altLang="zh-TW" baseline="0" dirty="0"/>
              <a:t>r = 2/3</a:t>
            </a:r>
            <a:r>
              <a:rPr lang="zh-TW" altLang="en-US" baseline="0" dirty="0"/>
              <a:t>的等比數列，，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要求第六項 </a:t>
            </a:r>
            <a:r>
              <a:rPr lang="en-US" altLang="zh-TW" baseline="0" dirty="0"/>
              <a:t>a6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如果你記得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第 </a:t>
            </a:r>
            <a:r>
              <a:rPr lang="en-US" altLang="zh-TW" baseline="0" dirty="0"/>
              <a:t>n </a:t>
            </a:r>
            <a:r>
              <a:rPr lang="zh-TW" altLang="en-US" baseline="0" dirty="0"/>
              <a:t>項公式，可以直接 </a:t>
            </a:r>
            <a:r>
              <a:rPr lang="en-US" altLang="zh-TW" baseline="0" dirty="0"/>
              <a:t>n = 6 </a:t>
            </a:r>
            <a:r>
              <a:rPr lang="zh-TW" altLang="en-US" baseline="0" dirty="0"/>
              <a:t>代公式就會得到這個式子。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在分析題目時，先按照題目意思畫個簡單的圖</a:t>
            </a:r>
            <a:r>
              <a:rPr lang="en-US" altLang="zh-TW" baseline="0" dirty="0"/>
              <a:t>(1)</a:t>
            </a:r>
            <a:r>
              <a:rPr lang="zh-TW" altLang="en-US" baseline="0" dirty="0"/>
              <a:t>、寫下幾次反彈的算式，</a:t>
            </a:r>
            <a:br>
              <a:rPr lang="en-US" altLang="zh-TW" baseline="0" dirty="0"/>
            </a:br>
            <a:r>
              <a:rPr lang="zh-TW" altLang="en-US" baseline="0" dirty="0"/>
              <a:t>讓自己對題目有個具體的概念。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在看規律時，很常去觀察這個第幾次和數值之間怎麼連動的變化</a:t>
            </a:r>
            <a:r>
              <a:rPr lang="en-US" altLang="zh-TW" baseline="0" dirty="0"/>
              <a:t>(2)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以這題為例，第二次中 </a:t>
            </a:r>
            <a:r>
              <a:rPr lang="en-US" altLang="zh-TW" baseline="0" dirty="0"/>
              <a:t>2/3 </a:t>
            </a:r>
            <a:r>
              <a:rPr lang="zh-TW" altLang="en-US" baseline="0" dirty="0"/>
              <a:t>是一次方、第三次中 </a:t>
            </a:r>
            <a:r>
              <a:rPr lang="en-US" altLang="zh-TW" baseline="0" dirty="0"/>
              <a:t>2/3 </a:t>
            </a:r>
            <a:r>
              <a:rPr lang="zh-TW" altLang="en-US" baseline="0" dirty="0"/>
              <a:t>是二次方，</a:t>
            </a:r>
            <a:br>
              <a:rPr lang="en-US" altLang="zh-TW" baseline="0" dirty="0"/>
            </a:br>
            <a:r>
              <a:rPr lang="zh-TW" altLang="en-US" baseline="0" dirty="0"/>
              <a:t>不難看出指數都是第幾次少 </a:t>
            </a:r>
            <a:r>
              <a:rPr lang="en-US" altLang="zh-TW" baseline="0" dirty="0"/>
              <a:t>1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當然，也可以從這句話判斷所有反彈高度形成等比數列，使用第 </a:t>
            </a:r>
            <a:r>
              <a:rPr lang="en-US" altLang="zh-TW" baseline="0" dirty="0"/>
              <a:t>n </a:t>
            </a:r>
            <a:r>
              <a:rPr lang="zh-TW" altLang="en-US" baseline="0" dirty="0"/>
              <a:t>項</a:t>
            </a:r>
            <a:r>
              <a:rPr lang="en-US" altLang="zh-TW" baseline="0" dirty="0"/>
              <a:t>(3) </a:t>
            </a:r>
            <a:r>
              <a:rPr lang="zh-TW" altLang="en-US" baseline="0" dirty="0"/>
              <a:t>公式來計算。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後續就只要小心計算就會得到答案囉</a:t>
            </a:r>
            <a:r>
              <a:rPr lang="en-US" altLang="zh-TW" baseline="0" dirty="0"/>
              <a:t>~~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學生練習是一樣的題目，只是改數據而已，讓同學自己練習囉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D0E9FBA-306D-07A6-2E0E-39C956F03C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6608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customXml" Target="../ink/ink3.xml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11" Type="http://schemas.openxmlformats.org/officeDocument/2006/relationships/customXml" Target="../ink/ink2.xml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png"/><Relationship Id="rId4" Type="http://schemas.openxmlformats.org/officeDocument/2006/relationships/image" Target="../media/image1.wmf"/><Relationship Id="rId9" Type="http://schemas.openxmlformats.org/officeDocument/2006/relationships/customXml" Target="../ink/ink1.xml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D99F3-8170-8DF3-19FF-20931EAE7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>
            <a:extLst>
              <a:ext uri="{FF2B5EF4-FFF2-40B4-BE49-F238E27FC236}">
                <a16:creationId xmlns:a16="http://schemas.microsoft.com/office/drawing/2014/main" id="{5CF3CDBD-D89D-F9D2-360C-7A71EEAF7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籃球反彈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6AE70CDF-260C-6460-9191-3FE4166CA5DF}"/>
              </a:ext>
            </a:extLst>
          </p:cNvPr>
          <p:cNvSpPr txBox="1"/>
          <p:nvPr/>
        </p:nvSpPr>
        <p:spPr>
          <a:xfrm>
            <a:off x="229614" y="876054"/>
            <a:ext cx="11962386" cy="960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三井壽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於比賽結束前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秒，投進了一個三分球反敗為勝。進球後，籃球從離地面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公尺的高度落下，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首次反彈後高度為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公尺，此後每次反彈高度為其前次反彈高度的    ，求第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6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次反彈後的高度是多少公尺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</p:txBody>
      </p:sp>
      <p:graphicFrame>
        <p:nvGraphicFramePr>
          <p:cNvPr id="3" name="物件 2">
            <a:extLst>
              <a:ext uri="{FF2B5EF4-FFF2-40B4-BE49-F238E27FC236}">
                <a16:creationId xmlns:a16="http://schemas.microsoft.com/office/drawing/2014/main" id="{BF9D7148-9E76-FF18-EC64-959B1743AE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40904" y="1297172"/>
          <a:ext cx="20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3040" imgH="622080" progId="Equation.DSMT4">
                  <p:embed/>
                </p:oleObj>
              </mc:Choice>
              <mc:Fallback>
                <p:oleObj name="Equation" r:id="rId3" imgW="203040" imgH="622080" progId="Equation.DSMT4">
                  <p:embed/>
                  <p:pic>
                    <p:nvPicPr>
                      <p:cNvPr id="3" name="物件 2">
                        <a:extLst>
                          <a:ext uri="{FF2B5EF4-FFF2-40B4-BE49-F238E27FC236}">
                            <a16:creationId xmlns:a16="http://schemas.microsoft.com/office/drawing/2014/main" id="{BF9D7148-9E76-FF18-EC64-959B1743AE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40904" y="1297172"/>
                        <a:ext cx="2032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群組 14">
            <a:extLst>
              <a:ext uri="{FF2B5EF4-FFF2-40B4-BE49-F238E27FC236}">
                <a16:creationId xmlns:a16="http://schemas.microsoft.com/office/drawing/2014/main" id="{63BE1BC5-D467-34B8-2767-E9A431600297}"/>
              </a:ext>
            </a:extLst>
          </p:cNvPr>
          <p:cNvGrpSpPr/>
          <p:nvPr/>
        </p:nvGrpSpPr>
        <p:grpSpPr>
          <a:xfrm>
            <a:off x="218184" y="5431925"/>
            <a:ext cx="11900602" cy="1295848"/>
            <a:chOff x="218184" y="5431925"/>
            <a:chExt cx="11900602" cy="1295848"/>
          </a:xfrm>
        </p:grpSpPr>
        <p:grpSp>
          <p:nvGrpSpPr>
            <p:cNvPr id="8" name="群組 7">
              <a:extLst>
                <a:ext uri="{FF2B5EF4-FFF2-40B4-BE49-F238E27FC236}">
                  <a16:creationId xmlns:a16="http://schemas.microsoft.com/office/drawing/2014/main" id="{1C0E8DF3-CD6A-8478-4EEB-876BA90D6ADB}"/>
                </a:ext>
              </a:extLst>
            </p:cNvPr>
            <p:cNvGrpSpPr/>
            <p:nvPr/>
          </p:nvGrpSpPr>
          <p:grpSpPr>
            <a:xfrm>
              <a:off x="218184" y="5431925"/>
              <a:ext cx="11732078" cy="1283148"/>
              <a:chOff x="218184" y="5066165"/>
              <a:chExt cx="11732078" cy="1283148"/>
            </a:xfrm>
          </p:grpSpPr>
          <p:grpSp>
            <p:nvGrpSpPr>
              <p:cNvPr id="5" name="群組 4">
                <a:extLst>
                  <a:ext uri="{FF2B5EF4-FFF2-40B4-BE49-F238E27FC236}">
                    <a16:creationId xmlns:a16="http://schemas.microsoft.com/office/drawing/2014/main" id="{CD8FBBE2-BFB4-BD51-D9AD-96E7B43BAAC6}"/>
                  </a:ext>
                </a:extLst>
              </p:cNvPr>
              <p:cNvGrpSpPr/>
              <p:nvPr/>
            </p:nvGrpSpPr>
            <p:grpSpPr>
              <a:xfrm>
                <a:off x="218184" y="5066165"/>
                <a:ext cx="11732078" cy="1195978"/>
                <a:chOff x="237249" y="7612151"/>
                <a:chExt cx="11732078" cy="1195978"/>
              </a:xfrm>
            </p:grpSpPr>
            <p:cxnSp>
              <p:nvCxnSpPr>
                <p:cNvPr id="6" name="直線接點 5">
                  <a:extLst>
                    <a:ext uri="{FF2B5EF4-FFF2-40B4-BE49-F238E27FC236}">
                      <a16:creationId xmlns:a16="http://schemas.microsoft.com/office/drawing/2014/main" id="{372724CD-D8A4-A0D8-F17C-332D458010B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1736" y="8003002"/>
                  <a:ext cx="11637591" cy="0"/>
                </a:xfrm>
                <a:prstGeom prst="line">
                  <a:avLst/>
                </a:prstGeom>
                <a:ln w="19050"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" name="文字方塊 6">
                  <a:extLst>
                    <a:ext uri="{FF2B5EF4-FFF2-40B4-BE49-F238E27FC236}">
                      <a16:creationId xmlns:a16="http://schemas.microsoft.com/office/drawing/2014/main" id="{9BD8D8DA-5038-4BBD-87F3-1721A1672EBC}"/>
                    </a:ext>
                  </a:extLst>
                </p:cNvPr>
                <p:cNvSpPr txBox="1"/>
                <p:nvPr/>
              </p:nvSpPr>
              <p:spPr>
                <a:xfrm>
                  <a:off x="662920" y="7612151"/>
                  <a:ext cx="16677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TW" altLang="en-US" dirty="0">
                      <a:ea typeface="微軟正黑體" panose="020B0604030504040204" pitchFamily="34" charset="-120"/>
                    </a:rPr>
                    <a:t>學生練習</a:t>
                  </a:r>
                  <a:endParaRPr lang="en-US" altLang="zh-TW" b="1" dirty="0"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9" name="矩形 8">
                  <a:extLst>
                    <a:ext uri="{FF2B5EF4-FFF2-40B4-BE49-F238E27FC236}">
                      <a16:creationId xmlns:a16="http://schemas.microsoft.com/office/drawing/2014/main" id="{CF468327-4C09-763A-7EBA-486C1371E15C}"/>
                    </a:ext>
                  </a:extLst>
                </p:cNvPr>
                <p:cNvSpPr/>
                <p:nvPr/>
              </p:nvSpPr>
              <p:spPr>
                <a:xfrm>
                  <a:off x="350787" y="7649442"/>
                  <a:ext cx="280472" cy="28875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50">
                  <a:solidFill>
                    <a:schemeClr val="tx1">
                      <a:lumMod val="50000"/>
                      <a:lumOff val="50000"/>
                    </a:schemeClr>
                  </a:solidFill>
                  <a:headEnd type="none" w="med" len="med"/>
                  <a:tailEnd type="arrow" w="med" len="me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0" name="文字方塊 9">
                  <a:extLst>
                    <a:ext uri="{FF2B5EF4-FFF2-40B4-BE49-F238E27FC236}">
                      <a16:creationId xmlns:a16="http://schemas.microsoft.com/office/drawing/2014/main" id="{84007BE6-1F84-1C5A-F25D-07CABABD9694}"/>
                    </a:ext>
                  </a:extLst>
                </p:cNvPr>
                <p:cNvSpPr txBox="1"/>
                <p:nvPr/>
              </p:nvSpPr>
              <p:spPr>
                <a:xfrm>
                  <a:off x="237249" y="8003293"/>
                  <a:ext cx="8738372" cy="80483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20000"/>
                    </a:lnSpc>
                    <a:spcBef>
                      <a:spcPts val="600"/>
                    </a:spcBef>
                  </a:pPr>
                  <a:r>
                    <a:rPr lang="zh-TW" altLang="en-US" u="sng" dirty="0">
                      <a:ea typeface="微軟正黑體" panose="020B0604030504040204" pitchFamily="34" charset="-120"/>
                    </a:rPr>
                    <a:t>小明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在一個遊樂場的彈跳床遊戲中，從一個高度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20</a:t>
                  </a:r>
                  <a:r>
                    <a:rPr lang="en-US" altLang="zh-TW" dirty="0">
                      <a:ea typeface="微軟正黑體" panose="020B0604030504040204" pitchFamily="34" charset="-120"/>
                    </a:rPr>
                    <a:t> 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公尺跳下，第一次反彈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15</a:t>
                  </a:r>
                  <a:r>
                    <a:rPr lang="en-US" altLang="zh-TW" dirty="0">
                      <a:ea typeface="微軟正黑體" panose="020B0604030504040204" pitchFamily="34" charset="-120"/>
                    </a:rPr>
                    <a:t> 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公尺，</a:t>
                  </a:r>
                  <a:endParaRPr lang="en-US" altLang="zh-TW" dirty="0">
                    <a:ea typeface="微軟正黑體" panose="020B0604030504040204" pitchFamily="34" charset="-120"/>
                  </a:endParaRPr>
                </a:p>
                <a:p>
                  <a:pPr>
                    <a:lnSpc>
                      <a:spcPct val="120000"/>
                    </a:lnSpc>
                    <a:spcBef>
                      <a:spcPts val="600"/>
                    </a:spcBef>
                  </a:pPr>
                  <a:r>
                    <a:rPr lang="zh-TW" altLang="en-US" dirty="0">
                      <a:ea typeface="微軟正黑體" panose="020B0604030504040204" pitchFamily="34" charset="-120"/>
                    </a:rPr>
                    <a:t>然後每次反彈的高度都是前一次反彈高度的    ，請問他第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5 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次反彈的高度是多少公尺</a:t>
                  </a:r>
                  <a:r>
                    <a:rPr lang="en-US" altLang="zh-TW" dirty="0">
                      <a:ea typeface="微軟正黑體" panose="020B0604030504040204" pitchFamily="34" charset="-120"/>
                    </a:rPr>
                    <a:t>?</a:t>
                  </a:r>
                </a:p>
              </p:txBody>
            </p:sp>
            <p:sp>
              <p:nvSpPr>
                <p:cNvPr id="11" name="文字方塊 10">
                  <a:extLst>
                    <a:ext uri="{FF2B5EF4-FFF2-40B4-BE49-F238E27FC236}">
                      <a16:creationId xmlns:a16="http://schemas.microsoft.com/office/drawing/2014/main" id="{ED6FC795-82D4-41FE-395B-52C3DBF48986}"/>
                    </a:ext>
                  </a:extLst>
                </p:cNvPr>
                <p:cNvSpPr txBox="1"/>
                <p:nvPr/>
              </p:nvSpPr>
              <p:spPr>
                <a:xfrm>
                  <a:off x="9405705" y="8469585"/>
                  <a:ext cx="2302062" cy="33854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r"/>
                  <a:r>
                    <a:rPr lang="zh-TW" altLang="en-US" sz="1600" dirty="0">
                      <a:solidFill>
                        <a:schemeClr val="bg1">
                          <a:lumMod val="65000"/>
                        </a:schemeClr>
                      </a:solidFill>
                      <a:ea typeface="微軟正黑體" panose="020B0604030504040204" pitchFamily="34" charset="-120"/>
                    </a:rPr>
                    <a:t>解答</a:t>
                  </a:r>
                  <a:r>
                    <a:rPr lang="zh-TW" altLang="en-US" sz="1600" dirty="0">
                      <a:solidFill>
                        <a:schemeClr val="bg1">
                          <a:lumMod val="65000"/>
                        </a:schemeClr>
                      </a:solidFill>
                      <a:ea typeface="微軟正黑體" panose="020B0604030504040204" pitchFamily="34" charset="-120"/>
                      <a:sym typeface="Wingdings" panose="05000000000000000000" pitchFamily="2" charset="2"/>
                    </a:rPr>
                    <a:t>： </a:t>
                  </a:r>
                  <a:endParaRPr lang="zh-TW" altLang="en-US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endParaRPr>
                </a:p>
              </p:txBody>
            </p:sp>
          </p:grpSp>
          <p:graphicFrame>
            <p:nvGraphicFramePr>
              <p:cNvPr id="4" name="物件 3">
                <a:extLst>
                  <a:ext uri="{FF2B5EF4-FFF2-40B4-BE49-F238E27FC236}">
                    <a16:creationId xmlns:a16="http://schemas.microsoft.com/office/drawing/2014/main" id="{7C3C0506-C546-C2AF-E233-E47AEB3D1C4B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691801" y="5790513"/>
              <a:ext cx="190500" cy="5588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5" imgW="190440" imgH="558720" progId="Equation.DSMT4">
                      <p:embed/>
                    </p:oleObj>
                  </mc:Choice>
                  <mc:Fallback>
                    <p:oleObj name="Equation" r:id="rId5" imgW="190440" imgH="558720" progId="Equation.DSMT4">
                      <p:embed/>
                      <p:pic>
                        <p:nvPicPr>
                          <p:cNvPr id="4" name="物件 3">
                            <a:extLst>
                              <a:ext uri="{FF2B5EF4-FFF2-40B4-BE49-F238E27FC236}">
                                <a16:creationId xmlns:a16="http://schemas.microsoft.com/office/drawing/2014/main" id="{7C3C0506-C546-C2AF-E233-E47AEB3D1C4B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6"/>
                          <a:stretch>
                            <a:fillRect/>
                          </a:stretch>
                        </p:blipFill>
                        <p:spPr>
                          <a:xfrm>
                            <a:off x="4691801" y="5790513"/>
                            <a:ext cx="190500" cy="5588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4" name="物件 13">
              <a:extLst>
                <a:ext uri="{FF2B5EF4-FFF2-40B4-BE49-F238E27FC236}">
                  <a16:creationId xmlns:a16="http://schemas.microsoft.com/office/drawing/2014/main" id="{57CA4F27-FABD-751A-1FB3-C1C31B1B1E4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598086" y="6156273"/>
            <a:ext cx="5207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520560" imgH="571320" progId="Equation.DSMT4">
                    <p:embed/>
                  </p:oleObj>
                </mc:Choice>
                <mc:Fallback>
                  <p:oleObj name="Equation" r:id="rId7" imgW="520560" imgH="571320" progId="Equation.DSMT4">
                    <p:embed/>
                    <p:pic>
                      <p:nvPicPr>
                        <p:cNvPr id="14" name="物件 13">
                          <a:extLst>
                            <a:ext uri="{FF2B5EF4-FFF2-40B4-BE49-F238E27FC236}">
                              <a16:creationId xmlns:a16="http://schemas.microsoft.com/office/drawing/2014/main" id="{57CA4F27-FABD-751A-1FB3-C1C31B1B1E4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1598086" y="6156273"/>
                          <a:ext cx="5207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681C17CE-BBB8-F7DF-BE68-91D249787E65}"/>
              </a:ext>
            </a:extLst>
          </p:cNvPr>
          <p:cNvCxnSpPr>
            <a:cxnSpLocks/>
          </p:cNvCxnSpPr>
          <p:nvPr/>
        </p:nvCxnSpPr>
        <p:spPr>
          <a:xfrm>
            <a:off x="612194" y="4064000"/>
            <a:ext cx="342640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id="{F91CC3F8-D3BD-F819-4751-A1B4D9F568B6}"/>
              </a:ext>
            </a:extLst>
          </p:cNvPr>
          <p:cNvCxnSpPr>
            <a:cxnSpLocks/>
          </p:cNvCxnSpPr>
          <p:nvPr/>
        </p:nvCxnSpPr>
        <p:spPr>
          <a:xfrm>
            <a:off x="1811865" y="2988733"/>
            <a:ext cx="0" cy="1075267"/>
          </a:xfrm>
          <a:prstGeom prst="line">
            <a:avLst/>
          </a:prstGeom>
          <a:ln w="22225">
            <a:solidFill>
              <a:srgbClr val="3399F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接點 23">
            <a:extLst>
              <a:ext uri="{FF2B5EF4-FFF2-40B4-BE49-F238E27FC236}">
                <a16:creationId xmlns:a16="http://schemas.microsoft.com/office/drawing/2014/main" id="{4B84C70E-2F15-EA7A-F68A-463CEB9261CA}"/>
              </a:ext>
            </a:extLst>
          </p:cNvPr>
          <p:cNvCxnSpPr>
            <a:cxnSpLocks/>
          </p:cNvCxnSpPr>
          <p:nvPr/>
        </p:nvCxnSpPr>
        <p:spPr>
          <a:xfrm>
            <a:off x="2235198" y="3344333"/>
            <a:ext cx="0" cy="719667"/>
          </a:xfrm>
          <a:prstGeom prst="line">
            <a:avLst/>
          </a:prstGeom>
          <a:ln w="22225">
            <a:solidFill>
              <a:srgbClr val="FF600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id="{2495769D-29BB-CDD9-CFA6-54878F712C76}"/>
              </a:ext>
            </a:extLst>
          </p:cNvPr>
          <p:cNvCxnSpPr>
            <a:cxnSpLocks/>
          </p:cNvCxnSpPr>
          <p:nvPr/>
        </p:nvCxnSpPr>
        <p:spPr>
          <a:xfrm>
            <a:off x="2666998" y="3344333"/>
            <a:ext cx="0" cy="719667"/>
          </a:xfrm>
          <a:prstGeom prst="line">
            <a:avLst/>
          </a:prstGeom>
          <a:ln w="22225">
            <a:solidFill>
              <a:srgbClr val="3399F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id="{7ED95F27-A210-17B5-90A4-60ABFBEA63A7}"/>
              </a:ext>
            </a:extLst>
          </p:cNvPr>
          <p:cNvCxnSpPr>
            <a:cxnSpLocks/>
          </p:cNvCxnSpPr>
          <p:nvPr/>
        </p:nvCxnSpPr>
        <p:spPr>
          <a:xfrm>
            <a:off x="3115732" y="3615267"/>
            <a:ext cx="0" cy="448733"/>
          </a:xfrm>
          <a:prstGeom prst="line">
            <a:avLst/>
          </a:prstGeom>
          <a:ln w="22225">
            <a:solidFill>
              <a:srgbClr val="FF600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群組 31">
            <a:extLst>
              <a:ext uri="{FF2B5EF4-FFF2-40B4-BE49-F238E27FC236}">
                <a16:creationId xmlns:a16="http://schemas.microsoft.com/office/drawing/2014/main" id="{F469D713-8349-A5B5-4D9C-29ED3A77B49F}"/>
              </a:ext>
            </a:extLst>
          </p:cNvPr>
          <p:cNvGrpSpPr/>
          <p:nvPr/>
        </p:nvGrpSpPr>
        <p:grpSpPr>
          <a:xfrm>
            <a:off x="583828" y="2302933"/>
            <a:ext cx="430525" cy="1761067"/>
            <a:chOff x="583828" y="2302933"/>
            <a:chExt cx="430525" cy="1761067"/>
          </a:xfrm>
        </p:grpSpPr>
        <p:cxnSp>
          <p:nvCxnSpPr>
            <p:cNvPr id="19" name="直線接點 18">
              <a:extLst>
                <a:ext uri="{FF2B5EF4-FFF2-40B4-BE49-F238E27FC236}">
                  <a16:creationId xmlns:a16="http://schemas.microsoft.com/office/drawing/2014/main" id="{C14B8047-AF26-64DF-495C-44B0E6BB501C}"/>
                </a:ext>
              </a:extLst>
            </p:cNvPr>
            <p:cNvCxnSpPr/>
            <p:nvPr/>
          </p:nvCxnSpPr>
          <p:spPr>
            <a:xfrm>
              <a:off x="956733" y="2302933"/>
              <a:ext cx="0" cy="1761067"/>
            </a:xfrm>
            <a:prstGeom prst="line">
              <a:avLst/>
            </a:prstGeom>
            <a:ln w="22225">
              <a:solidFill>
                <a:srgbClr val="3399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文字方塊 28">
              <a:extLst>
                <a:ext uri="{FF2B5EF4-FFF2-40B4-BE49-F238E27FC236}">
                  <a16:creationId xmlns:a16="http://schemas.microsoft.com/office/drawing/2014/main" id="{265F3E68-C845-5D7A-3ACA-D06D785F0981}"/>
                </a:ext>
              </a:extLst>
            </p:cNvPr>
            <p:cNvSpPr txBox="1"/>
            <p:nvPr/>
          </p:nvSpPr>
          <p:spPr>
            <a:xfrm>
              <a:off x="583828" y="2997769"/>
              <a:ext cx="4305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dirty="0">
                  <a:solidFill>
                    <a:srgbClr val="3399FF"/>
                  </a:solidFill>
                </a:rPr>
                <a:t>3</a:t>
              </a:r>
              <a:endParaRPr lang="zh-TW" altLang="en-US" b="1" dirty="0">
                <a:solidFill>
                  <a:srgbClr val="3399FF"/>
                </a:solidFill>
              </a:endParaRPr>
            </a:p>
          </p:txBody>
        </p:sp>
      </p:grpSp>
      <p:grpSp>
        <p:nvGrpSpPr>
          <p:cNvPr id="31" name="群組 30">
            <a:extLst>
              <a:ext uri="{FF2B5EF4-FFF2-40B4-BE49-F238E27FC236}">
                <a16:creationId xmlns:a16="http://schemas.microsoft.com/office/drawing/2014/main" id="{7018331D-FF0B-1FCA-96E7-DD617943646F}"/>
              </a:ext>
            </a:extLst>
          </p:cNvPr>
          <p:cNvGrpSpPr/>
          <p:nvPr/>
        </p:nvGrpSpPr>
        <p:grpSpPr>
          <a:xfrm>
            <a:off x="1143629" y="2675926"/>
            <a:ext cx="430525" cy="1388074"/>
            <a:chOff x="1143629" y="2675926"/>
            <a:chExt cx="430525" cy="1388074"/>
          </a:xfrm>
        </p:grpSpPr>
        <p:cxnSp>
          <p:nvCxnSpPr>
            <p:cNvPr id="20" name="直線接點 19">
              <a:extLst>
                <a:ext uri="{FF2B5EF4-FFF2-40B4-BE49-F238E27FC236}">
                  <a16:creationId xmlns:a16="http://schemas.microsoft.com/office/drawing/2014/main" id="{959FE3CD-CE0D-11B1-7782-CC4C1429B021}"/>
                </a:ext>
              </a:extLst>
            </p:cNvPr>
            <p:cNvCxnSpPr>
              <a:cxnSpLocks/>
            </p:cNvCxnSpPr>
            <p:nvPr/>
          </p:nvCxnSpPr>
          <p:spPr>
            <a:xfrm>
              <a:off x="1346199" y="2988733"/>
              <a:ext cx="0" cy="1075267"/>
            </a:xfrm>
            <a:prstGeom prst="line">
              <a:avLst/>
            </a:prstGeom>
            <a:ln w="22225">
              <a:solidFill>
                <a:srgbClr val="FF6000"/>
              </a:solidFill>
              <a:head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文字方塊 29">
              <a:extLst>
                <a:ext uri="{FF2B5EF4-FFF2-40B4-BE49-F238E27FC236}">
                  <a16:creationId xmlns:a16="http://schemas.microsoft.com/office/drawing/2014/main" id="{0534E368-0CBD-5E60-1558-F28579B57C7D}"/>
                </a:ext>
              </a:extLst>
            </p:cNvPr>
            <p:cNvSpPr txBox="1"/>
            <p:nvPr/>
          </p:nvSpPr>
          <p:spPr>
            <a:xfrm>
              <a:off x="1143629" y="2675926"/>
              <a:ext cx="4305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dirty="0">
                  <a:solidFill>
                    <a:srgbClr val="FF6000"/>
                  </a:solidFill>
                </a:rPr>
                <a:t>2</a:t>
              </a:r>
              <a:endParaRPr lang="zh-TW" altLang="en-US" b="1" dirty="0">
                <a:solidFill>
                  <a:srgbClr val="FF6000"/>
                </a:solidFill>
              </a:endParaRPr>
            </a:p>
          </p:txBody>
        </p:sp>
      </p:grpSp>
      <p:sp>
        <p:nvSpPr>
          <p:cNvPr id="34" name="矩形: 圓角 33">
            <a:extLst>
              <a:ext uri="{FF2B5EF4-FFF2-40B4-BE49-F238E27FC236}">
                <a16:creationId xmlns:a16="http://schemas.microsoft.com/office/drawing/2014/main" id="{4780AE9C-B98B-5FE1-C1FE-AABD9BBD234C}"/>
              </a:ext>
            </a:extLst>
          </p:cNvPr>
          <p:cNvSpPr/>
          <p:nvPr/>
        </p:nvSpPr>
        <p:spPr>
          <a:xfrm>
            <a:off x="9823833" y="2271633"/>
            <a:ext cx="1459161" cy="528597"/>
          </a:xfrm>
          <a:prstGeom prst="roundRect">
            <a:avLst>
              <a:gd name="adj" fmla="val 18050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36000" bIns="180000" rtlCol="0" anchor="ctr" anchorCtr="0"/>
          <a:lstStyle/>
          <a:p>
            <a:pPr>
              <a:lnSpc>
                <a:spcPct val="130000"/>
              </a:lnSpc>
            </a:pP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a</a:t>
            </a:r>
            <a:r>
              <a:rPr lang="en-US" altLang="zh-TW" b="1" i="1" baseline="-30000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n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= 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a</a:t>
            </a:r>
            <a:r>
              <a:rPr lang="en-US" altLang="zh-TW" b="1" baseline="-30000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1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r</a:t>
            </a:r>
            <a:r>
              <a:rPr lang="en-US" altLang="zh-TW" b="1" i="1" baseline="45000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n</a:t>
            </a:r>
            <a:r>
              <a:rPr lang="en-US" altLang="zh-TW" b="1" baseline="45000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– 1</a:t>
            </a:r>
            <a:endParaRPr lang="en-US" altLang="zh-TW" b="1" i="1" baseline="45000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36" name="筆跡 35">
                <a:extLst>
                  <a:ext uri="{FF2B5EF4-FFF2-40B4-BE49-F238E27FC236}">
                    <a16:creationId xmlns:a16="http://schemas.microsoft.com/office/drawing/2014/main" id="{5FFFD651-D53B-3C52-61FC-5E050DD0B51E}"/>
                  </a:ext>
                </a:extLst>
              </p14:cNvPr>
              <p14:cNvContentPartPr/>
              <p14:nvPr/>
            </p14:nvContentPartPr>
            <p14:xfrm>
              <a:off x="2041200" y="1732680"/>
              <a:ext cx="8103600" cy="1836720"/>
            </p14:xfrm>
          </p:contentPart>
        </mc:Choice>
        <mc:Fallback>
          <p:pic>
            <p:nvPicPr>
              <p:cNvPr id="36" name="筆跡 35">
                <a:extLst>
                  <a:ext uri="{FF2B5EF4-FFF2-40B4-BE49-F238E27FC236}">
                    <a16:creationId xmlns:a16="http://schemas.microsoft.com/office/drawing/2014/main" id="{5FFFD651-D53B-3C52-61FC-5E050DD0B51E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031840" y="1723320"/>
                <a:ext cx="8122320" cy="1855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37" name="筆跡 36">
                <a:extLst>
                  <a:ext uri="{FF2B5EF4-FFF2-40B4-BE49-F238E27FC236}">
                    <a16:creationId xmlns:a16="http://schemas.microsoft.com/office/drawing/2014/main" id="{F850242F-56B0-A64D-4905-0F10E4FB7DE0}"/>
                  </a:ext>
                </a:extLst>
              </p14:cNvPr>
              <p14:cNvContentPartPr/>
              <p14:nvPr/>
            </p14:nvContentPartPr>
            <p14:xfrm>
              <a:off x="2220480" y="1850040"/>
              <a:ext cx="6989040" cy="2464200"/>
            </p14:xfrm>
          </p:contentPart>
        </mc:Choice>
        <mc:Fallback>
          <p:pic>
            <p:nvPicPr>
              <p:cNvPr id="37" name="筆跡 36">
                <a:extLst>
                  <a:ext uri="{FF2B5EF4-FFF2-40B4-BE49-F238E27FC236}">
                    <a16:creationId xmlns:a16="http://schemas.microsoft.com/office/drawing/2014/main" id="{F850242F-56B0-A64D-4905-0F10E4FB7DE0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211120" y="1840680"/>
                <a:ext cx="7007760" cy="248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38" name="筆跡 37">
                <a:extLst>
                  <a:ext uri="{FF2B5EF4-FFF2-40B4-BE49-F238E27FC236}">
                    <a16:creationId xmlns:a16="http://schemas.microsoft.com/office/drawing/2014/main" id="{7D375720-6789-8DD3-AD04-07DEC32F5E52}"/>
                  </a:ext>
                </a:extLst>
              </p14:cNvPr>
              <p14:cNvContentPartPr/>
              <p14:nvPr/>
            </p14:nvContentPartPr>
            <p14:xfrm>
              <a:off x="513360" y="1928520"/>
              <a:ext cx="10414440" cy="1038240"/>
            </p14:xfrm>
          </p:contentPart>
        </mc:Choice>
        <mc:Fallback>
          <p:pic>
            <p:nvPicPr>
              <p:cNvPr id="38" name="筆跡 37">
                <a:extLst>
                  <a:ext uri="{FF2B5EF4-FFF2-40B4-BE49-F238E27FC236}">
                    <a16:creationId xmlns:a16="http://schemas.microsoft.com/office/drawing/2014/main" id="{7D375720-6789-8DD3-AD04-07DEC32F5E52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504000" y="1919160"/>
                <a:ext cx="10433160" cy="1056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30581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22177</TotalTime>
  <Words>631</Words>
  <Application>Microsoft Office PowerPoint</Application>
  <PresentationFormat>寬螢幕</PresentationFormat>
  <Paragraphs>45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籃球反彈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1103</cp:revision>
  <dcterms:created xsi:type="dcterms:W3CDTF">2015-07-26T15:18:38Z</dcterms:created>
  <dcterms:modified xsi:type="dcterms:W3CDTF">2024-07-09T02:50:32Z</dcterms:modified>
</cp:coreProperties>
</file>