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5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08D59E-86AA-43C3-9CAB-65B9FBBBE518}" v="23" dt="2023-09-14T03:37:53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5347" autoAdjust="0"/>
  </p:normalViewPr>
  <p:slideViewPr>
    <p:cSldViewPr snapToGrid="0">
      <p:cViewPr varScale="1">
        <p:scale>
          <a:sx n="19" d="100"/>
          <a:sy n="19" d="100"/>
        </p:scale>
        <p:origin x="2580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790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4:58:06.78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28009 3557 11 0,'0'0'0'0,"-2"0"3"0,2 0-1 15,0 0 1-15,0 0 2 0,0 0 11 16,0 0 13-16,0-1-10 0,-2 1-7 16,2 0-1-16,0 0 6 15,0 0 4-15,0 0-10 0,-2 0-9 16,0 0 1-16,2 0-4 0,-2 0-1 16,2 0 4-16,0 0-2 0,0 0 0 15,0 0 0-15,0 0 0 0,0 0 0 16,0 0 0-16,0 0-19 15,0 0 10-15,0 0-2 0,0 0-1 16,0 0 10-16,0 1 3 0,0 1-2 16,0-1 1-16,0-1 0 0,0 0 4 15,0 0-2-15,0 0 1 0,0 1-3 16,0 0 0-16,0-1-37 0,0 0-46 16</inkml:trace>
  <inkml:trace contextRef="#ctx0" brushRef="#br0" timeOffset="135.59">27997 3564 32 0,'0'0'0'0,"0"0"78"0,0 0-47 15,0 0 2-15,0 0-1 0,0 0-25 16,0 0-4-16,0 0-6 0,-2-1-21 16,0 1 12-16,2 0-1 0,0 0 3 15,-4 0 4-15,4 0-18 16,0 0-3-16,0 0-14 0</inkml:trace>
  <inkml:trace contextRef="#ctx0" brushRef="#br0" timeOffset="369.09">27997 3564 59 0,'-23'16'0'0,"23"-16"62"0,0 0-39 16,0 0-18-16,0 0-4 0,0-1-2 15,0 0-48-15</inkml:trace>
  <inkml:trace contextRef="#ctx0" brushRef="#br0" timeOffset="1635.6">13509 8203 313 0,'0'0'0'16,"0"0"139"-16,0 0-74 0,0 0 1 15,0 0-3-15,0 0-6 0,0 0-2 16,0 0-110-16,0 5 84 16,0-3 88-1,-2-1-75-15,-3-1 46 0,5 1-35 0,0 1 2 0,0-1 14 16,-2 2-16-16,2-2-12 0,0 0-2 15,0 0-11-15,0 0 0 0,2-1 15 16,5 1 2-16,-1-1 4 0,10-5 13 16,3-8-8-16,4-7-15 15,8-7-2-15,6-9-23 0,8-6-7 16,5 1 4-16,-2-1-18 0,7 5-46 16,-3 4-120-16,-4 2-216 0,-13 1-516 15</inkml:trace>
  <inkml:trace contextRef="#ctx0" brushRef="#br0" timeOffset="2579.62">26955 7795 450 0,'0'0'0'0,"0"0"413"16,0 0-283-16,0 0 0 16,0 0 7-16,0 0-24 0,0 0-19 15,0 0 2-15,9 17-14 0,7-5-26 16,-1 3-22-16,7 8 0 0,5 1-11 15,4 6-17-15,-4 1-1 0,6 1-1 16,-4-3-8-16,-4 1-29 0,-2-5-33 16,-5 0-99-16,-10-6-59 15,-8-3-222-15</inkml:trace>
  <inkml:trace contextRef="#ctx0" brushRef="#br0" timeOffset="3396.23">19733 7242 913 0,'-13'15'0'0,"-3"6"197"0,-3 4-94 16,-1 4-17-16,-1-3-10 0,0 2-10 15,-2-1-26-15,1-4-8 0,1-3-11 16,9-6 6-16,-1-5 1 0,7-5-5 31,2-2 6-31,4-2-1 0,0 0-22 0,0 0-8 0,8 0-9 16,7-5 12-16,7 2 11 0,9 0 0 15,2 1-13-15,5 2 2 0,-1-1 3 16,-4 1-7-16,4 0 6 0,-8 0-3 16,-6 3-28-16,-5 2-10 15,-5-2-3-15,-7 1-8 0,-4-2 10 16,0-1-16-16,-2-1-14 0,-2 0 9 16,-8 0-40-16,-5 0-127 0,1-6 1 15,-7-3-13-15,9-5-148 0</inkml:trace>
  <inkml:trace contextRef="#ctx0" brushRef="#br0" timeOffset="3596.23">19737 7328 276 0,'0'0'0'15,"0"0"413"-15,0 0-326 0,0 0 13 16,0 0-35-16,0 0-8 0,0 0 1 16,0 0 6-16,0 0 5 15,25 46-7-15,-21-11-30 0,0 2-13 16,-4 4-12-16,0-3-1 0,0-2 0 15,0-4-8-15,2-8 4 0,-2-8 2 16,0-6-7-16,2-5-1 0,2-4-24 16,0-1-49-16,7-4-21 15,-1-12-31-15,0-8-205 0,1-2-224 16</inkml:trace>
  <inkml:trace contextRef="#ctx0" brushRef="#br0" timeOffset="3902.88">20014 7333 940 0,'0'0'0'0,"0"0"272"15,0 0-174-15,0 0-43 0,-54 78 8 16,52-53-18-16,2-4-26 0,2 4-17 16,2-5 2-16,11-2-1 15,-3-5-6-15,5-4 3 0,5-5 2 16,-3-4-4-16,2-1 3 0,-3-10 3 15,-1-3-6-15,-3-4 4 0,-3-4 5 16,-3-1-11-16,-4 2 8 0,-4 0 1 16,-2-1-7-16,-8 1 4 15,-7 2 6-15,-2 6-7 0,-1 6 19 16,-5 7-3-16,-2 3-12 0,4 10 5 16,1 1-3-16,5 0-12 0,9-2 7 15,0-2-4-15,8 0-66 0,8-2-34 16,2-4-40-16,11-3-128 15,4-1-69-15,-1-5-257 0</inkml:trace>
  <inkml:trace contextRef="#ctx0" brushRef="#br0" timeOffset="4213.14">20394 7374 879 0,'0'0'0'16,"0"0"278"-16,0 0-196 0,0 0-29 15,0 0 14-15,0 0 0 0,0 0-25 16,0 0-22-16,-45 68-3 0,45-53 2 16,0 2-9-16,10 1 4 15,-2-2-3-15,7 0-13 0,-3-4 4 16,9-2 7-16,2-3-13 0,6-6 8 16,0-1 0-16,-3-11-8 0,-1-5 8 15,-4-4 4-15,-3 0-10 0,-7-3 4 16,-9 2 11-16,-2-1 13 15,-6 0 27-15,-11-2-4 0,-6-1-5 16,-1 4-3-16,-9 5-13 0,-5 6-21 16,5 9 3-16,0 1-6 0,10 9-8 15,9 2-96-15,12 4-103 0,4-2-212 16,8-6-531-16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5:02:59.3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14414 10396 415 0,'0'0'0'0,"0"0"177"0,0 0-80 16,0 0-1-16,0 0 6 0,0 0-204 16,0 0 204-16,0 0 10 0,-17 0-86 15,17-1 21-15,0 1-33 0,0 0 17 16,0 0 25-16,0 0-16 0,0 0-19 16,0 0-2-16,0 0 3 15,0 0 6-15,0 0 7 0,0 0-6 16,0 0 6-16,0 0 2 0,-2 1 0 15,2 3 12-15,-4-1 0 0,-6 5-14 16,-2 3-8-16,-11 4-3 0,0 1-14 16,-8 4-8-16,-2 0 2 15,-4-1-8-15,0-5-196 0,-1-12-136 16,7-5-635-16</inkml:trace>
  <inkml:trace contextRef="#ctx0" brushRef="#br0" timeOffset="764.81">13134 10407 401 0,'0'0'0'0,"0"0"201"15,0 0-122-15,0 0 3 0,0 0 17 16,0 0-23-16,0 0-21 16,0 0 6-16,0 0-6 0,3-12 2 15,1 10 13-15,2-3-9 0,-6 3-3 16,4 0-3-16,4 2-9 0,3 0-9 15,-3 9-2-15,6 2-1 0,1 3-15 16,6 1-15-16,-1-2 3 0,3-2-7 16,2-2 0-16,4-4-143 15,-5-3-41-15,1-2-218 0,-4-1-277 16</inkml:trace>
  <inkml:trace contextRef="#ctx0" brushRef="#br0" timeOffset="1137.43">13670 10505 623 0,'0'0'0'0,"0"0"340"16,0 0-238-16,0 0 22 0,0 0-42 15,0 0-45-15,0 0-13 0,0 0 9 16,-15 77-1-16,11-49-7 15,4-1-8-15,-2 0-7 0,2-2-9 16,0-4 4-16,-2-5-5 0,2-2 0 16,0-4-27-16,-2-6-49 0,2 0-76 15,0-4-83-15,2-5-164 0</inkml:trace>
  <inkml:trace contextRef="#ctx0" brushRef="#br0" timeOffset="1768.3">13790 10592 635 0,'0'0'0'0,"0"0"284"16,0 0-197-16,0 0-8 0,0 0-8 15,0 0-24-15,0 0-10 0,0 0-20 16,0 0 15-16,2-63 1 0,6 54-3 16,-4 1-1-16,4 1-10 15,3 3-10-15,-5 0-1 0,4 2-5 16,1 2-6-16,1 0 6 0,-2 7 1 15,1 1-6-15,-3 3 4 0,-4 1 0 16,-2 2-3-16,-2 2 2 31,0 0 13 16,0 1-8-47,-4-1 6 0,0 1-3 0,-4-1-2 0,2-1 3 0,-1-4-2 0,-1-1-4 0,-2 1 5 0,-3 1-4 0,3-1-7 0,0-1 4 0,-3-1 3 0,3-1-7 0,0-1 4 16,-1-3 1-16,7 0-5 15,0-1 4-15,2-2 0 0,0-1-4 16,2 0 4-16,0 0 1 0,0 0-3 16,0 0 0-16,0 0 4 0,0 0-6 15,0 0 4-15,0 0 3 0,0 0 0 16,0 0 6-16,0 0 1 0,0 0-5 16,0 0 7-16,0 0-2 15,0 0-5-15,0 0 9 0,0 0-4 16,0 0-3-16,0 0 8 0,0 0 2 15,0 0-9-15,6 0-1 16,-2 0 5-16,9 0-9 0,-1 1 7 0,4-1-7 16,3 1-7-16,2-1 4 15,4-1 2-15,1-4-5 0,-1 0-54 16,0 0-58-16,-2 1-70 0,-3 2-66 16,-5-3-186-16</inkml:trace>
  <inkml:trace contextRef="#ctx0" brushRef="#br0" timeOffset="4603.92">18073 4836 664 0,'-11'-8'0'0,"9"1"320"15,-2 2-176-15,2 2-23 0,0 1 32 16,2 2-48-16,0 0-37 16,4 3-33-16,5 7-4 0,9 7 31 15,1 3 8-15,4 3-30 0,1-1-10 16,1-5-8-16,0-4-1 0,6-6-2 15,-2-4-6-15,0-3 1 0,8-8-1 16,-4-6-8-16,0-4 5 0,-6-2-7 16,-4 3-4-16,-5 5 2 15,-5 3 3-15,-1 7-4 0,-4 2 0 16,5 9 4-16,-5 7-1 0,11 5 12 16,-3 0-1-16,1-2-3 0,6-2 1 15,8-7-3-15,0-5-6 0,10-5 2 16,9-12-1-16,5-12-4 15,3-6 0-15,2-4-46 0,-4 0-38 16,-6 7-75-16,-19 8-194 0,-17 6-693 16</inkml:trace>
  <inkml:trace contextRef="#ctx0" brushRef="#br0" timeOffset="5326.19">20258 5003 1144 0,'0'0'0'0,"0"0"230"15,0 0-159-15,0 0-11 0,0 0 38 16,35 39-14-16,-8-39-22 0,6-4-5 16,2-9-26-16,0-2-15 0,-2-4-7 15,-4-1 3-15,4-1-7 0,-4 3-6 16,-4 4 2-16,-6 6 4 16,-5 5-5-16,-2 5 0 0,3 6 17 15,-3 9-3-15,9 1 7 0,2 1-4 16,-1-1-4-16,5-3 0 0,4-3-5 15,-2-5-3-15,6-6 2 0,-1-1-3 16,-3-7-4-16,0-4 0 0,-7-1 7 16,-1 0-8-16,-8 3 2 15,-1 3 1-15,-4 6-3 0,-1 0 2 16,3 4-3-16,2 6 3 0,7 3 4 16,4 2-2-16,10-3-3 0,6-3 0 15,11-8 6-15,8-7-7 0,14-12-69 16,1-14-95-16,1-14-347 15</inkml:trace>
  <inkml:trace contextRef="#ctx0" brushRef="#br0" timeOffset="11075.34">17017 9840 175 0,'0'0'0'0,"0"0"54"0,0 0-46 16,0 0-12-16,0 0-21 15,0 0-36-15</inkml:trace>
  <inkml:trace contextRef="#ctx0" brushRef="#br0" timeOffset="13528.99">31656 4793 323 0,'0'0'0'0,"0"0"123"16,0 0-80-16,0 0-10 0,0 0-8 15,0 0-9-15,0 0-11 0,0 0-5 16,-10 0 0-16,10 0-7 16,0 0 3-16,0 0-4 0,0 0-10 15,0 2-3-15,0 0 2 0,-3 0-7 16,1 1-29-16,-2-2-140 0</inkml:trace>
  <inkml:trace contextRef="#ctx0" brushRef="#br0" timeOffset="17820.89">14606 9296 568 0,'0'0'0'0,"0"0"307"15,0 0-195-15,0 0-12 0,0 0-7 16,0 0-7-16,42-58-16 0,-16 36-12 16,3 0-17-16,0-2-10 0,0 1-24 15,4 3-7-15,-6 3 0 0,0 1-130 16,-2 4-33-16,-4 5-221 15,-1 0-304-15</inkml:trace>
  <inkml:trace contextRef="#ctx0" brushRef="#br0" timeOffset="18253.5">16740 9039 1014 0,'0'0'0'15,"0"0"272"-15,0 0-208 0,0 0-4 16,0 0 12-16,0 0-33 0,0 0-28 16,76 33-2-16,-55-6-2 15,1 5-6-15,-3 1-2 0,-4 0-143 16,-5-7-51-16,-6-7-286 0</inkml:trace>
  <inkml:trace contextRef="#ctx0" brushRef="#br0" timeOffset="18798.4">15547 8811 851 0,'0'0'0'15,"0"0"365"-15,0 0-272 0,0 0-18 16,0 0-34-16,0 0-29 0,0 0-15 16,0 0 4-16,0 0 4 0,45 2 0 15,-28-1 0-15,-3 4-4 0,1 1-2 16,-5 2 2-16,-2 2 0 0,-3 0-1 16,-5 3 0-16,-7 3 2 15,-3 3 2-15,-2 0-2 0,-5 3-1 16,-4-3 0-16,-1-1 2 0,1-7-2 15,4-1 0-15,7-6 4 0,4-2-1 16,2-2 13-16,2 0 11 0,2 0-19 16,6-4-17-16,2-1 6 15,11-2 4-15,-1 0 5 0,3 0-3 16,2 3-6-16,2 1 2 0,1 2 0 16,-1-1-47-16,-2 0-26 0,0-1-37 15,-5 0-37-15,-3-2-95 0,-3-4-63 16,-1-2-224-16</inkml:trace>
  <inkml:trace contextRef="#ctx0" brushRef="#br0" timeOffset="18991.87">15888 8623 1150 0,'0'0'0'15,"0"0"286"-15,0 0-255 0,0 0-1 16,0 0 46-16,0 0-33 0,10 73-33 15,-6-49-7-15,-4-3-2 0,4-3-2 16,-4-6-153-16,0-1 27 0,3-4-54 16,-3-4-137-16,0-3-69 15</inkml:trace>
  <inkml:trace contextRef="#ctx0" brushRef="#br0" timeOffset="19299.89">15925 8661 957 0,'0'0'0'15,"0"0"238"-15,0 0-158 0,0 0 5 16,0 0-21-16,79 20-29 0,-57-12-12 16,-1-3-11-16,0-2-9 0,1 1 0 15,-7-4 1-15,-5 0-4 0,-1 2 0 16,-5-2 9-16,-2 0-6 0,0 0 1 16,-2 0 9-16,0 0 12 15,0 0 20-15,0 0-10 0,0 0-13 16,0 0-4-16,0 0-7 0,0 0-8 15,0 0-2-15,0 0 2 0,0 0-3 16,0 0 0-16,-2 0 0 0,2 0 2 16,-6 0-2-16,-1 8 0 15,-1 7 0-15,-8 8-5 0,1 6 7 16,1 5-3-16,-3-2 1 0,7 3 0 16,-5 0 0-16,3 0-4 0,4 0-38 15,6-3-54-15,-3-4-90 0,3-4-94 16,2-6-156-16</inkml:trace>
  <inkml:trace contextRef="#ctx0" brushRef="#br0" timeOffset="22816.86">17331 11364 463 0,'0'0'0'0,"0"0"251"0,0 0-101 16,0 0 6-16,0 0-24 15,0 0-10-15,0 0 2 0,0 0-27 16,0 0 1-16,-21 15 17 0,21-22-35 16,4-3-30-16,7-7-31 0,5-3 4 15,13-4-1-15,0 1-14 0,0 1-2 16,6 4-12-16,-10 3-79 15,-2 4-98-15,-9 4-201 0</inkml:trace>
  <inkml:trace contextRef="#ctx0" brushRef="#br0" timeOffset="29910.83">17475 9250 419 0,'-4'2'0'0,"0"-2"495"16,2 0-363-16,2 0-9 0,0 0-31 16,0 0-35-16,0 0-16 0,0 0-21 15,6 0-2-15,7-3 27 0,-3-5 4 16,9-2-31-16,-1-3-12 16,7 2-12-16,2-2-52 0,2-1-85 15,2-1-173-15,-4 0-178 0</inkml:trace>
  <inkml:trace contextRef="#ctx0" brushRef="#br0" timeOffset="30375.08">17998 8922 940 0,'0'0'0'0,"0"0"319"0,0 0-267 15,0 0-30-15,0 0 20 0,0 0 8 16,73-15-29-16,-46 15-11 0,0 3-2 16,-3 6-5-16,-5 1-1 15,-3 1 1-15,-7 2-4 0,-7 1 1 16,-2 2 0-16,-4 1 4 0,-11-1-2 16,3-3 2-16,-5 0-3 0,-1-1 2 15,1-4 5-15,7-2 21 0,-3-1 4 16,9-5 3-16,4 1-2 15,0-1-29-15,9 0-10 0,3-7-6 16,4-2 14-16,7-2-1 0,0 1-3 16,2-1-22-16,0-1-36 0,-1 0-48 15,-1 0-58-15,0-3-103 0,-5 3-233 16</inkml:trace>
  <inkml:trace contextRef="#ctx0" brushRef="#br0" timeOffset="30691.87">18402 8753 1236 0,'0'0'0'16,"0"0"242"-16,0 0-206 15,0 0-4-15,-34 59-17 0,32-47-13 16,2-3-4-16,0-1-71 0,2-2 5 16,3-5-15-16,-1-1-30 0,6-2 24 15,0-8 8-15,-1-2 1 0,3-1 63 16,-2-2 18-16,5 2 21 15,-3 0 43-15,1 1 17 0,1 0 16 16,1 4-8-16,3 2-1 0,3 2-10 16,-3 4-35-16,-1 0-22 0,-5 10-14 15,3 3 5-15,-11 8 6 0,-4 6 24 16,-4 5-3-16,-11 4-14 16,-3 1-5-16,-5 2-6 0,4-3-7 15,-1-6-6-15,1-3 0 0,5-8-4 16,5-7-61-16,7-6-60 0,2-4-50 15,2-2-184-15,5-8-188 0</inkml:trace>
  <inkml:trace contextRef="#ctx0" brushRef="#br0" timeOffset="31015.94">18964 9010 745 0,'0'0'0'16,"0"0"440"-16,0 0-250 0,0 0-50 15,0 0 5-15,0 0-84 0,0 0-45 16,0 0 19-16,0 0 13 0,95 55-29 16,-52-30-16-16,5 2-6 15,-3 1-94-15,-1-1-178 0,-17-1-273 16</inkml:trace>
  <inkml:trace contextRef="#ctx0" brushRef="#br0" timeOffset="42564.87">14763 11446 376 0,'0'0'0'0,"0"0"50"0,0 0-33 0,0 0 3 16,0 3 30-16,0-3 0 15,0 0-29-15,0 0-8 0,0 0 2 16,0 0-7-16,0 0-2 0,0 0-1 16,2 0-4-16,5-1 0 0,-5-5-2 15,2-2-58-15,-4-2-95 16</inkml:trace>
  <inkml:trace contextRef="#ctx0" brushRef="#br0" timeOffset="43032.78">17635 11316 414 0,'0'0'0'0,"0"0"-262"16</inkml:trace>
  <inkml:trace contextRef="#ctx0" brushRef="#br0" timeOffset="45622.31">15195 7919 479 0,'0'0'0'15,"0"0"247"-15,0 0-132 0,0 0 18 16,0 0-6-16,0 0-25 0,0 0-33 15,0 0-19-15,0-37-5 0,0 58 23 16,0 10-6-16,2 6-24 0,-2 2-6 16,5 4-4-16,1-2-12 15,4 1-8-15,3-2-5 0,-3-4 2 16,2-7-4-16,-3-4-2 0,1-8 2 16,-6-5 1-16,-2-5-4 0,0-6 4 15,0 0-1-15,-2-1-1 0,0 0 0 16,-2-2 20-16,-2-6-7 15,-4-5-8-15,-5-1-5 0,5-3 0 16,-8-1 0-16,1 3-1 0,1-2-3 16,-3 1 4-16,1 4 0 0,-1 0-9 15,5 2 7-15,-5 6 1 0,5 0-2 16,-3 3 6-16,3 1-5 0,-1 5-5 16,1 3 7-16,2 6 0 15,-3 2-23-15,3 2 18 0,0 2 0 16,1 0 0-16,5-2 8 0,2-1-4 15,2-2-2-15,2-3 3 0,6-2 0 16,7-2-11-16,8-4 15 0,-1-2 8 16,7-2 2-16,4 0-7 15,-4-3-3-15,-2-4-1 0,2 0 7 16,-6 0 2-16,-9 0-2 0,1 1 8 16,-9 1 2-16,-4 3-5 0,0 1-6 15,0 1-5-15,-2 0 0 0,0 0 8 16,0 0-5-16,0 0-4 15,0-1 0-15,-2 1-6 0,2 0-77 16,0 0-11-16,0 0-31 0,0 0-108 16,4 0-31-16,5 0-142 0</inkml:trace>
  <inkml:trace contextRef="#ctx0" brushRef="#br0" timeOffset="45885.21">15462 8302 1024 0,'0'0'0'16,"0"0"225"-16,0 0-194 0,0 0 29 16,0 0 5-16,0 0-30 0,0 0-8 15,68 69-8-15,-51-59-1 0,1 0 3 16,-5 1-12-16,1-4-6 15,-8-1 5-15,5 1-7 0,-9-3-2 16,2-2 2-16,-4-1 2 0,0-1-3 16,0 0-32-16,0 0-21 0,0 0-55 15,0-3-10-15,-2-3-113 0,-2-3-199 16</inkml:trace>
  <inkml:trace contextRef="#ctx0" brushRef="#br0" timeOffset="46214.42">15421 8370 844 0,'0'0'0'0,"0"0"311"0,0 0-221 16,0 0-8-16,0 0 1 15,0 0-44-15,0 0-24 0,0 0-2 16,-13 9 1-16,15-3 8 0,3 0 15 16,-1 3-6-16,8 0 3 0,-4 3 2 15,7 0 4-15,-3 1-4 0,5 3-5 16,3 0-7-16,1-2-7 0,2 0-10 16,-7-4 1-16,-7 1-8 15,3-4 0-15,-8-2 0 0,0 1-1 16,-4-4-41-16,0 0-3 0,0-2-43 15,0 0-47-15,0-7-38 0,0-2-270 16</inkml:trace>
  <inkml:trace contextRef="#ctx0" brushRef="#br0" timeOffset="49457.78">14755 11342 572 0,'0'0'0'0,"0"0"203"0,-35 66-132 16,20-46 27-16,-1-2-37 15,-3 0-17-15,-3-2 1 0,-3-1 1 16,-6-3 5-16,-4-1 17 0,-3-4-5 16,-1-2-4-16,-4-4 0 0,-5-3-7 15,1-7-6-15,-5-6-2 0,0-5-9 16,5-6-2-16,3-7-10 15,5-4-2-15,6-11 0 0,6-6-16 16,9-8 0-16,1-7 0 0,17-4-1 16,12-3 4-16,15-1-5 0,15 2-6 15,9 5 4-15,15 4-1 0,7 11 0 16,14 3 0-16,8 16 28 16,6 18-19-16,-16 18-5 0,-9 28-2 15,-20 22-4-15,-15 19-55 0,-12 18 16 16,-14 8-39-16,-15 3 17 0,-11-5-58 15,-7-14-267-15</inkml:trace>
  <inkml:trace contextRef="#ctx0" brushRef="#br0" timeOffset="50281.08">14528 12005 1003 0,'0'0'0'0,"0"0"240"15,0 0-145-15,0 0-20 0,0 0-22 16,0 0-21-16,0 0-5 0,-33-61 1 15,24 50 10-15,-5-3-11 0,-3 5-2 16,-1 2-3-16,-5 4 0 0,-2 3 1 16,-4 11-1-16,2 4 3 15,-2 7-3-15,3 7-11 0,5 1-3 16,0 6-3-16,7 0-6 0,6 1 2 16,5 1 11-1,3-7-5-15,9-1 6 0,7-4 1 0,9-9-7 0,6-7 4 16,4-7-3-16,4-3-6 15,-5-7 7-15,-1-7-8 0,-6-4-2 16,-13-2 2-16,5 0 3 0,-7-4-6 16,-8 4-25-16,-2 1 19 0,-2-2-5 15,-6 4 9-15,-2-1 1 0,-3 4-10 16,5 2 12-16,-2 2-2 0,4 5-1 16,0 3 8-16,2 1-2 15,2 1-4-15,0 0 1 0,0 3-1 16,2 7-8-16,-2 5 13 0,6 3-1 15,-2 2-4-15,4 3 4 0,1-1 6 16,1-1-7-16,0-3 6 0,3 0-1 16,-3-7-9-16,6-3 6 15,-7-3-1-15,5-3-3 0,-6-2 1 16,3-5-3-16,-1-3-76 0,5-5-44 16,-7 2-34-16,4 4-92 0,-6 0-76 15,3 2-141-15</inkml:trace>
  <inkml:trace contextRef="#ctx0" brushRef="#br0" timeOffset="50563.97">14749 12055 642 0,'0'0'0'0,"0"0"281"0,0 0-183 15,0 0 4-15,0 0-17 0,0 0-18 16,0 0 4-16,0 0-1 0,0 0-15 15,2-4-1-15,-2 4-1 0,0 0-5 16,0 0-7-16,0 0-15 0,-2 0-10 16,2 0-8-16,-4 0 4 15,2 0-1-15,2 0-8 0,-2 2 6 16,2-1 0-16,0 0-3 0,0 2 7 16,0 5 1-16,0 3 2 0,0 7 3 15,2 10-5-15,-2 5-12 0,2 5 1 16,6 0-6-16,-2 2-104 15,7-1-119-15,-5-4-199 0</inkml:trace>
  <inkml:trace contextRef="#ctx0" brushRef="#br0" timeOffset="51062.56">14712 11489 153 0,'0'0'0'0,"0"0"53"15,0 0-48-15,0 0-10 0,0 0-125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5:13:49.841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9494 6255 764 0,'-4'0'0'0,"-6"0"280"0,8 1-170 16,0-1-15-16,2 0-10 0,0 0-22 15,0 0-9-15,0 0-21 0,0 0-12 16,0 0 7-16,10-1 17 0,0 1 6 16,5-1-7-16,-3-1-11 15,5 2-11-15,-3 0 2 0,1 0 0 16,5 0-2-16,1 1 1 0,4-1-3 16,4 0-8-16,2 0-3 0,2 0 1 15,6-4-8-15,-4 0 2 0,-2 0 2 16,0 2-1-16,-4 1 5 15,2-2 2-15,-2 3-5 0,0-1 1 16,0-1 0-16,0 1-5 0,2 1 2 16,0 0 0-16,-2 0-3 0,4-2 0 15,-2 2 2-15,2 6-6 0,0-2 3 16,0-1 1-16,3 1-2 0,-1-1 0 16,0-3 0-16,2 0 2 15,2-2-1-15,7-6 3 0,-1 0-4 16,7-1 0-16,-5 3 10 0,1 1-9 15,-5 3 0-15,1 2 6 0,-3 0-5 16,-2 1-2-16,1 7 0 0,-3 0 2 16,-2 1-1-16,2 1 1 15,-2-1-3-15,3-2 1 0,-1-1 0 16,0-1 0-16,-2-2 0 0,4 0 0 16,-1 0 0-16,1-3 0 0,2 1 0 15,1-1 1-15,-3 0 1 0,2-1 0 16,-6 1-3-16,1 0 2 15,-3 0 6-15,-2 0-5 0,-9 0 1 16,1 1 2-16,-6 2-5 0,1-3 0 16,-1 4 0-16,-5-1 3 0,3 1-3 15,-9-2 0-15,0 0 2 0,-2 0-4 16,-2-2 4-16,0 0 1 47,-2 1-3-47,2-1 7 0,-2 0-8 0,0 0-1 0,0 0 4 0,0 0-4 0,0 0-26 0,-6 0-10 15,-2-1-61-15,-9-1-235 0,-7-6-242 0</inkml:trace>
  <inkml:trace contextRef="#ctx0" brushRef="#br0" timeOffset="2523.06">15206 10089 449 0,'0'0'0'0,"0"0"240"16,0 0-131-16,0 0-18 16,0 0 4-16,0 0-27 0,0 0-23 15,0 0-22-15,0 0-7 0,-21 56-8 16,21-44-6-16,0 0 0 0,2 4 0 15,0 0-4-15,-2 2-111 0,0 3-49 16,0-1-124-16,-2-2-201 0</inkml:trace>
  <inkml:trace contextRef="#ctx0" brushRef="#br0" timeOffset="2641.12">15187 10447 704 0,'0'0'0'0,"0"0"183"15,0 0-141-15,0 0-12 0,0 0-20 16,-2 68-5-16,2-53-10 0,0 2-73 16,0 0-29-16,0 1-39 0,0-3-69 15,0-2-186-15</inkml:trace>
  <inkml:trace contextRef="#ctx0" brushRef="#br0" timeOffset="2766.88">15175 10740 442 0,'0'0'0'0,"0"0"157"0,0 0-131 16,0 0-17-16,4 60-8 0,-4-45-2 16,0-2-135-16,2 1-1 15,-2 2-224-15</inkml:trace>
  <inkml:trace contextRef="#ctx0" brushRef="#br0" timeOffset="2907.86">15183 11039 533 0,'0'0'0'0,"0"0"122"0,0 0-115 16,-2 76-5-16,2-55 0 0,0-1-4 16,2 0-105-16,-2 2-22 0,0-2-120 15</inkml:trace>
  <inkml:trace contextRef="#ctx0" brushRef="#br0" timeOffset="3100.96">15208 11561 389 0,'0'0'0'0,"0"0"142"0,0 59-113 15,0-39-6-15,2 2-5 0,-2-2-12 16,4-2-2-16,-2 0-8 0,-2 0-41 16,4-1-41-16,-4 0-41 0,0 0-138 15</inkml:trace>
  <inkml:trace contextRef="#ctx0" brushRef="#br0" timeOffset="3191.53">15216 11947 464 0,'0'0'0'16,"0"0"250"-16,0 0-158 0,0 0-9 31,-8 65-32-31,8-53-29 0,0 1-18 0,2 1-1 0,0 2-4 16,2 1-46-16,-2 3-27 0,0 1-51 15,2-3-82-15,-4 0-17 0</inkml:trace>
  <inkml:trace contextRef="#ctx0" brushRef="#br0" timeOffset="3412.77">15202 12389 516 0,'0'0'0'16,"0"0"188"-16,0 0-139 0,0 58-17 16,0-43-2-16,0 2-6 0,0-1-17 15,0 2-3-15,0 3-3 0,0-1 1 16,-5-2 0-16,3 0-1 15,0-3 0-15,0-6 0 0,0-2-1 16,2-7 0-16,0 0 0 0,0-3-37 16,0-9-20-16,0-4-31 0,-2-4-112 15</inkml:trace>
  <inkml:trace contextRef="#ctx0" brushRef="#br0" timeOffset="4956.18">13083 12523 453 0,'0'0'0'0,"0"0"220"0,0 0-150 16,0 0-17-16,0 0 4 0,0 0-5 15,0 0 0-15,0 0 4 0,0 0 1 16,2 38 3-16,6-35 8 15,2 1-15-15,1-1 2 0,1 1-11 16,3 0-15-16,-1-1 10 0,1 0 7 16,5 0-13-16,-3 2 0 0,1-1 8 15,5 0-15-15,-2-1-15 0,0 0-5 16,1 3 2-16,-1-3-3 0,4 2-2 16,-3-1 4-16,3 2-3 15,0-1-2-15,0-1 2 0,0-1-2 16,-5 0 0-16,3 0 0 0,0-1-1 15,0 2-2-15,-1 0 2 0,1 3 2 16,4 1 1-16,-4 0 8 0,-1-1-5 16,1 0-1-16,-4 0 0 15,3 0-1-15,-1-1 2 0,0-3-2 16,2-2 1-16,1 0-2 0,-1-1 1 16,4 0-2-16,-4 0-1 15,-5-1 1-15,5 1-3 0,-4 0 0 0,1 0 1 16,1 0-1-16,-2 0 2 15,1 0-2-15,3 0 2 0,-4 0-3 16,-3 1 2-16,5 3 0 0,-3-1-1 16,3 1 0-16,2 1 1 0,0-2-1 15,-1 0 4-15,-1-3-2 0,0 0 0 16,-1 0 1-16,3-7-2 16,2 1 0-16,0 1 5 0,-1-1-7 15,1-1 2-15,0 3-1 0,0-2 0 16,0 0 2-16,-3 2-1 0,-1-1-1 15,6 1 0-15,-4 0 0 0,-1 1 2 16,5 3-3-16,-2-1 1 0,-2 0 1 16,2-2-1-16,-3-1 0 15,3-1 1-15,0 1-1 0,0 0 3 16,-2-2-3-16,-1 1 0 0,3 1 0 16,-2-2 0-16,4 1 0 0,-2-3 0 15,-3-1 0-15,3-1-6 16,0-2 11-16,-2 3-3 0,-1-2-2 15,1 3 0-15,-4-2 2 0,-3 3-2 16,-3-1 1-16,1 3-1 0,-8 2 1 16,1-2-1-16,-3 4 0 0,-2 0 3 15,-2-1 2-15,0 1 3 0,0 1 2 16,0-1-4-16,0 1-1 16,0 0-2-16,0 0 1 0,0-1-5 15,0 1-41-15,-6-1-37 0,-1 1-109 16,-3 0-101-16,-2 3-170 0</inkml:trace>
  <inkml:trace contextRef="#ctx0" brushRef="#br0" timeOffset="5046.3">15146 12653 758 0,'0'0'0'16,"0"0"-128"-16</inkml:trace>
  <inkml:trace contextRef="#ctx0" brushRef="#br0" timeOffset="5467.09">14135 13015 925 0,'0'0'0'0,"0"0"267"15,0 0-203-15,0 0-7 0,0 0 0 16,0 0-31-16,0 0-12 0,-10 69 16 16,12-34 6-16,4 0-11 0,2-2 1 15,-4 0-5-15,3-3-13 0,-3-6 1 16,4-5-5-16,-6-5-1 0,0-7-2 16,0-1-1-16,-2-6 0 15,0 0-3-15,2-5-34 0,0-9-46 16,2-4-2-16,5-9-68 0,-5-3-120 15,2 4-221-15</inkml:trace>
  <inkml:trace contextRef="#ctx0" brushRef="#br0" timeOffset="6302.08">14515 13000 886 0,'0'0'0'0,"0"0"205"16,0 0-162-16,0 0 18 0,0 0 1 16,0 0-31-16,0 0-11 0,0 0 0 15,-55-56-12-15,42 54 3 0,-1 2 13 16,-7 0 5-16,0 9-2 0,1 3 10 16,-1 6 4-16,4 2 4 15,3 3 5-15,-1 0-18 0,9 1-7 16,0-2-5-16,4-1-4 0,2-5-4 15,6 0-2-15,5-4-8 0,5-3-1 16,7-3 0-16,-3-4-1 0,5-2 0 16,-2-7 7-16,0-2-3 15,-5-1-4-15,-1-3 0 0,-5 2 4 16,-1-1-5-16,-5 1-3 0,-2 4-4 16,-2-1 7-16,0 1-1 0,-2-1 4 15,-2 1 7-15,2-1-8 0,0-1 0 16,-2 2-1-16,0 0 0 15,0 2-6-15,2 2 2 0,-4 1-10 16,4 1 12-16,0 1-5 0,0 0 4 16,0 0 1-16,0 0-4 0,0 0-6 15,0 0 8-15,0 0 0 0,0 0 5 16,0 0 1-16,0 0 1 0,-2 0 0 16,2 0 0-16,0 0 1 15,0 0-1-15,0 0 2 0,0 0-3 16,0 0 2-16,0 0-1 0,0 0-4 15,0 0 0-15,0 0 2 0,0 0 0 16,0 0-1-16,0 0 0 0,0 0 5 16,0 0-3-16,0 0 3 15,0 0 0-15,0 0 0 0,0 0 1 16,0 0 0-16,0 0 0 0,0 0 3 16,0 0-2-16,0 0-1 0,0 0 3 15,0 0-7-15,0 0-1 0,0 0 2 16,0 1-2-16,0-1 2 15,0 0 2-15,0 0 1 0,0 0 3 16,-2 2 1-16,-3 3-3 0,3 3-2 16,0 4 2-16,2 6-5 0,0 1 0 15,0 2 1-15,0 2-1 0,0 3-2 16,0 1 0-16,2 3 2 16,0-1-3-16,5 0 2 0,-1-4 1 15,-2-3-2-15,2-3 0 0,-2-8 9 16,-2-5-4-16,0-3-3 0,-2-1 2 15,0-2-6-15,0 0 4 0,0 0-2 16,5 0-2-16,-5 0 4 0,0 0-3 16,0-4-14-16,0-2-6 15,-5-6-14 1,1 0-53-16,4-1-53 31,-2 1-11-31,0 2-139 0,0 4-194 0</inkml:trace>
  <inkml:trace contextRef="#ctx0" brushRef="#br0" timeOffset="14923.84">24295 9192 825 0,'0'0'0'0,"0"0"231"0,0 0-128 16,0 60-33-16,0-34-22 0,0 2-24 16,2 4-18-16,2-1-3 0,-2 1-6 15,4 3-22-15,-6-2-29 0,4-1-48 16,-4 2-50-16,0-2-39 16,0-5-113-16,0 1-91 0</inkml:trace>
  <inkml:trace contextRef="#ctx0" brushRef="#br0" timeOffset="15062.75">24289 9817 598 0,'0'0'0'0,"0"0"266"0,0 0-195 16,8 72-8-16,-4-53-39 15,-4 2-17-15,2 3-6 0,-2 1 1 16,0-2-4-16,0 4-63 0,0-4-8 16,-2 4-20-16,0-5-66 0,2-2-31 15,-4 2-109-15</inkml:trace>
  <inkml:trace contextRef="#ctx0" brushRef="#br0" timeOffset="15235.31">24282 10316 635 0,'0'0'0'0,"0"0"267"0,-6 67-159 15,4-44-38-15,2 2-12 0,0-1-23 16,2 0-25-16,-2 0-7 0,2 0-6 16,0 0-19-16,7 1-30 15,-7-1-52-15,4 0-32 0,-2-2-25 16,-2 1-51-16,0-1 38 0,-2-2-61 15</inkml:trace>
  <inkml:trace contextRef="#ctx0" brushRef="#br0" timeOffset="15372.43">24291 10893 444 0,'0'0'0'0,"0"0"223"16,-9 67-150-16,9-47-31 0,5 0-26 16,-5-1-9-16,0 0-5 0,0 3-1 15,0 0-2-15,0-1-1 0,2 2-3 16,-2-3 0-16,0 1-8 15,0 1-37-15,0-2-40 0,0-1-99 16,0 0-41-16</inkml:trace>
  <inkml:trace contextRef="#ctx0" brushRef="#br0" timeOffset="15553.25">24289 11572 670 0,'0'0'0'0,"0"0"188"16,-9 76-150-16,9-53-21 0,0-3-10 15,2-1-5-15,3 1-4 0,-1 2-18 16,-2 1-8-16,0 2-1 0,2 2-2 16,0-3-5-16,-4 5-6 15,0-1 12-15,0-3 8 0,0-4 9 16,-2-6 13-16,2-5 0 0,-2-6-28 16,-2-4-98-16,2-6-235 0</inkml:trace>
  <inkml:trace contextRef="#ctx0" brushRef="#br0" timeOffset="17774.93">15446 12515 642 0,'0'0'0'0,"0"0"155"0,0 0-58 15,0 0 12-15,66-4-36 0,-48 14-9 16,5 3-12-16,4 4-4 16,6 0 1-16,0 0-20 0,10-1-5 15,7-2 3-15,8-3-2 0,2 0-7 16,2-6 5-16,2 0-5 0,6-3 1 16,7 2-1-16,-3-2-12 0,1 0-1 15,3 0 0-15,-1 0-4 0,1 4-1 16,1 2 0-16,3 4 0 15,-5 4 0-15,3 1 0 0,-7 3 0 16,1 1-8-16,3-1 7 0,-3 0-5 16,1-1 5-16,5-3 1 0,-3-2 0 78,3-1-1-78,-3-1 4 0,-3 1-6 0,3 2-9 0,-5-3-9 0,-4 0-1 0,-2 0 16 0,-2-3 3 15,3 0 1-15,-5-2 4 0,4-2 0 0,2-3-4 0,-2-2 4 0,0-1 1 0,3 1-4 0,-3 0 2 0,0-2 4 16,-2-1-4-16,-2 1 0 0,0 0 2 16,4 0-4-16,2 1 1 15,0 1 0-15,5 0 1 0,-5 1-3 16,2 1-5-16,1 1-5 0,1-2 8 16,0 0 4-16,-1 1 0 0,-1-4-3 15,-2 2 7-15,0 0-7 0,-4 0 6 16,-2-1 0-16,-2 0 5 15,0-2 2-15,0 1-2 0,-2-2-5 16,0 3-2-16,0-2 2 0,-4-2-4 16,-1 1 2-1,5-1 2-15,-4 3-4 0,6-1 2 0,-2 0 7 0,-4 0-3 16,-1 2 7-16,-1 0-5 0,0 1-6 16,-3 0-1-16,-1 2 0 15,-3 2 1-15,3 0-1 0,-5-2-13 16,3-2-1-16,1 0 4 0,-1 0-3 15,-1-2 5-15,1-4 9 0,3 1-1 16,-1-1 0-16,1-1 24 0,-1 2-4 16,0-2 3-16,-1 0-4 15,-1 0-12-15,-3 1-5 0,2-3 0 16,1 2-1-16,-1-2-2 0,9 2-1 16,-4-2 2-16,4 0 0 0,1-1-2 15,-1 0 3-15,0 1-1 0,2 1 0 16,-3-1 3-16,1 1-2 15,-4 1 12-15,-3 1 4 0,1-2 9 16,-3 1-3-16,3 0-4 0,-5-1 0 16,3 4-11-16,-5-2-5 0,-2 1-5 15,1 1 4-15,-3 0 0 0,0-3-3 16,-6 0 2-16,6 0 0 16,-6-2-2-16,4 2 2 0,-6-5 5 15,4 2-4-15,0-1 6 0,1 1-3 16,-1 1-4-16,0-1 6 0,0 3-6 15,-4 0 1-15,2-1 2 16,2 4-3-16,-4-1 0 0,2-1 0 16,-2 2 1-16,-2 1-4 0,4-3 4 15,-5 0-4-15,3 1 3 0,-2-2 0 16,2-2-1-16,2 2 0 0,-4-3 0 16,-2 3 3-16,-2-1-3 0,1 2 0 15,1 1 13-15,0-1-4 0,4 2 1 16,0-2-5-16,2-1-4 15,0 2 5-15,2-3-4 0,-2-1 2 16,2 0 5-16,0-1 6 0,2 2 15 16,-8-2 0-16,2-1-6 0,-4 3-7 15,-6-2-5-15,-3 4-6 0,-6-1-5 16,-1 2 2-16,-7 0-3 16,0 0 0-16,4-1-11 0,4 1 5 15,-3 2 3-15,5 0 3 0,0-1 0 16,3-2-12-16,-3 1-1 0,3-4 2 15,5 0-7-15,-5-4 6 0,-1 4-9 16,1-1-26-16,-9 2-66 0,2-1-78 16,0 4-235-16,-5-4-295 15</inkml:trace>
  <inkml:trace contextRef="#ctx0" brushRef="#br0" timeOffset="18569.75">19429 13121 1013 0,'0'0'0'0,"0"0"291"16,0 0-210-16,0 0 18 0,76 7-50 16,-47-1-19-16,6 2-5 0,-4 4-16 15,-8 0-3-15,-4 0-6 0,-9 3 0 16,-4-1 5-16,-6 4-2 15,-6 5 5-15,-8 2 2 0,-9 0 10 16,-4-2 3-16,-2-3 4 0,4-6-2 16,5-6-2-16,9-3 2 0,3-4-5 15,8-1-4-15,2 0-9 0,10-6-14 16,11-4 5-16,2-2 2 0,10 1 0 16,-4 6-11-16,4 1-2 15,-4 4 2-15,-4 4 9 0,-6 4-2 16,-5 6-7-16,-11 5 5 0,-5 2 7 15,-11 8 0-15,-7 1 2 0,-7-1 7 16,-4-5 0-16,0-2 2 0,-2-6-6 16,2-3-4-16,0-9 1 15,8-4-6-15,7-6-25 0,4-7-30 16,7-3-51-16,6-2-45 0,11-3-48 16,5-1-151-16,-5 0-510 0</inkml:trace>
  <inkml:trace contextRef="#ctx0" brushRef="#br0" timeOffset="19013.62">19950 13326 1019 0,'0'0'0'15,"0"0"301"-15,0 0-233 0,0 0-34 16,0 0 1-16,0 0-8 0,-33-64-11 15,41 55-9-15,0-3 0 0,3 4-3 16,3 6-5-16,3 2 2 0,-1 1 0 16,3 7 0-16,3 2 1 15,1 1 0-15,-2 1 2 0,-3 5 5 16,-1 0-3-16,-7 1-1 0,-8 0-1 16,-2 1 0-16,-2 1 3 0,-12 3 9 15,-3 1 1-15,-5 1-5 0,-7 2 0 16,-2-4-5-16,2 1 6 15,0-6 8-15,8-4 7 0,5-5-1 16,7-6-8-16,7 0-7 0,2-3-7 16,4 0-3-16,7-6 1 0,7-6-2 15,3 1 4-15,6 1-2 0,-2 2-4 16,4 3 2-16,2 4 1 16,-5 1-2-16,1 1-1 0,-4 6 1 15,-4 2-29-15,-1-1-16 0,-9-3-22 16,1-3-17-16,-4-2-6 0,0-1-48 15,-4-8-79-15,7-6-92 0,-7-3-241 16</inkml:trace>
  <inkml:trace contextRef="#ctx0" brushRef="#br0" timeOffset="19255.75">20343 13314 998 0,'0'0'0'0,"0"0"382"16,-62 50-260-16,39-23-21 0,8 0-21 15,1-2-26-15,10 1-18 16,2-2-20-16,2 1-9 0,12 3-2 16,5-9-2-16,3-2 0 0,9-9-6 15,2-5 2-15,4-5 1 0,3-9-11 16,-7-7 11-16,-7-7 0 16,-1-1 0-16,-8-1 3 0,-7 0 0 15,-8 2 0-15,0-3 11 0,-10 1 14 16,-9 1-3-16,-4-2-16 0,-4 7-6 15,-2 4-6-15,7 7-27 0,-1 7-48 16,6 2-189-16,3 1-285 0</inkml:trace>
  <inkml:trace contextRef="#ctx0" brushRef="#br1" timeOffset="29664.6">5304 7463 937 0,'0'0'0'0,"0"0"110"16,0 0-80-16,0 0 72 0,0 0-12 16,0 0 8-16,0 0-36 15,79 52-22-15,-44-43 4 0,2-2-12 16,13-5-10-16,1-2-4 0,5 0-2 16,2-1 3-16,-4-3-1 0,2 0 1 15,-5 2 4-15,3 2 0 0,0 0 3 16,-2 0-6-16,1-1-2 15,-1 2-9-15,-2 0 0 0,-1 0-6 16,1-1 3-16,4 0 6 0,-3-1 1 16,-1 1 0-16,6 0 2 0,-5 0-5 15,-3 0-4-15,-1-1 0 0,-1 4-3 16,-1 0 5-16,3 0-4 16,-3 0-4-16,1-1 0 0,-1 0 2 15,-1-4-1-15,-1 2-1 0,1 0 0 16,-1-1 0-16,-2-1 2 0,1 0 1 15,-7-1 0-15,4 2 0 0,0 1 0 16,-4-2-2-16,5 1 1 0,-3 1 0 16,0 0-4-16,2 0 2 47,1 0 0-47,-5 1 1 0,4-1 0 0,0 3 2 0,-6 0-5 0,9 0 3 0,-1 2 1 0,-2-5-3 0,-3 2 2 15,5-2 5-15,-10 0 4 0,6-1 0 16,-8-3 2-1,2 1 0-15,-8 1 1 0,-9-1 4 0,1 3-10 16,-9-1-4-16,-4 1 1 0,-2 0-4 16,0 0 0-1,-2 0 2 1,-4 0-3-16,-7 0-110 0,3-5-38 0,-4-3-254 0,-1-1-545 0</inkml:trace>
  <inkml:trace contextRef="#ctx0" brushRef="#br1" timeOffset="30890.41">10726 7483 122 0,'0'0'0'0,"0"0"80"0,0 0-38 16,0 0-19-16,0 0-14 0,0 0-12 16,0 0-12-16,0 0-17 0,-6-8-52 15,6 7-58-15</inkml:trace>
  <inkml:trace contextRef="#ctx0" brushRef="#br1" timeOffset="31056.59">10726 7483 14 0,'-6'-5'0'16</inkml:trace>
  <inkml:trace contextRef="#ctx0" brushRef="#br1" timeOffset="31125.85">10720 7489 6 0,'0'0'-3'0</inkml:trace>
  <inkml:trace contextRef="#ctx0" brushRef="#br1" timeOffset="31272.51">10720 7489 15 0,'0'0'0'0,"0"0"10"16,0 0-12-16,0 0-7 0,0 0-5 16</inkml:trace>
  <inkml:trace contextRef="#ctx0" brushRef="#br1" timeOffset="31785.77">10720 7490 32 0,'0'0'51'0,"0"0"-27"16,0 0-12-16,0 0 1 0,0 0-8 15,0 0-3-15,0 0-2 0,0 0 0 16,0 0-3-16,0 0-1 15,0 0 1-15,0 0 3 0,0 0 0 16,0 0 0-16,0 0 0 0,0 0 11 16,0-1-1-16,0 1 3 0,0 0-2 15,-2 0-7-15,2 0 3 0,0 0 5 16,-2 0 12-16,2 0-1 0,0-1-8 16,-2 1-9-16,2 0-2 15,0 0-3-15,0 0-1 0,0 0 0 16,0 0-11-16,0 0 6 0,0 0 5 15,0 0 0-15,0 0 0 0,0 0-1 16,0 0 1-16,0 0 0 0,0 0 4 16,-2 0-2-16,2 0-1 15,0 0 3-15,0 0-1 0,0 0-4 16,0 0 0-16,0 0-5 0,0 0-1 16,0 0 2-16,0-1-2 0,0 1-8 15,0 0-1-15,0 0-3 0,0 0 11 16,0 0 9-16,0 0 3 15,0 0 8-15,0 0 12 0,0 0-3 16,0 0-17-16,0 0-5 0,-2 0-1 16,2 0-5-16,0 0-2 0,0 0-5 31,0 0 5-31,0 0 2 0,-2 0-1 0,2 0 2 0,0 0 0 0,0 0 4 31,0 0 1-31,0 0 2 0,0 0 4 0,0 0-2 0,0 0 4 16,0 0 18-16,0 0-12 0,0 0-7 15,0 0-5-15,-2 0 0 0,2 0 0 16,-2 0 0-16,2 0 4 0,0 0 5 16,0 0 1-16,-5-1-4 15,5-2 3-15,0 2 6 0,0 0-7 16,0-2-18-16,0 0-103 0</inkml:trace>
  <inkml:trace contextRef="#ctx0" brushRef="#br1" timeOffset="33076.74">23509 9658 299 0,'0'0'0'0,"0"0"184"15,0 0-104-15,0 0-4 0,0 0-4 16,0 0 0-16,0 0 18 47,0 0-23-47,17-24-7 0,-17 24 14 0,2 0-2 0,0 0 6 0,-2 0 13 0,0 0-23 0,0 0-17 0,0 0-9 15,0 2-21-15,0 6-8 0,0 6-3 16,0 4 0-16,4 9-3 0,-4 2-4 16,2 7 0-16,-2 2-1 0,4 4-4 15,-4 0 4-15,0 6 0 0,-4 0-3 16,4 1 2-16,0 2 0 0,0-1-2 16,0 0-3-16,0-3-2 15,-2-2 2-15,2-2 7 0,-2-5-2 16,2-5-2-16,0-7 2 0,0-5 0 15,0-5-2-15,0-5 2 0,0-6 1 16,0-5-3-16,2-4 2 0,4-7 0 16,-4-5-2-16,3-3-17 15,1-2-17-15,-6-3-24 0,2-3-12 16,2 0-20-16,-4-6-58 0,0-2-13 16,0-3-125-16,0-4-204 0</inkml:trace>
  <inkml:trace contextRef="#ctx0" brushRef="#br1" timeOffset="33639.03">23365 9134 617 0,'0'0'0'0,"0"0"306"16,0 0-192-16,0 0-5 0,0 0-26 15,0 0-27-15,0 0-10 0,-25 67-7 16,19-26-8-16,4 9 4 0,2 2-3 15,0 4-11-15,-2-5-5 16,2-2-9-16,0-7-4 0,0-6-1 16,0-6-2-16,4-6 0 0,2-7 1 15,-6-5-1-15,4-5-33 0,2-5-9 16,-4-2-9-16,2-2-18 0,1-6-11 16,-3 0 2-16,-2 1 7 15,0 2 4-15,0 4 38 0,0 1 27 16,0 0 3-16,0 0 6 0,0 0 25 15,-2 0 27-15,2 0 5 0,0 0 14 16,0 0 0-16,6 0-14 0,10-2-2 16,1 2-5-16,14-1-22 15,4-1-9-15,8-1-4 0,5-1 0 16,6 2 0-16,-9-1-11 0,-8 3-5 16,-4 0-5-16,-12 0-2 0,-9 6-10 15,-1 1-2-15,-11-2-4 0,2-1 0 16,-2-1-9-16,-2-3-26 15,-9 0-3-15,-1-1-21 0,2-5-45 16,-1-5-16-16,-1-2-38 0,2 1-178 16,-3-3-194-16</inkml:trace>
  <inkml:trace contextRef="#ctx0" brushRef="#br1" timeOffset="34096.36">23462 9208 880 0,'0'0'0'0,"0"0"258"16,0 0-157-16,0 0-33 15,0 0-9-15,0 0-23 0,0 0 2 16,0 0-6-16,70 15-15 31,-29-12-3-31,3 0-8 0,1-3-4 0,-1-1 4 0,-3-4-1 0,-8 0 5 0,-8 2-2 16,-4 3-4-16,-11 0-4 15,-4 2 0-15,-6 3 9 0,0 3 18 16,-4 2 0 0,-6-1-11-16,1 0-2 0,3 0-3 0,-2-5-4 0,4-1-5 15,4-3 1-15,-2 1-2 0,2-1-2 16,0 0 2-16,0 0-3 0,0 0-5 16,0 0 8-16,0 0-1 15,0 0 0-15,0 0-2 0,0 8 5 16,0 3-3-16,2 12 0 0,-6 4 12 15,2 8-3-15,0 3 0 0,2 3-2 16,-3 1-4-16,1-4-2 16,2 2 0-16,0-9-2 0,0-3-8 15,5-7-1-15,-5-3-7 0,0-8 2 16,0-3-5-16,0-6-24 0,2-1-17 16,0 0-23-16,-2-7-71 0,0-2 3 15,0 0-56-15,0 0-205 0</inkml:trace>
  <inkml:trace contextRef="#ctx0" brushRef="#br1" timeOffset="37979.83">23646 10928 480 0,'0'0'0'0,"0"0"170"16,0 0-97-16,0 0-6 0,0 0 30 15,0 0-30-15,0 0-17 0,0 0 8 16,0 0-4-16,10 9-5 16,-10-9-5-16,0 0-9 0,0-2-5 15,-8-2 7-15,6 2-6 0,-2-1-5 16,-3-2-4-16,5-1-7 0,-6 1-4 15,0-4-7-15,2 2 3 0,-7-1-2 16,3 0-2-16,-2 2 3 0,-1-1 2 16,-3 1 0-16,1 2 2 15,1 1-3-15,-7 3 2 0,2 0 8 16,-1 0 0-16,3 3-1 0,-6 4 1 16,5 5 0-16,1-1-3 0,-1 4-4 15,7 0-5-15,1 3-4 0,6 3 2 16,-4 1-2-16,6 3-1 15,2 3 0-15,0 1 1 0,10 0-1 16,0 4 0-16,7-4 2 0,3 0-2 16,3-6 0-16,2-4 3 0,2-4-3 15,-4-3 0-15,-3-2 2 0,-1-4-3 16,-1-6 2-16,-7 0 0 0,1-6-2 16,-4-5 2-16,1 0 0 15,1-2-2-15,-2-6 1 0,3 1-2 16,-9-6-13-16,2 0 5 0,-2 1-9 15,0-5-5-15,2 8 4 0,2 2 8 16,-4 6 2-16,-2 6 9 0,0 1 2 16,0 4-2-16,0 1 2 15,0 0 6-15,-2 6 5 0,-2 3-5 16,2 5-1-16,2 2-3 0,0 2 0 16,2 6 1-16,4-3-5 0,-1 1 2 15,3-1 10-15,4-3-8 0,7-1 6 16,-5-4-5-16,-1-4-2 15,3-1 3-15,-10-3-1 0,3 0-7 16,1-3 6-16,-8-2-1 0,2 0-3 16,2-2-6-16,-4-3-18 0,5 3-25 15,-3-1-18-15,-4 3-52 0,2-1-62 16,-2 0-14-16,0-2-112 16,2 0-204-16</inkml:trace>
  <inkml:trace contextRef="#ctx0" brushRef="#br1" timeOffset="38318.87">23871 11096 765 0,'0'0'0'16,"0"0"227"-16,0 0-158 0,0 0-24 15,0 0 1-15,0 0-8 0,2 67-18 16,0-55 5-16,4 5 8 15,-3-2 0-15,-3-1-4 0,0-1-6 16,0-1 4-16,0-1 0 0,0-4 0 16,0-2-3-16,0-5-2 0,0 0-4 15,0 0-5-15,0-6-5 0,4 0-6 16,0-4 3-16,6-2-4 0,-6 0-2 16,5-1 1-16,-3-1-1 15,4-1-5-15,0 1 3 0,-1 1-3 16,1-1-4-16,0 3 9 0,-3 4 1 15,-1 0 0-15,-2 7 0 0,-2 0 2 16,2 8 4-16,-4 7 14 0,0 2 0 16,0 2 6-16,0 1-3 15,0 2-7-15,0-3-11 0,2 0-1 16,2 0-2-16,2-7-4 0,5 0-107 16,-7-6-52-16,-2-4-138 0,0-2-203 15</inkml:trace>
  <inkml:trace contextRef="#ctx0" brushRef="#br1" timeOffset="43051.91">27974 13055 297 0,'0'0'0'16,"0"0"140"-16,0 0-76 0,0 0-13 16,0 0-12-16,0 0-18 15,0 0-16-15,0 0-5 0,-18 47 0 16,16-47-28-16,2-2-41 0,0-2-41 16,0-2-30-16,0 0-74 0</inkml:trace>
  <inkml:trace contextRef="#ctx0" brushRef="#br1" timeOffset="43337.17">27974 13055 413 0,'-37'-55'0'0,"37"49"231"15,-2 1-102-15,2 0-14 0,0 2-4 16,0 2-25-16,0-1-11 0,-2 2-12 16,2 0-23-16,0 0-14 15,2 11 8-15,0 4 22 0,-2 5-16 16,0 7-3-16,0 1-9 0,0 5-5 15,0 4-4-15,0-2-5 0,0 1-6 16,0-2-3-16,0-8 3 0,0 1-4 16,0-9-4 15,4-6 0-31,2-5 7 0,-3-4-8 0,1-2 2 16,-2-1-2-16,2-3-6 0,-2-9-12 0,2-5-18 0,2-2-40 46,0-4-41-46,-3 3-31 0,1-2-97 0,-2 1-63 0,-2 3-208 0</inkml:trace>
  <inkml:trace contextRef="#ctx0" brushRef="#br1" timeOffset="43863.05">28140 13154 565 0,'0'0'0'15,"0"0"249"-15,0 0-124 0,0 0-50 16,0 0 0-16,0 0-19 0,0 0-18 16,0 0-11-16,0 0 3 15,-27-43 2-15,27 26 3 0,0 2-1 16,4 1 1-16,2 0-3 0,7 2-9 16,-5-1-5-16,6 5-1 0,-5 1 6 15,9 3 0-15,-5 2-8 0,1 2-5 16,7 1-3-16,4 6 2 15,-1 3 5-15,-3 0-3 0,-4 1-7 16,-11 5 1-16,4 0-3 0,-10 1-2 16,2 2 0-16,-6 0 6 0,-8-1-6 15,3 4 6-15,-5 1-5 0,-5-1-1 16,-3 2 0-16,1-2 4 0,-2-1-6 16,5-3 4-16,3-4-1 15,1-2 2-15,9-2 10 0,1-4-3 16,2-4-7-16,2-2 4 0,0 0 0 15,2 0-8-15,5-2 2 0,5-4 7 16,2 2-5-16,5 1 2 16,4 2 6-16,2 1 2 0,-5 0 2 15,1 4-5-15,0 2-7 0,-9 1 2 16,-2 1-2-16,-4-3-2 0,1 1 5 16,-3-3-5-16,-2 1 1 0,-2-2 3 15,2-2-5-15,0 0 0 0,0 0-3 16,0-5 3-16,0-2-79 15,4-4 8-15,1-1-43 0,-1-2-92 16,8 0-23-16,-5 3-165 0</inkml:trace>
  <inkml:trace contextRef="#ctx0" brushRef="#br1" timeOffset="44118.65">28570 13129 1066 0,'0'0'0'0,"0"0"208"16,0 0-93-16,0 0-34 0,84 8-14 16,-53-8-29-16,9 3-20 15,-7-2-8-15,4-1-3 0,-8 2-5 16,-2-2 1-16,-13 0-5 0,3 1-10 16,-11-1-7-16,-4 0-18 0,-2 0-6 15,0 0-9-15,-8 0-51 16,-7-2-19-16,1-3 6 0,-3-1-16 15,1-3-37-15,-5-5-20 0,3 1-48 16</inkml:trace>
  <inkml:trace contextRef="#ctx0" brushRef="#br1" timeOffset="44305.64">28719 12973 557 0,'0'0'0'0,"0"0"381"16,0 0-263-16,0 0-36 15,0 0 7-15,-17 88-13 0,15-47-14 16,-2 3-8-16,-5 3-11 0,7-1-11 15,0-2-18-15,2-6-6 0,2-8-7 16,3-8-2-16,7-6-2 0,-6-6-16 16,7-8-20-16,-3-2-23 15,2-8-49-15,-1-10-99 0,1-2-130 16,-8-6-233-16</inkml:trace>
  <inkml:trace contextRef="#ctx0" brushRef="#br1" timeOffset="44518.48">29070 12955 955 0,'0'0'0'16,"0"0"239"0,0 0-145-16,0 0-19 0,0 0 12 0,0 0-27 0,-60 80-23 15,52-40-6-15,-1 7-1 0,5 0-2 16,4 4 0-16,2-7-13 0,9-4-12 15,9-10-3-15,3-6 0 0,2-9-53 16,2-7 0-16,0-2 10 0,-11-7-15 16,3 1-67-16,-7-4-55 15,-1-6-78-15,-7-4-185 0</inkml:trace>
  <inkml:trace contextRef="#ctx0" brushRef="#br1" timeOffset="44934.89">29295 13030 1076 0,'0'0'0'0,"0"0"170"15,0 0-93-15,0 0 4 0,9 73-10 16,-7-43-33-16,0 2-23 16,4-1-7-16,-2 1 1 0,-2-5-7 15,4-6-4-15,-2-3 4 0,-2-3-3 16,1-5-6-16,-1-2 8 0,-2-5-1 15,0-3 0-15,0-1 0 0,0-8 4 16,0-6-5-16,2-4 0 16,0-5 0-16,0-4-2 0,8-1 5 15,-4 0-2-15,7 0 0 0,1 2-5 16,3 4 4-16,1 6-9 0,-3 5 7 16,3 5 2-16,1 7-2 0,-5 0 6 15,1 11-1-15,1 4 3 0,-5 5 7 16,-5 3 0-16,0 0-6 15,-6 1 2-15,0 1-2 0,0-4-2 16,2 0 4-16,-4-4-3 0,2-5-6 16,0-5 2-16,0-2-1 0,0-5-30 15,4 0-26-15,-2-3-42 0,9-7-79 16,-7-6-29-16,0-1-177 16</inkml:trace>
  <inkml:trace contextRef="#ctx0" brushRef="#br1" timeOffset="45107.52">29682 13103 1009 0,'0'0'0'15,"0"0"198"-15,0 0-65 0,70 2-39 16,-37 0-14-16,0 0-33 0,4 1-33 16,-1-2-13-16,-5 0-2 0,-7 0-42 15,-3 0-8-15,-2 4-49 0,-7-3-35 16,-4-2-45-16,-4 0-190 15,-1-3 7-15</inkml:trace>
  <inkml:trace contextRef="#ctx0" brushRef="#br1" timeOffset="45309.68">30066 12973 976 0,'0'0'0'15,"0"0"279"-15,0 0-170 0,0 0-22 16,13 58-13-16,-11-30-35 0,-2 4-16 15,0 0-2-15,2 2 0 0,-2-4-11 16,2-1-7-16,0-4-1 16,0-1-4-16,6-9-48 0,-2-3-7 15,-3-6-20-15,-1-1-36 0,0-4-22 16,-2-1-39-16,2-4-151 0,4-5-17 16</inkml:trace>
  <inkml:trace contextRef="#ctx0" brushRef="#br1" timeOffset="45608.52">30277 12922 1009 0,'0'0'0'0,"0"0"153"15,0 0-36-15,0 0-36 0,0 0 6 16,70 41-29-16,-57-16-40 0,1 3-9 15,-5 4 5-15,3 2 13 0,-10 2-8 16,-2 1-10-16,0 1-1 16,-14 0-6-16,-3 0 3 0,-2-3 9 15,-1-6 3-15,1-4 2 16,3-4-1-16,5-8-14 16,-1-4-5-16,10-6 2 0,2 0-2 0,0-3-24 0,4 0 0 15,6-6-14-15,1-4-42 0,5-5-34 16,1 3-79-16,-5-1-125 15,3 0-146-15</inkml:trace>
  <inkml:trace contextRef="#ctx0" brushRef="#br1" timeOffset="45891.43">30701 13112 1339 0,'0'0'0'0,"0"0"197"0,-58 64-159 15,37-39-7-15,3 0 12 0,7-1-26 16,3-2-16-16,4-4-2 15,4-7-79-15,0-5-7 0,0-5-78 16,4-1-29-16,-2-7-79 0,9-3-191 16</inkml:trace>
  <inkml:trace contextRef="#ctx0" brushRef="#br1" timeOffset="46015.92">30593 13111 1137 0,'0'0'0'16,"0"0"295"-16,0 0-223 0,38 62-37 15,-18-41-22-15,1-3-6 0,2 0-14 16,-5-5-81-16,1-2-104 0,-7-6-170 16</inkml:trace>
  <inkml:trace contextRef="#ctx0" brushRef="#br1" timeOffset="46471.31">30910 13095 887 0,'0'0'0'0,"0"0"260"16,10-60-169-16,4 44-47 0,5 4-1 15,0 2 11-15,1 7-12 0,1 3-2 16,0 4-2-16,1 9-17 0,-3 6-4 16,-5 5 0-16,-3 4 0 15,-7 2-4-15,-4 2-10 0,0 0 4 16,-10-4-6-16,-3-1 0 0,-5-2 3 16,-1-2-4-16,-4-1 0 0,1-3 0 15,-5-7 4-15,4-1-4 0,4-6 0 16,5 2 5-16,1-1-5 15,7-4 0-15,6 1 17 0,0 0-17 16,11 0 0-16,3 1 15 0,5-1 6 16,1-3-5-16,3-2-11 0,2-1-4 15,-2-2 4-15,6 2-4 0,-5 1-2 16,3 0-6-16,-10-2-19 16,-1 1-26-16,-9-1-24 0,-1 0-28 15,-4 0-77-15,-2-2-26 0,0-1-168 16</inkml:trace>
  <inkml:trace contextRef="#ctx0" brushRef="#br1" timeOffset="46631.14">31242 12825 1200 0,'0'0'0'0,"0"0"228"15,0 0-144-15,0 0-14 0,0 85-24 16,-2-58-23-16,2 2-20 15,0-4 1-15,7-4-8 0,-3-5-65 16,2-4-11-16,0-6-55 0,0-4-101 16,-4-2-34-16,0-6-115 0</inkml:trace>
  <inkml:trace contextRef="#ctx0" brushRef="#br1" timeOffset="47018.18">31259 12886 940 0,'0'0'0'16,"0"0"355"-16,0 0-242 0,0 0-37 15,62-11 3-15,-35 11-41 0,0 4-20 16,4 1-10-16,0 1-1 0,-2 0-6 16,-2-2-2-16,-3 1 2 15,-9-4-3-15,-3 3-13 0,-6-3 6 16,-1-1 1-16,-3 0 4 0,-2 0 5 16,0 0 0-16,0 0 7 0,0 0 8 15,0 0-10-15,-2 0 2 0,2 0 2 16,-2-1-10-16,-1-1 0 15,1 1 4-15,-4 1-6 0,4 0 2 16,-2 0 0-16,-4 3 0 0,2 3 0 16,-5 2 0-16,3 1 6 0,-2 4 5 15,-1 5 11-15,-1 4 4 0,-1 4-9 16,-1 5-4-16,2 4-5 16,-1 5-6-16,3 3 0 0,-1 3 0 15,9 0-4-15,0-3 0 0,2-2-18 16,9-3-31-16,1-3-5 0,-2-4-24 15,3-3-45-15,3-4-43 0,1-5-19 16,-5-3-119-16,4-4-45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5:20:41.547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24378 12391 1045 0,'0'0'0'0,"0"0"267"0,0 0-148 16,0 0-42-16,0 0-40 15,0 0-22-15,0 0-6 0,0 0-2 16,33-31 0-16,-21 37 0 0,-4 0 2 15,7 1-6-15,-7 2 1 0,-2-3-1 16,0 4-2-16,-6 3 3 0,0 0 3 16,-10 3 3-16,0 0 6 15,-5-1 5-15,5-4 0 0,-2-2-4 16,3 0-3-16,1-4 0 0,2-1-3 16,4-4 3-16,2 0-11 0,0 0-6 15,8 1-2-15,4 1 3 0,1 3 3 16,3-2 0-16,3 3-1 15,0 1 0-15,-1 1 1 0,-3 2-1 16,-3 2-1-16,-6 4 1 0,-4 2 1 16,-4 2-1-16,-6 3 5 0,-9-2-6 15,1 1 2-15,-5-3 5 0,1-2-4 16,3-4 0-16,-2-5 1 0,3-4-6 16,10-1 0-16,-3-3-32 15,7-2-56-15,2-6-53 0,9-7-84 16,1-3-179-16,4-2-145 0</inkml:trace>
  <inkml:trace contextRef="#ctx0" brushRef="#br0" timeOffset="389.05">24640 12374 1110 0,'0'0'0'0,"0"0"167"0,0 0-81 16,0 0-35-16,77 7-7 0,-57 5-20 16,-3 5-12-16,-5-3-7 0,-6 1-3 15,-1 1 2-15,-5 2 3 0,-3 3 11 16,-5 0 12-16,-10-1 9 16,-3-2 4-16,2-1-3 0,1-2-12 15,3-7 2-15,3-3-3 0,4-2-9 16,5-2-12-16,3-1 0 0,3 0-7 15,7-6-19-15,4-3 20 0,5 0 0 16,4 2-27-16,-1 5 18 0,-3 1 3 16,-2 1-1-16,-3 4 8 15,-2 7-2-15,-5 2-4 0,-7 5 7 16,-7 2 1-16,-7 2-2 0,-3 2 1 16,-3 1-1-16,-1-2-2 0,0-2 2 15,3-5-1-15,1-5-1 0,5-6-32 16,4-5-60-16,8-6-80 15,0-10-51-15,10-5-166 0</inkml:trace>
  <inkml:trace contextRef="#ctx0" brushRef="#br0" timeOffset="967.49">25132 12369 879 0,'0'0'0'0,"0"0"202"0,0 0-136 16,0 0-21-16,0 0-10 16,-10-66-13-16,-1 62-7 0,1 4 8 15,-4 1 1-15,-1 10 0 0,3 6 8 16,-7 3 7-16,5 4 15 0,1 0-9 16,3 2-13-16,4-2-8 46,6-1-3-46,0-4-6 0,4-7-8 0,10-2-1 0,5-8-5 0,6-2 0 0,-3 0 5 0,-1-6-5 0,-2-1-1 16,-7 1 0-16,3 0 4 0,-11-1-5 16,0 3 2-16,-2-1 2 0,-2 0-3 15,0 1 0-15,0 0 0 0,-2-3 0 16,-2 0 0-16,2 2 1 0,2-4-2 16,-4 3 0-16,1-3 0 15,3 0-14-15,0 0 10 0,0 1-3 16,0 1 2-16,0 1 6 0,0 3 0 15,0 2 0-15,0 1-1 0,0 0 0 16,0 0 0-16,0 0 1 0,0 0 0 16,0 0-3-16,0 0 5 15,0 0 0-15,0 0-2 0,0 0 0 16,0 0 3-16,0 0-3 0,0 0 0 16,0 0 1-16,0 0-2 0,0 1 2 15,0 2 13-15,0 4-1 0,0 2 3 16,0 4-3-16,-4 5 4 15,4 3 2-15,0 8-2 0,0 5-3 16,-2 7 2-16,2 4-8 0,0 3-6 16,2 4 1-16,-2-2-6 0,4-4-51 15,1-5-23-15,-1-2-20 0,0-4-53 16,0-4-20-16,2-2-44 16,-4-4-89-16,-2-5-100 0</inkml:trace>
  <inkml:trace contextRef="#ctx0" brushRef="#br0" timeOffset="3729.28">32076 12950 751 0,'0'0'0'0,"0"0"365"0,0 0-231 16,0 0-55 15,0 0-17-31,0 0-22 0,0 0-17 0,-5-3-8 0,-1 4-6 0,2 6-4 0,-6 4 3 16,-3 1 2-16,1 0-1 0,-3 2 6 15,-1-1 4-15,-3 2 8 0,1 0 3 16,-1-3-4-16,5-2-2 16,1-3-3-16,5-4-4 0,0-2-3 15,6-1-3-15,2 0 3 0,0 0-7 16,0 0-4-16,0 0 4 0,0 0 0 15,0 0-4-15,0 2 3 0,0-1-2 16,0 0 0-16,0-1 3 0,0 0-1 16,0 0 0-16,0 0-1 15,0 0 0-15,0 0 0 0,0 0 1 16,0 0 2-16,0 0-2 0,0 0 8 16,0 0-1-16,0 0 1 0,0 0 0 15,0 0-4-15,0 0-2 0,0 0 1 16,0 0-4-16,0 0-6 15,0 0 2-15,2 3-1 0,0 3-7 16,6 4 11-16,6 1-4 0,1 4 0 16,1-1 0-16,5 0-2 0,0 0-76 15,-3 0-10-15,1-3-52 0,-7 0-78 16,-1-3-30-16,-3-4-154 16</inkml:trace>
  <inkml:trace contextRef="#ctx0" brushRef="#br0" timeOffset="4040.32">31844 13318 451 0,'0'0'0'0,"0"0"317"0,0 0-159 16,0 0-25-16,0 0-56 0,0 0 19 16,0 0-20-16,0 0-21 0,0 0 3 15,-8-16-10-15,8 16-9 0,2 0-5 16,-2 0-10-16,4 1-14 0,4 4-4 16,3 3 19-16,9 2-12 15,3-2-12-15,2 2 3 0,0 1-8 16,-5-1-49-16,-1 0-29 0,-5-2-48 15,-1-4-95-15,1-2-101 16,-6-2-210-16</inkml:trace>
  <inkml:trace contextRef="#ctx0" brushRef="#br0" timeOffset="4484.2">32338 12972 776 0,'0'0'0'16,"0"0"294"-16,0 0-177 15,0 0-14-15,0 0-43 0,0 0-7 16,0 0-12-16,62 52-18 0,-56-39-12 15,-4 3-6-15,-2-1 5 0,0 0-3 16,-8 0 8-16,-2 2 6 16,-7 1-2-16,-1-1 0 0,-1-2-3 15,2-5-2-15,9-5-6 0,6-1 0 16,-4-4-4-16,6 0-3 0,6 0 0 16,0-6-2-16,7 0-15 0,1 0 10 15,3 0-10-15,1 1-9 0,-1 5 18 16,1 0 5-16,-3 7 0 47,4 4 0-47,-7 3 0 0,-2 1 1 0,-4 4 2 0,-6 1 0 0,-14 4-1 0,-7 2 4 15,-8 1-2-15,0-1 0 0,3-4 3 0,-3-2-2 0,6-6-3 16,8-6 0-16,3-1 1 16,4-5-36-16,6-2-48 0,2-3-52 15,2-7-188-15,10-5-49 0</inkml:trace>
  <inkml:trace contextRef="#ctx0" brushRef="#br0" timeOffset="4889.99">32617 12999 1024 0,'0'0'0'0,"0"0"298"0,0 0-178 16,0 0-40-16,64-16-6 15,-45 24-28-15,1 4-28 0,-1 1-12 16,-7 1-2-16,-1 0-4 0,-5 2 0 16,-6 1 0-16,-2 2-6 0,-13 3 1 15,-3 0 5-15,1-1 0 0,-14-2-6 16,9-4 10-16,3-5-4 16,0-2 0-1,11-5 0-15,0 0 1 0,4-2-1 0,6-1 5 0,2 0-9 16,10-6-17-16,3-5 1 0,4 4-14 15,3 0-11-15,-1 0 30 0,0 4 6 16,-5 3-3-16,1 0-8 0,0 8-9 16,-5 1 13-16,-4 2 16 15,-1 3 0-15,-9 3-1 0,-4 0 1 16,-7 3 7-16,-9 1 7 0,-1-2-1 16,0 0-1-16,3-2-6 0,-3-3-1 15,9-2-4-15,-1-5-2 0,7-4-65 16,6-3-56-16,0 0-92 15,12-10-138-15,7-5-352 0</inkml:trace>
  <inkml:trace contextRef="#ctx0" brushRef="#br0" timeOffset="5433.99">33243 12966 820 0,'0'0'0'0,"0"0"209"15,0 0-72-15,-14-59-43 0,4 50-29 16,-3 3-21-16,-1 3-21 0,-1 3-8 16,-3 1-8-16,-1 10 3 15,-2 3 3-15,5 6 8 0,-5 3 2 16,7-1 6-16,3 1 1 0,5-2-2 16,6-1-9-16,0 0-1 0,11-5 1 15,5 1-3-15,-1-5 0 0,7-3-2 16,-1 0-7-16,2-4-3 15,-1-1 0-15,-5-2-3 0,-1-1 0 16,-1 0-2-16,-7-2-6 0,-2-3-3 16,-1-2 5-16,-3 0 0 0,-4-2-3 15,2-2 2-15,0 1-3 0,0 0 4 16,-5 2 5-16,3 0 0 16,0 3 0-16,0-1 1 0,0 3-1 15,-2 0 0-15,4 2 0 0,0 0 0 16,-4 0-1-16,4-1 2 0,0 2-2 15,0 0 0-15,0 0 1 0,0 0 0 16,0 0-4-16,0 0 3 16,0 0-1-16,0 5-2 0,-2 6 5 15,2 4 9-15,-4 5-2 0,2 5 4 16,-3 5 1-16,5 2-2 0,-2 7 1 16,-2 0-8-16,2 1-2 0,2 0 0 15,0-2-3-15,0 1-3 0,2-7-11 16,4 0-16-16,-1-4-20 15,-5-3-5-15,0-2-18 0,-2-6-15 16,-3-3-10-16,-1-3-61 0,-2-6-117 16,2-3-54-16</inkml:trace>
  <inkml:trace contextRef="#ctx0" brushRef="#br1" timeOffset="7637.08">28857 14093 853 0,'0'0'0'15,"0"0"153"-15,0 0-104 0,0 0 32 16,2 28 27-16,4-9-33 0,-2 3-41 16,7 2-10-16,-5 2 13 0,-2 0 5 15,2-3-8-15,-2 3-4 0,1-8-6 16,-5-2 7-16,2-3 3 15,-2-2-9-15,0-5-4 0,0-1 1 16,0-3-9-16,0-2-7 0,0 0 2 16,0-3-3-16,2-8 0 0,0-6-4 15,0-2-2-15,8-9-15 0,-4 2-15 16,3-3 8-16,3 2-4 0,-2 2-3 16,3 6 10-16,-3 2 8 15,3 6 6-15,-5 2 5 0,4 4 1 16,-4 2 0-16,3 3-1 0,-3 0 2 15,-2 4 1-15,5 6 3 0,-5 2 0 16,0 4 0-16,2 3 2 16,-6 0 1-16,0 6 2 0,0 2 8 31,1 0 1-31,-3-1 0 0,2-2 0 0,-2-3-6 0,2-3-5 0,0-5-4 16,0-3-2-16,4-6-4 0,-6-3 3 31,2-1-2-31,2-6-101 0,0-8 8 0,3-4-66 0,3-2-156 15,-2 2-73-15</inkml:trace>
  <inkml:trace contextRef="#ctx0" brushRef="#br1" timeOffset="8038.99">29516 13951 927 0,'0'0'0'0,"0"0"347"0,0 0-268 0,0 0-12 0,0 0 20 0,0 0-24 16,0 0-34-16,-43 64-17 0,24-38-2 16,-3-3-1-16,1 0-1 0,4-4 0 15,3-6-4-15,-3 0-4 0,11-4 0 16,-6-3 18-16,8-3-4 15,2-2 6-15,0-1-2 0,2 0 1 16,0 0-6-16,0 0-9 0,0 0-3 16,2 0 3-16,0-2-1 0,2 0-4 15,2-1 2-15,-4 3 0 0,2 0 0 16,0 1 7-16,-2 4-6 0,11 0 3 16,-5 5 2-16,-2-4-5 15,11 3-2-15,-3 0 0 0,7 0 0 16,-4-1-49-16,7 0-26 0,-5-2-59 15,-3-1-92-15,-3-1-98 0,-9-2-222 16</inkml:trace>
  <inkml:trace contextRef="#ctx0" brushRef="#br1" timeOffset="8251.12">29295 14341 940 0,'0'0'0'16,"0"0"336"-16,0 0-199 0,0 0 2 15,0 0-35-15,0 0-39 0,0 0-4 16,0 0-25-16,0 0-18 16,46 49-10-16,-19-46-4 0,10-2-8 15,4-2-85-15,-2 1-41 0,-1 0-94 16,-5 0-190-16,-15-1-377 0</inkml:trace>
  <inkml:trace contextRef="#ctx0" brushRef="#br1" timeOffset="8756.59">29977 14052 844 0,'0'0'0'0,"0"0"385"0,0 0-334 0,0 0 17 0,0 0-9 0,-2 70-4 0,2-39-7 0,2 3-22 0,3-1-13 31,-5 2-8-31,6-5-4 0,-2-4-2 0,2-6-80 16,-4-3-4-16,2-8-13 0,0-3-66 0,1-6-76 0,-1-6-68 15</inkml:trace>
  <inkml:trace contextRef="#ctx0" brushRef="#br1" timeOffset="9128.74">30283 14027 1143 0,'0'0'0'16,"0"0"241"-16,69-29-88 0,-45 23-55 15,-3 4-34-15,-4 1-27 0,-3 1-25 16,-8 7-11-16,-2 4-2 15,-4 5 2-15,-8 3-1 0,2 1-10 16,-11 0 0-16,1 2 0 0,-3-4 4 16,1-4 7-16,1 0-2 0,7-6-1 15,-1-2 4-15,9-4-1 0,2-1-1 16,2-1-8-16,11 0 6 16,1 0 0-16,3-2 4 0,1 1-2 15,1 1 0-15,2 2-1 0,-3 5 1 16,-1 4 0-16,3-1 0 0,-7 3 0 15,-7 3 0-15,-6 1 0 0,-4 2 5 16,-11-1-3-16,-7 0 11 0,-1 0 1 16,-4-2-6-16,0 0-2 15,-8-3-6-15,6-5 0 0,0-5 0 16,2-3-1-16,9-1-55 0,5-5-30 16,5-5-19-16,8 4-25 15,0-1-13-15,2-1-86 0,6 0-176 0</inkml:trace>
  <inkml:trace contextRef="#ctx0" brushRef="#br1" timeOffset="9325.29">30719 14368 1342 0,'0'0'0'0,"0"0"229"15,0 0-151-15,0 0-36 0,5 60-4 16,-7-44-23-16,-3 4-11 0,1-3-8 16,4 0-65-16,-2-6-21 15,0-2-57-15,2-5-106 0,0-4-133 16,0-5-367-16</inkml:trace>
  <inkml:trace contextRef="#ctx0" brushRef="#br1" timeOffset="9533.86">31044 14168 1173 0,'0'0'0'0,"0"0"158"0,0 0-43 16,0 0-53-16,0 0-39 15,0 0-21-15,12 63-4 0,-5-57-133 16,3-4-65-16,-2-2-99 0,5-7-226 15</inkml:trace>
  <inkml:trace contextRef="#ctx0" brushRef="#br1" timeOffset="9625.84">31288 14224 964 0,'0'0'0'16,"0"0"114"-16,0 0-95 0,0 0-12 15,0 0-5-15,0 0-4 16,0 0-289-16,0 0-116 0</inkml:trace>
  <inkml:trace contextRef="#ctx0" brushRef="#br1" timeOffset="9816.04">31557 14276 273 0,'0'0'0'0,"0"0"621"16,0 0-503-16,68 3-13 0,-54 0-63 16,1-1-38-16,-1-2-8 15,1 1-38-15,-3 0-15 0,5 0-23 16,-7 1-45-16,5 0-59 0,-7 2-51 15,0-1 18-15,-4-1 132 16,0-1 14-16,-2-1 49 16,-2 0 9-16</inkml:trace>
  <inkml:trace contextRef="#ctx0" brushRef="#br1" timeOffset="27973.1">29806 14566 682 0,'0'0'0'0,"0"0"388"16,0 0-265-16,0 0-14 47,0 0-29-16,0 0-39-31,0 0-6 0,0 0 4 0,-19 10 9 0,27-10 1 0,7 0 3 0,-1 0-5 0,1-3 0 0,8-8 7 0,1 0-10 0,7 1-10 0,0 4-4 0,7 0-5 15,-3 2-11-15,4 2-7 16,0 2 0-16,3-1-3 0,-3 5-5 0,4 2 2 16,-1-1 2-16,-1-1-3 0,-4 0 0 15,3 1 3-15,-5-7-3 0,-6 2 0 16,0 0 5-16,-9-3-1 0,-1 3 7 16,-5 0-4-16,-12-1-2 0,0 1 3 15,-2 0 0-15,0 0-4 0,3 0-1 16,-3 0 0-16,0 0-3 15,0 0 0-15,-3 0 0 0,1 3-6 16,-2-2-3-16,0 1-12 0,-2-1-23 16,2-1-17-16,0 1-45 0,-3 0-97 15,5 1-27-15,-4 1-94 0,0 0-377 16</inkml:trace>
  <inkml:trace contextRef="#ctx0" brushRef="#br1" timeOffset="31318.42">22164 13805 664 0,'0'0'0'15,"0"0"397"-15,0 0-270 0,0 0-25 0,0 0-34 0,0 0-17 0,0 0-24 16,0 0-15-16,-25-55-3 0,21 44 0 16,-2-1 1-16,-3 6-3 15,1-2-2-15,-4 4 2 0,-1 2 0 16,-3 2 8-16,-5 6-1 0,0 7 2 15,-1 7 0-15,-3 7 0 0,4 2-5 16,0 5-2-16,3 2 0 0,3 0 9 16,9-4 5-16,4-4 0 15,2-6-8-15,8-6-6 0,7-5 3 16,3-3-1-16,5-7-1 0,2-1 4 16,0-7-3-16,0-3-6 0,-3-3 1 15,-1-3-2-15,-2 0-1 0,-3-2-2 16,-6 1 1-16,3-1-3 15,-9 1 2-15,-2 3 2 0,-2-1-5 16,0 2 0-16,0 1 2 0,-2 4 0 16,-2 2-1-16,4 1 2 0,0 4-2 15,0 1 1-15,0 8-1 0,4 3-12 16,4 6 17-16,5 3 5 16,-1 1-8-16,3 0 4 0,3-2-1 15,-3-2-5-15,5-3 2 0,-3-5 3 16,-3-2-6-16,-3-2 3 0,-3-2-2 15,-2-1-24-15,0-2-6 0,-2 0-34 16,-4 0-61-16,2-2 24 0,1-3-27 16,-3-5-63-16,6 3-61 15,-6-4-84-15</inkml:trace>
  <inkml:trace contextRef="#ctx0" brushRef="#br1" timeOffset="31512.84">22432 13871 402 0,'0'0'0'0,"0"0"624"16,0 0-505-16,0 0-19 0,0 0-22 16,0 0-41-16,0 0-2 0,0 63 2 15,0-39-16-15,-4 4-3 0,4-2-9 16,0 1-5-16,0-4-2 16,6-2-2-16,3-5 0 0,-1-6-29 15,0-2-24-15,3-6-5 0,-7-2-21 16,2 0-41-16,2-6-45 0,-2-6-79 15,5-1-184-15</inkml:trace>
  <inkml:trace contextRef="#ctx0" brushRef="#br1" timeOffset="31973.1">22604 13903 859 0,'0'0'0'16,"0"0"298"-16,0 0-183 0,0 0-8 16,0 0-35-16,0 0-29 0,0 0-27 15,0 0-11-15,-2-6 12 0,20 6 11 16,3 0-15-16,4 0-6 16,4 0-4-16,-6-3 1 0,-1 2-3 15,-3 1-1-15,-5 0 0 0,-9 4 0 16,-5 2-2-16,0 7 3 0,-13 0 3 15,-1 4-5-15,-5 0 2 0,-4 0 2 16,7-3 0-16,-3-2 6 16,5-6 9-16,6-1 7 0,5-3-11 15,1 0-7-15,2-2-6 0,5 0-2 16,3-5-3-16,6 0 4 0,1 2 0 16,1 1 1-16,-3 1-2 0,1 1 1 15,5 0 0-15,-7 6 0 16,1 2 0-16,-7 2 0 0,-4 3-8 15,-2 2 9-15,-8 1 2 0,-5 2-4 16,-5 0 2-16,1-1 0 16,-6-3-2-16,3-4 0 0,1-7-65 0,5-3-75 15,5-11-109-15,5-9-270 47</inkml:trace>
  <inkml:trace contextRef="#ctx0" brushRef="#br1" timeOffset="33013.48">23017 13773 276 0,'0'0'0'0,"0"0"668"16,0 0-526-16,0 0 10 15,0 0-42-15,0 0-10 0,0 0 3 16,0 0-18-16,0 0-27 0,83-16-14 16,-60 9-24-16,0 3-15 0,-3 0-5 15,-3 2 0-15,-5 2 0 0,-4 0-41 16,-3 0-2-16,-5 0-36 47,0 6-26-47,-5 0 5 0,-7 4-30 0,-5-3-52 0,1 3-2 0,-1-2-16 0,3 0-50 0,-1-1-34 0,-1 2 247 15</inkml:trace>
  <inkml:trace contextRef="#ctx0" brushRef="#br1" timeOffset="33184.87">23009 13908 298 0,'0'0'0'16,"0"0"495"-16,0 0-334 0,0 0-21 16,0 0-20-16,0 0 8 0,0 0-31 15,0 0-3-15,58 25 1 0,-35-30-31 16,-1 0-19-16,3 0-15 15,-2-1-21-15,-2 3-6 0,-7 1-6 16,-1 2-104-16,-7 1-42 0,-4 5-120 16,-2-4-245-16</inkml:trace>
  <inkml:trace contextRef="#ctx0" brushRef="#br1" timeOffset="33673.99">23513 13662 872 0,'0'0'0'16,"0"0"216"-16,0 0-86 0,0 0-29 16,-24 78-18-16,22-52-24 0,2 3-29 15,0-2-11-15,4 2-1 0,2-4-6 16,4-2-11-16,-4-6 1 15,3-5-4-15,1-3-44 0,-2-6-36 16,-3-2-28-16,3-1-49 0,-2-5-122 16,0-8-94-16,0 0 0 0</inkml:trace>
  <inkml:trace contextRef="#ctx0" brushRef="#br1" timeOffset="34249.58">23815 13756 562 0,'0'0'0'16,"0"0"316"-16,0 0-164 0,0 0-33 15,0 0-32-15,-66 21 2 0,56-21-35 16,2 0-11-16,1-6-8 15,7 0-13-15,-2-3-3 0,2-3-6 16,2 0-11-16,7 0-2 0,3 0 0 16,2 2 1-16,-1 0-1 0,3 2 0 15,1 3 1-15,4 1-1 0,3 1 0 16,1 3 0-16,2 0 0 16,-4 0 0-16,0 5 0 0,-7 5 1 15,-3 0-1-15,-7 1 1 0,-4 1-1 16,-2-1 2-16,-4 6-1 0,-5 1 0 15,-7 2 0-15,-3 0 1 0,-3 1-2 16,-5 1 0-16,2-1 0 16,2-3 1-16,0-3-1 0,9-3 0 47,-1-2 0-32,5-3 0-15,4-2 0 0,4-4 0 0,2 1 0 0,0-2 0 0,4-1 0 0,2 1-5 0,2 0 5 0,5-5 20 0,1 2 12 0,-3 1 10 16,3-2-4-16,-1 4-5 15,-3 0-14-15,-2 0-6 32,2 0 0-32,1 0 0 0,-5 0-2 0,6 0-5 0,3 0-2 0,-9 0-3 0,2 0-2 15,3 0-18-15,-7-1-24 0,2 1-60 16,-2 0-35-16,4-2-64 0,-3-2-157 16,1-3-188-16,0-3 272 15</inkml:trace>
  <inkml:trace contextRef="#ctx0" brushRef="#br1" timeOffset="34497.35">24161 13733 740 0,'0'0'0'15,"0"0"337"-15,0 0-217 0,0 0-12 16,0 0-34-16,66 9 0 0,-44-10-25 16,3-4-31-16,2 0-11 0,-2-1-4 15,-2 1 0-15,-5 0-6 0,-5 3-47 16,-9 2-23-16,-4 0-16 0,0 0-48 16,-2 0-18-16,-9 0-39 15,-1 0-101-15,-3 0 15 0,-1 0 189 16,1-1-27-16</inkml:trace>
  <inkml:trace contextRef="#ctx0" brushRef="#br1" timeOffset="34714.28">24280 13623 282 0,'0'0'0'0,"0"0"647"16,0 0-512-16,0 0 8 0,0 0-36 15,0 0-7-15,0 0-15 16,-33 61-33-16,31-37-4 0,2 4-3 15,0 0-21-15,0-3-12 0,4-4-9 16,3-3-2-16,1-5-2 0,0-2-149 16,-2-2 33-16,3-4-40 0,-5-5-133 15,0 0-113-15,-2-9-84 0</inkml:trace>
  <inkml:trace contextRef="#ctx0" brushRef="#br1" timeOffset="35049.03">24576 13623 989 0,'0'0'0'0,"0"0"268"16,0 0-174-16,-72 72-29 15,59-45 10-15,-1 1-8 0,8 1-13 16,6 0-25-16,4-3-18 0,14-3-10 15,3-4-2-15,4-4-60 0,0-4-35 16,1-6-68-16,1-1-29 0,-2-4-112 16,-8-2-202-16,-1-4 276 15</inkml:trace>
  <inkml:trace contextRef="#ctx0" brushRef="#br1" timeOffset="35297.03">24834 13605 977 0,'0'0'0'0,"0"0"248"0,0 0-152 16,-16 72-22-16,14-44-9 15,0 1-13-15,4 4-32 0,-2-2-16 16,0-1-2-16,0-4-4 0,6-5-29 15,2-3-50-15,-2-4-36 0,3-5-35 16,-1-5-93-16,-4-4-17 16,0-2-109-16,0-9 217 0</inkml:trace>
  <inkml:trace contextRef="#ctx0" brushRef="#br1" timeOffset="35730.87">24996 13599 1052 0,'0'0'0'15,"0"0"213"-15,0 0-146 0,66-24-23 16,-46 21-4-16,1 3-15 0,0 0-18 16,-5 6-5-16,1 4 0 15,-7 2-4-15,-4 3-1 0,-6 0-2 16,-4 4 3-16,-10 1 3 0,-3 0-1 15,-5-1 0-15,-1-3 13 0,2-2 3 16,9-6 13-16,-1-5-2 0,9 0-10 16,2-3-6-16,2 0-7 15,2-3-4-15,4-3 0 0,7 2-3 16,1-2 2-16,-3 3-2 0,7 2 2 16,-5-1-2-16,-1 2 1 0,5 0 2 15,-5 6 0-15,2 2-7 0,-1 3 5 16,-3 2-1-16,-6 1-1 15,-2 3 6-15,-2 2-1 0,-8 3-2 16,-8 0 2-16,-5-1 2 0,2-1-2 16,-3-4 6-16,1-5-6 0,2-2-2 15,5-9-7-15,1-1-69 0,5-11-95 16,4-4-80-16,4-5-191 16,0 0-7-16</inkml:trace>
  <inkml:trace contextRef="#ctx0" brushRef="#br1" timeOffset="35985.46">25364 13718 1318 0,'0'0'0'16,"0"0"312"-16,0 0-253 0,0 0 3 16,0 0 9-16,66-3-35 0,-31-1-24 15,-2-3-6-15,4 0-4 0,-6 3-4 16,2 0-53-16,-6 2-36 0,-8 0-79 16,-9 2-14-16,-4 0-99 15,-6 0-238-15,-6 0 27 0</inkml:trace>
  <inkml:trace contextRef="#ctx0" brushRef="#br1" timeOffset="36218.78">25754 13516 974 0,'0'0'0'0,"0"0"235"0,0 0-106 16,0 0-26-16,0 73 1 15,0-41-14-15,0 0-41 0,2 2-16 16,-2-1-12 0,0-3-14-1,2-1-8-15,3-5-8 0,3-1-33 0,2-5-60 0,-4-3-10 0,-2-1-38 0,-1-5-80 16,-3-5-42 15,0-3-63-31,0-1-41 0</inkml:trace>
  <inkml:trace contextRef="#ctx0" brushRef="#br1" timeOffset="36472.07">25940 13519 1044 0,'0'0'0'0,"0"0"355"0,0 0-278 16,0 0-19-16,71-5 13 15,-55 17-25-15,-3 8-26 0,-1 2-15 16,-6 6-2-16,-4 3-2 0,-2 3-2 16,-10 2-55-16,-11 4-26 0,-8-2-67 15,-4-1-40-15,-8-5-142 0,10-7-465 16</inkml:trace>
  <inkml:trace contextRef="#ctx0" brushRef="#br1" timeOffset="37075.98">26416 13561 857 0,'0'0'0'0,"0"0"256"16,0 0-149-16,0 0-42 0,0 0-2 15,-77 71 5-15,52-42-32 0,1-1-19 16,3-4-14-16,6-5 0 0,1-3-6 16,8-8-84-16,4-4-25 15,2-4-62-15,0-1-187 0,2-8-92 16,2-4 262-16</inkml:trace>
  <inkml:trace contextRef="#ctx0" brushRef="#br1" timeOffset="37223.85">26217 13614 772 0,'0'0'0'0,"0"0"438"16,0 0-317-16,0 0-30 0,0 0-31 16,0 0-38-16,48 69-16 0,-30-59-12 15,5-3-91 32,0-4-72-47,0-3-230 0,-1-1-274 0</inkml:trace>
  <inkml:trace contextRef="#ctx0" brushRef="#br1" timeOffset="37633.15">26525 13559 601 0,'0'0'0'0,"0"0"388"0,0 0-239 15,0 0-18-15,0 0-35 0,0 0-15 16,0 0-56-16,0 0-23 0,0-20-2 16,13 27 0-16,5 0 6 0,3 4-7 15,-4 0 2-15,-1-2 2 0,-4 5-4 16,-7-3 2-16,-5 4 3 0,-5 4-6 16,-13 4 4-16,-3-1-1 15,-6 2-2-15,2-4 2 0,-3 0 2 16,5-3-4-16,2-1 2 0,5-4 23 15,9-6-5-15,5 0-9 0,2-3-9 16,9-2-2-16,3 0 2 16,2-1 2-16,7-1-4 0,2-5 2 15,2 1 2-15,-5-2-4 0,1-1-9 16,0 1-29-16,-3 0-29 0,-5 1-6 16,1 0-49-16,-10 1-84 0,3-1-42 15,-3-4-48-15,-4 1 11 0</inkml:trace>
  <inkml:trace contextRef="#ctx0" brushRef="#br1" timeOffset="37787.99">26736 13455 1206 0,'0'0'0'16,"0"0"217"-16,0 0-187 15,0 0-17-15,-43 64-2 0,41-54-9 16,-2-3-4-16,4-1-147 0,0-5-37 15,0-1-163-15,4-1-98 0</inkml:trace>
  <inkml:trace contextRef="#ctx0" brushRef="#br1" timeOffset="38058.25">26736 13455 820 0,'60'7'0'15,"-39"-11"285"-15,1 4-158 0,-7 0-47 16,6-1-22-16,-1 1-17 15,-5 2-23-15,-3 1-12 0,1-2-5 16,-7 1 2-16,-2-1-2 0,-4-1-1 16,0 2 0-16,0-1 3 0,0 0 0 15,0 2 13-15,0-1 9 0,-2-2-12 16,0 1 2-16,-2 0-4 0,0-1-3 16,1 4-1-16,3 1-4 15,-4 3-2-15,0 5 2 0,2 4 7 16,0 9 10-16,-6 4-3 0,-5 8-5 15,3 6-3-15,-9 6-3 0,-3 4-2 16,-3-4-8-16,-2 1-72 0,-2-7-53 16,6-4-148-16,1-4-210 15,-1-6-67-15</inkml:trace>
  <inkml:trace contextRef="#ctx0" brushRef="#br1" timeOffset="39092.31">22982 14673 773 0,'0'0'0'0,"0"0"377"16,0 0-247-16,0 0-25 0,0 0-5 15,0 0-18-15,64 6-26 0,-39-5-27 16,-2-1-15-16,0-1-8 0,-1 1-5 16,-3-3-2-16,4-1-82 15,-11-3-12-15,-2 4-49 0,-3 1-22 16,-5-3-67-16,-4 3-90 0,-5 2-136 16,-13 0 430-16</inkml:trace>
  <inkml:trace contextRef="#ctx0" brushRef="#br1" timeOffset="39271.67">22976 14831 790 0,'0'0'0'0,"0"0"359"0,0 0-207 16,0 0-47-16,74-24-9 16,-49 20-13-16,0 1-41 0,-2 1-31 15,-3 2-13-15,-3 0-61 0,-3 4-52 16,1 1-121-16,-1-5-162 0,1 0-306 15</inkml:trace>
  <inkml:trace contextRef="#ctx0" brushRef="#br1" timeOffset="39995.01">23578 14491 792 0,'0'0'0'0,"0"0"407"16,0 0-319-16,0 0-36 0,0 0 4 15,0 0 4-15,0 0-21 0,78 16-23 16,-53-11-10-16,0 0-3 16,-5 3-2-16,-7 1 1 0,-5 0-4 15,-8 2-8-15,0 1 5 0,-8-1 2 16,-5 3 2-16,-5 2 2 0,1-3-1 15,-3-1 0-15,-1-3 0 0,4-5 9 16,-1-2-1-16,3 1 2 0,5-3-2 16,8 0 2-16,2 0-3 15,2-3-9-15,8 1-2 0,1-1 6 16,5 1-3-16,3 2-1 0,6 1 4 16,-3 3-2-16,1 2 0 0,4 1 0 15,-11 0 1-15,-3 1-1 0,-3 5-1 16,-10-1 1-16,0 3 0 15,-2 2 0-15,-10-4 1 0,-7 1-1 16,-4 0 0-16,-1 0 2 0,1-1-2 16,-6-2 0-16,6-1 1 0,0-6-1 15,7-2-16-15,-3-2-12 0,7-6-22 16,4-5-25-16,6 0-36 0,2-2-51 16,12-3-39-16,7-3-73 15,5 1-130-15</inkml:trace>
  <inkml:trace contextRef="#ctx0" brushRef="#br1" timeOffset="40424.18">23906 14492 1064 0,'0'0'0'16,"0"0"222"-16,0 0-162 0,0 0 25 15,0 0-19-15,0 0-30 0,77 23-20 16,-55-21-10-16,3 3-4 0,-4 0-1 16,-7 3 1-16,-5-2-3 15,-9 5-5-15,0 2 6 0,-13 3 0 16,-7 5 0-16,-3-3 0 0,-2 1 2 15,2-5-3-15,1-2 2 0,3-7 3 16,7 1-2-16,1-4 2 0,9-2-4 16,-4 0 0-16,6 0 0 15,0 0 0-15,0 0-10 0,8-1 5 16,1-4-9-16,1 2-15 0,-2 0 13 16,2 2 7-16,3 1-11 0,1 0-12 15,-7-3-15-15,1 3-2 31,-4 0-11-31,0-1-36 0,-4 1-113 0,2 0-69 0,-2-1-148 16,0-1 212-16</inkml:trace>
  <inkml:trace contextRef="#ctx0" brushRef="#br1" timeOffset="40898.31">23983 14640 197 0,'0'0'0'0,"0"0"520"15,0 0-361-15,0 0-42 0,0 0 12 16,0 0 0-16,0 0-36 0,0 0-30 15,45 0-9-15,-28-1-6 0,3 1-3 16,1-2-6-16,0 4-20 0,-7 4-14 16,1 4-4-16,-5 1 3 15,-10 5-1-15,0 2-1 0,-14 2 1 16,-9 3-2-16,-4 0-2 0,-4-3-23 16,2-6-11-16,6-6-25 0,-2-5-19 15,7-2-27-15,3-4-110 0,7-4-107 16,8-2-84-16,-2-2 112 15</inkml:trace>
  <inkml:trace contextRef="#ctx0" brushRef="#br1" timeOffset="41291.11">24388 14414 888 0,'0'0'0'0,"0"0"354"16,0 0-256-16,0 0-16 0,0 0-23 16,0 0-20-16,0 0-9 0,-64 51-4 15,53-27 5-15,-1 7 8 0,2 7-3 16,-5 1-12-16,5 7-7 15,-2-3 3-15,5-3-2 0,7-4-3 16,0-3-6-16,13-8-6 0,3-4-3 16,5-5 0-16,0-5 3 0,1-3-3 15,5-4-1-15,-2-4-1 0,0-3-6 16,-2-6 11-16,-1-4-5 0,-5-2 0 16,-5-2 4-16,-6 1 1 15,-6 2-4-15,-4-1 2 0,-8 5 5 16,-11 1-9-16,-4 5 0 0,-6 4-39 15,-6 7-82-15,-2 3-84 0,10 0-249 16</inkml:trace>
  <inkml:trace contextRef="#ctx0" brushRef="#br1" timeOffset="42882.93">7146 8586 250 0,'0'0'0'15,"0"0"67"-15,0 0-48 0,0 0 17 16,0 0 11-16,0 0 6 0,0 0-8 16,0 0 16-16,58-6 5 15,-52 5-132-15,0 0 132 0,3-2 202 16,-7 0-96-16,0 1-28 0,-2 1-38 16,0 1 8-16,0 0-1 0,-2 1-42 15,-9 4-25-15,7 1-22 0,-2 3-4 16,-4 1 3-16,1 0-2 15,3 4-4-15,-6-2-3 0,4 2-5 16,-5 3 4-16,1-3-1 0,-3 1-2 16,-1 1 3-16,1-3-1 0,-5 4-5 15,1 0 2-15,-2 0-3 0,-4-1 0 16,1-2 3-16,-1 1 1 16,-2-5-1-16,-4 0-2 0,4-3-2 15,-4-5-2-15,-2-2 0 0,4-1-1 16,2-7-2-16,-2-8 0 31,2-5 0-31,3-4 0 0,-1-6 0 0,2-4 0 0,2-4 0 0,5-1-3 0,6-2 1 16,1-1-2-16,1 1 3 15,6 2 2 1,2 5-2-16,10 0 1 0,1 4-2 16,5-3 0-16,9 1 2 0,6-6 0 0,10 2 0 0,3-2 0 15,5-2 3-15,5 3 0 0,0 2 2 16,0 5 0-16,5 3 0 15,-7 8 0-15,4 4-1 0,-8 7-2 16,-5 9 1-16,-8 4 2 0,-2 13-4 16,-6 8 5-16,-6 9 10 0,-5 8 5 15,-5 2 1-15,-9 4-9 0,-2 4-13 16,-2 1 0-16,-15 0 0 16,3 2 0-16,-9-3 0 0,2-3 0 15,-2-6 0-15,3-5 0 0,1-8 0 16,1-6 0-16,-1-1 0 0,7-7 0 15,-5-7 0-15,9 0 0 0,-3-6 0 16,7-3 0-16,4 1 0 0,0-1 0 16,0 0 0-16,0 0 0 15,0-2 0-15,2-3 0 0,0-3 0 16,5-1 0-16,-5-2 0 0,0 2 0 16,2-2 0-16,-2 0-140 0,0 5-50 15,4 5-125-15,5 1-171 0,-3 4-244 16</inkml:trace>
  <inkml:trace contextRef="#ctx0" brushRef="#br1" timeOffset="42933.91">7233 8686 925 0,'0'0'0'0,"0"0"-822"15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5:56:43.263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19776 13612 96 0,'2'-3'88'0,"0"3"-18"15,-2-1 9-15,0 1-8 0,2-2-25 16,-2-3-3-16,0 5-6 16,0-3 2-16,0 3-1 0,0-3-6 15,0 1-3-15,0-1 29 0,0 2-19 16,0-1-12-16,-4 2-5 0,4-1-13 16,0-1-7-16,0 2 0 0,0-1 1 15,0 1-3-15,0 0 0 0,0 0 0 16,-4 0 1-16,4 0 0 15,0-1 1-15,-2 1-1 0,2 0-1 16,0 0 0-16,-2 0 5 0,2 0-4 16,0 0 1-16,-4 0-3 0,0 0-7 15,2 0-20-15,2 0-28 0,-2 2-49 16,-1 1 13-16,3 0 6 0,-2 1-28 16,0-1-25-16</inkml:trace>
  <inkml:trace contextRef="#ctx0" brushRef="#br0" timeOffset="29078.95">29977 10154 1143 0,'0'0'0'0,"0"0"219"16,0 0-143-16,-41 63 15 15,22-12-1-15,1 9-17 0,3 6-22 16,3 1-16-16,2 0-7 0,10-4-5 16,0-5-7-16,6-7-11 0,6-6-5 15,7-9 0-15,-5-7 0 0,3-7-71 16,-3-10 16-16,-5-9-10 16,-3-3-28-16,0-13 9 0,-6-9-2 31,-2 0-18-31,-8 1 47 0,-1 2 20 0,-5 6 24 0,-3 6 15 31,-2 7 2-31,3 2 23 0,1 8 31 0,1 5 27 0,5 2 9 0,5 2-26 0,6 0-7 16,13-5-11-16,7-1-3 15,11-5-1-15,13-4-1 0,7-5-11 16,11-12-15-16,7-8-12 0,-1-10 1 16,-2-4-5-16,-4-8-3 0,-6-4 0 15,-5-2 5-15,-11-4-4 16,-5-6 1-16,-14-9 0 0,-13-12-4 15,-6-7 3-15,-10-2-2 0,-15 4-14 32,-14 7 7-32,-13 19 4 0,-16 14 0 0,-15 21 5 0,-8 14 0 0,-12 13-2 15,-6 22 1-15,1 15 9 0,-3 17-4 16,3 10 9-16,17 12 1 0,21-1 15 16,31-1 12-16,29-3-2 15,24-9-15-15,26-7-8 0,13-8-2 16,22-8-7-16,12-7-2 0,16-7-6 15,3-4 0-15,-3 0-41 0,-10-2-26 16,-16-2-91-16,-13 1-78 0,-21-8-133 16,-12-2-447-16</inkml:trace>
  <inkml:trace contextRef="#ctx0" brushRef="#br0" timeOffset="35574.19">32293 14052 1264 0,'0'0'0'15,"0"0"233"-15,0 0-122 0,0 0-20 16,72 3-7-16,-43 4-31 0,6 4-33 16,-4 2-15-16,-4 1-3 0,-4 3-4 15,-11 1-17-15,-10 1-2 0,-4 6 6 16,-12 1 3-16,-9 5 0 15,-12 2 5-15,2 1 7 0,-7-1 0 16,3-3 0-16,10-6 3 0,4-5 7 16,15-9 14-16,6-6-4 0,2 0-7 15,10-4-4-15,17-6 9 0,6-4-9 16,11-8-4-16,12-3-4 16,-5 0-2-16,7 3-20 0,-4 5-2 15,-4 4-24-15,-7 6-38 0,-6 3-6 16,-2 4-54-16,-6 7-39 0,-6 7-25 15,-11-1-114-15,-5 2 60 16,-3-2-141-16</inkml:trace>
  <inkml:trace contextRef="#ctx0" brushRef="#br0" timeOffset="36028.78">32811 14537 696 0,'0'0'0'0,"0"0"331"16,0 0-209-16,0 0-13 0,-37 70-34 15,25-52-22-15,-11 1-7 16,-6 2-18-16,0 1-3 0,-8 2 4 15,-2-3-6-15,-5-1-5 0,-12-4 1 16,-10-5-8-16,-6-6-1 0,-5-4 4 16,5-15 7-16,-2-5 4 0,6-7 9 15,8-10 2-15,6-7-5 0,17-11-8 16,14-11-14-16,17-11-5 16,12-3-5-16,19-8 0 0,18 3-3 15,13 5 0-15,12 8-6 0,15 10-14 16,4 9 1-16,4 11 22 0,8 8 0 15,4 8 0-15,-2 11 2 0,3 8 12 16,-11 6-1-16,-6 17-4 16,-19 12 2-16,-21 12 2 0,-22 15-6 15,-19 10-5-15,-12 11 1 0,-14 7 1 16,-9 4 5-16,-13 0 3 0,-7-2-6 16,-9-8-2-16,-2-7 5 0,4-10 9 15,6-12 4-15,7-10 0 16,6-10-2-16,8-10-7 0,8-8-5 15,5-6-4-15,3-5-2 0,5 0-2 16,6-7-12-16,2 0-4 0,0-4-6 16,2 2 0-16,6-1-10 0,5 2-27 15,-3 1-3-15,-6 3 8 0,-2 3-5 16,-2 0 10-16,-2 1-8 16,-4 0-53-16,-7 3-34 0,5 0-37 15,-6 1-245-15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21C29-A6BC-46CE-DAFA-550CBE7B9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98C9C0BC-B9B6-B1F6-3DC0-003A30DF81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5C29ADE-40C6-5258-1272-CF2C562FB4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104 </a:t>
            </a:r>
            <a:r>
              <a:rPr lang="zh-TW" altLang="en-US" baseline="0" dirty="0"/>
              <a:t>年會考題，已知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地在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地的西方，</a:t>
            </a:r>
            <a:br>
              <a:rPr lang="en-US" altLang="zh-TW" baseline="0" dirty="0"/>
            </a:br>
            <a:r>
              <a:rPr lang="zh-TW" altLang="en-US" baseline="0" dirty="0"/>
              <a:t>題目有給圖，這是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地、這是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地。</a:t>
            </a:r>
            <a:br>
              <a:rPr lang="en-US" altLang="zh-TW" baseline="0" dirty="0"/>
            </a:br>
            <a:r>
              <a:rPr lang="zh-TW" altLang="en-US" baseline="0" dirty="0"/>
              <a:t>且有一以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 兩地為端點的東西向直線道路，</a:t>
            </a:r>
            <a:br>
              <a:rPr lang="en-US" altLang="zh-TW" baseline="0" dirty="0"/>
            </a:br>
            <a:r>
              <a:rPr lang="zh-TW" altLang="en-US" baseline="0" dirty="0"/>
              <a:t>就是這一條直線，</a:t>
            </a:r>
            <a:br>
              <a:rPr lang="en-US" altLang="zh-TW" baseline="0" dirty="0"/>
            </a:br>
            <a:r>
              <a:rPr lang="zh-TW" altLang="en-US" baseline="0" dirty="0"/>
              <a:t>全長為 </a:t>
            </a:r>
            <a:r>
              <a:rPr lang="en-US" altLang="zh-TW" baseline="0" dirty="0"/>
              <a:t>400 </a:t>
            </a:r>
            <a:r>
              <a:rPr lang="zh-TW" altLang="en-US" baseline="0" dirty="0"/>
              <a:t>公里，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將數據標示在圖上方便分析。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今在此道路上距離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地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公里處設置第一個看板，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就是這一個，距離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地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公里就標示成 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之後</a:t>
            </a:r>
            <a:r>
              <a:rPr lang="zh-TW" altLang="en-US" u="sng" baseline="0" dirty="0"/>
              <a:t>每</a:t>
            </a:r>
            <a:r>
              <a:rPr lang="zh-TW" altLang="en-US" baseline="0" dirty="0"/>
              <a:t>往東 </a:t>
            </a:r>
            <a:r>
              <a:rPr lang="en-US" altLang="zh-TW" u="sng" baseline="0" dirty="0"/>
              <a:t>27 </a:t>
            </a:r>
            <a:r>
              <a:rPr lang="zh-TW" altLang="en-US" baseline="0" dirty="0"/>
              <a:t>公里就設置一個看板，如圖所示。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也就是第二個看板與前一個距離 </a:t>
            </a:r>
            <a:r>
              <a:rPr lang="en-US" altLang="zh-TW" baseline="0" dirty="0"/>
              <a:t>27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再加上這個 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，等於 </a:t>
            </a:r>
            <a:r>
              <a:rPr lang="en-US" altLang="zh-TW" baseline="0" dirty="0"/>
              <a:t>39 </a:t>
            </a:r>
            <a:r>
              <a:rPr lang="zh-TW" altLang="en-US" baseline="0" dirty="0"/>
              <a:t>就是他與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地的距離，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圖上也標示在這邊了，</a:t>
            </a:r>
            <a:br>
              <a:rPr lang="en-US" altLang="zh-TW" baseline="0" dirty="0"/>
            </a:br>
            <a:r>
              <a:rPr lang="zh-TW" altLang="en-US" baseline="0" dirty="0"/>
              <a:t>再加 </a:t>
            </a:r>
            <a:r>
              <a:rPr lang="en-US" altLang="zh-TW" baseline="0" dirty="0"/>
              <a:t>27 </a:t>
            </a:r>
            <a:r>
              <a:rPr lang="zh-TW" altLang="en-US" baseline="0" dirty="0"/>
              <a:t>也就是 </a:t>
            </a:r>
            <a:r>
              <a:rPr lang="en-US" altLang="zh-TW" baseline="0" dirty="0"/>
              <a:t>66 </a:t>
            </a:r>
            <a:r>
              <a:rPr lang="zh-TW" altLang="en-US" baseline="0" dirty="0"/>
              <a:t>公里處第三個看板，依此類推，</a:t>
            </a:r>
            <a:br>
              <a:rPr lang="en-US" altLang="zh-TW" baseline="0" dirty="0"/>
            </a:br>
            <a:r>
              <a:rPr lang="zh-TW" altLang="en-US" baseline="0" dirty="0"/>
              <a:t>很明顯的，因為每兩個看板距離都相等，</a:t>
            </a:r>
            <a:br>
              <a:rPr lang="en-US" altLang="zh-TW" baseline="0" dirty="0"/>
            </a:br>
            <a:r>
              <a:rPr lang="zh-TW" altLang="en-US" baseline="0" dirty="0"/>
              <a:t>所以這些標示距離的數字，公差 </a:t>
            </a:r>
            <a:r>
              <a:rPr lang="en-US" altLang="zh-TW" baseline="0" dirty="0"/>
              <a:t>27 </a:t>
            </a:r>
            <a:r>
              <a:rPr lang="zh-TW" altLang="en-US" baseline="0" dirty="0"/>
              <a:t>的等差數列</a:t>
            </a:r>
            <a:br>
              <a:rPr lang="en-US" altLang="zh-TW" baseline="0" dirty="0"/>
            </a:br>
            <a:r>
              <a:rPr lang="zh-TW" altLang="en-US" baseline="0" dirty="0"/>
              <a:t>而且首項是這個 </a:t>
            </a:r>
            <a:r>
              <a:rPr lang="en-US" altLang="zh-TW" baseline="0" dirty="0"/>
              <a:t>12&lt;</a:t>
            </a:r>
            <a:r>
              <a:rPr lang="zh-TW" altLang="en-US" baseline="0" dirty="0"/>
              <a:t>圈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若某車從此道路上距離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地 </a:t>
            </a:r>
            <a:r>
              <a:rPr lang="en-US" altLang="zh-TW" baseline="0" dirty="0"/>
              <a:t>19 </a:t>
            </a:r>
            <a:r>
              <a:rPr lang="zh-TW" altLang="en-US" baseline="0" dirty="0"/>
              <a:t>公里處出發，假若在這邊出發，這段距離 </a:t>
            </a:r>
            <a:r>
              <a:rPr lang="en-US" altLang="zh-TW" baseline="0" dirty="0"/>
              <a:t>19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往東直行 </a:t>
            </a:r>
            <a:r>
              <a:rPr lang="en-US" altLang="zh-TW" baseline="0" dirty="0"/>
              <a:t>320 </a:t>
            </a:r>
            <a:r>
              <a:rPr lang="zh-TW" altLang="en-US" baseline="0" dirty="0"/>
              <a:t>公里後停止，如果是在這邊停下，這段距離是 </a:t>
            </a:r>
            <a:r>
              <a:rPr lang="en-US" altLang="zh-TW" baseline="0" dirty="0"/>
              <a:t>320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則此車在停止前經過的最後一個看板</a:t>
            </a:r>
            <a:r>
              <a:rPr lang="zh-TW" altLang="en-US" u="sng" baseline="0" dirty="0"/>
              <a:t>距離 </a:t>
            </a:r>
            <a:r>
              <a:rPr lang="en-US" altLang="zh-TW" u="sng" baseline="0" dirty="0"/>
              <a:t>A</a:t>
            </a:r>
            <a:r>
              <a:rPr lang="zh-TW" altLang="en-US" u="sng" baseline="0" dirty="0"/>
              <a:t> 地</a:t>
            </a:r>
            <a:r>
              <a:rPr lang="zh-TW" altLang="en-US" baseline="0" dirty="0"/>
              <a:t>多少公里呢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假設這是最後一個看板，就是要求等差數列的這一項 </a:t>
            </a:r>
            <a:r>
              <a:rPr lang="en-US" altLang="zh-TW" baseline="0" dirty="0"/>
              <a:t>an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根據第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項公式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，就等於首項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加上</a:t>
            </a:r>
            <a:r>
              <a:rPr lang="en-US" altLang="zh-TW" baseline="0" dirty="0"/>
              <a:t> (n – 1)</a:t>
            </a:r>
            <a:r>
              <a:rPr lang="zh-TW" altLang="en-US" baseline="0" dirty="0"/>
              <a:t>乘以公差 </a:t>
            </a:r>
            <a:r>
              <a:rPr lang="en-US" altLang="zh-TW" baseline="0" dirty="0"/>
              <a:t>27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利用不等式求 </a:t>
            </a:r>
            <a:r>
              <a:rPr lang="en-US" altLang="zh-TW" baseline="0" dirty="0"/>
              <a:t>n </a:t>
            </a:r>
            <a:r>
              <a:rPr lang="zh-TW" altLang="en-US" baseline="0" dirty="0"/>
              <a:t>及 </a:t>
            </a:r>
            <a:r>
              <a:rPr lang="en-US" altLang="zh-TW" baseline="0" dirty="0"/>
              <a:t>an]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要怎麼求出這個 </a:t>
            </a:r>
            <a:r>
              <a:rPr lang="en-US" altLang="zh-TW" baseline="0" dirty="0"/>
              <a:t>n </a:t>
            </a:r>
            <a:r>
              <a:rPr lang="zh-TW" altLang="en-US" baseline="0" dirty="0"/>
              <a:t>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br>
              <a:rPr lang="en-US" altLang="zh-TW" baseline="0" dirty="0"/>
            </a:br>
            <a:r>
              <a:rPr lang="zh-TW" altLang="en-US" baseline="0" dirty="0"/>
              <a:t>從這個直行 </a:t>
            </a:r>
            <a:r>
              <a:rPr lang="en-US" altLang="zh-TW" baseline="0" dirty="0"/>
              <a:t>320 </a:t>
            </a:r>
            <a:r>
              <a:rPr lang="zh-TW" altLang="en-US" baseline="0" dirty="0"/>
              <a:t>公里後停止的條件，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知道停止的時候與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地的距離等於 </a:t>
            </a:r>
            <a:r>
              <a:rPr lang="en-US" altLang="zh-TW" baseline="0" dirty="0"/>
              <a:t>320 </a:t>
            </a:r>
            <a:r>
              <a:rPr lang="zh-TW" altLang="en-US" baseline="0" dirty="0"/>
              <a:t>加上一開始的 </a:t>
            </a:r>
            <a:r>
              <a:rPr lang="en-US" altLang="zh-TW" baseline="0" dirty="0"/>
              <a:t>19 = 339 </a:t>
            </a:r>
            <a:r>
              <a:rPr lang="zh-TW" altLang="en-US" baseline="0" dirty="0"/>
              <a:t>公里。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也就是這一項 </a:t>
            </a:r>
            <a:r>
              <a:rPr lang="en-US" altLang="zh-TW" baseline="0" dirty="0"/>
              <a:t>12 + 27(n – 1) </a:t>
            </a:r>
            <a:r>
              <a:rPr lang="zh-TW" altLang="en-US" baseline="0" dirty="0"/>
              <a:t>會小於或等於 </a:t>
            </a:r>
            <a:r>
              <a:rPr lang="en-US" altLang="zh-TW" baseline="0" dirty="0"/>
              <a:t>339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小心的計算就會知道 </a:t>
            </a:r>
            <a:r>
              <a:rPr lang="en-US" altLang="zh-TW" baseline="0" dirty="0"/>
              <a:t>n &lt;= 13. ….</a:t>
            </a:r>
            <a:br>
              <a:rPr lang="en-US" altLang="zh-TW" baseline="0" dirty="0"/>
            </a:br>
            <a:r>
              <a:rPr lang="zh-TW" altLang="en-US" baseline="0" dirty="0"/>
              <a:t>因為 </a:t>
            </a:r>
            <a:r>
              <a:rPr lang="en-US" altLang="zh-TW" baseline="0" dirty="0"/>
              <a:t>n </a:t>
            </a:r>
            <a:r>
              <a:rPr lang="zh-TW" altLang="en-US" baseline="0" dirty="0"/>
              <a:t>是正整數，小數點後不重要，老師就不仔細算了。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所以，最接近停止的地方是第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塊看板，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與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地的距離 就是 </a:t>
            </a:r>
            <a:r>
              <a:rPr lang="en-US" altLang="zh-TW" baseline="0" dirty="0"/>
              <a:t>12 + 27 x (13 – 1) = 336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答案就是 </a:t>
            </a:r>
            <a:r>
              <a:rPr lang="en-US" altLang="zh-TW" baseline="0" dirty="0"/>
              <a:t>(C)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這類文字比較多的應用題，或是稱作素養題，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最重要的就是盡可能的將條件標在圖上來理解題目，</a:t>
            </a:r>
            <a:br>
              <a:rPr lang="en-US" altLang="zh-TW" baseline="0" dirty="0"/>
            </a:br>
            <a:r>
              <a:rPr lang="zh-TW" altLang="en-US" baseline="0" dirty="0"/>
              <a:t>讓我們有具體的概念。在這題中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看到一列數字，間隔相等，</a:t>
            </a:r>
            <a:br>
              <a:rPr lang="en-US" altLang="zh-TW" baseline="0" dirty="0"/>
            </a:br>
            <a:r>
              <a:rPr lang="zh-TW" altLang="en-US" baseline="0" dirty="0"/>
              <a:t>要聯想到是等差數列可以使用 </a:t>
            </a:r>
            <a:r>
              <a:rPr lang="en-US" altLang="zh-TW" baseline="0" dirty="0"/>
              <a:t>(1) </a:t>
            </a:r>
            <a:r>
              <a:rPr lang="zh-TW" altLang="en-US" baseline="0" dirty="0"/>
              <a:t>第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項公式 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雖然沒辦法直接算出 </a:t>
            </a:r>
            <a:r>
              <a:rPr lang="en-US" altLang="zh-TW" baseline="0" dirty="0"/>
              <a:t>an </a:t>
            </a:r>
            <a:r>
              <a:rPr lang="zh-TW" altLang="en-US" baseline="0" dirty="0"/>
              <a:t>的值，</a:t>
            </a:r>
            <a:br>
              <a:rPr lang="en-US" altLang="zh-TW" baseline="0" dirty="0"/>
            </a:br>
            <a:r>
              <a:rPr lang="zh-TW" altLang="en-US" baseline="0" dirty="0"/>
              <a:t>但是可以利用條件，透過範圍求出 </a:t>
            </a:r>
            <a:r>
              <a:rPr lang="en-US" altLang="zh-TW" baseline="0" dirty="0"/>
              <a:t>n(2)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進而求到答案。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學生練習是個類似的題目，讓同學自己試著想想囉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1C045B1-DFF0-2886-07E1-3949D4F3FE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26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1DAA2-7476-CAEA-E3F0-F801A0118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D0B6965C-4936-8858-9F8D-D872B6FB6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距離相等的看板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114FB329-226B-D791-761A-04A52E7F302A}"/>
              </a:ext>
            </a:extLst>
          </p:cNvPr>
          <p:cNvSpPr txBox="1"/>
          <p:nvPr/>
        </p:nvSpPr>
        <p:spPr>
          <a:xfrm>
            <a:off x="229614" y="876054"/>
            <a:ext cx="11809986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地在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地的西方，且有一以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兩地為端點的東西向直線道路，其全長為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400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公里。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今在此道路上距離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地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12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公里處設置第一個看板，之後每往東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27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公里就設置一個看板，如圖所示。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若某車從此道路上距離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地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19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公里處出發，往東直行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320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公里後才停止，則此車在停止前經過的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最後一個看板距離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地多少公里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                                                                                          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104 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會考</a:t>
            </a:r>
            <a:r>
              <a:rPr lang="zh-TW" altLang="en-US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第</a:t>
            </a:r>
            <a:r>
              <a:rPr lang="zh-TW" altLang="en-US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17 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】</a:t>
            </a:r>
            <a:endParaRPr lang="en-US" altLang="zh-TW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(A) 30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9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 (B)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316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 (C)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336  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(D)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339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2F93F990-C063-6669-2C4F-FE6D3D05D6E6}"/>
              </a:ext>
            </a:extLst>
          </p:cNvPr>
          <p:cNvGrpSpPr/>
          <p:nvPr/>
        </p:nvGrpSpPr>
        <p:grpSpPr>
          <a:xfrm>
            <a:off x="218184" y="5031325"/>
            <a:ext cx="12007826" cy="1717512"/>
            <a:chOff x="237249" y="7037378"/>
            <a:chExt cx="12007826" cy="1717512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8CCA096B-1653-D6F0-0C3D-CAD41872764C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428224"/>
              <a:ext cx="11637591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5B54D82C-56A5-DCCB-8A8C-46FA92646790}"/>
                </a:ext>
              </a:extLst>
            </p:cNvPr>
            <p:cNvSpPr txBox="1"/>
            <p:nvPr/>
          </p:nvSpPr>
          <p:spPr>
            <a:xfrm>
              <a:off x="662920" y="7037378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F760DDEC-15DC-3FDF-007C-8AFAF3E2F959}"/>
                </a:ext>
              </a:extLst>
            </p:cNvPr>
            <p:cNvSpPr/>
            <p:nvPr/>
          </p:nvSpPr>
          <p:spPr>
            <a:xfrm>
              <a:off x="350787" y="7074669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66281FE7-D97A-5793-63A8-01BF3D5611E0}"/>
                </a:ext>
              </a:extLst>
            </p:cNvPr>
            <p:cNvSpPr txBox="1"/>
            <p:nvPr/>
          </p:nvSpPr>
          <p:spPr>
            <a:xfrm>
              <a:off x="237249" y="7515601"/>
              <a:ext cx="11732078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</a:pP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已知</a:t>
              </a:r>
              <a:r>
                <a:rPr lang="zh-TW" altLang="en-US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甲地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在</a:t>
              </a:r>
              <a:r>
                <a:rPr lang="zh-TW" altLang="en-US" dirty="0">
                  <a:solidFill>
                    <a:srgbClr val="111111"/>
                  </a:solidFill>
                  <a:ea typeface="微軟正黑體" panose="020B0604030504040204" pitchFamily="34" charset="-120"/>
                  <a:cs typeface="Times New Roman" panose="02020603050405020304" pitchFamily="18" charset="0"/>
                </a:rPr>
                <a:t>乙地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的南方，且有一條以</a:t>
              </a:r>
              <a:r>
                <a:rPr lang="zh-TW" altLang="en-US" dirty="0">
                  <a:solidFill>
                    <a:srgbClr val="111111"/>
                  </a:solidFill>
                  <a:ea typeface="微軟正黑體" panose="020B0604030504040204" pitchFamily="34" charset="-120"/>
                  <a:cs typeface="Times New Roman" panose="02020603050405020304" pitchFamily="18" charset="0"/>
                </a:rPr>
                <a:t>甲地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和</a:t>
              </a:r>
              <a:r>
                <a:rPr lang="zh-TW" altLang="en-US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乙地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為端點的南北向直線道路，全長為</a:t>
              </a:r>
              <a:r>
                <a:rPr lang="zh-TW" altLang="en-US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500</a:t>
              </a:r>
              <a:r>
                <a:rPr lang="zh-TW" altLang="en-US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公里。現在在此道路上距離</a:t>
              </a:r>
              <a:r>
                <a:rPr lang="zh-TW" altLang="en-US" dirty="0">
                  <a:solidFill>
                    <a:srgbClr val="111111"/>
                  </a:solidFill>
                  <a:ea typeface="微軟正黑體" panose="020B0604030504040204" pitchFamily="34" charset="-120"/>
                  <a:cs typeface="Times New Roman" panose="02020603050405020304" pitchFamily="18" charset="0"/>
                </a:rPr>
                <a:t>甲地</a:t>
              </a:r>
              <a:r>
                <a:rPr lang="zh-TW" altLang="en-US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15</a:t>
              </a:r>
              <a:r>
                <a:rPr lang="zh-TW" altLang="en-US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公里處設置第一個交通號誌，之後每往北</a:t>
              </a:r>
              <a:r>
                <a:rPr lang="zh-TW" altLang="en-US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30</a:t>
              </a:r>
              <a:r>
                <a:rPr lang="zh-TW" altLang="en-US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公里就設置一個交通號誌。若某車從此道路上距離</a:t>
              </a:r>
              <a:r>
                <a:rPr lang="zh-TW" altLang="en-US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甲地 </a:t>
              </a:r>
              <a:r>
                <a:rPr lang="en-US" altLang="zh-TW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22</a:t>
              </a:r>
              <a:r>
                <a:rPr lang="zh-TW" altLang="en-US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公里處出發，往北直行</a:t>
              </a:r>
              <a:r>
                <a:rPr lang="zh-TW" altLang="en-US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420</a:t>
              </a:r>
              <a:r>
                <a:rPr lang="zh-TW" altLang="en-US" sz="1800" b="1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公里後才停止，那麼這輛車在停止前經過的最後一個交通號誌距離</a:t>
              </a:r>
              <a:r>
                <a:rPr lang="zh-TW" altLang="en-US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甲地</a:t>
              </a:r>
              <a:r>
                <a:rPr lang="zh-TW" altLang="zh-TW" sz="1800" dirty="0">
                  <a:solidFill>
                    <a:srgbClr val="111111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多少公里？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FE539533-161C-0CA1-C97F-D4CEB24F1ACB}"/>
                </a:ext>
              </a:extLst>
            </p:cNvPr>
            <p:cNvSpPr txBox="1"/>
            <p:nvPr/>
          </p:nvSpPr>
          <p:spPr>
            <a:xfrm>
              <a:off x="9943013" y="8416346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435 km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61315CC7-4651-F6D3-9535-B8CCB5ECE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267" y="2951781"/>
            <a:ext cx="6015176" cy="1149846"/>
          </a:xfrm>
          <a:prstGeom prst="rect">
            <a:avLst/>
          </a:prstGeom>
        </p:spPr>
      </p:pic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9CBF36A7-18B8-E5A4-3A62-C33D031C1BC7}"/>
              </a:ext>
            </a:extLst>
          </p:cNvPr>
          <p:cNvSpPr/>
          <p:nvPr/>
        </p:nvSpPr>
        <p:spPr>
          <a:xfrm>
            <a:off x="9424569" y="3926595"/>
            <a:ext cx="2293491" cy="594482"/>
          </a:xfrm>
          <a:prstGeom prst="roundRect">
            <a:avLst>
              <a:gd name="adj" fmla="val 1945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0" bIns="180000" rtlCol="0" anchor="ctr" anchorCtr="0"/>
          <a:lstStyle/>
          <a:p>
            <a:pPr>
              <a:lnSpc>
                <a:spcPct val="130000"/>
              </a:lnSpc>
            </a:pP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i="1" baseline="-3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=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baseline="-3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+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(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– 1) 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d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95151C16-FEDF-48B3-4CEF-32B53D9C9646}"/>
                  </a:ext>
                </a:extLst>
              </p14:cNvPr>
              <p14:cNvContentPartPr/>
              <p14:nvPr/>
            </p14:nvContentPartPr>
            <p14:xfrm>
              <a:off x="4860000" y="1280160"/>
              <a:ext cx="5223600" cy="168048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95151C16-FEDF-48B3-4CEF-32B53D9C964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850640" y="1270800"/>
                <a:ext cx="5242320" cy="169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58F4D1C7-DE3A-EED1-9B02-4E10D4815AD5}"/>
                  </a:ext>
                </a:extLst>
              </p14:cNvPr>
              <p14:cNvContentPartPr/>
              <p14:nvPr/>
            </p14:nvContentPartPr>
            <p14:xfrm>
              <a:off x="4728240" y="1717560"/>
              <a:ext cx="6668280" cy="2727360"/>
            </p14:xfrm>
          </p:contentPart>
        </mc:Choice>
        <mc:Fallback xmlns=""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58F4D1C7-DE3A-EED1-9B02-4E10D4815AD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718880" y="1708200"/>
                <a:ext cx="6687000" cy="274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A029A041-0F45-75CD-040A-AF0869F1EB5E}"/>
                  </a:ext>
                </a:extLst>
              </p14:cNvPr>
              <p14:cNvContentPartPr/>
              <p14:nvPr/>
            </p14:nvContentPartPr>
            <p14:xfrm>
              <a:off x="1909440" y="2235240"/>
              <a:ext cx="9451440" cy="2658600"/>
            </p14:xfrm>
          </p:contentPart>
        </mc:Choice>
        <mc:Fallback xmlns=""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A029A041-0F45-75CD-040A-AF0869F1EB5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900080" y="2225880"/>
                <a:ext cx="9470160" cy="267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1" name="筆跡 20">
                <a:extLst>
                  <a:ext uri="{FF2B5EF4-FFF2-40B4-BE49-F238E27FC236}">
                    <a16:creationId xmlns:a16="http://schemas.microsoft.com/office/drawing/2014/main" id="{E9EACF19-5E79-BA42-14F8-F2710F7702C3}"/>
                  </a:ext>
                </a:extLst>
              </p14:cNvPr>
              <p14:cNvContentPartPr/>
              <p14:nvPr/>
            </p14:nvContentPartPr>
            <p14:xfrm>
              <a:off x="2360520" y="2867400"/>
              <a:ext cx="9609840" cy="2489760"/>
            </p14:xfrm>
          </p:contentPart>
        </mc:Choice>
        <mc:Fallback xmlns="">
          <p:pic>
            <p:nvPicPr>
              <p:cNvPr id="21" name="筆跡 20">
                <a:extLst>
                  <a:ext uri="{FF2B5EF4-FFF2-40B4-BE49-F238E27FC236}">
                    <a16:creationId xmlns:a16="http://schemas.microsoft.com/office/drawing/2014/main" id="{E9EACF19-5E79-BA42-14F8-F2710F7702C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351160" y="2858040"/>
                <a:ext cx="9628560" cy="250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018A535A-0368-33E2-834D-540C7E407336}"/>
                  </a:ext>
                </a:extLst>
              </p14:cNvPr>
              <p14:cNvContentPartPr/>
              <p14:nvPr/>
            </p14:nvContentPartPr>
            <p14:xfrm>
              <a:off x="7110360" y="3554640"/>
              <a:ext cx="4801680" cy="1778760"/>
            </p14:xfrm>
          </p:contentPart>
        </mc:Choice>
        <mc:Fallback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018A535A-0368-33E2-834D-540C7E40733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7101000" y="3545280"/>
                <a:ext cx="4820400" cy="1797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71287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22612</TotalTime>
  <Words>808</Words>
  <Application>Microsoft Office PowerPoint</Application>
  <PresentationFormat>寬螢幕</PresentationFormat>
  <Paragraphs>44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距離相等的看板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1120</cp:revision>
  <dcterms:created xsi:type="dcterms:W3CDTF">2015-07-26T15:18:38Z</dcterms:created>
  <dcterms:modified xsi:type="dcterms:W3CDTF">2024-07-09T06:02:26Z</dcterms:modified>
</cp:coreProperties>
</file>