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4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00FF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83398C-3223-4551-BFD8-DE24E39287AE}" v="62" dt="2023-09-20T00:43:46.4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inimized"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0T02:07:00.0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14989 3562 829 0,'-4'-2'0'0,"1"-3"248"0,3 3-160 16,0 1 29-16,0-1-13 0,0 2-24 15,0 0-7-15,0 0-21 0,0 0-5 16,0 0 5-16,0 0-13 0,3 0-6 16,3 0-3-16,2 0-1 0,0 0-5 15,9 0-1-15,-3 0-2 0,5 0-8 16,2 0 4-16,1 0-2 15,1 2-5-15,6-1-4 0,0 0 3 16,-2 0-7-16,2-2-3 0,4 1 2 16,-6 0 7-16,2 0-8 0,0 2 0 15,2-1 8-15,-7 2-9 16,5-2 2-16,-2 0 0 0,2 0-1 31,0 0 0-31,0-1 2 0,4 0-2 0,-4 2 0 0,0-1 9 0,-2 0-7 16,4 3 2-16,-4 1-1 0,-2-2-4 15,3 2 2-15,1 0 0 0,0 0-2 16,-2-3 2-16,8 0 0 0,-6-1-1 16,-2-1 0-16,2-1 1 15,0 1 0-15,-2 0 0 0,-2 0-2 16,0 0 0-16,-3 0 2 0,3 0 0 16,-2 0-2-16,2 4 2 15,-1-2 3-15,-1 0-6 0,4 1 2 16,-4 0 0-16,2-1 0 0,-3 1-1 15,3-1 3-15,0-1-4 0,0-1 3 16,0 0-1-16,1 0 0 0,5 0 0 16,-6 0 0-16,0-3 1 0,0 0-1 15,-4 1 3-15,-1 1-4 0,-7-2 1 16,3 2 0-16,-1 0 0 16,-7 0 0-16,-6 1 2 0,0-1-4 15,2 1 4-15,-4 0 0 0,0 0 4 16,0 0 5-16,0 0-3 0,0 0 2 15,0 0-10-15,0 0 0 0,0 0 0 16,-4 0 0-16,0 1-59 16,0-1-94-16,-2 0-179 0,-7-3-502 15</inkml:trace>
  <inkml:trace contextRef="#ctx0" brushRef="#br0" timeOffset="14317.4">25870 3602 707 0,'-19'-6'0'16,"7"3"212"-16,6 0-84 0,6 0-35 16,0 3-6-16,0-2-37 0,2 2-15 15,8 0-4-15,-2 0 15 16,7-1 5-16,-3 1 3 0,7 0-4 15,0 0-3-15,-1 0 8 0,1 1-8 16,-1 0-10-16,1 0-3 0,4-1 5 16,-3 0-5-16,3-1-7 0,-2 0-4 15,2-2-1-15,-7 2-4 0,1 1-2 32,-1 0 0-32,3-1-3 0,-3 8 1 0,-3-1-2 0,5 1-1 15,1 5-3-15,-1-3-2 0,7 3-3 16,2-2 3-16,2-2-3 0,8-6-3 15,-2-2 0-15,1 0 2 0,1-4 0 16,-6-4 0-16,-2-2-1 0,0 0-1 16,-7 4 0-16,-3 4 5 15,0 2-5-15,-1 1 0 0,3 2 0 16,2 1 0-16,4-1 0 0,6-3 0 16,-2-1 0-16,4 1 0 0,0-7 0 15,4-1 0-15,0-3 0 0,-5 2 0 16,-6-1-156-16,-3-2-183 31,-6-2-451-31</inkml:trace>
  <inkml:trace contextRef="#ctx0" brushRef="#br0" timeOffset="15691.56">29368 3591 838 0,'0'0'0'0,"0"0"310"16,4-4-193-16,2 4-35 0,2 0 14 16,9-1-22-16,1 2-6 0,5 2-19 15,4 3-13-15,0 1-5 0,0-1-9 16,6 1-10-16,-2-2-6 0,2-3-4 15,2-2 4-15,0 0-2 0,-2-6 1 16,4-4 6-16,-6 0-2 0,-2 0 3 16,-2 3-1-16,-6 4 2 15,-7 0 9-15,1 3 3 0,-1 0 0 16,3 4-7-16,1 0-8 0,3 1-3 16,2-2-2-16,0 2-1 0,1-3 1 15,1-1-1-15,0 0-1 16,0-1-2-16,4-1 3 0,-2 0-3 15,2-3 0-15,-3-1 0 0,10 3 1 16,-3 0-1-16,10 0-2 0,-2 2 2 16,-1 3 0-16,-7 1-2 0,4 4 0 15,-6-1 5-15,-2-1-1 16,4 1 5-16,-4-3-4 0,6 0-3 16,-2-2 2-16,4-2-2 0,-6-2-2 15,0-9-2-15,-2-3-23 0,-2-2-49 16,-2-5-73-16,4 1-102 0,0 0-143 15,-2-2-220-15</inkml:trace>
  <inkml:trace contextRef="#ctx0" brushRef="#br0" timeOffset="17052.48">1730 4848 520 0,'0'0'0'0,"0"0"206"0,0 0-87 0,0 0 2 16,0 0 17-16,0 0-25 0,-62 16-11 16,58-16 6-16,4 0-25 0,0 0 1 15,0 0-3-15,-4 0-32 16,4 0-2-16,0 0-2 0,0 0-15 15,0 2-5-15,0 1-5 0,4 2-4 16,6-3 3-16,3 2 3 0,7-2-7 16,-1-2-1-16,4 0-5 0,4-1-1 15,-5-3-1-15,1 4 0 16,2-2 0-16,-2 0 1 0,1 2-2 16,1 0 0-16,2-2 0 0,2 2 0 15,4 0-6-15,9 0 0 0,1 0 0 16,2 0 0-16,1 0 0 0,1-3 0 15,-1-1 0-15,1-2 0 0,-1 4 0 16,-1 1 0-16,-1 1 0 16,-1 0 0-16,-6 1 0 0,3 0 0 15,1 3 0-15,0-1 0 0,-1-1 0 16,1 2 0-16,-4 0 0 0,5-1 0 16,-1 2 0-16,-2-3 0 0,3 1 0 15,-3-1 0-15,2 1 0 16,0 0 0-16,-1-2 0 0,1-1 0 15,0 2 0-15,5-2 0 0,-1-2 0 16,1 1 0-16,-1-2 0 0,-1-3 0 16,1 2 0-16,-1-4 0 0,1 0 0 15,3 0 0-15,-1-1 0 16,1 2 0-16,-3 3 0 0,-3 1 0 16,-3 3 0-16,-6 0 0 0,0 4 0 15,-4 2 0-15,0 0 0 0,2 1 0 16,-4 2 0-16,-2-2 0 0,-5 0 0 15,-1-4 0-15,-7-2 0 0,1-1 0 16,-3 0 0-16,-2 0 0 16,-2-3 0-16,-1-5 0 0,-1-2 0 15,-2 1 0-15,-2-3 0 0,0 2 0 16,2 6 0-16,-2-3-105 0,-2 2-15 16,0 1-150-16,-2 1-43 0,-1-1-235 15</inkml:trace>
  <inkml:trace contextRef="#ctx0" brushRef="#br0" timeOffset="24361.33">19857 8231 423 0,'-4'0'0'0,"4"1"0"16,0 0 198-16,0 1-122 16,0-2-14-16,0 0-16 0,0 0-11 15,0 0-2-15,0 0 1 0,0 1 5 16,0-1-4-16,0 0 7 0,0 0 5 15,0 0-4-15,0 0 3 0,0 0 1 16,0 0-12-16,0 0-2 16,0 0 1-16,0 0-2 0,0 0 2 15,0 0 5-15,0 0-5 0,0 0-5 16,0 0 3-16,0 0-3 0,0 0-3 16,0-1 4-16,0-1-5 15,0 0-1-15,0-7-6 0,0-5-10 0,10-5-5 16,0-4-3-16,5-2 0 15,3-1 4-15,1-1-4 0,4-1 0 16,-1 3 3-16,-1-1-2 0,-2 5 2 16,-1 3 2-16,-3 3-8 0,-5 5 4 15,-2 3 1-15,-1 3-4 0,-5 3-16 16,-2 0-13-16,0 1-30 16,0 0 8-16,0 0-9 0,0 1-41 15,-2 2-6-15,-3 1 0 0,3 3-67 16,-6-4-8-16,6 0 24 0,-4-2 10 15,0-1 11-15,-3 0 1 0,5 0 55 16,0-2 107-16,0-3 70 0,0 0 25 16,0-1-31-16,2 2-3 15,2 1 19-15,0 2-7 0,-4 0 3 16,4 1 9-16,0-1-16 0,0 1-25 16,0 0 1-16,0 0-19 0,0 0-14 15,0 0-2-15,0 0-14 16,0 0-11-16,4 0-4 0,2 0 4 15,4 0 15-15,3 0-2 0,3-2-9 16,-1-3-1-16,-1 2 0 0,3 0 4 16,-5 0-4-16,-2 2-3 0,-1-2-7 15,-3 3 2-15,-4-2-1 0,0 1 1 16,-2 1 3-16,0 0 4 16,2 0-3-16,-2 0 1 0,0 0 1 15,0 0-2-15,0 0-3 0,0 0-4 16,0 0 0-16,0 0 0 0,0 0-2 15,0 0 0-15,0 0 1 0,0 0 0 16,0 0 2-16,0 0 0 0,0 0-3 16,0 0 1-16,0 0 0 15,0 0 3-15,0 0-2 0,0 0 5 16,0 0-5-16,0 0 4 0,0 0 3 16,0 0 10-16,0 0 2 15,0 0-3-15,0 0 1 0,0 0-3 16,0 0 3-16,0 0 2 0,0 0-1 15,-2 6-7-15,-2 2-4 0,-4 6-5 16,1 1-3-16,3 3 0 0,0 0-25 16,-2-1-69-16,4 2-68 0,-2 1-69 15,2-5-156-15</inkml:trace>
  <inkml:trace contextRef="#ctx0" brushRef="#br0" timeOffset="26848.9">18526 7597 515 0,'0'0'0'0,"0"0"101"16,0 0-70-16,0 0-12 0,0 0 0 15,0 0-11-15,0 0-4 0,0 0 0 16,0 2 0-16,0-2-1 15,0 0 2-15,0 0-7 0,2 0-11 16,-2 0-19-16,2-2-41 0,0 0-39 16,-2 0-46-16</inkml:trace>
  <inkml:trace contextRef="#ctx0" brushRef="#br0" timeOffset="41831.14">22639 11393 1054 0,'0'0'0'0,"0"0"206"15,2-6-147-15,11 0 8 0,1-3 1 16,3 5-18-16,3-3-35 16,-7 4-11-16,-3 2-1 0,-4-2-6 15,-2 3-19-15,-2 0 5 0,-2 1-11 16,0 5 1-16,-2-3 5 0,-6 0-6 15,0-1 14-15,0 1 9 16,-1 1 2-16,1 1 5 0,0 3 0 0,4 4 3 16,2 5 11-16,-5 5 1 15,7 6-3-15,0 7 1 0,0 6-3 16,0 4-7-16,0 1-1 0,2 0-1 16,3-8-5-16,-3-5 4 0,2-9-4 15,0-4-15-15,-2-7-3 16,2-3-12-16,-4-5-28 0,0-5-26 15,0-8-25-15,-2-5-106 0,0-8-75 16,-2-3-95-16</inkml:trace>
  <inkml:trace contextRef="#ctx0" brushRef="#br0" timeOffset="42267.97">22672 11528 978 0,'0'0'0'15,"0"0"212"-15,0 0-134 0,0 0-13 16,73-33-14-16,-59 32-29 0,0 1-20 15,-9 0-4-15,-1 7-22 0,-4 2-9 16,0 2 11-16,-4 3 1 0,-7 2 7 16,-1 5 13-16,-1 0 2 15,1-2 6-15,2-3 27 0,1-4 21 16,5-2 7-16,4-4-9 0,0-1-10 16,4-3-18-16,7-2-6 0,1 0-9 15,3-3-8-15,-3-3 1 0,3 2-4 16,-5 4-40-16,0 0-3 15,-8 5 6-15,-2 6-18 0,-2 4 13 16,-8 1 1-16,0 1-2 0,-3-1 24 16,1 1 15-16,-3-2 3 0,7-3 4 15,-2-1 25-15,6-6 15 16,1-3 4-16,3-2 2 0,0 0-17 16,9-2-15-16,1-5 1 0,2-1-5 15,1 1-5-15,-5 0-3 0,2 2-5 16,-5 5 2-16,3 0 3 0,-6 0-6 15,4 9 3-15,-6 1 2 0,-6 4-3 16,-2 3 0-16,-5 1 6 0,1-2-9 16,-3-4 5-16,3-3-1 15,-2-6-2-15,5-3-41 0,1-1-29 16,4-9-84-16,-4-8-65 0,-1-2-142 16</inkml:trace>
  <inkml:trace contextRef="#ctx0" brushRef="#br0" timeOffset="42598.62">22474 11633 1070 0,'0'0'0'0,"0"0"226"16,-2 64-157-16,4-39 2 16,6 0-28-16,-2-1-30 0,2-4-13 15,-1-2 0-15,-5-1-81 0,-2-2 2 16,-2-5 17-16,-7 1 2 0,-5-5 1 62,-5-3 26-62,1-3 18 0,-3 0 10 0,2 0 8 0,7 0 15 0,4-1 40 0,4 1 17 0,2 0 10 0,2 2-3 0,6 3-42 0,10 1 0 16,7 6 15-16,6-3-6 0,10 2-16 16,5-1-9-16,5-1-7 0,5-4-4 15,2-3-2-15,-4-3-3 0,-1 0-3 16,-16-3-8-16,-8 1-12 15,-10 1-27-15,-7-3-40 0,-10 1 7 16,0-2-41-16,-8 1-91 0,-5-5-104 16,-7 0-161-16</inkml:trace>
  <inkml:trace contextRef="#ctx0" brushRef="#br0" timeOffset="42778.13">22375 11506 1219 0,'0'0'0'16,"0"0"186"-16,0 0-65 0,0 0-27 0,82 50-30 16,-38-35-50-16,3-3-28 15,5 0-160-15,-5-2-116 0,-7 0-422 16</inkml:trace>
  <inkml:trace contextRef="#ctx0" brushRef="#br0" timeOffset="43240.05">22424 12279 1384 0,'0'0'0'0,"0"0"162"16,0 0-94-16,0 0-17 15,72-29-15-15,-45 22-23 0,0-1-9 16,-4 3-4-16,-4 2 0 0,-9 3 3 16,-8 1-3-16,-2 7-27 0,-2 6 18 15,-8 4 5-15,-7 4 6 0,0 6 0 16,-3 0 1-16,1 0 18 15,3 3 0-15,1-8 5 0,7-1 4 16,6-6-8-16,2-5-15 0,0-7-3 16,10-2-3-16,5-3-2 0,5-8 2 15,3-4 1-15,0-8-4 16,-5 0-7-16,1 3-2 0,-7 4-3 16,1 7 13-16,-5 2 2 0,-6 5-2 15,2 0 1-15,0 7 1 0,1 3 0 16,1 5 8-16,-2 0-3 0,2-1-7 15,-2-3 2-15,5 1 1 0,-7-6-3 16,2 6-43-16,0-6-35 0,-2 2-67 16,-2 1-3-16,0 0-61 15,-8-1-122-15,-5 2-78 0</inkml:trace>
  <inkml:trace contextRef="#ctx0" brushRef="#br0" timeOffset="43622.03">22525 12624 878 0,'0'0'0'0,"0"0"337"15,0 0-266-15,0 0-12 0,0 0-10 16,52-73-18-16,-33 54-19 0,-1 1-6 16,-3 1-3-16,-5 2-3 0,-8 4 0 15,0 4 4-15,-2 5-4 0,-2 2 0 16,2 8 14-16,-4 3 10 16,0 8 19-16,0 7 25 0,0 1 19 15,2 4-24-15,4 0-8 0,0-3-19 16,10-3-15-16,9-6-12 0,-7-6-11 15,1-10 3-15,3-3-2 0,1-9-57 16,-5-10 10-16,3-6-18 16,-1-4-58-16,-3-5 52 0,-3-2 19 15,-8-1-8-15,2-1 18 0,-2-1-19 16,3 10-11-16,-3 7 66 31,0 5 8-31,4 9 1 0,-6 5 25 0,2 3 24 0,2 12 35 0,0 4 4 0,-2 2-29 16,2 4-20-16,3 0-11 15,-5 0-13-15,2-4-13 0,0-7 0 16,2-5-8-16,2-6-113 0,1-6-19 16,-3-8-76-16,2-6-231 15</inkml:trace>
  <inkml:trace contextRef="#ctx0" brushRef="#br0" timeOffset="43770.64">23007 12179 1032 0,'0'0'0'15,"4"62"387"-15,0-17-270 0,-2 10 8 16,3 7-32-16,-3 1-19 0,-2 3-28 16,2 0-22-16,-2-4-12 15,0-3-15-15,2-7-10 0,2-8-80 16,-2-8-127-16,0-8-24 0,0-6-46 16,-2-2-153-16</inkml:trace>
  <inkml:trace contextRef="#ctx0" brushRef="#br0" timeOffset="43889.31">23067 13115 858 0,'0'0'0'0,"0"0"374"0,0 0-247 16,0 0-65-16,0 0-59 0,0 0-6 15,0 0-211-15,0 0-125 0</inkml:trace>
  <inkml:trace contextRef="#ctx0" brushRef="#br0" timeOffset="49051.81">12421 4971 197 0,'0'0'0'0,"0"0"74"16,0 0-41-16,0 0 0 0,-6 0-5 16,6 0-8-16,0 0-10 0,0 0-4 15,2 0-4-15,-2 0-1 0,0 0 1 16,0 0-2-16,0 0 0 15,0 0 2-15,0 0-2 0,0 0 2 16,0 0-2-16,4 0-8 0,-4 0 3 16,0 0-5-16,0 0-3 15,0 0-1-15,0 0 6 0,0 0 7 16,0 0 2-16,0 0 1 0,0 0-2 16,0 0 2-16,0 0-2 0,0 0 0 15,0 0 8-15,0 0 0 0,0 0 4 16,0 0 6-16,0 0 1 0,0 0 5 15,0 0-6-15,0 0-4 0,0 0-2 16,0 0-7-16,-6 0-4 0,6 0-2 16,0 0 0-16,0 0-7 15,0 2-4-15,-2-2 6 0,2 0-2 16,0 0 0-16,0 0-4 0,-2 0-6 16,0 0 3-16,-2 0 9 0,2 0 3 15,0 0-25-15,0 0-7 0,-3 0-37 16,1 0-91-16</inkml:trace>
  <inkml:trace contextRef="#ctx0" brushRef="#br0" timeOffset="50229.65">7218 7202 1023 0,'0'0'0'0,"0"0"288"0,0 0-199 15,0 0 14-15,0 71-20 0,0-41-42 16,0 2-16-16,0 1-1 16,5-2-2-16,1-4-11 0,-2-4-5 15,2-4 1-15,4-2-8 0,-5-4 0 16,-1-1 2-16,-2-4-2 0,0-2-34 15,-2-3-1-15,0-2-34 0,0-1-45 16,0 0-34-16,0-6-36 0,2-5-147 16,2 0-33-16</inkml:trace>
  <inkml:trace contextRef="#ctx0" brushRef="#br0" timeOffset="50384.23">7373 7411 1058 0,'0'0'0'15,"0"0"376"-15,0 0-281 0,0 0 3 0,0 0-53 16,0 0-32-16,21 69-11 0,-15-57 2 16,3-6-8-16,-5 1-152 0,0-4 13 15,0-3-98-15,4-4-218 0</inkml:trace>
  <inkml:trace contextRef="#ctx0" brushRef="#br0" timeOffset="50637.55">7508 7177 1072 0,'0'0'0'0,"0"0"212"0,0 0-130 15,0 0 16-15,23 73-33 0,-9-55-27 16,-2-3-4-16,7 1-16 0,-2-1-10 16,-1-5-2-16,-4 1 1 0,3-2-5 15,-7-3-3-15,3 1 2 0,-11 0 3 16,2 0-4-16,-2 4 9 15,-9 2-5-15,-1 0-2 0,-4 4 3 16,1-2-5-16,-1 1 0 0,-5 0-27 16,5-6-18-16,1 0-40 15,-3-7-39-15,5-3-67 0,-1-3-161 0,4-8-91 16</inkml:trace>
  <inkml:trace contextRef="#ctx0" brushRef="#br0" timeOffset="50785.16">7500 7219 1179 0,'0'0'0'0,"0"0"311"0,0 0-210 16,62-20-47-16,-38 14-42 15,3 1-11-15,2-2-2 0,4 1-149 16,-8 1-29-16,0-4-58 0,-7 2-137 16</inkml:trace>
  <inkml:trace contextRef="#ctx0" brushRef="#br0" timeOffset="51222.99">7867 7066 1038 0,'0'0'0'16,"0"0"401"-16,0 0-304 15,15 70-7-15,-9-50-20 0,-4-4-24 0,2 1-16 16,-2-5-19-16,5-2-8 16,-5-3 3-16,0-4-7 0,-2-2-1 15,0-1-6-15,2-1-13 0,2-9-7 16,-4-6 12-16,4-2-11 0,-2 0-1 15,4-1 17-15,-4 4 4 16,7 3 2-16,-5 1 8 0,6 5-6 0,-4 0 0 16,1 4 6-16,1 2-5 15,-2 0-1-15,0 4 6 0,7 3 5 16,-5 0-2-16,-4 4 5 0,6 0-8 16,-1-1 1-16,-7-3 3 0,2 0-7 15,0-5 0-15,-2 0 0 0,0-2 2 16,-2 0-4-16,4 0 4 15,0-4-4-15,1-3-28 0,3-1 12 16,-2-2-13-16,-2 2 7 0,2-1 19 16,5 2-2-16,-5 0 4 0,-2 4 6 15,2 3-3-15,0 0 0 16,-4 3 32-16,3 6-7 0,-3 4 12 16,-2 1-4-16,2 3-13 0,-2 0-11 15,0 1-3-15,0-3-6 0,0-5 0 16,0-2-24-16,2-5-32 0,4-3-59 15,-2 0-37-15,4-9-51 0,9-5-96 16,4-4 52-16,-3-3 220 16,5 0-425-16</inkml:trace>
  <inkml:trace contextRef="#ctx0" brushRef="#br0" timeOffset="51429.46">8395 6962 674 0,'0'0'0'15,"0"0"487"-15,0 0-342 0,0 0-11 16,-60 77 28-16,29-38-48 15,0 8-45-15,-7 5-6 0,1 7-28 16,-4 2-14-16,-5 2-7 0,1-2 1 16,-1-5-9-16,9-9-4 15,12-10 8-15,7-5-10 0,14-10 0 16,0-4-19-16,4-6-27 0,0-7-57 16,4-5-48-16,8-2-49 0,-2-11-130 15,5-1-152-15</inkml:trace>
  <inkml:trace contextRef="#ctx0" brushRef="#br0" timeOffset="51736.61">8372 7368 1192 0,'0'0'0'0,"0"0"269"0,0 0-211 15,0 0 48-15,0 0-38 16,0 0-40-16,0 0-12 0,0 0-6 15,-54 66-7-15,50-56-2 0,2-1 6 16,2-4-5-16,0 0-3 0,2 2 2 16,4-3 0-16,-2 0-2 0,7-1 2 15,-3 2 3-15,2-1 3 0,1 2 10 16,-3 2-3-16,4-2 5 16,-6 2 3-16,7-1-7 0,-9 0 0 15,0 4 3-15,-4-2-7 0,-4 4 1 16,-4 0-1-16,-7-1-10 0,-1-2-2 15,1-2-27-15,-3-4-58 0,3-4-124 16,-3-5-108-16,9-5-434 0</inkml:trace>
  <inkml:trace contextRef="#ctx0" brushRef="#br0" timeOffset="58735.28">21515 4846 722 0,'0'0'0'16,"0"0"217"-16,0 0-51 0,0 0-56 15,0 0 7-15,0 0-3 0,0 0-32 16,0 0-16-16,-31 7 13 0,31-7-7 16,0 0-12-16,0 0-9 0,0 0-12 15,0 0-6-15,2 0 1 16,2 0-2 0,4 4-7-16,2 0-2 0,3-1-18 0,3 2-5 0,3 0 0 15,4 1 0-15,6-4 0 0,6-2 0 16,2 0 0-16,8 0 0 0,3 0 0 15,4-5 0-15,-3 3 0 0,1 0 0 16,-1 2 0-16,-1 0 0 16,2 0 0-16,-9 0 0 0,2-2 0 15,3 4 0-15,-3-2 0 0,1-2 0 16,-1 0 0-16,3-3 0 0,-3-3 0 16,-2-2 0-16,-1 2 0 0,-1-1 0 15,-6 0 0-15,-4 0 0 16,6 3 0-16,-10 0 0 0,4 0 0 15,0 5 0-15,-7-2 0 0,3 3 0 16,-2 0 0-16,-4 0 0 0,1 0 0 16,1-1 0-16,-2 4 0 0,3-1 0 15,-1-2 0-15,0 2 0 16,1-2 0-16,-1 0 0 0,-6 0 0 16,-1-2 0-16,-6 2 0 0,1 0 0 15,-7 0 0-15,0 0 0 0,-2 0 0 16,0 0 0-16,0 0 0 0,-2 0 0 15,0-1 0-15,-5-2-104 0,5 2-144 16,2 1-151-16,9-4-473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0T02:21:33.0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7768 11084 434 0,'0'0'0'0,"0"0"607"15,0 0-499-15,0 0 13 0,0 0-40 16,0 0-23-16,0 0-5 0,0 0-20 15,-25-36-8-15,17 27 2 0,4 2-2 16,-4 3 6-16,-7-2 2 16,5 3-9-16,-7 3-1 0,-1 0 2 15,-3 1-14-15,0 5 6 0,1 0 1 16,-1 1-8-16,5 2 0 0,-3 0-1 16,2 0-13-16,-1 0 8 0,10-2 5 15,-1-3-12-15,3 3 6 16,4 2 4-16,2 0-11 0,0 3 4 15,2 1 0-15,6-2 2 0,3 4 0 16,3 1 7-16,1-1-12 0,5 1 6 16,-1-3 8-16,4-1-13 0,-5-1 4 15,-1 1 6-15,-5 1-12 0,1 0 6 16,-9 0 7-16,-4-1-3 16,-2 2 15-16,-11 4 8 0,1 1-13 15,-11 2-1-15,0-1-4 0,-3-4-12 16,-3-8 2-16,2-7 8 0,-2-4-16 15,4-15-29-15,8-8-41 0,9-6-105 16,8-11-62-16,0-4-211 16</inkml:trace>
  <inkml:trace contextRef="#ctx0" brushRef="#br0" timeOffset="4501.92">16841 8729 262 0,'0'0'0'0,"0"0"117"0,0 0-70 16,0 0 2-16,0 0 10 0,0 0 3 15,0 0-24-15,0 0 42 0,16-7 0 16,-16 6-1-16,0 1 1 16,0-3 3-16,0 3-17 0,0 0 2 15,0 0-5-15,0 0-14 0,0 0-2 16,0 0-7-16,0 2-8 0,0 0-3 16,-4 6-9-16,-4 3 5 15,0 1 4-15,4 1-8 0,-9-2 9 0,5 2 3 16,2 3-9-16,-5-2 3 15,7 1-4-15,0-4-6 0,2 2 1 16,0-4-4-16,2 2-11 0,0 0 5 16,2-4-1-16,4 3-10 15,-2-3 6-15,3 0 2 0,1-1-9 16,-2 2 8-16,6-3 2 0,-5 3-7 16,-1-1 2-16,4 1 11 0,-6 0-15 15,0 4 6-15,3-1 16 0,-3 3-16 16,0 2 12-16,-4-3-1 0,-4 3-8 15,-2 2 5-15,1 0 2 0,-1 0-13 16,-2 0 0-16,2-4 14 16,4-1-18-16,2-1 8 0,0-2 0 15,0-1-7-15,6 2 1 0,2-1 6 16,0-1-8-16,-3 0 5 0,5 0 3 16,-4-2-8-16,-2 4 5 0,0-2 4 15,5 1-10-15,-7-1 8 0,0 2 2 16,0 2-10-16,-2-1 9 15,0 4 1-15,-6 2-10 0,-3-1 8 16,3 3 2-16,-2-1-10 0,-4 0 9 16,7-1 0-16,1-3-8 0,4-2 5 15,0-1 2-15,6-1-6 16,1-1 0-16,5-3 5 0,-2 0-4 16,7-4-1-16,2 1 8 0,-3 2-10 15,-4 1 10-15,1 1-2 0,-5 2-6 16,-4 2 4-16,0 2 3 0,3 1-8 15,-5 3 8-15,-2 1 2 0,0-3-10 16,0 4 7-16,-4-4-6 16,-3 2-100-16,3 2-78 0,0-7-146 15,-4-6-442-15</inkml:trace>
  <inkml:trace contextRef="#ctx0" brushRef="#br0" timeOffset="36566.39">9951 8427 520 0,'0'0'0'0,"0"0"328"16,0 0-180-16,0 0-16 0,0 0-2 16,0 0-36-16,0 0-20 0,0 0-14 15,-6 1-23-15,4 9-15 0,2 7-15 16,-2 7 7-16,2 6 10 0,0 5 1 15,-4 0-4-15,4 1 0 0,0-2-4 16,-2-4-3-16,4-3 0 16,-2-8-10-16,4-1 1 0,0-4 0 15,-4-6-8-15,2-3 5 0,-2-4 0 16,2-1-4-16,0 0-79 0,-2-1-2 16,6-6-13-16,1-3-3 0,-1 0-68 31,-2 2-153-31,2-2-52 0</inkml:trace>
  <inkml:trace contextRef="#ctx0" brushRef="#br0" timeOffset="36744.53">10121 8671 938 0,'0'0'0'16,"0"0"320"-16,0 0-256 0,0 0-5 15,26 64-12-15,-17-52-22 0,-7-3-24 16,10-4-2-16,-3 1-34 0,-3-5-30 15,2-1-16-15,-4-3-20 16,0-12-108-16,7-2-46 0,-5-4-162 16</inkml:trace>
  <inkml:trace contextRef="#ctx0" brushRef="#br0" timeOffset="37056.22">10344 8432 923 0,'0'0'0'0,"0"0"287"15,0 0-184-15,0 0-3 0,-19 59-15 16,19-46-27-16,0-1-19 0,2 1-9 16,7-2-6-16,-1-1-13 0,2-3 1 15,9 3-2-15,-5-6-11 16,3 1 2-16,6-1 8 0,-7-4-11 16,-1 2 4-16,-1 1 12 0,-2 0-11 15,-1 1 12-15,-5-1-2 0,0-2-10 16,-4 1 6-16,-2-1 3 0,0 1-4 15,0 2 7-15,0 4 5 0,-6 3-3 16,-2 5-5-16,0 1-3 0,-5 1-12 16,3 0 6-16,-5 1 1 15,3-1-8-15,2-3-18 0,3-6-16 16,5-3-46-16,-2-5-32 0,4 1-22 16,0-7-87-16,-2-10-161 15,-4-6-319-15</inkml:trace>
  <inkml:trace contextRef="#ctx0" brushRef="#br0" timeOffset="37243.5">10338 8393 1341 0,'0'0'0'0,"0"0"260"0,0 0-205 15,0 0 29-15,0 0-29 0,78-10-47 16,-53 8-4-16,0 2-8 0,-2 0-97 15,-3 0-6-15,1 3-38 0,-2 3-82 16,-1 1-115-16,-3 0-87 0</inkml:trace>
  <inkml:trace contextRef="#ctx0" brushRef="#br0" timeOffset="37449">10795 8447 1130 0,'0'0'0'0,"0"0"228"16,0 0-166-16,0 0 15 0,-21 61-3 16,13-42-32-16,3 1-40 15,-1 3 4-15,-4-1-11 0,6 0-39 16,0-4-5-16,-1-3-30 0,1 1-68 16,2-8-7-16,-4-1-85 0,4-7-81 15,-2-1-72-15</inkml:trace>
  <inkml:trace contextRef="#ctx0" brushRef="#br0" timeOffset="37586.21">10660 8550 1028 0,'0'0'0'15,"0"0"282"-15,0 0-161 0,0 0-13 16,0 0-49-16,75 38-33 0,-61-20-13 16,0-1-20-16,-1-1-36 0,-3-1-40 15,1-2-78-15,-3-4-59 16,-4-4-169-16</inkml:trace>
  <inkml:trace contextRef="#ctx0" brushRef="#br0" timeOffset="37843.94">10999 8376 1148 0,'0'0'0'0,"0"0"237"15,0 0-120-15,-12 67 2 0,12-45-46 16,-2 1-37-16,2 0-3 0,0 0-12 16,4-3 3-16,4-4-3 15,2-3-18-15,5-4 1 0,1-2 2 16,7-3-11-16,0-3 10 0,4-1 0 16,4 0-9-16,2-1-4 0,0-1 0 15,-6-1-11-15,-7-2-23 16,-7 4-13-16,-5-3-44 0,-2-1 1 15,-4 0-34-15,-2-4-105 0,0 0-116 16,-8-4-270-16</inkml:trace>
  <inkml:trace contextRef="#ctx0" brushRef="#br0" timeOffset="38070.69">11152 8348 983 0,'0'0'0'0,"0"0"240"0,0 0-109 16,-6 87-18-16,4-54-27 16,2 6-40-16,0-1-21 0,0 0-9 15,0-1-14-15,2-6 2 0,4-4-8 16,0-6-87-16,1-7 9 0,-3-4-16 16,2-5-79-16,-2-5-62 0,2 0-73 15</inkml:trace>
  <inkml:trace contextRef="#ctx0" brushRef="#br0" timeOffset="38429.98">11336 8433 1067 0,'0'0'0'0,"0"0"320"0,0 0-225 15,0 0-2-15,0 0-3 0,-16 74-41 16,16-49-17-16,4 0-6 0,2 1-8 15,6-1 3-15,5-5-5 0,-1-6-17 16,5-3 2-16,2-6 8 16,-3-3-13-16,3-3 8 0,-2-4 1 15,-7-3-10-15,-1-5 8 0,-3-4 2 16,-2-3-9-16,-4-2 6 0,3-2 4 16,-7-4-12-16,-9-1 6 0,-1 0 4 15,-2 7-8-15,-1 5 6 16,-1 7 4-16,-5 5-8 0,3 4 4 15,-3 1 18-15,5 2-17 0,1 5 4 16,5 1-2-16,4-1-10 0,2 0-1 16,2 0-10-16,0 0-41 15,0-1-15-15,2-2-33 0,2 2-67 16,2-1-5-16,0-2-136 0,1-2-383 16</inkml:trace>
  <inkml:trace contextRef="#ctx0" brushRef="#br0" timeOffset="38739.12">11762 8485 1154 0,'0'0'0'0,"0"0"295"0,0 0-246 0,0 0 16 0,0 0 4 16,0 0-20-16,29 10-21 31,-8-7-10-31,1 0-11 0,3-3-13 0,-4 3-22 0,-1 0-33 0,-11-1-63 16,-1 3-19-16,-8-1-39 0,0 3-134 15,-2-1 20-15,-8-2-185 0</inkml:trace>
  <inkml:trace contextRef="#ctx0" brushRef="#br0" timeOffset="38879.48">11760 8640 931 0,'0'0'0'0,"0"0"414"0,0 0-269 16,0 0-12-16,0 0-53 0,0 0-23 15,0 0-29-15,0 0-10 16,0 0-7-16,80 41-18 0,-55-41-10 15,0-3-49-15,-2 0-110 0,-3-2-39 16,-3-1-149-16,2-2-551 0</inkml:trace>
  <inkml:trace contextRef="#ctx0" brushRef="#br0" timeOffset="39363.91">12233 8304 829 0,'0'0'0'16,"0"0"329"-16,0 0-217 0,0 0-9 15,0 0-20-15,0 0-42 0,0 0-11 16,0 0 0-16,-56 45 3 0,48-21 7 16,4 5-7-16,-4 4-8 15,2 6 7-15,-1 2 4 0,3 4-1 0,2-4-1 16,2 0-5-16,2-6-19 16,11-6 0-16,1-5-3 0,5-6-11 15,1-5 8-15,3-3 2 0,2-6-9 16,-2-4 6-16,4-5 4 0,-9-9-12 15,3-2 10-15,-9-2-3 0,1-3-4 16,-3-1-13-16,-6-3 14 16,-4-1-10-16,0 1 8 0,-2 4 0 15,-8 4-9-15,-3 6 17 0,-1 6-2 16,-7 2-6-16,-2 3 0 0,-1 8 2 16,-1 6-5-16,2 1 8 15,4 2 0-15,7 0-4 0,0 1-54 16,3-1 8-16,7-2-31 0,2-3-8 15,0-2-16-15,0-3-65 0,11-4-24 16,1-3-90-16,-2-5-184 0</inkml:trace>
  <inkml:trace contextRef="#ctx0" brushRef="#br0" timeOffset="39708.96">12492 8468 1089 0,'0'0'0'0,"0"0"330"16,0 0-209-16,0 0 12 0,0 0-39 16,0 0-48-16,-60 70-16 15,56-47-9-15,4-1 5 0,0 2-3 16,4-5-16-16,8 1 2 0,-2-3-2 16,3-3-12-16,5-2 9 0,1-4 1 15,2-2-10-15,1-5 10 16,1-1-1-16,0-5-8 0,-7-6 6 15,1-1 2-15,-7-3-8 0,1-4 7 16,-7 0 2-16,-4-3-10 0,0-1 9 16,-2-1 0-16,-9-1-8 15,-1 0-1-15,0 6 2 0,-5 6-11 16,3 6 10-16,1 6-15 0,3 2-43 16,-1 6-21-16,7 3-44 0,-2 4-73 15,4 0-3-15,0 0-158 0,2-4-503 16</inkml:trace>
  <inkml:trace contextRef="#ctx0" brushRef="#br0" timeOffset="40266.82">12990 8549 1215 0,'0'0'0'0,"0"0"194"16,0 0-130-16,0 0 25 0,0 0 21 16,43 62-54-16,-37-35-21 0,-1 0-20 15,1-3 3-15,0-3-4 0,-2-5-12 16,2-2 6-16,-4-6-4 0,2-3-8 15,1-4 7-15,-3-1 3 16,-2-3-11-16,2-7 10 0,2-6 5 16,0-3-13-16,0-1-18 0,4-1 12 15,-3 1-11-15,1 0 14 0,4 5 7 16,-4 4-2-16,3 4 0 0,1 3 3 16,-6 4 1-16,2 0 10 0,-2 5 0 15,5 7-3-15,-7 3 9 0,4 3-1 16,-4 1-6-16,2-4 3 15,-2-1-4-15,4-4-10 0,-4-1 7 16,0-4-2-16,3-3-8 0,-3-2 4 16,2-4 5-16,4-4-6 0,-4-5 6 15,5-3-5-15,1-1-4 0,0 1-5 16,1 0 6-16,1 2-6 16,0 3 10-16,1 2-2 0,-3 4-2 15,0 3 2-15,3 2 18 0,-1 4-9 16,-1 7 14-16,1 3 1 0,-2 4-10 15,1 6 9-15,-1 0-8 0,-2-4-16 16,-2-1 0-16,3-4 0 0,-3-6 0 16,4-6 0-16,3-3 0 15,3-7-84-15,7-13-34 0,-2-3-179 16,-3-5-299-16</inkml:trace>
  <inkml:trace contextRef="#ctx0" brushRef="#br0" timeOffset="45055.04">4620 10599 192 0,'0'0'0'0,"0"0"38"15,0 0-34-15,0 0 2 0,0 0 4 16,0 0-6-16,0 0-1 0,0 0 0 15,0 0 3-15,6-31 6 16,-6 30 22-16,2-1 4 16,-2 2-3-16,0 0-18 0,0 0-13 0,0 0-8 15,0 0-13-15,0 0 5 0,2 0-14 16,0 0-39-16,0 0 8 0,3 0-5 16,-5 0-16-16,2 0 8 0</inkml:trace>
  <inkml:trace contextRef="#ctx0" brushRef="#br0" timeOffset="45790.54">4620 10599 60 0,'27'-34'56'15,"-27"34"3"-15,0 0 0 0,0 0-34 16,0 0-14-16,0-1-7 0,2 1 2 16,0-1-3-16,-2 1-3 15,2 0 0-15,0 0 0 0,-2 0-12 16,2 0 4-16,-2 0 5 0,4 0 2 16,-4 0 2-16,0 0 14 0,2 0 1 15,-2 0 24-15,0 0-7 0,0 0-9 16,0 0-7-16,0 0-4 0,0 0-2 15,2 0-2-15,-2 0-8 0,5-1-1 16,-3 0 0-16,0 1 3 16,-2 0-3-16,2 0-3 0,0 0 0 15,0 0-2-15,-2 0 4 0,0 0 0 16,2 0 0-16,0 0 2 0,-2 0-2 16,0 0-3-16,0 0 3 15,0 0-3-15,2 0 2 0,-2 0 3 16,6 0-1-16,-6 1 0 0,0-1 0 15,0 0 8-15,0 0-2 0,2 0 5 16,-2 0-1-16,0 0 0 0,0 0-1 31,0 0-4-31,0 0-2 0,2 0 3 0,-2 0-2 0,0 0-2 0,0-2 1 16,0 0-2-16,3 2 0 16,-1 0 1-16,-2 0-2 0,0 0 0 15,0 0 0-15,0 0 0 0,0 0 0 16,2 0 0-16,0 0 3 0,-2 0-3 15,0 0 0-15,2 0 0 0,-2 0-3 16,0 0 6-16,0 0-3 0,0 0-1 16,0 0 2-16,0 0-2 15,0 0-6-15,0-1 3 0,0 1-4 16,0 0-6-16,0-1 4 0,2 1-1 16,-2 0 0-16,0 0 3 0,0 0-4 15,2 0 4-15,-2 0 6 16,0 0-3-16,0 0-8 0,0 1-9 15,0-1-11-15,0 1-7 0,0 1 7 16,0-2-3-16,0 1 11 0,0-1 13 16,0 0-6-16,0 0 8 15,0 0-4-15,0 1-23 0,0-1 13 0,0 0 22 16,0 0 4-16,-2 0 11 16,2 0 16-16,-2 1-2 0,2-1 11 15,-2 0 9-15,0 0-3 0,2 0-5 16,0 0-12-16,-2 0-15 0,2 0-9 15,0 0 0-15,-2 0-2 0,2-1-2 16,-3 0 2-16,3 0-2 16,0-1-26-16,0 2 17 0,0 0 3 15,0 0-2-15,0 0-5 0,0 0-13 16,0-2-35-16,0 1-65 0</inkml:trace>
  <inkml:trace contextRef="#ctx0" brushRef="#br0" timeOffset="46340.41">4699 10533 237 0,'0'0'0'0,"0"0"55"16,0 0-39-16,0 0 6 0,0 0-8 15,0 0-16-15,0 0-22 0,0 0-44 16,0 0-22-16,-3 0 7 15</inkml:trace>
  <inkml:trace contextRef="#ctx0" brushRef="#br0" timeOffset="47438.47">4715 10551 21 0,'0'0'0'0,"0"0"18"16,0 0-20-16</inkml:trace>
  <inkml:trace contextRef="#ctx0" brushRef="#br0" timeOffset="48298.84">8246 11646 144 0,'0'0'0'0,"0"0"-25"15,0 0 29-15,0 0-5 0,0 0-8 16,0 0 9-16,0 0 0 16,0 0 0-16,0 0 18 0,8 0 8 15,-8 0 14-15,0 0-10 0,0 0-13 16,0 0-7-16,0 0-6 0,0 1-8 16,0-1-37-16,0 1-26 15,0 0 18-15,0 0 15 0</inkml:trace>
  <inkml:trace contextRef="#ctx0" brushRef="#br0" timeOffset="49628.16">12235 10071 322 0,'0'0'0'0,"0"0"180"0,0 0-91 16,0 0 7-16,0 0 17 0,0 0-8 15,0 0-18-15,0 0 2 0,0 0-5 16,-2-3-17-16,2 3 3 16,0 0-8-1,0 0-18-15,0 0 2 0,0 0-7 0,0 0-9 0,0 0 6 16,0-2 5-16,0 0-18 0,0 1 11 31,0 0 4-31,0 1-15 0,2 0 2 0,-2 0 7 0,0-1-16 0,0 1 2 16,0 0 9-16,0 0-15 31,0 0-2-31,4 0 6 0,-2 0-18 0,3 0 4 0,1 0 15 0,0 0-14 16,2 1 4-16,3 3 9 0,1 3-12 15,7 4 3-15,3 5 8 0,1 0-16 16,6-1 1-16,10-2 0 15,-6-2 3-15,7 1-17 0,5-1-10 16,1 0-52-16,-3 1-67 0,0 1-56 16,-3-3-88-16,-7-5-448 15</inkml:trace>
  <inkml:trace contextRef="#ctx0" brushRef="#br0" timeOffset="50394.17">15367 9990 504 0,'0'0'0'0,"0"0"344"16,0 0-176-16,0 0-36 16,0 0 9-16,0 0-32 15,0 0-31-15,0 0 13 0,0 0-6 0,-4-19-25 16,2 19 3-16,0 0-14 0,-2 0-28 16,4 0-3-16,-7 2 4 0,3 1-15 15,-2 5 6-15,-8 3 3 16,-1 6-12-16,-8 6 3 0,-6 3 3 15,-4 3-12-15,-8 0-2 0,-7 3-3 16,-5-4-33-16,-1-1-50 0,0-4-39 16,-4-1-79-16,-2-9-121 15,0-1-311-15</inkml:trace>
  <inkml:trace contextRef="#ctx0" brushRef="#br0" timeOffset="52684.13">13678 10542 600 0,'0'0'0'0,"0"0"268"0,0 0-108 0,0 0-51 16,0 0-12-16,0 0-16 15,0 0-41-15,-10-9-23 0,10 15 2 0,0 9 18 16,0 4-1-16,0 1 10 16,0 6-1-16,0 1-14 31,0-1 1-31,0 3-1 0,0-1-15 0,-2 0 4 15,2-4 1-15,-2-4-13 0,2-3 10 0,-4-6 8 0,4-3-15 0,0-3 4 16,-3-3 5-16,3-2-19 16,0 0 3-16,0 0 5 0,0 2-14 15,3-2 3-15,5 0 4 0,-6 0 6 16,4 0-6-16,4 0 12 0,-1 0-17 16,7 0 5-16,-1 0 8 0,3 0-14 15,1-2 6-15,4 2 7 16,1 0-14-16,1 0 6 0,-2 0 6 15,-2-1-13-15,-5 1 6 0,-3 0 0 16,-1 3 0-16,-6-3-20 0,-4 0 6 16,0 0-23-16,-2 0-11 0,0-2 9 15,0-2-20-15,-4-4-35 16,-4-3 2-16,-2 0-5 0,-1-5-50 16,-1 0-19-16,-1-4-48 0,-3-1-66 15,-1 0-160-15</inkml:trace>
  <inkml:trace contextRef="#ctx0" brushRef="#br0" timeOffset="53015.41">13715 10471 538 0,'0'0'0'0,"0"0"257"16,0 0-86-16,0 0-34 0,0 0-42 16,0 0 3-16,0 0-27 0,77-31-9 15,-54 31 7-15,3-2-12 0,3-1-14 16,-2 0-3-16,-2 2-14 15,-4 1-16-15,-5 0 3 0,-7 0 8 16,3 2-9-16,-8 0 9 0,0 0-2 16,0 1-12-16,0-1 6 0,-4 0 1 15,0 1-10-15,3-1 5 16,1 2 1-16,0 1-11 0,-4 4 2 16,2 1 14-16,0 3-16 0,2 2 2 15,0 4 12-15,-2 2-14 0,2 2 2 16,-4 3 22-16,2 4-18 0,1-2 7 15,-3 2 2-15,2 0-15 0,2-3 2 16,-2-4 6-16,0-3-12 16,-2-5-2-16,2-2-10 0,0-4-32 15,2-4-61-15,0-1-48 0,-4-4-74 16,0-4-239-16</inkml:trace>
  <inkml:trace contextRef="#ctx0" brushRef="#br0" timeOffset="56065.69">8382 12515 634 0,'0'0'0'16,"0"0"327"-16,0 0-208 0,0 0 25 16,0 0-51-16,0 0-12 15,0 0-11-15,0 0-25 0,0 0-14 16,-45 6 11-16,34 7-6 0,3 8-9 16,-2 9 6-16,-3 3 4 15,5 4-12-15,-2-1 4 0,6 2-4 16,4 1-14-16,0-3 2 0,2-3-5 15,10-5-11-15,-2-7 5 0,9-2-3 16,0-5-3-16,3-3 5 0,-1-4-1 16,2-4 0-16,2-3-21 0,-3-3 16 15,-1-5-6-15,-7-4 8 16,5-1-2-16,-9-4 3 0,-1-1 2 16,-5-1 0-16,-2 1 0 0,-2 0-10 15,0 1 4-15,-4 0-2 0,-7 1 5 16,-3 3 2-16,-1 6-5 0,1 2 9 15,0 5-5-15,-5 6-5 0,7 5 4 16,-7 7 2-16,2 0-3 16,9 0 4-16,-2 1 0 0,10-2-11 15,0-2-31-15,8-4-32 0,0-2-23 16,1-3-40-16,7-3-30 0,-1-3-79 16,-5 0-75-16,4-6-183 0</inkml:trace>
  <inkml:trace contextRef="#ctx0" brushRef="#br0" timeOffset="56426.72">8649 12690 834 0,'0'0'0'0,"0"0"321"15,0 0-217-15,0 0-9 0,0 0-4 16,0 0-39-16,0 0-23 0,-37 66 9 15,37-50-8-15,4 1-9 0,8-5-4 16,-2 3-10-16,5-4-6 0,-5-1 4 16,9-1-4-16,0-3-2 15,-3-3 2-15,1-3 2 0,-1 0-4 16,1-4 2-16,-5-3 8 0,3-3-8 16,-7-2 5-16,0-2-3 0,-4-4-2 15,-4-1 3-15,0 1-1 16,-2-2-4-16,-8 1 2 0,2 3 3 15,-11 2-6-15,7 4 4 0,-7 4 1 16,2 5-6-16,7 2 1 0,-2 3 1 16,5 0-19-16,3 2-22 0,4 2-27 15,0-3-28-15,7 3-43 16,1 0-25-16,4-1-120 0,-1-6-159 16</inkml:trace>
  <inkml:trace contextRef="#ctx0" brushRef="#br0" timeOffset="56631.37">8992 12698 999 0,'0'0'0'0,"0"0"229"16,0 0-111-16,0 0-21 0,0 0-20 16,70 11-21-16,-47-11-20 0,2 0-22 15,0 0-3-15,-5 0-8 16,-1 0-6-16,-5 0-36 0,-1 0 6 15,-3 0-29-15,-6 0-41 0,-2 0-3 16,-2 0-29 31,0 0-34-47,-6-2-40 0,-2-4-73 0,-3-1-140 0</inkml:trace>
  <inkml:trace contextRef="#ctx0" brushRef="#br0" timeOffset="56783.7">9124 12602 937 0,'0'0'0'0,"0"0"382"15,0 0-276-15,-10 62-10 0,10-34 13 16,0 1-49-16,0-1-27 0,0 2-6 16,0-5-18-16,8-1-8 15,-2-5-2-15,3-3-65 0,-5-4-42 16,6-4-39-16,-2-5-32 0,1-3-145 16,-1-5-250-16</inkml:trace>
  <inkml:trace contextRef="#ctx0" brushRef="#br0" timeOffset="57379.71">9536 12514 848 0,'0'0'0'15,"0"0"224"-15,0 0-158 0,0 0 40 16,0 0-18-16,-60-36-40 0,47 40 1 15,1 9 5-15,-1 4 8 0,3 3 20 16,0 5-38-16,-1 3-17 0,9 1 0 16,0-1 3-16,2 1-8 15,4-9 2-15,5-1-14 0,5-4-9 16,1-4 3-16,1-4-2 0,-1-5-4 16,3-2 2-16,-3-1-1 0,-3-7-9 15,1-3 5-15,-5-4-2 0,0 0-9 16,-2-2 3-16,-2-2 0 15,-4 2-6-15,2-2 4 0,-2 0 2 16,0 2 0-16,0 2 9 0,0 3 6 16,0 2-3-16,-2 4 2 0,0 3 7 15,2-3 1-15,-2 6 16 0,2 0-4 16,0 0-10-16,0 0-1 16,0 5-8-16,0 3-1 0,0 2 11 15,0 4-1-15,0 8-2 0,0-1 6 16,2 6-2-16,0 5-2 0,0 3 3 15,3 3-2-15,-3 4-10 0,6-3 3 16,-2-1-3-16,-2-3-3 16,-2-7 2-16,5-3 6 0,-5-6-2 15,2-4 9-15,-2-3-4 0,0-4-3 16,-2-2 3-16,0-3-7 0,2-2-5 16,-2-1 4-16,0 0 0 0,0 0-3 15,0 0-12-15,0 0 6 16,0-4-3-16,0-1-2 0,0 1-11 15,2-4-27-15,-2 1-27 0,2-1-50 16,-2-1-33-16,0 0-102 0,2-1-184 16</inkml:trace>
  <inkml:trace contextRef="#ctx0" brushRef="#br0" timeOffset="57676.43">9949 12614 1103 0,'0'0'0'16,"0"0"301"-16,0 0-179 31,0 0-10-15,0 0-23-16,0 0-28 0,66-3-43 0,-45-2-17 0,0 2-2 0,-1 3-55 0,-7 0-39 0,-1 0-99 15,-10 6-57-15,-2 3-185 0</inkml:trace>
  <inkml:trace contextRef="#ctx0" brushRef="#br0" timeOffset="57853.78">9914 12800 1362 0,'0'0'0'0,"0"0"320"16,0 0-238-16,0 0-16 15,62-3-28-15,-27-5-21 0,-2-1-10 0,2 2-9 16,-4 2-44-16,-2 1-88 15,-6 4-107-15,-2 0-190 0,-5 0-423 16</inkml:trace>
  <inkml:trace contextRef="#ctx0" brushRef="#br0" timeOffset="58488.34">10832 12453 980 0,'0'0'0'0,"0"0"301"0,0 0-172 16,0 0-42-16,0 0-23 0,0 0-13 15,0 0-29-15,-66-24-12 16,49 25-2-16,-4 8-5 0,5 2-5 16,-5 2 4-16,7 3 1 0,-3 0-4 15,9 0 2-15,2-3 5 0,4-1-5 16,0 1 7-16,2-2-1 0,2-2 2 16,4 2 13-16,8-3-1 0,-1 1-2 15,9 0 4-15,5-1-12 16,-2 2-4-16,6 2 2 0,-4 0-5 15,-2 2-5-15,-2 1 2 0,-7 1 5 16,-4 1-8-16,-5 0 4 0,-5 0 1 16,-2 1-3-16,-6-1 0 15,-7-2 11-15,-1 0-12 0,-5-1 2 0,-4-3 8 16,3-2-10-16,-3-5 2 16,0-4 3-16,2-1-6 0,1-8-11 15,3-1 2-15,3-1-10 0,3 0-2 16,5 3-5-16,6 0-34 0,0-1-36 15,6 1 13-15,7-1-12 0,3 2-29 16,1-1-21-16,4 1-66 16,1 0-81-16,-1 1-170 0</inkml:trace>
  <inkml:trace contextRef="#ctx0" brushRef="#br0" timeOffset="58741.93">11105 12607 1157 0,'0'0'0'0,"0"0"401"16,0 0-278-16,0 0-26 15,62-14-25-15,-38 10-34 0,3 1-16 16,4 1-13-16,-4-2-8 0,0 1 1 16,-4 2-4-16,-5-2-22 0,-3 2-18 15,-7 1-18-15,-4 0-36 0,-4 3-62 16,0 1 19-16,-4 1 16 47,-8-4-82-47,3 1-25 0,-7-2-3 0,3-1-100 0</inkml:trace>
  <inkml:trace contextRef="#ctx0" brushRef="#br0" timeOffset="58891.21">11239 12445 1035 0,'0'0'0'0,"0"0"333"0,0 0-216 15,0 80-3-15,0-39-37 0,2 1-30 16,-2 4-17-16,6-4-16 15,0 0-11-15,3-6-4 0,-1-2-35 16,2-7-50-16,-4-5-64 0,7-4-20 16,-5-9-87-16,2-5-332 0</inkml:trace>
  <inkml:trace contextRef="#ctx0" brushRef="#br0" timeOffset="59296.99">11675 12511 1249 0,'0'0'0'0,"0"0"237"16,0 0-169-16,0 0 31 0,0 0-24 15,0 66-41-15,0-32-14 16,-4-1-7-16,2-1 4 0,2-1-6 15,2-2-10-15,2-4 5 0,-2-3-6 16,2-1 0-16,0-6 2 0,1 0 0 16,-1-4-4-16,0-5 4 15,-4-1 1-15,4-3-5 0,0 1 4 0,2-1 4 16,5 0-4-16,1 2 6 16,3-1 1-16,3 0-1 0,3 2 5 15,2-2-2-15,5 0-11 0,1-2 0 16,2 0 5-16,0 0-6 0,-2 1 0 15,-4 0-8-15,-4 2-11 0,-5-2 2 16,-1 2-11-16,-13-3-3 16,2 0-9-16,-4-1-14 0,0 0-3 15,-6-2-28-15,-2-5-12 0,-5 0-18 16,-1-2-30-16,-3-7-58 0,-4-3-99 16</inkml:trace>
  <inkml:trace contextRef="#ctx0" brushRef="#br0" timeOffset="59606">11721 12415 1169 0,'0'0'0'0,"0"0"221"0,0 0-109 16,0 0-4-16,0 0-37 0,78-22-31 15,-47 22-20-15,0 1-5 0,4 5 9 16,-2 2-5-16,-2 1-6 0,-4-1 0 15,0 3-8-15,-10-3-3 0,-5 2 4 16,-2-2 7-16,-3-2-2 0,-7-2 4 16,2-3-2-16,-2-1-7 15,0 0 9-15,0 3 0 0,0 4-5 16,0 3 3-16,0 8-3 0,0 3-9 16,2 5 5-16,0 3-4 0,2 5-4 15,2 3 0-15,0 1-9 16,1 4-14-16,-1 0-27 0,-2-5-61 15,2-2-75-15,-6-5-75 0,0-6-95 16,-6-5-306-16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0T02:34:56.46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22019 11280 660 0,'0'0'0'0,"-72"34"261"16,28-21-168-16,-1-1-8 0,-5-4 1 15,-4-2-27-15,-1-4-9 16,-5-3-1-16,4-10-4 0,-2-9 0 16,6-7-8-16,7-9-8 0,1-10-13 15,9-7-15-15,8-10 3 0,5-4 0 16,13-4-5-16,9 3 0 0,15 2 2 16,12 7-2-16,14 7-2 0,9 7 4 15,3 7-2-15,7 10-3 16,4 10 8-16,5 10-6 0,3 8 0 15,2 13 3-15,3 7-2 0,-7 9-1 16,-4 10 3-16,-14 8-2 0,-15 7-1 16,-16 3-26-16,-15 0-24 0,-6-2-3 15,-14-2-62-15,-9-2-61 16,-10 3 18-16,-6-6-97 0,-1-9-228 16</inkml:trace>
  <inkml:trace contextRef="#ctx0" brushRef="#br0" timeOffset="1584.98">18085 9757 512 0,'0'0'0'0,"0"0"255"0,0 0-108 15,0 0-29-15,0 0-12 0,0 0-22 16,0 0-53-16,0 0 15 16,0 0 19-16,-2 71-40 0,-2-38-3 15,2 0-4-15,2-2-7 0,0-1 4 16,0-4-7-16,0-4 4 0,0-3 8 16,2-6 1-16,-2-1 1 0,0-5 9 15,0-1-6-15,0-3 0 31,0-2-2-31,0-1-13 0,2 0-2 0,-2 0 1 0,2 0-9 0,-2 0 0 16,0 0 9-16,0 0-12 0,0 0 5 16,0 0 2-16,2 0-7 0,2 1 6 15,9-1 11-15,-3 0-9 0,7 0-2 16,1 0 4-16,1 0-9 16,2 0 4-16,-1 0 3 0,-1 0-9 15,-1 0 5-15,1 4 3 0,-11-1-7 16,1-1-1-16,-5-1-7 0,0 0-14 15,-4 1-7-15,0-2 2 0,0 0-18 16,0 0 9-16,0-7-5 0,0-3-83 16,-2-7-28-16,-4-3 11 15,-5-2-136-15,3-2-19 0</inkml:trace>
  <inkml:trace contextRef="#ctx0" brushRef="#br0" timeOffset="2598.78">18172 9746 731 0,'0'0'0'0,"0"0"283"16,0 0-209-16,0 0 27 0,0 0-26 15,81-14-18-15,-59 11-16 0,3 3-15 16,0 0-4-16,-4-1-7 16,-3-2-4-16,-5 1 0 0,-1-2-7 15,-6 4 1-15,-4-1 4 0,0 1 0 16,-2 0 5-16,0 0 17 0,0 0 6 15,0 0-7-15,0 1 0 0,0-1-10 16,0 0-11-16,0 0 0 16,0 0-11-16,0 0 4 0,0 0 2 15,0 0-6-15,0 0 1 0,0 0 2 16,0 0 0-16,0 0-1 0,0 0 0 16,0 0 5-16,0 0-5 0,0 0 10 15,0 0-6-15,0 0-1 0,0 0 11 16,0 0-3-16,0 0-4 15,0 0 3-15,0-1-9 0,0 0 1 16,0 1 3-16,0 0-4 0,0 0 0 16,0-1 4-16,0 1-6 0,-2-1 1 15,2 1 0-15,0 0 4 16,0 0-4-16,0 0 0 0,0 0 2 16,0 0-2-16,0 0 0 0,0 7 1 15,-4 4-5-15,0 7 6 0,-4 7-4 16,4 3 1-16,0 3 1 0,1 1 2 15,-1 2-3-15,4-2 2 0,0-1 0 16,0-4-2-16,0-6 2 16,0-2-2-16,0-3 2 0,0-6 3 15,0-1-2-15,0-3 2 0,0-3 4 16,0-2-7-16,0-1 1 0,0 0 3 16,0 0-8-16,0 0 4 0,0 0 3 15,0 0-8-15,0 0 4 16,0 0 0-16,0 0 3 0,0 0-5 15,0 0 4-15,0 0-2 0,0 0 2 16,0 0 3-16,0 0-8 0,0 0 5 16,0 0 3-16,0 0-8 0,0 0 3 15,0 0 0-15,0 0 1 0,0 0-2 16,0 0 2-16,0 0-2 16,0 0-1-16,0 0 3 0,0 0-2 15,0 0 0-15,0 0 2 0,0 0 1 16,0 0-3-16,0 0 2 0,0 0 0 15,0 0-2-15,0 0 2 0,0 0-2 16,0 0 1-16,0 0 4 0,0 0-8 16,0 0 4-16,0-1 0 15,0 1 0-15,0 0-1 0,0 0 2 16,0 0-2-16,0 0-2 31,0 0 3-31,0 0 0 0,0 0-1 0,0 0 2 16,0 0-2-16,0 0-3 0,0 0 6 15,0 0-4-15,0 0-6 0,0 0 8 0,0 0 0 0,0 0-8 16,0 0 9-16,0 0-2 0,0 0-5 16,0 0 7-16,0 0-2 0,0 0-1 15,0 0 4-15,0 0-3 0,0 0-1 16,0 0 4-16,0 0-4 16,0 0-9-16,0 0 10 0,0 0-13 15,0 0 5-15,0 0 4 0,0 0-9 16,0 0 4-16,0 0 5 0,0 0-10 15,0 0 4-15,0 0 0 0,0 0-21 16,0 0-23-16,0 0-21 16,0-1-83-16,0-1-37 0,0-1-174 15</inkml:trace>
  <inkml:trace contextRef="#ctx0" brushRef="#br0" timeOffset="10005.17">24278 11576 891 0,'0'0'0'16,"0"0"327"-16,0 0-211 0,0 0-43 15,21-63-20-15,-7 48-14 0,-3 3-17 16,1 1-12-16,-1 4 5 0,1 0 1 15,-8 5-6-15,4 1-1 0,1 1 0 16,-3 11 4-16,0 5 15 16,2 6 13-16,-4 4-15 0,3 5-4 15,-1-2-2 1,0-1-3-16,0 0-2 0,5-5 0 0,-1-2-5 0,2 0-4 16,3-3-3-16,-1-2 0 0,1-2-2 15,-3-3 0-15,-2-1-1 0,3-1 0 16,-3-4 2-16,1 1-3 15,-7-5 2-15,0-1-2 0,0 0-22 32,6-4-3-32,-8-5-21 0,7-1-24 0,-5-1-32 0,4-2-27 0,-6 1-2 15,0 2-13-15,2-3-82 0,-2 1-4 16,0 1 4-16,0-2-156 16</inkml:trace>
  <inkml:trace contextRef="#ctx0" brushRef="#br0" timeOffset="10490.72">24630 11600 512 0,'0'0'0'0,"0"0"293"0,0 0-137 16,0 0-41-16,0 0-7 0,0 0-8 16,0 0-32-16,0 0-3 15,0 0 4-15,4-41-8 0,-6 41-2 16,0 0 0-16,-7 1-28 0,-1 7-17 16,-2 4 3-16,-3 4 8 0,-7 5 8 15,-1 0-2-15,-8 2-11 0,2-2 4 16,0-2-3-16,2 0-3 15,-2 0-2-15,6-2-4 0,1-1-4 16,5-3-4-16,3-6-3 0,7-1 1 16,5-3-1-16,2-3-2 0,0 2 1 15,0-2 0-15,0 0-6 16,0 0 0-16,0 0 1 0,0 0-1 16,0 0 6-16,2 0 0 0,0 0-3 15,-2 0 5-15,0 0-1 0,0 0-1 16,0 0 0-16,0 0 3 0,0 0-3 15,0 0 0-15,0 0 3 0,0 0-4 16,0 0 2-16,0 0-1 0,0 0 0 16,0 0-2-16,0 0 2 15,0 0 0-15,0 0-1 0,0 0 1 16,0 0 0-16,0 0-2 0,0 0 3 16,0 0-1-16,0 0 1 0,0 0-1 15,0 0 0-15,0 0 0 0,0 0 2 16,0 0-3-16,0 0 2 15,0 0-1-15,0 0 0 0,0 0-1 16,0 0 0-16,0 0-17 0,0 0-4 16,3-2-14-16,-3 2-55 0,4 0-52 15,-2-3-55-15,0-2-130 16,2 0-274-16</inkml:trace>
  <inkml:trace contextRef="#ctx0" brushRef="#br0" timeOffset="12208.5">17721 5807 965 0,'0'0'0'0,"0"0"360"0,0 0-247 16,0 0-12-16,0 0-15 0,0 0 9 15,0 64-27-15,-6-38-34 0,4-3-9 16,4-4-5-16,6-4-14 15,7-3-1-15,4-3-5 0,-5-3 0 16,5-4 4-16,1-2-5 0,-3-2 1 16,-3-5-2-16,1-3-10 15,-1-3 5-15,-5 0-4 0,-3-2-6 16,2-2 6-16,-6 0 1 0,0 2-3 16,-2-1 4-16,0 3 6 0,-2 2 2 15,2 3 1-15,0 4 0 0,0 2 3 16,0 0-3-16,0 2 0 0,0 0 8 15,0 0 1-15,-2 0 1 0,2 0-1 16,-2 3-3-16,2 2-2 16,0 5-4-16,-6 3 0 0,6-1 9 15,0 6-3-15,0 5 3 0,0 4 2 16,0 4 0-16,0 5-2 0,0 4 1 16,0 1-2-16,6 1-4 0,-2-2-1 15,2-4-4-15,-2-5 2 16,5-4 1-16,-3-6-2 0,-4-4-14 15,0-6-3-15,0 0-20 0,-2-7-6 16,0-1-16-16,0-3-41 0,0 0-5 16,0-9 12-16,2 0-80 0,-2-1-51 15,0-1-109-15</inkml:trace>
  <inkml:trace contextRef="#ctx0" brushRef="#br0" timeOffset="15007.05">25909 6788 377 0,'0'0'0'0,"0"0"271"15,0 0-95-15,40-63-15 16,-38 58-20-16,0 4 7 0,-2 1-49 15,0 0-11-15,0 8 14 0,-13 7-10 16,-5 8-21-16,-13 8-21 0,-11 6-19 16,-5 5-11-16,-11 3-11 0,2 0-7 15,-6 1-2-15,4-8 0 16,11-9 0-16,12-7-70 0,14-12-22 16,11-8-38-16,10-4 3 0,2-15-132 15,10-10-154-15,9-9-334 0</inkml:trace>
  <inkml:trace contextRef="#ctx0" brushRef="#br0" timeOffset="15171.66">25946 6809 1073 0,'0'0'0'0,"0"0"226"16,77 37-176-16,-56-23-41 0,-7 0-6 16,1 2-1-16,-9 0-4 0,-6 0-130 15,2 2-63-15,-4-4-91 16,-11-1-50-16</inkml:trace>
  <inkml:trace contextRef="#ctx0" brushRef="#br0" timeOffset="15513.23">25831 6988 1049 0,'0'0'0'0,"0"0"305"0,0 0-186 16,0 0-48-16,74 18-29 0,-47-17-25 15,0 2-13-15,-8-1-3 0,-7 2-2 16,-2 3-131-16,-6 2 11 0,-4-1-50 15,-8 2-19-15,-4-1-62 0,-9 0 6 16,2 0 107-16,-5 0 78 0,3-2 70 16,-2 1 81-16,5-3 60 15,7 0 87-15,5 1-45 0,6-2-56 16,0-2-21-16,10 2-50 0,3-2-8 16,10 3-22-16,3-2-18 0,1 0-2 15,-4 3-1-15,-2 2-10 0,-9-2-1 16,-4 8 11-16,-8 0 1 15,0 2 16-15,-14 4 21 0,-3-1-10 16,-1 5-8-16,-5 0 2 0,-2-1 2 16,9-5 21-16,1-5-19 0,11-5-31 15,6-5-6-15,8-3-3 0,9-2 0 16,10-7-40-16,2-5-48 16,4-6-83-16,4 0-69 0,3-5-278 15</inkml:trace>
  <inkml:trace contextRef="#ctx0" brushRef="#br0" timeOffset="15934.39">26697 6792 1349 0,'0'0'0'15,"0"0"227"-15,-6 73-171 0,6-42 7 16,8-4-21-16,6-4-26 0,5 0-15 16,0-4 2-16,1-4-1 0,-5-5-4 15,3-8-44-15,1-2 15 0,-7-9-2 16,3-4 0-16,-1-5 13 16,-5-6 7-16,5-1 7 0,-6-2 6 15,1 2 0-15,-1 4-1 0,-2 6 1 16,-2 6 4-16,-4 5 7 0,4 3 21 15,0 1-9-15,-1 12-15 0,-1 7 16 16,0 10 3-16,0 5-6 16,0 9 2-16,-2 5-14 0,0 0-3 15,2 1-2-15,0-2-2 0,2-8-1 16,0-6 2-16,-2-3-4 0,0-10 0 16,-2-7-14-16,2-5-19 0,0-8-26 15,1-7-59-15,5-8-1 16,-2-10-81-16,-2-6-161 0,-2-9-122 15</inkml:trace>
  <inkml:trace contextRef="#ctx0" brushRef="#br0" timeOffset="16036.04">27073 6915 1187 0,'0'0'0'16,"0"0"332"-16,0 0-251 0,0 0-44 15,79 9-17-15,-48-8-15 0,-2 0-10 16,-3-1-130-16,-1 2-43 0,-8-1-156 15,-5 2-218-15</inkml:trace>
  <inkml:trace contextRef="#ctx0" brushRef="#br0" timeOffset="16196.57">27112 7132 1164 0,'0'0'0'0,"0"0"401"0,0 0-337 0,0 0-20 0,0 0-13 0,0 0-19 0,77-3-7 0,-38-7-10 0,-4 0-121 0,0 2-31 16,-6 1-49-16,4 1-139 0,-2 2-94 0</inkml:trace>
  <inkml:trace contextRef="#ctx0" brushRef="#br0" timeOffset="16566.31">27670 6969 1032 0,'0'0'0'0,"-59"8"373"16,25 4-287-16,8 6-1 0,3 5-7 15,2 1-36-15,11 5-23 0,0-2 4 16,10 1-3-16,4-3-9 0,12-3-5 16,5-4-3-16,6-3 0 0,6-6-3 15,-2-8 0-15,0-1 2 0,2-7-3 16,-6-7-18-16,-5-3-2 15,-3-2-5-15,-11-4-1 0,3-3 12 16,-11-3 2-16,0-4-13 0,0-2-9 16,-7 4-6-16,5 5 18 0,0 9 23 15,0 11 0-15,2 6 36 0,-2 5 2 16,-2 8-18-16,4 5 18 16,0 5-5-16,4 6-4 0,9 2 2 15,1-2-16-15,5-1-6 0,-3-2-5 16,3-3-3-16,-5-5 0 0,1-5-2 15,-1-5-69-15,-5-6-13 0,-3-2-59 16,4-4-42-16,-4-11-95 16,-2-5-265-16</inkml:trace>
  <inkml:trace contextRef="#ctx0" brushRef="#br0" timeOffset="16797.97">27974 6961 1087 0,'0'0'0'0,"0"0"402"0,0 0-304 15,66-38-28-15,-45 31 5 0,-4 4-29 16,5 3-25-16,-3 7-12 0,0 8-6 16,-5 8 1-16,-4 3 11 0,-5 2-1 15,5 0-5-15,-4 0-3 0,-2-4-3 16,9-4-2-16,-3-7 0 16,4-2-2-16,-3-7-34 0,5-4-43 15,-1-1-49-15,-5-10-40 0,7-5-119 16,-9-7-105-16,2-2-160 0</inkml:trace>
  <inkml:trace contextRef="#ctx0" brushRef="#br0" timeOffset="16937.12">28282 6896 996 0,'0'0'0'0,"0"0"482"0,-74 66-346 16,43-33-19-16,-8 3-50 0,-3 1-28 15,9-5-24-15,2-5-14 0,15-6-2 16,5-6-54-16,7-3-47 15,4-8-92-15,0-4-165 0,6-3-303 16</inkml:trace>
  <inkml:trace contextRef="#ctx0" brushRef="#br0" timeOffset="17144.96">28530 6990 1178 0,'0'0'0'0,"0"0"412"15,62-33-277-15,-33 25-85 0,6 2-3 16,-6 2-26-16,5 0-19 0,-8 3 0 16,-3 0-4-16,-2 1-116 0,-13 0-12 15,0 3-61-15,-8 3-55 16,0-3-153-16</inkml:trace>
  <inkml:trace contextRef="#ctx0" brushRef="#br0" timeOffset="17317.77">28683 6827 1041 0,'0'0'0'0,"0"0"348"15,-10 78-262 1,8-41-26-16,-2 1 38 0,0-1-46 0,6-1-31 0,-2-3-13 15,0-5-6-15,8-3-4 0,-4-8-106 16,2-5-9-16,5-6-53 0,-3-6-145 16,2-4-197-16</inkml:trace>
  <inkml:trace contextRef="#ctx0" brushRef="#br0" timeOffset="17900.32">29120 6609 817 0,'0'0'0'0,"0"0"306"16,0 0-207-16,0 0 13 0,8 77 4 15,-10-32-41-15,-4 6 0 0,3 0-6 16,3 1-16-16,0-1-5 0,0-3-8 15,0-1-25-15,3-8-8 0,1-6-1 16,0-5-4-16,-2-6-1 16,0-7 0-16,-2-6-1 0,2-4 0 15,-2-5 3-15,0-3-2 0,0-5 3 16,0-6-8-16,0-4-25 0,0-4-6 16,2-2-17-16,-2 0-1 0,4 3 9 15,4 2 5-15,-3 1 20 0,1-1 11 16,2 3 6-16,0 0 2 15,-1 0 0-15,3 4 0 0,2-3 4 16,1 4 3-16,-3 1 6 0,9 2-1 16,-1 1-3-16,1 4-2 0,-5 0-4 15,9 3-1-15,0-1 0 16,-3 5-3-16,3 3 2 0,-4 1 0 16,-5 3-2-16,-3-1 2 0,-9 2 11 15,0 0 9-15,-2 1 5 0,-2 1 7 16,-7 3 0-16,-5-1 4 0,-7 1 2 15,-4-1-8-15,-1-5-2 0,-3 1 0 16,-4-2-12-16,8-4-5 16,2 0-5-16,0-4-6 0,5-2 1 15,7 0-4-15,3 0-25 0,4 0-8 16,4 0-33-16,0 0-15 0,0 0-30 16,4-1-23-16,0 0 16 0,0 1-70 15,0-2-180-15,-1-2-138 16</inkml:trace>
  <inkml:trace contextRef="#ctx0" brushRef="#br0" timeOffset="19409.74">27393 7558 569 0,'0'0'0'47,"0"0"206"-47,0 0-116 0,0 0 2 0,0 0-24 0,0 0-25 0,0 0-13 0,0 0 9 0,0 0 31 0,3 2-4 0,7 1-3 16,0-1 4-16,3 0-25 31,3 0-5-31,5-2-3 0,10 0-18 0,0 0-11 0,6 0-3 0,-2-2-4 0,0-4-99 16,-2-1-79-16,-6-2-129 15,-6 0-364-15</inkml:trace>
  <inkml:trace contextRef="#ctx0" brushRef="#br0" timeOffset="20323.31">29086 7425 179 0,'0'0'0'15,"0"0"35"-15,0 0-1 16,0 0 36-16,0 0 28 0,0 0-20 15,0 0 16-15,0 0 31 0,0 0 15 16,9-8-11-16,-7 8-5 0,-2 0-29 16,0 0-15-16,0 0 0 15,-2 0-20-15,2 0-9 0,0 0 14 16,-2 0-7-16,2 0-8 0,0 0-9 16,0 0-29-16,10 0-2 0,2 0 8 15,11-1-5-15,10-1-6 0,0-1-4 16,7 0-2-16,3 1-1 0,-2-2 0 15,3-1-102-15,-7 0-25 0,-4 1-89 16,-4 1-68-16,-6-1-171 16</inkml:trace>
  <inkml:trace contextRef="#ctx0" brushRef="#br0" timeOffset="30588.34">18606 7415 391 0,'0'0'0'0,"0"0"287"15,0 0-113-15,-25-5-27 0,17 5-22 16,-2 0-2-16,6 0-19 16,-1 0-41-16,3 3-24 0,-2 0-21 15,2 2-1-15,-4 3 6 0,4 2 6 16,0 2 4-16,0 0 7 0,0 2-9 15,2-1 0-15,0 2 1 0,0-4-5 16,0 1-4-16,0 0-3 0,4-3-3 16,0 2-3-16,6-4 0 15,-1 0-7-15,-3-2-1 0,4-3 3 16,-2 0-6-16,7-2 2 0,-5 0 1 16,5-2-7-16,-7-2 2 0,6-3 5 15,-5 0-10-15,1 1 8 0,-2-5 0 16,-4 5-6-16,5-5 4 15,-5 2 2-15,-2-3-6 0,-2-3 4 16,2 2 2-16,-2-4-8 0,0 0 5 16,-6-1 4-16,2 1-8 0,-7 4 3 15,5 3 0-15,-2 5 2 16,-5 3-1-16,-1 2 5 0,-1 4-12 16,-3 3 9-16,-3 5 1 0,1 5-4 15,-1 4 0-15,-2 1 18 0,7 0-12 16,5-4 4-16,9-5-5 0,2-2-10 15,6-3 4-15,11-2-12 0,-5-3-31 16,11-3-37-16,0-2-49 16,8-2-88-16,-6-3-59 0,-5 3-238 15</inkml:trace>
  <inkml:trace contextRef="#ctx0" brushRef="#br0" timeOffset="31368.08">18924 6964 606 0,'0'0'0'15,"0"0"258"-15,0 0-136 0,0 0-15 16,0 0 5 15,0 0-19-31,0 0-18 0,0 0-9 0,0 0-7 0,-12 0-7 0,2 14 10 0,1 3-3 16,-3 5-3-16,4 8-8 0,2 5-13 15,-3 2-11-15,7 0-7 0,2-1-10 16,2-3-2-16,13-5 0 0,1-3-10 16,5-6-7-16,0-5-24 15,3-4-49-15,1 1-35 0,-4-5-46 16,-2 1-145-16,-5-6-175 0</inkml:trace>
  <inkml:trace contextRef="#ctx0" brushRef="#br0" timeOffset="31882.24">19117 7077 774 0,'0'0'0'16,"0"0"303"-16,0 0-200 0,0 0 10 15,0 0 10-15,0 0-48 16,0 0-22-16,-60 63-11 0,58-49-13 15,2 2-2-15,0-2-6 0,2-1 4 16,6 0-9-16,2 1-12 0,-1-3 6 16,5-1-1-16,-1-1-7 0,1-5 5 15,0-1 0-15,-1-1-9 16,5-2 4-16,-3 0 8 0,-5-8-14 16,3 0 8-16,-5-3 3 0,2-1-12 15,-6-3 9-15,1-2 1 0,-1-3-10 16,-4 1-2-16,0-4-1 0,-7 0-18 15,1 2 7-15,-4 0-11 0,0 4-22 16,-3 4 28-16,-1 9 19 16,-3 4-8-16,-1 2 4 0,1 8-13 15,11 1-31-15,0 3-12 0,6-1-52 16,2-2-90-16,2 0-116 0,4-2-230 16</inkml:trace>
  <inkml:trace contextRef="#ctx0" brushRef="#br0" timeOffset="32034.19">19419 7176 1237 0,'0'0'0'0,"0"0"164"16,0 0-128-16,0 0-6 0,0 0-21 46,-11 67-10-46,11-53-70 0,4-6-142 0,3-3-154 0,1-5-331 0</inkml:trace>
  <inkml:trace contextRef="#ctx0" brushRef="#br0" timeOffset="32491.07">19795 6853 1024 0,'0'0'0'0,"0"0"251"0,0 0-165 16,-71-27-11-16,53 27 25 0,-3 10-21 16,5 6-40-16,-1 1-20 0,7 4 0 15,4 0 6-15,-3 2 5 16,13 0-4-16,-4-4-6 0,5-2-10 16,5-4 4-16,2-3 1 0,1-3-12 15,3-2 4-15,1-4 0 0,-1-1-9 16,-1-4 4-16,-1-3 5 0,-3-2-10 15,1-4-11-15,-4-3-3 0,-4-1-23 16,5-2 5-16,-7 1-1 16,0-1-17-16,0 1 18 0,-2 4 12 15,0 3 10-15,0 4 15 0,0 5 0 16,0 1 3-16,0 1 13 0,0 0 0 16,0 3-7-16,0 5 4 0,0 5 2 15,0 1 1-15,0 4-1 16,2 5 2-16,2 3-7 0,-2 1 7 15,6 3-2-15,-1 0-7 0,-1-1 0 16,0-2-5-16,0-4-8 0,-2-2 6 16,0-4-1-16,-1-4-3 0,-1-3-37 15,-2-4 6-15,4-4-40 0,-4-2-20 16,0 0-14-16,2-5-64 16,0-7-46-16,0-4-155 0</inkml:trace>
  <inkml:trace contextRef="#ctx0" brushRef="#br0" timeOffset="32755.27">20014 6757 1227 0,'0'0'0'16,"0"0"267"-16,0 0-171 0,62-11 4 15,-46 15-19-15,3 8-41 0,-2 3-19 16,-1 4-9-16,-1 4 8 15,-5 3-3-15,-4 6 0 0,-6 2 0 16,0 5-5-16,-8 1-12 0,-9 2 0 16,-3-4 12-16,1-3-16 0,0-5 7 15,3-8-7-15,-1-5-50 0,3-6-29 16,1-3-76-16,5-5-156 16,-2-3-224-16</inkml:trace>
  <inkml:trace contextRef="#ctx0" brushRef="#br0" timeOffset="34491.39">27160 8324 664 0,'0'0'0'0,"0"0"348"16,0 0-226-16,0 0-2 0,0 0-10 16,0 0-30-16,0 0-29 0,0 0-16 15,-2-5-16-15,-6-1-8 16,1 0 0-16,-3 0-1 0,-2 0-9 16,1 0 6-16,-5 2-3 0,-3 4-6 15,-2 0 4-15,-1 6 12 0,-3 5-5 16,2 7 13-16,-2 5 4 0,3 4 2 15,3 0-8-15,5 2-2 0,7-1-3 16,7-3 4-16,2-5-5 16,15-1-11-16,0-5 3 0,7-4-2 15,3-5-8-15,0-5 8 0,6 0 4 16,-8-7-11-16,-2-2 6 47,-5-5 4-47,-5 1-10 0,3-5 6 0,-5 0 2 0,-1 0-7 0,-4-4 4 0,-4 3 1 0,2 1-5 0,3 1-5 15,-7 4 4-15,0 1-6 0,0 2 12 16,0 6-3-16,0-1 0 0,0 3-5 16,0 0 6-16,0 2-2 0,0 0 0 15,0 0 1-15,0 0 0 16,0 0-3-16,0 0 2 0,0 0-1 16,0 0 4-16,0 0-2 0,0 0 0 15,0 0-2-15,0 0 4 0,0 0-4 31,0 0 2-31,0 0 0 0,0 0 0 0,0 0-1 0,0 3 4 0,0 1-6 16,0 0 6-16,2 2 10 16,-2 2-10-16,2 4 8 0,-2 3-1 15,0 3-8-15,0 5 9 0,0 2-2 16,4 3-6-16,-2 3 6 0,0 0-5 16,2 0-8-16,4-3 8 0,-4-3-1 15,1-4-4-15,1-7 2 0,2 0-1 16,-4-6 0-16,-2-2 0 15,0-2 3-15,-2-4-5 0,0 0 4 16,0 0 1-16,0-6-5 0,0-1-19 16,0-2-25-16,0-1-65 0,0-1-44 15,0 3-38-15,0-1-152 16,7-1-190-16</inkml:trace>
  <inkml:trace contextRef="#ctx0" brushRef="#br0" timeOffset="34801.57">27489 8362 1015 0,'0'0'0'16,"0"0"389"-16,0 0-259 0,0 0 3 16,0 0-55-16,0 0-50 0,0 0-7 15,0 0-1-15,60 0-8 16,-32-2-3-16,8-1-5 0,-7 1-8 16,-5 2 1-16,-3 0-36 0,-9 0-45 15,-1 0-20-15,-7 1-24 0,-2 3-67 16,-2 0-35-16,-4-1-79 0,-4 2-101 15</inkml:trace>
  <inkml:trace contextRef="#ctx0" brushRef="#br0" timeOffset="34977.37">27458 8510 791 0,'0'0'0'16,"0"0"360"-16,0 0-255 0,0 0-17 15,0 0 10-15,0 0-36 16,0 0-27-16,86 16-25 0,-55-21-2 15,2-2-4-15,-8 2-8 0,-2 0-35 16,-11 1-47-16,3 4-97 0,-5-4-47 16,7 0-115-16,1-3 94 0</inkml:trace>
  <inkml:trace contextRef="#ctx0" brushRef="#br0" timeOffset="35507.21">28063 8150 937 0,'0'0'0'16,"0"0"257"-16,0 0-182 0,0 0-17 15,0 0 52-15,0 0-31 16,-2 70-15-16,2-40-7 0,-6 4-9 15,6 2-4-15,-2 2-3 0,0 1-9 16,2 1-17-16,0-3-13 0,0-4 5 16,2-5-4-16,2-2-6 0,0-6 6 15,-4-4 0-15,0-7-4 32,0-2 2-32,0-5 12 0,0-2-8 0,0 0 8 0,0-7-7 0,-4-2-10 15,4-5 8-15,0-3-3 0,-2 0-14 31,2-1 9-31,6-1-2 0,-4 1-5 0,2 0 13 0,0 2-2 0,3 0 0 16,5 3-3-16,-4 0 4 0,9 2-2 16,-3-1 1-16,3 5 0 15,4 1 0-15,-1 1-1 0,5 5 0 16,4 0-4-16,-2 0 8 0,-2 6-2 16,-1 2-2-16,-1 5 2 0,-2 0 0 15,-9 3 0-15,-1 3 9 0,-9 1 0 16,-2 1 0-16,-9 0 4 15,-7-1 5-15,-3 1 2 0,-8-3 8 16,-6-3-9-16,4-4-13 0,-6-2 0 16,2-5-3-16,6-4-8 0,3 0-8 15,7-1-28-15,0-5-80 0,11 2-91 16,6-2-101-16,0-2-607 16</inkml:trace>
  <inkml:trace contextRef="#ctx0" brushRef="#br0" timeOffset="36938.53">22639 10370 733 0,'0'0'0'0,"0"0"282"0,0 0-189 15,0 0-8-15,0 0-9 0,-25 61-17 16,25-46-21-16,0-2-4 0,6-3-8 15,7-3-10-15,1-4-7 0,-1-2-3 16,-1-1 13-16,3-7 1 16,1-2 7-16,-3-4 5 0,1 1-5 15,-6-5-4-15,-4 0 5 0,-1 0-13 16,-3 1-11-16,-3-3 5 0,-5 2-4 16,-4 4-8-16,-1 3 6 0,7 9 3 15,-10 1-9-15,3 5-20 0,3 8-27 16,6 1-36-16,4 0-5 15,0-4-80-15,16-3-204 0,3-6-236 16</inkml:trace>
  <inkml:trace contextRef="#ctx0" brushRef="#br0" timeOffset="37171.47">23007 10015 954 0,'0'0'0'15,"0"0"334"-15,0 0-228 0,-58 75-34 16,46-48-18-16,6 2-19 0,6-2-26 16,2 0-11-16,10-3 4 0,7-4-4 15,-1-4-123-15,9 0-13 16,-4-6-69-16,0-4-198 0,-3-5-219 15</inkml:trace>
  <inkml:trace contextRef="#ctx0" brushRef="#br0" timeOffset="37460.29">23241 9984 1099 0,'0'0'0'0,"0"0"176"0,0 0-132 0,0 0-8 0,0 0 23 0,-13 66-31 0,24-53-23 15,5 0-8-15,3 0 5 0,-1-2-4 16,-1 1-17-16,1-4 20 0,-3 0-2 16,-5 1-6-16,-1 1 12 0,-9 1-3 15,0 5 16-15,-11 1 18 16,1 0 10-16,-5 0 11 0,-3 1-11 15,-1-2-23-15,3-1-15 0,-5-7 1 16,4-3-9-16,3-5 0 0,4-1-94 16,3-9-5-16,-1-4-104 0,4-7-106 15,0-6-197-15</inkml:trace>
  <inkml:trace contextRef="#ctx0" brushRef="#br0" timeOffset="37603.12">23274 9968 1157 0,'0'0'0'0,"0"0"223"16,0 0-198-16,0 0-13 0,66 5-9 15,-43-5-6-15,-1-2-95 0,3-1-72 16,-4 1-207-16,-3-3-106 0</inkml:trace>
  <inkml:trace contextRef="#ctx0" brushRef="#br0" timeOffset="37897.53">23511 9960 860 0,'0'0'0'0,"0"0"363"0,0 0-233 15,-31 73-45-15,23-45-4 16,0 3 4-16,4-1-39 0,4-1-16 16,2-5-8-16,8-5-14 0,0-3-11 15,7-4 6-15,2-6 2 0,-1-3-5 16,1-3 0-16,2-7 0 0,-3-5-4 15,-1-3 8-15,-1-2-4 0,-1-3-2 16,-7-3 4-16,-2 3-1 16,-4 0-3-16,-2-3 4 0,-2 0 0 15,-10 3-6-15,1-2 5 0,-3 7-2 16,-1 5-10-16,-1 8 14 0,-1 2-6 16,5 8-57-16,2 2-4 0,6 2-25 15,4-2-97-15,2 0-93 16,0-3-260-16</inkml:trace>
  <inkml:trace contextRef="#ctx0" brushRef="#br0" timeOffset="38053.89">23844 10156 1291 0,'0'0'0'0,"0"0"168"16,0 0-135-16,-41 58-30 0,31-41-5 15,5-3-11-15,1 1-108 0,2-1-206 16,0-7-211-16</inkml:trace>
  <inkml:trace contextRef="#ctx0" brushRef="#br0" timeOffset="38403.46">24008 10029 1002 0,'0'0'0'0,"0"0"335"15,0 0-238-15,-36 63-26 0,34-47 21 16,4-3-29-16,5 0-35 16,9-5-16-16,5-6-9 0,2-2-4 15,1-2 2-15,1-6 6 0,0-5-7 16,-2 0-21-16,-5-2 3 0,-7 2-3 15,-3 0 22-15,-8 3-2 0,0-2-3 16,-8-2 8-16,-3-5-3 16,-5 3-6-16,1-1 10 0,1 5-10 15,-7 5-8-15,7 4 17 0,3 3-6 16,-1 0-6-16,4 0-3 0,6 1-44 16,2 1-45-1,0 2-33-15,2-2-65 0,8-2-185 0,0 0-124 0</inkml:trace>
  <inkml:trace contextRef="#ctx0" brushRef="#br0" timeOffset="38613.29">24233 9869 1096 0,'0'0'0'0,"0"0"253"15,0 0-190-15,0 0 13 0,72 73-9 16,-53-49-24-16,-3 1-18 0,3 1 2 15,-11 3 7-15,-4-3 2 0,-4 4-10 16,-4 0-6-16,-12 1 1 0,-3-2-2 16,-10 0-1-16,2-7-10 15,7-5-10-15,-1-6-2 0,9-5-46 16,3-6-84-16,5 0-52 0,4-8-132 16,-2-5-550-16</inkml:trace>
  <inkml:trace contextRef="#ctx0" brushRef="#br0" timeOffset="45574.29">26895 9514 261 0,'0'0'0'16,"0"0"68"-16,0 0-28 0,0 0 18 15,0 0 5-15,0 0 13 0,0 0 4 16,0 0-160-16,19 17 160 16,-15-17 239-16,-4-4-239 0,0-2 23 15,2 1-28-15,2 0-4 0,-2 2 15 16,-2 2-8-16,0 1-27 0,0 0 4 15,-4 0 5-15,0 9-5 0,-6 4-28 16,-7 8-9-16,1 3-9 16,5 5 4-16,-3 0-2 0,8-1-7 15,1 1-1-15,1-4 1 0,4-5-3 16,9-3 0-16,-1-4 1 0,8-5-3 16,1-1 0-16,0-4 2 0,3-3 3 15,5-3-5-15,6-8 2 16,-2-5 6-16,-2-1-6 0,2-2 3 15,-2 0-6-15,-11 0 4 0,-1-1 5 16,-3 2-7-16,-6-3 0 0,-2-1 9 16,-4-3-7-16,0 0-1 0,-8 0 4 15,-6 5-7-15,-9 6 2 16,0 6 0-16,-4 7 2 0,2 1-4 16,-3 4 4-16,9 6-2 0,4-2-2 15,3 2 3-15,10-2-2 0,2-1-57 16,2 0-5-16,13-2-38 0,-1-4-40 15,3-1-19-15,3-1-91 0,-1-1-174 16</inkml:trace>
  <inkml:trace contextRef="#ctx0" brushRef="#br0" timeOffset="45843.31">27408 9528 1197 0,'0'0'0'0,"0"0"286"15,0 0-232-15,0 0 8 0,0 0 10 16,76-4-39-16,-42 0-26 0,-1 2-4 15,-2 0-6-15,-5 1-94 0,-9 1-43 16,-7 0-29-16,-6 5-96 16,-4 1-156-16</inkml:trace>
  <inkml:trace contextRef="#ctx0" brushRef="#br0" timeOffset="45958.78">27365 9747 1063 0,'0'0'0'0,"0"0"259"15,0 0-209-15,0 0 9 0,68 0-22 16,-37-7-28-16,6-4-8 0,-6 0-2 16,2 1-69-16,-8 1-60 0,-7-1-80 15,-3 1-110-15</inkml:trace>
  <inkml:trace contextRef="#ctx0" brushRef="#br0" timeOffset="46291.72">27867 9440 1047 0,'0'0'0'0,"0"0"103"15,0 0-6-15,-25 73-8 0,11-48 22 16,9 0-17-16,3-2-43 0,2-5-17 16,5 0-4-16,11-4-10 0,3 0-13 15,5-3-2-15,5 0-1 16,4-2-3-16,-2 2-2 0,-4-5 2 15,-6 1 2-15,-7-1-2 0,-7 1 2 16,-5 1-5-16,-2 2 4 0,-9 3 6 16,-5 2-2-16,-9-2 7 0,-2 3 1 15,-3-2-8-15,-6 0 0 16,10-2 1-16,-3-3-6 0,4-3-1 16,4-3 0-16,3-3 0 0,10 0-77 15,-3-8-23-15,1-4-33 0,8-4-79 16,-2-4-62-16,2-4-118 0</inkml:trace>
  <inkml:trace contextRef="#ctx0" brushRef="#br0" timeOffset="46459.33">27883 9419 1260 0,'0'0'0'0,"0"0"308"0,64 0-201 15,-33 0-50-15,-2 1 1 0,2-1-32 16,2 1-23-16,-8 2-6 0,6 0-49 16,-6 0-43-16,-8 0-91 0,-1 0-66 15,-3-2-173-15</inkml:trace>
  <inkml:trace contextRef="#ctx0" brushRef="#br0" timeOffset="46848.04">28386 9448 829 0,'0'0'0'0,"0"0"278"16,0 0-182-16,0 0 15 0,-71 18-14 15,53-8-4-15,-3 3-24 16,0 2 0-16,9 6 1 0,-7 3-28 15,5 2-13-15,4 3-5 0,-1 0-5 16,9-2-8-16,2-4 0 0,11-1-3 16,1-5-4-16,11-2-3 0,4-5 3 15,6-3-5-15,-2-3 1 16,4-4 0-16,-4-1 1 0,-6-6 0 16,-3-3 3-16,-1-4-6 0,-9-2 1 15,-1-5 2-15,1 0 0 0,-8-3 0 16,-4-1 3-16,0-1-6 0,-4 1-6 15,-6 2-1-15,0 6-4 16,-3 7 2-16,3 5-6 0,-3 2-17 16,5 3-14-16,-2 0-25 0,6 7-36 15,2-2-57-15,2 5-43 0,0-5-144 16</inkml:trace>
  <inkml:trace contextRef="#ctx0" brushRef="#br0" timeOffset="47322.65">28927 9511 704 0,'0'0'0'0,"0"0"237"16,0 0-142-16,-62-13 22 0,42 13 3 15,-1 1-61-15,6 7-19 0,-5 2-1 16,-1 4 7-16,0 1-5 0,3 6-1 15,-1 2-10-15,5 4 4 0,-3 0 13 16,5 0-9-16,10-4-9 16,2-5-7-16,10-1-7 0,0-3-11 15,11-5-1-15,2-3 5 0,0-6-3 16,3-1 0-16,-3-9-2 0,0-2-3 16,-2-4 0-16,-1-2 5 0,-3-2-6 15,-7 0 0-15,3-1 2 16,-7-3-2-16,-6 0-5 0,0 1 2 15,0 4-2-15,0 5 3 0,0 6 6 16,0 5-4-16,0 3 2 0,0 0 8 16,0 8-5-16,0 8 9 15,0 4 9-15,0 0-6 0,2 1 0 16,10 1-6-16,-4-2-9 0,7-4 2 16,-3-2 1-16,7-2-6 0,-5 0-6 15,5-3-20-15,-7-2-16 0,1-5-23 16,-5-2-30-16,5 0-27 0,-5-5-38 15,4 0-22-15,-4-1-107 0,-1-3-213 16</inkml:trace>
  <inkml:trace contextRef="#ctx0" brushRef="#br0" timeOffset="47575.35">29182 9513 1031 0,'0'0'0'0,"0"0"288"0,0 0-206 16,0 0-12-16,0 0 29 0,0 0-33 15,62-2-33-15,-36 2-5 0,1 0-4 16,4 0-1-16,-2 0-1 16,0 0-14-16,4 0-8 0,-10 2 0 15,-6 0-33-15,-5-1-12 0,-6 0-34 16,-6 0-12-16,0-1-44 0,-4 0-46 15,-4 0-38-15,-3-3-52 0,5-5-139 16</inkml:trace>
  <inkml:trace contextRef="#ctx0" brushRef="#br0" timeOffset="47754.73">29374 9356 760 0,'0'0'0'0,"0"0"324"16,0 0-202-16,0 0 8 0,0 0-27 15,0 0-5-15,0 0-15 0,2 69-29 16,-2-40-12-16,2 2-5 0,-2 2-11 16,2-1-12-16,0-4-7 0,2 0-3 15,7-5-4-15,-3 0 0 16,-4-5-59-16,0-6-9 0,4-1-55 16,-8-7-9-16,2-3-58 0,-2-1-209 15,0-8-377-15</inkml:trace>
  <inkml:trace contextRef="#ctx0" brushRef="#br0" timeOffset="50197.86">30015 9394 823 0,'0'0'0'0,"0"0"290"16,0 0-188-16,0 0-16 0,0 0-3 15,-64-40-8-15,45 32-14 0,0 3-11 16,1 3 0-16,-5 2-4 0,-2 3-20 16,2 10-18-16,5 4-3 15,-1 3-3-15,3 5-3 0,-3 4 2 16,9 1 1-16,1 0-3 0,3-3 2 16,6-4 0-16,11-3-1 0,-1-4 0 15,6-4 1-15,5-6-2 0,-4-2 2 16,3-4 4-16,-3 0-4 0,1-8 6 15,-3-2-2-15,-3-4-2 0,3 0 2 16,-5-4-2-16,3 1-2 16,-5-1 0-16,-2-1 1 0,0 3-3 15,-2 3 2-15,-4 6 2 0,2 2-3 16,-2 4 0-16,0 1 32 0,0 0-9 16,0 0 4-16,0 0-11 0,0 0-9 15,0 0-4-15,0 0 0 16,3 2-4-16,-1 4 2 0,-2 0 3 15,2 6-5-15,4 1 2 0,0 2 4 16,-2 6-2-16,0 3 4 0,-4 5-1 16,7 4-1-16,-5 1 3 0,0 4-5 15,0-1-3-15,-2 1 0 0,0-1 2 16,0-3-2-16,0-2 2 16,0-4 1-16,-2-3-4 0,0-6 2 15,0-5 1-15,2-1-1 0,-5-3 10 16,5-6 0-16,0-1-7 0,0-3 0 31,0 0-2-31,0 0-3 0,0 0 2 0,0 0 0 0,0 0-2 16,0 0 0-16,0-2-1 15,0 1-3-15,0 1 3 0,0 0 1 0,0-2-4 16,0 1 1-16,0 0 2 0,0-1-4 16,0-1 1-16,0 1 2 15,0 1-9-15,-2-4-11 0,4 4-8 16,3-2-27-16,-1 0-38 0,0-1-32 15,-4 0-44-15,0 0-93 0,0 0-112 16</inkml:trace>
  <inkml:trace contextRef="#ctx0" brushRef="#br0" timeOffset="51175.34">27406 10976 862 0,'0'0'0'0,"0"0"300"16,0 0-201-16,0 0-16 0,0 0 10 15,0 0-32-15,0 0-32 0,0 0-10 16,0 0-6-16,8-58-3 0,-8 43 1 16,-4-1-3-16,-8 1-4 15,3 0 0-15,-7 1 0 0,-1 6-3 16,1 3 2-16,-5 5 4 0,-4 5-3 16,0 7 3-16,-6 6-1 0,7 6-3 15,-1 1 1-15,4 5 3 0,5 1 2 16,7 1 8-16,7-1-7 15,2-3-8-15,9-1 0 0,7-5 3 16,7-5-4-16,0-4 5 0,3-7 2 16,8-4 1-16,-3-2 3 0,-7-8-4 15,1-5-4-15,-4 0 1 16,-3-3-3-16,-3 0-2 0,-9-2 0 16,-2-1 3-16,-2 2-3 0,-2-3 0 15,0 2 4-15,-2-3-5 0,-4 2 2 16,2 8-1-16,-2 4 0 0,4 6 2 15,0 1 0-15,-1 1-3 0,3 8-1 16,-2 4 2-16,2 6 0 0,0 2 0 16,2 2 6-16,11 1-5 15,-3-2 2-15,7-1 4 0,-7-6-1 16,7 1 3-16,-5-4-3 31,-2-2-3-31,-3-2 1 0,1-1-5 0,-4-3 0 0,-2-4-2 0,2 0-22 16,-2-3-16-16,0-2-45 0,0-6-26 15,3-1-42-15,-3 0-68 0,0-4-84 16,0 4-96-16</inkml:trace>
  <inkml:trace contextRef="#ctx0" brushRef="#br0" timeOffset="51563.72">27724 10887 1058 0,'0'0'0'0,"0"0"243"0,0 0-125 16,0 0-46-16,0 0 11 0,0 0-17 15,68 6-49-15,-37-6-14 0,-4-3 0 16,4 2-6-16,-4 1-93 0,-8 0-35 15,-7 0-22-15,1 4-102 0,-13-1-177 16</inkml:trace>
  <inkml:trace contextRef="#ctx0" brushRef="#br0" timeOffset="51709.56">27757 11051 893 0,'0'0'0'0,"0"0"342"16,0 0-204-16,0 0-21 0,0 0-49 15,0 0-26-15,66 14-15 0,-41-15-23 16,0-1-3-16,-2 1-2 0,-3-2-90 16,1 1-44-16,-6 2-84 0,-3-1-124 15,2-3-203-15</inkml:trace>
  <inkml:trace contextRef="#ctx0" brushRef="#br0" timeOffset="52022.38">28266 10946 1065 0,'0'0'0'0,"0"0"338"0,0 0-240 15,0 0-63-15,0 0 8 16,0 0-2-16,0 0-24 0,0 0-12 16,82 1-5-16,-51-2 0 0,-6 1-159 15,-4 0 23-15,2 0-52 0,-11-3-186 16,5-3-129-16</inkml:trace>
  <inkml:trace contextRef="#ctx0" brushRef="#br0" timeOffset="52268.95">28752 10840 902 0,'0'0'0'0,"0"0"291"0,0 0-137 0,0 0-15 16,0 0-33-16,0 0-28 0,72 14-28 16,-39-13-13-16,2 3-4 0,9-3 5 15,3 0-26-15,7-1-8 0,-2-1-5 16,-5 1-8-16,-1 0-21 16,-13 0-16-16,-9 0-31 0,-13 0-55 15,-9-1-17-15,-2 1-31 0,-4 0-87 16,-15 0-74-16</inkml:trace>
  <inkml:trace contextRef="#ctx0" brushRef="#br0" timeOffset="52613.89">28830 11021 1053 0,'0'0'0'0,"0"0"277"15,0 0-163-15,0 0-19 0,0 0-2 16,-29 79-28-16,33-59-32 0,3 0-22 16,1 0 0-16,10-5-2 0,3-3-7 15,4 4-1-15,2-9 0 0,-5 3 0 16,-5-2-2-16,-7-3-6 16,-1-1 2-16,-5-3 3 0,-4 1 3 15,0-2-1-15,-4 5 0 0,-9 2 6 16,-5 3-7-16,1 3 2 0,-6-2 3 15,1 2-2-15,-7-1-2 0,2 2 0 16,4-7 0-16,2 0 0 16,9-2-5-16,0-3-37 0,10 2-43 15,-1-4-78-15,3-10-32 0,0-3-131 16,5-7-264-16</inkml:trace>
  <inkml:trace contextRef="#ctx0" brushRef="#br0" timeOffset="52784.66">28816 11074 1357 0,'0'0'0'0,"0"0"309"0,0 0-229 15,0 0-13-15,74 6-17 0,-35-6-37 16,5-2-12-16,-1-1-2 16,3 2-53-16,-11-1-35 0,0 2-98 15,-12 0-56-15,-11 0-142 0,-6 2-480 16</inkml:trace>
  <inkml:trace contextRef="#ctx0" brushRef="#br0" timeOffset="53097.92">29163 11111 972 0,'0'0'0'0,"0"0"351"15,0 0-244-15,0 0-43 0,0 0-14 16,-39 61-2-16,28-39-13 0,7 3-20 15,0 1 1-15,2-3 4 0,2-1-5 16,6-2-5-16,2-5-4 0,7-3-4 16,4-5 0-16,-3-5 1 15,9-2-1-15,-4-2 1 0,5-8 7 16,-5-3-4-16,-4-3 1 0,-3-2 10 16,-6-1 10-16,-1-1-1 0,-5-2-6 15,-2-3-11-15,-13 3-6 0,3 0-1 16,-5 4 0-16,-5 6-1 0,-1 3 1 15,-2 5-2-15,3 1 0 0,3 2-18 16,1 0-24-16,1 0-35 16,7-3-71-16,6-2-33 0,0-2-88 15,2-3-296-15</inkml:trace>
  <inkml:trace contextRef="#ctx0" brushRef="#br0" timeOffset="53646.72">29177 10199 1096 0,'0'0'0'15,"0"0"219"-15,0 0-129 0,0 0-6 0,0 0-22 0,0 0-34 16,0 0-22-16,-8-60-5 0,0 52 1 15,6-3 1-15,-11 5-2 0,-1 0-2 16,-5 6-3-16,-3 4-1 16,-5 9 4-16,-2 7 1 0,-4 5 0 15,4 3 0-15,4 6 36 0,4-2-13 16,5 0 4-16,12-2-11 0,4-6-7 16,6-3-4-16,14-3-4 0,3-3 0 15,2-6 1-15,6-4-1 16,-2-5-2-16,0-4 2 0,4-7 0 15,-8 0 0-15,-2-4 2 0,-13-1-5 16,4 1-1-16,-5-3 1 0,-7 0-2 16,6 0-3-16,-8-3 1 15,0 2-2-15,2 3 4 0,-2 3 2 0,0 2 2 16,-2 7 0-16,2 0 0 16,0 0 1-16,0 3-1 0,-4-1 0 15,4 1 0-15,0 1 1 0,0 0-1 16,0-2 0-16,0 1 0 0,0 1 0 15,0 0 3-15,0 0 3 0,0 3 5 16,0 7 3-16,0 7 23 0,0 7 19 16,-4 9-18-16,0 8-12 15,-1 3-9-15,3 2-11 0,2 1-5 16,2 0-2-16,3-1-64 0,-1 0-69 16,4-4-156-16,-6-3-146 0</inkml:trace>
  <inkml:trace contextRef="#ctx0" brushRef="#br0" timeOffset="57134.93">26755 12148 800 0,'0'0'0'0,"0"0"331"16,0 0-221-16,0 0-10 16,0 62-37-16,0-31-32 0,0 0-3 15,0 2-6-15,0-1-3 0,4-7-6 16,2-4-3-16,6-7-7 0,5-4 0 16,-5-5-2-16,5-3 0 0,-1-2 1 15,-5-8 3-15,5-7 8 16,-5-2 3-16,1-3-2 0,-6-4-3 15,-2 1-2-15,5-1-1 0,-5-2 1 16,-4 1-3-16,2 2-4 0,-2 4 1 16,0 5 0-16,0 5 1 0,0 4 8 15,0 5 9-15,0 0-4 0,0 4-14 16,0 8-4-16,0 6 2 16,0 5 4-16,0 4-3 0,0 7-2 15,0 2 0-15,0 2 4 0,4 4-6 16,-4-1 4-16,2-1 0 0,0-1-4 15,2-3 3-15,3-2-1 0,-5-6 0 16,2-6-20-16,-2-4 1 16,0-8-15-16,2-2-2 0,2-7-14 15,0-1-33-15,-1-5-7 0,3-7-35 16,2-4-90-16,-6-4-45 0,0-2-120 16</inkml:trace>
  <inkml:trace contextRef="#ctx0" brushRef="#br0" timeOffset="57303.24">27168 12296 1123 0,'0'0'0'0,"0"0"263"16,0 0-174-16,0 0-34 0,60 2 2 15,-35-2-31-15,2-2-22 0,-2-3-3 16,-3 4-2-16,-1 0-67 0,-2 1-41 15,-11 0-21-15,0 4-55 0,-8 4-140 16,-4 0-13-16</inkml:trace>
  <inkml:trace contextRef="#ctx0" brushRef="#br0" timeOffset="57461.51">27121 12518 769 0,'0'0'0'0,"0"0"394"0,0 0-245 16,0 0-56-16,0 0 9 0,0 0-25 15,0 0-24-15,74 19-15 16,-43-24-15-16,-4 2-11 0,0 0-11 0,-4 1-2 31,-5 1-60-31,-1 1-57 0,-5 0-36 0,0 0-64 0,-3-4-231 16</inkml:trace>
  <inkml:trace contextRef="#ctx0" brushRef="#br0" timeOffset="57757.99">27633 12414 1169 0,'0'0'0'16,"0"0"348"-16,0 0-221 0,0 0-58 15,0 0-34-15,0 0 2 0,0 0-12 16,66-6-14-16,-39 3-8 0,2 1-2 16,0 2-2-16,2-2-58 0,-8 2-12 15,-2 0-45-15,-7 0-61 0,3 0 11 16,-3 0-108-16,-4 0-124 16</inkml:trace>
  <inkml:trace contextRef="#ctx0" brushRef="#br0" timeOffset="57958.71">28030 12362 938 0,'0'0'0'0,"0"0"234"15,0 0-126-15,0 0-22 0,0 0-5 16,89 14-16-16,-46-10-15 0,7-2 2 16,8-2 54-16,4 0-71 0,-8 0-24 15,-9 1-10-15,-6 2 2 16,-12-3-6-16,-6 2-44 0,-11-2-10 15,1 2-42-15,-11-1-66 0,-2 0-2 16,-13 3-53-16,-3-1-171 0</inkml:trace>
  <inkml:trace contextRef="#ctx0" brushRef="#br0" timeOffset="58270.74">28119 12516 1142 0,'0'0'0'16,"0"0"284"-16,0 0-195 16,-23 74 13-16,23-52-26 0,0-1-32 15,13-1-20-15,-1-4-10 0,7-1-5 16,3-3-8-16,1 0 2 0,2-2 0 16,0-2-6-16,-2-1-6 0,-5-1 4 15,-3 0 0-15,-7-1 3 0,-8 1 4 16,0 0-2-16,-6 1 0 15,-11 4 0-15,7-1 3 0,-11 0-3 16,0 2 3-16,-3 1-5 0,-7-2 4 16,2 0 2-16,4-3-6 0,0 0 2 15,2-3 0-15,7-5 0 16,8 0-42-16,3-5-49 0,5-7-104 16,0-4-41-16,7-4-147 0</inkml:trace>
  <inkml:trace contextRef="#ctx0" brushRef="#br0" timeOffset="58695.55">28177 12598 1230 0,'0'0'0'0,"0"0"224"0,0 0-147 16,0 0-3-16,83-7-37 0,-42 1-24 15,2-1-14-15,-5-2-13 16,-5 2-29-16,-2 2-41 0,-15 0-37 15,3 4-13-15,-9 0-56 0,-4 1 37 16,-4 0 9-16,-2 3 29 0,0 1 76 16,-2-2 39-16,-10 1 0 0,6 0 115 15,-3-1 4-15,-1 0 21 0,4 2-14 16,-2 3-22-16,-3 1-9 16,1 2-20-16,-2 0 1 0,5 6 2 15,1 3-20-15,2 4-22 0,4 2-19 16,0 0-6-16,10-1-1 0,1-3-5 15,7-4-2-15,1-4 0 0,4-3-5 16,-1-4 4-16,1-5 1 16,0-1-3-16,-2-5 0 0,-1-4 0 15,-7-4 1-15,-1-2 0 0,-8 0 0 16,-2-3-2-16,-2 0-10 0,-2-2 6 16,-8-2-5-16,-9-1-4 15,1 4-2-15,-1 2-8 0,-4 3-3 16,3 0-18-16,-3 0-19 0,2 2-21 15,7-2-48-15,-5-3-166 0,3-5-189 16</inkml:trace>
  <inkml:trace contextRef="#ctx0" brushRef="#br0" timeOffset="59319.25">28355 11756 1152 0,'0'0'0'0,"0"0"270"0,0 0-205 16,0 0-27-16,0 0-25 0,0 0-8 16,0 0-7-16,0 0 3 0,0 0 1 15,14-34-4-15,-14 29 1 0,-8 0 1 16,-7 0 0-16,1 3-4 15,-7 2 4-15,1 6 0 0,-3 9-1 16,-2 5 2-16,-4 7 17 0,2 3 0 16,5 7 14-16,-1 1 2 0,4 3-6 15,13 0-1-15,4-7-11 16,6-5-7-16,13-5-2 0,5-6-8 16,5-5 2-16,-4-4 3 0,4-6-7 15,-2-3 4-15,-3-3 2 0,-1-6-4 16,-2-1 2-16,-5-3 1 0,-6-2-3 15,-1 0-11-15,-3-2 6 0,-4-3-4 16,0-2 1-16,-4-3-4 16,-1-1-10-16,3 1 4 0,-4 5 8 15,6 5 2-15,0 5 8 0,0 5 2 16,0-1-2-16,0 6-2 0,0 0 3 16,0 0 0-16,0 0-5 0,0 0 6 15,0 0-2-15,0 0 2 16,0 0 2-16,0 0-1 0,0 0 0 15,0 0 3-15,0 0-2 0,0 3 5 16,2 1 3-16,-2 0-3 0,0 4 8 16,0 2 2-16,2 5-6 0,0 6 4 15,-2 4 1-15,2 5 2 16,7 5-4-16,-5 0 3 0,0 0-7 16,2 1-3-16,-4-5 0 0,6-3-9 15,-1-3 2-15,-1-6 1 0,2-2-3 16,-4-3-1-16,-2-7 3 0,-2-2-2 15,0-3-27-15,2-2-2 0,3 0-47 16,-3-2-40-16,2-7-45 16,2-3-97-16,-2-1-128 0</inkml:trace>
  <inkml:trace contextRef="#ctx0" brushRef="#br0" timeOffset="59709.09">28861 12301 1117 0,'0'0'0'16,"0"0"334"-16,0 0-234 0,0 0 0 15,4-69-40-15,13 51-28 16,1 0-19-16,-3 1-8 0,6 0 1 31,-3 4-3-31,-1 7-2 0,-1 3 5 0,-1 3-5 0,-3 4 7 0,-2 9 3 16,1 5 3-16,-1 8 0 0,-4 3-4 16,3 3-6-16,-3-3 0 0,2-1 0 15,7-3-7-15,-1-4 5 16,0-1 1-16,5-9-6 0,-2-1-8 15,1-6 1-15,-3-4-19 0,3 0-6 16,-1-10-21-16,1-2-46 0,-5-2-15 16,-1-2-33-16,-4-2-83 15,3-1-36-15,-7-3-80 0</inkml:trace>
  <inkml:trace contextRef="#ctx0" brushRef="#br0" timeOffset="59864.06">29275 12158 1008 0,'0'0'0'15,"0"0"381"-15,-62 42-260 0,33-17-19 16,0 0-36-16,-6 6-36 16,6-1-21-16,-4-2-4 0,-1 2-1 15,12-7-8-15,1 1-24 0,9-1-36 16,1-8-62-16,7-3-25 0,0-2-64 16,4-8-205-16</inkml:trace>
  <inkml:trace contextRef="#ctx0" brushRef="#br0" timeOffset="60151.53">29510 12233 1333 0,'0'0'0'0,"0"0"278"0,0 0-201 16,73-18-4-16,-40 17-24 0,4 1-26 15,4-2-18-15,-6 2-1 0,3-1-4 16,-12 4 0-16,-3 1-75 0,-10 1-4 16,-7 0-69-16,-4 0-27 0,-2-1-42 15,-8-1-152-15,-5-3-98 16</inkml:trace>
  <inkml:trace contextRef="#ctx0" brushRef="#br0" timeOffset="60325.24">29698 12073 1013 0,'0'0'0'0,"0"0"255"0,0 0-124 16,4 60-11-16,-4-21-16 0,-4 3-36 15,-2 1-32-15,-2 3-7 0,4-5-9 16,4 0-13-16,0-7-3 0,0-3-8 15,4-6-86-15,6-6-24 16,-2-8-80-16,1-6-52 0,1-5-209 16</inkml:trace>
  <inkml:trace contextRef="#ctx0" brushRef="#br0" timeOffset="61315.57">30395 12071 852 0,'0'0'0'15,"0"0"266"-15,0 0-167 0,0 0-7 16,-6-61-4-16,-7 45-17 0,-1 1-19 15,-5 1-8-15,1 4 8 0,-5 6-6 16,-2 4-12-16,-4 6-16 16,4 7-16-16,-2 8 2 0,-1 4-1 15,3 3 1-15,-4 6 9 32,14 2 7-32,1 0-1 0,10 0-3 0,4-3 0 0,4-2-9 15,6-5-4-15,7-4 1 0,5-6-5 0,5-7 2 16,4-2 3-16,-2-7-7 0,-4 0 0 15,-2-9-5-15,0-3-17 0,-9-1-3 16,1-4 1-16,-5 0-15 0,-4-2 13 16,-4-3-4-16,-2 2 5 0,0-2 18 15,0 4 10-15,0 0 0 0,-2 1-3 16,2 2 3-16,0 4 0 16,-2 1 0-16,2-1 1 0,0 5-2 15,2 1-5-15,-2-1 2 0,6 3-5 16,-2 1 8-16,-2 2 2 0,-2-2-2 15,0 2 0-15,0 0 4 0,0 0-6 16,0 0 6-16,0 3 9 0,0-2-14 16,0 2 4-16,0 1 2 15,0-1-6-15,0 0 4 0,0-2 2 16,3 2-6-16,-1-3 4 0,-2 0 5 16,2 2-7-16,-2-2 0 0,0 1 14 15,0-1-10-15,0 0 7 16,0 1 0-16,0-1-6 0,0 0 2 15,0 0-3-15,0 0-7 0,0 0 5 16,0 0 3-16,0 2-5 0,0 0 0 16,0-1 6-16,0-1-7 0,0 0 2 15,2 0 7-15,0 0-7 0,-2 0 7 16,0 0 2-16,0 0 0 16,0 0 3-16,0 0 4 0,0 2-2 15,0-2 6-15,0 0-5 0,0 0-12 16,0 0 2-16,0 2 0 0,0-1-10 15,2 4 8-15,-2-2 9 0,0 3-10 16,0 4 6-16,0 2 3 16,0 5-4-16,4 2 6 0,-4 1 1 15,0 5-4-15,2 0 1 0,2 4-1 16,-2 4-9-16,0-1 6 0,0 3 0 16,3-2-7-16,-5 1 6 0,2-1-2 15,2-4-8-15,2-2 6 0,-4-2 1 16,2-6-8-16,-4 0 7 15,0-4 1-15,0-3-8 0,0-1 6 16,0-6 1-16,0-2-6 0,-2-1 3 16,2-1 0-16,0-1 0 0,0 1 0 15,0 0 0-15,0 0 0 16,0-1 0-16,0 1 2 0,0-1-4 16,0 0-3-16,2-1-1 0,0-2-12 15,0-2-6-15,0 1-17 0,2-2-54 16,-1 0-32-16,-3 2-56 0,4 3-79 15,-4 0-100-15,2 1-305 16</inkml:trace>
  <inkml:trace contextRef="#ctx0" brushRef="#br1" timeOffset="68553.7">22098 11187 254 0,'0'0'0'0,"0"0"11"16,0 0-9-16,0 0-4 16,0 0-12-16,0 0 7 0,0 0-5 15,0 0 12-15,0 0 0 0,-3-5 41 16,3 5-1-16,0 0-17 0,0 0-20 15,0 0-6-15,0 1-54 0,0 1-43 16,0 3-8-16</inkml:trace>
  <inkml:trace contextRef="#ctx0" brushRef="#br1" timeOffset="68637.47">22098 11187 202 0,'-5'20'0'0,"5"-18"0"0,-4-2-199 15</inkml:trace>
  <inkml:trace contextRef="#ctx0" brushRef="#br1" timeOffset="71091.55">26447 13668 1045 0,'-2'12'0'15,"0"11"179"-15,-5 7-82 0,3 10-25 16,-4 2-14-16,4 6-30 0,-2-4-16 16,-5 0 11-16,5-8 2 15,4-7-6-15,-2-5 8 0,2-7-5 16,2-9 4-16,-4-2 0 0,4-4-5 15,0-2-6-15,0 0 0 0,6 0-5 16,0-4-1-16,0-2 4 0,5 2-1 16,-1 3-9-16,4 0 1 0,3 1 4 15,2 0-4-15,-1 4-1 0,5 0-1 16,-4 1-2-16,1 0 0 16,-1-4 0-16,-5-1 2 0,1 0-6 15,-3 0-6-15,-4 0-16 0,-3-5-16 16,1-2-6-16,0 1-22 0,-6-2-16 15,0-2-1-15,0-1-7 0,-2-4-63 16,-4-3-46-16,0-3-33 0,-1-4-237 16</inkml:trace>
  <inkml:trace contextRef="#ctx0" brushRef="#br1" timeOffset="71390.74">26569 13690 920 0,'0'0'0'0,"0"0"219"15,0 0-142-15,0 0-20 0,64-4-16 16,-33-2-2-16,0 1-11 31,4-3-6-31,-4 3-4 0,-6 1-6 0,-5 1-8 0,-5 2-3 0,-7 1 0 16,-4 0 2-16,2 6-4 0,-6 9 2 16,3 6 64-16,-3 5-29 0,-7 3-6 15,3 5 2-15,2 1-14 0,4 1-5 16,-2-2-5-16,0-3-6 31,0-1 0-31,0-6 1 0,2-3-4 0,0-2 2 0,2-7 1 0,-4-4-4 16,0-2-3-16,0-4-6 0,0-2-11 15,0 0-16-15,-4-6-12 0,0-3-31 16,2-1-36-16,2-1-21 0,0 0-49 16,0-3-101-16,0 3-126 15</inkml:trace>
  <inkml:trace contextRef="#ctx0" brushRef="#br1" timeOffset="71521.03">26918 13837 1016 0,'0'0'0'0,"0"0"284"0,0 0-217 16,72-5-51-16,-41 4-1 16,0 0-5-16,-2 1-9 0,-6 0-2 15,-2 0-106-15,-5 4-53 0,-7 0-182 16,-3 3-183-16</inkml:trace>
  <inkml:trace contextRef="#ctx0" brushRef="#br1" timeOffset="71701.41">26945 14030 1006 0,'0'0'0'0,"0"0"278"0,0 0-175 0,0 0-26 15,70-21-3-15,-39 11-23 16,-2 1-34-16,-6 3-16 0,0 2 3 15,-5 1-8-15,-7 3-123 0,3 3-5 16,-10 1-70-16,0 2-208 0</inkml:trace>
  <inkml:trace contextRef="#ctx0" brushRef="#br1" timeOffset="72042.67">27487 13943 992 0,'0'0'0'0,"0"0"349"16,0 0-210-16,0 0-61 15,0 0 15-15,0 0-24 0,64 2-43 0,-29-7-19 16,-2 0-6-16,-4-1-2 16,2 2-26-16,-9 1-50 0,-1 2-72 15,-4 1-19-15,-1-1-68 0,-3 1-176 16</inkml:trace>
  <inkml:trace contextRef="#ctx0" brushRef="#br1" timeOffset="72242.41">28005 13898 977 0,'0'0'0'0,"0"0"259"0,0 0-163 15,0 0-1-15,81 11 5 0,-44-11-39 16,9 0-20-16,9-1 59 0,3 1-42 16,2 0-50-16,-8-1-13 15,-7 1-15-15,-5-2-14 0,-13 2-39 16,-7 3-32-16,-7 0-39 0,-9 2-76 16,-4-1-68-16,-15-1-142 0</inkml:trace>
  <inkml:trace contextRef="#ctx0" brushRef="#br1" timeOffset="72592.78">28111 14071 1097 0,'0'0'0'15,"0"0"291"-15,0 0-188 16,0 0-22-16,-60 74 1 0,56-55-30 15,2-1-29-15,2-3-5 0,6 0-5 16,10-3-10-16,3 0-2 0,8-6 0 16,0 1 0-16,2-4-2 0,2 2-3 15,-17-2-4-15,5 1-2 0,-11-1 9 16,-6-2-3-16,-2 4 3 16,-2-1 2-16,-8 5 1 0,-1 0-2 15,-7 3 0-15,-3-1 3 0,-2 1-5 16,-1-1 4-16,1 2-1 0,0-2-3 15,2-1 4-15,3-5-4 0,-1-3-38 16,9-2-15-16,-1-3-45 0,7-11-67 16,2-3-25-16,2-8-99 15,-2-3-199-15</inkml:trace>
  <inkml:trace contextRef="#ctx0" brushRef="#br1" timeOffset="72997.37">28117 14109 1086 0,'0'0'0'0,"0"0"324"16,70-9-184-16,-33 3-60 15,7-2-44-15,-3 0-32 0,-2-1-6 0,-1 3-27 16,-11 2-31-16,-5 2-49 16,-5 2-12-16,-11 0-15 0,-2 2-32 15,-4 1 45-15,0 0 46 0,-4 3 59 16,-4 0 26-16,0 0 37 0,-1 1 43 15,1 0 11-15,0 2-5 0,-3 2 12 16,1 2-31-16,4 2-15 16,0 5 7-16,1-1-9 0,5 3-28 15,0-2-12-15,3 4-2 0,5-2-8 16,4-3-4-16,1-3 2 0,7-7-6 16,3-2 0-16,0-7 0 0,-5 0 3 15,-1-2-3-15,-7-7 0 16,3-1 4-16,-9-5-2 0,-2-2 5 15,-2-1-1-15,-2-2-2 0,-4 1 3 16,-9 1-5-16,1 1-3 0,1 3 2 16,-3 3 1-16,-5 5-3 15,0-1-2-15,7 2-32 0,-1-1-38 16,7-4-42-16,0-1-73 0,6-4-234 16</inkml:trace>
  <inkml:trace contextRef="#ctx0" brushRef="#br1" timeOffset="73597.12">28435 13416 1346 0,'0'0'0'0,"0"0"128"16,0 0-93-16,0 0-10 0,-45-73-6 15,34 53-18-15,-1 2 1 0,0 5-1 16,-5 5-2-16,1 4-4 0,-7 4 6 16,4 11-2-16,-3 6 1 0,-3 4 0 15,4 6 17-15,0 0 12 0,7 1 2 16,2 0-9-16,9-6-1 16,3-1-5 15,7-5-12-16,11-5-3-15,7-3 4 0,8-4-7 0,0-4 3 0,6-2 3 0,-1-8-8 0,-9-2-11 16,-7-2 2-16,-3 4-10 0,-7-1-12 0,-3-3 17 0,-3 2 9 16,-6-2 4-16,0 0 2 0,-4 0 1 15,-5 1 1-15,5 4 2 0,0 1 0 16,0 7-1-16,0-1 30 0,-2 2-13 16,4 0-5-16,0 0-3 0,2 0-8 15,0 0 0-15,0 1 3 0,0 2-6 16,0 1 1-16,0-1 2 15,0 1 1-15,-2-1-2 0,2 2 10 16,-3 1 5-16,-1-2 2 0,2 6 5 16,-4 2-2-16,4 5 5 0,0 4 4 15,0 4-8-15,2 2-1 0,0 4-4 16,-4 3-5-16,6 1-1 16,0-1 2-16,-2-3-7 0,2-2-2 15,0-5 3-15,4-5-5 0,-6-1-2 16,2-3 2-16,0-6 2 0,-2 0-5 15,0-6 4-15,2-3-1 0,-2 0-7 16,0 0-9-16,0-4-21 16,2-4-26-16,3 0-2 0,-1 0-33 15,4 3-57-15,-4 0-3 0,2 2-89 16,5-3-187-16</inkml:trace>
  <inkml:trace contextRef="#ctx0" brushRef="#br1" timeOffset="73955.31">28936 13712 1019 0,'0'0'0'0,"0"0"266"0,0 0-151 16,0 0 5-16,-38 66-23 0,22-41-40 15,-3 1-28-15,1-1-18 0,7-3-11 16,-1 0 0-16,8-5 0 15,2-4-75-15,0 0-37 0,2-4-37 16,0-6-49-16,0-3-164 0,0 0-100 16</inkml:trace>
  <inkml:trace contextRef="#ctx0" brushRef="#br1" timeOffset="74107.32">28809 13774 941 0,'0'0'0'16,"0"0"401"-16,0 0-286 0,0 0-29 15,0 0-33-15,0 0-29 16,42 75-15-16,-28-57-5 0,5-2-8 16,-5-2-69-16,1-3-35 0,-1-3-47 15,1-5-137-15,-1-2-80 0</inkml:trace>
  <inkml:trace contextRef="#ctx0" brushRef="#br1" timeOffset="74375.33">29252 13701 1015 0,'0'0'0'0,"0"0"250"15,0 0-172-15,-52 65 37 16,34-40-33-16,3 3-39 0,-4 0-8 16,3-1-5-16,-3-3-4 0,11-5 12 15,0-3-17-15,8-5-18 0,0-1 0 16,12-5-1-16,5 1-2 0,1-3 0 15,7-3 0-15,2 0 0 0,-2 0-2 16,4 0-8-16,-2-3-6 16,4 2 2 15,2 1 2-31,-8-1-39 16,-5 0-18-1,-3 1 24-15,-11 0-21 0,-4 0 15 0,0 0-109 0,-2-3-41 0,-6-1-27 0,-2-4-30 0,-7-1-236 0</inkml:trace>
  <inkml:trace contextRef="#ctx0" brushRef="#br1" timeOffset="74586.14">29320 13693 781 0,'0'0'0'0,"0"0"169"16,0 0-73-16,0 0 51 16,0 0-41-16,-6 78-29 0,4-44-3 15,-2 5-16-15,0 0-3 0,-3 1-2 16,5-1-27-16,2-3-14 0,0-6-8 15,2-5-1-15,9-6-6 0,-5-5-61 16,0-5 2-16,2-4-20 0,1-5-33 16,-5 0-32-16,0-6-54 15,4-7-99-15,-4-3-160 0</inkml:trace>
  <inkml:trace contextRef="#ctx0" brushRef="#br1" timeOffset="74936.46">29506 13722 1149 0,'0'0'0'16,"0"0"243"-16,0 0-153 0,0 0-39 15,-39 74 22-15,31-45-6 16,5 5-37-16,1 0-21 0,2-2 2 16,2-3-3-16,11-4-5 0,1-6-3 15,3-5 0-15,1-1 0 0,3-8-14 16,-2-3 5-16,3-2 3 0,-3-4 1 15,-4-7 6-15,1-1-2 0,-8-5-1 16,5-1 2-16,-7-2 0 16,-4-3 0-16,-4-2 1 0,2-3-1 15,-8 0 0-15,-5 0 1 0,3 5-2 16,-7 5 2-16,-1 7 4 0,1 6 8 16,-5 4 1-16,9 1-5 15,3 0-10-15,4 4-3 0,6-1-31 16,0 1-59-16,10 1-70 0,-2-2-37 15,7-2-180-15</inkml:trace>
  <inkml:trace contextRef="#ctx0" brushRef="#br1" timeOffset="75177.33">29824 13808 1242 0,'0'0'0'0,"0"0"363"0,0 0-276 16,0 0-49-16,0 0 8 0,0 0-12 15,62 3-16-15,-28-4-13 0,-3 0-5 16,-7-1 0-16,1-1-10 0,-4 1-18 16,-7 2-21-16,-5 0-14 0,-7 0-24 15,-2 0-24-15,-2 0 33 16,-5 0-8-16,-1 1-42 0,-4-1-5 15,3-1-31-15,-1-6-42 0,2-4-45 16,0-6-187-16</inkml:trace>
  <inkml:trace contextRef="#ctx0" brushRef="#br1" timeOffset="75372.25">29969 13648 1019 0,'0'0'0'0,"0"0"357"0,0 0-227 15,-23 76-51-15,21-43-24 0,0 2-15 16,-2 2-15-16,-2 0-13 0,6-4-4 15,4-4-5-15,0-2-6 0,0-6-45 16,0-3-46-16,1-5-44 0,1-5-58 16,0-8-60-16,0 0-140 15</inkml:trace>
  <inkml:trace contextRef="#ctx0" brushRef="#br1" timeOffset="76044.75">30411 13546 951 0,'0'0'0'0,"0"0"170"0,-20-60-87 0,7 51 57 0,-5 4-32 0,-5 6-43 0,0 3-11 0,1 12 2 0,-1 6 0 0,0 6-17 0,13 5-20 0,-3 0-6 0,5 5 12 16,6-5-1-16,2 0-7 0,4-6-3 15,4-3-12-15,9-8-2 0,0-2 0 16,1-6 3-16,-3-5-3 0,7-3 0 16,-3-2 0-16,-7-8-12 15,3 0-7-15,-5-5 6 0,-6-1-5 16,5 1-2-16,-9-2-1 0,6-3-5 16,-4 3-1-16,-2-1 10 0,0 0 4 15,0 4 7-15,-2 0 6 0,-2 3 0 16,4 3-3-16,0 2 4 15,0-2 0-15,0 2 0 0,0 2 0 16,0-2-2-16,6 1 0 0,-2 1 1 16,-2 1 1-16,0 3-2 15,-2-3 2-15,0 3 3 0,2 0 0 16,-2 0 3-16,0 0-3 0,0 0 7 16,0 0 2-16,0 0-1 0,0 0-1 15,0 0-1-15,0 0-8 0,0 0 0 16,0 0 1-16,0 5-4 0,0 1 2 15,0 1 4-15,0 2-4 0,2-1 9 16,0 3-1-16,-2 4 3 16,0 1 10-16,0 3 2 0,0 5-6 15,2 2 0-15,-2 4 3 0,0 6-9 16,0 1 4-16,4 5-6 0,-4-2-9 16,0-1 3-16,3-2-3 15,-3-2-1-15,0-3 0 0,2-3 2 16,-7-4-2-16,5-6 0 0,-6 0 4 15,6-6-4-15,-4-3 0 0,4-1 7 16,0-3-7-16,0-3 0 0,0 0 2 16,-2-2-3-16,2-1-8 0,0 0-5 15,0 0-2-15,0 0-4 0,-2 0 0 16,0 0-5-16,2 2-3 16,-2-2-7-16,0 0-12 0,2 0-21 15,0 0-17-15,-2-2-31 0,2 0-24 16,-4-3-57-16,2 0-117 0</inkml:trace>
  <inkml:trace contextRef="#ctx0" brushRef="#br0" timeOffset="77052.58">30678 13768 959 0,'0'0'0'16,"0"0"379"-16,0 0-229 0,0 0-39 15,0 0-36-15,0 0-25 0,0 0-2 16,0 0-7-16,66-3-7 31,-43 0-18-31,2 0-11 0,-5 1-4 0,3-1 2 0,-6 1-6 0,-11 2-54 16,4 0-14-16,-10 0-38 0,-6 7-61 15,-8 5 16-15,-5 1-56 0,-4 3-140 16,-2-1-16-16</inkml:trace>
  <inkml:trace contextRef="#ctx0" brushRef="#br0" timeOffset="77226.88">30608 13927 779 0,'0'0'0'0,"0"0"375"15,0 0-191-15,0 0-63 0,0 0-15 16,0 0-6-16,85 9-35 15,-50-9-11-15,-2 0 3 0,-4 0-30 16,0 2-24-16,-13 1 0 0,3-1-6 16,-3-1-54-16,-5 1-27 15,5 0-35-15,-5 2-40 0,1-2-70 16,-2-2-76-16,1-2-172 0</inkml:trace>
  <inkml:trace contextRef="#ctx0" brushRef="#br0" timeOffset="77650.74">31168 13682 771 0,'0'0'0'16,"0"0"330"-16,0 0-197 0,0 0 12 15,0 0-35-15,0 0-46 0,0 0-7 63,0 0 6-63,0 0-17 0,-6 92-3 0,2-55-11 0,-2 4-8 0,6 4-2 0,0-5-7 0,0-2-9 0,0-2-1 15,8-5-4-15,-2-7-2 0,0-2-13 0,0-5-7 0,-4-5-4 16,1-4-15-16,1-2-2 0,-4-5-25 16,2-1-43-16,0-6-4 0,4-5-21 15,-2-2-139-15,2-1-82 31</inkml:trace>
  <inkml:trace contextRef="#ctx0" brushRef="#br0" timeOffset="77821.31">31366 13994 1085 0,'0'0'0'16,"0"0"349"-16,0 0-267 0,0 0-23 15,0 0-16-15,13 67-31 0,-7-58-16 16,6-2-48-16,-1-3-43 0,5-3-64 15,-3-1-77-15,-3 0-147 16</inkml:trace>
  <inkml:trace contextRef="#ctx0" brushRef="#br0" timeOffset="78342.08">31865 13815 1026 0,'0'0'0'16,"0"0"284"-16,70-43-125 0,-58 29-136 16,-8 2-17-16,1 0 12 15,-5 0-7-15,-5 1-7 0,-9 1 1 16,-7 2 2-16,-6 3 1 0,-4 3 9 16,-2 2 14-16,-2 0 10 0,0 2 10 15,2 6-13-15,6-3-13 0,9 2-6 16,-1-2-9-16,7 2 0 0,5-1 8 15,1-1-5-15,0 1 1 0,6-1 1 16,0 2 0-16,0 1-7 16,10 1 3-16,-1-1-3 0,3 1-2 15,7-1 2-15,-5 2-6 0,5 1 3 16,-7 2-3-16,3 0-2 0,-3 1 0 16,-2 0 4-16,3 2-3 0,-3 0 0 15,0 0-1-15,1 2 0 0,-5-2 0 16,0 2 2-16,2 0-3 15,-1 0 2-15,1-2-2 0,-4 0 0 16,0-2-5-16,-4 1 0 0,-2 0 1 16,-10-5 1-16,-1 3 2 15,-7 0-1-15,-5-2-1 0,0-2 1 16,0-2-3-16,4-3 1 0,-1-4 1 16,3 0-4-16,-2-3-1 0,7-4 2 15,2-5 4-15,1-3 0 0,9-2 3 16,2-2 0-16,2 0-5 0,13-2 7 15,3-3-3-15,11-7-4 0,4-1-20 16,9-3-17-16,3 0-34 16,7 1-67-16,2 3-38 0,-7 3-162 15</inkml:trace>
  <inkml:trace contextRef="#ctx0" brushRef="#br0" timeOffset="80764.5">12558 11990 636 0,'0'0'0'0,"0"0"364"16,0 0-221-16,0 0-9 16,0 0-2-16,0 0-40 0,0 0-17 15,0 0-12-15,-68-3-20 0,49 17-15 16,-4 4-15-16,-4 6-9 0,-6 8 2 16,-2 5-5-16,-8 8 1 0,-1 5-2 15,-3 1 0-15,1 6 1 16,-7 0 1-16,3-1-1 0,4-5 2 15,5-6 4-15,12-10 6 0,8-10-3 16,13-6-5-16,8-9-7 0,0-3 1 16,0-6-4-16,2-1-23 47,7 0-14-47,1-5-12 0,-2-4-32 0,2-3-7 0,-1 0-26 0,-3-2-44 0,-4-3-24 0,0-1-39 0,-2 0-104 15</inkml:trace>
  <inkml:trace contextRef="#ctx0" brushRef="#br0" timeOffset="81012.12">11950 12368 668 0,'0'0'0'0,"0"0"332"15,0 0-183-15,0 0-4 0,0 0-41 16,-4 78-25-16,4-51-29 0,-8 1-5 16,3 1 9-16,-1-7-7 0,2 1-5 15,-2-8-7-15,2 0-9 16,4-2-2-16,0-7-4 0,0 1-9 15,6-4 1-15,2 0 0 0,5-3-4 16,5 0 0-16,5-4-6 0,6-6 1 16,2 1 0-16,0-2-6 0,-4-1-21 15,-4 5-25-15,-5 0-45 0,-1 1-61 16,-5 2-57-16,-2-1-169 16,-5-4-156-16</inkml:trace>
  <inkml:trace contextRef="#ctx0" brushRef="#br0" timeOffset="81305.28">12824 11817 1203 0,'0'0'0'0,"0"0"270"0,0 0-215 16,0 0 14-16,-33 84 13 0,31-43-38 16,2 2-14-16,0 3-6 0,4-2-5 15,1-4-8-15,-1-2-8 16,2-7-1-16,2-4 0 0,-2-6-4 16,3-5-52-16,-3-1 4 0,-2-5-61 15,0-2-9-15,-2-4-38 0,2-4-126 16,-4-4-66-16,2-9-265 0</inkml:trace>
  <inkml:trace contextRef="#ctx0" brushRef="#br0" timeOffset="81399.3">12946 12141 1085 0,'0'0'0'0,"0"0"344"0,0 0-287 16,0 0-22-16,0 0-22 0,0 0-10 15,64 53-6-15,-55-50-219 16,5-2-72-16,-6-1-360 0</inkml:trace>
  <inkml:trace contextRef="#ctx0" brushRef="#br0" timeOffset="81797.92">13343 11897 1141 0,'0'0'0'15,"0"0"346"-15,9-65-265 0,-12 44 12 16,-7 1-19-16,2 3-37 0,-2 0-22 15,-3 7-4-15,3 2 6 0,-5 6 3 16,1 3-6-16,1 1-4 16,-3 10-8-16,1 3 4 0,5 1 2 15,2 4-5-15,4 1 2 0,2 0 1 16,2 0-5-16,2 2 4 0,8 0 1 16,0-2-7-16,5 1 2 0,-1 3 3 15,3-2-4-15,-1 2 0 0,1 1 10 16,-5-3-11-16,1 4 2 15,-7-1 2-15,-6 1-6 0,0 0 1 16,-4-1 2-16,-9-1 0 0,-1-5-3 16,-7-3 4-16,3-4-2 0,1-8 0 15,5-3 1-15,-5-2 0 0,5-12-15 16,3-10 4-16,5-4-17 16,6-9 3-16,11-1-9 0,16-5-53 15,2-7-71-15,10 2-81 0,7 2-294 16</inkml:trace>
  <inkml:trace contextRef="#ctx0" brushRef="#br0" timeOffset="82942.06">9999 14026 501 0,'0'0'0'0,"0"0"294"15,0 0-148-15,0 0 8 0,0 0-34 16,0 0-15-16,0 0-4 16,0 0-15-16,14-40-10 0,-18 35-8 15,-2 0-24-15,-5 3-9 0,-1 1-10 16,-2 1-9-16,-5 0 0 0,-2 6-11 15,-3 6 0-15,-3 5 1 0,0 3-8 16,-2 3 4-16,2 2 3 16,4-1-4-16,0 2 3 0,9-7 1 15,4-2-6-15,3-3 2 0,7-5 6 16,0 0-6-16,5-1 5 0,7-4 3 16,5 1 7-16,5-1-1 0,3-1 2 15,6-1-10-15,-4 2-1 16,0 1 0-16,-2 4-7 0,-1 0 1 15,-3 2 0-15,0 3 4 0,-7 0-3 16,-3 2 5-16,-1 2-8 0,-2 0 3 16,-4 0 2-16,-4 2-3 0,0-1 0 15,-2 1 0-15,-6 2 4 0,-4-3-4 16,-5 0 3-16,-4-1-3 16,1-3 0-16,-1-1 3 0,-4-4-5 15,-2-3 3-15,0-6 1 0,3-2-4 16,-3-10 0-16,2-5 3 0,4-1-1 15,-1-4-2-15,7 2 4 47,5 4-3-47,6 4 1 0,2 2 0 0,2 5 0 0,0-1-7 0,0 4 8 0,2-1-2 0,0 2-7 0,2 0 5 16,-2 0-8-16,2 3 3 0,-2 1 7 16,4 0-7-16,-4-1 0 15,0 3-1-15,3-2-15 0,-5 0-2 0,4-4-6 16,-4 0-30-16,4 0-17 15,0 0-13-15,-2 1-19 0,0 0 15 16,0 1-48-16,2 1-128 0,-2-3-88 16</inkml:trace>
  <inkml:trace contextRef="#ctx0" brushRef="#br0" timeOffset="83884.32">10331 14053 1156 0,'0'0'0'16,"0"0"281"-16,0 0-186 0,0 0-14 15,0 0-30-15,0 0-17 0,65 0-15 16,-43-9-9-16,1 2-2 0,0 0-10 16,-7 4 1-16,-1 2-16 15,-9 1-45-15,0 0-41 0,-6 0-31 16,0 6-68-16,-2 2-57 0,-8-1-132 16</inkml:trace>
  <inkml:trace contextRef="#ctx0" brushRef="#br0" timeOffset="84036.67">10336 14216 1044 0,'0'0'0'15,"0"0"294"-15,0 0-175 0,0 0-23 16,0 0-6-16,0 0-28 16,76 13-30-16,-55-19-9 0,-5 2-21 15,3-1-3-15,-5-1-34 0,-1 3-72 16,3 0-43-16,-3 2-58 0,-1-2-200 15,-2-1-188-15</inkml:trace>
  <inkml:trace contextRef="#ctx0" brushRef="#br0" timeOffset="84479.7">10947 13929 986 0,'0'0'0'15,"0"0"277"-15,0 0-190 0,0 0 24 0,0 0-30 16,-64 42-36-16,52-20-21 16,-2 6-12-16,5-1 3 0,1 6 2 15,0 1 4-15,6 0 7 0,4-3-11 16,-2-3-10-16,8-3 2 0,4-4-8 15,1-6 0-15,1-4 3 16,7-1-7-16,0-5 4 0,-1-3 3 0,1-2-8 16,0-2 2-16,-5-6 3 15,-3-1-2-15,-3 0-7 0,-4-2 7 16,-4-2-4-16,-2 1 5 0,0 1 0 16,-10-4 0-16,-1 4-21 0,-5-1 6 15,-1-1-12-15,-3 6 6 16,1 1 7-16,-4 5 0 0,7 1 5 15,-3 8 4-15,11-1 0 0,-2 3-6 16,3-4-33-16,5-1-59 0,2 0 0 16,2-3-34-16,7-2-115 0,3-3-87 15</inkml:trace>
  <inkml:trace contextRef="#ctx0" brushRef="#br0" timeOffset="84871.13">11299 13822 1326 0,'0'0'0'0,"0"0"191"15,-60 64-103-15,33-38-11 0,4-1-38 16,5-3-37-16,5-4 0 0,5-5-4 16,6-4-37-16,2-4-12 0,4-4-31 15,4-1-39-15,1-3 29 16,1-6 15-16,0-2-19 0,1-1 37 15,-3-2 47-15,2 3 10 0,1 0 4 16,1 2 62-16,0 3 9 0,3 1-14 16,1-1 2-16,3 3 1 0,2 3-11 15,-1 0-12-15,-3 10-10 0,-5 5-6 16,-1 8 1-16,-9 3-7 16,-2 6 4-16,-4 5 4 0,-7 6 2 15,-7 3-2-15,1 3 3 0,-6-1-3 16,1 0 5-16,1-7 7 0,0-5-7 15,7-8-14-15,1-6-6 16,3-6-12-16,6-7 3 0,2-5-2 16,2-2-32-16,0-2-7 0,2-4-38 15,4-4-49-15,4-4-13 0,1 0-30 16,-1 1-148-16,-2-2-110 0</inkml:trace>
  <inkml:trace contextRef="#ctx0" brushRef="#br0" timeOffset="85025.61">11574 14267 1392 0,'0'0'0'0,"0"0"231"0,0 0-184 16,0 0-1-16,14 65-18 0,-12-53-27 15,2-5-2-15,1 4-88 31,-3-6-76-31,-2 0-43 0,0-5-156 0</inkml:trace>
  <inkml:trace contextRef="#ctx0" brushRef="#br0" timeOffset="85648.02">11795 14000 1108 0,'0'0'0'0,"0"0"205"0,0 0-134 15,0 0 0-15,-4-60 25 0,12 52-22 16,0-2-35-16,7 3 4 15,-1 1-4-15,7 2-9 0,0 3-2 0,3 1-11 16,1-1-2-16,4 3-5 16,-2 4-7-16,0 4-2 0,-6 1 4 15,-1 2-6-15,-7 5 0 0,-7 1 2 16,-4 4-2-16,-2 0-1 0,-10 3 4 16,-7 2-2-16,1 1 0 0,-5 0 0 15,4-1 3-15,-5-2-5 16,-1-5 4-16,2-3-3 0,3-4 1 15,3-4 0-15,3-3 0 0,1-5-17 16,3-2 13-16,4 0-6 0,-2-1 5 16,4-4 6-16,0 1-2 15,0-2-3-15,0-2 4 0,-1 2 0 16,-1 1 0-16,4-1 3 0,-2 3-6 16,-2 1 3-16,4 1 0 0,-2 1 1 15,2 0 0-15,0 0 5 0,0 0-2 16,0 0 4-16,0 0 6 0,0 0-4 15,0 0 4-15,0 0 6 0,2 0-1 16,4 0-2-16,7 1 3 16,3 1-14-16,3 0-1 0,4-2 5 15,3 0-3-15,3 1-4 0,0-1 4 16,-2 2-8-16,-4 0 2 0,-2 0 1 16,-5 1-4-16,-5 0-23 0,-5-1-10 15,-2 0-65-15,-4-1-62 16,2 2-124-16,-2 2-311 0</inkml:trace>
  <inkml:trace contextRef="#ctx0" brushRef="#br0" timeOffset="85810.36">12186 14407 358 0,'0'0'0'16</inkml:trace>
  <inkml:trace contextRef="#ctx0" brushRef="#br0" timeOffset="86909.93">7580 6119 576 0,'0'0'0'0,"0"0"186"0,0 0-97 15,0 0-2-15,-52 73 31 0,34-54-26 16,-7-1-8-16,0 2 5 0,0 2-26 16,-10-3-3-16,0 1-2 0,-6 2-2 15,-7-1-5-15,-1 1-9 0,-9 0-11 16,2-3-5-16,-4-2-6 16,-8-1 0-16,0-4-4 0,-5-3-14 15,3-8 9-15,8-4 4 0,8-19-10 16,5-11 6-16,11-14-7 0,5-13-5 15,8-15 2-15,17-18 1 0,6-10-4 16,8-9 0-16,21-1 2 16,15 6-11-16,18 8 13 0,12 8 14 15,13 11 18-15,12 17 17 0,12 16-9 16,5 19-12-16,4 20-3 0,-4 18-4 16,-9 32-11-16,-24 24-4 0,-17 24-9 15,-31 13-16-15,-21 6-7 16,-18-1-16-16,-17-6-69 0,-14-10-199 15,-6-19-407-15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0T02:42:56.910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2507 6801 1098 0,'0'0'0'0,"0"0"178"0,0 0-116 15,-66 10-16-15,35 14 15 0,-10 14-31 16,-9 15-12-16,-6 11 4 31,-10 6-17-31,0-1 4 0,4-4-1 0,2-10 1 0,9-8 11 0,13-14 14 16,9-10-5-16,15-8 3 0,6-8-6 16,8-1-26-16,12-1 0 0,11-2 0 15,12 1-3-15,10 1 6 0,13 0 2 16,6-3-8-16,7 2 4 0,3 1 3 15,1-5-7-15,-1 0 3 0,4-5 0 16,-3-7 1-16,-3-2 2 16,-12 0 2-16,-12 4-8 0,-11 4 5 15,-21 4 1-15,-5 2-5 0,-9 0 4 16,-2 0 3-16,-4 0 4 0,-7 0 22 16,-3-10-12-16,-9-8-17 0,-8-7-1 15,-4-11 2-15,-8-11-6 16,-3-7 2-16,-8-6 1 0,1-7-41 15,1 2 22-15,-4 7 12 0,2 8 1 16,1 11 8-16,3 13 2 0,-4 6-7 16,13 11 6-16,8 5 29 0,10 4-22 15,11 16-3-15,8 8-4 16,0 19-4-16,4 17 2 0,2 19 11 16,4 21-10-16,6 2 6 0,3 1 5 15,7-7-14-15,3-17 1 0,6-8 0 16,2-14 2-16,-6-16-1 0,2-11 4 15,-6-12-9-15,-7-12 8 0,3-6 22 16,0-12-5-16,-1-17 5 16,5-18 2-16,0-16-19 0,4-12-2 15,-1-12 1-15,7-10-10 0,3-4 4 16,-1 1 24-16,0 12-17 0,-4 20 6 16,-6 17-1-16,-7 20-15 0,-11 12 2 15,1 8 5-15,-4 6-8 16,-4 3 2-16,4 0 0 0,0 1-53 15,2 1 1-15,1 3-29 0,-1 6-51 16,0 5-29-16,2 0-103 0,1 3-114 16,-7-1-305-16</inkml:trace>
  <inkml:trace contextRef="#ctx0" brushRef="#br0" timeOffset="7880.32">14433 11114 833 0,'0'0'0'0,"0"0"270"0,0 0-134 15,10-64-4-15,-10 63-25 0,0 3-25 16,2 19-51-16,0 11 30 0,0 12 14 15,0 11-30-15,2 2-19 0,-4-2-1 16,7-1-13-16,-1-2-9 16,0-4 0-16,2-2 2 0,-4-4-9 15,-2-7-6-15,5-6-28 0,-1-5-17 16,-2-8-34-16,-4-6-13 0,0-3 3 16,0-6-34-16,0-1 45 0,-4 0 32 15,-6 0-20-15,1 0 34 16,1 1 36-16,0 5 8 0,2 6 4 15,-3 1 13-15,1 1 33 0,4 0 11 16,4 0-5-16,0-4 2 0,6-1-14 16,6-3-3-16,-1-4 3 0,5-2-11 15,5 0 5-15,2-4 17 16,-1-4-14-16,1-5-8 0,2-4 7 16,0-6-11-16,2-7-14 0,0-5 1 15,6-1-8-15,-11-2-8 0,-1-3 10 16,-6-1-2-16,-7-2-10 0,-6-4 0 15,-6-2 9-15,-11-5-12 0,1-2 5 16,-5 1 2-16,-4 5-6 16,-3 10 3-16,-8 11 4 0,-3 12-7 15,-8 11 3-15,-7 8 4 0,-6 19-2 16,-4 12 9-16,-4 14 9 0,2 11-5 16,2 7 10-16,8 6-7 0,5 3-7 15,11 3 11-15,18-1-6 0,16 0-6 16,12-10 2-16,19-10-4 15,14-10-7-15,17-13 4 0,8-11-1 16,9-13-6-16,11-8 2 0,5-12 7 16,0-12-10-16,-2-8 4 15,-10-7 1-15,-13 0-5 0,-12 2-2 16,-23 6 6-16,-11 7-4 0,-11 5-16 16,-7 4 20-16,-2 5-4 0,0 1 4 15,-7 2 1-15,-1 0-5 0,-2 3 2 16,-1 0-1-16,3 1-48 0,-2-2-8 15,-3-3-26-15,3-2-57 0,-4-1-70 16,-3-6-69-16,-10-3-179 16</inkml:trace>
  <inkml:trace contextRef="#ctx0" brushRef="#br0" timeOffset="16007.82">25132 8322 1180 0,'0'0'0'15,"0"0"134"-15,0 0-88 16,68-12 23-16,-20 2 5 0,14-1 23 16,0 3-35-16,-2 2-42 0,-2 6-18 15,-11 8 9-15,-8 8-10 0,-12 5-2 16,-8 7-3-16,-15 7 7 0,-2 8-5 15,-18 4 4-15,-9 4 7 16,-4 0-11-16,-4-3 4 0,-2-6 40 16,0-7 8-16,6-10 2 0,12-10-9 15,11-9-10 1,6-6-3 0,12-1-26-16,3-13-6 0,16-4 4 0,8-6 11 0,15-5-16 0,2 2 6 0,6 0-1 15,-7 2-17-15,1 7 4 0,-8 1-25 16,1 5-43-16,-5 4 0 15,-5 2-34-15,-10 2-57 0,0 2 19 16,-8 1-51-16,-1-3-174 0,-1-2-132 16</inkml:trace>
  <inkml:trace contextRef="#ctx0" brushRef="#br0" timeOffset="16594.83">26283 8638 805 0,'0'0'0'16,"0"0"319"-16,-22 92-193 0,3-52-8 15,-4 0-7-15,-4 3-3 0,-12 3-24 16,2-2-35-16,-13 1-11 16,-3-4 2-16,-7 0-2 0,-2-4-13 15,-7-4-1-15,-3-6 3 0,-2-6-10 16,-5-8-8-16,-8-4 9 0,1-9-18 16,-5-10 0-16,4-14 0 0,4-14 5 15,2-13-6-15,3-14 1 16,8-14-4-16,10-18-17 0,6-14 15 15,19-6-44-15,14 3 18 0,19 5 41 16,14 4-10-16,26 4-7 0,13 1 16 16,15 4-10-16,19 6-3 0,19 8 10 15,13 2 19-15,14 18-18 0,5 15 13 16,5 22-8-16,-13 24-11 16,0 30 0-16,-16 25 8 0,-11 18-16 15,-16 20 12-15,-21 9-8 0,-19 8-14 16,-18 6 23-16,-15-2-7 0,-14 2-2 15,-16-6 8-15,-15 0 1 0,-11-5-5 16,-7-10 0-16,-7-7 24 16,-8-12-9-16,-3-9 13 0,1-10-5 15,2-12-7-15,6-9 8 0,13-10-14 16,11-10-6-16,16-5-4 0,14-7 0 16,6-3 0-16,0 0 0 15,2 0 0-15,2 0 0 0,2 0-26 0,2-3 18 16,0-1-8-1,3-1 12-15,-5 4-4 0,-2 1-5 0,0-1 16 16,-4 1-5-16,0 0-5 0,0 0 13 16,0 0-6-16,-4 2 0 0,0 0 0 15,0 1 3-15,2-2-4 0,-2 1 2 16,4-2 0-16,0 0-1 16,0 0-31-16,0 0-10 0,2 0-41 15,0-1-4-15,2-1-32 0,6 0-37 16,-1-1-3-16,-3 3-52 0,4 0-153 15,-4 0-109-15</inkml:trace>
  <inkml:trace contextRef="#ctx0" brushRef="#br0" timeOffset="19933.04">14540 11226 214 0,'0'0'0'0,"0"0"55"15,0 0-27-15,0 0-3 0,0 0-19 16,0 0 2-16,0 0-4 0,0 0-5 16,0 0 2-16,-16-11-2 15,11 12-34-15,3 2 27 0,0-1 0 16,2 3-11-16,-4-3-15 0,4 3-47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2F7A0-7B0C-582F-73A2-2CAA491D0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0E1CE72-A383-886E-3BCE-771A06DF5B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E6E871AD-C131-C895-B869-D3524B4821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99 </a:t>
            </a:r>
            <a:r>
              <a:rPr lang="zh-TW" altLang="en-US" baseline="0" dirty="0"/>
              <a:t>年基測考題，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如圖一，在同一直線上，甲自 </a:t>
            </a:r>
            <a:r>
              <a:rPr lang="en-US" altLang="zh-TW" baseline="0" dirty="0"/>
              <a:t>A</a:t>
            </a:r>
            <a:r>
              <a:rPr lang="zh-TW" altLang="en-US" baseline="0" dirty="0"/>
              <a:t> 點開始追趕</a:t>
            </a:r>
            <a:r>
              <a:rPr lang="zh-TW" altLang="en-US" u="sng" baseline="0" dirty="0"/>
              <a:t>等速度</a:t>
            </a:r>
            <a:r>
              <a:rPr lang="zh-TW" altLang="en-US" baseline="0" dirty="0"/>
              <a:t>前進的乙，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在這個圖中 乙在前面跑，甲在後面追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且圖</a:t>
            </a:r>
            <a:r>
              <a:rPr lang="en-US" altLang="zh-TW" baseline="0" dirty="0"/>
              <a:t>(</a:t>
            </a:r>
            <a:r>
              <a:rPr lang="zh-TW" altLang="en-US" baseline="0" dirty="0"/>
              <a:t>二</a:t>
            </a:r>
            <a:r>
              <a:rPr lang="en-US" altLang="zh-TW" baseline="0" dirty="0"/>
              <a:t>)</a:t>
            </a:r>
            <a:r>
              <a:rPr lang="zh-TW" altLang="en-US" baseline="0" dirty="0"/>
              <a:t>表示兩人</a:t>
            </a:r>
            <a:r>
              <a:rPr lang="zh-TW" altLang="en-US" u="sng" baseline="0" dirty="0"/>
              <a:t>距離</a:t>
            </a:r>
            <a:r>
              <a:rPr lang="zh-TW" altLang="en-US" baseline="0" dirty="0"/>
              <a:t>與所經</a:t>
            </a:r>
            <a:r>
              <a:rPr lang="zh-TW" altLang="en-US" u="sng" baseline="0" dirty="0"/>
              <a:t>時間</a:t>
            </a:r>
            <a:r>
              <a:rPr lang="zh-TW" altLang="en-US" baseline="0" dirty="0"/>
              <a:t>的</a:t>
            </a:r>
            <a:r>
              <a:rPr lang="zh-TW" altLang="en-US" u="sng" baseline="0" dirty="0"/>
              <a:t>線型關係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這個圖，橫軸代表時間，縱軸代表兩人的距離，他們形成線型函數的關係，</a:t>
            </a:r>
            <a:br>
              <a:rPr lang="en-US" altLang="zh-TW" baseline="0" dirty="0"/>
            </a:br>
            <a:r>
              <a:rPr lang="zh-TW" altLang="en-US" baseline="0" dirty="0"/>
              <a:t>這裡的 </a:t>
            </a:r>
            <a:r>
              <a:rPr lang="en-US" altLang="zh-TW" baseline="0" dirty="0"/>
              <a:t>9 </a:t>
            </a:r>
            <a:r>
              <a:rPr lang="zh-TW" altLang="en-US" baseline="0" dirty="0"/>
              <a:t>，代表時間為 </a:t>
            </a:r>
            <a:r>
              <a:rPr lang="en-US" altLang="zh-TW" baseline="0" dirty="0"/>
              <a:t>0 </a:t>
            </a:r>
            <a:r>
              <a:rPr lang="zh-TW" altLang="en-US" baseline="0" dirty="0"/>
              <a:t>的時候，也就是一開始，兩人的距離 </a:t>
            </a:r>
            <a:r>
              <a:rPr lang="en-US" altLang="zh-TW" baseline="0" dirty="0"/>
              <a:t>9 </a:t>
            </a:r>
            <a:r>
              <a:rPr lang="zh-TW" altLang="en-US" baseline="0" dirty="0"/>
              <a:t>公尺，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就是圖一中的這一段，</a:t>
            </a:r>
            <a:br>
              <a:rPr lang="en-US" altLang="zh-TW" baseline="0" dirty="0"/>
            </a:br>
            <a:r>
              <a:rPr lang="zh-TW" altLang="en-US" baseline="0" dirty="0"/>
              <a:t>這裡的 </a:t>
            </a:r>
            <a:r>
              <a:rPr lang="en-US" altLang="zh-TW" baseline="0" dirty="0"/>
              <a:t>50</a:t>
            </a:r>
            <a:r>
              <a:rPr lang="zh-TW" altLang="en-US" baseline="0" dirty="0"/>
              <a:t>，就是開始追趕後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秒，兩人距離 </a:t>
            </a:r>
            <a:r>
              <a:rPr lang="en-US" altLang="zh-TW" baseline="0" dirty="0"/>
              <a:t>0 </a:t>
            </a:r>
            <a:r>
              <a:rPr lang="zh-TW" altLang="en-US" baseline="0" dirty="0"/>
              <a:t>公尺，代表追到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手寫追到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回到題目中，若乙的速率為每秒 </a:t>
            </a:r>
            <a:r>
              <a:rPr lang="en-US" altLang="zh-TW" baseline="0" dirty="0"/>
              <a:t>1.5 </a:t>
            </a:r>
            <a:r>
              <a:rPr lang="zh-TW" altLang="en-US" baseline="0" dirty="0"/>
              <a:t>公尺，</a:t>
            </a:r>
            <a:br>
              <a:rPr lang="en-US" altLang="zh-TW" baseline="0" dirty="0"/>
            </a:br>
            <a:r>
              <a:rPr lang="zh-TW" altLang="en-US" baseline="0" dirty="0"/>
              <a:t>來，寫在圖上，則經過 </a:t>
            </a:r>
            <a:r>
              <a:rPr lang="en-US" altLang="zh-TW" baseline="0" dirty="0"/>
              <a:t>40 </a:t>
            </a:r>
            <a:r>
              <a:rPr lang="zh-TW" altLang="en-US" baseline="0" dirty="0"/>
              <a:t>秒，甲自 </a:t>
            </a:r>
            <a:r>
              <a:rPr lang="en-US" altLang="zh-TW" baseline="0" dirty="0"/>
              <a:t>A</a:t>
            </a:r>
            <a:r>
              <a:rPr lang="zh-TW" altLang="en-US" baseline="0" dirty="0"/>
              <a:t> 點</a:t>
            </a:r>
            <a:r>
              <a:rPr lang="zh-TW" altLang="en-US" u="sng" baseline="0" dirty="0"/>
              <a:t>移動</a:t>
            </a:r>
            <a:r>
              <a:rPr lang="zh-TW" altLang="en-US" baseline="0" dirty="0"/>
              <a:t>多少公尺呢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分析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我們從圖形上來分析看看，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如果這一段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就是想要求的，方便起見，用 </a:t>
            </a:r>
            <a:r>
              <a:rPr lang="en-US" altLang="zh-TW" baseline="0" dirty="0"/>
              <a:t>s </a:t>
            </a:r>
            <a:r>
              <a:rPr lang="zh-TW" altLang="en-US" baseline="0" dirty="0"/>
              <a:t>表示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因為圖二給的條件是不同時間兩人之間的距離，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自然的會想，這時候乙跑到哪裡了呢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而剛剛知道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秒才追到，</a:t>
            </a:r>
            <a:br>
              <a:rPr lang="en-US" altLang="zh-TW" baseline="0" dirty="0"/>
            </a:br>
            <a:r>
              <a:rPr lang="zh-TW" altLang="en-US" baseline="0" dirty="0"/>
              <a:t>所以 </a:t>
            </a:r>
            <a:r>
              <a:rPr lang="en-US" altLang="zh-TW" baseline="0" dirty="0"/>
              <a:t>40 </a:t>
            </a:r>
            <a:r>
              <a:rPr lang="zh-TW" altLang="en-US" baseline="0" dirty="0"/>
              <a:t>秒的時候，乙還在甲的前方，假若在這邊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這一段是這 </a:t>
            </a:r>
            <a:r>
              <a:rPr lang="en-US" altLang="zh-TW" baseline="0" dirty="0"/>
              <a:t>40 </a:t>
            </a:r>
            <a:r>
              <a:rPr lang="zh-TW" altLang="en-US" baseline="0" dirty="0"/>
              <a:t>秒，乙移動的距離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題目有給速率，順手算出 </a:t>
            </a:r>
            <a:r>
              <a:rPr lang="en-US" altLang="zh-TW" baseline="0" dirty="0"/>
              <a:t>1.5 x 40 =</a:t>
            </a:r>
            <a:r>
              <a:rPr lang="zh-TW" altLang="en-US" baseline="0" dirty="0"/>
              <a:t>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公尺。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這時，從圖上可以看出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加上 </a:t>
            </a:r>
            <a:r>
              <a:rPr lang="en-US" altLang="zh-TW" baseline="0" dirty="0"/>
              <a:t>9 </a:t>
            </a:r>
            <a:r>
              <a:rPr lang="zh-TW" altLang="en-US" baseline="0" dirty="0"/>
              <a:t>的總長度會等於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想求的 </a:t>
            </a:r>
            <a:r>
              <a:rPr lang="en-US" altLang="zh-TW" baseline="0" dirty="0"/>
              <a:t>S</a:t>
            </a:r>
            <a:r>
              <a:rPr lang="zh-TW" altLang="en-US" baseline="0" dirty="0"/>
              <a:t> 加上 兩人目前的距離，老師用框框表示。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所以只要知道這個框框是多少，就能求出 </a:t>
            </a:r>
            <a:r>
              <a:rPr lang="en-US" altLang="zh-TW" baseline="0" dirty="0"/>
              <a:t>S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利用線型函數，求 </a:t>
            </a:r>
            <a:r>
              <a:rPr lang="en-US" altLang="zh-TW" baseline="0" dirty="0"/>
              <a:t>40 </a:t>
            </a:r>
            <a:r>
              <a:rPr lang="zh-TW" altLang="en-US" baseline="0" dirty="0"/>
              <a:t>秒時兩人距離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而他就是 </a:t>
            </a:r>
            <a:r>
              <a:rPr lang="en-US" altLang="zh-TW" baseline="0" dirty="0"/>
              <a:t>40 </a:t>
            </a:r>
            <a:r>
              <a:rPr lang="zh-TW" altLang="en-US" baseline="0" dirty="0"/>
              <a:t>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的時候，兩人的距離，會滿足這個線型函數，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所以先設法將這個線型函數求出來，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如果橫軸時間 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、縱軸距離用 </a:t>
            </a:r>
            <a:r>
              <a:rPr lang="en-US" altLang="zh-TW" baseline="0" dirty="0"/>
              <a:t>y </a:t>
            </a:r>
            <a:r>
              <a:rPr lang="zh-TW" altLang="en-US" baseline="0" dirty="0"/>
              <a:t>表示，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函數式就可以令為 </a:t>
            </a:r>
            <a:r>
              <a:rPr lang="en-US" altLang="zh-TW" baseline="0" dirty="0"/>
              <a:t>y = ax + 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想要求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，找兩個線上的已知點代入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這一點的座標為 </a:t>
            </a:r>
            <a:r>
              <a:rPr lang="en-US" altLang="zh-TW" baseline="0" dirty="0"/>
              <a:t>(0 , 9) </a:t>
            </a:r>
            <a:r>
              <a:rPr lang="zh-TW" altLang="en-US" baseline="0" dirty="0"/>
              <a:t>代入，就會得到 </a:t>
            </a:r>
            <a:r>
              <a:rPr lang="en-US" altLang="zh-TW" baseline="0" dirty="0"/>
              <a:t>b = 9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這一點的座標為 </a:t>
            </a:r>
            <a:r>
              <a:rPr lang="en-US" altLang="zh-TW" baseline="0" dirty="0"/>
              <a:t>(50, 0) </a:t>
            </a:r>
            <a:r>
              <a:rPr lang="zh-TW" altLang="en-US" baseline="0" dirty="0"/>
              <a:t>代入，得到 </a:t>
            </a:r>
            <a:r>
              <a:rPr lang="en-US" altLang="zh-TW" baseline="0" dirty="0"/>
              <a:t>0 = 50a + 9</a:t>
            </a:r>
            <a:r>
              <a:rPr lang="zh-TW" altLang="en-US" baseline="0" dirty="0"/>
              <a:t>，</a:t>
            </a:r>
            <a:r>
              <a:rPr lang="en-US" altLang="zh-TW" baseline="0" dirty="0"/>
              <a:t>a = -9/50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那麼這條直線的函數式就是 </a:t>
            </a:r>
            <a:r>
              <a:rPr lang="en-US" altLang="zh-TW" baseline="0" dirty="0"/>
              <a:t>y = -9/50 x + 9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最後將</a:t>
            </a:r>
            <a:r>
              <a:rPr lang="en-US" altLang="zh-TW" baseline="0" dirty="0"/>
              <a:t>(40, </a:t>
            </a:r>
            <a:r>
              <a:rPr lang="zh-TW" altLang="en-US" baseline="0" dirty="0"/>
              <a:t>框框</a:t>
            </a:r>
            <a:r>
              <a:rPr lang="en-US" altLang="zh-TW" baseline="0" dirty="0"/>
              <a:t>)</a:t>
            </a:r>
            <a:r>
              <a:rPr lang="zh-TW" altLang="en-US" baseline="0" dirty="0"/>
              <a:t> 代入線中，就是框框等於 </a:t>
            </a:r>
            <a:r>
              <a:rPr lang="en-US" altLang="zh-TW" baseline="0" dirty="0"/>
              <a:t>-9/50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40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9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小心計算會得到框框等於 </a:t>
            </a:r>
            <a:r>
              <a:rPr lang="en-US" altLang="zh-TW" baseline="0" dirty="0"/>
              <a:t>1.8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再代入到這裡來，就不難算出要求的 </a:t>
            </a:r>
            <a:r>
              <a:rPr lang="en-US" altLang="zh-TW" baseline="0" dirty="0"/>
              <a:t>S</a:t>
            </a:r>
            <a:r>
              <a:rPr lang="zh-TW" altLang="en-US" baseline="0" dirty="0"/>
              <a:t> 會等於 </a:t>
            </a:r>
            <a:r>
              <a:rPr lang="en-US" altLang="zh-TW" baseline="0" dirty="0"/>
              <a:t>67.2</a:t>
            </a:r>
            <a:r>
              <a:rPr lang="zh-TW" altLang="en-US" baseline="0" dirty="0"/>
              <a:t>，答案是 </a:t>
            </a:r>
            <a:r>
              <a:rPr lang="en-US" altLang="zh-TW" baseline="0" dirty="0"/>
              <a:t>C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很多同學對這類追趕相關的問題，都感到不容易，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請同學要養成用畫圖來分析的習慣，比較具體，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從圖上可以發現解題的關鍵在於要知道開始追趕 </a:t>
            </a:r>
            <a:r>
              <a:rPr lang="en-US" altLang="zh-TW" baseline="0" dirty="0"/>
              <a:t>40 </a:t>
            </a:r>
            <a:r>
              <a:rPr lang="zh-TW" altLang="en-US" baseline="0" dirty="0"/>
              <a:t>秒時，兩人之間的這段距離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而題目給了兩人的距離和時間滿足線型函數的關係，就要能夠寫出函數關係式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利用線型函數就可以求到這個關鍵了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學生練習，老師只有改數據，請同學依樣畫葫蘆的練習看看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EB8A3EA-9E29-3A94-184A-67C6ED2C6E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615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BF759-7FEB-95A0-5988-32337E652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B1608FD5-81C8-731B-E98B-0976603C1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追趕問題與線型函數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700D7A7F-3439-33FE-69AA-3B46D67EC33D}"/>
              </a:ext>
            </a:extLst>
          </p:cNvPr>
          <p:cNvSpPr txBox="1"/>
          <p:nvPr/>
        </p:nvSpPr>
        <p:spPr>
          <a:xfrm>
            <a:off x="229614" y="846371"/>
            <a:ext cx="11216911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，在同一直線上，甲自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點開始追趕等速度前進的乙，且圖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表示兩人距離與所經時間的線型關係。若乙的速率為每秒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1.5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公尺，則經過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秒，甲自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點移動多少公尺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60    (B) 61.8    (C) 67.2    (D) 69           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【99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基測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I.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33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1C623DFE-F9A2-B74E-F52D-E4CC447ED7C7}"/>
              </a:ext>
            </a:extLst>
          </p:cNvPr>
          <p:cNvGrpSpPr/>
          <p:nvPr/>
        </p:nvGrpSpPr>
        <p:grpSpPr>
          <a:xfrm>
            <a:off x="218185" y="5553387"/>
            <a:ext cx="11973815" cy="1145047"/>
            <a:chOff x="237250" y="8052551"/>
            <a:chExt cx="11973815" cy="1145047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20467ECA-6370-551B-1E4B-D90A9FC2E44B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443397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3402DF4A-C05A-6B91-8B09-335EC5498F5D}"/>
                </a:ext>
              </a:extLst>
            </p:cNvPr>
            <p:cNvSpPr txBox="1"/>
            <p:nvPr/>
          </p:nvSpPr>
          <p:spPr>
            <a:xfrm>
              <a:off x="662920" y="805255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4E0DB165-17BD-C601-DD55-C0FB9256AC11}"/>
                </a:ext>
              </a:extLst>
            </p:cNvPr>
            <p:cNvSpPr/>
            <p:nvPr/>
          </p:nvSpPr>
          <p:spPr>
            <a:xfrm>
              <a:off x="350787" y="808984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59A60CF8-02D5-3B6C-373C-CA1AB157441B}"/>
                </a:ext>
              </a:extLst>
            </p:cNvPr>
            <p:cNvSpPr txBox="1"/>
            <p:nvPr/>
          </p:nvSpPr>
          <p:spPr>
            <a:xfrm>
              <a:off x="237250" y="8469450"/>
              <a:ext cx="9770546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若將上題中，乙的速率改為每秒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1.6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公尺，經過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30 </a:t>
              </a:r>
              <a:r>
                <a:rPr lang="zh-TW" altLang="en-US" dirty="0">
                  <a:ea typeface="微軟正黑體" panose="020B0604030504040204" pitchFamily="34" charset="-120"/>
                </a:rPr>
                <a:t>秒，請問甲自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點移動多少公尺 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51   (B) 52.6   (C) 53.4   (D) 55 </a:t>
              </a: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C6260B05-54AC-4DEB-D704-DD03AD5775B8}"/>
                </a:ext>
              </a:extLst>
            </p:cNvPr>
            <p:cNvSpPr txBox="1"/>
            <p:nvPr/>
          </p:nvSpPr>
          <p:spPr>
            <a:xfrm>
              <a:off x="9674342" y="8833278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5" name="圖片 4">
            <a:extLst>
              <a:ext uri="{FF2B5EF4-FFF2-40B4-BE49-F238E27FC236}">
                <a16:creationId xmlns:a16="http://schemas.microsoft.com/office/drawing/2014/main" id="{FBC6261B-D2D5-2D0D-FA71-1CAE9329B6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71" y="2710088"/>
            <a:ext cx="2709203" cy="1123143"/>
          </a:xfrm>
          <a:prstGeom prst="rect">
            <a:avLst/>
          </a:prstGeom>
        </p:spPr>
      </p:pic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DF5B5B47-5D40-D7AC-9C90-FA2F469B74F6}"/>
              </a:ext>
            </a:extLst>
          </p:cNvPr>
          <p:cNvCxnSpPr>
            <a:cxnSpLocks/>
          </p:cNvCxnSpPr>
          <p:nvPr/>
        </p:nvCxnSpPr>
        <p:spPr>
          <a:xfrm>
            <a:off x="6686736" y="2228105"/>
            <a:ext cx="0" cy="15677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E792859B-A97E-2827-329A-A53199C0125A}"/>
              </a:ext>
            </a:extLst>
          </p:cNvPr>
          <p:cNvCxnSpPr>
            <a:cxnSpLocks/>
          </p:cNvCxnSpPr>
          <p:nvPr/>
        </p:nvCxnSpPr>
        <p:spPr>
          <a:xfrm>
            <a:off x="6610536" y="3740194"/>
            <a:ext cx="214206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2353C8A5-9CAF-9F8E-4079-E043505F31A4}"/>
              </a:ext>
            </a:extLst>
          </p:cNvPr>
          <p:cNvCxnSpPr/>
          <p:nvPr/>
        </p:nvCxnSpPr>
        <p:spPr>
          <a:xfrm>
            <a:off x="6610536" y="3393061"/>
            <a:ext cx="1397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CF28E25F-5746-5AD4-13E8-546891A7FA6F}"/>
              </a:ext>
            </a:extLst>
          </p:cNvPr>
          <p:cNvCxnSpPr/>
          <p:nvPr/>
        </p:nvCxnSpPr>
        <p:spPr>
          <a:xfrm>
            <a:off x="6616886" y="3045927"/>
            <a:ext cx="1397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EB6C2CA6-7D7F-CEF4-2D65-E144CD624812}"/>
              </a:ext>
            </a:extLst>
          </p:cNvPr>
          <p:cNvCxnSpPr/>
          <p:nvPr/>
        </p:nvCxnSpPr>
        <p:spPr>
          <a:xfrm>
            <a:off x="6616886" y="2685442"/>
            <a:ext cx="1397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658D289A-66A6-98D6-C06E-B02B6A14FAAB}"/>
              </a:ext>
            </a:extLst>
          </p:cNvPr>
          <p:cNvCxnSpPr/>
          <p:nvPr/>
        </p:nvCxnSpPr>
        <p:spPr>
          <a:xfrm>
            <a:off x="6680386" y="2685442"/>
            <a:ext cx="1492250" cy="10547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C345EA20-156A-9274-B913-955040A7EE2A}"/>
              </a:ext>
            </a:extLst>
          </p:cNvPr>
          <p:cNvCxnSpPr/>
          <p:nvPr/>
        </p:nvCxnSpPr>
        <p:spPr>
          <a:xfrm flipV="1">
            <a:off x="6995770" y="3676694"/>
            <a:ext cx="0" cy="1407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2EEE3D55-473C-756E-6781-91978FFFA192}"/>
              </a:ext>
            </a:extLst>
          </p:cNvPr>
          <p:cNvCxnSpPr>
            <a:cxnSpLocks/>
          </p:cNvCxnSpPr>
          <p:nvPr/>
        </p:nvCxnSpPr>
        <p:spPr>
          <a:xfrm flipV="1">
            <a:off x="7287871" y="3672112"/>
            <a:ext cx="0" cy="1407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D15F7B03-41A2-12E9-C1F2-503ED8FB8F7D}"/>
              </a:ext>
            </a:extLst>
          </p:cNvPr>
          <p:cNvCxnSpPr>
            <a:cxnSpLocks/>
          </p:cNvCxnSpPr>
          <p:nvPr/>
        </p:nvCxnSpPr>
        <p:spPr>
          <a:xfrm flipV="1">
            <a:off x="7579969" y="3672113"/>
            <a:ext cx="0" cy="1407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id="{B801F1B8-7C81-102F-FB4A-F1FB08D34AB0}"/>
              </a:ext>
            </a:extLst>
          </p:cNvPr>
          <p:cNvCxnSpPr>
            <a:cxnSpLocks/>
          </p:cNvCxnSpPr>
          <p:nvPr/>
        </p:nvCxnSpPr>
        <p:spPr>
          <a:xfrm flipV="1">
            <a:off x="7876300" y="3672116"/>
            <a:ext cx="0" cy="1407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22977051-AABA-0ADF-288E-20A01DFC70DF}"/>
              </a:ext>
            </a:extLst>
          </p:cNvPr>
          <p:cNvCxnSpPr>
            <a:cxnSpLocks/>
          </p:cNvCxnSpPr>
          <p:nvPr/>
        </p:nvCxnSpPr>
        <p:spPr>
          <a:xfrm flipV="1">
            <a:off x="8168400" y="3672115"/>
            <a:ext cx="0" cy="1407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49FA3871-B278-D09B-0F50-836DA73EE110}"/>
              </a:ext>
            </a:extLst>
          </p:cNvPr>
          <p:cNvSpPr txBox="1"/>
          <p:nvPr/>
        </p:nvSpPr>
        <p:spPr>
          <a:xfrm>
            <a:off x="6545037" y="3748944"/>
            <a:ext cx="74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/>
              <a:t>0</a:t>
            </a:r>
            <a:endParaRPr lang="zh-TW" altLang="en-US" sz="1600" b="1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D4D8800F-7D05-4D5C-D543-AFD826E934C7}"/>
              </a:ext>
            </a:extLst>
          </p:cNvPr>
          <p:cNvSpPr txBox="1"/>
          <p:nvPr/>
        </p:nvSpPr>
        <p:spPr>
          <a:xfrm>
            <a:off x="6360815" y="3566038"/>
            <a:ext cx="74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/>
              <a:t>0</a:t>
            </a:r>
            <a:endParaRPr lang="zh-TW" altLang="en-US" sz="1600" b="1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DF809C18-B7AB-0669-5046-FAC988795877}"/>
              </a:ext>
            </a:extLst>
          </p:cNvPr>
          <p:cNvSpPr txBox="1"/>
          <p:nvPr/>
        </p:nvSpPr>
        <p:spPr>
          <a:xfrm>
            <a:off x="6364194" y="3218558"/>
            <a:ext cx="74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/>
              <a:t>3</a:t>
            </a:r>
            <a:endParaRPr lang="zh-TW" altLang="en-US" sz="1600" b="1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04398BFA-7042-10B8-CCF5-CCA8363CD9AF}"/>
              </a:ext>
            </a:extLst>
          </p:cNvPr>
          <p:cNvSpPr txBox="1"/>
          <p:nvPr/>
        </p:nvSpPr>
        <p:spPr>
          <a:xfrm>
            <a:off x="6367573" y="2882461"/>
            <a:ext cx="74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/>
              <a:t>6</a:t>
            </a:r>
            <a:endParaRPr lang="zh-TW" altLang="en-US" sz="1600" b="1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FEB74414-73AD-B95B-8F44-FBA99A4A4B75}"/>
              </a:ext>
            </a:extLst>
          </p:cNvPr>
          <p:cNvSpPr txBox="1"/>
          <p:nvPr/>
        </p:nvSpPr>
        <p:spPr>
          <a:xfrm>
            <a:off x="6371324" y="2519653"/>
            <a:ext cx="74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/>
              <a:t>9</a:t>
            </a:r>
            <a:endParaRPr lang="zh-TW" altLang="en-US" sz="1600" b="1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7C58D966-FC5A-70D2-34A0-3953A80CFDB6}"/>
              </a:ext>
            </a:extLst>
          </p:cNvPr>
          <p:cNvSpPr txBox="1"/>
          <p:nvPr/>
        </p:nvSpPr>
        <p:spPr>
          <a:xfrm>
            <a:off x="6769682" y="3748962"/>
            <a:ext cx="434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/>
              <a:t>10</a:t>
            </a:r>
            <a:endParaRPr lang="zh-TW" altLang="en-US" sz="1600" b="1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A04D8FB3-8561-B815-C268-B143CD228735}"/>
              </a:ext>
            </a:extLst>
          </p:cNvPr>
          <p:cNvSpPr txBox="1"/>
          <p:nvPr/>
        </p:nvSpPr>
        <p:spPr>
          <a:xfrm>
            <a:off x="7072933" y="3739500"/>
            <a:ext cx="434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/>
              <a:t>20</a:t>
            </a:r>
            <a:endParaRPr lang="zh-TW" altLang="en-US" sz="1600" b="1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A94B8F76-3A02-4FAC-BDA1-DF49E93FBCF8}"/>
              </a:ext>
            </a:extLst>
          </p:cNvPr>
          <p:cNvSpPr txBox="1"/>
          <p:nvPr/>
        </p:nvSpPr>
        <p:spPr>
          <a:xfrm>
            <a:off x="7357722" y="3739500"/>
            <a:ext cx="434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/>
              <a:t>30</a:t>
            </a:r>
            <a:endParaRPr lang="zh-TW" altLang="en-US" sz="1600" b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DCE6E6F9-E96D-1851-F186-348B1545EDE1}"/>
              </a:ext>
            </a:extLst>
          </p:cNvPr>
          <p:cNvSpPr txBox="1"/>
          <p:nvPr/>
        </p:nvSpPr>
        <p:spPr>
          <a:xfrm>
            <a:off x="7637333" y="3743215"/>
            <a:ext cx="434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/>
              <a:t>40</a:t>
            </a:r>
            <a:endParaRPr lang="zh-TW" altLang="en-US" sz="1600" b="1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E6A46D21-AC82-90BE-85FB-1767DBA414BE}"/>
              </a:ext>
            </a:extLst>
          </p:cNvPr>
          <p:cNvSpPr txBox="1"/>
          <p:nvPr/>
        </p:nvSpPr>
        <p:spPr>
          <a:xfrm>
            <a:off x="7952767" y="3741573"/>
            <a:ext cx="434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b="1" dirty="0"/>
              <a:t>50</a:t>
            </a:r>
            <a:endParaRPr lang="zh-TW" altLang="en-US" sz="1600" b="1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88393A67-DA7A-6254-109D-7C83A49B2A17}"/>
              </a:ext>
            </a:extLst>
          </p:cNvPr>
          <p:cNvSpPr txBox="1"/>
          <p:nvPr/>
        </p:nvSpPr>
        <p:spPr>
          <a:xfrm>
            <a:off x="8381070" y="3757564"/>
            <a:ext cx="12086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 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秒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E489A65B-3F1B-7DCD-D12C-98F7A6CC0DDD}"/>
              </a:ext>
            </a:extLst>
          </p:cNvPr>
          <p:cNvSpPr txBox="1"/>
          <p:nvPr/>
        </p:nvSpPr>
        <p:spPr>
          <a:xfrm>
            <a:off x="6006124" y="2226935"/>
            <a:ext cx="430887" cy="233155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600" dirty="0">
                <a:ea typeface="微軟正黑體" panose="020B0604030504040204" pitchFamily="34" charset="-120"/>
              </a:rPr>
              <a:t>甲與乙的距離 </a:t>
            </a:r>
            <a:r>
              <a:rPr lang="en-US" altLang="zh-TW" sz="1600" dirty="0"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ea typeface="微軟正黑體" panose="020B0604030504040204" pitchFamily="34" charset="-120"/>
              </a:rPr>
              <a:t>公尺</a:t>
            </a:r>
            <a:r>
              <a:rPr lang="en-US" altLang="zh-TW" sz="1600" dirty="0">
                <a:ea typeface="微軟正黑體" panose="020B0604030504040204" pitchFamily="34" charset="-120"/>
              </a:rPr>
              <a:t>)</a:t>
            </a:r>
            <a:endParaRPr lang="zh-TW" altLang="en-US" sz="1600" dirty="0">
              <a:ea typeface="微軟正黑體" panose="020B0604030504040204" pitchFamily="34" charset="-120"/>
            </a:endParaRP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011EF2CD-6963-83D1-130F-CB564D9650EC}"/>
              </a:ext>
            </a:extLst>
          </p:cNvPr>
          <p:cNvSpPr txBox="1"/>
          <p:nvPr/>
        </p:nvSpPr>
        <p:spPr>
          <a:xfrm>
            <a:off x="7143471" y="4113550"/>
            <a:ext cx="80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ea typeface="微軟正黑體" panose="020B0604030504040204" pitchFamily="34" charset="-120"/>
              </a:rPr>
              <a:t>圖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45F0F136-BF60-B4C6-46F8-99E8C3CA11C5}"/>
              </a:ext>
            </a:extLst>
          </p:cNvPr>
          <p:cNvCxnSpPr/>
          <p:nvPr/>
        </p:nvCxnSpPr>
        <p:spPr>
          <a:xfrm>
            <a:off x="2600077" y="3557112"/>
            <a:ext cx="306920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橢圓 26">
            <a:extLst>
              <a:ext uri="{FF2B5EF4-FFF2-40B4-BE49-F238E27FC236}">
                <a16:creationId xmlns:a16="http://schemas.microsoft.com/office/drawing/2014/main" id="{8B82D71F-E5E7-9E91-4B2A-B9A6FD125002}"/>
              </a:ext>
            </a:extLst>
          </p:cNvPr>
          <p:cNvSpPr/>
          <p:nvPr/>
        </p:nvSpPr>
        <p:spPr>
          <a:xfrm>
            <a:off x="5482507" y="3506810"/>
            <a:ext cx="91440" cy="91440"/>
          </a:xfrm>
          <a:prstGeom prst="ellipse">
            <a:avLst/>
          </a:prstGeom>
          <a:solidFill>
            <a:srgbClr val="3399FF"/>
          </a:solidFill>
          <a:ln w="28575">
            <a:solidFill>
              <a:srgbClr val="3399FF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514643D4-791B-8804-6657-72330F01DB11}"/>
              </a:ext>
            </a:extLst>
          </p:cNvPr>
          <p:cNvSpPr txBox="1"/>
          <p:nvPr/>
        </p:nvSpPr>
        <p:spPr>
          <a:xfrm>
            <a:off x="1176428" y="3956299"/>
            <a:ext cx="80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ea typeface="微軟正黑體" panose="020B0604030504040204" pitchFamily="34" charset="-120"/>
              </a:rPr>
              <a:t>圖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grpSp>
        <p:nvGrpSpPr>
          <p:cNvPr id="57" name="群組 56">
            <a:extLst>
              <a:ext uri="{FF2B5EF4-FFF2-40B4-BE49-F238E27FC236}">
                <a16:creationId xmlns:a16="http://schemas.microsoft.com/office/drawing/2014/main" id="{B55F0881-63A0-FD86-8EC8-32D21ED212CD}"/>
              </a:ext>
            </a:extLst>
          </p:cNvPr>
          <p:cNvGrpSpPr/>
          <p:nvPr/>
        </p:nvGrpSpPr>
        <p:grpSpPr>
          <a:xfrm>
            <a:off x="665869" y="3506810"/>
            <a:ext cx="3769373" cy="463822"/>
            <a:chOff x="665869" y="3506810"/>
            <a:chExt cx="3769373" cy="463822"/>
          </a:xfrm>
        </p:grpSpPr>
        <p:sp>
          <p:nvSpPr>
            <p:cNvPr id="24" name="橢圓 23">
              <a:extLst>
                <a:ext uri="{FF2B5EF4-FFF2-40B4-BE49-F238E27FC236}">
                  <a16:creationId xmlns:a16="http://schemas.microsoft.com/office/drawing/2014/main" id="{F7094608-ED1B-9F72-B1A7-260F9DF135E1}"/>
                </a:ext>
              </a:extLst>
            </p:cNvPr>
            <p:cNvSpPr/>
            <p:nvPr/>
          </p:nvSpPr>
          <p:spPr>
            <a:xfrm>
              <a:off x="4343802" y="3506810"/>
              <a:ext cx="91440" cy="91440"/>
            </a:xfrm>
            <a:prstGeom prst="ellipse">
              <a:avLst/>
            </a:prstGeom>
            <a:solidFill>
              <a:srgbClr val="FF6000"/>
            </a:solidFill>
            <a:ln w="285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" name="直線單箭頭接點 11">
              <a:extLst>
                <a:ext uri="{FF2B5EF4-FFF2-40B4-BE49-F238E27FC236}">
                  <a16:creationId xmlns:a16="http://schemas.microsoft.com/office/drawing/2014/main" id="{1E68F98A-8E1B-F0F0-B6C0-8D742238088F}"/>
                </a:ext>
              </a:extLst>
            </p:cNvPr>
            <p:cNvCxnSpPr>
              <a:cxnSpLocks/>
            </p:cNvCxnSpPr>
            <p:nvPr/>
          </p:nvCxnSpPr>
          <p:spPr>
            <a:xfrm>
              <a:off x="665869" y="3870724"/>
              <a:ext cx="3719351" cy="0"/>
            </a:xfrm>
            <a:prstGeom prst="straightConnector1">
              <a:avLst/>
            </a:prstGeom>
            <a:ln w="19050">
              <a:solidFill>
                <a:srgbClr val="FF6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>
              <a:extLst>
                <a:ext uri="{FF2B5EF4-FFF2-40B4-BE49-F238E27FC236}">
                  <a16:creationId xmlns:a16="http://schemas.microsoft.com/office/drawing/2014/main" id="{F75A68EF-2E09-9E91-B42B-F2AF3E57E297}"/>
                </a:ext>
              </a:extLst>
            </p:cNvPr>
            <p:cNvCxnSpPr/>
            <p:nvPr/>
          </p:nvCxnSpPr>
          <p:spPr>
            <a:xfrm>
              <a:off x="676418" y="3770250"/>
              <a:ext cx="0" cy="200382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接點 52">
              <a:extLst>
                <a:ext uri="{FF2B5EF4-FFF2-40B4-BE49-F238E27FC236}">
                  <a16:creationId xmlns:a16="http://schemas.microsoft.com/office/drawing/2014/main" id="{2E6194AC-933B-9584-8CCD-B7F923B9D5C7}"/>
                </a:ext>
              </a:extLst>
            </p:cNvPr>
            <p:cNvCxnSpPr/>
            <p:nvPr/>
          </p:nvCxnSpPr>
          <p:spPr>
            <a:xfrm>
              <a:off x="4385220" y="3770014"/>
              <a:ext cx="0" cy="200382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手繪多邊形: 圖案 54">
            <a:extLst>
              <a:ext uri="{FF2B5EF4-FFF2-40B4-BE49-F238E27FC236}">
                <a16:creationId xmlns:a16="http://schemas.microsoft.com/office/drawing/2014/main" id="{C8D9611C-5748-6E45-2CBD-FF4D448F51B5}"/>
              </a:ext>
            </a:extLst>
          </p:cNvPr>
          <p:cNvSpPr/>
          <p:nvPr/>
        </p:nvSpPr>
        <p:spPr>
          <a:xfrm>
            <a:off x="2499360" y="3235947"/>
            <a:ext cx="3012440" cy="314973"/>
          </a:xfrm>
          <a:custGeom>
            <a:avLst/>
            <a:gdLst>
              <a:gd name="connsiteX0" fmla="*/ 0 w 3012440"/>
              <a:gd name="connsiteY0" fmla="*/ 314973 h 314973"/>
              <a:gd name="connsiteX1" fmla="*/ 1468120 w 3012440"/>
              <a:gd name="connsiteY1" fmla="*/ 13 h 314973"/>
              <a:gd name="connsiteX2" fmla="*/ 3012440 w 3012440"/>
              <a:gd name="connsiteY2" fmla="*/ 304813 h 314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2440" h="314973">
                <a:moveTo>
                  <a:pt x="0" y="314973"/>
                </a:moveTo>
                <a:cubicBezTo>
                  <a:pt x="483023" y="158339"/>
                  <a:pt x="966047" y="1706"/>
                  <a:pt x="1468120" y="13"/>
                </a:cubicBezTo>
                <a:cubicBezTo>
                  <a:pt x="1970193" y="-1680"/>
                  <a:pt x="2491316" y="151566"/>
                  <a:pt x="3012440" y="304813"/>
                </a:cubicBezTo>
              </a:path>
            </a:pathLst>
          </a:custGeom>
          <a:noFill/>
          <a:ln w="19050">
            <a:solidFill>
              <a:srgbClr val="3399FF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8" name="筆跡 57">
                <a:extLst>
                  <a:ext uri="{FF2B5EF4-FFF2-40B4-BE49-F238E27FC236}">
                    <a16:creationId xmlns:a16="http://schemas.microsoft.com/office/drawing/2014/main" id="{5A254843-388B-27D3-4D2D-26D12445422D}"/>
                  </a:ext>
                </a:extLst>
              </p14:cNvPr>
              <p14:cNvContentPartPr/>
              <p14:nvPr/>
            </p14:nvContentPartPr>
            <p14:xfrm>
              <a:off x="597600" y="1260360"/>
              <a:ext cx="10542240" cy="3461400"/>
            </p14:xfrm>
          </p:contentPart>
        </mc:Choice>
        <mc:Fallback>
          <p:pic>
            <p:nvPicPr>
              <p:cNvPr id="58" name="筆跡 57">
                <a:extLst>
                  <a:ext uri="{FF2B5EF4-FFF2-40B4-BE49-F238E27FC236}">
                    <a16:creationId xmlns:a16="http://schemas.microsoft.com/office/drawing/2014/main" id="{5A254843-388B-27D3-4D2D-26D1244542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8240" y="1251000"/>
                <a:ext cx="10560960" cy="348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1" name="筆跡 60">
                <a:extLst>
                  <a:ext uri="{FF2B5EF4-FFF2-40B4-BE49-F238E27FC236}">
                    <a16:creationId xmlns:a16="http://schemas.microsoft.com/office/drawing/2014/main" id="{44E98A9A-8A39-352B-587F-79F246FC34E5}"/>
                  </a:ext>
                </a:extLst>
              </p14:cNvPr>
              <p14:cNvContentPartPr/>
              <p14:nvPr/>
            </p14:nvContentPartPr>
            <p14:xfrm>
              <a:off x="1663200" y="2989440"/>
              <a:ext cx="4453560" cy="1697400"/>
            </p14:xfrm>
          </p:contentPart>
        </mc:Choice>
        <mc:Fallback>
          <p:pic>
            <p:nvPicPr>
              <p:cNvPr id="61" name="筆跡 60">
                <a:extLst>
                  <a:ext uri="{FF2B5EF4-FFF2-40B4-BE49-F238E27FC236}">
                    <a16:creationId xmlns:a16="http://schemas.microsoft.com/office/drawing/2014/main" id="{44E98A9A-8A39-352B-587F-79F246FC34E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53840" y="2980080"/>
                <a:ext cx="4472280" cy="1716120"/>
              </a:xfrm>
              <a:prstGeom prst="rect">
                <a:avLst/>
              </a:prstGeom>
            </p:spPr>
          </p:pic>
        </mc:Fallback>
      </mc:AlternateContent>
      <p:cxnSp>
        <p:nvCxnSpPr>
          <p:cNvPr id="63" name="直線接點 62">
            <a:extLst>
              <a:ext uri="{FF2B5EF4-FFF2-40B4-BE49-F238E27FC236}">
                <a16:creationId xmlns:a16="http://schemas.microsoft.com/office/drawing/2014/main" id="{C110B109-0F47-AA69-0C50-791814DEA9A2}"/>
              </a:ext>
            </a:extLst>
          </p:cNvPr>
          <p:cNvCxnSpPr>
            <a:cxnSpLocks/>
          </p:cNvCxnSpPr>
          <p:nvPr/>
        </p:nvCxnSpPr>
        <p:spPr>
          <a:xfrm flipV="1">
            <a:off x="7876300" y="3513667"/>
            <a:ext cx="0" cy="213479"/>
          </a:xfrm>
          <a:prstGeom prst="line">
            <a:avLst/>
          </a:prstGeom>
          <a:ln w="15240">
            <a:solidFill>
              <a:srgbClr val="FF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接點 64">
            <a:extLst>
              <a:ext uri="{FF2B5EF4-FFF2-40B4-BE49-F238E27FC236}">
                <a16:creationId xmlns:a16="http://schemas.microsoft.com/office/drawing/2014/main" id="{BFA8EAA8-7992-29F7-D231-613C40E1DBAD}"/>
              </a:ext>
            </a:extLst>
          </p:cNvPr>
          <p:cNvCxnSpPr>
            <a:cxnSpLocks/>
          </p:cNvCxnSpPr>
          <p:nvPr/>
        </p:nvCxnSpPr>
        <p:spPr>
          <a:xfrm flipH="1" flipV="1">
            <a:off x="6684433" y="3530598"/>
            <a:ext cx="1191867" cy="5843"/>
          </a:xfrm>
          <a:prstGeom prst="line">
            <a:avLst/>
          </a:prstGeom>
          <a:ln w="15240">
            <a:solidFill>
              <a:srgbClr val="FF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8" name="筆跡 67">
                <a:extLst>
                  <a:ext uri="{FF2B5EF4-FFF2-40B4-BE49-F238E27FC236}">
                    <a16:creationId xmlns:a16="http://schemas.microsoft.com/office/drawing/2014/main" id="{DC056542-F5BE-75DB-BEE8-89B8562974F6}"/>
                  </a:ext>
                </a:extLst>
              </p14:cNvPr>
              <p14:cNvContentPartPr/>
              <p14:nvPr/>
            </p14:nvContentPartPr>
            <p14:xfrm>
              <a:off x="2341080" y="1903320"/>
              <a:ext cx="9163440" cy="3331440"/>
            </p14:xfrm>
          </p:contentPart>
        </mc:Choice>
        <mc:Fallback>
          <p:pic>
            <p:nvPicPr>
              <p:cNvPr id="68" name="筆跡 67">
                <a:extLst>
                  <a:ext uri="{FF2B5EF4-FFF2-40B4-BE49-F238E27FC236}">
                    <a16:creationId xmlns:a16="http://schemas.microsoft.com/office/drawing/2014/main" id="{DC056542-F5BE-75DB-BEE8-89B8562974F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331720" y="1893960"/>
                <a:ext cx="9182160" cy="335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9" name="筆跡 68">
                <a:extLst>
                  <a:ext uri="{FF2B5EF4-FFF2-40B4-BE49-F238E27FC236}">
                    <a16:creationId xmlns:a16="http://schemas.microsoft.com/office/drawing/2014/main" id="{C8BBE221-B4F3-70DC-2C6E-9120510BBA13}"/>
                  </a:ext>
                </a:extLst>
              </p14:cNvPr>
              <p14:cNvContentPartPr/>
              <p14:nvPr/>
            </p14:nvContentPartPr>
            <p14:xfrm>
              <a:off x="672840" y="2434320"/>
              <a:ext cx="8811720" cy="1832400"/>
            </p14:xfrm>
          </p:contentPart>
        </mc:Choice>
        <mc:Fallback>
          <p:pic>
            <p:nvPicPr>
              <p:cNvPr id="69" name="筆跡 68">
                <a:extLst>
                  <a:ext uri="{FF2B5EF4-FFF2-40B4-BE49-F238E27FC236}">
                    <a16:creationId xmlns:a16="http://schemas.microsoft.com/office/drawing/2014/main" id="{C8BBE221-B4F3-70DC-2C6E-9120510BBA1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63480" y="2424960"/>
                <a:ext cx="8830440" cy="1851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42367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5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22212</TotalTime>
  <Words>834</Words>
  <Application>Microsoft Office PowerPoint</Application>
  <PresentationFormat>寬螢幕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追趕問題與線型函數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1106</cp:revision>
  <dcterms:created xsi:type="dcterms:W3CDTF">2015-07-26T15:18:38Z</dcterms:created>
  <dcterms:modified xsi:type="dcterms:W3CDTF">2024-07-10T02:49:18Z</dcterms:modified>
</cp:coreProperties>
</file>