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6EB538-B155-48B3-9940-6304F2EDD228}" v="16" dt="2023-09-18T00:46:23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935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1T01:57:11.17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10104 3734 392 0,'0'0'0'0,"0"0"27"16,0 0-27-16,-23-43 0 0,13 27 13 15,2 5 0-15,2 2 27 0,-1 2 46 16,1 0-12-16,4 5 49 0,-2 1-8 16,4 0 7-16,0 1 0 0,0 0-18 15,0 0-25-15,4 2-11 0,2 7-14 16,5 2 29-16,3 0-12 16,1-2-32-16,5-3-8 0,3-4 14 15,2-2-2-15,2 0-20 0,2-5 4 16,2-2-5-16,2 1-5 0,-2-1-2 15,-4 2-2-15,-3 4-6 0,-1 0-1 16,0 1 4-16,-5 5 1 0,1 4 2 16,2 6 6-16,-5 1-2 15,3 2 1-15,6 2-1 0,-7-2-8 16,9-3-1-16,-4-1-4 0,4-5-2 16,0-4-2-16,4-5 0 0,0-1 4 15,2-9-5-15,-4-3 1 16,2 1 1-16,-7 2-2 0,-3 2-26 15,-8 2-19-15,3 4-53 0,-4-2-87 16,-1-1-132-16,1-6-614 0</inkml:trace>
  <inkml:trace contextRef="#ctx0" brushRef="#br0" timeOffset="700.01">12318 3685 1044 0,'0'0'0'0,"0"0"214"0,0 0-110 16,0 0-30-16,0 0-19 0,0 0-26 15,0 0 1-15,0 0 4 0,60 25 17 16,-35-33 2-16,0-1-13 0,-3 2-11 15,-1-1 2-15,0 4-2 0,-1 0-6 16,-7 3-4-16,7 1-2 16,-5 1-4-16,5 6 3 0,-5 2 0 15,2 1-1-15,-1 3 6 0,-4-2-7 16,5-1-4-16,-3-2-4 0,-3-5-4 16,9-3-2-16,3-9 0 0,8-13 0 15,8-9-106-15,5-6-82 16,-3-1-200-16,-8 4-642 0</inkml:trace>
  <inkml:trace contextRef="#ctx0" brushRef="#br0" timeOffset="1220.68">13755 3707 847 0,'0'0'0'15,"0"0"332"-15,0 0-213 0,0 0 16 16,0 0-47-16,0 0-29 0,0 0-13 15,0 0-12-15,68-29-5 0,-54 24-1 16,1 0-1-16,1 3 3 16,-7 2 4-16,3 0-13 0,-4 3-4 15,3 7 15-15,-1 2 0 0,6 0-11 16,-1 0-11-16,1-3-2 0,5-3-4 16,0-8-5-16,4-3 2 0,6-15-2 15,4-8-146-15,-6-8-166 16,-7-6-530-16</inkml:trace>
  <inkml:trace contextRef="#ctx0" brushRef="#br0" timeOffset="2006.07">15700 3768 1007 0,'0'0'0'0,"0"0"271"16,0 0-165-16,-8 2-41 0,22-2 15 15,0 0 9-15,1-3-18 0,1 0-16 16,1 2-22-16,0-2-13 0,-5 0 2 15,4-1 0-15,-1-3-1 0,-3 0-3 16,5-1-3-16,-5-1-3 16,3 3 3-16,-3 2 7 0,1 4-5 15,-3 0-4-15,4 4 1 0,1 5-3 16,-3 5 1-16,5 2 6 0,-1 0-6 16,-3 2-6-16,5-2-6 0,3-4 0 15,2-2 0-15,-1-6 0 0,5-4 0 16,8-14 0-16,3-9 0 15,-1-9 0-15,8-7-48 0,-3 3-21 16,-3 4-70-16,-6 7-162 0,-6 8-191 16</inkml:trace>
  <inkml:trace contextRef="#ctx0" brushRef="#br0" timeOffset="2706.73">17926 3721 449 0,'0'0'0'0,"0"0"179"0,0 0-74 16,0 0-6-16,0 0 24 0,0 0-16 16,0 0-6-16,0 0 18 0,-52 3-18 15,52 1-14-15,-2 0 1 0,2 3-18 16,2 0-7-16,5-1-12 16,5-2-9-16,-4-1-10 0,7-2 3 15,-1-1-8-15,7-5-7 0,4-9-4 16,2-4-1-16,-1-1-11 0,-3 3-2 15,-4 3 3-15,-7 7-4 0,1 6 1 16,-3 0 8-16,6 6-2 16,-5 7 2-16,7 3 3 0,-5 2-4 15,-1-1-5-15,9-3 2 0,-3-7-6 16,5-5 0-16,4-6 0 0,10-14-45 16,5-8-81-16,1-9-134 0,-6-1-235 15</inkml:trace>
  <inkml:trace contextRef="#ctx0" brushRef="#br0" timeOffset="3237.01">19274 3675 879 0,'0'0'0'16,"0"0"256"-16,0 0-149 16,0 0-3-16,0 0 0 0,0 0-23 15,0 0-18-15,0 0-14 0,0 0-6 16,66 35-7-16,-58-32-3 0,-4-1-1 15,7-2 3-15,-3 0-10 0,2-5-3 16,3-3-8-16,1-2-7 16,-3 0-3-16,3 3 9 0,-6 2-3 15,5 3-2-15,-3 2 7 0,2-1-6 16,-1 8 3-16,3 1 4 0,-3 3-1 16,3-1 1-16,-4-3-4 0,9 0-7 15,-5-7-2-15,5 0 0 16,4-12-3-16,4-8 0 0,4-6-29 15,4-5-62-15,-2 1-189 0,4 0-189 16</inkml:trace>
  <inkml:trace contextRef="#ctx0" brushRef="#br0" timeOffset="6605.67">13546 4861 741 0,'0'0'0'16,"0"0"351"-16,0 0-194 16,0 0 13-16,0 0-42 0,0 0-17 15,0 0-28-15,0 0-17 0,54-27-11 16,-48 27-15-16,8 1-5 0,-5 3-9 16,5 2-4-16,-2-1 1 0,1 0-10 15,1 0-7-15,1-1 6 16,-1 1-8-16,-1-4 0 0,1 2-4 15,-4-3 0-15,5 0 0 0,-1 0 0 16,-1 0 0-16,1 0 0 0,1-2 0 16,1-1 0-16,3-1 0 0,-1 3 0 15,1-1 0-15,-4 2 0 0,-1 0 0 16,0 3 0-16,-3 3 0 16,3 6 0-16,-5-3 0 0,3 2 0 15,-2-2 0-15,7-3 0 0,1-1 0 16,5-5 0-16,2-2 0 0,0-11 0 15,4-5 0-15,6-1 0 0,-8-3-289 16,0-2-176-16</inkml:trace>
  <inkml:trace contextRef="#ctx0" brushRef="#br0" timeOffset="7415.87">15117 4888 449 0,'0'0'0'0,"0"0"276"15,0 0-97-15,0 0-35 0,0 0 7 16,0 0 17-16,0 0-52 16,0 0-8-16,-2 1-3 0,2-1-38 0,0-1-15 15,0 1-5-15,0-1-13 16,0 1-7-16,0 0-2 0,2 0-7 15,0 0 2-15,2 0-4 0,6-1 0 16,-1 1 0-16,5-1-3 0,-1-2-13 16,3 1 0-16,1-3 0 0,-3 1 0 15,1 2 0-15,-1 2 0 0,-6 0 0 16,7 0 0-16,-7 1 0 0,2 3 0 16,1 2 0-16,-1-4 0 15,0 5 0-15,-3-1 0 0,5 1 0 16,-6 2 0-16,5-2 0 0,1 0 0 15,-2 0 0-15,5-4 0 0,1-3 0 16,5 0 0-16,-2-5 0 16,1-8 0-16,5 0 0 0,2-3 0 15,-4 3 0-15,-1 2 0 0,1 2-79 16,0 0-31-16,0 3-60 0,-1-1-84 16,-5-2-200-16</inkml:trace>
  <inkml:trace contextRef="#ctx0" brushRef="#br0" timeOffset="13365.45">2853 8235 707 0,'0'0'0'0,"0"0"354"16,0 0-221-16,0 0 10 0,0 0-26 15,0 0-42-15,0 0-16 0,0 0-10 16,-7-3-11-16,12 3-5 16,-1 0-1-16,8 0 5 0,-2 0-8 15,5 0-14-15,1 0 5 0,-1 0-1 16,4 0-4-16,5 0 1 0,1 0 1 16,4-1-12-16,0-5 3 0,8 4 2 15,-2-1-6-15,3 1 2 0,-3-1-1 16,-4 3-7-16,2-1 4 15,-4 0 1-15,0 0-5 0,0-1 3 16,0-2 3-16,-7 3-7 0,3-2 5 16,-4 1 0-16,-7 2-4 0,1 0 2 15,-7 0 3-15,0 3-6 16,1 1 4-16,-7 1 2 0,-2-3-4 16,0 2 2-16,0-3 6 0,0-1-11 15,0 0 7-15,0 1-4 0,0 0-26 16,-2-1-24-16,-5 0-37 0,-1 0-112 15,2-1-34-15,-2-2-102 0,-3 3-403 16</inkml:trace>
  <inkml:trace contextRef="#ctx0" brushRef="#br0" timeOffset="13871.82">3070 8924 767 0,'0'0'0'0,"0"0"339"15,0 0-207-15,0 0-31 0,0 0-21 16,0 0-7-16,0 0-12 0,0 0-8 16,76-51-16-16,-57 28-15 0,-5 2-10 15,1 0-9-15,-7 2 0 16,-4 5 1-16,0 2-4 0,-2 3 0 15,-2 6 6-15,0 2-7 0,0 1 2 16,0 0 16-16,0 3-2 0,0 5-3 16,0 6-6-16,-2 5-5 0,0 4 3 15,2 2 2-15,0 1-9 16,2 2 4-16,2 1 1 0,-2-4-4 16,1 0 3-16,1-4 3 0,-2-3-8 15,0-3 4-15,0-2 1 0,0-3-2 16,0 0-45-16,0-2 4 0,-2 0-30 15,2 0-7-15,0-1-9 0,-2 0-62 16,2 1-12-16,-2-2-37 0,0-2-134 16,-6 2-227-16</inkml:trace>
  <inkml:trace contextRef="#ctx0" brushRef="#br0" timeOffset="14095.79">3125 9160 658 0,'0'0'0'0,"0"0"380"16,0 0-193-16,0 0-32 15,0 0-33-15,0 0-29 0,0 0-37 16,0 0 1-16,0 0-7 0,46-28-11 16,-21 21-5-16,4 4-7 0,0 2-5 15,-2 1-7-15,-7 0-11 16,-1 4 0-16,-7 2 0 0,-1-1-5 16,-5 0 2-16,-4-2 0 0,0-2-2 15,-2 0-58-15,2 0-23 0,-2-1-121 16,-2-3-118-16,-2-8-392 0</inkml:trace>
  <inkml:trace contextRef="#ctx0" brushRef="#br0" timeOffset="14719.21">4541 8098 965 0,'0'0'0'0,"0"0"373"16,0 0-270-16,0 0 11 0,0 0-5 16,0 0-46-16,0 0-9 15,60 27-12-15,-41-21-15 0,2-2-11 16,-3 1-10-16,-1-3-1 0,-1 2-1 16,-7 0-5-16,-1-2 1 0,-2 0 0 15,-2 0-43-15,-4-1-20 16,2 0-53-16,-2 0-81 0,-2 0-37 15,-6 0-118-15,-7 1-456 0</inkml:trace>
  <inkml:trace contextRef="#ctx0" brushRef="#br0" timeOffset="14974.08">4465 8300 984 0,'0'0'0'16,"0"0"296"-16,0 0-199 0,0 0 27 15,0 0-27-15,0 0-31 0,76 39-14 16,-45-36-16-16,3-3-5 16,1 0-1-16,0 0 0 0,-2-2-3 15,-2 0-5-15,-4 0 3 0,-7 1-1 16,-3 1-8-16,-9 0-5 0,-2 0-4 16,3 0-9-16,-7 0 4 0,0 1 2 15,0 0-7-15,-2 2-68 0,0 1-24 16,-4 0-136-16,-7-2-75 15,3-1-269-15</inkml:trace>
  <inkml:trace contextRef="#ctx0" brushRef="#br0" timeOffset="15674.01">4585 8846 895 0,'0'0'0'0,"0"0"201"15,0 0-144-15,0 0 37 16,0 0-42-16,0 0-16 0,0 0-2 16,0 0-5-16,0 0 12 0,43-57 10 15,-24 51-3-15,-5 2-14 0,5 2-4 16,0 2-4-16,-3 0-2 0,-3 0-5 15,1 4-2-15,-6 3-6 0,1 2-2 16,-3 0 2-16,-4 0 3 16,-2 4-6-16,0-2 7 0,0 5-7 15,0 0-5-15,-2 1-1 0,-4 1 1 16,-7 0-5-16,7 0 4 0,-9-3-1 16,7 0-2-16,-4-1-5 0,3-3 4 15,-3-1-4-15,4-2 2 16,-3-2 1-16,3 1-2 0,0-4 5 15,0-1 0-15,1-1 0 0,3-1 1 16,2 3 1-16,0-3-4 0,2 1 3 16,0-1 2-16,0 0-4 0,0 0 2 15,0 0 9-15,0 0-6 16,0 0 5-16,2 0 1 0,2 0 2 16,3 0 4-16,1 0 2 0,0-1 2 15,7 1-2-15,-1 0 0 0,1-1-3 16,3 0-1-16,-1-1 0 0,3-2-2 15,-1 4 2-15,0-1-5 0,-3 1 0 16,-8 0 2-16,-1 0-4 16,-3 0-7-16,-4 0 0 0,0 0 6 15,0 0-8-15,0 0-10 0,0 0-25 16,0-2-79-16,0-4-126 0,-6-4-215 16</inkml:trace>
  <inkml:trace contextRef="#ctx0" brushRef="#br0" timeOffset="16071.76">5585 8202 356 0,'0'0'0'0,"0"0"84"15,0 0-77-15,62 6-9 0,-55-7-53 16,3-5-70-16</inkml:trace>
  <inkml:trace contextRef="#ctx0" brushRef="#br0" timeOffset="16353.49">5714 8042 937 0,'0'0'0'0,"0"0"391"0,0 0-282 16,0 0-24-16,0 0-1 0,0 0-23 16,0 0-19-16,68 20-16 0,-46-15-13 15,3-1-4-15,-2-1-8 16,-6-1 1-16,-5 1 1 0,-2-1-6 16,-4 0-25-16,-6 1-7 0,0-2-31 15,0 1-14-15,0-1-12 0,-2 2-90 16,-8 0-51-16,0 1-100 0,-7 2-179 15</inkml:trace>
  <inkml:trace contextRef="#ctx0" brushRef="#br0" timeOffset="16527.09">5734 8223 895 0,'0'0'0'0,"0"0"366"0,0 0-251 15,0 0 28-15,0 0-30 0,60-5-37 16,-33 2-32-16,-2 2-15 0,-5-1-9 15,-1 2-13-15,-2 0-4 16,-3 0 0-16,-6 2-4 0,3 2-5 16,-7-3-14-16,-4 2-39 0,0 0-35 15,0 1-30-15,-2-2-96 16,-11 0-71-16,5 0-184 0</inkml:trace>
  <inkml:trace contextRef="#ctx0" brushRef="#br0" timeOffset="16801.97">5680 8336 1044 0,'0'0'0'0,"0"0"262"16,0 0-158-16,0 0-22 0,0 0-35 16,0 0 4-16,0 0-3 0,0 0-2 15,77 14 0-15,-54-14-10 0,1 0 3 16,3 0 2-16,-2 0-6 15,4 0-6-15,2-1-9 0,-4 1-5 16,-4 0-6-16,-3 0-9 0,-7 0 0 16,-1 0 7-16,-6 0-9 0,3 0-1 15,-7 1-18-15,-2-1-41 16,0 0-32-16,-2-1-66 0,-7-2-137 16,1-1-148-16</inkml:trace>
  <inkml:trace contextRef="#ctx0" brushRef="#br0" timeOffset="17457.02">5761 8707 919 0,'0'0'0'16,"0"0"244"-16,0 0-168 0,0 0 43 15,0 0-34-15,0 0-37 0,0 0-11 16,68-3-11-16,-45 6 3 0,0 1 7 16,-1 0 0-16,-1 1-4 15,-10-2-10-15,-3 3-9 0,-6 1 2 16,-2 2 8-16,0 2 10 0,-10-1-10 16,1 2-10-16,-5-1-6 0,3-1-2 15,1 2-4-15,0-5 0 16,10 3 2-16,-4-8-5 0,4-1 1 15,0 0 2-15,4-1-2 0,0 0-3 16,8 0 5-16,-6-1-2 0,5 1 1 16,1-1 2-16,-1 1-4 0,1 2 2 15,5 5 0-15,-5 1 0 16,4 2 2-16,-1 1 0 0,-7 4-3 16,-2 1 2-16,-4 0 2 0,-2 2-6 15,-4 0 5-15,-6-1 1 0,-7-1-5 16,1-4 3-16,-5-1 1 0,-1-4-2 15,-1-6 0-15,-2-1 5 0,0-8-8 16,2-7 3-16,1-5 0 0,3-1 0 16,7 3-9-16,-1 2 2 15,7 3-1-15,4 6 4 0,0 3-5 16,2 3-8-16,0-1 3 0,6 1 5 16,2 1-4-16,3 0-16 0,1 0-41 15,1 0-66-15,3-1-72 16,-4 1-147-16</inkml:trace>
  <inkml:trace contextRef="#ctx0" brushRef="#br0" timeOffset="18483.88">6697 8775 1044 0,'0'0'0'16,"0"0"393"-16,0 0-277 0,0 0 9 15,0 0-37-15,0 0-62 16,0 0-20-16,0 0-5 0,0 0-2 15,56 20-52-15,-43-19-97 0,1-1-67 16,3 0-143-16,-11-8-561 0</inkml:trace>
  <inkml:trace contextRef="#ctx0" brushRef="#br0" timeOffset="18641.48">6977 8821 898 0,'0'0'0'15,"0"0"271"-15,0 0-182 0,0 0-6 16,0 0-65-16,0 0-14 16,0 0-8-16,70 12-116 0,-60-15 2 15,5-5-125-15,-7 1-105 0</inkml:trace>
  <inkml:trace contextRef="#ctx0" brushRef="#br0" timeOffset="18762.57">7231 8801 1023 0,'0'0'0'16,"0"0"396"-16,0 0-302 0,0 0-28 16,0 0-31-16,0 0-37 0,0 0-95 15,0 0-240-15</inkml:trace>
  <inkml:trace contextRef="#ctx0" brushRef="#br0" timeOffset="19494.04">7913 7879 1050 0,'0'0'0'15,"0"0"334"-15,0 0-260 16,0 0 1-16,0 66-7 0,0-34-25 16,2 2-23-16,2 4-8 0,2-2-6 15,-2-1 2-15,-4-5 2 0,3-2-3 16,-3-6-1-16,2-4 3 0,0-5 4 15,-2-4 12-15,0-3 5 0,0-4 1 16,0-2-10-16,0 0-4 16,4 0-8-16,6 0 2 0,-2 2 4 15,11 1-1-15,0-1-3 0,-5 1-3 16,7-1-2-16,-1-2-2 0,1 0 1 16,-4 0-5-16,-1 0 0 0,-8 0 3 15,-1 0-4-15,-7-2-19 16,0-1-4-16,0-3-22 0,0-2-10 15,-2-3-32-15,-5-4-56 0,-5-3 29 16,2-3-44-16,-7-6-78 0,1-6-108 16,-1-1-85-16</inkml:trace>
  <inkml:trace contextRef="#ctx0" brushRef="#br0" timeOffset="19827.68">7940 7904 781 0,'0'0'0'16,"0"0"337"-16,0 0-209 0,0 0 24 15,0 0-53-15,0 0-20 0,80-14-5 16,-57 16-31-16,0 2-9 16,0-1-7-16,-3-1-9 0,-5 0-4 15,1 1-1-15,-3 1-2 0,-7 0-2 16,-2 0-5-16,-2-1 1 0,-2 3 0 16,0-1-1-16,0 2 1 0,0 4-1 15,0 4-2-15,0 3 0 16,0 2-1-16,2 3-1 0,4 2 0 15,-1 3 0-15,-1 1 1 0,-2-2-1 16,0 2 0-16,0-5 0 0,4-1 0 16,-6-4 0-16,2-4 0 0,-2-3-3 15,-2-3 3-15,-4-3 0 16,2-2-7-16,0-4-12 0,-3 0-23 16,-3-3-13-16,2-5-37 15,-5-2-47-15,1-4-26 0,-5 1-64 0,-1-3-183 16</inkml:trace>
  <inkml:trace contextRef="#ctx0" brushRef="#br0" timeOffset="20045.02">7948 8096 718 0,'0'0'0'0,"0"0"365"0,0 0-216 15,0 0 8-15,0 0-50 0,74-8-24 16,-51 7 5-16,0 0-24 15,2 0-18-15,-7-2-3 0,3 3-9 16,-9-1-8-16,1 1-11 0,-9 0-9 16,-2 0-3-16,0 1-3 0,-2-1 0 15,0 1 0-15,0-1-65 16,0 0-22-16,-2 0-62 0,-2 2-102 0,0 0-122 16,-2 0-317-16</inkml:trace>
  <inkml:trace contextRef="#ctx0" brushRef="#br0" timeOffset="21167.9">7915 8638 886 0,'0'0'0'0,"0"0"374"15,0 0-246-15,0 0-10 0,0 0 6 16,0 0-61-16,23 61-30 0,-15-42-9 15,-2-2-9-15,0-3-6 0,-4-4-8 16,9-2 0-16,-7-4-2 16,0-3-30-16,-2-1-23 0,-2-2-23 15,2-8-30-15,-2-4-9 0,0-4-30 16,0 0-26-16,-2 0 15 0,2 1 17 16,-2 5 38-16,0 1 95 0,2 5 14 15,0 3 136-15,4 1-2 16,-2 1 6-16,9 1 0 0,-5 0-40 15,8 0-16-15,1 0-19 0,5 0-24 16,3 0-4-16,0 0-6 0,2-1-10 16,-5 1-8-16,1 0-1 0,-7 0-6 15,-3 0-1-15,-3 2-1 0,-4 0 1 16,0 0 4-16,-2-1 1 16,0-1 1-16,-2 1 0 0,3-1-6 15,-3 0-6-15,2 0-4 0,-2 0-2 16,0 0 0-16,2 0 3 0,-2 0-2 15,0 0 0-15,0 0 0 0,0 2 0 16,0-2 0-16,0 1 2 0,-2 1-4 16,-3 0 1-16,1 4 0 15,0 1 2-15,-4 0-2 0,6 4 0 16,-2 3 0-16,-2 0 0 0,-5 5 0 16,5 2 1-16,-4 0-1 0,-1 5 2 15,5 2 0-15,-4 0-1 16,4 2 1-16,-1 3-2 0,3-6 0 15,-2-1 4-15,4-6-3 0,-2-5 4 16,4-1 1-16,0-2 4 0,0-3 2 16,0-2 2-16,2 0-1 0,-2-5-5 15,0 0-2 1,0-2-5-16,0 0 1 0,0 0-1 0,0 0 0 0,0 0 0 16,0 0-1-16,2 3 0 15,-2-3 1-15,2 0-1 0,-2 0 0 16,0 0 0-16,0-1-1 0,0 0 1 15,0 1-5-15,0-1 4 0,0 1-3 16,0-2 0-16,0 1 1 16,0 0-1-16,4 0 1 0,-4 0 0 15,0-1 1-15,2 2 1 0,-2-2 1 16,2 2 0-16,0-3 0 0,-2 2 0 16,2 1 0-16,-2-2 0 0,3 2 0 15,-1-1 0-15,-2 0 0 0,0 1 0 16,0 0 0-16,2 0-2 0,-2 0 2 15,0 0 0-15,2 0 0 16,-2 0 0-16,2 0 0 0,-2 0-1 16,0-2 2-16,4 2-2 0,-4 0 1 15,0 0 0-15,0-1-9 16,0 0 4-16,0 0 2 0,0 1 0 0,0 0 2 16,0 0 1-16,0 0 0 15,0 0-1-15,2 0 1 0,-2 0 1 16,0 0-1-16,2 0 0 0,-2 0 0 15,2-1-3-15,-2 1-9 0,0 0-11 16,0 0-4-16,0-1 0 16,0 1-9-16,0 0 4 0,0-2 0 15,0 2-2-15,0-1-1 0,0 1-25 16,0 0-45-16,0 0-61 0,0-3-95 16,0-1-382-16</inkml:trace>
  <inkml:trace contextRef="#ctx0" brushRef="#br0" timeOffset="25461.41">9009 8686 486 0,'0'0'0'16,"0"0"277"-16,0 0-102 0,0 0-38 15,0 0 2-15,0 0-10 0,0 0-34 16,0 0-23-16,0 0-9 0,2 39-26 16,4-39-12-16,2 0 11 0,7-2-5 15,-5-7-13-15,8-2-8 16,-3-4-5-16,-3 1-4 0,3 0 1 16,-7 0 1-16,0 1-4 0,-1 1 2 15,-3 1 0-15,-4 1-1 0,4 2 0 16,0-1 2-16,-2 4-2 0,0-1 0 15,-2 2 0-15,0 1 0 0,0 2 1 16,0 0 0-16,0 1-2 0,0 0 2 16,0-1 0-16,0 1-2 15,0 0 2-15,0 0 0 0,-2 0-2 16,0 1 0-16,-2 1 1 0,2 1 0 16,0 1 1-16,2 3 0 0,0 0-2 15,0 2 1-15,-4 1 0 16,4 5 0-16,-3 0 1 0,1 4-1 15,2 2 0-15,-2 1 0 0,2 4 0 16,0-1 0-16,0 2 1 0,0-1 0 16,0 1-2-16,0-2 1 0,0-2 0 15,2-4 0-15,-2-4 1 16,0-3 1-16,2-4-2 0,-2-3 0 16,0-4 17-16,0 0-11 0,0-1 1 15,3 0-3-15,1 0-2 0,-2 0 0 16,0-2 0-16,-2-1-2 0,0 1 0 15,0 0 0-15,0 2 0 0,0 0 0 16,0-1 0-16,0 1 0 16,0-1-12-16,0 0 2 0,0 1-6 15,0-3-15-15,4 1-7 0,-2 1-12 16,-2 0-3-16,0-2 13 0,0 0 3 16,2-1-9-16,0-1-18 0,-2 2-28 15,0-1-92-15,0-1-90 0,0 0-254 16</inkml:trace>
  <inkml:trace contextRef="#ctx0" brushRef="#br0" timeOffset="27041.59">9964 8693 468 0,'0'0'0'0,"0"0"329"16,0 0-194-16,0 0 0 16,0 0 32-16,0 0-39 0,0 0-15 15,0 0 7-15,0 0-30 0,-7-19-34 16,11 10-4-16,5 1-14 0,-3-2-12 16,4 2-2-16,-1 0-7 0,1 1-7 15,0 3-1-15,7 1 0 16,-7 1-3-16,5 2 2 0,-1 0-2 15,-2 2-5-15,1 3 2 0,-3 1-1 16,0 4-1-16,-3 2 0 0,-3 1 1 16,2 1-2-16,-6 3 0 0,0-1 4 15,0 0-4-15,0 1 0 0,0 0 2 16,-4-2-3-16,-2 0-3 0,-5-2 0 16,3 2-3-16,-2-2 0 15,-3 3 2-15,-1-4-4 0,1-2 3 16,-3-1 3-16,-1-2-2 0,7 2 3 15,-2-3 3-15,5 0-1 0,1-2 0 16,0-2 0-16,2 0 2 0,4-2-2 16,0 0 8-16,0 0-8 15,4 0 0-15,4 0 0 0,3-1 16 16,3 1-3-16,3 1-3 0,-3 0-1 16,7 1 0-16,2-2 1 0,-3 1-3 15,1-1-1-15,-5 0 3 16,-5 0-5-16,1 0 1 0,-1 1 1 15,-3 0-3-15,-2 0 2 0,0 0-1 16,-6 1-3-16,0-2 3 0,2 0-1 16,-2-2-3-16,0 1 0 0,4 0 3 15,-2 0-3-15,1 1 0 0,-1-2-3 16,0 0 3-16,2 1-15 16,0-1 9-16,-4 0-4 0,2 0 2 15,2 1 3-15,-4 0 1 0,0 1 1 16,0-2 3-16,0 1 0 0,0 1-4 15,0 0 6-15,0 0-4 0,2 0 2 16,-2 1 2-16,0-1-4 16,0 0-4-16,0 0 2 0,0 0-1 15,0 0 3-15,0 0 4 0,0 0-4 16,0 2 2-16,0 0 0 0,0-2 0 16,2 0 1-16,-2 0-1 0,0 0 0 15,0 0-2-15,0 0 3 16,0 0-2-16,0 0-5 0,0 0-2 15,0 0-4-15,0 0 0 0,0 0 1 16,0 0-3-16,-2-1-16 0,2-3-27 16,0 2-23-16,0 0-71 0,0-2-5 15,0 3-71-15,4-1-181 16,0-1-390-16</inkml:trace>
  <inkml:trace contextRef="#ctx0" brushRef="#br0" timeOffset="31028.01">10487 8864 342 0,'0'0'0'0,"0"0"121"16,0 0-82-16,0 0 4 0,0 0-24 16,0 0-20-16,0 0-20 0,0 0-12 15,-3-4-5-15,6 4-18 16,1 0-35-16,0 3-27 0</inkml:trace>
  <inkml:trace contextRef="#ctx0" brushRef="#br0" timeOffset="31798.84">11113 8656 627 0,'0'0'0'16,"0"0"414"-16,0 0-299 0,0 0 42 15,0 0-33-15,0 0-14 0,0 0-43 16,0 0-29-16,0 0-19 0,33 43-9 16,-27-41-9-16,0 3-2 0,5-3-10 15,1 0-45-15,0-2-73 16,3 0-50-16,-5-2-68 0,5-5-252 16</inkml:trace>
  <inkml:trace contextRef="#ctx0" brushRef="#br0" timeOffset="31949.78">11390 8668 846 0,'0'0'109'0,"0"0"-10"0,0 0-56 16,0 0 12-16,0 0-11 0,0 0-31 16,60 17-9-16,-46-21-2 0,1-3-4 15,1-2-86-15,-3-2-24 16,-1 4-147-16,3 1-128 0</inkml:trace>
  <inkml:trace contextRef="#ctx0" brushRef="#br0" timeOffset="32110.43">11677 8674 1010 0,'0'0'179'16,"0"0"-41"-16,0 0-55 0,0 0-7 15,0 0-49-15,0 0-24 0,60 23-6 16,-45-23-157-16,1-8-80 0,1 0-285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1T02:01:03.3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2958 6273 818 0,'0'0'0'0,"0"0"0"0,0 0 390 16,0 0-270-16,0 0-17 0,0 0-15 15,0 0 8-15,0 0-20 0,-27-17-18 16,27 17-15-16,0 0-8 0,0 0 6 16,0 0-7-16,0 0-8 15,2-1 11-15,2 1-7 0,3-1-5 16,3-1 2-16,-6 0-27 0,8 1 0 16,1-1 0-16,3 1 0 0,1-1 0 15,2 1 0-15,1 1 0 0,5-1 0 16,0 1 0-16,4 0 0 15,0 0 0-15,2 0 0 0,2-1 0 16,0-1 0-16,2 2 0 0,-2 0 0 16,0 0 0-16,0 0 0 0,2 0 0 15,-2 0 0-15,3 0 0 0,-3-1 0 16,2 0 0-16,0 0 0 16,-2-1 0-16,2-1 0 0,-2 0 0 15,0 1 0-15,-2 0 0 0,-2-1 0 16,0 2 0-16,-2 1 0 0,2 0 0 15,-4 0 0-15,0 0 0 0,1 2 0 16,1 0 0-16,-2-1 0 0,-2 1 0 16,0-2 0-16,-1 0 0 15,-3 0 0-15,0 0 0 0,-3-2 0 16,-6-1 0-16,1 2 0 0,-5-1 0 16,0 0 0-16,-4-1 0 0,0 0 0 15,2 2 0-15,-4 0 0 0,0 0 0 16,-6-3-259-16,-6 2-400 0</inkml:trace>
  <inkml:trace contextRef="#ctx0" brushRef="#br0" timeOffset="1672.11">7952 6088 864 0,'0'0'0'15,"0"0"363"-15,0 0-200 0,0 0-39 16,0 0-5-16,0 0-20 16,0 0-27-16,0 0-16 0,-41-7-12 15,41 7-11-15,0 0-8 0,2 0-4 16,4 0 1-16,2 0 2 0,3 0-6 15,3 0-18-15,-3 0 0 0,3 0 0 16,0 0 0-16,1 0 0 16,4-2 0-16,1 0 0 0,5-4 0 15,0 0 0-15,-2-1 0 0,3 2 0 16,8 0 0-16,-6 2 0 0,1-1 0 16,7 2 0-16,3 1 0 0,0 1 0 15,11-2 0-15,1 1 0 0,1-2 0 16,6 2 0-16,0 1 0 0,6-1 0 15,2-1 0-15,0-3 0 16,-2 0 0-16,-2 3 0 0,-2-2 0 16,-2 2 0-16,-8-1 0 0,-5 3 0 15,-3 0 0-15,-9-1 0 0,0 0 0 16,-6 0 0 0,-9 1 0-16,-5-1 0 0,-3 1 0 0,-4 0 0 15,-2 0 0-15,-4 0 0 0,2 0 0 16,-2 0 0-16,0 0 0 0,0 0 0 15,0 0 0-15,0 0 0 0,0 0 0 16,0 0 0-16,0-3 0 0,-2-1 0 16,0-4 0-16,-2-4-641 15</inkml:trace>
  <inkml:trace contextRef="#ctx0" brushRef="#br0" timeOffset="2588.34">10214 6178 874 0,'0'0'0'0,"0"0"331"0,0 0-200 16,0 0-16-16,0 0-14 16,0 0 1-16,0 0-27 0,0 0-33 15,-35-4-20-15,49 11-11 0,11 3-22 16,10 0 22-16,12 0 95 0,9-3-88 16,10-3-3-16,7-2-4 0,7-4-5 15,5 2 8-15,0 0-2 0,4 0-12 16,-7 2 0-16,-5 5 8 15,-15 5-10-15,-14-2 1 0,-9 1 2 16,-10-1-2-16,-9-2-1 0,-3-1 4 16,-11-4 9-16,-2 1-21 0,-4-3 4 15,0 0-5-15,0-1-9 0,0 0-5 16,-4 0-22-16,-2 0-40 0,-6 0-67 16,-9 0-50-16,-2 1-65 15,-8-1-105-15,-10 1-277 0</inkml:trace>
  <inkml:trace contextRef="#ctx0" brushRef="#br0" timeOffset="2931.08">10356 6338 732 0,'0'0'0'0,"0"0"268"0,0 0-160 15,0 0-4-15,0 0-7 16,0 0-15-16,-58 7-4 0,58-7-20 15,0 0-14-15,0 0 11 0,-2 0-5 16,2 0-11-16,0 0 4 0,0 0-7 16,0 0-14-16,0 0 1 0,0 2-7 15,7 5-13-15,5 2 16 16,9 5 15-16,8-4-18 0,8 1 1 16,10 0 1-16,9-4-5 0,10-3 1 15,11-4-3-15,7 0-8 0,3-5 0 16,4-1 3-16,-8 4-7 0,-7 2 2 15,-11 0 0-15,-12 2-2 0,-13-1 0 16,-12 2 2-16,-7-1 0 0,-13-1-2 16,-6-1-1-16,-2 0-11 0,0 0-4 15,0 0-12-15,0-9-62 16,-6-7-254-16,-2-8-294 0</inkml:trace>
  <inkml:trace contextRef="#ctx0" brushRef="#br0" timeOffset="6435.03">12490 9331 1152 0,'0'0'0'0,"0"0"308"16,0 0-233-16,-15 68-12 0,13-42-4 0,2 0-21 16,0 3-21-16,0 0-5 15,6 0 2-15,-4-2-10 0,2-5-3 16,1-6 6-16,-5-9-9 0,0-3 0 15,0-3 0-15,0-1-25 0,0-8-27 16,0-7-23-16,0-6-29 0,0-5-73 16,0-5-32-16,-5-4-112 15,1-2-162-15</inkml:trace>
  <inkml:trace contextRef="#ctx0" brushRef="#br0" timeOffset="6553.24">12481 9238 964 0,'0'0'0'0,"0"0"332"0,0 0-235 15,-56 69-1-15,36-44-14 16,1-1-43-16,5-6-30 0,5-2 0 16,1-6-18-16,6-4-70 0,-2-6-9 15,4 0-55-15,0-5-104 0,4-4-67 16,2-6 3-16</inkml:trace>
  <inkml:trace contextRef="#ctx0" brushRef="#br0" timeOffset="6684.12">12411 9338 708 0,'0'0'0'16,"0"0"547"-16,0 0-362 0,60 5 6 15,-37 0-54-15,1 2-52 0,-1-3-31 16,-2 1-34-16,-3 2-20 16,-5-1 0-16,-3 1-80 0,-1 1-37 15,-5 2-148-15,-4 0-124 0,-2 3-515 16</inkml:trace>
  <inkml:trace contextRef="#ctx0" brushRef="#br0" timeOffset="7151.57">12454 9861 537 0,'0'0'0'16,"0"0"242"-16,0 0-117 0,0 0 0 15,0 0 20-15,0 0-39 0,0 0-18 16,0 0 29-16,0 0-14 15,-2 35-8-15,2-21-12 0,4 0-30 16,7-1-27-16,-1-4-7 0,7 1 1 16,1-4-13-16,-1-1-2 0,3 0 8 15,-1-1-12-15,-7-2-2 0,1 4 2 16,-3-4 3-16,-10 1-6 0,2-2 4 16,-2 0 1-16,-2 0-2 15,-8 2 9-15,-3 5-13 0,-5 3-3 16,-3 6 3-16,-2-1-15 0,1 0-14 15,-1-4-1-15,6-2-32 0,1-4-54 16,6-3-22-16,3-3-33 0,5-9-148 16,-6-5-197-16</inkml:trace>
  <inkml:trace contextRef="#ctx0" brushRef="#br0" timeOffset="7341.36">12496 9819 1430 0,'0'0'0'0,"0"0"333"16,0 0-261-16,0 0-18 0,62 12-27 16,-35-12-26-16,0-1-2 0,-1 1-39 15,1 0-40-15,-4 0-67 0,0 0-37 16,-3 1-35-16,-3-1-210 0,-3 0-162 16</inkml:trace>
  <inkml:trace contextRef="#ctx0" brushRef="#br0" timeOffset="7578.07">12895 9794 1131 0,'0'0'0'0,"0"0"303"0,0 0-208 0,0 0 6 0,0 0-13 16,-44 70-24-16,32-45-30 0,-3 10-14 16,-1 1-4-16,-7 10 5 0,-2 2-5 15,-6 4-8-15,-2 6 5 0,-4 1-11 16,2-3 1-16,-4-4 12 15,3-8 0-15,5-5 0 0,7-6 0 16,7-8-16-16,7-7-3 0,6-7 1 16,2-7-25-16,2-4-41 0,6 0-36 15,2-8-55-15,7-6-35 16,-1-3 3-16,5-3-102 0,-3 3-122 0</inkml:trace>
  <inkml:trace contextRef="#ctx0" brushRef="#br0" timeOffset="7803.06">12785 10253 1172 0,'0'0'0'0,"0"0"257"0,0 0-171 16,0 0 35-16,0 0-35 0,0 0-45 15,0 0-14-15,10 77 8 16,-10-49-3-16,0 0 9 0,0 4-7 15,0-2-10-15,3 0 0 0,-3-3 1 16,0-4-14-16,0-7-9 0,2-5 3 16,0-4-7-16,2-4-10 0,-4-3-12 15,4 0-31-15,0-10-72 0,0-5-87 16,0-1-147-16</inkml:trace>
  <inkml:trace contextRef="#ctx0" brushRef="#br0" timeOffset="10258.62">13194 10722 1094 0,'0'0'0'0,"0"0"251"16,0 0-186-16,0 0 30 16,0 0-14-16,21 60-33 0,-8-39-16 0,-1-1-9 15,7-1 1-15,1 0-6 16,-1-3-1-16,1 0 6 0,3-4-8 16,-4-3-1-16,1-2 14 0,-1-3-6 15,0-4-1-15,5 1 4 16,1-1-12-16,0 0-2 0,2 0 4 0,0-4-11 15,4-3-3-15,-4 0 9 16,4 0-7-16,2-1-6 0,-2 1 6 16,-2-3 1-16,2-1-4 0,0 0 0 15,2-2 1-15,-2 0-7 0,6-1 12 16,-2 1-12-16,2 0-10 0,-4 1 19 16,3 3-6-16,-5 0-4 15,0 3 4-15,-2 5 2 0,4 0-3 16,0 1 8-16,2 0-4 0,2 2 1 15,0 3 4-15,-2 3-5 0,1 2 0 16,-5 2 0-16,-2 2 1 0,-1 1-2 16,-3 1 2-16,-4 2 9 0,2-3-10 15,-3 2 0-15,-3-2 18 16,4-4-18-16,1 0 0 0,-3 0 9 16,2-1-9-16,-3-4 0 0,-8-2 4 15,3-1-4-15,-11-3 0 16,6 0 0-16,-6 0-6 0,4-9 10 0,-1-3-8 15,1-3-10-15,6-2 10 16,1-1-6-16,3-2 6 0,5 2-11 16,-5 3 9-16,1 1-8 0,-1 2 15 15,3 2-2-15,-2-2-10 0,-3 2 14 16,1 1-6-16,3 0-2 16,3 3 10-16,-1-1-5 0,-1 1-3 15,2-1 6-15,1 2-5 0,1-1-1 16,2 0 4-16,2 1-2 0,-2 0-9 15,-3 3 12-15,3 0-4 0,-2-1-3 16,2 2 8-16,-2 0-3 0,-1-1-4 16,3 0 8-16,-2 2-3 0,2 0-3 15,2 0 4-15,1 0 1 16,-1-4-3-16,0 2 0 0,2 0 0 16,4-3-1-16,-4 1 2 0,4-1 0 15,0 3-3-15,-4 1 4 16,4 1-4-16,-2 0-4 0,0 0 8 15,0 0-4-15,-4-1-1 0,0 1 6 16,6 0-5-16,-4 0-2 0,0 1 8 16,6 1-4-16,-4 1-4 0,4-1 8 15,-4 1-3-15,7 0-2 0,-1 0 2 16,0-2 9-16,2-2-7 0,-6 1 5 16,2 0-5-16,-4 0-2 15,5-3 7-15,-5 1-6 0,0 0-2 16,2-1 0-16,-2 2 5 0,2 1-5 15,-4-2 0-15,0 2-1 0,6-1-1 16,-4 1 4-16,6-1-1 0,-4 1-3 16,4 0 4-16,-4-1-2 0,5 0-2 15,-3 1 4-15,-2 0-2 16,2 1-3-16,-4 1 6 0,4 1-2 16,-4 0-3-16,-2 1 4 0,2 0-4 15,-4-1-3-15,0-1 4 16,-2 2-5-16,6-2-2 0,0 1 6 15,-2-3-1-15,6 0 0 0,-4 0 6 16,0 0-5-16,4-2 2 0,-2-1 0 16,0 2 4-16,-6-3-4 0,2 3 0 15,0 0 0-15,-2 0-4 16,-3 0 8-16,-1-1-4 0,2 2-4 16,-2 0 8-16,-3-1-4 0,3-1-3 15,-2-2 6-15,-1 0-1 0,3-1-2 16,-2-2 0-16,-1-1 5 0,3-1 0 15,-4-1 2-15,4-1-4 0,3 0 1 16,-1 0 10-16,0 0 3 16,2 0 3-16,-2 1 1 0,0 2-7 0,-1-1 1 15,-3 1-2-15,0 0-11 16,-5 1-2-16,-8 0 0 0,5 1 2 16,-9-1-10-16,2-1 10 0,-2 2-4 15,5 2-15-15,-5 0 7 0,-4 1-11 16,0 0-2-16,-2 1 1 15,-4 0-28-15,-1 2-61 0,3 0-70 16,-2 2-73-16,2 0-254 0</inkml:trace>
  <inkml:trace contextRef="#ctx0" brushRef="#br0" timeOffset="11052.23">18596 9281 1085 0,'0'0'0'0,"0"0"340"15,0 0-253-15,0 0-12 0,-11 61 0 16,24-46-33-16,-3 0-20 16,9-3-3-16,-3 0 3 0,3 1-7 15,-5-4-7-15,5 3 1 0,-4-3-5 16,-7 0 3-16,-4 4 12 0,2-2-2 16,-6 2 8-16,0 2 4 0,-6 2-10 15,-2 1 0-15,-3 0-3 0,-3 0-8 16,-1-3-5-16,3-4 3 0,0-1-5 15,1-5-2-15,1-5-34 16,4 0-24-16,-1-11-74 0,-1-4-80 16,4-6-29-16,-2-4-237 0,-9 2-308 15</inkml:trace>
  <inkml:trace contextRef="#ctx0" brushRef="#br0" timeOffset="11196.76">18627 9323 1271 0,'0'0'0'0,"0"0"408"16,64 7-340-16,-37 0-27 0,4-2-14 15,0 1-20-15,-2-1-14 0,-7-2-67 16,1 0-104-16,-2-2-34 0,-5 0-124 16,-7 1-479-16</inkml:trace>
  <inkml:trace contextRef="#ctx0" brushRef="#br0" timeOffset="11487.67">19034 9506 1098 0,'0'0'0'0,"0"0"296"15,0 0-213-15,-43 66 18 0,22-42 13 16,0 5-56-16,-4 7-15 0,-3 3-1 15,-10 8 3-15,1 1-16 0,-4 0-7 16,-3 5-2-16,5-3-10 16,8-6-4-16,2-5 8 0,11-8-10 15,3-6-6-15,3-4-2 0,3-8-13 16,7-4-9-16,2-5 1 0,0-1-33 16,0-3-67-16,0-3-52 0,4-10 15 15,7-2-88-15,-3 0-90 16,4 1-106-16</inkml:trace>
  <inkml:trace contextRef="#ctx0" brushRef="#br0" timeOffset="11923.56">18780 9968 414 0,'0'0'0'0,"0"0"151"16,0 0-61-16,0 0 17 0,0 0 70 16,0 0-46-16,0 0-2 15,0 0 10-15,0 0-26 0,43 10-34 16,-35-2-3-16,1 0-21 0,-3 2-27 16,-2 3-21-16,-2-3 3 0,-2 3-9 15,2 1-2-15,-10 1 2 0,-4 1 1 16,1 2-9-16,-3-1 10 0,1 0-4 15,-1-2-1-15,4-3 4 16,1-5 5-16,9-4-3 0,0-2 0 16,2-1-8-16,9-2-6 0,-1-2 6 15,4-7-15-15,-3 3-12 16,3 1 15-16,-3 6 6 0,1 1 3 16,-2 1 11-16,1 6-4 0,-7 3 0 15,-2 3 0-15,-2 3 15 0,-4 1-9 16,-2-1 13-16,-7-1-6 0,5-1-7 15,-5-6 3-15,7-2-9 0,2-6 0 16,2 0-69-16,2-6-46 16,0-9-92-16,4-1-86 0,4 0-248 15</inkml:trace>
  <inkml:trace contextRef="#ctx0" brushRef="#br0" timeOffset="12176.03">18964 10090 1230 0,'0'0'0'16,"0"0"290"-16,0 0-193 0,-11 70-21 16,11-49-31-16,7-2-28 0,1-2-7 15,8 0-9-15,-1-5-2 16,1-2 2-16,3-6 0 0,0-5-12 0,-7-1 9 16,-2-11-3-16,-3 0-1 15,-5-6 12-15,2-1-2 0,-4 1-3 16,0-4 12-16,-8-7-4 0,-7 3-7 15,5 2 7-15,-3 6-5 0,5 9 9 16,0 3 14-16,-3 6-18 16,7-1-13-16,2 2-14 0,2 3-38 15,0 2-110-15,2 3-38 0,7-3-123 16,-1 0-546-16</inkml:trace>
  <inkml:trace contextRef="#ctx0" brushRef="#br0" timeOffset="14519.68">14526 11468 985 0,'0'0'0'15,"0"0"411"-15,0 0-260 0,0 0-5 16,0 0-31-16,0 0-49 15,0 0-35-15,0 0-5 0,0 0 1 16,6 2-10-16,2 0-4 0,5 3 7 16,1 2-5-16,0 1-7 0,5-2 8 15,2 4-16-15,-1 0 0 16,3-2 0-16,0 1 0 0,-5-2 0 0,-5 1 0 16,1 1 0-16,-9-3 0 15,1 2 0-15,0-3 0 0,-6-1 0 16,0 1 0-16,0 4 0 0,-6 2 0 15,0-3 0-15,-1 2 0 0,-5-2 0 16,-1 2 0-16,-5-2 0 0,-1 4 0 16,-3-2 0-16,1 2 0 15,2 2 0-15,-1-1 0 0,3 1 0 16,-2-3 0-16,5-4 0 0,6-1 0 16,4-5 0-16,-1-1 0 0,5 0 0 15,0 0 0-15,5 0 0 0,-1-4 0 16,6-1 0-16,2-1 0 0,-5 2-45 15,5-2-28-15,-4 2-19 16,1 4-66-16,3-1-93 0,2-1-55 16,-5-1-273-16</inkml:trace>
  <inkml:trace contextRef="#ctx0" brushRef="#br0" timeOffset="14803.54">14993 11424 1038 0,'0'0'0'0,"0"0"365"16,0 0-214-16,0 0-21 0,0 0-46 16,0 0-39-16,0 0-15 0,-25 62 4 15,23-29 0-15,0 4-1 0,2 2-10 16,0 1-8-16,0-3 0 15,4-2-5-15,2-7-13 0,0-5 6 16,-1-5 3-16,1-5-7 0,0-2 1 16,-2-7-3-16,0-4-33 0,4-5-6 15,3-8-48-15,-3-5-126 0,5-7-62 16,-7-1-230-16</inkml:trace>
  <inkml:trace contextRef="#ctx0" brushRef="#br0" timeOffset="15270.73">15235 11537 697 0,'0'0'0'0,"0"0"319"15,0 0-176-15,0 0 1 0,0 0-54 16,0 0-32-16,0 0-5 0,37-62 5 16,-31 60 7-16,6 1-3 0,1 1-17 15,1 0-16-15,1 5-2 16,-1 4 5-16,1 2-10 0,-7 2-11 16,4 2-3-16,-9 3-4 0,-3-1-5 15,0 2 2-15,-13 0 6 0,5 2-8 16,-9-1 2-16,-1 1 7 0,3-2-11 15,-3-2 6-15,1-3 4 0,7-3-6 16,-1-4 10-16,7-1-3 0,0-4-8 16,4-1 0-16,0-1 19 15,4 0-22-15,5 1 6 0,3-1 18 16,0 0-12 0,9-1 6-16,2 1-5 0,2-1-7 0,1-2 6 0,1-1-5 15,-2 3-8-15,-6 1 8 0,-3 0-3 16,-3 0-2-16,-5 0-36 15,-2 0 3-15,0 1-34 0,-4-1-20 16,5 0-46-16,1-7-72 0,-2-1-41 16,-2-6-164-16</inkml:trace>
  <inkml:trace contextRef="#ctx0" brushRef="#br0" timeOffset="15662.24">15644 11485 1096 0,'0'0'0'16,"0"0"320"-16,0 0-224 16,0 0 9-16,0 0-29 0,0 0-29 15,0 0-11-15,0 0 14 0,-29 64-4 16,29-48-10-16,2-1-7 0,2 1-11 16,4-1-13-16,1-3 9 0,5 1-4 15,-1-3-10-15,5-3 0 0,5 0 11 16,0-6-14-16,2-1 6 0,-3 0 0 15,1-10-5-15,-4-2 2 16,-7 1 1-16,-2-4-2 0,-3 0 2 16,-1 1 2-16,-6-3-6 0,0-1 6 15,-11-2 6-15,-3-3-7 0,2-1 8 16,-7 1-5-16,-4 3-10 0,0 6 8 16,1 8 1-16,1 5-8 15,-2 2 3-15,3 8 2 0,1 0-2 16,7 2-17-16,-1-2 6 0,9 2-39 15,4 0-26-15,0 2-71 0,4 0-119 16,4-3-12-16,-5-1-225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1T02:05:13.731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12403 8503 698 0,'0'0'0'0,"0"0"327"15,0 0-189-15,0 0-19 16,0 0-2-16,0 0-16 0,0 0-31 16,0 0-4-16,-4-3-6 0,4 3-10 15,0-1-4-15,0 0-10 0,0 0-7 16,0 0-4-16,0 0-13 0,0-2-1 16,2 2-1-16,4 1-6 15,0-1 0-15,2 1 1 0,-1 0-8 16,3 0 6-16,2 5 1 0,1-1-8 15,1 1 4-15,-1 0 4 0,-1 1-7 16,-2 1 1-16,-1 0 0 0,-5 0-11 16,-2 0 10-16,-2 2 4 0,0 4-2 15,-6 0 2-15,-1 2 6 16,-5 0-9-16,2-2 4 0,-5-1 2 16,5-4-8-16,-1 1 7 0,3-5 1 15,4-1-7-15,4-2 5 0,0-1 1 16,0 0-6-16,0 0 2 0,0 0 1 15,0 0 0-15,0 0-13 16,4 0 8-16,2 0 2 0,1 0 5 16,3 0 4-16,4 2-9 0,1 2 4 15,-1 1 3-15,1 0-8 0,1 0 5 16,-1 4 3-16,-3 0-8 0,-1 1 3 16,-3 0 1-16,-6 3 0 15,0 2-1-15,-2 0 5 0,-2 3-5 16,-8-1 2-16,1-2 6 0,-3 0-9 15,-3-3 3-15,3-1 3 0,-2-4-8 16,1-1 8-16,1-1-1 0,-3-3-6 16,3-1 5-16,-1-1 1 0,1 2-6 15,-4-4 4-15,3-1 2 16,1-3-6-16,-1 1 4 0,1-2 3 16,0-1-8-16,-1-1 4 0,3 0 0 15,2 4 1-15,3 1 0 16,-3-1 3-16,6 3-7 0,0-1 4 0,0 2 2 15,0 1-6-15,2 0 0 16,0-1 4-16,0 1-2 0,0 0-12 16,0 0 8-16,0 0-10 0,0 0 5 15,0 0-6-15,0 0-24 0,2 0-5 16,0 0-16-16,0 1-29 0,2 1-29 16,2 1-16-16,3 1-104 15,-1 2-102-15,0-1-390 0</inkml:trace>
  <inkml:trace contextRef="#ctx0" brushRef="#br0" timeOffset="2530.67">13383 8475 714 0,'0'0'0'0,"0"0"319"0,0 0-198 16,0 0-7-16,0 0-18 15,0 0-41-15,0 0-13 0,0 0-2 16,-27 17-1-16,18-6 12 0,-7 2-1 15,1 3-16-15,3-1-6 0,0 2-7 16,1 0-6-16,-1-3-1 0,2 1-4 16,1-4-3-16,5-1 3 0,0-3-7 15,2 0-3-15,2-3 0 16,0-1 1-16,0-1-3 0,6 1 4 16,-2-1-4-16,5 0 2 0,1 0 6 15,4-1-4-15,5 2 0 0,0-2 4 16,7 0-3-16,-1-1 0 0,4-1 4 15,4 1-7-15,-4 0 0 16,-2 0 5-16,-4-1-5 0,-5 1 0 16,-13 0 0-16,-3 2-1 0,2 0-1 15,-4-1 2-15,0-1 0 0,0 0-28 16,-2 0 6-16,-5 0-28 0,3 0-49 16,-6-4-12-16,2-3-57 15,-1 0-21-15,-1 2-89 0,4-3-183 16</inkml:trace>
  <inkml:trace contextRef="#ctx0" brushRef="#br0" timeOffset="2767.33">13430 8513 747 0,'0'0'0'0,"0"0"274"0,0 0-184 15,0 0 12-15,0 0-56 0,0 0-16 16,0 0 13-16,-4 65-11 0,6-38 4 15,0 3 5-15,0-1-12 16,0 1 2-16,4-1-3 0,-1-4-5 16,-1-2 4-16,2-4-4 0,-6-6-2 15,2-3 3-15,4-4-1 0,-6-3-4 16,0-1-4-16,0-2-8 0,2-2-5 16,2-5 2-16,0-6-8 15,1-1-85-15,3-3-11 0,-4 3-67 16,4-1-29-16,3 1-136 0</inkml:trace>
  <inkml:trace contextRef="#ctx0" brushRef="#br0" timeOffset="3517.44">14156 8422 1058 0,'0'0'0'16,"0"0"356"-16,0 0-245 0,0 0 18 15,0 0-38-15,0 0-31 0,0 0-22 16,0 0-20-16,16 61-6 0,-8-46-3 16,1-3-3-16,1 0-2 0,2-1-5 15,5 0 2-15,-3-3 2 16,1 1-2-16,-5-2-1 0,-1-1 0 16,-5 0 2-16,0 0-2 0,-4 0 0 15,0 0 3-15,-2 3-3 0,-4 2 7 16,-9 0-6-16,1 1 1 0,1-2 1 15,-1 0-1-15,1-2-1 16,-1 1 2-16,6-2-4 0,-3-3 1 16,5-1 0-16,4-2 1 0,0 0-10 15,-4 0-8-15,4-1-27 0,0 0-21 16,-3 0-8-16,1-3-85 0,2-1 13 16,2-3-38-16,-4-2-164 15,4 1-69-15</inkml:trace>
  <inkml:trace contextRef="#ctx0" brushRef="#br0" timeOffset="3737.87">14164 8404 1270 0,'0'0'0'0,"0"0"315"15,0 0-173-15,0 0-27 0,0 0-42 16,68 9-30-16,-43-9-16 0,-2 0-3 15,-1 0-10-15,-1 0-10 16,-6 0-1-16,-5 0-6 0,-2 0-11 16,-4 1-11-16,5 0-31 0,-9 1-50 15,2 0-93-15,0 0-129 0,-2-1-169 16</inkml:trace>
  <inkml:trace contextRef="#ctx0" brushRef="#br0" timeOffset="4376.55">15003 8333 1071 0,'0'0'0'0,"0"0"363"15,0 0-236-15,0 0-8 0,0 0-14 16,0 0-32-16,-62 70-34 15,50-40-10-15,-5 2-5 0,7 7-5 16,0-4-3-16,5 1-4 0,3-4-3 16,2-5-4-16,4-5-4 0,13-6-1 15,-5-1 0-15,9-8 0 0,0-4-4 16,1-3-1-16,-1-4 0 0,-2-6 4 16,-7-3 1-16,3-1 0 15,-9-1-2-15,0-2 3 0,-2 1 0 16,-4 1-1-16,-4 1 0 0,-2 3 2 15,0 3-2-15,-7 4 0 0,3 2 0 16,-9 2-4-16,3 6 3 0,5 3-3 16,1 2-1-16,4-1-3 0,4 1-19 15,0-1-10-15,2-1-19 16,0-3-50-16,2-1-46 0,6-3-38 16,2-2-154-16,-1 0-291 0</inkml:trace>
  <inkml:trace contextRef="#ctx0" brushRef="#br0" timeOffset="5407.38">15609 8289 1083 0,'0'0'0'16,"0"0"373"-16,0 0-185 0,0 0-55 15,0 0-44-15,0 0-52 0,0 0-28 16,0 0-5-16,0 0-3 16,-50 64-2-16,42-47-8 0,2-3-19 15,2-2-10-15,-5-4-6 0,7-3-16 16,2 0-11-16,0-4-14 0,0-1 5 15,0 0 22-15,2-6 14 0,2-1 4 16,3-2 22-16,-1 1 14 0,0 1 6 16,6 2 8-16,-5-1 18 0,5 2 19 15,-4 1 1-15,5-1 7 16,-1 3 15-16,5 1-15 0,-5 0-5 16,3 0-13-16,-1 2-20 0,-8 3-3 15,3 1 1-15,-3 2 0 0,-4 0 5 16,-2 0 2-16,0 0-4 0,0-1-1 15,-2 0 1-15,-4 0-6 16,3 0-2-16,-1 0-7 0,2 1 0 16,2-1-1-16,-4 4-3 0,0 0 2 15,-4 3 2-15,2 1-4 0,-1 5 1 16,-5-1 0-16,4 5 1 0,-5 0-1 16,1 1 0-16,-3 1 0 15,1-1 1-15,1-1 1 0,-1-2 0 16,6-6 3-16,-3-2 10 0,3-4 5 15,6-4-5-15,0-3-5 0,0-2-5 16,2-1-4-16,0 0 1 0,0 0-1 16,0 0-2-16,0 0-1 0,2 0 2 15,0 0 0-15,-2 0-3 16,0 0-1-16,0 0-2 0,0-3-3 16,2-1-14-16,2 0-17 0,0-3-45 15,5-3-116-15,-5-2-87 0,-2-1-245 16</inkml:trace>
  <inkml:trace contextRef="#ctx0" brushRef="#br0" timeOffset="6106.11">16026 8681 953 0,'0'0'0'0,"0"0"344"15,0 0-200-15,0 0-30 0,0 0 1 16,0 0-84-16,0 0-28 0,0 0-6 16,0 0-103-16,-26 25-24 0,19-19-93 15,5-1-170-15,-2-4-333 16</inkml:trace>
  <inkml:trace contextRef="#ctx0" brushRef="#br0" timeOffset="6450.83">16266 8361 1150 0,'0'0'0'0,"0"0"287"0,0 0-157 16,0 0-23-16,0 0-37 0,0 0-32 15,0 0-9-15,0 0 2 0,0 70-1 16,2-50-8-16,-2 4-8 0,2 0-2 16,-2 3-1-16,2-2-3 15,-2-1 0-15,0 2-3 0,2-1-1 16,1-1 0-16,1-2-2 0,2-2-2 16,-4-2 0-16,-2-4 2 0,2-2-2 15,-2-2 0-15,0-3 1 0,0-2 0 16,0-3 3-16,0 1-6 0,0-2 4 15,0-1-2-15,2 0 0 16,0-3-12-16,-2-5-13 0,4-3-26 16,5 1-61-16,-5-1-133 0,0 0-35 15,-4 0-287-15</inkml:trace>
  <inkml:trace contextRef="#ctx0" brushRef="#br0" timeOffset="6873.09">16725 8774 1016 0,'0'0'0'0,"0"0"167"0,0 0-119 0,0 0-11 15,0 0-17-15,0 0-6 16,0 0-21-16,0 0-49 0,0 0-76 16,-37 39-199-16,37-39-362 0</inkml:trace>
  <inkml:trace contextRef="#ctx0" brushRef="#br0" timeOffset="7657.03">16950 8483 1195 0,'0'0'0'15,"0"0"356"-15,0 0-294 0,0 0-12 16,0 0 15-16,0 0-34 0,0 0-20 16,0 0-6-16,17-59-4 0,-9 52 3 15,-2 1 6-15,7 2-1 16,-7 0 6-16,6 1 3 0,-1 0-5 0,-1 3 4 15,0 0 1-15,3 0-9 16,-7 3-3-16,0 1-2 0,2 1-3 16,-1 3 1-16,-3 0 2 0,0 0-3 15,0 3 2-15,0-1 0 0,-4-1-3 16,0 2 0-16,-4-2 4 0,0 3-4 16,0 0 0-16,0 1 3 15,-3 0-3-15,-3 1 0 0,2 1 0 16,-5-1 2-16,7 0-2 0,-6 1 0 15,4 0 0-15,1-2 1 0,-5 0 0 16,8-1-1-16,-6-1 0 0,1-3 3 16,5 0-1-16,0-3 1 15,2 1 0-15,-2-3-2 0,0 1 1 16,2-3 0-16,0-1-1 0,-1 0 0 16,3 1 1-16,-2-1-1 0,2 0 0 15,0 1 3-15,0-1-3 16,0 0 3-16,0 0 2 0,0 0 1 15,0 0-1-15,0 0 1 0,0 0-3 16,2 0 2-16,3 0 2 0,5-1-1 16,-4 0-1-16,2 0 0 0,7-1-4 15,-3 2 2-15,1 0 1 0,7 0-4 16,-5 0 1-16,-3-1-2 0,7 1 0 16,-7 0 3-16,-1 0-2 15,-5 0-2-15,2 0 2 0,0 0 4 16,-6-1 1-16,9-1-6 0,-9 1 0 15,2 1 0-15,0 0 0 0,0 0 0 16,0-1 0-16,0 0 0 0,-4 1 0 16,3-1 0-16,-1 1 0 15,0 0 0-15,-2-3 0 0,0 2-27 16,2 0-7-16,-2-2-8 0,0 3-12 16,0 0-46-16,0 0-26 0,0 0-36 15,0 1-53-15,2 2-46 0,-2 4-111 16</inkml:trace>
  <inkml:trace contextRef="#ctx0" brushRef="#br0" timeOffset="9605.34">17407 8795 941 0,'0'0'0'0,"0"0"358"16,0 0-305-16,0 0-36 0,0 0-1 16,0 0-13-16,-47 65-6 0,43-58-134 15,1 1-103-15,-1-8-252 16</inkml:trace>
  <inkml:trace contextRef="#ctx0" brushRef="#br0" timeOffset="10262.44">17680 8426 1094 0,'0'0'0'0,"0"0"377"0,0 0-215 16,0 0-12-16,0 0-63 0,0 0-51 15,0 0-9-15,0 0-12 0,0 0-6 16,74-12 1-16,-61 15-8 15,1 2 0-15,-3-1 2 0,3 3-4 16,-6 2 0-16,3-4 0 0,-5 5 2 16,-2-3-2-16,-4 4 0 0,0-1 2 15,0 1-2-15,-8 1 0 0,-7 2 5 16,-1 0-5-16,1 2 0 0,1-1 2 16,-5-2-1-16,9-4 1 15,-2 0-2-15,7-3 0 0,3-3 0 16,0 0 1-16,0-3-1 0,2 0 0 15,0 0-1-15,2 0-1 0,2 0 2 16,1-3 0-16,5 1 0 0,-2-3 1 16,5 1 0-16,-3 0-2 0,0 2 2 15,1 2 0-15,-3 0-2 16,6 0 1-16,-7 6 0 0,1 1 0 16,-4 3-1-16,-4-1 1 0,0 3-3 15,0 0 4-15,-6 2-1 0,-5 1 0 16,3-1 0-16,-6-3 2 0,1 0-2 15,1-4 0-15,-5-3 3 16,9-1-2-16,0-3 1 0,-3 0-2 16,7-3 0-16,0-4-13 0,2 2-7 15,0 0-2-15,2-1-9 0,0 1-19 16,0 0-33-16,2 2-37 0,4-2-12 16,0 2-33-16,7-1-106 15,-5-1-167-15</inkml:trace>
  <inkml:trace contextRef="#ctx0" brushRef="#br0" timeOffset="10733.51">18242 8511 1127 0,'0'0'0'0,"0"0"390"16,0 0-179-16,0 0-96 0,0 0-61 15,0 0-20-15,0 0-20 16,0 0-10-16,29 27-1 0,-20-26-6 16,-1-1-35-16,0 0-60 0,0 0-70 15,-1 0-78-15,3-1-177 0,-4-4-302 16</inkml:trace>
  <inkml:trace contextRef="#ctx0" brushRef="#br0" timeOffset="10968.36">18445 8535 1138 0,'0'0'0'0,"0"0"282"16,0 0-206-16,0 0-20 0,0 0 19 15,0 0-49-15,0 0-25 16,62 5-2-16,-52-5-92 0,7 0 25 16,-3 0-37-16,-1-1-5 0,3-2-38 15,-5-1-7-15,5 1 32 0,-4 1 76 16,-1 0 31-16,-3 2 16 0,0 0 0 15,-1 0 0-15,-5 0 33 16,0 3 16-16,4 2-25 0,-4 1-21 16,0-2-6-16,0 2-45 0,0-4 27 15,2-2-52-15,-2 0-264 0</inkml:trace>
  <inkml:trace contextRef="#ctx0" brushRef="#br0" timeOffset="14967.54">12578 8117 924 0,'0'0'0'0,"0"0"264"16,0 0-160-16,0 0 14 15,0 0-51-15,0 0-44 0,0 0-24 16,0 0 2-16,0 0 33 0,19-53-6 15,0 29-8-15,-7 2-9 0,3 7 13 16,-1 0 16-16,-2 0 3 0,1 4 3 16,-1-1-7-16,1 1-10 15,3 3 3-15,3-3-5 0,1 5-8 16,1 0 1-16,2 0-5 0,2 1-2 16,-1 0 3-16,1 1-6 0,4-1-3 15,-2 3 7-15,2 2-3 0,0-1-4 16,2 1 2-16,0 1-1 0,-6 1-3 15,4 1 4-15,2 1-2 16,0-1-3-16,2 1-4 0,0-2 0 16,-4 2 0-16,2 2 0 0,-4-2 0 15,-3 1 0-15,-1-1 0 0,0 5 0 16,2-3 0-16,-3 2 0 0,3-1 0 16,0-3 0-16,2 0 0 15,4-1 0-15,-4-2 0 0,2 2 0 16,2-1 0-16,0-2 0 0,-6 2 0 15,-3-2 0-15,1 0 0 0,-2 0 0 16,1-2 0-16,-1-4 0 0,2-4 0 16,0-5 0-16,-1 1 0 15,1-7 0-15,-2-1 0 0,2 2 0 16,-3-3 0-16,-1 2 0 0,1 0 0 16,-3 4 0-16,0 4 0 0,1 1 0 15,-5 3 0-15,1 1 0 0,-8 1 0 16,2 6 0-16,-1 0 0 15,-5 1 0-15,2 0 0 0,2 0 0 16,-2 1 0-16,5 5 0 0,-3-2 0 16,6 3 0-16,-4-3 0 0,3 1 0 15,-1-1 0-15,9 5 0 0,-7 0 0 16,5 2 0-16,1 0 0 16,-1-2 0-16,-3 1 0 0,1-3 0 15,1-3 0-15,-1 2 0 0,-1-3 0 16,3 2 0-16,-1-3 0 0,5 0 0 15,0-2 0-15,1 0 0 0,1 0 0 16,-2 0 0-16,1 2 0 0,-3-1 0 16,2 4 0-16,1 1 0 0,1-3 0 15,0 1 0-15,0-1 0 16,-3-3 0-16,3 0 0 0,0 2 0 16,0-2 0-16,-1 2 0 0,3 0 0 15,-2-2 0-15,-2 0 0 0,1 0 0 16,1-3 0-16,2 0 0 0,-5-1 0 15,5 2 0-15,-2-1 0 16,0 2 0-16,-1 1 0 0,-1 0 0 16,0 0 0-16,-3 0 0 0,1 0 0 15,-2 0 0-15,5 0 0 0,-1 0 0 16,2 0 0-16,2-1 0 16,3-2 0-16,1 2 0 0,0-3 0 15,2-2 0-15,0 3 0 0,-2-2 0 16,0 0 0-16,2 2 0 0,-4 1 0 15,-2 2 0-15,0-1 0 0,-3 1 0 16,3 0 0-16,-2-2 0 0,0 2 0 16,4 0 0-16,-1 0 0 0,-1-1 0 15,2 1 0-15,2 0 0 16,4 0 0-16,-6 0 0 0,2 0 0 16,-4 0 0-16,-2 0 0 0,3 0 0 15,-3 0 0-15,0 1 0 0,0-1 0 16,-5 2 0-16,3-2 0 0,0 0 0 15,-1 1 0-15,3-1 0 16,0 0 0-16,-1 0 0 0,-1 0 0 16,2 0 0-16,2 0-5 0,-3 0 4 15,5 0 0-15,0 0-1 0,0 0-2 16,-2 0-2-16,-2 0 1 16,-1 0 0-16,3-1-2 0,-2 1 0 15,-2 0 6-15,-1 0-3 0,-1 0 4 16,-1 0 0-16,1-1 1 0,2 1-1 15,-7 0 4-15,1 0-2 0,1 0 0 16,1 0-2-16,-3 1 0 0,3 0 0 16,-1 2 0-16,3-1 0 0,-7 3 0 15,7-1 0-15,-5-1 0 16,1-1 0-16,1 1 0 0,3 0 0 16,0 0-1-16,-5-1 1 0,3 0 0 15,-1-1-6-15,-4-1 7 0,7 1-2 16,-2-1-16-16,1 1 14 0,-5 0-1 15,3-1 1-15,-5 0 4 16,1 0-2-16,4 2 1 0,-5 0 0 16,3 1 0-16,-3-1-2 0,1 0 4 15,-2 1-3-15,5-2 1 0,-7 0 0 16,4 0 0-16,-3 1-14 16,5 0 11-16,-3 2-2 0,-1-4 3 15,0 2 3-15,3-1-1 0,-5-1 0 16,4 3 0-16,-3-1 1 0,-3 0-1 15,6 0 0-15,-6 0 2 0,5 1-3 16,-1-1 2-16,2 1 0 0,-3 2-1 16,-1-2 0-16,4 2 0 0,-3 2-1 15,3-1 2-15,-6 3 4 16,0-2 2-16,3 2-2 0,-1-2 1 16,-4 1-2-16,4 0 3 0,-3-3 0 15,-1 0 0-15,-2-2-2 0,0 1-1 16,0-3 0-16,0-1 1 0,2 1 0 15,-4-1 3-15,0 0 6 16,0 0-14-16,2 0 0 0,0 0 0 16,0-1 0-16,-2-2 0 0,0 0 0 15,0-3-80-15,0 2-102 0,0 0-115 16,0 1-127-16</inkml:trace>
  <inkml:trace contextRef="#ctx0" brushRef="#br0" timeOffset="20861.09">13424 6586 774 0,'0'0'0'16,"0"0"343"-16,0 0-195 0,0 0-12 16,0 0-39-16,0 0-9 15,0 0-31-15,0 0-8 0,-4 45 22 16,4-17-32-16,0-1-15 0,0 2-11 15,2-2 0-15,0-5-10 0,2-4-3 16,-2-3 0-16,0-3 7 16,4 0-7-16,-4-5 0 0,-2-3-4 0,2-1-22 15,1-3-9-15,-1 0-43 16,4-3-28-16,2-8-5 0,-2-2-60 16,0-3-138-16,1-2-123 0</inkml:trace>
  <inkml:trace contextRef="#ctx0" brushRef="#br0" timeOffset="21092.11">13577 6688 1019 0,'0'0'0'0,"0"0"392"0,0 0-277 16,68 3-7-16,-45-3-21 0,2 0-38 16,-1 0-30-16,-3 0-17 15,0 0 5-15,-9 0-7 0,-2-1 0 16,-5 1-33-16,-1-1 1 0,-2 1-32 15,-2-3-20-15,-2 0 10 0,-4-3-58 16,-5 0-19-16,1-2-32 16,-3-2-58-16,1 0 10 0,2 2-6 15</inkml:trace>
  <inkml:trace contextRef="#ctx0" brushRef="#br0" timeOffset="21234.55">13672 6604 318 0,'0'0'0'0,"0"0"358"0,0 0-206 15,0 0 20-15,0 0-52 0,0 0-26 16,0 0-1-16,0 0 3 15,4 36-22-15,0-15-13 0,-2 3-15 16,4 2-19-16,-3 0-10 0,-1-1-5 16,2-3-9-16,0-5-6 0,0-4-4 15,2-5-32-15,-4-3-34 0,4-4-17 16,-1-1-40-16,3-6-96 0,-4-7-86 16,-2-4-199-16</inkml:trace>
  <inkml:trace contextRef="#ctx0" brushRef="#br0" timeOffset="21419.28">13901 6507 1061 0,'0'0'0'16,"0"0"309"-16,0 0-234 0,19 67-14 16,-13-51-11-16,-2-2-35 0,0-1-16 15,1-3-62-15,-3-5-28 0,-2 0-35 16,2-4-82-16,0-1-72 0,-2 0-71 15</inkml:trace>
  <inkml:trace contextRef="#ctx0" brushRef="#br0" timeOffset="21714.7">13939 6550 806 0,'0'0'0'0,"0"0"403"0,0 0-294 16,0 0-24-16,0 0-9 15,68 7-36-15,-45-7-12 0,-1 0 0 16,3-5 1-16,-4 2-4 0,-9 1-5 15,-1 2-8-15,-9 0-7 0,0 0 2 16,-2 0 7-16,0 0 7 0,0 1 9 16,-4 8 2-16,-1 4-8 15,-3 3 1-15,0 7-3 0,4 2-11 16,-5 4-9-16,3 4 2 0,2 1-3 16,2-1-2-16,0-3 2 0,0-3-1 15,2-3 0-15,0-6-17 0,0-3 7 16,0-5-12-16,2-6 0 15,0 0-18-15,-2-4-39 0,2 0-24 16,2-8 4-16,0-5-52 0,0-2-42 16,1-1-98-16,-1 0-195 0</inkml:trace>
  <inkml:trace contextRef="#ctx0" brushRef="#br0" timeOffset="21922.95">14238 6506 1250 0,'0'0'0'0,"0"0"294"0,0 0-183 16,0 0-31-16,0 0-18 15,75 22-32-15,-59-7-15 0,1 7-11 16,-5 3-3-16,-1 3 5 0,-7 2-8 16,-2 4-13-16,-4 1 12 0,-7 3-2 15,-5-1-1-15,-5-3 5 0,-1-4-2 16,1-4-14-16,0-6-12 0,3-8-28 15,1-2-79-15,3-7-1 16,-2-3-59-16,1-3-234 0</inkml:trace>
  <inkml:trace contextRef="#ctx0" brushRef="#br0" timeOffset="22328.3">13087 6614 705 0,'0'0'0'0,"0"0"339"15,0 0-214-15,0 0 25 0,0 0-37 16,0 0-40-16,0 0 1 16,0 0-14-16,0 0-25 0,-23 46 5 15,19-10 13-15,4 6-12 0,0 1-10 16,2-3-7-16,13-1-10 0,-3-7-12 15,5-2 5-15,1-9-8 0,5-4-3 16,-2-6-5-16,3-2-21 0,-1-5-49 16,2-6-19-16,2-2-73 0,-2-9-154 15,-3-5-311-15</inkml:trace>
  <inkml:trace contextRef="#ctx0" brushRef="#br0" timeOffset="23039.09">14648 6538 1245 0,'0'0'0'16,"0"0"361"-16,0 0-258 16,0 0-39-16,0 0-14 0,-21 71-26 15,21-60-16-15,0-3-7 0,4 1-2 16,2-5-59-16,-2-2-4 0,1-2-59 15,1-2 13-15,0-5-1 0,0-4-26 16,-6-2 18-16,2 0 38 0,-2 1 46 16,0 1 36-16,0 1 12 0,0 3 44 15,6 1 36-15,-4 3-4 16,7 0 21-16,-5 0-22 0,8 3-16 16,1 0 9-16,3 0-22 0,-1 0-24 15,1 1-11-15,5 4 6 0,-7-3-8 16,-3 5 0-16,-5-3 3 0,0 1 1 15,-4 1-3-15,-2 1 1 16,0 1-4-16,-2 2-2 0,-6 5 8 16,-2 3-5-16,-1 5-2 0,3 2-5 15,4 1-9-15,-4 1-7 0,3-1 4 16,1 1 1-16,2-3-3 0,0-3-29 16,2-1 3-16,0-4-19 15,0-6-15-15,0-3-47 0,0 0-76 16,-4-5-1-16,2-2-47 0,-6 0-319 15</inkml:trace>
  <inkml:trace contextRef="#ctx0" brushRef="#br0" timeOffset="23615.31">13213 7118 1134 0,'0'0'0'0,"0"0"248"15,0 0-168-15,0 0 14 0,0 0-1 16,0 0-61-16,0 0-28 0,0 0 9 16,0 0 22-16,43-4 0 0,-18 7-7 15,2-2-3-15,6 0-4 16,6-1-4-16,5 0 1 0,5-1-5 16,3-5-5-16,8-1 6 0,2 3-2 15,4-2-4-15,-6 1 2 0,4 2-6 16,0 0-1-16,0-2 6 15,1 2 3-15,-6-1-7 0,4 3 8 16,-4-1-6-16,-1 2-5 0,-4 0 4 16,-2-1-6-16,-7 1 0 0,7 0 0 15,-7 3 2-15,5 1-2 0,-5 3-1 16,1-3-1-16,-5 0-4 0,-3 0 7 16,-1 1-1-16,-8-1 0 15,0-2 0-15,-7 0 2 0,-1-2-3 16,-4 0 2-16,-1 0 0 0,-8 0-1 15,1-2 0-15,-3 1 0 0,-4 0-4 16,-2 1-3-16,-2-1-8 0,-11-1-16 16,3 2-27-16,-6-1-57 15,-7 2-76-15,-2-1-15 0,-6 2-127 16,-4 2-534-16</inkml:trace>
  <inkml:trace contextRef="#ctx0" brushRef="#br0" timeOffset="24036.54">14034 7356 851 0,'0'0'0'0,"0"0"258"16,0 0-149-16,0 0-5 15,0 0 6-15,0 0-25 0,0 0-5 16,0 0-22-16,74-38-13 0,-49 38-11 15,-2 0 0-15,-1 3-16 0,-1 7-10 16,-9 1-3-16,-1 0-2 0,-5 3-3 16,-6-1 0-16,0 2 8 0,-6 1-5 15,-5 1 2-15,-9 1-1 16,-1 0-4-16,-2-1 0 0,3-1 5 16,1-3-6-16,5-1 2 0,1-6 11 15,7-1-1-15,-2-4 7 0,8-1-7 16,0 0-10-16,0 0 4 0,8 0-3 15,4 0 7-15,5 0 9 16,4 0-1-16,3 0 0 0,1-2 1 16,0 2-2-16,-2 0 0 0,-5 0-2 15,-1 1-6-15,-9 1-5 0,3 1 6 16,-9-2-7-16,2 1-4 0,-4 0 4 16,2 0-6-16,-2-2-23 15,0 0-4-15,0 0-21 0,0-4-86 16,0-8-94-16,6-2-93 0,0-5-596 15</inkml:trace>
  <inkml:trace contextRef="#ctx0" brushRef="#br0" timeOffset="24363.17">15071 7042 1271 0,'0'0'0'0,"0"0"409"15,0 0-308-15,0 0-35 0,0 0-7 16,0 0-30-16,0 0-17 0,0 0-12 16,67 22 0-16,-45-22 0 0,-7 0-82 15,-1-1-18-15,-1 1-73 16,-7 0-82-16,-4 0-69 0,-2 0-207 16</inkml:trace>
  <inkml:trace contextRef="#ctx0" brushRef="#br0" timeOffset="24506.28">15117 7209 1219 0,'0'0'0'0,"0"0"366"0,0 0-258 16,0 0-19-16,0 0-23 0,58 20-41 15,-38-20-15-15,3-2-10 0,-6 0 0 16,1-3-64-16,-1 0-99 0,-5 1-70 16,3 2-102-16,1-1-355 15</inkml:trace>
  <inkml:trace contextRef="#ctx0" brushRef="#br0" timeOffset="25019.23">15611 7056 1012 0,'0'0'0'0,"0"0"301"16,0 0-213-16,0 0 9 0,-23-59-27 16,31 49-32-16,5 0-17 15,-3 2 2-15,9 2 1 0,-3 2 0 16,1-1 12-16,4 4-4 0,-5 1 1 15,5 5-5-15,-5 2-10 0,-5 8-8 16,-1-1 3-16,-2 4-5 0,-8-1-10 16,0 1 4-16,-6-1 5 0,-8 2-8 15,5 1 2-15,-9 0 5 16,-3 2-8-16,-2-3 4 0,1 0 1 16,-1-2-5-16,2-3 3 0,2 0 1 15,9-2-4-15,-4-3 4 0,10-1 4 16,-1-4-3-16,5-2 10 0,5-1-4 15,-1 0-4-15,12-1 18 16,1-1 0-16,5-2-3 0,1 0 0 16,2 0-1-16,4 1-6 0,-6-1-13 15,-1 3 0-15,-5 0 0 0,-3 0 0 16,-3 4 0-16,-3-3 0 0,4-1-51 16,-3-1-17-16,5 1-104 15,-6-5-75-15,9-4-64 0,-7-2-403 16</inkml:trace>
  <inkml:trace contextRef="#ctx0" brushRef="#br0" timeOffset="25450.37">16177 7004 1170 0,'0'0'0'0,"0"0"268"15,0 0-207-15,0 0 11 0,-8-70-4 16,0 57-33-16,-3 1-12 0,-3 7-2 15,-5 3 3-15,7 2 18 16,-7 0 0-16,1 6-8 0,-1 0-6 16,9 3-12-16,-5 0-10 0,7 1 1 15,-2 0-1-15,6 0 0 0,2 0 7 16,2 0-1-16,0 1-2 0,0 0 4 16,2 0 1-16,6 2-8 15,4-1 9-15,-1 0-5 0,3 4-7 16,7-1 6-16,-3 1-4 0,1-1-6 15,-5 2 0-15,3 2 0 0,-13 3 0 16,6-2 0-16,-5 1 0 0,-5-2 0 16,0-1-23-16,-5-2 16 15,-5 0-2-15,0-2 8 0,-7-4-3 16,1-2-2-16,1-3 5 0,-3-4-1 16,1-1-6-16,-2-3 6 0,7-8-2 15,-2-7-7-15,7-3 6 0,3 0 3 16,4 0-4-16,4-2 11 0,7 0-2 15,9-2-6-15,3 0 4 16,6 2-1-16,6 2 0 0,-2 1-14 16,7-3-48-16,-1 2-154 0,-6 0-163 15,-2 3-485-15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1T02:12:05.5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5976 11915 627 0,'0'0'0'0,"0"0"409"0,0 0-250 16,0 0-7-16,0 0-15 15,0 0-61-15,0 0-13 0,12 68 1 16,-12-39-20-16,7-1-10 0,1-2-7 15,0-2-5-15,-2-6-4 0,5-3-8 16,-7-6 2-16,-2-2 1 0,0-3-1 16,2-1 3-16,-4-2-4 0,0 0-3 15,0-1 6-15,0 0-5 0,4 0-9 16,0 0 0-16,1 0 3 16,1-1-3-16,8 1 0 0,-3-1 2 15,3 1-3-15,3-2 1 0,-5 2-2 16,4 0-7-16,-3 2 10 0,-1 1-2 15,-3 2-8-15,-1-2 9 0,-6 2 0 16,0 5 0-16,-2 1 1 16,-6 7 1-16,-5 1-4 0,3 4 4 15,-8-2 0-15,5-3-3 0,-3-2-3 16,1-5-21-16,5-3-23 0,2-4-6 16,-2-4-27-16,1-3-56 15,5-11 8-15,-4-4-74 0,0-8-81 16,-4-6-87-16</inkml:trace>
  <inkml:trace contextRef="#ctx0" brushRef="#br0" timeOffset="187.01">5976 11977 927 0,'0'0'0'0,"0"0"385"16,0 0-249-16,0 0-39 0,0 0 12 15,0 0-21-15,64-11-34 0,-37 9-25 16,4-1-21-16,-4 3-3 0,-2 0-4 15,2 0-2-15,-7 0-106 16,-1 0-10-16,-1 4-44 0,-7-1-32 16,-1 0-49-16,-2-1-155 0,3 0-59 15</inkml:trace>
  <inkml:trace contextRef="#ctx0" brushRef="#br0" timeOffset="400.69">6437 11982 645 0,'0'0'0'0,"0"0"405"15,0 0-268-15,4 66 4 0,-12-37-10 16,-5 7-40-16,3 5-5 0,-8 5-14 16,-1 2-17-16,-6 4-5 0,0 0-10 15,-2 0-12-15,-1-5-10 16,3-7-12-16,6-8 2 0,7-6-3 16,1-8-7-16,7-5 4 0,2-3-2 15,2-3 0-15,0-1-45 0,0-3-4 16,0 0-36-16,2 0-26 0,9-2-19 15,-7-1-47-15,2-5-27 0,4-2-72 16,-1-8-136-16</inkml:trace>
  <inkml:trace contextRef="#ctx0" brushRef="#br0" timeOffset="624.65">6400 12398 878 0,'0'0'0'0,"0"0"300"0,0 0-157 15,10 77-24-15,-8-52-29 0,4 5-24 16,1-1-14-16,3-3-13 0,-4-3-7 16,0 0-9-16,3-5-8 0,-5-6-11 15,2-1 1-15,-4-6-2 16,2-2-6-16,0 0 4 0,-2-1-2 16,-2-2-66-16,0 0-32 0,2 0-22 15,-2-3-90-15,7-6-43 0,-5-4-212 16</inkml:trace>
  <inkml:trace contextRef="#ctx0" brushRef="#br0" timeOffset="1330.17">6900 12266 1135 0,'0'0'0'0,"0"0"302"15,0 0-211-15,0 0 37 0,0 0-31 16,0 0-43-16,0 0-10 16,0 0-12-16,0 0-8 0,39 32-7 15,-26-32-10-15,-5-2 1 0,-2-8-3 16,2 2-6-16,-3-2 2 0,-3 0 6 15,0 2-11-15,-2 1 6 16,-2-1-2-16,0 3 0 0,-3 0-6 16,-5 2 8-16,6 3-4 0,-2 0 1 15,0 7 2-15,1-3-2 0,1 3-3 16,4-2 3-16,0-2-41 0,0 0-4 16,2 2-33-16,9-3-48 0,-3 2 1 15,-4-4 10-15,2 0-27 16,3 0 30-16,-5-1 9 0,-2 0-2 15,0 1 48-15,-2 0 15 0,0 0 23 16,0 0 20-16,-2 2 0 0,0 1-37 16,-2 0 19-16,2 2 2 0,-1 1-16 15,3-2-27-15,-6-1-14 0,6 1-2 16,-2 0 42-16,2-1 28 16,0 1 5-16,-2-2 0 0,0-1 77 15,2 2 39-15,-4-1 21 0,0 0 10 16,2 1 4-16,-4-2-23 0,3-1-9 15,-1 0-4-15,4 0-21 16,0 0 5-16,0-1-35 0,2-4-30 16,3-4-15-16,5-2 0 0,-4 2 4 15,0-2-9-15,7 6-4 0,-5 1 5 16,6 0 0-16,-3 3-6 0,5 1 5 16,-3-1-2-16,-1 9-6 0,3 2 3 15,-5 0-1-15,4 2-5 16,-3-3 4-16,1-1 1 0,-4-1-7 15,5-6 4-15,-5-1-1 0,7-1-7 16,-3-9 6-16,7-7-3 0,-1-2 0 16,7-3-111-16,0 0-3 0,2 5-121 15,4 2-73-15,-2-1 93 16,-5 4-391-16</inkml:trace>
  <inkml:trace contextRef="#ctx0" brushRef="#br0" timeOffset="1651.16">7690 11833 1408 0,'0'0'0'0,"0"0"247"15,0 0-144-15,-21 72-9 0,21-53-57 16,6-2-25-16,5-5-5 0,1 1-8 16,0-7 2-16,7 1 6 0,-2-1-10 15,-1-1 6-15,-1 1 0 0,-3-1-6 16,-6-1 5-16,-4 3 1 16,-2 2-6-16,0 3 6 0,-8 4 4 15,-7 2-9-15,-3 0 4 0,-3 0 2 16,0-3-7-16,5-2-10 0,-1-5-28 15,3-4-77-15,6-4-60 16,-3-8-64-16,5-8-244 0</inkml:trace>
  <inkml:trace contextRef="#ctx0" brushRef="#br0" timeOffset="1791">7723 11889 1398 0,'0'0'0'0,"0"0"253"15,0 0-185-15,72 7-38 0,-45-6-33 16,8 0-88-16,-2-1-86 0,4 0-120 16,1 0-156-16</inkml:trace>
  <inkml:trace contextRef="#ctx0" brushRef="#br0" timeOffset="2002.59">8159 11965 1038 0,'0'0'0'0,"-50"72"356"15,19-24-229-15,-4 10-7 16,-4 7-40-16,-2 6-34 0,-5-4-14 16,1-3-6-16,1-8-6 0,7-6-6 15,6-7-5-15,10-11-12 0,11-4 6 16,2-9 1-16,1-8-7 0,7-4-47 16,0-4-16-16,0-3-81 15,7-3-26-15,1-10-77 0,0-1-249 16</inkml:trace>
  <inkml:trace contextRef="#ctx0" brushRef="#br0" timeOffset="2328.54">7952 12477 1178 0,'0'0'0'0,"0"0"316"0,75-9-208 15,-55 9 4-15,-1 8-48 0,-7-2-29 16,5 5-20-16,-3 1-4 0,-5-1-3 15,1 3-8-15,-8-2 0 0,-2 1 7 16,-10 3-9-16,-1-1 3 16,-7 3-2-16,-3-1-14 0,-2-2 5 15,3-2 4-15,-1-5-1 0,11-1 8 16,-3-3 2-16,11-1-6 0,0-2 6 16,2-1 10-16,0 0-11 0,6 0 4 15,7-5 3-15,-1-2-5 16,7 0 1-16,1-5-1 0,3 2-7 15,2-3 4-15,0 0-2 0,6 4-97 16,-6-2-16-16,-1 3-78 0,1-1-103 16,0 0 103-16,0 1 67 0,0-1-508 15</inkml:trace>
  <inkml:trace contextRef="#ctx0" brushRef="#br0" timeOffset="2857.56">8415 12463 631 0,'0'0'0'15,"0"0"478"-15,0 0-328 0,31-70-13 16,-27 52-28-16,1 3-45 0,-3 2-27 15,-2 1-23-15,0-2-5 0,0 5 0 16,-7 0-8-16,-3 4 7 16,2 3 0-16,-9 2-2 0,5 0 12 15,-3 5 7-15,-5 3 5 0,9 4 8 16,-5-3 9-16,1 0-2 0,9 0-9 16,0-2-12-16,2 0-17 0,4 1 5 15,0 1 3-15,0 1-5 16,6 0 2-16,2 1 1 0,9 0-8 15,-1 3 3-15,-1 3 1 0,3-1-7 16,3 3 4-16,-4 2-2 0,-5 1-8 16,5 2 7-16,-5 2 1 0,-4-3-8 15,-6-2 7-15,-2-2 0 16,0-2-6-16,-4-3 3 0,-8-3 3 16,6-3-6-16,-15-4-3 0,6-3 6 15,-3-1-12-15,-3-8 6 0,5-6-3 16,-1-2-18-16,11-2 21 0,2 0 6 15,4 1 0-15,0-2-20 16,4 0 17-16,8-1-9 0,1 0 10 16,3 2 4-16,5-2-4 0,0 4 0 15,1 0 5-15,1 0 1 0,0 5 12 16,-7 2 3-16,-1 4-2 0,-3 3-1 16,-8 2-1-16,-2 0-5 0,-2 0 6 15,0 3-9-15,0 0-7 16,0-1 0-16,0 0 0 0,0-2 0 15,-2 2 0-15,2-2 0 0,0 0 0 16,0 0 0-16,0 0 0 0,0 1 0 16,0-1 0-16,0 0 0 0,0 0 0 15,0 0 0-15,-2 0 0 0,2 0 0 16,-2 0 0-16,0 0-78 16,0 3-93-16,-2 0-153 0,2-3-312 15</inkml:trace>
  <inkml:trace contextRef="#ctx0" brushRef="#br0" timeOffset="5211.99">8996 12136 795 0,'0'0'0'0,"0"0"365"16,0 0-233-16,0 0-12 0,0 0-46 15,0 0-23-15,0 0 0 16,0 0-4-16,0 0-12 0,4 0-1 16,5 0-16-16,-3-4-4 0,-2-2 1 15,0-5 0-15,4-1 1 0,-2-2-5 16,-3-2-10-16,-1 3 1 15,-2 2 4-15,0 2-7 0,-2 4 2 16,-3 2 8-16,-3 3-9 0,4 0 0 16,-4 4 4-16,4 3-6 0,2 5-3 15,2-1-1-15,0-2-34 0,4 0-23 16,2-3-69-16,-2-2-74 0,4 2-66 16,-4-1-199-16</inkml:trace>
  <inkml:trace contextRef="#ctx0" brushRef="#br0" timeOffset="5494.27">9015 12379 852 0,'0'0'0'16,"0"0"281"-16,0 0-171 0,0 0-2 15,0 0-36-15,0 0-36 0,0 0 0 16,0 0-3-16,0 0-3 0,51 17 1 15,-49-24-9-15,1-1-7 0,-3 1 0 16,0 1 0-16,0-1 3 16,-3 0-8-16,-1 5-4 0,-2 0 3 15,-4 0 3-15,6 2-8 0,-5 4 0 16,1-1 2-16,6 2-6 0,0-3 0 16,2 0 4-16,0 0-6 0,2-2-43 15,8 0-29-15,1-4-75 16,1-6-130-16,-2-3-416 0</inkml:trace>
  <inkml:trace contextRef="#ctx0" brushRef="#br0" timeOffset="7461.92">10032 12097 616 0,'-13'-3'0'16,"5"0"327"-16,-4 2-173 0,3 0 2 15,1-2 4-15,6-1-53 16,-2-1-10-16,4 0-27 0,4-6-38 16,2 1 2-16,5-2 14 0,-1-2-10 15,2 7-6-15,5-3-16 0,-3 6-7 16,3 3 4-16,4 1-1 0,-5 2-3 16,1 8-2-16,-5 3-9 15,0 1 4-15,-1 5 3 0,-9 5-7 16,2 1 3-16,-4 2 3 0,-4 1-8 15,-4 3 2-15,-9-5 3 0,0 2-2 16,-5-2 0-16,-1-4 1 0,2-3 0 16,3-4-1-16,1-4 4 0,-1-4-6 15,9-4 3-15,1 1 4 16,2-4-7-16,6 0 3 0,0 0 0 16,2-7 0-16,8-2-7 0,3 1 10 15,3-4-6-15,7 6 5 0,-2-2 3 16,-1 2-5-16,1 3 0 0,-5 1 5 15,-1 0-9-15,-3 2 5 0,-3 0-3 16,1 0-26-16,-2 3-12 16,1 1-40-16,-3-4-69 0,-2 0-20 15,4 0-49-15,0-3-135 0,3 1-65 16</inkml:trace>
  <inkml:trace contextRef="#ctx0" brushRef="#br0" timeOffset="8119.61">10424 12203 895 0,'0'0'0'16,"0"0"244"-16,0 0-152 0,0 0 26 16,65-55-44-16,-59 40-37 0,4 1-18 15,-2-2-9-15,-3 3 1 16,-5-2 0-16,0 0-3 0,-9-2 0 16,1 4-6-16,-6-2 0 0,-1 4 1 15,5 4-3-15,-3 4 0 0,-3 0 10 16,1 3 9-16,1 0 13 0,-3 4 6 15,5 2 5-15,4-2-9 16,-1-2-13-16,7 2-14 0,0 0-2 16,2 0 1-16,0 3-6 0,0 3 0 15,4 1 10-15,7 0-7 0,1 4 2 16,-2 2 1-16,3 3-2 0,1 2 3 16,1 3 2-16,-1 2-8 15,1 3 1-15,-5 2 2 0,5-4-6 16,-7 1 1-16,0-6-1 0,-4-1-6 15,-4-2 6-15,-2-5 4 0,-6-1-4 16,2-3 3-16,-5-4 2 0,3-4-4 16,-2-3 2-16,-7-2 3 0,5-7-7 15,-3-7-2-15,1-3 1 0,3-1-5 16,5-3 5-16,0 1 5 16,6 1-2-16,0 0-5 0,8 1 4 15,5 1-3-15,-1 0 4 0,3 1 2 16,5 1-2-16,-1 2 1 0,0 4 0 15,-1 2 20-15,-5 2-10 16,-3 5 0-16,-4 2-7 0,-4 0 2 16,0 0 5-16,-2 1 1 0,0 2 4 15,0-2 1-15,0 1-5 0,0 1-6 16,0-3-2-16,0 2-5 0,0-1 2 16,2 1 0-16,-2-2 0 0,0 0-2 15,0 0 3-15,0 0-2 16,0 0 0-16,0 0 1 0,0 0 2 15,0-2 0-15,0 1 5 0,0 0-6 16,0 1 1-16,0 0 1 0,0-1-5 16,4 1 2-16,-4 0 0 0,0 0 0 15,0 0-35-15,0 0 4 16,0 0-29-16,0-1-22 0,0 1-56 16,0-1-70-16,0-3-60 0,5 3-213 15</inkml:trace>
  <inkml:trace contextRef="#ctx0" brushRef="#br0" timeOffset="8415.65">10947 12104 812 0,'0'0'0'0,"0"0"362"16,0 0-206-16,0 0 5 0,0 0-13 16,0 0-76-16,0 0-22 0,0 0-17 15,-39 63-21-15,29-37-2 0,0-3-9 16,-3 2 0-16,7-1 3 16,-2-3-7-16,1-2-19 0,5-3-13 15,0-2-23-15,2-8-19 0,-2 1-9 16,2-7-28-16,0 0-26 0,-2-7-2 15,2-4-55-15,-2-2-58 16,-2-1 3-16</inkml:trace>
  <inkml:trace contextRef="#ctx0" brushRef="#br0" timeOffset="8586.71">10801 12129 872 0,'0'0'0'15,"0"0"365"-15,0 0-204 16,0 0-17-16,0 0-4 0,0 0-50 15,47 69-39-15,-38-48-15 0,7-2-19 16,-4-1-13-16,1-2 0 0,-3-2-8 16,1-1-59-16,-5-3-23 0,4-2-93 15,-4-4-36-15,-4-4-123 16,-2-2-449-16</inkml:trace>
  <inkml:trace contextRef="#ctx0" brushRef="#br0" timeOffset="9018.46">11400 12005 1047 0,'0'0'0'15,"0"0"199"-15,0 0-106 0,0 0 33 16,0 0-52-16,0 0-40 0,0 0-19 15,0 0-2-15,0 0 10 0,-39 59 7 16,29-39-11-16,-9-2-3 0,7 1-6 16,-5-2 2-16,0 0 2 0,5-4 5 15,0 1 1-15,3-2-1 0,1-5-7 16,2 0-3-16,2-3 1 16,2-2-3-16,2-2-2 0,0 0 1 15,0 0-6-15,6 0 0 0,4 0 21 16,9 0-1-16,4 0-10 0,-1-3 2 15,7 2-4-15,0-1-2 0,0-1 2 16,2-2-6-16,2 1 0 16,0-2 2-16,0 0-5 0,-2 4 1 15,-12-1 0-15,-5 3 0 0,-7-1-23 16,-1-1-5-16,-6 1-42 0,0-1-9 16,0 1-42-16,-6-3-37 15,-3 3-54-15,1 0-43 0,0-1-192 16</inkml:trace>
  <inkml:trace contextRef="#ctx0" brushRef="#br0" timeOffset="9655.01">11473 11985 489 0,'0'0'0'0,"0"0"187"0,0 0-111 16,0 0 22-16,0 0 0 0,0 0-57 15,0 0-10-15,0 0-1 0,0 0-5 16,4 0 3-16,-4 0 3 0,0 1-5 16,2-1 4-16,-2 0 1 15,0 0-1-15,0 0 3 0,0 0 1 16,0 0-9-16,0 0 2 0,0 0-6 15,0 0-10-15,0 0-2 0,0 0-3 16,0 0-4-16,0 0 2 0,0 0-4 16,0 0 0-16,0 0 0 0,0 0 8 15,0 0-1-15,0 0 8 16,0 0 11-16,0 0 3 0,0-3-1 16,0 3-5-16,-2 0-1 0,2-1-5 15,0 1-7-15,0 0-3 0,0 0 2 16,0 0-6-16,0 0-1 0,0 0 1 15,0 0-3-15,-2 0 0 16,2 0 0-16,0 0 5 0,0 0 0 16,0 0 10-16,0 0 11 0,0 0 1 15,0 0-3-15,-2 0-10 0,-3-2-3 16,5 2 2-16,0 0-6 0,0 0-3 16,0 0 1-16,0 0-6 0,0 0 2 15,0 0 2-15,0 0-3 16,0 0 0-16,0 0 0 0,0 0 1 15,0 0-2-15,0 0 2 0,-2 0-1 16,2 0-1-16,0 0 2 0,0 0-2 16,0 2-1-16,0 1 4 0,0 0-4 15,0 3 1-15,0 3 1 16,0 1 1-16,0 2 0 0,0 3 4 16,0 3-4-16,0 2 0 0,0 6 2 15,0 0-4-15,2 6 0 0,-2 2-1 16,7 2-40-16,-3 4-48 0,0 2-61 15,0 1-101-15,0-2-144 0</inkml:trace>
  <inkml:trace contextRef="#ctx0" brushRef="#br0" timeOffset="10774.31">12020 12051 1235 0,'0'0'0'0,"0"0"256"16,0 0-181-16,0 0 19 15,0 0-42-15,69 4-30 0,-47-4-17 16,5 0-5-16,-6-1 0 0,-5 1-111 15,-3 0-11-15,-3 0-44 0,-4 1-154 16,-6 2-150-16</inkml:trace>
  <inkml:trace contextRef="#ctx0" brushRef="#br0" timeOffset="10917.22">12008 12220 1098 0,'0'0'0'0,"0"0"348"0,0 0-266 15,64 13-5-15,-31-13-19 16,2-3-29-16,0-2-28 0,0-4-2 16,-4 2-389-16,-8-5-590 0</inkml:trace>
  <inkml:trace contextRef="#ctx0" brushRef="#br0" timeOffset="11869.04">12525 11968 170 0,'0'0'0'0,"0"0"205"16,0 0-135-16,0 0 11 0,0 0 2 15,0 0 3-15,0 0 14 0,0 0 1 16,-11 1-8-16,11-1 3 0,0 0-20 16,0 0 2-16,0 0-2 15,0 0-4-15,0 0-13 0,0 0-3 16,0 0-13-16,0 0-13 0,0 1-12 15,0 4-9-15,0 3 1 0,4 10 13 16,-4 2 14-16,3 6-18 0,-1 2-13 16,0 1-2-16,-2 0 1 0,4 2-5 15,0-4 0-15,-2-4 4 16,0-2-6-16,2-5-12 0,-2-2-17 16,0-3-39-16,0-6-7 0,0-1-9 15,5-4-80-15,-5-4-36 0,2-6-110 16,0-3-219-16</inkml:trace>
  <inkml:trace contextRef="#ctx0" brushRef="#br0" timeOffset="12185.25">12725 11998 782 0,'0'0'0'0,"0"0"273"0,0 0-137 15,0 0-26-15,0 0-19 16,0 0-26-16,0 0-10 0,0 0 6 16,2-15 9-16,-2 21-23 0,0 8-21 15,0 4-21-15,-2 9 2 0,4 4 8 16,-2 2-2-16,0-1-6 0,2 2-2 15,7-5-5-15,-5-4 0 16,4-3 0-16,2-4-65 0,-3-4-19 16,-1-3-20-16,-2-5-57 0,2-4-33 15,-4-2-94-15,0-4-221 0</inkml:trace>
  <inkml:trace contextRef="#ctx0" brushRef="#br0" timeOffset="12865.46">12955 12119 810 0,'0'0'0'0,"0"0"301"15,0 0-183-15,0 0-36 16,0 0-5-16,0 0-23 0,-2-61-16 16,2 50 0-16,0-1 6 0,4 0 2 15,2 4-9-15,-2 0-13 0,4 2-6 16,-1 1 2-16,3 3-1 0,2 1 4 16,1 1 4-16,5 0-8 15,1 3-3-15,-5 2 2 0,3 1-7 16,-1 5-4-16,-5-3-1 0,-5 5-4 15,0 2 1-15,-4 0 2 0,0 5-3 16,-2 1 1-16,-4 1 2 0,-8 4-5 16,1-1 0-16,-5 1 4 0,-1 0-3 15,-3 0-1-15,5-4 0 16,-5-4 2-16,5-1-1 0,5-7 1 16,-3 1-3-16,5-4 2 0,0-6 2 15,6-1-4-15,2 0 2 0,0 0 0 16,0 0-1-16,0-4 0 0,0 0 2 15,2-3-3-15,2 1 2 0,-2 3 8 16,-2-2-6-16,0 2 5 16,2 3 0-16,-2-3-5 0,0 3 4 15,0 0 1-15,0 0-3 0,0 0 2 16,0 0 5-16,0 0-3 0,0 0 2 16,0 0-5-16,0 0-4 0,0 0 0 15,0 0 4-15,0 0-7 16,0 0 1-16,0 0 0 0,0 0 2 15,0 2-2-15,4 1 0 0,2 1 7 16,5 1 2-16,-1 1 1 0,2-3-3 16,11 1-3-16,0-3 0 0,6-1-5 15,4 0-2-15,2-5-12 0,2-1-26 16,-8-1-19-16,2 6-69 16,-6-1-143-16,-10 0-96 0,-3-1-367 15</inkml:trace>
  <inkml:trace contextRef="#ctx0" brushRef="#br0" timeOffset="19011.86">21099 7283 625 0,'0'0'0'15,"0"0"295"-15,0 0-203 0,0 0-1 16,0 0 33-16,0 0-40 0,0 0-6 15,0 0-1-15,8-11-13 16,-8 20 8-16,0 6 22 0,0 4-26 16,0 8-18-16,2 2-14 0,-2 3-19 15,0 1-7-15,5-2-2 0,-1-3-5 16,2-5-1-16,0-2 0 0,0-6-2 16,-2-1 0-16,1-3 0 15,-1-4-34-15,-2-3-12 0,0-1-24 16,4-3-29-16,-2-4-41 0,4-4-55 15,-1-8-50-15,-5 1-162 0</inkml:trace>
  <inkml:trace contextRef="#ctx0" brushRef="#br0" timeOffset="19292.78">21349 7292 931 0,'0'0'0'16,"0"0"316"-16,0 0-216 0,0 0-51 16,0 0-8-16,0 0 1 0,0 0-15 15,0 62-5-15,2-36 6 0,2-2-4 16,-2 1-8-16,3 2 6 0,3-6-11 16,-8-5-6-16,2 1-2 15,2-5-3-15,-2-3 0 0,0-2-48 16,0-4-6-16,0-3-16 0,0 0-79 15,5 0-31-15,-3-6-80 0,0-2-244 16</inkml:trace>
  <inkml:trace contextRef="#ctx0" brushRef="#br0" timeOffset="19804.05">21560 7360 1008 0,'0'0'0'0,"0"0"321"0,0 0-251 15,0 0-17-15,0 0-8 0,0 0-36 16,0 0-7-16,4-59 0 0,7 51-2 16,-5-1 0-16,0 4 1 15,0 4-1-15,2 0 0 0,3 1 6 16,1 0 2-16,3 5 6 0,1 3 4 15,1-1-1-15,1 0 1 0,1 3 3 16,-5-5-8-16,-1 4-3 0,-5-1-4 16,-2 2-4-16,-2 1 1 0,-4 3 3 15,-6 0 1-15,-2 4 1 0,0 0-2 16,-9 0-1-16,1 1 2 16,-5 2 1-16,0-3-6 0,3-1 1 15,3-3 0-15,3-1-3 0,3-3 0 16,3-3 9-16,2-4-5 0,2-1 1 15,2-1 0-15,0-1-4 16,0 0 0-16,2 0 1 0,6 0 4 16,3 0 4-16,3 0 2 0,3-1 2 15,1-1 5-15,1 1 12 0,4 0-2 16,-3 1-10-16,-1-2-7 0,-2 1-6 16,-7-1 4-16,-2 2-1 15,-4-1-6-15,-4 1-1 0,4 0-1 16,-4 0-2-16,0-1-11 0,0 1-42 15,0 0-30-15,0 0-46 0,0 0-77 16,0-2-79-16,0-3-211 0</inkml:trace>
  <inkml:trace contextRef="#ctx0" brushRef="#br0" timeOffset="20097.22">22050 7391 982 0,'0'0'0'0,"0"0"356"0,0 0-257 16,0 0-19-16,0 0 17 15,0 0-34-15,0 0-18 0,0 0-5 16,60-12-12-16,-37 12-7 0,6 0-8 15,-7 0-8-15,5 0-2 0,-6 2-1 16,0-1-2-16,-9 2 0 0,-2-2-27 16,-8 1-12-16,0-2-6 0,-2 0-47 15,0 0-13-15,-4-2 5 16,-4-1-79-16,-2-2 5 0,-1-1-37 16,-1-2-116-16</inkml:trace>
  <inkml:trace contextRef="#ctx0" brushRef="#br0" timeOffset="20276.24">22166 7215 995 0,'0'0'0'0,"0"0"322"0,0 0-205 15,0 0 0-15,0 71 9 0,0-39-62 16,2 4-21-16,-2-1-8 0,0 0-23 16,0-3-8-16,0-8-1 15,6-2-6-15,-2-8-82 0,2-5-45 16,1-6-26-16,-1-3-93 0,4-11-334 15</inkml:trace>
  <inkml:trace contextRef="#ctx0" brushRef="#br0" timeOffset="20711.86">22871 6461 1187 0,'0'0'0'0,"0"0"367"16,0 0-266-16,0 0-36 0,0 0 17 16,0 0-37-16,0 0-25 0,-44 71-3 15,52-54-10-15,7-1-4 16,1-2 1-16,5-1-3 0,-4-3-1 16,3-3 0-16,-1-3 3 0,-5 0-3 15,-1-2 2-15,-3 0-1 0,-4 0-1 16,-4-1 0-16,-2 5 0 0,0 1 1 15,-8 5 4-15,-6 6-3 0,-7 0-1 16,-2 4 1-16,1-3-2 16,-1-1 0-16,0-3 0 0,11-3 0 15,-5-4-41-15,9-5-26 0,0-3-30 16,6-7-65-16,2-6-77 0,0-7-84 16,-3-7-209-16</inkml:trace>
  <inkml:trace contextRef="#ctx0" brushRef="#br0" timeOffset="20931.63">22848 6464 1197 0,'0'0'0'0,"0"0"370"0,0 0-215 16,0 0-48-16,72-3-47 16,-45 3-33-16,4-1-21 0,0 2-5 15,-6 2-2-15,-2 0-42 0,-7-1-24 16,1 0-42-16,-5-1-43 0,1 1-4 15,-1-1-77-15,0-1 1 0,1 0-41 16,-1-1 3-16,5-3-117 16</inkml:trace>
  <inkml:trace contextRef="#ctx0" brushRef="#br0" timeOffset="21116.38">23226 6459 465 0,'0'0'0'16,"0"0"441"-16,0 0-226 0,0 0-59 16,0 0-8-16,0 0-30 15,0 0-36-15,0 0-2 0,-41 56-15 16,22-28-21-16,-1 5-14 0,-7 6 1 15,0 5-10-15,2 1-5 0,-6 1-3 16,0 1-7-16,2-6-3 0,0-2 0 16,4-3-4-16,5-5-8 0,5-4-13 15,5-5-9-15,4-9-20 16,4-4-33-16,2-6-44 0,0-3-21 16,6 0-85-16,6-6-50 0,-2-7-176 15</inkml:trace>
  <inkml:trace contextRef="#ctx0" brushRef="#br0" timeOffset="21410.83">23084 6797 1130 0,'0'0'0'16,"0"0"287"-16,0 0-194 0,0 0-19 16,0 0 10-16,64 7-39 15,-42-1-31-15,-5 2-10 0,-1-2-1 16,-5 3-1-16,-5 1-4 0,-2 1-20 15,-4 2 5-15,-10-2 5 0,-3 2 7 16,-7 3 4-16,-3-1 0 0,0-2 2 16,3 1 9-16,1-2 15 0,2-2 8 15,9-1-7-15,4-4-2 16,4-2-6-16,0-2-12 0,2-1-4 16,8 0 0-16,3-3 1 0,1-4-3 15,7-5 0-15,0-2-62 0,1 3-1 16,3-3-79-16,0 3-14 0,4 1-66 15,-4-2-130-15,2 2-150 16</inkml:trace>
  <inkml:trace contextRef="#ctx0" brushRef="#br0" timeOffset="21793.19">23511 6688 816 0,'0'0'0'0,"0"0"270"0,0 0-159 16,0 0-8-16,-26-61-1 0,9 59-35 15,0 2-23-15,-1 0 4 0,-3 11 7 16,3 1-25-16,-1 6-10 0,0 9 3 16,3 0 0-16,1 3 1 0,-1 0 7 15,6-4-2-15,7 0-3 16,3-5-5-16,5-3-11 0,9-2-5 16,-2-7-1-16,5-2-4 0,4-4 0 15,-1-3 3-15,3-6-5 0,-2-4-15 16,-7-5-5-16,1 2-12 0,-5-4-2 15,-2 0-9-15,1 0 4 0,-7-1-13 16,2 2 2-16,0 1 23 16,-4 5 19-16,2 4 10 0,-2 2 0 15,0 1 3-15,0 3 16 0,0 0 9 16,-2 0 13-16,-2 5 11 0,2 3-24 16,2 6-2-16,-2 2 5 15,2 5-6-15,0 4 3 0,0 3 1 16,-2 4-13-16,2 2-5 0,0-3-2 15,2 1-7-15,-2-3-2 0,2-5 0 16,-2-3-78-16,0-3-15 0,0-3-98 16,0-5-83-16,-4-5-286 0</inkml:trace>
  <inkml:trace contextRef="#ctx0" brushRef="#br0" timeOffset="22478.15">22732 7879 578 0,'0'0'0'16,"0"0"182"-16,0 0-47 0,0 0-29 16,0 0 14-16,0 0 10 0,0 0-35 15,0 0 4-15,0 0 6 16,2 3-19-16,2-4-18 0,-2-1 0 15,3 1-17-15,1 0-15 0,-2 1-4 16,2-3-9-16,0 3-2 0,5 0 3 16,-1 0-6-16,0 4-1 0,3-3 1 15,1-1-5-15,5 0-3 16,3 0 2-16,5 0-12 0,2-1 0 16,4-4 0-16,3 0 0 0,-1-2 0 15,0 1 0-15,0-2 0 0,2 1 0 16,-6-1 0-16,2 2 0 0,-2 4 0 15,2 0 0-15,-6 2 0 16,4-1 0-16,-4 1 0 0,0 0 0 16,0 0 0-16,0 0 0 0,-3 0 0 15,-1 0 0-15,-2 0 0 0,2-3 0 16,-5-3 0-16,1 2 0 0,-1-4 0 16,-3 2-76-16,-3 2-54 0,-1 0-145 15,-9 4-161-15</inkml:trace>
  <inkml:trace contextRef="#ctx0" brushRef="#br0" timeOffset="22807.22">23948 7365 326 0,'0'0'0'0</inkml:trace>
  <inkml:trace contextRef="#ctx0" brushRef="#br0" timeOffset="23129.74">23948 7365 1048 0,'-19'33'0'0,"19"-32"412"0,0-1-233 15,0 0-96-15,8 0-11 0,11 0 4 16,10 0-32-16,6 0-16 0,0-1-10 16,0-1-13-16,-4 2-4 0,-6 0 1 15,-6 0-4-15,-7 0-32 0,-6 2-9 16,-4-1-20-16,-2-1-21 16,-4 1-43-16,-2-1 12 0,-8 0-35 15,-1 0-65-15,1-8-7 0,-1-2-82 16</inkml:trace>
  <inkml:trace contextRef="#ctx0" brushRef="#br0" timeOffset="23332.68">24063 7258 752 0,'0'0'0'0,"0"0"298"0,0 0-207 16,0 0 8-16,0 0 20 15,0 0-50-15,0 0-36 0,0 0-6 16,0 0-8-16,-4 10 17 0,4 7 16 15,0 4-6-15,2 5-1 0,0 4-7 16,-2 1-18-16,0 3-5 0,2-3-3 16,7 0-11-16,3-6-2 0,-6-3-66 15,9-4-81-15,-7-4-68 16,0-6-267-16</inkml:trace>
  <inkml:trace contextRef="#ctx0" brushRef="#br0" timeOffset="23939.38">24799 6326 941 0,'0'0'0'0,"0"0"301"0,0 0-177 15,0 0-41-15,0 0 16 0,0 0 19 16,-43 62-53-16,43-41-27 0,0-2-14 16,10 0-9-16,7-3-7 0,-1-2-2 15,7-4-2-15,0-2-3 0,2-5 2 16,-5-1-2-16,-5 0-1 16,-1-2 0-16,-10 0 2 0,-2 1-2 15,-2 1 1-15,-6 4-1 0,-8 0 16 16,-3 5-10-16,-4 1-5 0,-1 1-1 15,5-1 0-15,-3-2 0 16,1-6-33-16,2-1-39 0,9-2-49 16,-2-9-49-16,4-4-163 0,1-8-192 15</inkml:trace>
  <inkml:trace contextRef="#ctx0" brushRef="#br0" timeOffset="24101.77">24772 6302 1163 0,'0'0'0'0,"0"0"451"16,0 0-317-16,71 5-68 0,-38-5-21 15,-2 0-34-15,10 0-8 0,-6-1-6 16,0-3-77-16,-6 1-19 16,-4-1-87-16,-4 0-14 0,-3 1-90 15,-1-3-259-15</inkml:trace>
  <inkml:trace contextRef="#ctx0" brushRef="#br0" timeOffset="24328.35">25235 6235 965 0,'0'0'0'0,"0"0"398"0,0 0-312 16,0 0-6-16,0 0 17 0,-62 45-35 16,44-23-18-16,-3 9 1 0,-4 5-11 15,-2 6-8-15,-6 7 0 16,-4 3-7-16,-6 2-8 0,-5 1-2 15,1-4-6-15,1-4-3 0,7-6 0 16,10-6 0-16,8-11-33 0,7-5-25 16,10-5-17-16,4-7-51 0,0-4-55 15,12-4-66-15,3-9-146 16</inkml:trace>
  <inkml:trace contextRef="#ctx0" brushRef="#br0" timeOffset="24685.62">24994 6624 1166 0,'0'0'0'16,"0"0"287"-16,0 0-220 0,0 0-5 15,72 19-3-15,-47-12-26 0,0 0-24 16,-5 0-7-16,-5 0-1 0,-5 1-2 16,-8-1-40-16,-2 2 23 15,-4 0 8-15,-6 2 2 0,-9-1 3 16,-4 2 4-16,3-1 0 0,-3-2 1 15,6-1 0-15,7-5 21 0,2 0 2 16,6-1-10-16,2-2-10 0,8 0-4 16,0-1 2-16,9-5-2 0,1 1 2 15,-3 3 0-15,-1-2-2 16,3 4 1-16,-5 0-1 0,3 0-1 16,-3 4 3-16,-2 3-1 0,-5 2 0 15,-5 5 0-15,-5 1 3 0,-7 3-2 16,0 0 2-16,-9 1-1 0,0 0-3 15,-1-4 2-15,1-1-2 0,4-4-25 16,5-5-42-16,4-5-30 16,6-2-65-16,2-9-120 0,2-7-142 15</inkml:trace>
  <inkml:trace contextRef="#ctx0" brushRef="#br0" timeOffset="24981.96">25339 6611 957 0,'0'0'0'0,"0"0"339"16,0 0-240-16,0 0-14 15,-50 65 14-15,44-45-41 0,4 4-28 16,2-4-4-16,0-1-9 0,6-4-5 16,4-3-3-16,5-1-5 0,6-4-2 15,1-5-1-15,1-2 2 0,0-8-2 16,0-7 2-16,-1-1 1 0,-7 1 0 15,-7-3 6-15,-2 1 5 16,-4 1 0-16,-2-3 3 0,0 0-7 16,-8-3-8-16,0 1-3 0,-9 6 0 15,1 4 0-15,-3 10-37 0,0 3-17 16,7 8-80-16,-4 4-146 0,7 1-253 16</inkml:trace>
  <inkml:trace contextRef="#ctx0" brushRef="#br0" timeOffset="25633.26">24704 7809 990 0,'0'0'0'16,"0"0"402"-16,0 0-299 0,0 0 15 15,0 0 11-15,0 0-53 0,0 0-26 16,0 0-7-16,0 0-15 0,-4 0-2 15,10-3 0-15,5 0-4 0,-7 1-6 16,2 0 2-16,0-1-18 16,4 2 0-16,-5 0 0 0,9 1 0 15,-6 0 0-15,5 0 0 0,-1 0 0 16,3-1 0-16,-3 0 0 0,5 0 0 16,1-1 0-16,5-1 0 15,2 1 0-15,4 0 0 0,-3 1 0 16,5-4 0-16,-4 2 0 0,6 0 0 15,-2 0 0-15,3 1 0 0,-1 2 0 16,-7-1 0-16,3 0 0 0,-2 1 0 16,0 0 0-16,-2 0 0 15,0 0 0-15,0 0 0 0,-3 0 0 16,1 0 0-16,0 0 0 0,0-2 0 16,1 2 0-16,3-2 0 0,4 0 0 15,-2 1 0-15,0 1 0 0,4 0 0 16,-6 0-154-16,-2-1-81 0,-2 1-157 15,3-7-623-15</inkml:trace>
  <inkml:trace contextRef="#ctx0" brushRef="#br0" timeOffset="26705.83">26097 7086 1178 0,'0'0'0'16,"0"0"380"-16,0 0-231 0,0 0-40 16,0 0-27-16,0 0-25 15,0 0-25-15,0 0-6 0,71 53-1 16,-53-44-16-16,-1-1-9 0,1 1 0 15,1 0 0-15,0-2 0 0,-7 1 0 16,0-2 0-16,-1 0 0 0,-3 1 0 16,-4-4 0-16,-4-2 0 0,2 0 0 15,-2-1 0-15,0 0 0 16,0 0 0-16,0 0 0 0,0 0 0 16,0 0 0-16,0 0 0 0,0 0 0 15,-2 2 0-15,-2 1 0 0,-4 0 0 16,0 3 0-16,-7 3 0 0,3 2 0 15,-7 3 0-15,-2 2 0 0,5-1 0 16,-3-3 0-16,3-1 0 16,1-1 0-16,9-3-111 0,6-4-44 15,-4 0-119-15,4-1-163 0,0-2-356 16</inkml:trace>
  <inkml:trace contextRef="#ctx0" brushRef="#br0" timeOffset="27016.5">26604 7040 1097 0,'0'0'0'15,"0"0"342"-15,0 0-268 16,0 0-26-16,0 0 58 0,-10 59-41 16,7-34-23-16,3 7 0 0,-4 5-15 15,0 2-5-15,2 6-2 0,0-2-8 16,2 0-7-16,0-3-5 0,0-7 0 16,4-6 0-16,0-3-46 15,3-6-3-15,-1-6-20 0,-4-4-82 16,6-5-26-16,0-3-111 0,-1-6-339 15</inkml:trace>
  <inkml:trace contextRef="#ctx0" brushRef="#br0" timeOffset="27487.25">26829 7279 875 0,'0'0'0'0,"0"0"363"16,0 0-258-16,0 0-18 15,0 0-13-15,62-51-8 0,-43 48 1 16,1 3-18-16,3 0-11 0,4 2 0 15,0 2-6-15,-4 5-5 0,-1 1-8 16,-5 1-8-16,-9 3-8 0,-4 1 2 16,-4 1 0-16,-6 0-1 0,0 4 2 15,-11-1 0-15,-3 0-3 16,-1 0 0-16,-4-1 1 0,0-2-4 16,1-2 0-16,-1-1 3 0,2-5-4 15,7-2 1-15,-3-2 0 0,13 0 1 16,2 0 0-16,4-4 1 0,0 0-4 15,6 0 4-15,6-3 4 16,5-1 0-16,3-1 8 0,7 1-1 16,0-1-7-16,4 2-3 0,-2 2 0 15,2-2-4-15,-6 2-11 0,0 0-20 16,-7 1-41-16,-1-2-88 0,-1-1-54 16,-1-5-84-16,-3 0-306 15</inkml:trace>
  <inkml:trace contextRef="#ctx0" brushRef="#br0" timeOffset="27838.58">27371 7230 1068 0,'0'0'0'0,"0"0"328"16,0 0-229-16,0 0 17 0,0 0-13 15,0 0-30-15,0 0-27 0,0 0-16 16,-21-3 1-16,13 11-2 0,-5 2-2 15,7 2 0-15,-2 3-9 0,0 1-8 16,6 0 1-16,2 2-2 16,0 0-4-16,2-1-1 0,8-2 0 15,-2 1-4-15,9-4 0 0,-3 1 3 16,7-1-4-16,0-3 1 0,1-3 0 16,1-1 1-16,-2-5-1 0,2 0 0 15,-3-1 1-15,-1-4-1 16,-5-6 5-16,-5 0-5 0,-3-3 0 15,2-4 0-15,-8 0 0 0,0-3 0 16,-10-4 0-16,-1-1 0 0,-7-3 0 16,-3 2 0-16,-4 5 0 0,-4 7 0 15,-4 5 0-15,4 10-55 0,-6 0-50 16,8 0-62-16,5 9-76 16,7-1-72-16,9 3-254 0</inkml:trace>
  <inkml:trace contextRef="#ctx0" brushRef="#br0" timeOffset="30689.65">22722 9377 590 0,'0'0'0'0,"0"0"285"0,0 0-112 15,0 0-40-15,0 0-15 0,0 0 2 16,0 0-44-16,0 0-2 16,-15 0 18-16,15 0-28 0,0 0-8 15,0 0-7-15,0 0-20 0,0 0-11 16,2 0-3-16,3 0-3 0,1 0-1 15,4 0 9-15,2 1-1 0,1-2-4 16,5 1 8-16,-3 0-3 16,4 0-1-16,1 0-3 0,3 0-16 15,2-2 0-15,0 1 0 0,6-1 0 16,-5 1 0-16,3-2 0 0,2 1 0 16,0 1 0-16,-2-1 0 15,-2 2 0-15,4 0 0 0,-8-2 0 16,4 2 0-16,-2-2 0 0,2 0 0 15,-1 1 0-15,5-2 0 0,-6-2 0 16,6 3 0-16,0-2 0 0,-4 2 0 16,0 0 0-16,2 0 0 0,-2 1 0 15,-5-1 0-15,-1 2 0 16,-2 0 0-16,-3 0 0 0,3-1 0 16,-7 0 0-16,1 1 0 0,-1-1 0 15,-2 1 0-15,1-2 0 0,-1 2 0 16,-8-2 0-16,4 0 0 0,-1 2 0 15,-5-2 0-15,0-1 0 0,2 2 0 16,4-2-116-16,-4 1-21 16,4 0-100-16,2-3-90 0,5-1-171 15</inkml:trace>
  <inkml:trace contextRef="#ctx0" brushRef="#br0" timeOffset="30967.02">24028 9036 1278 0,'0'0'0'0,"0"0"293"15,0 0-202-15,0 0 0 0,0 0-9 16,70 0-22-16,-36-7-35 0,-8 4-16 15,5-2-3-15,0 2-4 16,-10 2-3-16,-8-1-10 0,-3 2-14 16,-6 0-20-16,-4 0-34 0,0 0 5 15,-4 0-32-15,-6-1-20 0,1-2-10 16,-3-1-11-16,2-1-47 0,-1-6-41 16,3-4-52-16</inkml:trace>
  <inkml:trace contextRef="#ctx0" brushRef="#br0" timeOffset="31125.87">24173 8858 998 0,'0'0'0'0,"0"0"413"0,0 0-268 16,0 0-39-16,-6 77-30 0,4-49-11 15,2 3-36-15,0 3-13 0,0-1-9 16,0-3-4-16,2-3-6 16,4-1-71-16,-2-3-53 0,2-5-69 15,0-3-152-15,5-7-191 0</inkml:trace>
  <inkml:trace contextRef="#ctx0" brushRef="#br0" timeOffset="31694.71">24562 9324 716 0,'0'0'0'16,"0"0"350"-16,0 0-246 0,0 0 9 15,0 0-3-15,0 0-35 16,0 0-9-16,0 0-8 0,0 0 1 16,0-2 7-16,0 2-10 0,2 0-10 15,2-1-5-15,4 1-12 0,0 0-5 16,5-1-1-16,-1-2-9 0,9-2-3 15,1 1 1-15,1-1-5 16,2-2 0-16,4 1 1 0,4 2-2 16,-6-1 0-16,0 1 1 0,-4 1-1 15,-1 1-3-15,-3 1 1 0,-1 1-1 16,-1 0-3-16,-5 0 0 0,7 1 3 16,-7 1-4-16,5 0 1 15,-1-2 0-15,5 0 0 0,0 0-6 16,-3 0 3-16,7 0-2 0,-2 0 2 15,0-2 2-15,-1-2-1 0,3 1 1 16,0-3 2-16,-4 1-1 0,-5 0 0 16,1 2-1-16,-1-2 1 0,1 1-1 15,-5 1 1-15,1 0 1 16,-1 1-1-16,0 2 0 0,1 0 1 16,1 0-3-16,3 0 4 0,-3 0-3 15,7 2 1-15,0-1 0 0,-3-1 4 16,3-1-5-16,-2 1 2 0,3 0-1 15,7 1 0-15,6 0 0 16,-4 0 1-16,0 1-1 0,-8-1 0 16,-6-1 0-16,-5 0-35 0,-6 0-2 15,-6-4-37-15,0-1-135 0,-6-4-161 16,-10-2-560-16</inkml:trace>
  <inkml:trace contextRef="#ctx0" brushRef="#br0" timeOffset="32336.26">26124 8810 1349 0,'0'0'0'15,"0"0"307"-15,0 0-253 0,0 0-11 16,0 0 17-16,0 0-12 0,0 0-17 16,87 57-13-16,-58-48-11 0,2 0 0 15,-8 1-6-15,-7-4 1 0,-3 0 0 16,-7-3-2-16,-6 0 0 0,0 1 6 16,-4 0 0-16,-7 2 11 15,-3 3-3-15,-3 0-7 0,-5 1 1 16,-1 2-3-16,0 2-3 0,-2-2-2 15,3 3 0-15,1-2 0 0,2-3-12 16,13-4-3-16,-4-3-13 0,6-3-31 16,2 0-34-16,2-3-43 0,0-3-58 15,10-1 5-15,0 1-61 0,3-3-233 16</inkml:trace>
  <inkml:trace contextRef="#ctx0" brushRef="#br0" timeOffset="33010.33">26827 8901 1165 0,'0'0'0'0,"0"0"335"16,0 0-253-16,0 0-52 0,0 0 29 15,0 0-23-15,0 0-22 16,64-63-6-16,-62 51 2 0,-2 1-1 16,-2-2 4-16,-10-1-2 0,3-2-3 15,-9-3-3-15,5 4 1 0,-7 0-4 16,-3 4 13-16,0 4 17 0,-6 2-7 15,3 6-2-15,-1-1-2 0,4 0-9 16,2 3 3-16,11 0-4 16,0 0-8-16,5 1-1 0,5 0 2 15,0 0-3-15,0-1 1 0,0 3 3 16,0 1-4-16,5-2 1 0,5 3 5 16,-6 1-2-16,0-1 1 15,0 2 3-15,-2 0-5 0,3 2 0 16,1 1 4-16,-2-1-8 0,-2 4 0 15,4-2 9-15,2 0-11 0,-3 2 4 16,1 1 1-16,2 0-4 0,4 0 2 16,-1 0 1-16,3 1-2 0,3-1 0 15,-5 2 2-15,3-1-3 16,-1-1 2-16,-6-1-1 0,-4 1 0 16,1-1-11-16,-1 0 8 0,-4-4-3 15,-4-3 1-15,-5 1 1 0,1-5-1 16,-6-1 1-16,-3 0-2 0,-2-4-2 15,3 0-2-15,-5-4 5 0,-1-5-5 16,1-7-6-16,0-2 5 16,5-5-4-16,9 0 3 0,3-1 10 15,2-1 0-15,8-1-1 0,11-3 5 16,6 1-3-16,6 2-3 0,4 1-4 16,4 3-43-16,4 2-43 15,1 4-63-15,-1 3-57 0,-4 3-268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1T02:18:32.31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15284 8927 862 0,'0'0'0'0,"0"0"0"0,0 0 384 16,0 0-302-16,0 0-24 0,0 0-6 15,0 0-21-15,0 0 12 0,42 13-12 16,-28 0-4-16,-1 1 0 16,-3-2 0-16,0 1 4 0,3-4-2 15,-5-6-8-15,4 0 1 0,-3-3 5 16,5 0 5-16,-4-5 3 0,3-4-6 15,-3 2-14-15,5-5 3 0,-5 3-8 16,4-2-10-16,3 1 0 16,-5 1 16-16,7 1-18 0,2 5 4 15,-5 1 11-15,1 2-16 0,-3 2 6 16,3 1 5-16,-5 2-12 0,3-1 8 16,-5 0 0-16,0 3-7 0,-4-3 6 15,7 1-2-15,-7 0-1 16,-2-1 0-16,6 0 15 0,-1 1-12 15,-3-3 11-15,6 1-6 0,-3-2-7 16,5-1 7-16,-2 0-3 0,3-4-9 16,1-4 8-16,-5 2 1 0,5 1-8 15,1 3 5-15,-7 0-2 0,9 2 0 16,-7 0-1-16,3 2 2 16,-1 3-2-16,-1 0 1 0,-3-1 1 15,-2 2-2-15,5-1 1 0,-7-2 2 16,4 0-4-16,-2-1 3 0,1-1 1 15,-3-1-4-15,6 0 3 0,-3 0 1 16,5 0-4-16,-4 0 3 16,3 0-2-16,3 0-3 0,-3 0 8 15,3-1-1-15,3-4-4 0,-5 1 0 16,1-2 1-16,1 1 0 0,-5-2-6 16,1 2 6-16,-6 3 0 15,2 1-5-15,1-1 5 0,-5 2 0 16,0 0-1-16,0 0 2 0,-2 0-2 15,4 0 2-15,1 0 4 0,-5-1-6 16,4 1 2-16,0-2 2 0,-4-1-4 16,0 2-1-16,2 0 4 0,-4 1-4 15,5 0 2-15,-1 0 2 0,2 0-4 16,-2 0 2-16,2 0 2 0,5 0-4 16,-5-4 3-16,4-3 1 15,2 1-4-15,-1-2 3 0,1-1 2 16,-1 2-6-16,1 0 5 0,-4 2 1 15,5 1-4-15,-5 4 2 0,4 0 5 16,-3 0-6-16,3 0 0 16,-4 2 8-16,3 5-7 0,1-1 15 15,-6 0-1-15,7 0-10 0,-7 0-5 16,6 4 0-16,-4-2 0 0,-1-1 0 16,5-3 0-16,-6-3 0 0,3-1 0 15,-1 0 0-15,-4-4 0 16,0-2 0-16,-2-3 0 0,2 3 0 15,-4 2-57-15,0 1 2 0,0 3-58 16,0-2-50-16,-6 1-87 0,2 1-172 16,0 1-219-16,-9 3 358 0</inkml:trace>
  <inkml:trace contextRef="#ctx0" brushRef="#br0" timeOffset="2057.92">23117 10111 826 0,'0'0'0'0,"0"0"383"16,0 0-287-16,0 0-31 16,0 0 24-16,0 0-17 0,10 69-34 15,-2-50-12-15,-2-4-18 0,3-2-1 16,-1 0-4-16,-2-8-4 0,2 3 2 16,-1-4-2-16,-5-4-52 0,-2 0 8 15,0 0-7-15,0-1-25 0,0-8 4 16,0 3 6-16,0-6-76 15,-7-1 11-15,3-3-13 0,-4 2-11 16,4-1 35-16,-2 5 55 0,4 3 65 16,2 3 2-16,0 0 113 0,0 3-5 15,2 1 13-15,6 0 15 0,2 0-3 16,5 0-30-16,3 4-23 16,-1-2 0-16,10 1-23 0,0 3-5 15,2-3 8-15,-2 3-10 0,-3-2-22 16,-3 3-2-16,-7 1-8 0,1-4-6 15,-7 3-6-15,-2-3 8 0,-4-3-6 16,1 1-7-16,-3-2 13 16,0 1-1-16,0 1 0 0,0-1 10 15,-3 0-2-15,-3 3-17 0,0-2 2 16,-4 4-4-16,-1 0-6 0,-1 6 6 16,0 5-1-16,-3 1-2 0,1 3 0 15,1 3 3-15,3-1-4 16,2 0 2-16,1-1 5 0,5-3-8 15,2-3 4-15,0-1 0 0,0-5-3 16,2-4 2-16,3-2 0 0,-1-1-2 16,0-1 2-16,-2-2 0 0,-2 0-2 15,6 0-11-15,-6-4-11 0,0-2-17 16,0-5-17-16,0-1-64 16,0-2-62-16,0-1-49 0,0 2-165 15</inkml:trace>
  <inkml:trace contextRef="#ctx0" brushRef="#br0" timeOffset="3525.28">25014 10051 577 0,'0'0'0'0,"0"0"0"0,0 0 318 16,0 0-176-16,0 0 1 0,0 0-49 16,0 0-1-16,0 0-2 15,0 0-1-15,-10-2-12 0,10 0-15 16,-2 2-5-16,2 0-2 0,0 0-112 15,-2 0 112-15,2 0 14 0,0 0-62 16,0 2-7-16,0 6 12 16,0 2 3-16,4 8-8 0,-2 5 9 15,2 2-5-15,0-2-8 0,-2 3 9 16,0-1-7-16,2-1-5 0,1 1 4 16,-3-5-4-16,4-2-2 15,-4-2 2-15,2-4 2 0,-2-2-4 16,2-3 2-16,-4-2 2 0,0-1-5 15,0-4 4-15,0 1 5 0,0-1-9 16,0 0 4-16,0 1-6 0,2-1 8 16,-2 2 3-16,2-1-6 0,-2-1-2 15,0 0 2-15,0 0 0 0,0 0-1 16,0 1 0-16,5 2-4 16,-5-2 3-16,0-1 7 0,0 0-5 15,0 0-2-15,0 0 2 0,0 0-1 16,0 0 0-16,0 0 0 0,0 0 1 15,0 0-1-15,0 0 0 16,0 0 1-16,0 0-1 0,0 0 0 16,0 0-4-16,0 0-2 0,4-1 9 15,-4 1-6-15,2-2-10 0,2 2 15 16,-4-1-4-16,2 0-10 0,-2 1 14 16,2-2-4-16,-2 2-5 0,0 0 11 15,0 0-4-15,2 0 0 16,-2 0 0-16,0 0 1 0,0 0-2 15,0 0 2-15,0 0 0 0,0-1-2 16,0 1 1-16,0-1-1 0,0 1-5 16,0 0 9-16,0 0-5 0,0 0-6 15,0 0 11-15,0 0-3 0,0 0 0 16,0 0-1-16,0 0 2 16,0 0-2-16,0 0 2 0,0 0 0 15,0 0-1-15,0 0 0 0,0 0-1 16,0 0-5-16,0 0 11 0,0 0-7 15,0 0-5-15,0 0 10 0,0 0-6 16,0-1-8-16,0 1 15 16,4 0-4-16,-4 0 0 0,0 0-1 15,0 0 1-15,0 0 0 0,0 0 0 16,0 0-1-16,0 0-4 0,0 0 6 16,0 0-2-16,0 0-4 0,0-1 7 15,0 1-4-15,0 0-5 0,0 0 11 16,0 0-6-16,0-1-3 15,2-1 10-15,-2 2-5 0,4 0 0 16,-4 0-6-16,0-1 4 0,0 1-4 16,0 0 9-16,0 0-5 0,0 0-5 15,0 0 12-15,0 0-7 0,0 0-2 16,0 0 7-16,0 0-3 16,0 0 0-16,0-1-1 0,0 1 1 15,0-1 0-15,0 1-1 0,0 0-1 16,0 0 4-16,0 0-4 0,0 0-12 15,0 0-2-15,0 0 12 0,0 0-1 16,0-1-4-16,0 1 12 16,0 0-4-16,0-1-4 0,0 1 8 15,0 0-6-15,0-3-4 0,0 3 8 16,0-1-2-16,0 0-5 0,0 1 11 16,0-1-4-16,0 1-2 0,0 0 2 15,0 0-2-15,0 0-5 16,0 0 5-16,0 0-8 0,0 0-10 15,0 0 12-15,0 0-8 0,0 0-1 16,0 0 15-16,0 0-3 0,0 0-2 16,0 0 11-16,0 0-6 0,0 0-1 15,0 0 4-15,0 0-4 0,-2-1-55 16,0 1-27-16,0-1-40 16,2 0-118-16,-4-3-171 0</inkml:trace>
  <inkml:trace contextRef="#ctx0" brushRef="#br0" timeOffset="4183.84">24101 10310 947 0,'0'0'0'0,"0"0"412"15,0 0-244-15,0 0-60 0,0 0-54 16,0 0-5-16,0 0 5 0,0 0-29 15,78 11-11-15,-43-19 0 0,-2 0-7 16,-2-1-7-16,-8 3 0 16,-8 3 6-16,-5 3-7 0,-4 0-44 15,-4 0 5-15,-2 0-13 0,-2 0 6 16,-6 1-29-16,0 1-37 0,-3 1 18 16,1-2-12-16,2-1-66 0,-3-1-44 15,3-6-60-15,-4-1-243 16</inkml:trace>
  <inkml:trace contextRef="#ctx0" brushRef="#br0" timeOffset="4417.93">24208 10186 408 0,'0'0'0'0,"0"0"515"16,0 0-359-16,0 0-22 16,0 0-14-16,0 0-33 0,0 0-33 15,0 0-8-15,15-3 2 0,-11 19-4 16,0 7-12-16,0 4-5 0,-4 3-8 15,2 2-4-15,-2-1-1 0,0-2-6 16,0-3-3-16,0-6 2 16,4-6-5-16,0-6-4 0,-2-4 4 15,5-1-4-15,-1-3-74 0,2-7-11 16,4-6-50-16,-1-6-146 0,3-6-256 16</inkml:trace>
  <inkml:trace contextRef="#ctx0" brushRef="#br0" timeOffset="4883.22">25479 10065 1038 0,'0'0'0'0,"0"0"390"16,0 0-199-16,0 0-73 0,0 0-31 15,79 6-24-15,-54-6-26 0,2-4-23 16,-5 1-13-16,-1 0 1 16,-2 2-4-16,-13-1-91 0,0 1-17 15,-2 1-93-15,-4 0-94 0,-6 4-101 16,-9 0-339-16</inkml:trace>
  <inkml:trace contextRef="#ctx0" brushRef="#br0" timeOffset="5024.32">25488 10217 1185 0,'0'0'0'0,"0"0"350"0,0 0-209 16,0 0-54-16,0 0-18 0,86 1-27 15,-57-8-28-15,-4 0-15 0,-2-1-53 16,-2 1-47-16,-3 0-99 16,-1 3-90-16,-5 0-173 0</inkml:trace>
  <inkml:trace contextRef="#ctx0" brushRef="#br0" timeOffset="5715.51">26234 10031 1042 0,'0'0'0'0,"0"0"281"0,0 0-174 15,0 0-50-15,0 0-7 0,-23-62-8 16,19 47-25-16,-4-1-12 0,1 6-2 16,-1 1 20-16,-4 4 2 0,-3 5 0 15,1 0 1-15,-5 4-1 0,-1 0 1 16,1 2 4-16,7 4-11 0,-5 0-3 16,3 3 0-16,5 4-4 15,-1-2 2-15,6 1 4 0,4-1-11 16,2-3-8-16,8 1 2 0,1 1 6 15,3-1-8-15,3 0 2 0,3 2 3 16,-5 0-8-16,3 1 8 16,1 1-1-16,-3-1-3 0,-3-1 0 15,1 2 1-15,-5-1-3 0,-3-3 4 16,0 1-2-16,-4-3 0 0,-2-1-4 16,-4 0 1-16,-4-4-1 0,-1 0 5 15,-5 0-2-15,4-5-15 16,-7-1 13-16,3 0-6 0,1-6-9 15,-3-5 5-15,5-6-8 0,-1-2-10 16,4-4 13-16,1 2 8 0,3 1 6 16,4 2 8-16,0 7-3 0,4-2-2 15,7 0 2-15,3 3 5 0,1 0-7 16,7 3 2-16,1 0 11 16,4 2-6-16,0-2 14 0,-4 1-5 15,-5 2-4-15,-3 3 1 0,-7 1-9 16,-2 0-4-16,-4 2 2 0,-2 0 18 15,0 2-7-15,-2-1 7 0,0 1-9 16,-2-1-5-16,0-1 5 0,2 0-9 16,2-1-2-16,-2-1 2 15,2 0-1-15,0 0-3 0,0 0 6 16,0 0-6-16,0 0 0 0,-2-1 6 16,2 1-3-16,0 0 0 0,0 0 0 15,0 0 6-15,0 0-5 0,0-2 2 16,0-1-6-16,0 0-47 15,0-3-16-15,0-1-73 0,2-1-105 16,0 0-51-16,0 1-311 0</inkml:trace>
  <inkml:trace contextRef="#ctx0" brushRef="#br1" timeOffset="9123.66">22924 10110 380 0,'0'0'0'0,"0"0"0"0,0 0 146 15,0 0 314-15,0 0-288 0,0 0-41 16,0 0-33-16,0 0 12 0,0 0-19 16,2-17-23-16,-6 17-15 0,2 0-9 15,-2 5-15-15,0 4-13 0,0 6-5 16,-7 6 3-16,3 4 5 15,-4 4 4-15,-1 3-9 0,-5 3-1 16,1 0 4-16,-1 1-8 0,3-1-1 16,1-3 4-16,-1-5-10 15,7-5 0-15,2-4 5 0,2-3-9 0,0-6 0 16,4-2 4-16,0-5-4 16,0-2-20-16,0 0-7 0,0 0-15 15,6-1-21-15,-4-7 29 0,2-5-25 16,2-1-48-16,-2-3 6 0,2 3-11 15,-6-2-25-15,3 3 18 0,-3 1-54 16,0 0-27-16,0 0 37 16,0 1-40-16</inkml:trace>
  <inkml:trace contextRef="#ctx0" brushRef="#br1" timeOffset="9625.52">22734 10191 518 0,'0'0'0'0,"0"0"299"0,0 0-144 16,0 0-29-16,0 0-21 0,0 0-10 15,0 0-22-15,0 0-17 0,0 0 10 16,-16-41-7-16,16 41-19 0,0 0 1 16,0 0-7-16,0 0-10 0,0 0 4 15,0 0 8-15,0 0 0 0,0-1 1 16,0 1-4-16,0 0-13 16,0 0 1-16,0 0 2 0,0 0-11 15,0 0-1-15,0 0 0 0,0 0-4 16,0 0-3-16,0 0 5 0,0 0-10 15,-2 0 2-15,2 0 8 0,0 0-9 16,0 0 0-16,0 0 4 16,0 0-3-16,2 0-1 0,6 2 0 15,-2 1 17-15,4 5-12 0,3 1 4 16,5 7-6-16,5 1 2 0,2 4 4 16,2 4-8-16,2 0 0 0,4-2 3 15,-6 2-4-15,4-4 0 16,0 0 0-16,-8-2 0 0,-1-3 0 15,-11-2 0-15,1-3 0 0,-8-1 0 16,2-5 0-16,-6 1 0 0,0-3 0 16,0-2 0-16,0-1 0 0,0 0 0 15,0 0 0-15,-2 0 0 0,0 1 0 16,2-1 0-16,0 0 0 16,0 0 0-16,0 0 0 0,0-1 0 15,-2-2 0-15,0-1 0 0,0 1 0 16,2-1 0-16,0-1 0 0,-6 0 0 15,6-2-28-15,0 2 1 0,-2-2-16 16,2 4-43-16,0-1-57 16,0 4-63-16,6 0-90 0,-4-1-109 15</inkml:trace>
  <inkml:trace contextRef="#ctx0" brushRef="#br0" timeOffset="14665.66">14658 9021 238 0,'0'0'0'16</inkml:trace>
  <inkml:trace contextRef="#ctx0" brushRef="#br0" timeOffset="18727.25">14763 9294 163 0,'0'0'0'0,"0"0"734"0,0 0-567 31,0 0-28-31,0 0-30 0,0 0-8 0,0 0-28 0,0 0-18 0,-2 8-12 16,9-3-10-16,3 3 22 15,-4-2-20-15,4-2-13 0,-1-1 6 16,1-2 6-16,4-1-11 0,3 0 1 15,-3-4-9-15,-1-2-2 0,-3-6 3 16,1 2-2-16,-1-2-5 16,0-2-7-16,-4 3 3 0,7 3-1 15,-7 4 0-15,-2 2-3 0,6 2 2 16,-3 1 4-16,3 5-2 0,2 2 3 16,5 3-2-16,-5 0 0 0,5-4-5 15,-1-1 2-15,-3-2 0 16,3-1-3-16,-3-3 0 0,-1 0 2 15,-1 0-2-15,-1-3 4 0,0-3-2 16,-2-1 1-16,1-1-2 0,3 3-1 16,-6-1 0-16,3 3 2 0,-1 2-2 15,0 0 0-15,2 1-1 0,1 0 1 16,-1 0 0-16,3 3-1 0,-5 1 1 16,4 1 0-16,-6 1 1 15,7-1-1-15,-7-1 0 0,2 0 0 16,3-1 0-16,-3 0 0 0,4-3 1 15,-1 0 1-15,3-5-3 0,-1-5 2 16,1-3 3-16,3 1-5 16,-3 0 2-16,-2 2 0 0,-7 4-2 15,1 2 2-15,-4 4-3 0,2 0 0 16,0 3 1-16,-2 4 1 0,4 2 0 16,1-4 10-16,1 0-8 0,-2-3 0 15,2-1 1-15,3 0-2 0,5-1 2 16,-6 0 2-16,5-3-4 15,-5-2 2-15,3 2-1 0,-5 3-4 16,4 0 3-16,-3 1-1 0,-1 5 0 16,2 2 0-16,-2-1 3 0,5 0-4 15,-3-1 2-15,3-5 3 16,-3 1-5-16,7-2 2 0,-1 0 3 0,-1-3-3 16,-1-4 2-16,0 3-2 15,-5 1-2-15,-1 2 2 0,2 0 0 16,-3 1-2-16,-1 0 2 0,2 2 1 15,-2 3 5-15,-2 1 4 0,7 0-11 16,-3-2 0-16,-4 0 0 16,8-1 0-16,-7-2 0 0,3-1 0 15,0 0 0-15,-4 0 0 0,-2 0 0 16,0 0 0-16,-2 0 0 0,0 0 0 16,0-1 0-16,0 1 0 0,0 0 0 15,0 0 0-15,0 0 0 16,0 0 0-16,0 0 0 0,0 0 0 15,0 0 0-15,0 0 0 0,0 0 0 16,0 0 0-16,0 0 0 0,0 0 0 16,0 0 0-16,0 0 0 0,0 0 0 15,0 0 0-15,0 0 0 0,0 0 0 16,0 0 0-16,0-3 0 16,-2 2 0-16,2 0 0 0,-2 1 0 15,2 0 0-15,0 0 0 0,-2 0 0 16,2-1 0-16,0 1 0 0,0 0 0 15,0-1 0-15,0 1 0 0,0-2 0 16,-2 1 0-16,-2 0 0 16,2 0 0-16,2-1 0 0,0 0 0 15,0 2 0-15,-2-2 0 0,2 2 0 16,0 0 0-16,-4-2 0 0,4 2 0 16,0 0 0-16,0 0 0 0,0 0 0 15,0 0 0-15,-2 0 0 0,0 0-19 16,0 0-12-16,-3-1-19 15,1-1-10-15,-2 1-48 0,4 1-102 16,0 0-2-16,-6 0-70 0,-5 0-325 16,-1 3 162-16</inkml:trace>
  <inkml:trace contextRef="#ctx0" brushRef="#br0" timeOffset="24539.59">23053 11315 517 0,'0'0'0'0,"0"0"531"16,0 0-378-16,0 0-36 0,0 0-15 15,0 0-12-15,0 0-39 0,0 0-20 16,2 2 5-16,0 17 8 0,0 4-15 15,6 3-4-15,-6 0-3 0,0 3 4 16,2 1-1-16,0 3-3 16,-2-3-4-16,1 1-8 0,3-5-3 15,-6-5 2-15,0-3-7 0,2-7 1 16,-2-4 3-16,0-4-7 0,0-3 2 16,0 0 5-16,2-1-7 0,-2-11 2 15,4-4 14-15,0-9-18 16,0-5 1-16,5 3-1 0,-3-2-9 15,6 5 2-15,-4 3 6 0,3 2-5 16,1 4 7-16,3 0 4 0,-7 3-4 16,6 2 1-16,-1 2 1 0,1 1 1 15,1 0 0-15,1 4 6 0,-1 3-6 16,-3 0 1-16,-4 10 0 16,3 4-4-16,-5 4 3 0,0 2 3 15,-2 2-5-15,0 1 1 0,-2 1 0 16,-2-3 3-16,0-1-2 0,0-2 7 15,0 0-6-15,-2-2 1 0,-2-2 6 16,0-4-5-16,4-4 0 16,0-2 5-16,0-4-8 0,0 0-1 15,0 0 0-15,2 0 2 0,-2 0-2 16,2 0 0-16,-2 0 4 0,4 0-4 16,-4 0 0-16,0 0 3 15,0 0-3-15,0 0 0 0,0 0 1 16,0-2 2-16,2-1 1 0,-2 2-7 15,0 1 6-15,0 0 0 0,0-1-4 16,3-1 0-16,-3-1 2 0,0 0-2 16,2 0-2-16,-2-1 1 0,2 2-5 15,-2 1 3-15,0 1 5 0,0 0-2 16,0 0-2-16,0 0 7 16,0-1-5-16,0 1 1 0,0 0 0 15,0 0 2-15,0 0-2 0,0 0 0 16,0-1 0-16,0-1-1 0,4 2 2 15,-2-2-2-15,-2 0-8 0,0 1 8 16,0 0-7-16,0-1 10 0,0 2 1 16,0-3-6-16,0 2 5 15,0 1 2-15,0-1-6 0,0 1 3 16,0 0 4-16,-2-1-8 0,2 1 2 16,0 0 2-16,0-1-2 0,0 1 0 15,0 0 2-15,0 0-2 16,0 0-1-16,0 0 5 0,0 0-6 15,0 0 2-15,-4 0 2 0,4 0-2 16,-4 2-1-16,1-1 2 0,3 0 0 16,0-1-3-16,0 0-3 0,0 0-16 15,0 0-5-15,0 0-17 0,-2-2-32 16,2 0-26-16,-2-2-32 0,0 2-54 16,0 2-37-16,2 0-129 15</inkml:trace>
  <inkml:trace contextRef="#ctx0" brushRef="#br0" timeOffset="25948.06">23888 11418 670 0,'0'0'0'0,"0"0"452"0,0 0-289 15,0 0-25-15,0 0-54 0,0 0-12 16,0 0-27-16,0 0 10 16,0 0-5-16,74 1-16 0,-41-6 3 15,4-3-12-15,-2 2-18 0,-4 4 2 16,-8 2-5-16,-8 0-8 0,-7 1-19 16,-2 0 6-16,-2 2-29 0,-4-1-1 15,0 1-13-15,-8 1-41 16,-2-3 4-16,1-1-6 0,-3-2-65 15,4-9-84-15,-7-4-52 0</inkml:trace>
  <inkml:trace contextRef="#ctx0" brushRef="#br0" timeOffset="26142.69">24024 11248 729 0,'0'0'0'16,"0"0"432"-16,0 0-305 0,0 0-38 15,0 0-19-15,0 0 34 0,0 0-33 16,6 81-38-16,-4-47 11 0,-2 1-16 15,2-1-15-15,5-5-3 0,-7-3-4 16,4-8-12-16,2-2 0 16,2-7-23-16,-4-4-56 0,5-2-27 15,1-3-35-15,-4-7-121 0,7-2-128 16</inkml:trace>
  <inkml:trace contextRef="#ctx0" brushRef="#br0" timeOffset="26647.41">24551 11230 1039 0,'0'0'0'0,"0"0"168"0,0 0-121 16,0 0 48-16,0 0-4 0,6 74-35 15,-1-46-13-15,1 2-17 0,0-3-5 16,0 2 2-16,-2-3-11 0,-2-4-4 16,0-4-1-16,0-7-7 0,3-2 0 15,-5-6 12-15,0-3-9 16,2 0 8-16,-2-5 6 0,0-7-15 15,2-6 4-15,2-5-4 0,0-4-4 16,0-3-36-16,4-1-1 0,3 3-14 16,-5 4 32-16,6 7 14 0,-3 4 0 15,5 3 10-15,-6 3-1 0,9 2 3 16,-5 3 17-16,3 2 15 16,1 0 8-16,-5 8-5 0,1 7-8 15,-6 5-1-15,3 1 0 0,-3 5-9 16,0 0-14-16,-2 1 4 0,4-1-5 15,-1-4-13-15,-3-4 11 0,-4-4-1 16,2-3-8-16,0-4 5 0,-2-2-4 16,0-5-33-16,2 0 4 15,0-8-10-15,0-5-68 0,0-2-15 16,2-4-21-16,2-2-74 0,-6 0-45 16,5-1-107-16</inkml:trace>
  <inkml:trace contextRef="#ctx0" brushRef="#br0" timeOffset="26820.41">24884 11340 400 0,'0'0'0'0,"0"0"685"16,0 0-505-16,0 0-39 0,0 0-32 16,0 0-27-16,83 21-16 0,-54-27-27 15,8-2-22-15,-4-2-9 0,-4 1-11 16,-2 2-9-16,-9 3-34 16,-7 3-40-16,-7 0-4 0,-4 1-8 15,-2 0-25-15,-4 2 16 0,-7 4-59 16,3-3-32-16,-5-2 23 0,5-1-5 15,-2-1-117-15</inkml:trace>
  <inkml:trace contextRef="#ctx0" brushRef="#br0" timeOffset="27009.82">25039 11197 863 0,'0'0'0'0,"0"0"373"0,0 0-280 16,0 0-28-16,0 0 19 0,0 0-5 15,-6 70-16-15,2-40-9 0,4 5-11 16,0-2-3-16,0 1-8 15,0-3-10-15,0-2-11 0,8-4-12 16,-2-6 2-16,2-3-2 0,1-7-35 16,-7-6 4-16,2-2-11 0,0-1-59 15,2-4-16-15,0-6-10 0,-3-5-124 16,3-2-128-16</inkml:trace>
  <inkml:trace contextRef="#ctx0" brushRef="#br0" timeOffset="27669.92">25368 11149 759 0,'0'0'0'0,"0"0"283"0,0 0-159 16,0 0-46-16,0 0 3 0,0 0-25 16,0 0-4-16,0 0-7 0,0 60 5 15,4-39-7-15,-2 3-1 0,2 0 4 16,0 4-4-16,2 0 1 16,3 0-11-16,-5 0-8 0,4-1-1 15,0-3-12-15,-4 1 3 0,1-5-1 16,-3-3-5-16,-2-1 4 0,0-3-3 15,0-2-6-15,0-3 7 0,0-1-3 16,0-5-10-16,0 0 6 16,0-2 1-16,0 2-7 0,0-2 4 15,0 1 2-15,0-1-6 0,0 0 1 16,0 2 3-16,0-1-2 0,0 0-7 16,0-1 7-16,0 2-14 0,0-2 9 15,0 0-2-15,0 1-13 16,0-1 12-16,0 0 1 0,0 0-10 15,0 0 12-15,0 0-2 0,0 0-4 16,2 0 11-16,-2 0-1 0,2 0-12 16,-2 0 5-16,0 0 1 0,0 0-7 15,0 0 7-15,2 0 3 0,-2 0-7 16,0 0 13-16,0 0-1 0,0 0 0 16,0 0-2-16,0 0 5 15,0 0-6-15,0 0 5 0,0 0 1 16,0 0-6-16,0 0 3 0,0 0 1 15,0 0-2-15,0 0-21 16,0 0 8-16,0-1-13 0,0 1 11 0,0-2 0 16,4 0-17-16,-4 1-10 15,0-3-5-15,0 1-41 0,0-1-8 16,0-1-36-16,0 2-182 0,-6 2-116 16</inkml:trace>
  <inkml:trace contextRef="#ctx0" brushRef="#br0" timeOffset="28791.36">25899 11250 1153 0,'0'0'0'15,"0"0"401"-15,0 0-259 0,0 0-57 16,0 0-39-16,0 0-4 16,0 0-8-16,0 0-14 0,79 48 5 15,-51-37-8-15,-1-4-15 0,-4-1 6 16,0-1-5-16,-13 0-6 0,0-2 6 16,-7 2-1-16,-3-2-3 0,0 1 2 15,-9 3 6-15,-5 6-8 16,-7 0 2-16,-2 3 12 0,-1 2-16 15,-3-1 6-15,-2 1 3 0,4-3-8 16,4-3 4-16,7-1-1 0,-1-6-2 16,11-2 1-16,2-3-1 0,2 0-17 15,0 0 6-15,4-1-18 0,9-5-14 16,-1 0-7-16,7 0-53 16,-3 0-60-16,1 1 14 0,3 0-33 15,-3 2-174-15,2-3-128 0</inkml:trace>
  <inkml:trace contextRef="#ctx0" brushRef="#br0" timeOffset="29337.94">26548 11283 1039 0,'0'0'0'15,"0"0"321"-15,0 0-165 16,0 0-62-16,0 0-18 0,17-64-28 15,-13 48-23-15,-4 0-6 0,0 0 2 16,-4-1-3-16,-3 0-3 0,-1 2-7 16,-8 3 2-16,-1 3 5 0,-4 4 2 15,-1 5 0-15,-1 0-1 0,-4 7-3 16,4 4 6-16,1 0-5 16,5 1-5-16,7-3 6 0,1 2-9 15,5-4-6-15,4 1 0 0,0 1 11 16,9 0-13-16,-1 2 4 0,8 3 9 15,1-1-11-15,-3 3 0 0,7 0 7 16,0-1-10-16,-1 2 5 16,-1 2 0-16,-3 2-4 0,-5 0 3 15,3 2 0-15,-5-1-2 0,-1-1-10 16,0 1 6-16,-4-1-12 0,-4 0 10 16,0-2-1-16,-8-1-1 0,-4-1 7 15,-3-3 0-15,-1 0-7 16,-3-3 9-16,0-3 0 0,-3-6-12 15,3-1 8-15,2-2 0 0,3-10-7 16,0-4 6-16,5-3-1 0,1-4-3 16,8-2 12-16,4-1-4 0,4-2-4 15,11-1 7-15,4-1-2 0,4 2 0 16,-3 1-5-16,12 6 5 0,-8 4 0 16,-1 5-2-16,0 2 0 15,-6 4-20-15,-2 1 8 0,-7 4-6 16,-4 0-27-16,-4 5 7 0,-2 2-29 15,-2-1-70-15,0 0-27 16,0-1-88-16,-4-2-293 0</inkml:trace>
  <inkml:trace contextRef="#ctx0" brushRef="#br0" timeOffset="31385.99">23941 12477 722 0,'0'0'0'0,"0"0"342"15,0 0-183-15,0 0-29 0,0 0-29 16,0 0-32-16,0 0-26 0,0 0 25 15,0 0 1-15,11 59-20 0,-7-27-13 16,2 2-9-16,-4 0 0 16,4 2-10-16,-4-3-9 0,3-2 7 15,-1-5-9-15,0-4-8 0,-2-5 4 16,0-4 5-16,-2-7-9 0,0-3 4 16,0-1 4-16,4-2-7 0,-4 0 2 15,0-9 10-15,2-6-8 16,0-8 4-16,2-9-5 0,5 2-4 15,1-1-8-15,0 4 0 0,1 5-8 16,1 2 10-16,0 6-1 0,-1 2 0 16,-1 5 14-16,2 3-5 0,3 2 0 15,4 2-1-15,-5-1 2 0,1 1-2 16,1 4 2-16,-6 9 8 0,3 0-11 16,-7 5 4-16,0 2 6 15,0 3-7-15,-1 1 7 0,-1 1-4 16,-2-2-4-16,-2 0 0 0,0-5 9 15,0-1-11-15,0-5 4 0,0-6 0 16,2-3-3-16,-2-2-2 16,4-1 3-16,-4 0-86 31,6-8 2-31,0-5-9 0,3-4-56 0,1-2-16 0,-4 1-49 0,2-4-214 0</inkml:trace>
  <inkml:trace contextRef="#ctx0" brushRef="#br0" timeOffset="31698.94">24450 12541 1253 0,'0'0'0'15,"0"0"243"-15,0 0-118 0,0 0-32 16,0 0-21-16,74 39-32 16,-47-32-24-16,2 0-2 0,-4-1-9 15,-2-1-8-15,-7 2 6 0,-3 0 2 16,-5-3-6-16,0-1 2 0,-8 0 1 15,0-2-3-15,-6 3 2 0,-2 2 26 16,-3 3-17-16,-3 2 8 16,-1 2-3-16,-5 1-10 0,1 4 9 15,-2 0-8-15,1 3-7 0,-3-1 2 16,2-2 12-16,7-2-15 0,6-7 4 16,6-4 1-16,2-5-5 0,0 0-16 15,6-2-18-15,8-6-24 16,1-3-44-16,1-2-81 0,3-3-56 15,2 0-16-15,-7 4-138 0</inkml:trace>
  <inkml:trace contextRef="#ctx0" brushRef="#br0" timeOffset="32200.89">24967 12595 1116 0,'0'0'0'0,"0"0"279"0,0 0-184 16,0 0 6-16,0 0-20 0,0 0-40 15,0 0-26-15,66-49-10 16,-52 49 12-16,1 0-6 0,3 0-6 15,-5 4 7-15,-3 4-8 0,-6 2-6 16,-4 2 4-16,-2 3 12 0,-8 3-13 16,-3 0 14-16,-7 2-5 0,5-2-6 15,-3-1 8-15,7-5-8 0,5-3-7 16,0-6 6-16,6-1 0 16,0-2-11-16,6 0 4 0,4 0 0 15,5-3-3-15,-1 2 8 0,1-3-2 16,1 4-5-16,-3 0 9 0,1 4-3 15,1 0 0-15,-5 4 0 0,3 0-1 16,-9 1-3-16,-4 1 8 16,0 2-3-16,-4 2-1 0,-11 2 0 15,-1-3 12-15,-1 2-12 0,-6 0 0 16,-2-2 8-16,3-3-9 0,5-1 2 16,-1-9 0-16,5 0-1 0,7-6-61 15,4-4 4-15,2 1-57 16,2-1 0-16,10-1-41 0,-1 3-103 15,5-1-93-15,-1 1-341 0</inkml:trace>
  <inkml:trace contextRef="#ctx0" brushRef="#br0" timeOffset="32401.41">25376 12707 1444 0,'0'0'0'15,"0"0"266"-15,0 0-201 0,0 0-24 16,0 0-6-16,-4 67-18 16,10-51-14-16,-4-4-6 0,6 0-16 15,1-5-43-15,-3-2-69 0,2-3-18 16,0-2-33-16,-3-3-96 0,1-7-65 16,-2-5-154-16</inkml:trace>
  <inkml:trace contextRef="#ctx0" brushRef="#br0" timeOffset="32681.98">25583 12466 1145 0,'0'0'0'0,"0"0"257"15,0 0-163-15,0 0 21 0,0 0-7 16,8 68-37-16,-6-43-26 16,-2-1-14-16,8-4-9 0,-2-2-13 15,13-7-8-15,4-1 5 0,0 1-5 16,1-5-2-16,-1 2-6 0,4-1-2 15,-6-2-4-15,-1 1 14 0,-3 0-2 16,-13 4-6-16,-2 0 13 16,-2 5-6-16,-8 0 0 0,-9 1 0 15,-1 2 22-15,-3 0-16 0,2-2 4 16,5-2-6-16,-5-2-6 0,7-6 4 16,4-2-4-16,6-4-74 0,-3-1-14 15,5-7-72-15,0-1-49 16,0-3-33-16,0-4-119 0</inkml:trace>
  <inkml:trace contextRef="#ctx0" brushRef="#br0" timeOffset="32965.57">25657 12410 1485 0,'0'0'0'0,"0"0"360"0,0 0-285 15,0 0-23-15,0 0-16 0,79-7-18 16,-52 8-13-16,6 2 3 16,2 0-6-16,-6 5-4 0,-2 0 4 15,-1-1-3-15,-3 1-10 0,-10-5 15 16,-1 3-5-16,-6-2-6 0,-4-1 14 16,-2-2-6-16,0-1 0 0,0 0 12 15,-2 0-13-15,-2 2 0 16,0-1 0-16,0 0 0 0,2-1 0 15,-5 0-65-15,5 0-26 0,0 0-159 16,-4 0-78-16,0 0-295 0</inkml:trace>
  <inkml:trace contextRef="#ctx0" brushRef="#br0" timeOffset="33772.91">23348 12572 1272 0,'0'0'0'15,"0"0"272"-15,0 0-139 0,0 0-56 16,0 0-23-16,60 56-15 0,-33-48-17 15,0-2-2-15,-2 2 4 0,-5-2-11 16,-3 0-12-16,-7 1 10 16,-2-1-7-16,-8 2 1 0,0-2 13 15,0-1-3-15,-6 1-2 0,-4 1 9 16,2-2-10-16,-11 3-5 0,0 1 6 16,1 2-13-16,-5 3 0 0,2 3 0 15,-3 2 0-15,1 0 0 16,2 0 0-16,5-4 0 0,5-5 0 15,9-1 0-15,2-7 0 0,0-1 0 16,6-1-46-16,5-4 2 0,-3-3-32 16,2-3-56-16,-1-1-79 0,-3 0-40 15,-4 4-59-15,-2 2-181 0</inkml:trace>
  <inkml:trace contextRef="#ctx0" brushRef="#br0" timeOffset="34507.74">22509 12497 1297 0,'0'0'0'0,"0"0"263"0,0 0-155 15,0 0-28-15,-41 73-25 0,41-48-31 16,0-5-10-16,6-3-11 16,6-3-6-16,-2-4-6 0,5-2-43 15,-3-4-50-15,-3 0-20 0,-1-4 5 16,-2-1-28-16,-4-2 1 0,-2-6-36 15,0-2-49-15,-2-4 22 0,-6 0 90 16,4-2 50-16,-3 1 70 16,3 3 42-16,4 5 103 0,0 2 20 15,0 2-1-15,7 3 15 0,3-1-26 16,6 2-35-16,7 0-17 0,6 1-25 16,2 2-2-16,6 0-2 15,3-1-20-15,-1 0-18 0,-4 0-4 16,-4-1 1-16,-6 0-13 0,-7 0-8 15,-5 0 7-15,-9 0-9 0,2 1-6 16,-4 0 10-16,-2-2-11 0,0 2-4 16,0-2 0-16,0 0 14 0,0 0-16 15,0 0 4-15,0 0 8 0,0 0-12 16,0 0 4-16,0 0 5 0,0 0-9 16,0 0 4-16,0 0 5 15,-2-2-10-15,2 2 6 0,-6-2-2 16,2-1-7-16,2 2 12 0,-2-1-5 15,-1-1-1-15,3 1 0 0,2 1 1 16,-8 0-1-16,4-2 0 16,2 3 3-16,-4 0-4 0,4 0 2 15,-5 7 2-15,1 3-9 0,0 8 12 16,2 6-3-16,-4 4-3 0,1 8 0 16,1 4 3-16,-2 3-3 15,2 1 7-15,0 2-2 0,4 0-8 0,-1-6 6 16,-3-2 2-16,4-8-5 15,2-7 0-15,0-7 1 0,2-5-7 16,4-4 12-16,-6-3-7 0,3-4-9 16,-1 0 0-16,-2 0-14 0,2-7-30 15,0-3-39-15,2-6-91 0,0 0-112 16,2-1-128-16</inkml:trace>
  <inkml:trace contextRef="#ctx0" brushRef="#br0" timeOffset="37069.17">26432 12608 317 0,'0'0'0'0,"0"0"89"0,0 0-69 16,0 0 8-16,0 0-2 0,0 0 4 15,0 0 21-15,0 0 20 0,-8-6 23 16,8 6 30-16,-2 0-4 16,0-1-11-16,0 0-13 0,0 1-7 15,0 0-6-15,2 0 14 0,0 0-14 16,-2 0-7-16,2 0-5 0,0 0-14 16,0 0-8-16,0-2-12 0,0 2-7 15,0 0-16-15,4 0-9 16,6 4 6-16,7 0 2 0,5-1 1 15,5 1 4-15,6-4-11 0,-2 0 0 16,4 0 2-16,-4-1-7 0,3 0-2 16,-3-3 0-16,-3 1 6 0,-5 0-9 15,-2-2 6-15,-5 0-1 0,-5 0-9 16,-3 2 7-16,-4 0 0 0,-2 2-32 16,-2 0 19-16,0-1-12 15,0-3-25-15,0 1-47 0,0-3-40 16,0-1-39-16,0 2-8 0,-2-4-92 15,0 2-187-15</inkml:trace>
  <inkml:trace contextRef="#ctx0" brushRef="#br0" timeOffset="37463.66">26736 12428 878 0,'0'0'0'0,"0"0"281"16,0 0-191-16,0 0-22 0,0 0-18 15,0 0-8-15,0 0 23 0,0 0-21 16,0 0 4-16,37 43-10 0,-28-37-2 16,5 0-8-16,-4 0-11 0,7 1-9 15,-5-2 3-15,3 2-8 0,1 0-3 16,-3-3 0-16,-1 2 6 16,-8-2-6-16,0-2 0 0,-1 0 3 15,-1 1-6-15,-2 1 6 0,0 0 0 16,0 0-1-16,-7 0 10 0,1 4-6 15,-8 2-4-15,3 4 13 0,-5 0-5 16,1 3 3-16,3-2 11 16,-5-3-5-16,5 0-1 0,0-2 0 15,-5-1-12-15,11-2-4 0,-7-1 10 16,9-3-8-16,4-3-2 0,-2 0 10 16,2 0-5-16,0-2-8 0,2-3 2 15,7-3 5-15,-3-1-7 0,-2 2-6 16,6 4-20-16,-4-1-25 15,1 3-8-15,-1-1-56 0,4 0-79 16,-4-3-15-16,5 1-162 0</inkml:trace>
  <inkml:trace contextRef="#ctx0" brushRef="#br0" timeOffset="38515.85">27768 12263 777 0,'0'0'0'0,"0"0"317"0,0 0-182 16,0 0-41-16,0 0-33 16,0 0 22-16,0 0-6 0,10 89-12 15,0-52-6-15,1 2-18 0,-5-2-8 16,4 4-18-16,-4-6-6 0,-1-4 1 16,3-2-10-16,-4-9 0 0,0-3 0 15,-4-6 4-15,0-4-4 16,0-2 0-16,0-2 15 0,0-3-11 15,0-5 12-15,-4-5-10 0,4-7-8 16,0-9 4-16,-2-2-4 0,8-2-15 16,0-2 10-16,7 4-4 0,-3 3-4 15,4 5 14-15,-3 3-4 0,3 5-1 16,1 4 12-16,-3-1-8 16,1 2-1-16,-1 2 6 0,2 0-4 15,-1 3-3-15,3 2 8 0,-1 2-4 16,-5 8-4-16,5 5 8 0,-9 3 5 15,6 4-3-15,-4 5 6 0,-5 4-6 16,3 1 0-16,2 2 6 16,-6-2-10-16,0-4-1 0,-2-3 11 15,0-5-5-15,0-4 1 0,0-3 12 16,0-7-9-16,-2-3 3 0,0-2 2 16,2-1-11-16,0 1-5 0,0 0 0 15,0-1 13-15,0 0-13 0,0 0 0 16,0 0 3-16,0 0-6 15,2-3 5-15,-2 1-4 0,2 1-26 16,-2-4 7-16,2-1-20 0,-2-1-35 16,0-2-31-16,0-2-48 0,0-2-90 15,0 1-121-15,2 0-331 0</inkml:trace>
  <inkml:trace contextRef="#ctx0" brushRef="#br0" timeOffset="38843.73">28390 12371 1201 0,'0'0'0'0,"0"0"269"0,0 0-198 16,0 0 11-16,0 0-17 16,0 0-37-16,62 5-16 0,-37-5-11 15,2-2-2-15,-5 1-13 0,-3 1-54 16,-11-1-65-16,2 1-16 0,-7 0-33 15,-3 1-142-15,-7 2 36 0,-9 3-187 16</inkml:trace>
  <inkml:trace contextRef="#ctx0" brushRef="#br0" timeOffset="38977.76">28384 12501 829 0,'0'0'0'0,"0"0"330"16,0 0-230-16,0 0 9 0,0 0-17 15,0 0-26-15,0 0-14 16,76 36-21-16,-51-37-17 0,4-4-13 15,-6-1 1-15,-7-2-4 0,5 4-161 16,-3-3 18-16,-5 1-65 0,-3 1-169 16,-4-2-275-16</inkml:trace>
  <inkml:trace contextRef="#ctx0" brushRef="#br0" timeOffset="39390.99">29144 12207 1067 0,'0'0'0'16,"0"0"230"-16,0 0-156 0,0 0-4 16,0 0-35-16,0 0-22 0,-74 59 3 15,55-31-3-15,-3 1 13 16,-1 3 13-16,4-5-11 0,1-1-3 15,-1-6-2-15,5-4-6 0,5-3 3 16,5-6 6-16,0-2-5 0,0-3 1 16,4-1-5-16,4-1-14 0,6 0-2 15,5 0 8-15,-1 0-6 0,9 0-1 16,0 0 3-16,2 0-5 16,6 0 0-16,0 0 0 0,-2 0 3 15,6-2-4-15,-8-2 2 0,-5 2 0 16,-5 0-13-16,-9 0-5 0,4 0-16 15,-7-2-26-15,-3-2-2 0,0 2-29 16,-2-4-18-16,-4 1-5 16,-1 3-39-16,-5-4-106 0,6 1 4 15,-4-2-97-15</inkml:trace>
  <inkml:trace contextRef="#ctx0" brushRef="#br0" timeOffset="39654.46">29144 12250 777 0,'0'0'0'16,"0"0"303"-16,0 0-178 0,0 0-24 16,0 0-17-16,0 0-8 0,0 0-19 15,-4 90-12-15,4-56-7 0,0 2 2 16,4 0-4-16,-4 0-20 16,0-2-7-16,4-1 3 0,1-7-11 15,1-5-1-15,2-4 0 0,-2-6 5 16,-2-3-5-16,-2-4 17 0,1-3-4 15,-3-1-2-15,0 0 3 0,0 0-5 16,0 0-2-16,2-3-3 16,-2 0-8-16,6-2-40 0,-2 0 6 15,-2 2-39-15,6-2-54 0,-4 0-5 16,9 2-75-16,-7-1-261 0</inkml:trace>
  <inkml:trace contextRef="#ctx0" brushRef="#br0" timeOffset="39860.64">29694 12528 1394 0,'0'0'0'15,"0"0"137"-15,0 0-67 0,0 0-47 16,0 0 8-16,0 0-17 0,-68 66-26 15,51-44-88-15,1 0-4 0,6-2-45 16,-3-7-220-16,7-10-344 16</inkml:trace>
  <inkml:trace contextRef="#ctx0" brushRef="#br0" timeOffset="40242.22">30037 12190 947 0,'0'0'0'0,"0"0"261"15,0 0-130-15,0 0-33 0,0 0-12 16,-49 65-15-16,45-44-27 0,2 1-16 15,2-3 2-15,6-1-2 0,4-2-12 16,2-6-3-16,5 1 2 16,0-2-5-16,3-2 4 0,1-1 0 31,2 1-13-31,-3-3 1 0,-1-2 3 0,-5 3-6 0,-5 1-1 0,-1 0 4 16,-8 2 0-16,0 2-1 0,-8 2 5 15,-9 3-6-15,-4 1 0 16,-1 0 0-16,-3-1 4 0,2 1-3 15,0-4 3-15,5-3-6 0,3-3-10 16,5-5-24-16,2-1-29 0,4-3-52 16,2-6-12-16,2-4-39 0,0-3-97 15,2-4-116-15</inkml:trace>
  <inkml:trace contextRef="#ctx0" brushRef="#br0" timeOffset="40460.22">30050 12136 1313 0,'0'0'0'0,"0"0"238"16,0 0-130-16,0 0 1 0,0 0-29 16,82 11-41-16,-42-8-17 0,-3 1-12 15,-2-5-9-15,-4 4-2 16,-12-2-4-16,-3 2-31 0,-10-1-38 15,1 1-30-15,-3-1-69 0,-2 2-78 16,-2-4-133-16</inkml:trace>
  <inkml:trace contextRef="#ctx0" brushRef="#br0" timeOffset="40809.54">30870 12068 1137 0,'0'0'0'16,"0"0"317"-16,0 0-244 0,0 0 33 16,0 0-1-16,0 0-35 0,89 9-24 15,-54-13-12-15,5-1-20 0,-5-1-10 16,-4 1-2-16,-11 3-4 16,-11 1-78-16,-7 1 1 0,-2 1-69 15,-8 6-37-15,-9 3-5 0,-6 0-122 16,1-1-69-16,-7 2-115 0</inkml:trace>
  <inkml:trace contextRef="#ctx0" brushRef="#br0" timeOffset="41043.44">30841 12240 762 0,'0'0'0'0,"0"0"360"0,0 0-264 16,-35 67-51-16,35-49 6 0,6-3-19 16,11-2-20-16,2-3-3 0,3-3 5 15,3-5-8-15,-4-2-1 16,-5-2 0-16,-3-8-5 0,-9 1 0 15,2-3 8-15,-6-4-7 0,0 3 11 16,-10 0 11-16,-5-3-14 0,-1 3-10 16,-5 5 2-16,-2 2 1 0,1 6-5 15,-5 6 6-15,6 3-4 0,5 5-1 16,-1 2-5-16,13-1-35 16,2 0-53-16,4 0-58 0,4-2-177 15</inkml:trace>
  <inkml:trace contextRef="#ctx0" brushRef="#br0" timeOffset="41247.03">30767 12560 1404 0,'0'0'0'0,"0"0"321"0,0 0-242 16,81-54-17-16,-38 31-28 0,5 0-19 15,-1-3-15-15,-3 2 0 16,-11 3 0-16,-11 4-51 0,-5 2-44 15,-11 1-3-15,0 0-56 0,-6-1-60 16,-2-5-28-16,-10-5-101 0,-5-1-197 16</inkml:trace>
  <inkml:trace contextRef="#ctx0" brushRef="#br0" timeOffset="41430.98">31021 11962 1023 0,'0'0'0'0,"0"0"312"16,0 0-202-16,0 0-12 0,33 77-9 15,-16-40-26-15,-3 7-20 0,7 2-16 16,-4-1 3-16,3-1-5 16,-1 0-11-16,2-4-8 0,-1-6 1 15,3-3-8-15,0-9 0 0,-3-4-3 16,-1-8-17-16,-11-3-17 0,-2-6-3 16,1-1-29-16,-5-7-41 0,-2-7-3 15,0-8-42-15,0-1-94 16,-11-7-71-16,3-3-179 0</inkml:trace>
  <inkml:trace contextRef="#ctx0" brushRef="#br0" timeOffset="41634.44">31265 11935 1103 0,'0'0'0'0,"0"0"232"16,23 66-93-16,-13-30-11 0,-4 5-18 15,-3 4-50-15,-3 4-32 0,-13-2-9 16,-3-2-3-16,-11-1-1 0,-4-4-11 15,4-3-3-15,0-7 5 0,0-6-8 16,6-8-35-16,3-6-55 16,7-4-94-16,5-6-70 0,6-6-147 15</inkml:trace>
  <inkml:trace contextRef="#ctx0" brushRef="#br0" timeOffset="42057.86">32016 12011 1365 0,'0'0'0'0,"0"0"156"0,0 0-80 16,0 0 25-16,0 0-36 16,-54 91-27-16,33-53-11 0,5 9 5 15,-3 2 2-15,7-4 2 0,5-3-15 16,7-5-15-16,11-4-5 0,7-7 5 16,7-5-6-16,4-7 0 0,-2-6 0 15,0-6-1-15,0-2-22 16,-5-9 14-16,-3-6-8 0,-4-1 5 15,-7-4 14-15,-4-4-4 0,-4 1 1 16,-2 0 5-16,-13 5-5 0,-1 5 1 16,-15 6 0-16,-4 7 14 0,-3 5-12 15,3 9 3-15,-2 1-6 16,10 1-5-16,11-2-44 0,7-3-100 16,9 0-137-16,7-3-56 0,1-7-409 15</inkml:trace>
  <inkml:trace contextRef="#ctx0" brushRef="#br0" timeOffset="46760.56">27850 10875 1094 0,'0'0'0'16,"0"0"347"-16,0 0-239 0,0 0-1 16,0 0-39-16,0 0-14 15,0 0-5-15,0 0-10 0,-35 60-10 16,35-41-13-16,2-4-6 0,7 0-6 15,7 2 4-15,-1-3 2 0,-1 3-4 16,5-2-3-16,-5-1 4 0,-2-2-6 16,-1-1 0-16,-5-2 5 15,-4 0-5-15,-2-1 3 0,0 0 12 16,-6 0-2-16,-7 1-2 0,1-1-2 16,-4 0-9-16,-3 1-1 0,-2-2 0 15,7-3 0-15,-5-2-12 16,3 0-2-16,-1 2-10 0,9-2-14 15,-3-2-7-15,5 0-28 0,4-3-42 16,2-8-34-16,0-2-2 0,0-6-29 16,0-2-10-16,4 0-93 0,0-3-291 15</inkml:trace>
  <inkml:trace contextRef="#ctx0" brushRef="#br0" timeOffset="46979.97">27836 10904 1022 0,'0'0'0'0,"0"0"354"16,0 0-206-16,0 0-10 16,80-28-32-16,-44 21-22 0,-5 3-35 15,2 3-30-15,-6-1-12 0,-5 4-1 16,-3 2-6-16,-5 0 0 0,1 0-22 16,-9-3-7-16,2 1-14 0,-1-1-8 15,-3 1-31-15,0-1-49 16,4-1 11-16,-2 0-21 0,0 0-72 15,-1 0-27-15,-3 0 3 0,4 0-124 16</inkml:trace>
  <inkml:trace contextRef="#ctx0" brushRef="#br0" timeOffset="47224.64">28218 10887 577 0,'0'0'0'0,"0"0"291"15,0 0-153-15,0 0-18 0,0 0 1 16,0 0-9-16,0 0-30 0,0 0-17 15,0 0 16-15,-33 32-3 0,15-10-23 16,3 8 0-16,-8 6-24 0,1 8-11 16,-7 7-9-16,4 5-3 15,-2 4 1-15,2 0-4 0,-2-3-1 16,3 0-2-16,-5-7-3 0,10-3 2 16,0-6 1-16,5-9-7 0,8-7-6 15,0-4-1-15,-1-8-2 16,3-5-1-16,4-4-19 0,0-4-16 15,0 0-22-15,2-4-37 0,7-7-11 16,-1 0-21-16,0-4-75 0,2 0-160 16,-3-2-131-16</inkml:trace>
  <inkml:trace contextRef="#ctx0" brushRef="#br0" timeOffset="47541.03">28024 11389 1277 0,'0'0'0'0,"0"0"301"16,0 0-198-16,0 0-37 16,0 0-20-16,72 32-24 0,-53-22-11 15,-11 1-9-15,3 1-1 0,-11 1 2 16,0-1-6-16,-3 2-13 0,-9 0 15 16,0 2-3-16,-9 0 0 0,-2 0 6 15,-2-2-4-15,3-1-1 16,1-2 5-16,2-2-1 0,5-2 0 15,8-5 11-15,4 0-5 0,2-2-1 16,6 0-3-16,4 0-4 0,3-2 2 16,3 0 5-16,3-3-7 0,1 1 2 15,5 0 0-15,-2 1-1 0,2-1-49 16,0-1 4-16,-5 1-31 16,1 0-64-16,-2 0-5 0,-7-4-45 15,4 1-167-15,-5-6-130 0</inkml:trace>
  <inkml:trace contextRef="#ctx0" brushRef="#br0" timeOffset="48136.37">28425 11352 987 0,'0'0'0'0,"0"0"297"0,0 0-207 16,0 0-22-16,0 0 11 15,-39-64-17-15,22 62-21 0,3 2-4 0,-5 4-7 16,3 5-2-16,-3 6 2 15,7-1-13-15,-1 3-9 0,7 3-3 16,-4 1 3-16,8 3-2 0,-1-1 7 16,3 1 3-16,3-3-10 0,5-3-2 15,2-2 2-15,5-5-6 0,-1-4 0 16,5-2 0-16,1-5 3 16,-3 0-3-16,-1-7 0 0,-7-1-14 15,-3-2 1-15,2-2 3 0,-6 2-3 16,0-3-2-16,-2-3 0 0,0-1 1 15,0 1-2-15,-4 2 8 0,-2 2 2 16,4 6 4-16,0 1 4 16,2 4-1-16,0 1 0 0,0-1 17 15,0 1-7-15,0 0 0 0,0 0-10 16,0 7 0-16,0 2 2 0,0 3 7 16,2 4 0-16,0 3 2 0,-2 2 7 15,6 2-4-15,-6 4 4 16,0 1 4-16,-6 3-11 0,4 2 1 15,0-2 2-15,2-6-10 0,-4 3 0 16,4-7 3-16,0-2-6 0,0-3 1 16,0-4 2-16,2-4-5 0,-2-2 0 15,0-3 0-15,0-2 1 0,2 1 0 16,-2-1 4-16,0-1-7 0,0 0 2 16,0 1 0-16,0-1 5 15,0 0-5-15,0 0 0 0,0 0 6 16,0 0-7-16,0 0 2 0,2 1 0 15,-2-1-4-15,0 0 6 0,0 0-5 16,0 0-3-16,2-1 5 16,0-1 0-16,2-3-30 0,-2 1 9 15,2 2-23-15,1-2-60 0,-3-2-55 16,-2-1-59-16,2 0-251 0</inkml:trace>
  <inkml:trace contextRef="#ctx0" brushRef="#br0" timeOffset="48648.66">28927 11269 295 0,'0'0'0'15,"0"0"65"-15,0 0-58 0,4 63 1 16,1-49-5-16,1-5-2 0,0-2-2 16,0-5-156-16</inkml:trace>
  <inkml:trace contextRef="#ctx0" brushRef="#br0" timeOffset="48980.63">28977 11233 491 0,'0'0'0'0,"0"0"315"16,0 0-162-16,0 0 6 0,0 0 4 15,0 0-52-15,0 0-39 0,0 0-21 16,0 0-9-16,19 14-6 16,-19 20 3-16,-5 7-8 0,-3 1-6 15,4-1 5-15,-2-2-6 0,2-5-3 16,-1-5-2-16,1-4-4 0,4-7-6 15,0-4 12-15,0-6 3 16,7-5-7-16,-3-1 1 0,4-2 1 16,6 0-8-16,-1 0 1 0,5 0-5 15,3 0-3-15,2 0 0 0,2-1 1 16,-1 2-5-16,7 0 0 0,-4-1 0 16,-4 0 2-16,-2 0-2 0,-11-1 0 15,2 1 0-15,-3 0-34 16,-7-3 11-16,-2 1-13 0,0-5-20 15,-2 0-9-15,-4-3-38 0,-7-2-31 16,3-3 4-16,-7-4-31 0,3-5-103 16,-5-2 7-16,1-4-88 0</inkml:trace>
  <inkml:trace contextRef="#ctx0" brushRef="#br0" timeOffset="49274.19">29027 11242 742 0,'0'0'0'0,"0"0"350"0,0 0-263 16,0 0 9-16,0 0-16 0,68-32-12 15,-35 31 18-15,0-3-11 16,6 2-16-16,0 2-9 0,-6-2-28 16,3 2-19-16,-3-1 3 0,0 1 7 15,-4 3-2-15,-7-1 2 0,-5-2 1 16,-5 3-6-16,-3 0-3 0,-1 3 2 16,-6 5-4-16,0 4-1 0,0 6 8 15,-2 4-6-15,-2 2-3 16,-2 3 4-16,-2 0-5 0,-3-1 0 15,7 1 0-15,0-3 1 0,-2-2-12 16,0-4-8-16,-4-5-14 0,6-5-14 16,-2-4 0-16,-3-3-10 0,-3-4-23 15,2 0 0-15,-3-7-18 0,-3-4-45 16,-3-2-17-16,-1-4-42 16,-1-2-67-16,-3-3-153 0</inkml:trace>
  <inkml:trace contextRef="#ctx0" brushRef="#br0" timeOffset="49453.93">29184 11281 843 0,'0'0'0'0,"0"0"389"16,0 0-261-16,0 0-42 0,0 0-23 15,-15 76-11-15,13-57-20 0,-2-1-16 16,4-1-13-16,0-2-1 0,0-2-4 16,6-6-56-16,0-2-27 0,1-4-20 15,-5-1-23-15,8-3-56 16,-2-6-31-16,-4-5-34 0,9-4-124 15</inkml:trace>
  <inkml:trace contextRef="#ctx0" brushRef="#br0" timeOffset="49627.03">29314 11229 662 0,'0'0'0'0,"0"0"446"16,0 0-299-16,-4 83-48 16,2-51 2-16,0 0-22 0,0-1-16 15,2-1-3-15,0-2-17 0,-5-5-17 16,5-4-15-16,0-5-5 0,0-4-7 15,0-6-7-15,0-4-16 0,0 0-29 16,0-7-36-16,0-6-22 16,7 1-47-16,-1-2-90 0,0 0-80 15,4 0-249-15</inkml:trace>
  <inkml:trace contextRef="#ctx0" brushRef="#br0" timeOffset="50144.46">30118 11137 1353 0,'0'0'0'16,"0"0"363"-16,0 0-260 0,0 0-85 16,0 0-5-16,0 0 2 0,0 0-5 15,60 8-8-15,-29-9-2 16,2-4 0-16,-6-1 0 0,-9 2-36 15,-7 1 23-15,-5 0-8 0,-6 2 1 16,0-2 22-16,-10 2-2 0,3 1 0 16,-3 0 4-16,-2 7 2 0,1 3 12 15,-1-1-2-15,6 3-8 0,-5 3-3 16,9 3 4-16,2 3-7 16,-2 5 3-16,0 2-1 0,2 6-3 15,0 0-2-15,-2-1 2 0,2 1 2 16,-2-4-3-16,2-5-13 0,0-4-9 15,0-8-11-15,-4-4-4 0,0-3-16 16,-2-3-38-16,-1-3-4 16,1 0-4-16,-4-4-40 0,4-5-10 15,-5-4-69-15,-1 1-46 0,-3-5 1 16</inkml:trace>
  <inkml:trace contextRef="#ctx0" brushRef="#br0" timeOffset="50352.34">30066 11355 835 0,'0'0'0'0,"0"0"459"0,0 0-265 15,0 0-51-15,0 0-51 0,0 0-11 16,66-16-33-16,-30 11-13 0,-3 3-3 16,4-1-16-16,-6 3-12 0,-2 0-4 15,0 0 0-15,-9 5 0 0,-1 4-11 16,-7 1 5-16,-5 5-9 16,-3 0-1-16,-2 3 13 0,-4 2-3 15,-4-1 0-15,-5-2 1 0,-1-1-6 16,4-2-14-16,-5-3-23 0,7 1-36 15,-2-3-43-15,-3-2 0 0,3 2-15 16,-4-3-53-16,-1 1-54 16,-3 1-5-16,-5-3-91 0</inkml:trace>
  <inkml:trace contextRef="#ctx0" brushRef="#br0" timeOffset="50586.83">30089 11598 532 0,'0'0'0'0,"0"0"441"0,0 0-251 15,0 0-22-15,-56 21 17 16,50-19-29-16,6-2-67 0,2 0-41 15,6 0-28-15,7-1-4 0,12-4 12 16,4 0-9-16,12-2-9 0,0 2 2 16,3 0 5-16,-5-1 1 0,-1 3 9 15,-5 1-8-15,-8 2-7 0,-5 0 3 16,-1 0-8-16,-9 2-7 16,-7 1 0-16,1 1 5 0,-6-3-6 15,2-1 1-15,-2 0 0 0,0 0 2 16,0 0-18-16,0 0-10 0,0 0-14 15,4-3-51-15,0-2-90 0,-2 0-76 16,-2 0-215-16</inkml:trace>
  <inkml:trace contextRef="#ctx0" brushRef="#br0" timeOffset="51240.07">31757 10875 1320 0,'0'0'0'15,"0"0"402"-15,0 0-267 0,73 18-57 16,-42-8-30-16,2-3-12 0,0 2-15 16,-11 1-14-16,-1-2-7 0,-13 1 0 15,-1-4 0-15,1-1-59 16,-8 1 15-16,-8 1-21 0,-7 3-78 15,-6 0-51-15,-3 2 23 0,-7-2-30 16,-2 2-62-16,4-1-18 0,0 0-126 16</inkml:trace>
  <inkml:trace contextRef="#ctx0" brushRef="#br0" timeOffset="51536.23">31631 11132 675 0,'0'0'0'0,"0"0"428"0,0 0-276 15,0 0-11-15,0 0-39 0,79 32-9 16,-44-32-4-16,6 0-29 0,0-2-3 15,-7-5-1-15,-6-1-24 0,-7 3-23 16,-13 2-5-16,-1 0 0 16,-7 0-4-16,2-1 0 0,-2 1 2 15,-7 3-3-15,-1 0-19 0,-2 3 12 16,-3 7 2-16,3 0 1 0,-4 5 7 16,-1 1-3-16,3 3 2 0,-3 2 1 15,1 1-3-15,4 0 2 16,-3 2 2-16,7 0-4 0,-2 1 1 15,-1 0 0-15,5-1 0 0,-2-4-1 16,2-3 2-16,2-4-2 0,0-6-46 16,2-2 5-16,0-5-10 0,0 0-51 15,2 0-10-15,2-7-19 0,0-1-82 16,-2-4-121-16,2-4-205 16</inkml:trace>
  <inkml:trace contextRef="#ctx0" brushRef="#br0" timeOffset="51882">32016 11306 995 0,'0'0'0'0,"0"0"389"16,0 0-237-16,0 0-1 0,0 0-17 15,0 0-69-15,57 17-29 0,-44-7-2 16,-5 2-9-16,0 4-8 0,9-1-2 16,-7 2-2-16,7-3-6 0,-5 1 0 15,1-1 0-15,-5-1-7 0,0-3 0 16,0 0 0-16,-8-1 0 16,2-3 0-16,1-2 0 0,-3 0 0 15,2-4 0-15,-2 1 0 0,0-1 0 16,0 0 0-16,0 0 0 0,0 0 0 15,-2 0 0-15,-1 0 0 0,1 0 0 16,2 0 0-16,-4 0 0 16,-2 0 0-16,4 0 0 0,-2 0-124 15,2 0-25-15,2 0-130 0,-2 2-22 16,-2 0-229-16</inkml:trace>
  <inkml:trace contextRef="#ctx0" brushRef="#br1" timeOffset="53852.2">27691 13361 1012 0,'0'0'0'0,"0"0"288"15,0 0-164-15,0 0-15 0,0 0-16 16,0 0-19-16,0 0-12 15,21 72-27-15,-3-55-13 0,1-2 0 16,-5 2-12-16,3-2-6 0,-2-1 0 16,-9-2-1-16,-2-1-2 0,-2 1 5 15,-2-1 9-15,-4 0 9 0,-2-1 5 16,-9 0-9-16,3 0-8 16,-5-1-1-16,-4-1-2 0,5-2-8 15,4-2 1-15,-5-2 0 0,7 0-4 16,-3-1-24-16,5-1-9 0,0-6-27 15,4-3-73-15,2-4-49 0,2-1-9 16,0-3-91-16,-3-2-85 16,1 1-186-16</inkml:trace>
  <inkml:trace contextRef="#ctx0" brushRef="#br1" timeOffset="53999.02">27656 13354 667 0,'0'0'0'0,"0"0"458"16,0 0-273-16,0 0-40 0,58-34-1 15,-40 33-73-15,5 1-41 0,2 0-7 16,2 0-18-16,4 2-5 0,0 0 0 16,2 1-119-16,-4 1-20 0,-4-1-83 15,-5-3-130-15,-7 0-145 0</inkml:trace>
  <inkml:trace contextRef="#ctx0" brushRef="#br1" timeOffset="54232.98">28071 13358 1003 0,'0'0'0'0,"0"0"293"16,0 0-188-16,0 0-24 16,-68 64 0-16,48-33-15 0,-9 9-21 15,2 3-9-15,-8 7 7 0,2 1-8 16,-5 3-17-16,-1 2-5 0,4-3-10 16,-2-4-4-16,4-5 2 0,4-4-2 15,8-10-34-15,7-3 1 16,-1-7 3-16,9-7-1 0,2-6-28 15,2-4-4-15,2-3-8 0,2-6-25 16,4-6-3-16,2-5-6 0,9-1-58 16,-3-1-52-16,-1-1-59 0</inkml:trace>
  <inkml:trace contextRef="#ctx0" brushRef="#br1" timeOffset="54610.99">27865 13778 1107 0,'0'0'0'0,"0"0"305"0,0 0-218 16,64 14 6-16,-43-6-43 16,-9 2-36-16,2-1-9 0,-7 3-1 15,-5-2-4-15,-2 3 0 0,-2 1-5 16,-15 0 1-16,3 1 4 0,-7-2 0 16,0-1 0-16,1-1 1 0,1-5 0 15,7-1-1-15,1-2 0 16,9-3 2-16,2 0-3 0,4 0-6 15,9-4 1-15,-1 0 5 0,3-1 2 16,1 3-2-16,-3 0 0 0,1 2 2 16,0 3-1-16,-1 2 0 0,-7 4 0 15,4 5 10-15,-8 0-6 0,-2 3 3 16,-6 1 2-16,-6-1-1 16,-1 1 5-16,-1-1-4 0,-5-2-5 15,3-4 0-15,1-1-1 0,1-6-4 16,4 1 2-16,-1-4-2 0,9-1-69 15,0-7-35-15,2-1-6 0,4-5-19 16,11-1-42-16,-3 1-74 16,5 0-55-16</inkml:trace>
  <inkml:trace contextRef="#ctx0" brushRef="#br1" timeOffset="55048.48">28121 13879 889 0,'0'0'0'0,"0"0"382"16,0 0-268-16,0 0-31 0,0 0 19 16,0 0-20-16,0 0-33 0,-35 77-7 15,35-56-10-15,0 4-19 0,8-3-7 16,11-6-2-16,2-4-4 16,3-3 0-16,3-5 0 0,-2-4 0 15,2 0-2-15,0-5 3 0,-9-5 1 16,3-1 0-16,-4-5 3 0,-9-3-3 15,2-3 26-15,-4-1 10 0,-4-1-12 16,-2-3-15-16,-2 1-5 16,-6-1-1-16,-6 2 4 0,-9 6 3 15,0 5-1-15,-6 8 4 0,0 6-2 16,-2 1-2-16,6 7-4 0,3 2-3 16,5-1-4-16,11-1 0 15,2-3 0-15,4-3 0 0,0 0-5 16,4-1 1-16,-2 0 2 0,2 0 0 15,-4-1 3-15,8 0-2 0,-5 1 0 16,-3-1 4-16,4 0-4 0,-4 0 1 16,0 0 0-16,0 0 0 0,0 0-8 15,0 0-3-15,0 0-15 0,2 0-18 16,-2 0-12-16,4 0-51 16,6 0-105-16,-4-1-4 0,1-6-139 15</inkml:trace>
  <inkml:trace contextRef="#ctx0" brushRef="#br1" timeOffset="57642.91">29020 13504 1046 0,'0'0'0'0,"0"0"306"0,0 0-147 16,0 0-59-16,0 0-33 0,0 0-22 16,0 0-21-16,0 0-11 0,71 53 0 15,-49-53-5-15,1 0-7 0,-6 0 0 16,-9 0 1-16,0 0-4 16,-6-2-12-16,-2 1 12 0,0-2 4 15,-8-2-1-15,4 3 2 0,-7-1-3 16,-1 3 0-16,6 0 2 0,-7 5-3 15,9 3 1-15,-2 4 0 0,2 5 7 16,2 2-7-16,2 5 0 16,2 2 2-16,0 0-3 0,2 4 2 15,0 1-1-15,-2-1 0 0,3 2 0 16,1-4 0-16,-4-5-21 0,0-2 0 16,-2-4-12-16,0-3-8 15,-4-2-2-15,-5-7-3 0,5 0-24 16,-4-4-7-16,-2-1-7 0,1-2-34 15,-7-8-9-15,4-4-48 0,-5-3-17 16,0 0-21-16,-1-3 25 0,5 2-39 16,1 2 195-16,4 4 64 0,-1 5 325 15,3 4-152-15,4 1-5 0,2 2 20 16,0 0-75-16,0 4-43 16,11-2 5-16,3 0-21 0,7-2-20 15,12 0-12-15,-2-5-13 0,6-2-9 16,-4 1-12-16,-2 1-15 0,2 3-4 15,-8 2 0-15,-4-1 3 0,-5 10-5 16,-10 4-1-16,-2 4 3 16,-4 3-2-16,0 0-18 0,-6 2 4 15,-6-3-9-15,8 0-9 0,-9-2-7 16,1-5-19-16,0 0-15 0,-5-5-2 16,0-2-21-16,-3 0-9 0,-3-3 10 15,0-2 26-15,1 0 22 16,-5 0 43-16,4 2 10 0,-2 2 43 15,2 2 27-15,5 2 21 0,3-2 9 16,11-3-18-16,4-1-11 0,0-2-17 16,15 0-16-16,1 0 20 0,7-2 5 15,6-4-28-15,2 0-9 0,8-1 8 16,0 1-6-16,-3 4-4 16,-1 1-9-16,-4 1-11 0,-9 3-3 15,-1 0 2-15,-6 3-2 0,-5 0-4 16,-2-4-1-16,-4 1 3 0,-2-1-4 15,1-2 0-15,-3 0 0 0,0 0-1 16,0 0-12-16,0-2-2 16,0 1-21-16,2 0-34 0,0 0-31 15,0 1-73-15,-2-1-105 0,0-5-268 16</inkml:trace>
  <inkml:trace contextRef="#ctx0" brushRef="#br1" timeOffset="58602.22">30188 13397 1199 0,'0'0'0'15,"0"0"356"-15,0 0-260 0,0 0-62 16,0 0-8-16,73 8-2 16,-44-4 0-16,-5 1-18 0,-1 2-9 15,-13-3-27-15,-1 3-20 0,-9 1-47 16,0-3-42-16,-4 2 5 0,-11 3-47 15,-6-2-87-15,-3 2 41 0,-3-1 29 16,0-1-44-16,-2 2 135 16,-2 1 162-16,8 0 169 0,-2 2-39 15,5-2 28-15,9-2 33 0,3 0-79 16,8-3-48-16,12-1 1 0,5-1-27 16,8-3-38-16,4-1-13 0,0-4-22 15,10-1-6-15,-4-2 2 16,-2 0-7-16,-6 2-8 0,-10 0-2 15,-9-1-29-15,-2 4 1 0,-6-2 9 16,-6 2 5-16,4 2-17 0,-11 2-1 16,-1 4 23-16,-3 5 7 0,5 2 3 15,-2 3 0-15,-1 2 11 0,1 1 7 16,-1 0 2-16,5 3 2 16,-3 2 3-16,3 0-8 0,-2 3-10 15,5-2-3-15,-1-2-4 0,2-2 0 16,6-4-27-16,-2-6-22 0,4-3-22 15,-2-6-76-15,0-2-27 0,6-3-64 16,0-8-40-16,3-1-58 31</inkml:trace>
  <inkml:trace contextRef="#ctx0" brushRef="#br1" timeOffset="58792.16">30287 13706 823 0,'0'0'0'0,"0"0"478"15,0 0-328-15,0 0-30 16,67 27-21-16,-49-14-40 0,1-3-13 15,-3 2-17-15,5 0-9 0,-7 1 4 16,-3-4-3-16,-1 2-5 0,-8-3-2 16,-2 1-1-16,0-3-3 0,-4-1 1 15,0 1 2-15,-4-2-7 0,4 2-2 16,-3-1-2-16,3-5-4 16,4 0-44-16,0 0-27 0,6-8-86 15,5-3-100-15,1-6-113 0</inkml:trace>
  <inkml:trace contextRef="#ctx0" brushRef="#br1" timeOffset="59258.98">32251 11522 14 0,'0'0'0'16,"0"0"0"-16</inkml:trace>
  <inkml:trace contextRef="#ctx0" brushRef="#br1" timeOffset="59943.28">31600 13309 1137 0,'0'0'0'0,"0"0"270"0,2 74-192 16,0-32-16-16,2 3-7 0,-2 4-11 16,-2 2-11-16,2-3-12 0,-2-1-5 15,3-6-5-15,1-4-10 0,-2-8 2 16,-2-7 1-16,4-7-2 16,-4-6 12-16,0-6 5 0,2-2-3 15,-2-1 10-15,0-2-3 0,6-2-3 16,-2-2-9-16,2-1-1 0,1 4-9 15,1-1 1-15,2 1 4 0,5 1-3 16,1 0 1-16,7-1-4 16,4 2 0-16,2 0 0 0,-4 0 2 15,-1-2-2-15,1 1-4 0,-4-1-5 16,-5 1-4-16,-3-2-11 0,-9 2-7 16,0 0-15-16,-4-2-9 0,0 0-2 15,-4-3-20-15,0 0-61 16,-4-4-18-16,-3 0-26 0,-1-5-107 15,-3-4-113-15</inkml:trace>
  <inkml:trace contextRef="#ctx0" brushRef="#br1" timeOffset="60264.69">31689 13339 1094 0,'0'0'0'15,"0"0"237"-15,0 0-127 0,66 1-26 16,-29-3 15-16,-2-2-44 0,3 3-34 15,-1-2-10-15,-10 2 1 0,-2 1-3 16,-9 0 4-16,-6 0-7 16,-5 0-3-16,-3 5 7 0,-2 7 4 15,-2 1 1-15,-3 5 3 0,-1 2-5 16,2 4-5-16,-4 3 0 0,2 4-3 16,4 5-1-16,2-3 4 0,0 3-2 15,2 1-3-15,-2-4 0 0,2 2-1 16,0-5-3-16,0-3 0 15,-2-6-8-15,2-5-6 0,-2-4-6 16,-4-4 4-16,0-4-17 0,-5-2-16 16,-1-2-18-16,-2-5-18 0,-1-3-24 15,-3-4 0-15,-1-5-39 0,-6-2-130 16,-8-5-28-16,-2-4-305 16</inkml:trace>
  <inkml:trace contextRef="#ctx0" brushRef="#br1" timeOffset="60416.26">31604 13593 1111 0,'0'0'0'16,"0"0"219"-16,77 6-118 0,-40-6-10 15,8 0-5-15,-5 0-26 0,-7-1-51 16,-11 1-18-16,-7 0-102 16,-15 3-24-16,-2 2-83 0,-19 2-233 0</inkml:trace>
  <inkml:trace contextRef="#ctx0" brushRef="#br1" timeOffset="60618.76">31220 13793 1610 0,'0'0'0'16,"0"0"83"-16,0 0-29 0,0 0-31 15,-15 68-14-15,3-45-3 0,-1-2-12 16,1 1-213-16,-4-4-13 16,-5-6-257-16</inkml:trace>
  <inkml:trace contextRef="#ctx0" brushRef="#br1" timeOffset="60934.15">29862 14004 1231 0,'0'0'0'0,"0"0"242"0,0 0-137 16,0 0-72-16,-69 75-22 0,65-52-8 15,0 1-6-15,4-5-222 16,8-5 7-16,5-7-270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1T02:24:00.212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12120 6860 277 0,'0'0'0'0,"0"0"1024"0,0 0-938 16,-21 82 30-16,17-42-7 0,4 10-26 15,0 1-15-15,0 0-26 0,2-3-15 16,2-3-15-16,2-8-1 0,2-4-10 16,5-10 0-16,-1-6 1 15,1-4 0-15,-3-5-4 0,0-2-25 16,-4-3 6-16,-1-2-9 0,-5-1 9 16,0 0 2-16,0 0 10 0,0 0 12 15,-2 0-4-15,-7 0 1 0,3 0 0 16,-2 3 20-16,0 3 1 15,3 2 0-15,1-1-3 0,4-2 0 16,-2-2-3-16,2 0-9 0,4-2-4 16,3 2 3-16,5-2 1 0,0-1 2 15,7-1 3-15,4-4 3 0,1-7-3 16,7-1-1-16,5-6-3 0,-1-2 1 16,2-2 2-16,-2-1-3 15,-4 1-3-15,-6 4 0 0,-6 0-4 16,-9 2 0-16,2-2 0 0,-8 0 3 15,3-1-2-15,-3-3 1 0,-4 1-1 16,0-4-2-16,-4-5 2 0,-7 2 0 16,-1-2-1-16,-5-1 0 15,1 1 2-15,-7 2-3 0,-6 0 2 16,-4 0 1-16,-2 1-4 0,-8-2 4 16,1 3-1-16,-3 4-1 0,-7 3 6 15,2 9 0-15,-1 11 0 0,-5 6 2 16,4 17-2-16,-2 6-3 15,1 9 1-15,5 6-2 0,5 4-4 16,6 5 4-16,10 7 6 0,8 4-4 16,13 3 7-16,6-3-5 0,12 0-2 15,11-5-4-15,6-2 0 0,6-8 0 16,9-6 0-16,3-9 0 0,7-8 0 16,2-8 0-16,6-9 0 15,6-7 0-15,0-4 0 0,-2-13 0 16,-6 0 0-16,-12-3 0 0,-13 4 0 15,-12 1 0-15,-11 4 0 0,-2 2 0 16,-8 2 0-16,-2 1 0 16,0 3 0-16,0 0 0 0,0-2-13 15,0 1-8-15,-2-3-31 0,-4 1-26 16,2 0-69-16,2-3-123 0,0 1-52 16,2 2-362-16</inkml:trace>
  <inkml:trace contextRef="#ctx0" brushRef="#br0" timeOffset="4321.27">5009 11576 1130 0,'0'0'0'0,"0"0"266"15,0 0-160-15,0 0 31 16,0 0-52-16,0 0-28 0,80 43-21 16,-47-35-5-16,-2-2-5 0,9 3-18 15,-3-1 3-15,0 2-4 0,2 1-10 16,-8 2 6-16,-4 1 0 16,2 0-5-16,-12 0 4 0,-1-1 0 15,-1 0-4-15,-11 0 3 0,-2-2 3 16,-2 2-8-16,0-4-2 0,-8 1 2 15,-5-3-9-15,-1 0 3 0,-3-1-5 16,-1-2-19-16,-5 0 3 16,-4-1 3-16,2-1-4 0,-2 1 13 15,5 0 5-15,3 2-1 0,2-2 16 16,1 2-1-16,3-4 0 0,1 0 0 16,6-1 5-16,2 1-6 0,0-1 2 31,4 0 30-31,-2 0-9 0,2 0 7 0,0-2-2 0,6-2-5 0,0-3 4 15,4 2-1-15,3 1-9 16,-1 2 4-16,7-1-6 0,-1 2-4 16,5 1 2-16,2 0-1 0,2 0-8 15,4 2 4-15,-4-2-3 0,-1 2-6 16,1-2 4-16,-2 0 1 0,-2 0-6 16,-7-2 4-16,1 2 1 15,-9-1-4-15,0 0 3 0,-1 0 2 16,-5 0-6-16,-2-2 6 0,0 0 1 15,0-2-3-15,-4-6 3 0,-5-2 0 16,-3-5-6-16,-5-6 4 16,1 1 0-16,-3-2-4 0,1 1 3 15,1 5 1-15,3 3-4 0,5 6 2 16,7 4 2-16,2 3-4 0,-2 2 2 16,2 1 0-16,0 0 0 0,0 0-1 15,0 0 1-15,2 0-8 0,0 0 3 16,3 0-15-16,5 1-47 15,-4 2-50-15,4 2-128 0,-1 4-254 16</inkml:trace>
  <inkml:trace contextRef="#ctx0" brushRef="#br0" timeOffset="5271.55">13079 12698 1039 0,'0'0'0'0,"0"0"396"0,0 0-299 16,0 0 8-16,60-27-26 0,-38 12-25 15,7-2-22-15,-4 3-17 0,-2 2-8 16,-5 2-8-16,-5 3-2 0,-1 0-20 16,-6 5-26-16,-1 1-8 15,-5 1-41-15,0 4-21 0,0 8 23 16,-9 1-24-16,-1 2-70 0,0 4-8 16,-1 0-10-16,-3-1-83 0</inkml:trace>
  <inkml:trace contextRef="#ctx0" brushRef="#br0" timeOffset="5519.71">13157 12837 653 0,'0'0'0'0,"0"0"371"0,0 0-178 16,0 0-51-16,0 0-29 0,0 0-24 15,0 0-7-15,0 0-13 0,25 6-13 16,-13-10-14-16,5-1-11 16,-3 1-15-16,3 1-5 0,0 1 0 15,-1 0-8-15,1 1 0 0,-1 0 1 16,3 0-5-16,-7 0 2 0,-2 1 3 15,-3 0-5-15,1 0 2 0,-6 0 2 16,2 0-4-16,-2 0 2 0,-2 0 2 16,0-1-5-16,0-2-6 15,-2-4-21-15,-2 0-63 0,2 4-39 16,-2 3-41-16,0 9-164 0,-3 6-304 16</inkml:trace>
  <inkml:trace contextRef="#ctx0" brushRef="#br0" timeOffset="7986.47">21360 9484 1218 0,'0'0'0'0,"0"0"258"15,0 0-148-15,-5-63 0 0,20 41-21 16,-1 0-27-16,13-1-22 0,8 0-10 16,3 6-6-16,3 7-3 0,0 8-10 15,1 3-5-15,-7 14-5 0,-4 7-2 16,-4 9 2-16,-9 5-2 0,-5 4 0 15,-13 4 0-15,0 3-1 16,-17 4 3-16,-6 3 1 0,-8-1 0 16,-4-2-1-16,-4-4 2 0,0-6-1 15,-1-11 6-15,7-6 3 0,6-10 2 16,9-10-3-16,8-4 3 0,10-3-7 16,6-12-6-16,12-6 0 15,13-5 0-15,4-2 0 0,7 0 0 31,-1 3 0-31,5 3 0 0,1 5 0 0,-10 3 0 0,3 7 0 0,-11 5-26 16,-5 2 3-16,-3 2 4 0,-9 5-13 16,1-1-42-16,-3 1-42 15,-4-3-46-15,-1-1-68 0,3-2-69 16,-6-1-263-16</inkml:trace>
  <inkml:trace contextRef="#ctx0" brushRef="#br0" timeOffset="8613.04">22174 9800 979 0,'0'0'0'0,"0"0"320"15,-6 82-191-15,-5-54-17 0,-3 2 12 16,0 1-44-16,-5-1-26 0,-2 1-6 16,-6 2-10-16,-4 0-8 15,-2-5-8-15,-4-1-6 0,-2-5-5 16,0-1-3-16,-5-3-3 0,-1-3-1 15,-5 0-4-15,-2-5 0 0,-6-3 5 16,1-5-5-16,-7-2 0 0,2-9 3 16,4-10-4-16,-6-11 2 15,12-10 0-15,2-11-2 0,7-14-1 16,8-8 2-16,4-9 0 0,8-9-14 16,8-1 9-16,11 0-21 0,4 5 25 15,15 9 2-15,8 6-2 16,8 0 2-16,6 2 8 0,12-2 4 0,15 3-3 15,7 4 5-15,5 7 0 16,3 10-3-16,1 11-3 0,-1 11-8 16,4 8-1-16,-7 9 0 0,1 9 0 15,-9 13-1-15,-8 11 2 0,-9 9-2 16,-7 8-11-16,-7 4 5 16,-4 7 3-16,-4 8 1 0,-6 3 5 15,-7 6-2-15,-1 3 0 0,-9 3 2 16,-2 3-1-16,-4-1 0 0,-10 1 1 15,-7-3 4-15,-5-4 1 0,-12-4 5 16,-1-4 0-16,-6-7-8 0,-2-4-4 16,-1-7 0-16,1-7 0 15,-1-5 0-15,1-8 0 0,8-7 0 16,6-6 0-16,8-3 0 0,7-5 0 16,5-2 0-16,3-2 0 15,6 0 0-15,-2 0 0 0,2 0 0 16,0-2 0-16,2 1 0 0,2-4 0 15,5 0 0-15,1 3 0 0,0-1 0 16,-1 1 0-16,-5-1 0 0,0 0-64 16,2-1 11-16,-6 1-40 0,2-2-75 15,2-1-23-15,0 4-22 0,-4 0-195 16,2 2-255-16</inkml:trace>
  <inkml:trace contextRef="#ctx0" brushRef="#br0" timeOffset="12144.69">31114 14358 96 0,'0'0'0'0,"0"0"-18"0,0 0 18 15,0 0 0-15,0 0-66 0</inkml:trace>
  <inkml:trace contextRef="#ctx0" brushRef="#br0" timeOffset="12835.12">31079 14398 226 0,'0'0'0'16,"0"0"34"-16,0 0-30 16,0 0-3-16,0 0-1 0,0 0 0 15,0 0-25-15,0 0 11 0,0 0 21 16,4-12 9-16,-4 10 0 0,0 1-7 16,0-2 9-16,0 2 13 0,2-2-8 31,-2 3 2-31,4-1-4 0,-4 1-13 0,0 0-7 0,0-1 0 15,0 1-2-15,0 0-3 0,0-1-14 16,0 1-13-16,0-1-7 0,0 1-10 16,0 0-42-16,0 0-43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14157-3A05-6BA7-4B7A-E3514A2D2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F166BB04-D749-8901-F7D6-73BDF7B23A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797907E-A874-77FA-F580-2EC53ADAF7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來看 </a:t>
            </a:r>
            <a:r>
              <a:rPr lang="en-US" altLang="zh-TW" baseline="0" dirty="0"/>
              <a:t>104 </a:t>
            </a:r>
            <a:r>
              <a:rPr lang="zh-TW" altLang="en-US" baseline="0" dirty="0"/>
              <a:t>年會考非選題，大冠買了一包宣紙練習書法，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每星期一寫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張，每星期二寫 </a:t>
            </a:r>
            <a:r>
              <a:rPr lang="en-US" altLang="zh-TW" u="none" baseline="0" dirty="0"/>
              <a:t>2 </a:t>
            </a:r>
            <a:r>
              <a:rPr lang="zh-TW" altLang="en-US" u="none" baseline="0" dirty="0"/>
              <a:t>張，依此類推，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就是除了星期日寫 </a:t>
            </a:r>
            <a:r>
              <a:rPr lang="en-US" altLang="zh-TW" u="none" baseline="0" dirty="0"/>
              <a:t>7 </a:t>
            </a:r>
            <a:r>
              <a:rPr lang="zh-TW" altLang="en-US" u="none" baseline="0" dirty="0"/>
              <a:t>張以外，星期幾就寫幾張，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我們列出來觀察看看，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星期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寫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張、星期二 </a:t>
            </a:r>
            <a:r>
              <a:rPr lang="en-US" altLang="zh-TW" u="none" baseline="0" dirty="0"/>
              <a:t>2 </a:t>
            </a:r>
            <a:r>
              <a:rPr lang="zh-TW" altLang="en-US" u="none" baseline="0" dirty="0"/>
              <a:t>張，星期三 </a:t>
            </a:r>
            <a:r>
              <a:rPr lang="en-US" altLang="zh-TW" u="none" baseline="0" dirty="0"/>
              <a:t>3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一直到星期日寫 </a:t>
            </a:r>
            <a:r>
              <a:rPr lang="en-US" altLang="zh-TW" u="none" baseline="0" dirty="0"/>
              <a:t>7 </a:t>
            </a:r>
            <a:r>
              <a:rPr lang="zh-TW" altLang="en-US" u="none" baseline="0" dirty="0"/>
              <a:t>張。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接下來回到星期一再寫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張、星期二 </a:t>
            </a:r>
            <a:r>
              <a:rPr lang="en-US" altLang="zh-TW" u="none" baseline="0" dirty="0"/>
              <a:t>2 </a:t>
            </a:r>
            <a:r>
              <a:rPr lang="zh-TW" altLang="en-US" u="none" baseline="0" dirty="0"/>
              <a:t>張，這樣寫下去。</a:t>
            </a:r>
            <a:endParaRPr lang="en-US" altLang="zh-TW" u="none" baseline="0" dirty="0"/>
          </a:p>
          <a:p>
            <a:pPr marL="0" indent="0">
              <a:buNone/>
              <a:defRPr/>
            </a:pP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回到題目中，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若大冠從某年的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日開始練習，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到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30 </a:t>
            </a:r>
            <a:r>
              <a:rPr lang="zh-TW" altLang="en-US" u="none" baseline="0" dirty="0"/>
              <a:t>日練習完後</a:t>
            </a:r>
            <a:r>
              <a:rPr lang="zh-TW" altLang="en-US" u="sng" baseline="0" dirty="0"/>
              <a:t>累積</a:t>
            </a:r>
            <a:r>
              <a:rPr lang="zh-TW" altLang="en-US" u="none" baseline="0" dirty="0"/>
              <a:t>寫完的宣紙</a:t>
            </a:r>
            <a:r>
              <a:rPr lang="zh-TW" altLang="en-US" u="sng" baseline="0" dirty="0"/>
              <a:t>總數</a:t>
            </a:r>
            <a:r>
              <a:rPr lang="zh-TW" altLang="en-US" u="none" baseline="0" dirty="0"/>
              <a:t>已</a:t>
            </a:r>
            <a:r>
              <a:rPr lang="zh-TW" altLang="en-US" u="sng" baseline="0" dirty="0"/>
              <a:t>超過</a:t>
            </a:r>
            <a:r>
              <a:rPr lang="zh-TW" altLang="en-US" u="none" baseline="0" dirty="0"/>
              <a:t> </a:t>
            </a:r>
            <a:r>
              <a:rPr lang="en-US" altLang="zh-TW" u="none" baseline="0" dirty="0"/>
              <a:t>120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假若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日是這一天開始寫，累積到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30 </a:t>
            </a:r>
            <a:r>
              <a:rPr lang="zh-TW" altLang="en-US" u="none" baseline="0" dirty="0"/>
              <a:t>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總共超過，就是大於 </a:t>
            </a:r>
            <a:r>
              <a:rPr lang="en-US" altLang="zh-TW" u="none" baseline="0" dirty="0"/>
              <a:t>120 </a:t>
            </a:r>
            <a:r>
              <a:rPr lang="zh-TW" altLang="en-US" u="none" baseline="0" dirty="0"/>
              <a:t>張。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則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30 </a:t>
            </a:r>
            <a:r>
              <a:rPr lang="zh-TW" altLang="en-US" u="none" baseline="0" dirty="0"/>
              <a:t>日可能是星期幾</a:t>
            </a:r>
            <a:r>
              <a:rPr lang="en-US" altLang="zh-TW" u="none" baseline="0" dirty="0"/>
              <a:t>?</a:t>
            </a:r>
            <a:r>
              <a:rPr lang="zh-TW" altLang="en-US" u="none" baseline="0" dirty="0"/>
              <a:t> 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就是要求最後一天寫幾張。</a:t>
            </a:r>
            <a:endParaRPr lang="en-US" altLang="zh-TW" u="none" baseline="0" dirty="0"/>
          </a:p>
          <a:p>
            <a:pPr marL="0" indent="0">
              <a:buNone/>
              <a:defRPr/>
            </a:pP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en-US" altLang="zh-TW" u="none" baseline="0" dirty="0"/>
              <a:t>[</a:t>
            </a:r>
            <a:r>
              <a:rPr lang="zh-TW" altLang="en-US" u="none" baseline="0" dirty="0"/>
              <a:t>每 </a:t>
            </a:r>
            <a:r>
              <a:rPr lang="en-US" altLang="zh-TW" u="none" baseline="0" dirty="0"/>
              <a:t>7 </a:t>
            </a:r>
            <a:r>
              <a:rPr lang="zh-TW" altLang="en-US" u="none" baseline="0" dirty="0"/>
              <a:t>天總數固定</a:t>
            </a:r>
            <a:r>
              <a:rPr lang="en-US" altLang="zh-TW" u="none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u="none" baseline="0" dirty="0"/>
              <a:t>目前的線索只有累積超過 </a:t>
            </a:r>
            <a:r>
              <a:rPr lang="en-US" altLang="zh-TW" u="none" baseline="0" dirty="0"/>
              <a:t>120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我們來看看總數怎麼算，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但是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日是星期幾還不知道，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先用個例子來看，</a:t>
            </a:r>
            <a:br>
              <a:rPr lang="en-US" altLang="zh-TW" u="none" baseline="0" dirty="0"/>
            </a:br>
            <a:r>
              <a:rPr lang="zh-TW" altLang="en-US" u="none" baseline="0" dirty="0"/>
              <a:t>假若以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日是星期三來說，寫三張，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接著 </a:t>
            </a:r>
            <a:r>
              <a:rPr lang="en-US" altLang="zh-TW" u="none" baseline="0" dirty="0"/>
              <a:t>4 </a:t>
            </a:r>
            <a:r>
              <a:rPr lang="zh-TW" altLang="en-US" u="none" baseline="0" dirty="0"/>
              <a:t>張，</a:t>
            </a:r>
            <a:r>
              <a:rPr lang="en-US" altLang="zh-TW" u="none" baseline="0" dirty="0"/>
              <a:t>5</a:t>
            </a:r>
            <a:r>
              <a:rPr lang="zh-TW" altLang="en-US" u="none" baseline="0" dirty="0"/>
              <a:t> 張</a:t>
            </a:r>
            <a:r>
              <a:rPr lang="en-US" altLang="zh-TW" u="none" baseline="0" dirty="0"/>
              <a:t> </a:t>
            </a:r>
            <a:r>
              <a:rPr lang="zh-TW" altLang="en-US" u="none" baseline="0" dirty="0"/>
              <a:t>、</a:t>
            </a:r>
            <a:r>
              <a:rPr lang="en-US" altLang="zh-TW" u="none" baseline="0" dirty="0"/>
              <a:t> 6</a:t>
            </a:r>
            <a:r>
              <a:rPr lang="zh-TW" altLang="en-US" u="none" baseline="0" dirty="0"/>
              <a:t> 張</a:t>
            </a:r>
            <a:r>
              <a:rPr lang="en-US" altLang="zh-TW" u="none" baseline="0" dirty="0"/>
              <a:t> </a:t>
            </a:r>
            <a:r>
              <a:rPr lang="zh-TW" altLang="en-US" u="none" baseline="0" dirty="0"/>
              <a:t>、</a:t>
            </a:r>
            <a:r>
              <a:rPr lang="en-US" altLang="zh-TW" u="none" baseline="0" dirty="0"/>
              <a:t> 7</a:t>
            </a:r>
            <a:r>
              <a:rPr lang="zh-TW" altLang="en-US" u="none" baseline="0" dirty="0"/>
              <a:t> 張、</a:t>
            </a:r>
            <a:r>
              <a:rPr lang="en-US" altLang="zh-TW" u="none" baseline="0" dirty="0"/>
              <a:t> 1</a:t>
            </a:r>
            <a:r>
              <a:rPr lang="zh-TW" altLang="en-US" u="none" baseline="0" dirty="0"/>
              <a:t> 張</a:t>
            </a:r>
            <a:r>
              <a:rPr lang="en-US" altLang="zh-TW" u="none" baseline="0" dirty="0"/>
              <a:t> </a:t>
            </a:r>
            <a:r>
              <a:rPr lang="zh-TW" altLang="en-US" u="none" baseline="0" dirty="0"/>
              <a:t>、</a:t>
            </a:r>
            <a:r>
              <a:rPr lang="en-US" altLang="zh-TW" u="none" baseline="0" dirty="0"/>
              <a:t> 2</a:t>
            </a:r>
            <a:r>
              <a:rPr lang="zh-TW" altLang="en-US" u="none" baseline="0" dirty="0"/>
              <a:t> 張、</a:t>
            </a:r>
            <a:br>
              <a:rPr lang="en-US" altLang="zh-TW" u="none" baseline="0" dirty="0"/>
            </a:br>
            <a:r>
              <a:rPr lang="zh-TW" altLang="en-US" u="none" baseline="0" dirty="0"/>
              <a:t>再下一天又是 </a:t>
            </a:r>
            <a:r>
              <a:rPr lang="en-US" altLang="zh-TW" u="none" baseline="0" dirty="0"/>
              <a:t>3 </a:t>
            </a:r>
            <a:r>
              <a:rPr lang="zh-TW" altLang="en-US" u="none" baseline="0" dirty="0"/>
              <a:t>張，一直寫下去。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可以觀察到，每七天的總和都相等，都是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加到 </a:t>
            </a:r>
            <a:r>
              <a:rPr lang="en-US" altLang="zh-TW" u="none" baseline="0" dirty="0"/>
              <a:t>7 </a:t>
            </a:r>
            <a:r>
              <a:rPr lang="zh-TW" altLang="en-US" u="none" baseline="0" dirty="0"/>
              <a:t>就會等於 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en-US" altLang="zh-TW" u="none" baseline="0" dirty="0"/>
              <a:t>(1 + 7) x 7/2 = 28 </a:t>
            </a:r>
            <a:r>
              <a:rPr lang="zh-TW" altLang="en-US" u="none" baseline="0" dirty="0"/>
              <a:t>張</a:t>
            </a:r>
            <a:endParaRPr lang="en-US" altLang="zh-TW" u="none" baseline="0" dirty="0"/>
          </a:p>
          <a:p>
            <a:pPr marL="0" indent="0">
              <a:buNone/>
              <a:defRPr/>
            </a:pP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en-US" altLang="zh-TW" u="none" baseline="0" dirty="0"/>
              <a:t>[</a:t>
            </a:r>
            <a:r>
              <a:rPr lang="zh-TW" altLang="en-US" u="none" baseline="0" dirty="0"/>
              <a:t>算出最後兩天至少寫幾張</a:t>
            </a:r>
            <a:r>
              <a:rPr lang="en-US" altLang="zh-TW" u="none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u="none" baseline="0" dirty="0"/>
              <a:t>所以，可以先算 </a:t>
            </a:r>
            <a:r>
              <a:rPr lang="en-US" altLang="zh-TW" u="none" baseline="0" dirty="0"/>
              <a:t>30 </a:t>
            </a:r>
            <a:r>
              <a:rPr lang="zh-TW" altLang="en-US" u="none" baseline="0" dirty="0"/>
              <a:t>天內有幾個 </a:t>
            </a:r>
            <a:r>
              <a:rPr lang="en-US" altLang="zh-TW" u="none" baseline="0" dirty="0"/>
              <a:t>7 </a:t>
            </a:r>
            <a:r>
              <a:rPr lang="zh-TW" altLang="en-US" u="none" baseline="0" dirty="0"/>
              <a:t>天，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顯然的 </a:t>
            </a:r>
            <a:r>
              <a:rPr lang="en-US" altLang="zh-TW" u="none" baseline="0" dirty="0"/>
              <a:t>4 </a:t>
            </a:r>
            <a:r>
              <a:rPr lang="zh-TW" altLang="en-US" u="none" baseline="0" dirty="0"/>
              <a:t>個 </a:t>
            </a:r>
            <a:r>
              <a:rPr lang="en-US" altLang="zh-TW" u="none" baseline="0" dirty="0"/>
              <a:t>7 </a:t>
            </a:r>
            <a:r>
              <a:rPr lang="zh-TW" altLang="en-US" u="none" baseline="0" dirty="0"/>
              <a:t>天等於 </a:t>
            </a:r>
            <a:r>
              <a:rPr lang="en-US" altLang="zh-TW" u="none" baseline="0" dirty="0"/>
              <a:t>28</a:t>
            </a:r>
            <a:r>
              <a:rPr lang="zh-TW" altLang="en-US" u="none" baseline="0" dirty="0"/>
              <a:t> 天，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那麼 </a:t>
            </a:r>
            <a:r>
              <a:rPr lang="en-US" altLang="zh-TW" u="none" baseline="0" dirty="0"/>
              <a:t>5/1 </a:t>
            </a:r>
            <a:r>
              <a:rPr lang="zh-TW" altLang="en-US" u="none" baseline="0" dirty="0"/>
              <a:t>到 </a:t>
            </a:r>
            <a:r>
              <a:rPr lang="en-US" altLang="zh-TW" u="none" baseline="0" dirty="0"/>
              <a:t>5/28</a:t>
            </a:r>
            <a:r>
              <a:rPr lang="zh-TW" altLang="en-US" u="none" baseline="0" dirty="0"/>
              <a:t> 這 </a:t>
            </a:r>
            <a:r>
              <a:rPr lang="en-US" altLang="zh-TW" u="none" baseline="0" dirty="0"/>
              <a:t>28 </a:t>
            </a:r>
            <a:r>
              <a:rPr lang="zh-TW" altLang="en-US" u="none" baseline="0" dirty="0"/>
              <a:t>天寫的總數就是 每七天 </a:t>
            </a:r>
            <a:r>
              <a:rPr lang="en-US" altLang="zh-TW" u="none" baseline="0" dirty="0"/>
              <a:t>28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有 </a:t>
            </a:r>
            <a:r>
              <a:rPr lang="en-US" altLang="zh-TW" u="none" baseline="0" dirty="0"/>
              <a:t>4 </a:t>
            </a:r>
            <a:r>
              <a:rPr lang="zh-TW" altLang="en-US" u="none" baseline="0" dirty="0"/>
              <a:t>個 </a:t>
            </a:r>
            <a:r>
              <a:rPr lang="en-US" altLang="zh-TW" u="none" baseline="0" dirty="0"/>
              <a:t>7 </a:t>
            </a:r>
            <a:r>
              <a:rPr lang="zh-TW" altLang="en-US" u="none" baseline="0" dirty="0"/>
              <a:t>天 等於 </a:t>
            </a:r>
            <a:r>
              <a:rPr lang="en-US" altLang="zh-TW" u="none" baseline="0" dirty="0"/>
              <a:t>112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而因為總數要超過 </a:t>
            </a:r>
            <a:r>
              <a:rPr lang="en-US" altLang="zh-TW" u="none" baseline="0" dirty="0"/>
              <a:t>120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也就是 </a:t>
            </a:r>
            <a:r>
              <a:rPr lang="en-US" altLang="zh-TW" u="none" baseline="0" dirty="0"/>
              <a:t>112 </a:t>
            </a:r>
            <a:r>
              <a:rPr lang="zh-TW" altLang="en-US" u="none" baseline="0" dirty="0"/>
              <a:t>加上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29 </a:t>
            </a:r>
            <a:r>
              <a:rPr lang="zh-TW" altLang="en-US" u="none" baseline="0" dirty="0"/>
              <a:t>日寫的張數再加上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30 </a:t>
            </a:r>
            <a:r>
              <a:rPr lang="zh-TW" altLang="en-US" u="none" baseline="0" dirty="0"/>
              <a:t>日寫的張數 會大於 </a:t>
            </a:r>
            <a:r>
              <a:rPr lang="en-US" altLang="zh-TW" u="none" baseline="0" dirty="0"/>
              <a:t>120</a:t>
            </a:r>
            <a:r>
              <a:rPr lang="zh-TW" altLang="en-US" u="none" baseline="0" dirty="0"/>
              <a:t>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就得到 最後兩天的張數相加會大於 </a:t>
            </a:r>
            <a:r>
              <a:rPr lang="en-US" altLang="zh-TW" u="none" baseline="0" dirty="0"/>
              <a:t>8 </a:t>
            </a:r>
            <a:r>
              <a:rPr lang="zh-TW" altLang="en-US" u="none" baseline="0" dirty="0"/>
              <a:t>張。</a:t>
            </a:r>
            <a:endParaRPr lang="en-US" altLang="zh-TW" u="none" baseline="0" dirty="0"/>
          </a:p>
          <a:p>
            <a:pPr marL="0" indent="0">
              <a:buNone/>
              <a:defRPr/>
            </a:pP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en-US" altLang="zh-TW" u="none" baseline="0" dirty="0"/>
              <a:t>[</a:t>
            </a:r>
            <a:r>
              <a:rPr lang="zh-TW" altLang="en-US" u="none" baseline="0" dirty="0"/>
              <a:t>連續兩天的可能性</a:t>
            </a:r>
            <a:r>
              <a:rPr lang="en-US" altLang="zh-TW" u="none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u="none" baseline="0" dirty="0"/>
              <a:t>這是連續兩天寫的張數，會有兩種可能性，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第一種可能是星期日和星期一，分別寫 </a:t>
            </a:r>
            <a:r>
              <a:rPr lang="en-US" altLang="zh-TW" u="none" baseline="0" dirty="0"/>
              <a:t>7 </a:t>
            </a:r>
            <a:r>
              <a:rPr lang="zh-TW" altLang="en-US" u="none" baseline="0" dirty="0"/>
              <a:t>和 </a:t>
            </a:r>
            <a:r>
              <a:rPr lang="en-US" altLang="zh-TW" u="none" baseline="0" dirty="0"/>
              <a:t>1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但是 </a:t>
            </a:r>
            <a:r>
              <a:rPr lang="en-US" altLang="zh-TW" u="none" baseline="0" dirty="0"/>
              <a:t>7 + 1 =</a:t>
            </a:r>
            <a:r>
              <a:rPr lang="zh-TW" altLang="en-US" u="none" baseline="0" dirty="0"/>
              <a:t> </a:t>
            </a:r>
            <a:r>
              <a:rPr lang="en-US" altLang="zh-TW" u="none" baseline="0" dirty="0"/>
              <a:t>8 </a:t>
            </a:r>
            <a:r>
              <a:rPr lang="zh-TW" altLang="en-US" u="none" baseline="0" dirty="0"/>
              <a:t>不大於 </a:t>
            </a:r>
            <a:r>
              <a:rPr lang="en-US" altLang="zh-TW" u="none" baseline="0" dirty="0"/>
              <a:t>8</a:t>
            </a:r>
            <a:r>
              <a:rPr lang="zh-TW" altLang="en-US" u="none" baseline="0" dirty="0"/>
              <a:t>，所以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29 </a:t>
            </a:r>
            <a:r>
              <a:rPr lang="zh-TW" altLang="en-US" u="none" baseline="0" dirty="0"/>
              <a:t>日不會是星期日，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除了星期日以外，第二種可能就是，連續兩天都相差一張。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例如星期六和星期日分別寫 </a:t>
            </a:r>
            <a:r>
              <a:rPr lang="en-US" altLang="zh-TW" u="none" baseline="0" dirty="0"/>
              <a:t>6 </a:t>
            </a:r>
            <a:r>
              <a:rPr lang="zh-TW" altLang="en-US" u="none" baseline="0" dirty="0"/>
              <a:t>張和 </a:t>
            </a:r>
            <a:r>
              <a:rPr lang="en-US" altLang="zh-TW" u="none" baseline="0" dirty="0"/>
              <a:t>7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就可以假設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29 </a:t>
            </a:r>
            <a:r>
              <a:rPr lang="zh-TW" altLang="en-US" u="none" baseline="0" dirty="0"/>
              <a:t>日寫 </a:t>
            </a:r>
            <a:r>
              <a:rPr lang="en-US" altLang="zh-TW" u="none" baseline="0" dirty="0"/>
              <a:t>n </a:t>
            </a:r>
            <a:r>
              <a:rPr lang="zh-TW" altLang="en-US" u="none" baseline="0" dirty="0"/>
              <a:t>張，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30 </a:t>
            </a:r>
            <a:r>
              <a:rPr lang="zh-TW" altLang="en-US" u="none" baseline="0" dirty="0"/>
              <a:t>日就是 </a:t>
            </a:r>
            <a:r>
              <a:rPr lang="en-US" altLang="zh-TW" u="none" baseline="0" dirty="0"/>
              <a:t>n + 1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可以得到 </a:t>
            </a:r>
            <a:r>
              <a:rPr lang="en-US" altLang="zh-TW" u="none" baseline="0" dirty="0"/>
              <a:t>n &gt; 3.5</a:t>
            </a:r>
            <a:r>
              <a:rPr lang="zh-TW" altLang="en-US" u="none" baseline="0" dirty="0"/>
              <a:t> 並且小於 </a:t>
            </a:r>
            <a:r>
              <a:rPr lang="en-US" altLang="zh-TW" u="none" baseline="0" dirty="0"/>
              <a:t>7</a:t>
            </a:r>
            <a:r>
              <a:rPr lang="zh-TW" altLang="en-US" u="none" baseline="0" dirty="0"/>
              <a:t>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所以 </a:t>
            </a:r>
            <a:r>
              <a:rPr lang="en-US" altLang="zh-TW" u="none" baseline="0" dirty="0"/>
              <a:t>n = 4</a:t>
            </a:r>
            <a:r>
              <a:rPr lang="zh-TW" altLang="en-US" u="none" baseline="0" dirty="0"/>
              <a:t>、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或 </a:t>
            </a:r>
            <a:r>
              <a:rPr lang="en-US" altLang="zh-TW" u="none" baseline="0" dirty="0"/>
              <a:t>6 </a:t>
            </a:r>
            <a:r>
              <a:rPr lang="zh-TW" altLang="en-US" u="none" baseline="0" dirty="0"/>
              <a:t>張，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代表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29 </a:t>
            </a:r>
            <a:r>
              <a:rPr lang="zh-TW" altLang="en-US" u="none" baseline="0" dirty="0"/>
              <a:t>日是星期四、五或六，</a:t>
            </a: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那麼 </a:t>
            </a:r>
            <a:r>
              <a:rPr lang="en-US" altLang="zh-TW" u="none" baseline="0" dirty="0"/>
              <a:t>5 </a:t>
            </a:r>
            <a:r>
              <a:rPr lang="zh-TW" altLang="en-US" u="none" baseline="0" dirty="0"/>
              <a:t>月 </a:t>
            </a:r>
            <a:r>
              <a:rPr lang="en-US" altLang="zh-TW" u="none" baseline="0" dirty="0"/>
              <a:t>30 </a:t>
            </a:r>
            <a:r>
              <a:rPr lang="zh-TW" altLang="en-US" u="none" baseline="0" dirty="0"/>
              <a:t>日就是下一天，星期五、星期六或是星期日</a:t>
            </a:r>
            <a:endParaRPr lang="en-US" altLang="zh-TW" u="none" baseline="0" dirty="0"/>
          </a:p>
          <a:p>
            <a:pPr marL="0" indent="0">
              <a:buNone/>
              <a:defRPr/>
            </a:pP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en-US" altLang="zh-TW" u="none" baseline="0" dirty="0"/>
              <a:t>[</a:t>
            </a:r>
            <a:r>
              <a:rPr lang="zh-TW" altLang="en-US" u="none" baseline="0" dirty="0"/>
              <a:t>重點整理</a:t>
            </a:r>
            <a:r>
              <a:rPr lang="en-US" altLang="zh-TW" u="none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u="none" baseline="0" dirty="0"/>
              <a:t>這題的關鍵在於</a:t>
            </a:r>
            <a:endParaRPr lang="en-US" altLang="zh-TW" u="none" baseline="0" dirty="0"/>
          </a:p>
          <a:p>
            <a:pPr marL="228600" indent="-228600">
              <a:buAutoNum type="arabicPeriod"/>
              <a:defRPr/>
            </a:pPr>
            <a:r>
              <a:rPr lang="zh-TW" altLang="en-US" u="none" baseline="0" dirty="0"/>
              <a:t>因為不知道五月一日是星期幾，不過可以觀察到每七天寫的總數是相等</a:t>
            </a:r>
            <a:r>
              <a:rPr lang="en-US" altLang="zh-TW" u="none" baseline="0" dirty="0"/>
              <a:t>(1)</a:t>
            </a:r>
            <a:r>
              <a:rPr lang="zh-TW" altLang="en-US" u="none" baseline="0" dirty="0"/>
              <a:t>的。</a:t>
            </a:r>
            <a:endParaRPr lang="en-US" altLang="zh-TW" u="none" baseline="0" dirty="0"/>
          </a:p>
          <a:p>
            <a:pPr marL="228600" indent="-228600">
              <a:buAutoNum type="arabicPeriod"/>
              <a:defRPr/>
            </a:pPr>
            <a:r>
              <a:rPr lang="zh-TW" altLang="en-US" u="none" baseline="0" dirty="0"/>
              <a:t>就可以先將確定的前 </a:t>
            </a:r>
            <a:r>
              <a:rPr lang="en-US" altLang="zh-TW" u="none" baseline="0" dirty="0"/>
              <a:t>28 </a:t>
            </a:r>
            <a:r>
              <a:rPr lang="zh-TW" altLang="en-US" u="none" baseline="0" dirty="0"/>
              <a:t>天總數算出，後續再估計最後兩天寫的張數</a:t>
            </a:r>
            <a:r>
              <a:rPr lang="en-US" altLang="zh-TW" u="none" baseline="0" dirty="0"/>
              <a:t>(2)</a:t>
            </a:r>
            <a:r>
              <a:rPr lang="zh-TW" altLang="en-US" u="none" baseline="0" dirty="0"/>
              <a:t>，</a:t>
            </a:r>
            <a:br>
              <a:rPr lang="en-US" altLang="zh-TW" u="none" baseline="0" dirty="0"/>
            </a:br>
            <a:r>
              <a:rPr lang="zh-TW" altLang="en-US" u="none" baseline="0" dirty="0"/>
              <a:t>就能知道最後一天是星期幾了。</a:t>
            </a:r>
            <a:endParaRPr lang="en-US" altLang="zh-TW" u="none" baseline="0" dirty="0"/>
          </a:p>
          <a:p>
            <a:pPr marL="228600" indent="-228600">
              <a:buAutoNum type="arabicPeriod"/>
              <a:defRPr/>
            </a:pPr>
            <a:endParaRPr lang="en-US" altLang="zh-TW" u="none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學生練習是類似題，請同學試著用這題的思考流程，再想一次喔。</a:t>
            </a:r>
            <a:endParaRPr lang="en-US" altLang="zh-TW" u="none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88BB6CF-48E9-45C7-1E7C-E0858B1D14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28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EFC76-807F-8910-B82F-34FE4C130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F14C57BF-B50F-0F1F-3628-A8765010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每七天總數相同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FF8DCF89-4414-E313-F7F5-39A7E924E672}"/>
              </a:ext>
            </a:extLst>
          </p:cNvPr>
          <p:cNvGrpSpPr/>
          <p:nvPr/>
        </p:nvGrpSpPr>
        <p:grpSpPr>
          <a:xfrm>
            <a:off x="218184" y="5240336"/>
            <a:ext cx="12007826" cy="1508501"/>
            <a:chOff x="237249" y="7246389"/>
            <a:chExt cx="12007826" cy="1508501"/>
          </a:xfrm>
        </p:grpSpPr>
        <p:cxnSp>
          <p:nvCxnSpPr>
            <p:cNvPr id="3" name="直線接點 2">
              <a:extLst>
                <a:ext uri="{FF2B5EF4-FFF2-40B4-BE49-F238E27FC236}">
                  <a16:creationId xmlns:a16="http://schemas.microsoft.com/office/drawing/2014/main" id="{0A5539BD-C1B0-47B0-382A-6AA2C9C3494F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637235"/>
              <a:ext cx="11637591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文字方塊 3">
              <a:extLst>
                <a:ext uri="{FF2B5EF4-FFF2-40B4-BE49-F238E27FC236}">
                  <a16:creationId xmlns:a16="http://schemas.microsoft.com/office/drawing/2014/main" id="{64875DE7-72F2-4914-3CD3-9EA6990FCA7D}"/>
                </a:ext>
              </a:extLst>
            </p:cNvPr>
            <p:cNvSpPr txBox="1"/>
            <p:nvPr/>
          </p:nvSpPr>
          <p:spPr>
            <a:xfrm>
              <a:off x="662920" y="724638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44B55934-AE02-2BDE-FAA6-45B054D2F0E9}"/>
                </a:ext>
              </a:extLst>
            </p:cNvPr>
            <p:cNvSpPr/>
            <p:nvPr/>
          </p:nvSpPr>
          <p:spPr>
            <a:xfrm>
              <a:off x="350787" y="728368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733AF106-E903-B8B5-1810-A865178BEA27}"/>
                </a:ext>
              </a:extLst>
            </p:cNvPr>
            <p:cNvSpPr txBox="1"/>
            <p:nvPr/>
          </p:nvSpPr>
          <p:spPr>
            <a:xfrm>
              <a:off x="237249" y="7663650"/>
              <a:ext cx="11538387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</a:pPr>
              <a:r>
                <a:rPr lang="zh-TW" altLang="zh-TW" sz="1800" u="sng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阿信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每次段考學習英文單字的計畫</a:t>
              </a:r>
              <a:r>
                <a:rPr lang="zh-TW" altLang="en-US" dirty="0">
                  <a:solidFill>
                    <a:srgbClr val="000000"/>
                  </a:solidFill>
                  <a:ea typeface="微軟正黑體" panose="020B0604030504040204" pitchFamily="34" charset="-120"/>
                  <a:cs typeface="Times New Roman" panose="02020603050405020304" pitchFamily="18" charset="0"/>
                </a:rPr>
                <a:t>是：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每星期一背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個，每星期二背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個，每星期三背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3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個，每星期四背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4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個，每星期五背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5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個，每星期六背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6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個，每星期日背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7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個英文單字。若</a:t>
              </a:r>
              <a:r>
                <a:rPr lang="zh-TW" altLang="zh-TW" sz="1800" u="sng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阿信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從某年的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3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月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1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日開始，到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3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月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30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日複習完的英文單字總數已背了超過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b="1" dirty="0">
                  <a:solidFill>
                    <a:srgbClr val="000000"/>
                  </a:solidFill>
                  <a:ea typeface="微軟正黑體" panose="020B0604030504040204" pitchFamily="34" charset="-120"/>
                  <a:cs typeface="Times New Roman" panose="02020603050405020304" pitchFamily="18" charset="0"/>
                </a:rPr>
                <a:t>121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個，則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3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月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30</a:t>
              </a:r>
              <a:r>
                <a:rPr lang="zh-TW" altLang="en-US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日可能為星期幾</a:t>
              </a:r>
              <a:r>
                <a:rPr lang="en-US" altLang="zh-TW" sz="1800" dirty="0">
                  <a:solidFill>
                    <a:srgbClr val="000000"/>
                  </a:solidFill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?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EA6ED378-AC56-5137-5668-75B70448A9EA}"/>
                </a:ext>
              </a:extLst>
            </p:cNvPr>
            <p:cNvSpPr txBox="1"/>
            <p:nvPr/>
          </p:nvSpPr>
          <p:spPr>
            <a:xfrm>
              <a:off x="9943013" y="8416346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星期六或星期日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2471DA5C-02D9-2D01-D604-3806D9E01ABB}"/>
              </a:ext>
            </a:extLst>
          </p:cNvPr>
          <p:cNvSpPr txBox="1"/>
          <p:nvPr/>
        </p:nvSpPr>
        <p:spPr>
          <a:xfrm>
            <a:off x="218184" y="902558"/>
            <a:ext cx="11902097" cy="1375569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大冠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買了一包宣紙練習書法，每星期一寫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張，每星期二寫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張，每星期三寫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張，每星期四寫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張，每星期五寫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張，每星期六寫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6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張，每星期日寫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7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張。若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大冠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從某年的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月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日開始練習，到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月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日練習完後累積寫完的宣紙總數已超過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120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張，則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月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日可能為星期幾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104 </a:t>
            </a:r>
            <a:r>
              <a:rPr lang="zh-TW" altLang="en-US" dirty="0">
                <a:ea typeface="微軟正黑體" panose="020B0604030504040204" pitchFamily="34" charset="-120"/>
              </a:rPr>
              <a:t>會考 非選 </a:t>
            </a:r>
            <a:r>
              <a:rPr lang="en-US" altLang="zh-TW" b="1" dirty="0">
                <a:ea typeface="微軟正黑體" panose="020B0604030504040204" pitchFamily="34" charset="-120"/>
              </a:rPr>
              <a:t>1.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09B2F11C-D9E9-D37F-2E7A-A04C87E04F9F}"/>
                  </a:ext>
                </a:extLst>
              </p14:cNvPr>
              <p14:cNvContentPartPr/>
              <p14:nvPr/>
            </p14:nvContentPartPr>
            <p14:xfrm>
              <a:off x="1024560" y="1284480"/>
              <a:ext cx="6094440" cy="2013480"/>
            </p14:xfrm>
          </p:contentPart>
        </mc:Choice>
        <mc:Fallback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09B2F11C-D9E9-D37F-2E7A-A04C87E04F9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15200" y="1275120"/>
                <a:ext cx="6113160" cy="203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E4E83374-D2C3-1863-5F3D-A71159E2DB36}"/>
                  </a:ext>
                </a:extLst>
              </p14:cNvPr>
              <p14:cNvContentPartPr/>
              <p14:nvPr/>
            </p14:nvContentPartPr>
            <p14:xfrm>
              <a:off x="1055160" y="2151360"/>
              <a:ext cx="5816880" cy="209844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E4E83374-D2C3-1863-5F3D-A71159E2DB3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45800" y="2142000"/>
                <a:ext cx="5835600" cy="211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C885E53A-C971-D379-9080-41C5987E903D}"/>
                  </a:ext>
                </a:extLst>
              </p14:cNvPr>
              <p14:cNvContentPartPr/>
              <p14:nvPr/>
            </p14:nvContentPartPr>
            <p14:xfrm>
              <a:off x="4433040" y="2342160"/>
              <a:ext cx="2289960" cy="853200"/>
            </p14:xfrm>
          </p:contentPart>
        </mc:Choice>
        <mc:Fallback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C885E53A-C971-D379-9080-41C5987E903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423680" y="2332800"/>
                <a:ext cx="2308680" cy="87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7164EFF0-9F77-B8B9-A4E2-BC318785F260}"/>
                  </a:ext>
                </a:extLst>
              </p14:cNvPr>
              <p14:cNvContentPartPr/>
              <p14:nvPr/>
            </p14:nvContentPartPr>
            <p14:xfrm>
              <a:off x="2151360" y="2244600"/>
              <a:ext cx="7771680" cy="2327040"/>
            </p14:xfrm>
          </p:contentPart>
        </mc:Choice>
        <mc:Fallback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7164EFF0-9F77-B8B9-A4E2-BC318785F26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142000" y="2235240"/>
                <a:ext cx="7790400" cy="234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4C9D3097-DA93-3252-14E5-812236EAD2D6}"/>
                  </a:ext>
                </a:extLst>
              </p14:cNvPr>
              <p14:cNvContentPartPr/>
              <p14:nvPr/>
            </p14:nvContentPartPr>
            <p14:xfrm>
              <a:off x="5276880" y="3198960"/>
              <a:ext cx="6333840" cy="1901160"/>
            </p14:xfrm>
          </p:contentPart>
        </mc:Choice>
        <mc:Fallback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4C9D3097-DA93-3252-14E5-812236EAD2D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267520" y="3189600"/>
                <a:ext cx="6352560" cy="191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4" name="筆跡 23">
                <a:extLst>
                  <a:ext uri="{FF2B5EF4-FFF2-40B4-BE49-F238E27FC236}">
                    <a16:creationId xmlns:a16="http://schemas.microsoft.com/office/drawing/2014/main" id="{553C0E7B-840E-3D26-EFB1-B07771DCF1B0}"/>
                  </a:ext>
                </a:extLst>
              </p14:cNvPr>
              <p14:cNvContentPartPr/>
              <p14:nvPr/>
            </p14:nvContentPartPr>
            <p14:xfrm>
              <a:off x="1803240" y="2413080"/>
              <a:ext cx="9398160" cy="2770560"/>
            </p14:xfrm>
          </p:contentPart>
        </mc:Choice>
        <mc:Fallback>
          <p:pic>
            <p:nvPicPr>
              <p:cNvPr id="24" name="筆跡 23">
                <a:extLst>
                  <a:ext uri="{FF2B5EF4-FFF2-40B4-BE49-F238E27FC236}">
                    <a16:creationId xmlns:a16="http://schemas.microsoft.com/office/drawing/2014/main" id="{553C0E7B-840E-3D26-EFB1-B07771DCF1B0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793880" y="2403720"/>
                <a:ext cx="9416880" cy="2789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82621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22269</TotalTime>
  <Words>836</Words>
  <Application>Microsoft Office PowerPoint</Application>
  <PresentationFormat>寬螢幕</PresentationFormat>
  <Paragraphs>58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每七天總數相同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1135</cp:revision>
  <dcterms:created xsi:type="dcterms:W3CDTF">2015-07-26T15:18:38Z</dcterms:created>
  <dcterms:modified xsi:type="dcterms:W3CDTF">2024-07-11T02:33:07Z</dcterms:modified>
</cp:coreProperties>
</file>