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2.xml" ContentType="application/vnd.openxmlformats-officedocument.presentationml.notesSlide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89" r:id="rId2"/>
    <p:sldId id="388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6000"/>
    <a:srgbClr val="3399FF"/>
    <a:srgbClr val="FF00FF"/>
    <a:srgbClr val="F5F5F5"/>
    <a:srgbClr val="FFCCFF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4C418C-2448-478E-8648-316E8421B4D4}" v="78" dt="2023-09-21T05:40:48.8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50" autoAdjust="0"/>
    <p:restoredTop sz="23611" autoAdjust="0"/>
  </p:normalViewPr>
  <p:slideViewPr>
    <p:cSldViewPr snapToGrid="0">
      <p:cViewPr varScale="1">
        <p:scale>
          <a:sx n="18" d="100"/>
          <a:sy n="18" d="100"/>
        </p:scale>
        <p:origin x="2636" y="32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-528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1T05:43:54.829" v="2810" actId="692"/>
      <pc:docMkLst>
        <pc:docMk/>
      </pc:docMkLst>
      <pc:sldChg chg="addSp delSp modSp mod delAnim modAnim">
        <pc:chgData name="代數白痴 顧" userId="316db6a4f7ef8138" providerId="LiveId" clId="{BC4C418C-2448-478E-8648-316E8421B4D4}" dt="2023-09-21T05:40:48.875" v="2789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mod ord">
          <ac:chgData name="代數白痴 顧" userId="316db6a4f7ef8138" providerId="LiveId" clId="{BC4C418C-2448-478E-8648-316E8421B4D4}" dt="2023-09-21T05:39:00.763" v="2777" actId="167"/>
          <ac:spMkLst>
            <pc:docMk/>
            <pc:sldMk cId="754667137" sldId="386"/>
            <ac:spMk id="4" creationId="{76252839-F704-D428-20B4-399D3BA2F524}"/>
          </ac:spMkLst>
        </pc:spChg>
        <pc:spChg chg="add mod ord">
          <ac:chgData name="代數白痴 顧" userId="316db6a4f7ef8138" providerId="LiveId" clId="{BC4C418C-2448-478E-8648-316E8421B4D4}" dt="2023-09-21T05:40:34.738" v="2786" actId="167"/>
          <ac:spMkLst>
            <pc:docMk/>
            <pc:sldMk cId="754667137" sldId="386"/>
            <ac:spMk id="7" creationId="{C54825F2-9387-4F70-A8E0-FC31D1DEE28F}"/>
          </ac:spMkLst>
        </pc:spChg>
        <pc:spChg chg="add mod">
          <ac:chgData name="代數白痴 顧" userId="316db6a4f7ef8138" providerId="LiveId" clId="{BC4C418C-2448-478E-8648-316E8421B4D4}" dt="2023-09-21T05:34:59.935" v="2763" actId="1076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mod">
          <ac:chgData name="代數白痴 顧" userId="316db6a4f7ef8138" providerId="LiveId" clId="{BC4C418C-2448-478E-8648-316E8421B4D4}" dt="2023-09-21T05:34:59.935" v="2763" actId="1076"/>
          <ac:spMkLst>
            <pc:docMk/>
            <pc:sldMk cId="754667137" sldId="386"/>
            <ac:spMk id="19" creationId="{B2F05D3D-564D-3D15-DDCA-6AA9DB9C8E6D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mod">
          <ac:chgData name="代數白痴 顧" userId="316db6a4f7ef8138" providerId="LiveId" clId="{BC4C418C-2448-478E-8648-316E8421B4D4}" dt="2023-09-20T23:47:33.956" v="93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0T23:53:35.781" v="656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mod">
          <ac:chgData name="代數白痴 顧" userId="316db6a4f7ef8138" providerId="LiveId" clId="{BC4C418C-2448-478E-8648-316E8421B4D4}" dt="2023-09-21T05:34:59.935" v="2763" actId="1076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C4C418C-2448-478E-8648-316E8421B4D4}" dt="2023-09-21T05:34:59.935" v="2763" actId="1076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mod">
          <ac:chgData name="代數白痴 顧" userId="316db6a4f7ef8138" providerId="LiveId" clId="{BC4C418C-2448-478E-8648-316E8421B4D4}" dt="2023-09-21T05:34:59.935" v="2763" actId="1076"/>
          <ac:spMkLst>
            <pc:docMk/>
            <pc:sldMk cId="754667137" sldId="386"/>
            <ac:spMk id="114" creationId="{CD62FF1D-E72E-6199-0E4D-25B61CC95A1C}"/>
          </ac:spMkLst>
        </pc:spChg>
        <pc:spChg chg="add mod">
          <ac:chgData name="代數白痴 顧" userId="316db6a4f7ef8138" providerId="LiveId" clId="{BC4C418C-2448-478E-8648-316E8421B4D4}" dt="2023-09-21T05:34:59.935" v="2763" actId="1076"/>
          <ac:spMkLst>
            <pc:docMk/>
            <pc:sldMk cId="754667137" sldId="386"/>
            <ac:spMk id="115" creationId="{C7A20CF9-EC92-B0CB-EFC4-A8A43C734F87}"/>
          </ac:spMkLst>
        </pc:spChg>
        <pc:spChg chg="add mod">
          <ac:chgData name="代數白痴 顧" userId="316db6a4f7ef8138" providerId="LiveId" clId="{BC4C418C-2448-478E-8648-316E8421B4D4}" dt="2023-09-21T05:34:59.935" v="2763" actId="1076"/>
          <ac:spMkLst>
            <pc:docMk/>
            <pc:sldMk cId="754667137" sldId="386"/>
            <ac:spMk id="116" creationId="{228B9FF3-A3D2-1DDC-4106-0877D23FAE2F}"/>
          </ac:spMkLst>
        </pc:spChg>
        <pc:spChg chg="add mod">
          <ac:chgData name="代數白痴 顧" userId="316db6a4f7ef8138" providerId="LiveId" clId="{BC4C418C-2448-478E-8648-316E8421B4D4}" dt="2023-09-21T05:34:59.935" v="2763" actId="1076"/>
          <ac:spMkLst>
            <pc:docMk/>
            <pc:sldMk cId="754667137" sldId="386"/>
            <ac:spMk id="117" creationId="{D297C042-0E76-1538-2A53-BABBFA025430}"/>
          </ac:spMkLst>
        </pc:spChg>
        <pc:spChg chg="add mod">
          <ac:chgData name="代數白痴 顧" userId="316db6a4f7ef8138" providerId="LiveId" clId="{BC4C418C-2448-478E-8648-316E8421B4D4}" dt="2023-09-21T05:34:59.935" v="2763" actId="1076"/>
          <ac:spMkLst>
            <pc:docMk/>
            <pc:sldMk cId="754667137" sldId="386"/>
            <ac:spMk id="118" creationId="{019A36AB-EDF6-F85B-983E-69EC9AC6A045}"/>
          </ac:spMkLst>
        </pc:spChg>
        <pc:spChg chg="add mod">
          <ac:chgData name="代數白痴 顧" userId="316db6a4f7ef8138" providerId="LiveId" clId="{BC4C418C-2448-478E-8648-316E8421B4D4}" dt="2023-09-21T05:34:59.935" v="2763" actId="1076"/>
          <ac:spMkLst>
            <pc:docMk/>
            <pc:sldMk cId="754667137" sldId="386"/>
            <ac:spMk id="119" creationId="{0C9873A3-9A41-741D-B682-E3C58BA83A1B}"/>
          </ac:spMkLst>
        </pc:spChg>
        <pc:spChg chg="add mod">
          <ac:chgData name="代數白痴 顧" userId="316db6a4f7ef8138" providerId="LiveId" clId="{BC4C418C-2448-478E-8648-316E8421B4D4}" dt="2023-09-21T05:34:59.935" v="2763" actId="1076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1T00:43:46.237" v="772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1T00:43:46.237" v="772"/>
          <ac:spMkLst>
            <pc:docMk/>
            <pc:sldMk cId="754667137" sldId="386"/>
            <ac:spMk id="124" creationId="{E2EF30B9-102F-7A4D-0114-5A38E89A51A8}"/>
          </ac:spMkLst>
        </pc:spChg>
        <pc:spChg chg="mod">
          <ac:chgData name="代數白痴 顧" userId="316db6a4f7ef8138" providerId="LiveId" clId="{BC4C418C-2448-478E-8648-316E8421B4D4}" dt="2023-09-21T00:48:07.758" v="965" actId="14100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1T00:45:21.423" v="938" actId="20577"/>
          <ac:spMkLst>
            <pc:docMk/>
            <pc:sldMk cId="754667137" sldId="386"/>
            <ac:spMk id="126" creationId="{8A0E8D83-3163-C65A-85C0-A9A19EDD089E}"/>
          </ac:spMkLst>
        </pc:spChg>
        <pc:spChg chg="add mod ord">
          <ac:chgData name="代數白痴 顧" userId="316db6a4f7ef8138" providerId="LiveId" clId="{BC4C418C-2448-478E-8648-316E8421B4D4}" dt="2023-09-21T00:53:58.204" v="1054" actId="164"/>
          <ac:spMkLst>
            <pc:docMk/>
            <pc:sldMk cId="754667137" sldId="386"/>
            <ac:spMk id="149" creationId="{7EE51257-9C7E-51C2-95A7-AF2876D15BB2}"/>
          </ac:spMkLst>
        </pc:spChg>
        <pc:spChg chg="add mod ord">
          <ac:chgData name="代數白痴 顧" userId="316db6a4f7ef8138" providerId="LiveId" clId="{BC4C418C-2448-478E-8648-316E8421B4D4}" dt="2023-09-21T00:53:58.204" v="1054" actId="164"/>
          <ac:spMkLst>
            <pc:docMk/>
            <pc:sldMk cId="754667137" sldId="386"/>
            <ac:spMk id="150" creationId="{164F6070-D891-9C81-4B31-6CD6AFC02C18}"/>
          </ac:spMkLst>
        </pc:spChg>
        <pc:spChg chg="add mod">
          <ac:chgData name="代數白痴 顧" userId="316db6a4f7ef8138" providerId="LiveId" clId="{BC4C418C-2448-478E-8648-316E8421B4D4}" dt="2023-09-21T00:53:58.204" v="1054" actId="164"/>
          <ac:spMkLst>
            <pc:docMk/>
            <pc:sldMk cId="754667137" sldId="386"/>
            <ac:spMk id="158" creationId="{5E9AB1C6-BE0B-F867-82CE-E47B56B3DE24}"/>
          </ac:spMkLst>
        </pc:spChg>
        <pc:spChg chg="add mod">
          <ac:chgData name="代數白痴 顧" userId="316db6a4f7ef8138" providerId="LiveId" clId="{BC4C418C-2448-478E-8648-316E8421B4D4}" dt="2023-09-21T00:53:58.204" v="1054" actId="164"/>
          <ac:spMkLst>
            <pc:docMk/>
            <pc:sldMk cId="754667137" sldId="386"/>
            <ac:spMk id="159" creationId="{6D23D6E4-1D7A-44B8-2CFD-AABA47B83744}"/>
          </ac:spMkLst>
        </pc:spChg>
        <pc:spChg chg="add mod">
          <ac:chgData name="代數白痴 顧" userId="316db6a4f7ef8138" providerId="LiveId" clId="{BC4C418C-2448-478E-8648-316E8421B4D4}" dt="2023-09-21T00:53:58.204" v="1054" actId="164"/>
          <ac:spMkLst>
            <pc:docMk/>
            <pc:sldMk cId="754667137" sldId="386"/>
            <ac:spMk id="160" creationId="{064D149F-1EB2-289E-0B53-67E34A70CB8B}"/>
          </ac:spMkLst>
        </pc:spChg>
        <pc:spChg chg="add mod">
          <ac:chgData name="代數白痴 顧" userId="316db6a4f7ef8138" providerId="LiveId" clId="{BC4C418C-2448-478E-8648-316E8421B4D4}" dt="2023-09-21T00:53:58.204" v="1054" actId="164"/>
          <ac:spMkLst>
            <pc:docMk/>
            <pc:sldMk cId="754667137" sldId="386"/>
            <ac:spMk id="161" creationId="{136FEEA0-A41A-BA97-F45D-53A4785389FA}"/>
          </ac:spMkLst>
        </pc:spChg>
        <pc:spChg chg="add mod">
          <ac:chgData name="代數白痴 顧" userId="316db6a4f7ef8138" providerId="LiveId" clId="{BC4C418C-2448-478E-8648-316E8421B4D4}" dt="2023-09-21T00:53:58.204" v="1054" actId="164"/>
          <ac:spMkLst>
            <pc:docMk/>
            <pc:sldMk cId="754667137" sldId="386"/>
            <ac:spMk id="162" creationId="{DF0081A1-2724-22EE-1195-AB1B2BDECF8C}"/>
          </ac:spMkLst>
        </pc:spChg>
        <pc:spChg chg="add mod">
          <ac:chgData name="代數白痴 顧" userId="316db6a4f7ef8138" providerId="LiveId" clId="{BC4C418C-2448-478E-8648-316E8421B4D4}" dt="2023-09-21T00:53:58.204" v="1054" actId="164"/>
          <ac:spMkLst>
            <pc:docMk/>
            <pc:sldMk cId="754667137" sldId="386"/>
            <ac:spMk id="163" creationId="{D0B49CAF-775D-DE29-C252-24A13BCA87C7}"/>
          </ac:spMkLst>
        </pc:s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">
          <ac:chgData name="代數白痴 顧" userId="316db6a4f7ef8138" providerId="LiveId" clId="{BC4C418C-2448-478E-8648-316E8421B4D4}" dt="2023-09-21T00:53:58.204" v="105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mod">
          <ac:chgData name="代數白痴 顧" userId="316db6a4f7ef8138" providerId="LiveId" clId="{BC4C418C-2448-478E-8648-316E8421B4D4}" dt="2023-09-21T00:53:58.204" v="1054" actId="164"/>
          <ac:grpSpMkLst>
            <pc:docMk/>
            <pc:sldMk cId="754667137" sldId="386"/>
            <ac:grpSpMk id="164" creationId="{ABBB0B38-3B73-7C7A-390D-D0FAF877D0A7}"/>
          </ac:grpSpMkLst>
        </pc:grp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0T23:51:23.196" v="433" actId="14100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0T23:51:33.811" v="514" actId="1038"/>
          <ac:cxnSpMkLst>
            <pc:docMk/>
            <pc:sldMk cId="754667137" sldId="386"/>
            <ac:cxnSpMk id="6" creationId="{B20D77E5-8111-71B0-A0BD-12C4F06B65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C4C418C-2448-478E-8648-316E8421B4D4}" dt="2023-09-21T05:35:47.626" v="2764" actId="692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mod topLvl">
          <ac:chgData name="代數白痴 顧" userId="316db6a4f7ef8138" providerId="LiveId" clId="{BC4C418C-2448-478E-8648-316E8421B4D4}" dt="2023-09-21T05:34:59.935" v="2763" actId="1076"/>
          <ac:cxnSpMkLst>
            <pc:docMk/>
            <pc:sldMk cId="754667137" sldId="386"/>
            <ac:cxnSpMk id="89" creationId="{A9ACC9B3-2C6D-DB5F-0CE0-E5FEFDF43C33}"/>
          </ac:cxnSpMkLst>
        </pc:cxnChg>
        <pc:cxnChg chg="add mod topLvl">
          <ac:chgData name="代數白痴 顧" userId="316db6a4f7ef8138" providerId="LiveId" clId="{BC4C418C-2448-478E-8648-316E8421B4D4}" dt="2023-09-21T05:34:59.935" v="2763" actId="1076"/>
          <ac:cxnSpMkLst>
            <pc:docMk/>
            <pc:sldMk cId="754667137" sldId="386"/>
            <ac:cxnSpMk id="91" creationId="{EF140235-2DB4-0FF0-77C6-B08A0E82DC99}"/>
          </ac:cxnSpMkLst>
        </pc:cxnChg>
        <pc:cxnChg chg="add mod topLvl">
          <ac:chgData name="代數白痴 顧" userId="316db6a4f7ef8138" providerId="LiveId" clId="{BC4C418C-2448-478E-8648-316E8421B4D4}" dt="2023-09-21T05:34:59.935" v="2763" actId="1076"/>
          <ac:cxnSpMkLst>
            <pc:docMk/>
            <pc:sldMk cId="754667137" sldId="386"/>
            <ac:cxnSpMk id="92" creationId="{21D69562-5FAE-E43D-1416-D7FBA320B28A}"/>
          </ac:cxnSpMkLst>
        </pc:cxnChg>
        <pc:cxnChg chg="add mod topLvl">
          <ac:chgData name="代數白痴 顧" userId="316db6a4f7ef8138" providerId="LiveId" clId="{BC4C418C-2448-478E-8648-316E8421B4D4}" dt="2023-09-21T05:39:08.453" v="2778" actId="14100"/>
          <ac:cxnSpMkLst>
            <pc:docMk/>
            <pc:sldMk cId="754667137" sldId="386"/>
            <ac:cxnSpMk id="93" creationId="{BC2CEA5C-DA60-2E1B-2A24-372276078C0C}"/>
          </ac:cxnSpMkLst>
        </pc:cxnChg>
        <pc:cxnChg chg="add mod topLvl">
          <ac:chgData name="代數白痴 顧" userId="316db6a4f7ef8138" providerId="LiveId" clId="{BC4C418C-2448-478E-8648-316E8421B4D4}" dt="2023-09-21T05:34:59.935" v="2763" actId="1076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mod topLvl">
          <ac:chgData name="代數白痴 顧" userId="316db6a4f7ef8138" providerId="LiveId" clId="{BC4C418C-2448-478E-8648-316E8421B4D4}" dt="2023-09-21T05:35:47.626" v="2764" actId="692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mod topLvl">
          <ac:chgData name="代數白痴 顧" userId="316db6a4f7ef8138" providerId="LiveId" clId="{BC4C418C-2448-478E-8648-316E8421B4D4}" dt="2023-09-21T05:35:47.626" v="2764" actId="692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1T00:48:48.700" v="970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">
          <ac:chgData name="代數白痴 顧" userId="316db6a4f7ef8138" providerId="LiveId" clId="{BC4C418C-2448-478E-8648-316E8421B4D4}" dt="2023-09-21T00:53:58.204" v="105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mod">
          <ac:chgData name="代數白痴 顧" userId="316db6a4f7ef8138" providerId="LiveId" clId="{BC4C418C-2448-478E-8648-316E8421B4D4}" dt="2023-09-21T00:53:58.204" v="1054" actId="164"/>
          <ac:cxnSpMkLst>
            <pc:docMk/>
            <pc:sldMk cId="754667137" sldId="386"/>
            <ac:cxnSpMk id="134" creationId="{3D69CC68-C703-A39D-B9E4-432A1C65CC28}"/>
          </ac:cxnSpMkLst>
        </pc:cxnChg>
        <pc:cxnChg chg="add mod">
          <ac:chgData name="代數白痴 顧" userId="316db6a4f7ef8138" providerId="LiveId" clId="{BC4C418C-2448-478E-8648-316E8421B4D4}" dt="2023-09-21T00:53:58.204" v="1054" actId="164"/>
          <ac:cxnSpMkLst>
            <pc:docMk/>
            <pc:sldMk cId="754667137" sldId="386"/>
            <ac:cxnSpMk id="137" creationId="{F12E6A03-247A-EFD9-CA97-788B1CF18BF7}"/>
          </ac:cxnSpMkLst>
        </pc:cxnChg>
        <pc:cxnChg chg="add mod">
          <ac:chgData name="代數白痴 顧" userId="316db6a4f7ef8138" providerId="LiveId" clId="{BC4C418C-2448-478E-8648-316E8421B4D4}" dt="2023-09-21T00:53:58.204" v="1054" actId="164"/>
          <ac:cxnSpMkLst>
            <pc:docMk/>
            <pc:sldMk cId="754667137" sldId="386"/>
            <ac:cxnSpMk id="139" creationId="{E102C109-6E6A-1673-603A-9BE73BCB277F}"/>
          </ac:cxnSpMkLst>
        </pc:cxnChg>
        <pc:cxnChg chg="add mod">
          <ac:chgData name="代數白痴 顧" userId="316db6a4f7ef8138" providerId="LiveId" clId="{BC4C418C-2448-478E-8648-316E8421B4D4}" dt="2023-09-21T00:53:58.204" v="1054" actId="164"/>
          <ac:cxnSpMkLst>
            <pc:docMk/>
            <pc:sldMk cId="754667137" sldId="386"/>
            <ac:cxnSpMk id="141" creationId="{69DDB54A-6FD3-0E21-2B1F-C96865682424}"/>
          </ac:cxnSpMkLst>
        </pc:cxnChg>
        <pc:cxnChg chg="add mod">
          <ac:chgData name="代數白痴 顧" userId="316db6a4f7ef8138" providerId="LiveId" clId="{BC4C418C-2448-478E-8648-316E8421B4D4}" dt="2023-09-21T00:53:58.204" v="1054" actId="164"/>
          <ac:cxnSpMkLst>
            <pc:docMk/>
            <pc:sldMk cId="754667137" sldId="386"/>
            <ac:cxnSpMk id="144" creationId="{19087189-9E4E-0ECF-6A39-95914E3DC8D8}"/>
          </ac:cxnSpMkLst>
        </pc:cxnChg>
        <pc:cxnChg chg="add mod">
          <ac:chgData name="代數白痴 顧" userId="316db6a4f7ef8138" providerId="LiveId" clId="{BC4C418C-2448-478E-8648-316E8421B4D4}" dt="2023-09-21T00:53:58.204" v="1054" actId="164"/>
          <ac:cxnSpMkLst>
            <pc:docMk/>
            <pc:sldMk cId="754667137" sldId="386"/>
            <ac:cxnSpMk id="146" creationId="{FA518E53-9A62-6667-A9EF-968A0BD22286}"/>
          </ac:cxnSpMkLst>
        </pc:cxnChg>
        <pc:cxnChg chg="add mod">
          <ac:chgData name="代數白痴 顧" userId="316db6a4f7ef8138" providerId="LiveId" clId="{BC4C418C-2448-478E-8648-316E8421B4D4}" dt="2023-09-21T00:53:58.204" v="1054" actId="164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Anim">
        <pc:chgData name="代數白痴 顧" userId="316db6a4f7ef8138" providerId="LiveId" clId="{BC4C418C-2448-478E-8648-316E8421B4D4}" dt="2023-09-21T05:43:54.829" v="2810" actId="692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NotesTx">
        <pc:chgData name="代數白痴 顧" userId="316db6a4f7ef8138" providerId="LiveId" clId="{BC4C418C-2448-478E-8648-316E8421B4D4}" dt="2023-09-20T23:37:59.933" v="80" actId="20577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0T23:37:44.397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Anim">
        <pc:chgData name="代數白痴 顧" userId="316db6a4f7ef8138" providerId="LiveId" clId="{BC4C418C-2448-478E-8648-316E8421B4D4}" dt="2023-09-21T05:33:49.239" v="2761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2T06:17:07.54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13943 11345 465 0,'0'0'0'0,"0"1"0"0,0-1 101 15,0 0 215-15,-2 0-233 0,2 0 39 16,0 0-44-16,0 0 2 0,0 0 23 16,-2 0-26-16,2-1-16 0,0 1 14 15,0 0-7-15,0-1-6 0,0 1-11 16,0 0-14-16,0-1-4 16,0 1-11-16,0-1-15 0,4 0-3 15,2 0 6-15,6-3 4 0,-3 2-6 16,5 1 2-16,-2 0-4 0,5 1-2 15,0 0 5-15,-3 3-1 0,3 3-3 16,-1-1 3-16,5 1-1 16,2 3-2-16,-5 0 0 0,1 2 1 15,-1 1-1-15,1 0-1 0,0 4-2 16,-1-1 2-16,1 3 0 0,-3 1-2 16,1 1-1-16,1-2 4 0,1 1-2 15,-5 0-3-15,1-1 0 0,-1 1 8 16,-3 2-6-16,3-2 0 15,-3 0 0-15,1 0-2 0,-4 0 0 16,1-2 5-16,-1 0-6 0,-4-1 2 16,2-3 3-16,-4-2-4 0,4-1 0 15,-4-3 0-15,-2 0 1 0,0 0 0 16,0-3-1-16,-2-2-1 16,-4 1 1-16,0-1 0 0,0-2-5 15,-5 1-1-15,-1-1-1 0,0 0 2 16,1 0 2-16,1-1 2 0,0 0-2 15,3 0 2-15,-5 0 0 0,6 1 2 16,2-2-2-16,-5 1 2 16,3 1-1-16,2-2 0 0,4 1 0 15,0-2 0-15,0 1 0 0,0 0 0 16,0-1 0-16,0 1 1 0,0-1-2 16,2 1 2-16,2 1 1 0,5-1-2 15,-1 2 0-15,2 0 7 0,3 0-5 16,-3 0 3-16,2 3-2 15,1 2-2-15,-1 2 0 0,-2-1 2 16,3 2-2-16,-1 0 2 0,1-3-2 16,1 2 0-16,-8-1 1 0,3-2-1 15,-1 0-1-15,-4-1 0 0,0 0 4 16,0-1-1-16,0 1-4 16,-2-1 2-16,3 2 2 0,-3-2-2 15,0 1 2-15,-2 0-2 0,2-1 0 16,0 0 0-16,0-1-2 0,-2-1 2 15,0 0 0-15,0 1-1 0,0-1 0 16,0 0 1-16,0 0-1 16,0 0 0-16,0 0 5 0,0 0-3 15,0 0 0-15,0-1 2 0,0 0 0 16,0-3-6-16,0 0 4 0,0-2-2 16,0 2 0-16,0-3 0 0,0-3 1 46,0 1 2-46,0-3-3 0,0-1 0 0,0 1 0 0,0 1 0 0,0-3-3 0,-2 1 3 0,8 2 0 16,-4-1 3-16,4 3-3 0,-2 1 0 16,1 1-4-16,-3 0 4 31,2 2 0-31,-2 1 0 0,4 2-1 0,-6-2 2 0,4 3-2 0,-4 0 0 16,0 0-3-16,0 1-2 0,0 0-2 15,0-2-4-15,0 1-7 0,0 1-5 16,0 0-30-16,-2 0-50 0,0 3-74 15,0 1-71-15,-2 4-62 0,2-4-262 16</inkml:trace>
  <inkml:trace contextRef="#ctx0" brushRef="#br0" timeOffset="7754.59">5079 8303 505 0,'0'0'0'0,"0"0"403"0,0 0-236 31,0 0-77-31,0 0-30 0,0 0-4 0,0 0 1 0,0 0-12 16,35 18-1-16,-20-14-13 0,1-3-3 15,-6 4-4-15,5-1-9 0,-7-1 2 16,-2 3-1-16,1-1-6 0,-5 1 9 15,-2 5 16-15,0 2 2 0,-5 3-12 16,-7 0-8-16,4 1-9 16,-5 0 1-16,5-1 1 0,-2-4-5 15,2-4 2-15,3-3-4 0,3-1-1 16,2-3-1-16,-2-1 0 0,2 0-2 16,2 0-6-16,2 0 5 0,7 0 1 15,1 0 2-15,-1 0 1 16,1 0-2-16,0 0 0 0,3 5 0 15,1 0 0-15,-7 3 1 0,3-2 0 16,-8 3-2-16,-2 1 2 0,-2 1 2 16,0 1 1-16,-2 1 4 15,-4 0 2-15,-4 1-3 0,1-3 0 0,-3 1-2 16,2-4-2-16,-3-3-1 16,3-3 1-16,-5-2-3 0,7 0 0 15,-2-7-36-15,4 2 4 0,4 0-14 16,-1 1-22-16,3 0-12 0,0-1-19 15,7-1-43-15,5 0-15 16,-4-2-61-16,7 1-43 0,-5-1-34 16,7-2 108-16</inkml:trace>
  <inkml:trace contextRef="#ctx0" brushRef="#br0" timeOffset="8163.17">5352 8379 843 0,'0'0'0'0,"0"0"341"0,0 0-219 16,0 0-44-16,0 0-15 0,0 0-15 15,0 0-26-15,0 0-8 16,0 0-6-16,-23 43-3 0,23-28 0 16,2 3 1-16,2 0-4 0,5-1 1 15,3-3 1-15,-2-1-2 0,3-2 4 16,3-3 2-16,-5-2-3 0,7-4 2 15,-1-2 1-15,1 0-2 0,-3-6 3 16,1-3 3-16,1-3-2 16,-9-1 1-16,4 0-2 0,-12-4-3 15,0 1 1-15,-4-3-1 0,-2-1 0 16,-2-3 0-16,-9 0 0 0,-1-3-2 16,-1 1 1-16,3 6-2 0,-1 5 0 15,7 8 4-15,4 5 5 0,-1 1-8 16,-3 3 0-16,4 4-6 15,0 3-3-15,4 1 3 0,-1 0-7 16,3 0-40-16,3-4-15 0,-1-3-53 16,4-2-6-16,4-2-35 0,-4 0-117 15,-4-6-31-15,3-4-270 16</inkml:trace>
  <inkml:trace contextRef="#ctx0" brushRef="#br0" timeOffset="8729.25">5422 8104 635 0,'0'0'0'16,"0"0"315"-16,0 0-183 0,0 0-72 16,0 0-1-16,0 0-4 0,0 0-13 15,0 0 0-15,0 54-2 31,2-44-17-31,2-2 2 0,5-2 4 0,-3 0-10 0,-2-1-2 0,8 1 12 16,-3-1-2-16,1-2-3 0,2 1 1 16,-1-3-11-16,3 0 0 0,1-1 0 15,-7-2-6-15,4-6 1 16,-4 1-2-16,-1-3-1 0,1 1 1 31,-4-2-1-31,-4-3 0 0,2 3-1 0,-2-1 1 0,-4-2 0 0,-6 4 5 16,-1-1 4-16,-5 2-7 0,1 2 2 15,1 1-1-15,-3 4 0 0,7 2 4 16,0 0-4-16,1 0-6 16,-1 4 0-16,4 1-1 0,4 2-3 15,-2-3 0-15,2 2 0 0,0-4 0 16,2 3-1-16,0-4-8 0,-5 0 1 16,5 0 3-16,0-1 0 0,0 2 2 15,-2-2 5-15,2 0 0 16,-2 0-2-16,2 0 2 0,0 0-1 15,0 0 0-15,0 0-2 0,0 0-5 16,0 0-7-16,0 0 4 0,0 0 0 16,0 0 0-16,0 0 0 0,0 0 0 15,0 0 2-15,-2 0 2 16,2 0-5-16,0 0-2 0,0 0-1 16,0 2-1-16,0-2-3 0,2 2-11 15,-2-2-12-15,0 1 8 0,0 0-9 16,0-1-34-16,2 1-20 0,0 0-15 15,3 0-87-15,-3 0 10 0,-2 1-73 16,0 0-220-16</inkml:trace>
  <inkml:trace contextRef="#ctx0" brushRef="#br0" timeOffset="11524.91">13089 8178 423 0,'0'0'0'16,"0"0"564"-16,0 0-418 0,0 0-27 15,0 0-13-15,0 0-44 0,0 0-39 16,0 0-20-16,6 0 14 0,11 0 21 15,-3 0-7-15,5 0-11 0,-7 4-5 16,1 2-2-16,-3 3-4 16,-6 2 0-16,2 1 2 0,-6 4 1 15,0 2 4-15,-8 0 2 0,-2 2-8 16,-5-1 0-16,3-4 1 0,-3-2-4 16,3-3 3-16,2-5 3 0,3-3-4 15,5-1 0-15,-2-1-4 16,4 0-1-16,0 0-3 0,0 0-2 15,0 0-10-15,0 0-1 0,6 0-12 16,1 0 19-16,1 0 6 0,4 0-1 16,-1 6 0-16,3 1 0 0,1 2 2 15,-5 4-1-15,-2 3 1 0,-2 0-1 16,-6 2-1-16,2 0 0 16,-2 0 6-16,-2 2-4 0,-8-2 2 15,-2-2 1-15,-1-2-2 0,3-3 0 16,-5-5 0-16,7-2-1 0,-6-4 2 15,-1 0-4-15,5-4 0 0,4-3-25 16,-5-2-18-16,7 1-7 16,4-2-24-16,0-2-46 0,6 2-3 15,5-4-10-15,-1 1-104 0,5 1 0 16,-3 0-52-16</inkml:trace>
  <inkml:trace contextRef="#ctx0" brushRef="#br0" timeOffset="11918.28">13337 8240 778 0,'0'0'0'0,"0"0"376"16,0 0-270-16,0 0-25 16,0 0-38-16,0 0-28 0,0 0-3 15,0 0 5-15,-21 67 1 0,21-45-2 16,5 0-1-16,1-1 0 0,2-3-7 15,4-1-5-15,-3-4-1 0,7-4 1 16,-5-1 2-16,3-3-3 16,-2-4 3-16,3-1 0 0,1-5 4 15,-7-6 4-15,3-1-2 0,-6-1-5 16,3-3-1-16,-9 2-1 0,2-5-3 16,-2-1 3-16,-7-2-3 0,3-3 0 15,-6 2 2-15,-2-4-2 16,-3 2-2-16,3 3 2 0,1 9 0 15,5 6 1-15,0 6 3 0,-2 1-6 16,-1 1-4-16,3 8 5 0,0 2 0 16,2 2-21-16,2 0-8 0,0-3-41 15,2-4-29-15,2-1-50 0,4-3-128 16,0-2-33-16,-4-6-311 16</inkml:trace>
  <inkml:trace contextRef="#ctx0" brushRef="#br0" timeOffset="12340.28">13430 8018 713 0,'0'0'0'0,"0"0"348"15,0 0-245-15,0 0-24 0,0 0-22 16,0 0-16-16,0 0-7 15,0 0-1-15,0 0 2 0,4 40-1 16,2-34-16-16,-4 0-1 0,7-1-5 16,-3-4-1-16,6-1 1 0,-1 0-1 15,1-2-2-15,5-4 2 0,-7-6-3 16,2 1 5-16,-3-2-1 16,-5 1-2-16,-2-1-1 0,-2 2 1 15,0 1 8-15,-2-1 10 0,-4 3 5 16,-1-3-8-16,-7 5-5 0,4 0-1 15,-5 1-6-15,3 5 2 0,1 0-2 16,5 0-10-16,-6 0 0 16,6 3-4-16,1 1-2 0,5 0-12 15,0-2-24-15,0 0-28 0,0-2 15 16,0 2-1-16,0 2-21 0,0-1-6 16,2 1-4-16,1-1-29 0,-3 2-26 15,2 3-77-15,-2 1-119 16</inkml:trace>
  <inkml:trace contextRef="#ctx0" brushRef="#br0" timeOffset="16384.46">5036 12810 502 0,'0'0'0'0,"0"0"186"0,0 0-25 16,0-10-65-16,-3 8 31 15,3 0-73-15,0-1 18 0,0 0-2 16,0-1-16-16,3 1-4 0,-1 0 12 16,-2 1-12-16,2-2 0 0,0 4 4 15,2-1-9-15,0 0-6 0,2 1-14 16,-2-1-1-16,7 1 1 16,1 0-9-16,3 0-2 0,-3 0 10 15,4 0-12-15,1 3-2 0,-5 1 3 16,5-2-8-16,-5 2 0 0,1 2 3 15,3 0-5-15,-5 0 1 0,-1 2 5 16,-4-1-7-16,2 4 6 16,3 0 4-16,-7 1-6 0,2 0 2 15,0 0 3-15,3 0-9 0,-5 0 1 16,0-1 3-16,0-2-6 0,2-2 0 16,-4-3 10-16,0 0-10 0,-2-3 0 15,0-1 16-15,0 0-14 16,0 0 2-16,0 0 2 0,0-2-7 15,0-7 0-15,-4-1-12 0,-4-5-26 16,2-1-9-16,4 1-28 0,2 1-57 16,0 3-23-16,0-2-35 0,0 3-152 15,0-1-114-15</inkml:trace>
  <inkml:trace contextRef="#ctx0" brushRef="#br0" timeOffset="16910.08">5180 12311 701 0,'0'0'0'0,"0"0"474"16,0 0-390-16,0 0-1 15,0 0-16-15,0 0-15 0,0 0-19 16,79-11-11-16,-63 14-7 0,1 3-14 16,-5-1 3-16,-4 2-1 0,-1 4-6 15,-5-2 6-15,-2 7 10 0,0-1-9 16,-9 4 16-16,5 0 8 16,-8-3-3-16,2 0-5 0,-1-5 4 15,-1-4-11-15,8-3-4 0,-5-3 0 16,9-1-8-16,-2 0 0 0,2 0-1 15,0 0 0 32,5-3-19-47,3-1 23 0,-2-2-7 0,6 1 4 0,-1 4 0 0,3 1-2 0,1 0-5 0,1 0 7 0,3 4-2 0,-3 4-1 16,-5-1 5-16,1 1-6 0,-6 1 0 16,-6 4 9-16,0 0-8 0,0 7 4 15,0-5 6-15,-4 1-11 16,-6-2 6-16,2-1 2 0,-3-2-9 15,1-1 7-15,2-4-6 0,-5-5-35 16,5-1-13-16,-4-3-16 0,5-6-19 16,5-4-18-16,2 1-14 0,0-3-137 15,0 1-50-15,0 1-313 16</inkml:trace>
  <inkml:trace contextRef="#ctx0" brushRef="#br0" timeOffset="17289.84">5468 12167 1101 0,'0'0'0'0,"0"0"194"0,0 0-107 16,0 0-18-16,39 68-31 0,-31-48-21 15,4 0-4-15,-3 1-6 16,-5-2 1-16,0-5 0 0,-2-4-6 15,2-6 4-15,-4-3 1 0,0-1-3 16,0 0 7-16,0-1 3 0,-4-7 3 16,4-4-7-16,-2 0-6 0,2 0-4 15,2 2 0-15,6 2 3 0,-4-2-4 16,1 4 0-16,7 3 1 16,-2-1 0-16,5 4-8 0,-1 3 8 15,1 0 0-15,-1 4-3 0,-5 1 5 16,3 0-4-16,-6 5 4 0,-2 2 4 15,0-2-8-15,-4 2 4 0,0 0 5 16,-2 0-11-16,-2 3 8 16,-2-3-2-16,-2 0-4 0,-1-3-17 15,3-5-8-15,-6-4-17 0,4-3-22 16,-3 0-43-16,-1-8-87 0,-7-6-99 16,-1-4-157-16</inkml:trace>
  <inkml:trace contextRef="#ctx0" brushRef="#br0" timeOffset="17467.5">5424 12129 1245 0,'0'0'0'0,"0"0"273"16,0 0-193-16,0 0-29 0,0 0-34 15,81-34-16-15,-56 23-2 0,-3-1-67 16,-1 2-30-16,-5 2-37 0,-1-2-22 15,-11 2-148-15,0 0-128 0</inkml:trace>
  <inkml:trace contextRef="#ctx0" brushRef="#br0" timeOffset="17805.66">5561 11894 708 0,'0'0'0'16,"0"0"423"-16,0 0-333 0,0 0-29 15,0 0 6-15,0 0-26 0,0 0-20 16,43 67-4-16,-33-62-8 0,3-2-3 16,3-3 2-16,-5 0 0 0,3-4-5 15,-6-7 14-15,5-1 8 0,-9-5 3 16,-2-1 8-16,-2 0 11 0,0-1-4 16,-2 3-6-16,-8 3-4 15,-5-1-4-15,-6 3 7 0,-1 3-1 16,-3 5-12-16,-6 3 1 0,6 1-11 15,4 8-12-15,5 3 5 0,3 1-3 16,5-3-6-16,6 2-3 16,2-3-6-16,0-1-21 0,2 0 8 15,2-1-6-15,0-3-22 0,3-1 3 16,1-3-4-16,-2 0-33 0,-2 0 6 16,7-3-60-16,-7 0-120 0,-2-4-202 15</inkml:trace>
  <inkml:trace contextRef="#ctx0" brushRef="#br0" timeOffset="18955.41">13118 12404 840 0,'0'0'0'16,"0"0"481"-16,0 0-416 0,0 0-8 15,0 0 22-15,0 0-10 0,66-14-25 16,-49 14-23-16,-3 0-9 16,-1 1-9-16,-3 6 3 0,-2 0 2 15,-4 2-8-15,-2 3 0 0,-2 3 20 16,-2-3-15-16,-4 3 6 0,-4-1-1 15,-5 2-8-15,3-1 4 0,-3-3 1 16,3-2-5-16,2-1 7 16,1-1 2-16,5-3-4 0,2-2-2 15,2-3 0-15,0 0-10 0,4-5-8 16,5-2 17-16,-1 1-7 0,2-4 2 16,3 3 1-16,-1 3 0 0,-2-1-5 15,7 5 8-15,-9 0-6 16,5 5 4-16,-9 4 1 0,0 1-4 15,-2 3 2-15,-2 2 5 0,-4 2-9 16,-2-1 8 15,-3 1 0-31,-3-2-8 0,-3 0 7 0,3-3 1 0,-7-1-8 0,1-7 1 0,5-3-1 0,-1-1-17 16,1-4-8-16,3-6-16 16,4 2-22-16,4-5-6 0,2 2-28 15,0-3-72-15,8-1-79 0,2-1-97 16</inkml:trace>
  <inkml:trace contextRef="#ctx0" brushRef="#br0" timeOffset="19289.11">13318 12299 1129 0,'0'0'0'15,"0"0"295"-15,0 0-225 0,0 0-25 16,0 0-6-16,0 0-21 0,-8 62-20 16,14-51 4-16,-4-1 5 0,7-1-10 15,-5-2 5-15,0 0 2 0,8-2-8 16,-3 1 6-16,1-1 1 16,7-2-6-16,-3-1 5 0,0 0 2 15,3-1-8-15,-5 2 8 0,-7 0 0 16,1 3-5-16,-6 0 2 0,0 4 7 15,0-2-5-15,-2 2 5 0,-5 0-2 16,-5 1-6-16,0 1 0 16,-7 1 4-16,3-1-6 0,-1 2-14 15,3-6-3-15,1 3-25 0,3-5-3 16,2 1-29-16,3-4-73 0,3-3-62 16,-2-3-186-16</inkml:trace>
  <inkml:trace contextRef="#ctx0" brushRef="#br0" timeOffset="19480.32">13292 12253 1316 0,'0'0'0'0,"0"0"203"15,0 0-140-15,62-6-27 0,-40-5-15 16,1 2-21-16,-2-2 0 0,-1 4-83 15,-7 0-71-15,-1 2-25 0,-8-1-144 16,0 0-270-16</inkml:trace>
  <inkml:trace contextRef="#ctx0" brushRef="#br0" timeOffset="19746.25">13478 12019 1063 0,'0'0'0'0,"0"0"314"0,0 0-219 16,0 0-39-16,24 65-4 0,-13-59-20 15,1-3-14-15,5-3-6 0,-5-2-10 16,3-9 7-16,-1-1-3 0,1-6-7 16,-7-1 2-16,-2-2 10 15,-6-1-10-15,0 4 10 0,-2 2 10 16,-6 3 3-16,1 2-1 0,-7 4-12 15,2 2-13-15,-3 5-6 0,-3 4-54 16,-1 6-116-16,2 5-96 16,3 2-388-16</inkml:trace>
  <inkml:trace contextRef="#ctx0" brushRef="#br0" timeOffset="22367.81">7985 13157 1024 0,'0'0'0'0,"0"0"332"0,0 0-223 15,0 0-47-15,0 0-10 0,0 0-14 16,-10 61-13-16,10-42-10 16,2-3-10-16,2-1 8 0,-4 1-11 15,0-6-2-15,0 3 0 0,0-6 8 16,0-2-11-16,2 1 6 0,-2-6 1 15,0 1-6-15,2-1 4 0,4 0-4 16,3 1-1-16,-3-1 6 16,8 0 8-16,-3-1-13 0,7-2 4 15,-1 3 5-15,-5 0-8 0,5 0 2 16,-5 4 1-16,-6 2-2 0,-1 1 0 16,-3 4 2-16,-2 1-3 0,0 4 2 15,-7 1 12-15,1 2-16 16,-6-2 6-16,2-3 2 0,-3-3-5 15,-5-4-27-15,7-5-37 0,-5-2-51 16,5-2-9 0,-1-9-72-16,-7-6-189 0,7-5-289 0</inkml:trace>
  <inkml:trace contextRef="#ctx0" brushRef="#br0" timeOffset="22773.59">7942 13134 1240 0,'0'0'0'0,"0"0"258"16,0 0-126-16,0 0-36 16,74 0-49-16,-47-2-35 0,2-2-3 15,0-2-6-15,2-3-6 0,-6 0-52 16,-4 2-9-16,-3 1-40 0,-5 2 25 16,-1 0-27-16,-8 1-8 0,-2 2 38 15,-2 1 16-15,0 0 31 16,0 0 34-16,0 5 6 0,0 0 17 15,-2 3 25-15,0 2-3 0,4 5 1 16,-2 0-3-16,0 2-14 0,0 1 12 16,2-1-3-16,0-2-10 0,0-1 13 15,0-6-12-15,9-1-22 0,-5-3-9 16,2-1 7-16,7 0-8 16,-7-2-4-16,8 2 4 0,-1-2 4 15,-5 0-6-15,5 1 0 0,-7 0 1 16,4 2-6-16,-7-2 10 0,-1 4-5 15,-4 1-3-15,0 0 6 0,0 3-1 16,-7 3-2-16,-3 4-16 16,4 1-4-16,-2 0-27 0,-5-4-1 15,5 1-41-15,-4-3-77 0,5-4-73 16,-1-4-206-16</inkml:trace>
  <inkml:trace contextRef="#ctx0" brushRef="#br0" timeOffset="22963.85">8231 13105 1285 0,'0'0'0'0,"0"0"220"16,0 0-186-16,0 0-20 16,68-12-12-16,-49 7-4 0,-2-4-65 15,-5 3-89-15,0-3-48 0,-5 2-150 16</inkml:trace>
  <inkml:trace contextRef="#ctx0" brushRef="#br0" timeOffset="23182.67">8341 12951 1005 0,'0'0'0'16,"0"0"279"-1,0 0-174-15,0 0-31 0,0 0-37 0,39 58-16 16,-26-58-2-16,5-1-7 15,-3-6-10-15,-5-4 8 16,2-3-5-16,-5-1-3 0,-5-1 13 16,-2 0 13-16,0 3 19 0,-9 1-5 0,-5 1-13 0,-5 1-14 15,7 2-10-15,-9 4-10 16,5 4-125-16,-3 9-94 0,5 4-432 16</inkml:trace>
  <inkml:trace contextRef="#ctx0" brushRef="#br0" timeOffset="24039.31">15973 13123 1271 0,'0'0'0'0,"0"0"206"0,0 0-127 16,0 0 17-16,0 86-34 0,4-52-16 16,-2-2-12-16,0 1-16 0,-2-5-2 15,2-5 8-15,2-7-13 0,0-8-4 16,0-4 3-16,1-4-12 16,-1 0 0-16,6-3 4 0,-2-4 3 15,9-1-6-15,-5 1 2 0,7 6-2 16,-3 1-5-16,-1-2 11 0,-3 8-9 15,-4 1-5-15,1 3 15 0,-9 4-9 16,0 1-1-16,-9 2 8 16,1 1-3-16,-4-3-10 0,-3-1 0 15,-1-2-31-15,1-3-39 0,1-5-29 16,-1-4-45-16,3-3-78 0,-2-11-150 16,-5-6-352-16</inkml:trace>
  <inkml:trace contextRef="#ctx0" brushRef="#br0" timeOffset="24433.96">16002 13100 1362 0,'0'0'0'0,"0"0"301"32,0 0-214-32,82-5-37 0,-55-2-13 0,-2-2-12 0,0 0-24 15,-5-1-2-15,1 2-5 0,-11 0-25 16,3 3-16-16,-7 0 22 0,-2 1-6 15,-2 4 6-15,-2 0 24 0,0 1 0 16,-2 9 2-16,-4 0 13 16,4 4 2-16,0 3 10 0,0 3 1 15,0 3-7-15,4 1-4 0,-2 3 4 16,4-1-12-16,4-2-3 0,3-1 1 16,-1-6-7-16,6-7-2 0,-1 0 6 15,-1-5-2-15,3 0-3 16,1-3 4-16,-1-2-4 0,-7 0-4 15,3 2 8-15,-7-2-2 0,-4 5-2 16,-2 1 4-16,0 4 3 0,0 3-5 16,-2 4 0-16,-8 4 5 0,-1 0-6 15,-7 2 2-15,5 1 0 0,-3-6-24 16,-3-1-14-16,9-8-33 16,-3-5-88-16,-1-4-14 0,2-6-80 15,-3-6-266-15</inkml:trace>
  <inkml:trace contextRef="#ctx0" brushRef="#br0" timeOffset="24601.45">16235 13137 1305 0,'0'0'0'0,"0"0"345"0,0 0-268 16,79-8-44-16,-59 4-19 0,3 2-8 15,-2-5-12-15,-9 2-150 16,3-3 2-16,-7-1-64 0,0 1-211 15,-6-3-311-15</inkml:trace>
  <inkml:trace contextRef="#ctx0" brushRef="#br0" timeOffset="24818.32">16380 12857 1036 0,'0'0'0'15,"0"0"342"-15,0 0-218 0,0 79-37 16,8-52-17-16,7 0-23 0,-1-4-23 15,1-6-2-15,5-6-1 0,-3-9-14 16,-1-2-3-16,1-8 2 16,-3-9-5-16,-3-7 2 0,-3-7 4 15,-8 0-9-15,0 0-3 0,-13 6 10 16,-5 5-10-16,-3 12-31 0,-8 8-20 16,-4 9-147-16,-6 10-415 0</inkml:trace>
  <inkml:trace contextRef="#ctx0" brushRef="#br0" timeOffset="29091.51">3353 6022 300 0,'0'0'0'0,"0"0"15"0,0 0-12 15,76 32-3-15,-45-22 0 16,7-3-151-16</inkml:trace>
  <inkml:trace contextRef="#ctx0" brushRef="#br0" timeOffset="38910.56">15224 10758 389 0,'0'0'0'0,"0"0"199"0,0 0-103 16,0 0-19-16,0 0-6 0,0 0-3 15,0 0-9-15,0 0-118 0,2 0 118 16,3 0 85-16,-5 0-75 16,0 0-4-16,0-1 4 0,0 1-14 15,0 0 22-15,0 0-22 0,0 0-6 16,0 0 12-16,0 0-4 0,0 0-9 15,0 0-6-15,2 0-1 0,-2 0-13 16,2 0-3-16,-2 0 4 16,0 0-7-16,4 0-6 0,-2 0 5 15,2 0-5-15,-4 0-2 0,4 0 7 16,-4 1-7-16,4-1-2 0,-4 0 7 16,2 0 0-16,5 0-19 0,-1-3 0 15,0 1 0-15,-2 0 0 16,4-2 0-16,3 1 0 0,-1-4 0 15,2 3 0-15,1-2 0 0,-1-2 0 16,3 3 0-16,-7-2 0 0,2-1 0 16,3 1 0-16,-3-3 0 0,0 0 0 15,-5-4 0-15,3 2 0 0,-2-4 0 16,0 0 0-16,-2 0 0 16,7 0 0-16,-5 1 0 0,-4 3 0 15,2 0 0-15,0-1 0 0,2 2 0 16,1-3 0-16,-5 1 0 0,4 0 0 15,-2 1 0-15,2-1 0 0,-2 0 0 16,-2 4 0-16,0-1 0 16,1 3 0-16,-3 2 0 0,0-2 0 15,2 1 0-15,-2 1 0 0,2-2 0 16,0 1 0-16,2-2 0 0,-4 4 0 16,0 1 0-16,0 1 0 0,0 1 0 15,0 1 0-15,0 0 0 16,0 1 0-16,0 3 0 0,0 4 0 15,0 3 0-15,-6 3 0 0,2-2 0 16,-1-3-155-16,5-5-118 0,0-4-257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2T06:28:17.453"/>
    </inkml:context>
    <inkml:brush xml:id="br0">
      <inkml:brushProperty name="width" value="0.05292" units="cm"/>
      <inkml:brushProperty name="height" value="0.05292" units="cm"/>
      <inkml:brushProperty name="color" value="#0000FF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14546 9660 348 0,'0'0'0'0,"0"0"25"16,0 0-39-16,0 0-53 0,0 0-100 15</inkml:trace>
  <inkml:trace contextRef="#ctx0" brushRef="#br0" timeOffset="1166.21">14546 9660 223 0,'-68'-29'0'15,"62"30"140"-15,4-1-82 0,2 1 2 16,0-1 21-16,-6 0-17 0,4 0 2 16,0 1 40-16,-3-1-24 0,5 0-9 15,-4 0-146-15,4 0 146 16,-2 6 131-16,2-4-164 0,-2-2 35 16,2 0-27-16,0 0 16 0,0 0 15 15,0 0-12-15,0 0 6 0,0 0-4 16,0 0-16-16,0 0 10 0,0 0-15 15,0 0-18-15,0 0-3 16,0 0-5-16,0 0-5 0,4 0 6 16,5 0 0-16,-3-2-13 0,2-1 2 15,2-2 2-15,-1 0-6 0,3 0 4 16,-2-2 1-16,3 1-13 0,-1 1 0 16,3-6 0-16,-1 5 0 15,1-2 0-15,-3 2 0 0,4 4 0 16,-5-1 0-16,5-1 0 0,-3 2 0 15,3 0 0-15,3-1 0 0,-7 1 0 16,3-2 0-16,3 2 0 0,1-3 0 16,-2 1 0-16,1 1 0 0,-1 1 0 15,1-1 0-15,-3-1 0 16,3 0 0-16,-1 0 0 0,-1 0 0 16,5-3 0-16,-4 2 0 0,-1 0 0 15,1 4 0-15,-5 1 0 0,0 0 0 16,5 0 0-16,-3 3 0 0,1 0 0 15,-1 2 0-15,-3 0 0 16,3 0 0-16,1 4 0 0,1-2 0 16,3 0 0-16,2-2 0 0,-3 1 0 15,-1-1 0-15,-3 2 0 0,5-1 0 16,-7-1 0-16,1 0 0 0,-5 0 0 16,0 0 0-16,-2 1 0 15,3 0 0-15,-1-1 0 0,0 1 0 16,0-1 0-16,3 0 0 0,-1-2 0 15,0 2 0-15,-1-2 0 0,3-1 0 16,-2 3 0-16,3-2 0 0,-5 2 0 16,4 1 0-16,-3-1 0 0,1-1 0 15,0 3 0-15,1 0 0 16,-3-3 0-16,-2 3 0 0,-2-3 0 16,3 2 0-16,1 0 0 0,-4 0 0 15,0 3 0-15,2-1 0 0,0-1 0 16,-1 4 0-16,-3-4 0 15,4 4 0-15,-2 1 0 0,2-3 0 16,-2 5 0-16,0-3 0 0,5 0 0 16,-3 2 0-16,0 1 0 15,-2-4 0-15,2 2 0 0,1 2 0 0,-3-5 0 16,-2 4 0-16,2-3 0 0,0-2 0 16,2 5 0-16,-2-4 0 0,-1 4 0 15,-1-4 0-15,0 1 0 16,0 1 0-16,2-1 0 0,0 0 0 15,0-1 0-15,-2 1 0 0,0-2 0 16,0 4 0-16,-2 1 0 0,2-2 0 16,-2 1 0-16,0 1 0 0,2-1 0 15,-2-1 0-15,0 2 0 16,3-2 0-16,-1-1 0 0,-2 2 0 16,0-3 0-16,4 1 0 0,-4-2 0 15,2 2 0-15,-2-4 0 0,0 5 0 16,0-3 0-16,0 3 0 0,0 0 0 15,0-3 0-15,0 3 0 16,0 0 0-16,0 0 0 0,0-2 0 16,0 2 0-16,0 0 0 0,0 0 0 15,0 2 0-15,0-1 0 0,0-1 0 16,-6-1 0-16,1-2 0 0,5 1 0 16,-4-3 0-16,2 1 0 0,2-3 0 15,-2 0 0-15,0 0 0 16,2-2 0-16,0 0 0 0,0 1 0 15,-2-3 0-15,2 1 0 0,0 0 0 16,0-1 0-16,0 0 0 0,0 0 0 16,0 0 0-16,0 0 0 0,0 0 0 15,0 0 0-15,0-2 0 16,2-5 0-16,-2 0 0 0,0-2 0 16,2 0 0-16,0 0 0 0,0 3-123 15,2-1-48-15,1 1-146 0,-1 2-59 16,-2 3-443-16</inkml:trace>
  <inkml:trace contextRef="#ctx0" brushRef="#br0" timeOffset="12167.98">12924 7883 898 0,'0'0'0'0,"0"0"333"0,0 0-185 16,0 0-29-16,0 0 1 0,0 0-24 15,0 0-30-15,0 0-9 0,12 1-2 16,-4-1-19-16,3 0-8 0,1 4 2 16,7 0-1-16,-5 0-9 15,3-2-8-15,1 0-12 0,3-1 0 16,0 0 0-16,-5-1 0 0,9 0 0 15,2-3 0-15,0-3 0 0,4-2 0 16,2 0 0-16,-2-4 0 0,4-1 0 16,-6 3 0-16,-4-1 0 15,-5 2 0-15,-1 0 0 0,-7 3 0 16,-1-4 0-16,-5 5 0 0,-6 2 0 16,2 3 0-16,-2 0 0 0,2 0 0 15,-2 0 0-15,0 1-201 16,-8 5-135-16,-5 2-254 0</inkml:trace>
  <inkml:trace contextRef="#ctx0" brushRef="#br0" timeOffset="13055.88">12990 12845 117 0,'0'0'0'0,"0"0"849"16,0 0-687-16,0 0-31 15,0 0 4-15,0 0-22 0,0 0-14 16,0 0 4-16,-21-19-21 0,19 18-28 15,2 1-4-15,0 0-21 0,0 0-17 16,0 0-2-16,8-2 2 0,5 1 7 16,-3 1 7-16,5 0-1 15,-1 0-11-15,3-2-9 0,-1 1-5 16,3 1 0-16,3-1 0 0,-5 1 0 16,6 0 0-16,4 0 0 0,-3 5 0 15,-1 4 0-15,2 3 0 0,-2 3 0 16,1 2 0-16,1 4 0 0,-6 1 0 15,-1 3 0-15,-5 3 0 16,-1 1 0-16,-1 3 0 0,-3 0 0 16,-6-2 0-16,2 0 0 0,-2-5 0 15,0-2 0-15,0-5 0 0,-2-8 0 16,2-4 0-16,-2-4 0 0,0-2 0 16,0 0 0-16,0 0 0 0,0-4 0 15,0-3 0-15,0-2 0 16,2-1 0-16,0-1 0 0,5 2-278 15,-5 0-233-15</inkml:trace>
  <inkml:trace contextRef="#ctx0" brushRef="#br0" timeOffset="13980.09">18065 10739 472 0,'0'-2'0'0,"0"2"0"16,0 0 118-16,0 0 185 0,0-2-194 16,0 1-1-16,-3 0-19 0,1 0 17 15,2 1-17-15,0 0-12 0,0 0 13 16,0 0-2-16,-2 0-13 16,0 0-1-16,0 0-22 0,-4 2-27 0,-2 3 0 15,4 2 3-15,-5 1-7 16,-3 1-3-16,6 4 10 0,-5 4-19 15,3 2 7-15,-8 6 7 0,5 3-19 16,-5 3-4-16,7 2 0 0,-1-5 0 16,6-3 0-16,4-3 0 15,4-4 0-15,11-1 0 0,-1-1 0 16,1-2 0-16,3-3 0 0,1 0 0 16,-1-1 0-16,-3-3 0 0,3 2 0 15,-3-4 0-15,-7-2 0 0,-4-1 0 16,3-1 0-16,-5-1 0 0,0 0 0 15,0 0 0-15,-2-8-107 16,6-8-16-16,-6-5-155 0,2-5-298 16</inkml:trace>
  <inkml:trace contextRef="#ctx0" brushRef="#br0" timeOffset="15822.49">17852 10943 191 0,'0'0'0'16,"0"0"82"-16,0 0-32 0,0 0 3 15,0 0-26-15,0 0-12 0,0 0-7 16,0 0 3-16,0-2-4 0,0 2-4 16,0 0 0-16,0 0-1 0,0 0-4 15,0 0 4-15,-2 0-1 16,0 0-1-16,-1 0-9 0,-3 0 7 15,4 1-14-15,2 1-18 0,-2-2-54 16,2 3-55-16</inkml:trace>
  <inkml:trace contextRef="#ctx0" brushRef="#br0" timeOffset="22561">17786 11062 183 0,'0'0'0'0,"0"0"106"16,0 0-55-16,0 0-5 0,0 0-8 16,0 0-7-16,0 0-10 0,0 0-7 15,0 0-7-15,4 4 2 0,-4-4-2 16,0 0 0-16,0 0-5 0,0 0-2 16,0 0 0-16,0 1 8 0,0-1-9 15,0 0 2-15,0 0 0 16,0 0-1-16,0 0-42 0,0 0-5 15,2 0-84-15,-2-3-161 0</inkml:trace>
  <inkml:trace contextRef="#ctx0" brushRef="#br0" timeOffset="23950.39">17126 10900 531 0,'0'0'0'0,"0"0"632"16,0 0-581-16,0 0-14 0,0 0 20 15,0 0-5-15,0 0-21 0,0 0-16 16,75-28-5-16,-57 26-7 0,-1 1 6 15,-5 1 4-15,3 6-7 16,-9 4 5-16,-2 6-1 0,-4 0 7 16,-2 3 25-16,-6 5 5 0,-7-1-4 15,-1 2 1-15,1 2-5 0,-1-5-12 16,-3-1 7-16,4-8 1 0,3-4-19 16,10-5-4-16,2-3-7 0,2 1-8 15,2-2 2-15,9-3 1 16,-5 0 0-16,6-2-16 0,1 2 8 15,-1 2-5 1,1 1 13 0,-3 4 0-16,3 3 0 0,-1 5 0 0,-6-1 5 0,-4 5-9 0,-1-3 8 15,-1 4 6-15,-4-2-4 0,-5 1 10 16,-5-3 0-16,0-1-11 0,-3 0 6 16,-1-5-6-16,3-2-10 0,-5-3 8 15,7-2-6-15,-1-7-52 0,1-5-20 16,5-4-45-16,4-2-30 0,2 2 1 15,2 0-42-15,4 4-169 16,1 1-102-16,-1 2 261 0</inkml:trace>
  <inkml:trace contextRef="#ctx0" brushRef="#br0" timeOffset="24233.73">17420 11017 984 0,'0'0'0'15,"0"0"331"-15,0 0-209 0,-2 69-20 16,2-50-12-16,0 2-32 16,2-1-31-16,4-5-17 0,2-4 1 15,7-4-2-15,1-7-11 0,3 0 4 16,-3-4 6-16,3-7-9 0,2-2 2 16,-5-3 4-16,-6 0-6 0,1-1 2 15,-7 2 5-15,0 3-9 0,-4-3 6 16,-2 1 3-16,-6-2-9 0,-5 0 5 15,5 3-1-15,-6 2-2 16,5 4-30-16,-3 6 8 0,6-1-43 16,-1 2-13-16,-3 2-16 0,8-2-61 15,2-2-47-15,0-1-156 0</inkml:trace>
  <inkml:trace contextRef="#ctx0" brushRef="#br0" timeOffset="24488.35">17566 10829 993 0,'0'0'0'16,"0"0"412"-16,0 0-276 0,0 60-47 15,5-45-28-15,5-6-25 16,2-3-22-16,5-6-16 0,3 0 4 16,3-8 7-16,-6-7-13 15,1-1-12-15,-5-5 11 0,-3 4-5 0,-8 1 13 16,-2 2 4-16,-4 2-6 0,-6 4 20 15,-3 1 2-15,-3 5-2 16,-7 2 1-16,-2 7-14 0,-6 8-16 16,6 3-65-16,3-1-145 0,9-5-363 15</inkml:trace>
  <inkml:trace contextRef="#ctx0" brushRef="#br0" timeOffset="25776.79">13660 12934 274 0,'0'0'0'0,"0"0"170"16,0 0-80-16,0 0-9 0,0 0-162 15,0 0 162-15,0 0 72 0,0 0-77 16,0 0 15-16,6-10-42 16,-6 10-12-16,0 0-16 0,2 0-12 0,-2 0-15 15,0 0 7-15,0 0 3 16,0 0-7-16,0 0 6 0,0 0 0 15,0 0-6-15,0 0 5 0,0 0 0 16,2 0-4-16,-2 0 2 0,0-1 4 16,0 0-7-16,0 1 5 0,0-1 1 15,0 1-6-15,0 0 2 16,0 0 3-16,0 0-4 0,0 0 2 16,0 0 2-16,0 0-4 0,0 0 3 15,0 0 2-15,0 0-6 0,0 0 5 16,2 0 1-16,-2 0-6 0,0 0 3 15,0 0 4-15,0 0-8 16,0 0 3-16,0 0 1 0,0 0 0 16,0 0 1-16,0 0 2 0,0 0-6 15,0 0 1-15,0 0 2 0,0 0 0 16,0 0-1-16,0 0 0 0,0 0-56 16,0 0-28-16,0-3-43 15,-2 0-175-15</inkml:trace>
  <inkml:trace contextRef="#ctx0" brushRef="#br0" timeOffset="26109.47">13327 12613 100 0,'0'0'0'16,"0"0"3"-16,0 0-34 0,0 0-41 16</inkml:trace>
  <inkml:trace contextRef="#ctx0" brushRef="#br0" timeOffset="26887.63">13550 12669 610 0,'0'0'0'0,"0"0"526"0,0 0-365 16,0 0-87-16,0 0-26 0,0 0 32 16,0 0-12-16,0 0-15 0,79-10-15 15,-55 7-14-15,1 2-4 16,-6 1-11-16,-3 1-2 0,-5 8 2 15,-1 0-10-15,-8 2 2 0,-2 0 9 16,0 4-8-16,0 4 10 0,-8 1 7 16,-5 3-11-16,3-3 5 0,-4 1 2 15,-5-3-8-15,7-4 5 16,-3-2-4-16,7-5-7 0,0-4 6 16,3-2-1-16,5-1-11 0,0 0 8 15,0 0 0-15,5 0-6 0,3-1-6 16,2-4 14-16,0 0-10 0,5 0 4 15,-1 2 6-15,-1 3-10 16,5 0 7-16,1 0 5 0,0 2-13 16,-5 4 9-16,-4 4 2 0,3 2-10 15,-9 1 7-15,2 3 2 0,-6 0-8 16,-2 2 7-16,-6-1 3 0,-3 0-9 16,1-3 6-16,-2-2 7 15,-1-4-14-15,3-5 8 0,-7-3 0 16,3 0-7-16,4-5-16 0,-3-4-16 15,3-4-37-15,2-4-20 0,4 1-13 16,-1-1-17-16,5 2 1 0,0 1-12 16,5-1-91-16,3 3 18 0,0-3-39 15,2 1-125-15,-3 0 372 16,3 1-4-16</inkml:trace>
  <inkml:trace contextRef="#ctx0" brushRef="#br0" timeOffset="27259.6">13823 12629 745 0,'0'0'0'16,"0"0"396"-16,0 0-278 0,0 0-5 15,0 0-26-15,25 78-15 47,-19-58-24-47,2 1-13 0,2-2 0 0,-1-2-16 0,-1-2-5 0,-2-4-5 0,-2-3-12 0,0-3 6 0,-1-2 3 16,-1-2-11-16,-2-1 10 0,0 0 6 15,-2-4-5-15,-1-3-3 0,3-1 3 16,0-2-11-16,0-1 6 0,0 3 3 16,5-4-8-16,3 2 3 0,-2 1 5 15,6 0-8-15,-3 3 4 16,5 1 3-16,-3 3-6 0,5-1 2 16,3 2 4-16,-3 0-6 0,-1 1 2 15,-1 2 1-15,-8 5 0 0,-2 6 1 16,-4 1 4-16,0 1-1 0,-2 4 6 15,-4 2 3-15,-2 2-7 16,-4 0-3-16,-1 0 5 0,-1-1-13 16,-3-3 6-16,3-2-2 0,3-3-43 15,-5-8-35-15,10-4-30 0,-5-2-61 16,5-10-40-16,2-6-115 0,-2-4-390 16,-3-3 623-16</inkml:trace>
  <inkml:trace contextRef="#ctx0" brushRef="#br0" timeOffset="27446.72">13848 12607 1139 0,'0'0'0'0,"0"0"318"16,0 0-208-16,0 0-52 0,68-17-27 16,-45 10-13-16,1-3-21 0,1 2-17 15,-4-3-45-15,0 4-80 0,-9-1-26 16,-2 3-130-16,-6 1-215 0,1 0 144 31</inkml:trace>
  <inkml:trace contextRef="#ctx0" brushRef="#br0" timeOffset="27872.05">14042 12361 673 0,'0'0'0'0,"0"0"472"16,0 0-339-16,0 0-45 0,0 0-7 15,0 0-16-15,-6 68 2 0,12-52-13 16,4 0-8-16,-4-5-13 16,7-3-8-16,-3-3-2 0,7-5-7 15,-5-2-10-15,3-5-1 0,-5-6 3 16,2-3-8-16,-3-3 0 0,1-2 26 15,-8-1-4-15,-2 0 17 0,0 0 4 16,-2 4-11-16,-8-2-5 0,-1 3-11 16,1 3-10-16,0 6 1 0,1 8-3 15,-3 2-8-15,6 10-108 16,4 2-108-16,2 2-299 0</inkml:trace>
  <inkml:trace contextRef="#ctx0" brushRef="#br0" timeOffset="32167.82">13215 8625 329 0,'0'0'0'0,"0"0"176"0,0 0-103 16,0 0-21-16,0 0-9 0,0 0-21 16,0 0-12-16,0 0-5 0,-8-1-10 15,16 1 2-15,-6-1 3 0,4 1-161 16,-4-2-127-16</inkml:trace>
  <inkml:trace contextRef="#ctx0" brushRef="#br0" timeOffset="32890.01">15813 9239 1126 0,'0'0'0'15,"0"0"211"-15,0 0-125 0,0 0 6 16,67 8 5-16,-38-8-38 0,2 1-25 16,-2 3-17-16,-13 3-12 15,-1 4 2-15,-11 4-6 0,-4 3 1 16,0 3 7-16,-9 5 4 0,-9 1 0 16,-5-2 5-16,0 0-4 0,-2-4-1 15,3-4-2-15,1-7-4 0,9-4-2 16,3-4 0-16,7-2-3 0,2 0-1 15,4 0-2-15,11-4-6 16,8-4 6-16,-3 1 2 0,3 3-1 16,0 4-2-16,-2 0 4 0,1 7-2 15,-5 5 0-15,-1 2 0 0,-3 2 1 16,-9 4-2-16,-4 2 2 0,0-2 2 16,-10 3-3-16,-3-1 6 15,-3-1-1-15,-3 0-3 0,0-5 1 16,1-5-4-16,-1-3 0 0,1-7-7 15,1-1-30-15,5-4-18 0,-1-7-15 16,11-5-69-16,2 0 31 0,4 0-27 16,11-4-61-16,-3 1-40 0,3 1-50 15,3 0-143-15,1 2 448 16,2 0-36-16</inkml:trace>
  <inkml:trace contextRef="#ctx0" brushRef="#br0" timeOffset="33151.18">16132 9384 627 0,'0'0'0'0,"0"0"445"0,0 0-252 16,0 0-62-16,0 0-35 0,0 0-25 16,0 0-12-16,0 0-6 0,-17 79-7 15,17-54-15-15,6-2-4 0,5-3-11 16,3-4-7-16,3-3 0 0,10-5-7 16,4-7 1-16,-2-2 1 0,2-11-4 15,0-4 0-15,-9-2 5 16,-7 2-7-16,-5-4 4 0,-8 2 1 15,-2 0-1-15,0 0-2 0,-8 1 0 16,-9 1 6-16,-5-1-3 0,-1 0 0 16,-4 6-3-16,0 0 0 0,4 10 3 15,5 1-5-15,-1 5-13 16,1 2-20-16,9-4-45 0,5-1-47 16,4-2-44-16,11-5-167 0,-1-8-68 15,4-4-180-15</inkml:trace>
  <inkml:trace contextRef="#ctx0" brushRef="#br0" timeOffset="33438.67">16316 9036 972 0,'0'0'0'16,"0"0"400"-16,0 0-290 0,0 0-31 16,0 0-4-16,0 0-21 31,-17 70-23-31,30-60-17 0,-3-3-1 0,7-6-10 0,3-1 0 0,3-6 2 15,-2-4-4-15,-3-5-1 0,-5-2 0 16,-1 1 7-16,-6 0-5 0,-6 0 5 16,0 3-2-16,0-1 25 0,-6 2 4 15,-6 2-11-15,3 0-11 16,-3 6-2-16,4 2-7 0,-3 2-5 16,5 8 4-16,2 1-4 0,4 3-71 15,0 2-2-15,6-2-110 0,9 1-32 16,1-1-151-16,-3 2-381 0</inkml:trace>
  <inkml:trace contextRef="#ctx0" brushRef="#br0" timeOffset="33654.83">16572 9325 1209 0,'0'0'0'0,"0"0"293"16,0 0-163-16,0 0-48 0,85-6-12 15,-46-7-33-15,-2-3-26 0,1 3-5 16,-14 3-5-16,-5 1-2 0,-9 7-20 16,-4 0-22-16,-3 2-24 0,-3 0-10 15,-3 5-17-15,-7 3-10 16,0-1-22-16,-5 1-21 0,5-7-40 16,-4-1-19-16,3-8-118 0,-1-9-49 15,1-1 405-15,-1-4-64 0</inkml:trace>
  <inkml:trace contextRef="#ctx0" brushRef="#br0" timeOffset="33809.93">16711 9145 764 0,'0'0'0'0,"0"0"442"0,0 0-297 16,0 0-59-16,0 0 30 0,-5 69-19 15,5-35-37-15,5 2-5 0,-1 3-14 16,-2-3-15-16,0-1-4 0,-2-4-9 16,0-9-5-16,2-5 0 0,-2-8-7 15,4-3-1-15,-4-5 0 16,0-1 0-16,2 0-134 0,-2-7-40 15,0-1-117-15,-2 3-245 0</inkml:trace>
  <inkml:trace contextRef="#ctx0" brushRef="#br0" timeOffset="35405.01">17068 9088 924 0,'-2'15'0'0,"0"5"354"16,2 3-236-16,0 5-48 0,0-3-26 15,0-3-18-15,6-3-23 0,3-5-2 16,-1-2-2-16,4-6-67 0,-4-1-23 16,-3-5-70-16,5 0-59 0,-6-7-26 15,-2-5-166-15,0 1 180 16</inkml:trace>
  <inkml:trace contextRef="#ctx0" brushRef="#br0" timeOffset="35605.82">17101 9127 546 0,'0'0'0'0,"0"0"414"0,0 0-218 0,0 0-79 15,0 0-21 17,0 0 4-32,0 0-33 0,73-13-19 0,-42 12 0 0,4 1-15 0,-6 0-3 0,-7 0-10 15,-5 9-11-15,-7 0 3 0,-1 2 8 16,-7 4 1-16,-2 5 10 0,-2 4 9 16,-7 9-15-16,1 4-2 15,-6 2 1-15,1 5-13 0,-1-2-3 16,-5-3-5-16,7-5-3 0,-3-6 0 15,7-10 0-15,2-8-18 0,6-6-15 16,0-4-39-16,0-1-47 0,6-9-48 16,0-6-40-16,0-3-46 0,7-2-146 15,-3-4-211-15</inkml:trace>
  <inkml:trace contextRef="#ctx0" brushRef="#br0" timeOffset="35921.82">17494 9136 1036 0,'0'0'0'0,"0"0"325"0,0 0-200 16,0 0-47-16,-10 76 9 0,10-48-20 15,2 4-42-15,6-1-8 0,0-3-9 16,7-4-5-16,1-6-1 0,3-7 0 16,0-4-4-16,3-7-17 0,3 0 3 15,-6-13 6-15,-3-1 6 16,-1-4 3-16,-7-4 2 0,-6 2 3 15,-2-2-1-15,0-1 0 0,-2 3 9 16,-8-2 3-16,-3-1-7 0,-3 0-2 16,3 3-2-16,-3 5-5 0,-1 7 2 15,5 6 0-15,-5 2-22 16,1 6-4-16,3 7-25 0,-1 0-25 16,8 0-28-16,4-1-69 0,2-5-72 15,0-7-131-15,0-1-320 16</inkml:trace>
  <inkml:trace contextRef="#ctx0" brushRef="#br0" timeOffset="36218.57">17659 8833 1215 0,'0'0'0'0,"0"0"307"0,0 0-225 15,0 0-24-15,9 66-8 16,-1-48-22-16,2-6-21 0,5-4-3 15,3-5-1-15,1-1-2 0,2-2 1 16,-3-9 0-16,-1-4-3 0,-1-3 2 16,-9-2 9-16,1 0-7 0,-8 0 9 15,0 1 33-15,-8-2-11 16,-1 5-3-16,-3-1-5 0,-1 5-13 16,-3 1 2-16,-3 4 0 0,5 5-12 15,-3 0-2-15,5 9 0 0,6 2-2 16,-1-3-12-16,7 3-17 0,0-3-17 15,0-1-28-15,7 0-44 16,-3 2-44-16,4-1-20 0,-4 1-163 16,2 4-119-16,-6 4 28 0</inkml:trace>
  <inkml:trace contextRef="#ctx0" brushRef="#br0" timeOffset="36454.31">17963 9246 1299 0,'0'0'0'0,"0"0"277"16,58-3-219-16,-25-1-31 0,0-3 0 16,5-2-12-16,-10 0-9 0,-1 1-8 15,-8 2-11-15,-7 5-32 0,-10 1-24 16,-2 0-29 31,0 0-17-47,-4 0-29 0,-8 0-99 0,-1-2-89 0,-3-6-147 0,-1-2 388 0</inkml:trace>
  <inkml:trace contextRef="#ctx0" brushRef="#br0" timeOffset="36633.73">18077 8993 859 0,'0'0'0'15,"0"0"370"-15,0 0-237 31,-2 64-4-31,2-28-29 0,2 5-13 0,-2 6-15 0,2 2-29 0,-2-1-6 16,2-4-14-16,-2-8-15 0,2-6-4 16,-2-10 0-16,0-6-6 0,4-6-3 15,-2-5-22-15,5-3-47 16,-3-3-54-16,-4-6-97 0,0 0-91 16,0-1-355-16</inkml:trace>
  <inkml:trace contextRef="#ctx0" brushRef="#br0" timeOffset="37882.83">18449 9016 712 0,'0'0'0'0,"0"0"406"15,0 0-252-15,0 0-63 0,0 0-36 16,0 0 6-16,0 0 9 0,0 0-22 16,83-9-19-16,-54 6-9 0,2 3-4 15,-4 0-6-15,-7 4-9 16,-7 4 1-16,-3 3-1 0,-10 4 0 16,0 0 1-16,-12 6 3 0,-3 0-2 15,-4 2 4-15,-1-1 5 0,-3-4-3 16,0-1-1-16,5-9 1 0,-1-1-3 15,13-4 3-15,4-3-2 16,2 0-3-16,2-2-5 0,4-5-6 16,7 2 8-16,-1 1 0 0,7 2 0 15,-3 2-2-15,-4 1 0 0,7 6 1 16,-2 4 0-16,-3 1-1 0,1 3 3 16,-7 2-3-16,-2-1 2 0,-6 0 1 15,0 1-3-15,-10 1 2 16,-1 1 4-16,-5 1-4 0,-7-3 0 15,0-3 3-15,1-1-8 0,-1-7-8 16,-2-5-20-16,4-1-16 0,-1-12-19 16,9-6-61-16,3-2-7 0,10-3-13 15,4 3-106-15,11-1-53 16,1-1-153-16</inkml:trace>
  <inkml:trace contextRef="#ctx0" brushRef="#br0" timeOffset="38183.98">18852 9032 875 0,'0'0'0'0,"0"0"425"15,0 0-292-15,0 0-42 0,0 0 12 16,0 0-35-16,-62 62-21 0,58-37-8 16,-2 5-10-16,6 1-9 15,0 2-2-15,6-2-9 0,6-4-6 16,1-6 1-16,7-6-5 0,3-8 2 15,2-3 3-15,0-4-5 0,4-8-1 16,-2-6 2-16,-7-5 1 0,-3-2 0 16,-7 0 4-16,-6-1-7 0,-2-1 4 15,-2 1 3-15,-4-1-5 16,-8-1 0-16,-3 1 6 0,-1-1-7 16,-3 0 1-16,7 7 0 0,-5-1-20 15,3 7-18-15,8 4-53 0,-1 0-50 16,7 5-33-16,0 2-137 0,0-3-198 15,7-4 20-15</inkml:trace>
  <inkml:trace contextRef="#ctx0" brushRef="#br0" timeOffset="38450.96">19001 8768 842 0,'0'0'0'0,"0"0"404"0,0 0-288 15,0 0-26-15,-17 69-22 0,22-55-7 16,9-4-23-16,3-3-24 0,-1-3-5 16,5-4 1-16,2 0-9 0,-1-6 2 15,-3-4 4-15,-5 0-8 16,-3-4 2-16,-9 3 18 0,0 0 5 16,-2-2 12-16,-2 2 3 0,-7 0-20 15,-1-1-4-15,0 2-6 0,-7 0-10 16,9 6-3-16,-6 3-47 0,11 1-35 15,1 3-80-15,0 5-126 16,2 4-218-16,0-1-163 0</inkml:trace>
  <inkml:trace contextRef="#ctx0" brushRef="#br0" timeOffset="38755.54">19261 9104 822 0,'0'0'0'15,"0"0"608"-15,0 0-398 0,0 0-114 16,0 0-11-16,0 0-13 0,0 0-48 15,79-1-14-15,-50-8-5 0,-2 1-10 16,-4 2-40-16,-5 4-49 16,-12 2-63-16,1 2-46 0,-7 6-75 15,-7 3-95-15,-3 3-223 0,-9-2 415 16</inkml:trace>
  <inkml:trace contextRef="#ctx0" brushRef="#br0" timeOffset="38872.41">19253 9249 922 0,'0'0'0'15,"0"0"464"-15,0 0-299 0,0 0-52 16,0 0-25-16,0 0-31 0,0 0-28 16,77 8-18-16,-44-15-12 0,0 0-8 15,-2-1-83-15,-4 2-95 16,-9 3-116-16,-3 2-452 0</inkml:trace>
  <inkml:trace contextRef="#ctx0" brushRef="#br0" timeOffset="39183.46">19625 8921 1104 0,'0'0'0'0,"0"0"317"0,0 0-236 15,0 0 40-15,15 79-31 16,-9-41-20-16,0 3-22 0,0 6-26 16,5-2-10-16,-5 0-2 0,4-5-10 15,-2-4 0-15,5-7-73 0,-5-6-40 16,0-6-57-16,1-4-65 0,-5-10-120 15,-2-3-251-15</inkml:trace>
  <inkml:trace contextRef="#ctx0" brushRef="#br0" timeOffset="39632.48">19842 8982 1156 0,'0'0'0'0,"0"0"290"16,0 0-178-16,0 0-12 0,66-6-26 16,-43 6-10-16,2 0-29 0,-2 2-30 15,-5 3-1-15,-7 3 0 0,-3 3-6 16,-8 2 3-16,0 4 3 0,-10 1-4 15,-5 0 0-15,-1 3 6 16,-5-3-6-16,2 0 0 0,1-5 3 16,7-4-4-16,1-4 1 0,8-4 0 15,2-1 2-15,8 0-4 0,3-1 2 16,5-4 0-16,-1-1 0 0,5-1 0 16,1 4 0-16,-5 3-1 15,3 0 1-15,-2 1 5 0,-3 5-1 16,5 2 4-16,-11 3-7 0,4 1 4 15,-10 2-1-15,-2 3-5 0,-2 1 1 16,-12-1 0-16,-1 0 3 0,-7 1-3 16,-1-2 0-16,-6 0-15 0,4-4-7 15,0-4-26-15,1-6-35 16,3-3-77-16,8-15-101 16,5-6-173-16</inkml:trace>
  <inkml:trace contextRef="#ctx0" brushRef="#br0" timeOffset="40026.39">20303 8990 1026 0,'0'0'0'0,"0"0"426"0,0 0-267 16,0 0-31-1,0 0-50-15,0 0-42 0,0 0-19 0,0 0-17 0,-60 37 0 16,52-8 16-16,8 6-2 0,-4-1 4 16,4-1 1-16,0-6-11 0,10-6 0 15,7-4 0-15,6-5-7 16,1-7 2-16,9-5 2 0,0-9-7 16,1-9 3-16,-3-7-2 0,-7 0-21 15,-3 0 14-15,-11 2 7 0,-5 0-3 16,-5 3 4-16,0-1 0 0,-13-1 0 15,-1 3-2-15,-5-2 2 16,-8 4 0-16,2 5-18 0,3 5 7 16,-1 5-11-16,4 2-17 0,5 0-45 15,-3 0-45-15,13 4-48 0,4-3-68 16,2-1-129-16,11-5-332 0</inkml:trace>
  <inkml:trace contextRef="#ctx0" brushRef="#br0" timeOffset="40308.66">20607 8585 974 0,'0'0'0'15,"0"0"407"-15,0 0-233 0,0 0-55 16,0 0-10-16,0 0-32 0,-56 69-49 15,52-46-7-15,4 0 3 16,0-3-5-16,0-2 1 0,6-3-2 16,9-5-14-16,-1-2 1 0,7-5 6 15,4-3-9-15,2-11 3 0,0-9 2 16,-5-3-7-16,-1-3 0 0,-9 1 5 16,-3 2-6-16,-5-1 2 15,-4 3 2-15,-11 2-6 0,-9 5 0 16,-5 9-24-16,-8 5-39 0,4 8-115 15,0 6-280-15,2-2-738 0</inkml:trace>
  <inkml:trace contextRef="#ctx0" brushRef="#br1" timeOffset="45468.99">15609 10730 542 0,'0'0'0'0,"0"0"0"16,0 0 153-16,0 0 302 0,0 0-356 15,0 0-1-15,0 0-28 0,0 0-22 16,6 58 6-16,-8-30 0 0,2 3-23 15,-4 4-10-15,2 4-1 16,-2-2-13-16,2-1 1 0,2-6 3 16,0-6-7-16,-3-5 5 0,3-7 2 15,0-4-11-15,0-4 0 0,0-3 8 16,0-1-10-16,0 0 4 0,0 0 10 16,3-5-8-16,3-4 5 0,-2-4-2 15,0-1-9-15,0 5 2 16,0 0 0-16,5 1 2 0,-3 3-3 15,2 2 2-15,7 3-2 0,-5 0-2 16,4 2 6-16,7 7-4 0,0 1 2 16,-1 5 4-16,-5 1-6 0,-3 0 1 15,-4 2 0-15,-1-1 2 16,-5 2-3-16,-2-1 2 0,-2-1 3 16,-7 0-4-16,3-1 0 0,-8-3 3 15,1-3-3-15,-5-1 0 0,-1-3 0 16,7-3-15-16,-5 0-24 0,-1-3-34 15,1-6-25-15,5-3-28 16,-3-5-37-16,7 1-101 0,-5 0-113 16,7-1-67-16,-8 1 436 0</inkml:trace>
  <inkml:trace contextRef="#ctx0" brushRef="#br1" timeOffset="46002.56">15534 10893 1039 0,'0'0'0'0,"0"0"294"16,0 0-145-16,62 1-69 0,-29-1-16 15,3 0-25-15,7 0-34 16,-4-2-4-16,-4-2 4 0,-4 2-10 16,-8 2-93-16,-2 0-2 0,-11 3 3 15,3 1-28-15,-9-2-56 0,-2 2-28 16,-2 0 17-16,0-2-31 0,-4 1 28 15,-5-1 66-15,5-2 151 16,2 0-24-16,2 0 4 0,0-4 100 16,-2-1 47-16,2 5 5 0,0 0 1 15,0 0-2-15,0 0 10 0,0 2-21 16,0 7-58-16,0 4 3 0,-2 6-7 16,2 4-28-16,0 6-8 0,0 1-12 15,2 2-21-15,0 2-1 16,2-3 7-16,7-3-13 0,-5-4-1 15,4-8 3-15,7-3-7 0,1-3 1 16,3-7 0-16,-6-1 2 0,-1-2-2 16,-2-8 0-16,-1-3 3 0,3-4-4 15,-8-6-1-15,5 1-5 16,-9-3 3-16,0 0 6 0,-4 1-4 16,2-1 0-16,-6 0 3 0,-3-2-2 15,-1-1-1-15,-4 2 3 0,-5 5-2 16,2 4-6-16,5 7 9 0,-5 7-2 15,9 1-4-15,-4 2-13 32,6 6-10-32,-5-1 0 0,7-3-42 0,4 3-43 15,0-4-52-15,4-3-149 0,7-4-80 0,-7-6 95 0</inkml:trace>
  <inkml:trace contextRef="#ctx0" brushRef="#br1" timeOffset="46378.54">16068 10701 150 0,'0'0'0'0,"0"0"579"16,0 0-471-16,0 0 52 0,0 0-60 15,0 0-28-15,0 0 25 16,0 0-26-16,0 0-14 0,-17 26 21 16,17-18-21-16,0 3-5 0,0 1 8 15,0 0-20-15,4 3-5 0,3-3 8 16,-1 2-18-16,0-2-4 0,6-3-1 16,3-2-15-16,-1-6 1 15,5-1 3-15,-3-4-8 0,-3-6 2 16,3-4 4-16,-7 1-6 0,-1-3 7 15,-6 1 12-15,-2 0-9 0,-6 1 2 16,-5 1 4-16,-7 2-14 0,-3 0-6 16,-4 1-5-16,1 3-49 0,-1 9-110 15,2-2-252-15,0 2-717 16</inkml:trace>
  <inkml:trace contextRef="#ctx0" brushRef="#br1" timeOffset="47723.98">6048 6131 295 0,'0'0'0'15,"0"0"673"-15,0 0-527 16,0 0-26-16,-64 68-41 0,46-53 2 15,-5 5 7-15,0-1-24 0,-6-4 3 16,0 2 4-16,-2-5-22 0,2-2 7 16,-4-4-8-16,-2-4-15 15,-4-2-6-15,0-2-3 0,-3-9-10 16,5 0-1-16,-4-6 1 0,4-5-4 16,-1-5-2-16,3-3-2 0,2-8-5 15,0-5 0-15,6-5 2 0,6-5-4 16,5-1 2-16,8 1 4 0,4-1-2 15,4 2 2-15,8-1 9 16,10 2-2-16,7 1 2 0,6 0-11 16,6 3-3-16,7 2 0 0,3 4 0 15,11 0 0-15,-2 1 0 0,6 8 0 16,0 6 0-16,-2 9 0 0,0 13 0 16,-4 4 0-16,2 12 0 0,-7 12 0 15,-1 6 0-15,-7 4 0 16,-7 4 0-16,-8 3 0 0,-3 1 0 15,-6 8 0-15,-7 1 0 0,-8 4 0 16,-4 1 0-16,-2 3 0 0,-12-1 0 16,-7-1 0-16,-4-4 0 0,1-9 0 15,-1-8 0-15,4-8 0 16,-2-10 0-16,3-3 0 0,-1-5 0 16,0-5 0-16,9 0 0 0,-5-4 0 15,9-1 0-15,0 0 0 0,4 0 0 16,2 0 0-16,2-3 0 0,0-1 0 15,4-1 0-15,6-1-101 16,3-2-50-16,5 4-141 0,-3 0-261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2T06:32:46.702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20944 9425 542 0,'0'0'0'0,"0"0"905"16,0 0-800-16,-14 10 14 0,5 11-18 16,1 13-22-16,6 11-23 0,-2 7-8 15,4 5-19-15,0 5-4 0,4-4 3 16,6-1-18-16,1-4-10 0,-1-8 0 16,2-7 0-16,3-3 0 0,-3-8 0 15,1-1 0-15,-3-3 0 16,0-5 0-16,1-2 0 0,-1-1 0 15,0-4 0-15,3-1 0 0,1-1 0 16,3-4 0-16,3-3 0 0,3-2 0 16,2-5 0-16,4-9 0 0,2-5 0 15,4-7 0-15,2-9 0 16,-4-6 0-16,-2-2 0 0,-4-4 0 16,-6-1 0-16,-7 2 0 0,-5-2 0 15,-5-1 0-15,-4 1 0 0,-4-1 0 16,-13 0 0-16,-4 2 0 0,-10 3 0 15,-6 1 0-15,-4 7 0 16,-7 4 0-16,-5 6 0 0,-7 7 0 16,-7 5 0-16,-3 10 0 0,-4 4 0 15,-7 16 0-15,1 9 0 0,-5 9 0 16,0 9 0-16,4 7 0 0,9 5 0 16,10 4 0-16,15 7 0 0,13 5 0 15,14 2 0-15,18 3 0 16,4 1 0-16,18-4 0 0,14-4 0 15,9-9 0-15,17-12 0 0,8-13 0 16,13-12 0-16,10-15 0 0,4-9 0 16,2-6 0-16,-6-14 0 0,-2-2 0 15,-17-3 0-15,-8-3 0 16,-10 6 0-16,-17-4 0 0,-4 4 0 16,-14 3 0-16,-5 2 0 0,-5 4 0 15,-5 0 0-15,0 4 0 0,-4-5 0 16,0 5 0-16,2 1 0 0,-2-1 0 15,2 3 0-15,4-2 0 0,-4 2 0 16,0 2 0-16,0-2 0 16,0 2-65-16,-2 2-8 0,0-1-88 15,0 1-72-15,-2-1-57 0,-4-1-466 16</inkml:trace>
  <inkml:trace contextRef="#ctx0" brushRef="#br0" timeOffset="2198.09">13302 8406 777 0,'0'0'0'0,"0"0"68"16,0 0-56-16,0 0-9 0,0 0 2 15,0 0-6-15,0 0-28 47,0 0-70-47,0 0-171 0</inkml:trace>
  <inkml:trace contextRef="#ctx0" brushRef="#br0" timeOffset="7074.58">14112 7102 1113 0,'0'0'0'15,"9"-60"236"-15,11 31-164 0,5-5 59 16,6-2-8-16,8-1-45 0,9 3-11 16,-1 6-18-16,1 10-15 0,-3 13-14 15,-5 5-7-15,-7 16-7 16,-6 7-6-16,-11 9 0 0,-10 8 13 15,-6 8-16-15,-12 6 6 0,-15 5 10 16,-6 4-3-16,-4-2 10 0,-7 0-4 16,1-10-2-16,6-8 5 0,4-9-19 15,10-12 0-15,4-7 0 16,15-9 0-16,4-6 0 47,4-5 0-47,15-10 0 0,10-5 0 0,8-6 0 0,9-2 0 0,1 5 0 0,-1 2 0 0,3 3 0 0,1 3 0 15,-9 2 0-15,3 2 0 32,-9 6 0-32,-8 5-55 0,-5-1 19 0,-7 2-35 0,-3 4-12 0,-1 2-21 0,-5-2-54 15,-2 2 46-15,-2-1-13 0,0-3-34 16,2 1 51-16,4 3 2 0,-6-3 4 16,1 1 64-16,-3 1 30 0,0 0 11 15,0 5 45-15,0 1 39 16,0 4 40-16,0 1-19 0,-5 5-17 15,-7 4 13-15,-5 5-10 0,-3 3-11 16,-9 6 15-16,-2 6-24 0,-11-1-16 16,-3 1-5-16,-5-2-11 0,-5-6-11 15,-1-4-5-15,-6-4 2 16,6-10-9-16,0-6-1 0,4-8 2 16,3-6-9-16,3-4-8 0,5-14 13 15,0-15-5-15,10-13-12 0,2-21 2 16,4-16 2-16,4-16-7 0,9-12 8 15,4-4-8-15,12 1-15 0,12 4 18 16,15 2-3-16,6 2-2 16,15 3 11-16,4 4-6 0,10 12-3 15,4 18 8-15,1 13 17 0,-1 20-19 16,-2 15 8-16,-6 13-10 16,0 11 0-16,-4 15-1 0,-2 15 1 15,0 12 0-15,0 10 0 0,-5 12 4 16,-3 4-7-16,-7 5 6 0,-4 5-4 15,-10 1-1-15,-10-2 4 0,-11 2 2 16,-6-4-4-16,-10-1 0 0,-13-3 0 16,-6 0 0-16,-6-8 0 0,-9-4 0 15,-5-10 0-15,1-6 0 16,-1-9 0-16,3-8 0 0,5-4 0 16,8-7 0-16,4-5 0 0,8-5 0 15,5-2 0-15,3-3 0 0,11 0 0 16,0-2 0-16,2-1 0 0,0 0 0 15,0 0 0-15,0 0 0 0,4-1 0 16,2-1 0-16,1 1 0 16,-3 1 0-16,2 0 0 0,-2 0 0 15,-2 0 0-15,-2 0 0 0,0 0 0 16,0 0 0-16,0 0 0 0,0 0 0 16,0 0 0-16,0 0-64 0,0 0-5 15,0 0-32-15,0-3-48 16,0 2-117-16,-6-5-66 0,-4 2-383 15</inkml:trace>
  <inkml:trace contextRef="#ctx0" brushRef="#br0" timeOffset="7455.48">13362 8739 649 0,'0'0'0'0,"0"0"39"16,0 0-39-16,0 0 0 0,0 0 15 16,0 0 0-16,0 0-3 0,0 0-8 15,25-1 0-15,-25-2 16 16,0 3-1-16,0 0-15 0,0 0 0 16,0 5-8-16,-2 1-102 0,-9 1-208 15</inkml:trace>
  <inkml:trace contextRef="#ctx0" brushRef="#br0" timeOffset="26402.85">30352 13231 1221 0,'0'0'0'0,"0"0"132"16,0 0-77-16,-13 92 31 16,13-43 5-16,4 7-32 0,0 10-19 15,-2 4-13-15,1 1-3 0,1-1-9 0,0-7-11 16,4-9 0-16,-2-13-1 15,3-11-6-15,3-7 5 0,-4-10-4 16,3-3-26-16,-5-6 9 0,-2-4-19 16,0-3-39-16,2-11-4 0,-2-7-20 15,-4-4-41-15,0-8-13 16,-4-1-54-16,-2-5-47 0,0-4-18 16</inkml:trace>
  <inkml:trace contextRef="#ctx0" brushRef="#br0" timeOffset="26546.64">30395 13356 657 0,'0'0'0'0,"0"0"317"0,0 0-182 0,0 0-27 0,-74 38 1 0,51-18-48 0,0 1-13 16,2-3-13-16,3 1-14 0,1-7-5 16,5-2-16-16,6-4 0 0,1-5-33 15,5-1-39-15,0-5-41 0,7-8-57 16,5-4-165-16,-2-1-77 0</inkml:trace>
  <inkml:trace contextRef="#ctx0" brushRef="#br0" timeOffset="26673.41">30442 13361 1221 0,'0'0'0'0,"0"0"221"0,38 64-200 16,-24-49-17-16,3-4-8 0,-3-5-146 15,3-6-124-15,-7-3-651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2T06:36:53.86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14641 11636 517 0,'0'0'0'0,"0"2"255"16,5 0-142-16,1 2-226 0,-6-2 226 15,2-2 133-15,-2 0-201 0,0 1 42 16,0 0-29-16,0-1 7 15,0 0 13-15,0 0-24 0,0 1-8 16,0-1 4-16,0 0-3 0,4 2 2 16,-2 0 3-16,4 1-8 0,0 1-12 15,3-2-11-15,-3 1-2 16,2-1-1-16,7 0-8 0,-5 1 3 16,2 0 1-16,5 1-9 0,-3 1 6 15,3-2 1-15,2 3-10 0,-1 2 6 16,-1-4 1-16,-1 5-8 0,3-4 4 15,-1 3 1-15,1 1-8 0,-2 0 4 16,-1 2 4-16,5 1-9 16,-1 2 6-16,-3 0 2 0,-1 1-8 15,-1 1 6-15,-1 0 3 0,-1 1-9 16,3 1 6-16,-5 1 2 0,1-1-8 16,-4 1 6-16,3 0 1 0,-3 0-7 15,0 3 6-15,3-1 0 16,-9 0-5-16,4 1 4 0,-2-1 2 15,0-2-7-15,0-2 5 0,-2-2 0 16,-2-4-4-16,0-2 3 0,0-4 1 16,0-3-4-16,0-1 3 0,0-1 4 15,0 0-5-15,-6 2 0 16,-4-2 6-16,4 0-8 0,-7 0-4 16,3 1 6-16,4-2-8 0,-7-3 8 15,9 3 0-15,-6-5 0 0,4 3-2 16,1 0 3-16,1-1-2 0,-4 1 1 15,4-1 2-15,0 1-4 0,4 2 2 16,0-1 2-16,0 2-4 16,0 0 4-16,0 0 0 0,0 0-4 15,0 0 2-15,0 0 3 0,0 0-6 16,0 0 6-16,0 3-1 0,2-2-4 16,2 1 4-16,4 2 6 0,-2-2-10 15,3 1 4-15,3 0 3 16,-4 1-6-16,5 1 2 0,-5-1 3 15,4 0-7-15,-5 0 6 0,3 2 1 16,0-1-8-16,-6-1 8 0,3 3-4 16,1-2 0-16,-4-3 0 0,-4 0 0 15,2-2 0-15,0 0 0 0,-2 0 0 16,0 0 0-16,2 0 0 16,0-2 0-16,0 2 0 0,0 0 0 15,3 0 0-15,-3 0 0 0,2-1 0 16,-2-3 0-16,2-2 0 0,2-4 0 15,0 2 0-15,-1-2 0 0,-3-1 0 16,-2 4 0-16,2-4 0 16,-2 5 0-16,0-1 0 0,2-3 0 15,0 0 0-15,4-3 0 0,-6 2 0 16,2 0 0-16,0 2 0 0,0-1 0 16,0 1 0-16,-2 1 0 0,2 5 0 15,-2 0 0-15,0 2 0 16,0 1 0-16,0 0 0 0,2 0 0 15,-2 0 0-15,0 0 0 0,0 0 0 16,0 0 0-16,0 0 0 0,0 0 0 16,0 0 0-16,0 0 0 31,0 0 0-31,0 0 0 0,0 0 0 0,0 0 0 0,0 0 0 0,0 0-49 16,0 0 0-16,2 1-70 0,1 2-85 31,-3-3-74-31,0 0-374 0</inkml:trace>
  <inkml:trace contextRef="#ctx0" brushRef="#br0" timeOffset="1619.45">16142 10670 285 0,'0'0'0'0,"0"0"184"0,0 0-114 15,0 0-140-15,0 0 117 16,0 0 10-16,0 0-53 0,0 0 11 16,0 0-9-16,2 0-3 0,0-3 0 15,2 0 0-15,-2 2-3 0,1-1 0 16,-3 2 0-16,0 0 3 0,0 0-3 16,0 0 0-16,0 0 22 0,0 0 29 15,0 0 13-15,0 0-2 16,0 0-2-16,0 0-7 0,0 0 7 15,0-1 8-15,0-2-16 0,0 2 7 16,0-3-12-16,0 2-10 0,0 1 7 16,0-2 6-16,0 3-11 0,0-1-9 15,0 0-9-15,-3 0-5 16,3 0-1-16,0-1 0 0,0 0 5 16,0 0-1-16,0 0-1 0,0 1 12 15,0 1 7-15,0 0 6 0,0 0-2 16,0 0-9-16,0 0-5 0,0 0 3 15,0 0-5-15,0 0-4 16,0 0-2-16,0 0-4 0,0 0-4 16,0 0 4-16,0 0-1 31,0 0-6-31,0 0 2 0,0 0-4 0,0 0-6 0,0 0 0 0,0 0 11 0,0 0-10 16,0 0 4-16,0 0-2 0,0 0-3 15,0 0 0-15,0 1 11 16,0 1-10-16,0-1 8 0,0 0-4 15,0-1-6-15,0 0 2 0,0 0 6 16,0 0-9-16,0 0 4 0,0 0 2 16,0 0-6-16,0 0 4 0,0 0 2 15,0 0-6-15,0 0 4 0,0 0 1 16,0 0-5-16,0 0 4 16,0 0 1-16,0 0-5 0,0 0 4 15,0 0-1-15,0 0-2 0,0 0 2 16,0 0 1-16,0 0-3 0,0 0 2 15,0 0 1-15,0 0-3 0,0 0 1 16,3 0 1-16,-3 0-2 16,0 0 1-16,0 0 1 0,0 0-2 15,0 0 1-15,0 0 1 0,0 0-2 16,0 0 1-16,0 0 1 0,0 0-2 16,0 0 2-16,0 0-1 0,0 0 0 15,0 0 0-15,0 0 0 0,0 1 0 16,0 2 0-16,0 1 1 15,0 1-2-15,0 1 2 0,2 2 3 16,-2 1-6-16,0 4 4 0,-5 1 1 16,-5 3-4-16,4 4 2 0,-2-2 2 15,-5 3-4-15,3-3 2 0,-5 0 0 16,-5-1-2-16,9-2 2 16,-3-3 0-16,2-2-2 0,1-2 2 15,5-4-1-15,-6-1 0 0,8-2 0 16,-3 3-1-16,1-5-6 0,4 3 8 15,0-2-2-15,2 0-11 0,0-1 9 16,0 0-6-16,0 0-8 16,0-2 4-16,4-5-14 0,4-2-9 15,-1-3-5-15,1-2-33 0,0 4-41 16,-2-2 8-16,7 2-20 0,-5 2-40 16,0 0-12-16,5-1-60 0,-7 0-135 15</inkml:trace>
  <inkml:trace contextRef="#ctx0" brushRef="#br0" timeOffset="2194.98">16221 10661 304 0,'0'0'0'0,"0"0"152"0,0 0-85 16,0 0 6-16,0 0 0 0,0 0-5 16,0 0-8-16,0 0-1 0,0 0-3 15,6-10-3-15,-6 10 1 16,0 0 1-16,0 0-4 0,0 0-1 16,0 0-7-16,0 0-11 0,0 0-4 15,0 0-6-15,0 0 1 0,0 0 0 16,0 0-12-16,0-1-4 0,0 1 5 15,0 0-4-15,0 0-1 0,0 0 9 16,0 0 2-16,0 0 6 16,0 0 6-16,0 0-7 0,0 0 0 15,0 0-2-15,0 0-5 0,0 0-12 16,0 0 2-16,0 0-4 0,0 0-4 16,0 0 4-16,0 0-1 0,0 0-1 15,0 0-1-15,0 0 2 0,0 0-2 16,0 0-7-16,0 0 8 15,0 0-24-15,0 0 7 0,0 0-27 16,0 0-74-16,0 0-84 0,0 0-245 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2T06:39:09.944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19071 10913 569 0,'0'0'0'0,"0"0"270"15,0 0-421-15,0 0 302 16,0 0 68-16,0 0-138 0,0 0-12 16,0 0-7-16,11 12 17 0,-11-12-6 15,0 0-26-15,0 0-4 0,0 0-3 16,0 0 8-16,0 0-8 0,0 0-12 15,0 0 0-15,0 0 5 16,0 0-3-16,0 0 0 0,0 0 2 16,0 0-4-16,-2 0 0 0,2 0-4 15,-5 1-9-15,3 2-1 0,0-3 4 16,-2 2-3-16,-2-1-1 0,4 3-1 16,0 1-1-16,-2 1-3 0,0 1 0 15,-3 1-2-15,1 2-2 0,4 0 3 16,-4 0-1-16,4 0-7 15,0 3 0-15,-2-2 0 0,4 2 0 16,-5 1 0-16,3 0 0 0,2 1 0 16,0-1 0-16,2 0 0 0,3-1 0 15,-5 0 0-15,4 0 0 16,0-2 0-16,-4 0 0 0,4-2 0 16,0 0 0-16,2-1 0 0,1 0 0 15,-3-2 0-15,0 1 0 0,0 0 0 16,0-3 0-16,0 1 0 0,-2-1 0 15,0-2 0-15,0 1 0 16,-2-3 0-16,0 0 0 0,0 0 0 16,0 0 0-16,0 0 0 0,0 0 0 15,0 0 0-15,0 0 0 0,0 0 0 16,0 0 0-16,0 0 0 0,0 0 0 16,2 0 0-16,-2 0 0 0,0 0 0 15,3 0 0-15,-3 0 0 16,0 0 0-16,0 0 0 0,0 0 0 15,0 0 0-15,0 0 0 0,0 0 0 16,0-1 0-16,0-1 0 0,0 2 0 16,0 0 0-16,0 0 0 0,0 0 0 15,0 0 0-15,0-1 0 0,0 1 0 16,0 0 0-16,0 0 0 16,0 0 0-16,0-1 0 0,0 1 0 15,0 0 0-15,0 0 0 0,0 0 0 16,0 0 0-16,0 0 0 0,0 0 0 15,2 0 0-15,-2-1-68 16,6 1-1-16,-2-3-68 0,0-1-124 16,-2 2-35-16,2 0-227 0</inkml:trace>
  <inkml:trace contextRef="#ctx0" brushRef="#br0" timeOffset="2113.05">18292 11110 843 0,'0'0'0'0,"0"0"403"16,0 0-255-16,0 0-26 0,0 0 12 15,-4-12-74-15,14 10-34 16,3-1 9-16,3 0-3 0,3 0-7 15,-5 3-6-15,3 0-8 0,-3-1-6 16,-6 6-4-16,-3 2 0 0,1 3 0 16,-6 1 0-16,0 2 1 0,-11 2-1 15,3 0 1-15,-8 2-1 0,-3 0 0 16,0-2 0-16,5 1 0 16,-3-5 0-16,1-2 1 0,8-4-3 15,1-1 2-15,1-4 1 0,6 0-3 16,0 0 1-16,0 0 0 0,8-4-6 15,3-2 5-15,1 2-3 16,-1-2 0-16,3 4 0 0,3 2 1 16,-3 0 3-16,5 5 0 0,-5 4 0 15,-4 4 0-15,1 0 1 0,-7 1 0 16,-4 3-2-16,0 1 2 0,-8 0 1 16,1-1-1-16,-5-2 3 0,-2-6 3 15,-3-1-2-15,3-5-2 16,-3-3-3-16,3-1 0 0,-1-9 0 15,1 0 0-15,7 0-43 0,-3-1-17 16,6 0-37-16,4 3-27 0,0-2-22 16,2 3-49-16,4 0-58 0,5-3-53 15,1 4-235-15</inkml:trace>
  <inkml:trace contextRef="#ctx0" brushRef="#br0" timeOffset="2431.58">18507 11169 1105 0,'0'0'0'0,"0"0"281"0,0 0-193 16,0 0-17-16,-17 64-6 47,17-44-36-47,2 0-21 0,9-1-3 0,-1-5 0 0,3-3-4 0,-3-3 1 0,6-5 0 0,1-3-2 0,-3-1 0 15,7-8 10 17,-4-2-5-32,-7-6 3 0,0 0-5 0,-1-2-3 0,-9 0 0 0,2 0 9 0,-2-3 2 15,-2 3 4-15,-7-1-3 0,-3 4-9 16,2 3-2-16,-5 4 0 0,5 6-2 16,-7 3 0-16,5 1-7 0,4 5-11 15,-1 1-23-15,1 0-52 0,8-2-42 16,0-1-99-16,0-4-256 0</inkml:trace>
  <inkml:trace contextRef="#ctx0" brushRef="#br0" timeOffset="2708.3">18668 10953 942 0,'0'0'0'15,"0"0"407"-15,0 0-289 0,0 0-57 16,0 0 6-16,0 0-18 0,0 0-20 16,19 60-1-16,-11-42-4 0,0-3-4 15,3-3 0-15,1-4-10 16,0-5 2-16,3-3 0 0,-5 0-4 16,3-5 5-16,-3-10 5 0,-2-3-6 15,-4-5-3-15,-2-1-4 0,-2 2-3 16,0 3 1-16,-2 5-4 0,-10 4 2 15,4 9-2-15,-7 2-83 16,-3 11-107-16,1 3-197 0</inkml:trace>
  <inkml:trace contextRef="#ctx0" brushRef="#br0" timeOffset="4638.83">14197 13133 288 0,'0'0'0'16,"0"0"159"-16,0 0-85 0,0 0-25 15,0 0-3-15,0 0-24 16,0 0 47-16,0 0-7 0,-8 0 18 16,8 0-14-16,0 0 6 0,0 0 17 15,0 0-25-15,-2 0-7 0,2-1 13 16,-2 1-18-16,2-1 2 0,0 1 13 16,0 0-22-16,-5-1-6 0,5 1 7 15,0 0-16-15,-2-1-11 0,2 1 3 16,-2-1-7-16,2-2-1 15,-2 2-2-15,2 0-8 0,0 0-1 16,-2 0-1-16,0 0-3 0,2 0 2 16,-2 0 1-16,0-1-2 0,2 2 0 15,0-1 6-15,0 1 4 16,0 0 6-16,0 0 14 0,0 0-3 16,0 0-2-16,0 0 2 0,0 0-11 15,0 0 1-15,0 0 1 0,0 0-6 16,-2 0-2-16,2 0 0 0,0 0-7 15,0 0 1-15,2 0 3 0,-2 0 3 16,4-1 0-16,2 1 0 16,-2 1-6-16,5 0 2 0,-3 4-1 15,6-1-2-15,-3 1 0 0,3 1-3 16,-4-1 0-16,1 2 2 0,3 0-2 16,-6 2 0-16,4-1 2 0,-3 0-2 15,-1 1 0-15,0 0 0 0,0 1 3 16,-4-2-3-16,2 2 0 15,-4 0 2-15,3-2-2 0,1 3 0 16,-4-4 3-16,2 4-4 0,0-1 2 16,-2 0-3-16,0 2 3 0,0-2 1 15,0 1-4-15,0-3 3 16,0-1 0-16,0 0 0 0,0-4-2 16,4 2 2 30,-4-3-1-46,0-2 0 0,0 0-1 0,0 0 3 0,0 0-3 0,0 0 2 0,0 0 0 0,0 0-1 0,0-2 0 0,0 2 0 0,0 0 0 16,0 0 1-16,0 0-2 16,0 0-1-16,0 0 3 0,0 0-2 15,0 0 2 1,0 0-1-16,0 0 0 0,0 0-2 0,0 0 3 0,2 1-1 16,-2 3 1-16,0 0 1 0,0 0-3 15,0 0 2-15,2-3-1 0,-2-1 0 16,0 0 0-16,0 0-1 15,0 0-9-15,2 0-2 0,0-1-3 16,-2-6-9-16,2 2-7 0,0-5-21 16,0 3-46-16,-2-1-34 0,5 0-68 15,-5-1-163-15,0-5-320 0</inkml:trace>
  <inkml:trace contextRef="#ctx0" brushRef="#br0" timeOffset="6317.74">14393 12986 668 0,'0'0'0'0,"0"0"309"16,0 0-198-16,0 0-21 0,0 0-5 15,0 0-36-15,0 0-4 0,0 0-3 16,0 0-20-16,17-36-3 0,-9 31 6 16,3 2-2-16,-1 1 0 0,6-1-1 15,-5 3-4-15,5 0 2 16,-7 3-4-16,1 4-6 0,-4 3 0 15,-2 1 0-15,0 1-3 0,-2 3 1 16,-2 1-1-16,0 2 2 0,-6 0 1 16,2-1 1-16,-2-2 2 0,-7-3 1 15,7-2-2-15,2-5-3 0,-2-2-4 16,4-1-4-16,2-2 0 16,0 0 2-16,0-7-6 0,0-1-6 15,8 0 4-15,-4 2-4 0,2 1 4 16,3 1 4-16,-1 3-2 0,0 1 3 15,5 0 0-15,-5 5 0 16,4 2 0-16,-3 4 1 0,-3 1-2 16,-4 3 2-16,-2 0 1 0,0 3-2 15,-2 2 0-15,-4-1 4 0,-3-4-5 16,-5-1 2-16,1-4 2 0,-1-2-5 16,2-2 0-16,1-5-12 0,1-1-49 15,2-8-21-15,4-2-42 0,4-4-63 16,-5-4-53-16,5 0-114 15</inkml:trace>
  <inkml:trace contextRef="#ctx0" brushRef="#br0" timeOffset="6648.74">14612 12865 944 0,'0'0'0'15,"0"0"306"-15,0 0-229 0,0 0-21 16,0 0-6-16,0 0-15 16,7 68-15-16,-3-50 0 0,2-3 4 15,2 0-3-15,-2-5-8 0,9-1-8 16,-5-4-1-16,9-2 0 0,-3-3-4 16,-1-2 0-16,1-4 5 0,-1-1-4 15,-5 1 3-15,-1 3 0 16,-5 3-1-16,-2 0 1 0,-2 3 6 15,0 6 15-15,-6 3 0 0,-1 2-10 16,1 3-6-16,-8 1-6 0,5 0-1 16,-3 1 0-16,2-1-4 0,-3-4 3 15,5-3-2-15,2-4-105 16,0-4-15-16,3-3-84 0,1-6-88 16,-4-6-193-16</inkml:trace>
  <inkml:trace contextRef="#ctx0" brushRef="#br0" timeOffset="6830.98">14590 12815 1166 0,'0'0'0'0,"0"0"242"15,0 0-179-15,64-56-27 16,-35 40-19-16,-4 0-14 0,-3 3-6 15,-1 4-144-15,-11 0 11 0,3 5-78 16,-9 1-209-16</inkml:trace>
  <inkml:trace contextRef="#ctx0" brushRef="#br0" timeOffset="7164.6">14765 12554 907 0,'0'0'0'0,"0"0"366"0,0 0-244 16,0 0-27-16,0 0-7 0,0 0-10 15,0 0-30-15,-10 70-10 16,12-56-7-16,9-2-17 0,-1-4-8 15,2-2-5-15,1-6 2 0,5 0 0 16,-3-6-3-16,3-5 0 0,-3-3 3 16,-5-4-3-16,0 0 0 0,-3 0 5 15,-3 3-4-15,-6 0 2 16,0 2-1-16,-5 5 1 0,-5-1-1 16,2 6-2-16,-5 2 0 0,5 1-202 15,2 0-92-15,1-5-751 0</inkml:trace>
  <inkml:trace contextRef="#ctx0" brushRef="#br1" timeOffset="19864.79">16611 10675 419 0,'0'0'0'16,"0"0"131"-16,0 0-67 0,0 0-3 15,2-12 26-15,1 10-18 0,-3 2-4 16,2 0 26-16,-2 0 25 0,0 0-25 15,0 0 9-15,0 0-2 0,0 0-10 16,0 0 2-16,0 0 5 16,0 0-34-16,0 1-2 0,-2 1-12 15,-1 2-24-15,1 1-6 0,2 0-4 16,0 0 1-16,-4 1 1 0,4 1-8 16,0-2 1-16,0 5 3 0,0 0-4 15,-2 1-1-15,0-1 2 0,0 0-4 16,-4 2 3-16,0 0 0 15,6 1-7-15,-7 2 0 0,-1-2 7 16,2 0-9-16,0 0 3 0,2 1 1 16,-5-2-4-16,3 1 4 0,2 0 1 15,-6-2-6-15,1 1 4 0,5-1 2 16,-8-1-6-16,6 1 2 16,-1 0 2-16,-3 0-1 0,4 0 1 15,0 1 2-15,-7-3-6 0,5 2 3 16,-2 0 0-16,1 1 0 15,-5-1 0-15,6 1 0 0,-7-4 2 0,5 3-4 16,-7 2 4 15,5-1-4-31,-2 2 3 0,-5-3 1 0,7-1-4 0,-5 1 1 0,0 1 1 0,5 0 0 16,-4 2-5-16,-1-3 6 0,2 0-2 16,3 0-4-16,-4-1 7 0,3 1-4 15,-1-1 3-15,1-1 1 0,3-2-4 16,-7-1 1-16,7 0 4 15,-4 0-6-15,1 0 4 0,-1 0 1 16,-1 0-4-16,5 1 0 0,-7-2 2 16,7 3 1-16,-6-1-3 0,1-2 4 15,3 1-2-15,-3 1-1 16,5-4 2-16,-7 2-1 0,5 0 1 16,2 0-1-16,-7-3 0 0,0-1-2 15,3 3 3-15,-5-3-2 0,1 2 0 16,5 1 2-16,-3 0-1 0,-1 1 2 15,7 0 0-15,-7-2-4 0,9 2 0 16,-6-3 3-16,1 1 0 16,1-2-1-16,-5 1 0 0,5-2 1 15,-2 0-1-15,1 0 0 0,3 0 0 16,-9 0 0-16,9 0 0 0,-7 0 1 16,3 0 0-16,3 0 0 0,-5 1-2 15,1 1 2-15,-1-1 2 0,-1 1-6 16,1 1 2-16,3-3 1 15,-1 1 3-15,0 0-3 0,1-1 0 16,-3 0 2-16,3 0 0 0,-1-2 1 16,5 2-3-16,-5-4 0 0,2 2 8 15,-1-1-9-15,1-3 1 0,1 3 0 16,-1-1 3-16,2 1-2 16,-5 0 4-16,5-2-4 0,-3 1 1 15,5 0 5-15,-2 1-5 0,0-3 3 16,3 5-1-16,-1 1-5 0,2 0 2 15,4 0 6-15,2 0-8 0,0 0 2 16,0 0 5-16,0 0-9 16,0 0 3-16,0 0 0 0,0 0 2 15,0 0-4-15,0 0 4 0,0 0-4 16,0-1-2-16,0 1 4 0,0 0 0 16,0 0-6-16,2 0 6 0,2 0 0 15,0 0 0-15,2 0 2 16,-2 0-4-16,-1 0 0 0,1 0-5 15,2-1-13-15,4 1-4 0,-6-1-11 16,9-2-47-16,-1 1-41 0,5 0-66 16,3 1-82-16,-1-1-140 0</inkml:trace>
  <inkml:trace contextRef="#ctx0" brushRef="#br0" timeOffset="26301.66">15636 11004 421 0,'0'0'0'0,"0"0"0"0,0 0 56 16,0 0 119-16,0 0-115 16,0 0 34-16,0 0-26 0,0 0-4 15,-13 11 31-15,13-11-13 0,0 0-34 16,0 0 3-16,-2 0 12 0,2 0-23 15,0 2-5-15,0-2-1 16,0 0-4-16,0 0 3 0,0 0 9 16,0 0-8-16,0 0-1 0,0 0 9 15,0 0-6-15,0 0 4 0,-2 0 7 16,0 0-8-16,2 0-1 0,0 0 0 16,0 0-11-16,0 0-3 0,0 0-1 15,0 0-6-15,-2 0 2 16,2 0 1-16,0 0-7 0,0 0-2 15,0 0-1-15,0 0-6 0,0 0 2 16,0 0 0-16,0 0-6 0,2 4 0 16,4 1 10-16,3 4-3 0,-1-2-2 15,4 2 2-15,-3 1-7 0,5 0 0 16,-4-1 0-16,5 2 0 16,-5 0 0-16,3-1 0 0,-3 0 0 15,2 0 0-15,-3-3 0 0,3-2 0 16,-4 1 0-16,-4-2 0 0,7-1 0 15,-7 1 0-15,-2-3 0 16,0 0 0-16,-2-1 0 0,0 0 0 16,0 0 0-16,0 0 0 0,2-1 0 15,-2 0 0-15,0-3 0 0,0 2 0 16,0-2-40-16,0 0 6 0,0 1-17 16,-2-2-25-16,-2 3-41 0,2 1-76 15,0-2-5-15,2 2-64 16,-4-5-197-16</inkml:trace>
  <inkml:trace contextRef="#ctx0" brushRef="#br0" timeOffset="26808.75">15797 11003 566 0,'0'0'0'0,"0"0"273"0,0 0-155 15,0 0-26-15,0 0-19 0,0 0-10 16,0 0-19-16,0 0 1 0,0 0 1 16,0 0-11-16,0 0 0 0,0 0 7 15,0 0-12-15,0 0 3 16,0 0 0-16,0 0-9 0,0 0 4 15,-2 0 9-15,0 0-11 0,0 0 3 16,0 0 4-16,2 0-10 0,-4 0 1 16,1 0 2-16,3 0-8 0,0 1-1 15,-2 2 2-15,-2 0-8 0,2-1 3 16,-2 0-2-16,-4 3-3 16,0 2-2-16,1 3 4 0,-3 3-7 15,2 3 5-15,-1-1 1 0,-5 3-3 16,0 1 1-16,-3-3 0 0,0 0-6 15,1 2 3-15,6-6 0 0,-3 0-4 16,9-2 0-16,-2-3 1 16,0 0-3-16,1-1 1 0,5-1 0 15,0-3 2-15,0-2-2 16,3 0-2-16,3 0 2 0,2-8-18 0,0-3-1 16,7-6-26-16,-7 3-56 0,7-1-132 15,-5-2-92-15,0 3-276 0</inkml:trace>
  <inkml:trace contextRef="#ctx0" brushRef="#br0" timeOffset="30677.79">19069 8675 1226 0,'0'0'0'16,"0"0"287"-16,0 0-180 0,0 0-16 15,-68 74-15-15,47-53-26 0,5 1-23 16,-3 1-15-16,1-1 0 0,5-2 4 16,-3-4-6-16,5-1-1 0,1-3 2 15,6-4-5-15,0-3 1 0,2-4 1 16,2 0-6-16,2 2-3 15,4-2 2-15,6 1 3 0,3-1-3 16,5-1 3-16,3 0-3 0,6 0 1 16,-2 0 1-16,-4 2-3 0,-3 1 0 15,-5-1 0-15,-1 0-1 16,-3 0-20-16,1-2-12 0,-6 0-23 16,3-5-40-16,-5-2-70 0,0-1-39 15,2-3-72-15,-2-2-279 0</inkml:trace>
  <inkml:trace contextRef="#ctx0" brushRef="#br0" timeOffset="30929.87">19309 8676 1167 0,'0'0'0'0,"0"0"291"15,-25 69-226-15,19-37 18 16,-9-1-9-16,9 3-50 0,-2-1-16 15,-2-6-4-15,3-1-4 0,3-7 0 16,2-6-50-16,2-5-28 0,0-8-19 16,0 0-60-16,4-11-24 0,-2-6-79 15,5-3-74-15,-3-5-171 16</inkml:trace>
  <inkml:trace contextRef="#ctx0" brushRef="#br0" timeOffset="31035.53">19328 8654 746 0,'0'0'0'0,"0"0"452"0,0 0-307 0,0 0-5 0,78 71-30 16,-61-39-28-16,1 4-24 16,-1 0-21-16,-7-1-16 0,0-4-5 15,-1-5-13-15,-9-4-3 0,0-7 0 16,0-2-52-16,-9-8-13 0,-5-2-73 16,2-3-30-16,-7 0-35 0,-4-5-170 15,-4-6-121-15</inkml:trace>
  <inkml:trace contextRef="#ctx0" brushRef="#br0" timeOffset="31159.74">19247 8902 1128 0,'0'0'0'15,"0"0"329"-15,0 0-264 16,83-30-18-16,-50 17-21 0,0-2-23 16,-2 1-6-16,-4 3-113 0,-5 3-98 15,-3-1-157-15</inkml:trace>
  <inkml:trace contextRef="#ctx0" brushRef="#br0" timeOffset="31401.91">19631 8717 1274 0,'0'0'0'0,"0"71"372"15,3-31-275-15,1-3-13 16,-2-1-11-16,4-8-44 0,-6-3-23 15,8-6-4-15,-6-7-4 0,0-6-24 16,-2-4-23-16,0-2-25 0,0-4-22 16,-4-4-60-16,2-4 3 0,-4-2 5 15,2-4-61-15,-2-6-6 16,-3-3 21-16,5-4-107 0,2 0 12 16</inkml:trace>
  <inkml:trace contextRef="#ctx0" brushRef="#br0" timeOffset="31568.46">19631 8717 629 0,'21'-27'0'16,"-8"14"482"-16,3 4-271 0,1-1-59 15,1 1-23-15,5 3-27 0,0 3-33 16,-1 3-17-16,-1 2-15 16,0 10-19-16,-7 4-7 0,-6 6-4 15,-5 1 0-15,-3 4-3 0,-7 1 0 16,-7 2-1-16,1 1-2 0,-5-3 0 16,-3 2 0-16,-4-7-2 0,7-3-8 15,-3-7-17-15,9-7-26 0,1-3-47 16,5-3-40-16,2-9-60 15,2-6-138-15,2-6-137 0</inkml:trace>
  <inkml:trace contextRef="#ctx0" brushRef="#br0" timeOffset="31768.39">20014 8572 1273 0,'0'0'0'0,"0"0"260"0,0 0-174 15,-4 74 6-15,8-41-15 0,0 3-47 16,0 3-18-16,0-3-7 16,0-4-3-16,-4-5-1 0,7-5-2 15,-5-5-58-15,0-8-24 0,-2-5-57 16,0-4-21-16,0-5-34 0,0-6-144 16,0-3-15-16</inkml:trace>
  <inkml:trace contextRef="#ctx0" brushRef="#br0" timeOffset="32142.03">20053 8618 893 0,'0'0'0'0,"0"0"427"16,0 0-263-16,75-39-55 0,-53 38-11 15,1-1-15-15,-4 5-55 16,1 8-14-16,-7 0-2 0,-7 5-9 16,-2 1 0-16,-4 1 0 0,-8 0-4 15,-5 1-7-15,-1-1-7 0,-3-1-2 16,1 0 2-16,-1-2 11 0,5-7 4 62,2-1 0-62,3-3 0 0,7-3 8 0,0 0-6 0,7-1 2 0,3 0 1 0,2-2 1 0,1-3-2 0,1 3-4 0,-1 2 0 0,1 0 9 16,1 7-3-16,-3-1 3 31,-2 2-2-31,-1 2-5 0,-5-3 1 0,-2 4 2 0,-2 1 1 0,-9-2 1 0,-3 5 2 16,-9-3-7-16,3 3 0 15,-11 3 0-15,-2-3-2 0,0 2 0 16,2-4-3-16,2-4-15 0,8-5-22 16,5-3-38-16,6-1-46 0,8-9-53 15,-2-8-105-15,10-2-241 0</inkml:trace>
  <inkml:trace contextRef="#ctx0" brushRef="#br0" timeOffset="32442.68">20541 8760 1303 0,'0'0'0'0,"0"0"467"15,0 0-308-15,0 0-80 16,0 0-40-16,0 0-39 0,0 0 0 16,85-22 0-16,-42 16 0 0,3 2 0 15,-5 4 0-15,-6 0 0 0,-2 2 0 16,-10 3 0-16,-7 1-182 0,-5-2-127 15,-5-1-209-15</inkml:trace>
  <inkml:trace contextRef="#ctx0" brushRef="#br0" timeOffset="33769.62">21167 8592 989 0,'0'0'0'16,"0"0"384"-16,0 0-262 16,0 0-1-16,0 0 2 0,0 0-40 15,0 0-32-15,0 0-11 0,71 83-14 16,-49-54-12-16,7 2 2 0,-4-3-11 15,-2-2-4-15,-3-3 2 16,-3-4-3-16,-3-3 0 0,-3-3-10 16,-5-4-2-16,-4-3-5 0,-2-3-11 15,0-3-24-15,0 0-31 0,-2 0-48 16,-2-9-31-16,-4-1-13 0,8-5-121 16,-7-1-110-16</inkml:trace>
  <inkml:trace contextRef="#ctx0" brushRef="#br0" timeOffset="33942.92">21426 8620 1238 0,'0'0'0'0,"0"0"346"16,0 0-220-16,-56 69-24 16,33-41-30-16,-8 4-28 0,2 3-28 15,-4 2-8-15,-2-4-5 0,2-5-4 16,10-8-26-16,5-5-96 0,5-10-126 15,5-5-134-15</inkml:trace>
  <inkml:trace contextRef="#ctx0" brushRef="#br0" timeOffset="34543.92">18449 8765 1056 0,'0'0'0'0,"0"0"369"16,0 0-215-16,0 0-29 16,0 0-53-16,60 2-32 0,-33-2-24 15,-4 0-14-15,-3 0-4 0,-1 0-49 16,-9 0-21-16,3 0-61 0,-11 3-58 16,-2 3-12-16,-2 3-93 0,-15 5-130 15</inkml:trace>
  <inkml:trace contextRef="#ctx0" brushRef="#br0" timeOffset="34669.03">18391 8967 942 0,'0'0'0'0,"0"0"367"0,0 0-250 15,0 0 2-15,58 6-54 16,-29-13-43-16,2-2-18 0,-4-1-8 16,0 3-157-16,-7 2-121 0,-9 1-309 15</inkml:trace>
  <inkml:trace contextRef="#ctx0" brushRef="#br0" timeOffset="35398.12">16649 8764 734 0,'0'0'0'0,"0"0"330"15,0 0-225-15,0 0-10 0,0 0-14 16,0 0 1-16,0 0-4 0,0 0 17 15,0 0-23-15,-2 78-20 0,-9-51-15 16,3 3-6-16,-7-3-11 16,7-2-8-16,-6-2-3 0,3-6-5 15,-1-2-2-15,4-6 0 0,2-3 1 16,-1-1-3 0,5-4 0-16,2-1 5 0,0 0-6 0,9-5-7 15,3-1-2-15,4-3 13 0,3 0 3 0,0 2-3 16,3 0-3-16,5 5 0 15,0 1 4-15,-4 1-5 0,2 1 1 16,-7 2 0-16,-3 2-25 0,1 1-11 16,-3-4-28-16,-3 0-49 0,-2-2-19 15,3-2-75-15,-3-7-94 16,4-4-297-16</inkml:trace>
  <inkml:trace contextRef="#ctx0" brushRef="#br0" timeOffset="35584.86">17076 8728 1267 0,'0'0'0'0,"0"0"214"0,-20 82-138 16,12-49-18-16,1 3-19 0,1 3-24 16,-6-3-14-16,3-2-2 0,-3-5-45 15,6-8-35-15,2-6-26 16,2-8-73-16,2-7-87 0,0-3-107 15</inkml:trace>
  <inkml:trace contextRef="#ctx0" brushRef="#br0" timeOffset="35740.67">17087 8733 911 0,'0'0'0'0,"0"0"304"0,0 0-218 15,70 48-12-15,-47-19-10 0,2 4-22 16,-3 6-9-16,-3-1-5 0,0-2-18 15,-11-4-7-15,2-4-1 16,-8-6-4-16,-2-3-29 0,-4-4-21 16,-8-7-27-16,-7-6-35 0,1-2-104 15,-5-4-37-15,-2-9-92 0</inkml:trace>
  <inkml:trace contextRef="#ctx0" brushRef="#br0" timeOffset="35898.57">17056 8939 750 0,'0'0'0'0,"0"0"323"15,0 0-177-15,66 0-65 0,-37 0-25 16,6-3-22-16,2-5-27 0,0 0-5 16,-6 1-4-16,-6-4-119 0,-2 1-33 15,-2 0-150-15,-5-5-225 16</inkml:trace>
  <inkml:trace contextRef="#ctx0" brushRef="#br0" timeOffset="36035.25">17471 8703 1116 0,'0'0'0'0,"0"0"286"16,0 0-208-16,4 85-7 0,-1-60-13 15,5 1-37-15,-4 1-14 0,0-4-7 16,-2-3 0-16,2-3-45 0,2-5-66 16,-1-5-39-16,-3-3-70 0,-2-3-169 15,2-1-33-15</inkml:trace>
  <inkml:trace contextRef="#ctx0" brushRef="#br0" timeOffset="36272.73">17523 8726 669 0,'0'0'0'0,"0"0"447"0,0 0-324 16,0 0-31-16,66-21-19 16,-45 21-22-16,-1 0-24 0,-1 5-15 15,-2 2-6-15,-7 2-2 0,-4 4-1 16,0 1 3-16,-6 4 2 0,-6 0-2 15,-4 3 0-15,-7 1-3 0,-3 6-2 16,-3 0 0-16,-2-1 0 16,2-3-2-16,3-5 2 0,7-4 0 15,3-6-9-15,6-7-17 0,2-2-35 16,2-5-4-16,2-7-48 31,10-1-95-31,1-4-51 0,3 0-206 0</inkml:trace>
  <inkml:trace contextRef="#ctx0" brushRef="#br0" timeOffset="36588.74">18029 8726 917 0,'0'0'0'0,"0"0"296"0,0 0-222 15,0 0-8-15,0 0 9 0,0 0-30 16,0 0-15-16,0 0-9 16,0 0-5-16,-37 24 17 0,19-4 26 15,3 4-9-15,-3 2 1 0,1 3 7 16,11 3-14-16,4-3-10 0,2 1-11 16,10-1-13-16,11-6-4 0,1-4-4 15,7-8-2-15,4-6 0 16,-2-5 0-16,9-7-72 0,-3-11-37 15,0-6-125-15,7-9-74 0,-3-2-113 16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2T06:43:03.418"/>
    </inkml:context>
    <inkml:brush xml:id="br0">
      <inkml:brushProperty name="width" value="0.05292" units="cm"/>
      <inkml:brushProperty name="height" value="0.05292" units="cm"/>
      <inkml:brushProperty name="color" value="#0000FF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19139 9107 473 0,'0'0'0'0,"0"0"60"16,0 0-46-16,0 0-9 0,0 0 20 16,0 0 8-16,0 0-30 15,-62 20-6-15,54-23-27 0,-2 3 30 16,0 0 0-16,-5 0-76 0,1 5-20 15,-3 4-111-15,3-1 6 0</inkml:trace>
  <inkml:trace contextRef="#ctx0" brushRef="#br0" timeOffset="665.21">18893 9179 295 0,'0'0'0'0,"0"0"122"0,0 0-82 16,0 0-8-16,0 0-11 0,0 0-8 15,0 0-10-15,0 0-1 0,0 0 2 16,-24-15 1-16,17 16 4 15,-1 2 5-15,0-1 9 0,-2 2 32 16,5 0 40-16,-1-1-5 0,2-1 5 16,2 1 16-16,2-3-29 0,0 2-9 15,0 0-20-15,0 5-12 0,6 3 29 16,3 5 45-16,3 1-39 16,0 0-4-16,3 2-3 0,1-1-11 15,-5-4-10-15,5-2-9 0,-1-2-5 16,-5-6-5-16,7 1-7 0,-7-4 2 31,6-3-2-31,3-4-4 0,-2-9 0 0,-1-4-5 0,5-4-11 0,-1 1 4 16,-5 2-3-16,-3 4-6 15,3 5 6-15,-1 6-2 0,-3 5-1 16,5 1-4-16,-1 2 6 0,3 5-4 16,1 2 4-16,-1 1 0 0,3 0-3 15,-6-2 2-15,5 0 3 0,1-3-7 16,-5-3 6-16,3 1-2 15,-7-3-2-15,3 0 2 0,-1 0 1 16,-1-5-4-16,1 0 4 0,-3-3 1 16,5 4-5-16,-3-2 3 0,1 4 0 15,3-4-2-15,-3 2 1 0,0-2 2 16,3 1-4-16,-7 0 1 16,5 0 2-16,-7 1-2 0,7-3 0 15,-3 1 2-15,-4 1-2 0,1 1 0 16,3 1 1-16,-6 3 0 0,0 0-3 15,7-1 2-15,-5 10-6 0,6 1 10 16,1 5-1-16,-1-1-3 16,-1 0 2-16,-3-2 9 0,5-3-11 15,-1-5 2-15,-2-2 7 0,5-3-11 16,4-11 6-16,3-8 9 0,1-5-17 16,6 0 7-16,2 1 1 0,-8 6-6 15,0 10 6-15,-2 7-3 16,-3 1 0-16,5 8 0 0,4 1 0 15,0-1 0-15,2 2 0 0,-8-2 0 16,-3-1 0-16,-3-3 0 0,-5-4 0 16,1-1 0-16,1-12 0 0,-1-3 0 15,-3-5-234-15,-4-1-269 0</inkml:trace>
  <inkml:trace contextRef="#ctx0" brushRef="#br0" timeOffset="8551.11">19509 8240 532 0,'0'0'0'0,"0"0"198"0,0 0-58 15,0 0-27-15,0 0-12 0,0 0 2 16,0 0-31-16,0 0 8 15,0 0 10-15,0 0-24 0,0 0-2 16,0 0 10-16,0 0-39 0,0 5-12 16,3 0 13-16,3 6 5 0,-4 2-13 15,2 4 0-15,-2 2-4 0,0 0-7 16,2 2 0-16,-2-3-8 16,0-1-3-16,2-2-3 0,1-2-1 15,-5-2 0-15,2-3-1 0,-2-4-1 16,0-1 0-16,0-3 0 0,0 0-29 15,2 0-5-15,0 0-21 0,-2-2-8 16,2-4-15-16,0-1-45 16,0-2 3-16,0 1-9 0,4 0-55 15,-2-2-38-15,3-1-52 0,-5-1-123 16</inkml:trace>
  <inkml:trace contextRef="#ctx0" brushRef="#br0" timeOffset="9189.62">19693 8201 341 0,'0'0'0'0,"0"0"93"15,0 0-72-15,0 0 2 0,0 0 2 16,0 0 10-16,0 0-2 0,0 0-4 15,0 0 19-15,7-5 12 0,-7 5-2 16,0 0 6-16,0 0 8 16,0 0-17-16,0 0-13 0,0 0-1 15,0 0-14-15,0 0-5 0,0 0 1 16,0 0-8-16,0 0 0 0,0 0 1 16,0 0-1-16,0 0 1 0,0 0 8 15,0 0-3-15,0 0 2 0,0 0 11 16,2 0-3-16,-2 0-3 15,2 0-2-15,-2 0-6 0,0 0 0 16,0 0 0-16,0 0-7 0,0 0-2 16,0 0-1-16,0 0-3 0,0 0-1 15,0 0 1-15,0 0-5 0,0 0 2 16,0 0-1-16,0 0-2 16,0 0 3-16,0 0-1 0,0 0-1 15,0 0 0-15,0 0 2 0,0 0-2 16,0 0 1-16,0 0 0 0,0 0-1 15,0 0 0-15,0 0 2 0,0 0-2 16,0 1 4-16,0 1 2 16,0-2-1-16,0 0 0 0,0 1 0 15,0-1-5-15,0 2 3 0,0 1 0 16,0 0-3-16,-2 3 0 0,2-1-1 16,0 1 2-16,0 2-2 0,0 2 10 15,0 2 2-15,2 1 5 16,-2 2 6-16,2 1-3 0,0 0-1 15,0-2-4-15,0 2-3 0,0-1-3 16,0-2-2-16,2-1-1 0,0-2 0 16,1-3-2-16,-3-1 1 0,0-3-4 15,-2 0 1-15,0-2-3 0,0-1 0 16,0 0 0-16,0 0-37 16,0 0-20-16,0-2-76 0,-2-4-50 15,-2-5-130-15,-1-3-507 0</inkml:trace>
  <inkml:trace contextRef="#ctx0" brushRef="#br0" timeOffset="9686.32">18869 7551 1016 0,'0'0'0'0,"0"0"347"16,0 0-273-16,0 0 3 15,0 0-3-15,-2 64-13 0,2-27-18 16,4 0 10-16,0 2-16 0,2-3-12 63,2-3-12-48,1-4-9-15,3-3-3 0,-4-5-2 0,1-6-56 0,1-4-16 0,-4-4-56 0,-2-3-32 0,4-4-42 0,-1-6-200 0,-3-5-267 0</inkml:trace>
  <inkml:trace contextRef="#ctx0" brushRef="#br0" timeOffset="10111.01">19255 7642 988 0,'0'0'0'0,"0"0"222"16,0 0-150-16,0 0 1 0,0 0-10 15,-2-60-35-15,-8 53-15 0,2 1-1 16,-9 1-2-16,5 5 6 15,-3 0 1-15,-6 6-4 0,3 5 2 16,5 4 4-16,-1 0 9 0,6-3-4 16,2 4-2-16,1-1-10 0,5 5 5 15,5 0 11-15,5 3 0 0,4-3-3 16,1 1 1-16,5 0-4 16,-1 0-2-16,4-1-1 0,-5-2-9 15,3-1-5-15,-9-1-1 0,-1 2-1 16,-7-1-1-16,-4-1 0 0,-2 1 1 15,-8-1-1-15,1-3-4 0,-5-1-4 16,1-6-4-16,-1-4 0 16,-5-2 0-16,7-5-1 0,-3-7-9 15,9-1 5-15,2-2 2 0,4-4 6 16,0 1 4-16,2-4-2 0,9 1-15 16,5-2-19-16,3 1-4 0,3 3-31 15,1-4 16-15,2 3-6 0,0 2-9 16,-2-1-19-16,-1 3-20 15,-1 2-112-15,-2 2 65 0,-7 1 21 16,2 3-110-16,-7 2-27 0</inkml:trace>
  <inkml:trace contextRef="#ctx0" brushRef="#br0" timeOffset="10389.35">19431 7645 534 0,'0'0'0'0,"0"0"334"0,0 0-197 0,0 0-17 16,0 0-4-16,0 0-37 15,0 0-18-15,-35 77 6 0,35-50-12 16,0 1 0-16,2 2 10 0,8-7-20 15,-2-3-14-15,9-4-9 0,0-4-13 16,1-6-1-16,3-2-3 16,-1-4-2-16,-3-3-1 0,-7-4-1 15,3-7 2-15,-5-3-4 0,-2-2 0 16,-2-1 1-16,-4-3 0 0,0-2 2 16,-10 0 0-16,2-5 0 0,-9 7-1 15,3 0 1-15,-3 11 4 0,3 1 12 16,-5 8-3-16,9 3-3 15,-3 0-5-15,7 1-7 0,4 1 0 16,2 4-15-16,0 2-29 0,6 1-30 16,9 0-94-16,-5-2-41 0,9 0-157 15,1-4-575-15</inkml:trace>
  <inkml:trace contextRef="#ctx0" brushRef="#br0" timeOffset="10707.6">19780 7731 955 0,'0'0'0'0,"0"0"439"0,0 0-293 16,0 0 31-16,0 0-54 0,0 0-43 15,0 0-21-15,0 0-29 0,0 0-6 16,46-12-10-16,-21 12-14 16,-1 0 0-1,5 0 0 16,0 0 0-31,-6 1-103 0,-2 4-136 0,-11 1-196 0,0-6-610 0</inkml:trace>
  <inkml:trace contextRef="#ctx0" brushRef="#br0" timeOffset="12077.58">20150 7560 1102 0,'0'0'0'0,"0"0"228"15,0 0-128-15,0 0-45 0,62 4 4 16,-39 6-9-16,-4-3-33 0,-3 2-12 31,-5 1-2-31,-11 5-4 0,2 2 1 0,-4 0 0 0,-5 2 6 16,-7-2-2-16,4 0 1 0,-5-5-3 15,5-4 6-15,-1-3 13 0,5-5 0 16,0 0 4-16,6 0-8 16,0 0-12-16,2 0-4 0,6 0-2 15,1-2 2-15,3 2 2 0,2 0-2 16,-3 3-2-16,3 4 2 0,-3 1-2 15,1 4 2-15,-4 1 0 0,-2 1 0 16,-6-1-1-16,-6 2 0 16,0 3 3-16,-10 0-1 0,3 3 4 15,-8-2-1-15,1-3-5 0,-3-4 0 16,4-7 0-16,1-3 0 0,7-2-19 16,5-4-15-16,2-9-36 0,4-2-38 15,0-4 2-15,13-3-47 0,3 3-153 16,-1 0-112-16</inkml:trace>
  <inkml:trace contextRef="#ctx0" brushRef="#br0" timeOffset="12382.75">20438 7635 1000 0,'0'0'0'15,"0"0"315"-15,0 0-206 0,-31 60-11 16,31-35-7-16,0-3-36 0,4 1-22 15,10-2-9-15,-1-8 4 0,9-2-13 16,1-7-8-16,0-4-2 16,2-1-1-16,-3-9-4 0,-1-4 0 15,-6-2 3-15,-7-1-3 0,-6 1 0 16,-2-1 7-16,0-1-5 0,0 1 3 16,-8-1 3-16,-7 0-4 0,3 0-1 15,-5 5 0-15,1 6-4 0,7 4-2 16,-7 2-14-16,12 1-22 15,2 0-41-15,2 6-55 0,0 5-40 16,6-2-142-16,4 0-238 0</inkml:trace>
  <inkml:trace contextRef="#ctx0" brushRef="#br0" timeOffset="12529.44">20806 7684 1447 0,'0'0'0'16,"0"0"390"-16,0 0-290 16,0 0-54-16,80-19-20 0,-51 18-15 15,4 0-22-15,2 1-57 0,5 4-188 16,-3-1-208-16</inkml:trace>
  <inkml:trace contextRef="#ctx0" brushRef="#br0" timeOffset="13836.11">21157 7493 981 0,'0'0'0'0,"0"0"307"15,74-37-224-15,-41 33 2 0,-4 4-15 16,-4 5-28-16,-6 8-7 15,-5 4 0-15,-5 4-10 0,-7 3-1 16,-4 1 10-16,-9 1-5 0,-5 3-11 16,-3-2 3-16,0 0-4 0,1-7-4 15,1-4 2-15,11-7-2 0,2-6-8 16,4-3-3-16,0 0-4 16,14-7-14-16,-1 0 11 0,14-3-1 15,-5 1-13-15,1-1-10 0,0 6 9 16,-2 3 8-16,-5 1 8 0,1 0 3 15,-9 9 0-15,-2 4 2 16,-6 5 7-16,-6 5-3 0,-2 2 12 16,-9-1-3-16,1 0-5 0,-7-2-1 15,2-4-2-15,3-5-7 0,1-3 2 16,7-3-1-16,4-5-28 0,1-2-22 16,5-3-48-16,7-6-52 0,3-6-72 15,2-5-60-15,3-1-112 0</inkml:trace>
  <inkml:trace contextRef="#ctx0" brushRef="#br0" timeOffset="14095.22">21564 7524 735 0,'0'0'0'16,"0"0"364"-16,0 0-244 0,0 0-29 15,0 0-16-15,0 0 9 0,35 62-28 16,-14-51-13-16,-2-2 2 0,7-1-12 15,-1-2-11-15,-4-1 2 0,-4 1-14 16,-3-1-1-16,-2 0-2 16,-10 2 3-16,1-2-4 0,-3 3 14 15,-3 3 10-15,-7 3-9 0,-4 1-3 16,-3 2-7-16,-2 0-5 0,-3-3-4 16,3 2 0-16,3-6-4 0,-1-3-11 15,5-1-20-15,1-4-29 0,5-2-58 16,0-4-22-16,4-8-54 15,0-6-138-15,-2-8-75 0</inkml:trace>
  <inkml:trace contextRef="#ctx0" brushRef="#br0" timeOffset="14257.34">21608 7489 1131 0,'0'0'0'0,"0"0"398"0,0 0-252 0,74-31-68 16,-45 26-27-16,2-2-32 0,4 1-15 15,-8 5-8-15,2 1-101 0,-2-1-76 16,-4 1-56-16,-5 1-273 16</inkml:trace>
  <inkml:trace contextRef="#ctx0" brushRef="#br0" timeOffset="14407.11">22116 7516 1101 0,'0'0'0'0,"0"0"193"16,0 0-167-16,72-6-23 0,-53 6-6 15,-4 1-50-15,-3 2-76 16,-4 0-150-16,-6 4-276 0</inkml:trace>
  <inkml:trace contextRef="#ctx0" brushRef="#br0" timeOffset="14569.37">22095 7687 1091 0,'0'0'0'0,"0"0"236"0,0 0-172 15,67-1-21-15,-43-8-16 0,7 0-21 16,5-1-12-16,-8 2-47 0,1 1-53 16,-8-1-92-16,0 2-201 0</inkml:trace>
  <inkml:trace contextRef="#ctx0" brushRef="#br0" timeOffset="14766.78">22534 7458 1019 0,'0'0'0'15,"0"0"296"-15,0 63-202 0,0-35 3 16,-2 4-15-16,0-5-26 0,2 0-30 15,0-1-18-15,6-5-6 0,0-6-3 16,0-2-31-16,-2-4-40 16,2-5-8-16,-3-2-38 0,-1-2-69 15,4 0-79-15,-6-5-103 0</inkml:trace>
  <inkml:trace contextRef="#ctx0" brushRef="#br0" timeOffset="15001.94">22802 7431 1034 0,'0'0'0'16,"0"0"273"-16,0 0-170 16,2 62 14-16,1-37 18 0,-3 2-59 31,2 3-30-31,0-5-11 0,6 2-12 15,-8-6-18-15,6-2-4 0,-2-2-2 16,0-5-39-16,-2-1-22 0,5-4-16 0,-7-3-50 0,0-2-74 16,0-2-55-16,2-5-151 0</inkml:trace>
  <inkml:trace contextRef="#ctx0" brushRef="#br0" timeOffset="15340.03">23055 7463 948 0,'0'0'0'0,"0"0"385"0,0 0-264 16,0 0 27-16,0 0-38 16,0 0-34-16,0 66-24 0,12-50-20 15,0-8-9-15,1 2-4 0,-1-2-4 16,3 2-8-16,1-1-1 0,-3 0-4 15,1 2-1-15,-4-3 1 0,-1 1-2 16,-7 0 0-16,-2 2 0 16,-2 1 3-16,-9 3-2 0,-3-1 4 15,-7 1-4-15,3 0-2 0,-3-5 2 16,4 0-2-16,-1-6-30 0,7-1-35 16,5-3-34-16,-2-4-62 0,4-4-102 15,-2-8-78-15,4-2-272 0</inkml:trace>
  <inkml:trace contextRef="#ctx0" brushRef="#br0" timeOffset="15505.87">23053 7444 1226 0,'0'0'0'0,"0"0"279"0,0 0-175 15,0 0-41-15,62 5-8 0,-40-5-38 16,3 1-20-16,0-1-59 0,0 0-57 15,-3 0-25-15,-3-4-97 0,0 0-144 16</inkml:trace>
  <inkml:trace contextRef="#ctx0" brushRef="#br0" timeOffset="15815.54">23365 7240 1129 0,'0'0'0'15,"0"0"358"-15,0 0-273 0,0 0-3 16,0 0 15-16,-21 68-47 16,27-50-25-16,5-6-3 0,-1 0-6 15,4-6-9-15,-1-2 1 0,5-4 1 16,-1-4-6-16,4-6 0 0,-3-5 2 15,-5-2-5-15,-1 0 0 0,-8-2 9 16,-2 2 0-16,-2-1 4 16,-4 2-2-16,-13 3-10 0,-1 6-2 15,-3 3-4-15,1 4-33 0,5 3-79 16,1 4-88-16,5 4-104 0,1-4-520 16</inkml:trace>
  <inkml:trace contextRef="#ctx0" brushRef="#br1" timeOffset="25862.23">20861 9203 569 0,'0'0'0'0,"0"0"273"0,0 0-437 16,0 0 328-16,0 0 134 0,0 0-238 15,0 0-21-15,0 0 18 0,19 22 10 16,-13-5-14 31,0 4-12-47,-1-5-7 0,3 0-7 0,-2-4 7 0,2-4 2 0,1-2-7 0,-1-5 5 0,4-1-8 0,-4-3 1 0,3-8 5 16,1-3-8-16,-1-4-11 0,-1-1 0 15,2-2-4-15,-1 3-8 0,-1 1 3 16,0 4-2-16,1 5-2 0,-3 3 0 15,-2 4 2-15,2 1-3 16,1 3 2-16,1 3 14 0,0 5-4 16,3-1 0-16,-5-1-3 0,2-3-4 15,1 0 6-15,-1-1-4 0,2-3-4 16,-1-1 7-16,-1-1-6 16,2 0-1-16,-5 0 7 0,7-3-6 15,-1-1-3-15,-3 3 0 0,6 1 2 16,-5 0-2-16,1 1 0 0,-2-1 2 15,1 0-3-15,1 0 2 16,-1-2 1-16,1-5-3 0,-2-3 2 16,3 0 3-16,-1 0-5 0,-2 3 2 15,5 1 0-15,-7 2-2 0,3 2 2 16,1 1-1-16,4 1 0 0,-1 3 0 16,1 6 5-16,3 2 1 0,0 3 12 15,-5-5-8-15,3-3-6 0,-3-2 2 16,3-4-5-16,5-8-2 15,7-12-20-15,2-10-53 0,7-3-128 16,-3 0-211-16,-2 2-348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7-12T06:45:42.74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12196 8583 753 0,'0'0'0'16,"0"0"324"-16,0 0-292 0,0 0 120 15,0 0-82-15,0 0 35 0,0 0-29 16,-64 16 3-16,64-12-40 16,-4-2 16-16,4-2 26 0,0 0-46 15,0 0-20-15,0 2-4 0,10 1 3 16,7 4 41-16,7-1-24 0,5 2-12 15,4-3-1-15,3 0 1 0,7-4-7 16,5-1 0-16,5-6 1 16,-3-2-8-16,12-4-1 0,-8-1 0 15,2-1-5-15,-5 3-9 0,-5 2-16 16,-9 5-13-16,-6 4-27 0,-6 6-121 16,-7 6-81-16,-12 2-95 0</inkml:trace>
  <inkml:trace contextRef="#ctx0" brushRef="#br0" timeOffset="827.34">12308 13155 312 0,'0'0'0'0,"0"0"457"15,0 0-337-15,0 0 22 0,0 0-34 16,0 0-5-16,0 0-24 16,0 0-9-16,0 0 7 0,-23 3-19 15,23-3-1-15,0 0 7 0,0 0-14 16,0 0-5-16,0 0 3 0,-4 0-15 15,4 0-2-15,0 0-1 0,0 0-12 16,0 0-1-16,0 0-4 0,0 0-6 16,0 0-1-16,0 0-1 15,6 2-6-15,6 4 2 0,3-3 9 16,8 4-6-16,3-5-1 0,10-2 1 16,1 0-4-16,6-3 0 0,7-7 0 15,4-4 1-15,1 2 0 0,3-1-2 16,-4 3-27-16,-4 7-1 15,-5 2-18-15,-6 1-20 0,-3 2-31 16,-8 4-59-16,3-1-11 0,0-2-22 16,-4-2 3-16,-4-1-88 0,-2 0-303 15</inkml:trace>
  <inkml:trace contextRef="#ctx0" brushRef="#br0" timeOffset="6943.18">12709 8715 751 0,'0'0'0'0,"0"0"267"0,0 0-186 15,0 0-24-15,0 0 1 0,0 0-42 16,0 0-21-16,0 0-31 0,-15 11-3 16,19-8-32-16,3-1-135 15,-1-1-83-15,0 2-245 0</inkml:trace>
  <inkml:trace contextRef="#ctx0" brushRef="#br0" timeOffset="7381.39">12988 13244 824 0,'0'0'0'0,"0"0"70"0,0 0-68 16,0 0-4-16,0 0-504 0</inkml:trace>
  <inkml:trace contextRef="#ctx0" brushRef="#br0" timeOffset="16436.39">21849 8855 764 0,'0'0'0'0,"0"0"0"16,0 0 125-16,0 0 140 0,0 0-166 15,0 0 10-15,0 0-75 0,0 0 6 16,19 1 18-16,-11 3-17 16,7 2-5-16,-5 0 0 0,7 4-10 15,-3 0-13-15,1 1-6 0,-1 3 0 16,-2-3-10-16,-3 0 0 0,-1-2-19 15,-4-2-31-15,2-2-43 0,-6-1-28 16,4-1-58-16,-4 1-109 16,-4-3-78-16</inkml:trace>
  <inkml:trace contextRef="#ctx0" brushRef="#br0" timeOffset="16623.23">21856 9000 916 0,'0'0'0'0,"0"0"302"0,0 0-184 16,0 0-14-16,0 0-14 0,0 0-35 15,66 44-22-15,-50-35-17 0,1 0-11 16,-1 1-6-16,-1-3-29 16,-1 0-58-16,-1-3-118 0,-7-3-135 15,0-1-523-15</inkml:trace>
  <inkml:trace contextRef="#ctx0" brushRef="#br0" timeOffset="18503.31">13281 12789 337 0,'0'0'0'16,"0"0"90"-16,0 0-52 0,0 0-6 16,0 0-9-16,0 0-15 15,0 0-13-15,0 0-6 0,-2 0-2 16,2 0 0-16,0 0-7 0,0 2 3 16,0 0 11-16,0-1-9 0,0 2-18 15,0-3-15-15,0 0-17 0,0 0-109 16</inkml:trace>
  <inkml:trace contextRef="#ctx0" brushRef="#br0" timeOffset="19660.58">22445 8848 1193 0,'6'-7'0'0,"13"1"168"15,3 1-112-15,1 1-30 0,2 3 6 16,-4-2 0-16,-1 3-22 16,-3 4-5-16,-9 5-5 0,0 0 0 15,-8 1 0-15,-6 2 4 0,-6 1 0 16,-3 4 4-16,-3-1 7 0,-3 0 14 16,2-4-3-16,-3-1 2 0,5-2 10 15,3-4-5-15,7 1-11 0,5-3-9 16,2 1-8-16,7 0-8 15,3 0 2-15,4-1 2 0,1 0-2 16,1 3-14-16,7 2 11 0,-6 0-9 16,-1 3 2-16,-3 1 7 0,-7 3-4 15,-4 2 6-15,-2 3 4 0,-6-2-2 16,-5 2 1-16,-3-2 4 16,-7 0-7-16,0-1 2 0,-3-3 0 15,1-4 0-15,0-2-50 0,5-6 0 16,1-2-2-16,7-3-31 0,-1-7-16 15,7 1-31-15,4-4-63 0,2-3-46 16,5 0-168-16</inkml:trace>
  <inkml:trace contextRef="#ctx0" brushRef="#br0" timeOffset="19969.58">22695 9062 1101 0,'0'0'0'0,"0"0"261"16,0 0-177-16,-12 77-6 0,12-60-10 16,12-4-34-16,2-2-23 0,7-3-9 15,2-4-1-15,-3-4 3 0,-3 0-5 16,0-2-5-16,-5-2 1 16,-8-4 0-16,2-5 3 0,-6 1 4 15,0-2-2-15,0 1 1 0,-10-4 6 16,2-1-1-16,-5 1 0 0,1-1-2 15,2 4-4-15,-1 1 0 0,5 4 0 16,0 4-1-16,4 0-31 16,2 2-33-16,0 2-50 0,8-1-62 15,0 1-72-15,7-2-198 0</inkml:trace>
  <inkml:trace contextRef="#ctx0" brushRef="#br0" timeOffset="20233.15">22904 8878 940 0,'0'0'0'0,"0"0"348"16,0 0-237-16,0 0-11 0,0 0-28 15,0 0-40-15,0 0-23 0,72 55-1 16,-49-63-4-16,-9-3-1 0,-1-2 4 15,-3 1-6-15,-4-3 0 0,-4 4 7 16,-2-2-8-16,-6 2 0 16,0 3 0-16,-2 3 1 0,-5 3-12 15,3 2-38-15,2 0-42 0,1 5-85 16,5 1-113-16,0-1-225 0</inkml:trace>
  <inkml:trace contextRef="#ctx0" brushRef="#br0" timeOffset="20439.93">23187 9107 1339 0,'0'0'0'0,"0"0"251"15,0 0-180-15,70-8-58 0,-39 3 3 16,2-3-11-16,-4 1-8 0,-4 1-29 15,-4 1-49-15,-9 1-55 0,-8 2-10 16,0 0-106-16,-4-1-124 0,-8 1-180 16</inkml:trace>
  <inkml:trace contextRef="#ctx0" brushRef="#br0" timeOffset="20592.61">23294 8974 1038 0,'0'0'0'0,"0"0"372"15,0 0-263-15,5 82-28 0,1-49-33 16,-4-1-33-16,2-2-8 0,2-2-8 16,-2-6-38-16,2-4-48 0,1-6-59 15,-1-8-99-15,-2-4-171 0</inkml:trace>
  <inkml:trace contextRef="#ctx0" brushRef="#br0" timeOffset="20986.54">23565 8944 1264 0,'0'0'0'0,"0"0"129"15,0 0-34-15,0 0-71 0,75 11 36 16,-44-8 2-16,0 1-46 15,-5 5-13-15,-7-1 2 0,-4 3-10 16,-7 3-14-16,-8 2 12 0,0 0 3 16,-15 1 2-16,-1-1 4 0,-1-3-2 15,-3 2 1-15,1-1 7 0,0-3 3 16,5-1 5-16,2-4 3 16,7-3-7-16,5-3-6 0,2 0-5 15,9-2-2-15,3-4-21 0,5 1-3 16,-3 2-12-16,1 2 0 0,2 1 19 15,-3 0 8-15,-4 3 7 0,-1 4 5 16,-3 4-4-16,-6 0 2 16,-2 2 0-16,-4 1 14 0,-6 0-3 15,-5-1-2-15,3-2-9 0,-3-1 0 16,3-3 0-16,0-4 0 0,-1-3-120 16,7-6-12-16,4-10-99 0,2-5-201 15</inkml:trace>
  <inkml:trace contextRef="#ctx0" brushRef="#br0" timeOffset="21260.05">23875 8950 1122 0,'0'0'0'0,"0"0"323"0,0 0-224 15,0 70-39-15,11-57 11 0,9-1-39 16,-5-3-27-16,5-1-4 0,3-3 5 15,0 1-8-15,-2 3 0 0,-7 0-1 16,-2-1-6-16,-5 1 3 16,-7 0 9-16,0 2-3 0,-13 2 0 15,1 0 6-15,-5 1-1 0,-1-1 1 16,-3 0 1-16,2-4-6 0,3-4-2 16,-1-2 2-16,7-3-2 0,6 0-101 15,-2-10-39-15,4-2-73 0,0-3-235 16</inkml:trace>
  <inkml:trace contextRef="#ctx0" brushRef="#br0" timeOffset="21411.84">23921 8909 1167 0,'0'0'0'0,"0"0"297"0,0 0-215 0,78-5-72 0,-51 0-6 0,0-3-7 15,2 0-76-15,-2-3-97 0,-9 0-84 16,-1-1-124-16</inkml:trace>
  <inkml:trace contextRef="#ctx0" brushRef="#br0" timeOffset="21645.51">24169 8736 1104 0,'0'0'0'0,"0"0"339"15,0 0-234-15,0 0-12 0,0 0-29 16,20 66-39-16,-3-61-14 0,2-6-10 16,1 1-2-16,1-5 2 0,-7-6 2 15,5-1-4-15,-9-5 2 0,-3 1 2 16,-5 1-3-16,-2 0 0 0,-2 4 11 16,-5-3-5-16,-7 5 0 15,6 2-8-15,-7 3-17 0,7 4-43 16,-2 0-87-16,3 2-147 0,3 3-218 15</inkml:trace>
  <inkml:trace contextRef="#ctx0" brushRef="#br0" timeOffset="21903.11">24619 9020 1230 0,'0'0'0'0,"0"0"157"16,0 0-126-16,0 0-24 0,69-3 4 15,-40 0-10-15,-7 2-2 0,1 1-163 16,-13 0-62-16,1 2-148 0,-11 1-229 15</inkml:trace>
  <inkml:trace contextRef="#ctx0" brushRef="#br0" timeOffset="22035.73">24603 9168 1197 0,'0'0'0'0,"0"0"402"16,0 0-309-16,0 0-39 0,0 0-10 15,62 30-25-15,-31-30-15 0,-2-8-6 16,6-1-15-16,-8-3-41 15,-2 1-75-15,-9 0-51 0,-1 3-39 16,-1-2-206-16,3-2-161 0</inkml:trace>
  <inkml:trace contextRef="#ctx0" brushRef="#br0" timeOffset="22376.31">25051 8810 1187 0,'0'0'0'0,"0"0"353"16,0 0-299-16,-68 79 5 0,54-44 2 16,3 3-35-16,3 3-17 0,6 2 2 15,2-3 2-15,6-2-7 0,11-5 4 16,6-7-4-16,1-5-7 0,3-7 0 16,4-6-2-16,-2-4-6 0,-2-4-3 15,-6-8 9-15,-1-1-11 0,-11-6 2 16,-1 0 16-16,-6 0-7 15,-2-1 3-15,-6 0 0 0,-5 1 12 16,-1 3-9-16,0 4 8 0,-11 4-1 16,2 4 0-16,1 0-2 0,3 1-8 15,7 2 0-15,-3 4 0 0,7-4-1 16,4-1-67-16,2-2-15 0,6 0-59 16,9-5-54-16,-3-4-56 15,5-5-139 1</inkml:trace>
  <inkml:trace contextRef="#ctx0" brushRef="#br0" timeOffset="22626.56">25343 8882 1094 0,'0'0'0'0,"0"0"376"16,0 0-243-16,-13 68-68 0,16-47 23 15,9-3-33-15,5-4-41 0,3-2-11 16,3-3 3-16,2-2-8 15,0-1-8-15,-1 0-1 0,-3 1-6 16,-7 3-4-16,-5 1 14 0,-3 0-1 16,-6 3 5-16,-8 0 6 0,-3 3-1 15,-9 1-2-15,-1 0 15 0,-6 0-10 16,-4-2-2-16,2-2 2 16,4-6-7-16,3-3-5 0,1-5-29 15,11-1-76-15,-3-7-108 0,5-6-36 16,0-4-202-16</inkml:trace>
  <inkml:trace contextRef="#ctx0" brushRef="#br0" timeOffset="22778.58">25355 8983 1286 0,'0'0'0'0,"0"0"328"0,69-16-261 15,-43 5-23-15,7-1-28 0,-4-4-32 16,-2-2-125-16,-4 2-140 15,-4 0-332-15</inkml:trace>
  <inkml:trace contextRef="#ctx0" brushRef="#br0" timeOffset="23036.71">25645 8598 1632 0,'0'0'0'0,"0"0"275"0,0 58-241 16,6-39-10-16,4-2-1 0,7-3-11 16,3-5-10-16,3-2-3 15,4-7 2-15,2-2-2 0,-2-8-26 16,-4-6 15-16,-3 0 1 0,-9-1 9 16,-5 1 4-16,-6-1-1 0,-4-1-1 15,-5 1 11-15,-9 2-7 0,-7 2 0 16,0 5 0-16,-2 7-6 0,-4 1-17 15,7 2-38-15,7 8-102 16,5-3-209-16,-3-1-301 0</inkml:trace>
  <inkml:trace contextRef="#ctx0" brushRef="#br0" timeOffset="27802.35">20816 10126 683 0,'0'0'0'0,"0"0"269"15,0 0-117-15,0 0-49 0,0 0-20 16,-8-8-19-16,8 8-30 0,0 2-24 16,8 7 4-16,0 5 29 15,-2 8-1-15,5 6-4 0,5 10-4 16,1 6-9-16,1 3 2 0,1 5-1 15,2 3-9-15,-1-2-5 0,-1-2-3 16,0-2-7-16,-5-4-3 16,0-4 2-16,-1-4 4 0,-7-5-5 15,0-4 0-15,-4-6 5 16,0-6-6-16,-2-4 2 0,0-5 2 0,0-3-5 16,0-2 4-16,0-2-4 0,0-6-20 15,0-8-9-15,-4-1-18 0,4-2-42 16,-2-2-8-16,0-1-20 15,-2-1-78-15,0-4-19 0,0-2-48 16</inkml:trace>
  <inkml:trace contextRef="#ctx0" brushRef="#br0" timeOffset="28426">20944 10117 673 0,'0'0'0'0,"0"0"254"16,0 0-161-16,0 0-5 0,0 0-24 15,0 0-33-15,0 0-11 0,0 0 15 16,0 0 3-16,4-7-13 0,-4 7 0 16,0 0 4-16,2 0-7 0,-2 0-1 15,0 0 2-15,2 1-5 0,-2-1 0 16,2 1 1-16,-2-1-10 15,0 0 1-15,0 0 0 0,0 0-7 16,2 0-1-16,-2 0 4 0,0 0-3 16,0 0 0-16,3 0 6 0,-3 0-3 15,2 0-4-15,-2 2 8 0,0-2-9 16,4 2 3-16,-4-1 4 16,0 0-7-16,2 0 0 0,-2-1 4 15,2 0-4-15,0 1 2 0,-2 0 4 16,0 2-3-16,2-2 2 0,-2 0 3 15,0 0-3-15,2 1 4 0,0 1 6 16,0 0-6-16,0 5 1 16,0 2 2-16,7 5-3 0,-3 3 3 15,4 4 2-15,0 6-6 0,-1 4-3 16,7 6 7-16,-1 3-6 0,-1 1-2 16,1 4 2-16,1-2-6 0,-1-2-1 15,1-2 0-15,-1-4 5 0,-1-5-7 16,-1-3 4-16,-3-3-1 15,0-3-1-15,-1-3 0 0,-5-5 6 16,2-3-2-16,-2-3 7 0,-2-2-4 16,-2-3-2-16,0-2 0 0,0-1-5 15,0 0 0-15,0-1 6 0,0-3-8 16,0-2-4-16,0 3 2 16,0-2-6-16,0 0-4 0,-2-1-1 15,2 0-8-15,0 1-15 0,0-2 6 16,0 0-18-16,0 1-23 0,0 1-7 15,2 2-17-15,0 0-30 0,0 3-3 16,-2 0-26-16,0 0-56 16,0 1-25-16,0 2-192 0</inkml:trace>
  <inkml:trace contextRef="#ctx0" brushRef="#br0" timeOffset="29627.78">20783 11428 1194 0,'0'0'0'0,"0"0"246"0,0 0-150 16,0 0 3-16,-8 83-19 0,12-51-31 16,6 3-23-16,-2 0-5 0,3-1-11 15,-3-3-5-15,0-6 4 0,5-3-8 16,-7-4-2-16,4-5-8 16,-4-1-24-16,5-6-27 0,-5-4-21 15,2-2-47-15,0-2-65 0,-1-9-65 16,1-4-124-16</inkml:trace>
  <inkml:trace contextRef="#ctx0" brushRef="#br0" timeOffset="29846.75">21118 11385 1207 0,'0'0'0'16,"0"0"309"-16,0 0-206 15,-2 85-21-15,4-53-26 16,6 3-23-16,0 1-16 0,3-1-3 0,1-4-9 31,-2-3-6-31,3-6 2 0,-3-4-2 0,0-7-74 0,-1-3 12 16,-3-2-40-16,-4-5-56 0,2-1 10 16,0-8-86-16,-2-5-154 0</inkml:trace>
  <inkml:trace contextRef="#ctx0" brushRef="#br0" timeOffset="30113.81">21378 11404 1109 0,'0'0'0'0,"0"0"316"0,0 0-189 16,-4 74-53-16,14-55-9 0,7-3-23 15,-1-4-25-15,9-5-11 0,4-1-2 16,-2-4 2-16,8-1-5 15,-4 0-1-15,-8 1 0 0,-4 2 4 16,-9 2-5-16,-4 2 2 0,-6 4 2 16,0 1-3-16,-6 8 39 0,-9-2-18 15,-1 3-6 17,-3 1-5-32,-3-1-7 0,-3 1-5 0,2-6 3 0,4-3-2 0,-1-6-123 0,9-7-30 15,-1-2-90-15,4-10-248 0</inkml:trace>
  <inkml:trace contextRef="#ctx0" brushRef="#br0" timeOffset="30298.16">21399 11317 1238 0,'0'0'0'0,"0"0"258"0,70-23-184 15,-37 11-42-15,6 2-19 0,-1-1-15 16,-1 0-77-16,-6 1-60 15,-2 2-81-15,-6 1-95 0,-9-2-253 16</inkml:trace>
  <inkml:trace contextRef="#ctx0" brushRef="#br0" timeOffset="30517.79">21738 11083 1129 0,'0'0'0'16,"0"0"326"-16,0 63-248 0,12-42-16 15,5-7-21-15,3-3-21 0,5-3-6 16,2-1-4-16,2-7-4 0,-6 0 0 16,-5-7-6-16,-1-6 0 15,-7-1 0-15,-1-4 4 0,-5 0-4 16,-6-1 5-16,2 2-4 0,-11 0 1 16,-5 2 6-16,-5 6-6 0,-2 2-4 15,-1 7-1-15,1 1-28 0,6 6-76 16,5 4-40-16,4 0-102 15,6-3-430-15</inkml:trace>
  <inkml:trace contextRef="#ctx0" brushRef="#br0" timeOffset="30752.03">21982 11442 1678 0,'0'0'0'16,"0"0"228"-16,0 0-184 0,66-19-18 16,-39 14-8-16,4 1-11 15,2 0-3-15,-10 2-8 0,-1 1-58 16,1 1-15-16,-8 0-90 0,5 0-153 16,3 0-90-16,-2 0-334 0</inkml:trace>
  <inkml:trace contextRef="#ctx0" brushRef="#br0" timeOffset="31188.71">22540 11130 1185 0,'0'0'0'16,"0"0"385"-16,0 0-288 0,0 0-2 31,0 0-22-31,0 0-29 0,0 0-17 0,0 0-8 0,0 0-12 0,-2-7-7 16,0 21 0-16,-2 7 6 0,-5 6-6 15,3 4 0-15,0 8 5 16,-2 0-6-16,-3 4 2 0,3 5 3 15,4-2-1-15,4-2 12 0,2-5-10 16,12-6-5-16,3-5 0 0,4-7 5 16,6-6-5-16,4-5 0 0,-7-5-1 15,5-5-10-15,-2-6 3 0,-6-7-10 16,-5-4-10-16,-3 0 8 0,-7-1-1 16,-4 1-2-16,-4-2 9 15,-10 2 6-15,-5 0-1 0,-6 2 0 16,-1 4-9-16,-3 3-11 0,2 3 0 15,4 2-22-15,3 1-61 0,3 1-23 16,7 1-43-16,2-3-236 0</inkml:trace>
  <inkml:trace contextRef="#ctx0" brushRef="#br0" timeOffset="31552.69">22877 11154 1334 0,'0'0'0'0,"0"0"277"0,0 0-201 16,0 0-29-16,-64 58 19 0,60-38-17 16,6-1-32-16,-2 2-6 15,6-1-7-15,0-1 3 0,6-2 7 16,5-4-8-16,-3-2-7 0,9-3 2 15,0-3 4-15,2-1-6 0,2-2 2 16,-5-1 4-16,-3 2-8 16,0 0 6-16,-7 1-1 0,-4 1-4 15,-6 1 3-15,-2 2-1 0,0 2 0 16,-2 1 0-16,-6 0 5 0,-2-1-6 16,-3 1 2-16,3-1-2 0,0-2-9 15,1-1 1-15,1 0-20 0,0-3-37 16,4-1-24-16,-5-3-71 15,1 0-109-15,2-4-114 0,0-3-419 16</inkml:trace>
  <inkml:trace contextRef="#ctx0" brushRef="#br0" timeOffset="31789.06">22910 11191 1293 0,'0'0'0'0,"0"0"347"16,0 0-258-16,0 0-27 0,0 0-8 15,74-10-31-15,-49 7-16 0,2 0-9 16,4-1-5-16,-8 0-50 15,-1 1-68-15,-5 1-44 0,-5 1-64 16,-3-3-204-16,-3 0-236 0</inkml:trace>
  <inkml:trace contextRef="#ctx0" brushRef="#br0" timeOffset="32071.53">23195 10882 1328 0,'0'0'0'0,"0"0"280"16,0 0-220-16,0 0-6 15,0 71 1-15,15-64-22 0,1-3-23 16,7-2-1-16,-2-2-5 0,1-2-5 16,1-8 2-16,-6-2 8 0,-1-2-12 15,-3-2 6-15,-11 3 2 0,-2 0 3 16,0-1 3-16,-13 3-5 0,-3 1-9 15,-3 3 5-15,-10 5-4 16,0 2-154-16,-2 4-121 0,0 0-386 16</inkml:trace>
  <inkml:trace contextRef="#ctx0" brushRef="#br0" timeOffset="32581.93">20971 12847 1276 0,'0'0'0'16,"0"0"277"-16,0 0-195 15,0 0-19-15,0 0-15 0,76-14-29 16,-43 6-18-16,1-1-2 0,-3 3-39 16,-5 0-45-16,-7 3-27 0,-7 3-42 15,-5 2-62-15,-7 7-26 0,-9 1-5 16,-5 2-189-16</inkml:trace>
  <inkml:trace contextRef="#ctx0" brushRef="#br0" timeOffset="32727.9">21047 12981 866 0,'0'0'0'0,"0"0"399"15,0 0-279-15,0 0 12 0,0 0-40 16,75 14-40-16,-38-26-30 16,2-1-9-16,3-4-10 0,-5 0-5 0,0-2-39 15,-4 2-82-15,-6 0-126 16,-6 2-133-16,-7-1-423 0</inkml:trace>
  <inkml:trace contextRef="#ctx0" brushRef="#br0" timeOffset="33001.83">21608 12665 1251 0,'0'0'0'0,"0"0"253"0,0 0-139 16,-9 63-32-16,9-43-23 16,0-2-25-16,7-2-17 0,3-1 2 15,4-4-3-15,3-2-9 0,4-3 3 16,-3 1-4-16,5-2-5 0,-4 0 6 15,-1 1-1-15,1-2-2 0,-7 3 5 16,-2 0 2-16,-7-1 5 0,1 4 6 16,-4-2 0-16,-4 1-4 15,-5 1 0-15,-5 0-8 0,1 3-10 16,-9 1 0-16,-1 1 4 0,-4-1-4 16,0 0-57-1,2-3 0-15,1-3-76 0,1-7-48 0,4-1-64 16,3-12-217-16,5-6-395 0</inkml:trace>
  <inkml:trace contextRef="#ctx0" brushRef="#br0" timeOffset="33174.83">21593 12590 1430 0,'0'0'0'0,"0"0"372"0,68 0-280 16,-37 0-55-16,9-3-11 0,-1-2-15 15,6-2-10-15,-1 0-2 0,-7 3-124 16,-6 2-43-16,-4 2-153 16,0 2-92-16,-9-1-120 0</inkml:trace>
  <inkml:trace contextRef="#ctx0" brushRef="#br0" timeOffset="33558.66">22029 12585 992 0,'0'0'0'0,"0"0"334"16,0 0-201-16,0 0-12 16,-53 70-13-16,40-46-21 0,5 5-21 15,4 2-17-15,4-1-19 0,0 0-11 16,12-6-10-16,3-4-7 0,7-6 5 15,3-3-5-15,2-6-4 0,6-4 4 16,0-1 0-16,0-8-2 16,0-4-3-16,-10-2 1 0,0-3-7 15,-11-1 12-15,-1 0-2 0,-11 0-2 16,0 0 2-16,-5 1 4 0,-9-3-1 16,-3 1 8-16,-3-1-7 0,-5 1-7 15,-2 2 4-15,0 3 0 0,4 4-2 16,1 4-13-16,7 3-14 15,5 1-32-15,6 0-34 0,4-2-69 16,4-3-121-16,6-2-93 0,3-5-301 16</inkml:trace>
  <inkml:trace contextRef="#ctx0" brushRef="#br0" timeOffset="33830.9">22325 12286 1133 0,'0'0'0'0,"0"0"381"0,0 0-214 16,0 0-88-16,0 0-14 0,0 0-29 15,0 0-25-15,-21 59-9 16,25-40 4-16,3-1-1 0,3-3-2 16,0-2 4-16,7-2-1 0,-1-4-4 15,5-5 5-15,2-2 0 0,-3-2 0 16,3-9 6-16,-4-3-1 15,-5-4-3-15,-1-2 10 0,-9 1 6 16,-4 1-1-16,0 1-3 0,-11-3-21 16,-9 2 0-16,-5 1 0 0,-6 5 0 15,-6 5 0-15,0 3-115 0,-5 4-206 16,3-1-918-16</inkml:trace>
  <inkml:trace contextRef="#ctx0" brushRef="#br0" timeOffset="34776.57">5939 6213 850 0,'0'0'0'0,"0"0"322"15,-33 71-181-15,12-47-8 0,-4-5-10 16,-4-2-4-16,-2-7-36 16,-8-4-13-16,-4-5-10 0,-1-1-14 15,-5-5-9-15,-1-6-2 0,2-6-10 16,-3-5-22-16,5-11-3 0,9-12 0 15,2-12 0-15,10-13 0 0,11-9 0 16,10-5 0-16,16-2 0 16,15 5 0-16,18 6 0 0,17 7 0 15,13 12 0-15,16 9 0 0,14 16 0 16,3 21 0-16,-7 19 0 0,-12 34 0 16,-23 20 0-16,-21 13 0 0,-18 5 0 15,-23 1 0-15,-8 0 0 0,-21-6-196 16,-16-6-185-16,-11-11-659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2024/7/12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B867D-5DB1-0F84-A6DE-60E3B1BFC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140A10F1-003B-1225-90FA-BDCE9AB67E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628B247-BFB4-2692-835F-FC54CF74BC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111 </a:t>
            </a:r>
            <a:r>
              <a:rPr lang="zh-TW" altLang="en-US" baseline="0" dirty="0"/>
              <a:t>年會考題，圖一為一張三角形紙片 </a:t>
            </a:r>
            <a:r>
              <a:rPr lang="en-US" altLang="zh-TW" baseline="0" dirty="0"/>
              <a:t>ABC</a:t>
            </a:r>
            <a:r>
              <a:rPr lang="zh-TW" altLang="en-US" baseline="0" dirty="0"/>
              <a:t>，這個三角形，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其中 </a:t>
            </a:r>
            <a:r>
              <a:rPr lang="en-US" altLang="zh-TW" baseline="0" dirty="0"/>
              <a:t>D</a:t>
            </a:r>
            <a:r>
              <a:rPr lang="zh-TW" altLang="en-US" baseline="0" dirty="0"/>
              <a:t> 點在 線段 </a:t>
            </a:r>
            <a:r>
              <a:rPr lang="en-US" altLang="zh-TW" baseline="0" dirty="0"/>
              <a:t>AC</a:t>
            </a:r>
            <a:r>
              <a:rPr lang="zh-TW" altLang="en-US" baseline="0" dirty="0"/>
              <a:t> 上，在這邊。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今將此三角形紙片沿著 </a:t>
            </a:r>
            <a:r>
              <a:rPr lang="en-US" altLang="zh-TW" baseline="0" dirty="0"/>
              <a:t>BD</a:t>
            </a:r>
            <a:r>
              <a:rPr lang="zh-TW" altLang="en-US" baseline="0" dirty="0"/>
              <a:t> 往下摺後，</a:t>
            </a:r>
            <a:br>
              <a:rPr lang="en-US" altLang="zh-TW" baseline="0" dirty="0"/>
            </a:br>
            <a:r>
              <a:rPr lang="zh-TW" altLang="en-US" baseline="0" dirty="0"/>
              <a:t>這樣摺下來，使 </a:t>
            </a:r>
            <a:r>
              <a:rPr lang="en-US" altLang="zh-TW" baseline="0" dirty="0"/>
              <a:t>A</a:t>
            </a:r>
            <a:r>
              <a:rPr lang="zh-TW" altLang="en-US" baseline="0" dirty="0"/>
              <a:t>、</a:t>
            </a:r>
            <a:r>
              <a:rPr lang="en-US" altLang="zh-TW" baseline="0" dirty="0"/>
              <a:t>B</a:t>
            </a:r>
            <a:r>
              <a:rPr lang="zh-TW" altLang="en-US" baseline="0" dirty="0"/>
              <a:t>、</a:t>
            </a:r>
            <a:r>
              <a:rPr lang="en-US" altLang="zh-TW" baseline="0" dirty="0"/>
              <a:t>C</a:t>
            </a:r>
            <a:r>
              <a:rPr lang="zh-TW" altLang="en-US" baseline="0" dirty="0"/>
              <a:t>、</a:t>
            </a:r>
            <a:r>
              <a:rPr lang="en-US" altLang="zh-TW" baseline="0" dirty="0"/>
              <a:t>D</a:t>
            </a:r>
            <a:r>
              <a:rPr lang="zh-TW" altLang="en-US" baseline="0" dirty="0"/>
              <a:t> 四點在同一平面上，如圖二所示，</a:t>
            </a:r>
            <a:br>
              <a:rPr lang="en-US" altLang="zh-TW" baseline="0" dirty="0"/>
            </a:br>
            <a:r>
              <a:rPr lang="zh-TW" altLang="en-US" baseline="0" dirty="0"/>
              <a:t>來看第二個圖，</a:t>
            </a:r>
            <a:r>
              <a:rPr lang="en-US" altLang="zh-TW" baseline="0" dirty="0"/>
              <a:t>BD</a:t>
            </a:r>
            <a:r>
              <a:rPr lang="zh-TW" altLang="en-US" baseline="0" dirty="0"/>
              <a:t> 是摺線這樣摺下來，虛線部分就是原來圖一的三角形。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若圖一中的 角 </a:t>
            </a:r>
            <a:r>
              <a:rPr lang="en-US" altLang="zh-TW" baseline="0" dirty="0"/>
              <a:t>A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度，寫在圖中，圖二這裡也是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度就順便標上，</a:t>
            </a:r>
            <a:br>
              <a:rPr lang="en-US" altLang="zh-TW" baseline="0" dirty="0"/>
            </a:br>
            <a:r>
              <a:rPr lang="zh-TW" altLang="en-US" baseline="0" dirty="0"/>
              <a:t>角 </a:t>
            </a:r>
            <a:r>
              <a:rPr lang="en-US" altLang="zh-TW" baseline="0" dirty="0"/>
              <a:t>ABD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35 </a:t>
            </a:r>
            <a:r>
              <a:rPr lang="zh-TW" altLang="en-US" baseline="0" dirty="0"/>
              <a:t>度，這裡也是 </a:t>
            </a:r>
            <a:r>
              <a:rPr lang="en-US" altLang="zh-TW" baseline="0" dirty="0"/>
              <a:t>35 </a:t>
            </a:r>
            <a:r>
              <a:rPr lang="zh-TW" altLang="en-US" baseline="0" dirty="0"/>
              <a:t>度，角 </a:t>
            </a:r>
            <a:r>
              <a:rPr lang="en-US" altLang="zh-TW" baseline="0" dirty="0"/>
              <a:t>C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55</a:t>
            </a:r>
            <a:r>
              <a:rPr lang="zh-TW" altLang="en-US" baseline="0" dirty="0"/>
              <a:t>度，</a:t>
            </a:r>
            <a:br>
              <a:rPr lang="en-US" altLang="zh-TW" baseline="0" dirty="0"/>
            </a:br>
            <a:r>
              <a:rPr lang="zh-TW" altLang="en-US" baseline="0" dirty="0"/>
              <a:t>則圖二中角 </a:t>
            </a:r>
            <a:r>
              <a:rPr lang="en-US" altLang="zh-TW" baseline="0" dirty="0"/>
              <a:t>ADC</a:t>
            </a:r>
            <a:r>
              <a:rPr lang="zh-TW" altLang="en-US" baseline="0" dirty="0"/>
              <a:t> 的度數為何</a:t>
            </a:r>
            <a:r>
              <a:rPr lang="en-US" altLang="zh-TW" baseline="0" dirty="0"/>
              <a:t>?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要求的角在這邊。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分析要求的角與條件的關係</a:t>
            </a:r>
            <a:r>
              <a:rPr lang="en-US" altLang="zh-TW" baseline="0" dirty="0"/>
              <a:t>]</a:t>
            </a:r>
            <a:br>
              <a:rPr lang="en-US" altLang="zh-TW" baseline="0" dirty="0"/>
            </a:br>
            <a:r>
              <a:rPr lang="zh-TW" altLang="en-US" baseline="0" dirty="0"/>
              <a:t>可以看出想求的角度和旁邊這個角相加是 </a:t>
            </a:r>
            <a:r>
              <a:rPr lang="en-US" altLang="zh-TW" baseline="0" dirty="0"/>
              <a:t>180 </a:t>
            </a:r>
            <a:r>
              <a:rPr lang="zh-TW" altLang="en-US" baseline="0" dirty="0"/>
              <a:t>度，</a:t>
            </a:r>
            <a:br>
              <a:rPr lang="en-US" altLang="zh-TW" baseline="0" dirty="0"/>
            </a:br>
            <a:r>
              <a:rPr lang="zh-TW" altLang="en-US" baseline="0" dirty="0"/>
              <a:t>就會注意到這是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凹四邊形中凹進去的角度，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就想到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凹四邊形的性質</a:t>
            </a:r>
            <a:br>
              <a:rPr lang="en-US" altLang="zh-TW" baseline="0" dirty="0"/>
            </a:br>
            <a:r>
              <a:rPr lang="zh-TW" altLang="en-US" baseline="0" dirty="0"/>
              <a:t>他會等於這三個尖尖的角度相加，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而這是摺疊過來的，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就想起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 </a:t>
            </a:r>
            <a:r>
              <a:rPr lang="zh-TW" altLang="en-US" baseline="0" dirty="0"/>
              <a:t>摺疊前後相對應的角度不變，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也就是這裡是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度，這裡是 </a:t>
            </a:r>
            <a:r>
              <a:rPr lang="en-US" altLang="zh-TW" baseline="0" dirty="0"/>
              <a:t>35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那麼這個凹進去的角度就是</a:t>
            </a:r>
            <a:br>
              <a:rPr lang="en-US" altLang="zh-TW" baseline="0" dirty="0"/>
            </a:br>
            <a:r>
              <a:rPr lang="zh-TW" altLang="en-US" baseline="0" dirty="0"/>
              <a:t>三個尖尖的角度相加就會等於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加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個 </a:t>
            </a:r>
            <a:r>
              <a:rPr lang="en-US" altLang="zh-TW" baseline="0" dirty="0"/>
              <a:t>35 </a:t>
            </a:r>
            <a:r>
              <a:rPr lang="zh-TW" altLang="en-US" baseline="0" dirty="0"/>
              <a:t>就是 </a:t>
            </a:r>
            <a:r>
              <a:rPr lang="en-US" altLang="zh-TW" baseline="0" dirty="0"/>
              <a:t>70 </a:t>
            </a:r>
            <a:r>
              <a:rPr lang="zh-TW" altLang="en-US" baseline="0" dirty="0"/>
              <a:t>加這個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130 </a:t>
            </a:r>
            <a:r>
              <a:rPr lang="zh-TW" altLang="en-US" baseline="0" dirty="0"/>
              <a:t>度，</a:t>
            </a:r>
            <a:br>
              <a:rPr lang="en-US" altLang="zh-TW" baseline="0" dirty="0"/>
            </a:br>
            <a:r>
              <a:rPr lang="zh-TW" altLang="en-US" baseline="0" dirty="0"/>
              <a:t>所以要求的角 </a:t>
            </a:r>
            <a:r>
              <a:rPr lang="en-US" altLang="zh-TW" baseline="0" dirty="0"/>
              <a:t>ADC</a:t>
            </a:r>
            <a:r>
              <a:rPr lang="zh-TW" altLang="en-US" baseline="0" dirty="0"/>
              <a:t> 就等於 </a:t>
            </a:r>
            <a:r>
              <a:rPr lang="en-US" altLang="zh-TW" baseline="0" dirty="0"/>
              <a:t>180 – 130 = 50 </a:t>
            </a:r>
            <a:r>
              <a:rPr lang="zh-TW" altLang="en-US" baseline="0" dirty="0"/>
              <a:t>度，答案選 </a:t>
            </a:r>
            <a:r>
              <a:rPr lang="en-US" altLang="zh-TW" baseline="0" dirty="0"/>
              <a:t>A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這一題的解題關鍵有兩個，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從這個平角，看到了凹四邊形</a:t>
            </a:r>
            <a:r>
              <a:rPr lang="en-US" altLang="zh-TW" baseline="0" dirty="0"/>
              <a:t>(1) </a:t>
            </a:r>
            <a:br>
              <a:rPr lang="en-US" altLang="zh-TW" baseline="0" dirty="0"/>
            </a:br>
            <a:r>
              <a:rPr lang="zh-TW" altLang="en-US" baseline="0" dirty="0"/>
              <a:t>就想到了凹進去這個角等於三個尖尖的角度相加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接著，利用摺疊前後相對應的角度相等</a:t>
            </a:r>
            <a:r>
              <a:rPr lang="en-US" altLang="zh-TW" baseline="0" dirty="0"/>
              <a:t>(2)</a:t>
            </a:r>
            <a:br>
              <a:rPr lang="en-US" altLang="zh-TW" baseline="0" dirty="0"/>
            </a:br>
            <a:r>
              <a:rPr lang="zh-TW" altLang="en-US" baseline="0" dirty="0"/>
              <a:t>就能求出這個三個尖尖的角度。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如果同學沒有把凹四邊形記起來，也可以用基本的內外角的性質推論，</a:t>
            </a:r>
            <a:br>
              <a:rPr lang="en-US" altLang="zh-TW" baseline="0" dirty="0"/>
            </a:br>
            <a:r>
              <a:rPr lang="zh-TW" altLang="en-US" baseline="0" dirty="0"/>
              <a:t>老師會在下一頁講解，再聽之前，先寫看看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學生練習，</a:t>
            </a:r>
            <a:br>
              <a:rPr lang="en-US" altLang="zh-TW" baseline="0" dirty="0"/>
            </a:br>
            <a:r>
              <a:rPr lang="zh-TW" altLang="en-US" baseline="0" dirty="0"/>
              <a:t>是以前的基測考題，讓同學熟練這個凹四邊形的性質。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228600" indent="-228600">
              <a:buAutoNum type="arabicPeriod"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45AD953-0CCB-AEAA-E1EE-45C0CAA6E1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9535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7B867D-5DB1-0F84-A6DE-60E3B1BFC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140A10F1-003B-1225-90FA-BDCE9AB67E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F628B247-BFB4-2692-835F-FC54CF74BC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來看第二種解法，為了節省書寫的時間，老師將已知條件先標示在圖上了。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題目就不再念一遍了，</a:t>
            </a:r>
            <a:br>
              <a:rPr lang="en-US" altLang="zh-TW" baseline="0" dirty="0"/>
            </a:br>
            <a:r>
              <a:rPr lang="zh-TW" altLang="en-US" baseline="0" dirty="0"/>
              <a:t>重點是這樣摺疊過來，要求這個角 </a:t>
            </a:r>
            <a:r>
              <a:rPr lang="en-US" altLang="zh-TW" baseline="0" dirty="0"/>
              <a:t>ADC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分析要求的角與條件的關係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摺疊相關問題，</a:t>
            </a:r>
            <a:br>
              <a:rPr lang="en-US" altLang="zh-TW" baseline="0" dirty="0"/>
            </a:br>
            <a:r>
              <a:rPr lang="zh-TW" altLang="en-US" baseline="0" dirty="0"/>
              <a:t>同學都要想到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，摺疊前後相對應的角度是相等的，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 角 </a:t>
            </a:r>
            <a:r>
              <a:rPr lang="en-US" altLang="zh-TW" baseline="0" dirty="0"/>
              <a:t>A </a:t>
            </a:r>
            <a:r>
              <a:rPr lang="zh-TW" altLang="en-US" baseline="0" dirty="0"/>
              <a:t>就是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度摺過來的，也是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而這個角也會是 </a:t>
            </a:r>
            <a:r>
              <a:rPr lang="en-US" altLang="zh-TW" baseline="0" dirty="0"/>
              <a:t>35 </a:t>
            </a:r>
            <a:r>
              <a:rPr lang="zh-TW" altLang="en-US" baseline="0" dirty="0"/>
              <a:t>度。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可以注意到想求的角，和已知的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度、</a:t>
            </a:r>
            <a:r>
              <a:rPr lang="en-US" altLang="zh-TW" baseline="0" dirty="0"/>
              <a:t>35 </a:t>
            </a:r>
            <a:r>
              <a:rPr lang="zh-TW" altLang="en-US" baseline="0" dirty="0"/>
              <a:t>度在同一個三角形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內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而且這個大的角 </a:t>
            </a:r>
            <a:r>
              <a:rPr lang="en-US" altLang="zh-TW" baseline="0" dirty="0"/>
              <a:t>ADB</a:t>
            </a:r>
            <a:r>
              <a:rPr lang="zh-TW" altLang="en-US" baseline="0" dirty="0"/>
              <a:t> 一定可以算出，因為我們知道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內角和 </a:t>
            </a:r>
            <a:r>
              <a:rPr lang="en-US" altLang="zh-TW" baseline="0" dirty="0"/>
              <a:t>180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所以只要能知道這個小角度數 </a:t>
            </a:r>
            <a:r>
              <a:rPr lang="en-US" altLang="zh-TW" baseline="0" dirty="0"/>
              <a:t>x 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就能用 角 </a:t>
            </a:r>
            <a:r>
              <a:rPr lang="en-US" altLang="zh-TW" baseline="0" dirty="0"/>
              <a:t>ADB – x </a:t>
            </a:r>
            <a:r>
              <a:rPr lang="zh-TW" altLang="en-US" baseline="0" dirty="0"/>
              <a:t>求出題目要的角 </a:t>
            </a:r>
            <a:r>
              <a:rPr lang="en-US" altLang="zh-TW" baseline="0" dirty="0"/>
              <a:t>ADC</a:t>
            </a:r>
            <a:r>
              <a:rPr lang="zh-TW" altLang="en-US" baseline="0" dirty="0"/>
              <a:t> 了。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計算大的角 </a:t>
            </a:r>
            <a:r>
              <a:rPr lang="en-US" altLang="zh-TW" baseline="0" dirty="0"/>
              <a:t>ADB]</a:t>
            </a:r>
            <a:br>
              <a:rPr lang="en-US" altLang="zh-TW" baseline="0" dirty="0"/>
            </a:br>
            <a:r>
              <a:rPr lang="zh-TW" altLang="en-US" baseline="0" dirty="0"/>
              <a:t>那就先來算大的角 </a:t>
            </a:r>
            <a:r>
              <a:rPr lang="en-US" altLang="zh-TW" baseline="0" dirty="0"/>
              <a:t>ADB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從內角和 </a:t>
            </a:r>
            <a:r>
              <a:rPr lang="en-US" altLang="zh-TW" baseline="0" dirty="0"/>
              <a:t>180 </a:t>
            </a:r>
            <a:r>
              <a:rPr lang="zh-TW" altLang="en-US" baseline="0" dirty="0"/>
              <a:t>度知道，這個大的角 </a:t>
            </a:r>
            <a:r>
              <a:rPr lang="en-US" altLang="zh-TW" baseline="0" dirty="0"/>
              <a:t>ADB</a:t>
            </a:r>
            <a:r>
              <a:rPr lang="zh-TW" altLang="en-US" baseline="0" dirty="0"/>
              <a:t> 等於 </a:t>
            </a:r>
            <a:r>
              <a:rPr lang="en-US" altLang="zh-TW" baseline="0" dirty="0"/>
              <a:t>180 – 35 – 30 = 115 </a:t>
            </a:r>
            <a:r>
              <a:rPr lang="zh-TW" altLang="en-US" baseline="0" dirty="0"/>
              <a:t>度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接著來看小角 </a:t>
            </a:r>
            <a:r>
              <a:rPr lang="en-US" altLang="zh-TW" baseline="0" dirty="0"/>
              <a:t>x </a:t>
            </a:r>
            <a:r>
              <a:rPr lang="zh-TW" altLang="en-US" baseline="0" dirty="0"/>
              <a:t>怎麼算。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[x </a:t>
            </a:r>
            <a:r>
              <a:rPr lang="zh-TW" altLang="en-US" baseline="0" dirty="0"/>
              <a:t>是三角形外角，想到外角定理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觀察到她是這個三角形 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的外角，而且已知知道兩個內角度數，</a:t>
            </a:r>
            <a:br>
              <a:rPr lang="en-US" altLang="zh-TW" baseline="0" dirty="0"/>
            </a:br>
            <a:r>
              <a:rPr lang="zh-TW" altLang="en-US" baseline="0" dirty="0"/>
              <a:t>就想到三角形的外角定理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外角 </a:t>
            </a:r>
            <a:r>
              <a:rPr lang="en-US" altLang="zh-TW" baseline="0" dirty="0"/>
              <a:t>x = </a:t>
            </a:r>
            <a:r>
              <a:rPr lang="zh-TW" altLang="en-US" baseline="0" dirty="0"/>
              <a:t>內對角 </a:t>
            </a:r>
            <a:r>
              <a:rPr lang="en-US" altLang="zh-TW" baseline="0" dirty="0"/>
              <a:t>30 </a:t>
            </a:r>
            <a:r>
              <a:rPr lang="zh-TW" altLang="en-US" baseline="0" dirty="0"/>
              <a:t>和 </a:t>
            </a:r>
            <a:r>
              <a:rPr lang="en-US" altLang="zh-TW" baseline="0" dirty="0"/>
              <a:t>35 </a:t>
            </a:r>
            <a:r>
              <a:rPr lang="zh-TW" altLang="en-US" baseline="0" dirty="0"/>
              <a:t>之和 </a:t>
            </a:r>
            <a:r>
              <a:rPr lang="en-US" altLang="zh-TW" baseline="0" dirty="0"/>
              <a:t>= 65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那麼從剛剛的分析就會知道 角 </a:t>
            </a:r>
            <a:r>
              <a:rPr lang="en-US" altLang="zh-TW" baseline="0" dirty="0"/>
              <a:t>ADC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115 – 65 = 50 </a:t>
            </a:r>
            <a:r>
              <a:rPr lang="zh-TW" altLang="en-US" baseline="0" dirty="0"/>
              <a:t>度。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來快速地整理一下剛剛的思考流程，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關於摺疊相關的問題，要聯想摺疊前的角度會等於摺疊後的角度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/>
              <a:t>並標示在圖上。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接著，看到想要求的角度和已知的兩個角度在同一個三角形內，</a:t>
            </a:r>
            <a:br>
              <a:rPr lang="en-US" altLang="zh-TW" baseline="0" dirty="0"/>
            </a:br>
            <a:r>
              <a:rPr lang="zh-TW" altLang="en-US" baseline="0" dirty="0"/>
              <a:t>可以用三角形內角和先將大角算出來</a:t>
            </a:r>
            <a:r>
              <a:rPr lang="en-US" altLang="zh-TW" baseline="0" dirty="0"/>
              <a:t>(2)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再觀察這邊這個小角，是另一個三角形的外角，聯想起外角定理 </a:t>
            </a:r>
            <a:r>
              <a:rPr lang="en-US" altLang="zh-TW" baseline="0" dirty="0"/>
              <a:t>(3)</a:t>
            </a:r>
            <a:r>
              <a:rPr lang="zh-TW" altLang="en-US" baseline="0" dirty="0"/>
              <a:t>。</a:t>
            </a:r>
            <a:br>
              <a:rPr lang="en-US" altLang="zh-TW" baseline="0" dirty="0"/>
            </a:br>
            <a:r>
              <a:rPr lang="zh-TW" altLang="en-US" baseline="0" dirty="0"/>
              <a:t>按部就班地聯想、思考，就不難找出答案了。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學生練習是學校常考的關於摺疊的題目，請同學練習推論喔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F45AD953-0CCB-AEAA-E1EE-45C0CAA6E1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448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2024/7/12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2024/7/12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customXml" Target="../ink/ink4.xml"/><Relationship Id="rId7" Type="http://schemas.openxmlformats.org/officeDocument/2006/relationships/customXml" Target="../ink/ink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customXml" Target="../ink/ink5.xml"/><Relationship Id="rId10" Type="http://schemas.openxmlformats.org/officeDocument/2006/relationships/image" Target="../media/image7.png"/><Relationship Id="rId4" Type="http://schemas.openxmlformats.org/officeDocument/2006/relationships/image" Target="../media/image4.png"/><Relationship Id="rId9" Type="http://schemas.openxmlformats.org/officeDocument/2006/relationships/customXml" Target="../ink/ink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19BB5F-FDE8-137F-04CC-3DC452266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9" name="直線接點 98">
            <a:extLst>
              <a:ext uri="{FF2B5EF4-FFF2-40B4-BE49-F238E27FC236}">
                <a16:creationId xmlns:a16="http://schemas.microsoft.com/office/drawing/2014/main" id="{D725CCF0-8DA4-232D-9BB1-C1E47F118A92}"/>
              </a:ext>
            </a:extLst>
          </p:cNvPr>
          <p:cNvCxnSpPr>
            <a:cxnSpLocks/>
          </p:cNvCxnSpPr>
          <p:nvPr/>
        </p:nvCxnSpPr>
        <p:spPr>
          <a:xfrm>
            <a:off x="4671606" y="2535211"/>
            <a:ext cx="1093626" cy="1865496"/>
          </a:xfrm>
          <a:prstGeom prst="line">
            <a:avLst/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4B7541AD-E42E-144A-3479-54841A5E8411}"/>
              </a:ext>
            </a:extLst>
          </p:cNvPr>
          <p:cNvSpPr txBox="1"/>
          <p:nvPr/>
        </p:nvSpPr>
        <p:spPr>
          <a:xfrm>
            <a:off x="218184" y="902558"/>
            <a:ext cx="11743507" cy="1375569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圖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一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為一張三角形紙片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ABC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，其中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點在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AC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上。今將此三角形紙片沿著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BD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往下摺後，使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四點在同一平面上，如圖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二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所示。若圖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一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中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30</a:t>
            </a:r>
            <a:r>
              <a:rPr lang="en-US" altLang="zh-TW" sz="2000" b="1" spc="-20" baseline="40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o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ABD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35</a:t>
            </a:r>
            <a:r>
              <a:rPr lang="en-US" altLang="zh-TW" sz="2000" b="1" spc="-20" baseline="40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o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C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= 55</a:t>
            </a:r>
            <a:r>
              <a:rPr lang="en-US" altLang="zh-TW" sz="2000" b="1" spc="-20" baseline="40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o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，則圖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二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中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ADC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的度數為何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?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(A) 50   (B) 55   (C) 60 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(D) 65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111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會考補考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16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dirty="0">
              <a:ea typeface="微軟正黑體" panose="020B0604030504040204" pitchFamily="34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23" name="標題 22">
            <a:extLst>
              <a:ext uri="{FF2B5EF4-FFF2-40B4-BE49-F238E27FC236}">
                <a16:creationId xmlns:a16="http://schemas.microsoft.com/office/drawing/2014/main" id="{FB914C97-ED42-1982-2B84-16B02C0B7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摺疊後求角度</a:t>
            </a:r>
          </a:p>
        </p:txBody>
      </p:sp>
      <p:cxnSp>
        <p:nvCxnSpPr>
          <p:cNvPr id="3" name="直線接點 2">
            <a:extLst>
              <a:ext uri="{FF2B5EF4-FFF2-40B4-BE49-F238E27FC236}">
                <a16:creationId xmlns:a16="http://schemas.microsoft.com/office/drawing/2014/main" id="{D8EA1AD3-E33E-F7B3-E6AB-4D7B94EC7FF9}"/>
              </a:ext>
            </a:extLst>
          </p:cNvPr>
          <p:cNvCxnSpPr>
            <a:cxnSpLocks/>
          </p:cNvCxnSpPr>
          <p:nvPr/>
        </p:nvCxnSpPr>
        <p:spPr>
          <a:xfrm>
            <a:off x="5188017" y="1010653"/>
            <a:ext cx="404261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接點 5">
            <a:extLst>
              <a:ext uri="{FF2B5EF4-FFF2-40B4-BE49-F238E27FC236}">
                <a16:creationId xmlns:a16="http://schemas.microsoft.com/office/drawing/2014/main" id="{BD8346EF-20FE-A3C0-8590-589F9D96906A}"/>
              </a:ext>
            </a:extLst>
          </p:cNvPr>
          <p:cNvCxnSpPr>
            <a:cxnSpLocks/>
          </p:cNvCxnSpPr>
          <p:nvPr/>
        </p:nvCxnSpPr>
        <p:spPr>
          <a:xfrm>
            <a:off x="8641889" y="1009050"/>
            <a:ext cx="404261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箭號: 向右 79">
            <a:extLst>
              <a:ext uri="{FF2B5EF4-FFF2-40B4-BE49-F238E27FC236}">
                <a16:creationId xmlns:a16="http://schemas.microsoft.com/office/drawing/2014/main" id="{D943B44B-ECFD-A749-5CDD-E27A994E4EF7}"/>
              </a:ext>
            </a:extLst>
          </p:cNvPr>
          <p:cNvSpPr/>
          <p:nvPr/>
        </p:nvSpPr>
        <p:spPr>
          <a:xfrm>
            <a:off x="3544427" y="3817962"/>
            <a:ext cx="457200" cy="233680"/>
          </a:xfrm>
          <a:prstGeom prst="rightArrow">
            <a:avLst>
              <a:gd name="adj1" fmla="val 28261"/>
              <a:gd name="adj2" fmla="val 71739"/>
            </a:avLst>
          </a:prstGeom>
          <a:solidFill>
            <a:schemeClr val="tx1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手繪多邊形: 圖案 8">
            <a:extLst>
              <a:ext uri="{FF2B5EF4-FFF2-40B4-BE49-F238E27FC236}">
                <a16:creationId xmlns:a16="http://schemas.microsoft.com/office/drawing/2014/main" id="{1DDC2C7D-8D5D-6093-F0E3-96D00DCB0917}"/>
              </a:ext>
            </a:extLst>
          </p:cNvPr>
          <p:cNvSpPr/>
          <p:nvPr/>
        </p:nvSpPr>
        <p:spPr>
          <a:xfrm>
            <a:off x="1802508" y="2535222"/>
            <a:ext cx="1369866" cy="2326707"/>
          </a:xfrm>
          <a:custGeom>
            <a:avLst/>
            <a:gdLst>
              <a:gd name="connsiteX0" fmla="*/ 0 w 1010920"/>
              <a:gd name="connsiteY0" fmla="*/ 0 h 1717040"/>
              <a:gd name="connsiteX1" fmla="*/ 0 w 1010920"/>
              <a:gd name="connsiteY1" fmla="*/ 1711960 h 1717040"/>
              <a:gd name="connsiteX2" fmla="*/ 1010920 w 1010920"/>
              <a:gd name="connsiteY2" fmla="*/ 1717040 h 1717040"/>
              <a:gd name="connsiteX3" fmla="*/ 0 w 1010920"/>
              <a:gd name="connsiteY3" fmla="*/ 0 h 1717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0920" h="1717040">
                <a:moveTo>
                  <a:pt x="0" y="0"/>
                </a:moveTo>
                <a:lnTo>
                  <a:pt x="0" y="1711960"/>
                </a:lnTo>
                <a:lnTo>
                  <a:pt x="1010920" y="1717040"/>
                </a:ln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AE9274D2-110B-AE78-E7AE-02562AC45015}"/>
              </a:ext>
            </a:extLst>
          </p:cNvPr>
          <p:cNvCxnSpPr>
            <a:stCxn id="9" idx="1"/>
          </p:cNvCxnSpPr>
          <p:nvPr/>
        </p:nvCxnSpPr>
        <p:spPr>
          <a:xfrm flipV="1">
            <a:off x="1802508" y="3739878"/>
            <a:ext cx="715910" cy="1115167"/>
          </a:xfrm>
          <a:prstGeom prst="line">
            <a:avLst/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手繪多邊形: 圖案 18">
            <a:extLst>
              <a:ext uri="{FF2B5EF4-FFF2-40B4-BE49-F238E27FC236}">
                <a16:creationId xmlns:a16="http://schemas.microsoft.com/office/drawing/2014/main" id="{9D2B6F8C-8E9D-5E3C-EC03-D9A8EA2A41CC}"/>
              </a:ext>
            </a:extLst>
          </p:cNvPr>
          <p:cNvSpPr/>
          <p:nvPr/>
        </p:nvSpPr>
        <p:spPr>
          <a:xfrm>
            <a:off x="2036555" y="3891320"/>
            <a:ext cx="371722" cy="509397"/>
          </a:xfrm>
          <a:custGeom>
            <a:avLst/>
            <a:gdLst>
              <a:gd name="connsiteX0" fmla="*/ 0 w 274320"/>
              <a:gd name="connsiteY0" fmla="*/ 0 h 375920"/>
              <a:gd name="connsiteX1" fmla="*/ 203200 w 274320"/>
              <a:gd name="connsiteY1" fmla="*/ 111760 h 375920"/>
              <a:gd name="connsiteX2" fmla="*/ 274320 w 274320"/>
              <a:gd name="connsiteY2" fmla="*/ 375920 h 375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4320" h="375920">
                <a:moveTo>
                  <a:pt x="0" y="0"/>
                </a:moveTo>
                <a:cubicBezTo>
                  <a:pt x="78740" y="24553"/>
                  <a:pt x="157480" y="49107"/>
                  <a:pt x="203200" y="111760"/>
                </a:cubicBezTo>
                <a:cubicBezTo>
                  <a:pt x="248920" y="174413"/>
                  <a:pt x="261620" y="275166"/>
                  <a:pt x="274320" y="375920"/>
                </a:cubicBezTo>
              </a:path>
            </a:pathLst>
          </a:custGeom>
          <a:noFill/>
          <a:ln w="19050">
            <a:solidFill>
              <a:schemeClr val="tx1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9" name="直線接點 88">
            <a:extLst>
              <a:ext uri="{FF2B5EF4-FFF2-40B4-BE49-F238E27FC236}">
                <a16:creationId xmlns:a16="http://schemas.microsoft.com/office/drawing/2014/main" id="{4270DE05-E95D-AE20-0100-866AA79DE2C3}"/>
              </a:ext>
            </a:extLst>
          </p:cNvPr>
          <p:cNvCxnSpPr/>
          <p:nvPr/>
        </p:nvCxnSpPr>
        <p:spPr>
          <a:xfrm>
            <a:off x="4665256" y="4855045"/>
            <a:ext cx="1369866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接點 90">
            <a:extLst>
              <a:ext uri="{FF2B5EF4-FFF2-40B4-BE49-F238E27FC236}">
                <a16:creationId xmlns:a16="http://schemas.microsoft.com/office/drawing/2014/main" id="{397096A6-DA73-539D-A5E1-93E8CC62FAD0}"/>
              </a:ext>
            </a:extLst>
          </p:cNvPr>
          <p:cNvCxnSpPr>
            <a:cxnSpLocks/>
          </p:cNvCxnSpPr>
          <p:nvPr/>
        </p:nvCxnSpPr>
        <p:spPr>
          <a:xfrm>
            <a:off x="5741672" y="4352521"/>
            <a:ext cx="286566" cy="502525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接點 91">
            <a:extLst>
              <a:ext uri="{FF2B5EF4-FFF2-40B4-BE49-F238E27FC236}">
                <a16:creationId xmlns:a16="http://schemas.microsoft.com/office/drawing/2014/main" id="{10E9829E-AB97-79A5-77C6-CF30A16B8131}"/>
              </a:ext>
            </a:extLst>
          </p:cNvPr>
          <p:cNvCxnSpPr/>
          <p:nvPr/>
        </p:nvCxnSpPr>
        <p:spPr>
          <a:xfrm flipV="1">
            <a:off x="4665256" y="3891320"/>
            <a:ext cx="2127078" cy="963725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接點 92">
            <a:extLst>
              <a:ext uri="{FF2B5EF4-FFF2-40B4-BE49-F238E27FC236}">
                <a16:creationId xmlns:a16="http://schemas.microsoft.com/office/drawing/2014/main" id="{84A5F6CF-A185-E0FE-BDA3-C9CE5E1BCA40}"/>
              </a:ext>
            </a:extLst>
          </p:cNvPr>
          <p:cNvCxnSpPr>
            <a:cxnSpLocks/>
          </p:cNvCxnSpPr>
          <p:nvPr/>
        </p:nvCxnSpPr>
        <p:spPr>
          <a:xfrm flipH="1" flipV="1">
            <a:off x="5381166" y="3744604"/>
            <a:ext cx="1411168" cy="146716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線接點 93">
            <a:extLst>
              <a:ext uri="{FF2B5EF4-FFF2-40B4-BE49-F238E27FC236}">
                <a16:creationId xmlns:a16="http://schemas.microsoft.com/office/drawing/2014/main" id="{1693DAB2-1CEB-81EE-2DEC-7304791BDEB5}"/>
              </a:ext>
            </a:extLst>
          </p:cNvPr>
          <p:cNvCxnSpPr>
            <a:cxnSpLocks/>
          </p:cNvCxnSpPr>
          <p:nvPr/>
        </p:nvCxnSpPr>
        <p:spPr>
          <a:xfrm flipH="1">
            <a:off x="4665256" y="3739856"/>
            <a:ext cx="715910" cy="1115189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接點 96">
            <a:extLst>
              <a:ext uri="{FF2B5EF4-FFF2-40B4-BE49-F238E27FC236}">
                <a16:creationId xmlns:a16="http://schemas.microsoft.com/office/drawing/2014/main" id="{DB23E372-95BC-4263-6938-8B0B72B0BE9C}"/>
              </a:ext>
            </a:extLst>
          </p:cNvPr>
          <p:cNvCxnSpPr>
            <a:cxnSpLocks/>
          </p:cNvCxnSpPr>
          <p:nvPr/>
        </p:nvCxnSpPr>
        <p:spPr>
          <a:xfrm flipV="1">
            <a:off x="4662081" y="2535211"/>
            <a:ext cx="0" cy="2319834"/>
          </a:xfrm>
          <a:prstGeom prst="line">
            <a:avLst/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文字方塊 110">
            <a:extLst>
              <a:ext uri="{FF2B5EF4-FFF2-40B4-BE49-F238E27FC236}">
                <a16:creationId xmlns:a16="http://schemas.microsoft.com/office/drawing/2014/main" id="{7F85CDD5-84FC-B6FE-9933-4134ABF304F5}"/>
              </a:ext>
            </a:extLst>
          </p:cNvPr>
          <p:cNvSpPr txBox="1"/>
          <p:nvPr/>
        </p:nvSpPr>
        <p:spPr>
          <a:xfrm>
            <a:off x="1600200" y="2191689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114" name="文字方塊 113">
            <a:extLst>
              <a:ext uri="{FF2B5EF4-FFF2-40B4-BE49-F238E27FC236}">
                <a16:creationId xmlns:a16="http://schemas.microsoft.com/office/drawing/2014/main" id="{DDCB3DAF-6DEE-3487-0490-5E4D24B816BF}"/>
              </a:ext>
            </a:extLst>
          </p:cNvPr>
          <p:cNvSpPr txBox="1"/>
          <p:nvPr/>
        </p:nvSpPr>
        <p:spPr>
          <a:xfrm>
            <a:off x="6669020" y="3706653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115" name="文字方塊 114">
            <a:extLst>
              <a:ext uri="{FF2B5EF4-FFF2-40B4-BE49-F238E27FC236}">
                <a16:creationId xmlns:a16="http://schemas.microsoft.com/office/drawing/2014/main" id="{16E91937-E441-34B5-033A-852D6AD1D18D}"/>
              </a:ext>
            </a:extLst>
          </p:cNvPr>
          <p:cNvSpPr txBox="1"/>
          <p:nvPr/>
        </p:nvSpPr>
        <p:spPr>
          <a:xfrm>
            <a:off x="1405802" y="4742994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116" name="文字方塊 115">
            <a:extLst>
              <a:ext uri="{FF2B5EF4-FFF2-40B4-BE49-F238E27FC236}">
                <a16:creationId xmlns:a16="http://schemas.microsoft.com/office/drawing/2014/main" id="{2EF6AEF8-3D58-C4A8-24BF-5E3B54CD1E2A}"/>
              </a:ext>
            </a:extLst>
          </p:cNvPr>
          <p:cNvSpPr txBox="1"/>
          <p:nvPr/>
        </p:nvSpPr>
        <p:spPr>
          <a:xfrm>
            <a:off x="4288209" y="4740582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117" name="文字方塊 116">
            <a:extLst>
              <a:ext uri="{FF2B5EF4-FFF2-40B4-BE49-F238E27FC236}">
                <a16:creationId xmlns:a16="http://schemas.microsoft.com/office/drawing/2014/main" id="{CC1EB671-4DDB-7881-2AB2-BE0687124BB1}"/>
              </a:ext>
            </a:extLst>
          </p:cNvPr>
          <p:cNvSpPr txBox="1"/>
          <p:nvPr/>
        </p:nvSpPr>
        <p:spPr>
          <a:xfrm>
            <a:off x="5919639" y="4693652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118" name="文字方塊 117">
            <a:extLst>
              <a:ext uri="{FF2B5EF4-FFF2-40B4-BE49-F238E27FC236}">
                <a16:creationId xmlns:a16="http://schemas.microsoft.com/office/drawing/2014/main" id="{E4D5795F-3220-B497-4425-DB5C6DDC5784}"/>
              </a:ext>
            </a:extLst>
          </p:cNvPr>
          <p:cNvSpPr txBox="1"/>
          <p:nvPr/>
        </p:nvSpPr>
        <p:spPr>
          <a:xfrm>
            <a:off x="3065779" y="4739682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119" name="文字方塊 118">
            <a:extLst>
              <a:ext uri="{FF2B5EF4-FFF2-40B4-BE49-F238E27FC236}">
                <a16:creationId xmlns:a16="http://schemas.microsoft.com/office/drawing/2014/main" id="{E78EBC54-4B30-C71D-5D87-1E574DF04CE1}"/>
              </a:ext>
            </a:extLst>
          </p:cNvPr>
          <p:cNvSpPr txBox="1"/>
          <p:nvPr/>
        </p:nvSpPr>
        <p:spPr>
          <a:xfrm>
            <a:off x="2458391" y="3466332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120" name="文字方塊 119">
            <a:extLst>
              <a:ext uri="{FF2B5EF4-FFF2-40B4-BE49-F238E27FC236}">
                <a16:creationId xmlns:a16="http://schemas.microsoft.com/office/drawing/2014/main" id="{78176B03-EDD2-5BD9-95F5-CEFB4A71F814}"/>
              </a:ext>
            </a:extLst>
          </p:cNvPr>
          <p:cNvSpPr txBox="1"/>
          <p:nvPr/>
        </p:nvSpPr>
        <p:spPr>
          <a:xfrm>
            <a:off x="5267569" y="3412677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5BE615F1-E276-05B5-72F7-97214CB4F70D}"/>
              </a:ext>
            </a:extLst>
          </p:cNvPr>
          <p:cNvSpPr txBox="1"/>
          <p:nvPr/>
        </p:nvSpPr>
        <p:spPr>
          <a:xfrm>
            <a:off x="1962043" y="5041426"/>
            <a:ext cx="10503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dirty="0">
                <a:ea typeface="微軟正黑體" panose="020B0604030504040204" pitchFamily="34" charset="-120"/>
              </a:rPr>
              <a:t>圖</a:t>
            </a:r>
            <a:r>
              <a:rPr lang="en-US" altLang="zh-TW" sz="1600" dirty="0">
                <a:ea typeface="微軟正黑體" panose="020B0604030504040204" pitchFamily="34" charset="-120"/>
              </a:rPr>
              <a:t>(</a:t>
            </a:r>
            <a:r>
              <a:rPr lang="zh-TW" altLang="en-US" sz="1600" dirty="0">
                <a:ea typeface="微軟正黑體" panose="020B0604030504040204" pitchFamily="34" charset="-120"/>
              </a:rPr>
              <a:t>一</a:t>
            </a:r>
            <a:r>
              <a:rPr lang="en-US" altLang="zh-TW" sz="1600" dirty="0">
                <a:ea typeface="微軟正黑體" panose="020B0604030504040204" pitchFamily="34" charset="-120"/>
              </a:rPr>
              <a:t>)</a:t>
            </a:r>
            <a:endParaRPr lang="zh-TW" altLang="en-US" sz="1600" dirty="0">
              <a:ea typeface="微軟正黑體" panose="020B0604030504040204" pitchFamily="34" charset="-12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AD26339F-4EE1-7B83-2064-0DADAEF6F96C}"/>
              </a:ext>
            </a:extLst>
          </p:cNvPr>
          <p:cNvSpPr txBox="1"/>
          <p:nvPr/>
        </p:nvSpPr>
        <p:spPr>
          <a:xfrm>
            <a:off x="4853182" y="5036446"/>
            <a:ext cx="10503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dirty="0">
                <a:ea typeface="微軟正黑體" panose="020B0604030504040204" pitchFamily="34" charset="-120"/>
              </a:rPr>
              <a:t>圖</a:t>
            </a:r>
            <a:r>
              <a:rPr lang="en-US" altLang="zh-TW" sz="1600" dirty="0">
                <a:ea typeface="微軟正黑體" panose="020B0604030504040204" pitchFamily="34" charset="-120"/>
              </a:rPr>
              <a:t>(</a:t>
            </a:r>
            <a:r>
              <a:rPr lang="zh-TW" altLang="en-US" sz="1600" dirty="0">
                <a:ea typeface="微軟正黑體" panose="020B0604030504040204" pitchFamily="34" charset="-120"/>
              </a:rPr>
              <a:t>二</a:t>
            </a:r>
            <a:r>
              <a:rPr lang="en-US" altLang="zh-TW" sz="1600" dirty="0">
                <a:ea typeface="微軟正黑體" panose="020B0604030504040204" pitchFamily="34" charset="-120"/>
              </a:rPr>
              <a:t>)</a:t>
            </a:r>
            <a:endParaRPr lang="zh-TW" altLang="en-US" sz="1600" dirty="0">
              <a:ea typeface="微軟正黑體" panose="020B0604030504040204" pitchFamily="34" charset="-120"/>
            </a:endParaRPr>
          </a:p>
        </p:txBody>
      </p: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41640149-4089-53A9-7090-7993042A6F01}"/>
              </a:ext>
            </a:extLst>
          </p:cNvPr>
          <p:cNvSpPr/>
          <p:nvPr/>
        </p:nvSpPr>
        <p:spPr>
          <a:xfrm>
            <a:off x="5350189" y="2367931"/>
            <a:ext cx="2907442" cy="484582"/>
          </a:xfrm>
          <a:prstGeom prst="roundRect">
            <a:avLst>
              <a:gd name="adj" fmla="val 26470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44000" rIns="0" bIns="180000" rtlCol="0" anchor="ctr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摺疊前後對應的角度相等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p:grpSp>
        <p:nvGrpSpPr>
          <p:cNvPr id="24" name="群組 23">
            <a:extLst>
              <a:ext uri="{FF2B5EF4-FFF2-40B4-BE49-F238E27FC236}">
                <a16:creationId xmlns:a16="http://schemas.microsoft.com/office/drawing/2014/main" id="{FC9AD3D5-60D9-A881-94DA-B3D3263009CF}"/>
              </a:ext>
            </a:extLst>
          </p:cNvPr>
          <p:cNvGrpSpPr/>
          <p:nvPr/>
        </p:nvGrpSpPr>
        <p:grpSpPr>
          <a:xfrm>
            <a:off x="229614" y="5068788"/>
            <a:ext cx="12007826" cy="1664957"/>
            <a:chOff x="229614" y="5068788"/>
            <a:chExt cx="12007826" cy="1664957"/>
          </a:xfrm>
        </p:grpSpPr>
        <p:sp>
          <p:nvSpPr>
            <p:cNvPr id="158" name="文字方塊 157">
              <a:extLst>
                <a:ext uri="{FF2B5EF4-FFF2-40B4-BE49-F238E27FC236}">
                  <a16:creationId xmlns:a16="http://schemas.microsoft.com/office/drawing/2014/main" id="{CB60D4B1-E2CE-AB7A-9C87-29F6221CA4D5}"/>
                </a:ext>
              </a:extLst>
            </p:cNvPr>
            <p:cNvSpPr txBox="1"/>
            <p:nvPr/>
          </p:nvSpPr>
          <p:spPr>
            <a:xfrm>
              <a:off x="9361997" y="5319519"/>
              <a:ext cx="47598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159" name="文字方塊 158">
              <a:extLst>
                <a:ext uri="{FF2B5EF4-FFF2-40B4-BE49-F238E27FC236}">
                  <a16:creationId xmlns:a16="http://schemas.microsoft.com/office/drawing/2014/main" id="{24ADA09B-44D2-7C38-7CAE-2D256282930D}"/>
                </a:ext>
              </a:extLst>
            </p:cNvPr>
            <p:cNvSpPr txBox="1"/>
            <p:nvPr/>
          </p:nvSpPr>
          <p:spPr>
            <a:xfrm>
              <a:off x="8291256" y="6334351"/>
              <a:ext cx="47598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160" name="文字方塊 159">
              <a:extLst>
                <a:ext uri="{FF2B5EF4-FFF2-40B4-BE49-F238E27FC236}">
                  <a16:creationId xmlns:a16="http://schemas.microsoft.com/office/drawing/2014/main" id="{6F573021-BDA5-AD28-A084-686E8B797988}"/>
                </a:ext>
              </a:extLst>
            </p:cNvPr>
            <p:cNvSpPr txBox="1"/>
            <p:nvPr/>
          </p:nvSpPr>
          <p:spPr>
            <a:xfrm>
              <a:off x="10126414" y="6345879"/>
              <a:ext cx="47598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C</a:t>
              </a:r>
              <a:endParaRPr lang="zh-TW" altLang="en-US" sz="1600" b="1" i="1" dirty="0"/>
            </a:p>
          </p:txBody>
        </p:sp>
        <p:sp>
          <p:nvSpPr>
            <p:cNvPr id="161" name="文字方塊 160">
              <a:extLst>
                <a:ext uri="{FF2B5EF4-FFF2-40B4-BE49-F238E27FC236}">
                  <a16:creationId xmlns:a16="http://schemas.microsoft.com/office/drawing/2014/main" id="{56BD92B3-C194-4E14-11E6-5C236872BD8B}"/>
                </a:ext>
              </a:extLst>
            </p:cNvPr>
            <p:cNvSpPr txBox="1"/>
            <p:nvPr/>
          </p:nvSpPr>
          <p:spPr>
            <a:xfrm>
              <a:off x="9553746" y="6395191"/>
              <a:ext cx="47598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D</a:t>
              </a:r>
              <a:endParaRPr lang="zh-TW" altLang="en-US" sz="1600" b="1" i="1" dirty="0"/>
            </a:p>
          </p:txBody>
        </p:sp>
        <p:sp>
          <p:nvSpPr>
            <p:cNvPr id="162" name="文字方塊 161">
              <a:extLst>
                <a:ext uri="{FF2B5EF4-FFF2-40B4-BE49-F238E27FC236}">
                  <a16:creationId xmlns:a16="http://schemas.microsoft.com/office/drawing/2014/main" id="{D345C07A-4B6E-A0C3-F683-5AAB476355C0}"/>
                </a:ext>
              </a:extLst>
            </p:cNvPr>
            <p:cNvSpPr txBox="1"/>
            <p:nvPr/>
          </p:nvSpPr>
          <p:spPr>
            <a:xfrm>
              <a:off x="9553745" y="5768716"/>
              <a:ext cx="47598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E</a:t>
              </a:r>
              <a:endParaRPr lang="zh-TW" altLang="en-US" sz="1600" b="1" i="1" dirty="0"/>
            </a:p>
          </p:txBody>
        </p:sp>
        <p:sp>
          <p:nvSpPr>
            <p:cNvPr id="163" name="文字方塊 162">
              <a:extLst>
                <a:ext uri="{FF2B5EF4-FFF2-40B4-BE49-F238E27FC236}">
                  <a16:creationId xmlns:a16="http://schemas.microsoft.com/office/drawing/2014/main" id="{83E43264-8CE8-6A4B-A850-DEB760E3579A}"/>
                </a:ext>
              </a:extLst>
            </p:cNvPr>
            <p:cNvSpPr txBox="1"/>
            <p:nvPr/>
          </p:nvSpPr>
          <p:spPr>
            <a:xfrm>
              <a:off x="9798311" y="5068788"/>
              <a:ext cx="47598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F</a:t>
              </a:r>
              <a:endParaRPr lang="zh-TW" altLang="en-US" sz="1600" b="1" i="1" dirty="0"/>
            </a:p>
          </p:txBody>
        </p:sp>
        <p:grpSp>
          <p:nvGrpSpPr>
            <p:cNvPr id="17" name="群組 16">
              <a:extLst>
                <a:ext uri="{FF2B5EF4-FFF2-40B4-BE49-F238E27FC236}">
                  <a16:creationId xmlns:a16="http://schemas.microsoft.com/office/drawing/2014/main" id="{5BC578D3-8A12-5402-FA40-571C6291B9D8}"/>
                </a:ext>
              </a:extLst>
            </p:cNvPr>
            <p:cNvGrpSpPr/>
            <p:nvPr/>
          </p:nvGrpSpPr>
          <p:grpSpPr>
            <a:xfrm>
              <a:off x="229614" y="5253824"/>
              <a:ext cx="12007826" cy="1450856"/>
              <a:chOff x="229614" y="5253824"/>
              <a:chExt cx="12007826" cy="1450856"/>
            </a:xfrm>
          </p:grpSpPr>
          <p:sp>
            <p:nvSpPr>
              <p:cNvPr id="125" name="文字方塊 124">
                <a:extLst>
                  <a:ext uri="{FF2B5EF4-FFF2-40B4-BE49-F238E27FC236}">
                    <a16:creationId xmlns:a16="http://schemas.microsoft.com/office/drawing/2014/main" id="{E47358BD-95AE-9F88-330C-38C70EDD7C66}"/>
                  </a:ext>
                </a:extLst>
              </p:cNvPr>
              <p:cNvSpPr txBox="1"/>
              <p:nvPr/>
            </p:nvSpPr>
            <p:spPr>
              <a:xfrm>
                <a:off x="229614" y="5644966"/>
                <a:ext cx="7563318" cy="10597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  <a:spcBef>
                    <a:spcPts val="600"/>
                  </a:spcBef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如圖，</a:t>
                </a:r>
                <a:r>
                  <a:rPr lang="zh-TW" altLang="en-US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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ABC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中，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D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點在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BC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上，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F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點在直線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AB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上，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DF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交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AC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於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E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點。若 </a:t>
                </a:r>
                <a:r>
                  <a:rPr lang="zh-TW" altLang="en-US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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B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=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40</a:t>
                </a:r>
                <a:r>
                  <a:rPr lang="en-US" altLang="zh-TW" b="1" baseline="50000" dirty="0">
                    <a:latin typeface="+mj-lt"/>
                    <a:ea typeface="微軟正黑體" panose="020B0604030504040204" pitchFamily="34" charset="-120"/>
                  </a:rPr>
                  <a:t>o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</a:t>
                </a:r>
                <a:r>
                  <a:rPr lang="zh-TW" altLang="en-US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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C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= 55</a:t>
                </a:r>
                <a:r>
                  <a:rPr lang="en-US" altLang="zh-TW" b="1" baseline="50000" dirty="0">
                    <a:latin typeface="+mj-lt"/>
                    <a:ea typeface="微軟正黑體" panose="020B0604030504040204" pitchFamily="34" charset="-120"/>
                  </a:rPr>
                  <a:t>o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</a:t>
                </a:r>
                <a:r>
                  <a:rPr lang="zh-TW" altLang="en-US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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DEC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= 43</a:t>
                </a:r>
                <a:r>
                  <a:rPr lang="en-US" altLang="zh-TW" b="1" baseline="50000" dirty="0">
                    <a:latin typeface="+mj-lt"/>
                    <a:ea typeface="微軟正黑體" panose="020B0604030504040204" pitchFamily="34" charset="-120"/>
                  </a:rPr>
                  <a:t>o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，則 </a:t>
                </a:r>
                <a:br>
                  <a:rPr lang="en-US" altLang="zh-TW" dirty="0">
                    <a:ea typeface="微軟正黑體" panose="020B0604030504040204" pitchFamily="34" charset="-120"/>
                  </a:rPr>
                </a:br>
                <a:r>
                  <a:rPr lang="zh-TW" altLang="en-US" b="1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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F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=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?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 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(A) 40   (B) 42   (C) 43  (D) 55  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度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 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                               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【93 </a:t>
                </a:r>
                <a:r>
                  <a:rPr lang="zh-TW" altLang="en-US" sz="1600" dirty="0">
                    <a:ea typeface="微軟正黑體" panose="020B0604030504040204" pitchFamily="34" charset="-120"/>
                  </a:rPr>
                  <a:t>基測</a:t>
                </a:r>
                <a:r>
                  <a:rPr lang="zh-TW" altLang="en-US" sz="1600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sz="1600" b="1" dirty="0">
                    <a:ea typeface="微軟正黑體" panose="020B0604030504040204" pitchFamily="34" charset="-120"/>
                  </a:rPr>
                  <a:t>II.】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cxnSp>
            <p:nvCxnSpPr>
              <p:cNvPr id="122" name="直線接點 121">
                <a:extLst>
                  <a:ext uri="{FF2B5EF4-FFF2-40B4-BE49-F238E27FC236}">
                    <a16:creationId xmlns:a16="http://schemas.microsoft.com/office/drawing/2014/main" id="{DB0EE85F-FA91-AC07-B8A4-5212F233AE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24101" y="5644675"/>
                <a:ext cx="7468831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3" name="文字方塊 122">
                <a:extLst>
                  <a:ext uri="{FF2B5EF4-FFF2-40B4-BE49-F238E27FC236}">
                    <a16:creationId xmlns:a16="http://schemas.microsoft.com/office/drawing/2014/main" id="{49A186B9-0CA4-C12F-CEF1-725B1B3DD55C}"/>
                  </a:ext>
                </a:extLst>
              </p:cNvPr>
              <p:cNvSpPr txBox="1"/>
              <p:nvPr/>
            </p:nvSpPr>
            <p:spPr>
              <a:xfrm>
                <a:off x="655285" y="5253824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24" name="矩形 123">
                <a:extLst>
                  <a:ext uri="{FF2B5EF4-FFF2-40B4-BE49-F238E27FC236}">
                    <a16:creationId xmlns:a16="http://schemas.microsoft.com/office/drawing/2014/main" id="{FA4D5498-B754-AC57-46F0-1401CBC6BD91}"/>
                  </a:ext>
                </a:extLst>
              </p:cNvPr>
              <p:cNvSpPr/>
              <p:nvPr/>
            </p:nvSpPr>
            <p:spPr>
              <a:xfrm>
                <a:off x="343152" y="5291115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26" name="文字方塊 125">
                <a:extLst>
                  <a:ext uri="{FF2B5EF4-FFF2-40B4-BE49-F238E27FC236}">
                    <a16:creationId xmlns:a16="http://schemas.microsoft.com/office/drawing/2014/main" id="{06FD3658-6795-76F0-9E14-33CA6BF52124}"/>
                  </a:ext>
                </a:extLst>
              </p:cNvPr>
              <p:cNvSpPr txBox="1"/>
              <p:nvPr/>
            </p:nvSpPr>
            <p:spPr>
              <a:xfrm>
                <a:off x="9935378" y="6362812"/>
                <a:ext cx="2302062" cy="3385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(B)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  <p:cxnSp>
            <p:nvCxnSpPr>
              <p:cNvPr id="128" name="直線接點 127">
                <a:extLst>
                  <a:ext uri="{FF2B5EF4-FFF2-40B4-BE49-F238E27FC236}">
                    <a16:creationId xmlns:a16="http://schemas.microsoft.com/office/drawing/2014/main" id="{FDA7C97C-F0A5-731D-6D8D-42CF636CCA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59971" y="5721350"/>
                <a:ext cx="34925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線接點 10">
                <a:extLst>
                  <a:ext uri="{FF2B5EF4-FFF2-40B4-BE49-F238E27FC236}">
                    <a16:creationId xmlns:a16="http://schemas.microsoft.com/office/drawing/2014/main" id="{237E7FCE-4BE0-8A54-419B-31CAA4FB72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678572" y="5719746"/>
                <a:ext cx="34925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直線接點 11">
                <a:extLst>
                  <a:ext uri="{FF2B5EF4-FFF2-40B4-BE49-F238E27FC236}">
                    <a16:creationId xmlns:a16="http://schemas.microsoft.com/office/drawing/2014/main" id="{6A6ECE97-6C0F-4F33-0B8D-75A1221F6F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31484" y="5718140"/>
                <a:ext cx="349250" cy="0"/>
              </a:xfrm>
              <a:prstGeom prst="line">
                <a:avLst/>
              </a:prstGeom>
              <a:ln w="19050">
                <a:solidFill>
                  <a:schemeClr val="tx1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1" name="手繪多邊形: 圖案 20">
              <a:extLst>
                <a:ext uri="{FF2B5EF4-FFF2-40B4-BE49-F238E27FC236}">
                  <a16:creationId xmlns:a16="http://schemas.microsoft.com/office/drawing/2014/main" id="{95842C87-977F-5E50-CE90-277AA000FB9B}"/>
                </a:ext>
              </a:extLst>
            </p:cNvPr>
            <p:cNvSpPr/>
            <p:nvPr/>
          </p:nvSpPr>
          <p:spPr>
            <a:xfrm>
              <a:off x="8657167" y="5359400"/>
              <a:ext cx="1308100" cy="1083733"/>
            </a:xfrm>
            <a:custGeom>
              <a:avLst/>
              <a:gdLst>
                <a:gd name="connsiteX0" fmla="*/ 0 w 1308100"/>
                <a:gd name="connsiteY0" fmla="*/ 1083733 h 1083733"/>
                <a:gd name="connsiteX1" fmla="*/ 1308100 w 1308100"/>
                <a:gd name="connsiteY1" fmla="*/ 0 h 1083733"/>
                <a:gd name="connsiteX2" fmla="*/ 1159933 w 1308100"/>
                <a:gd name="connsiteY2" fmla="*/ 1075267 h 1083733"/>
                <a:gd name="connsiteX3" fmla="*/ 0 w 1308100"/>
                <a:gd name="connsiteY3" fmla="*/ 1083733 h 1083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08100" h="1083733">
                  <a:moveTo>
                    <a:pt x="0" y="1083733"/>
                  </a:moveTo>
                  <a:lnTo>
                    <a:pt x="1308100" y="0"/>
                  </a:lnTo>
                  <a:lnTo>
                    <a:pt x="1159933" y="1075267"/>
                  </a:lnTo>
                  <a:lnTo>
                    <a:pt x="0" y="1083733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2" name="手繪多邊形: 圖案 21">
              <a:extLst>
                <a:ext uri="{FF2B5EF4-FFF2-40B4-BE49-F238E27FC236}">
                  <a16:creationId xmlns:a16="http://schemas.microsoft.com/office/drawing/2014/main" id="{E59F5A1D-5F4A-9263-EDD4-FD5A3A595DD9}"/>
                </a:ext>
              </a:extLst>
            </p:cNvPr>
            <p:cNvSpPr/>
            <p:nvPr/>
          </p:nvSpPr>
          <p:spPr>
            <a:xfrm>
              <a:off x="9686925" y="5579873"/>
              <a:ext cx="567972" cy="859027"/>
            </a:xfrm>
            <a:custGeom>
              <a:avLst/>
              <a:gdLst>
                <a:gd name="connsiteX0" fmla="*/ 127000 w 584200"/>
                <a:gd name="connsiteY0" fmla="*/ 829734 h 833967"/>
                <a:gd name="connsiteX1" fmla="*/ 584200 w 584200"/>
                <a:gd name="connsiteY1" fmla="*/ 833967 h 833967"/>
                <a:gd name="connsiteX2" fmla="*/ 0 w 584200"/>
                <a:gd name="connsiteY2" fmla="*/ 0 h 8339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84200" h="833967">
                  <a:moveTo>
                    <a:pt x="127000" y="829734"/>
                  </a:moveTo>
                  <a:lnTo>
                    <a:pt x="584200" y="833967"/>
                  </a:lnTo>
                  <a:lnTo>
                    <a:pt x="0" y="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25" name="手繪多邊形: 圖案 24">
            <a:extLst>
              <a:ext uri="{FF2B5EF4-FFF2-40B4-BE49-F238E27FC236}">
                <a16:creationId xmlns:a16="http://schemas.microsoft.com/office/drawing/2014/main" id="{5C21D30F-E731-5FC1-FA84-2042AFF97D9B}"/>
              </a:ext>
            </a:extLst>
          </p:cNvPr>
          <p:cNvSpPr/>
          <p:nvPr/>
        </p:nvSpPr>
        <p:spPr>
          <a:xfrm>
            <a:off x="4648203" y="2548467"/>
            <a:ext cx="2133600" cy="2311400"/>
          </a:xfrm>
          <a:custGeom>
            <a:avLst/>
            <a:gdLst>
              <a:gd name="connsiteX0" fmla="*/ 0 w 2133600"/>
              <a:gd name="connsiteY0" fmla="*/ 2311400 h 2311400"/>
              <a:gd name="connsiteX1" fmla="*/ 16933 w 2133600"/>
              <a:gd name="connsiteY1" fmla="*/ 0 h 2311400"/>
              <a:gd name="connsiteX2" fmla="*/ 728133 w 2133600"/>
              <a:gd name="connsiteY2" fmla="*/ 1193800 h 2311400"/>
              <a:gd name="connsiteX3" fmla="*/ 2133600 w 2133600"/>
              <a:gd name="connsiteY3" fmla="*/ 1329266 h 2311400"/>
              <a:gd name="connsiteX4" fmla="*/ 0 w 2133600"/>
              <a:gd name="connsiteY4" fmla="*/ 2311400 h 231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33600" h="2311400">
                <a:moveTo>
                  <a:pt x="0" y="2311400"/>
                </a:moveTo>
                <a:lnTo>
                  <a:pt x="16933" y="0"/>
                </a:lnTo>
                <a:lnTo>
                  <a:pt x="728133" y="1193800"/>
                </a:lnTo>
                <a:lnTo>
                  <a:pt x="2133600" y="1329266"/>
                </a:lnTo>
                <a:lnTo>
                  <a:pt x="0" y="2311400"/>
                </a:lnTo>
                <a:close/>
              </a:path>
            </a:pathLst>
          </a:custGeom>
          <a:solidFill>
            <a:srgbClr val="FFFFCC">
              <a:alpha val="58000"/>
            </a:srgbClr>
          </a:solidFill>
          <a:ln w="44450">
            <a:solidFill>
              <a:srgbClr val="FF6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32" name="群組 31">
            <a:extLst>
              <a:ext uri="{FF2B5EF4-FFF2-40B4-BE49-F238E27FC236}">
                <a16:creationId xmlns:a16="http://schemas.microsoft.com/office/drawing/2014/main" id="{6797E161-4607-2178-C611-5F13ADCF2AC3}"/>
              </a:ext>
            </a:extLst>
          </p:cNvPr>
          <p:cNvGrpSpPr/>
          <p:nvPr/>
        </p:nvGrpSpPr>
        <p:grpSpPr>
          <a:xfrm>
            <a:off x="9361997" y="2376355"/>
            <a:ext cx="2512741" cy="2397154"/>
            <a:chOff x="9050720" y="2342528"/>
            <a:chExt cx="2512741" cy="2397154"/>
          </a:xfrm>
        </p:grpSpPr>
        <p:sp>
          <p:nvSpPr>
            <p:cNvPr id="26" name="矩形: 圓角 25">
              <a:extLst>
                <a:ext uri="{FF2B5EF4-FFF2-40B4-BE49-F238E27FC236}">
                  <a16:creationId xmlns:a16="http://schemas.microsoft.com/office/drawing/2014/main" id="{D6D7B773-4F7D-3C43-55CE-7FE09AAA6F72}"/>
                </a:ext>
              </a:extLst>
            </p:cNvPr>
            <p:cNvSpPr/>
            <p:nvPr/>
          </p:nvSpPr>
          <p:spPr>
            <a:xfrm>
              <a:off x="9050720" y="2342528"/>
              <a:ext cx="2447160" cy="2397154"/>
            </a:xfrm>
            <a:prstGeom prst="roundRect">
              <a:avLst>
                <a:gd name="adj" fmla="val 10219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144000" rIns="0" bIns="180000" rtlCol="0" anchor="b" anchorCtr="0"/>
            <a:lstStyle/>
            <a:p>
              <a:pPr>
                <a:lnSpc>
                  <a:spcPct val="130000"/>
                </a:lnSpc>
              </a:pPr>
              <a:r>
                <a:rPr lang="en-US" altLang="zh-TW" sz="1600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sz="1600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BCD</a:t>
              </a:r>
              <a:r>
                <a:rPr lang="en-US" altLang="zh-TW" sz="1600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= </a:t>
              </a:r>
              <a:r>
                <a:rPr lang="en-US" altLang="zh-TW" sz="1600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A</a:t>
              </a:r>
              <a:r>
                <a:rPr lang="en-US" altLang="zh-TW" sz="1600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+ </a:t>
              </a:r>
              <a:r>
                <a:rPr lang="en-US" altLang="zh-TW" sz="1600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B</a:t>
              </a:r>
              <a:r>
                <a:rPr lang="en-US" altLang="zh-TW" sz="1600" b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 + </a:t>
              </a:r>
              <a:r>
                <a:rPr lang="en-US" altLang="zh-TW" sz="1600" b="1" i="1" dirty="0">
                  <a:solidFill>
                    <a:schemeClr val="tx1"/>
                  </a:solidFill>
                  <a:ea typeface="微軟正黑體" panose="020B0604030504040204" pitchFamily="34" charset="-120"/>
                  <a:sym typeface="Symbol" panose="05050102010706020507" pitchFamily="18" charset="2"/>
                </a:rPr>
                <a:t>D</a:t>
              </a:r>
            </a:p>
          </p:txBody>
        </p:sp>
        <p:sp>
          <p:nvSpPr>
            <p:cNvPr id="27" name="手繪多邊形: 圖案 26">
              <a:extLst>
                <a:ext uri="{FF2B5EF4-FFF2-40B4-BE49-F238E27FC236}">
                  <a16:creationId xmlns:a16="http://schemas.microsoft.com/office/drawing/2014/main" id="{F101A030-FF5A-10EE-FA18-60106FC6D4B1}"/>
                </a:ext>
              </a:extLst>
            </p:cNvPr>
            <p:cNvSpPr/>
            <p:nvPr/>
          </p:nvSpPr>
          <p:spPr>
            <a:xfrm>
              <a:off x="9462580" y="2753552"/>
              <a:ext cx="1710267" cy="1275328"/>
            </a:xfrm>
            <a:custGeom>
              <a:avLst/>
              <a:gdLst>
                <a:gd name="connsiteX0" fmla="*/ 0 w 1964267"/>
                <a:gd name="connsiteY0" fmla="*/ 1464733 h 1464733"/>
                <a:gd name="connsiteX1" fmla="*/ 973667 w 1964267"/>
                <a:gd name="connsiteY1" fmla="*/ 0 h 1464733"/>
                <a:gd name="connsiteX2" fmla="*/ 1964267 w 1964267"/>
                <a:gd name="connsiteY2" fmla="*/ 1286933 h 1464733"/>
                <a:gd name="connsiteX3" fmla="*/ 973667 w 1964267"/>
                <a:gd name="connsiteY3" fmla="*/ 1016000 h 1464733"/>
                <a:gd name="connsiteX4" fmla="*/ 0 w 1964267"/>
                <a:gd name="connsiteY4" fmla="*/ 1464733 h 14647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64267" h="1464733">
                  <a:moveTo>
                    <a:pt x="0" y="1464733"/>
                  </a:moveTo>
                  <a:lnTo>
                    <a:pt x="973667" y="0"/>
                  </a:lnTo>
                  <a:lnTo>
                    <a:pt x="1964267" y="1286933"/>
                  </a:lnTo>
                  <a:lnTo>
                    <a:pt x="973667" y="1016000"/>
                  </a:lnTo>
                  <a:lnTo>
                    <a:pt x="0" y="1464733"/>
                  </a:lnTo>
                  <a:close/>
                </a:path>
              </a:pathLst>
            </a:custGeom>
            <a:noFill/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5750A1B8-69DC-1C5F-E808-5102A327C723}"/>
                </a:ext>
              </a:extLst>
            </p:cNvPr>
            <p:cNvSpPr txBox="1"/>
            <p:nvPr/>
          </p:nvSpPr>
          <p:spPr>
            <a:xfrm>
              <a:off x="10175022" y="2460571"/>
              <a:ext cx="42962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29" name="文字方塊 28">
              <a:extLst>
                <a:ext uri="{FF2B5EF4-FFF2-40B4-BE49-F238E27FC236}">
                  <a16:creationId xmlns:a16="http://schemas.microsoft.com/office/drawing/2014/main" id="{DB304A1A-6769-5F67-B6AC-B3225698C4D7}"/>
                </a:ext>
              </a:extLst>
            </p:cNvPr>
            <p:cNvSpPr txBox="1"/>
            <p:nvPr/>
          </p:nvSpPr>
          <p:spPr>
            <a:xfrm>
              <a:off x="9166295" y="3899863"/>
              <a:ext cx="42962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30" name="文字方塊 29">
              <a:extLst>
                <a:ext uri="{FF2B5EF4-FFF2-40B4-BE49-F238E27FC236}">
                  <a16:creationId xmlns:a16="http://schemas.microsoft.com/office/drawing/2014/main" id="{24936D9F-51AC-290D-8656-5DE7009F5FB9}"/>
                </a:ext>
              </a:extLst>
            </p:cNvPr>
            <p:cNvSpPr txBox="1"/>
            <p:nvPr/>
          </p:nvSpPr>
          <p:spPr>
            <a:xfrm>
              <a:off x="10165855" y="3334891"/>
              <a:ext cx="42962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C</a:t>
              </a:r>
              <a:endParaRPr lang="zh-TW" altLang="en-US" sz="1600" b="1" i="1" dirty="0"/>
            </a:p>
          </p:txBody>
        </p:sp>
        <p:sp>
          <p:nvSpPr>
            <p:cNvPr id="31" name="文字方塊 30">
              <a:extLst>
                <a:ext uri="{FF2B5EF4-FFF2-40B4-BE49-F238E27FC236}">
                  <a16:creationId xmlns:a16="http://schemas.microsoft.com/office/drawing/2014/main" id="{AF97188B-75D5-4660-0986-7BCB2DD7742A}"/>
                </a:ext>
              </a:extLst>
            </p:cNvPr>
            <p:cNvSpPr txBox="1"/>
            <p:nvPr/>
          </p:nvSpPr>
          <p:spPr>
            <a:xfrm>
              <a:off x="11133838" y="3792124"/>
              <a:ext cx="42962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sz="1600" b="1" i="1" dirty="0"/>
                <a:t>D</a:t>
              </a:r>
              <a:endParaRPr lang="zh-TW" altLang="en-US" sz="1600" b="1" i="1" dirty="0"/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筆跡 1">
                <a:extLst>
                  <a:ext uri="{FF2B5EF4-FFF2-40B4-BE49-F238E27FC236}">
                    <a16:creationId xmlns:a16="http://schemas.microsoft.com/office/drawing/2014/main" id="{379FD734-53ED-509A-81B1-81CF10AE852A}"/>
                  </a:ext>
                </a:extLst>
              </p14:cNvPr>
              <p14:cNvContentPartPr/>
              <p14:nvPr/>
            </p14:nvContentPartPr>
            <p14:xfrm>
              <a:off x="1207080" y="2167920"/>
              <a:ext cx="4745880" cy="2692440"/>
            </p14:xfrm>
          </p:contentPart>
        </mc:Choice>
        <mc:Fallback>
          <p:pic>
            <p:nvPicPr>
              <p:cNvPr id="2" name="筆跡 1">
                <a:extLst>
                  <a:ext uri="{FF2B5EF4-FFF2-40B4-BE49-F238E27FC236}">
                    <a16:creationId xmlns:a16="http://schemas.microsoft.com/office/drawing/2014/main" id="{379FD734-53ED-509A-81B1-81CF10AE852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97720" y="2158560"/>
                <a:ext cx="4764600" cy="2711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7" name="筆跡 6">
                <a:extLst>
                  <a:ext uri="{FF2B5EF4-FFF2-40B4-BE49-F238E27FC236}">
                    <a16:creationId xmlns:a16="http://schemas.microsoft.com/office/drawing/2014/main" id="{E2FE6448-2379-4869-7D7A-DB59E585C2A1}"/>
                  </a:ext>
                </a:extLst>
              </p14:cNvPr>
              <p14:cNvContentPartPr/>
              <p14:nvPr/>
            </p14:nvContentPartPr>
            <p14:xfrm>
              <a:off x="1902240" y="1909080"/>
              <a:ext cx="5568120" cy="2846520"/>
            </p14:xfrm>
          </p:contentPart>
        </mc:Choice>
        <mc:Fallback>
          <p:pic>
            <p:nvPicPr>
              <p:cNvPr id="7" name="筆跡 6">
                <a:extLst>
                  <a:ext uri="{FF2B5EF4-FFF2-40B4-BE49-F238E27FC236}">
                    <a16:creationId xmlns:a16="http://schemas.microsoft.com/office/drawing/2014/main" id="{E2FE6448-2379-4869-7D7A-DB59E585C2A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892880" y="1899720"/>
                <a:ext cx="5586840" cy="2865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3" name="筆跡 12">
                <a:extLst>
                  <a:ext uri="{FF2B5EF4-FFF2-40B4-BE49-F238E27FC236}">
                    <a16:creationId xmlns:a16="http://schemas.microsoft.com/office/drawing/2014/main" id="{74BB0830-4979-2076-B1D2-4A87AD0C660E}"/>
                  </a:ext>
                </a:extLst>
              </p14:cNvPr>
              <p14:cNvContentPartPr/>
              <p14:nvPr/>
            </p14:nvContentPartPr>
            <p14:xfrm>
              <a:off x="4788720" y="2287080"/>
              <a:ext cx="6210360" cy="2732760"/>
            </p14:xfrm>
          </p:contentPart>
        </mc:Choice>
        <mc:Fallback>
          <p:pic>
            <p:nvPicPr>
              <p:cNvPr id="13" name="筆跡 12">
                <a:extLst>
                  <a:ext uri="{FF2B5EF4-FFF2-40B4-BE49-F238E27FC236}">
                    <a16:creationId xmlns:a16="http://schemas.microsoft.com/office/drawing/2014/main" id="{74BB0830-4979-2076-B1D2-4A87AD0C660E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4779360" y="2277720"/>
                <a:ext cx="6229080" cy="2751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79826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19BB5F-FDE8-137F-04CC-3DC452266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: 圖案 6">
            <a:extLst>
              <a:ext uri="{FF2B5EF4-FFF2-40B4-BE49-F238E27FC236}">
                <a16:creationId xmlns:a16="http://schemas.microsoft.com/office/drawing/2014/main" id="{3C89D428-60A7-BC04-55F6-32F08C11C4BE}"/>
              </a:ext>
            </a:extLst>
          </p:cNvPr>
          <p:cNvSpPr/>
          <p:nvPr/>
        </p:nvSpPr>
        <p:spPr>
          <a:xfrm>
            <a:off x="4946119" y="2579043"/>
            <a:ext cx="722794" cy="2306056"/>
          </a:xfrm>
          <a:custGeom>
            <a:avLst/>
            <a:gdLst>
              <a:gd name="connsiteX0" fmla="*/ 3175 w 533400"/>
              <a:gd name="connsiteY0" fmla="*/ 1701800 h 1701800"/>
              <a:gd name="connsiteX1" fmla="*/ 533400 w 533400"/>
              <a:gd name="connsiteY1" fmla="*/ 882650 h 1701800"/>
              <a:gd name="connsiteX2" fmla="*/ 0 w 533400"/>
              <a:gd name="connsiteY2" fmla="*/ 0 h 1701800"/>
              <a:gd name="connsiteX3" fmla="*/ 3175 w 533400"/>
              <a:gd name="connsiteY3" fmla="*/ 1701800 h 170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33400" h="1701800">
                <a:moveTo>
                  <a:pt x="3175" y="1701800"/>
                </a:moveTo>
                <a:lnTo>
                  <a:pt x="533400" y="882650"/>
                </a:lnTo>
                <a:lnTo>
                  <a:pt x="0" y="0"/>
                </a:lnTo>
                <a:cubicBezTo>
                  <a:pt x="2117" y="559858"/>
                  <a:pt x="4233" y="1119717"/>
                  <a:pt x="3175" y="1701800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99" name="直線接點 98">
            <a:extLst>
              <a:ext uri="{FF2B5EF4-FFF2-40B4-BE49-F238E27FC236}">
                <a16:creationId xmlns:a16="http://schemas.microsoft.com/office/drawing/2014/main" id="{D725CCF0-8DA4-232D-9BB1-C1E47F118A92}"/>
              </a:ext>
            </a:extLst>
          </p:cNvPr>
          <p:cNvCxnSpPr>
            <a:cxnSpLocks/>
          </p:cNvCxnSpPr>
          <p:nvPr/>
        </p:nvCxnSpPr>
        <p:spPr>
          <a:xfrm>
            <a:off x="4953676" y="2587282"/>
            <a:ext cx="1093626" cy="1865496"/>
          </a:xfrm>
          <a:prstGeom prst="line">
            <a:avLst/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4B7541AD-E42E-144A-3479-54841A5E8411}"/>
              </a:ext>
            </a:extLst>
          </p:cNvPr>
          <p:cNvSpPr txBox="1"/>
          <p:nvPr/>
        </p:nvSpPr>
        <p:spPr>
          <a:xfrm>
            <a:off x="218184" y="902558"/>
            <a:ext cx="11743507" cy="1375569"/>
          </a:xfrm>
          <a:prstGeom prst="rect">
            <a:avLst/>
          </a:prstGeom>
          <a:noFill/>
        </p:spPr>
        <p:txBody>
          <a:bodyPr wrap="square" lIns="108000" tIns="0" rIns="108000" rtlCol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圖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一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為一張三角形紙片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ABC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，其中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點在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AC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上。今將此三角形紙片沿著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BD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往下摺後，使 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B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C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、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D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四點在同一平面上，如圖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二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所示。若圖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一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中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30</a:t>
            </a:r>
            <a:r>
              <a:rPr lang="en-US" altLang="zh-TW" sz="2000" b="1" spc="-20" baseline="40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o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ABD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=</a:t>
            </a:r>
            <a:r>
              <a:rPr lang="zh-TW" altLang="en-US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35</a:t>
            </a:r>
            <a:r>
              <a:rPr lang="en-US" altLang="zh-TW" sz="2000" b="1" spc="-20" baseline="40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o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C </a:t>
            </a:r>
            <a:r>
              <a:rPr lang="en-US" altLang="zh-TW" sz="2000" b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= 55</a:t>
            </a:r>
            <a:r>
              <a:rPr lang="en-US" altLang="zh-TW" sz="2000" b="1" spc="-20" baseline="4000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o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，則圖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二</a:t>
            </a:r>
            <a:r>
              <a:rPr lang="en-US" altLang="zh-TW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中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ADC</a:t>
            </a:r>
            <a:r>
              <a:rPr lang="zh-TW" altLang="en-US" sz="2000" b="1" i="1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zh-TW" altLang="en-US" sz="2000" spc="-20" dirty="0"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的度數為何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?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(A) 50   (B) 55   (C) 60 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(D) 65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  <a:sym typeface="Wingdings" panose="05000000000000000000" pitchFamily="2" charset="2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111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會考補考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16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dirty="0">
              <a:ea typeface="微軟正黑體" panose="020B0604030504040204" pitchFamily="34" charset="-12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23" name="標題 22">
            <a:extLst>
              <a:ext uri="{FF2B5EF4-FFF2-40B4-BE49-F238E27FC236}">
                <a16:creationId xmlns:a16="http://schemas.microsoft.com/office/drawing/2014/main" id="{FB914C97-ED42-1982-2B84-16B02C0B7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解法 </a:t>
            </a:r>
            <a:r>
              <a:rPr lang="en-US" altLang="zh-TW" dirty="0"/>
              <a:t>2</a:t>
            </a:r>
            <a:endParaRPr lang="zh-TW" altLang="en-US" dirty="0"/>
          </a:p>
        </p:txBody>
      </p:sp>
      <p:cxnSp>
        <p:nvCxnSpPr>
          <p:cNvPr id="3" name="直線接點 2">
            <a:extLst>
              <a:ext uri="{FF2B5EF4-FFF2-40B4-BE49-F238E27FC236}">
                <a16:creationId xmlns:a16="http://schemas.microsoft.com/office/drawing/2014/main" id="{D8EA1AD3-E33E-F7B3-E6AB-4D7B94EC7FF9}"/>
              </a:ext>
            </a:extLst>
          </p:cNvPr>
          <p:cNvCxnSpPr>
            <a:cxnSpLocks/>
          </p:cNvCxnSpPr>
          <p:nvPr/>
        </p:nvCxnSpPr>
        <p:spPr>
          <a:xfrm>
            <a:off x="5188017" y="1010653"/>
            <a:ext cx="404261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線接點 5">
            <a:extLst>
              <a:ext uri="{FF2B5EF4-FFF2-40B4-BE49-F238E27FC236}">
                <a16:creationId xmlns:a16="http://schemas.microsoft.com/office/drawing/2014/main" id="{BD8346EF-20FE-A3C0-8590-589F9D96906A}"/>
              </a:ext>
            </a:extLst>
          </p:cNvPr>
          <p:cNvCxnSpPr>
            <a:cxnSpLocks/>
          </p:cNvCxnSpPr>
          <p:nvPr/>
        </p:nvCxnSpPr>
        <p:spPr>
          <a:xfrm>
            <a:off x="8641889" y="1009050"/>
            <a:ext cx="404261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箭號: 向右 79">
            <a:extLst>
              <a:ext uri="{FF2B5EF4-FFF2-40B4-BE49-F238E27FC236}">
                <a16:creationId xmlns:a16="http://schemas.microsoft.com/office/drawing/2014/main" id="{D943B44B-ECFD-A749-5CDD-E27A994E4EF7}"/>
              </a:ext>
            </a:extLst>
          </p:cNvPr>
          <p:cNvSpPr/>
          <p:nvPr/>
        </p:nvSpPr>
        <p:spPr>
          <a:xfrm>
            <a:off x="3826497" y="3870033"/>
            <a:ext cx="457200" cy="233680"/>
          </a:xfrm>
          <a:prstGeom prst="rightArrow">
            <a:avLst>
              <a:gd name="adj1" fmla="val 28261"/>
              <a:gd name="adj2" fmla="val 71739"/>
            </a:avLst>
          </a:prstGeom>
          <a:solidFill>
            <a:schemeClr val="tx1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手繪多邊形: 圖案 8">
            <a:extLst>
              <a:ext uri="{FF2B5EF4-FFF2-40B4-BE49-F238E27FC236}">
                <a16:creationId xmlns:a16="http://schemas.microsoft.com/office/drawing/2014/main" id="{1DDC2C7D-8D5D-6093-F0E3-96D00DCB0917}"/>
              </a:ext>
            </a:extLst>
          </p:cNvPr>
          <p:cNvSpPr/>
          <p:nvPr/>
        </p:nvSpPr>
        <p:spPr>
          <a:xfrm>
            <a:off x="2084578" y="2587293"/>
            <a:ext cx="1369866" cy="2326707"/>
          </a:xfrm>
          <a:custGeom>
            <a:avLst/>
            <a:gdLst>
              <a:gd name="connsiteX0" fmla="*/ 0 w 1010920"/>
              <a:gd name="connsiteY0" fmla="*/ 0 h 1717040"/>
              <a:gd name="connsiteX1" fmla="*/ 0 w 1010920"/>
              <a:gd name="connsiteY1" fmla="*/ 1711960 h 1717040"/>
              <a:gd name="connsiteX2" fmla="*/ 1010920 w 1010920"/>
              <a:gd name="connsiteY2" fmla="*/ 1717040 h 1717040"/>
              <a:gd name="connsiteX3" fmla="*/ 0 w 1010920"/>
              <a:gd name="connsiteY3" fmla="*/ 0 h 1717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0920" h="1717040">
                <a:moveTo>
                  <a:pt x="0" y="0"/>
                </a:moveTo>
                <a:lnTo>
                  <a:pt x="0" y="1711960"/>
                </a:lnTo>
                <a:lnTo>
                  <a:pt x="1010920" y="1717040"/>
                </a:lnTo>
                <a:lnTo>
                  <a:pt x="0" y="0"/>
                </a:lnTo>
                <a:close/>
              </a:path>
            </a:pathLst>
          </a:custGeom>
          <a:noFill/>
          <a:ln w="1905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" name="手繪多邊形: 圖案 3">
            <a:extLst>
              <a:ext uri="{FF2B5EF4-FFF2-40B4-BE49-F238E27FC236}">
                <a16:creationId xmlns:a16="http://schemas.microsoft.com/office/drawing/2014/main" id="{B1FED18B-5624-143F-A2C7-2336F61B0FD8}"/>
              </a:ext>
            </a:extLst>
          </p:cNvPr>
          <p:cNvSpPr/>
          <p:nvPr/>
        </p:nvSpPr>
        <p:spPr>
          <a:xfrm>
            <a:off x="4941956" y="3792026"/>
            <a:ext cx="2112450" cy="1105702"/>
          </a:xfrm>
          <a:custGeom>
            <a:avLst/>
            <a:gdLst>
              <a:gd name="connsiteX0" fmla="*/ 0 w 1558925"/>
              <a:gd name="connsiteY0" fmla="*/ 815975 h 815975"/>
              <a:gd name="connsiteX1" fmla="*/ 1558925 w 1558925"/>
              <a:gd name="connsiteY1" fmla="*/ 117475 h 815975"/>
              <a:gd name="connsiteX2" fmla="*/ 520700 w 1558925"/>
              <a:gd name="connsiteY2" fmla="*/ 0 h 815975"/>
              <a:gd name="connsiteX3" fmla="*/ 0 w 1558925"/>
              <a:gd name="connsiteY3" fmla="*/ 815975 h 815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925" h="815975">
                <a:moveTo>
                  <a:pt x="0" y="815975"/>
                </a:moveTo>
                <a:lnTo>
                  <a:pt x="1558925" y="117475"/>
                </a:lnTo>
                <a:lnTo>
                  <a:pt x="520700" y="0"/>
                </a:lnTo>
                <a:lnTo>
                  <a:pt x="0" y="815975"/>
                </a:lnTo>
                <a:close/>
              </a:path>
            </a:pathLst>
          </a:custGeom>
          <a:solidFill>
            <a:srgbClr val="FFFFCC">
              <a:alpha val="72000"/>
            </a:srgbClr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AE9274D2-110B-AE78-E7AE-02562AC45015}"/>
              </a:ext>
            </a:extLst>
          </p:cNvPr>
          <p:cNvCxnSpPr>
            <a:stCxn id="9" idx="1"/>
          </p:cNvCxnSpPr>
          <p:nvPr/>
        </p:nvCxnSpPr>
        <p:spPr>
          <a:xfrm flipV="1">
            <a:off x="2084578" y="3791949"/>
            <a:ext cx="715910" cy="1115167"/>
          </a:xfrm>
          <a:prstGeom prst="line">
            <a:avLst/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手繪多邊形: 圖案 18">
            <a:extLst>
              <a:ext uri="{FF2B5EF4-FFF2-40B4-BE49-F238E27FC236}">
                <a16:creationId xmlns:a16="http://schemas.microsoft.com/office/drawing/2014/main" id="{9D2B6F8C-8E9D-5E3C-EC03-D9A8EA2A41CC}"/>
              </a:ext>
            </a:extLst>
          </p:cNvPr>
          <p:cNvSpPr/>
          <p:nvPr/>
        </p:nvSpPr>
        <p:spPr>
          <a:xfrm>
            <a:off x="2318625" y="3943391"/>
            <a:ext cx="371722" cy="509397"/>
          </a:xfrm>
          <a:custGeom>
            <a:avLst/>
            <a:gdLst>
              <a:gd name="connsiteX0" fmla="*/ 0 w 274320"/>
              <a:gd name="connsiteY0" fmla="*/ 0 h 375920"/>
              <a:gd name="connsiteX1" fmla="*/ 203200 w 274320"/>
              <a:gd name="connsiteY1" fmla="*/ 111760 h 375920"/>
              <a:gd name="connsiteX2" fmla="*/ 274320 w 274320"/>
              <a:gd name="connsiteY2" fmla="*/ 375920 h 375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74320" h="375920">
                <a:moveTo>
                  <a:pt x="0" y="0"/>
                </a:moveTo>
                <a:cubicBezTo>
                  <a:pt x="78740" y="24553"/>
                  <a:pt x="157480" y="49107"/>
                  <a:pt x="203200" y="111760"/>
                </a:cubicBezTo>
                <a:cubicBezTo>
                  <a:pt x="248920" y="174413"/>
                  <a:pt x="261620" y="275166"/>
                  <a:pt x="274320" y="375920"/>
                </a:cubicBezTo>
              </a:path>
            </a:pathLst>
          </a:custGeom>
          <a:noFill/>
          <a:ln w="19050">
            <a:solidFill>
              <a:schemeClr val="tx1"/>
            </a:solidFill>
            <a:headEnd type="none" w="med" len="med"/>
            <a:tailEnd type="triangle" w="med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89" name="直線接點 88">
            <a:extLst>
              <a:ext uri="{FF2B5EF4-FFF2-40B4-BE49-F238E27FC236}">
                <a16:creationId xmlns:a16="http://schemas.microsoft.com/office/drawing/2014/main" id="{4270DE05-E95D-AE20-0100-866AA79DE2C3}"/>
              </a:ext>
            </a:extLst>
          </p:cNvPr>
          <p:cNvCxnSpPr/>
          <p:nvPr/>
        </p:nvCxnSpPr>
        <p:spPr>
          <a:xfrm>
            <a:off x="4947326" y="4907116"/>
            <a:ext cx="1369866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直線接點 90">
            <a:extLst>
              <a:ext uri="{FF2B5EF4-FFF2-40B4-BE49-F238E27FC236}">
                <a16:creationId xmlns:a16="http://schemas.microsoft.com/office/drawing/2014/main" id="{397096A6-DA73-539D-A5E1-93E8CC62FAD0}"/>
              </a:ext>
            </a:extLst>
          </p:cNvPr>
          <p:cNvCxnSpPr>
            <a:cxnSpLocks/>
          </p:cNvCxnSpPr>
          <p:nvPr/>
        </p:nvCxnSpPr>
        <p:spPr>
          <a:xfrm>
            <a:off x="6023742" y="4404592"/>
            <a:ext cx="286566" cy="502525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直線接點 91">
            <a:extLst>
              <a:ext uri="{FF2B5EF4-FFF2-40B4-BE49-F238E27FC236}">
                <a16:creationId xmlns:a16="http://schemas.microsoft.com/office/drawing/2014/main" id="{10E9829E-AB97-79A5-77C6-CF30A16B8131}"/>
              </a:ext>
            </a:extLst>
          </p:cNvPr>
          <p:cNvCxnSpPr/>
          <p:nvPr/>
        </p:nvCxnSpPr>
        <p:spPr>
          <a:xfrm flipV="1">
            <a:off x="4947326" y="3943391"/>
            <a:ext cx="2127078" cy="963725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直線接點 92">
            <a:extLst>
              <a:ext uri="{FF2B5EF4-FFF2-40B4-BE49-F238E27FC236}">
                <a16:creationId xmlns:a16="http://schemas.microsoft.com/office/drawing/2014/main" id="{84A5F6CF-A185-E0FE-BDA3-C9CE5E1BCA40}"/>
              </a:ext>
            </a:extLst>
          </p:cNvPr>
          <p:cNvCxnSpPr>
            <a:cxnSpLocks/>
          </p:cNvCxnSpPr>
          <p:nvPr/>
        </p:nvCxnSpPr>
        <p:spPr>
          <a:xfrm flipH="1" flipV="1">
            <a:off x="5663236" y="3796675"/>
            <a:ext cx="1411168" cy="146716"/>
          </a:xfrm>
          <a:prstGeom prst="line">
            <a:avLst/>
          </a:prstGeom>
          <a:ln w="2222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直線接點 93">
            <a:extLst>
              <a:ext uri="{FF2B5EF4-FFF2-40B4-BE49-F238E27FC236}">
                <a16:creationId xmlns:a16="http://schemas.microsoft.com/office/drawing/2014/main" id="{1693DAB2-1CEB-81EE-2DEC-7304791BDEB5}"/>
              </a:ext>
            </a:extLst>
          </p:cNvPr>
          <p:cNvCxnSpPr>
            <a:cxnSpLocks/>
          </p:cNvCxnSpPr>
          <p:nvPr/>
        </p:nvCxnSpPr>
        <p:spPr>
          <a:xfrm flipH="1">
            <a:off x="4947326" y="3791927"/>
            <a:ext cx="715910" cy="1115189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接點 96">
            <a:extLst>
              <a:ext uri="{FF2B5EF4-FFF2-40B4-BE49-F238E27FC236}">
                <a16:creationId xmlns:a16="http://schemas.microsoft.com/office/drawing/2014/main" id="{DB23E372-95BC-4263-6938-8B0B72B0BE9C}"/>
              </a:ext>
            </a:extLst>
          </p:cNvPr>
          <p:cNvCxnSpPr>
            <a:cxnSpLocks/>
          </p:cNvCxnSpPr>
          <p:nvPr/>
        </p:nvCxnSpPr>
        <p:spPr>
          <a:xfrm flipV="1">
            <a:off x="4944151" y="2587282"/>
            <a:ext cx="0" cy="2319834"/>
          </a:xfrm>
          <a:prstGeom prst="line">
            <a:avLst/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文字方塊 110">
            <a:extLst>
              <a:ext uri="{FF2B5EF4-FFF2-40B4-BE49-F238E27FC236}">
                <a16:creationId xmlns:a16="http://schemas.microsoft.com/office/drawing/2014/main" id="{7F85CDD5-84FC-B6FE-9933-4134ABF304F5}"/>
              </a:ext>
            </a:extLst>
          </p:cNvPr>
          <p:cNvSpPr txBox="1"/>
          <p:nvPr/>
        </p:nvSpPr>
        <p:spPr>
          <a:xfrm>
            <a:off x="1882270" y="2243760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114" name="文字方塊 113">
            <a:extLst>
              <a:ext uri="{FF2B5EF4-FFF2-40B4-BE49-F238E27FC236}">
                <a16:creationId xmlns:a16="http://schemas.microsoft.com/office/drawing/2014/main" id="{DDCB3DAF-6DEE-3487-0490-5E4D24B816BF}"/>
              </a:ext>
            </a:extLst>
          </p:cNvPr>
          <p:cNvSpPr txBox="1"/>
          <p:nvPr/>
        </p:nvSpPr>
        <p:spPr>
          <a:xfrm>
            <a:off x="6951090" y="3758724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115" name="文字方塊 114">
            <a:extLst>
              <a:ext uri="{FF2B5EF4-FFF2-40B4-BE49-F238E27FC236}">
                <a16:creationId xmlns:a16="http://schemas.microsoft.com/office/drawing/2014/main" id="{16E91937-E441-34B5-033A-852D6AD1D18D}"/>
              </a:ext>
            </a:extLst>
          </p:cNvPr>
          <p:cNvSpPr txBox="1"/>
          <p:nvPr/>
        </p:nvSpPr>
        <p:spPr>
          <a:xfrm>
            <a:off x="1687872" y="4795065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116" name="文字方塊 115">
            <a:extLst>
              <a:ext uri="{FF2B5EF4-FFF2-40B4-BE49-F238E27FC236}">
                <a16:creationId xmlns:a16="http://schemas.microsoft.com/office/drawing/2014/main" id="{2EF6AEF8-3D58-C4A8-24BF-5E3B54CD1E2A}"/>
              </a:ext>
            </a:extLst>
          </p:cNvPr>
          <p:cNvSpPr txBox="1"/>
          <p:nvPr/>
        </p:nvSpPr>
        <p:spPr>
          <a:xfrm>
            <a:off x="4570279" y="4792653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117" name="文字方塊 116">
            <a:extLst>
              <a:ext uri="{FF2B5EF4-FFF2-40B4-BE49-F238E27FC236}">
                <a16:creationId xmlns:a16="http://schemas.microsoft.com/office/drawing/2014/main" id="{CC1EB671-4DDB-7881-2AB2-BE0687124BB1}"/>
              </a:ext>
            </a:extLst>
          </p:cNvPr>
          <p:cNvSpPr txBox="1"/>
          <p:nvPr/>
        </p:nvSpPr>
        <p:spPr>
          <a:xfrm>
            <a:off x="6201709" y="4745723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118" name="文字方塊 117">
            <a:extLst>
              <a:ext uri="{FF2B5EF4-FFF2-40B4-BE49-F238E27FC236}">
                <a16:creationId xmlns:a16="http://schemas.microsoft.com/office/drawing/2014/main" id="{E4D5795F-3220-B497-4425-DB5C6DDC5784}"/>
              </a:ext>
            </a:extLst>
          </p:cNvPr>
          <p:cNvSpPr txBox="1"/>
          <p:nvPr/>
        </p:nvSpPr>
        <p:spPr>
          <a:xfrm>
            <a:off x="3347849" y="4791753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119" name="文字方塊 118">
            <a:extLst>
              <a:ext uri="{FF2B5EF4-FFF2-40B4-BE49-F238E27FC236}">
                <a16:creationId xmlns:a16="http://schemas.microsoft.com/office/drawing/2014/main" id="{E78EBC54-4B30-C71D-5D87-1E574DF04CE1}"/>
              </a:ext>
            </a:extLst>
          </p:cNvPr>
          <p:cNvSpPr txBox="1"/>
          <p:nvPr/>
        </p:nvSpPr>
        <p:spPr>
          <a:xfrm>
            <a:off x="2740461" y="3518403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120" name="文字方塊 119">
            <a:extLst>
              <a:ext uri="{FF2B5EF4-FFF2-40B4-BE49-F238E27FC236}">
                <a16:creationId xmlns:a16="http://schemas.microsoft.com/office/drawing/2014/main" id="{78176B03-EDD2-5BD9-95F5-CEFB4A71F814}"/>
              </a:ext>
            </a:extLst>
          </p:cNvPr>
          <p:cNvSpPr txBox="1"/>
          <p:nvPr/>
        </p:nvSpPr>
        <p:spPr>
          <a:xfrm>
            <a:off x="5549639" y="3464748"/>
            <a:ext cx="4759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TW" b="1" i="1" dirty="0"/>
              <a:t>D</a:t>
            </a:r>
            <a:endParaRPr lang="zh-TW" altLang="en-US" b="1" i="1" dirty="0"/>
          </a:p>
        </p:txBody>
      </p:sp>
      <p:grpSp>
        <p:nvGrpSpPr>
          <p:cNvPr id="164" name="群組 163">
            <a:extLst>
              <a:ext uri="{FF2B5EF4-FFF2-40B4-BE49-F238E27FC236}">
                <a16:creationId xmlns:a16="http://schemas.microsoft.com/office/drawing/2014/main" id="{539418EE-E3B2-6654-49D2-4EB35DAF6278}"/>
              </a:ext>
            </a:extLst>
          </p:cNvPr>
          <p:cNvGrpSpPr/>
          <p:nvPr/>
        </p:nvGrpSpPr>
        <p:grpSpPr>
          <a:xfrm>
            <a:off x="229614" y="5253824"/>
            <a:ext cx="12007826" cy="1528633"/>
            <a:chOff x="229614" y="5253824"/>
            <a:chExt cx="12007826" cy="1528633"/>
          </a:xfrm>
        </p:grpSpPr>
        <p:sp>
          <p:nvSpPr>
            <p:cNvPr id="150" name="手繪多邊形: 圖案 149">
              <a:extLst>
                <a:ext uri="{FF2B5EF4-FFF2-40B4-BE49-F238E27FC236}">
                  <a16:creationId xmlns:a16="http://schemas.microsoft.com/office/drawing/2014/main" id="{58C167CC-1CC5-DB7D-B040-E69C5F33B154}"/>
                </a:ext>
              </a:extLst>
            </p:cNvPr>
            <p:cNvSpPr/>
            <p:nvPr/>
          </p:nvSpPr>
          <p:spPr>
            <a:xfrm>
              <a:off x="6896100" y="5521325"/>
              <a:ext cx="1666875" cy="984250"/>
            </a:xfrm>
            <a:custGeom>
              <a:avLst/>
              <a:gdLst>
                <a:gd name="connsiteX0" fmla="*/ 0 w 1666875"/>
                <a:gd name="connsiteY0" fmla="*/ 0 h 984250"/>
                <a:gd name="connsiteX1" fmla="*/ 1339850 w 1666875"/>
                <a:gd name="connsiteY1" fmla="*/ 984250 h 984250"/>
                <a:gd name="connsiteX2" fmla="*/ 1666875 w 1666875"/>
                <a:gd name="connsiteY2" fmla="*/ 549275 h 984250"/>
                <a:gd name="connsiteX3" fmla="*/ 0 w 1666875"/>
                <a:gd name="connsiteY3" fmla="*/ 0 h 984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66875" h="984250">
                  <a:moveTo>
                    <a:pt x="0" y="0"/>
                  </a:moveTo>
                  <a:lnTo>
                    <a:pt x="1339850" y="984250"/>
                  </a:lnTo>
                  <a:lnTo>
                    <a:pt x="1666875" y="5492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lumMod val="90000"/>
              </a:schemeClr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49" name="手繪多邊形: 圖案 148">
              <a:extLst>
                <a:ext uri="{FF2B5EF4-FFF2-40B4-BE49-F238E27FC236}">
                  <a16:creationId xmlns:a16="http://schemas.microsoft.com/office/drawing/2014/main" id="{E5069474-339E-CC77-FEAC-E58C7FFB67A4}"/>
                </a:ext>
              </a:extLst>
            </p:cNvPr>
            <p:cNvSpPr/>
            <p:nvPr/>
          </p:nvSpPr>
          <p:spPr>
            <a:xfrm>
              <a:off x="6896100" y="5524500"/>
              <a:ext cx="746125" cy="552450"/>
            </a:xfrm>
            <a:custGeom>
              <a:avLst/>
              <a:gdLst>
                <a:gd name="connsiteX0" fmla="*/ 0 w 746125"/>
                <a:gd name="connsiteY0" fmla="*/ 0 h 552450"/>
                <a:gd name="connsiteX1" fmla="*/ 3175 w 746125"/>
                <a:gd name="connsiteY1" fmla="*/ 546100 h 552450"/>
                <a:gd name="connsiteX2" fmla="*/ 746125 w 746125"/>
                <a:gd name="connsiteY2" fmla="*/ 552450 h 552450"/>
                <a:gd name="connsiteX3" fmla="*/ 0 w 746125"/>
                <a:gd name="connsiteY3" fmla="*/ 0 h 552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46125" h="552450">
                  <a:moveTo>
                    <a:pt x="0" y="0"/>
                  </a:moveTo>
                  <a:cubicBezTo>
                    <a:pt x="1058" y="182033"/>
                    <a:pt x="2117" y="364067"/>
                    <a:pt x="3175" y="546100"/>
                  </a:cubicBezTo>
                  <a:lnTo>
                    <a:pt x="746125" y="5524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28575">
              <a:noFill/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grpSp>
          <p:nvGrpSpPr>
            <p:cNvPr id="121" name="群組 120">
              <a:extLst>
                <a:ext uri="{FF2B5EF4-FFF2-40B4-BE49-F238E27FC236}">
                  <a16:creationId xmlns:a16="http://schemas.microsoft.com/office/drawing/2014/main" id="{43A553BB-99DF-66B7-75BD-135369FCCDC6}"/>
                </a:ext>
              </a:extLst>
            </p:cNvPr>
            <p:cNvGrpSpPr/>
            <p:nvPr/>
          </p:nvGrpSpPr>
          <p:grpSpPr>
            <a:xfrm>
              <a:off x="229614" y="5253824"/>
              <a:ext cx="12007826" cy="1528633"/>
              <a:chOff x="237249" y="7725365"/>
              <a:chExt cx="12007826" cy="1528633"/>
            </a:xfrm>
          </p:grpSpPr>
          <p:cxnSp>
            <p:nvCxnSpPr>
              <p:cNvPr id="122" name="直線接點 121">
                <a:extLst>
                  <a:ext uri="{FF2B5EF4-FFF2-40B4-BE49-F238E27FC236}">
                    <a16:creationId xmlns:a16="http://schemas.microsoft.com/office/drawing/2014/main" id="{DB0EE85F-FA91-AC07-B8A4-5212F233AE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31736" y="8116216"/>
                <a:ext cx="5957946" cy="0"/>
              </a:xfrm>
              <a:prstGeom prst="line">
                <a:avLst/>
              </a:prstGeom>
              <a:ln w="19050">
                <a:solidFill>
                  <a:schemeClr val="bg1">
                    <a:lumMod val="6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3" name="文字方塊 122">
                <a:extLst>
                  <a:ext uri="{FF2B5EF4-FFF2-40B4-BE49-F238E27FC236}">
                    <a16:creationId xmlns:a16="http://schemas.microsoft.com/office/drawing/2014/main" id="{49A186B9-0CA4-C12F-CEF1-725B1B3DD55C}"/>
                  </a:ext>
                </a:extLst>
              </p:cNvPr>
              <p:cNvSpPr txBox="1"/>
              <p:nvPr/>
            </p:nvSpPr>
            <p:spPr>
              <a:xfrm>
                <a:off x="662920" y="7725365"/>
                <a:ext cx="1667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TW" altLang="en-US" dirty="0">
                    <a:ea typeface="微軟正黑體" panose="020B0604030504040204" pitchFamily="34" charset="-120"/>
                  </a:rPr>
                  <a:t>學生練習</a:t>
                </a:r>
                <a:endParaRPr lang="en-US" altLang="zh-TW" b="1" dirty="0">
                  <a:ea typeface="微軟正黑體" panose="020B0604030504040204" pitchFamily="34" charset="-120"/>
                </a:endParaRPr>
              </a:p>
            </p:txBody>
          </p:sp>
          <p:sp>
            <p:nvSpPr>
              <p:cNvPr id="124" name="矩形 123">
                <a:extLst>
                  <a:ext uri="{FF2B5EF4-FFF2-40B4-BE49-F238E27FC236}">
                    <a16:creationId xmlns:a16="http://schemas.microsoft.com/office/drawing/2014/main" id="{FA4D5498-B754-AC57-46F0-1401CBC6BD91}"/>
                  </a:ext>
                </a:extLst>
              </p:cNvPr>
              <p:cNvSpPr/>
              <p:nvPr/>
            </p:nvSpPr>
            <p:spPr>
              <a:xfrm>
                <a:off x="350787" y="7762656"/>
                <a:ext cx="280472" cy="2887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19050">
                <a:solidFill>
                  <a:schemeClr val="tx1">
                    <a:lumMod val="50000"/>
                    <a:lumOff val="50000"/>
                  </a:schemeClr>
                </a:solidFill>
                <a:headEnd type="none" w="med" len="med"/>
                <a:tailEnd type="arrow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25" name="文字方塊 124">
                <a:extLst>
                  <a:ext uri="{FF2B5EF4-FFF2-40B4-BE49-F238E27FC236}">
                    <a16:creationId xmlns:a16="http://schemas.microsoft.com/office/drawing/2014/main" id="{E47358BD-95AE-9F88-330C-38C70EDD7C66}"/>
                  </a:ext>
                </a:extLst>
              </p:cNvPr>
              <p:cNvSpPr txBox="1"/>
              <p:nvPr/>
            </p:nvSpPr>
            <p:spPr>
              <a:xfrm>
                <a:off x="237249" y="8116507"/>
                <a:ext cx="6052433" cy="11374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20000"/>
                  </a:lnSpc>
                  <a:spcBef>
                    <a:spcPts val="600"/>
                  </a:spcBef>
                </a:pPr>
                <a:r>
                  <a:rPr lang="zh-TW" altLang="en-US" dirty="0">
                    <a:ea typeface="微軟正黑體" panose="020B0604030504040204" pitchFamily="34" charset="-120"/>
                  </a:rPr>
                  <a:t>如圖，沿著長方形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ABCD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的對角線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AC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將 </a:t>
                </a:r>
                <a:r>
                  <a:rPr lang="zh-TW" altLang="en-US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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ADC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摺疊時，</a:t>
                </a:r>
                <a:endParaRPr lang="en-US" altLang="zh-TW" dirty="0">
                  <a:ea typeface="微軟正黑體" panose="020B0604030504040204" pitchFamily="34" charset="-120"/>
                </a:endParaRPr>
              </a:p>
              <a:p>
                <a:pPr>
                  <a:lnSpc>
                    <a:spcPct val="120000"/>
                  </a:lnSpc>
                  <a:spcBef>
                    <a:spcPts val="600"/>
                  </a:spcBef>
                </a:pPr>
                <a:r>
                  <a:rPr lang="en-US" altLang="zh-TW" b="1" i="1" dirty="0">
                    <a:ea typeface="微軟正黑體" panose="020B0604030504040204" pitchFamily="34" charset="-120"/>
                  </a:rPr>
                  <a:t>D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點落在 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E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 點上。若 </a:t>
                </a:r>
                <a:r>
                  <a:rPr lang="zh-TW" altLang="en-US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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ACD</a:t>
                </a:r>
                <a:r>
                  <a:rPr lang="zh-TW" altLang="en-US" b="1" i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=</a:t>
                </a:r>
                <a:r>
                  <a:rPr lang="zh-TW" altLang="en-US" b="1" dirty="0">
                    <a:ea typeface="微軟正黑體" panose="020B0604030504040204" pitchFamily="34" charset="-120"/>
                  </a:rPr>
                  <a:t> </a:t>
                </a:r>
                <a:r>
                  <a:rPr lang="en-US" altLang="zh-TW" b="1" dirty="0">
                    <a:ea typeface="微軟正黑體" panose="020B0604030504040204" pitchFamily="34" charset="-120"/>
                  </a:rPr>
                  <a:t>64</a:t>
                </a:r>
                <a:r>
                  <a:rPr lang="en-US" altLang="zh-TW" b="1" baseline="40000" dirty="0">
                    <a:ea typeface="微軟正黑體" panose="020B0604030504040204" pitchFamily="34" charset="-120"/>
                  </a:rPr>
                  <a:t>o</a:t>
                </a:r>
                <a:r>
                  <a:rPr lang="zh-TW" altLang="en-US" dirty="0">
                    <a:ea typeface="微軟正黑體" panose="020B0604030504040204" pitchFamily="34" charset="-120"/>
                  </a:rPr>
                  <a:t>，則 </a:t>
                </a:r>
                <a:r>
                  <a:rPr lang="zh-TW" altLang="en-US" dirty="0">
                    <a:ea typeface="微軟正黑體" panose="020B0604030504040204" pitchFamily="34" charset="-120"/>
                    <a:sym typeface="Symbol" panose="05050102010706020507" pitchFamily="18" charset="2"/>
                  </a:rPr>
                  <a:t></a:t>
                </a:r>
                <a:r>
                  <a:rPr lang="en-US" altLang="zh-TW" b="1" i="1" dirty="0">
                    <a:ea typeface="微軟正黑體" panose="020B0604030504040204" pitchFamily="34" charset="-120"/>
                  </a:rPr>
                  <a:t>ECF </a:t>
                </a:r>
                <a:r>
                  <a:rPr lang="en-US" altLang="zh-TW" dirty="0">
                    <a:ea typeface="微軟正黑體" panose="020B0604030504040204" pitchFamily="34" charset="-120"/>
                  </a:rPr>
                  <a:t>= ?  </a:t>
                </a:r>
              </a:p>
              <a:p>
                <a:pPr>
                  <a:lnSpc>
                    <a:spcPct val="120000"/>
                  </a:lnSpc>
                </a:pPr>
                <a:r>
                  <a:rPr lang="en-US" altLang="zh-TW" b="1" dirty="0">
                    <a:ea typeface="微軟正黑體" panose="020B0604030504040204" pitchFamily="34" charset="-120"/>
                  </a:rPr>
                  <a:t>(A) 26   (B) 32   (C) 38   (D) 44</a:t>
                </a:r>
              </a:p>
            </p:txBody>
          </p:sp>
          <p:sp>
            <p:nvSpPr>
              <p:cNvPr id="126" name="文字方塊 125">
                <a:extLst>
                  <a:ext uri="{FF2B5EF4-FFF2-40B4-BE49-F238E27FC236}">
                    <a16:creationId xmlns:a16="http://schemas.microsoft.com/office/drawing/2014/main" id="{06FD3658-6795-76F0-9E14-33CA6BF52124}"/>
                  </a:ext>
                </a:extLst>
              </p:cNvPr>
              <p:cNvSpPr txBox="1"/>
              <p:nvPr/>
            </p:nvSpPr>
            <p:spPr>
              <a:xfrm>
                <a:off x="9943013" y="8834353"/>
                <a:ext cx="2302062" cy="3385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r"/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</a:rPr>
                  <a:t>解答</a:t>
                </a:r>
                <a:r>
                  <a:rPr lang="zh-TW" altLang="en-US" sz="1600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： </a:t>
                </a:r>
                <a:r>
                  <a:rPr lang="en-US" altLang="zh-TW" sz="1600" b="1" dirty="0">
                    <a:solidFill>
                      <a:schemeClr val="bg1">
                        <a:lumMod val="65000"/>
                      </a:schemeClr>
                    </a:solidFill>
                    <a:ea typeface="微軟正黑體" panose="020B0604030504040204" pitchFamily="34" charset="-120"/>
                    <a:sym typeface="Wingdings" panose="05000000000000000000" pitchFamily="2" charset="2"/>
                  </a:rPr>
                  <a:t>(C)</a:t>
                </a:r>
                <a:endPara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endParaRPr>
              </a:p>
            </p:txBody>
          </p:sp>
        </p:grpSp>
        <p:cxnSp>
          <p:nvCxnSpPr>
            <p:cNvPr id="128" name="直線接點 127">
              <a:extLst>
                <a:ext uri="{FF2B5EF4-FFF2-40B4-BE49-F238E27FC236}">
                  <a16:creationId xmlns:a16="http://schemas.microsoft.com/office/drawing/2014/main" id="{FDA7C97C-F0A5-731D-6D8D-42CF636CCA4B}"/>
                </a:ext>
              </a:extLst>
            </p:cNvPr>
            <p:cNvCxnSpPr>
              <a:cxnSpLocks/>
            </p:cNvCxnSpPr>
            <p:nvPr/>
          </p:nvCxnSpPr>
          <p:spPr>
            <a:xfrm>
              <a:off x="3841750" y="5721350"/>
              <a:ext cx="34925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直線接點 133">
              <a:extLst>
                <a:ext uri="{FF2B5EF4-FFF2-40B4-BE49-F238E27FC236}">
                  <a16:creationId xmlns:a16="http://schemas.microsoft.com/office/drawing/2014/main" id="{D7E5A46D-A4AE-11DE-D221-49A4EBF4149B}"/>
                </a:ext>
              </a:extLst>
            </p:cNvPr>
            <p:cNvCxnSpPr>
              <a:cxnSpLocks/>
            </p:cNvCxnSpPr>
            <p:nvPr/>
          </p:nvCxnSpPr>
          <p:spPr>
            <a:xfrm>
              <a:off x="6899275" y="5521325"/>
              <a:ext cx="0" cy="555625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直線接點 136">
              <a:extLst>
                <a:ext uri="{FF2B5EF4-FFF2-40B4-BE49-F238E27FC236}">
                  <a16:creationId xmlns:a16="http://schemas.microsoft.com/office/drawing/2014/main" id="{9BF1CFD9-91AA-D2F1-7FDA-C0E5463E9957}"/>
                </a:ext>
              </a:extLst>
            </p:cNvPr>
            <p:cNvCxnSpPr/>
            <p:nvPr/>
          </p:nvCxnSpPr>
          <p:spPr>
            <a:xfrm>
              <a:off x="6889750" y="6076950"/>
              <a:ext cx="168275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直線接點 138">
              <a:extLst>
                <a:ext uri="{FF2B5EF4-FFF2-40B4-BE49-F238E27FC236}">
                  <a16:creationId xmlns:a16="http://schemas.microsoft.com/office/drawing/2014/main" id="{F4B97931-C15B-DC5F-E7D4-895487E26B4E}"/>
                </a:ext>
              </a:extLst>
            </p:cNvPr>
            <p:cNvCxnSpPr>
              <a:cxnSpLocks/>
              <a:stCxn id="150" idx="0"/>
              <a:endCxn id="150" idx="1"/>
            </p:cNvCxnSpPr>
            <p:nvPr/>
          </p:nvCxnSpPr>
          <p:spPr>
            <a:xfrm>
              <a:off x="6896100" y="5521325"/>
              <a:ext cx="1339850" cy="98425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直線接點 140">
              <a:extLst>
                <a:ext uri="{FF2B5EF4-FFF2-40B4-BE49-F238E27FC236}">
                  <a16:creationId xmlns:a16="http://schemas.microsoft.com/office/drawing/2014/main" id="{65B0A59C-6032-A128-5BCD-549F6BEC746D}"/>
                </a:ext>
              </a:extLst>
            </p:cNvPr>
            <p:cNvCxnSpPr>
              <a:cxnSpLocks/>
              <a:stCxn id="150" idx="1"/>
            </p:cNvCxnSpPr>
            <p:nvPr/>
          </p:nvCxnSpPr>
          <p:spPr>
            <a:xfrm flipV="1">
              <a:off x="8235950" y="6076950"/>
              <a:ext cx="336550" cy="428625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直線接點 143">
              <a:extLst>
                <a:ext uri="{FF2B5EF4-FFF2-40B4-BE49-F238E27FC236}">
                  <a16:creationId xmlns:a16="http://schemas.microsoft.com/office/drawing/2014/main" id="{55B3D91D-BB68-DD99-1CE4-B029EFB8D297}"/>
                </a:ext>
              </a:extLst>
            </p:cNvPr>
            <p:cNvCxnSpPr>
              <a:cxnSpLocks/>
              <a:stCxn id="150" idx="0"/>
            </p:cNvCxnSpPr>
            <p:nvPr/>
          </p:nvCxnSpPr>
          <p:spPr>
            <a:xfrm>
              <a:off x="6896100" y="5521325"/>
              <a:ext cx="1682750" cy="555625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6" name="直線接點 145">
              <a:extLst>
                <a:ext uri="{FF2B5EF4-FFF2-40B4-BE49-F238E27FC236}">
                  <a16:creationId xmlns:a16="http://schemas.microsoft.com/office/drawing/2014/main" id="{353DF913-7B5B-E4C6-8F40-5699390D1A8C}"/>
                </a:ext>
              </a:extLst>
            </p:cNvPr>
            <p:cNvCxnSpPr/>
            <p:nvPr/>
          </p:nvCxnSpPr>
          <p:spPr>
            <a:xfrm flipV="1">
              <a:off x="8572500" y="5521325"/>
              <a:ext cx="0" cy="555625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直線接點 147">
              <a:extLst>
                <a:ext uri="{FF2B5EF4-FFF2-40B4-BE49-F238E27FC236}">
                  <a16:creationId xmlns:a16="http://schemas.microsoft.com/office/drawing/2014/main" id="{BA1C0566-D19A-1467-E9DB-28C7DE7F6375}"/>
                </a:ext>
              </a:extLst>
            </p:cNvPr>
            <p:cNvCxnSpPr/>
            <p:nvPr/>
          </p:nvCxnSpPr>
          <p:spPr>
            <a:xfrm flipH="1" flipV="1">
              <a:off x="6899275" y="5521325"/>
              <a:ext cx="1676400" cy="3175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8" name="文字方塊 157">
              <a:extLst>
                <a:ext uri="{FF2B5EF4-FFF2-40B4-BE49-F238E27FC236}">
                  <a16:creationId xmlns:a16="http://schemas.microsoft.com/office/drawing/2014/main" id="{CB60D4B1-E2CE-AB7A-9C87-29F6221CA4D5}"/>
                </a:ext>
              </a:extLst>
            </p:cNvPr>
            <p:cNvSpPr txBox="1"/>
            <p:nvPr/>
          </p:nvSpPr>
          <p:spPr>
            <a:xfrm>
              <a:off x="6530727" y="5306121"/>
              <a:ext cx="47598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A</a:t>
              </a:r>
              <a:endParaRPr lang="zh-TW" altLang="en-US" sz="1600" b="1" i="1" dirty="0"/>
            </a:p>
          </p:txBody>
        </p:sp>
        <p:sp>
          <p:nvSpPr>
            <p:cNvPr id="159" name="文字方塊 158">
              <a:extLst>
                <a:ext uri="{FF2B5EF4-FFF2-40B4-BE49-F238E27FC236}">
                  <a16:creationId xmlns:a16="http://schemas.microsoft.com/office/drawing/2014/main" id="{24ADA09B-44D2-7C38-7CAE-2D256282930D}"/>
                </a:ext>
              </a:extLst>
            </p:cNvPr>
            <p:cNvSpPr txBox="1"/>
            <p:nvPr/>
          </p:nvSpPr>
          <p:spPr>
            <a:xfrm>
              <a:off x="6545015" y="6023836"/>
              <a:ext cx="47598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B</a:t>
              </a:r>
              <a:endParaRPr lang="zh-TW" altLang="en-US" sz="1600" b="1" i="1" dirty="0"/>
            </a:p>
          </p:txBody>
        </p:sp>
        <p:sp>
          <p:nvSpPr>
            <p:cNvPr id="160" name="文字方塊 159">
              <a:extLst>
                <a:ext uri="{FF2B5EF4-FFF2-40B4-BE49-F238E27FC236}">
                  <a16:creationId xmlns:a16="http://schemas.microsoft.com/office/drawing/2014/main" id="{6F573021-BDA5-AD28-A084-686E8B797988}"/>
                </a:ext>
              </a:extLst>
            </p:cNvPr>
            <p:cNvSpPr txBox="1"/>
            <p:nvPr/>
          </p:nvSpPr>
          <p:spPr>
            <a:xfrm>
              <a:off x="8466016" y="5948481"/>
              <a:ext cx="47598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C</a:t>
              </a:r>
              <a:endParaRPr lang="zh-TW" altLang="en-US" sz="1600" b="1" i="1" dirty="0"/>
            </a:p>
          </p:txBody>
        </p:sp>
        <p:sp>
          <p:nvSpPr>
            <p:cNvPr id="161" name="文字方塊 160">
              <a:extLst>
                <a:ext uri="{FF2B5EF4-FFF2-40B4-BE49-F238E27FC236}">
                  <a16:creationId xmlns:a16="http://schemas.microsoft.com/office/drawing/2014/main" id="{56BD92B3-C194-4E14-11E6-5C236872BD8B}"/>
                </a:ext>
              </a:extLst>
            </p:cNvPr>
            <p:cNvSpPr txBox="1"/>
            <p:nvPr/>
          </p:nvSpPr>
          <p:spPr>
            <a:xfrm>
              <a:off x="8504235" y="5311944"/>
              <a:ext cx="47598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D</a:t>
              </a:r>
              <a:endParaRPr lang="zh-TW" altLang="en-US" sz="1600" b="1" i="1" dirty="0"/>
            </a:p>
          </p:txBody>
        </p:sp>
        <p:sp>
          <p:nvSpPr>
            <p:cNvPr id="162" name="文字方塊 161">
              <a:extLst>
                <a:ext uri="{FF2B5EF4-FFF2-40B4-BE49-F238E27FC236}">
                  <a16:creationId xmlns:a16="http://schemas.microsoft.com/office/drawing/2014/main" id="{D345C07A-4B6E-A0C3-F683-5AAB476355C0}"/>
                </a:ext>
              </a:extLst>
            </p:cNvPr>
            <p:cNvSpPr txBox="1"/>
            <p:nvPr/>
          </p:nvSpPr>
          <p:spPr>
            <a:xfrm>
              <a:off x="7971123" y="6443903"/>
              <a:ext cx="47598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E</a:t>
              </a:r>
              <a:endParaRPr lang="zh-TW" altLang="en-US" sz="1600" b="1" i="1" dirty="0"/>
            </a:p>
          </p:txBody>
        </p:sp>
        <p:sp>
          <p:nvSpPr>
            <p:cNvPr id="163" name="文字方塊 162">
              <a:extLst>
                <a:ext uri="{FF2B5EF4-FFF2-40B4-BE49-F238E27FC236}">
                  <a16:creationId xmlns:a16="http://schemas.microsoft.com/office/drawing/2014/main" id="{83E43264-8CE8-6A4B-A850-DEB760E3579A}"/>
                </a:ext>
              </a:extLst>
            </p:cNvPr>
            <p:cNvSpPr txBox="1"/>
            <p:nvPr/>
          </p:nvSpPr>
          <p:spPr>
            <a:xfrm>
              <a:off x="7346424" y="6046114"/>
              <a:ext cx="47598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600" b="1" i="1" dirty="0"/>
                <a:t>F</a:t>
              </a:r>
              <a:endParaRPr lang="zh-TW" altLang="en-US" sz="1600" b="1" i="1" dirty="0"/>
            </a:p>
          </p:txBody>
        </p:sp>
      </p:grpSp>
      <p:sp>
        <p:nvSpPr>
          <p:cNvPr id="5" name="文字方塊 4">
            <a:extLst>
              <a:ext uri="{FF2B5EF4-FFF2-40B4-BE49-F238E27FC236}">
                <a16:creationId xmlns:a16="http://schemas.microsoft.com/office/drawing/2014/main" id="{5BE615F1-E276-05B5-72F7-97214CB4F70D}"/>
              </a:ext>
            </a:extLst>
          </p:cNvPr>
          <p:cNvSpPr txBox="1"/>
          <p:nvPr/>
        </p:nvSpPr>
        <p:spPr>
          <a:xfrm>
            <a:off x="2244113" y="5093497"/>
            <a:ext cx="10503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dirty="0">
                <a:ea typeface="微軟正黑體" panose="020B0604030504040204" pitchFamily="34" charset="-120"/>
              </a:rPr>
              <a:t>圖</a:t>
            </a:r>
            <a:r>
              <a:rPr lang="en-US" altLang="zh-TW" sz="1600" dirty="0">
                <a:ea typeface="微軟正黑體" panose="020B0604030504040204" pitchFamily="34" charset="-120"/>
              </a:rPr>
              <a:t>(</a:t>
            </a:r>
            <a:r>
              <a:rPr lang="zh-TW" altLang="en-US" sz="1600" dirty="0">
                <a:ea typeface="微軟正黑體" panose="020B0604030504040204" pitchFamily="34" charset="-120"/>
              </a:rPr>
              <a:t>一</a:t>
            </a:r>
            <a:r>
              <a:rPr lang="en-US" altLang="zh-TW" sz="1600" dirty="0">
                <a:ea typeface="微軟正黑體" panose="020B0604030504040204" pitchFamily="34" charset="-120"/>
              </a:rPr>
              <a:t>)</a:t>
            </a:r>
            <a:endParaRPr lang="zh-TW" altLang="en-US" sz="1600" dirty="0">
              <a:ea typeface="微軟正黑體" panose="020B0604030504040204" pitchFamily="34" charset="-120"/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AD26339F-4EE1-7B83-2064-0DADAEF6F96C}"/>
              </a:ext>
            </a:extLst>
          </p:cNvPr>
          <p:cNvSpPr txBox="1"/>
          <p:nvPr/>
        </p:nvSpPr>
        <p:spPr>
          <a:xfrm>
            <a:off x="5135252" y="5088517"/>
            <a:ext cx="10503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600" dirty="0">
                <a:ea typeface="微軟正黑體" panose="020B0604030504040204" pitchFamily="34" charset="-120"/>
              </a:rPr>
              <a:t>圖</a:t>
            </a:r>
            <a:r>
              <a:rPr lang="en-US" altLang="zh-TW" sz="1600" dirty="0">
                <a:ea typeface="微軟正黑體" panose="020B0604030504040204" pitchFamily="34" charset="-120"/>
              </a:rPr>
              <a:t>(</a:t>
            </a:r>
            <a:r>
              <a:rPr lang="zh-TW" altLang="en-US" sz="1600" dirty="0">
                <a:ea typeface="微軟正黑體" panose="020B0604030504040204" pitchFamily="34" charset="-120"/>
              </a:rPr>
              <a:t>二</a:t>
            </a:r>
            <a:r>
              <a:rPr lang="en-US" altLang="zh-TW" sz="1600" dirty="0">
                <a:ea typeface="微軟正黑體" panose="020B0604030504040204" pitchFamily="34" charset="-120"/>
              </a:rPr>
              <a:t>)</a:t>
            </a:r>
            <a:endParaRPr lang="zh-TW" altLang="en-US" sz="1600" dirty="0">
              <a:ea typeface="微軟正黑體" panose="020B0604030504040204" pitchFamily="34" charset="-120"/>
            </a:endParaRPr>
          </a:p>
        </p:txBody>
      </p: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41640149-4089-53A9-7090-7993042A6F01}"/>
              </a:ext>
            </a:extLst>
          </p:cNvPr>
          <p:cNvSpPr/>
          <p:nvPr/>
        </p:nvSpPr>
        <p:spPr>
          <a:xfrm>
            <a:off x="5669228" y="2026593"/>
            <a:ext cx="2893747" cy="484582"/>
          </a:xfrm>
          <a:prstGeom prst="roundRect">
            <a:avLst>
              <a:gd name="adj" fmla="val 29091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44000" rIns="0" bIns="180000" rtlCol="0" anchor="ctr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摺疊前後對應的角度相等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BC78D37B-C63B-28B9-6DF5-35082A86B4EE}"/>
              </a:ext>
            </a:extLst>
          </p:cNvPr>
          <p:cNvSpPr/>
          <p:nvPr/>
        </p:nvSpPr>
        <p:spPr>
          <a:xfrm>
            <a:off x="9556775" y="2819674"/>
            <a:ext cx="2414162" cy="559349"/>
          </a:xfrm>
          <a:prstGeom prst="roundRect">
            <a:avLst>
              <a:gd name="adj" fmla="val 25675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180000" rIns="0" bIns="180000" rtlCol="0" anchor="ctr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三角形內角和 </a:t>
            </a:r>
            <a:r>
              <a:rPr lang="en-US" altLang="zh-TW" b="1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= 180</a:t>
            </a:r>
            <a:r>
              <a:rPr lang="en-US" altLang="zh-TW" b="1" baseline="40000" dirty="0">
                <a:solidFill>
                  <a:schemeClr val="tx1"/>
                </a:solidFill>
                <a:latin typeface="+mj-lt"/>
                <a:ea typeface="微軟正黑體" panose="020B0604030504040204" pitchFamily="34" charset="-120"/>
                <a:sym typeface="Symbol" panose="05050102010706020507" pitchFamily="18" charset="2"/>
              </a:rPr>
              <a:t>o</a:t>
            </a:r>
          </a:p>
        </p:txBody>
      </p:sp>
      <p:sp>
        <p:nvSpPr>
          <p:cNvPr id="16" name="矩形: 圓角 15">
            <a:extLst>
              <a:ext uri="{FF2B5EF4-FFF2-40B4-BE49-F238E27FC236}">
                <a16:creationId xmlns:a16="http://schemas.microsoft.com/office/drawing/2014/main" id="{24C4C784-BADE-64C7-33DF-D4DE171EAF56}"/>
              </a:ext>
            </a:extLst>
          </p:cNvPr>
          <p:cNvSpPr/>
          <p:nvPr/>
        </p:nvSpPr>
        <p:spPr>
          <a:xfrm>
            <a:off x="9580230" y="4009167"/>
            <a:ext cx="2323175" cy="926894"/>
          </a:xfrm>
          <a:prstGeom prst="roundRect">
            <a:avLst>
              <a:gd name="adj" fmla="val 16735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三角形外角定理：</a:t>
            </a:r>
            <a:b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</a:b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外角 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= 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內對角之和</a:t>
            </a: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F71DB952-0D72-2775-95EA-DC44881EE82C}"/>
              </a:ext>
            </a:extLst>
          </p:cNvPr>
          <p:cNvSpPr txBox="1"/>
          <p:nvPr/>
        </p:nvSpPr>
        <p:spPr>
          <a:xfrm>
            <a:off x="1444203" y="2698833"/>
            <a:ext cx="624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30</a:t>
            </a:r>
            <a:r>
              <a:rPr lang="en-US" altLang="zh-TW" b="1" baseline="40000" dirty="0">
                <a:latin typeface="+mj-lt"/>
              </a:rPr>
              <a:t>o</a:t>
            </a:r>
            <a:endParaRPr lang="zh-TW" altLang="en-US" b="1" baseline="40000" dirty="0">
              <a:latin typeface="+mj-lt"/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8EA3BA35-F484-35C9-4430-AFFB9440DD5C}"/>
              </a:ext>
            </a:extLst>
          </p:cNvPr>
          <p:cNvSpPr txBox="1"/>
          <p:nvPr/>
        </p:nvSpPr>
        <p:spPr>
          <a:xfrm>
            <a:off x="1470079" y="4320196"/>
            <a:ext cx="616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35</a:t>
            </a:r>
            <a:r>
              <a:rPr lang="en-US" altLang="zh-TW" b="1" baseline="40000" dirty="0">
                <a:latin typeface="+mj-lt"/>
              </a:rPr>
              <a:t>o</a:t>
            </a:r>
            <a:endParaRPr lang="zh-TW" altLang="en-US" b="1" baseline="40000" dirty="0">
              <a:latin typeface="+mj-lt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1F28C866-0581-0065-ED0A-07D7952D514B}"/>
              </a:ext>
            </a:extLst>
          </p:cNvPr>
          <p:cNvSpPr txBox="1"/>
          <p:nvPr/>
        </p:nvSpPr>
        <p:spPr>
          <a:xfrm>
            <a:off x="2883091" y="4602015"/>
            <a:ext cx="624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55</a:t>
            </a:r>
            <a:r>
              <a:rPr lang="en-US" altLang="zh-TW" b="1" baseline="40000" dirty="0">
                <a:latin typeface="+mj-lt"/>
              </a:rPr>
              <a:t>o</a:t>
            </a:r>
            <a:endParaRPr lang="zh-TW" altLang="en-US" b="1" baseline="40000" dirty="0">
              <a:latin typeface="+mj-lt"/>
            </a:endParaRPr>
          </a:p>
        </p:txBody>
      </p:sp>
      <p:sp>
        <p:nvSpPr>
          <p:cNvPr id="13" name="文字方塊 12">
            <a:extLst>
              <a:ext uri="{FF2B5EF4-FFF2-40B4-BE49-F238E27FC236}">
                <a16:creationId xmlns:a16="http://schemas.microsoft.com/office/drawing/2014/main" id="{67BA9FE6-92E2-C53B-AB2D-44EB6DA2BA0B}"/>
              </a:ext>
            </a:extLst>
          </p:cNvPr>
          <p:cNvSpPr txBox="1"/>
          <p:nvPr/>
        </p:nvSpPr>
        <p:spPr>
          <a:xfrm>
            <a:off x="5760260" y="4593198"/>
            <a:ext cx="624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55</a:t>
            </a:r>
            <a:r>
              <a:rPr lang="en-US" altLang="zh-TW" b="1" baseline="40000" dirty="0">
                <a:latin typeface="+mj-lt"/>
              </a:rPr>
              <a:t>o</a:t>
            </a:r>
            <a:endParaRPr lang="zh-TW" altLang="en-US" b="1" baseline="40000" dirty="0">
              <a:latin typeface="+mj-lt"/>
            </a:endParaRPr>
          </a:p>
        </p:txBody>
      </p:sp>
      <p:sp>
        <p:nvSpPr>
          <p:cNvPr id="18" name="手繪多邊形: 圖案 17">
            <a:extLst>
              <a:ext uri="{FF2B5EF4-FFF2-40B4-BE49-F238E27FC236}">
                <a16:creationId xmlns:a16="http://schemas.microsoft.com/office/drawing/2014/main" id="{C8BADFCA-B2B3-C6E1-21C7-C41FD9984C35}"/>
              </a:ext>
            </a:extLst>
          </p:cNvPr>
          <p:cNvSpPr/>
          <p:nvPr/>
        </p:nvSpPr>
        <p:spPr>
          <a:xfrm>
            <a:off x="1808922" y="2872409"/>
            <a:ext cx="357808" cy="154762"/>
          </a:xfrm>
          <a:custGeom>
            <a:avLst/>
            <a:gdLst>
              <a:gd name="connsiteX0" fmla="*/ 357808 w 357808"/>
              <a:gd name="connsiteY0" fmla="*/ 0 h 154762"/>
              <a:gd name="connsiteX1" fmla="*/ 238539 w 357808"/>
              <a:gd name="connsiteY1" fmla="*/ 149087 h 154762"/>
              <a:gd name="connsiteX2" fmla="*/ 0 w 357808"/>
              <a:gd name="connsiteY2" fmla="*/ 109330 h 154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7808" h="154762">
                <a:moveTo>
                  <a:pt x="357808" y="0"/>
                </a:moveTo>
                <a:cubicBezTo>
                  <a:pt x="327991" y="65432"/>
                  <a:pt x="298174" y="130865"/>
                  <a:pt x="238539" y="149087"/>
                </a:cubicBezTo>
                <a:cubicBezTo>
                  <a:pt x="178904" y="167309"/>
                  <a:pt x="89452" y="138319"/>
                  <a:pt x="0" y="109330"/>
                </a:cubicBezTo>
              </a:path>
            </a:pathLst>
          </a:custGeom>
          <a:noFill/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94865998-6EC6-A878-E2CC-08B2A0B86B99}"/>
              </a:ext>
            </a:extLst>
          </p:cNvPr>
          <p:cNvSpPr txBox="1"/>
          <p:nvPr/>
        </p:nvSpPr>
        <p:spPr>
          <a:xfrm>
            <a:off x="4311149" y="2750992"/>
            <a:ext cx="624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30</a:t>
            </a:r>
            <a:r>
              <a:rPr lang="en-US" altLang="zh-TW" b="1" baseline="40000" dirty="0">
                <a:latin typeface="+mj-lt"/>
              </a:rPr>
              <a:t>o</a:t>
            </a:r>
            <a:endParaRPr lang="zh-TW" altLang="en-US" b="1" baseline="40000" dirty="0">
              <a:latin typeface="+mj-lt"/>
            </a:endParaRPr>
          </a:p>
        </p:txBody>
      </p:sp>
      <p:sp>
        <p:nvSpPr>
          <p:cNvPr id="22" name="手繪多邊形: 圖案 21">
            <a:extLst>
              <a:ext uri="{FF2B5EF4-FFF2-40B4-BE49-F238E27FC236}">
                <a16:creationId xmlns:a16="http://schemas.microsoft.com/office/drawing/2014/main" id="{85FE006A-A7E0-8AB5-AFE5-8F13CB281EE4}"/>
              </a:ext>
            </a:extLst>
          </p:cNvPr>
          <p:cNvSpPr/>
          <p:nvPr/>
        </p:nvSpPr>
        <p:spPr>
          <a:xfrm>
            <a:off x="4675868" y="2924568"/>
            <a:ext cx="357808" cy="154762"/>
          </a:xfrm>
          <a:custGeom>
            <a:avLst/>
            <a:gdLst>
              <a:gd name="connsiteX0" fmla="*/ 357808 w 357808"/>
              <a:gd name="connsiteY0" fmla="*/ 0 h 154762"/>
              <a:gd name="connsiteX1" fmla="*/ 238539 w 357808"/>
              <a:gd name="connsiteY1" fmla="*/ 149087 h 154762"/>
              <a:gd name="connsiteX2" fmla="*/ 0 w 357808"/>
              <a:gd name="connsiteY2" fmla="*/ 109330 h 154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7808" h="154762">
                <a:moveTo>
                  <a:pt x="357808" y="0"/>
                </a:moveTo>
                <a:cubicBezTo>
                  <a:pt x="327991" y="65432"/>
                  <a:pt x="298174" y="130865"/>
                  <a:pt x="238539" y="149087"/>
                </a:cubicBezTo>
                <a:cubicBezTo>
                  <a:pt x="178904" y="167309"/>
                  <a:pt x="89452" y="138319"/>
                  <a:pt x="0" y="109330"/>
                </a:cubicBezTo>
              </a:path>
            </a:pathLst>
          </a:custGeom>
          <a:noFill/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手繪多邊形: 圖案 26">
            <a:extLst>
              <a:ext uri="{FF2B5EF4-FFF2-40B4-BE49-F238E27FC236}">
                <a16:creationId xmlns:a16="http://schemas.microsoft.com/office/drawing/2014/main" id="{92FA1F20-C497-24F0-89EC-ACA84DF86AF4}"/>
              </a:ext>
            </a:extLst>
          </p:cNvPr>
          <p:cNvSpPr/>
          <p:nvPr/>
        </p:nvSpPr>
        <p:spPr>
          <a:xfrm>
            <a:off x="1918252" y="4424799"/>
            <a:ext cx="238539" cy="167079"/>
          </a:xfrm>
          <a:custGeom>
            <a:avLst/>
            <a:gdLst>
              <a:gd name="connsiteX0" fmla="*/ 238539 w 238539"/>
              <a:gd name="connsiteY0" fmla="*/ 167079 h 167079"/>
              <a:gd name="connsiteX1" fmla="*/ 188844 w 238539"/>
              <a:gd name="connsiteY1" fmla="*/ 8053 h 167079"/>
              <a:gd name="connsiteX2" fmla="*/ 0 w 238539"/>
              <a:gd name="connsiteY2" fmla="*/ 37871 h 167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8539" h="167079">
                <a:moveTo>
                  <a:pt x="238539" y="167079"/>
                </a:moveTo>
                <a:cubicBezTo>
                  <a:pt x="233569" y="98333"/>
                  <a:pt x="228600" y="29588"/>
                  <a:pt x="188844" y="8053"/>
                </a:cubicBezTo>
                <a:cubicBezTo>
                  <a:pt x="149088" y="-13482"/>
                  <a:pt x="74544" y="12194"/>
                  <a:pt x="0" y="37871"/>
                </a:cubicBezTo>
              </a:path>
            </a:pathLst>
          </a:custGeom>
          <a:noFill/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C0A73C84-DE7B-03A9-A45F-BAED13454636}"/>
              </a:ext>
            </a:extLst>
          </p:cNvPr>
          <p:cNvSpPr txBox="1"/>
          <p:nvPr/>
        </p:nvSpPr>
        <p:spPr>
          <a:xfrm>
            <a:off x="4333605" y="4381322"/>
            <a:ext cx="616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35</a:t>
            </a:r>
            <a:r>
              <a:rPr lang="en-US" altLang="zh-TW" b="1" baseline="40000" dirty="0">
                <a:latin typeface="+mj-lt"/>
              </a:rPr>
              <a:t>o</a:t>
            </a:r>
            <a:endParaRPr lang="zh-TW" altLang="en-US" b="1" baseline="40000" dirty="0">
              <a:latin typeface="+mj-lt"/>
            </a:endParaRPr>
          </a:p>
        </p:txBody>
      </p:sp>
      <p:sp>
        <p:nvSpPr>
          <p:cNvPr id="29" name="手繪多邊形: 圖案 28">
            <a:extLst>
              <a:ext uri="{FF2B5EF4-FFF2-40B4-BE49-F238E27FC236}">
                <a16:creationId xmlns:a16="http://schemas.microsoft.com/office/drawing/2014/main" id="{2C843DDB-E7AE-D57D-85D7-C7C56BD740F1}"/>
              </a:ext>
            </a:extLst>
          </p:cNvPr>
          <p:cNvSpPr/>
          <p:nvPr/>
        </p:nvSpPr>
        <p:spPr>
          <a:xfrm>
            <a:off x="4781778" y="4485925"/>
            <a:ext cx="238539" cy="167079"/>
          </a:xfrm>
          <a:custGeom>
            <a:avLst/>
            <a:gdLst>
              <a:gd name="connsiteX0" fmla="*/ 238539 w 238539"/>
              <a:gd name="connsiteY0" fmla="*/ 167079 h 167079"/>
              <a:gd name="connsiteX1" fmla="*/ 188844 w 238539"/>
              <a:gd name="connsiteY1" fmla="*/ 8053 h 167079"/>
              <a:gd name="connsiteX2" fmla="*/ 0 w 238539"/>
              <a:gd name="connsiteY2" fmla="*/ 37871 h 1670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8539" h="167079">
                <a:moveTo>
                  <a:pt x="238539" y="167079"/>
                </a:moveTo>
                <a:cubicBezTo>
                  <a:pt x="233569" y="98333"/>
                  <a:pt x="228600" y="29588"/>
                  <a:pt x="188844" y="8053"/>
                </a:cubicBezTo>
                <a:cubicBezTo>
                  <a:pt x="149088" y="-13482"/>
                  <a:pt x="74544" y="12194"/>
                  <a:pt x="0" y="37871"/>
                </a:cubicBezTo>
              </a:path>
            </a:pathLst>
          </a:custGeom>
          <a:noFill/>
          <a:ln w="1270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0" name="筆跡 29">
                <a:extLst>
                  <a:ext uri="{FF2B5EF4-FFF2-40B4-BE49-F238E27FC236}">
                    <a16:creationId xmlns:a16="http://schemas.microsoft.com/office/drawing/2014/main" id="{5F924BCD-7B04-C9EC-F858-6FBEEBAC819C}"/>
                  </a:ext>
                </a:extLst>
              </p14:cNvPr>
              <p14:cNvContentPartPr/>
              <p14:nvPr/>
            </p14:nvContentPartPr>
            <p14:xfrm>
              <a:off x="5270760" y="3827880"/>
              <a:ext cx="571320" cy="563040"/>
            </p14:xfrm>
          </p:contentPart>
        </mc:Choice>
        <mc:Fallback>
          <p:pic>
            <p:nvPicPr>
              <p:cNvPr id="30" name="筆跡 29">
                <a:extLst>
                  <a:ext uri="{FF2B5EF4-FFF2-40B4-BE49-F238E27FC236}">
                    <a16:creationId xmlns:a16="http://schemas.microsoft.com/office/drawing/2014/main" id="{5F924BCD-7B04-C9EC-F858-6FBEEBAC819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261400" y="3818520"/>
                <a:ext cx="590040" cy="58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1" name="筆跡 30">
                <a:extLst>
                  <a:ext uri="{FF2B5EF4-FFF2-40B4-BE49-F238E27FC236}">
                    <a16:creationId xmlns:a16="http://schemas.microsoft.com/office/drawing/2014/main" id="{5DD6070C-5CA2-D2EB-CC88-4584E05FD58B}"/>
                  </a:ext>
                </a:extLst>
              </p14:cNvPr>
              <p14:cNvContentPartPr/>
              <p14:nvPr/>
            </p14:nvContentPartPr>
            <p14:xfrm>
              <a:off x="5099040" y="3085920"/>
              <a:ext cx="2614680" cy="1729080"/>
            </p14:xfrm>
          </p:contentPart>
        </mc:Choice>
        <mc:Fallback>
          <p:pic>
            <p:nvPicPr>
              <p:cNvPr id="31" name="筆跡 30">
                <a:extLst>
                  <a:ext uri="{FF2B5EF4-FFF2-40B4-BE49-F238E27FC236}">
                    <a16:creationId xmlns:a16="http://schemas.microsoft.com/office/drawing/2014/main" id="{5DD6070C-5CA2-D2EB-CC88-4584E05FD58B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089680" y="3076560"/>
                <a:ext cx="2633400" cy="1747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32" name="筆跡 31">
                <a:extLst>
                  <a:ext uri="{FF2B5EF4-FFF2-40B4-BE49-F238E27FC236}">
                    <a16:creationId xmlns:a16="http://schemas.microsoft.com/office/drawing/2014/main" id="{35AB014C-18C9-8768-1A14-1408CEB9D224}"/>
                  </a:ext>
                </a:extLst>
              </p14:cNvPr>
              <p14:cNvContentPartPr/>
              <p14:nvPr/>
            </p14:nvContentPartPr>
            <p14:xfrm>
              <a:off x="6774840" y="2593080"/>
              <a:ext cx="1686600" cy="765720"/>
            </p14:xfrm>
          </p:contentPart>
        </mc:Choice>
        <mc:Fallback>
          <p:pic>
            <p:nvPicPr>
              <p:cNvPr id="32" name="筆跡 31">
                <a:extLst>
                  <a:ext uri="{FF2B5EF4-FFF2-40B4-BE49-F238E27FC236}">
                    <a16:creationId xmlns:a16="http://schemas.microsoft.com/office/drawing/2014/main" id="{35AB014C-18C9-8768-1A14-1408CEB9D224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765480" y="2583720"/>
                <a:ext cx="1705320" cy="78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33" name="筆跡 32">
                <a:extLst>
                  <a:ext uri="{FF2B5EF4-FFF2-40B4-BE49-F238E27FC236}">
                    <a16:creationId xmlns:a16="http://schemas.microsoft.com/office/drawing/2014/main" id="{9D533E7C-E11E-4160-5676-EB0ABB84DA14}"/>
                  </a:ext>
                </a:extLst>
              </p14:cNvPr>
              <p14:cNvContentPartPr/>
              <p14:nvPr/>
            </p14:nvContentPartPr>
            <p14:xfrm>
              <a:off x="1913400" y="1974240"/>
              <a:ext cx="7398000" cy="2793960"/>
            </p14:xfrm>
          </p:contentPart>
        </mc:Choice>
        <mc:Fallback>
          <p:pic>
            <p:nvPicPr>
              <p:cNvPr id="33" name="筆跡 32">
                <a:extLst>
                  <a:ext uri="{FF2B5EF4-FFF2-40B4-BE49-F238E27FC236}">
                    <a16:creationId xmlns:a16="http://schemas.microsoft.com/office/drawing/2014/main" id="{9D533E7C-E11E-4160-5676-EB0ABB84DA14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904040" y="1964880"/>
                <a:ext cx="7416720" cy="2812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819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 animBg="1"/>
      <p:bldP spid="10" grpId="0" animBg="1"/>
      <p:bldP spid="14" grpId="0" animBg="1"/>
      <p:bldP spid="16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22284</TotalTime>
  <Words>1296</Words>
  <Application>Microsoft Office PowerPoint</Application>
  <PresentationFormat>寬螢幕</PresentationFormat>
  <Paragraphs>107</Paragraphs>
  <Slides>2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摺疊後求角度</vt:lpstr>
      <vt:lpstr>解法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1124</cp:revision>
  <dcterms:created xsi:type="dcterms:W3CDTF">2015-07-26T15:18:38Z</dcterms:created>
  <dcterms:modified xsi:type="dcterms:W3CDTF">2024-07-12T06:49:29Z</dcterms:modified>
</cp:coreProperties>
</file>