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78" dt="2023-09-21T05:40:48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9051" autoAdjust="0"/>
  </p:normalViewPr>
  <p:slideViewPr>
    <p:cSldViewPr snapToGrid="0">
      <p:cViewPr varScale="1">
        <p:scale>
          <a:sx n="22" d="100"/>
          <a:sy n="22" d="100"/>
        </p:scale>
        <p:origin x="2476" y="36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595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1T05:43:54.829" v="2810" actId="692"/>
      <pc:docMkLst>
        <pc:docMk/>
      </pc:docMkLst>
      <pc:sldChg chg="addSp delSp modSp mod delAnim modAnim">
        <pc:chgData name="代數白痴 顧" userId="316db6a4f7ef8138" providerId="LiveId" clId="{BC4C418C-2448-478E-8648-316E8421B4D4}" dt="2023-09-21T05:40:48.875" v="2789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mod ord">
          <ac:chgData name="代數白痴 顧" userId="316db6a4f7ef8138" providerId="LiveId" clId="{BC4C418C-2448-478E-8648-316E8421B4D4}" dt="2023-09-21T05:39:00.763" v="2777" actId="167"/>
          <ac:spMkLst>
            <pc:docMk/>
            <pc:sldMk cId="754667137" sldId="386"/>
            <ac:spMk id="4" creationId="{76252839-F704-D428-20B4-399D3BA2F524}"/>
          </ac:spMkLst>
        </pc:spChg>
        <pc:spChg chg="add mod ord">
          <ac:chgData name="代數白痴 顧" userId="316db6a4f7ef8138" providerId="LiveId" clId="{BC4C418C-2448-478E-8648-316E8421B4D4}" dt="2023-09-21T05:40:34.738" v="2786" actId="167"/>
          <ac:spMkLst>
            <pc:docMk/>
            <pc:sldMk cId="754667137" sldId="386"/>
            <ac:spMk id="7" creationId="{C54825F2-9387-4F70-A8E0-FC31D1DEE28F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9" creationId="{B2F05D3D-564D-3D15-DDCA-6AA9DB9C8E6D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mod">
          <ac:chgData name="代數白痴 顧" userId="316db6a4f7ef8138" providerId="LiveId" clId="{BC4C418C-2448-478E-8648-316E8421B4D4}" dt="2023-09-20T23:47:33.956" v="93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0T23:53:35.781" v="656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4" creationId="{CD62FF1D-E72E-6199-0E4D-25B61CC95A1C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5" creationId="{C7A20CF9-EC92-B0CB-EFC4-A8A43C734F87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6" creationId="{228B9FF3-A3D2-1DDC-4106-0877D23FAE2F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7" creationId="{D297C042-0E76-1538-2A53-BABBFA025430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8" creationId="{019A36AB-EDF6-F85B-983E-69EC9AC6A045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9" creationId="{0C9873A3-9A41-741D-B682-E3C58BA83A1B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1T00:43:46.237" v="772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1T00:43:46.237" v="772"/>
          <ac:spMkLst>
            <pc:docMk/>
            <pc:sldMk cId="754667137" sldId="386"/>
            <ac:spMk id="124" creationId="{E2EF30B9-102F-7A4D-0114-5A38E89A51A8}"/>
          </ac:spMkLst>
        </pc:spChg>
        <pc:spChg chg="mod">
          <ac:chgData name="代數白痴 顧" userId="316db6a4f7ef8138" providerId="LiveId" clId="{BC4C418C-2448-478E-8648-316E8421B4D4}" dt="2023-09-21T00:48:07.758" v="965" actId="14100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1T00:45:21.423" v="938" actId="20577"/>
          <ac:spMkLst>
            <pc:docMk/>
            <pc:sldMk cId="754667137" sldId="386"/>
            <ac:spMk id="126" creationId="{8A0E8D83-3163-C65A-85C0-A9A19EDD089E}"/>
          </ac:spMkLst>
        </pc:spChg>
        <pc:spChg chg="add mod or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49" creationId="{7EE51257-9C7E-51C2-95A7-AF2876D15BB2}"/>
          </ac:spMkLst>
        </pc:spChg>
        <pc:spChg chg="add mod or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0" creationId="{164F6070-D891-9C81-4B31-6CD6AFC02C18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8" creationId="{5E9AB1C6-BE0B-F867-82CE-E47B56B3DE24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9" creationId="{6D23D6E4-1D7A-44B8-2CFD-AABA47B83744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0" creationId="{064D149F-1EB2-289E-0B53-67E34A70CB8B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1" creationId="{136FEEA0-A41A-BA97-F45D-53A4785389FA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2" creationId="{DF0081A1-2724-22EE-1195-AB1B2BDECF8C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3" creationId="{D0B49CAF-775D-DE29-C252-24A13BCA87C7}"/>
          </ac:spMkLst>
        </pc:s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">
          <ac:chgData name="代數白痴 顧" userId="316db6a4f7ef8138" providerId="LiveId" clId="{BC4C418C-2448-478E-8648-316E8421B4D4}" dt="2023-09-21T00:53:58.204" v="105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mod">
          <ac:chgData name="代數白痴 顧" userId="316db6a4f7ef8138" providerId="LiveId" clId="{BC4C418C-2448-478E-8648-316E8421B4D4}" dt="2023-09-21T00:53:58.204" v="1054" actId="164"/>
          <ac:grpSpMkLst>
            <pc:docMk/>
            <pc:sldMk cId="754667137" sldId="386"/>
            <ac:grpSpMk id="164" creationId="{ABBB0B38-3B73-7C7A-390D-D0FAF877D0A7}"/>
          </ac:grpSpMkLst>
        </pc:grp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0T23:51:23.196" v="433" actId="14100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0T23:51:33.811" v="514" actId="1038"/>
          <ac:cxnSpMkLst>
            <pc:docMk/>
            <pc:sldMk cId="754667137" sldId="386"/>
            <ac:cxnSpMk id="6" creationId="{B20D77E5-8111-71B0-A0BD-12C4F06B65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89" creationId="{A9ACC9B3-2C6D-DB5F-0CE0-E5FEFDF43C33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1" creationId="{EF140235-2DB4-0FF0-77C6-B08A0E82DC99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2" creationId="{21D69562-5FAE-E43D-1416-D7FBA320B28A}"/>
          </ac:cxnSpMkLst>
        </pc:cxnChg>
        <pc:cxnChg chg="add mod topLvl">
          <ac:chgData name="代數白痴 顧" userId="316db6a4f7ef8138" providerId="LiveId" clId="{BC4C418C-2448-478E-8648-316E8421B4D4}" dt="2023-09-21T05:39:08.453" v="2778" actId="14100"/>
          <ac:cxnSpMkLst>
            <pc:docMk/>
            <pc:sldMk cId="754667137" sldId="386"/>
            <ac:cxnSpMk id="93" creationId="{BC2CEA5C-DA60-2E1B-2A24-372276078C0C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mod topLvl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mod topLvl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1T00:48:48.700" v="970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4" creationId="{3D69CC68-C703-A39D-B9E4-432A1C65CC2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7" creationId="{F12E6A03-247A-EFD9-CA97-788B1CF18BF7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9" creationId="{E102C109-6E6A-1673-603A-9BE73BCB277F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1" creationId="{69DDB54A-6FD3-0E21-2B1F-C96865682424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4" creationId="{19087189-9E4E-0ECF-6A39-95914E3DC8D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6" creationId="{FA518E53-9A62-6667-A9EF-968A0BD22286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Anim">
        <pc:chgData name="代數白痴 顧" userId="316db6a4f7ef8138" providerId="LiveId" clId="{BC4C418C-2448-478E-8648-316E8421B4D4}" dt="2023-09-21T05:43:54.829" v="2810" actId="692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NotesTx">
        <pc:chgData name="代數白痴 顧" userId="316db6a4f7ef8138" providerId="LiveId" clId="{BC4C418C-2448-478E-8648-316E8421B4D4}" dt="2023-09-20T23:37:59.933" v="80" actId="20577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0T23:37:44.397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BC4C418C-2448-478E-8648-316E8421B4D4}" dt="2023-09-21T05:33:49.239" v="2761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6T02:14:20.6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5885 3759 624 0,'0'0'0'16,"0"0"242"-16,0 0-134 0,0 0 34 16,0 0-37-16,-33-66-7 0,33 59 7 15,-6 0-26-15,4 5 0 0,2 2 5 16,-4 0-21-16,4 0-16 16,4 2-24-16,2 7-14 0,0 7 25 15,11 4 16-15,-5 4-19 0,5-3-3 16,1-5-8-16,3-3-4 0,2-5 1 15,1-3-2-15,3-5-2 0,2-4 2 16,6-7-15-16,-6-4 0 16,2 1 0-16,-4 2 0 0,-2-2 0 15,0 6 0-15,-2 3 0 0,1 0 0 16,-3 5 0-16,0 0 0 0,1 5 0 16,1 2 0-16,-2-1 0 0,-3 1 0 15,-1 1 0-15,0-2 0 16,1 1 0-16,-1-1 0 0,1-4 0 15,-1 1 0-15,8-3 0 0,-3 0 0 16,5-6 0-16,-4-2 0 0,0-1 0 16,2-2 0-1,-3 4 0-15,-1 5 0 0,-5 0 0 0,-1 7 0 16,-1 5 0-16,-3 3 0 0,3 2 0 16,-6 2 0-16,5-2 0 0,-3-2 0 15,5-5 0-15,-3-1 0 0,7-2 0 16,1-2 0-16,3-3 0 0,8 0 0 15,6-6 0-15,3 3 0 0,3 1 0 16,-6 2 0-16,7 3 0 16,-3 2 0-1,-2 0 0-15,3-3 0 0,3-2 0 0,7-11 0 0,10-11 0 16,6-11-145-16,2-9-309 0,-14-7-712 16</inkml:trace>
  <inkml:trace contextRef="#ctx0" brushRef="#br0" timeOffset="2358.55">18474 3835 165 0,'0'0'0'0,"0"0"5"16,0 0-5-16,0 0 0 0,0 0-28 16,0 0 1-16,0 0-30 0</inkml:trace>
  <inkml:trace contextRef="#ctx0" brushRef="#br0" timeOffset="5949.96">14935 6332 366 0,'0'0'0'0,"-10"-15"68"0,8 8-47 0,-3-1-6 16,5 2 10-16,-2 0 4 15,0 1 8-15,0 0 3 0,0 2 16 16,-2-1 21-16,0-1-2 0,2 1 12 15,-2 0 33-15,0 0-35 0,-1 0 11 16,3 1 4-16,-4 1-20 0,4 0 3 16,-2 0 6-16,4 1-19 15,0 0-13-15,0 1-17 0,0 0-21 16,0 0 4-16,0 0-4 0,0 0-10 16,0 1-1-16,4 2-2 0,4 2 6 15,-1 2 19-15,3 4 4 16,0 1-11-16,3 3 1 0,-1 3-3 15,2 0-6-15,1 2 2 0,-1 0-4 16,5 0-8-16,-9-2 7 0,7 0-2 16,-9 0-6-16,7-3 7 0,-7 1-9 15,6-3-3-15,-9 1 0 0,3-5 0 16,-2-1 0-16,-2-4 0 16,-4-1 0-16,0-1 0 0,2-2 0 15,-2 0 0-15,0 0 0 0,0-1 0 16,0 1 0-16,0 0 0 0,0-3 0 15,0 3 0-15,0-3-53 0,4-8-16 16,7-2-96-16,-3-3-99 0,0 0-142 16</inkml:trace>
  <inkml:trace contextRef="#ctx0" brushRef="#br0" timeOffset="6965.86">17446 6227 530 0,'0'0'0'0,"0"0"269"0,0 0-160 16,0 0 1-16,0 0 0 0,0 0-33 15,0 0-14-15,0 0 7 16,0 0-20-16,0-16 12 0,0 16 3 15,0 0-11-15,0 0 11 0,0-1 7 16,0 1-24-16,0 0 4 0,0 0-1 16,0 0-22-16,0 0 0 0,0 0-3 15,0 0-11-15,0 0 4 0,0 0-4 16,0 0-9-16,0 0 4 0,0 0-4 16,-2 0-5-16,2 0 4 15,0 0 0-15,0 0-9 0,0 0 8 16,0 0-2-16,0 0-3 0,0 0 1 15,0 0 0-15,0 0 0 0,0 0 0 16,0 0 0-16,0 0 0 0,0 0 0 16,0 0 5-16,0 0-9 15,0 0 8-15,0 0 5 0,0 0-6 16,0 0 3-16,0 0-6 0,0 0 0 16,0 0 0-16,0 0 0 0,-2 0 0 15,-2 4 0-15,-6 3 0 0,4 4 0 16,-9 6 0-16,5 7 0 15,-7 5 0-15,1 5 0 0,3 4 0 16,-3 4 0-16,1 0 0 0,3-2 0 16,-2-3 0-16,7-5 0 0,-1-7 0 15,2-3 0-15,2-6 0 16,4-4 0-16,0-2 0 0,-4-7 0 16,4 0 0-16,0-3 0 0,0 2 0 15,0-2 0-15,0 0 0 0,0 0 0 16,0 0 0-16,0 0 0 0,0 0 0 15,0 0 0-15,0-1-37 0,0-5-1 16,4 0-55-16,0-2-57 16,2 0-92-16,-2 1-180 0,-4 2-506 15</inkml:trace>
  <inkml:trace contextRef="#ctx0" brushRef="#br0" timeOffset="8616.11">15805 6095 313 0,'0'0'0'16,"0"0"101"-16,0 0-47 0,0 0-9 15,0 0 11-15,0 0 10 16,0 0-15-16,0 0-1 0,0 0 43 15,-10-6-8-15,8 5-12 0,0 1 12 16,0 0-22-16,2 0-1 0,0 0-2 16,0 0-16-16,0 0 7 0,-4 0 3 15,4 0-12-15,-3 0-3 16,3 0-6-16,0 0-17 0,0 0 3 16,0 1 5-16,0-1-6 0,0 3 6 15,7 0 19-15,-3 1-9 0,0 0-5 16,-4 2 3-16,4 1-5 0,2-1 4 15,3 3-2-15,-5-1-11 16,0 0 2-16,2 0-2 0,4 0-10 16,-6-1 4-16,5 0 0 0,1-1-7 15,-2-1 5-15,5-1 1 0,-5 3-6 16,-2-2 7-16,5 1 0 0,-5 0-8 31,2-2 8-31,0 2-3 0,1-1-7 0,1 0 6 0,-4 0-2 16,2-1-5-16,5 0 6 0,-9 0-1 15,6 0-7-15,-1 0 2 0,-3-1 2 32,6 0-3-32,-6 1 0 0,7-2 0 0,-5-1 0 0,-4-1 0 0,9 1 0 15,-7 1 0-15,0 0 0 0,6 0 0 16,-5-2 0-16,1 1 0 16,0-1 0-16,0 2 0 0,7-1 0 15,-7-1 0-15,4 3 0 0,-3-3 0 16,-1 0 0-16,4 0 0 0,-5 0 0 15,3-2 0-15,-2 1 0 0,0 0 0 16,3 1 0-16,-5-2 0 16,4 1 0-16,-1-1 0 0,-1-2 0 15,4 1 0-15,-5-2 0 0,5 1 0 16,-6 1 0-16,7-2 0 0,-5-1 0 16,0 0 0-16,4 0 0 0,-3-2 0 15,3 0 0-15,-4 0 0 16,5-3 0-16,-3 0 0 0,3 1 0 15,-3-1 0-15,4-2 0 0,-5 5 0 16,1-2 0-16,-6 6 0 0,0 1 0 16,-4 1 0-16,0 2 0 0,0 0 0 15,-4 1 0-15,-4 9-92 16,-3 5-140-16,-7 0-169 0,5-5-511 16</inkml:trace>
  <inkml:trace contextRef="#ctx0" brushRef="#br0" timeOffset="9936.78">18118 6824 511 0,'0'0'0'0,"0"0"252"0,0 0-177 16,0 0 19-16,0 0-51 16,0 0 3-16,0 0 13 0,0 0-16 15,0 0 25-15,4-18 20 0,-4 16-15 16,0 2-6-16,0-1 12 0,0 1-10 47,0 0 6-47,0 0 0 0,0 0-26 0,-2 0 11 0,0 0-4 0,2 0-22 0,0 0 0 0,0 0 1 15,0 0-9-15,-2 0 1 0,2 0-18 16,0 0-9 0,0 0 0-16,0 0 0 0,0 0 0 0,0 0 0 0,0 0 0 15,0 0 0-15,0 10 0 0,2-2 0 16,2 5 0-16,-1-2 0 16,1-1 0-16,-4 0 0 0,4 2 0 31,4-2 0-31,-4 0 0 0,2 0 0 0,-4-1 0 0,7 2 0 0,-3 0 0 15,0-3 0-15,4 4 0 0,-1-5 0 16,-3 4 0-16,4-1 0 16,-1-1 0-16,-1 1 0 0,2 0 0 15,-2 0 0-15,5-2 0 0,-5 1 0 16,4 0 0-16,-1 1 0 0,1-1 0 16,-1 2 0-16,-3-6 0 0,2 3 0 15,-4 0 0-15,5-4 0 16,-3 3 0-1,-2-1 0-15,2-1 0 0,1 1 0 0,-3-1 0 0,4-1 0 16,1 2 0-16,1-1 0 0,-6 1 0 16,7-1 0-16,-5 0 0 0,0 1 0 15,2-2 0-15,-1 1 0 0,-1-2 0 16,2 2 0-16,-3-2 0 0,3-1 0 16,-2 1 0-16,5 1 0 15,-5-1 0-15,0 0 0 0,2-2 0 16,-3 0 0-16,-1-1 0 0,4 0 0 15,-4 0 0-15,5 0 0 0,-1 0 0 16,-4 0 0-16,7-3 0 16,-5-2 0-16,4 0 0 0,-3 1 0 15,3 1 0-15,-2-2 0 0,-1-1 0 16,1 3 0-16,-4 0 0 0,4 1 0 16,-5-1 0-16,1 0 0 0,-4 2 0 15,0-1 0-15,4 2 0 16,-4 0 0-16,0 0 0 0,2-1 0 15,-4 0 0-15,5-1 0 0,-5 1 0 16,2 1 0-16,0-2 0 0,4 2 0 16,-2-2 0-16,-2 0 0 0,4 1 0 15,-4-1 0-15,0 1 0 0,7 0 0 16,-5-1 0-16,2 2 0 16,-4-1 0-16,4-1 0 0,-2 1 0 15,1-1 0-15,1 0 0 0,-6-3 0 16,2 4-54-16,0 1 16 0,4-1-15 15,-4 1-55-15,-2 0-19 0,0 0-25 16,0 0-59-16,0 3-30 16,-2 5-23-16,-4-2-189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6T02:17:35.3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4833 4983 559 0,'0'0'0'0,"0"0"0"16,0 0 10-16,0 0 154 0,-62-10-60 16,54 4-31-16,-3-2 15 0,3 4 7 15,-2 1 1-15,1-1 15 16,3 2-8-16,-2-1-14 0,4 2 30 15,-2 1-18-15,6-1-27 0,0 1 1 16,0 0-32-16,0-1-31 0,8 1-2 16,8-4 3-16,13 0-4 0,11-7 16 15,18-3 0-15,10-2-17 0,8 0-1 16,11 2 3-16,6 3-14 16,0 3 3-16,-2 2 2 0,0 4-2 15,-6 1-25-15,-13 1 13 0,0 0-8 16,-10 3 3-16,-2 0 22 0,-10-2-8 15,-7 0-1-15,-16 1-5 16,-6 0-4-16,-13-2-2 0,-2 0-2 16,-3 0-10-16,-3-5 0 0,-7 1-12 15,-3 1-36-15,-4 0-71 0,-3 3 12 16,-10 1-43-16,-4 6-145 0,-2 4-71 16</inkml:trace>
  <inkml:trace contextRef="#ctx0" brushRef="#br0" timeOffset="306.69">4852 5090 1059 0,'0'0'0'16,"-65"9"192"-16,43-5-116 16,-1 0 31-16,4-1-10 0,7-2 5 15,4 1-14-15,6-2-16 0,0 0-26 16,2 0-14-16,0-2-10 0,10-1-15 15,6-2 14-15,13-2 11 0,9 3-18 16,11-2-4-16,13 4 7 16,15-1-7-16,7 1 4 0,14 1 5 15,7 0-17-15,3-2-2 0,-5-3 0 16,-2-2 5-16,-12-3-5 0,-10 1 0 16,-11-1 3-16,-12 3-3 0,-15 4 0 15,-10-2 0-15,-14 3 0 16,-9 2 0-16,-4-1 0 0,0 1-28 15,0-1-2-15,-2 1-31 0,-2 1-103 16,0 0-131-16,-2 1-238 0</inkml:trace>
  <inkml:trace contextRef="#ctx0" brushRef="#br0" timeOffset="3866.38">13298 7547 233 0,'0'0'0'16,"0"0"175"-16,0 0-112 0,0 0 11 16,0 0 14-16,0 0-6 15,0 0-15-15,0 0 13 0,0 0 4 16,-8-5-11-16,5 4-1 0,1-1-2 16,2-1-10-16,0 1 13 0,-2 0-8 15,2 1-16-15,0-1 11 16,0 1 2-16,0 1-10 0,-2-1 1 15,2 1-3-15,0 0-16 0,0 0 0 16,0 0 3-16,0 0-16 0,0 0-7 16,0 0 4-16,0 0-12 0,0 0-3 15,0 0 6-15,0 1-11 0,0-1-6 16,2 4 15-16,7-1-1 0,1 4-6 16,-4 2 0-16,4 1 17 15,1 4-19-15,-1-2 4 0,0 0 4 16,1 4-13-16,1 1 14 0,-6 1-4 15,5 3-6-15,-5 4 6 0,-2 0 2 16,2 1-11-16,-4 1 12 16,-2 0-3-16,0 1-8 0,0 3 10 15,-6-2-2-15,0 0-5 0,-4 2 4 16,1-5 4-16,3-1-8 0,-4-4 4 16,6-6 0-16,2-6-5 0,2-1 6 15,-2-5-2-15,2-3-9 16,0 0 16-16,-3 0-6 31,3 0-2-31,0 0 0 0,0-2 3 0,0-1-17 0,0-3 9 0,0-1-17 0,0-2-22 16,3 2 10-16,-1 0-21 31,0 1-37-31,2 1 3 0,0-2-25 0,2-1-39 0,0 0 1 0,1-6-88 16,-1-2-101-16</inkml:trace>
  <inkml:trace contextRef="#ctx0" brushRef="#br0" timeOffset="4756.85">13393 7474 234 0,'0'0'0'0,"0"0"138"0,0 0-85 15,0 0 3-15,0 0-1 0,0 0 11 16,0 0-1-16,0 0 0 16,-6 0 1-16,6 0 9 0,0 0 2 15,0 0-4-15,0 0-6 0,0 0-2 16,0 0-2-16,0 0-6 0,0 0-3 15,0 0-10-15,0 0-5 0,0 0-16 16,0 0-17-16,2 0 9 0,4 0-4 16,0 3 18-16,2 1 7 15,1 3-9-15,-1 1-7 0,6 4 3 16,-3 2-6-16,3 2-9 0,-1 3 4 16,-1 2-8-16,0 3-8 15,1 6 8-15,-3 2 4 0,-2 1-12 16,-3 5 8-16,-1 2 2 0,-2 2-10 15,-2 2 8-15,0-1 1 0,-6-1-8 16,-1-1 6-16,-3-5 20 0,2-2 3 16,2-3-1-16,-5-5 3 0,3-2-6 15,6-5 3-15,-8-6-6 0,3-4-10 16,3-2 6-16,2-6-5 0,2 0-12 16,0-1 4-16,-2 0 14 15,2 0-18-15,0-1 4 0,0 1 12 16,2 0-18-16,-2-1 4 0,0 1 1 15,0-1-2-15,-2-1 2 0,-2 0 5 16,4-1-8-16,0 2-1 0,0 1 1 16,0 0-9-16,0 0 16 15,0 0-3-15,0 0-4 0,0 0 4 16,0 0 1-16,0 0-5 0,0 0 4 16,0 0 0-16,0 0-4 0,0 0 0 15,0 0 4-15,0 0-4 16,0 0-9-16,0-1 9 0,0 1-10 15,0 0 22-15,0 0-7 0,0 0-6 16,0 0 5-16,0 0 0 0,6 0-4 16,-6 0 1-16,0 0 3 0,0 0-4 15,0 0 0-15,0 0 5 0,0 0-6 16,0 0 5-16,0 0 1 16,0 0-6-16,0 0 6 0,0 0 2 15,0 0-9-15,0 0 8 0,0 0 2 16,0 0-9-16,0 0 6 0,0 0 1 15,0 0-7-15,0 0 4 0,0 0 2 16,0 0-6-16,0 0 4 16,0 0 3-16,0 0-8 0,0 0 5 15,0 0 0-15,0 0-2 0,0 0-13 16,-2-1 14-16,2 1-78 0,0 0 21 16,0-1-58-16,0-4-94 0,-4-1-120 15,2-3-388-15</inkml:trace>
  <inkml:trace contextRef="#ctx0" brushRef="#br0" timeOffset="6508.12">12665 7104 988 0,'0'0'0'16,"0"0"285"-16,0 0-206 0,0 0-40 15,0 0-27-15,0 0 4 0,0 0 3 16,9 60 3-16,-7-46-4 16,4-2-20-16,-2 0 4 0,-2-3 6 15,4-1-14-15,-4-2 8 0,-2-4-5 16,0 0-45-16,0-1 12 0,0-1-12 15,0 0-31-15,0 0 25 0,0-3-21 16,0-3-81-16,-2-5-9 0,-4-2 34 16,2-1-34-16,0 3 80 15,0-1 50-15,4 6 41 0,0 2 38 16,0 1 62-16,0 1 33 0,0 2-7 16,0 0 3-16,4 0-16 15,2 0-29-15,4 0-2 0,3-2-13 16,7 2-23-16,1 0-7 0,6 0-11 15,-2 0-4-15,2 0-9 0,-9-1-18 16,-1 1 7-16,-9 0-1 0,-4 1-12 16,-2 1 6-16,-2-1 22 0,0-1-14 15,0 0 11-15,0 0 2 0,0 0-1 16,0 1 13-16,0 1-5 0,-2 3-15 16,-2 2 3-16,-4 6-5 15,1 3-15-15,-3 4 2 0,2 4 19 16,0 2-27-16,-3 2 11 0,3 1 2 15,-2 1-12-15,3-3 10 0,1-3-1 16,2-5-6-16,2-8 3 16,-4-1 3-16,6-6-6 0,0-2-12 15,0-2-6-15,0 0-32 0,0-5-7 16,2-3-12-16,6-6-11 0,0-3-15 16,-1 0-43-16,1 2-102 0,2-3 10 15,1 0-71-15</inkml:trace>
  <inkml:trace contextRef="#ctx0" brushRef="#br0" timeOffset="6883.88">12969 7137 1013 0,'0'0'0'0,"0"0"289"16,0 0-210-16,0 0-10 0,0 0 8 16,0 0-30-16,0 62-16 15,0-47-22-15,0-1 6 0,0-2-5 16,0-4-11-16,0-2 2 0,0-3 14 15,0 0-21-15,0-3 12 0,0 0 2 16,0 0-9-16,0 0 2 16,2 0 11-16,2-2-15 0,-2-1 6 15,3 1 21-15,3-1-28 0,0 3 8 16,4 0 2-16,1 5-9 0,1 1 6 16,-1 3 5-16,1 0-14 0,-1 4 6 15,-7 1 4-15,0-2-8 16,-2 2 3-16,-2-1 7 0,-2-2-12 15,0 1 12-15,-6 1 2 0,-4-3-10 16,-1 3 4-16,-1-1 8 0,-7-2-14 16,5 2 8-16,-1-4 0 0,-1 2-8 15,1-4 7-15,3 0-1 0,4-4-4 16,-1-2-42-16,5 0-23 0,2-3-70 16,-4-3-9-16,4-1-51 15,0-3-159-15,2-1-162 0</inkml:trace>
  <inkml:trace contextRef="#ctx0" brushRef="#br0" timeOffset="7154.2">12953 7121 1240 0,'0'0'0'16,"0"0"358"-16,0 0-238 0,0 0-22 0,0 0-62 16,0 0-19-16,0 0 4 0,0 0-10 15,80-7-1-15,-57 7-3 0,6 4-11 16,-2-3 4-16,-2 0 0 0,-3 0-82 16,-3 1 10-16,-5-1-40 15,-3 0-90-15,-7 2-20 0,0-3-197 16</inkml:trace>
  <inkml:trace contextRef="#ctx0" brushRef="#br0" timeOffset="24312.54">17717 12738 821 0,'-4'0'191'0,"2"0"-382"0,0 0 382 16,2 0 164-16,0 0-283 0,2 5-42 15,4 3-3-15,3 5 46 0,3 4-22 16,-2 0-12-16,7 0-1 0,-3-2-25 16,-1-2 0-16,3-3 7 15,-1-2-20-15,-5-3 0 0,-6 0 15 16,4-1-21-16,-5 0 7 0,1-3 10 16,-4-1-18-16,0 0 6 0,0 0 2 15,0 0-2-15,0 0-90 16,0 0 25-16,0-1-38 0,0-6-58 15,0-1-57-15,2-2-66 0,-2 0-86 16</inkml:trace>
  <inkml:trace contextRef="#ctx0" brushRef="#br0" timeOffset="24578.91">17885 12713 749 0,'0'0'187'15,"0"0"-30"-15,0 0-35 0,0 0-26 16,0 0-1-16,0 0-40 0,0 0-39 15,0 0 9-15,-4-10 15 0,2 12-7 16,-3 5 1-16,-7 3-20 16,2 4-8-16,-7 3 32 0,-4 2 11 15,3 2-17-15,-1 1 7 0,-1-2 7 16,3-3-22-16,0-5-2 0,9-4 6 16,4-4-25-16,2-2-1 0,2-2 10 15,0 1-22-15,0-1 4 0,0 0 10 16,4 0-8-16,0 2-35 0,0-2 13 15,1 0-56-15,3 0-56 16,-2 0 1-16,-2 0-78 0,-4-1-257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6T02:20:37.84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14848 11030 784 0,'0'0'0'15,"0"0"215"-15,0 0-182 0,0 0 229 16,0 0-150-16,0 0-41 0,0 0 0 16,0 0-15-16,-6 13-6 0,6-10-26 15,2 2-20-15,6 6 4 0,7 0 12 16,-3 2-3-16,3-2-1 0,3 1-13 16,-5 1 1-16,1-3 3 15,-2-4-10-15,-3 2 4 0,-1-1 4 16,-6-3-10 15,4 3-57-31,-6-3-10 0,0 3-64 0,-6 3 0 0,-4-3-74 0,-3 2-233 0,1-3-225 0</inkml:trace>
  <inkml:trace contextRef="#ctx0" brushRef="#br0" timeOffset="232.53">14668 11392 1089 0,'0'0'0'15,"0"0"227"-15,0 0-126 0,0 0 57 16,77 2-45-16,-32-13-32 0,7-4-40 16,2-3-18-16,4-5-4 0,-5 2-14 15,-3 3 0-15,-9 2 3 0,-12 7-10 16,-12 7-1-16,-9 1-9 0,-8 1-20 16,0 0-9-16,0 0-3 15,-4 4-49-15,-4 6-22 0,-5 4-38 16,-1 3-96-16,-9 1-36 0,4-4-25 15</inkml:trace>
  <inkml:trace contextRef="#ctx0" brushRef="#br0" timeOffset="372.91">14954 11462 754 0,'0'0'0'0,"0"0"382"0,0 0-242 16,-19 67-33-16,17-42-16 0,-6-1-41 15,6 5-13-15,-3-5-17 16,5 2-8-16,0-4-2 0,0-8-15 0,7-2 3 15,3-5-34-15,-8-4-49 16,8-3-8-16,1-6-1 0,1-6-69 16,0-4-81-16,-1-4-91 0</inkml:trace>
  <inkml:trace contextRef="#ctx0" brushRef="#br0" timeOffset="752.17">15197 11444 824 0,'0'0'0'0,"0"0"261"16,0 0-113-16,0 0-55 16,60 26-2-16,-39-16-5 0,2 3-29 15,0-1-7-15,-3 1-11 0,3-3-9 16,-4 0 9-16,-5-2-6 0,-2-3 0 16,-1-1 8-16,-1-1-7 0,-8-3-7 15,0 1 3-15,0 0-13 16,-2 0-6-16,0-1 8 0,0 0-12 15,0 0-3-15,0 0 5 0,0 0-11 16,0 0 2-16,0 0 0 0,0 0 2 16,0 0-4-16,0 0 4 0,0 0-4 15,0 0 1-15,0 0 2 0,0 0-2 16,0 0-3-16,0 0 6 0,0 0-4 16,0 0-4-16,0 0 9 15,0 0-6-15,0 0-14 0,0 0 11 16,0 0-22-16,0 0-6 0,0 0-14 15,0 0-63-15,0 0-44 0,0 1-38 16,-2-1-185-16,-2 0-262 16</inkml:trace>
  <inkml:trace contextRef="#ctx0" brushRef="#br1" timeOffset="5345.84">17201 13359 354 0,'-3'0'0'0,"-1"2"550"0,4 1-421 16,-2 1-13-16,0 0-23 0,2 1-25 16,-4 0-11-16,4-1-24 0,0-1-5 15,0-2 10-15,0-1-8 0,4 1 9 16,-4-1 15-16,0 0 4 15,0 1-8-15,0-1 3 0,0 0-9 16,0 0-8-16,0 0-1 0,0 0-19 16,0 1-1-16,0 0 4 0,0-1-18 15,0 0 5-15,2-3 4 0,2-6-16 16,5 1 12 31,5-5 12-47,-1-3-23 0,1 4 10 0,5-6 7 0,-1 4-15 0,3 0 6 0,4 1 12 0,-1 3-23 0,3 1 13 0,2-2 2 15,2 4-14-15,0 0 9 0,-6 3 5 32,2 1-14-32,2 2 6 0,-4 1 1 0,0 0 0 0,-7 1 2 15,-1 5 6-15,-1-1-16 0,-3 1 8 16,-7 2 8-16,0-3-16 0,-2 0 9 16,-4 2 5-16,4 0-12 0,-4-3-38 15,2 0-6-15,-2-2-109 0,2-2-81 16,0-6-55-16,-2-9-424 15</inkml:trace>
  <inkml:trace contextRef="#ctx0" brushRef="#br1" timeOffset="6089.36">14608 13214 781 0,'0'0'0'0,"0"0"423"16,0 0-282-16,0 0-32 0,0 0-18 15,0 0-14-15,0 0-22 0,0 0-29 16,0 0 10-16,-8 1 3 0,8-3-15 16,6-2 8-16,3-1 5 15,-3 2-28-15,10-1 9 0,-5-2 5 16,9 1-17-16,-1 2 12 0,4-4-2 15,-1 3-22-15,5 1 12 0,0 1 11 16,4 2-26-16,-2 0 17 0,-2 10 2 16,-4 4-20-16,-3 3 15 15,-1 4 4-15,-3 0-18 0,-1 1 13 16,-1-3 5-16,-7-2-18 0,-1-4 15 16,0-5 3-16,-6-3-18 0,0-5 11 15,4 0-2-15,-4 0 0 0,0-1-84 16,0-4 2-16,0-7-148 15,-2 0-71-15,0-2-157 0</inkml:trace>
  <inkml:trace contextRef="#ctx0" brushRef="#br1" timeOffset="6811.5">12777 11501 288 0,'0'0'0'16,"0"0"206"-16,0 0-76 15,0 0-41-15,0 0 8 0,0 0-12 16,0 0 13-16,0 0 0 0,0 0 1 16,2-12 7-16,-2 12-12 0,0 0 1 15,0 0-9-15,0 0-13 0,4 0-36 16,2 1-12-16,3 3 10 0,3 3 5 16,7 0-3-16,-5 5-10 15,9 0-22-15,-3 4 15 0,3 4-7 16,-2 4-21-16,-3 4 16 0,-1 3 4 15,-5 5-21-15,-1 2 17 0,-11 0 2 16,0-1-15-16,0-2 10 0,-11-5 22 16,1-5-30-16,2-8 6 15,0-7 13-15,-1-6-23 0,3-4 14 16,0-6-7-16,2-8-51 0,4-6-18 16,0-1-64-16,0-6-163 0,2-1-160 15</inkml:trace>
  <inkml:trace contextRef="#ctx0" brushRef="#br1" timeOffset="7838.42">12467 9060 354 0,'0'0'0'15,"0"0"246"-15,0 0-162 0,0 0-9 16,0 0-46-16,0 0-13 0,0 0-7 16,0 0 3-16,-6 1 3 15,8-1 3-15,-2 0 8 0,0 0 7 16,0 0-5-16,0 0 6 0,0 0 0 15,0 0 15-15,0 0 3 0,0 0-3 16,0-1-6-16,0 1 4 0,0 0-5 16,0 0-7-16,0 0 1 15,0 0-5-15,-2 0-3 0,2 0 2 16,0 0-6-16,0 0-6 0,0 0 11 16,0 0-4-16,0 0-3 0,0 0 9 15,0 0-1-15,0 0-5 16,-2 0 7-16,2 0-2 0,0 0-8 15,0 0 9-15,0 0-9 0,0 0-13 16,0 0 5-16,0 0-7 0,2 0-14 16,4 0 11-16,-2 0 4 0,8 0-12 31,-1 0 8-31,1 2 2 0,0 3-9 0,5 2 6 0,-7 2 2 0,3 4-8 16,-7 1 6-16,0 3 3 15,-2 2-11-15,2 3 10 0,-6 3 5 16,-6 3-11-16,-2 3 2 0,-6 2 37 15,-1 2-36-15,-4 0 11 0,-1-5-9 16,-1-1-8-16,-2-1 8 0,5-9-2 16,3-6-3-16,-1-3 2 15,10-5 0-15,-1-3-2 0,5 0-13 16,2-2 1-16,0 0-18 0,0 0 14 16,0 0-13-16,0 0-26 0,0 0 9 15,0 0-17-15,2-2-27 16,5 0-14-16,-1-1-11 0,2 2-99 15,0 1-50-15,-1 0-96 0</inkml:trace>
  <inkml:trace contextRef="#ctx0" brushRef="#br1" timeOffset="10603.77">13021 8335 287 0,'0'0'0'0,"0"0"21"16,0 0-9-16,0 0 49 0,0 0-24 16,0 0-22-16,0 0-4 0,0 0 7 15,0 0 0-15,-2 0-1 0,2 0-2 16,0 0-2-16,0 0-5 0,0 0-2 16,0 0-1-16,0 0-1 15,2 0-4-15,-2 0 0 0,2 0 0 16,-2 0-19-16,2 0 3 0,0 0-4 15,-2 0-3-15,4 0 15 0,-4 1-7 16,0 0 0 0,0-1 9-16,0 0 3 0,0 0 4 0,0 0 2 15,0 0-1-15,0 0-1 0,0 0 1 16,0 0-4-16,0 0 2 0,2 0 0 16,-2 0 0-16,0 0-10 31,0 0-5-31,0 0-3 0,0 1-2 0,0 0 19 0,0 0-2 0,0-1-7 15,0 0-6-15,0 0-33 0,0 0-22 16,0 0-7-16,0 0-25 0</inkml:trace>
  <inkml:trace contextRef="#ctx0" brushRef="#br1" timeOffset="12776.05">12901 8318 347 0,'0'0'0'0,"0"0"0"0,0 0 29 16,0 0 168-16,0 0-152 0,0 0 11 15,0 0-16-15,0 0 12 0,0 0-7 16,-19 0-5-16,19 0 11 15,0 0 11-15,0 0 9 0,0 0 15 16,-2 0-5-16,2 0-11 0,0 0 2 16,0 0-14-16,0 0-22 0,0 0-18 15,0 0-8-15,0 0-12 0,0 3-3 16,0 0 5-16,0 1 0 0,0-1-3 16,2-1 4-16,0 2-2 15,0-3 0-15,-2 0 2 0,0-1 1 16,0 1-1-16,0-1 7 0,0 0-3 15,0 0 0-15,0 0 10 0,0 0-3 16,0 0 9-16,0 0 4 0,0 0-9 16,0 0-8-16,0 0 2 15,0 0-13-15,0 0 3 0,0 0 0 16,0 0 1-16,0 0-2 0,0 0 2 16,0 0 1-16,0 0-5 0,0 0 6 15,0 0-1-15,0 0-2 0,0 0 0 16,-2 3 3-16,2 4-4 0,-4 3 2 15,0 6 0-15,0 4-4 16,-2 2 6-16,2 2-1 0,-1-3-6 16,3-2 8-16,2-3-5 0,0-4-6 15,0-2 10-15,0-5-6 0,2-2-64 16,1-2 19-16,1-1-28 0,0 0-3 16,2-7 8-16,-2-5-11 15,2-2-77-15,-2-1 23 0,-4-2-1 16,3 2 24-16,-3 1 35 0,0 0 28 15,0 3 35-15,-3 3 22 0,1-1 28 16,0 6 52-16,0 1 11 0,0 0 17 16,2 2 15-16,0 0-5 15,-2-1-46-15,2 1-32 0,0-1-31 16,6-1-21-16,5-1 10 0,3 2 24 16,3-4-11-16,3 0-7 0,3 0 2 15,0-2-4-15,-2 2-1 0,-1 0 1 16,-14 2-9-16,3 2 0 31,-7 1 0-31,-2 0 2 0,4 0-2 0,-4 0 32 0,0 2-8 0,0 3 13 16,-6 3 8-16,-1 0-28 0,3 0 1 31,0 1 4-31,-4 1-16 0,4 5-3 0,-2 2 6 0,1 2-10 0,-1 3 1 16,0 3 0-16,0 1 4 15,2 1-7-15,-5-3 6 0,5-2-1 16,-2-3-5-16,2 1 6 0,4-7-2 15,-6-3-3-15,4-4 4 0,0-5-3 16,2 0-29-16,0-1-11 0,0-5-25 16,0-4-22-16,8-8-4 15,-4-3-10-15,4 0-88 0,5-1-1 16,-7 0-42-16,2 0-237 0</inkml:trace>
  <inkml:trace contextRef="#ctx0" brushRef="#br1" timeOffset="13198.25">13110 8362 664 0,'0'0'0'16,"0"0"376"-16,0 0-292 0,0 0-20 15,0 0-5-15,0 0 8 0,0 0-24 16,16 59-14-16,-14-45-8 0,4 1-3 16,-6-4-1-16,3-1-13 15,-3-2-2-15,0-1 12 0,0-2-6 16,0-1 8-16,0-3 4 0,0 0-8 15,0-1-1-15,0 0 5 0,0 0-8 16,0 0-7-16,0 0 6 0,0 0-11 16,2-4-8-16,4 1 21 15,-2-1-11-15,4 3-2 0,3-1 8 16,-3 1-8-16,8 1-2 0,-1-1 11 16,1 1-7-16,-1 5-2 0,-3 0 8 15,-3 3-7-15,-3 1-1 0,-4 0 8 16,-2 5-3-16,0-1-2 0,-4 0 2 15,0 2 7-15,-9-2-8 16,5-2 12-16,-7-2-12 0,5 1 0 16,-4-3 0-16,1-1 5 0,1-1-9 15,-3-2 8-15,5-1-7 0,2-1-20 16,1 0-13-16,1-1-40 0,4-1-64 16,0-6-10-16,2-4-105 15,0 0-188-15</inkml:trace>
  <inkml:trace contextRef="#ctx0" brushRef="#br1" timeOffset="13681.08">13130 8350 796 0,'0'0'0'0,"0"0"308"0,0 0-206 0,0 0-3 15,0 0-29-15,0 0-7 16,0 0-22-16,0 0-25 0,-4-3-1 16,4 3 10-16,0-1-1 0,0 1 18 15,0 0 5-15,0 0-9 0,0 0-4 16,0 0 3-16,0 0-14 0,0 0-5 16,0 0 1-16,-2 0-17 15,2 0-2-15,0 0 0 0,0 0 5 16,0 0-5-16,0 0 0 0,0 0 1 15,0 0-3-15,0 0 4 0,0 0 0 16,0 0-3-16,0-1 2 0,0 1 4 16,0 0-4-16,0 0 4 15,0 0-9-15,0 0 3 0,0 0 2 16,0 0 1-16,0 0-4 0,0 0 4 16,0 0-2-16,0 0-2 0,0 0 4 15,0 0-1-15,0 0-2 0,0-1 2 16,0 1 1-16,0 0-2 0,0 0 0 15,0 0 2-15,0 0-5 16,2 0 6-16,0-1-6 0,7-4-12 16,3 3 22-16,2-2-10 0,7 0 2 15,2 0 2-15,4-1-2 0,-2-1-39 16,3 1-16 0,1-1-45-16,-2 3-44 0,-4 0 2 0,-9 3-42 15,-5 1-110-15,-3 5-78 0</inkml:trace>
  <inkml:trace contextRef="#ctx0" brushRef="#br1" timeOffset="18457.04">18044 13100 174 0,'0'0'0'0,"0"0"0"0,0 0-109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6T02:22:37.40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  <inkml:brush xml:id="br2">
      <inkml:brushProperty name="width" value="0.05292" units="cm"/>
      <inkml:brushProperty name="height" value="0.05292" units="cm"/>
      <inkml:brushProperty name="color" value="#00FF00"/>
    </inkml:brush>
  </inkml:definitions>
  <inkml:trace contextRef="#ctx0" brushRef="#br0">21490 8239 1002 0,'0'0'0'0,"0"0"0"15,0 0 314-15,0 0-256 16,0 0 38-16,-58 67-39 0,46-36-13 15,1 5-7-15,3 5-3 16,2 0-12-16,4 0-6 0,4-2 3 16,6-5-14-16,4-6-6 0,5-4 2 15,-3-9 1-15,1 0-11 32,1-6-8-32,-1-4-21 0,-5-1-42 0,7-3 8 0,-7-1-30 0,2-5-53 0,1-6-20 15,-5-7-102-15,5-2-209 0</inkml:trace>
  <inkml:trace contextRef="#ctx0" brushRef="#br0" timeOffset="352.77">21754 8222 802 0,'0'0'0'0,"0"0"345"0,0 0-200 16,0 0-57-16,0 0-34 15,0 0-4-15,-35 78-1 0,25-38-6 16,0 5-5-16,-1 2-6 0,9 1-11 15,-4 0 2-15,6-4 4 0,0-8-9 16,8-3-12-16,7-11 1 0,3-7-7 16,3-5 0-16,0-8 0 15,1-2 0-15,3-1-7 0,-4-10 9 16,-3-3-4-16,1 0-3 0,-9-5 8 16,3-2-5-16,-13-1-3 0,0-1 6 15,0 2-2-15,-6-1-12 0,-3 7 18 16,1 4-7-16,-4 6 0 15,1 5 4-15,-5 12 0 0,-3 7-8 16,1 11 11-16,-3 3-2 0,6-1 3 16,5-3 1-16,8-4-7 0,2-4 0 15,2-7-2-15,8-7-1 0,5-5-168 16,4-2 27-16,3-10-53 0,1-8-219 16,-4-4-257-16</inkml:trace>
  <inkml:trace contextRef="#ctx0" brushRef="#br0" timeOffset="549.3">22019 8486 1339 0,'0'0'0'16,"0"0"212"-16,0 0-105 0,66-4-43 16,-35-3-7-16,-2-3-30 0,6 1-18 15,0 0-7-15,-4 5-4 0,-2 1-71 16,-6 3-39-16,-9 2-91 15,-3 5-35-15,-5 1-135 0,-4-2-287 16</inkml:trace>
  <inkml:trace contextRef="#ctx0" brushRef="#br0" timeOffset="947.73">22434 8417 1110 0,'0'0'0'0,"0"0"246"0,0 0-166 16,0 0-25-16,0 0 3 15,0 0-38-15,0 0-16 0,13-60-1 16,8 53-1-16,-1 2-4 0,3 5 4 16,-4 0-2-16,3 3-2 0,-3 5 4 15,-5 3-4-15,-1 1 1 0,-5 2 2 16,-4 2 2-16,0 1-2 15,-14 3 6-15,-2 1 1 0,-5 0 9 16,-2 2 9-16,-1 0-3 0,-9 0-1 16,2 0-3-16,-2-2-5 0,4-4 3 15,2-2 9-15,11-5-13 0,4-4-5 16,6-2 0-16,2-1-8 0,0-2 0 16,8 0-4-16,0 0 7 15,7-1 1-15,5 0 10 0,5-5-10 16,0-2-3-16,4 0 4 0,-6 0-8 15,-1 5-15-15,-3 2-13 0,-9 0-26 47,-1 0-45-47,-9 0-16 0,0 0-16 0,2 1-75 0,0-1-62 0,0-1-55 0,2-6-73 0</inkml:trace>
  <inkml:trace contextRef="#ctx0" brushRef="#br0" timeOffset="1204.64">22755 8303 761 0,'0'0'0'15,"0"0"382"-15,0 0-256 0,27 73-35 16,-19-46-17-16,4 1-9 0,-3 1-6 16,1-1-24-16,-6-1-14 15,-4 4 7-15,-4-2 2 0,-6 2-14 16,-3 1-5-16,-3-3 0 0,1-4-9 15,1-9-4-15,3-3-2 0,9-9-42 16,0-4-59-16,2-1-1 0,0-12-104 16,7-8-239-16,3-1-126 0</inkml:trace>
  <inkml:trace contextRef="#ctx0" brushRef="#br0" timeOffset="1416.71">23340 8306 896 0,'0'0'0'0,"0"0"385"16,0 0-230-16,0 0-79 0,0 0 22 15,-66 41-15-15,41-10-38 0,-12 5-16 16,8 0-2-16,-2-3-11 0,8-6-11 16,6-4 3-16,5-6-9 15,2-4-24-15,8-4-24 0,-2-6-35 16,4 0-61-16,0-5 15 0,0-7-41 15,0-2-145-15,0-6-15 0,0 0 11 16,0-5 120-16</inkml:trace>
  <inkml:trace contextRef="#ctx0" brushRef="#br0" timeOffset="1578.53">23048 8397 768 0,'0'0'0'0,"0"0"423"0,0 0-283 16,0 0-47-16,0 0 87 0,0 0-69 15,48 67-44-15,-29-43-29 0,1 1-17 16,-3-4-18-16,-1-1-6 15,1-2-16-15,1-3-67 0,-3-3-82 16,-1-6-44-16,-3-6-158 0,-1-5-459 16</inkml:trace>
  <inkml:trace contextRef="#ctx0" brushRef="#br0" timeOffset="1762.74">23524 8332 1164 0,'0'0'0'0,"-4"70"270"15,4-27-175-15,-2-2 20 0,-3 4-29 16,5-8-40-16,5-5-40 0,-1-4-2 16,2-6-8-16,0-8-53 0,2-3 12 15,-1-7-55-15,3-4-87 0,2-10-50 16,-1-9-230-16</inkml:trace>
  <inkml:trace contextRef="#ctx0" brushRef="#br0" timeOffset="2195.4">23958 8433 998 0,'0'0'0'0,"0"0"240"15,39-68-171-15,-33 46-38 16,-4-1 10-16,-4 0-10 0,2 2-19 15,-8 6-12-15,0 4 0 0,-7 7 20 16,-3 4 23-16,-5 2 5 0,-2 10 16 16,-6 1 27-16,6 5-9 15,3-1-22-15,9 1-23 0,1 3-11 16,4-1-9-16,6-1 2 0,2 3 6 16,10-3-3-16,4 0-4 0,7-1 6 15,2 0-11-15,2-1-9 0,4 1 3 16,-3 1-6-16,-1 2-2 15,-8 3-9-15,-5 0-5 32,-12-1-1-32,0 1 12 0,-6-2-10 0,-9-3-5 0,-3 0 9 0,-7-7-1 0,0-4 4 15,-2-5 9-15,-2-3-4 0,9-7-8 16,5-6 12-16,1-2-2 0,6-4 0 31,8-2 0-31,0-1 5 0,10-2-7 0,4-1 4 0,7 1-1 16,2-1-7-16,2 2 9 0,6-1-6 15,2 3-59-15,0-1 19 0,0 4-36 16,-2 1-79-16,4 3-9 0,-8 3-45 16,-9 0-138-16,-1 5-5 15,-5-2 28-15</inkml:trace>
  <inkml:trace contextRef="#ctx0" brushRef="#br0" timeOffset="2532.81">24187 8344 478 0,'0'0'0'0,"0"0"580"16,0 0-420-16,0 0-3 0,0 0-33 15,0 0-4-15,-64 76-26 16,52-49-36-16,6 6-13 0,-5 2-5 16,7-1-2-16,4-3-14 0,0-3-9 15,8-4-1-15,5-3-12 0,3-6-4 16,1-7 4-16,4-5 1 0,-1-3-5 16,3-4 4-16,-2-8 1 0,-1-5-14 15,-1-5 7-15,-5-1-7 16,1 0-5-16,-3-3 14 0,-8 0-7 15,-1-3-2-15,-3 0 13 0,-5 1-4 16,-7 3-15-16,2 5 19 0,-7 4-3 16,-1 10-3-16,-1 3 8 15,2 3 3-15,-3 2-5 0,1 4 11 16,5 2-10-16,3 2-6 0,3-3 6 16,4 0-8-16,2 0-33 0,2-2-29 15,10-1-35-15,1-2-96 0,5-2-35 16,-1 0-146-16,3-3-417 15</inkml:trace>
  <inkml:trace contextRef="#ctx0" brushRef="#br0" timeOffset="2858.8">24665 8433 1383 0,'0'0'0'0,"0"0"402"16,0 0-310-16,0 0-60 15,0 0 15-15,66-14-8 0,-29 10-27 16,5 3-4-16,-5 0-13 0,-2 1-33 16,-6 1-10-16,-11 5-51 0,-5 0-130 15,-7 1-47-15,-6-2-137 0,-12 1-446 16</inkml:trace>
  <inkml:trace contextRef="#ctx0" brushRef="#br0" timeOffset="2993.81">24671 8605 1047 0,'0'0'0'0,"0"0"498"0,0 0-372 16,0 0-65-16,0 0-6 15,68 2-26-15,-45-4-21 0,2 2-1 16,0-1-7-16,-3-2 0 0,3-1-107 16,-2-1-59-16,2-4-169 0,-3 0-174 15,-1-3-205-15</inkml:trace>
  <inkml:trace contextRef="#ctx0" brushRef="#br0" timeOffset="3218.23">25417 8202 1352 0,'0'0'0'16,"0"0"136"-1,-84 51-90-15,50-28-21 0,6-2 25 0,3 0-34 0,14-3-32 16,3-4-118-16,8-3-18 0,4-6-33 16,9-5-137-16,5-4-44 15,-3-8 53-15</inkml:trace>
  <inkml:trace contextRef="#ctx0" brushRef="#br0" timeOffset="3435.87">25374 8290 800 0,'0'0'0'0,"0"0"444"0,0 0-300 16,0 0-41-16,0 0 12 15,0 0-20-15,0 0-29 0,0 0-23 16,50 76-12-16,-46-54-11 0,2 4 2 16,-2 3-2-16,-4 4-7 0,0 5-3 15,-12 1 2-15,-3 4 1 0,-8-3 3 16,3-4 7-16,-3-4-1 0,4-8-7 16,3-4-4-16,-3-7-6 15,9-4-4-15,-3-4 2 0,9-2-6 16,0-3-29-16,4 0 3 0,0-4-22 15,8-7-63-15,7-3-44 0,8-2-59 16,4-3-159-16,-3-5-277 16</inkml:trace>
  <inkml:trace contextRef="#ctx0" brushRef="#br0" timeOffset="3899.44">25707 8544 645 0,'0'0'0'0,"0"0"418"16,0 0-276-16,0 0-21 0,-58-54-5 16,54 38 8-16,4 0-27 15,0 2-22-15,4 3-33 0,6-1-14 16,5 4-7-16,-1 1 3 0,3 1-7 15,-3 5-6-15,7 1-1 0,4 3-1 16,4 8-2-16,4 3-2 0,-7 4-1 16,-3 4-4-16,-12 1 0 0,-7 4 2 15,-4 1-2-15,-15-2-5 16,1 1 5-16,-3-4 0 0,-10-1-1 16,5-1 2-16,-5-4-2 0,4-4 2 15,0-2 0-15,11-3-2 0,-3-4 2 16,7-1 9-16,2-3 8 15,4 0 5-15,2 0 0 0,0-5-1 16,4 0-9-16,8-5-5 0,5 2-3 16,6 3 1-16,1-1-1 0,1 6-10 15,6 0 10-15,2 2-5 0,-6 5 0 16,-2 3 0-16,-6 1 0 0,-9-1-21 16,2 0 5-16,-5-3-8 15,-1-6-18-15,0-1-4 0,0 0-38 16,0-9-77-16,9-1-55 0,-3-5-71 15,5-3-366-15</inkml:trace>
  <inkml:trace contextRef="#ctx0" brushRef="#br0" timeOffset="4231.67">26166 8504 1223 0,'0'0'0'0,"0"0"455"0,0 0-347 16,0 0-43-16,0 0-14 15,0 0-22-15,-62 50-12 0,60-28-6 16,2 2-1-16,0-1-1 0,6-3-2 16,10 1 1-16,3-2-2 0,6-3-5 31,6 0 5-31,6-6-2 0,-2-3-5 0,2-6 2 0,-2-1 3 16,-8-5-6 15,-2-6-3-31,-8-2 0 0,-7-5-2 0,2-4 5 0,-10-4 1 0,-2-2-2 0,-8-1 0 15,-4 2-6-15,-7 6 0 0,-8 6 9 0,-4 7 0 16,0 6 0-16,2 2-2 0,-6 0 2 16,8 6-11-16,7-2-6 15,7 2-12-15,1-2-49 0,10-1-26 16,0-2-49-16,2-1-44 0,4-10-46 16,12-3-218-16,3-8-192 0</inkml:trace>
  <inkml:trace contextRef="#ctx0" brushRef="#br0" timeOffset="4523.89">26443 8126 1102 0,'0'0'0'16,"0"0"342"-16,0 0-224 15,0 0-15-15,0 0-9 0,0 0-24 16,-27 67-31-16,27-47-10 0,2-3-10 15,4 0-3-15,6-6 1 0,1-1-9 16,5-3-6-16,3-6 8 0,0-2-6 16,1-2-2-16,-7-10 7 15,-5-3-4-15,3-4-3 0,-5-1 13 16,-8 0-4-16,0 0-5 0,-4 3 2 16,-11 1-5-16,5 5-6 0,-11 4 6 15,1 2-5-15,1 6-30 0,-4 6-10 16,9 6-54-16,6 6-214 0,3 0-156 15</inkml:trace>
  <inkml:trace contextRef="#ctx0" brushRef="#br1" timeOffset="21722.88">4721 10524 873 0,'0'0'0'15,"0"0"313"-15,0 0-229 0,0 0 1 16,0 0-16-16,0 0-17 0,0 0 0 16,0 0-24-16,50-52-22 0,-40 30-1 15,-8 0 1-15,0 0-6 0,-2 6 0 16,-4 2 33-16,-8 2-9 0,-5 2 10 16,-1 4 0-16,-1 6-13 15,-4 3 0-15,1 12 3 0,-1 8-13 16,-4 5 3-16,2 5-1 0,5 4-10 15,5 4 3-15,1 0 3 0,7-1-8 16,7-4 9-16,0-7 0 0,13-4-9 16,1-5 1-16,7-6 3 15,0-7-7-15,3-6 0 0,1-2 4 16,0-9 2-16,0-4-2 0,-7-4 5 16,-1-1-9-16,-5-4 4 0,-1-1 3 15,-5-1-7-15,-2 0 4 16,-2 0 2-16,-2 3-7 0,0 1 5 15,-2 3 1-15,-2 8-4 0,2 1 2 16,0 6 2-16,2 1-4 0,0 2 2 16,0 0 7-16,0 4-10 0,0 11 1 15,0 7 2-15,2 8-2 0,-2 3 1 16,6 5 2-16,0 0-4 16,-2-3 0-16,1 2 4 0,-3-6-3 15,0-4 1-15,2-4 0 0,-4-7 1 16,0-8-2-16,2-4 2 0,-2-2-1 15,0-2-5-15,4-1 5 0,0-9 0 16,-2-4-42-16,2-3-8 16,0-2-54-16,5 0-62 0,-3 0-8 15,0 2-52-15,4 2-186 0,-3 2-101 16</inkml:trace>
  <inkml:trace contextRef="#ctx0" brushRef="#br1" timeOffset="21911.68">4924 10572 1076 0,'0'0'0'16,"0"0"405"-16,0 0-299 0,0 0 15 16,0 0-37-16,0 0-25 0,0 0-12 15,66 6-18-15,-45-5-18 0,-1 0-3 16,-3-1-2-16,6 0-8 16,-7 0 1-16,3 0-12 0,-3 0-24 15,-5 0-27-15,1-2-31 0,-4-1-55 16,-1 1-95-16,3-2-50 0,-6 0-172 15</inkml:trace>
  <inkml:trace contextRef="#ctx0" brushRef="#br1" timeOffset="22342.57">5354 10525 967 0,'0'0'0'0,"0"0"202"0,0 0-80 16,0 0-13-16,-66 2-42 0,64-11-22 16,2-2-31-16,0-3-12 0,4-1 1 15,4 1 0-15,4 1-2 0,5 3 6 16,-3 4 9-16,3 3-2 16,2 2 2-16,1 1 3 0,-1 1-4 15,-5 7 0-15,3 3 3 0,-3 3-9 16,-5 4-4-16,-3 3 2 0,-6 3-5 15,0 3 1-15,-8 3 2 0,-5 0-2 16,-1-1 4-16,-5-1 3 0,-4-2 2 16,-4-6 10-16,3-2 0 0,1-5-8 15,2-7 1 17,7 0-4-32,10-3-3 0,2-3-2 0,-1 0 1 0,3 0-6 0,5 0-2 0,1 0 2 15,10 0 0-15,1-1 1 16,2-1 2-16,7-1-3 0,3 3 0 0,-4-3 1 15,2 2-2-15,-6-1 0 16,-3 2 0-16,-3 0 0 0,-7 0-15 16,-8 0-2-16,2-3-17 0,-2-3-38 15,0-3-5-15,0-4-37 0,0-4-94 16,-2-4-42-16,0-1-181 0</inkml:trace>
  <inkml:trace contextRef="#ctx0" brushRef="#br1" timeOffset="22591.3">5587 10312 1298 0,'0'0'0'0,"0"0"252"0,0 0-162 16,60 20-4-16,-39 6-23 0,0 5-29 16,-1 11-19-16,-1 3-9 0,-2 7-1 15,-1 1-2-15,-12 1-2 0,-4 0 2 16,-4-2-2-16,-15 0 0 0,-3-5 1 15,-3-7-2-15,2-9 0 16,-2-11-33-16,5-8-24 0,1-9-82 16,7-5-29-16,-3-10-99 0,9-6-258 15</inkml:trace>
  <inkml:trace contextRef="#ctx0" brushRef="#br1" timeOffset="22966.41">4231 10376 610 0,'0'0'0'0,"0"0"380"0,0 0-206 16,0 0-10-16,0 0-61 15,0 0-3-15,-33 91-7 0,21-38-5 16,2 8-5-16,-1 5-28 0,5 2-13 15,4-7 1-15,2-3-23 0,10-9-15 16,9-9-2-16,6-6-2 0,8-8-2 16,0-6-54-16,8-1 7 15,9-3-13-15,-3-3-73 0,3 2-31 16,-9-3-104-16,-3-3-327 0</inkml:trace>
  <inkml:trace contextRef="#ctx0" brushRef="#br1" timeOffset="23262.59">6222 10512 1244 0,'0'0'0'16,"0"0"274"-16,0 0-195 0,0 0 8 16,-74 86-10-16,53-57-42 15,0-1-27-15,5-2-7 0,3-4-1 16,3-4 0-16,2-6-78 0,6-6-10 16,2-4-37-16,0-2-89 15,0-6-24-15,0-7-72 0,2-6-40 31</inkml:trace>
  <inkml:trace contextRef="#ctx0" brushRef="#br1" timeOffset="23404.62">6048 10529 698 0,'0'0'0'16,"0"0"454"-16,0 0-260 0,0 0 1 15,0 0-60-15,40 69-44 0,-26-39-25 16,5 2-37-16,-3-5-19 0,-1-3-9 16,7-5-2-16,-1-7-52 15,4-7-74-15,-2-5-38 0,-1-7-89 16,1-10-255-16</inkml:trace>
  <inkml:trace contextRef="#ctx0" brushRef="#br1" timeOffset="23559.62">6480 10412 1390 0,'0'0'0'0,"0"0"141"0,0 89-89 31,-2-45 31-31,2 3 1 0,0 1-39 0,4-2-23 0,3-6-15 0,5-4-6 15,-2-9-2-15,3-8-44 16,-3-4-47-16,3-10-43 0,-5-5-106 16,4-10-106-16,-6-5-325 0</inkml:trace>
  <inkml:trace contextRef="#ctx0" brushRef="#br1" timeOffset="23948.58">6850 10476 1153 0,'0'0'0'0,"0"0"217"16,7-70-167-16,-9 48-11 0,-5 3-13 16,-1 1-13-16,-2 3-7 0,4 9-3 15,-11 5 0-15,5 2-1 16,-5 9-1-16,-2 7 3 0,5 4 11 16,4 5 12-16,-3-1 15 0,3 3 2 15,6 1 1-15,0-2 1 0,4 3-16 16,0-4-7-16,8 0-1 15,8-3-6-15,-3-4-2 0,8 0-4 16,-1-2-6-16,1-1-1 0,-5 0-4 16,-5 1 2-16,-9-1-2 0,0-1-12 15,-2-2 14-15,-8-1-2 0,-9-1-5 16,3-3 3-16,-5-2 2 0,-4-6 0 16,5 1 1-16,-1-8 0 15,9-5 0-15,1-1-1 0,7-2 1 16,2-4 0-16,5-1-3 0,7-2 2 15,4 0-2-15,5-2-26 0,-2 2-4 16,8-3-27-16,-3 2-23 0,5 1-28 16,-2 0-72-16,4 3-15 0,-4 0-52 15,-4 2-149-15</inkml:trace>
  <inkml:trace contextRef="#ctx0" brushRef="#br1" timeOffset="24294.65">7032 10418 873 0,'0'0'0'0,"0"0"335"0,0 0-237 15,0 0-2-15,0 0 0 16,0 0-39-16,-24 81-12 0,19-54-9 16,5 5 2-16,0 1 2 0,5-3 3 15,3-4-16-15,6-2-11 0,3-8-3 16,3-2-9-16,1-6-1 0,2-6-2 16,0-2 1-16,-7-7 0 0,-1-5-2 15,-1-5 0-15,-8-4 3 16,-4-3-4-16,-2-1 2 0,0-2 2 15,-6-1-1-15,-6 2 10 0,4 2 2 16,-7 3 4-16,1 6-1 0,-7 4-2 16,4 4-3-16,-1 3-6 15,-1 4 2-15,9 0-1 0,-7 8-4 16,9-2-2-16,-2-1-2 0,6 0 2 16,4-3-1-16,0-2 0 0,0 1-10 15,0-1-1-15,0 0-3 0,0 0 0 16,0 0-5-16,2-3-14 15,0-2-17-15,8-1-43 0,-6-3-91 16,2-5-51-16,5 0-154 0</inkml:trace>
  <inkml:trace contextRef="#ctx0" brushRef="#br1" timeOffset="24553.07">7723 9108 664 0,'0'0'0'15,"0"0"89"-15,0 0-46 0,0 0-22 16,0 0-20-16,0 0-2 0,0 0-406 15</inkml:trace>
  <inkml:trace contextRef="#ctx0" brushRef="#br1" timeOffset="25389.83">3841 11265 705 0,'0'0'0'0,"0"0"247"16,0 0-107-16,0 0 15 15,0 0 5-15,0 0-71 0,0 0-34 16,0 0-12-16,0 0-15 0,14 2 13 15,-6-2 15-15,7 0-21 0,1 0-10 16,7-4 5-16,6 3-8 0,0-3-2 16,12 1 5-16,3-1-12 15,3-2 19-15,5-3 0 0,2 0-30 16,2 1-2-16,-1-2 0 0,5 4 6 16,0-1-4-16,0 2 0 0,-2 1 0 15,-2 2-3-15,0-3 1 0,0 1 0 16,1 3 2-16,-3-1-2 15,6 0 5-15,-10 2-4 0,8-4 7 16,-7 4-5-16,-3 0 1 0,4 0 5 16,-5-2-5-16,5 2-2 0,-3 0 1 15,1-1 3-15,4 1-3 0,2 0 4 16,-5 0-3-16,3 0 0 0,-2-2 0 16,3 1 0-16,1 0-3 15,0-1-1-15,2 0 0 0,-6 0 2 16,3-3-2-16,-5 5 0 0,0-2 0 15,-5 1 2-15,-1 1-2 0,1 0-1 16,1 0 2-16,-1 0-1 0,7 0 0 16,3 0 0-16,-1-1 3 0,4-2-3 15,-2-3 0-15,4 2 0 16,-2 2 0-16,2 1 0 0,0 1 0 16,-7 0 0-16,-1 1 0 0,2 6 0 15,-5 2 0-15,1 2 0 0,-5-1 0 16,1-1 0-16,-3 0 0 0,-1-5 0 15,-9 0 0-15,-2 0 0 16,-8-2 0-16,-11 0 0 0,2-2 0 16,-7 0 0-16,-3-1 0 0,-4-2 0 15,0-1 0-15,-4-4 0 0,-7-2 0 16,-7 2 0-16,-7 1 0 0,-10 3-202 16,-9 1-44-16,-7 0-224 15</inkml:trace>
  <inkml:trace contextRef="#ctx0" brushRef="#br1" timeOffset="26160.77">5908 11535 962 0,'0'0'0'0,"0"0"179"0,0 0-50 16,0 0-7-16,0 0-47 0,0 0-26 15,29-74-26-15,-29 60-8 16,0 0 3-16,-11 2 9 0,3 1 0 15,-6 1 1-15,-1 5-9 0,-3 5 3 16,-3 1 2-16,-4 11 2 0,4 9-1 16,-1 4 7-16,-3 3-14 0,8 1-10 15,3 1-6-15,6 0 3 16,4-1 0-16,4-1 1 0,2-3-1 16,8-4-4-16,6-4-2 0,3-5 2 15,4-6 4-15,0-5-4 0,1-1 5 16,1-7 0-16,-2-7-1 15,-2-3-1-15,-3-1-1 0,-7 0-2 16,1 1 0-16,-10-1-1 0,2 1 0 16,-2 0-11-16,-2 1 6 0,0 3-3 15,0-1 3-15,0 4 1 0,0 2 1 16,0-2 1-16,0 4 1 0,0 2-2 16,0 1 1-16,0 2 1 15,0-1-1-15,0 1 2 0,0 0 0 16,0 1-3-16,0 0 4 0,0 0-1 15,0 0 0-15,0 0 0 0,0 0 1 16,0 0-1-16,0 0 0 0,0 0 2 16,0 0-2-16,0 0 0 0,0 0 8 15,0 0-3-15,0 1 2 16,0 2-1-16,0-1-1 0,0 0 0 16,0 2 1-16,0 1-3 0,0 2 1 15,0 2-2-15,0 4 0 0,0 4 4 16,0 7-2-16,0 6-2 15,0 6 5-15,4 4-4 0,0 6-2 16,1 0 0-16,-1-1-1 0,-2-1 0 16,2-6 0-16,0-3 2 0,-4-7-1 15,4-4 1-15,-4-7 5 0,0-7 0 16,0-6 5-16,2 0-3 0,-2-4-6 16,0 0 0-16,0-8-4 15,2-6-6-15,0-1-17 0,0-2-32 16,3 0-108-16,-5 1-116 0,0 1-356 15</inkml:trace>
  <inkml:trace contextRef="#ctx0" brushRef="#br1" timeOffset="27558.79">7700 11157 685 0,'0'0'0'0,"0"0"492"15,0 0-369-15,0 0 16 0,0 0-16 16,8 3-21-16,9 0-37 0,4-1-31 16,1-3-17-16,3 1-14 0,4-3 4 15,-6-1-6-15,-1 1-2 0,-5 2-56 16,-7-1-18-16,1 2-43 15,-5 0-8-15,-6 6-74 0,0 5-87 16,-6 2-98-16</inkml:trace>
  <inkml:trace contextRef="#ctx0" brushRef="#br1" timeOffset="27717.83">7690 11383 1215 0,'0'0'0'0,"0"0"263"0,0 0-186 15,0 0 47-15,0 0-44 0,78-7-36 16,-53 2-29-16,0 2-10 0,0 0-2 16,-5-1-6-16,-1-3-35 15,-7 3-49-15,7-2-90 0,-7-1-51 16,-5-1-120-16,-1-3-540 0</inkml:trace>
  <inkml:trace contextRef="#ctx0" brushRef="#br1" timeOffset="28089.81">8302 11049 1161 0,'0'0'0'16,"0"0"0"-16,-9 66 167 0,5-27 76 15,2 4-194-15,-4 3-5 0,6 3-24 16,0-4-9-16,0-2-6 15,8-6-6-15,-2-10 2 0,3-5-2 16,1-10-57-16,-4-4 2 0,0-6-31 16,5-2-9-16,-3-10-34 0,2-7-28 15,-3-4-13-15,-3-3-381 0,2-4 610 16,4-2-116-16</inkml:trace>
  <inkml:trace contextRef="#ctx0" brushRef="#br1" timeOffset="28371.22">8605 11097 1093 0,'0'0'0'0,"0"0"104"16,0 0-38-16,-47 82 246 15,26-52-236-15,-6-2-18 0,0-2-37 16,7-1-10-16,5-3-3 0,1-7-2 16,10-3 6-16,4-3-6 0,0-4-11 15,6 1 7-15,10-1-1 0,3-3-2 16,4-1 1-16,2-1 1 15,4 0-2-15,-5-2 2 0,11-4-1 16,-4-1 0-16,-4-2 0 0,4 1 0 16,-8 3-2-16,-13 2-2 0,3 3-20 15,-11-1-4-15,-2 1 0 0,0-1-17 16,-4-1-14-16,-4-2-42 0,-3-2-65 16,-3-4 17-16,3-1-16 15,-3-1-176-15,-3-8-96 0</inkml:trace>
  <inkml:trace contextRef="#ctx0" brushRef="#br1" timeOffset="28565.4">8618 11129 921 0,'0'0'0'0,"0"0"208"0,0 0-116 16,14 62 14-16,-8-28-36 0,-3 2-25 16,5 4-6-16,-4 3-11 0,0-1-8 15,0 1-7-15,-2-4-8 0,0-9-6 16,5-5 2-16,-5-8 2 0,0-9-4 15,-2-5-4-15,2-3-40 16,2-7-33-16,-2-9-50 0,8-6-90 31,-6-5-139-31</inkml:trace>
  <inkml:trace contextRef="#ctx0" brushRef="#br1" timeOffset="28976.9">8911 11161 1072 0,'0'0'0'0,"0"0"167"0,0 0-79 0,0 0 8 15,0 0-47-15,0 0-38 16,0 0-5-16,0 0-4 0,-39 81 7 16,31-54 16-16,8 1 8 0,0 0-2 15,0-2-3-15,4-1 2 0,6-4 0 16,-1-3-4-16,5-7-9 15,-2-2-6-15,9-3-3 0,0-5-6 16,10-2-1-16,-2-5 3 0,0-8-7 16,-5-3 6-16,1-1-2 0,-8-1-2 15,-3-2-1-15,-8 0 2 0,-3-4 3 16,-3 3-1-16,-3-2 8 0,-9-3 9 16,2 0 5-16,-9-2-2 15,-2 2-14-15,1 5-2 0,-1 5-2 16,9 10-6-16,-7 6 4 0,1 2 3 15,5 9-9-15,-3 2 4 0,3 0 1 16,9 0-2-16,0 1-7 0,4-2-12 16,0-3-24-16,0-1 0 15,0-3-12-15,0-1-22 0,4-1 9 16,-2-2-18-16,6 0-79 0,-4 0-29 16,1-2-125-16</inkml:trace>
  <inkml:trace contextRef="#ctx0" brushRef="#br1" timeOffset="29331.85">9207 10814 1037 0,'0'0'0'16,"0"0"254"-16,0 0-183 0,-10 57-1 16,10-39 0-16,2-3-30 0,6-2-16 15,6-2-14-15,-1-7-4 16,1-1-1-16,5-3-5 0,-3-6 0 16,-3-5 9-16,1-1-10 0,-7-2 2 15,-5-2 22-15,0 0 5 0,-2 0-1 16,-2 2-2-16,-9 1-7 15,-3 2-7-15,-5 5-5 0,7 3-9 16,-7 3 2-16,3 1-36 0,5 5-77 16,1 5-49-16,6-2-164 0,2 2-434 15</inkml:trace>
  <inkml:trace contextRef="#ctx0" brushRef="#br0" timeOffset="32432.89">17984 12946 190 0,'0'0'0'0</inkml:trace>
  <inkml:trace contextRef="#ctx0" brushRef="#br0" timeOffset="34087.67">21372 11315 848 0,'0'0'0'16,"0"0"257"-16,0 0-115 0,0 0-14 16,0 0-8-16,0 0-16 0,0 0-40 15,0 0-24-15,6-4 7 0,-4 26-9 16,2 2-15-16,-2 0-22 15,5 0 1-15,-5-4 5 0,4-5-14 16,0-3-39-16,2-4-3 0,-3-4-63 16,3-4-1-16,-4 0-20 0,-2-7-75 15,6-4-11-15,-8-3-23 0,0-2-69 16,0-1-45-16</inkml:trace>
  <inkml:trace contextRef="#ctx0" brushRef="#br0" timeOffset="34399.62">21372 11315 447 0,'43'-10'0'0,"-47"4"359"16,4 3-179-16,0-1-22 0,0 4-18 15,6 0-33-15,3 0-31 0,7 0 2 16,3 0-2-16,14 1-21 16,2 0-9-16,2-1-17 0,-2 0 2 15,3 0-3-15,-16 0-22 0,3 3 1 16,-8-1 0-16,-9-2-12 0,-4 2 7 16,-2-2 4-16,0 7-12 0,-2 6 12 15,-4 10 15-15,-10 5-8 0,-7 7-4 16,2 5 2-16,-8-1-8 15,5 7 0-15,-3 2 6 0,2 0-13 16,0-5 5-16,7-6 4 0,-1-6-10 16,7-8 3-16,6-6 2 0,-2-8 0 15,4-6-20-15,2-3 10 0,4-4-35 16,6-10 8-16,3-7 4 0,3-5-72 16,-1-1-32-16,3 1-25 15,-3 2-82-15,1 2-60 0,-1 2-163 16</inkml:trace>
  <inkml:trace contextRef="#ctx0" brushRef="#br0" timeOffset="34856.69">21860 11488 1034 0,'0'0'0'0,"0"0"299"15,0 0-197-15,0 0-53 0,0 0 9 16,0 0 0-16,0 0-40 15,0 0-10-15,-44-66-1 0,44 52-11 16,7 3 4-16,3 1 0 0,2 3 0 16,-1 0 0-16,1 6 0 0,-2 1 1 15,5 1 0-15,-1 6 7 0,1 0-10 16,1 4 4-16,-1 2 7 0,1-1-14 16,-3 1 8-16,-5 2 1 15,-6-2-6-15,-2 2 3 0,-6 4 8 16,-7 0-10-16,-1 3 2 0,-7 1 24 15,-1 0-18-15,-1 1 0 0,0-3 5 16,0-2-8-16,3-2 3 16,3-3 5-16,7-7 1 0,-3 2 6 15,7-6 5-15,2-1-7 0,4-2 0 16,0 0-4-16,8-1-15 0,7-6 4 16,8 0 22-16,-1-4-15 0,3 2-5 15,4 1 3-15,0 1-14 0,-2 4 12 16,0 2-2-16,-5 1-6 0,-7 0-17 15,-3 0-3-15,-5 2-13 16,-3-1 10-16,-2-1-9 0,2 0-61 16,-4-2-9-16,2-7-23 0,2-3-108 15,2-6-93 32,5-4-269-47</inkml:trace>
  <inkml:trace contextRef="#ctx0" brushRef="#br0" timeOffset="35149.97">22230 11394 1149 0,'0'0'0'16,"0"0"293"-16,0 0-194 0,-62 85-31 15,51-54 0-15,5 0-23 0,2 3-24 16,4-6-4-16,2-1-14 0,11-7 4 16,-1-4-1-16,7-4-12 0,1-8 8 15,5-3 0-15,-2-2-4 0,0-10-9 16,-5 0 13-16,1-7-4 15,-9-3 2-15,-4 0 0 0,3-3 0 16,-5-2 3-16,-4-1 3 0,0-2-7 16,-6-1 2-16,-3 0 12 0,-3 3-15 15,-1 6 4-15,1 7 9 0,-7 9-4 16,5 5 8-16,-5 5-3 0,5 8-14 16,-1 1 4-16,5 0 1 15,4-3-6-15,2-1-47 0,4-3-24 16,2-5-75-16,6-2-8 0,2-3-65 15,3-8-212-15</inkml:trace>
  <inkml:trace contextRef="#ctx0" brushRef="#br0" timeOffset="35477.19">22420 11076 1277 0,'0'0'0'0,"0"0"288"0,-27 60-221 15,23-36-2-15,4-2-19 16,0-1-26-16,8-8-8 0,9-2-17 16,1-6 9-16,1-4 3 0,8-2-14 15,-4-4 3-15,1-8 0 0,-1-2-11 16,-8-3 14-16,-5-1 2 0,-6 2-2 16,-4-2 4-16,0 2 7 15,-6 1 0-15,-7 1 11 0,1 6 9 16,0 1-6-16,-7 7 3 0,5 1-3 15,-5 4-19-15,5 6 2 0,3 1-1 16,3 1-12-16,4-1 6 16,4-2-2-16,0-1-49 0,2-5 8 15,2 2-15-15,4-3-60 0,1 0 2 16,1 1-36-16,-6 1-123 0,4 0-87 16,-6 2-315-16</inkml:trace>
  <inkml:trace contextRef="#ctx0" brushRef="#br0" timeOffset="35956.12">22620 11503 1098 0,'0'0'0'0,"0"0"393"0,0 0-257 16,0 0-10-16,0 0-21 0,0 0-41 16,0 0-26-16,0 0-26 0,0 0 0 15,-18-2-3-15,36-2-6 0,5 1 6 16,8 2-1-16,0 0-14 15,0-1 12-15,0 2-1 0,0 0-10 16,-4 0 7-16,-6 0 4 0,-3 0-12 16,-5 2 9-16,-3 0 1 0,-6-1-8 15,2 0 8-15,-3-1 12 0,-1 0-20 16,-2 0 8-16,0 0 2 0,2 0-11 16,-2 0 7-16,4 0 4 15,-2-1-12-15,-2 0 9 0,0 1 0 16,0 0-6-16,0 0 6 0,0 0-3 31,0 0 0-31,0 0 0 0,0 0 0 0,0-1-36 0,0 0 3 0,-2-2-27 16,-2 2-87-16,2 0-73 15,-3 0-104 1,-5 0-498-16</inkml:trace>
  <inkml:trace contextRef="#ctx0" brushRef="#br0" timeOffset="36729.99">9362 11598 178 0,'0'0'0'0,"0"0"8"15,0 0-10-15,0 0-84 16</inkml:trace>
  <inkml:trace contextRef="#ctx0" brushRef="#br2" timeOffset="37480.56">23487 11404 99 0,'0'0'0'16,"0"0"-99"-16</inkml:trace>
  <inkml:trace contextRef="#ctx0" brushRef="#br1" timeOffset="38000.94">23487 11404 365 0,'43'-80'0'16,"-43"71"295"-16,2 1-131 0,-2 1 9 15,0 1-15-15,0 5-12 0,0 0-1 16,0 1-33-16,-8 1-17 0,-5 7-46 16,-7 7-18-16,-5 5 5 15,-2 7 7-15,-4 4-4 0,-4 3-19 16,4-1-14-16,0 0 3 0,2-4-6 15,2-5-6-15,9-6 6 0,7-7 0 16,3-7-3-16,8 0 0 0,0-4 2 16,10 1-2-16,11-1-5 0,4 0 7 15,8-1-4-15,4-3 4 16,6 2 1-16,1 1-4 0,1 1 2 16,-3 0 1-16,-11 2-3 0,-2 3 2 15,-13 0-2-15,-6-2-13 0,-3-1 11 16,-7-1-10-16,0-1-20 0,0 0 12 15,0 0-14-15,-11-3-64 16,3-5-12-16,-2-1 11 0,1-4-52 16,1-3 4-16,-2-5-29 0,0-2-30 15,1-4 56-15,1-1 55 0,2 2 64 16,4 2 36-16,2 8 42 0,0 5 82 16,0 5 23-16,0 5 0 15,-7 0 21-15,7 1-35 0,5 10-39 16,-12 11-26-16,3 10 1 0,-2 6-19 15,2 5-1-15,-2 2-3 0,4 0-22 16,2-3-13-16,0-5-2 0,0-5-11 16,0-9-4-16,6-5 4 0,-2-5-4 15,2-7-62-15,2-5 4 16,3-5-19-16,5-8-48 0,-1-5-42 16,1-4-64-16,5-2-133 0,0 1-194 15</inkml:trace>
  <inkml:trace contextRef="#ctx0" brushRef="#br1" timeOffset="38173.26">23925 11414 1104 0,'0'0'0'0,"0"0"212"15,0 0-86-15,0 0-29 0,-35 59-23 16,10-28-20-16,2 2-28 0,-2-3-24 16,1 1 6-16,3-6-8 15,2-5 0-15,11-9-89 0,2-4-12 16,6-7-76-16,0-1-64 0,4-12-172 15</inkml:trace>
  <inkml:trace contextRef="#ctx0" brushRef="#br1" timeOffset="38313.93">23778 11466 977 0,'0'0'0'0,"0"0"367"0,0 0-236 16,2 58-40-16,2-32-34 0,9-1-16 15,3-4-22-15,-1-3-18 0,5-5 6 16,-1-5-14-16,0-3-104 0,-1-5-6 15,-3 0-82-15,-3-5-136 16,-2-7-180-16</inkml:trace>
  <inkml:trace contextRef="#ctx0" brushRef="#br1" timeOffset="38490.76">24132 11352 1185 0,'0'0'0'15,"0"0"240"-15,4 97-162 0,-8-56 0 16,-1 1-12-16,-1-1-27 0,4-5-29 16,2-6-10-16,0-6 0 15,2-8 0-15,4-9-78 0,-1-3-6 16,-3-4-54-16,6-5-94 0,0-9-39 16,0-6-171-1</inkml:trace>
  <inkml:trace contextRef="#ctx0" brushRef="#br1" timeOffset="38771.97">24382 11348 1244 0,'0'0'0'0,"0"0"198"15,-31 62-132-15,16-29 2 0,-5 6-7 16,-1-1-24-16,2 0-26 0,1-5-12 16,3-6 2-16,3-7 7 15,6-9-10-15,6-5 4 0,0-5-4 16,10-1-7-16,2-3 14 0,9-6-4 15,-2-3-2-15,5 5 2 0,1-1 1 16,-2 4-3-16,8 2 2 0,2 2-1 16,-4 1 0-16,4 6 0 15,-2 2-2-15,-6 1-8 0,-4 0-29 16,-9-2-10-16,-4 1-33 0,-8-6 8 16,0 0-49-16,-8-3-44 0,-2-2-30 15,-3-4-44-15,1-9 0 0,-3-2-79 16</inkml:trace>
  <inkml:trace contextRef="#ctx0" brushRef="#br1" timeOffset="38932.48">24435 11369 894 0,'0'0'0'0,"0"0"401"0,0 0-289 16,0 0-23-16,-2 86-15 0,0-45-8 16,0 4-8-16,2 1-18 15,-2 0-10-15,2-4-1 0,0-5-19 16,0-10-13-16,4-5 2 0,3-7-33 15,-1-5-32-15,0-8-15 0,0-2-37 16,4-8-72-16,-1-7-34 0,-1-4-114 16,0-6-290-16</inkml:trace>
  <inkml:trace contextRef="#ctx0" brushRef="#br1" timeOffset="39261.97">24619 11433 1064 0,'0'0'0'0,"0"0"214"15,0 0-142-15,-26 60 12 0,17-25 10 16,-1 4-25-16,4 3-19 0,2-3-11 16,4-5-8-16,8-6-8 0,4-5-12 15,9-8-2-15,-5-5-10 0,7-4-1 16,4-7 4-16,0-2-4 0,-4-12-7 16,2-5 8-16,-3-4-5 0,-1-3-2 15,-11-1 12-15,3-1-5 16,-13-1-5-16,0-1 12 0,-4-1-4 15,-7 0-2-15,-1 2 0 0,-3 8 7 16,1 7-5-16,-3 9 24 0,-1 6-10 31,-3 2-11-31,9 7 4 0,1 1-9 0,5 1 0 0,0-2-35 16,6 0-29-16,0-3-72 0,0-3-8 16,8-3-83-16,-2-3-183 0,9-11-332 15</inkml:trace>
  <inkml:trace contextRef="#ctx0" brushRef="#br1" timeOffset="39536.86">24870 11120 1236 0,'0'0'0'0,"0"0"277"16,0 0-198-16,-17 65 2 0,15-40-10 16,4-1-29-16,4-3-31 15,9-7-13-15,1-4 4 0,5-8 6 16,0-2-8-16,1-6 0 0,-1-6-5 15,-2-4-15-15,-3-2 25 0,-8-1-6 16,-6-2-4-16,-4 1 10 0,0 4 13 16,-10 1 4-16,-1 5 13 0,-7 2-10 15,-1 3-8-15,0 5 5 16,3 0-17-16,5 10-10 0,-1 1 10 16,10 0-11-16,4 0-38 0,0 0-6 15,0 0-35-15,2 1-90 0,6-1-2 16,5-4-86-16,-7 0-287 0</inkml:trace>
  <inkml:trace contextRef="#ctx0" brushRef="#br0" timeOffset="40122.41">25198 11631 1040 0,'0'0'0'0,"0"0"473"16,0 0-302-16,0 0-39 15,0 0-71-15,0 0-28 0,0 0 10 16,66-28-9-16,-41 23-14 0,4 1-2 16,2 1 4-16,-2-1-22 0,-6 4 0 15,0-1 0-15,-7 1 0 0,-6 0 0 16,-3 0-43-16,-3 0-3 0,-2 0-40 16,-2 0-50-16,-2 0-85 15,-11 0-158-15,5-2-420 0</inkml:trace>
  <inkml:trace contextRef="#ctx0" brushRef="#br0" timeOffset="41571.67">25969 11332 849 0,'-2'-5'0'0,"-2"3"393"16,2 2-228-16,0 0-23 0,-8 10-19 16,3 8-64-16,-5 8-27 0,4 2-13 15,1 0-15-15,1-3-4 0,4-5 0 16,2-3 2-16,0-6-46 15,0-4-19-15,0-2-58 0,2-5-37 16,4 0-12-16,-3-10-47 0,1-4-141 16,-4-2-162-16</inkml:trace>
  <inkml:trace contextRef="#ctx0" brushRef="#br0" timeOffset="41762.16">25959 11388 869 0,'0'0'0'15,"0"0"362"-15,0 0-255 0,76 15-19 16,-49-3-26-16,-2 2-27 0,-4 4-13 15,-5 2 5-15,-10 0 22 0,-6 1-4 16,0 3-2-16,-10 5-9 0,-8 1-12 16,-5 2-8-16,-4 0 3 0,-8-2-8 15,6-4-7 17,4-4 6-32,4-9-7 0,9-5-2 0,6-7-1 0,6-2 2 0,6-11-107 0,8-7-14 15,9-3-10-15,0-7-86 16,4-3-95-16,2 2-125 0</inkml:trace>
  <inkml:trace contextRef="#ctx0" brushRef="#br0" timeOffset="42043.21">26314 11398 1332 0,'0'0'0'16,"0"0"250"-16,0 0-188 0,-14 72 5 15,16-50-19-15,13-3-25 16,7-2-18-16,7-5 0 0,0-2-4 15,2-1-2-15,-2 0-10 0,-8-1-4 16,-9 1-3-16,-2 0 13 0,-5 1 4 16,-5 1-1-16,-5 2 4 0,-7 4 6 15,-9 2 4-15,-1 0 8 16,-3 0-3-16,2-1-3 0,0-2-2 16,1-2-7-16,1-4-5 0,4-3 0 15,7-3 0-15,0-3-67 16,4-1-26-16,4-4-74 0,-1-9-136 15,3-4-139-15</inkml:trace>
  <inkml:trace contextRef="#ctx0" brushRef="#br0" timeOffset="42245.19">26325 11385 1450 0,'0'0'0'0,"0"0"259"0,0 0-197 15,0 0-6-15,72 1-18 0,-37 0-24 16,-2-1-11-16,-6 1 0 0,-2 0-3 16,-6 2 0-16,-5-2-77 0,-10 0 8 15,0 0-70-15,0-1-10 16,-1-1-37-16,-3-6-103 0,0-5-56 16</inkml:trace>
  <inkml:trace contextRef="#ctx0" brushRef="#br0" timeOffset="42557.76">26711 11079 1342 0,'0'0'0'0,"0"0"316"0,-24 59-229 0,15-33-28 0,5-1-15 0,4-5-16 16,4-1-13-16,9-3-9 15,3-6-4-15,5-6 0 0,2-4-2 16,1-2 0-16,3-10-13 0,-2-4 3 15,-6-4-1-15,-3-1 14 0,-5 2-2 16,-7 0-2-16,0 5 2 0,-4-2 12 16,-4 1-2-16,-5 4 8 0,-7 3-1 15,3 5 0-15,-5 3 1 16,-3 3-12-16,3 8-7 0,7 2 0 16,-1-1 3-16,8-5-14 0,2 0-16 15,2-4-23-15,0 2-50 0,6-4 5 16,0-1-44-16,2 0-34 15,1-4-34-15,-7 2-108 0,0-1-307 16</inkml:trace>
  <inkml:trace contextRef="#ctx0" brushRef="#br0" timeOffset="43576.9">27075 11498 1135 0,'0'0'0'0,"0"0"361"0,0 0-226 16,0 0-53-16,0 0-36 0,0 0-1 15,0 0-17-15,68-1-15 0,-41 1 0 16,-2-1-10-16,0 1-6 15,-7 0 6-15,-3 0-5 0,-9 0-24 16,-2 2-7-16,-4 1-25 0,0 0-55 16,-2 1-3-16,-6 2-31 0,-7 3-75 15,1-2-46-15,-3 4-34 0</inkml:trace>
  <inkml:trace contextRef="#ctx0" brushRef="#br0" timeOffset="43775.25">27075 11667 902 0,'0'0'0'0,"0"0"391"0,0 0-250 16,0 0-22-16,0 0-18 0,0 0-27 16,70 40-14-16,-43-40-13 15,6 0-14-15,-8 0-14 0,-2 0-8 16,-7 0-9-16,-5-3-4 0,1 0-20 16,-4 1-25-16,-1-3-62 0,-3 3-41 15,2 0-46-15,-6-1-139 0,0 2-141 16</inkml:trace>
  <inkml:trace contextRef="#ctx0" brushRef="#br0" timeOffset="44309.87">27838 11661 1137 0,'0'0'0'0,"0"0"230"16,0 0-147-16,0 0-5 15,31-74-11-15,-27 56-24 0,4 2-21 16,-6-1-16-16,-2 0 1 0,0 0 1 16,-12 2-9-16,2 0 2 0,-11 3 4 15,0 5-3-15,-1 5 0 0,-5 2 11 16,-2 2 3-16,2 9 19 15,4 1 9-15,5 2-10 0,5 0-13 16,7 0-8-16,-2-1-8 0,10 2-2 16,-2-2 7-16,10 4-6 0,2-1 0 15,7 0 6-15,6 1-7 0,0-2-1 16,6 2 9-16,-6 0-9 0,-3 3-3 16,-3 2 2-16,-9 1 3 15,-6-1-5-15,-4 2 2 0,0-2 2 16,-10-1-5-16,-7-1 4 0,-1 0 0 15,-5-6-3-15,2 1 2 0,1-5-2 16,1-5-3-16,1-2 3 0,1-3-4 16,7-8 0-16,-1-4 7 0,9-8-4 15,2-4-6-15,9-2 10 16,5-2-4-16,9-1-1 0,-1-1 4 16,5 1-2-16,6 2-31 0,-2 0 13 15,5 2-11-15,-3 0-19 0,2 2-12 16,-6 3-54-16,-2 4-48 15,-5 3-6-15,-7 2-126 0,-5 0-203 16</inkml:trace>
  <inkml:trace contextRef="#ctx0" brushRef="#br0" timeOffset="44594.58">28131 11406 1152 0,'0'0'0'0,"0"0"253"16,0 0-160-16,0 0-4 0,-20 73-9 15,16-47-27-15,4 0-23 0,0 0-12 16,0-1 1-16,6 0-3 31,4-3-10-31,7-2-5 0,1-2 5 0,1-1-7 0,-5-3 2 0,5-1 3 16,-2-1-5-16,-7 2-2 0,0-3 6 16,-8 1-1-16,-2-2-1 0,-2-1 6 15,-8 1-3 16,2-1 5-31,-9 2 7 0,5 2-6 0,-7-2 2 0,0 1 1 0,1 0-8 0,5-5-5 16,-1 0 0-16,6-3 3 0,-5-2-31 16,7-2-11-16,0 0-31 0,-4-5-71 15,7-5-37-15,-3-2-66 0,2-4-222 16</inkml:trace>
  <inkml:trace contextRef="#ctx0" brushRef="#br0" timeOffset="44843.84">28086 11404 1355 0,'0'0'0'16,"0"0"349"-16,0 0-246 0,0 0-36 15,0 0-20-15,0 0-17 0,70-10-14 16,-41 10-15-16,-2-1 0 15,6 0 1-15,-4 1-4 0,-4-2-41 16,-7 1 9-16,-3 1-34 0,-9-1-50 16,0-1-12-16,-6-1-16 0,2-1-61 15,-2-3-55-15,0 0-100 0</inkml:trace>
  <inkml:trace contextRef="#ctx0" brushRef="#br0" timeOffset="45151.88">28483 11136 1267 0,'0'0'0'0,"0"0"376"15,0 0-288-15,-25 63-25 0,25-43-16 16,0-4-27-16,4 1-13 0,9-5 1 16,-3-2-7-16,9-3-1 0,3-5 0 15,-1-2 2-15,0-4-6 16,-1-7 8-16,1-5-5 0,-5-1 2 0,-3-2 5 15,-3-1 11-15,-6-1 15 16,-4 3 2-16,0-3-14 0,-2 3-4 16,-8-2-1-16,-2 4-11 0,-3 3-4 15,-4 6 0-15,7 6 5 0,0 1-9 16,5 5-6-16,1 2-20 0,0-1-23 16,6 2-13-16,0-2-37 15,0-1-50-15,0 0 25 0,2-5-11 16,2 0-44-16,-4 0-16 0,0-2-38 15,0-1-249-15</inkml:trace>
  <inkml:trace contextRef="#ctx0" brushRef="#br0" timeOffset="46329.76">4308 6009 894 0,'0'0'0'0,"0"0"236"16,0 0-175-16,0 0-2 0,-4 65 25 16,2-48-9-16,-7 2-6 0,-3 1 4 15,-5 2-5-15,-7-1-15 0,-5 2 3 16,-6 1-5-16,-5-1-4 0,-3 0-11 16,-9 0-5-16,-4-3-9 15,-4-1 3-15,-8-2-3 0,-2-8-6 16,-2-4 0-16,3-5 7 0,7-16-6 15,2-10-4-15,7-16-13 0,1-19 0 16,11-15 0-16,12-15 0 0,18-6 0 16,11-2 0-16,27 1 0 15,15 2 0-15,15 2 0 0,14 6 0 16,7 8 0-16,11 13 0 0,2 17 0 16,2 17 0-16,-4 23 0 0,-8 20 0 15,-7 31 0-15,-16 22 0 0,-10 27 0 16,-17 10 0-16,-13 5 0 0,-14-2 0 15,-4-12 0-15,-2-15 0 16,-8-16 0-16,2-17 0 0,3-18 0 16,-1-17-152-16,2-11-171 0,-4-19-583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6T02:26:39.49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2590 8748 1054 0,'2'-16'0'0,"2"14"253"16,0 1-180-16,1 5 7 15,-1 22 28-15,4 15 10 0,0 18-29 16,5 12-30-16,-1 7-12 0,0 1-12 16,7-4 2-16,-4-6-22 0,3-7-8 15,-1-7 6-15,-1-9-11 0,-3-9-3 16,1-4-146-16,-2-7 294 0,-1-5-144 16,-1-5 0-16,-6-6-6 0,5-2-35 15,-3-2 9-15,-2-4-25 16,-2-1-28-16,-2 0-869 0,0-1 1772 15,-4 1-893-15,-4 3 5 0,-1 4-8 16,-3 2 11-16,6 4 45 16,-5 4 10-16,7 1 2 0,2 5 13 0,0 1-5 15,2 2 23-15,4-3 15 16,4-1-1-16,7-3 5 0,6-3 11 16,1-3 0-16,9-4 4 0,5-6-116 15,7-4 116-15,2-12 107 0,3-6-123 16,6-8-18-16,1-6-6 15,1-5 8-15,-6-6-16 0,-7-2-5 16,-8-6-10-16,-8-2 10 0,-4-4 23 16,-4-4-14-16,-9 3-9 0,-2 0-6 15,-8-2 2-15,-8 0 6 0,-6-6-11 16,-5 2 8-16,-4-2-1 0,-2 6-8 16,-4 5 10-16,1 4-6 0,-6 9-8 15,-1 6 15-15,-6 8-11 16,-2 9 1-16,-7 10 8 0,-2 9-5 15,-6 3-7-15,-2 13 16 0,-6 7-12 16,0 7-1-16,0 5 10 0,4 5-4 16,4 7-6-16,0 3 10 0,11 1 1 15,9 4-8-15,5 1 4 16,9 3 10-16,5 2-11 0,7 5 14 16,7 3-11-16,5 3-4 0,5 2 0 15,11-3 12-15,3-2-12 0,10-4 0 16,4-4 0-16,4-7 0 15,8-9 0-15,7-9 0 0,6-10 0 16,2-9 0-16,4-11 0 0,4-6 0 16,0-12 0-16,7-9 0 0,5-10 0 15,1-11 0-15,-2-6 0 0,-5-6 0 16,-6 0 0-16,-6 6 0 0,-16 5 0 16,-15 10 0-16,-11 11 0 0,-3 5 0 15,-13 3 0-15,2 7 0 16,-4 0 0-16,-2 3 0 0,0 3 0 15,0 1 0-15,0 0 0 0,0 0 0 16,0 0 0-16,0 0 0 0,0 0 0 16,0 0 0-16,0 0 0 15,0 0 0-15,0 0 0 0,0 0 0 16,0 1 0-16,0 2 0 0,0-3 0 16,0 0 0-16,0 0 0 0,0 0 0 15,0 0 0-15,0 0 0 0,0 0 0 16,0 0 0-16,0 0 0 15,0 0 0-15,0 0 0 0,0 0 0 16,0 0 0-16,0-2-47 0,-2 2-29 16,-6-2-51-16,0 2-144 0,-5-1-207 15</inkml:trace>
  <inkml:trace contextRef="#ctx0" brushRef="#br0" timeOffset="840.73">11193 7723 1293 0,'0'0'0'16,"0"0"213"-16,0 0-107 0,0 0-4 16,77 14-55-16,-44-2-29 0,4 6-2 15,-8 1-13-15,-2-1-2 0,-6 0 7 16,-7 2-10-16,-3 1 2 15,-7 7 0-15,-4 2 20 0,-9 3 17 16,-5 0 16-16,-5-2-11 0,3-5-3 16,-1-3 1-16,7-10-29 0,4-5-11 15,6-6 0-15,8-2 0 0,6 0 0 16,15-12 0-16,7-9 0 0,7-10 0 16,4-2 0-16,5-2 0 15,-4 5 0-15,-1 3-101 0,-3 6 20 16,-5 6-61-16,-6 7-39 0,-4 5 1 15,-4 2-96-15,-5 1-18 0,-1 1-66 16</inkml:trace>
  <inkml:trace contextRef="#ctx0" brushRef="#br0" timeOffset="1424.75">12014 7908 782 0,'0'0'0'16,"0"0"326"-16,0 0-206 0,29 72-19 15,-27-47 1-15,-2 6 1 0,-4 5-5 16,-6 7-31-16,-5 3-1 0,-3 4-18 15,-9 0-15-15,-6 0 2 16,-9 1-1-16,-7 1-13 0,-5-3 2 16,-6 1 1-16,-2-7-10 0,-2-7 0 15,-2-7 8-15,2-8-8 0,2-9-14 16,6-10 0-16,6-11 0 0,5-14 0 16,3-14 0-16,7-11 0 0,0-10 0 15,10-13 0-15,5-10 0 16,7-5 0 31,9-7 0-47,4 2 0 0,6 2 0 0,13 2 0 0,8 0 0 0,6-1 0 0,8 3 0 0,11 1 0 0,6 3 0 0,10 6 0 0,6 6 0 15,7 7 0-15,2 11 0 16,-5 13 0-16,-3 11 0 0,3 13 0 16,-8 11 0-16,1 5 0 0,-5 15 0 15,-6 6 0-15,0 9 0 31,-4 7 0-31,-11 8 0 0,1 7 0 0,-11 6 0 0,-6 8 0 0,-7 3 0 16,-13 0 0-16,-7 2 0 0,-8 1 0 16,-21-2 0-16,-8 1 0 0,-11-5 0 15,-6-7 0-15,3-5 0 0,-9-8 0 16,2-6 0-16,2-5 0 0,1-6 0 16,7-8 0-16,11-6 0 0,8-10 0 15,11-3 0-15,3-3 0 16,7-1 0-16,0 0 0 0,4 0 0 15,2 0 0-15,0-5 0 0,0 1 0 16,2-4 0-16,0 1 0 0,2 1 0 16,-2 2 0-16,0 2 0 0,0-1 0 15,2 1 0-15,0-1 0 16,1-3 0-16,1 1 0 0,2-1-112 16,0-1-71-16,3 4-123 0,1-2-48 15,-2 2-286-15</inkml:trace>
  <inkml:trace contextRef="#ctx0" brushRef="#br0" timeOffset="4674.79">21118 10117 1115 0,'0'0'0'0,"0"0"378"0,0 0-280 16,0 0 1-16,0 0-6 0,76 33-46 16,-45-5-16-16,-2 5-20 0,-6 5-1 15,0 1-3-15,-9-2-9 0,-6 2 3 16,-4-3 5-16,-4 0-7 0,-12-1 2 15,-4-3 8-15,-7-5-1 16,-6-1 13-16,0-7-1 0,4-9-5 16,2-4 1-16,7-6 0 0,3-1-5 15,9-7-1-15,4-3 0 0,11-6-17 16,11-2 8-16,9-3 1 0,5 3-4 16,5 5-3-16,4 8 4 0,3 3-12 15,-9 3 5-15,5 8 6 16,-7 6-5-16,-12 8 6 0,-11 5 2 15,-6 4-2-15,-12 6-3 0,-8 0 16 16,-11 3-5-16,-10-1 4 0,2-1 7 16,-2-3-8-16,-2-4-4 15,2-4-6-15,4-9 0 0,6-8 0 16,9-3 0-16,1-7 0 0,13 0 0 16,0-3 0-16,0-7-87 0,15 0-29 15,1-4-42-15,7 1-83 0,2 1-80 16,-1-1-201-16</inkml:trace>
  <inkml:trace contextRef="#ctx0" brushRef="#br0" timeOffset="5387.14">21845 10793 1021 0,'0'0'0'0,"0"0"307"0,0 0-205 15,-8 69-12-15,-2-44-7 16,-5 1-11-16,-5 3-27 0,-3 3-3 15,-8 2-8-15,-6 1-7 0,-3 0-2 16,-9-1-8-16,-3-2-5 0,-6-1 1 16,-4-6-10-16,0-2 0 15,-2-6 5-15,2-6-9 0,2-8 1 16,4-3 0-16,5-12 5 0,1-10-5 16,9-7 0-16,-1-11 2 0,3-8-4 15,6-6 4-15,6-8-4 0,9-6-18 16,7-2 22-16,11-4-4 15,6-1 0-15,11-4 5 0,6-3-6 16,16-4 1-16,6-5 2 0,11 4 0 16,10 2 3-16,3 9 9 0,7 4-1 15,-2 8 8-15,9 10 2 0,-4 7-11 16,3 18-5-16,-5 16 3 0,-7 13-12 16,-8 12 2-16,-6 16 4 15,-2 8-4-15,-7 10 0 0,-3 4 4 16,-3 1-4-16,-6 7-2 0,-8-1 7 15,-6 5-6-15,-9 3 1 0,-4 3 3 16,-8 2-2-16,-16-3 3 16,-3 1 2-16,-8-3-6 0,-8-3 4 15,-6 0 3-15,0-3 2 0,-11-4 10 16,2-6 11-16,1-8-7 0,-1-6-17 16,7-8-4-16,3-8 0 0,9-5 0 15,7-7 0-15,5-3 0 0,11-3 0 16,-1-1 0-16,7 0 0 0,2 0 0 15,-4 0 0-15,4 0 0 16,0 0 0-16,0 0 0 0,0 2 0 16,0 1 0-16,0-3 0 0,0 0 0 15,0 0 0-15,-2 0 0 0,2 0 0 16,0 2 0-16,0 2 0 0,0 1 0 16,0 2 0-16,2-3 0 15,-2-1 0 16,0-2 0-15,0-1 0-16,0 0 0 0,0 0 0 0,0 0 0 0,0 0 0 0,0 0 0 0,0 0 0 16,0 0 0-16,0 0 0 0,0-1 0 0,0-1 0 0,0-2-72 0,0-1 1 15,0 0-72-15,8 5-32 32,-5 0-129-32,-1 2-415 0</inkml:trace>
  <inkml:trace contextRef="#ctx0" brushRef="#br0" timeOffset="8850.73">28272 12397 445 0,'0'0'0'16,"0"0"222"-16,0 0-57 0,0 0 9 15,0 0-42-15,0 0-3 16,0 0-8-16,0 0-38 0,0 0-30 15,0-11-27-15,0 22-19 0,0 3 9 16,2 9 14-16,-2 2-10 0,4 3-4 16,0 2-1-16,5 1-10 0,-3-3 0 15,-4-3 3-15,-2-5-8 16,0-3 0-16,0-5 0 0,0-4 1 16,0-2-3-16,0-5-8 0,-4-1-11 15,2-6-16-15,-2-4-32 0,-3-5-6 16,1-4 0-16,4-2-30 0,-4-5-2 15,-2-5-34-15,1 1-49 16,5-4 9-16,-2 4-4 0,2 6 150 16,-2 8 70-16,-2 4 109 0,2 9 49 15,-7 3 18-15,-3 0-37 0,-7 11-6 16,-2 4-38-16,-5 6-20 0,-3 3-24 16,4 0-51-16,4 0-26 15,8-2-2-15,1-5-11 0,6-8-21 16,4-2-41-16,4-7-51 0,12-2-37 15,-2-9-47-15,5-4-85 0,-1-3-119 16</inkml:trace>
  <inkml:trace contextRef="#ctx0" brushRef="#br0" timeOffset="8972.48">28260 12329 1076 0,'0'0'0'16,"0"0"409"-16,66 0-234 0,-44 11-95 15,-1 2-39-15,0 2-25 0,2-5-22 16,-5 0-33-16,3-2-67 0,-3-5-59 15,-7-3-72-15,-9-1-299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年會考題，如圖，直線 </a:t>
            </a:r>
            <a:r>
              <a:rPr lang="en-US" altLang="zh-TW" baseline="0" dirty="0"/>
              <a:t>L</a:t>
            </a:r>
            <a:r>
              <a:rPr lang="zh-TW" altLang="en-US" baseline="0" dirty="0"/>
              <a:t> 將</a:t>
            </a:r>
            <a:r>
              <a:rPr lang="zh-TW" altLang="en-US" u="sng" baseline="0" dirty="0"/>
              <a:t>正</a:t>
            </a:r>
            <a:r>
              <a:rPr lang="zh-TW" altLang="en-US" baseline="0" dirty="0"/>
              <a:t>九邊形 分割成兩個區域，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這整個是正九邊形，</a:t>
            </a:r>
            <a:br>
              <a:rPr lang="en-US" altLang="zh-TW" baseline="0" dirty="0"/>
            </a:br>
            <a:r>
              <a:rPr lang="zh-TW" altLang="en-US" baseline="0" dirty="0"/>
              <a:t>就會聯想到每一邊都等長，每個內角都會相等</a:t>
            </a:r>
            <a:br>
              <a:rPr lang="en-US" altLang="zh-TW" baseline="0" dirty="0"/>
            </a:br>
            <a:r>
              <a:rPr lang="zh-TW" altLang="en-US" baseline="0" dirty="0"/>
              <a:t>並且是可以算出來的，先各標示兩個當作代表，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直線 </a:t>
            </a:r>
            <a:r>
              <a:rPr lang="en-US" altLang="zh-TW" baseline="0" dirty="0"/>
              <a:t>L </a:t>
            </a:r>
            <a:r>
              <a:rPr lang="zh-TW" altLang="en-US" baseline="0" dirty="0"/>
              <a:t>穿過去 分成這兩個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區域，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</a:t>
            </a:r>
            <a:br>
              <a:rPr lang="en-US" altLang="zh-TW" baseline="0" dirty="0"/>
            </a:br>
            <a:r>
              <a:rPr lang="zh-TW" altLang="en-US" baseline="0" dirty="0"/>
              <a:t>且分別於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EF</a:t>
            </a:r>
            <a:r>
              <a:rPr lang="zh-TW" altLang="en-US" baseline="0" dirty="0"/>
              <a:t> 相交於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點與 </a:t>
            </a:r>
            <a:r>
              <a:rPr lang="en-US" altLang="zh-TW" baseline="0" dirty="0"/>
              <a:t>Q</a:t>
            </a:r>
            <a:r>
              <a:rPr lang="zh-TW" altLang="en-US" baseline="0" dirty="0"/>
              <a:t>點，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Q </a:t>
            </a:r>
            <a:r>
              <a:rPr lang="zh-TW" altLang="en-US" baseline="0" dirty="0"/>
              <a:t>分別在這兩邊上。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角 </a:t>
            </a:r>
            <a:r>
              <a:rPr lang="en-US" altLang="zh-TW" baseline="0" dirty="0"/>
              <a:t>APQ</a:t>
            </a:r>
            <a:r>
              <a:rPr lang="zh-TW" altLang="en-US" baseline="0" dirty="0"/>
              <a:t> 的外角為 </a:t>
            </a:r>
            <a:r>
              <a:rPr lang="en-US" altLang="zh-TW" baseline="0" dirty="0"/>
              <a:t>75 </a:t>
            </a:r>
            <a:r>
              <a:rPr lang="zh-TW" altLang="en-US" baseline="0" dirty="0"/>
              <a:t>度，角 </a:t>
            </a:r>
            <a:r>
              <a:rPr lang="en-US" altLang="zh-TW" baseline="0" dirty="0"/>
              <a:t>APQ </a:t>
            </a:r>
            <a:r>
              <a:rPr lang="zh-TW" altLang="en-US" baseline="0" dirty="0"/>
              <a:t>是這個角，</a:t>
            </a:r>
            <a:br>
              <a:rPr lang="en-US" altLang="zh-TW" baseline="0" dirty="0"/>
            </a:br>
            <a:r>
              <a:rPr lang="zh-TW" altLang="en-US" baseline="0" dirty="0"/>
              <a:t>他的外角就是旁邊這邊 </a:t>
            </a:r>
            <a:r>
              <a:rPr lang="en-US" altLang="zh-TW" baseline="0" dirty="0"/>
              <a:t>75 </a:t>
            </a:r>
            <a:r>
              <a:rPr lang="zh-TW" altLang="en-US" baseline="0" dirty="0"/>
              <a:t>度，寫在圖上，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則角 </a:t>
            </a:r>
            <a:r>
              <a:rPr lang="en-US" altLang="zh-TW" baseline="0" dirty="0"/>
              <a:t>PQE</a:t>
            </a:r>
            <a:r>
              <a:rPr lang="zh-TW" altLang="en-US" baseline="0" dirty="0"/>
              <a:t> 的度數為何呢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要求的角在這邊，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角 </a:t>
            </a:r>
            <a:r>
              <a:rPr lang="en-US" altLang="zh-TW" baseline="0" dirty="0"/>
              <a:t>PQE</a:t>
            </a:r>
            <a:r>
              <a:rPr lang="zh-TW" altLang="en-US" baseline="0" dirty="0"/>
              <a:t> 是六邊形的一個內角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他在黃色的六邊形中，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我們知道內角和一定可以算出來，</a:t>
            </a:r>
            <a:br>
              <a:rPr lang="en-US" altLang="zh-TW" baseline="0" dirty="0"/>
            </a:br>
            <a:r>
              <a:rPr lang="zh-TW" altLang="en-US" baseline="0" dirty="0"/>
              <a:t>而且這四個角是正九邊形的內角，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另外這個角跟 </a:t>
            </a:r>
            <a:r>
              <a:rPr lang="en-US" altLang="zh-TW" baseline="0" dirty="0"/>
              <a:t>75 </a:t>
            </a:r>
            <a:r>
              <a:rPr lang="zh-TW" altLang="en-US" baseline="0" dirty="0"/>
              <a:t>度是對頂角，也會等於 </a:t>
            </a:r>
            <a:r>
              <a:rPr lang="en-US" altLang="zh-TW" baseline="0" dirty="0"/>
              <a:t>75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就可以用內角和減掉已知的五個內角就會得到答案了。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先來算六邊形的內角和，</a:t>
            </a:r>
            <a:br>
              <a:rPr lang="en-US" altLang="zh-TW" baseline="0" dirty="0"/>
            </a:br>
            <a:r>
              <a:rPr lang="zh-TW" altLang="en-US" baseline="0" dirty="0"/>
              <a:t>利用公式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(6 – 2)x 180 </a:t>
            </a:r>
            <a:r>
              <a:rPr lang="zh-TW" altLang="en-US" baseline="0" dirty="0"/>
              <a:t>度 會等於 </a:t>
            </a:r>
            <a:r>
              <a:rPr lang="en-US" altLang="zh-TW" baseline="0" dirty="0"/>
              <a:t>720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求其他內角</a:t>
            </a:r>
            <a:r>
              <a:rPr lang="en-US" altLang="zh-TW" baseline="0" dirty="0"/>
              <a:t>]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而這四個角都是正 </a:t>
            </a:r>
            <a:r>
              <a:rPr lang="en-US" altLang="zh-TW" baseline="0" dirty="0"/>
              <a:t>9 </a:t>
            </a:r>
            <a:r>
              <a:rPr lang="zh-TW" altLang="en-US" baseline="0" dirty="0"/>
              <a:t>邊形的一個內角，</a:t>
            </a:r>
            <a:br>
              <a:rPr lang="en-US" altLang="zh-TW" baseline="0" dirty="0"/>
            </a:br>
            <a:r>
              <a:rPr lang="zh-TW" altLang="en-US" baseline="0" dirty="0"/>
              <a:t>就會想到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用內角和</a:t>
            </a:r>
            <a:r>
              <a:rPr lang="en-US" altLang="zh-TW" baseline="0" dirty="0"/>
              <a:t>(9 – 2)x180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9 = 140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那麼角 </a:t>
            </a:r>
            <a:r>
              <a:rPr lang="en-US" altLang="zh-TW" baseline="0" dirty="0"/>
              <a:t>PQE</a:t>
            </a:r>
            <a:r>
              <a:rPr lang="zh-TW" altLang="en-US" baseline="0" dirty="0"/>
              <a:t> 就會等於六邊形內角和 </a:t>
            </a:r>
            <a:r>
              <a:rPr lang="en-US" altLang="zh-TW" baseline="0" dirty="0"/>
              <a:t>720 </a:t>
            </a:r>
            <a:r>
              <a:rPr lang="zh-TW" altLang="en-US" baseline="0" dirty="0"/>
              <a:t>減掉這四個角 </a:t>
            </a:r>
            <a:r>
              <a:rPr lang="en-US" altLang="zh-TW" baseline="0" dirty="0"/>
              <a:t>4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140 </a:t>
            </a:r>
            <a:r>
              <a:rPr lang="zh-TW" altLang="en-US" baseline="0" dirty="0"/>
              <a:t>再減掉 這個 </a:t>
            </a:r>
            <a:r>
              <a:rPr lang="en-US" altLang="zh-TW" baseline="0" dirty="0"/>
              <a:t>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小心計算就會得到</a:t>
            </a:r>
            <a:r>
              <a:rPr lang="en-US" altLang="zh-TW" baseline="0" dirty="0"/>
              <a:t> 85</a:t>
            </a:r>
            <a:r>
              <a:rPr lang="zh-TW" altLang="en-US" baseline="0" dirty="0"/>
              <a:t>，答案選 </a:t>
            </a:r>
            <a:r>
              <a:rPr lang="en-US" altLang="zh-TW" baseline="0" dirty="0"/>
              <a:t>B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來回憶一下剛剛怎麼想的，加深印象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看到題目要求的是黃色六邊形的內角，而且，</a:t>
            </a:r>
            <a:br>
              <a:rPr lang="en-US" altLang="zh-TW" baseline="0" dirty="0"/>
            </a:br>
            <a:r>
              <a:rPr lang="zh-TW" altLang="en-US" baseline="0" dirty="0"/>
              <a:t>其餘的內角可以用正九邊形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以及對頂角 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來求得，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就會聯想到可以使用內角和 </a:t>
            </a:r>
            <a:r>
              <a:rPr lang="en-US" altLang="zh-TW" baseline="0" dirty="0"/>
              <a:t>(3) </a:t>
            </a:r>
            <a:r>
              <a:rPr lang="zh-TW" altLang="en-US" baseline="0" dirty="0"/>
              <a:t>減去另外五個已知的內角求到答案了。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學生練習給了幾個正多邊形，要求角度關係，請同學想想怎麼解題喔。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675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CE500978-A576-44FC-39F6-5159CCB9DE7B}"/>
              </a:ext>
            </a:extLst>
          </p:cNvPr>
          <p:cNvSpPr/>
          <p:nvPr/>
        </p:nvSpPr>
        <p:spPr>
          <a:xfrm>
            <a:off x="4699000" y="2159000"/>
            <a:ext cx="2451100" cy="2463800"/>
          </a:xfrm>
          <a:custGeom>
            <a:avLst/>
            <a:gdLst>
              <a:gd name="connsiteX0" fmla="*/ 0 w 2451100"/>
              <a:gd name="connsiteY0" fmla="*/ 656167 h 2463800"/>
              <a:gd name="connsiteX1" fmla="*/ 190500 w 2451100"/>
              <a:gd name="connsiteY1" fmla="*/ 313267 h 2463800"/>
              <a:gd name="connsiteX2" fmla="*/ 1079500 w 2451100"/>
              <a:gd name="connsiteY2" fmla="*/ 0 h 2463800"/>
              <a:gd name="connsiteX3" fmla="*/ 1981200 w 2451100"/>
              <a:gd name="connsiteY3" fmla="*/ 321733 h 2463800"/>
              <a:gd name="connsiteX4" fmla="*/ 2451100 w 2451100"/>
              <a:gd name="connsiteY4" fmla="*/ 1126067 h 2463800"/>
              <a:gd name="connsiteX5" fmla="*/ 2286000 w 2451100"/>
              <a:gd name="connsiteY5" fmla="*/ 2074333 h 2463800"/>
              <a:gd name="connsiteX6" fmla="*/ 1824567 w 2451100"/>
              <a:gd name="connsiteY6" fmla="*/ 2463800 h 2463800"/>
              <a:gd name="connsiteX7" fmla="*/ 0 w 2451100"/>
              <a:gd name="connsiteY7" fmla="*/ 656167 h 246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1100" h="2463800">
                <a:moveTo>
                  <a:pt x="0" y="656167"/>
                </a:moveTo>
                <a:lnTo>
                  <a:pt x="190500" y="313267"/>
                </a:lnTo>
                <a:lnTo>
                  <a:pt x="1079500" y="0"/>
                </a:lnTo>
                <a:lnTo>
                  <a:pt x="1981200" y="321733"/>
                </a:lnTo>
                <a:lnTo>
                  <a:pt x="2451100" y="1126067"/>
                </a:lnTo>
                <a:lnTo>
                  <a:pt x="2286000" y="2074333"/>
                </a:lnTo>
                <a:lnTo>
                  <a:pt x="1824567" y="2463800"/>
                </a:lnTo>
                <a:lnTo>
                  <a:pt x="0" y="65616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71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手繪多邊形: 圖案 34">
            <a:extLst>
              <a:ext uri="{FF2B5EF4-FFF2-40B4-BE49-F238E27FC236}">
                <a16:creationId xmlns:a16="http://schemas.microsoft.com/office/drawing/2014/main" id="{4436CD7B-A164-EA51-F6C6-22FE64E805CD}"/>
              </a:ext>
            </a:extLst>
          </p:cNvPr>
          <p:cNvSpPr/>
          <p:nvPr/>
        </p:nvSpPr>
        <p:spPr>
          <a:xfrm>
            <a:off x="4414520" y="2809240"/>
            <a:ext cx="2098040" cy="2032000"/>
          </a:xfrm>
          <a:custGeom>
            <a:avLst/>
            <a:gdLst>
              <a:gd name="connsiteX0" fmla="*/ 279400 w 2098040"/>
              <a:gd name="connsiteY0" fmla="*/ 0 h 2032000"/>
              <a:gd name="connsiteX1" fmla="*/ 0 w 2098040"/>
              <a:gd name="connsiteY1" fmla="*/ 497840 h 2032000"/>
              <a:gd name="connsiteX2" fmla="*/ 157480 w 2098040"/>
              <a:gd name="connsiteY2" fmla="*/ 1422400 h 2032000"/>
              <a:gd name="connsiteX3" fmla="*/ 894080 w 2098040"/>
              <a:gd name="connsiteY3" fmla="*/ 2032000 h 2032000"/>
              <a:gd name="connsiteX4" fmla="*/ 1838960 w 2098040"/>
              <a:gd name="connsiteY4" fmla="*/ 2032000 h 2032000"/>
              <a:gd name="connsiteX5" fmla="*/ 2098040 w 2098040"/>
              <a:gd name="connsiteY5" fmla="*/ 1808480 h 2032000"/>
              <a:gd name="connsiteX6" fmla="*/ 279400 w 2098040"/>
              <a:gd name="connsiteY6" fmla="*/ 0 h 20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8040" h="2032000">
                <a:moveTo>
                  <a:pt x="279400" y="0"/>
                </a:moveTo>
                <a:lnTo>
                  <a:pt x="0" y="497840"/>
                </a:lnTo>
                <a:lnTo>
                  <a:pt x="157480" y="1422400"/>
                </a:lnTo>
                <a:lnTo>
                  <a:pt x="894080" y="2032000"/>
                </a:lnTo>
                <a:lnTo>
                  <a:pt x="1838960" y="2032000"/>
                </a:lnTo>
                <a:lnTo>
                  <a:pt x="2098040" y="1808480"/>
                </a:lnTo>
                <a:lnTo>
                  <a:pt x="27940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直線與正九邊形的交角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239575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將正九邊形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ABCDEFGHI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分割成兩個區域，且分別與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EF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Q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點。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APQ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的外角為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75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PQE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75    (B) 85    (C) 95    (D) 105      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C5A77FD0-E06F-C897-3AB0-08C5DCB0801E}"/>
              </a:ext>
            </a:extLst>
          </p:cNvPr>
          <p:cNvCxnSpPr/>
          <p:nvPr/>
        </p:nvCxnSpPr>
        <p:spPr>
          <a:xfrm>
            <a:off x="7915275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227393-90B5-DEE6-AA19-E52BD04197B9}"/>
              </a:ext>
            </a:extLst>
          </p:cNvPr>
          <p:cNvCxnSpPr/>
          <p:nvPr/>
        </p:nvCxnSpPr>
        <p:spPr>
          <a:xfrm>
            <a:off x="8505825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B6FF485-E290-0FBD-D967-A080D739E71E}"/>
              </a:ext>
            </a:extLst>
          </p:cNvPr>
          <p:cNvSpPr txBox="1"/>
          <p:nvPr/>
        </p:nvSpPr>
        <p:spPr>
          <a:xfrm>
            <a:off x="4526291" y="2221564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2CAA7C15-4F75-2E7B-6C11-C68D7DB2A663}"/>
              </a:ext>
            </a:extLst>
          </p:cNvPr>
          <p:cNvSpPr txBox="1"/>
          <p:nvPr/>
        </p:nvSpPr>
        <p:spPr>
          <a:xfrm>
            <a:off x="4250589" y="264474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P</a:t>
            </a:r>
            <a:endParaRPr lang="zh-TW" altLang="en-US" b="1" i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979707CA-0C4F-337D-E5E0-7F7B76585B39}"/>
              </a:ext>
            </a:extLst>
          </p:cNvPr>
          <p:cNvSpPr txBox="1"/>
          <p:nvPr/>
        </p:nvSpPr>
        <p:spPr>
          <a:xfrm>
            <a:off x="4051757" y="3132694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1F4E0DE-224E-DFB5-997D-5D69DC8E4A3A}"/>
              </a:ext>
            </a:extLst>
          </p:cNvPr>
          <p:cNvSpPr txBox="1"/>
          <p:nvPr/>
        </p:nvSpPr>
        <p:spPr>
          <a:xfrm>
            <a:off x="4175582" y="4126887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4371D54-26EF-EC22-850D-E1EAB71C676A}"/>
              </a:ext>
            </a:extLst>
          </p:cNvPr>
          <p:cNvSpPr txBox="1"/>
          <p:nvPr/>
        </p:nvSpPr>
        <p:spPr>
          <a:xfrm>
            <a:off x="5002280" y="4798610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307685F2-86C6-09D4-DD9D-218DC8AC6FA8}"/>
              </a:ext>
            </a:extLst>
          </p:cNvPr>
          <p:cNvSpPr txBox="1"/>
          <p:nvPr/>
        </p:nvSpPr>
        <p:spPr>
          <a:xfrm>
            <a:off x="6018071" y="481571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E</a:t>
            </a:r>
            <a:endParaRPr lang="zh-TW" altLang="en-US" b="1" i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2F65B4B8-2EEB-5C18-FE66-11681A8B03AF}"/>
              </a:ext>
            </a:extLst>
          </p:cNvPr>
          <p:cNvSpPr txBox="1"/>
          <p:nvPr/>
        </p:nvSpPr>
        <p:spPr>
          <a:xfrm>
            <a:off x="6875769" y="4126887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45D868B3-FA06-E813-016A-7BE9142C68E1}"/>
              </a:ext>
            </a:extLst>
          </p:cNvPr>
          <p:cNvSpPr txBox="1"/>
          <p:nvPr/>
        </p:nvSpPr>
        <p:spPr>
          <a:xfrm>
            <a:off x="7061599" y="3080567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0281B1C8-4EF1-A744-43F4-6108A8718B79}"/>
              </a:ext>
            </a:extLst>
          </p:cNvPr>
          <p:cNvSpPr txBox="1"/>
          <p:nvPr/>
        </p:nvSpPr>
        <p:spPr>
          <a:xfrm>
            <a:off x="6585610" y="2207220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H</a:t>
            </a:r>
            <a:endParaRPr lang="zh-TW" altLang="en-US" b="1" i="1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C9AC322-BE2D-48B1-4E0E-6B0112E72684}"/>
              </a:ext>
            </a:extLst>
          </p:cNvPr>
          <p:cNvSpPr txBox="1"/>
          <p:nvPr/>
        </p:nvSpPr>
        <p:spPr>
          <a:xfrm>
            <a:off x="5555950" y="1827372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I</a:t>
            </a:r>
            <a:endParaRPr lang="zh-TW" altLang="en-US" b="1" i="1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B0A9701-8CE1-6372-0F59-E4434E25706A}"/>
              </a:ext>
            </a:extLst>
          </p:cNvPr>
          <p:cNvSpPr txBox="1"/>
          <p:nvPr/>
        </p:nvSpPr>
        <p:spPr>
          <a:xfrm>
            <a:off x="6494060" y="440247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Q</a:t>
            </a:r>
            <a:endParaRPr lang="zh-TW" altLang="en-US" b="1" i="1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CC71955C-5A2C-B1A6-BEB4-4D4FC14A0EB8}"/>
              </a:ext>
            </a:extLst>
          </p:cNvPr>
          <p:cNvSpPr txBox="1"/>
          <p:nvPr/>
        </p:nvSpPr>
        <p:spPr>
          <a:xfrm>
            <a:off x="4001005" y="2231501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L</a:t>
            </a:r>
            <a:endParaRPr lang="zh-TW" altLang="en-US" b="1" i="1" dirty="0"/>
          </a:p>
        </p:txBody>
      </p:sp>
      <p:grpSp>
        <p:nvGrpSpPr>
          <p:cNvPr id="30" name="群組 29">
            <a:extLst>
              <a:ext uri="{FF2B5EF4-FFF2-40B4-BE49-F238E27FC236}">
                <a16:creationId xmlns:a16="http://schemas.microsoft.com/office/drawing/2014/main" id="{19C2BAAD-889C-F7C4-FEB9-AD974E6C83D0}"/>
              </a:ext>
            </a:extLst>
          </p:cNvPr>
          <p:cNvGrpSpPr/>
          <p:nvPr/>
        </p:nvGrpSpPr>
        <p:grpSpPr>
          <a:xfrm>
            <a:off x="229614" y="5021103"/>
            <a:ext cx="12007826" cy="1680253"/>
            <a:chOff x="229614" y="5021103"/>
            <a:chExt cx="12007826" cy="1680253"/>
          </a:xfrm>
        </p:grpSpPr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89C8AF9F-0B58-DD6F-FB5C-42B7BE73955B}"/>
                </a:ext>
              </a:extLst>
            </p:cNvPr>
            <p:cNvGrpSpPr/>
            <p:nvPr/>
          </p:nvGrpSpPr>
          <p:grpSpPr>
            <a:xfrm>
              <a:off x="229614" y="5253824"/>
              <a:ext cx="12007826" cy="1447532"/>
              <a:chOff x="237249" y="7725365"/>
              <a:chExt cx="12007826" cy="1447532"/>
            </a:xfrm>
          </p:grpSpPr>
          <p:cxnSp>
            <p:nvCxnSpPr>
              <p:cNvPr id="6" name="直線接點 5">
                <a:extLst>
                  <a:ext uri="{FF2B5EF4-FFF2-40B4-BE49-F238E27FC236}">
                    <a16:creationId xmlns:a16="http://schemas.microsoft.com/office/drawing/2014/main" id="{A7B11E46-14D2-3034-B912-07129D0719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116216"/>
                <a:ext cx="6295774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B0096290-3663-9075-B956-0AE9868927D8}"/>
                  </a:ext>
                </a:extLst>
              </p:cNvPr>
              <p:cNvSpPr txBox="1"/>
              <p:nvPr/>
            </p:nvSpPr>
            <p:spPr>
              <a:xfrm>
                <a:off x="662920" y="7725365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8AA9346C-DDDA-D585-DDA6-CC633F82C8F8}"/>
                  </a:ext>
                </a:extLst>
              </p:cNvPr>
              <p:cNvSpPr/>
              <p:nvPr/>
            </p:nvSpPr>
            <p:spPr>
              <a:xfrm>
                <a:off x="350787" y="7762656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C024CE42-29AF-B0B6-3A7E-03EEA4B47A69}"/>
                  </a:ext>
                </a:extLst>
              </p:cNvPr>
              <p:cNvSpPr txBox="1"/>
              <p:nvPr/>
            </p:nvSpPr>
            <p:spPr>
              <a:xfrm>
                <a:off x="237249" y="8116507"/>
                <a:ext cx="6203295" cy="804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如圖，已知各多邊形由外至內分別為正六邊形、正五邊形、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正方形及正三角形，則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1 –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2 +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3 = _______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度。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E1DEF969-CD1F-71E8-E876-61349B137731}"/>
                  </a:ext>
                </a:extLst>
              </p:cNvPr>
              <p:cNvSpPr txBox="1"/>
              <p:nvPr/>
            </p:nvSpPr>
            <p:spPr>
              <a:xfrm>
                <a:off x="9943013" y="8834353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24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pic>
          <p:nvPicPr>
            <p:cNvPr id="29" name="圖片 28">
              <a:extLst>
                <a:ext uri="{FF2B5EF4-FFF2-40B4-BE49-F238E27FC236}">
                  <a16:creationId xmlns:a16="http://schemas.microsoft.com/office/drawing/2014/main" id="{EEE0AA7A-CBD9-CDEC-A931-7CF70BA8AB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66452" y="5021103"/>
              <a:ext cx="1909928" cy="1680253"/>
            </a:xfrm>
            <a:prstGeom prst="rect">
              <a:avLst/>
            </a:prstGeom>
          </p:spPr>
        </p:pic>
      </p:grpSp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A9D82425-A19B-36D2-D948-891D43437244}"/>
              </a:ext>
            </a:extLst>
          </p:cNvPr>
          <p:cNvSpPr/>
          <p:nvPr/>
        </p:nvSpPr>
        <p:spPr>
          <a:xfrm>
            <a:off x="4419600" y="2153920"/>
            <a:ext cx="2733040" cy="2687320"/>
          </a:xfrm>
          <a:custGeom>
            <a:avLst/>
            <a:gdLst>
              <a:gd name="connsiteX0" fmla="*/ 1366520 w 2733040"/>
              <a:gd name="connsiteY0" fmla="*/ 0 h 2687320"/>
              <a:gd name="connsiteX1" fmla="*/ 467360 w 2733040"/>
              <a:gd name="connsiteY1" fmla="*/ 325120 h 2687320"/>
              <a:gd name="connsiteX2" fmla="*/ 0 w 2733040"/>
              <a:gd name="connsiteY2" fmla="*/ 1143000 h 2687320"/>
              <a:gd name="connsiteX3" fmla="*/ 157480 w 2733040"/>
              <a:gd name="connsiteY3" fmla="*/ 2082800 h 2687320"/>
              <a:gd name="connsiteX4" fmla="*/ 894080 w 2733040"/>
              <a:gd name="connsiteY4" fmla="*/ 2687320 h 2687320"/>
              <a:gd name="connsiteX5" fmla="*/ 1844040 w 2733040"/>
              <a:gd name="connsiteY5" fmla="*/ 2687320 h 2687320"/>
              <a:gd name="connsiteX6" fmla="*/ 2565400 w 2733040"/>
              <a:gd name="connsiteY6" fmla="*/ 2072640 h 2687320"/>
              <a:gd name="connsiteX7" fmla="*/ 2733040 w 2733040"/>
              <a:gd name="connsiteY7" fmla="*/ 1132840 h 2687320"/>
              <a:gd name="connsiteX8" fmla="*/ 2260600 w 2733040"/>
              <a:gd name="connsiteY8" fmla="*/ 320040 h 2687320"/>
              <a:gd name="connsiteX9" fmla="*/ 1366520 w 2733040"/>
              <a:gd name="connsiteY9" fmla="*/ 0 h 2687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33040" h="2687320">
                <a:moveTo>
                  <a:pt x="1366520" y="0"/>
                </a:moveTo>
                <a:lnTo>
                  <a:pt x="467360" y="325120"/>
                </a:lnTo>
                <a:lnTo>
                  <a:pt x="0" y="1143000"/>
                </a:lnTo>
                <a:lnTo>
                  <a:pt x="157480" y="2082800"/>
                </a:lnTo>
                <a:lnTo>
                  <a:pt x="894080" y="2687320"/>
                </a:lnTo>
                <a:lnTo>
                  <a:pt x="1844040" y="2687320"/>
                </a:lnTo>
                <a:lnTo>
                  <a:pt x="2565400" y="2072640"/>
                </a:lnTo>
                <a:lnTo>
                  <a:pt x="2733040" y="1132840"/>
                </a:lnTo>
                <a:lnTo>
                  <a:pt x="2260600" y="320040"/>
                </a:lnTo>
                <a:lnTo>
                  <a:pt x="136652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0A4A71E8-35EB-E2A7-496B-50B42A183A96}"/>
              </a:ext>
            </a:extLst>
          </p:cNvPr>
          <p:cNvCxnSpPr/>
          <p:nvPr/>
        </p:nvCxnSpPr>
        <p:spPr>
          <a:xfrm>
            <a:off x="4377401" y="2493700"/>
            <a:ext cx="2446203" cy="242606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橢圓 32">
            <a:extLst>
              <a:ext uri="{FF2B5EF4-FFF2-40B4-BE49-F238E27FC236}">
                <a16:creationId xmlns:a16="http://schemas.microsoft.com/office/drawing/2014/main" id="{D17C32BC-E3B1-0BC6-FE4B-1B11792BCA90}"/>
              </a:ext>
            </a:extLst>
          </p:cNvPr>
          <p:cNvSpPr/>
          <p:nvPr/>
        </p:nvSpPr>
        <p:spPr>
          <a:xfrm>
            <a:off x="4656651" y="2769699"/>
            <a:ext cx="82852" cy="82852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橢圓 33">
            <a:extLst>
              <a:ext uri="{FF2B5EF4-FFF2-40B4-BE49-F238E27FC236}">
                <a16:creationId xmlns:a16="http://schemas.microsoft.com/office/drawing/2014/main" id="{F6845D76-6194-4594-B05A-196AE8C75756}"/>
              </a:ext>
            </a:extLst>
          </p:cNvPr>
          <p:cNvSpPr/>
          <p:nvPr/>
        </p:nvSpPr>
        <p:spPr>
          <a:xfrm>
            <a:off x="6487250" y="4581342"/>
            <a:ext cx="82852" cy="82852"/>
          </a:xfrm>
          <a:prstGeom prst="ellipse">
            <a:avLst/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F43C76BA-C166-D756-033D-62DD3CE3571D}"/>
              </a:ext>
            </a:extLst>
          </p:cNvPr>
          <p:cNvSpPr/>
          <p:nvPr/>
        </p:nvSpPr>
        <p:spPr>
          <a:xfrm>
            <a:off x="10072401" y="2385483"/>
            <a:ext cx="1882377" cy="887852"/>
          </a:xfrm>
          <a:prstGeom prst="roundRect">
            <a:avLst>
              <a:gd name="adj" fmla="val 14790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邊形內角和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– 2)  180</a:t>
            </a:r>
            <a:r>
              <a:rPr lang="en-US" altLang="zh-TW" b="1" baseline="40000" dirty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sym typeface="Symbol" panose="05050102010706020507" pitchFamily="18" charset="2"/>
              </a:rPr>
              <a:t>o</a:t>
            </a:r>
            <a:b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3B867AF1-E447-635D-2BE8-9FE333D6DB5C}"/>
              </a:ext>
            </a:extLst>
          </p:cNvPr>
          <p:cNvSpPr/>
          <p:nvPr/>
        </p:nvSpPr>
        <p:spPr>
          <a:xfrm>
            <a:off x="1284738" y="2523484"/>
            <a:ext cx="2289054" cy="887852"/>
          </a:xfrm>
          <a:prstGeom prst="roundRect">
            <a:avLst>
              <a:gd name="adj" fmla="val 14790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正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邊形一個內角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內角和 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b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523C51E7-A619-AF5E-AD27-50FA28746C9B}"/>
                  </a:ext>
                </a:extLst>
              </p14:cNvPr>
              <p14:cNvContentPartPr/>
              <p14:nvPr/>
            </p14:nvContentPartPr>
            <p14:xfrm>
              <a:off x="2102400" y="1323720"/>
              <a:ext cx="4673520" cy="127188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523C51E7-A619-AF5E-AD27-50FA28746C9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93040" y="1314360"/>
                <a:ext cx="4692240" cy="129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9" name="筆跡 38">
                <a:extLst>
                  <a:ext uri="{FF2B5EF4-FFF2-40B4-BE49-F238E27FC236}">
                    <a16:creationId xmlns:a16="http://schemas.microsoft.com/office/drawing/2014/main" id="{CA3250C2-E461-4AD3-1285-7C5CBEA9937F}"/>
                  </a:ext>
                </a:extLst>
              </p14:cNvPr>
              <p14:cNvContentPartPr/>
              <p14:nvPr/>
            </p14:nvContentPartPr>
            <p14:xfrm>
              <a:off x="1691640" y="1738800"/>
              <a:ext cx="4747320" cy="2898720"/>
            </p14:xfrm>
          </p:contentPart>
        </mc:Choice>
        <mc:Fallback>
          <p:pic>
            <p:nvPicPr>
              <p:cNvPr id="39" name="筆跡 38">
                <a:extLst>
                  <a:ext uri="{FF2B5EF4-FFF2-40B4-BE49-F238E27FC236}">
                    <a16:creationId xmlns:a16="http://schemas.microsoft.com/office/drawing/2014/main" id="{CA3250C2-E461-4AD3-1285-7C5CBEA9937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82280" y="1729440"/>
                <a:ext cx="4766040" cy="291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40" name="筆跡 39">
                <a:extLst>
                  <a:ext uri="{FF2B5EF4-FFF2-40B4-BE49-F238E27FC236}">
                    <a16:creationId xmlns:a16="http://schemas.microsoft.com/office/drawing/2014/main" id="{F154626C-E410-759F-7882-FCCB1A5D0273}"/>
                  </a:ext>
                </a:extLst>
              </p14:cNvPr>
              <p14:cNvContentPartPr/>
              <p14:nvPr/>
            </p14:nvContentPartPr>
            <p14:xfrm>
              <a:off x="4460400" y="2986560"/>
              <a:ext cx="2035800" cy="1835640"/>
            </p14:xfrm>
          </p:contentPart>
        </mc:Choice>
        <mc:Fallback>
          <p:pic>
            <p:nvPicPr>
              <p:cNvPr id="40" name="筆跡 39">
                <a:extLst>
                  <a:ext uri="{FF2B5EF4-FFF2-40B4-BE49-F238E27FC236}">
                    <a16:creationId xmlns:a16="http://schemas.microsoft.com/office/drawing/2014/main" id="{F154626C-E410-759F-7882-FCCB1A5D027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51040" y="2977200"/>
                <a:ext cx="2054520" cy="185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41" name="筆跡 40">
                <a:extLst>
                  <a:ext uri="{FF2B5EF4-FFF2-40B4-BE49-F238E27FC236}">
                    <a16:creationId xmlns:a16="http://schemas.microsoft.com/office/drawing/2014/main" id="{9F0D2D9D-2100-2AA2-7C84-3E22B8598F5D}"/>
                  </a:ext>
                </a:extLst>
              </p14:cNvPr>
              <p14:cNvContentPartPr/>
              <p14:nvPr/>
            </p14:nvContentPartPr>
            <p14:xfrm>
              <a:off x="1201680" y="1884600"/>
              <a:ext cx="9113400" cy="2776320"/>
            </p14:xfrm>
          </p:contentPart>
        </mc:Choice>
        <mc:Fallback>
          <p:pic>
            <p:nvPicPr>
              <p:cNvPr id="41" name="筆跡 40">
                <a:extLst>
                  <a:ext uri="{FF2B5EF4-FFF2-40B4-BE49-F238E27FC236}">
                    <a16:creationId xmlns:a16="http://schemas.microsoft.com/office/drawing/2014/main" id="{9F0D2D9D-2100-2AA2-7C84-3E22B8598F5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92320" y="1875240"/>
                <a:ext cx="9132120" cy="279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F707CFAE-5E04-CC91-3857-AF0184C61F2F}"/>
                  </a:ext>
                </a:extLst>
              </p14:cNvPr>
              <p14:cNvContentPartPr/>
              <p14:nvPr/>
            </p14:nvContentPartPr>
            <p14:xfrm>
              <a:off x="847440" y="2562840"/>
              <a:ext cx="9406800" cy="199692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F707CFAE-5E04-CC91-3857-AF0184C61F2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38080" y="2553480"/>
                <a:ext cx="9425520" cy="201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78148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5" grpId="0" animBg="1"/>
      <p:bldP spid="36" grpId="0" animBg="1"/>
      <p:bldP spid="1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22138</TotalTime>
  <Words>581</Words>
  <Application>Microsoft Office PowerPoint</Application>
  <PresentationFormat>寬螢幕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直線與正九邊形的交角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1113</cp:revision>
  <dcterms:created xsi:type="dcterms:W3CDTF">2015-07-26T15:18:38Z</dcterms:created>
  <dcterms:modified xsi:type="dcterms:W3CDTF">2024-07-16T02:30:26Z</dcterms:modified>
</cp:coreProperties>
</file>