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00FF"/>
    <a:srgbClr val="FFFFCC"/>
    <a:srgbClr val="FF6000"/>
    <a:srgbClr val="3399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865868-A14E-47AF-A6E1-4324BE671841}" v="196" dt="2024-01-10T07:58:31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37"/>
      </p:guideLst>
    </p:cSldViewPr>
  </p:slideViewPr>
  <p:notesTextViewPr>
    <p:cViewPr>
      <p:scale>
        <a:sx n="200" d="100"/>
        <a:sy n="200" d="100"/>
      </p:scale>
      <p:origin x="0" y="-259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1D353F16-74F5-4EC2-9325-29F594BE08E9}"/>
    <pc:docChg chg="undo custSel modSld modMainMaster">
      <pc:chgData name="代數白痴 顧" userId="316db6a4f7ef8138" providerId="LiveId" clId="{1D353F16-74F5-4EC2-9325-29F594BE08E9}" dt="2024-01-09T06:03:33.992" v="1505"/>
      <pc:docMkLst>
        <pc:docMk/>
      </pc:docMkLst>
      <pc:sldChg chg="addSp delSp modSp mod modTransition modNotesTx">
        <pc:chgData name="代數白痴 顧" userId="316db6a4f7ef8138" providerId="LiveId" clId="{1D353F16-74F5-4EC2-9325-29F594BE08E9}" dt="2024-01-09T06:03:33.992" v="1505"/>
        <pc:sldMkLst>
          <pc:docMk/>
          <pc:sldMk cId="2267038628" sldId="392"/>
        </pc:sldMkLst>
        <pc:spChg chg="add del mod">
          <ac:chgData name="代數白痴 顧" userId="316db6a4f7ef8138" providerId="LiveId" clId="{1D353F16-74F5-4EC2-9325-29F594BE08E9}" dt="2024-01-09T05:48:11.293" v="1" actId="478"/>
          <ac:spMkLst>
            <pc:docMk/>
            <pc:sldMk cId="2267038628" sldId="392"/>
            <ac:spMk id="3" creationId="{35A944A7-EB02-2037-8C24-62F0C63CA432}"/>
          </ac:spMkLst>
        </pc:spChg>
        <pc:spChg chg="add del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7" creationId="{DA1BE4EE-0FE2-3BE7-7457-C98ACCFDB91C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8" creationId="{18D171B5-1F13-8D41-97C8-9EF8EC656A69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9" creationId="{E3DE8FDA-D7D3-4F42-B3C6-604EBF1CA89A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10" creationId="{E45A2D91-4566-9303-9EDC-42A5D88F3822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11" creationId="{A673B26D-92E8-6C65-C4CD-8CE2EAEBFC39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12" creationId="{F00ADB29-76E2-3D67-FE38-9493986A945F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4" creationId="{940C4A8A-0037-EE96-6EE9-F70BB59766A1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5" creationId="{EC2D281E-1FA5-98BC-3FF1-4397800CBE37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6" creationId="{7C6C660D-62BA-DB79-1EAD-2F178CC4D114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7" creationId="{03E1A9EE-89DA-656B-C280-7132AF0A4DD5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8" creationId="{D583F341-7E1D-7C8E-402B-8F14A7C653F1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9" creationId="{F49AA3C3-BFBA-3E08-E269-137B10CAA06A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0" creationId="{32AED5A8-6B60-CCEA-658F-F7A3169DCA43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2" creationId="{0C7F2C54-FF26-7F71-A0EC-16471E8CD352}"/>
          </ac:spMkLst>
        </pc:spChg>
        <pc:spChg chg="del">
          <ac:chgData name="代數白痴 顧" userId="316db6a4f7ef8138" providerId="LiveId" clId="{1D353F16-74F5-4EC2-9325-29F594BE08E9}" dt="2024-01-09T05:48:09.514" v="0" actId="478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4" creationId="{A13B437D-4991-F44F-4A86-8162F5DEF3E6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6" creationId="{DD57F1BD-9CCD-9560-729C-E847B33F3342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7" creationId="{C8AB5E17-8623-627F-D287-291A4140C2BC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9" creationId="{FCC5453B-3889-8557-B2DF-24B815BE951F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30" creationId="{921F6C8C-B218-2ACB-86E9-F10F29104289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31" creationId="{0480CD95-A582-37FF-B3C6-0F8D42FE5EB3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32" creationId="{22C15E49-5CAC-7CD9-8724-387FD1F9978D}"/>
          </ac:spMkLst>
        </pc:spChg>
        <pc:spChg chg="add del mod">
          <ac:chgData name="代數白痴 顧" userId="316db6a4f7ef8138" providerId="LiveId" clId="{1D353F16-74F5-4EC2-9325-29F594BE08E9}" dt="2024-01-09T05:55:00.904" v="200" actId="478"/>
          <ac:spMkLst>
            <pc:docMk/>
            <pc:sldMk cId="2267038628" sldId="392"/>
            <ac:spMk id="35" creationId="{F1FB71CD-CA19-0231-5CB0-036221DC21AF}"/>
          </ac:spMkLst>
        </pc:spChg>
        <pc:spChg chg="add mod">
          <ac:chgData name="代數白痴 顧" userId="316db6a4f7ef8138" providerId="LiveId" clId="{1D353F16-74F5-4EC2-9325-29F594BE08E9}" dt="2024-01-09T05:55:58.215" v="311" actId="571"/>
          <ac:spMkLst>
            <pc:docMk/>
            <pc:sldMk cId="2267038628" sldId="392"/>
            <ac:spMk id="36" creationId="{A883972C-008B-B74E-58EA-74CB60CA373E}"/>
          </ac:spMkLst>
        </pc:spChg>
        <pc:spChg chg="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75" creationId="{1CDD9D52-4592-017A-2839-21B041BB65B2}"/>
          </ac:grpSpMkLst>
        </pc:grpChg>
        <pc:cxnChg chg="add mod">
          <ac:chgData name="代數白痴 顧" userId="316db6a4f7ef8138" providerId="LiveId" clId="{1D353F16-74F5-4EC2-9325-29F594BE08E9}" dt="2024-01-09T06:03:14.252" v="1502" actId="1076"/>
          <ac:cxnSpMkLst>
            <pc:docMk/>
            <pc:sldMk cId="2267038628" sldId="392"/>
            <ac:cxnSpMk id="5" creationId="{7D88D992-B636-F40D-CE9C-82C39A417E49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1D353F16-74F5-4EC2-9325-29F594BE08E9}" dt="2024-01-09T05:54:52.524" v="198" actId="478"/>
          <ac:cxnSpMkLst>
            <pc:docMk/>
            <pc:sldMk cId="2267038628" sldId="392"/>
            <ac:cxnSpMk id="34" creationId="{BF613F13-2FF3-4EBF-35B0-DBB5B99845F0}"/>
          </ac:cxnSpMkLst>
        </pc:cxnChg>
        <pc:cxnChg chg="del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1D353F16-74F5-4EC2-9325-29F594BE08E9}" dt="2024-01-09T05:48:59.535" v="6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1D353F16-74F5-4EC2-9325-29F594BE08E9}" dt="2024-01-09T05:48:59.535" v="6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MasterChg chg="modSldLayout">
        <pc:chgData name="代數白痴 顧" userId="316db6a4f7ef8138" providerId="LiveId" clId="{1D353F16-74F5-4EC2-9325-29F594BE08E9}" dt="2024-01-09T05:48:44.521" v="4" actId="478"/>
        <pc:sldMasterMkLst>
          <pc:docMk/>
          <pc:sldMasterMk cId="3597785154" sldId="2147483648"/>
        </pc:sldMasterMkLst>
        <pc:sldLayoutChg chg="delSp mod">
          <pc:chgData name="代數白痴 顧" userId="316db6a4f7ef8138" providerId="LiveId" clId="{1D353F16-74F5-4EC2-9325-29F594BE08E9}" dt="2024-01-09T05:48:44.521" v="4" actId="478"/>
          <pc:sldLayoutMkLst>
            <pc:docMk/>
            <pc:sldMasterMk cId="3597785154" sldId="2147483648"/>
            <pc:sldLayoutMk cId="1059632797" sldId="2147483650"/>
          </pc:sldLayoutMkLst>
          <pc:spChg chg="del">
            <ac:chgData name="代數白痴 顧" userId="316db6a4f7ef8138" providerId="LiveId" clId="{1D353F16-74F5-4EC2-9325-29F594BE08E9}" dt="2024-01-09T05:48:43.606" v="3" actId="478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del">
            <ac:chgData name="代數白痴 顧" userId="316db6a4f7ef8138" providerId="LiveId" clId="{1D353F16-74F5-4EC2-9325-29F594BE08E9}" dt="2024-01-09T05:48:44.521" v="4" actId="478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A4865868-A14E-47AF-A6E1-4324BE671841}"/>
    <pc:docChg chg="undo custSel addSld modSld">
      <pc:chgData name="代數白痴 顧" userId="316db6a4f7ef8138" providerId="LiveId" clId="{A4865868-A14E-47AF-A6E1-4324BE671841}" dt="2024-01-10T07:58:31.104" v="2118"/>
      <pc:docMkLst>
        <pc:docMk/>
      </pc:docMkLst>
      <pc:sldChg chg="addSp delSp modSp mod modTransition modAnim modNotesTx">
        <pc:chgData name="代數白痴 顧" userId="316db6a4f7ef8138" providerId="LiveId" clId="{A4865868-A14E-47AF-A6E1-4324BE671841}" dt="2024-01-10T07:58:31.104" v="2118"/>
        <pc:sldMkLst>
          <pc:docMk/>
          <pc:sldMk cId="2267038628" sldId="392"/>
        </pc:sldMkLst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4" creationId="{6130D9F6-C96E-2D3E-C4AE-922368A822C5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6" creationId="{105CA130-1486-9C50-CCF6-04B90DE27EAB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7" creationId="{61624D0D-C375-F1A8-43F4-58D552039988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8" creationId="{3F09BC50-C507-19AC-905A-117A6D18EBA3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9" creationId="{D58157A6-60D0-A47A-C501-EC7278A7182D}"/>
          </ac:spMkLst>
        </pc:spChg>
        <pc:spChg chg="add mod">
          <ac:chgData name="代數白痴 顧" userId="316db6a4f7ef8138" providerId="LiveId" clId="{A4865868-A14E-47AF-A6E1-4324BE671841}" dt="2024-01-10T01:37:01.614" v="194" actId="1035"/>
          <ac:spMkLst>
            <pc:docMk/>
            <pc:sldMk cId="2267038628" sldId="392"/>
            <ac:spMk id="10" creationId="{D7D2FAA0-C8E3-774B-62B5-62ED311536F2}"/>
          </ac:spMkLst>
        </pc:spChg>
        <pc:spChg chg="add mod">
          <ac:chgData name="代數白痴 顧" userId="316db6a4f7ef8138" providerId="LiveId" clId="{A4865868-A14E-47AF-A6E1-4324BE671841}" dt="2024-01-10T01:48:10.326" v="1612" actId="14100"/>
          <ac:spMkLst>
            <pc:docMk/>
            <pc:sldMk cId="2267038628" sldId="392"/>
            <ac:spMk id="11" creationId="{D2A322DC-7A4D-DA5A-6D0C-4C2CEA863D87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4" creationId="{940C4A8A-0037-EE96-6EE9-F70BB59766A1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5" creationId="{EC2D281E-1FA5-98BC-3FF1-4397800CBE37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6" creationId="{7C6C660D-62BA-DB79-1EAD-2F178CC4D114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7" creationId="{03E1A9EE-89DA-656B-C280-7132AF0A4DD5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8" creationId="{D583F341-7E1D-7C8E-402B-8F14A7C653F1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9" creationId="{F49AA3C3-BFBA-3E08-E269-137B10CAA06A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20" creationId="{32AED5A8-6B60-CCEA-658F-F7A3169DCA43}"/>
          </ac:spMkLst>
        </pc:spChg>
        <pc:spChg chg="del">
          <ac:chgData name="代數白痴 顧" userId="316db6a4f7ef8138" providerId="LiveId" clId="{A4865868-A14E-47AF-A6E1-4324BE671841}" dt="2024-01-10T01:27:26.050" v="5" actId="478"/>
          <ac:spMkLst>
            <pc:docMk/>
            <pc:sldMk cId="2267038628" sldId="392"/>
            <ac:spMk id="22" creationId="{0C7F2C54-FF26-7F71-A0EC-16471E8CD352}"/>
          </ac:spMkLst>
        </pc:spChg>
        <pc:spChg chg="del">
          <ac:chgData name="代數白痴 顧" userId="316db6a4f7ef8138" providerId="LiveId" clId="{A4865868-A14E-47AF-A6E1-4324BE671841}" dt="2024-01-10T01:27:26.050" v="5" actId="478"/>
          <ac:spMkLst>
            <pc:docMk/>
            <pc:sldMk cId="2267038628" sldId="392"/>
            <ac:spMk id="24" creationId="{A13B437D-4991-F44F-4A86-8162F5DEF3E6}"/>
          </ac:spMkLst>
        </pc:spChg>
        <pc:spChg chg="del">
          <ac:chgData name="代數白痴 顧" userId="316db6a4f7ef8138" providerId="LiveId" clId="{A4865868-A14E-47AF-A6E1-4324BE671841}" dt="2024-01-10T01:27:26.050" v="5" actId="478"/>
          <ac:spMkLst>
            <pc:docMk/>
            <pc:sldMk cId="2267038628" sldId="392"/>
            <ac:spMk id="26" creationId="{DD57F1BD-9CCD-9560-729C-E847B33F3342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27" creationId="{C8AB5E17-8623-627F-D287-291A4140C2BC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29" creationId="{FCC5453B-3889-8557-B2DF-24B815BE951F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30" creationId="{921F6C8C-B218-2ACB-86E9-F10F29104289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31" creationId="{0480CD95-A582-37FF-B3C6-0F8D42FE5EB3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32" creationId="{22C15E49-5CAC-7CD9-8724-387FD1F9978D}"/>
          </ac:spMkLst>
        </pc:spChg>
        <pc:spChg chg="del mod">
          <ac:chgData name="代數白痴 顧" userId="316db6a4f7ef8138" providerId="LiveId" clId="{A4865868-A14E-47AF-A6E1-4324BE671841}" dt="2024-01-10T01:27:51.200" v="12" actId="478"/>
          <ac:spMkLst>
            <pc:docMk/>
            <pc:sldMk cId="2267038628" sldId="392"/>
            <ac:spMk id="60" creationId="{90ECAF3B-FFFF-A531-AFBE-31708C7D891C}"/>
          </ac:spMkLst>
        </pc:spChg>
        <pc:grpChg chg="add mod">
          <ac:chgData name="代數白痴 顧" userId="316db6a4f7ef8138" providerId="LiveId" clId="{A4865868-A14E-47AF-A6E1-4324BE671841}" dt="2024-01-10T01:48:18.870" v="1620" actId="1035"/>
          <ac:grpSpMkLst>
            <pc:docMk/>
            <pc:sldMk cId="2267038628" sldId="392"/>
            <ac:grpSpMk id="13" creationId="{0743AC1E-819D-C3EC-49A0-AF44E683FF3B}"/>
          </ac:grpSpMkLst>
        </pc:grpChg>
        <pc:graphicFrameChg chg="add mod">
          <ac:chgData name="代數白痴 顧" userId="316db6a4f7ef8138" providerId="LiveId" clId="{A4865868-A14E-47AF-A6E1-4324BE671841}" dt="2024-01-10T01:41:28.659" v="453" actId="164"/>
          <ac:graphicFrameMkLst>
            <pc:docMk/>
            <pc:sldMk cId="2267038628" sldId="392"/>
            <ac:graphicFrameMk id="12" creationId="{426EB9FF-1810-B5ED-3014-667D513EA737}"/>
          </ac:graphicFrameMkLst>
        </pc:graphicFrameChg>
        <pc:picChg chg="add mod">
          <ac:chgData name="代數白痴 顧" userId="316db6a4f7ef8138" providerId="LiveId" clId="{A4865868-A14E-47AF-A6E1-4324BE671841}" dt="2024-01-10T01:36:19.921" v="176" actId="1036"/>
          <ac:picMkLst>
            <pc:docMk/>
            <pc:sldMk cId="2267038628" sldId="392"/>
            <ac:picMk id="3" creationId="{1AA4EB9A-E5E6-E257-06C3-1D88BF8DDD07}"/>
          </ac:picMkLst>
        </pc:picChg>
        <pc:cxnChg chg="del">
          <ac:chgData name="代數白痴 顧" userId="316db6a4f7ef8138" providerId="LiveId" clId="{A4865868-A14E-47AF-A6E1-4324BE671841}" dt="2024-01-10T01:27:24.222" v="4" actId="478"/>
          <ac:cxnSpMkLst>
            <pc:docMk/>
            <pc:sldMk cId="2267038628" sldId="392"/>
            <ac:cxnSpMk id="5" creationId="{7D88D992-B636-F40D-CE9C-82C39A417E49}"/>
          </ac:cxnSpMkLst>
        </pc:cxnChg>
      </pc:sldChg>
      <pc:sldChg chg="add">
        <pc:chgData name="代數白痴 顧" userId="316db6a4f7ef8138" providerId="LiveId" clId="{A4865868-A14E-47AF-A6E1-4324BE671841}" dt="2024-01-10T01:27:48.404" v="11"/>
        <pc:sldMkLst>
          <pc:docMk/>
          <pc:sldMk cId="1303896134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43:04.1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3878 2613 650 0,'0'0'0'16,"0"0"272"-16,0 0-149 0,0 0-25 15,0 0 4-15,0 0-72 0,0 0 12 16,0 0 11-16,4-6 14 16,0 6-14-16,2 2 0 0,7 1-5 15,-3 1 0-15,3 2 0 0,-3 2-12 16,4-1-5-16,5 0-12 0,-7-3 1 15,5-1 2-15,1-1-5 0,-5-2-5 16,1 2 2-16,1-2-4 0,-3 0-2 16,3-3 3-16,-3 0-4 15,3-1-3-15,-1 1 4 0,1-1-5 16,-1 0-1-16,5 2 3 0,-5 0-3 16,3 2-3-16,-3 0 2 0,1 0 8 15,-1 0-6-15,0 1 6 0,-1 2-2 16,-1 1 0-16,1 0 5 15,-1 3-3-15,0 0-2 0,1 0 5 16,1 7-6-16,-1-2 1 0,5 1 0 16,1-1-6-16,4-4-1 0,-1-1 0 15,1-4 6-15,2-3-6 0,0 0 6 16,-2-4-6-16,3-4 0 16,-3 1 0-16,0-1 0 0,2-1-46 15,-1-1-10-15,10-2-147 0,-3-2-132 16,-2-1-309-16</inkml:trace>
  <inkml:trace contextRef="#ctx0" brushRef="#br0" timeOffset="4674">11721 15925 415 0,'0'0'0'0,"0"0"51"0,0 0-38 15,0 0-6-15,0 0-4 0,0 0-2 16,0 0-2-16,0 0-57 0,-5-2 21 16,5 1-41-16,0 1 12 0,0 0-13 15,-2 0-26-15</inkml:trace>
  <inkml:trace contextRef="#ctx0" brushRef="#br0" timeOffset="7295.41">8140 14772 570 0,'0'0'0'0,"0"0"524"0,0 0-414 0,0 0-20 15,0 0-18-15,-22 79-21 0,24-53-30 16,6 0-4-16,-2-3-11 0,0-5-3 16,-4-3 7-16,7-2-6 15,-7-5-3-15,0-3 18 0,-2-2 2 16,0-1 7-16,0-1 25 0,0-1 0 16,0 0-17-16,0 0 3 0,0 0-20 15,0 0-13-15,0 0 3 0,0-1-17 16,2-4-2-16,2 1 20 0,2 0-12 15,7 2-3-15,-3 2 9 16,4 0-8-16,3 1-3 0,-5 4 11 16,5-2-8-16,-3 4-13 0,-5 0 16 15,-5-2-9-15,0 5 6 0,-4-1 8 16,0 4-1-16,-4 0-3 16,-2 3 0-16,-9 1 12 0,5 0-12 15,-7 1 0-15,1 0 8 0,1-2-11 16,1-1 6-16,-3-3-6 0,9-6-33 15,2-1-16-15,-3-5-31 16,5 0-13-16,4-6-30 0,-6-6-74 16,4-4-50-1,0-1-38-15</inkml:trace>
  <inkml:trace contextRef="#ctx0" brushRef="#br0" timeOffset="7801.86">8111 14794 754 0,'0'0'0'0,"0"0"371"0,0 0-257 15,0 0-11-15,0 0-33 0,0 0-38 16,0 0-2-16,0 0-2 0,0 0-2 16,0 0 4-16,0 0-21 15,-6-4-2-15,6 4 13 0,0 0-11 16,0 0 1-16,0 0 9 0,0 0-9 16,0 0-1-16,0 0 10 0,0 0-14 15,-4 0 0-15,4 0 8 0,0 0-14 16,0 0 0-16,0 1 2 15,0-1 5-15,0 0-9 0,0 0 6 16,0-1-2-16,0 1-3 0,0 0 4 16,0 0 0-16,0 0-5 0,0 0 6 15,0 0-1-15,0 0-5 0,0 0 6 16,0 0-2-16,0 0 0 16,0 0 13-16,0-1-11 0,0 1 3 15,0 0 9-15,0 0-13 0,4 0 3 16,-2 0 5-16,0 0-16 0,7 1 5 15,5 4 2-15,-2 0 4 0,9-1-5 16,4-1 0-16,6-1 0 0,2 0-57 16,4 0-41-16,-2 0-81 15,5-2-69-15,-13 0-156 0</inkml:trace>
  <inkml:trace contextRef="#ctx0" brushRef="#br0" timeOffset="10298.85">7564 3060 796 0,'0'0'0'0,"0"0"387"16,0 0-227-16,0 0-26 15,0 0-42-15,0 0-49 0,0 0-3 16,0 0 8-16,60-8-25 0,-36 11-13 15,-1 4 2-15,-6 3-11 0,-1 3 1 16,-8-2 4-16,1 0-11 16,-9 3 6-16,0 3 11 0,-13 0-11 15,3 4 4-15,-9-2 7 0,1-2-4 16,-1 0 2-16,-2-5 3 0,9-3-9 16,0-3 3-16,5-4 5 0,3-2-12 15,4 0 0-15,0 0 12 0,0-2-19 16,7 1-4-16,3-3 15 15,6 3-5-15,1-1 1 16,2 2 0-16,3 1 1 16,-1 6-2-16,-7 2 2 0,5 4-1 0,-7 2-3 0,-3 4 2 15,-7-1-6-15,-2 5 7 16,-4-1 0-16,-11-1 4 0,1 3-1 16,-9-5 9-16,-4-2-9 15,2-2 5-15,0-6 2 0,5-6-10 0,-3-3 0 16,2-2 8-16,7-11-12 0,-1-3-6 15,-1-4-8-15,10-1-38 0,6 2 5 16,0 3-34-16,4 3-57 0,12 3 1 16,3-1-21-16,2 5-137 15,1-5-81-15</inkml:trace>
  <inkml:trace contextRef="#ctx0" brushRef="#br0" timeOffset="10534.4">8118 3173 1150 0,'0'0'0'16,"0"0"234"-16,0 0-152 16,0 0 31-16,-42 66-21 0,30-41-43 15,-5 0-22-15,-3 4-21 0,-1 1-3 16,0-3 3-16,7-1-10 0,-1-6-14 15,5-5-26-15,2-5-67 0,6-8-6 16,2-2-21-16,0-4-93 0,0-10-92 16,0-3-104-16</inkml:trace>
  <inkml:trace contextRef="#ctx0" brushRef="#br0" timeOffset="10674.84">7942 3207 989 0,'0'0'0'16,"0"0"354"-16,0 0-237 0,0 0 7 0,27 82-49 15,-11-52-32-15,5-2-20 16,2-5-22-16,2-4-2 0,3-2-57 16,-3-7-94-16,0-3-15 0,-6-3-95 15,-7-4-321-15</inkml:trace>
  <inkml:trace contextRef="#ctx0" brushRef="#br0" timeOffset="10913.1">8378 3127 997 0,'0'0'0'16,"0"0"341"-16,0 0-227 0,-21 80 14 16,19-46-46-16,-4 2-30 0,6 0-32 15,0 0-17-15,6-7 3 16,-2-1-12-16,5-6-96 0,7-5-17 15,-7-2-69-15,7-7-35 0,-10-5-161 16</inkml:trace>
  <inkml:trace contextRef="#ctx0" brushRef="#br0" timeOffset="11349.96">8705 3241 1042 0,'0'0'0'0,"0"0"183"0,24-59-165 16,-19 41 8-16,-5-3-5 0,0-1-15 15,0-1-4-15,-5 5 3 0,1 6-5 16,-12 5 0-16,5 7 34 0,-9 1 14 16,-1 10 6-16,2 6 18 0,-1-1 13 15,7 4-35-15,1-1-10 16,4 3-17-16,2 0-4 0,6-1 6 0,0 2-3 15,8 0-2-15,10 2-1 16,1-3-8-16,4-1-1 0,2 2 2 16,1-4-11-16,1 0 0 0,-2 2 5 15,-6-3-10-15,-11 2-1 32,-2 0 2-32,-6-1-9 0,-10 1 4 0,0-3-2 0,-11-3-35 0,-2-4 23 15,2-5 9-15,1-5-7 0,-1-5-1 16,2-7-13-16,7-6-13 0,2-3 36 15,6 0 13-15,4-1-4 0,0-1-10 16,8 1 4-16,4 1-25 16,5 1 4-16,-5 1-5 0,7 1-18 15,2 3 3-15,-5 3-1 0,7 1-61 16,-7 6-67-16,5 1-66 0,0-1-170 16</inkml:trace>
  <inkml:trace contextRef="#ctx0" brushRef="#br0" timeOffset="11647.29">8860 3230 1024 0,'0'0'0'31,"0"0"241"-31,0 0-158 0,-21 61-4 0,19-34-29 0,2 4-24 16,4 4-4-16,6 0-8 0,1-4 1 15,-1-4 1-15,5-5-14 0,5-6 0 16,1-5 4-16,2-4-8 0,-3-6 4 15,3-1 10-15,-4-9-12 0,-5-8 0 16,5-2 12-16,-9-6-14 0,-2 0 3 16,-1-2 2-16,-5-1-6 15,-2 1 0-15,0 4 3 0,-5 2 0 16,-3 4-1-16,-6 5 1 0,-1 2 2 16,-1 6-1-16,-3 2 1 0,3 2-4 15,7 0-63-15,-3 0 6 0,8 0-73 16,4-1-36-16,0-6-155 15,0-2-395-15</inkml:trace>
  <inkml:trace contextRef="#ctx0" brushRef="#br0" timeOffset="11896.01">9040 2966 996 0,'0'0'0'0,"0"0"302"0,0 0-226 15,-17 59 10-15,17-47-29 0,4 0-28 16,11-5-14-16,-1-3-15 16,1-2 0-16,3-2 11 0,-1-3-14 15,-1-5 6-15,-3-2 1 0,-7-1-6 16,2-4 4-16,-8 1 13 0,0 0 10 16,-2-2 17-16,-8 2-5 0,1 3-17 15,-5 4-3-15,-5 5-8 0,3 2-18 16,-5 7-115-16,3 5-125 15,1-1-850-15</inkml:trace>
  <inkml:trace contextRef="#ctx0" brushRef="#br0" timeOffset="12845.22">10557 1777 1008 0,'0'0'0'0,"0"0"314"0,0 0-214 15,0 0-18-15,-21 82 10 0,21-44-18 16,0 3-34-16,0-2-5 0,4-3-10 15,2-4-13-15,1-6 1 16,-3-4-11-16,0-8-2 0,-2-1 0 16,-2-4 7-16,0-6-6 0,0-1 7 15,4-2-10-15,-4 0 4 0,0 0 8 16,2-4-11-16,4-2-2 0,1-2 6 16,3 1 3-16,0 1-8 15,3 1 4-15,-1 5-4 0,5 0-3 16,-1 6 4-16,-1 6-8 0,-1 5 0 15,-4 5 5-15,-3-2-17 0,-5 4 11 16,-2-4 9-16,-4 0-1 0,-7 1 0 16,-5-1 4-16,-1-1-1 15,-1-4-1-15,-3-1 0 0,-2-4 0 16,0-4-93-16,1-4 2 0,3-2-23 16,-2-10-21-16,3-7-51 0,3-8-178 15,1-7-214-15</inkml:trace>
  <inkml:trace contextRef="#ctx0" brushRef="#br0" timeOffset="13024.51">10489 1842 1046 0,'0'0'0'16,"0"0"322"-16,0 0-237 0,0 0-17 16,86 9-28-16,-48-6-27 15,3 2-2-15,4-1-22 0,1 0-145 16,-5 0-32-16,-4-1-226 0,-10-3-196 15</inkml:trace>
  <inkml:trace contextRef="#ctx0" brushRef="#br0" timeOffset="13236">10947 1917 1096 0,'0'0'0'0,"0"0"303"0,-51 63-208 15,28-34-19-15,4-3-25 0,-1 1-26 16,9-5-19-16,1-5 1 0,6-6-8 15,4-4 1-15,0-3 0 16,4 0 0-16,6-2-10 0,3-2 14 16,8 0-3-16,1-3 0 0,7-1 5 15,0 2-8-15,2 2 2 0,0 0 0 16,0 4-59-16,-2 2 5 0,-4 3 12 16,-6-2-36-16,-9-2-4 15,-2 0-14-15,-4-5-74 0,-4 0-67 16,0-5-70-16</inkml:trace>
  <inkml:trace contextRef="#ctx0" brushRef="#br0" timeOffset="13463.4">11007 1865 997 0,'0'0'0'16,"0"0"233"-16,0 0-190 0,0 0 24 15,-6 65-37-15,6-31-11 0,6 11-14 31,-4 9 0-31,1 6 2 0,-3 2-7 0,2-1 0 0,0-6 8 16,-2-8-9-16,6-8 1 0,-2-10 0 16,0-9 0-16,0-6-32 0,0-10 0 15,3-4-50-15,-1-9-34 0,4-6-48 16,-2-7-138-16,3-2-180 0</inkml:trace>
  <inkml:trace contextRef="#ctx0" brushRef="#br0" timeOffset="13870.81">11276 1994 787 0,'0'0'0'0,"0"0"400"16,0 0-290-16,0 0-4 0,0 0-2 15,0 0-39-15,0 0-9 0,0 0-25 16,-12-15-15-16,8 28-1 0,-7 4-4 15,3 9 7-15,4 2 1 16,2 2-8-16,0 1 0 0,2 0 2 16,0-2-9-16,6 0 4 0,6-3 0 15,1-2-7-15,9-5 0 0,1-5 5 16,6-1-9-16,2-10 5 0,0-2 5 16,-2-1-7-16,-4-2 0 15,-4-7 7-15,-5-5-8 0,-1-8 2 16,-3-5 6-16,-2-6-6 0,-6-4 11 15,-1-3 30-15,-6-5-6 0,-9-4-19 16,-7 0 4-16,-1 2 7 0,-7 11-5 16,0 15 7-16,-6 15-14 15,0 7-16-15,0 14 0 0,4 10 0 16,8 3 0-16,7 4-44 0,10-1-33 16,6-5-29-16,6-1-102 0,8 0-101 15,3-5-93-15,-2 0-465 0</inkml:trace>
  <inkml:trace contextRef="#ctx0" brushRef="#br0" timeOffset="14046.34">11776 2557 1711 0,'0'0'0'15,"0"0"147"-15,0 0-144 0,0 0-6 16,0 0-160-16,0 0-319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46:51.0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10269 15880 820 0,'0'0'0'16,"0"0"266"-16,0 0-145 15,0 0 70-15,0 0-106 0,0 0-21 16,0 0-38-16,0 0 28 0,19 24 50 16,-7-5-75-16,-1-5-12 0,3-3 10 15,-1-4-21-15,3-4 3 16,5-3 9-16,0-9-15 0,1-6 9 0,-3-4 12 15,-1-5-18-15,-1 2 1 16,-2-3 11-16,-5 5-20 0,2 4 4 16,-3 3 20-16,-1 7-18 0,0 4 4 15,4 2 10-15,1 0-17 0,3 3 9 16,-1 5 13-16,1 0-24 0,3 4 2 16,-2-4 18-16,-1 0-24 15,3-4 5-15,-1-2 0 0,3-2 5 16,0-4-4-16,-1-6 13 0,1-3-19 15,-4 2 5-15,-3 2 0 0,0 2 4 32,-3 4-5-32,1 1 2 0,-1 2-2 0,3 3 0 0,-2 6 2 15,5 2 5-15,-3-3-6 0,1 0 0 16,-1 1 5-16,-1-5-6 0,1 0 2 16,-1 1 1-16,-3-4-3 0,4 1 2 15,-1 0 1-15,3-2-3 0,1 0 2 16,4 0 1-16,1-5-3 0,-3-1 2 15,8-1-2-15,-4 0-4 16,1-2 7-16,1 3-4 0,-6-1-4 16,-1 2 9-16,-1 5-5 0,-5 0 0 15,1 3 4-15,-1 5-2 0,3 5 5 16,1 0 6-16,3 4-11 0,3-4 0 16,5 0 0-16,0-8 0 15,2-5 0-15,2-1 0 0,0-11 0 16,2 0 0-16,-4-2 0 0,-2 0 0 15,0 0 0-15,-4 1 0 0,-1 0 0 16,1-4 0-16,-4 3-18 16,1-1-31-16,-3 3-7 0,-5 2-59 15,-3 3-92-15,-7 0-94 0,-2-3-487 16</inkml:trace>
  <inkml:trace contextRef="#ctx0" brushRef="#br0" timeOffset="8639.12">8814 5884 440 0,'0'0'0'0,"0"0"235"16,0 0-144-16,0 0 8 0,0 0 3 15,0 0-24-15,0 0-2 16,0 0 13-16,-16-15-18 0,14 15 6 16,2 0 2-16,-5 0-22 0,3 2-4 15,-2 3 1-15,-4 0-11 0,6 3 0 16,0 2-13-16,0 2-5 0,0 0 0 16,2 3-9-16,0-3 3 15,0 2 1-15,0-2-9 0,0 0 4 16,0-3 4-16,2 0-11 0,2-3-1 15,4-1 5-15,-2-2-11 0,3-1 7 16,1-1 3-16,0-1-7 0,3 0 3 16,-5-1 4-16,2-3-8 15,3-1 1-15,-7-1 5 0,4-1-10 16,-4 0 2-16,-3-1 10 0,5-1-15 16,-4-2 8-16,0 0 2 0,0-1-11 15,-2 1 8-15,-2 1 3 0,0-1-11 16,0-1 7-16,0 1 3 0,-4 1-7 15,-2 1 4-15,-6 0 4 16,5 2-9-16,-9 5 4 0,1 2 6 16,-1 2-13-16,-3 6 8 0,1 4 3 15,1 2-10-15,7 0 0 0,1-1-4 16,5-1-33-16,4-1-41 0,4-1-63 16,5 0-122-16,-3-3-17 15,2-3-239-15</inkml:trace>
  <inkml:trace contextRef="#ctx0" brushRef="#br0" timeOffset="12987.11">6751 8679 526 0,'0'0'0'0,"0"0"88"0,0 0-64 16,0 0-12-16,0 0-18 15,0 0 12-15,0 0-12 0,0 0-72 16,0 0-51-16,27-22-163 0</inkml:trace>
  <inkml:trace contextRef="#ctx0" brushRef="#br0" timeOffset="13307.43">8969 9259 88 0,'0'0'0'0</inkml:trace>
  <inkml:trace contextRef="#ctx0" brushRef="#br0" timeOffset="16360.03">8054 5957 687 0,'0'0'0'16,"0"0"302"-16,0 0-181 0,0 0-1 16,0 0-33-16,0 0-19 0,0 0-23 15,0 0 6-15,0 22 22 0,8-8-17 16,2 0-11-16,5 1 16 15,-3 2-17-15,7 1-9 0,-1-1 7 16,1 0-17-16,1-1-1 0,3 1 7 16,2-2-17-16,2 1 2 0,-2 1 7 15,4 0-13-15,2-2 4 0,-4 1 9 16,1-1-16-16,6-1 5 16,-6-3-1-16,3 3-11 0,5-3 0 15,-5 1 0-15,4 0 0 0,-2-1 0 16,4-2 0-16,0 0 0 0,-2 0 0 15,7-2 0-15,-5 1 0 0,-2-2 0 16,6-2 0-16,3 1 0 0,1-4 0 16,3-2 0-16,1 1 0 15,1-7 0-15,8-1 0 0,2-3 0 16,6-6 0-16,-2-1 0 0,2-3 0 16,0-4 0-16,-2-2 0 0,-1 2 0 15,-8-1 0-15,-9 6 0 0,-5 1 0 16,-8 3 0-16,-10 4 0 15,-9 5 0-15,-3 3 0 0,-9 4 0 16,-2-1 0-16,0 1 0 0,-6 5 0 16,-9 7 0-16,-6 6-150 0,-1 2-28 15,-3-3-158-15,-8-9-172 0</inkml:trace>
  <inkml:trace contextRef="#ctx0" brushRef="#br0" timeOffset="16926.62">5304 7415 1077 0,'0'0'0'0,"0"0"279"15,0 0-239-15,0 0 37 0,0 0-4 16,60 48-4-16,-29-11-8 0,0 9-19 16,4 7-12-16,-6 11-2 0,0 3-9 15,-6 10-9-15,-7 5 14 0,-5 4-12 16,-11 7 4-16,-4 6 15 15,-11 4-18-15,-12 1 3 0,-6 0 14 16,-2-4-20-16,-2-6-2 0,-4-2 9 16,-3-6-17-16,1-8 0 0,6-6 13 15,1-12-19-15,7-13 6 0,9-11 0 16,1-12 3-16,7-9-7 0,8-5-11 16,2-7-37-16,2-3-19 15,4 0-33-15,8-9-132 0,3-5 5 16,5 0-187-16</inkml:trace>
  <inkml:trace contextRef="#ctx0" brushRef="#br0" timeOffset="17374.34">5536 10928 893 0,'0'0'0'0,"0"0"319"0,0 0-219 16,0 0-3-16,0 0-12 0,43-75-6 16,-10 45-4-16,4-1-23 15,5 4-19-15,5 2 3 0,5 0-8 16,10 1 6-16,6 4 1 0,3 6-16 16,5 6-3-16,3 6 6 0,5 5-17 15,-3 15 1-15,4 8 8 0,4 12-16 16,-7 9 4-16,-5 7 23 15,-5 6-18-15,-8 5-2 0,-4 8 16 16,-14 0-12-16,-11 4 9 0,-4 3-4 16,-9-6-14-16,-7-4 0 0,-1-9 0 15,-7-14 0-15,-3-7 0 0,2-13 0 16,-4-11 0-16,0-9-155 0,-2-7-71 16,0-8-209-16</inkml:trace>
  <inkml:trace contextRef="#ctx0" brushRef="#br0" timeOffset="18061.05">10590 11629 826 0,'0'0'0'0,"0"0"258"0,0 0-137 16,0 0 1-16,0 0-15 0,0 0-10 15,-60-16-3-15,56-3-30 0,4-11-3 16,4-8-17-16,6-11-3 0,9-11 3 16,8-7-17-16,4-13 2 15,6-5 20-15,6-7-17 0,9-2-7 16,6 1-19-16,8 4-6 0,4 7 0 15,7 7 0-15,6 6 0 0,3 10 0 16,5 7 0-16,-2 10 0 0,0 11 0 16,-4 9 0-16,-5 8 0 15,-5 11 0-15,-15 3 0 0,-11 2 0 16,-13 6 0-16,-12-1 0 0,-9-4 0 16,-7 3 0-16,-6-6 0 0,-2 0 0 15,0 0 0-15,-4-1-118 0,-6-7-130 16,-5-7-131-16,-1-6-443 0</inkml:trace>
  <inkml:trace contextRef="#ctx0" brushRef="#br0" timeOffset="18665.79">12235 7374 975 0,'0'0'0'0,"0"0"354"0,0 0-262 16,0 0 5-16,0 0-21 0,0 0-42 15,0 0 5-15,0 0-8 0,-16 72 1 16,7-40 10-16,5 5-9 0,-2 7-4 16,2 7 9-16,-2 4-18 15,2 7-2-15,0 3 13 0,4 6-17 16,0 0 0-16,2 0 12 0,10 2-22 16,2 0 0-16,9 1 14 0,10-2-19 15,2 1 2-15,9-5 13 0,1-3-19 16,5-1 6-16,2-7 9 0,-1-2-16 15,-1-3 4-15,0-6 4 16,-9-4-1-16,-4-6-1 0,-6-5 0 16,-8-4 11-16,-7-5-11 0,-5-7 0 15,-3-4 0-15,-6-5 0 0,2-4 0 16,-4 0 0-16,0-2 0 0,0 0 0 16,0 0 0-16,0 0 0 15,0 0 0-15,-4 0 0 0,-2 1-89 31,-5 0-44-31,1 4-215 0,-2-5-94 0</inkml:trace>
  <inkml:trace contextRef="#ctx0" brushRef="#br0" timeOffset="19987.12">6526 9075 283 0,'0'0'0'16</inkml:trace>
  <inkml:trace contextRef="#ctx0" brushRef="#br1" timeOffset="27685.2">7553 15748 646 0,'0'0'0'0,"-8"-25"337"0,6 14-200 16,2 4 7-16,0 3-30 0,0 4-30 15,4 0-12-15,4 7-9 0,7 9 27 16,3 7-26-16,3 3-24 62,2 2-2-62,0-3-11 0,3-4-10 0,-1-6 5 0,2-5-13 0,0-6-1 0,4-4 10 0,-2-6-8 0,-2-6 1 0,-2-5 8 0,-5-1-10 0,1 0-3 16,-2 2 6-16,-1 4-12 31,-3 6 0-31,3 3 15 0,-1 1-12 0,3 12 0 0,1 3 9 0,2 7-6 16,0 1-1-16,-1 0 1 0,-1 0-6 16,2-3 0-16,-3-4 0 0,3-7 0 15,0-4 0-15,0-3 0 0,-7-5 0 16,11-4 0-16,-4-7 0 0,-1-5 0 15,-3 1 0-15,4 0 0 16,0 5 0-16,-1 8 0 0,-1 2 0 16,0 4 0-16,-1 3 0 0,-1 6 0 15,-3 1 0-15,3 3 0 0,-2 0 0 16,1-2 0-16,1 0 0 16,-1-5 0-16,1-3 0 0,0-2 0 15,8 0 0-15,-3-6 0 0,1-3 0 16,0 0 0-16,0 0 0 0,2 2 0 15,-5 1 0-15,5 5 0 0,4 1 0 16,-4 4 0-16,0 5 0 0,-2-2 0 16,-2 0 0-16,-1-2 0 15,1-1 0-15,0-4 0 0,-1 0 0 16,1-11 0-16,2 0 0 0,0 1 0 16,-5 0 0-16,3 7 0 0,-2 3 0 15,0 4 0-15,-3 6 0 0,3-1 0 16,-3 4 0-16,-3-3 0 15,4 2 0-15,-3-2 0 0,1-6 0 16,-1 1 0-16,5-5 0 0,-1 0 0 16,5-6 0-16,4-2 0 0,0-2 0 15,2 2 0-15,2 4 0 0,2 2 0 16,1 2 0-16,-3 1 0 16,-2 4 0-16,-5 1 0 0,-1-3 0 15,-6-1 0-15,-9-2 0 0,-2 0 0 16,-8-6 0-16,0-6 0 0,-6-2 0 15,0 0-145-15,-4 3-115 0,-3 4-26 16,-3 2-175-16</inkml:trace>
  <inkml:trace contextRef="#ctx0" brushRef="#br1" timeOffset="29748.04">8818 5815 752 0,'0'0'0'16,"0"0"289"-16,0 0-182 15,0 0-7-15,0 0-17 0,0 0-14 16,0 0 3-16,-12 61-13 0,14-48-8 16,-2 2-13-16,4-6-1 0,4 0-14 15,7-2-1-15,-5-3 3 0,9-2-8 16,-5-1-1-16,5-1 1 0,2-4-11 15,-5-6 6-15,5-1 1 16,-5-4-8-16,-5-1 4 0,3-1 3 16,-6-2-11-16,3 2 5 0,-9 1 1 15,0 0-8-15,-2-1 2 0,-6-4 10 16,-7 0-12-16,-1 1 2 0,1 3 7 16,-5 4-12-16,-3 9 6 15,7 4 7-15,-7 11-7 0,0 15 2 16,1 9 10-16,1 7-11 0,2 1 3 15,13-2 3-15,4 0-13 0,9-8 6 16,5-5 0-16,9-8-4 0,8-5-49 16,2-7 5-16,4-5-64 15,-2-3-48-15,0-3-41 0,-10-5-230 16</inkml:trace>
  <inkml:trace contextRef="#ctx0" brushRef="#br1" timeOffset="32519.09">6875 8717 745 0,'0'0'0'0,"0"0"243"0,0 0-152 0,0 0-21 15,0 0-17-15,0 0-25 16,0 0-19-16,0 0-2 0,-4 29-9 16,10-27-14-16,7-2-35 0,-7-1-64 15,6-6-74-15,-3-2-95 0</inkml:trace>
  <inkml:trace contextRef="#ctx0" brushRef="#br1" timeOffset="32798.48">8913 9231 670 0,'0'0'0'0,"0"0"-239"0</inkml:trace>
  <inkml:trace contextRef="#ctx0" brushRef="#br1" timeOffset="33159.98">11127 8813 756 0,'0'0'0'0,"0"0"170"16,0 0-111-16,0 0-30 15,0 0-21-15,0 0-16 0,0 0-96 16,0 0-90-16,2 20-263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50:01.6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17885 3858 837 0,'0'0'0'0,"0"0"286"0,0 0-192 15,0 0 23-15,6 58-27 0,4-38-9 16,7 1 21-16,1-3-35 0,-1-2-10 16,6-1 2-16,-3-4-32 15,1-2 8-15,2 0 0 0,-3-6-21 16,3-2 6-16,0-1 3 0,-2-4-17 15,3-10 9-15,-1-2 4 0,2-6-18 16,0 2 10-16,-5 3 5 0,1 5-13 16,0 6 8-16,-3 6 7 15,3 0-15-15,-2 6-3 0,1 2 0 16,5 4 0-16,-2 0 0 0,2 3 0 16,2-2 0-16,-1 0 0 0,-1-2 0 15,0-1 0-15,-2-3 0 0,-3-4 0 16,1-3 0-16,2-1 0 0,4-6 0 15,2-6 0-15,0-2 0 16,0 3 0-16,-5-1 0 0,1 6 0 16,-2 3 0-16,-2 4 0 0,1 2 0 15,7 10 0-15,-2-2 0 0,4 0 0 16,2-3 0-16,2-5 0 0,7-2 0 16,3-9 0-16,5-10 0 15,8-9 0-15,-3-4 0 0,-3-2 0 16,-13 7-255-16,-14 7-211 0,-17 4-531 15</inkml:trace>
  <inkml:trace contextRef="#ctx0" brushRef="#br0" timeOffset="1318.02">21575 3970 855 0,'0'0'0'0,"0"0"183"16,0 0-59-16,0 0-33 0,0 0-2 15,-60-10 10-15,58 9-46 0,-1-1 15 16,3 1 3-16,0 1-43 0,0 0-3 16,5 0 16-16,1-2-5 15,4 0 1-15,3-1 11 0,1 3-28 16,5 0 5-16,1-1 11 0,3 1-23 15,4-1 4-15,2 0 9 0,4-2-22 16,2 3 6-16,0-1 10 0,9 1-17 16,-5 0 3-16,2-1 6 15,3 3-16-15,-5-2 6 0,2 3 7 16,3-2-13-16,-9-1 5 0,8 1 2 16,3-1-3-16,-1 0 0 0,5 0 0 15,4 0 0-15,-1-1 0 0,1-3 0 16,6 2 0-16,-2-3 0 0,-2 3 0 15,2-2 0-15,-7 3 0 16,1-3 0-16,-5 3 0 0,-1 1 0 16,1-1 0-16,3 1 0 0,-4 0 0 15,3 0 0 32,-1 2 0-47,1 1 0 0,3-3 0 0,2 0 0 0,4-1 0 0,-3 1 0 0,7-3 0 0,-8 2 0 0,-4-4 0 0,-3 4 0 16,-9-2 0-16,-7 1 0 0,2 1 0 15,-11-3 0-15,1 3 0 0,-8 0 0 16,-3-1 0-16,2 2 0 0,-7 0 0 16,-1 0 0-16,-2 0 0 0,-4-1 0 15,0 0 0-15,2 1 0 16,-2 0 0-16,0 0 0 0,-4-2-407 16,-6-9-266-16</inkml:trace>
  <inkml:trace contextRef="#ctx0" brushRef="#br0" timeOffset="4114.3">18517 4126 601 0,'0'0'0'0,"0"0"0"0,0 0 100 15,-31 62 241-15,11-48-221 0,-7-2-1 16,-6-2-15-16,-7-3-36 0,-3-6-6 16,-11-1 14-16,5-12-39 15,-3-9-10-15,-4-6 6 0,4-11-27 16,-1-13-2-16,-3-11 9 0,6-12-26 15,7-21 0-15,16-15 24 0,13-15-16 16,11-2-1-16,6 11 12 0,21 7-3 16,18 17-1-16,20 6 42 0,14 11-24 15,15 16 12-15,10 22 26 16,-1 33-29-16,5 35-3 0,-8 43 1 16,-4 37-28-16,-6 24-12 0,-23 10-57 15,-18 0-115-15,-30-10-161 0,-24-14-493 16</inkml:trace>
  <inkml:trace contextRef="#ctx0" brushRef="#br0" timeOffset="13368.74">19270 5108 948 0,'0'0'0'0,"0"0"306"0,0 0-190 16,0 0-47-16,0 0 1 0,0 0 20 15,-69 60-32-15,53-29-4 16,1 4-3-16,1 4-26 0,6 2-1 16,2 3-5-16,3-3-13 0,3 0 7 15,3-3 0-15,3-2-16 0,8-7 6 16,3-4 4-16,1-4-12 0,5-6 8 16,8-5 1-16,-4-3-8 15,0-5 3-15,-4-2 5 0,-1-9-8 16,-5-3-3-16,-3-6 7 0,-3-1 0 15,-5-7 0-15,0 0 11 0,-4 1-16 16,-4 1 10-16,-6 3 0 0,-3 6-9 16,-7 2 8-16,-1 12 4 15,-6 3-14-15,1 14 6 0,-1 8 4 16,0 1-8-16,6-2 8 0,5-2 1 16,8-1-8-16,4-5 2 0,2-4-3 15,8-4-42-15,6-3-14 0,-1-4-51 16,10-5-20-16,-3-9-14 0,7-1-111 15,-10-4-135-15</inkml:trace>
  <inkml:trace contextRef="#ctx0" brushRef="#br0" timeOffset="13539.98">19532 5378 1252 0,'0'0'0'16,"0"0"350"-16,0 0-239 0,85-2-35 15,-56 2-13-15,6-3-33 0,-4-3-32 16,0 5 4-16,0 1-4 16,-6-2-97-16,0 11-32 0,-5-1-114 15,-11 0-87-15,-1 0-295 0</inkml:trace>
  <inkml:trace contextRef="#ctx0" brushRef="#br0" timeOffset="13994.04">20010 5359 898 0,'0'0'0'0,"0"0"275"15,0 0-206-15,0 0 16 0,0 0-21 16,0 0-19-16,0 0-6 0,22-62-9 15,-7 56 12-15,-1 0 19 0,1-1-14 16,1 4 1-16,3 2-10 0,0 1-21 16,-3 6 3-16,5 1-7 15,-11 3-9-15,-2 2 5 0,-3 3-2 16,-5 6-7-16,-9 2 0 0,-5 3 17 16,-3 2-19-16,-3-2 4 0,-5 0 11 15,-4-2-8-15,4-5 12 31,0-5-1-31,5-2-9 0,1-5 7 0,9-2 0 0,-1-3-3 0,7-2 9 16,4 0 0-16,0 0-16 0,0 1 3 16,8-1-9-1,7 0 3-15,1 0 12 0,7 0-4 0,4-1-11 0,0-1 4 16,2-1 4-16,0 0-9 0,-6 1 1 16,-3 1 2-16,-3 1-40 15,-9 0 12-15,0 0-32 0,1 0-21 16,-3-4-44-16,-4-3-80 0,0-4-3 15,-2 0-130-15,0-2-310 0</inkml:trace>
  <inkml:trace contextRef="#ctx0" brushRef="#br0" timeOffset="14235.96">20378 5170 1253 0,'0'0'0'0,"0"0"327"0,0 0-230 15,70 28-11-15,-56-5 0 16,5 10-27-16,-9 6-27 0,-1 4-4 16,-3 3-4-16,-6 0-11 0,-4-3 1 15,-7-3-7-15,-3-2-7 0,-7-5 0 16,1-4 6-16,-5-5-19 0,0-7-8 16,0-6-36-16,2-3-53 0,1-5-112 15,-1-3-122-15,0 0-204 16</inkml:trace>
  <inkml:trace contextRef="#ctx0" brushRef="#br0" timeOffset="14594.08">18796 5235 322 0,'0'0'0'16,"0"0"369"-16,0 0-162 0,0 0-35 15,0 0-8-15,0 0 33 0,0 0-63 16,0 0-22-16,0 0-28 0,-22 20-12 16,7 30-5-16,1 4-10 15,5 5-23-15,3-4-2 0,6-4-18 16,4-4-13-16,15-12 5 0,8-7-11 16,6-6-28-16,10-3-9 0,9-3-47 15,2-1-63-15,4-3-116 0,-5-3-213 16</inkml:trace>
  <inkml:trace contextRef="#ctx0" brushRef="#br0" timeOffset="14867.51">21041 5356 1416 0,'0'0'0'0,"0"0"278"16,0 0-201-16,-66 55-49 0,41-27 22 16,0 3-17-16,-1 2-14 0,1-1-22 15,4-4-21-15,3-2-25 0,5-8-84 16,5-7-51-16,2-5-21 0,-1-6-175 15,1-3-100-15</inkml:trace>
  <inkml:trace contextRef="#ctx0" brushRef="#br0" timeOffset="15036.66">20779 5406 1047 0,'0'0'0'0,"0"0"517"0,0 0-317 16,0 0-83-16,0 0-67 15,0 0 13-15,41 58-27 31,-22-26-19-31,-1 1-17 0,3-4 0 0,4-5 0 0,-3-7-56 0,1-4-41 0,-2-6-68 16,-3-7-88-16,-1-6-177 0,-5-12-532 16</inkml:trace>
  <inkml:trace contextRef="#ctx0" brushRef="#br0" timeOffset="15205.95">21254 5316 1205 0,'0'0'0'0,"0"64"309"16,0-26-190-16,0 3-17 0,0-1-20 16,0-7-56-16,8-1-25 0,1-6-2 15,-3-7-83-15,2-5-24 0,0-10-57 16,-1-3-111-16,7-2-119 0,-2-9-398 16</inkml:trace>
  <inkml:trace contextRef="#ctx0" brushRef="#br0" timeOffset="15900.7">21601 5399 1170 0,'0'0'0'0,"15"-60"202"15,-11 27-182-15,-4 1 28 0,0 6-3 16,-4 4-1-16,0 7 18 0,-2 7-7 16,-7 7-13-16,1 1-3 0,-7 1 11 15,1 13 0-15,-1 3-8 0,2 2-17 16,1 5-10-16,1 2 4 0,7-1-7 15,4 4 3-15,4-5 7 16,0 2-10-16,10-4-7 0,3-2 7 31,9-1-9-31,1-2 1 0,4 1 6 0,-4 1-10 0,-3 1 0 0,-7 4 0 16,-5-2 2-16,-8-2-3 0,-2-1 2 16,-8 0 0-1,-9 0 0-15,-4-2 2 0,1-1-6 0,-9-6-6 16,4-4 10-16,0-4-2 0,4-2-12 31,9-8 16-31,3-3-6 0,7-4-1 0,4-4 6 0,13-3-4 0,3-6-9 16,5 1 10-16,4-2-23 15,8 2-2-15,-4-1-6 0,10 2-28 16,-4 1 1-16,2 4 2 0,-4 2-52 16,-2 3-16-16,-6 2 5 0,-2 6-33 15,-7 3-13-15,-3-1-18 0,-5 4 24 16,-4-2 58-16,0 0 32 0,3 2 66 15,-7-2 8-15,4 3 131 16,-4-3 13-16,2-1-4 0,0 2 0 16,-2 1-3-16,2 2-20 0,-2 0-11 15,0 0-19-15,0 1-31 0,-4 8-14 16,0 7-3-16,-5 5-5 0,5 4 8 16,0 4-11-16,0 3-9 15,2 0 9-15,2 0-8 0,6-3-10 16,9 0 7-16,-1-5-15 0,9-3-4 15,4-5 11-15,2-4-10 0,-5-9 0 16,-1-3 5-16,-4-8-14 0,-1-8 3 16,-3-9 0-16,-3-3 0 0,-1-4-5 15,-7-5 10-15,-4-1-10 16,0 0-6-16,-11 5 13 0,-1 8-4 16,-7 9-6-16,3 6 11 0,-7 5-4 15,0 5-4-15,1 3 10 0,3 5-10 16,2 4-50-16,7 0-1 0,8 2-135 15,-6 1-91-15,8-1-97 16</inkml:trace>
  <inkml:trace contextRef="#ctx0" brushRef="#br0" timeOffset="17198.43">18292 6064 612 0,'0'0'0'15,"0"0"199"-15,0 0-93 0,0 0 1 16,0 0 5-16,0 0 3 0,0 0-8 15,0 0-25-15,0 0 7 16,4-1 5-16,-4 1-19 0,0-2 7 16,0 2-14-16,2 0-25 0,-2 0 9 15,0 0-16-15,0 0-15 0,2 0 8 16,4 0-11-16,1-2-18 0,5 0 0 16,-4 1 0-16,5-1 0 15,1 2 0-15,3-2 0 0,5-1 0 16,1 1 0-16,0-2 0 0,4 2 0 15,2-1 0-15,0 1 0 0,2 1 0 16,4-3 0-16,0 3 0 0,6-1 0 16,5-2 0-16,-1 2 0 0,1 1 0 15,1 1 0-15,5 0 0 16,2 1 0-16,-1 1 0 0,5-1 0 16,2 1 0-16,0-1 0 0,0-1 0 15,0 1 0-15,0-1 0 0,0 1 0 16,2-1 0-16,0 0 0 15,4 0 0-15,2-1 0 0,-1 1 0 16,-1 0 0-16,-2 0 0 0,2 0 0 16,0 3 0-16,-4 1 0 0,0 3 0 15,0-1 0-15,0 1 0 0,0 0 0 16,0-2 0-16,2 2 0 0,0-1 0 16,2-1 0-16,-1-2 0 15,3-1 0-15,0-2 0 0,-2 0 0 16,2-2 0-16,1 2 0 0,-1-4 0 15,2 2 0-15,0 1 0 0,1 1 0 16,-1 1 0-16,-2 4 0 0,0 2 0 16,-2 2 0-16,3 3 0 0,-1 0 0 15,0 1 0-15,2 0 0 16,5-1 0-16,-7 0 0 16,4-2 0-16,1-2 0 0,-3-3 0 0,-2-2 0 15,-4-3 0-15,-4 0 0 0,-6 0 0 16,-9 0 0-16,-3-2 0 0,-13-3 0 15,-4 4 0-15,-11 0 0 16,-4-2 0-16,-3 1 0 0,-7-2 0 16,-5 0 0-16,-7 0 0 0,-7-2 0 15,-7 2-251-15,-3-1-87 0,-11-3-197 16</inkml:trace>
  <inkml:trace contextRef="#ctx0" brushRef="#br0" timeOffset="17869.24">20582 6428 508 0,'0'0'0'0,"0"0"301"15,0 0-154-15,0 0-15 0,0 0 13 16,0 0-29-16,0 0-12 0,0 0-3 15,9-25-7-15,-9 25-6 16,-5 0-20-16,1 0-22 0,-4 0-4 16,2 6-25-16,-4 6-4 0,-3 8 15 15,-1 6-12-15,1 6 5 0,-1 7 11 16,-1 1-15-16,3 4-6 0,-3 0-11 16,7-2 0-16,4-2 0 15,0-3 0-15,8-3 0 0,6-4 0 16,9-4 0-16,2-2 0 0,6-5 0 15,-1-5 0-15,10-5 0 0,-5-7 0 16,4-2 0-16,-4-11 0 0,-7-7 0 16,-1-3 0-16,-4 1 0 0,-7-3 0 15,-8 2 0-15,-4 0 0 16,-2-2 0-16,-8 3 0 0,-5 2 0 16,-9 3 0-16,-5 9 0 0,-17 6 0 15,1 13 0-15,-5 10 0 0,-4 4-186 16,-3 2-142-16,3-3-202 0</inkml:trace>
  <inkml:trace contextRef="#ctx0" brushRef="#br0" timeOffset="19716.62">23119 6081 1177 0,'0'0'0'0,"0"0"286"15,0 0-201-15,0 0-4 16,0 0 2-16,22 0-11 0,1 0 0 16,6-3-39-16,4 3-17 0,-6 0-4 15,0 0-24-15,-4 4-17 0,-7 2-24 16,-3 1-76-16,-5 2-50 0,-8 1-35 16,0 1-180-16,-15-1-122 15</inkml:trace>
  <inkml:trace contextRef="#ctx0" brushRef="#br0" timeOffset="19869.24">23092 6298 1432 0,'0'0'0'0,"0"0"320"16,0 0-258-16,66-9 5 0,-31 1-32 16,0 2-19-16,2 2-8 0,-3 0-16 15,1-1-175-15,-6 0-76 16,-5-3-352-16</inkml:trace>
  <inkml:trace contextRef="#ctx0" brushRef="#br0" timeOffset="20212.2">23964 5880 1431 0,'0'0'0'16,"0"0"225"-16,0 0-220 0,0 0 30 16,-12 59 12-16,12-22-8 0,0 5-6 15,4 5-25-15,4 0 0 0,-2-2 1 16,3-1-18-16,5-7-85 0,-6-8 7 16,9-8-70-16,-7-11-2 15,3-6-58-15,-3-4-207 0</inkml:trace>
  <inkml:trace contextRef="#ctx0" brushRef="#br0" timeOffset="20661.27">24276 6049 827 0,'0'0'0'0,"0"0"234"15,0 0-141-15,0 0-12 16,-35-74 39-16,31 55-12 0,8 1-14 16,2 0-19-16,11 1-28 0,-3 5-8 15,3 2-14-15,1 7 13 0,1 3-5 16,-2 2-24-16,3 9 16 0,3 1-6 16,-2 5-22-16,1 1 6 15,-3 1 20-15,-2-1-33 0,-7 3 17 16,-10 0 1-16,0-2-16 0,-6 1 13 15,-11 0 5-15,-6 0-20 0,-3 2 15 16,-1-1 1-16,-8 0-12 0,4-3 5 16,2 0 9-16,2-5-16 15,8-1 12-15,5-4 11 0,10-5-12 16,4 1 17-16,0-3-4 0,4 1-27 16,14-2 22-16,5 0 10 0,6-3-28 15,6-2 14-15,4-2 5 0,3 3-21 16,-1-3 11-16,2 0 6 15,-5 1-16-15,-9 1-16 0,-9 1-3 16,-5 1-53-16,-3 0-16 0,-4 0-32 16,3-2-70-16,-5-1 10 0,0-4-124 15,4 2-195-15</inkml:trace>
  <inkml:trace contextRef="#ctx0" brushRef="#br0" timeOffset="20938.36">24766 5974 1151 0,'0'0'0'0,"0"0"416"16,0 0-302-16,0 0-17 0,-45 75-21 16,34-43-26-16,7 3-30 15,2-1 7-15,2 0-1 0,8-4-17 16,9-7 10-16,4-4-6 0,8-4-21 16,4-7 15-16,0-6 1 0,2-3-16 15,-4-12 13-15,-6-4 4 0,-7-4-18 16,-3-2 13-16,-5-5 6 0,-2 2-20 15,-12-8 15-15,2 1 2 16,-10-2-14-16,-9 3-3 0,-2 8 3 16,1 2-36-16,-1 4-4 0,0 0-83 15,7-4-216-15,5-5-243 0</inkml:trace>
  <inkml:trace contextRef="#ctx0" brushRef="#br0" timeOffset="25364.1">20942 14797 1238 0,'0'0'0'0,"0"0"358"0,0 0-267 15,0 0-38-15,0 0-22 16,0 0 36-16,62 11-16 0,-35-7-31 16,6-2-13-16,-2-2 13 0,2 0-12 15,-2-6-7-15,0-2 16 0,0-3-12 16,-4-2-7-16,-2-4 4 0,-3-3 23 16,-1-1-22-16,0 1 21 15,-5 4-11-15,1 2-7 0,-3 6 3 16,1 6-9-16,1 2 0 0,3 12 0 15,4 9 0-15,-1 6 0 0,9 5 0 16,-2-2 0-16,2-3 0 0,2-7 0 16,1-6 0-16,-1-7 0 15,6-7 0-15,-8-6 0 0,6-11 0 16,-6-5 0-16,2-9 0 0,2-4 0 16,3 4 0-16,-5 2 0 0,-4 9-109 15,-1 8-21-15,-1 8-155 0,-4 4-266 16</inkml:trace>
  <inkml:trace contextRef="#ctx0" brushRef="#br0" timeOffset="28177.49">23466 15841 562 0,'0'0'0'0,"0"0"160"0,0 0-27 16,0 0-24-16,0 0-21 15,0 0-12-15,0 0-5 0,0 0 33 16,10 8-18-16,-6-6-18 0,1-2-1 16,-1 1 10-16,4-1-23 0,2 2-4 15,5-4 1-15,5 4-24 0,3-2-6 16,4-2 20-16,12-1-19 0,3-2-4 15,9-1 11-15,5-1-16 16,8 0-8-16,0-1 23 0,2 1-16 16,-6 4-12-16,-2 1 0 0,0 2 20 15,-6 0-20-15,-3 0 0 0,-1 0 4 16,0 2-12-16,-5-1 16 0,-2 1-7 16,3 0-8-16,-3-2 14 15,0 3-4-15,-5 1-12 0,1-3 18 16,0 2-8-16,-2-2-9 0,2-1 16 15,-6 0-7-15,0-1-9 0,2-5 16 16,-2 1-5-16,7 0-13 0,-5-1 20 16,10 0-9-16,-4-2-5 15,3 3 8-15,-1-1 22 0,-2 2-36 16,1 3 20-16,-1 0-5 0,6 0-13 16,-1 1 16-16,-1 0-4 0,3 0-11 15,1 0 14-15,-1 0-1 0,-1 2-6 16,-6 1 0-16,-10 0 0 0,-6-1 0 15,-4 0 0-15,-9-1 0 16,-4-1 0-16,0 0 0 0,-6 0 0 16,0 0 0-16,0 0 0 0,0-5 0 15,0-3-90-15,0-2-17 0,-2-1-189 16,-8 0-402-16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五邊形的內角和是多少度呢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看到多邊形，就想到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可以利用公式求出內角和，</a:t>
            </a:r>
            <a:r>
              <a:rPr lang="en-US" altLang="zh-TW" baseline="0" dirty="0"/>
              <a:t> 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n </a:t>
            </a:r>
            <a:r>
              <a:rPr lang="zh-TW" altLang="en-US" baseline="0" dirty="0"/>
              <a:t>用 </a:t>
            </a:r>
            <a:r>
              <a:rPr lang="en-US" altLang="zh-TW" baseline="0" dirty="0"/>
              <a:t>5 </a:t>
            </a:r>
            <a:r>
              <a:rPr lang="zh-TW" altLang="en-US" baseline="0" dirty="0"/>
              <a:t>代換就可以算到 </a:t>
            </a:r>
            <a:r>
              <a:rPr lang="en-US" altLang="zh-TW" baseline="0" dirty="0"/>
              <a:t>5 – 2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540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這個公式很容易理解，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老師用五邊形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來講解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度同學會想到什麼</a:t>
            </a:r>
            <a:r>
              <a:rPr lang="en-US" altLang="zh-TW" baseline="0" dirty="0"/>
              <a:t>?</a:t>
            </a:r>
            <a:r>
              <a:rPr lang="zh-TW" altLang="en-US" baseline="0" dirty="0"/>
              <a:t> 三角形的內角和，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所以，設法將五邊形切割成三角形，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從這一點出發，就可以連出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這兩條對角線，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會切出三個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顯然的這五個內角的總和就是這三個三角形的內角和。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從這個講解就知道，這個 </a:t>
            </a:r>
            <a:r>
              <a:rPr lang="en-US" altLang="zh-TW" baseline="0" dirty="0"/>
              <a:t>n – 2 </a:t>
            </a:r>
            <a:r>
              <a:rPr lang="zh-TW" altLang="en-US" baseline="0" dirty="0"/>
              <a:t>就代表著</a:t>
            </a:r>
            <a:br>
              <a:rPr lang="en-US" altLang="zh-TW" baseline="0" dirty="0"/>
            </a:br>
            <a:r>
              <a:rPr lang="zh-TW" altLang="en-US" baseline="0" dirty="0"/>
              <a:t>從一個頂點出發連對角線，會切出幾個三角形。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來看例題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/>
              <a:t>&gt;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正六邊形的一個內角是多少度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看到正多邊形就想到每個內角是相等的，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所以，要算一個內角，就可以用公式先算內角和 </a:t>
            </a:r>
            <a:r>
              <a:rPr lang="en-US" altLang="zh-TW" baseline="0" dirty="0"/>
              <a:t>(6 – 2)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然後再除以 </a:t>
            </a:r>
            <a:r>
              <a:rPr lang="en-US" altLang="zh-TW" baseline="0" dirty="0"/>
              <a:t>6</a:t>
            </a:r>
            <a:r>
              <a:rPr lang="zh-TW" altLang="en-US" baseline="0" dirty="0"/>
              <a:t> 個一樣大的角，會得到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所以從這裡我們就會知道，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每當看到正多邊形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就要想到每一個內角都一定可以求到喔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73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0F803778-E989-F70D-24C3-E89800EB1A11}"/>
              </a:ext>
            </a:extLst>
          </p:cNvPr>
          <p:cNvCxnSpPr>
            <a:cxnSpLocks/>
          </p:cNvCxnSpPr>
          <p:nvPr/>
        </p:nvCxnSpPr>
        <p:spPr>
          <a:xfrm>
            <a:off x="5992161" y="633641"/>
            <a:ext cx="0" cy="5604153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7C240156-2F70-795D-E15E-F5E3EE813D55}"/>
              </a:ext>
            </a:extLst>
          </p:cNvPr>
          <p:cNvSpPr txBox="1"/>
          <p:nvPr/>
        </p:nvSpPr>
        <p:spPr>
          <a:xfrm>
            <a:off x="6496401" y="635070"/>
            <a:ext cx="66501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108000" rtlCol="0" anchor="ctr" anchorCtr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例題</a:t>
            </a:r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1442E89C-0AD7-8E1A-8951-0BAC39431BD5}"/>
              </a:ext>
            </a:extLst>
          </p:cNvPr>
          <p:cNvSpPr/>
          <p:nvPr/>
        </p:nvSpPr>
        <p:spPr>
          <a:xfrm>
            <a:off x="1609356" y="4408667"/>
            <a:ext cx="3089691" cy="1477433"/>
          </a:xfrm>
          <a:prstGeom prst="roundRect">
            <a:avLst>
              <a:gd name="adj" fmla="val 14628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24000" tIns="0" rIns="36000" bIns="0" rtlCol="0" anchor="ctr" anchorCtr="0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看到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邊形</a:t>
            </a:r>
            <a:b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想到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：可求得內角和 </a:t>
            </a:r>
            <a:b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(</a:t>
            </a:r>
            <a:r>
              <a:rPr lang="en-US" altLang="zh-TW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2)  180</a:t>
            </a:r>
            <a:r>
              <a:rPr lang="en-US" altLang="zh-TW" sz="2000" b="1" baseline="40000" dirty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8D102B4-1982-CDBE-C771-43841D012D1F}"/>
              </a:ext>
            </a:extLst>
          </p:cNvPr>
          <p:cNvSpPr txBox="1"/>
          <p:nvPr/>
        </p:nvSpPr>
        <p:spPr>
          <a:xfrm>
            <a:off x="1340857" y="568732"/>
            <a:ext cx="363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ea typeface="微軟正黑體" panose="020B0604030504040204" pitchFamily="34" charset="-120"/>
              </a:rPr>
              <a:t>五邊形的內角和 </a:t>
            </a:r>
            <a:r>
              <a:rPr lang="en-US" altLang="zh-TW" sz="2000" dirty="0">
                <a:ea typeface="微軟正黑體" panose="020B0604030504040204" pitchFamily="34" charset="-120"/>
              </a:rPr>
              <a:t>=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ea typeface="微軟正黑體" panose="020B0604030504040204" pitchFamily="34" charset="-120"/>
              </a:rPr>
              <a:t>_______</a:t>
            </a:r>
            <a:r>
              <a:rPr lang="zh-TW" altLang="en-US" sz="2000" dirty="0">
                <a:ea typeface="微軟正黑體" panose="020B0604030504040204" pitchFamily="34" charset="-120"/>
              </a:rPr>
              <a:t> 度。</a:t>
            </a:r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6884C402-6A3D-A0BF-62C6-F265751C178D}"/>
              </a:ext>
            </a:extLst>
          </p:cNvPr>
          <p:cNvSpPr/>
          <p:nvPr/>
        </p:nvSpPr>
        <p:spPr>
          <a:xfrm>
            <a:off x="2307387" y="2153983"/>
            <a:ext cx="1711807" cy="1933787"/>
          </a:xfrm>
          <a:custGeom>
            <a:avLst/>
            <a:gdLst>
              <a:gd name="connsiteX0" fmla="*/ 0 w 2037080"/>
              <a:gd name="connsiteY0" fmla="*/ 2301240 h 2301240"/>
              <a:gd name="connsiteX1" fmla="*/ 1026160 w 2037080"/>
              <a:gd name="connsiteY1" fmla="*/ 0 h 2301240"/>
              <a:gd name="connsiteX2" fmla="*/ 2037080 w 2037080"/>
              <a:gd name="connsiteY2" fmla="*/ 2301240 h 2301240"/>
              <a:gd name="connsiteX3" fmla="*/ 0 w 2037080"/>
              <a:gd name="connsiteY3" fmla="*/ 230124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7080" h="2301240">
                <a:moveTo>
                  <a:pt x="0" y="2301240"/>
                </a:moveTo>
                <a:lnTo>
                  <a:pt x="1026160" y="0"/>
                </a:lnTo>
                <a:lnTo>
                  <a:pt x="2037080" y="2301240"/>
                </a:lnTo>
                <a:lnTo>
                  <a:pt x="0" y="230124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1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手繪多邊形: 圖案 15">
            <a:extLst>
              <a:ext uri="{FF2B5EF4-FFF2-40B4-BE49-F238E27FC236}">
                <a16:creationId xmlns:a16="http://schemas.microsoft.com/office/drawing/2014/main" id="{6E6D1D17-E142-C91B-076C-20978B58B605}"/>
              </a:ext>
            </a:extLst>
          </p:cNvPr>
          <p:cNvSpPr/>
          <p:nvPr/>
        </p:nvSpPr>
        <p:spPr>
          <a:xfrm>
            <a:off x="3169693" y="2149714"/>
            <a:ext cx="1387375" cy="1938056"/>
          </a:xfrm>
          <a:custGeom>
            <a:avLst/>
            <a:gdLst>
              <a:gd name="connsiteX0" fmla="*/ 0 w 1651000"/>
              <a:gd name="connsiteY0" fmla="*/ 0 h 2306320"/>
              <a:gd name="connsiteX1" fmla="*/ 1031240 w 1651000"/>
              <a:gd name="connsiteY1" fmla="*/ 2306320 h 2306320"/>
              <a:gd name="connsiteX2" fmla="*/ 1651000 w 1651000"/>
              <a:gd name="connsiteY2" fmla="*/ 873760 h 2306320"/>
              <a:gd name="connsiteX3" fmla="*/ 0 w 1651000"/>
              <a:gd name="connsiteY3" fmla="*/ 0 h 230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1000" h="2306320">
                <a:moveTo>
                  <a:pt x="0" y="0"/>
                </a:moveTo>
                <a:lnTo>
                  <a:pt x="1031240" y="2306320"/>
                </a:lnTo>
                <a:lnTo>
                  <a:pt x="1651000" y="8737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62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9D064A24-3A89-FD81-418F-BB21E37930A2}"/>
              </a:ext>
            </a:extLst>
          </p:cNvPr>
          <p:cNvSpPr/>
          <p:nvPr/>
        </p:nvSpPr>
        <p:spPr>
          <a:xfrm>
            <a:off x="1778050" y="2153983"/>
            <a:ext cx="1383106" cy="1938056"/>
          </a:xfrm>
          <a:custGeom>
            <a:avLst/>
            <a:gdLst>
              <a:gd name="connsiteX0" fmla="*/ 1645920 w 1645920"/>
              <a:gd name="connsiteY0" fmla="*/ 0 h 2306320"/>
              <a:gd name="connsiteX1" fmla="*/ 640080 w 1645920"/>
              <a:gd name="connsiteY1" fmla="*/ 2306320 h 2306320"/>
              <a:gd name="connsiteX2" fmla="*/ 0 w 1645920"/>
              <a:gd name="connsiteY2" fmla="*/ 863600 h 2306320"/>
              <a:gd name="connsiteX3" fmla="*/ 1645920 w 1645920"/>
              <a:gd name="connsiteY3" fmla="*/ 0 h 230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306320">
                <a:moveTo>
                  <a:pt x="1645920" y="0"/>
                </a:moveTo>
                <a:lnTo>
                  <a:pt x="640080" y="2306320"/>
                </a:lnTo>
                <a:lnTo>
                  <a:pt x="0" y="863600"/>
                </a:lnTo>
                <a:lnTo>
                  <a:pt x="164592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五邊形 6">
            <a:extLst>
              <a:ext uri="{FF2B5EF4-FFF2-40B4-BE49-F238E27FC236}">
                <a16:creationId xmlns:a16="http://schemas.microsoft.com/office/drawing/2014/main" id="{9592EB3C-9138-B36B-FAF9-216FA16D9D37}"/>
              </a:ext>
            </a:extLst>
          </p:cNvPr>
          <p:cNvSpPr/>
          <p:nvPr/>
        </p:nvSpPr>
        <p:spPr>
          <a:xfrm>
            <a:off x="1773129" y="2146479"/>
            <a:ext cx="2785223" cy="1940463"/>
          </a:xfrm>
          <a:prstGeom prst="pentagon">
            <a:avLst/>
          </a:pr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688C6F33-8C98-442F-F4C4-D1891A6109E2}"/>
              </a:ext>
            </a:extLst>
          </p:cNvPr>
          <p:cNvCxnSpPr>
            <a:cxnSpLocks/>
            <a:stCxn id="7" idx="0"/>
            <a:endCxn id="7" idx="2"/>
          </p:cNvCxnSpPr>
          <p:nvPr/>
        </p:nvCxnSpPr>
        <p:spPr>
          <a:xfrm flipH="1">
            <a:off x="2305061" y="2146479"/>
            <a:ext cx="860680" cy="1940458"/>
          </a:xfrm>
          <a:prstGeom prst="line">
            <a:avLst/>
          </a:prstGeom>
          <a:ln w="254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0044BC6D-9F3B-85DB-584F-F6AAB09C0589}"/>
              </a:ext>
            </a:extLst>
          </p:cNvPr>
          <p:cNvCxnSpPr>
            <a:cxnSpLocks/>
            <a:stCxn id="7" idx="0"/>
            <a:endCxn id="7" idx="4"/>
          </p:cNvCxnSpPr>
          <p:nvPr/>
        </p:nvCxnSpPr>
        <p:spPr>
          <a:xfrm>
            <a:off x="3165741" y="2146479"/>
            <a:ext cx="860680" cy="1940458"/>
          </a:xfrm>
          <a:prstGeom prst="line">
            <a:avLst/>
          </a:prstGeom>
          <a:ln w="254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35C6AC9-82F6-BED9-6BBB-3E6C21585CE5}"/>
              </a:ext>
            </a:extLst>
          </p:cNvPr>
          <p:cNvSpPr txBox="1"/>
          <p:nvPr/>
        </p:nvSpPr>
        <p:spPr>
          <a:xfrm>
            <a:off x="6413734" y="1088249"/>
            <a:ext cx="523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ea typeface="微軟正黑體" panose="020B0604030504040204" pitchFamily="34" charset="-120"/>
              </a:rPr>
              <a:t>正六邊形的一個內角 </a:t>
            </a:r>
            <a:r>
              <a:rPr lang="en-US" altLang="zh-TW" dirty="0">
                <a:ea typeface="微軟正黑體" panose="020B0604030504040204" pitchFamily="34" charset="-120"/>
              </a:rPr>
              <a:t>=</a:t>
            </a:r>
            <a:r>
              <a:rPr lang="zh-TW" altLang="en-US" dirty="0"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ea typeface="微軟正黑體" panose="020B0604030504040204" pitchFamily="34" charset="-120"/>
              </a:rPr>
              <a:t>_______</a:t>
            </a:r>
            <a:r>
              <a:rPr lang="zh-TW" altLang="en-US" dirty="0">
                <a:ea typeface="微軟正黑體" panose="020B0604030504040204" pitchFamily="34" charset="-120"/>
              </a:rPr>
              <a:t> 度。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AEA81A47-DB86-D693-8FCF-BED19594DE35}"/>
              </a:ext>
            </a:extLst>
          </p:cNvPr>
          <p:cNvSpPr/>
          <p:nvPr/>
        </p:nvSpPr>
        <p:spPr>
          <a:xfrm>
            <a:off x="6490695" y="4772217"/>
            <a:ext cx="4653112" cy="1114407"/>
          </a:xfrm>
          <a:prstGeom prst="roundRect">
            <a:avLst>
              <a:gd name="adj" fmla="val 14628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24000" tIns="0" rIns="36000" bIns="0" rtlCol="0" anchor="ctr" anchorCtr="0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看到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：正 </a:t>
            </a:r>
            <a:r>
              <a:rPr lang="en-US" altLang="zh-TW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邊形</a:t>
            </a:r>
            <a:b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想到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：可求得一個內角 </a:t>
            </a:r>
            <a:r>
              <a:rPr lang="en-US" altLang="zh-TW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內角和  </a:t>
            </a:r>
            <a:r>
              <a:rPr lang="en-US" altLang="zh-TW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endParaRPr lang="en-US" altLang="zh-TW" sz="2000" b="1" i="1" baseline="40000" dirty="0">
              <a:solidFill>
                <a:schemeClr val="tx1"/>
              </a:solidFill>
              <a:latin typeface="+mj-lt"/>
              <a:ea typeface="微軟正黑體" panose="020B0604030504040204" pitchFamily="34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7" name="筆跡 26">
                <a:extLst>
                  <a:ext uri="{FF2B5EF4-FFF2-40B4-BE49-F238E27FC236}">
                    <a16:creationId xmlns:a16="http://schemas.microsoft.com/office/drawing/2014/main" id="{850F3ACA-04DC-CD3D-FA88-AD2490A6CD14}"/>
                  </a:ext>
                </a:extLst>
              </p14:cNvPr>
              <p14:cNvContentPartPr/>
              <p14:nvPr/>
            </p14:nvContentPartPr>
            <p14:xfrm>
              <a:off x="1396080" y="639720"/>
              <a:ext cx="2843640" cy="5093640"/>
            </p14:xfrm>
          </p:contentPart>
        </mc:Choice>
        <mc:Fallback>
          <p:pic>
            <p:nvPicPr>
              <p:cNvPr id="27" name="筆跡 26">
                <a:extLst>
                  <a:ext uri="{FF2B5EF4-FFF2-40B4-BE49-F238E27FC236}">
                    <a16:creationId xmlns:a16="http://schemas.microsoft.com/office/drawing/2014/main" id="{850F3ACA-04DC-CD3D-FA88-AD2490A6CD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86720" y="630360"/>
                <a:ext cx="2862360" cy="511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9" name="筆跡 28">
                <a:extLst>
                  <a:ext uri="{FF2B5EF4-FFF2-40B4-BE49-F238E27FC236}">
                    <a16:creationId xmlns:a16="http://schemas.microsoft.com/office/drawing/2014/main" id="{7863FCF1-0223-5C73-22EF-0A8C3F9B767A}"/>
                  </a:ext>
                </a:extLst>
              </p14:cNvPr>
              <p14:cNvContentPartPr/>
              <p14:nvPr/>
            </p14:nvContentPartPr>
            <p14:xfrm>
              <a:off x="1847160" y="2045520"/>
              <a:ext cx="2766960" cy="3699720"/>
            </p14:xfrm>
          </p:contentPart>
        </mc:Choice>
        <mc:Fallback>
          <p:pic>
            <p:nvPicPr>
              <p:cNvPr id="29" name="筆跡 28">
                <a:extLst>
                  <a:ext uri="{FF2B5EF4-FFF2-40B4-BE49-F238E27FC236}">
                    <a16:creationId xmlns:a16="http://schemas.microsoft.com/office/drawing/2014/main" id="{7863FCF1-0223-5C73-22EF-0A8C3F9B767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37800" y="2036160"/>
                <a:ext cx="2785680" cy="371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0" name="筆跡 29">
                <a:extLst>
                  <a:ext uri="{FF2B5EF4-FFF2-40B4-BE49-F238E27FC236}">
                    <a16:creationId xmlns:a16="http://schemas.microsoft.com/office/drawing/2014/main" id="{45EE0F02-7FD8-71B9-98C8-5A33DFA6547B}"/>
                  </a:ext>
                </a:extLst>
              </p14:cNvPr>
              <p14:cNvContentPartPr/>
              <p14:nvPr/>
            </p14:nvContentPartPr>
            <p14:xfrm>
              <a:off x="6413040" y="1048320"/>
              <a:ext cx="2827440" cy="4659480"/>
            </p14:xfrm>
          </p:contentPart>
        </mc:Choice>
        <mc:Fallback>
          <p:pic>
            <p:nvPicPr>
              <p:cNvPr id="30" name="筆跡 29">
                <a:extLst>
                  <a:ext uri="{FF2B5EF4-FFF2-40B4-BE49-F238E27FC236}">
                    <a16:creationId xmlns:a16="http://schemas.microsoft.com/office/drawing/2014/main" id="{45EE0F02-7FD8-71B9-98C8-5A33DFA6547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03680" y="1038960"/>
                <a:ext cx="2846160" cy="467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973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1" grpId="0" animBg="1"/>
      <p:bldP spid="15" grpId="0" animBg="1"/>
      <p:bldP spid="16" grpId="0" animBg="1"/>
      <p:bldP spid="14" grpId="0" animBg="1"/>
      <p:bldP spid="7" grpId="0" animBg="1"/>
      <p:bldP spid="18" grpId="0"/>
      <p:bldP spid="1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23836</TotalTime>
  <Words>308</Words>
  <Application>Microsoft Office PowerPoint</Application>
  <PresentationFormat>寬螢幕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1167</cp:revision>
  <dcterms:created xsi:type="dcterms:W3CDTF">2015-07-26T15:18:38Z</dcterms:created>
  <dcterms:modified xsi:type="dcterms:W3CDTF">2024-07-16T02:53:00Z</dcterms:modified>
</cp:coreProperties>
</file>