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CCFF"/>
    <a:srgbClr val="FF00FF"/>
    <a:srgbClr val="FF6000"/>
    <a:srgbClr val="FFFFCC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865868-A14E-47AF-A6E1-4324BE671841}" v="196" dt="2024-01-10T07:58:31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37"/>
      </p:guideLst>
    </p:cSldViewPr>
  </p:slideViewPr>
  <p:notesTextViewPr>
    <p:cViewPr>
      <p:scale>
        <a:sx n="200" d="100"/>
        <a:sy n="200" d="100"/>
      </p:scale>
      <p:origin x="0" y="-57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1D353F16-74F5-4EC2-9325-29F594BE08E9}"/>
    <pc:docChg chg="undo custSel modSld modMainMaster">
      <pc:chgData name="代數白痴 顧" userId="316db6a4f7ef8138" providerId="LiveId" clId="{1D353F16-74F5-4EC2-9325-29F594BE08E9}" dt="2024-01-09T06:03:33.992" v="1505"/>
      <pc:docMkLst>
        <pc:docMk/>
      </pc:docMkLst>
      <pc:sldChg chg="addSp delSp modSp mod modTransition modNotesTx">
        <pc:chgData name="代數白痴 顧" userId="316db6a4f7ef8138" providerId="LiveId" clId="{1D353F16-74F5-4EC2-9325-29F594BE08E9}" dt="2024-01-09T06:03:33.992" v="1505"/>
        <pc:sldMkLst>
          <pc:docMk/>
          <pc:sldMk cId="2267038628" sldId="392"/>
        </pc:sldMkLst>
        <pc:spChg chg="add del mod">
          <ac:chgData name="代數白痴 顧" userId="316db6a4f7ef8138" providerId="LiveId" clId="{1D353F16-74F5-4EC2-9325-29F594BE08E9}" dt="2024-01-09T05:48:11.293" v="1" actId="478"/>
          <ac:spMkLst>
            <pc:docMk/>
            <pc:sldMk cId="2267038628" sldId="392"/>
            <ac:spMk id="3" creationId="{35A944A7-EB02-2037-8C24-62F0C63CA432}"/>
          </ac:spMkLst>
        </pc:spChg>
        <pc:spChg chg="add del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7" creationId="{DA1BE4EE-0FE2-3BE7-7457-C98ACCFDB91C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8" creationId="{18D171B5-1F13-8D41-97C8-9EF8EC656A69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9" creationId="{E3DE8FDA-D7D3-4F42-B3C6-604EBF1CA89A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0" creationId="{E45A2D91-4566-9303-9EDC-42A5D88F3822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1" creationId="{A673B26D-92E8-6C65-C4CD-8CE2EAEBFC39}"/>
          </ac:spMkLst>
        </pc:spChg>
        <pc:spChg chg="add del mod">
          <ac:chgData name="代數白痴 顧" userId="316db6a4f7ef8138" providerId="LiveId" clId="{1D353F16-74F5-4EC2-9325-29F594BE08E9}" dt="2024-01-09T05:51:41.250" v="42" actId="478"/>
          <ac:spMkLst>
            <pc:docMk/>
            <pc:sldMk cId="2267038628" sldId="392"/>
            <ac:spMk id="12" creationId="{F00ADB29-76E2-3D67-FE38-9493986A945F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4" creationId="{940C4A8A-0037-EE96-6EE9-F70BB59766A1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5" creationId="{EC2D281E-1FA5-98BC-3FF1-4397800CBE37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6" creationId="{7C6C660D-62BA-DB79-1EAD-2F178CC4D114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7" creationId="{03E1A9EE-89DA-656B-C280-7132AF0A4DD5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8" creationId="{D583F341-7E1D-7C8E-402B-8F14A7C653F1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19" creationId="{F49AA3C3-BFBA-3E08-E269-137B10CAA06A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0" creationId="{32AED5A8-6B60-CCEA-658F-F7A3169DCA43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2" creationId="{0C7F2C54-FF26-7F71-A0EC-16471E8CD352}"/>
          </ac:spMkLst>
        </pc:spChg>
        <pc:spChg chg="del">
          <ac:chgData name="代數白痴 顧" userId="316db6a4f7ef8138" providerId="LiveId" clId="{1D353F16-74F5-4EC2-9325-29F594BE08E9}" dt="2024-01-09T05:48:09.514" v="0" actId="478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4" creationId="{A13B437D-4991-F44F-4A86-8162F5DEF3E6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6" creationId="{DD57F1BD-9CCD-9560-729C-E847B33F3342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7" creationId="{C8AB5E17-8623-627F-D287-291A4140C2BC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29" creationId="{FCC5453B-3889-8557-B2DF-24B815BE951F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0" creationId="{921F6C8C-B218-2ACB-86E9-F10F29104289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1" creationId="{0480CD95-A582-37FF-B3C6-0F8D42FE5EB3}"/>
          </ac:spMkLst>
        </pc:spChg>
        <pc:spChg chg="add 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32" creationId="{22C15E49-5CAC-7CD9-8724-387FD1F9978D}"/>
          </ac:spMkLst>
        </pc:spChg>
        <pc:spChg chg="add del mod">
          <ac:chgData name="代數白痴 顧" userId="316db6a4f7ef8138" providerId="LiveId" clId="{1D353F16-74F5-4EC2-9325-29F594BE08E9}" dt="2024-01-09T05:55:00.904" v="200" actId="478"/>
          <ac:spMkLst>
            <pc:docMk/>
            <pc:sldMk cId="2267038628" sldId="392"/>
            <ac:spMk id="35" creationId="{F1FB71CD-CA19-0231-5CB0-036221DC21AF}"/>
          </ac:spMkLst>
        </pc:spChg>
        <pc:spChg chg="add mod">
          <ac:chgData name="代數白痴 顧" userId="316db6a4f7ef8138" providerId="LiveId" clId="{1D353F16-74F5-4EC2-9325-29F594BE08E9}" dt="2024-01-09T05:55:58.215" v="311" actId="571"/>
          <ac:spMkLst>
            <pc:docMk/>
            <pc:sldMk cId="2267038628" sldId="392"/>
            <ac:spMk id="36" creationId="{A883972C-008B-B74E-58EA-74CB60CA373E}"/>
          </ac:spMkLst>
        </pc:spChg>
        <pc:spChg chg="mod">
          <ac:chgData name="代數白痴 顧" userId="316db6a4f7ef8138" providerId="LiveId" clId="{1D353F16-74F5-4EC2-9325-29F594BE08E9}" dt="2024-01-09T06:03:14.252" v="1502" actId="1076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1D353F16-74F5-4EC2-9325-29F594BE08E9}" dt="2024-01-09T05:48:16.819" v="2" actId="478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1D353F16-74F5-4EC2-9325-29F594BE08E9}" dt="2024-01-09T05:48:16.819" v="2" actId="478"/>
          <ac:grpSpMkLst>
            <pc:docMk/>
            <pc:sldMk cId="2267038628" sldId="392"/>
            <ac:grpSpMk id="75" creationId="{1CDD9D52-4592-017A-2839-21B041BB65B2}"/>
          </ac:grpSpMkLst>
        </pc:grpChg>
        <pc:cxnChg chg="add mod">
          <ac:chgData name="代數白痴 顧" userId="316db6a4f7ef8138" providerId="LiveId" clId="{1D353F16-74F5-4EC2-9325-29F594BE08E9}" dt="2024-01-09T06:03:14.252" v="1502" actId="1076"/>
          <ac:cxnSpMkLst>
            <pc:docMk/>
            <pc:sldMk cId="2267038628" sldId="392"/>
            <ac:cxnSpMk id="5" creationId="{7D88D992-B636-F40D-CE9C-82C39A417E49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1D353F16-74F5-4EC2-9325-29F594BE08E9}" dt="2024-01-09T05:54:52.524" v="198" actId="478"/>
          <ac:cxnSpMkLst>
            <pc:docMk/>
            <pc:sldMk cId="2267038628" sldId="392"/>
            <ac:cxnSpMk id="34" creationId="{BF613F13-2FF3-4EBF-35B0-DBB5B99845F0}"/>
          </ac:cxnSpMkLst>
        </pc:cxnChg>
        <pc:cxnChg chg="del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1D353F16-74F5-4EC2-9325-29F594BE08E9}" dt="2024-01-09T05:48:16.819" v="2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1D353F16-74F5-4EC2-9325-29F594BE08E9}" dt="2024-01-09T05:48:59.535" v="6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1D353F16-74F5-4EC2-9325-29F594BE08E9}" dt="2024-01-09T05:48:59.535" v="6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MasterChg chg="modSldLayout">
        <pc:chgData name="代數白痴 顧" userId="316db6a4f7ef8138" providerId="LiveId" clId="{1D353F16-74F5-4EC2-9325-29F594BE08E9}" dt="2024-01-09T05:48:44.521" v="4" actId="478"/>
        <pc:sldMasterMkLst>
          <pc:docMk/>
          <pc:sldMasterMk cId="3597785154" sldId="2147483648"/>
        </pc:sldMasterMkLst>
        <pc:sldLayoutChg chg="delSp mod">
          <pc:chgData name="代數白痴 顧" userId="316db6a4f7ef8138" providerId="LiveId" clId="{1D353F16-74F5-4EC2-9325-29F594BE08E9}" dt="2024-01-09T05:48:44.521" v="4" actId="478"/>
          <pc:sldLayoutMkLst>
            <pc:docMk/>
            <pc:sldMasterMk cId="3597785154" sldId="2147483648"/>
            <pc:sldLayoutMk cId="1059632797" sldId="2147483650"/>
          </pc:sldLayoutMkLst>
          <pc:spChg chg="del">
            <ac:chgData name="代數白痴 顧" userId="316db6a4f7ef8138" providerId="LiveId" clId="{1D353F16-74F5-4EC2-9325-29F594BE08E9}" dt="2024-01-09T05:48:43.606" v="3" actId="478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del">
            <ac:chgData name="代數白痴 顧" userId="316db6a4f7ef8138" providerId="LiveId" clId="{1D353F16-74F5-4EC2-9325-29F594BE08E9}" dt="2024-01-09T05:48:44.521" v="4" actId="478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A4865868-A14E-47AF-A6E1-4324BE671841}"/>
    <pc:docChg chg="undo custSel addSld modSld">
      <pc:chgData name="代數白痴 顧" userId="316db6a4f7ef8138" providerId="LiveId" clId="{A4865868-A14E-47AF-A6E1-4324BE671841}" dt="2024-01-10T07:58:31.104" v="2118"/>
      <pc:docMkLst>
        <pc:docMk/>
      </pc:docMkLst>
      <pc:sldChg chg="addSp delSp modSp mod modTransition modAnim modNotesTx">
        <pc:chgData name="代數白痴 顧" userId="316db6a4f7ef8138" providerId="LiveId" clId="{A4865868-A14E-47AF-A6E1-4324BE671841}" dt="2024-01-10T07:58:31.104" v="2118"/>
        <pc:sldMkLst>
          <pc:docMk/>
          <pc:sldMk cId="2267038628" sldId="392"/>
        </pc:sldMkLst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4" creationId="{6130D9F6-C96E-2D3E-C4AE-922368A822C5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6" creationId="{105CA130-1486-9C50-CCF6-04B90DE27EAB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7" creationId="{61624D0D-C375-F1A8-43F4-58D552039988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8" creationId="{3F09BC50-C507-19AC-905A-117A6D18EBA3}"/>
          </ac:spMkLst>
        </pc:spChg>
        <pc:spChg chg="add mod">
          <ac:chgData name="代數白痴 顧" userId="316db6a4f7ef8138" providerId="LiveId" clId="{A4865868-A14E-47AF-A6E1-4324BE671841}" dt="2024-01-10T01:36:19.921" v="176" actId="1036"/>
          <ac:spMkLst>
            <pc:docMk/>
            <pc:sldMk cId="2267038628" sldId="392"/>
            <ac:spMk id="9" creationId="{D58157A6-60D0-A47A-C501-EC7278A7182D}"/>
          </ac:spMkLst>
        </pc:spChg>
        <pc:spChg chg="add mod">
          <ac:chgData name="代數白痴 顧" userId="316db6a4f7ef8138" providerId="LiveId" clId="{A4865868-A14E-47AF-A6E1-4324BE671841}" dt="2024-01-10T01:37:01.614" v="194" actId="1035"/>
          <ac:spMkLst>
            <pc:docMk/>
            <pc:sldMk cId="2267038628" sldId="392"/>
            <ac:spMk id="10" creationId="{D7D2FAA0-C8E3-774B-62B5-62ED311536F2}"/>
          </ac:spMkLst>
        </pc:spChg>
        <pc:spChg chg="add mod">
          <ac:chgData name="代數白痴 顧" userId="316db6a4f7ef8138" providerId="LiveId" clId="{A4865868-A14E-47AF-A6E1-4324BE671841}" dt="2024-01-10T01:48:10.326" v="1612" actId="14100"/>
          <ac:spMkLst>
            <pc:docMk/>
            <pc:sldMk cId="2267038628" sldId="392"/>
            <ac:spMk id="11" creationId="{D2A322DC-7A4D-DA5A-6D0C-4C2CEA863D87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4" creationId="{940C4A8A-0037-EE96-6EE9-F70BB59766A1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5" creationId="{EC2D281E-1FA5-98BC-3FF1-4397800CBE37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6" creationId="{7C6C660D-62BA-DB79-1EAD-2F178CC4D114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7" creationId="{03E1A9EE-89DA-656B-C280-7132AF0A4DD5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8" creationId="{D583F341-7E1D-7C8E-402B-8F14A7C653F1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19" creationId="{F49AA3C3-BFBA-3E08-E269-137B10CAA06A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0" creationId="{32AED5A8-6B60-CCEA-658F-F7A3169DCA43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2" creationId="{0C7F2C54-FF26-7F71-A0EC-16471E8CD352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4" creationId="{A13B437D-4991-F44F-4A86-8162F5DEF3E6}"/>
          </ac:spMkLst>
        </pc:spChg>
        <pc:spChg chg="del">
          <ac:chgData name="代數白痴 顧" userId="316db6a4f7ef8138" providerId="LiveId" clId="{A4865868-A14E-47AF-A6E1-4324BE671841}" dt="2024-01-10T01:27:26.050" v="5" actId="478"/>
          <ac:spMkLst>
            <pc:docMk/>
            <pc:sldMk cId="2267038628" sldId="392"/>
            <ac:spMk id="26" creationId="{DD57F1BD-9CCD-9560-729C-E847B33F3342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7" creationId="{C8AB5E17-8623-627F-D287-291A4140C2BC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29" creationId="{FCC5453B-3889-8557-B2DF-24B815BE951F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0" creationId="{921F6C8C-B218-2ACB-86E9-F10F29104289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1" creationId="{0480CD95-A582-37FF-B3C6-0F8D42FE5EB3}"/>
          </ac:spMkLst>
        </pc:spChg>
        <pc:spChg chg="del">
          <ac:chgData name="代數白痴 顧" userId="316db6a4f7ef8138" providerId="LiveId" clId="{A4865868-A14E-47AF-A6E1-4324BE671841}" dt="2024-01-10T01:27:24.222" v="4" actId="478"/>
          <ac:spMkLst>
            <pc:docMk/>
            <pc:sldMk cId="2267038628" sldId="392"/>
            <ac:spMk id="32" creationId="{22C15E49-5CAC-7CD9-8724-387FD1F9978D}"/>
          </ac:spMkLst>
        </pc:spChg>
        <pc:spChg chg="del mod">
          <ac:chgData name="代數白痴 顧" userId="316db6a4f7ef8138" providerId="LiveId" clId="{A4865868-A14E-47AF-A6E1-4324BE671841}" dt="2024-01-10T01:27:51.200" v="12" actId="478"/>
          <ac:spMkLst>
            <pc:docMk/>
            <pc:sldMk cId="2267038628" sldId="392"/>
            <ac:spMk id="60" creationId="{90ECAF3B-FFFF-A531-AFBE-31708C7D891C}"/>
          </ac:spMkLst>
        </pc:spChg>
        <pc:grpChg chg="add mod">
          <ac:chgData name="代數白痴 顧" userId="316db6a4f7ef8138" providerId="LiveId" clId="{A4865868-A14E-47AF-A6E1-4324BE671841}" dt="2024-01-10T01:48:18.870" v="1620" actId="1035"/>
          <ac:grpSpMkLst>
            <pc:docMk/>
            <pc:sldMk cId="2267038628" sldId="392"/>
            <ac:grpSpMk id="13" creationId="{0743AC1E-819D-C3EC-49A0-AF44E683FF3B}"/>
          </ac:grpSpMkLst>
        </pc:grpChg>
        <pc:graphicFrameChg chg="add mod">
          <ac:chgData name="代數白痴 顧" userId="316db6a4f7ef8138" providerId="LiveId" clId="{A4865868-A14E-47AF-A6E1-4324BE671841}" dt="2024-01-10T01:41:28.659" v="453" actId="164"/>
          <ac:graphicFrameMkLst>
            <pc:docMk/>
            <pc:sldMk cId="2267038628" sldId="392"/>
            <ac:graphicFrameMk id="12" creationId="{426EB9FF-1810-B5ED-3014-667D513EA737}"/>
          </ac:graphicFrameMkLst>
        </pc:graphicFrameChg>
        <pc:picChg chg="add mod">
          <ac:chgData name="代數白痴 顧" userId="316db6a4f7ef8138" providerId="LiveId" clId="{A4865868-A14E-47AF-A6E1-4324BE671841}" dt="2024-01-10T01:36:19.921" v="176" actId="1036"/>
          <ac:picMkLst>
            <pc:docMk/>
            <pc:sldMk cId="2267038628" sldId="392"/>
            <ac:picMk id="3" creationId="{1AA4EB9A-E5E6-E257-06C3-1D88BF8DDD07}"/>
          </ac:picMkLst>
        </pc:picChg>
        <pc:cxnChg chg="del">
          <ac:chgData name="代數白痴 顧" userId="316db6a4f7ef8138" providerId="LiveId" clId="{A4865868-A14E-47AF-A6E1-4324BE671841}" dt="2024-01-10T01:27:24.222" v="4" actId="478"/>
          <ac:cxnSpMkLst>
            <pc:docMk/>
            <pc:sldMk cId="2267038628" sldId="392"/>
            <ac:cxnSpMk id="5" creationId="{7D88D992-B636-F40D-CE9C-82C39A417E49}"/>
          </ac:cxnSpMkLst>
        </pc:cxnChg>
      </pc:sldChg>
      <pc:sldChg chg="add">
        <pc:chgData name="代數白痴 顧" userId="316db6a4f7ef8138" providerId="LiveId" clId="{A4865868-A14E-47AF-A6E1-4324BE671841}" dt="2024-01-10T01:27:48.404" v="11"/>
        <pc:sldMkLst>
          <pc:docMk/>
          <pc:sldMk cId="1303896134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8:58:59.6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11894 3603 398 0,'0'0'0'15,"0"0"53"-15,0 0-42 0,0 0-3 16,0 0-6-16,0 0-4 0,0 0-55 16,0 0-8-16,0 6-51 15</inkml:trace>
  <inkml:trace contextRef="#ctx0" brushRef="#br0" timeOffset="9680.64">12977 15548 410 0,'0'0'0'0,"0"0"71"16,0 0-53-16,0 0-9 0,-8-29-8 15,10 23 0-15,2 4 0 0,-4-1-2 16,2 2 0-16,0-1 1 0,1 1 2 15,-3 1-1-15,4 0-2 16,-2 0-3-16,-2 0-12 0,4 0-19 16,2 1-49-16,0-1-113 0</inkml:trace>
  <inkml:trace contextRef="#ctx0" brushRef="#br0" timeOffset="11179.51">8878 15461 42 0,'0'0'0'15,"0"0"52"-15,0 0-44 0,0 0-1 16,0 0 4-16,0 0-8 0,0 0-3 16,0 0 0-16,4 16-15 0,-2-14 3 15,-2-1-3-15,0 1 12 16,3-1 6-16,-3 1 6 0,0 0 8 16,0-1 3-16,0 2 0 0,0-2-5 15,0-1 6-15,0 0-2 0,0 0-13 16,0 0-3-16,0 0 0 0,0 0-3 15,0 0 0-15,0 0-38 16,0 0 10-16,0 0 6 0,0 0-13 16,0 0 6-16,0-1-30 0</inkml:trace>
  <inkml:trace contextRef="#ctx0" brushRef="#br0" timeOffset="11723.83">8903 15420 117 0,'0'0'0'0,"0"0"53"16,0 0-42-16,0 0-4 0,0 0-3 15,0 0-5-15,0 0-3 0,0 0-2 16,0 0 3-16,-27 5 0 0,23-4-1 16,-2-1-33-16</inkml:trace>
  <inkml:trace contextRef="#ctx0" brushRef="#br0" timeOffset="12383.13">5337 16393 135 0,'0'0'0'16,"0"0"47"-16,0 0-42 0,0 0-6 16,0 0-3-16,0 0-38 0,0 0-42 15</inkml:trace>
  <inkml:trace contextRef="#ctx0" brushRef="#br0" timeOffset="13050.83">5337 16393 9 0,'-27'31'48'0,"27"-32"12"16,-2-2 29-16,2 1-6 0,0-2 22 16,0 1-21-16,0 0-1 15,-2 1 10-15,2 0-18 0,0 0-2 16,2 0 7-16,-2-1-106 0,2 1 52 15,-2 1 124-15,0 0-111 0,2-2 5 16,-2 3 30-16,0-1-19 0,0 1-18 16,0 0-2-16,0 0-5 15,0 0 4-15,7 5 8 0,-1-1-2 16,0 2-7-16,-2-1-1 0,2 0-9 16,3 0 8-16,-5-1-5 0,2-2-9 15,-2 0 3-15,-2 1-6 0,7-3-6 16,-5 0 7-16,0 0 9 15,6 0-13-15,-4 0-4 0,1 0 3 16,-1 1-3-16,4-1 0 0,-8 1 1 16,2-1-6-16,5-3 5 0,-1-2-1 15,-2-1-3-15,2-1 1 0,1 2-1 16,-5 0-3-16,6 2 0 0,-2 1 2 16,7 2-4-16,-5 0 4 15,5 1 12-15,-5 6-12 0,0 0 3 16,-2 3-1-16,3-2-2 0,-5 0 5 15,0-2-2-15,-2-2-3 0,-2-3 4 16,7 1-1-16,-7-2-5 0,4 0 0 16,-2 0 9-16,6-2-8 15,-3-3 3-15,-1 0-1 0,6-2-2 16,-6-1 0-16,5 3-1 0,1-2 0 16,-4 3 0-16,3 2 0 0,-3-1 0 15,2 1 0-15,-5 0 1 0,3 1-2 16,-2 1 0-16,0 0 1 0,0 0 0 15,-1 6-2-15,7 0 3 16,-8 3-2-16,2-4 2 0,5-1 1 16,-5-1-2-16,4-1 0 0,0-2 0 15,3 0 0-15,-1-5 0 0,3 0 3 16,-5-3-3-16,5 2 0 0,-9 0 2 16,2 1-2-16,0 3 0 0,-2 1 2 15,-3 1-3-15,1 0 1 16,4 0 0-16,-6 3-3 0,2 0 4 15,-2-1 2-15,0-1-5 0,2 1-6 16,5-2-41-16,-7 0-44 0,2 0-103 16,-4-5-265-16</inkml:trace>
  <inkml:trace contextRef="#ctx0" brushRef="#br0" timeOffset="13841.13">6757 16459 184 0,'0'0'0'16,"0"0"71"-16,0 0-36 0,0 0 2 16,0 0-17-16,0 0-2 0,0 0 7 15,0 0-4-15,0 0 7 16,0 1 5-16,0-1-6 0,0 0 11 15,0 0 16-15,0-1-14 0,0 1-1 16,0-1-1-16,0 1-15 0,0 0-14 16,0-1-9-16,0 0 0 15,2 0-80-15,1 1-37 0,-1-1-3 16,-2-2-158-16</inkml:trace>
  <inkml:trace contextRef="#ctx0" brushRef="#br0" timeOffset="16448.68">8020 15398 523 0,'0'0'0'0,"0"0"214"15,0 0-75-15,0 0-37 0,0 0-17 16,0 0-3-16,0 0-14 0,0 0-15 15,0 0-12-15,-14 0-10 0,14 0-8 16,0 0-4-16,2 3 9 0,6-2 11 16,1 2-7-16,-3 1-4 0,8-1 0 15,1 1-5-15,-1 0-6 16,7-1 0-16,2 3-5 0,1-2 0 16,1-1 1-16,6-3-3 0,0 0 3 15,2 0 1-15,0-2-6 0,-2 0-2 16,5-2 0-16,-8-1-6 15,8 4 0-15,-10 1 3 0,1 0-3 16,-4 0-3-16,-2 5 3 0,-3 1 0 16,1 0 2-16,-7 0 2 0,5 1-5 15,-3-1 2-15,-1-2 8 0,-3-1-9 16,0-3 0-16,-3 0 9 0,3 0-5 16,-2 0 0-16,-6-2 2 15,0 1-5-15,5 1 4 0,-5 0-5 16,-2 0 0-16,0 0-2 0,0 0 2 15,2 1 3-15,-2 2 0 0,0-3 2 16,0 2-6-16,2-1 2 0,-2 2 1 16,0-3-3-16,0 0 1 15,0 1 0-15,0-1 3 0,0 0-2 16,0 1 4-16,0-1-5 0,0 0 0 16,0 0 6-16,0 0-6 0,0 0 0 15,-2 0 4-15,0 0-6 0,0 0-4 16,2 0 1-16,-2 0-9 15,-3 0-2-15,5-1-6 0,0 1-35 16,0 0-9-16,0 0-8 0,0 0-57 16,0 0-16-16,0 3-93 0,-4 2-227 15</inkml:trace>
  <inkml:trace contextRef="#ctx0" brushRef="#br0" timeOffset="17123.46">5788 16679 225 0,'0'0'0'0,"0"0"8"0,0 0-2 16,0 0-8-16,0 0 2 0,0 0 0 15,0 0-37-15,0 0 31 0,0 0 9 16,6-11 16-16,-6 11 16 0,0 0 13 16,0-3 17-16,0 3-27 0,-2 0-6 15,0 0-15-15,0 0-15 16,2 0 1-16,0 1-6 0,0 1-24 16,0 0-19-16,0 1-47 0,0-2-34 15</inkml:trace>
  <inkml:trace contextRef="#ctx0" brushRef="#br0" timeOffset="22229.07">2534 3560 1075 0,'0'0'0'0,"0"0"339"15,0 0-269-15,0 0 2 0,-6 89-8 16,12-45 0-16,7 8-9 15,-7-3-17-15,4-2-18 0,-2-6-6 16,1-9-7-16,1-9-4 0,-4-6-4 16,1-5 2-16,-1-5-2 0,0-3-42 15,-2-4-36-15,2-7-39 0,0-10-76 16,1-6-88-16,-3-7-265 0</inkml:trace>
  <inkml:trace contextRef="#ctx0" brushRef="#br0" timeOffset="22679.08">2832 3668 1055 0,'0'0'0'0,"0"0"275"0,0 0-202 16,0 0-5-16,0 0-5 0,0 0-14 15,0 0-28-15,0 0-12 0,-35-63-3 16,41 43-3-16,2 2-4 0,5 1 2 15,3 5 2-15,-3 8-5 16,3 2 3-16,5 2 3 0,0 7-1 16,1 4 7-16,3 2 2 0,-2 3 14 15,0 3-2-15,-5-1-8 0,-10 5-4 16,-3-1-2-16,-5 4 4 0,-11 2 5 16,-3 2-2-16,-9 1-7 15,-4-1-3-15,-2-1-1 0,-2-5-3 16,2-5 0-16,2-6 3 0,7-6-4 15,5-4-2-15,3-2 0 0,10 0 6 16,0-1-6-16,2 0 0 0,2-2 0 16,8-4-1-16,7-4 11 15,3 0-3-15,5-1-2 0,6 2 3 16,2 1-7-16,-2 2-2 0,-2 2 2 16,-6 1-2-16,-5 3-14 0,-5 0-7 15,-3 0-10-15,1 0-29 0,-3 0-9 16,-2-6-20-16,2-5-38 15,-6 0-16-15,2-6-39 0,1-1-117 16,-1-5-24-16</inkml:trace>
  <inkml:trace contextRef="#ctx0" brushRef="#br0" timeOffset="22913.56">3146 3590 714 0,'0'0'0'0,"0"0"447"0,0 0-272 16,0 0-33-16,0 0-9 15,4 76-34-15,0-40-42 0,-2 0-19 16,5-3-3-16,9-2-11 0,-1-10-8 15,7-6-9-15,7-10-3 0,-2-5-3 16,2-2-1-16,-2-10 0 0,-2-6-19 16,-9-4 5-16,-1-1 4 15,-9-4 6-15,-6 0 2 0,-2 1 4 16,-8-3-1-16,-7 2 1 0,-8-3 0 16,-4 8-1-16,-2 3 0 0,2 5 3 15,7 11-4-15,1 2 0 0,11 1-1 16,4 2 1-16,6 1-40 15,4 5-46-15,8 1-67 0,9 0-66 16,1-1-92-16,3-2-276 0</inkml:trace>
  <inkml:trace contextRef="#ctx0" brushRef="#br0" timeOffset="23130.12">3607 3610 1208 0,'0'0'0'16,"0"0"319"-16,0 0-228 0,0 0 9 16,81 3-28-16,-54-3-34 0,6 0-18 15,-2 0-12-15,0 0-7 16,-4 1-2-16,-13 1-36 0,-2-1-3 16,-5 0-41-16,-3-1-58 0,-4 0 9 15,-6-4-20-15,-7-3-102 0,-5-3-18 16,-5-1 12-16</inkml:trace>
  <inkml:trace contextRef="#ctx0" brushRef="#br0" timeOffset="23305.19">3698 3442 1052 0,'0'0'0'0,"0"0"343"16,6 61-231-16,0-23-23 0,1 1-12 16,-1 6-21-16,-2-2-28 0,2-1-11 15,-4-6-12-15,7-7-9 16,-5-5-52-16,0-9-31 0,2-5-34 15,0-10-98-15,-2-2-83 0,0-13-237 16</inkml:trace>
  <inkml:trace contextRef="#ctx0" brushRef="#br0" timeOffset="23585.27">4018 3506 1146 0,'0'0'0'0,"0"0"284"15,0 0-186-15,0 0 5 0,48-69-19 16,-38 64-41-16,-1 4-21 0,-3 1-15 16,2 12 4-16,2 6 12 0,-1 5 1 15,-1 6 1-15,-2 1-13 0,0 0-2 16,5 0 0-16,-5-2-5 0,6-3-4 16,1-4 2-16,1-6-1 0,1-3 0 15,-1-4 1-15,3-2-3 16,-1-1 0-16,3-4 0 0,-3-1 1 15,1 0-11-15,-3-6-21 0,-1 0-24 16,-3-2-60-16,2-3-58 0,-5-1-34 16,1-2-163-16,-4-4-130 15</inkml:trace>
  <inkml:trace contextRef="#ctx0" brushRef="#br0" timeOffset="23723.54">4339 3448 1080 0,'0'0'0'0,"0"0"387"15,-60 45-250-15,35-20 9 16,-2 5-76-16,2 2-30 0,1 4-26 16,3 1-8-16,2-4-4 0,7-5-4 15,0-3-43-15,5-6-24 0,7-4-74 16,0-4 8-16,0-4-51 0,0-7-157 16,5 0-136-16</inkml:trace>
  <inkml:trace contextRef="#ctx0" brushRef="#br0" timeOffset="23909.94">4568 3544 1048 0,'0'0'0'0,"0"0"256"16,0 0-190-16,62 9 13 0,-41-3-31 15,2-4-21-15,-1-2-20 0,1 0-6 16,0 0-2-16,-4 0-105 15,-11 0-5-15,0-1-32 0,-4-6-126 16,-4 0-95-16</inkml:trace>
  <inkml:trace contextRef="#ctx0" brushRef="#br0" timeOffset="24068.81">4651 3410 1183 0,'0'0'0'16,"0"0"338"-16,4 63-245 0,2-29-4 15,-4 3-25-15,5 3-21 0,-3-3-24 16,-2-1-13-16,2-6-12 0,0-4-36 16,0-6-68-16,2-5-44 15,-4-8-51-15,3-7-251 0</inkml:trace>
  <inkml:trace contextRef="#ctx0" brushRef="#br0" timeOffset="24317.69">5015 3325 1230 0,'0'0'0'0,"-4"59"317"0,2-22-176 16,-5 7-41-16,5 1-18 0,0-2-27 15,2-1-28-15,0-6-18 16,4-5-11-16,5-8-5 0,-3-5-27 15,4-7-50-15,1-5-26 0,-5-6-77 16,4 0-73-16,-4-10-134 0,3-5-329 16</inkml:trace>
  <inkml:trace contextRef="#ctx0" brushRef="#br0" timeOffset="24583.71">5215 3382 1242 0,'0'0'0'0,"0"0"331"0,0 0-228 16,-18 66-4-16,14-36-12 0,-5-2-27 16,9-1-34-16,0-1-14 0,9-8-9 15,3-3 1-15,2-5-1 0,7-5-4 16,2 1 1-16,0-6 0 0,-1 0-14 16,1-4 6-16,-4 2 2 15,-5 2 2-15,-1 2 5 0,-11 7-2 16,0 4 0-16,-4 1 2 0,-7 8 3 15,-7 3-1-15,-3 1 2 0,1 1 0 16,-1-4-4-16,7-4 0 0,-5-7-2 16,9-1-36-16,-5-8-35 0,5-3-51 15,4-2-102-15,-2-11-25 16,0-4-184-16</inkml:trace>
  <inkml:trace contextRef="#ctx0" brushRef="#br0" timeOffset="24757.65">5172 3457 1188 0,'0'0'0'15,"0"0"357"-15,70-33-236 0,-43 25 6 16,8 1-52-16,-6 0-43 0,8 4-26 16,-6-1-12-16,-6 4-66 15,-2 0-47-15,-4-1-56 0,-9 5-25 16,0 1-128-16,-8-5-143 0</inkml:trace>
  <inkml:trace contextRef="#ctx0" brushRef="#br0" timeOffset="25145.75">5501 3429 1110 0,'0'0'0'16,"0"0"400"-16,-29 68-212 0,25-35-73 15,-3 0-53-15,5 2-16 0,2-1-19 16,2-4-8-16,5-4-8 0,3-4-5 15,6-5-4-15,3-6-3 16,4-4 2-16,-1-7 0 0,1 0-1 16,2-13 0-16,-2-4 4 0,0-6-6 15,-3-1 2-15,-5-2 0 0,-5 0 3 16,-8 1 2-16,2 1 7 0,-4-1 2 16,-10 0 0-16,-3 0-4 0,-3 0-10 15,-1 5 0-15,-1 3 0 16,7 6 0-16,-1 8 0 0,6 0 0 15,2 3 0-15,0 4 0 0,1 3 0 16,3 1 0-16,-4 2 0 0,4-2 0 16,0-1 0-16,0 1 0 0,0-2 0 15,0-5-15-15,0 2 10 16,0-1-3-16,-2-1-5 0,2 2-1 16,-2-3-1-16,2 1-6 0,0 0-4 15,0-1-11-15,0 0-31 0,0 0-1 16,0 0-38-16,0 0-57 0,0 0-61 15,0 0-244-15</inkml:trace>
  <inkml:trace contextRef="#ctx0" brushRef="#br0" timeOffset="25936.9">5991 3507 644 0,'0'0'0'0,"0"0"354"16,0 0-179-16,0 0-47 0,0 0-12 15,0 0-10-15,0 0-11 0,0 0-11 16,0 0-3-16,-31 0-26 0,33-2-16 16,6-1-12-16,8 2-1 15,3 0-2-15,2 1-3 0,6-2-7 16,-1 0-4-16,-1-2-3 0,-2 1-2 16,-2-1-3-16,-5 4-2 0,-8 0 0 15,-1 0 0-15,1 0-28 0,-6 0 2 16,-2 0-16-16,0 0-30 0,-2 0-24 15,-6 5-45-15,-3 3-77 16,-1 3-12-16,-1-1-105 0,-5 4-282 16</inkml:trace>
  <inkml:trace contextRef="#ctx0" brushRef="#br0" timeOffset="26223.68">5902 3710 712 0,'0'0'0'0,"0"0"329"0,0 0-220 16,0 0 12-16,0 0-35 15,0 0-19-15,0 0-20 0,0 0-9 16,0 0 7-16,16 20 0 0,1-16-8 16,-1 0 2-16,9-2 1 0,4-1-6 15,2-1-3-15,0-1 0 0,0-2-4 16,-6 0 3-16,-5 1-2 0,-1 1-2 15,-13 1-4-15,0 0-6 16,-3 0-7-16,-1 1 0 0,-2 1-4 16,0-1 1-16,0 1-2 0,0-2-3 15,0 0-2-15,0 0-28 0,4 0-31 16,0 0-40-16,0-3-101 0,0-4-97 16,-2-3-273-16</inkml:trace>
  <inkml:trace contextRef="#ctx0" brushRef="#br0" timeOffset="27551.91">6553 3718 839 0,'0'0'0'0,"0"0"365"0,0 0-257 16,0 0 6-16,0 0-43 0,0 0-16 15,-54-88-13-15,66 51-22 0,5 3-8 16,6-2-7-16,-1 5-4 0,1 7 0 16,4 10-1-16,-6 10 0 0,1 8 0 15,-3 15 0-15,-7 9 0 16,3 6 9-16,-7 3-1 0,0-1 4 16,-5-1 5-16,-1-3 1 0,-2-3-1 15,0-1-4-15,-7-3-2 0,-7-2-4 16,6-4 0-16,-9-1-1 15,-1-3-4-15,-1 0 1 0,0-2-2 16,1-2 0-16,1 1 1 0,3-1-2 16,5 0 0-16,7-3 0 0,2-1 0 15,2 0 0-15,11-3-3 0,3 0 3 16,5-4 15-16,6-1 1 0,6-4 6 16,-6-1 0-16,-4 3-6 15,-3 2-10-15,-9 0-5 0,-1-1 1 16,-4 0-4-16,-6 1-28 0,0 0-5 15,0-2-32-15,0-3-22 0,0-2-41 16,2 0-49-16,2-6-32 0,5 0-109 16,-3-3-230-16</inkml:trace>
  <inkml:trace contextRef="#ctx0" brushRef="#br0" timeOffset="27740.88">7090 3490 1060 0,'0'0'0'15,"0"0"360"-15,0 0-245 16,0 0 2-16,-60 81-29 0,44-49-30 16,1 2-37-16,-3-1-14 0,1 0-4 15,7 1-3-15,-3-7 0 0,11-7-73 16,-2-5-22-16,4-8-21 0,-2-7-35 16,2 0-20-16,0-8-47 15,0-8-85-15,0-2 16 0</inkml:trace>
  <inkml:trace contextRef="#ctx0" brushRef="#br0" timeOffset="27901.19">6912 3609 382 0,'0'0'0'16,"0"0"422"-16,0 0-227 0,0 0-37 16,0 0-19-16,0 0-42 15,0 0-13-15,0 0-7 0,48 59-32 16,-27-28-19-16,-3-2-9 0,3-2-11 16,-5-8-1-16,5-4-10 0,-2-6-60 15,-1-5-8-15,-5-4-49 0,-1-4-23 16,-6-10-98-16,3-4-239 15</inkml:trace>
  <inkml:trace contextRef="#ctx0" brushRef="#br0" timeOffset="28073.07">7237 3453 1037 0,'0'0'0'0,"4"62"243"15,0-22-153-15,-2 4-2 0,-2 1-16 16,2-1-9-16,3-5-43 0,1-7-17 15,2-4-6-15,0-8-121 0,-2-6-3 16,3-7-90-16,-5-6-111 0,0-2-297 16</inkml:trace>
  <inkml:trace contextRef="#ctx0" brushRef="#br0" timeOffset="28440.46">7545 3584 939 0,'0'0'0'0,"0"0"438"15,52-82-335-15,-48 63-53 0,2 3-14 16,-6 1-7-16,-6 0-9 0,2-1-13 16,-13 5-6-16,5 4-1 0,-9 6 0 15,-4 4-7-15,-2 11 7 0,3 5 0 16,-3 2 7-16,10 2 4 0,3 1 2 16,-1 1-1-16,9-2-1 0,6-2 5 15,0 0 4-15,2-5-2 16,13-2 4-16,-1 1-4 0,3-4-1 15,3 0-1-15,3 0-11 0,0 0-1 16,-5-1-1-16,-7 4-4 0,-1 1 2 16,-10 2-2-16,0 5-1 15,-14-1 2-15,1 0 0 0,-5-3-4 16,-3-3 4-16,2-3 0 0,-4-6-5 16,7-5 5-16,1-5 1 0,1-9-3 15,6-10-5-15,-1-5-4 0,9-5 4 16,7 2 1-16,3 1-4 15,7 2 1-15,3 3-8 0,3 1-10 16,4 4-6-16,0 4-18 0,6 5-55 16,0 2-24-16,-2 4-68 0,2 1-213 15,-6 1-329-15</inkml:trace>
  <inkml:trace contextRef="#ctx0" brushRef="#br0" timeOffset="28784.4">7789 3465 765 0,'0'0'0'0,"0"0"333"15,0 0-222-15,0 0 13 0,-64 78-23 16,49-51-24-16,5 5 8 0,-4 1-10 16,7 3-16-16,3 2-11 0,4-4-11 15,2-4-7-15,7-8-8 0,9-4-14 16,5-6-2-16,2-6-6 0,2-6 0 15,8-4 3-15,-4-12-4 16,2-8-6-16,-4-5 0 0,-9-1 1 16,-7-1 7-16,-3 2 2 0,-10 2 3 15,0 1 10-15,-8-1 3 0,-5 1 5 16,-7 2 0-16,-1 2-7 0,-2 7-8 16,1 5 0-16,1 8-2 15,2 2-8-15,7 6 0 0,2 6-10 16,6-2-25-16,4 1-18 0,2-1-34 15,8-4-112-15,-2 0-11 0,0-2-94 16,3-3-399-16</inkml:trace>
  <inkml:trace contextRef="#ctx0" brushRef="#br0" timeOffset="30461.45">3837 4857 992 0,'0'0'0'0,"0"0"299"16,8-65-180-16,4 37-33 0,-6 5-15 15,9 0-16-15,-5 7-22 0,5 4-12 16,-3 6 2-16,3 6-4 0,1 4 1 16,-1 12 4-16,3 6 1 0,1 10-5 15,-1 5 0-15,-3 6-2 16,-3-1-1-16,1-2-3 0,-1-4-4 16,5-3-4-16,-5-9-2 0,5-6-2 15,-1-4 0-15,-1-4-2 0,1-5 0 16,3-4 1-16,-1-1-1 0,1-4-15 15,-3-6-14-15,-1-2-26 16,-5-2-11-16,3-1-61 0,-5-2-38 16,0-1-23-16,-6 0-94 0,-2-1-159 15</inkml:trace>
  <inkml:trace contextRef="#ctx0" brushRef="#br0" timeOffset="30645.59">4217 4706 940 0,'0'0'0'15,"0"0"341"-15,0 0-249 0,0 0-5 16,-77 71-8-16,55-38-25 0,-7 3-19 16,2 6-6-16,-4 4-7 15,0-5-9-15,4-4-5 0,4-7-6 16,7-12 1-16,5-4-6 0,5-10-70 16,6-4-9-16,2-1-72 0,11-11-26 15,5-4-85-15,3-5-186 0</inkml:trace>
  <inkml:trace contextRef="#ctx0" brushRef="#br0" timeOffset="30940.15">4533 4741 860 0,'0'0'0'0,"0"0"428"16,0 0-273-16,0 0-18 0,0 0-43 15,0 0-42-15,0 0-18 0,0 0-8 16,56 41-10-16,-21-46-11 0,-4-5-3 15,0 2-4-15,-6 0-63 16,-4 2-25-16,-9 4-23 0,-2 1-36 16,-5 1-22-16,-5 3-57 0,-9 5-114 15,-3 5-149-15</inkml:trace>
  <inkml:trace contextRef="#ctx0" brushRef="#br0" timeOffset="31096.78">4494 4965 823 0,'0'0'0'15,"0"0"496"-15,0 0-346 0,0 0-19 16,0 0-13-16,0 0-57 0,85-8-24 16,-56 0-19-16,-3 1-10 15,3 4-5-15,-8 0-6 0,0 2-91 16,-5 1-31-16,1 0-72 0,-5-4-69 16,3-2-169-16</inkml:trace>
  <inkml:trace contextRef="#ctx0" brushRef="#br0" timeOffset="31724.38">5162 4666 1082 0,'0'0'0'0,"0"0"298"16,0 0-184-16,0 0-34 0,0 0-24 15,10-66-21-15,-10 56-18 16,0-1-8-16,-4 2-4 0,-7 1 2 16,1 0 0-16,-8 4-4 0,-3 4 3 15,0 3-1-15,-2 11-1 0,3 5 7 16,-1 6 8-16,2 6 4 0,5 4-4 15,0 2-1-15,7 4-3 16,7-3 5-16,2-1-1 0,9-7-7 16,5-5-5-16,7-7 0 0,2-7-7 15,2-8 0-15,0-2 4 0,-11-2-4 16,3-4 0-16,-5-5-3 0,-3-7-19 16,1-1 1-16,-8-3 1 0,0-2-5 15,-2 0 11-15,-2 1 6 16,-6 1 0-16,2-2 4 0,-2 3-1 15,0 1-9-15,3 5 10 0,1 4 3 16,2 5-1-16,0 3 1 0,0 2 2 16,0 2-2-16,5 6-7 0,1 7 9 15,-2 7 4-15,0 9 0 16,0 4 0-16,0 4-4 0,-2 8 7 16,-2 0 0-16,0 1 0 0,0 0-2 15,4-5-1-15,-4-2-6 0,0-8 2 16,0-8 3-16,0-6-7 15,3-5 5-15,-3-10-2 0,2-3 0 16,0-1-56-16,2-6-10 0,0-8-40 16,4-4 9-16,-2-6-46 0,1 0-104 15,3-2-106-15,-4-5-370 0</inkml:trace>
  <inkml:trace contextRef="#ctx0" brushRef="#br0" timeOffset="32068.3">5366 4733 1067 0,'0'0'0'0,"0"0"305"16,0 0-221-16,0 0 0 0,0 0-13 15,-25 70-13-15,25-44-34 16,0 1-8-16,3 3-6 0,5 1 6 16,-2-2 0-16,6-4-3 0,1-3 4 15,3-5-1-15,-3-4-8 0,7-7-2 16,-1-3 0-16,6-3-3 0,6-5 2 15,-4-9 2-15,0-5-7 16,1-4 0-16,-7-1 7 0,-4-1-9 16,-3 3 4-16,-8-2 3 0,-4 3-5 15,-2 0 0-15,-2-2 28 0,-12 0-10 16,-5-3-3-16,-3-1-2 0,-5 1-13 16,-2 3 0-16,0 8 7 15,-6 8-10-15,8 7 0 0,2 11 3 16,2 5-28-16,5 6-16 0,9-1-10 15,3 0-39-15,6-1-48 0,8-3-47 16,1-3-229-16,9 1-364 0</inkml:trace>
  <inkml:trace contextRef="#ctx0" brushRef="#br0" timeOffset="32191.38">5873 5110 1418 0,'0'0'0'0,"0"0"168"16,0 0-174-16,0 0-63 0,0 0-197 15,0 0-499-15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9:02:05.635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8027 7599 236 0,'0'0'0'0,"0"0"108"0,0 0-64 16,0 0 14-16,0 0-8 15,0 0 22-15,0 0 15 0,0 0 6 16,0 0-186-16,6 13 186 0,-6-13 138 16,0 0-121-16,-2 0-2 0,0 0-12 15,2 0 13-15,0 0-16 0,-2 0-20 16,2 0-5-16,0 2 4 0,-2-2-21 15,-1 1-9-15,1-1-7 16,0 0-11-16,2 0-8 0,-2 0-3 16,2 0-5-16,0 0-1 0,0 0 0 15,0 0-2-15,0 0 0 0,0 0-4 16,0 0 0-16,0 0 1 0,0 0-2 16,0 0 0-16,0 0 1 0,0 0-1 15,0 0-39-15,0 0-14 16,0 0-74-16,0 1-41 0,0 8-95 15,0 5-328-15</inkml:trace>
  <inkml:trace contextRef="#ctx0" brushRef="#br0" timeOffset="843.59">7948 11996 339 0,'0'0'0'0,"0"0"102"15,0 0-55-15,0 0 0 0,0 0-3 16,0 0-5-16,0 0-11 0,0 0 8 16,0 0 33-16,0-8 1 15,0 8-4-15,0 0 8 0,0 0-12 16,0 0-3-16,0 0 8 0,0 0-17 16,0 0 0-16,0 0 7 0,-2 0-7 15,2 0-2-15,0 0-6 0,0 0-12 16,0 0 4-16,0 0 5 0,0 0-9 15,0 0-4-15,0 0 0 16,-4 0-2-16,4 0-3 0,0 0-4 16,0 0-4-16,0 0-1 0,0 0 1 15,0 0-4-15,0 0 0 0,0 0-4 16,0 0-1-16,0 0-1 0,0 0-2 16,0 0 0-16,0 0 1 15,0 0-3-15,0 0 2 0,0 0 2 16,0 0-3-16,0 0 0 0,0 0 3 15,0 0-3-15,0 0 0 0,0 0 0 16,0 0 3-16,0 0-3 0,0 0 0 16,0 0 1-16,0 0-1 15,0 0 0-15,0 0 0 0,0 0 1 16,0 0-3-16,0 0-50 0,0 0-33 16,0-1-35-16,0-1-88 0,0-3-80 15,-2-2-230-15</inkml:trace>
  <inkml:trace contextRef="#ctx0" brushRef="#br0" timeOffset="2437.09">7677 16494 773 0,'0'0'0'0,"0"0"249"0,0 0-99 16,0 0-9-16,0 0-18 0,0 0-25 16,0 0-37-16,0 0-15 0,-22-14 4 15,36 29 17-15,9 3-20 0,8-2-14 16,-4 0-13-16,0-6-1 0,6-4-6 16,-4-2-3-16,-1-4 0 15,1-8 1-15,2-8 0 0,0-6 4 16,-2-6 0-16,4-4-9 0,-6-1 1 15,-2 3-7-15,-2 6 0 0,0 7 3 16,-1 11 0-16,-3 6 6 0,0 5 5 16,1 13 4-16,-5 4 0 0,3 5-11 15,3 0-7-15,-2-2 0 16,-1-6 0-16,3-7 0 0,4-6 0 16,-1-5 0-16,5-2 0 0,0-6 0 15,6-3 0-15,-4 0 0 0,5 2 0 16,-3 5 0-16,6 1 0 0,0 2 0 15,-4 6 0-15,5 3 0 16,-5 1 0-16,0-4 0 0,0-5 0 16,0-5 0-16,4-14 0 0,1-11 0 15,-5-9 0-15,2-6 0 0,-10-3-301 16,-10 4-147-16</inkml:trace>
  <inkml:trace contextRef="#ctx0" brushRef="#br0" timeOffset="6868.76">7136 10198 368 0,'0'0'0'0,"0"0"458"15,0 0-370-15,0 0-5 0,0 0-26 16,0 0-13-16,0 0-3 0,0 0-1 16,0 0 9-16,0 38 2 0,0-32 1 15,4-1 0-15,-2 4 3 0,0-4-12 16,4 2-4-16,0 0-7 0,3 0-6 15,-1 0-9-15,2-2-5 16,1-1-2-16,1-3-5 0,-2-1-5 16,5 0 0-16,-7 0 11 0,4-5-9 15,-5-2 10-15,-1-2 4 0,0-2 3 16,-2-2 9-16,-4 0-11 0,0-3-5 16,0 2 0-16,-4 3-5 15,-8-1-3-15,5 2 8 0,-7 2-6 16,6 1-3-16,-7 5 6 0,5 2 1 15,-5 0-10-15,5 2 0 0,-2 5 18 16,3 1-15-16,1 4 2 0,4 1-4 16,2 0-2-16,0 2 2 0,2-3 0 15,0 4-2-15,2 0 1 16,2-3 1-16,4-3-2 0,1-1-1 16,3-4 2-16,0-5 0 0,5 0 1 15,0-2 1-15,-5-7-1 0,0 0 5 16,-3-2 2-16,-1 0-11 15,-2 1 6-15,-4 0 4 0,0 1-9 16,-2 2 4-16,-2 1 6 0,-8 4-9 16,4 0 2-16,-1 2 5 0,-1 1-8 15,0-1 4-15,4 2 1 0,-2 3-6 16,-1-2 3-16,5-3 1 0,2 1-2 16,-2-1 1-16,2 0-1 0,0 0-3 15,0 0 4-15,0 0 0 16,0 0 0-16,0 0-1 0,0 0 2 15,0 0-2-15,0 0 2 0,0 0 2 16,0 0-5-16,0 0 2 0,0 0-1 16,0 0-9-16,0 0-4 0,0 0-11 15,0 0-23-15,0 0 4 16,0 3-31-16,0-2-42 0,0 3 10 16,0 3-46-16,0 0-158 0,0-3-56 15</inkml:trace>
  <inkml:trace contextRef="#ctx0" brushRef="#br0" timeOffset="10248.62">5999 7513 673 0,'0'0'0'16,"0"0"312"-16,0 0-184 0,0 0-22 15,0 0-13-15,0 0-31 0,0 0-11 16,0 0-9-16,0 0-13 16,-2 5-7-16,2 0 3 0,0-1 1 15,0 0-2-15,0 1 10 0,0 1-2 16,0-1-8-16,0 2 4 0,0 2 0 15,-2 4-5-15,0-1-2 16,0 0-3-16,2 4-3 0,-3 0-1 16,1-1 1-16,0-1-4 0,2 0-3 15,0 0 4-15,0 1-5 0,0 0-2 16,0-3 4-16,2 2-3 0,0 0-1 16,1 2 6-16,-1 0-1 15,0 0-1-15,6-1 3 0,-2-1-4 16,-2 0-2-16,5 0 0 0,1-1-3 15,-4 1-3-15,4-3 0 0,-1 5 7 16,-1-1-7-16,2-2 0 16,-4-1 6-16,3-1-5 0,-1-1 5 0,-2-2-3 15,7 0-2-15,-5 0 6 16,4-2-3-16,-1 2 0 0,3-1 3 16,-4-2-2-16,9 2-4 0,-5-3 4 15,3 0-1-15,2 2-3 0,-1-2 6 16,5 1-2-16,-4-1-5 15,1 2 0-15,-3-3 0 0,-1 0 0 16,3 0 0-16,0 0 0 0,-1 1 0 16,-5-1 0-16,1-1 0 0,-4 1 0 15,-3-2 0-15,-3 1 0 0,-2 0 0 16,-2-1 0-16,0 0 0 0,0-1-36 16,-4 0-4-16,-7 0-40 0,7-2-138 15,-8-8-105-15,1-4-345 16</inkml:trace>
  <inkml:trace contextRef="#ctx0" brushRef="#br0" timeOffset="11218.38">6757 10251 176 0,'0'0'0'15,"0"0"229"-15,0 0-133 0,0 0-19 16,0 0 22-16,0 0 8 0,0 0-12 16,0 0 11-16,0 0-4 15,-4-6-15-15,2 6-3 0,2 0-6 16,0 0-2-16,0 0 5 0,0 0-25 16,0 0-9-16,0 0 2 0,-2-1-2 15,2 1-13-15,0 0 0 0,0 0 2 16,0 0-4-16,0 0-1 0,0 0-5 15,0-1-10-15,0-3-4 16,0-4-4-16,0-1-5 0,-4-2 1 16,4 0 3-16,0-3-3 0,4-1-2 15,-2-2 6-15,2 0-3 0,-2-1 1 16,3-1 5-16,1 1-6 0,2-2 1 16,0 2 4-16,3 1-4 15,-1-1-1-15,4 2 1 0,-3 1-5 16,3 2-2-16,3-2 2 0,-3 3 2 15,3-2-3-15,1 1 0 0,1 3 0 16,-2-1-2-16,3 4 4 0,-1-2 0 16,-3 2-2-16,-5 4 0 0,3 0-1 15,-8 3-1-15,5 0 4 16,-5 4-2-16,-2 0-2 0,0 1 4 16,-2-2-1-16,4 1-3 0,-6-4 4 15,2 0-1-15,-2 0-4 0,3 1 6 16,-3 0-4-16,2-1-1 0,0 0 4 15,0 0-1-15,-2 0-2 16,0 0 2-16,0 0 1 0,0 0-2 16,0 0 0-16,0 0-3 0,0 0-24 15,0 0-4-15,-4 2-34 0,2 0-107 16,-1 0-99-16,-5-2-136 0</inkml:trace>
  <inkml:trace contextRef="#ctx0" brushRef="#br0" timeOffset="12719.76">4109 8815 1060 0,'0'0'0'0,"0"0"361"0,0 0-227 15,0 0 6-15,0 0-37 0,0 0-54 16,0 0-31-16,-16 64 2 15,10-30 5-15,2 4-12 0,-3 2-10 16,5 0 3-16,0-3-7 0,2-4-2 16,0-2-8-16,2-5-23 0,7-5-41 15,-5-7-6-15,4-4-57 0,0-8-33 16,-2-2-13-16,5-5-88 0,-1-12-129 16</inkml:trace>
  <inkml:trace contextRef="#ctx0" brushRef="#br0" timeOffset="13482.91">4424 8904 908 0,'0'0'0'15,"0"0"262"-15,0 0-148 0,0 0-35 16,58-49-33-16,-52 41-9 0,-4-2-13 16,-2 1-1-16,0-1 1 0,-8-2-4 15,-3 1-7-15,-5 0-4 0,-1 1-2 16,5 2-6-16,-9 3 3 15,7 4 16-15,-1 1-5 0,-1 7-5 16,3 4 1-16,1 1 2 0,3 2 11 16,3 3 8-16,2 0-12 0,4 0-10 15,2 0-3-15,6-3-5 0,5 2-1 16,5 0 4-16,1-1-5 0,0 2 0 16,1-1 0-16,-1 3 3 15,-5 2-3-15,3 2 0 0,-11 2 1 16,-2 2-3-16,-4 0 3 0,0-1-2 15,-6-3 0-15,-6-3 2 0,3-5 0 16,-3-4 0-16,2-3 2 0,-7-6-3 16,3-2 0-16,-1-6-1 15,3-4 1-15,-1-7-26 0,3-3 6 16,4-4-2-16,2 3 7 0,4-1 12 16,8 1-3-16,6 0-1 0,1-1 7 15,4 2 0-15,3-1-5 0,7-1 4 16,0 0-6-16,0 0-31 15,4 3-5-15,-4 4-11 0,-6 2-36 16,-7 4 6-16,-7-1-30 0,-3 3-17 16,2 1 20-16,-6 0 19 0,0 1-6 15,-2 2 51-15,0-2 40 0,2 5 14 16,-2 0 33-16,0-2 34 0,0 2 43 16,0 0 10-16,0 4-31 15,0 5-22-15,-2 4-29 0,-2 4 4 16,0 6 20-16,2 7-18 0,2 2-23 15,0 2 1-15,0 2 7 0,6-4 7 16,0-5-7-16,7-3-12 0,1-8-12 16,3-4-2-16,3-5 0 0,3-4-6 15,0-3 0-15,-2-7 3 16,1-3-3-16,-7-6 1 0,-1-4 3 16,1-3-5-16,-9-2 1 0,-2-1 3 15,-4 1-4-15,-2-4 5 0,-6-3 2 16,-9-1-9-16,-3-1-1 15,-3 3 0-15,0 4 1 0,-2 12-3 16,2 5 4-16,3 10-3 0,1 3-1 16,3 8 4-16,3 1-4 0,1 1-2 15,6-2 4-15,4-3 0 0,2-2-135 16,0-4 16-16,6-2-36 0,4-1-77 16,-2-9-81-16,3-2-139 15</inkml:trace>
  <inkml:trace contextRef="#ctx0" brushRef="#br0" timeOffset="13765.6">4810 8517 1027 0,'0'0'0'15,"0"0"321"-15,0 0-230 0,0 0-1 16,0 0-27-16,0 0-8 15,0 0-23-15,-18 73-12 0,20-53 2 16,8-2 0-16,-2-3-4 0,7-1 2 16,-1-6-5-16,5-2-7 0,1-6 0 15,1 0 2-15,2-8-3 0,-5-6 2 16,3 0 8-16,-11-3 3 0,-1 0-1 16,-5 5-4-16,-4 1-4 15,-13 3 4-15,-7 1-4 0,-5 2-9 16,-2 4-4-16,-6 1-16 0,4 4-35 15,6 5-78-15,7 4-86 0,6-3-139 16,7 2-815-16</inkml:trace>
  <inkml:trace contextRef="#ctx0" brushRef="#br1" timeOffset="20612.57">5984 10283 280 0,'0'0'0'0,"0"0"64"0,0 0-32 16,0 0 223-16,-10 0-140 0,8 0-9 16,2-3-27-16,0-1 4 0,0 0-43 15,0 0-7-15,0-2 9 0,0 3-5 16,0 1 4-16,0-2 10 0,2 3-4 15,-2 1 3-15,0 0 19 16,0 0-8-16,0 0 0 0,0 0 24 16,0 0-15-16,0 0-4 0,0 0 8 15,-2 1-27-15,-2 5-15 0,2 0-4 16,-2 5-7-16,-1 5-4 0,-1 2 1 16,0 3-6-16,4 3-3 0,-2 3 1 15,2 3-3-15,0 0-2 16,2 3-5-16,0-1 0 0,0-3 0 15,2-3 0-15,4-2 0 0,-2-2 0 16,2-5 0-16,7-3 0 0,-7-2 0 16,4-2 0-16,-1-1 0 15,-3-1 0-15,2-1 0 0,-2-3 0 16,-4-1 0-16,2-2 0 0,-2-1 0 16,1-2 0-16,1-6 0 0,-4-1 0 15,0-1-96-15,-4 1-110 0,-3 0-136 16,-3 0-214-16</inkml:trace>
  <inkml:trace contextRef="#ctx0" brushRef="#br1" timeOffset="22084.47">2119 11991 534 0,'0'0'0'16,"0"0"0"-16,0 0 116 0,0 0 147 16,0 0-158-16,0 0-9 0,0 0-52 15,0 0-1-15,0 0-15 0,-4 27-13 16,4-26-2-16,0-1 12 15,0 0-1-15,0 0 2 0,0 0 15 16,0 0 14-16,0 0 7 0,2-5 8 16,-2 1-2-16,0-1-5 0,0 1-4 15,0-1-17-15,2-1-7 0,-2 2 4 16,4 0-17-16,-2-3-5 0,2 2 3 16,0 1-8-16,0-3-2 0,1-1 2 15,1-1-6-15,0-3 1 16,2 1 1-16,3-2-2 0,1 1-2 15,0-2 3-15,3-1-2 0,1 1-2 16,-1 2 5-16,3-2-6 0,-1 1 1 16,2 4 6-16,-5-2-6 0,1 2 0 15,1-1 4-15,3-1-4 16,-1 2 1-16,-1-2-4 0,3 2 0 16,-1-3 0-16,0 6 0 0,-5-1 0 15,3 2 0-15,-1 2 0 0,5-1 0 16,-5 0 0-16,1 1 0 0,2-1 0 15,1 1 0-15,1 1 0 16,4-2 0-16,-3 1 0 0,-1 2 0 16,2 1 0-16,-2 0 0 0,1 0 0 15,1 0 0-15,-2 1 0 0,1 2 0 16,-3 2 0-16,2-3 0 0,-1 0 0 16,1 0 0-16,-2 1 0 15,1 0 0-15,1 1 0 0,0-2 0 16,-5 1 0-16,3 0 0 0,-5 4 0 15,-3-2 0-15,-3 0 0 0,-4 0 0 16,2-3 0-16,-4 2 0 0,-2-4 0 16,2 0 0-16,-2 0 0 15,0 0 0-15,0 0 0 0,0 0 0 16,0 0 0-16,0 0 0 0,0 0 0 16,0 0 0-16,0 0 0 0,4 0 0 15,-4 0 0-15,0 0 0 0,0 0 0 16,0 0 0-16,0 0 0 0,0 0 0 15,0 0 0-15,0 0 0 16,-4 0 0-16,2-1 0 0,2-1 0 16,0 1 0-16,-2 1 0 0,0-1 0 15,0 1 0-15,0-1 0 0,2 1 0 16,0 0 0-16,0 0 0 0,-2 0 0 16,2 0 0-16,0 0 0 15,0-1 0-15,-2 1 0 0,2-1 0 16,0-1 0-16,0 0 0 0,-2 1 0 15,-2-1 0-15,2 0 0 0,0 1-48 16,2-2 4-16,0 1-27 0,0 1-50 16,0-1-56-16,-3 2-4 0,3-2-26 15,-2 2-195-15,-2 0-294 16</inkml:trace>
  <inkml:trace contextRef="#ctx0" brushRef="#br1" timeOffset="23033.93">1805 10788 979 0,'0'0'0'0,"0"0"417"16,0 0-271-16,0 0-23 0,0 0-43 16,0 72-26-16,6-31-11 0,4 0-9 15,-6-3-18-15,7-5-6 16,3-9-7-16,3-4-4 0,-1-3 1 15,-1-5 0-15,-1-1-82 0,-4-7-5 16,3-4-93-16,-3-3-17 0,3-9-91 16,-9-2-245-16</inkml:trace>
  <inkml:trace contextRef="#ctx0" brushRef="#br1" timeOffset="23688.13">2216 10886 1044 0,'0'0'0'0,"0"0"418"0,72-72-306 15,-57 54-55-15,-9 1-41 16,-4 3-10-16,-2 1 3 0,-4-2-1 16,-6 4-4-16,-7 2 2 0,-6 2-1 15,-2 4-4-15,-1 3 2 0,-1 4-1 16,2 9 2-16,2 5 15 0,7 4 6 16,3 2-6-16,7 0 1 15,6 5-1-15,6 0-5 0,9-2 1 16,7 0-1-16,5-5-7 0,0-4 2 15,2-5 1-15,-4-1-8 0,-4-2-1 16,-7-2 0-16,-8 3-1 0,-4-1 0 16,-2 1 1-16,-4-1-1 15,-8 2-7-15,-9-4 3 0,-2 2 0 16,-1-6 3-16,-5-2 1 0,8-2 0 16,7 0 0-16,5-5 0 0,7-3-4 15,2-3-4-15,8-6-3 0,7-3 0 16,4-4-1-16,5-1-21 15,1-1-22-15,4 1-16 0,2 4-42 16,0-2-10-16,2 4 0 0,-4 2-41 16,-4 1 4-16,-4 0 38 0,-9 5 29 15,-2 0 37-15,-3 4 21 0,-1 0 37 16,-6 2 23-16,0 3 61 0,0 2 63 16,0 0 2-16,0 0-42 15,-6 5-18-15,1 6-33 0,1 2 0 16,2 5 15-16,2 6-15 0,4 1 3 15,9 0-7-15,-3 2-20 0,2-7-9 16,11-3-8-16,-6-5-12 0,5-7-1 16,5-4-1-16,-4-1-2 15,-6-6 2-15,1-3-2 0,-5-6 2 16,-3-1 2-16,-6-3 0 0,2 4 1 16,-6-3 0-16,-6 1 3 0,-6 0 8 15,-7 1 6-15,-2 3-5 0,-5 1-3 16,1 5-3-16,2 3-5 15,0 4-5-15,5 1-2 0,5 3 0 16,1 3 0-16,6 1-6 0,-1 0-29 16,5-1-16-16,2 0-26 0,0-2-67 15,5-1-15-15,1-4-37 0,0 0-147 16,4-9-124-16</inkml:trace>
  <inkml:trace contextRef="#ctx0" brushRef="#br1" timeOffset="23937.2">2571 10620 815 0,'0'0'0'0,"0"0"218"0,0 0-155 15,0 0 18-15,0 0-27 16,0 0-9-16,13 66 9 0,-5-52 5 16,3-2 3-16,1-5 1 0,0-2-21 15,3-5-7-15,1 0-7 0,-3-7-6 16,-1-3 8-16,-4-4 5 15,-3-4-14-15,-5 0-8 0,0 0-5 16,-7 1 0-16,-7 4 6 0,-7 3 6 16,-4 4-9-16,-1 6-7 0,-1 0-8 15,8 8-49-15,9 6-90 0,1-2-199 16,9-3-377-16</inkml:trace>
  <inkml:trace contextRef="#ctx0" brushRef="#br1" timeOffset="25637.72">5788 7667 386 0,'0'0'0'0,"0"0"207"0,0 0-126 16,0 0 26-16,0 0-12 0,0 0-9 15,0 0-16-15,0 0-20 0,6-40 8 16,-6 40 14-16,0 0-9 0,0 0 4 16,0 0-1-16,0 0-17 15,-4 0-14-15,2 1 0 0,0 1 2 16,0 0-4-16,2 4-9 0,-2 1-5 16,2 0-5-16,0 5-3 0,-2-1 7 15,2 2 6-15,0 2-2 0,0 3 4 16,4 1-3-16,-2 5-3 15,2-2 2-15,0 1-2 0,2 3-11 16,-2-3 5-16,3 2-4 0,3 1-5 16,-2-3 2-16,7 1-2 0,-3 0-5 15,7-1 0-15,-3-1 13 0,1 3-10 16,4-3 5-16,-1 0 2 0,3-1-4 16,4-2 1-16,0-1-2 15,-3 0 0-15,3 0 2 0,-2 0-3 16,-4-1-3-16,2-3 4 0,1-1-2 15,-1-2-6-15,2 0 6 0,2-2 0 16,-2-1 0-16,4-3 1 0,-3-2 3 16,-1-1-3-16,-2-2 3 15,2 0 1-15,-3-7-7 0,-1 3 5 16,-4-1-5-16,-9-2-2 0,4 4 2 16,-3 0-2-16,-5 0-40 0,6 2-1 15,-2 1-45-15,-4 0-85 0,5 1-27 16,-3 6-95-16,-2 0-347 15</inkml:trace>
  <inkml:trace contextRef="#ctx0" brushRef="#br1" timeOffset="26555.4">6644 8712 530 0,'0'0'0'0,"0"0"282"0,0 0-125 16,0 0-20-16,0 0 9 0,0 0 1 15,0 0-61-15,0 0-7 16,-9 5 20-16,-1-4-28 0,8-1-20 15,-6 0-10-15,-3 2-11 0,5 0-13 16,-6-1-6-16,4 1 0 0,-9 2-3 16,5 2-5-16,-5 1 5 15,-6 4-4-15,3 1-4 0,-3 1 0 16,2 3 6-16,-4 1-8 0,3 1 4 16,-3 1 1-16,2-1-5 0,-4 2 4 15,3 1-1-15,-1-1-2 0,-2 2 1 16,4 1 0-16,0-1 0 15,1 0 0-15,3-1 1 0,-4-1-2 16,5 1 2-16,-1-1-2 0,-2 0 0 16,5 0 1-16,3-2 0 0,-3 1 0 15,-1 1 0-15,3-1 0 0,-3 1 0 16,-1 0 0-16,-1 0 0 0,7 1 0 16,-5-1 0-16,-1 3 2 0,5-1-4 15,-1 1 2-15,-3 1 1 16,5-1-2-16,-3 1 0 0,7 0 0 15,-6-2-2-15,5-1 3 0,-3 2 0 16,6 0 0-16,-5-1-5 0,3 1 4 16,0 1-3-16,-2 0 3 15,3-1 0-15,-3 1-2 0,2-2 4 16,-1 3 0-16,-1 0-2 0,4 1 1 16,0 0 1-16,-5 0-2 0,3 0 1 15,2-1 1-15,-6-1-2 0,5 2 2 16,-1-1 0-16,0 1-2 15,4 0 0-15,0 1 2 0,-3 0-2 16,1 2 1-16,2 0 2 0,4-1-4 16,-6 0 1-16,0-2 4 0,-1 3-6 15,3 0 5-15,-4 0-1 0,4 4-2 16,-2 1 0-16,4 1 1 0,-1 0 0 16,-1 1 2-16,2 4-1 15,0 3-2-15,2-1 1 0,4-3 2 16,3-3-4-16,5-4 2 0,-4-1 0 15,7-4 0-15,-3-1-20 0,3-1-33 16,-5-1-41-16,2 0-48 0,-3 4-20 16,1-4-139-16,-8-3-159 0</inkml:trace>
  <inkml:trace contextRef="#ctx0" brushRef="#br1" timeOffset="27614.82">1984 11898 539 0,'0'0'0'0,"0"0"251"0,0 0-123 16,0 0-38-16,0 0-9 0,0 0-8 16,0 0-11-16,0 0-1 0,0 0 9 15,-18 37-6-15,18-37-5 0,0 0 12 16,-2 0-4-16,2 0 4 0,0 0-11 16,0 0-9-16,0 0 0 15,0 0-9-15,0 0-10 0,0-2-1 16,0-2-11-16,0-6-8 0,0 1-1 15,4-4-8-15,0-2 3 0,4 2 1 16,-1 1-6-16,3-4 4 0,-2 2 3 16,5-4-8-16,3 1 0 15,-1 0 10-15,5 2-12 0,-1 0 4 16,8 2 2-16,-5-1-7 0,3 1 3 16,-2 2 0-16,0 1 1 0,-1 1-1 15,3-1 0-15,-2 0 0 0,2 2 1 16,0 0 3-16,-3 4-8 15,5 0 4-15,-4 1 0 0,2 0 0 16,0-1 0-16,1 1 0 0,1 0 0 16,0 1 0-16,2 0 0 0,2 0 1 15,-2-2 0-15,2 2 4 0,0 1-10 16,-2 0 5-16,0 1 5 0,-2-1-10 16,2 4 7-16,0 2 1 15,2-1-6-15,0-1 2 0,-2 1 5 16,4 0-7-16,-2 1 3 0,0 0 0 15,4 0 0-15,-8 4 3 0,2-1-3 16,-2 2 0-16,-5 0 0 0,-3 1 0 16,-5 4 0-16,3 0 0 15,-9 1 0-15,3-2 0 0,-1 0-11 16,-6-2-1-16,0-3-32 0,-2-2-29 16,0-4-83-16,4-3-172 0,-6-8-178 15</inkml:trace>
  <inkml:trace contextRef="#ctx0" brushRef="#br1" timeOffset="28611.43">4591 9378 490 0,'0'0'0'0,"0"0"198"15,0 0-104-15,0 0 30 16,0 0-31-16,0 0-43 0,0 0-11 15,0 0 2-15,0 0 3 0,2 0-2 16,-2 0-2-16,0 0 0 0,2 0 0 16,-2 0 9-16,0 0-5 15,0 0-13-15,0 0-10 0,0 0-5 16,0 0-11-16,0 0-5 0,0 0 0 16,0 0 2-16,0 0-33 0,0 0-17 15,-6 0-54-15,2 1-95 0,-6 5-90 16,-3 1-83-16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9:04:31.8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14856 10278 531 0,'0'0'0'15,"0"0"300"-15,0 0-387 16,-2-6 174-16,0 6 241 0,0 0-250 16,0 0 23-16,2 0-38 0,0 0 11 15,-2 0-1-15,2 0-20 0,0 0-11 16,0 0-10-16,0 0-13 0,0 4-3 16,-2 9-2-16,2 6 2 15,-2 7 0-15,-4 2-4 0,2-3-5 16,-1-6-7-16,5-3 0 0,0-3 7 15,0-8-7-15,0-1 0 0,0-1 3 16,0-3-7-16,3 0 8 0,-1-1-3 16,8-6 2-16,-4-2 17 15,4-3-13-15,3 1-10 0,-5 3 6 16,2 3-1-16,-1 1-2 0,3 4-2 16,1 4-1-16,1 6-3 0,0 4 11 15,-1 3-6-15,-1 3-3 0,-3-1 8 16,-3-1-2-16,2 0-2 15,-8 0-2-15,0-2 4 0,-6 2-4 16,-5-2 4-16,-1-2 2 0,0-1-4 16,-7-2 0-16,3-3 3 0,-1-3-9 15,-2-4 2-15,3-1-24 0,-1 0-11 16,3-4-12-16,-1-5-38 0,9-1-29 16,-2-4-7-16,6-1-42 15,-2-5-159-15,2-1-111 0,0-3 89 16</inkml:trace>
  <inkml:trace contextRef="#ctx0" brushRef="#br0" timeOffset="166.78">14852 10217 1040 0,'0'0'0'0,"0"0"273"15,0 0-168-15,62-14-16 0,-37 8-33 16,4 2-24-16,0 3-27 15,-2 0 2-15,-2 1-14 0,-1 0-103 0,-1 0-10 16,-2 5-78-16,-15 3-196 16,0-3-178-16,-6 3 373 0</inkml:trace>
  <inkml:trace contextRef="#ctx0" brushRef="#br0" timeOffset="380.83">15169 10370 1010 0,'0'0'0'0,"0"0"248"0,0 0-181 15,0 0-18-15,0 0 5 0,0 0-32 16,62 27-15-16,-38-27-5 0,3-2 2 16,-2-1-8-16,-2-1-79 0,-7 3-10 15,-3 1-31-15,-5-2-74 0,-4 0 4 16,-2-3-74-16,0-3-149 15,-2 0 414-15</inkml:trace>
  <inkml:trace contextRef="#ctx0" brushRef="#br0" timeOffset="973.07">15489 10201 656 0,'0'0'0'0,"0"0"320"0,0 0-221 15,0 0-15-15,0 0-17 0,0 0-28 16,0 0-9-16,0 0-5 0,0 0 0 16,-4-1-2-16,4 1 1 15,0 0-4-15,0 0 7 0,0 0 7 16,0 0-4-16,0 0 4 0,0 0 2 16,0 0-8-16,0 0-3 0,0 0-1 15,0 0-13-15,0 0-2 0,0 0 2 16,0 0-6-16,0-1-2 15,0 1 2-15,0 0-4 0,0 0-2 16,0 0 2-16,0 0-1 0,0 0-5 16,0 0 7-16,0 0-4 0,0 0-3 15,0 1 9-15,0 2-8 0,-2 1-3 16,0 5 10-16,2 0-6 0,0 6 1 16,0 4 4-16,-2 2-1 15,2 5-4-15,0 2 6 0,0 5-1 16,-2 0-5-16,2 0 6 0,0-1-2 15,0-6-4-15,0-3 6 0,0-5-3 16,0-4-1-16,0-5 2 0,0-3 0 16,0-5-2-16,0 0 2 15,0 0 9-15,0-1-3 0,0 0 7 16,0 0-10-16,0 0-3 0,0 0 8 16,0 0-10-16,0 0-1 0,0 0 4 15,0 0-1-15,0 0-6 0,0 0 9 16,0 0-7-16,0 0 1 15,0 0 4-15,0 0-2 0,0 0-4 16,0 0 6-16,0 0-4 0,0 0-12 16,0 0 13-16,2 0-11 0,-2 0 2 15,2 0-3-15,-2 0-15 0,4 0-20 16,-4 0 0-16,4 0-4 0,-2 0-32 16,2-1-28-16,2-4-26 15,-6-3-133-15,0-4-128 0</inkml:trace>
  <inkml:trace contextRef="#ctx0" brushRef="#br0" timeOffset="1297.66">15640 10218 235 0,'0'0'0'0,"0"0"471"0,0 0-397 16,0 0-8-16,0 0-44 0,0 0-2 16,0 0 6-16,0 0-5 0,23-6-2 15,-23 6 18-15,0 0 18 0,0 0 19 16,0 0-4-16,0 0-10 0,0 0 18 16,0 0-17-16,0 0-14 15,0 0-16-15,0 0-17 0,0 0-11 16,0 0-2-16,0 0 4 0,0 0-8 15,0 0-37-15,0 0-17 0,0 0-45 16,0 0-66-16,0-2-100 0,-2-1-305 16</inkml:trace>
  <inkml:trace contextRef="#ctx0" brushRef="#br0" timeOffset="1858.81">15658 10172 759 0,'0'0'0'0,"0"0"213"0,0 0-82 16,0 0-39-16,0 0-29 15,0 0 28-15,0 0-22 0,0 0-20 16,69 36 6-16,-57-18-4 0,0 5-13 15,3 4 0-15,-7 2-10 0,-4 2-11 16,-4 3-5-16,2 1-1 0,-6 1-10 16,-10 0-1-16,-3 1 0 15,-8-3 0-15,-1-1-33 0,-3-6-22 16,2-6-34-16,0-6-36 0,2-7-17 16,2-8-84-16,1-1-216 0</inkml:trace>
  <inkml:trace contextRef="#ctx0" brushRef="#br0" timeOffset="2208.04">14732 10116 812 0,'0'0'0'15,"0"0"314"-15,0 0-180 0,-74 48-33 16,51-24-28-16,-4 4 0 0,3 3-10 15,1 7-12-15,2 1 6 16,9 5-12-16,1 1-16 0,11-2-8 16,9-3-8-16,11-5-13 0,11-5 0 15,11-8 0-15,3-5-77 0,5-6-40 16,1-4-14-16,3 0-48 0,-10-4-168 16,-7 1-149-16</inkml:trace>
  <inkml:trace contextRef="#ctx0" brushRef="#br0" timeOffset="2474.54">16198 10252 1240 0,'0'0'0'0,"0"0"227"0,0 0-110 16,-77 77-36-16,55-49-8 0,1 1-25 15,7-1-33-15,-5-4-12 0,7-3-6 16,1-5-25-16,3-5-35 0,4-6-67 16,2-4-28-16,0-1-38 0,0-7-128 15,-2-7-155-15</inkml:trace>
  <inkml:trace contextRef="#ctx0" brushRef="#br0" timeOffset="2613.79">15979 10252 533 0,'0'0'0'16,"0"0"653"-16,0 0-514 15,0 0-64-15,0 0 48 0,0 0-4 16,43 73-54-16,-28-44-36 0,-3 3-11 16,7-4-17-16,-3-5-2 0,5-4-73 15,-5-4-81-15,3-6-81 0,-2-6-71 16,-7-3-189-16</inkml:trace>
  <inkml:trace contextRef="#ctx0" brushRef="#br0" timeOffset="2797">16394 10118 1108 0,'0'0'0'15,"0"0"224"-15,-8 92-114 0,2-44 0 16,-2-2 16-16,-1-2-58 0,7-4-53 15,2-6-13-15,0-2-4 0,4-6-174 16,7-5-75-16,-5-8-96 0,-2-8-255 16</inkml:trace>
  <inkml:trace contextRef="#ctx0" brushRef="#br0" timeOffset="3200.01">16657 10336 365 0,'0'0'0'0,"0"0"642"15,80-73-507-15,-65 51-60 0,-1 3-42 0,-9 0-12 16,-3-2-12-16,-2 2-4 16,-2 2 0-16,-13 2-5 0,7 4 0 15,-11 8 11-15,5 3 14 0,-7 2 3 16,-2 8 14-16,5 0 24 0,-1 3 11 16,1-1-14-16,9 0-16 15,5 2-19-15,-2 0-13 0,6 1-7 16,6 2-3-16,4 0 11 0,7 2 1 15,2 1 1-15,1-1 5 0,-3 1-13 16,3-1-6-16,-1 0 0 0,-4 1-3 16,-7-1-2-16,-8 2 2 0,0-2-1 15,-8-2-3-15,-7-2-1 16,1-3-9-16,-1-7-8 0,-1-3 13 16,-5-6-1-16,9-6-4 0,-5-8-7 15,7-3-5-15,6-2 15 0,4 0 9 16,2 2 0-16,8 2-5 0,-2 1 9 15,7 2-3-15,-1 1 0 16,5 2-14-16,3 2-56 0,5 1-29 16,2 2-13-16,0-2-36 0,-4 1-156 15,0-1-43-15</inkml:trace>
  <inkml:trace contextRef="#ctx0" brushRef="#br0" timeOffset="3440.8">16944 10168 465 0,'0'0'0'0,"0"0"587"15,0 0-418-15,0 0-44 0,0 0-15 16,-64 63 3-16,58-40-38 0,2 3-36 16,4 0-3-16,0 0-8 15,6-3-14-15,0-4-6 0,9-4-2 16,-3-4-7-16,9-5 1 0,1-2 0 16,1-4 6-16,0-4-5 0,0-6-2 15,-1-4-7-15,-3-2 1 0,-5 2 6 16,-3 2-5-16,-7 1 0 0,-4-1 6 15,0 1 0-15,-4-3-17 16,-4 0-1-16,-7 3-24 0,-1 1-13 16,3 0-9-16,-3 3-25 0,7-2-55 15,-3 1-21-15,10-5-119 0,-2-6-261 16,4-3 268-16</inkml:trace>
  <inkml:trace contextRef="#ctx0" brushRef="#br0" timeOffset="3678.61">17103 9938 939 0,'0'0'0'0,"0"0"318"16,0 0-185-16,-14 80-30 15,14-60-26-15,0-5-25 0,4-4-34 16,6-4-10-16,3-3-2 0,3-4 2 16,3-1-3-16,2-9 5 0,-7-5-6 15,1-3 2-15,-11 0-6 0,-4-1 0 16,0 3 5-16,-4-1-5 15,-5 5 0-15,-5 5 0 0,-1 1-17 16,3 3-24-16,-5 1-53 0,9 2-77 16,-4 7-94-16,3 2-197 0,5 2-170 15</inkml:trace>
  <inkml:trace contextRef="#ctx0" brushRef="#br0" timeOffset="7419.5">12138 8123 234 0,'0'0'0'0,"0"0"115"15,0 0-96-15,0 0-22 16,0 0-48-16,0 0-123 0</inkml:trace>
  <inkml:trace contextRef="#ctx0" brushRef="#br0" timeOffset="10758.21">13581 7817 481 0,'0'0'0'0,"0"0"76"16,0 0-65-16,0 0 13 0,0 0 15 16,0 0-22-16,0 0-4 15,0 0-2-15,0 0-2 0,2 1 1 16,-2-1-1-16,0 3-7 0,0 2-4 15,-2 0-114-15,-2-1-125 0</inkml:trace>
  <inkml:trace contextRef="#ctx0" brushRef="#br0" timeOffset="11150.51">12438 8850 642 0,'0'0'0'0,"0"0"143"16,0 0-110-16,0 0-66 0,0 0 62 15,0 0-19-15,0 0-20 0,0 0-25 16,0 0 21-16,6 5 0 15,-6-7-65-15,2-1-23 0,-2 2-97 16</inkml:trace>
  <inkml:trace contextRef="#ctx0" brushRef="#br0" timeOffset="11508">12676 10254 562 0,'0'0'0'0,"0"0"172"0,0 0-160 16,0 0-2-16,0 0-4 0,0 0-3 15,0 0-4-15,0 0-2 16,0 0-17-16,8-19-24 0,-6 19-36 15,4 0-42-15,-4 4-53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9T09:05:57.1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22639 4476 6 0,'0'0'0'0</inkml:trace>
  <inkml:trace contextRef="#ctx0" brushRef="#br0" timeOffset="944.05">23263 6797 133 0,'0'0'0'0,"0"0"-95"16</inkml:trace>
  <inkml:trace contextRef="#ctx0" brushRef="#br0" timeOffset="1530.24">22740 5241 117 0,'0'0'0'0,"0"0"103"16,0 0-75-16,0 0-7 15,0 0-13-15,0 0-2 0,0 0-6 16,0 0 0-16,0 0 3 0,17 3-4 16,-15-2 0-16,-2-1 5 0,0 0-2 15,0 0 1-15,0-3 1 0,2 0-3 16,-2 1 1-16,2 1 2 16,0 0 3-16,-2-1-3 0,0 2-2 15,0 0-4-15,0 0 1 0,0 0-3 0,0 0-1 16,0 3 4-16,0-2-3 15,0 0-11-15,2 2-1 0,-2-3-7 16,0 1-12-16,0 0-3 0,0 0 12 16,0 0 4-16,0-1-18 0,0 0-42 15</inkml:trace>
  <inkml:trace contextRef="#ctx0" brushRef="#br0" timeOffset="4164.27">24568 4178 336 0,'0'0'0'0,"0"0"146"15,0 0-78-15,0 0-5 0,0 1-19 16,0-1-14-16,0 0-12 0,0 0-9 15,0 0-8-15,0 1 3 0,0 1 3 16,0 0-2-16,0-1 4 0,0 0-1 16,0-1 4-16,0 1 4 15,0-1 1-15,0 0-2 0,0 0 3 16,0 1 4-16,0 3-44 0,0 0 20 16,0 0 47-16,0-4-40 0,0 0 6 15,0 0-8-15,0 0-3 0,0 0 0 16,0 0 8-16,0 0-10 15,0 0 4-15,0 0-2 0,0 0 0 16,0 0-55-16,-2 0 2 0,0 0-65 16,0 0-51-16,-3 0-254 0</inkml:trace>
  <inkml:trace contextRef="#ctx0" brushRef="#br0" timeOffset="4757.31">22935 4623 137 0,'0'0'0'16,"0"0"27"-16,0 0-14 0,0 0 18 15,0 0 0-15,0 0-7 0,0 0-4 16,0 0 2-16,0 0 12 0,4 4 12 16,-2-4-5-16,-2 0-3 15,0 0-6-15,2 0-18 0,-2-1-6 16,2-1-8-16,-2 2 0 0,2 0-22 15,-2 0-24-15,0 0-22 0,0 1-59 16</inkml:trace>
  <inkml:trace contextRef="#ctx0" brushRef="#br0" timeOffset="7232.56">23553 5921 579 0,'0'0'0'15,"0"0"227"-15,0 0-164 0,0 0-6 16,0 0-13-16,0 0-23 0,0 0-11 15,0 0 5-15,0 1 19 0,0-1 4 16,4 1 12-16,-4 0 10 0,0-1-2 16,0 0 11-16,0 0-5 15,0 0-11-15,0 0-4 0,0 0 4 16,0 0 0-16,-2 0-4 0,2 1-9 16,0-1-9-16,0 0-5 0,0 0-1 15,0 0-7-15,0 0-2 0,0 0 6 16,0 0-5-16,2 0-6 15,-2 0 8-15,2-1 1 0,4-1-3 16,-4 0 5-16,2-3-7 0,3 0-7 16,-3 0 8-16,2-2-4 0,0 0-3 15,4 1 5-15,-1-3-1 0,3 1-9 16,1-1 7-16,-3 0-6 0,4 0-6 16,3 0 2-16,-1 0 9 0,5 2-14 15,0 0 8-15,-3 1-4 16,1 1 0-16,0-1 0 0,-5 2 0 15,3 2 0-15,-1 0 0 0,3 2 0 16,-7-2 0-16,5 2 0 0,-1 0 0 16,-1 0 0-16,1 0 0 15,1-2 0-15,3 1 0 0,-3 0 0 16,4 1 0-16,-3 0 0 0,-1 0 0 16,1 2 0-16,3 2 0 0,-7 1 0 15,3 2 0-15,0 0 0 0,1-1 0 16,-7 2 0-16,5-2 0 15,-4 0 0-15,3 0 0 0,-1 1 0 16,-3 2 0-16,1-3 0 0,-2 0 0 16,5 2 0-16,-7 0 0 0,5 2 0 15,-1-1 0-15,0-1 0 0,-1 0 0 16,3 1 0-16,-6-1 0 0,7 1 0 16,-9-2 0-16,7 2 0 0,-7-1 0 15,2 0 0-15,4 1 0 16,-7 1 0-16,3-1 0 0,2 0 0 15,-6 0 0-15,9 1 0 0,-7-2 0 16,-2 3 0-16,2 0 0 0,3-1 0 16,-5 1 0-16,4-1 0 0,-4 0 0 15,4-2 0-15,-4 1 0 16,5 0 0-16,-3 0 0 0,-2-1 0 16,2 2 0-16,-2-2 0 0,1 2 0 15,-5-2 0-15,4 0 0 0,-2-2 0 16,0-2 0-16,-2 1 0 15,0-3 0-15,0-1 0 0,0-1 0 16,0 0 0-16,0 0 0 0,0 0 0 16,0 2 0-16,0-2 0 0,0 0 0 15,0 0 0-15,0 0 0 0,0-2 0 16,0 1 0-16,2 0 0 0,-2-1 0 16,0-1 0-16,0 3 0 0,0-1 0 15,0 1 0-15,0-1 0 16,-2-1 0-16,2 1 0 0,0 1 0 15,0 0 0-15,0 0 0 0,-4 0 0 16,4 0 0-16,0 0 0 0,0-1 0 16,-4 1 0-16,4 0 0 0,-5 0 0 15,5 0 0-15,-4-1 0 16,4 1 0-16,-2 0 0 0,0 0 0 16,2-1 0-16,-2-2 0 0,0 3 0 15,2-1 0-15,0 1 0 0,-2-1 0 16,2 0 0-16,-4 1 0 0,4-1 0 15,0 1 0-15,0 0 0 16,0 0 0-16,0 0 0 0,0 0 0 16,0 0 0-16,0-1 0 0,0-2 0 15,0 3 0-15,0 0 0 0,-2 0 0 16,0-3 0-16,2 2 0 0,0 0 0 16,0-1 0-16,-2 1-28 15,2-3-12-15,-2-1-2 0,-1 3-38 16,3-3-82-16,-2 1-31 0,0 2-53 15,0-3-250-15</inkml:trace>
  <inkml:trace contextRef="#ctx0" brushRef="#br0" timeOffset="14531.85">24359 5963 91 0,'0'0'0'0,"0"0"20"16,0 0-16-16,0 0-4 0,0 0 0 16,0 0 9-16,0 0-9 0,0 0 0 15,-4 12 0-15,4-12 1 0,0 0-2 16,0 0 2-16,0 0 2 0,-4 0 16 16,4 0 9-16,-2 0 0 15,2 0-3-15,0 1 4 0,-2-1-4 16,2 0-11-16,0 1-7 0,0-1-5 15,0 0-3-15,0 0-18 0,0 0-33 16,0 0-45-16,0 0 19 16</inkml:trace>
  <inkml:trace contextRef="#ctx0" brushRef="#br0" timeOffset="14595.23">24359 5963 65 0,'-15'16'0'0,"15"-16"14"0,0 0-40 15</inkml:trace>
  <inkml:trace contextRef="#ctx0" brushRef="#br0" timeOffset="16650.47">24586 5684 894 0,'0'0'0'0,"0"0"277"16,0 0-194-16,0 0 22 15,0 0-56-15,-2 69-10 0,2-44-4 16,0-3-17-16,2 1-4 0,5-2-1 16,-1-4-10-16,2-2 0 0,-4-2-1 15,-2-2-2-15,0 0 0 0,0-1 0 16,-2-3-1-16,0-1-72 15,0-1-1-15,0-3-33 0,0 0-58 16,0-2-54-16,0-3-32 0,0-8-370 16</inkml:trace>
  <inkml:trace contextRef="#ctx0" brushRef="#br0" timeOffset="16988.12">24793 5652 961 0,'0'0'0'16,"0"0"337"-16,0 0-257 0,0 0-36 16,0 0 11-16,0 0-15 15,-27 81-14-15,27-52-13 0,0 0 1 16,2 1-5-16,7-4 1 0,3-3-5 16,-2-2-4-16,5-6 1 0,3 0 3 15,1-5-4-15,-3-2-2 0,3-5 2 16,0-2 4-16,-3-1-5 15,-1-3 6-15,-3-8-5 0,-2-2 4 16,1-3-1-16,-9-3-2 0,0 0-1 16,-2-2 4-16,0 1-5 0,-6 4 0 15,-11 1 5-15,1 9-6 0,-3 4-3 16,-6 2 7-16,0 14-4 0,1 0 1 16,1 3 0-16,4-1 6 15,9 0-7-15,4-4 2 0,2-1-4 16,8-2-105-16,2-5 3 0,2-4-51 15,7-1-108-15,1-12-178 0</inkml:trace>
  <inkml:trace contextRef="#ctx0" brushRef="#br0" timeOffset="17315.55">25134 5571 1120 0,'0'0'0'0,"0"0"231"0,0 0-150 16,-29 67-6-16,19-43-20 0,10 0-28 16,0 0-13-16,6-6-9 0,2 0-3 15,7-2 2-15,-1-5-3 0,5 1 0 16,-3-5 4-16,5 0-5 0,-2-2 0 16,-5-2 7-16,1 0-5 15,-5 2 12-15,-2-2 4 0,-4 1-3 16,-4 1 2-16,0 3 3 0,-4 2 4 15,-8 5 0-15,-1 1-7 0,-3 0-6 16,-3 1-3-16,3-3-3 0,-1 2-4 16,1-5 1-16,-3-1-1 0,9-1-2 15,-3-3-31-15,5-4-17 16,0-2-47-16,4 0-64 0,0-3-21 16,1-5-97-16,-1-2-304 0</inkml:trace>
  <inkml:trace contextRef="#ctx0" brushRef="#br0" timeOffset="17782.09">25060 5677 822 0,'0'0'0'0,"0"0"365"16,0 0-240-16,0 0-39 0,0 0-12 15,0 0-16-15,0 0-16 0,0 0-14 16,0 0 7-16,16 2 6 0,-1 0-18 16,1 0-11-16,7 1 1 0,2 1-5 15,2-2 3-15,4-2 5 0,-4-1 0 16,-3 1 6-16,-5-1 7 16,-7 0-9-16,-1 1-5 0,-7 0-4 15,-4 0-7-15,0 0-1 0,0 0 3 16,0 0-3-16,0 0 1 15,0 0 3-15,0 0-6 0,0 0 3 16,-4 2-2-16,4-1-3 0,0 0 2 16,0-1 2-16,0 0-4 0,0 0 1 15,0 0 1-15,0 0-2 0,0 0-1 16,0 0 4-16,0 0-4 0,0 0 1 16,0 0-3-16,0 0-7 0,0 0-6 15,0 0-1-15,0 0-6 16,0 0-12-16,0 4-7 0,2-3-1 15,0-1-29-15,-2 0-9 0,0 0-14 16,0 0-35-16,-2 0-10 0,0 2-91 16,2 0-111-16,-7-2-259 0</inkml:trace>
  <inkml:trace contextRef="#ctx0" brushRef="#br0" timeOffset="19839.22">26281 4112 944 0,'0'0'0'0,"0"0"355"0,0 0-190 16,0 0-55-16,0 0-32 15,0 0-22-15,-12 59-3 0,10-14-23 16,0 7-9-16,2-2-5 0,0-3-13 16,10-6-2-16,-2-6 3 15,7-8-8-15,-7-6-44 0,7-8-13 16,-7-3-49-16,2-9-55 0,3-1-31 16,-9-6-100-16,6-13-324 0</inkml:trace>
  <inkml:trace contextRef="#ctx0" brushRef="#br0" timeOffset="20091.95">26562 4125 1087 0,'0'0'0'0,"0"0"220"16,-26 70-124-16,21-42-24 0,3-2 22 16,2-2-42-16,9-2-27 0,7-2-13 15,7-4-8-15,8 0-1 16,6-6-5-16,5-2-4 0,-1-3-5 15,-6-4-1-15,-10-1 3 0,-9 0 3 16,-12 5 3-16,-4 1 4 0,-4 3-2 16,-6 4 2-16,-13 4 34 0,-6 1-29 15,0 2-4-15,-6-1 2 16,2 1-6-16,2-4-26 0,0-2-53 16,13-11-58-16,3-3-142 0,1-10-240 15</inkml:trace>
  <inkml:trace contextRef="#ctx0" brushRef="#br0" timeOffset="20248.02">26525 4166 1029 0,'0'0'0'16,"0"0"324"-16,0 0-232 0,58 15-26 16,-14-12-15-16,11-3-33 15,3-2-12-15,2-3-6 0,-10-1 0 16,-5 3-240-16,-18 1 17 0,-6-1-104 15,-7 0-236-15</inkml:trace>
  <inkml:trace contextRef="#ctx0" brushRef="#br0" timeOffset="20499.04">26895 4139 455 0,'0'0'0'0,"0"0"508"16,0 0-373-16,-29 60-15 0,27-33-31 15,2 2-8-15,4 3-4 0,7 2-33 16,5-3-7-16,7-2-14 15,2-7-11-15,2-4-9 0,2-7-1 16,-2-3 3-16,-5-5-4 0,-7-3 1 16,-1-5 0-16,-6-8 5 0,-1-3 3 15,-7-4 11-15,0-3 8 0,-11-3-2 16,-1-3-7-16,-7-4-5 0,-1 1-8 16,-3 1-3-16,2 7-5 15,1 7 2-15,1 6-2 0,9 8-7 16,3 3-21-16,3 0-26 0,4 2-42 15,15 8-62-15,-1 0-14 0,3 1-145 16,-1-4-261-16</inkml:trace>
  <inkml:trace contextRef="#ctx0" brushRef="#br0" timeOffset="20715.43">27272 4241 1134 0,'0'0'0'0,"0"0"289"0,0 0-156 16,62 21-44-16,-27-21-24 0,6 0-29 16,7-3-17-16,1-4-15 0,-3-2-2 15,-5 2-3-15,-12 4-37 0,-8 0-48 16,-9 0-32-16,-8 3-33 0,-4-3-76 16,-10 1-35-16,-5-2-135 0</inkml:trace>
  <inkml:trace contextRef="#ctx0" brushRef="#br0" timeOffset="20860.82">27482 4060 1001 0,'0'0'0'0,"0"0"377"0,0 0-293 16,-8 72 3-16,8-34-1 0,-2 5-41 16,2 1-23-16,0-1-11 0,0-2-4 15,0-4-8-15,0-8-45 0,4-2-41 16,-2-7-31-16,4-6-49 15,-6-6-38-15,3-8-140 0</inkml:trace>
  <inkml:trace contextRef="#ctx0" brushRef="#br0" timeOffset="21090.06">27753 4074 1018 0,'0'0'0'15,"0"0"260"-15,0 0-154 0,2 94-39 16,2-48 36-16,5 1-33 0,-3 1-27 16,-2-2-23-16,2-3-15 15,2-4-3-15,-3-8-4 0,-1-4-86 16,-2-6-10-16,0-7-42 0,0-5-13 16,2-9-88-16,-2-3-185 0</inkml:trace>
  <inkml:trace contextRef="#ctx0" brushRef="#br0" timeOffset="21483.99">27960 4259 842 0,'0'0'0'0,"0"0"300"0,0 0-225 16,0 0 1-16,-10-69 2 0,16 49-30 15,4 1-28-15,5 5-13 0,-1 0-5 16,0 6 3-16,1 5 5 0,1 3 9 16,-7 3 1-16,5 7-1 15,-3 2-5-15,3 2 3 0,-2 2-3 16,5-1-4-16,-11 2-2 0,5 1-1 16,-11-1-2-16,0 1-4 0,-13 1 5 15,1-2-1-15,-7 4-1 0,-6-1 3 16,0-1-3-16,-6 2 1 15,5-3 10-15,3-1 2 0,0-2 4 16,5-2 1-16,9 1 0 0,3-5-4 16,6 0-5-16,2-2-7 0,6-3-1 15,9 1 14-15,6-4 4 0,1-1-4 16,3 0-10-16,6-3-5 0,0-1-5 16,-4-4 2-16,5 0-2 15,-3 2-95-15,-7-1 5 0,-3 2-37 16,0 1-61-16,-9-3-14 0,-2 0-102 15,-3-3-184-15</inkml:trace>
  <inkml:trace contextRef="#ctx0" brushRef="#br0" timeOffset="21776.02">28332 4190 914 0,'0'0'0'0,"0"0"427"0,0 0-313 15,0 0-25-15,-52 72 7 0,42-40-43 16,4 2-22-16,0-2-3 15,6-4-9-15,2-3-12 0,10-6-5 16,5-3 3-16,-3-5-4 0,9-4-2 16,-1-5-15-16,1-2-1 0,6-7-1 15,-12-5 17-15,5-5 1 0,-3-1 0 16,-9-4 0-16,-3-3 5 0,-5-2-5 16,-2-4 0-16,-7-1 9 15,-7 0-9-15,-7 2 0 0,3 10 3 16,-3 7-3-16,4 11 0 0,-3 2 0 15,1 0-51-15,3 7-41 0,9-1-51 16,3 4-68-16,4 2-91 0,0-2-183 16</inkml:trace>
  <inkml:trace contextRef="#ctx0" brushRef="#br0" timeOffset="22024.89">28609 4278 1082 0,'0'0'0'0,"0"0"218"0,0 0-124 16,70 11-8-16,-26-11 9 0,7 0-13 15,-1-1-44-15,6-1-28 16,-13-2-10-16,-10 2 0 0,-10 2-160 15,-11-1 15-15,-10 0-15 0,-2-1-75 16,-12-3-125-16,-2 0-285 0</inkml:trace>
  <inkml:trace contextRef="#ctx0" brushRef="#br0" timeOffset="22143.87">28805 4126 957 0,'0'0'0'0,"0"0"354"16,-4 59-282-16,4-26 17 0,0 9-27 15,0 0-11-15,4 1-20 16,0-3-24-16,3-4-14 0,1-3-118 16,2-9-83-16,-1-7-176 0</inkml:trace>
  <inkml:trace contextRef="#ctx0" brushRef="#br0" timeOffset="22498.07">29109 4218 212 0,'0'0'0'0,"0"0"504"15,60-57-383-15,-35 40 101 0,-2 4-85 16,-9 5-17-16,-1 4 3 0,-7 3-27 15,-4 4-12-15,-2 9 5 16,0 8-12-16,-2 7-24 0,-4 4-6 16,-1 4-14-16,-1-1-9 0,8 0-2 15,0-2-9-15,2-5-7 0,8-2-2 16,1-5-2-16,9-4-1 0,1-5-2 16,4-4 2-16,2-6 2 15,8-1-3-15,-6-12-12 0,4-1-11 16,-8-4-23-16,-5 0-23 0,-5 1-48 15,1-2-80-15,-5-1 2 0,-5-5-80 16,-4-5-223-16</inkml:trace>
  <inkml:trace contextRef="#ctx0" brushRef="#br0" timeOffset="22662.01">29494 4101 619 0,'0'0'0'15,"0"0"514"-15,-66 38-326 16,37-14-76-16,-7 3-11 0,-5 4-12 15,6 5-42-15,-2-2-30 0,0-1-12 16,6 0-3-16,8-6-4 0,4-1-165 16,15-5 2-16,4-6-72 0,0-7-228 15</inkml:trace>
  <inkml:trace contextRef="#ctx0" brushRef="#br0" timeOffset="22893.41">29657 4244 1192 0,'0'0'0'0,"0"0"346"15,70-11-261-15,-33 8-15 0,1 0-9 16,-1 1-20-16,-2 1-28 15,-6 0-14-15,-8 0-44 0,-5 1-33 16,-10 0-24-16,-6 2-24 0,0-2-66 16,-2 0-37-16,-12-2-115 0</inkml:trace>
  <inkml:trace contextRef="#ctx0" brushRef="#br0" timeOffset="23046.65">29804 4027 905 0,'0'0'0'15,"0"0"471"-15,0 0-371 0,0 0 2 16,0 0 18-16,6 94-55 0,-6-48-13 16,-6 4-11-16,-5 2-26 15,3-3-12-15,-2-2-6 0,6-3-107 16,-3-8-127-16,-1-9-255 0</inkml:trace>
  <inkml:trace contextRef="#ctx0" brushRef="#br0" timeOffset="23757.77">30223 3977 920 0,'0'0'0'15,"0"0"345"-15,0 0-246 0,-16 59-18 16,10-16-10-16,-3 3 1 0,1 7-7 16,2 0-35-16,2-4-18 15,6-1-7-15,-2-8-5 0,4-7 0 16,6-5-143-16,-4-7 32 0,1-6-38 15,-3-6-109-15,0-9-133 0</inkml:trace>
  <inkml:trace contextRef="#ctx0" brushRef="#br0" timeOffset="24161.04">30471 3996 990 0,'0'0'0'0,"0"0"354"16,0 0-296-16,0 0-14 0,0 0 14 16,-47 63-2-16,37-27-18 0,-3 4-6 15,5 6-8-15,-2 5-5 16,10-5 0-16,0-1-5 0,0-3-9 15,16-11-4-15,3-3 3 0,1-7-3 16,3-8-2-16,-2-4 2 0,-1-5 3 16,-3-4-1-16,0-7-3 15,-1-10 0-15,-4-2 0 0,3-3-9 16,-3-2 6-16,-10-1 2 0,-2-5 2 16,-2 0 1-16,-8 1-2 0,0 2 0 15,-5 12 2-15,-8 6-4 0,1 9 3 16,-1 7-2-16,-2 9-3 0,2 3 6 15,5 2-4-15,1-1-9 16,11 0-37-16,2-5-22 0,4-1-53 16,2-4-39-16,8-5-88 0,9-5-259 15</inkml:trace>
  <inkml:trace contextRef="#ctx0" brushRef="#br0" timeOffset="24454">30798 4010 975 0,'0'0'0'16,"0"0"336"-16,0 0-261 15,0 0 6-15,-54 80-1 0,46-53-24 16,8 0-18-16,0-2-12 0,8-2-15 16,5-2-7-16,5-3-1 0,3-4 1 15,4-1-1-15,2-5-2 0,2 0 1 16,-3-1 0-16,1-3 0 0,-8 2-1 15,-5-2 0-15,-9 3 5 16,-5 4 18-16,-7 1 18 0,-5 6 9 16,-7 3-18-16,-3 1-13 0,-5-2-11 15,2-1-2-15,0-3-5 0,2-3-2 16,5-3 0-16,3-9-45 0,7 0-70 16,0-4-67-16,4-8-55 15,2-5-228-15</inkml:trace>
  <inkml:trace contextRef="#ctx0" brushRef="#br0" timeOffset="24611.37">30746 4023 1162 0,'0'0'0'0,"0"0"473"0,0 0-353 15,85-18-51-15,-52 18-55 0,4 0-9 16,-1 1-10-16,-1 6-167 15,-6 1-92-15,-9 1-242 0</inkml:trace>
  <inkml:trace contextRef="#ctx0" brushRef="#br0" timeOffset="25456.41">31209 4180 445 0,'0'0'0'16,"0"0"340"-16,0 0-150 0,0 0-46 16,0 0-17-16,0 0-4 0,0 0-27 15,0 0 3-15,0 0 8 0,-14-3-40 16,16 3-22-16,4 0-20 15,11 0-1-15,5 0 1 0,9-2-5 16,7-1-12-16,-3 1-5 0,-4 2-3 16,-2 0 0-16,-11 1-36 0,-1 3-40 15,-7 1-16-15,-4 1-60 0,-6 0-49 16,0 0-36-16,-10 0-115 0,0-5-390 16</inkml:trace>
  <inkml:trace contextRef="#ctx0" brushRef="#br0" timeOffset="25827.4">31201 4359 589 0,'0'0'0'0,"0"0"318"0,0 0-187 15,0 0-29-15,0 0-5 16,0 0-2-16,0 0-23 0,0 0-1 15,0 0 15-15,-4 0-7 0,16 0-5 16,-1-1 5-16,11 1-23 0,7-2-20 16,9 2-3-16,3 0-18 15,4 2-7-15,-1-1-11 0,-5 3-43 16,-10 2-104-16,-14 1-256 0,-13-2-422 16</inkml:trace>
  <inkml:trace contextRef="#ctx0" brushRef="#br0" timeOffset="27942.17">31714 4042 639 0,'0'0'0'0,"0"0"363"0,0 0-257 16,0 0-9-16,0 0-6 0,0 0-21 16,0 0-12-16,0 0 3 0,4-52-9 15,4 46 1-15,0 5 7 0,-1-4-18 16,9 5-11-16,-3 0 0 0,7 4-7 15,3 4-5-15,0 3-4 16,6 1-2-16,-9 3-4 0,-3 2-6 16,-7 1 0-16,-2 1 1 0,-3 2-5 15,-5 0 2-15,-5-2 3 0,-7 1-3 16,-4-1 1-16,-3-1 0 0,-4-3-1 16,-2 0 0-16,3-4 2 15,1-3-3-15,2-2 0 0,7-5 3 16,2 0-3-16,6-1 0 0,1 0 3 15,3 0-4-15,0 0-2 0,5 0-2 16,7-1 0-16,5 1 7 0,1 2-2 16,5 3 0-16,-2 2 0 15,-1 3 0-15,-1 2 0 0,1 1-2 16,-1 2 4-16,-7 3-4 0,1-3 1 16,-11 3 0-16,-2-2 1 0,0-1 0 15,-10 2 0-15,-9-1 1 0,-4 1 0 16,-2-6 3-16,-1-1-2 0,-1-6-2 15,2 0 0-15,0-4 0 16,2-3 2-16,5-2-1 0,3-7-2 16,5-2-48-16,8-6-38 0,2 0-102 15,2 4-2-15,8 1-71 0,1 2-321 16</inkml:trace>
  <inkml:trace contextRef="#ctx0" brushRef="#br0" timeOffset="28314.25">32268 4098 972 0,'0'0'0'0,"0"0"428"16,0 0-310-16,0 0 5 15,0 0-45-15,0 0-40 0,0 0-8 16,0 0 1-16,-68 74-8 0,49-43-11 15,-4 1-9-15,3 1-1 0,-1-1 0 16,4-1-4-16,9-4-36 0,0-3-41 16,8-7-75-16,-6-4-5 15,4-3-8-15,-1-8-99 0,-1-2-60 16,-2-3-126-16</inkml:trace>
  <inkml:trace contextRef="#ctx0" brushRef="#br0" timeOffset="28471.15">32063 4175 644 0,'0'0'0'0,"0"0"421"0,0 0-283 16,0 0-36-16,60 32-16 0,-39-9-24 15,6 2-19-15,2 2-10 0,-5 1-23 16,5-2-9-16,-6-2-2 0,-6 0-252 16,-1-6-55-16,-10-6-225 15</inkml:trace>
  <inkml:trace contextRef="#ctx0" brushRef="#br0" timeOffset="28749.69">32541 4077 989 0,'0'0'0'0,"0"0"363"0,0 0-267 15,0 0-13-15,0 0 11 0,-62 76-16 16,51-34-15-16,3 1-14 0,4 1-21 16,6-1-20-16,-2-2-2 15,10-2-10-15,3-7-38 0,5-2-39 16,1-6-84-16,-7-6-32 0,5-8-88 15,-13-8-336-15</inkml:trace>
  <inkml:trace contextRef="#ctx0" brushRef="#br0" timeOffset="29171.82">32764 4303 721 0,'0'0'0'0,"68"-52"426"0,-37 24-326 16,-4-2-6-16,-8-2-25 0,-5-1-29 15,-6 2-14-15,-1 5-9 16,-10 3 8-16,-7 6 14 0,-9 7 12 16,-9 5-16-16,-3 5-8 0,2 0 9 15,-4 9 7-15,10 4-4 0,0 2-13 16,4 3-8-16,11 0-1 0,4 0-4 16,2 2-1-16,4 2 0 15,10 0-4-15,7 0 3 0,-4 2-1 16,9-3-5-16,5 1 2 0,-6-1 0 15,4 2-7-15,-4 4 0 0,-5-2 4 16,-3 5-6-16,-7-2-1 0,-8-1-3 16,-10 3-7-16,-9-8 11 15,-6-1 2-15,-2-4 0 0,-2-5-1 16,3-3 2-16,-5-5-2 0,0-4-1 16,10-3 2-16,2-8-11 0,7-8 4 15,6-5-3-15,6-2-15 0,6-5 6 16,8 2 3-16,7 3-10 15,12-1-4-15,-4 2-13 0,4 1-11 16,6 1 4-16,-1 6-4 0,5 4-1 16,-10 3-6-16,2 1-26 0,-4 2-44 15,-2 3-44-15,2-1-59 0,-14 4-112 16,-1 1-129-16</inkml:trace>
  <inkml:trace contextRef="#ctx0" brushRef="#br0" timeOffset="29453.55">33119 4202 708 0,'0'0'0'15,"0"0"413"-15,0 0-296 0,0 0-6 16,0 0-2-16,0 0-22 0,0 0 1 16,-64 39-14-16,52-16-24 0,6 4-4 15,-5 5-3-15,7 6-3 16,0 1-12-16,4-2-7 0,4-2-2 16,9-4-6-16,9-5-8 0,3-5-3 15,2-4 1-15,2-7-3 0,-2-7 0 16,2-5 0-16,-2-13 0 0,0-9-4 15,-5-2 5-15,-7-4-1 16,-11-8 0-16,-4-1 4 0,-6-6 2 16,-11-3 1-16,1 6-2 0,-7 2-4 15,-2 8-2-15,2 10-7 0,-4 9-51 16,9 13-89-16,3 5-226 0,3 8-772 16</inkml:trace>
  <inkml:trace contextRef="#ctx0" brushRef="#br0" timeOffset="31380.8">28450 5666 1077 0,'0'0'0'0,"0"0"268"0,0 0-178 16,-8-71-30-16,24 43-1 0,9-3-15 16,0 1-19-16,6 7-10 15,-7 4-14-15,1 5 3 0,-4 9 2 16,-2 5 4-16,-7 3 7 0,2 16-2 15,-3 9 4-15,-1 4 11 0,-2 1 3 16,-4 2-5-16,7-3-4 0,-3 0-3 16,7-5-8-16,-3 0 1 15,7-5-2-15,3-5-6 0,-1-1-4 16,4-5 6-16,-2-4-11 0,-1-3 5 16,1-3 0-16,0-1-4 0,-3-2-64 15,-3-8 0-15,-5-6-23 0,5-3-41 16,-3 0-11-16,-3-4-61 15,-1 0-51-15,-6-2-11 0,-6-6-196 16</inkml:trace>
  <inkml:trace contextRef="#ctx0" brushRef="#br0" timeOffset="31561.06">28936 5399 602 0,'0'0'0'0,"0"0"520"0,0 0-367 16,-71 80-17-16,44-46-22 0,-6 6 1 15,-2-1-18-15,-6 0-28 0,-1 4-28 16,7-3-25-16,-2-4-7 0,12-5-4 16,3-8-9-16,11-9-25 0,5-7-26 15,6-4-53-15,8-3-54 16,5-10-17-16,7-3-70 0,3-4-78 16,0-3-117-16</inkml:trace>
  <inkml:trace contextRef="#ctx0" brushRef="#br0" timeOffset="31875.94">29246 5475 1145 0,'0'0'0'0,"0"0"303"15,0 0-238-15,0 0-24 16,0 0-8-16,0 0 4 0,72-2-14 16,-33-3-14-16,-6 1-11 0,5 0-10 15,-16 1-49-15,-3 2-49 0,-9 1-8 16,-2 0-29-16,-5 0-162 0,-3 2-65 15</inkml:trace>
  <inkml:trace contextRef="#ctx0" brushRef="#br0" timeOffset="32046.22">29237 5609 1135 0,'0'0'0'0,"0"0"293"16,0 0-210-16,0 0 18 0,0 0-31 15,89 20-42-15,-56-20-20 0,-4 1-8 16,-4 0 0-16,2 0-189 0,-11-1 33 16,1 0-131-16,-5 0-119 0</inkml:trace>
  <inkml:trace contextRef="#ctx0" brushRef="#br0" timeOffset="32340.25">29847 5356 731 0,'0'0'0'0,"0"0"342"16,0 0-221-16,0 0-56 0,0 0 29 15,-35 67 3-15,31-36-26 0,0 7-8 16,-2 5-11-16,1 0-11 0,5 4-14 16,0-7-17-16,0-4-5 15,0-3-1-15,11-6-8 0,-1-6-78 16,0-5 1-16,-1-7-30 0,-1-3 2 16,0-6-34-16,-2-3-147 0,1-8-31 15</inkml:trace>
  <inkml:trace contextRef="#ctx0" brushRef="#br0" timeOffset="32636.72">30054 5517 1102 0,'0'0'0'0,"0"0"249"15,0 0-175-15,-19 77 7 0,19-50-8 16,9-3-29-16,7-3-21 0,7-3-12 15,4-7-7-15,4-5-1 0,6-5 0 16,-2-1-6-16,-6-3-32 0,-2-5 15 16,-13-4 2-16,-5-1 15 0,-3-3 6 15,-6 0-2-15,-4-2-1 16,-5-5 12-16,-7 3-10 0,1-4 4 16,-7 2-4-16,-3 4-4 0,4 2 3 15,3 8-1-15,-1 6 0 0,2 2-48 16,11 3-7-16,2 2-52 15,4 0-44-15,0-1-118 0,2-2-270 16</inkml:trace>
  <inkml:trace contextRef="#ctx0" brushRef="#br0" timeOffset="32950.18">30624 5314 1065 0,'0'0'0'0,"0"0"314"0,0 0-213 16,-72 25-18-16,51-6 33 0,7 3-37 16,8 1-41-16,6 6-18 0,14-1-8 15,9-4-9-15,4-2 5 16,-2-6-4-16,-1-1-7 0,-1-3 6 16,6-2 3-16,-6-2-6 0,-5-2 0 15,-7 3 9-15,-9 0-6 0,-2 3 16 16,-8 1 8-16,-3 1-6 0,-7 3-4 15,1 1-5-15,-4-1-9 16,-1-2 4-16,-1 1-3 0,0-4-7 16,0-3 5-16,7-1-4 0,-3-7-58 15,5-1-20-15,1-4-66 0,7-6-102 16,0-4-39-16,2-6-287 0</inkml:trace>
  <inkml:trace contextRef="#ctx0" brushRef="#br0" timeOffset="33198.55">30523 5318 1277 0,'0'0'0'16,"0"0"507"-16,0 0-398 0,0 0-42 16,68-33-12-16,-28 26-23 0,5 4-32 15,7 3 0-15,4-1 0 0,-5 5-87 16,-1 5-30-16,-9 0-160 0,-14 2-187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在平行的橘色線之間，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有兩段折線，以及這幾個角度，要求這個角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是幾度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每當看到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平行線內部有這樣子的折線，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就要想到這一側的角度總和會等於角數的個數減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 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像這有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個角，就是 </a:t>
            </a:r>
            <a:r>
              <a:rPr lang="en-US" altLang="zh-TW" baseline="0" dirty="0"/>
              <a:t>3 – 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所以這一題中這三個角相加，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120 + x + 150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3 – 1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小心計算會得到 </a:t>
            </a:r>
            <a:r>
              <a:rPr lang="en-US" altLang="zh-TW" baseline="0" dirty="0"/>
              <a:t>x = 90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這個公式不難理解，老師另外用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這個圖來講解他，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</a:t>
            </a:r>
            <a:r>
              <a:rPr lang="zh-TW" altLang="en-US" u="sng" baseline="0" dirty="0"/>
              <a:t>平行線</a:t>
            </a:r>
            <a:r>
              <a:rPr lang="zh-TW" altLang="en-US" baseline="0" dirty="0"/>
              <a:t>中看到 </a:t>
            </a:r>
            <a:r>
              <a:rPr lang="en-US" altLang="zh-TW" u="sng" baseline="0" dirty="0"/>
              <a:t>180 </a:t>
            </a:r>
            <a:r>
              <a:rPr lang="zh-TW" altLang="en-US" u="sng" baseline="0" dirty="0"/>
              <a:t>度</a:t>
            </a:r>
            <a:r>
              <a:rPr lang="zh-TW" altLang="en-US" baseline="0" dirty="0"/>
              <a:t>，會想到同側內角互補，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所以，從這個點做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平行上面的直線，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這兩個角就是同側內角，相加等於 </a:t>
            </a:r>
            <a:r>
              <a:rPr lang="en-US" altLang="zh-TW" baseline="0" dirty="0"/>
              <a:t>180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而這一條輔助線與下面的直線也會平行，</a:t>
            </a:r>
            <a:br>
              <a:rPr lang="en-US" altLang="zh-TW" baseline="0" dirty="0"/>
            </a:br>
            <a:r>
              <a:rPr lang="zh-TW" altLang="en-US" baseline="0" dirty="0"/>
              <a:t>下面這兩個角相加也是同側內角互補，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那麼就不難看出，這三個角相加就是這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度相加。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從這裡的講解，同學應該可以發現，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不管這種型態的角度有幾個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例如如果是五個角</a:t>
            </a:r>
            <a:br>
              <a:rPr lang="en-US" altLang="zh-TW" baseline="0" dirty="0"/>
            </a:br>
            <a:r>
              <a:rPr lang="zh-TW" altLang="en-US" baseline="0" dirty="0"/>
              <a:t>總和就是個數減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也就是 </a:t>
            </a:r>
            <a:r>
              <a:rPr lang="en-US" altLang="zh-TW" baseline="0" dirty="0"/>
              <a:t>5 – 1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再乘以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這是因為跟剛剛一樣，可以從這幾個頂點做出平行線，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就會看到有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組同側內角互補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來看例題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熟練這個圖形和公式。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第一題，這兩條平行線中，給了三個已知角，要求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等於多少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可以看到， </a:t>
            </a:r>
            <a:r>
              <a:rPr lang="en-US" altLang="zh-TW" baseline="0" dirty="0"/>
              <a:t>150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120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x </a:t>
            </a:r>
            <a:r>
              <a:rPr lang="zh-TW" altLang="en-US" baseline="0" dirty="0"/>
              <a:t>與這個角符合平行線中折線圍起來的角，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就可以使用這個公式，而這個角很容易 就是 </a:t>
            </a:r>
            <a:r>
              <a:rPr lang="en-US" altLang="zh-TW" baseline="0" dirty="0"/>
              <a:t>180 – 15 = 165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那麼 總和 </a:t>
            </a:r>
            <a:r>
              <a:rPr lang="en-US" altLang="zh-TW" baseline="0" dirty="0"/>
              <a:t>150 + 120 + x +</a:t>
            </a:r>
            <a:r>
              <a:rPr lang="zh-TW" altLang="en-US" baseline="0" dirty="0"/>
              <a:t> </a:t>
            </a:r>
            <a:r>
              <a:rPr lang="en-US" altLang="zh-TW" baseline="0" dirty="0"/>
              <a:t>165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(4 – 1)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180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小心運算，</a:t>
            </a:r>
            <a:r>
              <a:rPr lang="en-US" altLang="zh-TW" baseline="0" dirty="0"/>
              <a:t>x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105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再看第二題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這是矩形，兩條橘色線互相平行，那麼這個角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是幾度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/>
              <a:t>不難</a:t>
            </a:r>
            <a:r>
              <a:rPr lang="zh-TW" altLang="en-US" baseline="0" dirty="0"/>
              <a:t>看出兩條平行線內部有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折線，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其中這個角是矩形的一個內角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這個角等於 </a:t>
            </a:r>
            <a:r>
              <a:rPr lang="en-US" altLang="zh-TW" baseline="0" dirty="0"/>
              <a:t>180 – 30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150 </a:t>
            </a:r>
            <a:r>
              <a:rPr lang="zh-TW" altLang="en-US" baseline="0" dirty="0"/>
              <a:t>度</a:t>
            </a:r>
            <a:br>
              <a:rPr lang="en-US" altLang="zh-TW" baseline="0" dirty="0"/>
            </a:br>
            <a:r>
              <a:rPr lang="zh-TW" altLang="en-US" baseline="0" dirty="0"/>
              <a:t>剩下的套用公式，就讓同學練習囉，答案是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447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弧形 66">
            <a:extLst>
              <a:ext uri="{FF2B5EF4-FFF2-40B4-BE49-F238E27FC236}">
                <a16:creationId xmlns:a16="http://schemas.microsoft.com/office/drawing/2014/main" id="{F27AE7FA-7A8F-092F-D9B9-A0441390E978}"/>
              </a:ext>
            </a:extLst>
          </p:cNvPr>
          <p:cNvSpPr/>
          <p:nvPr/>
        </p:nvSpPr>
        <p:spPr>
          <a:xfrm>
            <a:off x="8350869" y="1070179"/>
            <a:ext cx="241746" cy="241746"/>
          </a:xfrm>
          <a:prstGeom prst="arc">
            <a:avLst>
              <a:gd name="adj1" fmla="val 21100931"/>
              <a:gd name="adj2" fmla="val 934695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弧形 58">
            <a:extLst>
              <a:ext uri="{FF2B5EF4-FFF2-40B4-BE49-F238E27FC236}">
                <a16:creationId xmlns:a16="http://schemas.microsoft.com/office/drawing/2014/main" id="{50614CCB-8ECA-9DF7-03B0-F89F6BF32BF8}"/>
              </a:ext>
            </a:extLst>
          </p:cNvPr>
          <p:cNvSpPr/>
          <p:nvPr/>
        </p:nvSpPr>
        <p:spPr>
          <a:xfrm>
            <a:off x="7557178" y="1760503"/>
            <a:ext cx="255566" cy="255566"/>
          </a:xfrm>
          <a:prstGeom prst="arc">
            <a:avLst>
              <a:gd name="adj1" fmla="val 16200000"/>
              <a:gd name="adj2" fmla="val 1348880"/>
            </a:avLst>
          </a:prstGeom>
          <a:solidFill>
            <a:srgbClr val="FFCCFF"/>
          </a:solidFill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弧形 55">
            <a:extLst>
              <a:ext uri="{FF2B5EF4-FFF2-40B4-BE49-F238E27FC236}">
                <a16:creationId xmlns:a16="http://schemas.microsoft.com/office/drawing/2014/main" id="{203BA797-5F3B-57DB-6A41-8997495C6200}"/>
              </a:ext>
            </a:extLst>
          </p:cNvPr>
          <p:cNvSpPr/>
          <p:nvPr/>
        </p:nvSpPr>
        <p:spPr>
          <a:xfrm>
            <a:off x="7573171" y="1329016"/>
            <a:ext cx="317645" cy="317645"/>
          </a:xfrm>
          <a:prstGeom prst="arc">
            <a:avLst>
              <a:gd name="adj1" fmla="val 20324107"/>
              <a:gd name="adj2" fmla="val 5858101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弧形 50">
            <a:extLst>
              <a:ext uri="{FF2B5EF4-FFF2-40B4-BE49-F238E27FC236}">
                <a16:creationId xmlns:a16="http://schemas.microsoft.com/office/drawing/2014/main" id="{F0226EF0-1711-CF44-721E-4C85430F575E}"/>
              </a:ext>
            </a:extLst>
          </p:cNvPr>
          <p:cNvSpPr/>
          <p:nvPr/>
        </p:nvSpPr>
        <p:spPr>
          <a:xfrm>
            <a:off x="8426453" y="2041789"/>
            <a:ext cx="357035" cy="357035"/>
          </a:xfrm>
          <a:prstGeom prst="arc">
            <a:avLst>
              <a:gd name="adj1" fmla="val 10711858"/>
              <a:gd name="adj2" fmla="val 12424118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手繪多邊形: 圖案 35">
            <a:extLst>
              <a:ext uri="{FF2B5EF4-FFF2-40B4-BE49-F238E27FC236}">
                <a16:creationId xmlns:a16="http://schemas.microsoft.com/office/drawing/2014/main" id="{ABA3C2AD-143F-1AA7-22D7-9C4B14B24C5D}"/>
              </a:ext>
            </a:extLst>
          </p:cNvPr>
          <p:cNvSpPr/>
          <p:nvPr/>
        </p:nvSpPr>
        <p:spPr>
          <a:xfrm>
            <a:off x="7675033" y="1185333"/>
            <a:ext cx="990600" cy="1037167"/>
          </a:xfrm>
          <a:custGeom>
            <a:avLst/>
            <a:gdLst>
              <a:gd name="connsiteX0" fmla="*/ 808567 w 990600"/>
              <a:gd name="connsiteY0" fmla="*/ 0 h 1037167"/>
              <a:gd name="connsiteX1" fmla="*/ 50800 w 990600"/>
              <a:gd name="connsiteY1" fmla="*/ 313267 h 1037167"/>
              <a:gd name="connsiteX2" fmla="*/ 50800 w 990600"/>
              <a:gd name="connsiteY2" fmla="*/ 313267 h 1037167"/>
              <a:gd name="connsiteX3" fmla="*/ 0 w 990600"/>
              <a:gd name="connsiteY3" fmla="*/ 706967 h 1037167"/>
              <a:gd name="connsiteX4" fmla="*/ 990600 w 990600"/>
              <a:gd name="connsiteY4" fmla="*/ 1037167 h 1037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1037167">
                <a:moveTo>
                  <a:pt x="808567" y="0"/>
                </a:moveTo>
                <a:lnTo>
                  <a:pt x="50800" y="313267"/>
                </a:lnTo>
                <a:lnTo>
                  <a:pt x="50800" y="313267"/>
                </a:lnTo>
                <a:lnTo>
                  <a:pt x="0" y="706967"/>
                </a:lnTo>
                <a:lnTo>
                  <a:pt x="990600" y="1037167"/>
                </a:ln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弧形 72">
            <a:extLst>
              <a:ext uri="{FF2B5EF4-FFF2-40B4-BE49-F238E27FC236}">
                <a16:creationId xmlns:a16="http://schemas.microsoft.com/office/drawing/2014/main" id="{6328F6AC-104D-84F2-374F-8C0A63B0D0FD}"/>
              </a:ext>
            </a:extLst>
          </p:cNvPr>
          <p:cNvSpPr/>
          <p:nvPr/>
        </p:nvSpPr>
        <p:spPr>
          <a:xfrm>
            <a:off x="7214306" y="4606334"/>
            <a:ext cx="264087" cy="264087"/>
          </a:xfrm>
          <a:prstGeom prst="arc">
            <a:avLst>
              <a:gd name="adj1" fmla="val 19872294"/>
              <a:gd name="adj2" fmla="val 5562430"/>
            </a:avLst>
          </a:prstGeom>
          <a:solidFill>
            <a:srgbClr val="FFCCFF"/>
          </a:solidFill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弧形 71">
            <a:extLst>
              <a:ext uri="{FF2B5EF4-FFF2-40B4-BE49-F238E27FC236}">
                <a16:creationId xmlns:a16="http://schemas.microsoft.com/office/drawing/2014/main" id="{4CB473D7-0319-8236-9726-27CD87D694D9}"/>
              </a:ext>
            </a:extLst>
          </p:cNvPr>
          <p:cNvSpPr/>
          <p:nvPr/>
        </p:nvSpPr>
        <p:spPr>
          <a:xfrm>
            <a:off x="8875035" y="5412316"/>
            <a:ext cx="357870" cy="357870"/>
          </a:xfrm>
          <a:prstGeom prst="arc">
            <a:avLst>
              <a:gd name="adj1" fmla="val 8637993"/>
              <a:gd name="adj2" fmla="val 10928972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0F803778-E989-F70D-24C3-E89800EB1A11}"/>
              </a:ext>
            </a:extLst>
          </p:cNvPr>
          <p:cNvCxnSpPr>
            <a:cxnSpLocks/>
          </p:cNvCxnSpPr>
          <p:nvPr/>
        </p:nvCxnSpPr>
        <p:spPr>
          <a:xfrm>
            <a:off x="6222276" y="633641"/>
            <a:ext cx="0" cy="5604153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7C240156-2F70-795D-E15E-F5E3EE813D55}"/>
              </a:ext>
            </a:extLst>
          </p:cNvPr>
          <p:cNvSpPr txBox="1"/>
          <p:nvPr/>
        </p:nvSpPr>
        <p:spPr>
          <a:xfrm>
            <a:off x="6681333" y="635070"/>
            <a:ext cx="66501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108000" rtlCol="0" anchor="ctr" anchorCtr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例題</a:t>
            </a:r>
          </a:p>
        </p:txBody>
      </p:sp>
      <p:sp>
        <p:nvSpPr>
          <p:cNvPr id="91" name="文字方塊 90">
            <a:extLst>
              <a:ext uri="{FF2B5EF4-FFF2-40B4-BE49-F238E27FC236}">
                <a16:creationId xmlns:a16="http://schemas.microsoft.com/office/drawing/2014/main" id="{9ABBE39F-15C3-0493-E544-33428812AFB7}"/>
              </a:ext>
            </a:extLst>
          </p:cNvPr>
          <p:cNvSpPr txBox="1"/>
          <p:nvPr/>
        </p:nvSpPr>
        <p:spPr>
          <a:xfrm>
            <a:off x="7694058" y="1601007"/>
            <a:ext cx="897169" cy="438444"/>
          </a:xfrm>
          <a:prstGeom prst="rect">
            <a:avLst/>
          </a:prstGeom>
          <a:noFill/>
        </p:spPr>
        <p:txBody>
          <a:bodyPr wrap="square" lIns="180000" tIns="0" rIns="180000" bIns="72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i="1" dirty="0">
                <a:solidFill>
                  <a:srgbClr val="FF0000"/>
                </a:solidFill>
                <a:ea typeface="微軟正黑體" panose="020B0604030504040204" pitchFamily="34" charset="-120"/>
              </a:rPr>
              <a:t>x</a:t>
            </a:r>
            <a:r>
              <a:rPr lang="en-US" altLang="zh-TW" b="1" baseline="40000" dirty="0">
                <a:solidFill>
                  <a:srgbClr val="FF0000"/>
                </a:solidFill>
                <a:latin typeface="+mj-lt"/>
                <a:ea typeface="微軟正黑體" panose="020B0604030504040204" pitchFamily="34" charset="-120"/>
              </a:rPr>
              <a:t>o</a:t>
            </a:r>
            <a:r>
              <a:rPr lang="en-US" altLang="zh-TW" b="1" dirty="0">
                <a:solidFill>
                  <a:srgbClr val="FF0000"/>
                </a:solidFill>
                <a:ea typeface="微軟正黑體" panose="020B0604030504040204" pitchFamily="34" charset="-120"/>
              </a:rPr>
              <a:t> = ?</a:t>
            </a:r>
          </a:p>
        </p:txBody>
      </p:sp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7C8F5BA1-5819-2035-BC87-30911000CCCD}"/>
              </a:ext>
            </a:extLst>
          </p:cNvPr>
          <p:cNvSpPr txBox="1"/>
          <p:nvPr/>
        </p:nvSpPr>
        <p:spPr>
          <a:xfrm>
            <a:off x="8255977" y="1178585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150</a:t>
            </a:r>
            <a:r>
              <a:rPr lang="en-US" altLang="zh-TW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1D2015E-018D-F174-EB87-E136D5F76508}"/>
              </a:ext>
            </a:extLst>
          </p:cNvPr>
          <p:cNvSpPr txBox="1"/>
          <p:nvPr/>
        </p:nvSpPr>
        <p:spPr>
          <a:xfrm>
            <a:off x="7786009" y="2274935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15</a:t>
            </a:r>
            <a:r>
              <a:rPr lang="en-US" altLang="zh-TW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grpSp>
        <p:nvGrpSpPr>
          <p:cNvPr id="48" name="群組 47">
            <a:extLst>
              <a:ext uri="{FF2B5EF4-FFF2-40B4-BE49-F238E27FC236}">
                <a16:creationId xmlns:a16="http://schemas.microsoft.com/office/drawing/2014/main" id="{36C73346-3DDD-4314-54D1-7E987DA4DFC5}"/>
              </a:ext>
            </a:extLst>
          </p:cNvPr>
          <p:cNvGrpSpPr/>
          <p:nvPr/>
        </p:nvGrpSpPr>
        <p:grpSpPr>
          <a:xfrm>
            <a:off x="489285" y="4705220"/>
            <a:ext cx="5311558" cy="1448704"/>
            <a:chOff x="489285" y="4705220"/>
            <a:chExt cx="5311558" cy="1448704"/>
          </a:xfrm>
        </p:grpSpPr>
        <p:sp>
          <p:nvSpPr>
            <p:cNvPr id="31" name="矩形: 圓角 30">
              <a:extLst>
                <a:ext uri="{FF2B5EF4-FFF2-40B4-BE49-F238E27FC236}">
                  <a16:creationId xmlns:a16="http://schemas.microsoft.com/office/drawing/2014/main" id="{1442E89C-0AD7-8E1A-8951-0BAC39431BD5}"/>
                </a:ext>
              </a:extLst>
            </p:cNvPr>
            <p:cNvSpPr/>
            <p:nvPr/>
          </p:nvSpPr>
          <p:spPr>
            <a:xfrm>
              <a:off x="489285" y="4705220"/>
              <a:ext cx="5311558" cy="1373578"/>
            </a:xfrm>
            <a:prstGeom prst="roundRect">
              <a:avLst>
                <a:gd name="adj" fmla="val 14628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24000" tIns="0" rIns="36000" bIns="0" rtlCol="0" anchor="ctr" anchorCtr="0"/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TW" altLang="en-US" sz="2000" b="1" u="sng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看到</a:t>
              </a:r>
              <a:r>
                <a:rPr lang="zh-TW" alt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：平行線內部折線</a:t>
              </a:r>
              <a:br>
                <a:rPr lang="en-US" altLang="zh-TW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</a:br>
              <a:r>
                <a:rPr lang="zh-TW" altLang="en-US" sz="2000" b="1" u="sng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想到</a:t>
              </a:r>
              <a:r>
                <a:rPr lang="zh-TW" alt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：</a:t>
              </a:r>
              <a:r>
                <a:rPr lang="en-US" altLang="zh-TW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1 + 2 + 3</a:t>
              </a:r>
              <a:r>
                <a:rPr lang="zh-TW" alt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</a:t>
              </a:r>
              <a:br>
                <a:rPr lang="en-US" altLang="zh-TW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</a:br>
              <a:r>
                <a:rPr lang="en-US" altLang="zh-TW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          =</a:t>
              </a:r>
              <a:r>
                <a:rPr lang="zh-TW" alt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zh-TW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(3 – 1)  180</a:t>
              </a:r>
              <a:r>
                <a:rPr lang="en-US" altLang="zh-TW" sz="2000" b="1" baseline="40000" dirty="0">
                  <a:solidFill>
                    <a:schemeClr val="tx1"/>
                  </a:solidFill>
                  <a:latin typeface="+mj-lt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o</a:t>
              </a:r>
            </a:p>
          </p:txBody>
        </p: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6C8B0BFF-1769-893E-DBCD-8BE780531929}"/>
                </a:ext>
              </a:extLst>
            </p:cNvPr>
            <p:cNvCxnSpPr>
              <a:cxnSpLocks/>
            </p:cNvCxnSpPr>
            <p:nvPr/>
          </p:nvCxnSpPr>
          <p:spPr>
            <a:xfrm>
              <a:off x="4684429" y="5259070"/>
              <a:ext cx="514005" cy="331355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D566EF48-0A5B-F189-58F6-A46C67FB40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89907" y="5578475"/>
              <a:ext cx="308527" cy="404495"/>
            </a:xfrm>
            <a:prstGeom prst="line">
              <a:avLst/>
            </a:prstGeom>
            <a:ln w="158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6B4AC35B-CFB7-487B-0C25-15D20A93BA73}"/>
                </a:ext>
              </a:extLst>
            </p:cNvPr>
            <p:cNvSpPr txBox="1"/>
            <p:nvPr/>
          </p:nvSpPr>
          <p:spPr>
            <a:xfrm>
              <a:off x="4421159" y="5168724"/>
              <a:ext cx="482529" cy="470495"/>
            </a:xfrm>
            <a:prstGeom prst="rect">
              <a:avLst/>
            </a:prstGeom>
            <a:noFill/>
          </p:spPr>
          <p:txBody>
            <a:bodyPr wrap="square" lIns="180000" tIns="0" rIns="180000" bIns="144000" rtlCol="0" anchor="ctr" anchorCtr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TW" sz="1600" b="1" dirty="0">
                  <a:ea typeface="微軟正黑體" panose="020B0604030504040204" pitchFamily="34" charset="-120"/>
                </a:rPr>
                <a:t>1</a:t>
              </a:r>
              <a:endParaRPr lang="en-US" altLang="zh-TW" sz="1600" b="1" baseline="40000" dirty="0">
                <a:latin typeface="+mj-lt"/>
                <a:ea typeface="微軟正黑體" panose="020B0604030504040204" pitchFamily="34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9CB1FCFC-FFA2-9842-C132-315685F59434}"/>
                </a:ext>
              </a:extLst>
            </p:cNvPr>
            <p:cNvSpPr txBox="1"/>
            <p:nvPr/>
          </p:nvSpPr>
          <p:spPr>
            <a:xfrm>
              <a:off x="4808344" y="5406418"/>
              <a:ext cx="482529" cy="476523"/>
            </a:xfrm>
            <a:prstGeom prst="rect">
              <a:avLst/>
            </a:prstGeom>
            <a:noFill/>
          </p:spPr>
          <p:txBody>
            <a:bodyPr wrap="square" lIns="180000" tIns="0" rIns="180000" bIns="144000" rtlCol="0" anchor="ctr" anchorCtr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TW" sz="1600" b="1" dirty="0">
                  <a:ea typeface="+mj-ea"/>
                </a:rPr>
                <a:t>2</a:t>
              </a:r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2AC5EE47-45C9-04CD-A70D-446344658556}"/>
                </a:ext>
              </a:extLst>
            </p:cNvPr>
            <p:cNvSpPr txBox="1"/>
            <p:nvPr/>
          </p:nvSpPr>
          <p:spPr>
            <a:xfrm>
              <a:off x="4602802" y="5677401"/>
              <a:ext cx="482529" cy="476523"/>
            </a:xfrm>
            <a:prstGeom prst="rect">
              <a:avLst/>
            </a:prstGeom>
            <a:noFill/>
          </p:spPr>
          <p:txBody>
            <a:bodyPr wrap="square" lIns="180000" tIns="0" rIns="180000" bIns="144000" rtlCol="0" anchor="ctr" anchorCtr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TW" sz="1600" b="1" dirty="0">
                  <a:ea typeface="+mj-ea"/>
                </a:rPr>
                <a:t>3</a:t>
              </a:r>
            </a:p>
          </p:txBody>
        </p: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8B32BD5F-F121-4265-E468-B14AB24F820D}"/>
                </a:ext>
              </a:extLst>
            </p:cNvPr>
            <p:cNvCxnSpPr/>
            <p:nvPr/>
          </p:nvCxnSpPr>
          <p:spPr>
            <a:xfrm>
              <a:off x="4170647" y="5262919"/>
              <a:ext cx="1438520" cy="0"/>
            </a:xfrm>
            <a:prstGeom prst="line">
              <a:avLst/>
            </a:prstGeom>
            <a:ln w="15875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F2BD6F31-E488-669B-E8AC-83C3ED375308}"/>
                </a:ext>
              </a:extLst>
            </p:cNvPr>
            <p:cNvCxnSpPr/>
            <p:nvPr/>
          </p:nvCxnSpPr>
          <p:spPr>
            <a:xfrm>
              <a:off x="4170647" y="5986819"/>
              <a:ext cx="1438520" cy="0"/>
            </a:xfrm>
            <a:prstGeom prst="line">
              <a:avLst/>
            </a:prstGeom>
            <a:ln w="15875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BD50610E-92D7-0615-C14E-CC1501F2D17C}"/>
              </a:ext>
            </a:extLst>
          </p:cNvPr>
          <p:cNvSpPr txBox="1"/>
          <p:nvPr/>
        </p:nvSpPr>
        <p:spPr>
          <a:xfrm>
            <a:off x="6293721" y="1054331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en-US" altLang="zh-TW" baseline="40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F4DFF30-BBCD-7DDA-DD16-B87F4FA5410B}"/>
              </a:ext>
            </a:extLst>
          </p:cNvPr>
          <p:cNvSpPr txBox="1"/>
          <p:nvPr/>
        </p:nvSpPr>
        <p:spPr>
          <a:xfrm>
            <a:off x="6293721" y="3553330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en-US" altLang="zh-TW" baseline="40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221143A4-D183-38E7-EF8C-49550B362C3B}"/>
              </a:ext>
            </a:extLst>
          </p:cNvPr>
          <p:cNvSpPr/>
          <p:nvPr/>
        </p:nvSpPr>
        <p:spPr>
          <a:xfrm>
            <a:off x="7346351" y="3883631"/>
            <a:ext cx="1711451" cy="1711451"/>
          </a:xfrm>
          <a:prstGeom prst="rect">
            <a:avLst/>
          </a:pr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F5577B73-DC17-A51A-0122-E19D70AE5519}"/>
              </a:ext>
            </a:extLst>
          </p:cNvPr>
          <p:cNvSpPr txBox="1"/>
          <p:nvPr/>
        </p:nvSpPr>
        <p:spPr>
          <a:xfrm>
            <a:off x="8145164" y="5498922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30</a:t>
            </a:r>
            <a:r>
              <a:rPr lang="en-US" altLang="zh-TW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766BBF70-B73D-FF2F-3350-981C361A8B84}"/>
              </a:ext>
            </a:extLst>
          </p:cNvPr>
          <p:cNvSpPr txBox="1"/>
          <p:nvPr/>
        </p:nvSpPr>
        <p:spPr>
          <a:xfrm>
            <a:off x="7337425" y="4585667"/>
            <a:ext cx="897169" cy="438444"/>
          </a:xfrm>
          <a:prstGeom prst="rect">
            <a:avLst/>
          </a:prstGeom>
          <a:noFill/>
        </p:spPr>
        <p:txBody>
          <a:bodyPr wrap="square" lIns="180000" tIns="0" rIns="180000" bIns="72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i="1" dirty="0">
                <a:solidFill>
                  <a:srgbClr val="FF0000"/>
                </a:solidFill>
                <a:ea typeface="微軟正黑體" panose="020B0604030504040204" pitchFamily="34" charset="-120"/>
              </a:rPr>
              <a:t>x</a:t>
            </a:r>
            <a:r>
              <a:rPr lang="en-US" altLang="zh-TW" b="1" baseline="40000" dirty="0">
                <a:solidFill>
                  <a:srgbClr val="FF0000"/>
                </a:solidFill>
                <a:latin typeface="+mj-lt"/>
                <a:ea typeface="微軟正黑體" panose="020B0604030504040204" pitchFamily="34" charset="-120"/>
              </a:rPr>
              <a:t>o</a:t>
            </a:r>
            <a:r>
              <a:rPr lang="en-US" altLang="zh-TW" b="1" dirty="0">
                <a:solidFill>
                  <a:srgbClr val="FF0000"/>
                </a:solidFill>
                <a:ea typeface="微軟正黑體" panose="020B0604030504040204" pitchFamily="34" charset="-120"/>
              </a:rPr>
              <a:t> = ?</a:t>
            </a: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13777881-1DDC-6913-9751-5BD757ECBB95}"/>
              </a:ext>
            </a:extLst>
          </p:cNvPr>
          <p:cNvSpPr txBox="1"/>
          <p:nvPr/>
        </p:nvSpPr>
        <p:spPr>
          <a:xfrm>
            <a:off x="6414330" y="4017582"/>
            <a:ext cx="1080283" cy="509993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矩形</a:t>
            </a:r>
            <a:endParaRPr lang="en-US" altLang="zh-TW" baseline="40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手繪多邊形: 圖案 80">
            <a:extLst>
              <a:ext uri="{FF2B5EF4-FFF2-40B4-BE49-F238E27FC236}">
                <a16:creationId xmlns:a16="http://schemas.microsoft.com/office/drawing/2014/main" id="{4D8A6578-1E3C-F6E2-CEEE-DAD0F5388CA7}"/>
              </a:ext>
            </a:extLst>
          </p:cNvPr>
          <p:cNvSpPr/>
          <p:nvPr/>
        </p:nvSpPr>
        <p:spPr>
          <a:xfrm>
            <a:off x="7092950" y="3968862"/>
            <a:ext cx="247650" cy="126888"/>
          </a:xfrm>
          <a:custGeom>
            <a:avLst/>
            <a:gdLst>
              <a:gd name="connsiteX0" fmla="*/ 247650 w 247650"/>
              <a:gd name="connsiteY0" fmla="*/ 15763 h 126888"/>
              <a:gd name="connsiteX1" fmla="*/ 146050 w 247650"/>
              <a:gd name="connsiteY1" fmla="*/ 9413 h 126888"/>
              <a:gd name="connsiteX2" fmla="*/ 0 w 247650"/>
              <a:gd name="connsiteY2" fmla="*/ 126888 h 126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50" h="126888">
                <a:moveTo>
                  <a:pt x="247650" y="15763"/>
                </a:moveTo>
                <a:cubicBezTo>
                  <a:pt x="217487" y="3327"/>
                  <a:pt x="187325" y="-9108"/>
                  <a:pt x="146050" y="9413"/>
                </a:cubicBezTo>
                <a:cubicBezTo>
                  <a:pt x="104775" y="27934"/>
                  <a:pt x="52387" y="77411"/>
                  <a:pt x="0" y="126888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A1603AD-BC73-B2B8-9C4D-8415C81E8671}"/>
              </a:ext>
            </a:extLst>
          </p:cNvPr>
          <p:cNvSpPr txBox="1"/>
          <p:nvPr/>
        </p:nvSpPr>
        <p:spPr>
          <a:xfrm>
            <a:off x="1860723" y="1773313"/>
            <a:ext cx="1098199" cy="557699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150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958D1A3D-7381-7D37-4583-109DA143698C}"/>
              </a:ext>
            </a:extLst>
          </p:cNvPr>
          <p:cNvSpPr txBox="1"/>
          <p:nvPr/>
        </p:nvSpPr>
        <p:spPr>
          <a:xfrm>
            <a:off x="3331931" y="1262525"/>
            <a:ext cx="897169" cy="484995"/>
          </a:xfrm>
          <a:prstGeom prst="rect">
            <a:avLst/>
          </a:prstGeom>
          <a:noFill/>
        </p:spPr>
        <p:txBody>
          <a:bodyPr wrap="square" lIns="180000" tIns="0" rIns="180000" bIns="72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000" b="1" i="1" dirty="0">
                <a:solidFill>
                  <a:srgbClr val="FF0000"/>
                </a:solidFill>
                <a:ea typeface="微軟正黑體" panose="020B0604030504040204" pitchFamily="34" charset="-120"/>
              </a:rPr>
              <a:t>x</a:t>
            </a:r>
            <a:r>
              <a:rPr lang="en-US" altLang="zh-TW" sz="2000" b="1" baseline="40000" dirty="0">
                <a:solidFill>
                  <a:srgbClr val="FF0000"/>
                </a:solidFill>
                <a:latin typeface="+mj-lt"/>
                <a:ea typeface="微軟正黑體" panose="020B0604030504040204" pitchFamily="34" charset="-120"/>
              </a:rPr>
              <a:t>o</a:t>
            </a:r>
            <a:r>
              <a:rPr lang="en-US" altLang="zh-TW" sz="2000" b="1" dirty="0">
                <a:solidFill>
                  <a:srgbClr val="FF0000"/>
                </a:solidFill>
                <a:ea typeface="微軟正黑體" panose="020B0604030504040204" pitchFamily="34" charset="-120"/>
              </a:rPr>
              <a:t> = ?</a:t>
            </a: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2F11C24B-7EB8-33F4-3DEE-1B5EC5D759D3}"/>
              </a:ext>
            </a:extLst>
          </p:cNvPr>
          <p:cNvCxnSpPr/>
          <p:nvPr/>
        </p:nvCxnSpPr>
        <p:spPr>
          <a:xfrm>
            <a:off x="1906832" y="643739"/>
            <a:ext cx="2759604" cy="0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EED7F750-C8DF-FD22-130B-DE9E1E7344A3}"/>
              </a:ext>
            </a:extLst>
          </p:cNvPr>
          <p:cNvCxnSpPr/>
          <p:nvPr/>
        </p:nvCxnSpPr>
        <p:spPr>
          <a:xfrm>
            <a:off x="1924825" y="2223774"/>
            <a:ext cx="2759604" cy="0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0A52A03-3917-D020-7786-091C4DAF3F2D}"/>
              </a:ext>
            </a:extLst>
          </p:cNvPr>
          <p:cNvSpPr txBox="1"/>
          <p:nvPr/>
        </p:nvSpPr>
        <p:spPr>
          <a:xfrm>
            <a:off x="3066067" y="597209"/>
            <a:ext cx="1098199" cy="557699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120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sp>
        <p:nvSpPr>
          <p:cNvPr id="106" name="手繪多邊形: 圖案 105">
            <a:extLst>
              <a:ext uri="{FF2B5EF4-FFF2-40B4-BE49-F238E27FC236}">
                <a16:creationId xmlns:a16="http://schemas.microsoft.com/office/drawing/2014/main" id="{30ECDD1B-1733-ABF1-4F07-C0A329A8C27E}"/>
              </a:ext>
            </a:extLst>
          </p:cNvPr>
          <p:cNvSpPr/>
          <p:nvPr/>
        </p:nvSpPr>
        <p:spPr>
          <a:xfrm>
            <a:off x="7331873" y="4741157"/>
            <a:ext cx="1718733" cy="855134"/>
          </a:xfrm>
          <a:custGeom>
            <a:avLst/>
            <a:gdLst>
              <a:gd name="connsiteX0" fmla="*/ 0 w 1718733"/>
              <a:gd name="connsiteY0" fmla="*/ 0 h 855134"/>
              <a:gd name="connsiteX1" fmla="*/ 8467 w 1718733"/>
              <a:gd name="connsiteY1" fmla="*/ 850900 h 855134"/>
              <a:gd name="connsiteX2" fmla="*/ 1718733 w 1718733"/>
              <a:gd name="connsiteY2" fmla="*/ 855134 h 85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8733" h="855134">
                <a:moveTo>
                  <a:pt x="0" y="0"/>
                </a:moveTo>
                <a:cubicBezTo>
                  <a:pt x="2822" y="283633"/>
                  <a:pt x="5645" y="567267"/>
                  <a:pt x="8467" y="850900"/>
                </a:cubicBezTo>
                <a:lnTo>
                  <a:pt x="1718733" y="855134"/>
                </a:lnTo>
              </a:path>
            </a:pathLst>
          </a:custGeom>
          <a:noFill/>
          <a:ln w="50800">
            <a:solidFill>
              <a:srgbClr val="3399FF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6" name="群組 65">
            <a:extLst>
              <a:ext uri="{FF2B5EF4-FFF2-40B4-BE49-F238E27FC236}">
                <a16:creationId xmlns:a16="http://schemas.microsoft.com/office/drawing/2014/main" id="{9727ED75-DA3D-F369-6A4D-A35DEE8B63FB}"/>
              </a:ext>
            </a:extLst>
          </p:cNvPr>
          <p:cNvGrpSpPr/>
          <p:nvPr/>
        </p:nvGrpSpPr>
        <p:grpSpPr>
          <a:xfrm>
            <a:off x="3422705" y="2597123"/>
            <a:ext cx="2519529" cy="1869108"/>
            <a:chOff x="3668737" y="3104009"/>
            <a:chExt cx="1868129" cy="1385868"/>
          </a:xfrm>
        </p:grpSpPr>
        <p:sp>
          <p:nvSpPr>
            <p:cNvPr id="134" name="弧形 133">
              <a:extLst>
                <a:ext uri="{FF2B5EF4-FFF2-40B4-BE49-F238E27FC236}">
                  <a16:creationId xmlns:a16="http://schemas.microsoft.com/office/drawing/2014/main" id="{6857C0F4-3A8D-6514-8AB2-24430FE33993}"/>
                </a:ext>
              </a:extLst>
            </p:cNvPr>
            <p:cNvSpPr/>
            <p:nvPr/>
          </p:nvSpPr>
          <p:spPr>
            <a:xfrm>
              <a:off x="4891569" y="4275939"/>
              <a:ext cx="213938" cy="213938"/>
            </a:xfrm>
            <a:prstGeom prst="arc">
              <a:avLst>
                <a:gd name="adj1" fmla="val 11815581"/>
                <a:gd name="adj2" fmla="val 21592176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弧形 132">
              <a:extLst>
                <a:ext uri="{FF2B5EF4-FFF2-40B4-BE49-F238E27FC236}">
                  <a16:creationId xmlns:a16="http://schemas.microsoft.com/office/drawing/2014/main" id="{BFB90FFF-926E-08DF-0E43-461978525ADB}"/>
                </a:ext>
              </a:extLst>
            </p:cNvPr>
            <p:cNvSpPr/>
            <p:nvPr/>
          </p:nvSpPr>
          <p:spPr>
            <a:xfrm>
              <a:off x="4158708" y="4051996"/>
              <a:ext cx="236537" cy="236537"/>
            </a:xfrm>
            <a:prstGeom prst="arc">
              <a:avLst>
                <a:gd name="adj1" fmla="val 15438150"/>
                <a:gd name="adj2" fmla="val 1117847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弧形 131">
              <a:extLst>
                <a:ext uri="{FF2B5EF4-FFF2-40B4-BE49-F238E27FC236}">
                  <a16:creationId xmlns:a16="http://schemas.microsoft.com/office/drawing/2014/main" id="{D3E69DDD-61B0-7D98-5BBD-5CE256CF1CDC}"/>
                </a:ext>
              </a:extLst>
            </p:cNvPr>
            <p:cNvSpPr/>
            <p:nvPr/>
          </p:nvSpPr>
          <p:spPr>
            <a:xfrm>
              <a:off x="4045998" y="3545103"/>
              <a:ext cx="236537" cy="236537"/>
            </a:xfrm>
            <a:prstGeom prst="arc">
              <a:avLst>
                <a:gd name="adj1" fmla="val 17838772"/>
                <a:gd name="adj2" fmla="val 4587056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" name="弧形 130">
              <a:extLst>
                <a:ext uri="{FF2B5EF4-FFF2-40B4-BE49-F238E27FC236}">
                  <a16:creationId xmlns:a16="http://schemas.microsoft.com/office/drawing/2014/main" id="{433DCDF3-D3CF-2A3F-711C-800C1859EE34}"/>
                </a:ext>
              </a:extLst>
            </p:cNvPr>
            <p:cNvSpPr/>
            <p:nvPr/>
          </p:nvSpPr>
          <p:spPr>
            <a:xfrm>
              <a:off x="4219864" y="3202115"/>
              <a:ext cx="236537" cy="236537"/>
            </a:xfrm>
            <a:prstGeom prst="arc">
              <a:avLst>
                <a:gd name="adj1" fmla="val 20778206"/>
                <a:gd name="adj2" fmla="val 6900259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" name="弧形 129">
              <a:extLst>
                <a:ext uri="{FF2B5EF4-FFF2-40B4-BE49-F238E27FC236}">
                  <a16:creationId xmlns:a16="http://schemas.microsoft.com/office/drawing/2014/main" id="{DA37123C-812A-F832-AA40-F7BCD86C09BF}"/>
                </a:ext>
              </a:extLst>
            </p:cNvPr>
            <p:cNvSpPr/>
            <p:nvPr/>
          </p:nvSpPr>
          <p:spPr>
            <a:xfrm>
              <a:off x="4692491" y="3104009"/>
              <a:ext cx="191703" cy="191703"/>
            </a:xfrm>
            <a:prstGeom prst="arc">
              <a:avLst>
                <a:gd name="adj1" fmla="val 21318420"/>
                <a:gd name="adj2" fmla="val 10052728"/>
              </a:avLst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" name="手繪多邊形: 圖案 113">
              <a:extLst>
                <a:ext uri="{FF2B5EF4-FFF2-40B4-BE49-F238E27FC236}">
                  <a16:creationId xmlns:a16="http://schemas.microsoft.com/office/drawing/2014/main" id="{305DDA06-43F0-B15F-CE02-1154CF11C200}"/>
                </a:ext>
              </a:extLst>
            </p:cNvPr>
            <p:cNvSpPr/>
            <p:nvPr/>
          </p:nvSpPr>
          <p:spPr>
            <a:xfrm>
              <a:off x="4165061" y="3202115"/>
              <a:ext cx="825500" cy="1181100"/>
            </a:xfrm>
            <a:custGeom>
              <a:avLst/>
              <a:gdLst>
                <a:gd name="connsiteX0" fmla="*/ 615950 w 825500"/>
                <a:gd name="connsiteY0" fmla="*/ 0 h 1181100"/>
                <a:gd name="connsiteX1" fmla="*/ 174625 w 825500"/>
                <a:gd name="connsiteY1" fmla="*/ 120650 h 1181100"/>
                <a:gd name="connsiteX2" fmla="*/ 0 w 825500"/>
                <a:gd name="connsiteY2" fmla="*/ 463550 h 1181100"/>
                <a:gd name="connsiteX3" fmla="*/ 111125 w 825500"/>
                <a:gd name="connsiteY3" fmla="*/ 968375 h 1181100"/>
                <a:gd name="connsiteX4" fmla="*/ 825500 w 825500"/>
                <a:gd name="connsiteY4" fmla="*/ 1174750 h 1181100"/>
                <a:gd name="connsiteX5" fmla="*/ 822325 w 825500"/>
                <a:gd name="connsiteY5" fmla="*/ 118110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5500" h="1181100">
                  <a:moveTo>
                    <a:pt x="615950" y="0"/>
                  </a:moveTo>
                  <a:lnTo>
                    <a:pt x="174625" y="120650"/>
                  </a:lnTo>
                  <a:lnTo>
                    <a:pt x="0" y="463550"/>
                  </a:lnTo>
                  <a:lnTo>
                    <a:pt x="111125" y="968375"/>
                  </a:lnTo>
                  <a:lnTo>
                    <a:pt x="825500" y="1174750"/>
                  </a:lnTo>
                  <a:lnTo>
                    <a:pt x="822325" y="118110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1" name="直線接點 110">
              <a:extLst>
                <a:ext uri="{FF2B5EF4-FFF2-40B4-BE49-F238E27FC236}">
                  <a16:creationId xmlns:a16="http://schemas.microsoft.com/office/drawing/2014/main" id="{45785544-2708-FAAB-C444-3E898B5F131F}"/>
                </a:ext>
              </a:extLst>
            </p:cNvPr>
            <p:cNvCxnSpPr>
              <a:cxnSpLocks/>
            </p:cNvCxnSpPr>
            <p:nvPr/>
          </p:nvCxnSpPr>
          <p:spPr>
            <a:xfrm>
              <a:off x="3668737" y="3199861"/>
              <a:ext cx="1809135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>
              <a:extLst>
                <a:ext uri="{FF2B5EF4-FFF2-40B4-BE49-F238E27FC236}">
                  <a16:creationId xmlns:a16="http://schemas.microsoft.com/office/drawing/2014/main" id="{A89FE058-CAD6-4E6F-2497-A604798DD2FE}"/>
                </a:ext>
              </a:extLst>
            </p:cNvPr>
            <p:cNvCxnSpPr/>
            <p:nvPr/>
          </p:nvCxnSpPr>
          <p:spPr>
            <a:xfrm>
              <a:off x="3668737" y="4382908"/>
              <a:ext cx="1868129" cy="0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2F8F177B-15EA-CDB7-160A-7F5D8ED6E3D3}"/>
              </a:ext>
            </a:extLst>
          </p:cNvPr>
          <p:cNvCxnSpPr>
            <a:cxnSpLocks/>
          </p:cNvCxnSpPr>
          <p:nvPr/>
        </p:nvCxnSpPr>
        <p:spPr>
          <a:xfrm>
            <a:off x="7099443" y="1181053"/>
            <a:ext cx="2341494" cy="0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DC52F7D6-C477-2E2C-3B36-EB9550DDF2DB}"/>
              </a:ext>
            </a:extLst>
          </p:cNvPr>
          <p:cNvCxnSpPr>
            <a:cxnSpLocks/>
          </p:cNvCxnSpPr>
          <p:nvPr/>
        </p:nvCxnSpPr>
        <p:spPr>
          <a:xfrm>
            <a:off x="7099443" y="2227177"/>
            <a:ext cx="2341494" cy="0"/>
          </a:xfrm>
          <a:prstGeom prst="line">
            <a:avLst/>
          </a:prstGeom>
          <a:ln w="190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6820262D-0C2C-1F46-6EFE-CCC0C32EF3C5}"/>
              </a:ext>
            </a:extLst>
          </p:cNvPr>
          <p:cNvCxnSpPr>
            <a:stCxn id="55" idx="1"/>
          </p:cNvCxnSpPr>
          <p:nvPr/>
        </p:nvCxnSpPr>
        <p:spPr>
          <a:xfrm flipV="1">
            <a:off x="7346351" y="3883631"/>
            <a:ext cx="1388221" cy="855726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57522B1F-2FEE-0A74-1227-B65CBC84BC26}"/>
              </a:ext>
            </a:extLst>
          </p:cNvPr>
          <p:cNvCxnSpPr>
            <a:cxnSpLocks/>
          </p:cNvCxnSpPr>
          <p:nvPr/>
        </p:nvCxnSpPr>
        <p:spPr>
          <a:xfrm flipV="1">
            <a:off x="8033995" y="5083831"/>
            <a:ext cx="1866317" cy="1150434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手繪多邊形: 圖案 25">
            <a:extLst>
              <a:ext uri="{FF2B5EF4-FFF2-40B4-BE49-F238E27FC236}">
                <a16:creationId xmlns:a16="http://schemas.microsoft.com/office/drawing/2014/main" id="{99593ADC-8219-00EA-2362-C1A6C2147268}"/>
              </a:ext>
            </a:extLst>
          </p:cNvPr>
          <p:cNvSpPr/>
          <p:nvPr/>
        </p:nvSpPr>
        <p:spPr>
          <a:xfrm>
            <a:off x="2555421" y="661307"/>
            <a:ext cx="1673679" cy="1551214"/>
          </a:xfrm>
          <a:custGeom>
            <a:avLst/>
            <a:gdLst>
              <a:gd name="connsiteX0" fmla="*/ 0 w 1673679"/>
              <a:gd name="connsiteY0" fmla="*/ 1551214 h 1551214"/>
              <a:gd name="connsiteX1" fmla="*/ 1673679 w 1673679"/>
              <a:gd name="connsiteY1" fmla="*/ 947057 h 1551214"/>
              <a:gd name="connsiteX2" fmla="*/ 1330779 w 1673679"/>
              <a:gd name="connsiteY2" fmla="*/ 0 h 1551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3679" h="1551214">
                <a:moveTo>
                  <a:pt x="0" y="1551214"/>
                </a:moveTo>
                <a:lnTo>
                  <a:pt x="1673679" y="947057"/>
                </a:lnTo>
                <a:lnTo>
                  <a:pt x="1330779" y="0"/>
                </a:lnTo>
              </a:path>
            </a:pathLst>
          </a:cu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695FEE2-DA9B-8157-8C59-5BB263119E21}"/>
              </a:ext>
            </a:extLst>
          </p:cNvPr>
          <p:cNvSpPr txBox="1"/>
          <p:nvPr/>
        </p:nvSpPr>
        <p:spPr>
          <a:xfrm>
            <a:off x="7658225" y="1335125"/>
            <a:ext cx="921564" cy="511147"/>
          </a:xfrm>
          <a:prstGeom prst="rect">
            <a:avLst/>
          </a:prstGeom>
          <a:noFill/>
        </p:spPr>
        <p:txBody>
          <a:bodyPr wrap="square" lIns="180000" tIns="0" rIns="180000" bIns="144000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</a:rPr>
              <a:t>120</a:t>
            </a:r>
            <a:r>
              <a:rPr lang="en-US" altLang="zh-TW" b="1" baseline="40000" dirty="0">
                <a:latin typeface="+mj-lt"/>
                <a:ea typeface="微軟正黑體" panose="020B0604030504040204" pitchFamily="34" charset="-120"/>
              </a:rPr>
              <a:t>o</a:t>
            </a:r>
          </a:p>
        </p:txBody>
      </p:sp>
      <p:sp>
        <p:nvSpPr>
          <p:cNvPr id="54" name="手繪多邊形: 圖案 53">
            <a:extLst>
              <a:ext uri="{FF2B5EF4-FFF2-40B4-BE49-F238E27FC236}">
                <a16:creationId xmlns:a16="http://schemas.microsoft.com/office/drawing/2014/main" id="{37DEB818-5D99-D6AE-C2C9-EC5B9A81E172}"/>
              </a:ext>
            </a:extLst>
          </p:cNvPr>
          <p:cNvSpPr/>
          <p:nvPr/>
        </p:nvSpPr>
        <p:spPr>
          <a:xfrm>
            <a:off x="8410575" y="2197100"/>
            <a:ext cx="94847" cy="206375"/>
          </a:xfrm>
          <a:custGeom>
            <a:avLst/>
            <a:gdLst>
              <a:gd name="connsiteX0" fmla="*/ 79375 w 94847"/>
              <a:gd name="connsiteY0" fmla="*/ 0 h 206375"/>
              <a:gd name="connsiteX1" fmla="*/ 88900 w 94847"/>
              <a:gd name="connsiteY1" fmla="*/ 82550 h 206375"/>
              <a:gd name="connsiteX2" fmla="*/ 0 w 94847"/>
              <a:gd name="connsiteY2" fmla="*/ 206375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847" h="206375">
                <a:moveTo>
                  <a:pt x="79375" y="0"/>
                </a:moveTo>
                <a:cubicBezTo>
                  <a:pt x="90752" y="24077"/>
                  <a:pt x="102129" y="48154"/>
                  <a:pt x="88900" y="82550"/>
                </a:cubicBezTo>
                <a:cubicBezTo>
                  <a:pt x="75671" y="116946"/>
                  <a:pt x="37835" y="161660"/>
                  <a:pt x="0" y="206375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18448C5D-56B5-8A2C-C852-BF24B2F0E83A}"/>
              </a:ext>
            </a:extLst>
          </p:cNvPr>
          <p:cNvGrpSpPr/>
          <p:nvPr/>
        </p:nvGrpSpPr>
        <p:grpSpPr>
          <a:xfrm>
            <a:off x="273438" y="2728269"/>
            <a:ext cx="2777597" cy="1580036"/>
            <a:chOff x="273438" y="2817720"/>
            <a:chExt cx="2777597" cy="1580036"/>
          </a:xfrm>
        </p:grpSpPr>
        <p:sp>
          <p:nvSpPr>
            <p:cNvPr id="32" name="手繪多邊形: 圖案 31">
              <a:extLst>
                <a:ext uri="{FF2B5EF4-FFF2-40B4-BE49-F238E27FC236}">
                  <a16:creationId xmlns:a16="http://schemas.microsoft.com/office/drawing/2014/main" id="{8B55CF28-451B-62F5-9BCF-CFBD00D523E3}"/>
                </a:ext>
              </a:extLst>
            </p:cNvPr>
            <p:cNvSpPr/>
            <p:nvPr/>
          </p:nvSpPr>
          <p:spPr>
            <a:xfrm>
              <a:off x="922027" y="2817720"/>
              <a:ext cx="1673679" cy="1580033"/>
            </a:xfrm>
            <a:custGeom>
              <a:avLst/>
              <a:gdLst>
                <a:gd name="connsiteX0" fmla="*/ 0 w 1673679"/>
                <a:gd name="connsiteY0" fmla="*/ 1551214 h 1551214"/>
                <a:gd name="connsiteX1" fmla="*/ 1673679 w 1673679"/>
                <a:gd name="connsiteY1" fmla="*/ 947057 h 1551214"/>
                <a:gd name="connsiteX2" fmla="*/ 1330779 w 1673679"/>
                <a:gd name="connsiteY2" fmla="*/ 0 h 155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3679" h="1551214">
                  <a:moveTo>
                    <a:pt x="0" y="1551214"/>
                  </a:moveTo>
                  <a:lnTo>
                    <a:pt x="1673679" y="947057"/>
                  </a:lnTo>
                  <a:lnTo>
                    <a:pt x="1330779" y="0"/>
                  </a:lnTo>
                </a:path>
              </a:pathLst>
            </a:custGeom>
            <a:noFill/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64F4E8A1-7FFB-592B-8B8B-3690B462F2B0}"/>
                </a:ext>
              </a:extLst>
            </p:cNvPr>
            <p:cNvCxnSpPr/>
            <p:nvPr/>
          </p:nvCxnSpPr>
          <p:spPr>
            <a:xfrm>
              <a:off x="273438" y="2817721"/>
              <a:ext cx="2759604" cy="0"/>
            </a:xfrm>
            <a:prstGeom prst="line">
              <a:avLst/>
            </a:prstGeom>
            <a:ln w="22225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9F19BAD2-CDE2-5070-50E1-F13FF7E8C347}"/>
                </a:ext>
              </a:extLst>
            </p:cNvPr>
            <p:cNvCxnSpPr/>
            <p:nvPr/>
          </p:nvCxnSpPr>
          <p:spPr>
            <a:xfrm>
              <a:off x="291431" y="4397756"/>
              <a:ext cx="2759604" cy="0"/>
            </a:xfrm>
            <a:prstGeom prst="line">
              <a:avLst/>
            </a:prstGeom>
            <a:ln w="22225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1D260763-3CC6-C013-E8C7-46C16B35DB97}"/>
              </a:ext>
            </a:extLst>
          </p:cNvPr>
          <p:cNvCxnSpPr/>
          <p:nvPr/>
        </p:nvCxnSpPr>
        <p:spPr>
          <a:xfrm>
            <a:off x="306463" y="3697269"/>
            <a:ext cx="2759604" cy="0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994200A7-D9EA-4EB9-78BE-A8A50AEAFCF3}"/>
              </a:ext>
            </a:extLst>
          </p:cNvPr>
          <p:cNvCxnSpPr>
            <a:cxnSpLocks/>
          </p:cNvCxnSpPr>
          <p:nvPr/>
        </p:nvCxnSpPr>
        <p:spPr>
          <a:xfrm>
            <a:off x="3794738" y="2888945"/>
            <a:ext cx="1496135" cy="0"/>
          </a:xfrm>
          <a:prstGeom prst="line">
            <a:avLst/>
          </a:prstGeom>
          <a:ln w="190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0C03EE7C-2686-6CDD-A01A-3DC9B834DEC4}"/>
              </a:ext>
            </a:extLst>
          </p:cNvPr>
          <p:cNvCxnSpPr>
            <a:cxnSpLocks/>
          </p:cNvCxnSpPr>
          <p:nvPr/>
        </p:nvCxnSpPr>
        <p:spPr>
          <a:xfrm>
            <a:off x="3687164" y="3351346"/>
            <a:ext cx="1529032" cy="0"/>
          </a:xfrm>
          <a:prstGeom prst="line">
            <a:avLst/>
          </a:prstGeom>
          <a:ln w="190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0A5C8F5-4CD1-EF60-0369-E05820DA73EE}"/>
              </a:ext>
            </a:extLst>
          </p:cNvPr>
          <p:cNvCxnSpPr>
            <a:cxnSpLocks/>
          </p:cNvCxnSpPr>
          <p:nvPr/>
        </p:nvCxnSpPr>
        <p:spPr>
          <a:xfrm>
            <a:off x="3687164" y="4035172"/>
            <a:ext cx="1511270" cy="0"/>
          </a:xfrm>
          <a:prstGeom prst="line">
            <a:avLst/>
          </a:prstGeom>
          <a:ln w="190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053982A2-A1B0-53CC-C980-0B485B65142B}"/>
                  </a:ext>
                </a:extLst>
              </p14:cNvPr>
              <p14:cNvContentPartPr/>
              <p14:nvPr/>
            </p14:nvContentPartPr>
            <p14:xfrm>
              <a:off x="910080" y="1197000"/>
              <a:ext cx="3771720" cy="480780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053982A2-A1B0-53CC-C980-0B485B6514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0720" y="1187640"/>
                <a:ext cx="3790440" cy="48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3A6FD359-7EB5-2A86-E282-8DA4E8B7E77C}"/>
                  </a:ext>
                </a:extLst>
              </p14:cNvPr>
              <p14:cNvContentPartPr/>
              <p14:nvPr/>
            </p14:nvContentPartPr>
            <p14:xfrm>
              <a:off x="649800" y="2704680"/>
              <a:ext cx="2604960" cy="325908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3A6FD359-7EB5-2A86-E282-8DA4E8B7E7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0440" y="2695320"/>
                <a:ext cx="2623680" cy="327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20D48EEA-1B89-1B37-C6FE-5E9C2B1A21D5}"/>
                  </a:ext>
                </a:extLst>
              </p14:cNvPr>
              <p14:cNvContentPartPr/>
              <p14:nvPr/>
            </p14:nvContentPartPr>
            <p14:xfrm>
              <a:off x="4369680" y="2814120"/>
              <a:ext cx="1824480" cy="102096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20D48EEA-1B89-1B37-C6FE-5E9C2B1A21D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60320" y="2804760"/>
                <a:ext cx="1843200" cy="10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8092F269-34C9-2CE0-5973-9FF8FFE7BA88}"/>
                  </a:ext>
                </a:extLst>
              </p14:cNvPr>
              <p14:cNvContentPartPr/>
              <p14:nvPr/>
            </p14:nvContentPartPr>
            <p14:xfrm>
              <a:off x="8150040" y="1431720"/>
              <a:ext cx="3834360" cy="101556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8092F269-34C9-2CE0-5973-9FF8FFE7BA8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140680" y="1422360"/>
                <a:ext cx="3853080" cy="103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119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59" grpId="0" animBg="1"/>
      <p:bldP spid="56" grpId="0" animBg="1"/>
      <p:bldP spid="51" grpId="0" animBg="1"/>
      <p:bldP spid="36" grpId="0" animBg="1"/>
      <p:bldP spid="73" grpId="0" animBg="1"/>
      <p:bldP spid="72" grpId="0" animBg="1"/>
      <p:bldP spid="2" grpId="0" animBg="1"/>
      <p:bldP spid="91" grpId="0"/>
      <p:bldP spid="115" grpId="0"/>
      <p:bldP spid="19" grpId="0"/>
      <p:bldP spid="52" grpId="0"/>
      <p:bldP spid="53" grpId="0"/>
      <p:bldP spid="55" grpId="0" animBg="1"/>
      <p:bldP spid="74" grpId="0"/>
      <p:bldP spid="75" grpId="0"/>
      <p:bldP spid="77" grpId="0"/>
      <p:bldP spid="81" grpId="0" animBg="1"/>
      <p:bldP spid="106" grpId="0" animBg="1"/>
      <p:bldP spid="37" grpId="0"/>
      <p:bldP spid="5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23946</TotalTime>
  <Words>493</Words>
  <Application>Microsoft Office PowerPoint</Application>
  <PresentationFormat>寬螢幕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1177</cp:revision>
  <dcterms:created xsi:type="dcterms:W3CDTF">2015-07-26T15:18:38Z</dcterms:created>
  <dcterms:modified xsi:type="dcterms:W3CDTF">2024-07-19T09:08:10Z</dcterms:modified>
</cp:coreProperties>
</file>