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0" r:id="rId2"/>
    <p:sldId id="401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12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00FF"/>
    <a:srgbClr val="FFFFCC"/>
    <a:srgbClr val="FFCC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93997-439D-4402-8FF6-B467EFD23413}" v="19" dt="2024-03-20T05:11:15.881"/>
    <p1510:client id="{442745C5-D67C-4225-BB1B-D11A44EEDE38}" v="24" dt="2024-03-19T06:06:38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0296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716" y="32"/>
      </p:cViewPr>
      <p:guideLst>
        <p:guide pos="3840"/>
        <p:guide orient="horz" pos="1298"/>
      </p:guideLst>
    </p:cSldViewPr>
  </p:slideViewPr>
  <p:notesTextViewPr>
    <p:cViewPr>
      <p:scale>
        <a:sx n="200" d="100"/>
        <a:sy n="200" d="100"/>
      </p:scale>
      <p:origin x="0" y="-40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A93997-439D-4402-8FF6-B467EFD23413}"/>
    <pc:docChg chg="undo custSel addSld delSld modSld sldOrd">
      <pc:chgData name="代數白痴 顧" userId="316db6a4f7ef8138" providerId="LiveId" clId="{1AA93997-439D-4402-8FF6-B467EFD23413}" dt="2024-03-20T05:11:53.076" v="1322" actId="20577"/>
      <pc:docMkLst>
        <pc:docMk/>
      </pc:docMkLst>
      <pc:sldChg chg="del ord">
        <pc:chgData name="代數白痴 顧" userId="316db6a4f7ef8138" providerId="LiveId" clId="{1AA93997-439D-4402-8FF6-B467EFD23413}" dt="2024-03-20T05:11:40.632" v="1321" actId="2696"/>
        <pc:sldMkLst>
          <pc:docMk/>
          <pc:sldMk cId="3174299720" sldId="399"/>
        </pc:sldMkLst>
      </pc:sldChg>
      <pc:sldChg chg="addSp delSp modSp add mod modNotesTx">
        <pc:chgData name="代數白痴 顧" userId="316db6a4f7ef8138" providerId="LiveId" clId="{1AA93997-439D-4402-8FF6-B467EFD23413}" dt="2024-03-20T05:11:53.076" v="1322" actId="20577"/>
        <pc:sldMkLst>
          <pc:docMk/>
          <pc:sldMk cId="2002568168" sldId="400"/>
        </pc:sldMkLst>
        <pc:spChg chg="mod">
          <ac:chgData name="代數白痴 顧" userId="316db6a4f7ef8138" providerId="LiveId" clId="{1AA93997-439D-4402-8FF6-B467EFD23413}" dt="2024-03-20T04:57:24.799" v="368" actId="1035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9" creationId="{9FF010B8-B5F9-634B-EF96-26A2B7ED7BC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0" creationId="{44134916-D2B4-0B91-BBEF-76911512E3C2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1" creationId="{E3C4068B-919E-56C2-3D9A-A0BC9FA243C2}"/>
          </ac:spMkLst>
        </pc:spChg>
        <pc:spChg chg="del mod">
          <ac:chgData name="代數白痴 顧" userId="316db6a4f7ef8138" providerId="LiveId" clId="{1AA93997-439D-4402-8FF6-B467EFD23413}" dt="2024-03-20T04:53:04.499" v="3" actId="478"/>
          <ac:spMkLst>
            <pc:docMk/>
            <pc:sldMk cId="2002568168" sldId="400"/>
            <ac:spMk id="14" creationId="{2C6AA5E5-5773-B058-FF38-E4962F9D45D9}"/>
          </ac:spMkLst>
        </pc:spChg>
        <pc:spChg chg="del">
          <ac:chgData name="代數白痴 顧" userId="316db6a4f7ef8138" providerId="LiveId" clId="{1AA93997-439D-4402-8FF6-B467EFD23413}" dt="2024-03-20T04:53:05.684" v="5" actId="478"/>
          <ac:spMkLst>
            <pc:docMk/>
            <pc:sldMk cId="2002568168" sldId="400"/>
            <ac:spMk id="16" creationId="{4D732A4E-17E8-A91D-A4CD-A93136EA164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7" creationId="{0D2E2C52-4FAD-6474-9630-31331474FD07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8" creationId="{A40B4511-D7EE-4CEA-A0A1-75CAE649E4F9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9" creationId="{37387CC8-3139-E8CA-09D0-036BB9780E9F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0" creationId="{73A34C49-BCE5-F460-512A-C3E4FAB44120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1" creationId="{35BC9DE3-903C-7172-F9D8-CDFDA7C05BD6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2" creationId="{42F816D9-8BAC-19EB-9AAB-11D316EF5BD7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26" creationId="{B3139587-9B36-7CD4-B29D-5705D3BCE73B}"/>
          </ac:spMkLst>
        </pc:spChg>
        <pc:spChg chg="mod topLvl">
          <ac:chgData name="代數白痴 顧" userId="316db6a4f7ef8138" providerId="LiveId" clId="{1AA93997-439D-4402-8FF6-B467EFD23413}" dt="2024-03-20T05:09:18.884" v="966" actId="20577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AA93997-439D-4402-8FF6-B467EFD23413}" dt="2024-03-20T05:03:12.691" v="479" actId="692"/>
          <ac:spMkLst>
            <pc:docMk/>
            <pc:sldMk cId="2002568168" sldId="400"/>
            <ac:spMk id="30" creationId="{00BFCEAB-27E1-B723-B96C-B7450C03B13C}"/>
          </ac:spMkLst>
        </pc:spChg>
        <pc:spChg chg="add mod">
          <ac:chgData name="代數白痴 顧" userId="316db6a4f7ef8138" providerId="LiveId" clId="{1AA93997-439D-4402-8FF6-B467EFD23413}" dt="2024-03-20T05:03:16.847" v="480" actId="692"/>
          <ac:spMkLst>
            <pc:docMk/>
            <pc:sldMk cId="2002568168" sldId="400"/>
            <ac:spMk id="31" creationId="{C501F80C-B55A-8BFB-4E4F-DDDB79A27B07}"/>
          </ac:spMkLst>
        </pc:spChg>
        <pc:spChg chg="add mod">
          <ac:chgData name="代數白痴 顧" userId="316db6a4f7ef8138" providerId="LiveId" clId="{1AA93997-439D-4402-8FF6-B467EFD23413}" dt="2024-03-20T05:03:31.531" v="486" actId="1036"/>
          <ac:spMkLst>
            <pc:docMk/>
            <pc:sldMk cId="2002568168" sldId="400"/>
            <ac:spMk id="32" creationId="{49E7A857-5529-580F-C289-908025A07D0A}"/>
          </ac:spMkLst>
        </pc:spChg>
        <pc:spChg chg="add mod">
          <ac:chgData name="代數白痴 顧" userId="316db6a4f7ef8138" providerId="LiveId" clId="{1AA93997-439D-4402-8FF6-B467EFD23413}" dt="2024-03-20T05:04:34.737" v="506" actId="1076"/>
          <ac:spMkLst>
            <pc:docMk/>
            <pc:sldMk cId="2002568168" sldId="400"/>
            <ac:spMk id="33" creationId="{68D73627-6CC4-7AAF-B1B7-A2642CA7CF2D}"/>
          </ac:spMkLst>
        </pc:spChg>
        <pc:spChg chg="add mod">
          <ac:chgData name="代數白痴 顧" userId="316db6a4f7ef8138" providerId="LiveId" clId="{1AA93997-439D-4402-8FF6-B467EFD23413}" dt="2024-03-20T05:04:25.329" v="504" actId="1076"/>
          <ac:spMkLst>
            <pc:docMk/>
            <pc:sldMk cId="2002568168" sldId="400"/>
            <ac:spMk id="34" creationId="{899740C3-C1F6-67EF-FC95-03CD1C5D535E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0" creationId="{C73E72E0-965C-F8F9-E4FF-A2B1DAE0DC9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1" creationId="{DFFD671E-7D62-8CDF-041B-DCBF3B3F3AFF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2" creationId="{CD1B7282-2562-2721-397F-7F73AE7C95F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3" creationId="{3500D3E4-F32E-A928-6B56-C861AA26467F}"/>
          </ac:spMkLst>
        </pc:spChg>
        <pc:spChg chg="del">
          <ac:chgData name="代數白痴 顧" userId="316db6a4f7ef8138" providerId="LiveId" clId="{1AA93997-439D-4402-8FF6-B467EFD23413}" dt="2024-03-20T04:53:05.053" v="4" actId="478"/>
          <ac:spMkLst>
            <pc:docMk/>
            <pc:sldMk cId="2002568168" sldId="400"/>
            <ac:spMk id="44" creationId="{D0C7C1EE-3E22-B171-0748-2709849538B9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5" creationId="{98343EE8-B01F-E722-531C-23212FA58708}"/>
          </ac:spMkLst>
        </pc:spChg>
        <pc:spChg chg="mod topLvl">
          <ac:chgData name="代數白痴 顧" userId="316db6a4f7ef8138" providerId="LiveId" clId="{1AA93997-439D-4402-8FF6-B467EFD23413}" dt="2024-03-20T05:10:04.038" v="977" actId="947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6" creationId="{980E1D83-634D-D3F7-AC8D-A5CC10E617AA}"/>
          </ac:spMkLst>
        </pc:spChg>
        <pc:spChg chg="mod topLvl">
          <ac:chgData name="代數白痴 顧" userId="316db6a4f7ef8138" providerId="LiveId" clId="{1AA93997-439D-4402-8FF6-B467EFD23413}" dt="2024-03-20T05:03:52.529" v="491" actId="1076"/>
          <ac:spMkLst>
            <pc:docMk/>
            <pc:sldMk cId="2002568168" sldId="400"/>
            <ac:spMk id="65" creationId="{458F5F73-03D4-E675-76FD-19693FD0F61A}"/>
          </ac:spMkLst>
        </pc:spChg>
        <pc:spChg chg="mod topLvl">
          <ac:chgData name="代數白痴 顧" userId="316db6a4f7ef8138" providerId="LiveId" clId="{1AA93997-439D-4402-8FF6-B467EFD23413}" dt="2024-03-20T05:03:49.560" v="490" actId="1076"/>
          <ac:spMkLst>
            <pc:docMk/>
            <pc:sldMk cId="2002568168" sldId="400"/>
            <ac:spMk id="66" creationId="{E906DE12-DC24-FC83-C206-5F1559B07C29}"/>
          </ac:spMkLst>
        </pc:spChg>
        <pc:spChg chg="mod topLvl">
          <ac:chgData name="代數白痴 顧" userId="316db6a4f7ef8138" providerId="LiveId" clId="{1AA93997-439D-4402-8FF6-B467EFD23413}" dt="2024-03-20T05:03:58.913" v="492" actId="1076"/>
          <ac:spMkLst>
            <pc:docMk/>
            <pc:sldMk cId="2002568168" sldId="400"/>
            <ac:spMk id="67" creationId="{8B42F1A6-14F5-DB76-3A57-262526FA2D10}"/>
          </ac:spMkLst>
        </pc:spChg>
        <pc:spChg chg="mod topLvl">
          <ac:chgData name="代數白痴 顧" userId="316db6a4f7ef8138" providerId="LiveId" clId="{1AA93997-439D-4402-8FF6-B467EFD23413}" dt="2024-03-20T05:04:03.929" v="493" actId="1076"/>
          <ac:spMkLst>
            <pc:docMk/>
            <pc:sldMk cId="2002568168" sldId="400"/>
            <ac:spMk id="68" creationId="{15A15F28-B1B0-ACA2-2906-2CDF8553FECF}"/>
          </ac:spMkLst>
        </pc:spChg>
        <pc:spChg chg="mod topLvl">
          <ac:chgData name="代數白痴 顧" userId="316db6a4f7ef8138" providerId="LiveId" clId="{1AA93997-439D-4402-8FF6-B467EFD23413}" dt="2024-03-20T05:04:31.369" v="505" actId="1076"/>
          <ac:spMkLst>
            <pc:docMk/>
            <pc:sldMk cId="2002568168" sldId="400"/>
            <ac:spMk id="69" creationId="{6A44CB1E-18FE-A8CB-0529-7FD1915B2AE9}"/>
          </ac:spMkLst>
        </pc:spChg>
        <pc:grpChg chg="del">
          <ac:chgData name="代數白痴 顧" userId="316db6a4f7ef8138" providerId="LiveId" clId="{1AA93997-439D-4402-8FF6-B467EFD23413}" dt="2024-03-20T04:53:01.989" v="1" actId="478"/>
          <ac:grpSpMkLst>
            <pc:docMk/>
            <pc:sldMk cId="2002568168" sldId="400"/>
            <ac:grpSpMk id="15" creationId="{1E9A1610-66F8-2A0C-F6C6-E18FE45F879B}"/>
          </ac:grpSpMkLst>
        </pc:grpChg>
        <pc:grpChg chg="del mod topLvl">
          <ac:chgData name="代數白痴 顧" userId="316db6a4f7ef8138" providerId="LiveId" clId="{1AA93997-439D-4402-8FF6-B467EFD23413}" dt="2024-03-20T05:01:09.243" v="460" actId="165"/>
          <ac:grpSpMkLst>
            <pc:docMk/>
            <pc:sldMk cId="2002568168" sldId="400"/>
            <ac:grpSpMk id="24" creationId="{2A890370-EF2A-2F90-CFC9-F2BF1E23E46C}"/>
          </ac:grpSpMkLst>
        </pc:grpChg>
        <pc:grpChg chg="del">
          <ac:chgData name="代數白痴 顧" userId="316db6a4f7ef8138" providerId="LiveId" clId="{1AA93997-439D-4402-8FF6-B467EFD23413}" dt="2024-03-20T05:01:02.332" v="458" actId="165"/>
          <ac:grpSpMkLst>
            <pc:docMk/>
            <pc:sldMk cId="2002568168" sldId="400"/>
            <ac:grpSpMk id="25" creationId="{943BED93-F276-6192-2B67-904AFD78C3D9}"/>
          </ac:grpSpMkLst>
        </pc:grpChg>
        <pc:picChg chg="add del mod ord">
          <ac:chgData name="代數白痴 顧" userId="316db6a4f7ef8138" providerId="LiveId" clId="{1AA93997-439D-4402-8FF6-B467EFD23413}" dt="2024-03-20T05:00:42.406" v="456" actId="478"/>
          <ac:picMkLst>
            <pc:docMk/>
            <pc:sldMk cId="2002568168" sldId="400"/>
            <ac:picMk id="8" creationId="{BAE1FFF8-EDFD-CF01-B41C-F880783B4E6C}"/>
          </ac:picMkLst>
        </pc:picChg>
        <pc:picChg chg="add del mod">
          <ac:chgData name="代數白痴 顧" userId="316db6a4f7ef8138" providerId="LiveId" clId="{1AA93997-439D-4402-8FF6-B467EFD23413}" dt="2024-03-20T05:04:36.589" v="507" actId="478"/>
          <ac:picMkLst>
            <pc:docMk/>
            <pc:sldMk cId="2002568168" sldId="400"/>
            <ac:picMk id="29" creationId="{481C69C2-37F7-0681-1712-8424992C288F}"/>
          </ac:picMkLst>
        </pc:picChg>
        <pc:cxnChg chg="add mod">
          <ac:chgData name="代數白痴 顧" userId="316db6a4f7ef8138" providerId="LiveId" clId="{1AA93997-439D-4402-8FF6-B467EFD23413}" dt="2024-03-20T04:57:36.210" v="420" actId="1038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AA93997-439D-4402-8FF6-B467EFD23413}" dt="2024-03-20T04:57:05.862" v="299" actId="1037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AA93997-439D-4402-8FF6-B467EFD23413}" dt="2024-03-20T04:57:11.515" v="303" actId="1038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AA93997-439D-4402-8FF6-B467EFD23413}" dt="2024-03-20T04:57:40.232" v="421" actId="1038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AA93997-439D-4402-8FF6-B467EFD23413}" dt="2024-03-20T05:10:46.678" v="1076" actId="1036"/>
          <ac:cxnSpMkLst>
            <pc:docMk/>
            <pc:sldMk cId="2002568168" sldId="400"/>
            <ac:cxnSpMk id="35" creationId="{167E1449-D29C-1813-C20D-A64DDB752E9C}"/>
          </ac:cxnSpMkLst>
        </pc:cxnChg>
        <pc:cxnChg chg="add mod">
          <ac:chgData name="代數白痴 顧" userId="316db6a4f7ef8138" providerId="LiveId" clId="{1AA93997-439D-4402-8FF6-B467EFD23413}" dt="2024-03-20T05:11:30.008" v="1320" actId="1037"/>
          <ac:cxnSpMkLst>
            <pc:docMk/>
            <pc:sldMk cId="2002568168" sldId="400"/>
            <ac:cxnSpMk id="36" creationId="{725FAB0F-403B-BFD5-2BD0-AC7E204903B9}"/>
          </ac:cxnSpMkLst>
        </pc:cxnChg>
        <pc:cxnChg chg="add mod">
          <ac:chgData name="代數白痴 顧" userId="316db6a4f7ef8138" providerId="LiveId" clId="{1AA93997-439D-4402-8FF6-B467EFD23413}" dt="2024-03-20T05:11:14.687" v="1236" actId="1037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1AA93997-439D-4402-8FF6-B467EFD23413}" dt="2024-03-20T05:11:25.906" v="1316" actId="1037"/>
          <ac:cxnSpMkLst>
            <pc:docMk/>
            <pc:sldMk cId="2002568168" sldId="400"/>
            <ac:cxnSpMk id="38" creationId="{C6772437-29B0-AA38-C372-62A187EC3C22}"/>
          </ac:cxnSpMkLst>
        </pc:cxnChg>
        <pc:cxnChg chg="mod topLvl">
          <ac:chgData name="代數白痴 顧" userId="316db6a4f7ef8138" providerId="LiveId" clId="{1AA93997-439D-4402-8FF6-B467EFD23413}" dt="2024-03-20T05:10:22.437" v="1033" actId="1038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1AA93997-439D-4402-8FF6-B467EFD23413}" dt="2024-03-20T05:10:30.011" v="1043" actId="1038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1AA93997-439D-4402-8FF6-B467EFD23413}" dt="2024-03-20T05:10:37.067" v="1067" actId="1037"/>
          <ac:cxnSpMkLst>
            <pc:docMk/>
            <pc:sldMk cId="2002568168" sldId="400"/>
            <ac:cxnSpMk id="50" creationId="{CE7D25A2-2479-B9C2-BE7E-7EC58120BD13}"/>
          </ac:cxnSpMkLst>
        </pc:cxnChg>
        <pc:cxnChg chg="mod topLvl">
          <ac:chgData name="代數白痴 顧" userId="316db6a4f7ef8138" providerId="LiveId" clId="{1AA93997-439D-4402-8FF6-B467EFD23413}" dt="2024-03-20T05:01:02.332" v="458" actId="165"/>
          <ac:cxnSpMkLst>
            <pc:docMk/>
            <pc:sldMk cId="2002568168" sldId="400"/>
            <ac:cxnSpMk id="54" creationId="{C85B2D53-5B5A-9AC0-2275-87E619C4DFE5}"/>
          </ac:cxnSpMkLst>
        </pc:cxn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442745C5-D67C-4225-BB1B-D11A44EEDE38}"/>
    <pc:docChg chg="custSel addSld delSld modSld">
      <pc:chgData name="代數白痴 顧" userId="316db6a4f7ef8138" providerId="LiveId" clId="{442745C5-D67C-4225-BB1B-D11A44EEDE38}" dt="2024-03-19T06:06:56.550" v="1037" actId="1035"/>
      <pc:docMkLst>
        <pc:docMk/>
      </pc:docMkLst>
      <pc:sldChg chg="del">
        <pc:chgData name="代數白痴 顧" userId="316db6a4f7ef8138" providerId="LiveId" clId="{442745C5-D67C-4225-BB1B-D11A44EEDE38}" dt="2024-03-19T05:29:52.754" v="0" actId="2696"/>
        <pc:sldMkLst>
          <pc:docMk/>
          <pc:sldMk cId="2794326291" sldId="398"/>
        </pc:sldMkLst>
      </pc:sldChg>
      <pc:sldChg chg="addSp delSp modSp mod modTransition">
        <pc:chgData name="代數白痴 顧" userId="316db6a4f7ef8138" providerId="LiveId" clId="{442745C5-D67C-4225-BB1B-D11A44EEDE38}" dt="2024-03-19T06:06:56.550" v="1037" actId="1035"/>
        <pc:sldMkLst>
          <pc:docMk/>
          <pc:sldMk cId="3174299720" sldId="399"/>
        </pc:sldMkLst>
        <pc:spChg chg="mod">
          <ac:chgData name="代數白痴 顧" userId="316db6a4f7ef8138" providerId="LiveId" clId="{442745C5-D67C-4225-BB1B-D11A44EEDE38}" dt="2024-03-19T05:34:06.242" v="344" actId="20577"/>
          <ac:spMkLst>
            <pc:docMk/>
            <pc:sldMk cId="3174299720" sldId="399"/>
            <ac:spMk id="6" creationId="{CEEB7751-993F-9058-CC83-7E99352B29AD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2" creationId="{48A9B945-8729-7431-E6DF-C1D979E6882F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3" creationId="{F0079382-BD25-262B-412A-241281B7AE0D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4" creationId="{2C6AA5E5-5773-B058-FF38-E4962F9D45D9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6" creationId="{4D732A4E-17E8-A91D-A4CD-A93136EA1641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8" creationId="{A40B4511-D7EE-4CEA-A0A1-75CAE649E4F9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9" creationId="{37387CC8-3139-E8CA-09D0-036BB9780E9F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0" creationId="{73A34C49-BCE5-F460-512A-C3E4FAB44120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1" creationId="{35BC9DE3-903C-7172-F9D8-CDFDA7C05BD6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2" creationId="{42F816D9-8BAC-19EB-9AAB-11D316EF5BD7}"/>
          </ac:spMkLst>
        </pc:spChg>
        <pc:spChg chg="mod">
          <ac:chgData name="代數白痴 顧" userId="316db6a4f7ef8138" providerId="LiveId" clId="{442745C5-D67C-4225-BB1B-D11A44EEDE38}" dt="2024-03-19T05:30:06.698" v="35" actId="20577"/>
          <ac:spMkLst>
            <pc:docMk/>
            <pc:sldMk cId="3174299720" sldId="399"/>
            <ac:spMk id="23" creationId="{3851CD1E-8037-4C3B-D89A-8BB0433A7809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0" creationId="{C73E72E0-965C-F8F9-E4FF-A2B1DAE0DC9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1" creationId="{DFFD671E-7D62-8CDF-041B-DCBF3B3F3AF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2" creationId="{CD1B7282-2562-2721-397F-7F73AE7C95F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3" creationId="{3500D3E4-F32E-A928-6B56-C861AA26467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4" creationId="{D0C7C1EE-3E22-B171-0748-2709849538B9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5" creationId="{98343EE8-B01F-E722-531C-23212FA58708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2" creationId="{AA1D6992-C3F4-8400-1B34-6E1E0CD1D94F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1" creationId="{95175AB6-9F5F-50BA-DF92-B7FD2DDD7829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2" creationId="{3A478BC9-0BDF-D885-06C2-A25993DB6F95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3" creationId="{2D73994D-4045-0653-455F-BFDF2AD2D506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5" creationId="{458F5F73-03D4-E675-76FD-19693FD0F61A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6" creationId="{E906DE12-DC24-FC83-C206-5F1559B07C29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7" creationId="{8B42F1A6-14F5-DB76-3A57-262526FA2D10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8" creationId="{15A15F28-B1B0-ACA2-2906-2CDF8553FECF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42745C5-D67C-4225-BB1B-D11A44EEDE38}" dt="2024-03-19T06:06:56.550" v="1037" actId="1035"/>
          <ac:grpSpMkLst>
            <pc:docMk/>
            <pc:sldMk cId="3174299720" sldId="399"/>
            <ac:grpSpMk id="15" creationId="{1E9A1610-66F8-2A0C-F6C6-E18FE45F879B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4" creationId="{2A890370-EF2A-2F90-CFC9-F2BF1E23E46C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5" creationId="{943BED93-F276-6192-2B67-904AFD78C3D9}"/>
          </ac:grpSpMkLst>
        </pc:grpChg>
        <pc:grpChg chg="del">
          <ac:chgData name="代數白痴 顧" userId="316db6a4f7ef8138" providerId="LiveId" clId="{442745C5-D67C-4225-BB1B-D11A44EEDE38}" dt="2024-03-19T05:30:19.135" v="42" actId="478"/>
          <ac:grpSpMkLst>
            <pc:docMk/>
            <pc:sldMk cId="3174299720" sldId="399"/>
            <ac:grpSpMk id="39" creationId="{85BA0BA3-B5BF-3D80-C37E-504E842A2002}"/>
          </ac:grpSpMkLst>
        </pc:grpChg>
        <pc:grpChg chg="del mod topLvl">
          <ac:chgData name="代數白痴 顧" userId="316db6a4f7ef8138" providerId="LiveId" clId="{442745C5-D67C-4225-BB1B-D11A44EEDE38}" dt="2024-03-19T06:01:35.425" v="546" actId="478"/>
          <ac:grpSpMkLst>
            <pc:docMk/>
            <pc:sldMk cId="3174299720" sldId="399"/>
            <ac:grpSpMk id="64" creationId="{3F5D846F-A32A-5C78-C786-2222F8B8CE93}"/>
          </ac:grpSpMkLst>
        </pc:grpChg>
        <pc:grpChg chg="del">
          <ac:chgData name="代數白痴 顧" userId="316db6a4f7ef8138" providerId="LiveId" clId="{442745C5-D67C-4225-BB1B-D11A44EEDE38}" dt="2024-03-19T06:01:16.004" v="540" actId="165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42745C5-D67C-4225-BB1B-D11A44EEDE38}" dt="2024-03-19T05:37:25.831" v="481" actId="478"/>
          <ac:picMkLst>
            <pc:docMk/>
            <pc:sldMk cId="3174299720" sldId="399"/>
            <ac:picMk id="11" creationId="{3B270364-9D9A-8D75-FD68-D75A52185588}"/>
          </ac:picMkLst>
        </pc:picChg>
        <pc:picChg chg="add del mod">
          <ac:chgData name="代數白痴 顧" userId="316db6a4f7ef8138" providerId="LiveId" clId="{442745C5-D67C-4225-BB1B-D11A44EEDE38}" dt="2024-03-19T06:01:08.643" v="539" actId="478"/>
          <ac:picMkLst>
            <pc:docMk/>
            <pc:sldMk cId="3174299720" sldId="399"/>
            <ac:picMk id="17" creationId="{0626D055-4366-ECAC-F715-66AC61C81E3C}"/>
          </ac:picMkLst>
        </pc:picChg>
        <pc:cxnChg chg="mod">
          <ac:chgData name="代數白痴 顧" userId="316db6a4f7ef8138" providerId="LiveId" clId="{442745C5-D67C-4225-BB1B-D11A44EEDE38}" dt="2024-03-19T05:34:15.384" v="381" actId="1037"/>
          <ac:cxnSpMkLst>
            <pc:docMk/>
            <pc:sldMk cId="3174299720" sldId="399"/>
            <ac:cxnSpMk id="3" creationId="{3F8736C3-E6C4-8592-8A97-12993B79DE39}"/>
          </ac:cxnSpMkLst>
        </pc:cxnChg>
        <pc:cxnChg chg="mod">
          <ac:chgData name="代數白痴 顧" userId="316db6a4f7ef8138" providerId="LiveId" clId="{442745C5-D67C-4225-BB1B-D11A44EEDE38}" dt="2024-03-19T05:34:21.962" v="416" actId="1038"/>
          <ac:cxnSpMkLst>
            <pc:docMk/>
            <pc:sldMk cId="3174299720" sldId="399"/>
            <ac:cxnSpMk id="4" creationId="{03FCA809-2ECE-43BF-FFC2-548A12A7F852}"/>
          </ac:cxnSpMkLst>
        </pc:cxnChg>
        <pc:cxnChg chg="mod">
          <ac:chgData name="代數白痴 顧" userId="316db6a4f7ef8138" providerId="LiveId" clId="{442745C5-D67C-4225-BB1B-D11A44EEDE38}" dt="2024-03-19T05:37:37.241" v="518" actId="1037"/>
          <ac:cxnSpMkLst>
            <pc:docMk/>
            <pc:sldMk cId="3174299720" sldId="399"/>
            <ac:cxnSpMk id="5" creationId="{C2A41D06-6A18-02C1-DCFC-0C15EF52CAFF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7" creationId="{144C248D-76DB-3622-739A-1CF4D056DD2C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8" creationId="{912656CF-2529-FC23-0FD0-7E5D077E8A60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9" creationId="{E68281E5-17FE-05C5-0BD4-067D2AA8EED6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10" creationId="{C2F7A603-6324-1263-F221-F200077345E6}"/>
          </ac:cxnSpMkLst>
        </pc:cxnChg>
        <pc:cxnChg chg="mod">
          <ac:chgData name="代數白痴 顧" userId="316db6a4f7ef8138" providerId="LiveId" clId="{442745C5-D67C-4225-BB1B-D11A44EEDE38}" dt="2024-03-19T05:30:19.135" v="42" actId="478"/>
          <ac:cxnSpMkLst>
            <pc:docMk/>
            <pc:sldMk cId="3174299720" sldId="399"/>
            <ac:cxnSpMk id="36" creationId="{F614FF63-F02A-FA51-C7D1-173D90CD51A5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8" creationId="{68834B9C-B3D8-A6AC-B94F-58DA83B014CC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9" creationId="{9C4233AC-1A46-39F6-E3DC-D6B90B26609F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0" creationId="{CE7D25A2-2479-B9C2-BE7E-7EC58120BD13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1" creationId="{C9F3DEDC-6322-63C4-CAB1-E21FF8793F09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3" creationId="{444023BB-18D1-01CD-06DB-1895D5E969FD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7" creationId="{BBE40EEF-E9C8-D9EB-1A72-07253B7625B9}"/>
          </ac:cxnSpMkLst>
        </pc:cxnChg>
      </pc:sldChg>
      <pc:sldChg chg="addSp delSp modSp add del mod modTransition">
        <pc:chgData name="代數白痴 顧" userId="316db6a4f7ef8138" providerId="LiveId" clId="{442745C5-D67C-4225-BB1B-D11A44EEDE38}" dt="2024-03-19T06:06:50.463" v="1031" actId="2696"/>
        <pc:sldMkLst>
          <pc:docMk/>
          <pc:sldMk cId="3436219919" sldId="400"/>
        </pc:sldMkLst>
        <pc:picChg chg="add del mod">
          <ac:chgData name="代數白痴 顧" userId="316db6a4f7ef8138" providerId="LiveId" clId="{442745C5-D67C-4225-BB1B-D11A44EEDE38}" dt="2024-03-19T06:00:20.894" v="529" actId="21"/>
          <ac:picMkLst>
            <pc:docMk/>
            <pc:sldMk cId="3436219919" sldId="400"/>
            <ac:picMk id="8" creationId="{0626D055-4366-ECAC-F715-66AC61C81E3C}"/>
          </ac:picMkLst>
        </pc:picChg>
        <pc:inkChg chg="add del">
          <ac:chgData name="代數白痴 顧" userId="316db6a4f7ef8138" providerId="LiveId" clId="{442745C5-D67C-4225-BB1B-D11A44EEDE38}" dt="2024-03-19T05:53:46.585" v="526" actId="478"/>
          <ac:inkMkLst>
            <pc:docMk/>
            <pc:sldMk cId="3436219919" sldId="400"/>
            <ac:inkMk id="2" creationId="{0E70BE2B-EF99-BB09-64A1-C7909DF7BD82}"/>
          </ac:inkMkLst>
        </pc:ink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DCADB0E-4374-4AF3-A0C9-95C8FB7685F0}"/>
    <pc:docChg chg="undo custSel modSld">
      <pc:chgData name="代數白痴 顧" userId="316db6a4f7ef8138" providerId="LiveId" clId="{4DCADB0E-4374-4AF3-A0C9-95C8FB7685F0}" dt="2024-03-19T00:42:02.352" v="1706" actId="113"/>
      <pc:docMkLst>
        <pc:docMk/>
      </pc:docMkLst>
      <pc:sldChg chg="delSp mod">
        <pc:chgData name="代數白痴 顧" userId="316db6a4f7ef8138" providerId="LiveId" clId="{4DCADB0E-4374-4AF3-A0C9-95C8FB7685F0}" dt="2024-03-19T00:15:39.833" v="0" actId="478"/>
        <pc:sldMkLst>
          <pc:docMk/>
          <pc:sldMk cId="2794326291" sldId="398"/>
        </pc:sldMkLst>
        <pc:picChg chg="del">
          <ac:chgData name="代數白痴 顧" userId="316db6a4f7ef8138" providerId="LiveId" clId="{4DCADB0E-4374-4AF3-A0C9-95C8FB7685F0}" dt="2024-03-19T00:15:39.833" v="0" actId="478"/>
          <ac:picMkLst>
            <pc:docMk/>
            <pc:sldMk cId="2794326291" sldId="398"/>
            <ac:picMk id="5" creationId="{C4FF9D4D-6933-FEB2-317B-8152AA0BFCAD}"/>
          </ac:picMkLst>
        </pc:picChg>
      </pc:sldChg>
      <pc:sldChg chg="addSp delSp modSp mod">
        <pc:chgData name="代數白痴 顧" userId="316db6a4f7ef8138" providerId="LiveId" clId="{4DCADB0E-4374-4AF3-A0C9-95C8FB7685F0}" dt="2024-03-19T00:42:02.352" v="1706" actId="113"/>
        <pc:sldMkLst>
          <pc:docMk/>
          <pc:sldMk cId="3174299720" sldId="399"/>
        </pc:sldMkLst>
        <pc:spChg chg="mod">
          <ac:chgData name="代數白痴 顧" userId="316db6a4f7ef8138" providerId="LiveId" clId="{4DCADB0E-4374-4AF3-A0C9-95C8FB7685F0}" dt="2024-03-19T00:31:59.045" v="1063" actId="113"/>
          <ac:spMkLst>
            <pc:docMk/>
            <pc:sldMk cId="3174299720" sldId="399"/>
            <ac:spMk id="6" creationId="{CEEB7751-993F-9058-CC83-7E99352B29AD}"/>
          </ac:spMkLst>
        </pc:spChg>
        <pc:spChg chg="add del">
          <ac:chgData name="代數白痴 顧" userId="316db6a4f7ef8138" providerId="LiveId" clId="{4DCADB0E-4374-4AF3-A0C9-95C8FB7685F0}" dt="2024-03-19T00:21:34.552" v="760" actId="478"/>
          <ac:spMkLst>
            <pc:docMk/>
            <pc:sldMk cId="3174299720" sldId="399"/>
            <ac:spMk id="12" creationId="{D72C30C0-15CB-8A57-1702-C5124B729DC1}"/>
          </ac:spMkLst>
        </pc:spChg>
        <pc:spChg chg="add del">
          <ac:chgData name="代數白痴 顧" userId="316db6a4f7ef8138" providerId="LiveId" clId="{4DCADB0E-4374-4AF3-A0C9-95C8FB7685F0}" dt="2024-03-19T00:22:07.219" v="762" actId="478"/>
          <ac:spMkLst>
            <pc:docMk/>
            <pc:sldMk cId="3174299720" sldId="399"/>
            <ac:spMk id="13" creationId="{F123577A-8BB4-93CB-BEEC-41504861BC4A}"/>
          </ac:spMkLst>
        </pc:spChg>
        <pc:spChg chg="add del mod">
          <ac:chgData name="代數白痴 顧" userId="316db6a4f7ef8138" providerId="LiveId" clId="{4DCADB0E-4374-4AF3-A0C9-95C8FB7685F0}" dt="2024-03-19T00:25:15.780" v="792" actId="478"/>
          <ac:spMkLst>
            <pc:docMk/>
            <pc:sldMk cId="3174299720" sldId="399"/>
            <ac:spMk id="14" creationId="{8C1F61FD-3969-7EAA-2281-C82CC2DC34AF}"/>
          </ac:spMkLst>
        </pc:spChg>
        <pc:spChg chg="add del mod">
          <ac:chgData name="代數白痴 顧" userId="316db6a4f7ef8138" providerId="LiveId" clId="{4DCADB0E-4374-4AF3-A0C9-95C8FB7685F0}" dt="2024-03-19T00:24:15.368" v="782" actId="478"/>
          <ac:spMkLst>
            <pc:docMk/>
            <pc:sldMk cId="3174299720" sldId="399"/>
            <ac:spMk id="15" creationId="{43A76FD8-588C-E777-66E1-911009016468}"/>
          </ac:spMkLst>
        </pc:spChg>
        <pc:spChg chg="add del">
          <ac:chgData name="代數白痴 顧" userId="316db6a4f7ef8138" providerId="LiveId" clId="{4DCADB0E-4374-4AF3-A0C9-95C8FB7685F0}" dt="2024-03-19T00:24:12.222" v="781" actId="478"/>
          <ac:spMkLst>
            <pc:docMk/>
            <pc:sldMk cId="3174299720" sldId="399"/>
            <ac:spMk id="16" creationId="{0257B4F1-7B5A-6F38-02C2-2C72FE9734D8}"/>
          </ac:spMkLst>
        </pc:spChg>
        <pc:spChg chg="add del mod">
          <ac:chgData name="代數白痴 顧" userId="316db6a4f7ef8138" providerId="LiveId" clId="{4DCADB0E-4374-4AF3-A0C9-95C8FB7685F0}" dt="2024-03-19T00:23:21.961" v="773" actId="478"/>
          <ac:spMkLst>
            <pc:docMk/>
            <pc:sldMk cId="3174299720" sldId="399"/>
            <ac:spMk id="17" creationId="{3776F9BC-28CE-D128-C3C7-FA7F64201CF8}"/>
          </ac:spMkLst>
        </pc:spChg>
        <pc:spChg chg="mod">
          <ac:chgData name="代數白痴 顧" userId="316db6a4f7ef8138" providerId="LiveId" clId="{4DCADB0E-4374-4AF3-A0C9-95C8FB7685F0}" dt="2024-03-19T00:41:02.662" v="1679" actId="20577"/>
          <ac:spMkLst>
            <pc:docMk/>
            <pc:sldMk cId="3174299720" sldId="399"/>
            <ac:spMk id="23" creationId="{3851CD1E-8037-4C3B-D89A-8BB0433A7809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28" creationId="{DD0456EB-916B-B09D-EE0B-4400A60A7710}"/>
          </ac:spMkLst>
        </pc:spChg>
        <pc:spChg chg="add del mod">
          <ac:chgData name="代數白痴 顧" userId="316db6a4f7ef8138" providerId="LiveId" clId="{4DCADB0E-4374-4AF3-A0C9-95C8FB7685F0}" dt="2024-03-19T00:27:14.414" v="804" actId="478"/>
          <ac:spMkLst>
            <pc:docMk/>
            <pc:sldMk cId="3174299720" sldId="399"/>
            <ac:spMk id="31" creationId="{7C5153A4-F0A3-F1F5-B72C-B6E1A3B0F04E}"/>
          </ac:spMkLst>
        </pc:spChg>
        <pc:spChg chg="add del mod">
          <ac:chgData name="代數白痴 顧" userId="316db6a4f7ef8138" providerId="LiveId" clId="{4DCADB0E-4374-4AF3-A0C9-95C8FB7685F0}" dt="2024-03-19T00:27:13.701" v="803" actId="478"/>
          <ac:spMkLst>
            <pc:docMk/>
            <pc:sldMk cId="3174299720" sldId="399"/>
            <ac:spMk id="32" creationId="{4F78D31C-1397-12F1-912A-DE42E42C0E31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3" creationId="{8DDD3CD1-3A62-6537-4DB4-1BC77860FDBF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4" creationId="{CFF4FB69-0FD9-D2B7-19CF-F103A64CCB9E}"/>
          </ac:spMkLst>
        </pc:spChg>
        <pc:spChg chg="add mod">
          <ac:chgData name="代數白痴 顧" userId="316db6a4f7ef8138" providerId="LiveId" clId="{4DCADB0E-4374-4AF3-A0C9-95C8FB7685F0}" dt="2024-03-19T00:32:14.270" v="1067" actId="1076"/>
          <ac:spMkLst>
            <pc:docMk/>
            <pc:sldMk cId="3174299720" sldId="399"/>
            <ac:spMk id="40" creationId="{C73E72E0-965C-F8F9-E4FF-A2B1DAE0DC9D}"/>
          </ac:spMkLst>
        </pc:spChg>
        <pc:spChg chg="add mod">
          <ac:chgData name="代數白痴 顧" userId="316db6a4f7ef8138" providerId="LiveId" clId="{4DCADB0E-4374-4AF3-A0C9-95C8FB7685F0}" dt="2024-03-19T00:32:29.830" v="1076" actId="1076"/>
          <ac:spMkLst>
            <pc:docMk/>
            <pc:sldMk cId="3174299720" sldId="399"/>
            <ac:spMk id="41" creationId="{DFFD671E-7D62-8CDF-041B-DCBF3B3F3AFF}"/>
          </ac:spMkLst>
        </pc:spChg>
        <pc:spChg chg="add mod">
          <ac:chgData name="代數白痴 顧" userId="316db6a4f7ef8138" providerId="LiveId" clId="{4DCADB0E-4374-4AF3-A0C9-95C8FB7685F0}" dt="2024-03-19T00:32:16.005" v="1068" actId="1076"/>
          <ac:spMkLst>
            <pc:docMk/>
            <pc:sldMk cId="3174299720" sldId="399"/>
            <ac:spMk id="42" creationId="{CD1B7282-2562-2721-397F-7F73AE7C95FD}"/>
          </ac:spMkLst>
        </pc:spChg>
        <pc:spChg chg="add mod">
          <ac:chgData name="代數白痴 顧" userId="316db6a4f7ef8138" providerId="LiveId" clId="{4DCADB0E-4374-4AF3-A0C9-95C8FB7685F0}" dt="2024-03-19T00:32:23.949" v="1075" actId="1038"/>
          <ac:spMkLst>
            <pc:docMk/>
            <pc:sldMk cId="3174299720" sldId="399"/>
            <ac:spMk id="43" creationId="{3500D3E4-F32E-A928-6B56-C861AA26467F}"/>
          </ac:spMkLst>
        </pc:spChg>
        <pc:spChg chg="add mod">
          <ac:chgData name="代數白痴 顧" userId="316db6a4f7ef8138" providerId="LiveId" clId="{4DCADB0E-4374-4AF3-A0C9-95C8FB7685F0}" dt="2024-03-19T00:32:12.358" v="1066" actId="1076"/>
          <ac:spMkLst>
            <pc:docMk/>
            <pc:sldMk cId="3174299720" sldId="399"/>
            <ac:spMk id="44" creationId="{D0C7C1EE-3E22-B171-0748-2709849538B9}"/>
          </ac:spMkLst>
        </pc:spChg>
        <pc:spChg chg="add mod">
          <ac:chgData name="代數白痴 顧" userId="316db6a4f7ef8138" providerId="LiveId" clId="{4DCADB0E-4374-4AF3-A0C9-95C8FB7685F0}" dt="2024-03-19T00:31:20.349" v="880" actId="1036"/>
          <ac:spMkLst>
            <pc:docMk/>
            <pc:sldMk cId="3174299720" sldId="399"/>
            <ac:spMk id="45" creationId="{98343EE8-B01F-E722-531C-23212FA58708}"/>
          </ac:spMkLst>
        </pc:spChg>
        <pc:spChg chg="mod">
          <ac:chgData name="代數白痴 顧" userId="316db6a4f7ef8138" providerId="LiveId" clId="{4DCADB0E-4374-4AF3-A0C9-95C8FB7685F0}" dt="2024-03-19T00:42:02.352" v="1706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5" creationId="{AFD9F53A-8D21-1D2F-8D1E-F745BAED4930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6" creationId="{980E1D83-634D-D3F7-AC8D-A5CC10E617AA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1" creationId="{95175AB6-9F5F-50BA-DF92-B7FD2DDD7829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2" creationId="{3A478BC9-0BDF-D885-06C2-A25993DB6F95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3" creationId="{2D73994D-4045-0653-455F-BFDF2AD2D506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5" creationId="{458F5F73-03D4-E675-76FD-19693FD0F61A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6" creationId="{E906DE12-DC24-FC83-C206-5F1559B07C29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7" creationId="{8B42F1A6-14F5-DB76-3A57-262526FA2D10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8" creationId="{15A15F28-B1B0-ACA2-2906-2CDF8553FECF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DCADB0E-4374-4AF3-A0C9-95C8FB7685F0}" dt="2024-03-19T00:32:08.830" v="1065" actId="1076"/>
          <ac:grpSpMkLst>
            <pc:docMk/>
            <pc:sldMk cId="3174299720" sldId="399"/>
            <ac:grpSpMk id="39" creationId="{85BA0BA3-B5BF-3D80-C37E-504E842A2002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64" creationId="{3F5D846F-A32A-5C78-C786-2222F8B8CE93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DCADB0E-4374-4AF3-A0C9-95C8FB7685F0}" dt="2024-03-19T00:30:07.522" v="864" actId="478"/>
          <ac:picMkLst>
            <pc:docMk/>
            <pc:sldMk cId="3174299720" sldId="399"/>
            <ac:picMk id="11" creationId="{C00A54AA-AEF5-EA4A-E098-2257B45927D1}"/>
          </ac:picMkLst>
        </pc:picChg>
        <pc:picChg chg="add del mod">
          <ac:chgData name="代數白痴 顧" userId="316db6a4f7ef8138" providerId="LiveId" clId="{4DCADB0E-4374-4AF3-A0C9-95C8FB7685F0}" dt="2024-03-19T00:40:21.031" v="1621" actId="478"/>
          <ac:picMkLst>
            <pc:docMk/>
            <pc:sldMk cId="3174299720" sldId="399"/>
            <ac:picMk id="60" creationId="{D1FB6134-7E24-0AEA-A8EC-23A0A1A2AFA5}"/>
          </ac:picMkLst>
        </pc:picChg>
        <pc:cxnChg chg="add mod">
          <ac:chgData name="代數白痴 顧" userId="316db6a4f7ef8138" providerId="LiveId" clId="{4DCADB0E-4374-4AF3-A0C9-95C8FB7685F0}" dt="2024-03-19T00:19:13.243" v="387" actId="1038"/>
          <ac:cxnSpMkLst>
            <pc:docMk/>
            <pc:sldMk cId="3174299720" sldId="399"/>
            <ac:cxnSpMk id="3" creationId="{3F8736C3-E6C4-8592-8A97-12993B79DE39}"/>
          </ac:cxnSpMkLst>
        </pc:cxnChg>
        <pc:cxnChg chg="add mod">
          <ac:chgData name="代數白痴 顧" userId="316db6a4f7ef8138" providerId="LiveId" clId="{4DCADB0E-4374-4AF3-A0C9-95C8FB7685F0}" dt="2024-03-19T00:19:26.276" v="422" actId="1038"/>
          <ac:cxnSpMkLst>
            <pc:docMk/>
            <pc:sldMk cId="3174299720" sldId="399"/>
            <ac:cxnSpMk id="4" creationId="{03FCA809-2ECE-43BF-FFC2-548A12A7F852}"/>
          </ac:cxnSpMkLst>
        </pc:cxnChg>
        <pc:cxnChg chg="add mod">
          <ac:chgData name="代數白痴 顧" userId="316db6a4f7ef8138" providerId="LiveId" clId="{4DCADB0E-4374-4AF3-A0C9-95C8FB7685F0}" dt="2024-03-19T00:19:45.147" v="567" actId="1038"/>
          <ac:cxnSpMkLst>
            <pc:docMk/>
            <pc:sldMk cId="3174299720" sldId="399"/>
            <ac:cxnSpMk id="5" creationId="{C2A41D06-6A18-02C1-DCFC-0C15EF52CAFF}"/>
          </ac:cxnSpMkLst>
        </pc:cxnChg>
        <pc:cxnChg chg="add mod">
          <ac:chgData name="代數白痴 顧" userId="316db6a4f7ef8138" providerId="LiveId" clId="{4DCADB0E-4374-4AF3-A0C9-95C8FB7685F0}" dt="2024-03-19T00:19:48.907" v="569" actId="1037"/>
          <ac:cxnSpMkLst>
            <pc:docMk/>
            <pc:sldMk cId="3174299720" sldId="399"/>
            <ac:cxnSpMk id="7" creationId="{144C248D-76DB-3622-739A-1CF4D056DD2C}"/>
          </ac:cxnSpMkLst>
        </pc:cxnChg>
        <pc:cxnChg chg="add mod">
          <ac:chgData name="代數白痴 顧" userId="316db6a4f7ef8138" providerId="LiveId" clId="{4DCADB0E-4374-4AF3-A0C9-95C8FB7685F0}" dt="2024-03-19T00:20:07.334" v="670" actId="1038"/>
          <ac:cxnSpMkLst>
            <pc:docMk/>
            <pc:sldMk cId="3174299720" sldId="399"/>
            <ac:cxnSpMk id="8" creationId="{912656CF-2529-FC23-0FD0-7E5D077E8A60}"/>
          </ac:cxnSpMkLst>
        </pc:cxnChg>
        <pc:cxnChg chg="add mod">
          <ac:chgData name="代數白痴 顧" userId="316db6a4f7ef8138" providerId="LiveId" clId="{4DCADB0E-4374-4AF3-A0C9-95C8FB7685F0}" dt="2024-03-19T00:20:12.987" v="711" actId="1037"/>
          <ac:cxnSpMkLst>
            <pc:docMk/>
            <pc:sldMk cId="3174299720" sldId="399"/>
            <ac:cxnSpMk id="9" creationId="{E68281E5-17FE-05C5-0BD4-067D2AA8EED6}"/>
          </ac:cxnSpMkLst>
        </pc:cxnChg>
        <pc:cxnChg chg="add mod">
          <ac:chgData name="代數白痴 顧" userId="316db6a4f7ef8138" providerId="LiveId" clId="{4DCADB0E-4374-4AF3-A0C9-95C8FB7685F0}" dt="2024-03-19T00:20:18.690" v="755" actId="1037"/>
          <ac:cxnSpMkLst>
            <pc:docMk/>
            <pc:sldMk cId="3174299720" sldId="399"/>
            <ac:cxnSpMk id="10" creationId="{C2F7A603-6324-1263-F221-F200077345E6}"/>
          </ac:cxnSpMkLst>
        </pc:cxnChg>
        <pc:cxnChg chg="add del mod">
          <ac:chgData name="代數白痴 顧" userId="316db6a4f7ef8138" providerId="LiveId" clId="{4DCADB0E-4374-4AF3-A0C9-95C8FB7685F0}" dt="2024-03-19T00:25:16.597" v="793" actId="478"/>
          <ac:cxnSpMkLst>
            <pc:docMk/>
            <pc:sldMk cId="3174299720" sldId="399"/>
            <ac:cxnSpMk id="19" creationId="{206A605F-692D-F387-B535-EFADC204D435}"/>
          </ac:cxnSpMkLst>
        </pc:cxnChg>
        <pc:cxnChg chg="add del mod">
          <ac:chgData name="代數白痴 顧" userId="316db6a4f7ef8138" providerId="LiveId" clId="{4DCADB0E-4374-4AF3-A0C9-95C8FB7685F0}" dt="2024-03-19T00:25:16.898" v="794" actId="478"/>
          <ac:cxnSpMkLst>
            <pc:docMk/>
            <pc:sldMk cId="3174299720" sldId="399"/>
            <ac:cxnSpMk id="22" creationId="{9F6682BA-4C83-A1FC-D45E-4909EE98B14D}"/>
          </ac:cxnSpMkLst>
        </pc:cxnChg>
        <pc:cxnChg chg="add del mod">
          <ac:chgData name="代數白痴 顧" userId="316db6a4f7ef8138" providerId="LiveId" clId="{4DCADB0E-4374-4AF3-A0C9-95C8FB7685F0}" dt="2024-03-19T00:25:08.437" v="791" actId="478"/>
          <ac:cxnSpMkLst>
            <pc:docMk/>
            <pc:sldMk cId="3174299720" sldId="399"/>
            <ac:cxnSpMk id="29" creationId="{8FC92083-9BC9-1BFB-BCC1-C8E690F909F6}"/>
          </ac:cxnSpMkLst>
        </pc:cxnChg>
        <pc:cxnChg chg="add mod">
          <ac:chgData name="代數白痴 顧" userId="316db6a4f7ef8138" providerId="LiveId" clId="{4DCADB0E-4374-4AF3-A0C9-95C8FB7685F0}" dt="2024-03-19T00:28:53.223" v="814" actId="164"/>
          <ac:cxnSpMkLst>
            <pc:docMk/>
            <pc:sldMk cId="3174299720" sldId="399"/>
            <ac:cxnSpMk id="36" creationId="{F614FF63-F02A-FA51-C7D1-173D90CD51A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8" creationId="{68834B9C-B3D8-A6AC-B94F-58DA83B014CC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9" creationId="{9C4233AC-1A46-39F6-E3DC-D6B90B26609F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0" creationId="{CE7D25A2-2479-B9C2-BE7E-7EC58120BD13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1" creationId="{C9F3DEDC-6322-63C4-CAB1-E21FF8793F09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3" creationId="{444023BB-18D1-01CD-06DB-1895D5E969FD}"/>
          </ac:cxnSpMkLst>
        </pc:cxnChg>
        <pc:cxnChg chg="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4" creationId="{C85B2D53-5B5A-9AC0-2275-87E619C4DFE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7" creationId="{BBE40EEF-E9C8-D9EB-1A72-07253B7625B9}"/>
          </ac:cxnSpMkLst>
        </pc:cxnChg>
        <pc:cxnChg chg="add del mod">
          <ac:chgData name="代數白痴 顧" userId="316db6a4f7ef8138" providerId="LiveId" clId="{4DCADB0E-4374-4AF3-A0C9-95C8FB7685F0}" dt="2024-03-19T00:38:07.019" v="1601" actId="478"/>
          <ac:cxnSpMkLst>
            <pc:docMk/>
            <pc:sldMk cId="3174299720" sldId="399"/>
            <ac:cxnSpMk id="58" creationId="{4970C35E-02BB-0DDB-E095-0AC5E4B0695B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22T04:49:45.6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5426 11210 394 0,'0'0'0'0,"0"0"356"16,0 0-207-16,0 0-43 0,0 0-22 15,0 0 8-15,0 0-27 0,0 0-11 16,-2 1 8-16,2-1-8 0,0 0-13 16,0 0-5-16,0 0-3 15,0 0-4-15,0-1-3 0,0 1-2 16,0 0-6-16,0 0-11 0,0 0 2 15,0 0-5-15,0 0-8 0,0 0 7 16,0 0-1-16,0 0-4 0,0 0-115 16,4-1 3-16,-4-4-156 15,0 1-171-15</inkml:trace>
  <inkml:trace contextRef="#ctx0" brushRef="#br0" timeOffset="18362.75">2563 11790 387 0,'0'0'0'0,"0"0"103"16,0 0-60-16,0 0-45 0,0 0 4 16,0 0 91-16,0 0-18 0,0 0 7 15,0 0-4-15,-4 2-5 16,2-2-15-16,2 0 2 0,-2 0-10 16,2 0-7-16,-4 0 3 0,2 0-10 15,0 1-9-15,2 0 3 0,0-1 5 16,0 2 12-16,0-1-11 0,0-1-7 15,0 0 6-15,0 0 1 0,0 0 0 16,0 0 12-16,0 0-1 0,0 0-6 16,0 0 3-16,0 0-5 15,0 0-9-15,0 0-2 0,0 0-7 16,2 0-13-16,6 0 13 0,2 2-9 16,1 2-10-16,3-1 13 0,-1 0-7 15,3 2-5-15,1 2 10 16,-1-2-2-16,3-1-11 0,-5 3 0 15,3-1 21-15,-3 1-22 0,3 1 2 16,-3-2 18-16,1 1-24 0,-1 1 10 16,1-1 9-16,-5 2-19 15,4 0 10-15,-3 1 8 0,1 0-18 16,1-1 10-16,-1 4 6 0,2-4-16 16,-1 2 10-16,1 2 1 0,-5-4-9 15,5 3 6-15,-6-1 8 0,3 0-16 16,-1 3 10-16,0-3 2 0,-1 0-11 15,1 3 8-15,2 0-1 0,-5-2-6 16,1 2 6-16,0 0 1 16,-6 0-7-16,6 1 5 0,-1 1 3 15,-1 0-10-15,-2 0 10 0,0 1 0 16,0 3-10-16,-4 0 7 0,2 0 1 16,2 1-6-16,-1 0 6 0,-3 1-3 15,4 0 0-15,-2 0 0 16,-2-2 0-16,6 0 0 0,-6-2 0 15,2-1 0-15,4 0 0 0,-6-1 0 16,2-1 0-16,-2-3 0 0,0-3 0 16,0-4 0-16,0 4 0 15,0-5 0-15,0-1 0 0,0 2 0 16,0-3 0-16,0-1 0 0,0 0 0 16,0-1 0-16,-2 0 0 0,2-1 0 15,0-3 0-15,0-2 0 0,-4-3 0 16,4-2 0-16,0-3-49 0,0 1-28 15,0 0-31-15,0 3-88 0,0-1-96 16,-2 2-91-16,0 5-298 16</inkml:trace>
  <inkml:trace contextRef="#ctx0" brushRef="#br0" timeOffset="18743.08">2906 12387 664 0,'0'0'0'0,"0"0"268"0,0 0-178 16,0 0 10-16,0 0-13 0,0 0-25 15,0 0-5-15,0 0-2 0,-6-12-8 16,6 12-3-16,0 7 0 0,2 4-11 15,4 10 13-15,1 7-6 0,1 5-14 16,0 7 0-16,-4 6-5 16,3 6-8-16,-1 2 2 0,0 1 0 15,-6-1-16-15,2-3 2 0,-2-7 16 16,2-5-24-16,-2-12 14 0,2-6-3 16,0-8-7-16,-2-9 3 0,0-2-7 15,0-2-41-15,-2-6-4 16,0-7-27-16,-2-3-39 0,-4-2 27 15,4 1-22-15,-5 2-47 0,5 3 31 16,-2 1-71-16,-2 4-52 0,1 2-15 16</inkml:trace>
  <inkml:trace contextRef="#ctx0" brushRef="#br0" timeOffset="18949">2863 12874 615 0,'0'0'0'0,"0"0"331"15,0 0-190-15,0 0-8 0,0 0-46 16,0 0-21-16,0 0-4 0,0 0-12 15,39 62 11-15,-22-43-13 16,-1 1-14-16,-3-5 0 0,-1-2-8 16,-2-8-10-16,-1-1 10 0,-5-4-2 15,0 0-6-15,0-6 17 0,-4-9-2 16,8-7-13-16,-6-6 0 0,3 1-12 16,-1 3-16-16,0 6 15 0,2 9-4 15,-4 4-6-15,-2 4-23 16,2 1-43-16,2 11-70 0,0 5-25 15,-1 6-74-15,-3-1-413 0</inkml:trace>
  <inkml:trace contextRef="#ctx0" brushRef="#br0" timeOffset="19294.5">2638 13423 1468 0,'0'0'0'0,"0"0"236"0,0 0-177 15,-9 61-7-15,20-29-35 0,1 6 4 16,7 4-3-16,1 1-23 0,-3-3 10 16,2-5 5-16,1-6-15 15,-3-7-10-15,-3-8-20 0,-3-6-39 16,-5-3 1-16,-4-5-37 0,-2-7-17 16,0-7 21-16,-2-8-14 0,-4-2-97 15,-1-4-70-15,1 2-25 0</inkml:trace>
  <inkml:trace contextRef="#ctx0" brushRef="#br0" timeOffset="19505.11">2830 13437 1138 0,'0'0'0'0,"0"0"255"0,27 65-152 16,-17-37 15-16,2-3-47 0,-1 2-43 15,1-4-19-15,1-3 1 16,-5-2-4-16,0-8-12 0,-4-3 10 15,-2-2-9-15,3-5-115 0,-3 0 5 16,-2 0-21-16,0-7-37 0,4 0 40 16,-4-2-86-16,6 0-123 0</inkml:trace>
  <inkml:trace contextRef="#ctx0" brushRef="#br0" timeOffset="19948.74">3142 13333 703 0,'0'0'0'16,"0"0"368"-16,0 0-237 0,25-74-4 16,-23 51-52-16,-2-1-48 0,-2 1-13 15,-6 5-12-15,-3 2 19 16,-1 7 16-16,-3 3 7 0,-3 6 5 15,5 2-2-15,-5 7-10 0,1 7-7 16,1 2-1-16,3 6 5 0,9 5 5 16,-4 0-25-16,6 1-19 0,2-5 10 15,8-4 5-15,0-3-16 16,9-3 9-16,4 1 2 0,3 0-10 16,3-6 10-16,2 2 1 0,-4-2-12 15,4-2 11-15,-4 6 0 0,-5-1-10 16,-5 3 5-16,-7-1 5 0,-6 3-10 15,-2 1 3-15,-2 2 1 16,-12-3-16-16,-1-2 20 0,-1-2 0 16,-7-7-6-16,0-3 0 0,0-4 1 15,3-2-14-15,3-8 19 0,5-4-3 16,1-7 0-16,9-3-15 0,0-4 16 16,2-7-2-16,4 3-18 0,5-3 3 15,1 0-30-15,-2 3-32 16,5 0-41-16,-3 3-48 0,2 1 6 15,-1 1-60-15,-1 4-195 0</inkml:trace>
  <inkml:trace contextRef="#ctx0" brushRef="#br0" timeOffset="20277.32">3190 13036 1067 0,'0'0'0'0,"0"0"356"0,0 0-297 16,0 0 3-16,0 0-22 0,0 0-34 15,0 0 23-15,45 61 4 0,-26-42-29 16,1-4 6-16,-1-5-3 16,2-7-13-16,-7-3 11 0,1-4-1 15,-5-11-8-15,-2-4 8 0,-8-7 9 16,0 0-11-16,-8-2 29 0,-2 1 22 16,-7 6-8-16,-2 4-6 15,-3 7 11-15,-1 6-5 0,-2 5-3 0,2 6-19 16,3 6-28-16,5 3 10 15,5 1 3-15,4-3-12 0,6-1-14 16,0-4-13-16,4-2-34 0,0-2 12 16,2-4-23-16,0-1-12 0,-4 0 27 15,5-1 17-15,-7 1-9 16,2-1 12-16,-2 0-35 0,0 0-66 16,2-1-29-16,-2 0-145 0</inkml:trace>
  <inkml:trace contextRef="#ctx0" brushRef="#br0" timeOffset="24352.18">5168 7666 318 0,'0'0'0'16,"0"0"37"-16,0 0-39 0,0 0-27 0,0 0-279 16</inkml:trace>
  <inkml:trace contextRef="#ctx0" brushRef="#br0" timeOffset="30701.07">7648 11789 509 0,'0'0'0'0,"0"0"254"0,0 0-142 16,0 0-33-16,0 0-11 0,0 0-33 15,0 0-9-15,0 0 1 0,-6 11-7 16,6-7 5-16,2 0 16 0,-2-2 5 16,2-1 2-16,-2-1-2 15,0 0-3-15,0 0 2 0,0 0-3 16,2 0-3-16,-2 0 1 0,0 0 5 16,0 0-1-16,0 0-6 0,0 0-3 15,0 0 2-15,0 0-3 0,0 0-2 16,0 0 0-16,0-1-5 0,-2-1-7 15,-2-5 1-15,4-3-11 16,-6-6-11-16,0-2 2 0,-3-2 10 16,7-2-14-16,-4-2 6 0,2 0 4 15,2 0-10-15,-4-1 6 0,2 1 5 16,0-1-8-16,-1 2 0 0,3-2 22 16,-4-1-18-16,6 3 4 0,0-2-1 15,0 0-8-15,0-1 2 0,0-2 8 16,6-3-13-16,-2 3 8 15,3-3-2-15,3 1-4 0,-2 2 2 16,1 1 3-16,3 2-6 0,-6 1 4 16,4 1 1-16,-1 3-4 15,-1 1 2-15,2-1 2 0,-1 2-4 16,5-1 3-16,-6 1 1 0,7 0-4 16,-5 1 1-16,5 0 4 0,-7 1-6 15,4-1 3-15,-3 1 3 0,5-1-6 16,-4 2 3-16,3-2 4 0,-3-1-8 15,0 1 5-15,-1 2 2 0,3 2-6 16,-6 5 3-16,-2 2 2 16,-4 5-4-16,0 0-1 0,0 1 5 15,0 0-4-15,0 0 2 0,0 0 3 16,0 0-6-16,0 0 6 0,0 0 1 16,0 2-7-16,0 0-10 0,0 3 1 15,-4 0-28-15,0 0-12 16,2 1-33-16,0 1-87 0,2 1-29 15,-4 2-89-15,2 2-248 0</inkml:trace>
  <inkml:trace contextRef="#ctx0" brushRef="#br0" timeOffset="31081.13">7814 11114 981 0,'0'0'0'16,"0"0"244"-16,0 0-181 0,0 0 2 15,0 0-30-15,0 0-10 0,0 0 17 16,0 0-12-16,0 0 7 0,66 16-1 16,-50-17 1-16,7-3 5 0,8 0-5 15,-4-2-10-15,0-1-1 16,0-3-4-16,2-3-6 0,0-3 0 15,-5 1 2-15,3-1-8 0,-4-1 7 16,-2 0-5-16,-1 2-3 0,-5 3-1 16,-5 2-5-16,1 3-6 0,-5 0 6 15,0 1 0-15,-2 0-5 16,2 1-5-16,-4 1-20 0,-2 0-30 16,0-2-5-16,0 1-41 0,0-1-27 15,0 2-13-15,-8 1-35 0,2 0-116 16,-2 3-17-16,-3-1-115 0</inkml:trace>
  <inkml:trace contextRef="#ctx0" brushRef="#br0" timeOffset="31273.5">8186 10889 619 0,'0'0'0'15,"0"0"441"-15,0 0-314 0,0 0-22 16,0 0-11-16,0 0-51 0,0 0-12 16,0 0 1-16,0 0-10 0,47-9-12 15,-34 11-9-15,-3 4 4 16,0 0 3-16,-5 3-1 0,-1 1 13 15,-2 6 17-15,-2-1 11 0,0 6-8 16,-4 1-5-16,-5-1-14 0,-3-1-4 16,8-6-6-16,-2-6-12 15,-1-4 2-15,5-3 1 0,2-1-53 0,0-4-58 16,0-9-68-16,9-3-135 16,-5-4-125-16</inkml:trace>
  <inkml:trace contextRef="#ctx0" brushRef="#br0" timeOffset="31579.23">8479 10634 1089 0,'0'0'0'15,"0"0"280"-15,0 0-208 0,0 0 8 16,0 0-10-16,0 0 12 0,27 67-38 16,-12-34-14-16,-9 2-9 0,6-3 4 15,-3 2-9-15,-5-5-12 0,4-5 1 16,-4-5-1-16,2-7-8 16,-6-3 6-16,0-7-4 0,0-2-66 15,0 0 0-15,0-7-35 0,0-3-22 16,0-3-21-16,0-4-70 0,0 3-221 15</inkml:trace>
  <inkml:trace contextRef="#ctx0" brushRef="#br0" timeOffset="31817.24">8659 10544 1059 0,'0'0'0'15,"0"0"173"-15,0 0-65 0,23 64-1 16,-9-38-36-16,-3 4-17 0,3 2-18 16,-3 0-11-16,-1-2-8 15,-2-3-5-15,-2-7-7 0,5-7-7 16,-7-3 4-16,-4-5-4 0,0-4-74 16,0-1 4-16,0-4-12 0,0-7-97 15,-4-4-36-15,0-6-74 0,-3-1-154 16</inkml:trace>
  <inkml:trace contextRef="#ctx0" brushRef="#br0" timeOffset="32079.83">8827 10493 964 0,'0'0'0'0,"0"0"287"16,0 0-157-16,0 0-35 0,-7 65-16 15,22-52-24-15,-1-4-24 16,1 0-15-16,3-5-15 0,1-1 3 15,0-1-1-15,-3-2-6 0,3 1 5 16,-5 1 0-16,-5 1-4 0,-7 1 4 16,4 0 0-16,-6 4-2 15,0 2 0-15,-6 3 33 0,4 2-19 16,-7 3-4-16,-1 3-4 0,4-1-8 16,-3 0 4-16,-3-3 1 0,8-1-4 15,-4-3-86-15,1-6-21 0,7-3-80 16,-4-4-57-16,2-7-224 0</inkml:trace>
  <inkml:trace contextRef="#ctx0" brushRef="#br0" timeOffset="32211.02">8796 10491 1124 0,'0'0'0'0,"0"0"277"0,0 0-246 0,0 0-16 16,0 0 13-16,0 0-21 15,80-34-14-15,-59 21-138 0,-5-1-86 16,3 1-168-16</inkml:trace>
  <inkml:trace contextRef="#ctx0" brushRef="#br0" timeOffset="32517.6">8982 10212 1205 0,'0'0'0'0,"0"0"264"0,0 0-198 16,29 67-3-16,-17-52-19 16,7-4-23-16,-3-4-8 0,3-5-6 15,-3-2-8-15,1-8 2 0,-1-9 5 16,-5-8-8-16,-3 1 4 0,-2-4-3 16,-6 1 0-16,0 0 2 15,-14 3 14-15,1 0 16 0,-7 5 4 16,-3 8 0-16,0 6 9 0,-8 5-6 15,6 14-14-15,1 6-20 0,1 4-1 16,12-2-1-16,1-2-4 0,10-5-26 16,2-4-52-16,8-6-103 0,-1-4-31 15,3-1-122-15,-6-4-486 16</inkml:trace>
  <inkml:trace contextRef="#ctx0" brushRef="#br0" timeOffset="35681.15">5248 7634 373 0,'0'0'0'0,"0"0"240"0,0 0-106 16,0 0 6-16,0 0-31 0,0 0-6 15,0 0-14-15,0 0-11 0,0 0 8 16,-4-5-24-16,4 5-10 0,0 0 10 15,0 0-4-15,-2 0-7 16,2 0-5-16,0 0-7 0,0 0-5 16,0 0-4-16,0 0-1 0,0 2-5 15,0 1-7-15,0 4-5 0,-2 2-2 16,0 0-4-16,-2 0 7 0,0-2-3 16,-2 2-3-16,1-1 3 0,-1 3-2 15,-2-2-2-15,-2 0 4 16,-1 1-3-16,1-1-5 0,-2 4 4 15,-1-2-2-15,1 1-4 0,-1 2 0 16,-3-2 9-16,1-1-10 0,3 2 2 16,-5-2 7-16,1-2-8 0,-1 2 0 15,1-2 8-15,-3 4-9 16,3-3 2-16,-1 1 7 0,-1 0-10 16,-3-3 4-16,2 0 4 0,1-2-7 15,3-2 2-15,-1 1 7 0,-3 0-9 16,5 0 2-16,-3-3 5 0,1 1-9 15,-1-2 6-15,3 2-1 16,-3-1-4-16,-2-1 2 0,3 0 3 16,1 1-6-16,-3-2 5 0,-1 0-1 15,3-2-2-15,-3 0 2 0,5 0 2 16,-3-1-5-16,0 0 4 0,7 1 3 16,-8-1-9-16,3-1 8 15,3 1 0-15,-5-1-7 0,7 1 6 16,-5 0-1-16,-1-4-4 0,1-1 3 15,-1 1 3-15,-1-2-8 0,5 3 6 16,-7-4 0-16,5 3-4 0,1-1 2 16,-1 1 3-16,6 1-6 15,-5 0 4-15,7-1 2 0,-6 1-6 16,1-2 3-16,1 2 3 0,4-1-6 16,-3-1 4-16,1-1 0 0,0 0-2 15,2 1 0-15,-5-1 3 0,5 4-4 16,2-2 1-16,0 2 4 0,-2 3-6 15,0-4 4-15,3 3 1 0,-1-2-4 16,2 3 2-16,2 0 1 16,0 1-2-16,0 1 1 0,0 0 0 15,0 0 0-15,0 0-30 0,0 0 6 16,0 0-22-16,0-1-9 0,0 1-34 16,0 0-56-16,2 0 13 0,5 0-10 15,1 0-82-15,0 0-58 16,-2-1-136-16</inkml:trace>
  <inkml:trace contextRef="#ctx0" brushRef="#br0" timeOffset="36213.08">4444 7670 629 0,'0'0'0'16,"0"0"245"-16,0 0-167 0,0 0 21 16,0 0-10-16,0 0-14 0,0 0-13 15,0 0-9-15,0 0 0 0,-18 2-2 16,18 1-2-16,-6 1-2 0,1 0-7 16,-1-3-1-16,0 0-1 0,2-1 0 15,-7 0-4-15,5 0-3 16,-6-1-3-16,-1-4-8 0,3-3 4 15,-4 1-5-15,-1-7-9 0,-1-2 2 16,-1-4-5-16,-1-5-8 0,-5-3 2 16,0-4 5-16,2 2-9 0,1-2 5 15,3 1-2-15,5 3 0 0,-3 5-1 16,7 2 4-16,2 6-6 16,2 2 4-16,0 5 0 0,2 1-2 15,-1 4 0-15,1 2 4 0,2 1-6 16,-2 0 6-16,2 0-1 0,0 0-4 15,-2 0 3-15,-2 3 2 16,0 5-6-16,0 1 3 0,0 4 1 16,0 5-2-16,-3-1-1 0,1 2 4 15,0-1-4-15,2 0 2 0,-4-2 3 16,3-3-6-16,-1-3 3 0,6-1 2 16,-4-5-4-16,-2 0-7 15,6-4-3-15,-2 0-29 0,2 0-12 16,0-4-31-16,0-7-57 0,0-2 26 15,2-4-39-15,6-1-77 0,-6-1-62 16,-2 1 1-16</inkml:trace>
  <inkml:trace contextRef="#ctx0" brushRef="#br0" timeOffset="36361.58">4049 7345 624 0,'0'0'0'0,"0"0"418"16,0 0-285-16,0 0-9 0,0 0-15 15,0 0-25-15,0 0-2 0,0 0-22 16,69-6-35-16,-42 9-16 0,-1-1-9 15,1-1 0-15,-4-1-97 0,-4 0-53 16,-11 0-80-16,-8 1-232 16</inkml:trace>
  <inkml:trace contextRef="#ctx0" brushRef="#br0" timeOffset="36727.93">3301 7038 1022 0,'0'0'0'0,"0"0"282"0,0 0-196 15,0 0 0-15,0 0-37 0,0 0-16 16,0 57 4-16,15-21 0 0,-5 5-8 16,0-4-19-16,-6-3 2 0,7-7-6 15,-3-4-9-15,-4-5 6 16,4-5 2-16,3-5-7 0,-9-4-18 15,0-2-40-15,0-2-50 0,-2-6-1 16,6-12-23-16,-2-6-104 0,5-5-96 16,-9-2-142-16</inkml:trace>
  <inkml:trace contextRef="#ctx0" brushRef="#br0" timeOffset="37087.42">3475 7076 699 0,'0'0'0'0,"0"0"337"0,0 0-243 15,0 0 11-15,0 0-17 0,8-66-16 16,-2 44-21-16,3 5-17 16,1 0-11-16,0 7-10 0,-1 5-8 15,-1 1-6-15,2 4 2 0,0 5 4 16,1 6-5-16,-7 6 0 0,0 2 17 16,-2 6-13-16,-2-3 2 0,0 4-2 15,-6 0-5-15,2-2 2 16,-7-2 7-16,5-1-10 0,0-4 4 15,-2-4 3-15,4-3-6 0,0-6 2 16,4 0 8-16,0-4 3 0,0 0 4 16,2 0-10-16,8 0-2 0,0-6 23 15,7-1 11-15,-3-6-8 16,3-1-6-16,-1 1-3 0,3 0-11 16,-7 0-3-16,-1 3-3 0,-3 2-7 15,-2 4 5-15,0-1-4 0,-4 5-69 16,-2-2-3-16,0 2-22 0,0 0-43 15,0 0-19-15,0-1-81 0,-2-6-261 16</inkml:trace>
  <inkml:trace contextRef="#ctx0" brushRef="#br0" timeOffset="37477.67">3690 6824 1155 0,'0'0'0'0,"0"0"310"0,0 0-202 15,60-40-32-15,-42 37-51 0,1 3-15 16,-5 4-4-16,1 7-7 0,-3 0 2 16,-1 2 4-16,-7 6-5 0,-2 1 0 15,-2 3 1-15,-8 2-6 16,-3-4 5-16,1-2 0 0,-2-3 0 16,-1-4 1-16,3-6 3 0,4-2-8 15,1-3 7-15,5-2 0 0,0-5-6 16,2-6-3-16,7-2 4 0,1 2-5 15,0-2 8-15,5 5-2 0,1 4-5 16,1 1 5-16,0 3 2 0,1 1-2 16,-1 9-2-16,-9 5 3 15,0 4 0-15,-6 4 0 0,-2 4 4 16,0 0-5-16,-6 1 2 0,-2-3 4 16,-5-2-7-16,3-1 4 15,-6-4 2-15,5-4-7 0,-3-2 5 16,1-3-5-16,1-2-41 0,6-3 2 15,-5-2-16-15,7-1-24 0,4 0-16 16,0-5-40-16,0-7-129 0,4-1-29 16,3-3-97-16</inkml:trace>
  <inkml:trace contextRef="#ctx0" brushRef="#br0" timeOffset="37927.08">3934 6634 837 0,'0'0'0'15,"0"0"236"-15,0 0-157 0,0 0-7 16,0 0-9-16,0 0-17 0,0 0-13 16,-27 62-2-16,27-47-1 0,2-5-4 15,4 0-7-15,4-4 3 16,-3-3-1-16,3 0 2 0,0-3 4 15,1-6 7-15,1-3 0 0,-2-5 7 16,1-1-8-16,-3-1-9 0,-4-3-6 16,2 2-4-16,-6 0-2 0,0-1 6 15,-4 5-3-15,-4-2 0 0,-2 2 4 16,-7 3-6-16,1 6-7 16,-1 3 5-16,3 1-3 0,-1 5-8 15,5 5 0-15,-5 0 5 0,9-1-6 16,2-3-1-16,0-1 3 0,4-2-2 15,0 0-23-15,0-1 2 16,0-1-6-16,0-1 16 0,4 0-1 16,-2 0-6-16,0 0 2 0,0 0-4 15,0 0-40-15,4 0-9 0,-1 0-7 16,3 1-27-16,-6 3-8 0,2 1-31 16,2 2-91-16,0 0-34 15,-1-1-93-15</inkml:trace>
  <inkml:trace contextRef="#ctx0" brushRef="#br0" timeOffset="50332.93">6985 8218 434 0,'0'0'0'0,"0"0"46"0,0 0 11 16,6-7 61-16,-6 6-58 0,0-1 16 15,0 2-1-15,0 0 1 16,0 0-9-16,0 0-3 0,0 0 7 16,0 0-1-16,0 0-15 0,0 0 10 15,0 0-9-15,0 0-14 0,0 0 2 16,0 0 0-16,0 0-1 0,0 0 10 15,0 0-8-15,0 0-12 16,0 0 9-16,0 0-5 0,0 0-13 16,0 3-2-16,0 1-8 0,0 6-9 15,8 5 5-15,-2 9 4 0,1 2-10 16,5 5 3-16,-2 4 5 0,9 1-9 16,-2 4 5-16,-3 1 3 15,9 0-11-15,-5-2 0 0,5-2 11 0,0-3-11 16,2-2 0-16,-3-6 9 15,5-2-10-15,-10-5 2 0,3-2 9 16,-1-2-11-16,-7-2 2 0,-1-2 6 16,1-3-10-16,-4-2 4 15,-3-2 3-15,-1-4-8 0,2 0 3 16,-4-2-7-16,0-2-14 0,0-4-11 16,-2-1-7-16,0-1-33 0,-2 3-23 15,-2 4-17-15,-6 0-11 0,3 1-96 16,-7 0-87-16,6-1-139 0</inkml:trace>
  <inkml:trace contextRef="#ctx0" brushRef="#br0" timeOffset="50850.73">6898 8158 299 0,'0'0'0'0,"0"0"182"16,0 0-106-16,0 0 34 16,0 0-8-16,0 0 5 0,0 0-6 15,0 0-19-15,0 0-6 0,0-6 7 16,0 6-24-16,-2 0-10 0,2 0 4 15,0 0-10-15,0 0-13 0,0 0 3 16,-2 0-4-16,2 0-7 16,0 0 2-16,0 4 8 0,0-1-11 15,-2 2 0-15,0 5 1 0,0 2-6 16,2 3 9-16,0 7 7 0,0 6-6 16,4 6 8-16,2 7-3 15,6 5-8-15,1 2 1 0,5 6 0 0,3 3-13 16,2 1 2-16,2-1 3 15,8-6-13-15,-2-8 2 0,2-5 5 16,4-3-12-16,-2-6 3 0,-4-4 6 16,0-1-10-16,0-5 6 15,-6-3 5-15,0-2-7 0,-3 0 5 0,-5-3 1 16,-7-4-7-16,1-3 0 16,-7-2 6-16,-4-2-9 0,0 0 5 15,0 0-3-15,0-7-18 0,-4-4-4 16,-7-7-15-16,7-2-38 0,-4 0-71 15,0 1-22-15,1 4-38 16,-5 11-279-16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22T04:54:53.09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3070 8360 548 0,'0'0'0'0,"0"0"367"0,0 0-219 16,-4 4-27-16,1-7-31 0,3 2 14 15,0-2-35-15,0 2-16 0,0 0 6 16,0 0-10-16,3 1-7 16,-1 0 6-16,2 0-10 0,2 0-10 15,4 0 3-15,-4 0-5 0,9 1-4 16,-3 4 0-16,5-2-5 0,1 4-5 16,-1-4 0-16,4-1-3 0,-1-1-2 15,3-1 0-15,-2 0-3 16,-7 0 3-16,5 0-2 0,-11 0 3 15,2-1-5-15,-3 1 3 0,1 0-1 16,-2 0 0-16,2 0-4 0,-6 0 3 16,1 0-7-16,-3 1 6 15,0 1 1-15,0-2-2 0,2 1 5 16,-2-1-7-16,0 0 6 0,0 0-1 16,0 0 4-16,0 0-4 0,0 0 4 15,0 0 0-15,0 0 0 0,0 2-4 16,-2 2-5-16,-3 3 0 0,-5 5 0 15,2 5 0-15,-3 5 0 0,3 5 0 16,-2 7 0-16,-5 1 0 0,7 1 0 16,8-36 0-16,-16 68 0 15,16-42-172-15,0-13-164 0,0-13-363 16</inkml:trace>
  <inkml:trace contextRef="#ctx0" brushRef="#br0" timeOffset="1215.49">6592 12522 807 0,'0'0'0'15,"0"0"310"-15,-10 6-164 0,10-6-26 16,0 0-21-16,-2 0-17 0,2 0-22 16,0 0-3-16,0 0 2 15,0-2-12-15,0 2-11 0,0 0-4 16,0 0-7-16,0 0-5 0,0 0 1 16,0 0-5-16,0 0 2 0,0 0 5 15,0 0-5-15,0 0-1 0,0 0 1 16,0 0-2-16,0 0-16 0,0 0 0 15,0 0 0-15,0 0 0 0,0 0 0 16,0 0 0-16,0 0 0 16,0 2 0-16,6 2 0 0,0 0 0 15,4 4 0-15,5-2 0 0,3-2 0 16,1 0 0-16,8-3 0 0,-2-2 0 16,2 1 0-16,-3-8 0 0,3 2 0 15,-4-1 0-15,0 2 0 0,-5 2 0 16,-11-1 0-16,1 2 0 15,-4 0 0-15,-2 2 0 0,0 0 0 16,-2 0 0-16,0 0 0 0,0 0 0 16,0 0 0-16,0 0 0 0,0 0 0 15,0 0 0-15,0 0 0 16,0 0 0-16,0 0 0 0,0 0 0 16,0 0 0-16,0 0 0 0,0 0 0 15,0 5 0-15,-8 2 0 0,-2 9 0 16,-1 5 0-16,-5 12 0 0,-3 6 0 15,-2 6 0-15,7 0 0 0,-5 2 0 16,1-6-341-16,-3 0-176 16</inkml:trace>
  <inkml:trace contextRef="#ctx0" brushRef="#br0" timeOffset="3215.57">5170 7505 9 0,'0'0'0'15,"111"18"0"-15</inkml:trace>
  <inkml:trace contextRef="#ctx0" brushRef="#br0" timeOffset="8480.31">28683 8336 331 0,'0'0'0'0,"0"0"430"15,0 0-324-15,0 0 24 0,0 0-46 16,0 0-1-16,0 0-17 0,0 0-30 16,-4 9-9-16,4-9 8 0,0 0-3 15,0 0-5-15,-2 0-4 16,2 0 0-16,-2 1-2 0,0 0-6 16,2 0 5-16,-2 0 5 0,2-1 3 15,0 0-12-15,0 0-5 0,0 0-5 16,0 0 6-16,0 0-4 0,0 0-7 15,0 0 3-15,0 0-2 0,0 0-4 16,0 0 3-16,0 0-1 16,2 0 0-16,0 0-92 0,2 0 24 15,0 0-37-15,3 0-34 0,3 2-101 16,-4 1-194-16</inkml:trace>
  <inkml:trace contextRef="#ctx0" brushRef="#br0" timeOffset="8842.35">30000 9261 277 0,'0'0'0'16,"0"0"334"-16,0 0-267 0,0 0 35 15,0 0-7-15,0 0-19 16,0 0-4-16,0 0-10 0,0 0-10 15,6 2-9-15,-4-5-22 0,-2 0-13 16,2 2-3-16,-2-2-9 0,0 2-25 16,-2 0-35-16,-2 1-79 0,-2 1-62 15,-2-1-134-15</inkml:trace>
  <inkml:trace contextRef="#ctx0" brushRef="#br0" timeOffset="9795.79">28741 10435 69 0,'0'0'0'0,"0"0"95"15,0 0-63-15,0 0-17 0,0 0 6 16,0 0 14-16,0 0 5 0,0 0 1 16,0 0-75-16,0 2 13 0,0 0 20 15,0-2 2-15,-6 0 174 0,6 0-128 16,0 0 14-16,-2 0-14 15,2 0 2-15,0 1 0 0,0-1-18 16,0 0-9-16,0 0 3 0,0 0 5 16,0 0-1-16,0 0-1 0,0 0 1 15,0 0 10-15,0 0 9 16,0 0-19-16,0 0-10 0,0 0-3 16,0 0-2-16,0 0-8 0,0 0-5 15,0 0 1-15,0 0-2 0,0 0 0 16,0 0 3-16,0 1-2 0,0-1 3 15,0 0 6-15,-2 0 5 16,2 0-4-16,0 1-5 0,-2 1-1 16,2 1-2-16,0-2-2 0,0 1 1 15,0-1-1-15,0 1 1 0,-2-2-2 16,2 1 0-16,0-1 5 0,0 0 3 16,0 1 7-16,0-1-1 0,0 0 6 15,0 0-4-15,0 0-7 16,0 0-4-16,0 0-4 0,0 1 1 15,0 0 0-15,0 0-3 0,0 0 2 16,0 0 2-16,0-1-6 0,0 0 6 16,0 1-3-16,0-1 0 0,0 0 0 15,0 0 15-15,0 0-1 16,0 0-1-16,0 0 1 0,0 0-5 16,2 0-2-16,-2 0-2 0,0 0-3 15,0 0-2-15,0 0 0 0,0 0 1 16,0 0-1-16,0 1 0 0,0-1 0 15,0 0 0-15,0 0 0 0,0 0 1 16,0 0-1-16,0 0 0 16,0 2 0-16,0-2-2 0,0 0-3 15,0 0-6-15,0 0 1 0,0 0 2 16,0 0-6-16,0 0 2 0,0 0-7 16,0 0-17-16,0 1-23 0,0-1-23 15,0 0-128-15,0 0-93 16</inkml:trace>
  <inkml:trace contextRef="#ctx0" brushRef="#br0" timeOffset="11109.54">29523 12030 126 0,'0'0'0'16,"0"0"734"-16,0 0-566 0,0 0-8 15,0 0-43-15,0 0-29 16,0 0-21-16,0 0 12 0,0 0 4 16,22 28-30-16,-7-21-8 0,-1-4-4 15,1-3-10-15,3 0-7 0,3-4-3 16,0-6-2-16,-1-4-7 0,3-4-9 15,-4 0 5-15,-3 0-8 0,-1 3 0 16,-7 10 0-16,-2 3 2 0,-2 2-1 16,0 0 7-16,-1 2 4 15,1 4 3-15,4 8 6 0,0 3-4 16,-2-1-4-16,3-2-1 0,-1-4-3 16,-2-2-4-16,7-2 1 15,-3-5-2-15,2-1-3 0,1-3 6 0,1-10-3 16,3 1-6-16,-3-4 4 15,1 3 1-15,-3 1-5 0,-4 5 3 16,-4 3-2-16,1 4-3 0,1 1 5 16,-2 6-1-16,0 5 0 0,4 2 0 15,-1-1 12-15,3-1-12 16,2-3 0-16,5-4 10 0,1-3-10 16,-1-2 0-16,2-5 5 0,-5-7-5 15,7-2 0-15,-5-3 6 0,3 2-6 16,-7 5 0-16,1 5-3 0,-5 5 0 15,2 2 6-15,-2 7 0 16,9 2-3-16,-5 2 0 0,5-2 0 16,2-2 0-16,-3-2 0 0,-1-5 0 15,7-2 0-15,-1-2 0 0,-2-11 0 16,1-4 0-16,3-2 0 0,0 2 0 16,-3 1 0-16,1 7 0 0,-13 2 0 15,5 7 0-15,-5 5 0 0,2 8 0 16,-1 2 0-16,1 2 0 15,-2-1 0-15,7-2 0 0,1-5 0 16,9-6 0-16,0-4 0 0,8-14 0 16,-2-3 0-16,-2-4 0 15,0 1 0-15,-4 9-136 0,-7 5-80 16,-7 7-101-16,-5 0-233 0</inkml:trace>
  <inkml:trace contextRef="#ctx0" brushRef="#br0" timeOffset="18952.79">3163 7725 768 0,'0'0'0'0,"-2"0"238"0,2 0-152 16,-2 0 52-16,-1 2-56 0,3-2-1 16,0 1-9-16,0-1-28 0,0 0 2 15,3 0 2-15,-1-1 5 16,0-4-2-16,2 3-5 0,0-1-5 15,-2-1-1-15,4 2-4 0,-2-1-8 16,3-1-5-16,-1 3-5 0,4-6 2 16,0 1-4-16,3-1-6 0,-1-5 2 15,5 4-1-15,-1-3-3 16,3-1 7-16,4 2 1 0,-1-4-16 16,3 0 0-16,6-2 0 0,4-2 0 15,3-3 0-15,7-3 0 0,5-3 0 16,-1-5 0-16,7 3 0 0,2-3 0 15,-2 3 0-15,0 2 0 16,-3 4 0-16,-3 1-200 0,-7 5-24 16,-5 3-113-16,-12-1-208 0</inkml:trace>
  <inkml:trace contextRef="#ctx0" brushRef="#br0" timeOffset="20602.93">7460 9168 518 0,'0'0'0'0,"-93"14"0"15,39-9 107-15,-5 0 119 16,-3-5-121-16,2-2-22 0,-2-7-10 15,0-7-2-15,0-4-22 0,4-8-16 16,0-4-3-16,6-7-8 0,2-5-7 16,9-4 0-16,2-5-3 15,8-6-3-15,6 0 2 0,2-6 8 16,7 0 4-16,3-5 2 0,9 1 1 16,4-5 0-16,11-3 0 0,3-2 1 15,15 0 1-15,2 2 6 0,2 2 8 16,6 3-12-16,5 2-7 0,3 2 5 15,3 0-4-15,6 4-2 0,-3 2-5 16,7 2-1-16,4 4-4 16,3 6-3-16,-5 7-3 0,2 9-5 15,0 6-2-15,-2 6 2 0,-4 9 0 16,4 5-2-16,-2 5-2 0,-2 3 3 16,1 3 0-16,-5 8-9 0,4 6 5 15,-6 5-3-15,-3 4 7 16,3 6 0-16,-9 6-3 0,-5 8 5 15,-1 4-1-15,-8 5-1 0,-2 3 0 16,-5 7 6-16,-5 1-1 0,-5 4 1 16,-5 2-4-16,-5 0-1 0,-2 3 3 15,-4 1-3-15,-7 4 1 16,1-1 4-16,-7 3-2 0,-1-1-4 16,1-2 0-16,-10-1 11 0,0-4-8 15,-4-5 2-15,-6-4-4 0,-6-7 0 16,-1-6 1-16,-1-7-3 0,-3-11-1 15,5-8-2-15,4-8 1 16,-1-8-2-16,5-5 5 0,8-2 0 16,3-2-6-16,-1-1 8 0,4 1-1 15,0 0-2-15,1-1 2 0,7 0 3 16,1 0-3-16,2-1 3 0,-1 1-2 16,5 0-3-16,2 0 2 15,2 0 0-15,-4-2-1 0,6 0-2 0,0 1 2 16,0-1-8-16,0 0 4 15,0-2 1-15,8 0-6 0,-4-1-7 16,2 0-27-16,-2-1-31 0,7 2-34 16,-3-3-54-16,0 3-111 15,1 1-247-15</inkml:trace>
  <inkml:trace contextRef="#ctx0" brushRef="#br0" timeOffset="21353.56">8428 11153 367 0,'0'0'0'15,"0"0"189"-15,0 0-296 0,0 0 214 16,0 0 200-16,0 0-171 0,0 0 2 16,0 0-57-16,-11 16 11 0,9-14 5 15,2-2-19-15,0 1-3 0,0-1-1 16,0 0-19-16,0 0-9 0,0 0-3 15,0 0-11-15,0-1-6 16,0-2 0-16,0 2 1 0,0-2-5 16,0 3-6-16,2 0 0 0,-2 0-3 15,7 0-4-15,-5-2 7 0,2 1-5 16,0 0 2-16,2-3 0 0,6 2-4 16,-1-2-4-16,7-1 4 15,3 2-3-15,4-4-6 0,10-2 0 0,4-2 0 16,9-6 0-16,8-3 0 15,10-5 0-15,4-6 0 0,2 3 0 16,5 1 0-16,-13 6 0 0,-4 4-145 16,-8 7-90-16,-13 3-266 0</inkml:trace>
  <inkml:trace contextRef="#ctx0" brushRef="#br0" timeOffset="22670.02">10325 8032 468 0,'0'0'0'0,"0"0"250"0,0 0-141 16,0 0 24-16,6-16-15 0,-3 14-10 15,-3-1-9-15,0 2-19 0,0 1-2 16,0-1 5-16,0 1 4 15,0 0-17-15,0 0-5 0,-3 5-15 16,1 6-19-16,0 11-5 0,0 16-2 16,4 9-8-16,-2 8-2 0,2 6-4 15,3-2-7-15,3 2-3 16,2-5 0-16,-2-8 0 0,3-6-36 16,-3-9-13-16,-6-8-45 0,6-5-54 15,-1-9-14-15,-5-7-19 0,-2-4-207 16,0-7-266-16</inkml:trace>
  <inkml:trace contextRef="#ctx0" brushRef="#br0" timeOffset="23187.27">10592 8272 907 0,'0'0'0'16,"0"0"341"-16,0 0-233 0,0 0 3 15,0 0-41-15,0 0-28 0,0 0-12 16,-19-65-1-16,32 54 0 0,1 0-1 15,3 2-11-15,5 2-6 0,-1 5-4 16,4 2 2-16,-2 4-7 16,-5 7-3-16,-1 4 2 0,-3 5 4 15,-8 3-1-15,-3 4 2 0,-3 2-3 16,-3 1-3-16,-5 1 0 0,-4 2 6 16,-3-3-7-16,-5 0 2 15,1-4 5-15,-4-4-5 0,3-4 5 16,1-6-3-16,5-5 0 0,1-4 6 15,5-3-1-15,6 0 7 0,2 0 1 16,0 0-15-16,0-6-2 0,10-4 2 16,3 1 3-16,5-3-2 0,5 4 2 15,0 4-4-15,4 0 0 0,-1 4 0 16,-1 0 1-16,-2 1-6 16,-11 4-15-16,5 0-18 0,-11-3-25 15,2-1-34-15,-3-1-2 0,-3 0-48 16,-2-9-13-16,0-3-110 0,-2-8-236 15</inkml:trace>
  <inkml:trace contextRef="#ctx0" brushRef="#br0" timeOffset="23532.54">10925 8112 1222 0,'0'0'0'0,"0"0"359"16,68 4-254-16,-45 5-35 0,-1 4-23 15,-3-1-33-15,-2 5-12 0,-7 0 3 16,2 1-5-16,-10-1 0 0,-2 1-2 16,-2 0 1-16,-10-1 1 0,2-1 4 15,-5-4-3-15,1-4-1 0,5-2 0 16,3-1 6-16,4-4-6 16,2-1 0-16,0 0 0 0,6 0-12 15,5 0 13-15,3 4 0 0,3-2 0 16,3 4 1-16,1 2-1 0,-2 3-2 15,-3 2 2-15,-3-1 1 16,-7 7-2-16,-6 0 5 0,-2 4-3 16,-11 0 0-16,-1-1 4 0,-7-3-4 15,-4-3 0-15,0-2 1 0,-1-9-5 16,-3-3-18-16,6-4-28 0,0-12-29 16,11-7-77-16,1-2 19 0,9-2-27 15,4 0-124-15,7 4-92 16</inkml:trace>
  <inkml:trace contextRef="#ctx0" brushRef="#br0" timeOffset="23878.95">11332 8293 966 0,'0'0'0'15,"0"0"317"-15,72-5-216 0,-43 2 16 16,2-1-30-16,0-2-39 0,2 1-27 15,-6 1-16-15,-4 1-4 0,-9 3-2 16,-5 0-47-16,-3 0-9 16,-6 0-49-16,0-2-5 0,-8-1-11 15,-5 0-81-15,-3-4 21 0,-3-2 82 16,0-4-5-16,-3-6 20 0,3-2 31 16,1-2 12-16,5 3 40 15,3 6 4-15,6 6 195 0,2 5-39 16,2 3 26-16,0 3-8 0,2 8-61 15,6 11-2-15,-2 10-8 0,2 10-40 16,1 6-6-16,-3 0-6 0,0-1-23 16,-4-7-16-16,2-4-11 15,0-4-4-15,1-10-45 0,-1-7-71 0,4-9-14 16,-6-6-67-16,2-5-276 16</inkml:trace>
  <inkml:trace contextRef="#ctx0" brushRef="#br0" timeOffset="24152.36">11917 8103 1244 0,'0'0'0'16,"0"0"236"-16,-12 74-126 0,1-37 9 16,-3-2-24-16,-5 2-50 0,5-2-25 15,-7-1-11-15,2-5-2 16,7-9-2-16,0-4-1 0,5-8-1 15,3-5-1-15,4-2-4 0,0-1 4 16,2-3-4-16,7-4-9 0,3-1 18 16,7-2-5-16,1 1-2 0,5 3 0 15,0 1 5-15,4 3-6 0,4 1 2 16,-6 1 2-16,-2-2-3 16,-1 6-45-16,-7 2-29 0,-1-2-51 15,-5 0-22-15,-3-4-24 0,0 0-121 16,-1-4-185-16</inkml:trace>
  <inkml:trace contextRef="#ctx0" brushRef="#br0" timeOffset="24341.4">12188 8117 1101 0,'0'0'0'0,"0"0"269"15,0 0-188-15,12 87 15 0,-8-49 21 16,0 3-42-16,7-4-20 0,-5-2-32 15,2-4-17-15,5-4-7 0,-3-7-21 16,-2-4-43-16,-2-7-50 0,1-5-5 16,-7-4-22-16,2-5-99 0,-2-9-47 15,-2-3-111-15</inkml:trace>
  <inkml:trace contextRef="#ctx0" brushRef="#br0" timeOffset="24572.39">12208 8138 880 0,'0'0'0'0,"0"0"391"15,0 0-281-15,64-30 3 0,-37 29-1 16,0 1-55-16,2 0-25 16,-2 4-13-16,0 3-8 0,-4 3-2 15,-7 4-3-15,-3 5 1 0,-7 5 1 16,-6 6 12-16,-11 4 2 0,-7 5-5 16,-5-1-4-16,-4 3 3 15,-6-4-8-15,4-4-5 0,4-9 0 16,5-7-6-16,7-9-84 0,3-8-12 15,6-7-61-15,4-9-114 0,2-9-152 16</inkml:trace>
  <inkml:trace contextRef="#ctx0" brushRef="#br0" timeOffset="24788.27">12709 8203 1353 0,'0'0'0'16,"0"0"286"-16,62-7-205 0,-35 4 2 15,4 0-35-15,-5-3-38 0,3 0-8 16,-4-1-4-16,-8 2-72 0,-1 3 3 16,-10 1-65-16,-3 1-16 0,-3-2-30 15,0 1-127-15,-9-2-80 16</inkml:trace>
  <inkml:trace contextRef="#ctx0" brushRef="#br0" timeOffset="24920.33">12814 8047 970 0,'0'0'0'0,"0"0"380"0,4 61-265 16,0-27-10-16,3 7 6 16,-5 2-50-16,-2-1-18 0,2-3-23 15,-2-7-11-15,2-6-9 0,2-7 0 16,-2-6-109-16,2-4-56 0,2-8-98 15,0-5-188-15</inkml:trace>
  <inkml:trace contextRef="#ctx0" brushRef="#br0" timeOffset="25181.5">13192 7968 1212 0,'0'0'0'0,"0"0"265"0,0 0-168 16,0 0 20-16,15 91-24 15,-9-49-46-15,-4 4-11 0,0 2-12 0,4-3-10 16,-1-3-9-16,5-6-5 16,-4-8 0-16,2-3-56 0,1-10-39 15,-3-4-15-15,-2-8-27 0,4-3-84 16,-6-10-68-16,2-5-158 0</inkml:trace>
  <inkml:trace contextRef="#ctx0" brushRef="#br0" timeOffset="25360.18">13463 8035 1214 0,'0'0'0'16,"0"0"319"-16,8 61-207 15,-3-33-20-15,-3 0-10 0,6 4-44 16,-8-1-20-16,4 1-11 0,2-1-3 16,-6-1-8-16,2-5-38 0,-2-1-37 15,0-5-48-15,0-5-68 0,2-7-26 16,0-7-185-16</inkml:trace>
  <inkml:trace contextRef="#ctx0" brushRef="#br0" timeOffset="25700.5">13850 7920 942 0,'0'0'0'16,"0"0"232"-16,0 0-178 0,0 0 20 16,0 0 66-16,-50 73-41 0,42-45-26 15,4 1-11-15,4-1-10 0,0 0 4 16,6-3-1-16,2-4-21 15,7-1-14-15,-1-5-5 0,3-1-4 16,3-3-3-16,1-3-1 0,2-3 1 16,-1 1-7-16,-3-2-2 15,-4 0 2-15,-7 2 2 0,-2-1-3 0,-6 5 0 16,-6 1 4-16,-7 3-4 16,-5 4 0-16,-1 0 6 0,-1 0-6 15,-1-1 0-15,0-2-1 0,5-5-24 16,-3-2-13-16,2-6-43 0,7-2-80 15,0-2-36-15,2-14-65 0,3-4-286 16</inkml:trace>
  <inkml:trace contextRef="#ctx0" brushRef="#br0" timeOffset="25857.49">13759 7937 1407 0,'0'0'0'15,"0"0"331"-15,60 1-215 0,-27-4-50 16,8-6-21-16,0-1-34 0,-3-3-22 16,-1 5-94-16,-6-2-318 0,-4 3-440 15</inkml:trace>
  <inkml:trace contextRef="#ctx0" brushRef="#br0" timeOffset="26204.44">14447 8008 1241 0,'0'0'0'0,"0"0"448"0,0 0-307 16,0 0-90-16,0 0-28 0,0 0 13 15,77 13-1-15,-30-14-18 0,1-1-11 16,-3-5 1-16,-4 4-7 0,-16 0 0 15,-6 3-46-15,-13 0-3 0,-4 0-54 16,-2 6-58-16,-14 6-50 16,-9 1-79-16,-8 2-162 0</inkml:trace>
  <inkml:trace contextRef="#ctx0" brushRef="#br0" timeOffset="26359.45">14433 8202 1076 0,'0'0'0'0,"0"0"476"15,0 0-302-15,0 0-63 0,76 8-53 16,-39-8-28-16,-4-2-10 0,0 2-9 16,-8 0-8-16,2 4-5 15,-6-2-24-15,-3-2-56 0,-5 1-178 16,-7 1-104-16,-2-1-445 0</inkml:trace>
  <inkml:trace contextRef="#ctx0" brushRef="#br0" timeOffset="27470.74">15344 8014 702 0,'0'0'0'15,"0"0"362"-15,0 0-225 0,0 0-17 16,0 0 12-16,0 0-28 0,0 0-9 16,0 0-15-16,-62 8-17 0,56-16-31 15,4-1-21-15,0-4-5 0,0 1-4 16,2-3-4-16,0 0 4 15,-2-1-1-15,4 0-1 0,2 5 0 16,-2 1 0-16,4 4 0 0,2 0 0 16,-1 2 8-16,3 2-8 15,2 2 0-15,1 0 6 0,3 0-1 0,3 3 1 16,2 4-1-16,1 4-5 16,-3 4 0-16,-5 1 4 0,-1 3-4 15,-7 1 0-15,-4 0 3 0,-2 5-3 16,2-1 4-16,-8 0-3 0,0 5-2 15,-9-1 2-15,5-1 1 16,-4 1-3-16,-3-2 2 0,3-1 2 16,-5-2-4-16,0-1 2 0,3-2 0 15,-1-4-4-15,3-3 6 0,1-3-2 16,3-4-1-16,4-3-1 0,-2-2 1 16,3 1 0-16,3-2-4 15,0 0-1-15,2-3-7 0,0-3 3 0,0 1-3 16,0-1 1-16,0 1 7 15,0-2 1-15,0 3 3 0,0 1 0 16,0 2 4-16,0 1 3 0,0 0 11 16,0 0-4-16,0 0 3 0,0 0 0 15,0 0-1-15,2 1-4 0,5 4 7 16,7 5 4-16,-4 0-9 16,9 0 1-16,4-1-6 0,2-1-3 15,3-3 4-15,1-2-6 0,-6 0-4 16,0-2 0-16,-2 0 3 15,-11-1-4-15,2 0-1 0,-6-3-17 16,1-5-22-16,1-1-4 0,-4-3-38 16,2 0-89-16,0-1-19 0,5 2-25 15,-5 0-193-15,6-2-241 0</inkml:trace>
  <inkml:trace contextRef="#ctx0" brushRef="#br0" timeOffset="27707.15">15927 8009 1224 0,'0'0'0'0,"0"0"289"15,0 0-170-15,0 0-36 0,0 0 2 16,-47 59-33-16,28-30-29 0,-2 4-15 16,1 3-2-16,1-1-6 0,7-1 0 15,-3-4-6-15,3-6-24 0,4-5-56 16,3-6-19-16,1-3-44 0,4-8-30 15,0-2-17-15,0-7-137 0,-2-5-369 16</inkml:trace>
  <inkml:trace contextRef="#ctx0" brushRef="#br0" timeOffset="27863.08">15689 8111 1086 0,'0'0'0'0,"0"0"311"0,0 0-209 16,0 0 11-16,62 67-35 15,-37-48-42-15,0 1-18 0,2-5-11 16,-4-1-11-16,-3-2-70 0,-3-3-67 16,1-3-39-16,-9-5-167 0,3-1-258 15</inkml:trace>
  <inkml:trace contextRef="#ctx0" brushRef="#br0" timeOffset="28110.09">16196 7919 954 0,'0'0'0'16,"0"0"391"-16,0 0-264 15,0 0-26-15,0 0-1 0,0 0-46 16,-33 61-15-16,31-26-2 0,2 8-7 15,2 2-10-15,-2 1-5 0,2 0-9 16,6-4-3-16,0-5-6 0,-1-7-27 16,3-6-21-16,-4-7-27 0,-4-7-17 15,4-4-24-15,-4-6-71 0,5-5-68 16,-3-9-146-16</inkml:trace>
  <inkml:trace contextRef="#ctx0" brushRef="#br0" timeOffset="28669.14">16547 8082 802 0,'0'0'0'0,"0"0"224"0,0 0-168 16,62-66-5-16,-53 48-3 0,1-1-25 16,-8-2-11-16,-2 3 1 0,-2-1 6 15,-10 2 7-15,-1 3 3 0,-5 4 1 16,-1 8 6-16,-4 2 1 0,0 5 11 15,1 8-4-15,1 4 8 16,0 2 20-16,5 1-13 0,5 1-25 16,3-1-10-16,0 2-2 0,8-1 2 15,0 1 2-15,12-1 0 0,-1 0-8 16,7 0-3-16,3-3 0 0,-2-1-5 16,5 1 1-16,-1-2-3 15,0 4-6-15,-5 0-2 0,-7-1 0 0,-3 2 0 16,-8-1-8-16,-4-2 8 15,-4-2 0-15,-9-1-14 0,5-3 5 16,-7-1-3-16,-2-5-4 0,-1-1 4 16,1-5-5-16,0-6-12 15,9-8 12-15,-3-9-4 0,13-1-6 16,0-5 17-16,4-1 10 0,11 1 0 16,3-2-1-16,5 3 0 0,4 1-22 15,0 1-47-15,6 2-14 0,0 1-27 16,-7 2-18-16,10 3-45 0,-3-2-112 15,-7 2-44-15</inkml:trace>
  <inkml:trace contextRef="#ctx0" brushRef="#br0" timeOffset="28918.84">16837 7937 793 0,'0'0'0'16,"0"0"395"-16,0 0-271 0,-27 66-14 15,19-38 7-15,3 3-33 0,3 6-19 16,2 2 1-16,0 1 0 15,4-4-14-15,7-4-7 0,7-7-18 16,1-8-13-16,2-6-4 0,8-7 0 16,-5-4-3-16,1-9-1 15,0-10-1-15,0-5-3 0,-7-4-2 0,-1-1 0 16,-7-1 4-16,-8-2-4 16,-2-4 0-16,-10-2-1 0,-6 0-9 15,-9 4 2-15,-2 8-2 0,-4 13-5 16,2 11-23-16,-2 4-94 0,0 14-204 15,6 0-220-15</inkml:trace>
  <inkml:trace contextRef="#ctx0" brushRef="#br0" timeOffset="30153.13">12888 9572 988 0,'0'0'0'0,"0"0"322"16,0 0-203-16,0 0 6 16,-6 21 23-16,-4 3-61 0,-7 4-31 15,3 5-12-15,-7 1-15 0,3 3-13 16,-1-3-8-16,-2 1-4 0,5-9 0 16,1-2-5-16,5-7 2 0,6-7 2 15,-4-1-4-15,6-6 2 16,2-3 6-16,0 0-4 0,0 0 1 15,2 0-3-15,6 0-1 0,8 0 0 16,5 0 10-16,4 0-10 0,6 0 0 16,0 1 6-16,0 3-8 0,0-3 4 15,-2 4-1-15,-4-1-2 0,-7-2-26 16,-3 0-4-16,-3-2-31 16,-4 0-19-16,-1-4-39 0,1-4-49 15,0-2 1-15,-6-4-53 0,0-4-183 16,2-1-293-16</inkml:trace>
  <inkml:trace contextRef="#ctx0" brushRef="#br0" timeOffset="30377.55">13170 9573 938 0,'0'0'0'16,"0"0"346"-16,0 0-259 0,0 0 18 15,0 0 38-15,4 83-52 0,-2-47-27 16,2 5-15-16,-2 3-18 15,2-3-9-15,2-2-11 0,-2-3-7 16,7-7-2-16,-3-8-4 0,-4-4-34 16,2-10 2-16,-3-2-25 0,-1-5-11 15,-2-5-62-15,4-4-6 0,-4-5 6 16,0-2-61-16,-4-4-91 16,-1-4-20-16,-1-6-107 0</inkml:trace>
  <inkml:trace contextRef="#ctx0" brushRef="#br0" timeOffset="30652.11">13186 9664 673 0,'0'0'0'0,"0"0"426"0,0 0-282 0,0 0-12 16,0 0-33-16,0 0-15 15,0 0-11-15,75-58-16 0,-49 51-7 16,8 0-4-16,-3 5-14 0,0 2-8 16,-5 1-9-16,5 9-2 0,-8 3-1 15,0 2 0-15,-7 6 1 0,-1 4-5 16,-7-1-6-16,-4 6 3 15,-4-1-3-15,-8 1-3 0,-4 1 2 16,-9 3 7-16,0-3-8 0,-4-7 0 16,1-2 6-16,-5-6-8 15,2-6 3-15,4-6-3 0,2-4-10 16,1 0 0-16,7-6-7 0,3-4-27 16,2 2-16-16,8-3-7 0,0 3-55 15,4-2-27-15,6 2-32 0,1-2-194 16,3 3-174-16</inkml:trace>
  <inkml:trace contextRef="#ctx0" brushRef="#br0" timeOffset="31016.01">13815 9573 1167 0,'0'0'0'15,"0"0"342"-15,0 0-236 0,0 0 1 16,62 3-21-16,-31-7-36 16,2-3-27-16,2-2-10 0,-2 3-10 15,-4-1-5-15,-6 1 4 0,-5 5-4 16,-8 1-52-16,-1 0-4 0,-9 1-27 16,0 6-71-16,-11 3 12 15,-1 3-90-15,-9-2-247 0</inkml:trace>
  <inkml:trace contextRef="#ctx0" brushRef="#br0" timeOffset="31229.46">13850 9741 1144 0,'0'0'0'16,"0"0"374"-16,0 0-256 0,0 0-7 15,0 0-31-15,89 18-30 0,-56-18-20 16,2-3-8-16,-2-2-13 0,2 1-10 15,-10-1 2-15,0 2-1 16,-7-1-34-16,-9 2-22 0,1 1-55 16,-6-2-106-16,-4 3-12 0,0 0-163 15</inkml:trace>
  <inkml:trace contextRef="#ctx0" brushRef="#br0" timeOffset="31541.26">14532 9433 1108 0,'0'0'0'0,"0"0"265"0,0 0-181 16,0 0-12-16,0 0 1 16,0 0-15-16,-4 61-21 0,2-28-11 15,0 7-6-15,-3 1-1 0,3 4-11 16,2-2-5-16,0-4-1 0,2-4-4 16,7-5-96-16,-1-7 4 0,-2-9-5 15,5-2-74-15,-1-8-39 16,0-4-166-16</inkml:trace>
  <inkml:trace contextRef="#ctx0" brushRef="#br0" timeOffset="32032.79">14799 9625 1139 0,'0'0'0'0,"0"0"248"0,0 0-205 15,0 0 2-15,2-61-7 0,6 43-12 16,4 3-4-16,-1-1 2 0,1 2 5 16,0 6 10-16,5 3-1 0,-1 2-4 15,3 3-4-15,-2 4-6 16,3 5-3-16,5 4-2 0,-2 3 1 15,0 3-9-15,-3 0-6 0,-3 3 1 16,-3 1-4-16,-8 1-4 0,-3-1 3 16,-3-2-3-16,-5-1-4 15,-5-1 8-15,-2-1-4 0,-9-2-11 16,0 1 7-16,-1-3 2 0,1-1-3 16,2-1 5-16,3-1-2 0,-1-4 1 15,3 0 6-15,3-4-2 0,1-3-2 16,4 2 2-16,2-2 8 0,4 0-1 15,0 0 3-15,6 0-5 0,6 0 0 16,-1 0 7-16,5 0-3 16,1-1-1-16,5 1 2 0,5 1-5 15,-2 2-5-15,2-1 1 0,-2-1-1 16,-7 0-2-16,1-1-49 0,-7 0-22 16,1 0-79-16,-1 0-68 15,-1-4-129-15</inkml:trace>
  <inkml:trace contextRef="#ctx0" brushRef="#br0" timeOffset="32657.53">15276 9622 1156 0,'0'0'0'0,"0"0"248"16,0 0-230-16,0 0 0 0,-17-71 32 16,28 58-1-16,-1-1-13 0,7 1-12 15,3 2-2-15,5 0 8 16,0 5 17-16,2 2-3 0,2 0-5 15,4 4-11-15,-8-1-11 0,2 8-4 16,-3 5-7-16,-5 2-6 0,-3 5 0 16,-9 2 5-16,-3 3-5 0,-4 3 0 15,-2 1 5-15,-4 3-8 0,-7-1 3 16,-1-1 0-16,-3 1 0 16,3-6-1-16,3-1 0 0,-5-4-6 15,5-6-1-15,-5-2-7 0,8-3-8 16,-7-4 7-16,3-2 3 0,-1-2-2 15,1 0 7-15,2 1 1 0,-1-2-2 16,3-2 9-16,2-2 0 16,2 0 0-16,0 1 0 0,-1 1 0 15,3-2 0-15,0 2 0 0,2 3 5 16,0-3-4-16,0 3 4 0,-2-1-2 16,2-2-5-16,0 2 4 0,2 0 0 15,0 1-4-15,3 0 4 0,-3 0 8 16,2 1-1-16,0 3 6 15,-2-4-1-15,4 5 2 0,4-3 6 16,-3 1-2-16,5-1 0 0,3 0 2 16,3 1-5-16,5-3-3 15,2 0-4-15,-1 0-7 0,5 0-4 16,7 0-4-16,-10-2-21 0,7-1-68 16,-6-2-74-16,0 3-93 0,-8-3-349 15</inkml:trace>
  <inkml:trace contextRef="#ctx0" brushRef="#br0" timeOffset="32848.05">15859 9992 1628 0,'0'0'0'0,"0"0"-99"16,0 0-143-16,0 0-544 0</inkml:trace>
  <inkml:trace contextRef="#ctx0" brushRef="#br0" timeOffset="34137.5">7103 5951 810 0,'0'0'0'0,"0"0"298"15,0 0-191-15,0 0 25 0,0 0-42 16,0 0-24-16,-27 60 7 0,21-47-12 15,-9 3-5-15,3 1 6 0,-5 2 1 16,-6 2-12-16,1 1-12 0,-5 1-1 16,-6-4-5-16,2 1 1 15,-6-2-3-15,-7-1-28 0,7-2-3 16,-13-3 0-16,5-5 0 0,-5-4 0 16,1-6 0-16,1-8 0 0,-2-8 0 15,-1-6 0-15,-1-7 0 0,2-3 0 16,3-5 0-16,1-3 0 0,3-3 0 15,8-2 0-15,8 1 0 0,13 0 0 16,1 3 0-16,9-5 0 16,4 3 0-16,6-2 0 0,13-2 0 15,10 1 0-15,8-1 0 0,6 2 0 16,7 2 0-16,10 4 0 0,8 8 0 16,2 9 0-16,7 7 0 15,4 6 0-15,-5 5 0 0,5 7 0 16,-13 2 0-16,0 15 0 0,-12 10 0 15,-7 12 0-15,-7 5 0 0,-7 11 0 16,-12 4 0-16,-5 3 0 0,-9 3 0 16,-5-3 0-16,-4 2 0 15,-6-7 0-15,-9-3 0 0,1-4 0 16,-11-5 0-16,0-11 0 0,0-9 0 16,4-10 0-16,5-13-280 0,6-5-149 15,5-15-358-15</inkml:trace>
  <inkml:trace contextRef="#ctx0" brushRef="#br0" timeOffset="34282.87">7297 6149 1348 0,'0'0'0'16,"0"0"72"-16,0 0-99 15,0 0-380-15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22T04:58:27.33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25746 10032 1156 0,'0'0'0'0,"0"0"151"16,-70 35-71-16,30-5 7 16,-7 7 19-16,-7 9-35 0,-8 7-32 15,0 1-17-15,-4 1 1 0,-2-3-2 16,6-6 0-16,2-4-2 0,10-12-4 16,11-5 1-16,16-9 7 0,17-6-10 15,6-2-13-15,14 0 0 16,13 2-2-16,4-3 1 0,19-3 2 15,16-3 9-15,19-2-9 0,10 1 4 16,2 1-5-16,4 3 0 0,-10 3 0 16,0 5-2-16,-14 0-19 15,-11 5 4-15,-10 0 0 0,-19-2 12 16,-8-2 6-16,-17-6-1 0,-6-2 0 16,-6-5 17-16,-2 0 15 0,-8-5 17 15,-11-6-26-15,-3-7-15 0,-5-7-4 16,-7-11 2-16,5-11-5 0,-8-11-1 15,-4-15 0-15,-5-10 0 16,-8-6-20-16,1-1 8 0,-5 6 0 16,2 10 1-16,0 13 12 0,6 15 0 15,9 18-2-15,8 11 2 0,10 12-4 16,8 7 3-16,1 18 0 0,-1 15 0 16,1 15-3-16,3 19 5 15,1 15 3-15,6 14-1 0,6 13 7 16,0 11-4-16,2 3 2 0,10-5 1 15,5-19-4-15,10-21-4 0,4-24 4 16,6-18 3-16,0-17-1 0,0-14 8 16,5-13-5-16,-1-23 5 15,4-20 2-15,-3-15-12 0,1-20-7 16,3-15 2-16,-1-16 3 0,5-16-4 16,-1-4 0-16,-1 10 0 0,-9 28 0 15,-12 35 0-15,-8 34 0 0,-11 18 0 16,-8 7 0-16,0 3 0 0,0 7 0 15,-6 13 0-15,-7 12 0 16,3 7 0-16,0 1 0 0,5-4-58 16,5-5-8-16,3-5-43 0,7-2-95 15,-2-6-106-15,0-7-130 0</inkml:trace>
  <inkml:trace contextRef="#ctx0" brushRef="#br0" timeOffset="7169.31">6923 10278 684 0,'0'0'0'16,"0"0"406"-16,0 0-292 0,0 0-9 15,0 0-21-15,0 0-39 0,0 0-27 16,0 0-18-16,0 0 0 0,18-2 30 16,5-6 5-16,4-4-11 15,6-8-8-15,0-1-7 0,8-6 3 16,-3-4 3-16,-1 1 10 0,0-7 8 15,0 8-1-15,-10 3-10 0,-6 5-15 16,-9 11-3-16,1 5-5 0,-7 1 2 16,-4 4 0-16,0 0-1 15,-2 0-8-15,0 5 0 0,0-1 14 0,-2 1-5 16,-2-1-2-16,0-2-92 16,-9 0 38-16,5-2-7 0,-4-3-41 15,1-5-9-15,-5-3-8 0,3-1-22 16,-1 1 23-16,4 1 53 0,-3 3 51 15,7 3 19-15,-4 2 20 16,3 2 47-16,5 0 28 0,-2 0-2 16,0 1 17-16,0 0-22 0,2-1-16 15,2 0-14-15,0 4-34 0,8 1-9 16,0 0 47-16,9-1-12 0,2-4-18 16,-3 0-11-16,7-4-6 15,0-3-5-15,-3 0-7 0,1 0 2 16,-3 5-4-16,-7-1-1 0,-1 3-1 15,-6 0-1-15,0 0 0 0,-2 3 5 16,-2 5 11-16,0 4 12 0,0 4-4 16,-4 7-6-16,0 2-1 0,-4 2-2 15,-2 2-6-15,3-2-7 0,1-3-1 16,2-5-1-16,2-7-4 16,2-6-26-16,0-6-35 0,6 0-95 15,0-9-51-15,1-3-23 0,-1-3-291 16</inkml:trace>
  <inkml:trace contextRef="#ctx0" brushRef="#br0" timeOffset="9941.86">17585 8281 998 0,'0'0'0'0,"0"0"311"15,0 0-191-15,0 0-40 16,0 0 9-16,0 0-16 0,0 0-45 15,0 0-20-15,-27 48 22 0,56-9 8 16,14 3-7-16,9 3-12 0,8 0-7 16,0-1-4-16,-2-2-3 0,4 0-2 15,-12-2 0-15,-5-2-2 16,-6-4 0-16,-12-6 0 0,-10-3-2 16,-11-7-1-16,-4-5 2 0,-2-4-12 15,-2-5 8-15,-15-4 1 0,5-2-33 16,-11-13-34-16,-4-10-36 0,-8-10-47 15,2-7-1-15,-8-5-31 0,-3-3-113 16,-1-2-97-16</inkml:trace>
  <inkml:trace contextRef="#ctx0" brushRef="#br0" timeOffset="10171.59">17604 8355 771 0,'0'0'0'0,"0"0"344"0,0 0-226 16,0 0-37-16,0 0-11 0,0 0-28 15,0 0 0-15,-19 77-2 0,21-45-10 16,2 3-3-16,-2 2-10 0,4 2-7 16,-3-1-2-16,-1-4-4 0,2-7-3 15,-4-6 1-15,2-9-4 16,0-5-2-16,4-3-27 0,-4-4-31 16,2 0-28-16,0-7-34 0,-2-11 7 15,3-6-64-15,-5-7-93 0,-2-2-151 16</inkml:trace>
  <inkml:trace contextRef="#ctx0" brushRef="#br0" timeOffset="10441.56">17589 8419 713 0,'0'0'0'15,"0"0"405"-15,0 0-268 0,0 0-19 16,0 0-7-16,0 0-49 0,0 0-30 16,0 0 29-16,0 0 5 0,70-10-19 15,-32 7-16-15,-3 0-7 16,0 0-5-16,0 0-9 0,-6 3-2 15,-4 0 0-15,-7 0-7 0,-7 0 3 16,-1 0-1-16,-6 0-3 0,-2 0 0 16,-2 0 6-16,0 0 0 0,0 0 4 15,0 0 2-15,0-1-1 16,-4-3-2-16,2 2-9 0,-2-2 0 16,-2 1-4-16,4 1-2 0,2 2-15 15,0 0-4-15,0 0-19 0,0 0-40 16,0 0-11-16,0 2-21 0,0 3-45 15,0-1 63-15,0 3-50 16,0 0-230-16,-4-5-180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9T08:44:57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6646 13076 432 0,'0'0'0'16,"0"0"20"-16,0 0-12 15,0 0 7-15,0 0-9 0,0 0-4 16,0 0-4-16,14 8-42 0,-14-2-32 16,0-2-36-16</inkml:trace>
  <inkml:trace contextRef="#ctx0" brushRef="#br0" timeOffset="5426.9">7030 8243 369 0,'0'0'0'0,"0"0"150"0,0 0-66 15,0 0 17-15,0 0 4 0,0 0-163 16,0 0 116-16,0 0 163 0,0 0-143 16,-10-13-5-16,6 9-18 15,2-1 6-15,2 1-21 0,-2 0-3 16,2 1 0-16,-2 0-6 0,2 1-1 15,0 2 12-15,0-1-4 0,0 1 6 16,0 0 2-16,0 0-6 0,0 0-4 16,0-1 4-16,0 1-1 15,0 0 0-15,0 0-2 0,0 0-3 16,-2 0-3-16,2 0-2 0,0 0-6 16,0 0-1-16,0 1-7 0,0 2-3 15,0 2-4-15,0 3-8 0,-3 7 0 16,3 1 0-16,0 5 0 0,3 0 0 15,-1 3 0-15,2-1 0 16,4 0 0-16,0-1 0 0,-2-1 0 16,7-2 0-16,-3-1 0 0,7 1 0 15,-3-2 0-15,-1 0 0 0,7 1 0 16,-1-1 0-16,4-2 0 0,-3 0 0 16,1-2 0-16,-2-1 0 0,-5-1 0 15,3 0 0-15,-3-2 0 16,-6-2 0-16,5-3 0 0,-7 0 0 15,-2-1 0-15,2-2 0 0,3-1 0 16,-5 0 0-16,0 0 0 0,-4 0 0 16,2 0 0-16,-2 0 0 15,0 0 0-15,0 0 0 0,0 2 0 16,0-2 0-16,0 0 0 0,0 0 0 16,0 0 0-16,0 0 0 0,0 0 0 15,0 0 0-15,0 0 0 0,0 0 0 16,0 0 0-16,0 0 0 0,0 0 0 15,0 0 0-15,0 0 0 16,0 0 0-16,0 1 0 0,0-1 0 16,0 0 0-16,0 0 0 0,0 0 0 15,0 0 0-15,0 0 0 0,0 0 0 16,0 0 0-16,0 0 0 0,0 1 0 16,0-1 0-16,0 0 0 0,0 0 0 15,0 0 0-15,0 0 0 16,0 0 0-16,0 0 0 0,0 0 0 15,0 0 0-15,0 0 0 0,0 0 0 16,0 0 0-16,0 0 0 0,0 0-32 16,0 0-22-16,0 0-17 15,0 0-66-15,0 0-107 0,0 0-19 16,0 0-140-16</inkml:trace>
  <inkml:trace contextRef="#ctx0" brushRef="#br0" timeOffset="9360.7">6162 7279 410 0,'0'0'0'16,"0"0"166"-16,0 0-99 16,0 0 26-16,0 0-16 0,0 0-22 0,0 0-15 15,0 0-23-15,0 0-9 16,0 0-4-16,0 0-1 0,0 0-2 15,0 0-2-15,0 2-59 0,-2 3-112 16,-2 1-196-16</inkml:trace>
  <inkml:trace contextRef="#ctx0" brushRef="#br0" timeOffset="9934.64">2784 14105 382 0,'0'0'0'16,"0"0"7"-16,0 0-80 0,0 0-92 16</inkml:trace>
  <inkml:trace contextRef="#ctx0" brushRef="#br0" timeOffset="16618.43">5678 7283 761 0,'0'0'0'0,"0"0"333"16,0 0-181-16,0 0-19 0,0 0-24 15,0 0 10-15,0 0-21 16,0 0-21-16,-10-16-4 0,10 16-19 16,0 0-20-16,0 0-3 0,0 0 2 15,0 0-16-15,0 0 6 0,0 0-23 16,6 1 0-16,9-1 0 15,1 0 0-15,7 0 0 0,6-4 0 16,2-4 0-16,6-1 0 0,0-2 0 16,13-1 0-16,2-2 0 0,3 0 0 15,10 0 0-15,3-2 0 0,0 3 0 16,4 1 0-16,-6 6 0 0,-6 2 0 16,-8 2 0-16,-9 2 0 0,-7 0 0 15,-9 2 0-15,-11 1 0 16,-6-2 0-16,-8 0 0 0,-2-1 0 15,0 2 0-15,-6-1-122 0,-10-1-107 16,-7 0-321-16</inkml:trace>
  <inkml:trace contextRef="#ctx0" brushRef="#br0" timeOffset="17379.22">1800 14169 1110 0,'0'0'0'0,"0"0"340"16,0 0-227-16,0 0 1 0,0 0-31 16,0 0-26-16,0 0-26 0,0 0-12 15,0 0 9-15,-10-1 8 0,33-9 7 16,10 0 4-16,0-1-24 0,0 4-20 16,8 0-3-16,9 2 0 15,8 2 0-15,10 0 0 0,4-3 0 16,3 0 0-16,-1-4 0 0,1 1 0 15,-7 0 0-15,-6-1 0 0,-10 6 0 16,-9 1 0-16,-10 1-168 0,-10 2-190 16,-15-2-700-16</inkml:trace>
  <inkml:trace contextRef="#ctx0" brushRef="#br0" timeOffset="18255.2">7489 13433 638 0,'0'0'0'0,"0"0"276"0,0 0-149 16,0 0-24-16,0 0-23 0,0 0-1 16,0 0-18-16,0 0-14 15,-6-1 0-15,6 1-10 0,0 0-4 16,0 0-1-16,0 0 5 0,0 0-2 15,0 0 3-15,0 0 1 0,0 0-10 16,0 0 3-16,0 0 7 0,0 0-11 16,0 0 1-16,0 0-3 15,2 0-9-15,2 0-9 0,11 0 8 16,5 0 2-16,7 0-3 0,8 0 5 16,9-2-10-16,9-3 0 0,18-6 2 15,11-7-10-15,14-3-2 0,9-3 0 16,2-2 3-16,5 1-19 15,-6 4-1-15,-11 7-35 0,-19 4-54 16,-12 4-11-16,-6 3-72 0,-10 0-44 16,-7-1-38-16,-8-2-141 0</inkml:trace>
  <inkml:trace contextRef="#ctx0" brushRef="#br0" timeOffset="20100.91">12661 6686 1183 0,'0'0'0'0,"0"0"363"0,0 0-273 16,0 0-39-16,0 0 4 0,0 0 35 16,81 32-49-16,-38-24-18 15,1-3-14-15,-9 1 2 0,-4-1-8 16,-15 0-4-16,-5 2 2 0,-9 2 1 15,-2 3-6-15,-4 5 8 0,-15 4 3 16,-4 1-9-16,-4 2 4 0,0-3 3 16,1-3-5-16,5-5 0 15,6-4 1-15,5-5-2 0,8-4 2 16,2 0 3-16,2 0-15 0,8 0-1 16,7 0 11-16,4-4-2 0,1 1 6 15,3 2-5-15,0 1-4 0,0 2 10 16,-2 7-6-16,-9 3-1 15,-4 2 6-15,-6 4-4 0,-4 4 0 16,-6 0 2-16,-10 2 4 0,-3 2-6 16,-8-4 2-16,0-2 1 0,-4-3-2 15,4-5 0-15,3-7 2 0,1-5-2 16,4-3-15-16,7-12-25 0,4-3-45 16,8-2-15-16,0-1-36 15,8 0-30-15,2 2-38 0,3 1-88 16,1 2-140-16</inkml:trace>
  <inkml:trace contextRef="#ctx0" brushRef="#br0" timeOffset="20474.45">13108 6690 1037 0,'0'0'0'0,"0"0"318"0,0 0-199 16,0 0 16-16,16 74-40 15,-16-45-36-15,0 2-19 0,0-2-14 16,0-2-10-16,0-8-10 0,0-3-6 16,0-5 0-16,0-6 7 0,2-1-7 15,-2-3 0-15,0-1 4 0,0 0-3 16,0 0 11-16,0-8-5 0,2-2-6 16,2-1 1-16,5 0-4 15,1 2-5-15,0 0 10 0,7 4-6 16,-1-1-2-16,5 4 7 0,2 2-4 15,0 0-5-15,-3 7 9 0,1 3-4 16,-11 3-8-16,-1 1 8 0,-3 3-4 16,-6 1 3-16,0 2 6 15,-15 0-4-15,-1-2 0 0,-5 1 2 16,-2-5 0-16,1 1-30 0,3-1-8 16,0-7-26-16,7 0-70 0,2-4-5 15,3-3-64-15,5-10-151 0,-2-7-159 16</inkml:trace>
  <inkml:trace contextRef="#ctx0" brushRef="#br0" timeOffset="20615.77">13178 6675 1300 0,'0'0'0'16,"0"0"219"-16,0 0-95 0,0 0-22 15,83 42-51-15,-46-31-29 16,-2-4-19-16,2 2 1 0,-6-6-8 15,-2-1-120-15,-6-1-15 0,-5-1-44 16,-1 0-134-16,-7-8-140 0</inkml:trace>
  <inkml:trace contextRef="#ctx0" brushRef="#br0" timeOffset="21328.24">13633 6543 884 0,'0'0'0'15,"0"0"334"-15,0 0-192 16,0 0-9-16,0 0-32 0,0 0-42 16,-31 60-3-16,12-26-6 0,0 5-1 15,1 3-12-15,3 4-8 0,-1 4 0 16,10-2-4-16,-7-1-11 0,9-5-4 16,4-4 0-16,6-5-7 15,7-5-4-15,5-4 2 0,5-6 4 16,2-5-7-16,-2-4 3 0,6-4-2 15,2-6-8-15,0 1 8 0,-9-9-3 16,1-4-2-16,-9 1 8 0,-1-3-4 16,-7 0-7-16,-6 1 11 15,0-2-2-15,-4-1 0 0,-2 0-7 16,-9 4-1-16,3 0-1 0,-7 8 6 16,1 4 0-16,1 1-2 0,-4 4 8 15,9 4-4-15,-7 3-3 0,5 3 5 16,4-3-1-16,3 0 0 15,-1 2 0-15,2-5-2 0,6 0 0 16,0-4 4-16,0-1-3 0,-2 0-2 16,2-2 6-16,0 0-3 0,0 0-4 15,0 0 7-15,-2 0-1 0,2 1-4 16,0-2 2-16,0 0 0 0,0 1 0 16,0-1 0-16,0 0 1 0,0 1-1 15,0-1 0-15,-2 0 1 16,0 1-3-16,2-1 4 0,0 2 0 15,0 0-5-15,0-1 5 0,0 0-2 16,-4-1 0-16,2 0 0 0,2 0 1 16,0 0-2-16,0 0 2 15,0 0-3-15,0 0 0 0,0 0 4 16,0 0 0-16,0 0-2 0,0 0 0 16,0 0-2-16,0 0 0 0,-3 0 4 15,3 0-1-15,0 0-3 0,0 0 4 16,0 0-2-16,0 0-2 0,0 0 4 15,0 0-3-15,0 0-2 16,0 0 4-16,0 0 0 0,0 0-2 16,0 0-1-16,0 0 0 0,0 2-9 15,0-2 11-15,0 0 0 0,0 0-9 16,0 0 9-16,0 0 0 0,0 0-41 16,0 0 4-16,0 0-24 0,0 0-79 15,3-2 3-15,-1 0-80 16,4-1-205-16</inkml:trace>
  <inkml:trace contextRef="#ctx0" brushRef="#br0" timeOffset="21659.91">14054 6909 1049 0,'0'0'0'0,"0"0"347"16,0 0-289-16,0 0-18 15,0 0 31-15,0 0 15 0,0 0-21 16,73 1-30-16,-42-2-11 0,0-3-11 15,0 1-9-15,-6 1 1 0,-9 2-6 16,-1 0-21-16,-11 2-13 0,0 0-29 16,-4 0-35-16,0-1 2 0,-4 1-26 15,-3 0-56-15,-7-2-39 16,0 0-34-16,3-5-44 0</inkml:trace>
  <inkml:trace contextRef="#ctx0" brushRef="#br0" timeOffset="21938.09">14147 6768 792 0,'0'0'0'0,"0"0"259"0,0 0-176 16,0 0 7-16,0 0-15 0,0 0-22 16,0 0-18-16,0 0-8 0,0 0 6 15,0-7 6-15,0 8-3 16,0 2 1-16,0 2 5 0,0 3 16 15,5 2-5-15,-3 5-9 0,0 3-6 16,0 6-4-16,4 4-1 0,-4 5-8 16,2 2-1-16,2 0-1 0,3-2-13 15,-5-3-9-15,0-4 5 16,0-5-6-16,-2-3 0 0,-2-3-40 16,2-5-21-16,-2-1-92 0,0-6-92 15,-6-3-229-15</inkml:trace>
  <inkml:trace contextRef="#ctx0" brushRef="#br0" timeOffset="22816.91">7295 8778 374 0,'0'0'0'0,"0"0"116"15,0 0-90-15,0 0-7 0,0 0-8 16,0 0-8-16,0 0 0 0,0 0-6 16,-8 0-18-16,8 0 6 0,0 0 13 15,0 0 1-15,0 0-1 16,0 0-26-16,0 0-10 0,0 3-10 16,0-1 22-16,0 0 23 0,0 1 4 15,0-3-2-15,0 1 1 0,0-1 0 16,0 0 41-16,0 0-8 0,0 0-10 15,0 0-3-15,0 0-3 16,0 0-9-16,0 0-6 0,0 0-2 16,0 0 0-16,0 0 27 0,4 0-2 15,-4 0 7-15,0 1 0 0,2-1-4 16,-2 0-8-16,2 0-8 0,0 0-8 16,-2 0-2-16,2 3-4 0,-2-3-137 15,0 0-43-15</inkml:trace>
  <inkml:trace contextRef="#ctx0" brushRef="#br0" timeOffset="23731.42">14776 6746 961 0,'0'0'0'16,"0"0"233"-16,0 0-132 15,0 0-17-15,0 0-3 0,0 0 4 16,0 0-48-16,0 0-23 0,-8 15-2 16,-5 14 3-16,-3 2 4 0,-1 1 0 15,0-1-7-15,-1-2-5 0,1-1 2 16,5-7 8-16,-5-2-3 0,11-3 3 16,-6-4 1-16,8-5-3 0,0-1 5 15,1-4 3-15,3-2-2 16,0 0-10-16,0 0-5 0,5 0-4 15,-1 0-4-15,4 0 4 0,4 0 10 16,1-1-2-16,1 1-2 0,5-2-2 16,4 2-5-16,4 0 6 0,1-3-7 15,1 3 0-15,-2 0 0 16,-8 0 3-16,-7 0-23 0,1 0-8 16,-9 3-20-16,4-2-28 0,-4-1-30 15,0 1-16-15,-4-1-45 0,0-1 22 16,0-6-17-16,0-4-223 15</inkml:trace>
  <inkml:trace contextRef="#ctx0" brushRef="#br0" timeOffset="24451.26">15003 6746 1085 0,'0'0'0'0,"0"0"308"16,0 0-236-16,0 0-18 0,0 0 3 15,-10 68 2-15,14-39-14 0,-4 1-21 16,0 0-10-16,2-1 6 0,0-4-7 16,2-3-8-16,0-4 1 0,3-4-5 15,-3-5-2-15,-2-1 2 16,-2-5 0-16,0-1-12 0,0-2 2 16,0 0-15-16,-2-5-42 0,-5-9-24 15,3-2 14-15,2-3-32 0,0-6 6 16,0 0-16-16,2 0-28 15,-2-4 33-15,0 6 34 0,2 3 63 16,0 2 32-16,0 5 51 0,2 2 66 16,0 1 8-16,2 1 9 0,9 0-25 15,-5-1-52-15,13 4-4 0,-3-1 0 16,3 4-20-16,2 3-19 0,1 0-17 16,-1 8 2-16,-2 4-4 0,-5 6-4 15,-3 3 8-15,-5 4 0 16,-4 2-1-16,-4 4 3 0,-6 0-3 15,-4 2-2-15,-9 1 3 0,-4-5-5 16,3-3 1-16,-1-7 4 0,0-4-5 16,5-6-6-16,3-2 4 0,-1-5-6 15,6-2-4-15,1 0 4 16,1 0 1-16,4 0-3 0,2-1 0 16,-2-2 1-16,2 2-5 0,0 1 4 15,0 0 0-15,0 0-11 0,2-1 11 16,2 1 0-16,0 0-6 15,-1 0 9-15,-3 0-4 0,0 0-4 16,2 0 9-16,-2 0-4 0,0 0 0 16,0 0 0-16,0 0 1 0,0 0-1 15,0 0 0-15,2 0 0 0,-2 0 0 16,0 0 0-16,0 0 0 0,0 0 0 16,0 0-1-16,0 0 2 0,0 0-2 15,0 0 2-15,2 0-1 16,-2 0 0-16,0 0 0 0,0 0 2 15,0 1-3-15,0 0 2 0,0-1 6 16,0 0-9-16,0 0 4 0,0 0 0 16,0 0-5-16,0 0 6 15,0 0-3-15,0 0-15 0,0 0-5 16,0 0-21-16,0-1-42 0,0-3-37 16,2-3-49-16,2-3-115 0,6-1-157 15</inkml:trace>
  <inkml:trace contextRef="#ctx0" brushRef="#br0" timeOffset="24839.36">15629 6782 938 0,'0'0'0'15,"0"0"367"-15,0 0-276 0,0 0 1 16,0 0 32-16,81-7-34 0,-40 2-32 16,5-2-20-16,-9 3-18 0,-8-1-13 15,-6 3-4-15,-13 2-6 0,-2 0-47 16,-6 1-7-16,-2 1-58 0,-2 0-28 16,-10 1 1-16,0 0-52 0,-3-2-116 15,1-1 27-15,-1-5-181 16</inkml:trace>
  <inkml:trace contextRef="#ctx0" brushRef="#br0" timeOffset="25089.32">15751 6621 746 0,'0'0'0'16,"0"0"329"-16,0 0-188 0,0 0-10 15,0 0-24-15,0 0-18 0,0 0-28 16,0 0-17-16,0 0-12 15,-12-10-9-15,12 13-10 0,8 8-1 16,-1 5 24-16,-1 8 0 0,2 7-3 16,-4 3-4-16,-2 2-5 0,-2 2-4 15,0 1-3-15,-4-1-8 0,4-4-6 16,0-5 0-16,-2-4-2 0,2-4-2 16,0-5-34-16,0-2-41 15,0-2-123-15,-2-6-116 0,-8-6-409 16</inkml:trace>
  <inkml:trace contextRef="#ctx0" brushRef="#br0" timeOffset="25832.14">5496 13240 67 0,'0'0'0'0,"0"0"79"16,0 0-60-16,0 0 6 0,5 0-7 15,-5 0-9-15,0 1-6 0,0 1-2 16,0-1 1-16,0 2 8 15,0-3 19-15,0 2 11 0,0-2 1 16,0 0-11-16,0 1-12 0,0 0-9 16,0 3-3-16,0-2 1 0,0 2-7 15,0-3 0-15,0 3 4 0,4-2-4 16,-4-2 0-16,2 1 0 0,-2 1 7 16,0-2-5-16,2 0 0 0,-2 0-4 15,0 0-8-15,0 0-15 16,0-2-61-16,0 2-133 0</inkml:trace>
  <inkml:trace contextRef="#ctx0" brushRef="#br0" timeOffset="27283.26">16489 6666 1052 0,'0'0'0'0,"0"0"330"0,0 0-249 16,0 0-2-16,0 0-25 0,0 0-13 16,-43 88-9-16,24-54-11 0,-1 0-8 15,-1 0-9-15,-2-5 2 16,3-4-1-16,1-3-7 0,5-7 4 16,1-2 4-16,7-11-4 0,4-1 13 15,2-1-2-15,0 1-15 0,8 2 1 16,9-3 2-16,8 0 6 0,3-2 3 15,6-2-5-15,-1-1-7 16,2-1 4-16,-6 2 0 0,-7 1-3 16,-1 1-58-16,-4-1-8 0,-9-2-56 15,-2 0-7-15,-2 1-56 0,0-6-148 16,-4-1-64-16</inkml:trace>
  <inkml:trace contextRef="#ctx0" brushRef="#br0" timeOffset="27485.84">16638 6709 1124 0,'0'0'0'0,"-12"59"241"15,2-25-154-15,5 0-20 16,3-3-20-16,2-6-14 0,2-1-26 16,3-7-5-16,5-4-4 0,-2-3-118 15,-4-5 3-15,5-4-72 0,-7-1-40 16,0-5-56-16,-4-8-152 15</inkml:trace>
  <inkml:trace contextRef="#ctx0" brushRef="#br0" timeOffset="27798.23">16620 6709 701 0,'0'0'0'16,"0"0"365"-16,0 0-223 0,86-45 7 16,-48 38-55-16,-5 6-37 15,0 1-24-15,-8 7-16 0,-7 3-8 16,-9 2-9-16,-5 4 0 0,-4 4 7 15,-4 2-3-15,-11-2 1 0,-4-1-2 16,-3-5-2-16,-1-3 2 0,4-1-1 16,3-7 0-16,10-2 3 15,4-1 1-15,2 0-7 0,6 0-6 16,8 0-1-16,1 0 7 0,5 0 0 16,1 0-7-16,-2 0-3 0,-1 5 11 15,-1 4 0-15,-5 2 0 0,-6 6 0 16,-6 4 4-16,-6 0 12 15,-8 5 6-15,-7 1 6 0,-6-4 4 16,0 1-11-16,2-7-8 0,-1-5-12 16,3-7 2-16,4-5-6 0,3-5-62 15,12-12-38-15,4-3-45 0,0-5-143 16,12-2-133-16</inkml:trace>
  <inkml:trace contextRef="#ctx0" brushRef="#br0" timeOffset="27973.69">17145 6768 1490 0,'0'0'0'0,"0"0"240"0,0 0-203 16,78 0-4-16,-51 0-22 0,4-2-7 16,-6 0-8-16,-4-1-83 0,-7 2-63 15,-2 1-42-15,-7-3-130 0,-5 2-115 16</inkml:trace>
  <inkml:trace contextRef="#ctx0" brushRef="#br0" timeOffset="28125.86">17232 6654 1121 0,'0'0'0'0,"0"0"201"0,0 0-58 16,8 91-54-16,-8-53-21 0,0 1-26 15,0-2-33-15,0-6-7 16,0-5-4-16,0-8-128 0,2-6-8 15,4-8-128-15,4-8-163 0</inkml:trace>
  <inkml:trace contextRef="#ctx0" brushRef="#br0" timeOffset="28352.08">17622 6688 985 0,'0'0'0'0,"-33"59"272"16,12-23-170-16,-3 1 22 0,-1-1-4 15,0-4-25-15,4-5-46 16,5-4-21-16,5-9-11 0,5-7-8 16,4-4 2-16,2-3-6 0,2 0-7 15,7 0 3-15,5 0 7 0,7-3 4 16,-3-5 0-16,11 3-6 0,-2 3-8 16,2-1 4-16,4 0 2 0,-4 1-5 15,-4 1-39-15,-9 0-20 0,-5 1-74 16,-1 0-11-16,-6-2-53 15,-4-4-136-15,0-6-116 0</inkml:trace>
  <inkml:trace contextRef="#ctx0" brushRef="#br0" timeOffset="28693.64">17794 6572 1202 0,'0'0'0'0,"0"0"344"16,87-14-229-16,-61 14-10 0,3 3-60 15,-6 2-35-15,-6 3-9 16,-1-1 1-16,-1-1-4 0,-11 0-15 16,-2 2-10-16,-4-2-22 0,-11 0-23 15,3 0-16-15,-9-1-6 0,-1-4-1 16,-1-1 20-16,0 0-7 0,5 0-25 16,-5-3 1-16,5 1 10 0,1 2 71 15,11 0 28-15,-2 3 13 16,4 5 39-16,2 4 9 0,0 2 10 15,2 7 29-15,4 5-15 0,-6 5-1 16,6 7-7-16,1 3-21 0,-5-1-7 16,0 1 2-16,-2-2-19 0,0-1-18 15,2-4-12-15,0-7-3 16,-2-9-3-16,2-5-35 0,-2-9-16 16,0-3-34-16,0-1-52 0,0-6-37 15,2-8-82-15,-2-5-192 0</inkml:trace>
  <inkml:trace contextRef="#ctx0" brushRef="#br0" timeOffset="28843.6">17852 6839 1158 0,'0'0'0'15,"0"0"360"-15,0 0-255 0,0 0 23 16,74-20-61-16,-43 16-36 0,0-2-24 16,0 1-8-16,2 4-60 0,-2 1-110 15,4 0-121-15,-8 0-5 16</inkml:trace>
  <inkml:trace contextRef="#ctx0" brushRef="#br0" timeOffset="29048.68">18377 6668 1499 0,'0'0'0'16,"0"0"156"-16,0 0-113 0,0 0-2 15,62 13 17-15,-37-10-29 16,3 1-22-16,-1-4-3 0,2 1-8 16,-8-1-44-16,-9 0-33 0,-1 0-90 15,-7-1-11-15,-4 3-110 0,-8 3-247 16</inkml:trace>
  <inkml:trace contextRef="#ctx0" brushRef="#br0" timeOffset="29217.32">18302 6891 1225 0,'0'0'0'0,"0"0"351"16,0 0-249-16,0 0-13 15,87-13-22-15,-50 4-29 0,9-3-18 0,-3 4-12 16,-4 1-9-16,-10 0 2 16,-6 6-2-16,-6 1-103 0,-9 0-17 15,-4 1-75-15,-4-1-180 0,-6 0-260 16</inkml:trace>
  <inkml:trace contextRef="#ctx0" brushRef="#br0" timeOffset="30737.97">18151 4241 232 0,'0'0'0'0,"0"0"289"0,0 0-183 15,0 0-15-15,0 0-5 16,0 0-2-16,0 0-24 0,0 0-8 15,0 0-4-15,-18-2-14 0,14 2 0 16,2 2 0-16,-5 0-3 0,-1 3 2 16,2-1 3-16,0 3 4 0,-5 0-4 15,1 1 5-15,2 2-7 16,-3 1-3-16,3 0-2 0,-2 3-6 16,4-2-4-16,-3 2-4 0,1 1 2 15,4 2 0-15,-2 3-1 0,0-4 3 16,-1 1-2-16,3-1 2 0,-2 0-1 15,4-1 0-15,0 2 1 16,2-2-2-16,0-1-1 0,0-2-5 16,0-1-1-16,0 1-1 0,0-1-3 15,4 1-1-15,2-2 3 0,-4-2-6 16,9 1 2-16,-5-1 2 0,-2-4-6 16,6 2 0-16,-1-1 3 0,-3-1-4 15,4-1 2-15,-4 1 3 16,0-2-5-16,5-2 2 0,-7 1 4 15,2-1-5-15,0 0 0 0,5 0 5 16,-3 0-5-16,0-2 0 0,3-1 4 16,-5-2-5-16,10 2 2 15,-3-2 1-15,-1 1-4 0,3-2 3 16,-7 2 0-16,-2 0-2 0,2 1 1 16,-4-1 0-16,1 1 0 0,-1-4 0 15,2-2 2-15,-4-2-4 0,-2-1 2 16,0-1 0-16,0-1 0 0,0 3-1 15,0-1 0-15,-8 2-4 16,6 2 4-16,0 0 2 0,-7 1-2 16,7 4-2-16,-6 0 3 0,4 1 0 15,4 0-2-15,-6 1 3 0,4 1-2 16,-7-1 1-16,5 0 0 0,2 1 0 16,0-1-1-16,-2 0 1 0,2 1 0 15,0-2 0-15,2 2 1 16,-6 0-2-16,4 0-1 0,-3 2 2 15,1-1 0-15,0 0 0 0,-6 2 0 16,6-1 0-16,0-1 0 0,-1 2 1 16,1-1-2-16,-2 0 0 0,2 1 1 15,2-2 0-15,-2 0 0 16,0 0 2-16,2 3-4 0,-3 1 3 16,-1-3-1-16,6 3 0 0,-4 1 0 15,-2-3 1-15,-2 2-2 0,3 2-1 16,1 1 2-16,-2 2 0 0,-2 1 0 15,4 4 0-15,0 1 0 16,-1 2-259-16,1-6-78 0</inkml:trace>
  <inkml:trace contextRef="#ctx0" brushRef="#br0" timeOffset="32205.96">19059 6561 1191 0,'0'0'0'16,"0"0"332"-16,0 0-280 0,0 0-14 15,0 0-9-15,-27 67-11 16,15-42-12-16,3 0-6 0,3-1 0 16,0-1-38-16,4-4-35 0,2-4-11 15,0-1-41-15,0-6-85 0,0-6-56 16,0-2-112-16</inkml:trace>
  <inkml:trace contextRef="#ctx0" brushRef="#br0" timeOffset="32499.33">19020 6594 1045 0,'0'0'0'0,"0"0"321"16,0 0-209-16,0 0-2 0,74-6-22 15,-47 11-36-15,0 1-8 16,-5 2-17-16,1 3-10 0,-8 1-6 15,-7 4-6-15,2 2 0 0,-10 3 4 16,2 6 9-16,-14 7 1 0,2 5-1 16,-11 3-4-16,-6 4 3 15,-4-3-3-15,4 0-5 0,0-6-4 16,3-6 0-16,3-7-6 0,4-5 2 16,7-6 1-16,2-7-3 0,4-5 0 15,4-1 0-15,0-6-31 16,2-10-8-16,10-3-67 0,0-5-71 15,5 2-6-15,0 1-90 0,-1 1-233 16</inkml:trace>
  <inkml:trace contextRef="#ctx0" brushRef="#br0" timeOffset="33016.41">19468 6839 1002 0,'0'0'0'16,"0"0"340"-16,0 0-227 0,0 0-14 15,0 0 10-15,0 0-54 16,0 0-27-16,0 0-7 0,0 0-7 16,-29-46-3-16,29 28-8 0,4-1 0 15,9 1-1-15,-5 1-4 0,6 4 4 16,-1 2 1-16,3 4 0 15,-1 3 7-15,-5 3-2 0,5 1-3 16,3 9 2-16,-1 4 3 0,4 5-3 16,-1 3 1-16,-7 1-1 0,-7 3-6 15,-6 1 4-15,0 0-2 0,-11-1-2 16,-5 1 2-16,-3 0 0 0,-3-3-4 16,-5 1 2-16,-2-5 2 15,-2-1-3-15,2-2-3 0,4-4-3 16,4-1-4-16,3-4 4 0,5-2 3 15,5-2-3-15,6-2 6 0,2-1 0 16,0 0 1-16,0 0 0 0,0-3 0 16,2-3-2-16,6 0 2 15,1-1 11-15,1 1-3 0,4 5 0 0,-1 1 5 16,1 0-2-16,5 4 2 16,-1 3-1-16,1 0-4 0,2 0 0 15,-3-3-3-15,3 1-6 0,0-2 0 16,-5-1 7-16,-5 1-10 0,1-3-16 15,-2 0-18-15,9-4-71 16,-3-2-44-16,3-6-50 0,2 1-130 16,-1-2-118-16</inkml:trace>
  <inkml:trace contextRef="#ctx0" brushRef="#br0" timeOffset="33518.06">20001 6750 675 0,'0'0'0'0,"0"0"302"16,0 0-175-16,0 0-24 0,0 0-6 15,0 0-22-15,0 0-22 16,0 0-9-16,-2-37-1 0,-2 36-3 16,0 0 1-16,-2 1-10 0,2 0-7 15,-2 0-2-15,-3 4 1 0,3 1 7 16,-2 0 4-16,-2 1-3 15,1 1-1-15,-3 4-2 0,6 1-11 16,-7 0-1-16,5 5-7 0,0 0-2 16,-3 1 1-16,9 0 0 0,2-1-6 15,0 1 3-15,0 1-1 0,2-2-6 16,9 0 4-16,-3-2 4 0,9 1-6 16,-1-2 0-16,5-2 11 15,1-2-9-15,1 1 2 0,0-5-2 16,0 0-2-16,-3-4 0 0,3-1 4 15,-4-1-6-15,3-1 4 0,-1-6-1 16,-2-2-2-16,-3-3 1 0,-5-1 0 16,1-2 0-16,-6 0-2 15,-4-4 3-15,-2-3-2 0,-2-2 2 16,-4-4 1-16,-6 0-4 0,1-1 3 16,-1 1 0-16,-9 2-2 0,5 5 0 15,-3 4 2-15,-4 7-2 0,-4 6-3 16,-4 4 3-16,2 3-11 0,1 6-12 15,7 4-13-15,2 4-30 16,11 1-17-16,4 5-87 0,4-1-147 16,4-2-186-16</inkml:trace>
  <inkml:trace contextRef="#ctx0" brushRef="#br0" timeOffset="33737.25">20444 7218 1350 0,'0'0'0'16,"0"0"220"-16,0 0-193 0,0 0-14 15,0 0 3-15,0 0-22 0,0 0-70 16,0 0-85-16,0 0-215 0,-21 7-241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9T08:48:02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14546 7422 404 0,'0'0'0'0,"0"0"210"0,0 0-312 16,0 0 204-16,0 0 130 0,0 0-147 16,0 0 8-16,0 0-39 0,-14-23 17 15,12 21 15-15,2 1-1 16,-2 1-16-16,2 0-5 0,-2 2-19 16,2 4-21-16,0 7 0 0,2 2 16 15,2-1-11-15,0 0 4 0,6-3-3 16,-1-4-8-16,5-2-2 0,1-2 1 15,-1-3 0-15,3 0 3 16,-5-6 7-16,2-6-3 0,3-4 5 16,-5-3-5-16,1 1-10 0,-5 3-4 15,0 5 0-15,3 5-8 0,-7 0-1 16,8 2-1-16,-4 3-4 0,9 0 0 16,0 3 0-16,-1 2 9 0,1-4-8 15,1 3 8-15,-3-2-6 16,-3-1-1-16,0 1 6 0,-1 1-4 15,-1-2-1-15,0 2 6 0,-1-2-5 16,1-1 1-16,-4 0 1 0,5 0-2 16,1 0 2-16,2-7 1 0,-1-3-7 15,5-3 0-15,3-3 0 16,-2 1 0-16,1 1 0 0,-3 4 0 16,-3 6 0-16,3 4 0 0,-5 0 0 15,5 0 0-15,-1 6 0 0,-1 1 0 16,1-3 0-16,7-4-190 0,4-9-98 15,-4-13-269-15</inkml:trace>
  <inkml:trace contextRef="#ctx0" brushRef="#br0" timeOffset="5794.09">5331 13257 381 0,'0'0'0'0,"0"0"158"16,-10 22-98-16,8-15-69 0,-2-1 18 15,-1 2 105-15,3 0-82 16,-2 0 5-16,-2-1 10 0,0-1 4 16,2 2 1-16,2-1 14 0,0 0-4 15,-1-2 2-15,-3-3 15 0,4 1-19 16,2-1-12-16,-4 0-3 15,2 1-14-15,0 0-11 0,0 0-7 16,2-1-3-16,0-2-2 0,0 1 4 16,0-1 4-16,0 0 3 0,0 0 13 15,0 0 11-15,0 0 7 0,0 0 14 16,0 0-14-16,0 0-6 0,0 0 2 16,0 0-8-16,-2 0-13 0,2-2-7 15,0-1 1-15,0-1-4 16,0-1-6-16,2-1 5 0,4-3-7 15,6 1-2-15,-5-6 5 0,7-2-3 16,1-3 1-16,-1-1 3 0,9-1-2 16,-5 2 3-16,-1 1 1 15,2 5-4-15,-3 2-5 0,5 2-4 16,2 2 0-16,-5 1 0 0,7 0 0 16,-4 0 0-16,-1 2 0 0,1 2 0 15,-5-1 0-15,3 3 0 0,0 0 0 16,1 1 0-16,1 2 0 0,-2 2 0 15,-3 2 0-15,1-2 0 16,1 4 0-16,1 0 0 0,-7-1 0 16,3 0 0-16,1 0 0 0,-5-1 0 15,1 0 0-15,-4 0 0 0,1-1 0 16,-5-3 0-16,-2-2 0 0,0 0 0 16,-2-1 0-16,0 0 0 15,0 0 0-15,0 0 0 0,0 0 0 16,0 0 0-16,0 0 0 0,2 0 0 15,-2 0 0-15,0 0 0 0,0 0 0 16,0 0 0-16,0 0 0 0,0 0 0 16,0 0 0-16,-2 0 0 0,2 0 0 15,-2-1 0-15,2 0 0 16,-2 1 0-16,2 0 0 0,-4 0 0 16,2 0 0-16,2 0 0 0,-3-1 0 15,3 0 0-15,-2-3 0 0,0 3 0 16,2 1 0-16,-2-1 0 15,2 1-12-15,0-2-5 0,0 2-13 16,0-1-5-16,0-1-26 0,0 1-66 16,0-3-38-16,0 2-27 0,2-1-125 15,0 1-223-15</inkml:trace>
  <inkml:trace contextRef="#ctx0" brushRef="#br0" timeOffset="6543.96">6327 12903 481 0,'0'0'0'0,"0"0"239"0,0 0-125 15,0 0-12-15,0 0-34 0,0 0-31 16,0 0-10-16,0 0-7 0,0 0-6 15,0 7-7-15,0-6-6 16,0 0 3-16,0-1-4 0,0 0 0 16,0 0-64-16,0 0-26 0,-2-3-125 15,0-3-94-15</inkml:trace>
  <inkml:trace contextRef="#ctx0" brushRef="#br0" timeOffset="12871.93">5575 13182 687 0,'0'0'0'16,"0"0"165"-16,0 0-95 0,0 0-22 15,0 0-21-15,0 0-16 16,0 0-3-16,0 0 2 0,0 0 8 16,0 2 5-16,0-2 11 0,0 0 1 15,0 0 3-15,-2 0 6 0,-2 0-14 16,4 0-6-16,0 0-7 15,0 0-1-15,0 0-3 0,0 1-4 0,0-1-5 16,0 0-2-16,-2 0-2 16,2 0 0-16,0 0 2 0,0 0-2 15,0 0 0-15,0 0 1 0,0 0-8 16,0 0 5-16,0 0-3 0,0 0-11 16,0 0-1-16,0-1-17 15,-2 0-40-15,2-2-23 0,0 2-108 16,-7-2-185-16</inkml:trace>
  <inkml:trace contextRef="#ctx0" brushRef="#br0" timeOffset="13388.62">3481 12126 145 0,'0'0'0'0,"0"0"6"15,0 0-23-15,0 0 0 0,0 0 9 16,0 0-37-16</inkml:trace>
  <inkml:trace contextRef="#ctx0" brushRef="#br0" timeOffset="14154.15">3338 11873 484 0,'0'0'0'0,"0"0"202"16,0 0-111-16,0 0 16 0,0 0-11 15,0 0-21-15,0 0 6 16,0 0 9-16,0 0-17 0,-45-21 1 15,45 21 4-15,0 0-13 0,0 0-6 16,0 0 0-16,0 1-18 0,0 3-9 16,0-1-3-16,4 3 5 0,-2 6 1 15,4-1-6-15,3-1-2 16,-5 3-9-16,4-1-4 0,-4 0 1 16,4 2-3-16,-1-2-9 0,1-1 7 15,0 3-4-15,-4-1-6 0,5 0 0 16,1-1 11-16,-4 3-14 15,2 0 6-15,1-1 3 0,-3 2-9 16,2-1 6-16,-2 0 3 0,-2 1-8 16,-2 0 4-16,3 1 5 0,-1-1-7 15,2 1 0-15,-2 0 9 0,-4-2-13 16,2 3 8-16,0-3 0 0,-2 2-7 16,2-2 6-16,0-1 1 15,-2 3-7-15,0-3 6 0,2 2-1 16,-2-2-4-16,0 0 4 0,0 1 0 15,0 1-4-15,0 2 4 0,0 0 2 16,-4 0-6-16,0 1 4 0,0-3 5 16,-2-2-10-16,2 0 6 0,0-2 3 15,1-2-9-15,1-1 6 16,0-2 1-16,-2-3-7 0,-2 3 5 16,6-3 0-16,-2 0-4 0,0 1 2 15,2-2 2-15,-2 1-4 0,2-1 2 16,-2-3 3-16,2 1-6 0,0 1 3 15,0 0 2-15,0 3-4 16,0 0 2-16,0 1 1 0,0 3-2 16,0-1 1-16,0-1 3 0,0-1-6 15,0-4 5-15,0-1 0 0,0 0-4 16,-2-1 2-16,2 0 2 0,0 0-4 16,0 0 2-16,0-2 1 15,0-1-2-15,0-1 1 0,2-2 3 16,0 1-6-16,2 0-10 0,0 0-2 15,0 0-22-15,0-2-13 0,3-1-41 16,1 2-97-16,0 0-22 0,2 3-82 16,1-1-342-16</inkml:trace>
  <inkml:trace contextRef="#ctx0" brushRef="#br0" timeOffset="16159.98">3638 12185 311 0,'0'0'0'16,"0"0"182"-16,0 0-84 0,0 0 15 15,0 0 1-15,0 0-43 0,0 0-17 16,0 0-1-16,0 0-10 0,-6 5-3 16,6-5-1-16,0 0-3 0,0 0 1 15,0 0 4-15,0 0-2 16,0 1 2-16,0-1 2 0,2 0-11 16,0 0-2-16,0 0-5 0,2-2 0 15,2-4-4-15,1-4-2 0,-3-3-1 16,2-3-9-16,-2 0-3 15,2-1 2-15,-4 2 0 0,-2 4 1 16,0-1 7-16,0 5 2 0,0-2 1 16,-2 3 4-16,-4 3-1 0,4-1-4 15,0 4 0-15,0 0-3 0,0-1-7 16,0 1-4-16,2 0-6 0,0 0-11 16,0 4 6-16,0 3 3 15,0-1 3-15,2 5 2 0,2 1 2 16,-2 1-4-16,6 3 0 0,-4 1 1 15,1 0 0-15,1-1 1 0,2 2 1 16,-2 2-4-16,0-4 0 0,1 4 3 16,1-3-2-16,-4-2 2 0,2-2-1 15,0-5 0-15,-1 1-1 16,-3-4 1-16,0 0 0 0,2-1-1 16,-2-2 2-16,0-1-2 0,-2 1 2 15,0-1-2-15,0-1 1 0,0 0 0 16,0 0 3-16,0 0-4 0,0 0 2 15,0 0 1-15,0 0-4 16,0 0 2-16,0 0 2 0,0 0-4 16,0 0-4-16,0 0 0 0,0 0-6 15,0 0 8-15,0-2 2 0,0 1-6 16,0 1 1-16,0 0-7 0,0 0-16 16,0 0 3-16,0 1 2 15,0-1-2-15,0 0 4 0,0 0-2 16,0 0-21-16,0 0 3 0,0 0-13 15,0 2-25-15,0-2-30 0,0 1-59 16,0 1-66-16,0 3-35 0</inkml:trace>
  <inkml:trace contextRef="#ctx0" brushRef="#br0" timeOffset="17156.84">3655 12401 376 0,'0'0'0'0,"0"0"119"0,0 0-67 16,0 0 18-16,0 0-11 0,0 0 1 15,0 0 11-15,0 0 3 16,0 0 3-16,-9 3-4 0,9-3-21 16,-2 0-6-16,0 0 9 0,2 0-13 15,0 0-4-15,0 0-6 0,0 0-1 16,0 0 2-16,0 0-3 15,0 0 1-15,0 0-5 0,0 0-1 16,0 0 0-16,0 0 1 0,-4 0-1 16,4 0-2-16,0 0 0 0,0 0-3 15,0 0 1-15,0 0-4 0,0 1-7 16,0-1 1-16,0 0-3 0,0 0-2 16,0 0 2-16,0 0 0 15,0 1-3-15,0-1 6 0,0 0 0 16,0 0-1-16,0-1 3 0,0 1-4 15,2 0-3-15,0 0 4 0,0 0-2 16,0 0-5-16,5 0 4 0,-1-1-1 16,2-4-3-16,4-1 3 0,3 0-2 15,1-2-2-15,5 1 5 16,0-2-4-16,-3 0-1 0,3 2 1 16,0-1 0-16,-5 4-4 0,-1-3 2 15,1 0 1-15,-1 5-2 0,-5-2 0 16,0 3 0-16,-3 1 1 15,-3 0 0-15,-4 0 2 0,2-2-1 16,-2 1 2-16,0 1 0 0,2 0-3 16,-2 0 6-16,0 0-2 0,0 0-3 15,0-1 3-15,0 1-2 0,0-1-1 16,0 1 0-16,0 0 1 0,0 0-4 16,0 0 2-16,0 0 5 0,0 0-9 15,0 0 6-15,0-1 2 16,0 1-5-16,0 0 0 0,0 0 4 15,0 0-3-15,0 0 0 0,0 0 0 16,0 0-2-16,0 0-1 0,0 0 5 16,0 0-4-16,0 0 1 15,0 0 0-15,0 0 0 0,0 0 0 16,0 0 0-16,0 0 0 0,0 0 2 16,0 0 0-16,0 0-2 0,0 0 0 15,0 0 4-15,0 0-6 0,0 0 4 16,0 0-2-16,0 0 0 0,0 0-2 15,0 0 2-15,0 0-4 16,0 0 4-16,0 0 0 0,0 0 0 16,0 0-1-16,0 0 2 0,0 0-2 15,0 0 1-15,0 0 1 0,0 0-2 16,0 0-1-16,0 0 1 0,0 0-2 16,0 0 4-16,0 0-1 15,0 0 0-15,0 0-8 0,0 0 5 16,0 0-7-16,0 0 1 0,0 1-6 15,0-1-26-15,0 0-8 0,0 0-25 16,0 2-41-16,-2 6-17 0,0-1-79 16,-2 0-290-16</inkml:trace>
  <inkml:trace contextRef="#ctx0" brushRef="#br0" timeOffset="18360.4">10257 9054 1049 0,'0'0'0'0,"0"0"256"15,0 0-140-15,0 0-16 0,0 0-30 16,0 0-27-16,0 0-26 0,0 0-7 15,-25 60 2-15,13-27 6 0,-1 3-3 16,-1-1 0-16,-5-1 0 0,1-5 4 16,1-4-2-16,1-2 8 15,-3-5-1-15,5-5 4 0,3-5-5 16,3-3 0-16,2-4-1 0,4-1 1 16,2 0-3-16,0 0-13 0,0-1-3 15,2-3-8-15,14-1 2 0,-1-2 4 16,10-1-3-16,-1 2 0 0,3 3 2 15,0 2 1-15,2 0-2 16,-2 1-2-16,-6-1 1 0,-5 2-10 16,-1 3 1-16,-7 1-6 0,2-2-12 15,-6 1 0-15,-2-4-12 0,1 0-25 16,-3 0-18-16,0 0-11 0,0-8-33 16,2-6-49-16,-2-4-114 0,0-2-210 15</inkml:trace>
  <inkml:trace contextRef="#ctx0" brushRef="#br0" timeOffset="18939.66">10458 9047 1261 0,'0'0'0'0,"0"0"241"0,0 0-170 16,-9 67 6-16,9-37-16 0,0 3-30 15,2-4-17-15,5 1-10 0,1-2-1 16,-2-5-3-16,2-6 0 0,-1-6-80 15,-3-2 9-15,0-4-20 16,-2-3 6-16,-2-2-25 0,0 0-7 16,0-7 29-16,-4-4-83 0,-2-6-54 15,-7-4 55-15,5-5 85 0,-3-5-10 16,1-4 11-16,6 1 63 0,-2 2 25 16,6 4 64-16,0 3 69 0,6 6 11 15,2 0-9-15,5 3 36 16,3 7-11-16,1 1-45 0,6 6-27 15,-1 2-10-15,1 0-32 0,0 7-13 16,-1 2 8-16,-1 3-4 0,-4 1-13 16,-9-1-10-16,0 2-3 15,-4 1 5-15,-4 1 11 0,-6 3-3 16,-6 1-10-16,-5-1-4 0,-1-1-6 16,-1-4-2-16,2-7-1 0,3-3 2 15,8 0-1-15,4-4-4 0,0 0 4 16,2 0-3-16,2-1-6 15,6-6-9-15,2 1 18 0,3 0-7 16,5 1 2-16,3 4 2 0,-2 1-3 16,3 0 0-16,1 4 0 0,-4 4 0 15,-1 2 0-15,-1 6 0 0,-9 1 0 16,-2 2 1-16,-6 4 3 0,-6-2 7 16,-6 1 1-16,-7 1 8 0,-2-5 2 15,-5-1-9-15,-1-4-8 16,-2-1-3-16,4-7-2 0,2-4 0 15,5-1-20-15,3-2-3 0,9-4-16 16,2-5-49-16,4 0-9 0,6-1-26 16,2-2-91-16,7-1-69 15,1 2-199-15</inkml:trace>
  <inkml:trace contextRef="#ctx0" brushRef="#br0" timeOffset="19174.71">10945 9147 1158 0,'0'0'0'0,"0"0"268"0,0 0-188 16,0 0 13-16,71-14-32 0,-42 8-27 15,0 0-22-15,-3 4-6 16,-5 1-12-16,-4 1-25 0,-5 4-12 15,-4 0-27-15,-1 2-10 0,-7-3-41 16,0 3-37-16,-9-2 1 0,-5-3-91 16,-3-1-25-16,-1-1 86 15</inkml:trace>
  <inkml:trace contextRef="#ctx0" brushRef="#br0" timeOffset="19309.47">11016 9025 642 0,'0'0'0'0,"0"0"407"16,0 0-275-16,0 0 17 0,0 0-46 15,18 86-33-15,-18-51-24 16,2 0-12-16,-2-2-20 0,0-4-13 16,2-2 1-16,-2-7-4 0,5-4-109 15,-3-8 6-15,6-5-55 0,-2-3-111 16,2-10-145-16</inkml:trace>
  <inkml:trace contextRef="#ctx0" brushRef="#br0" timeOffset="19625.86">11516 8988 1258 0,'0'0'0'15,"0"0"246"-15,0 0-142 0,-58 82 9 16,35-53-40-16,3 3-20 0,-1-2-32 16,2-1-9-16,5-4-6 0,1-6 3 15,5-9-3-15,8-3-6 0,0-6 0 16,0-1 2-16,0 0-8 15,0 0 6-15,8-4 0 0,3-3 3 16,3-1 0-16,3 1 2 0,1 0-1 16,5 3 4-16,0 1-2 0,0-2-4 15,-1 5 1-15,-3 0-3 0,-5 3 0 16,3 1-6-16,-5-1-7 0,-1-2-33 16,1 2-22-16,-10-1-43 15,4-2-74-15,-1-1-25 0,-3-6-100 16,-2-4-300-16</inkml:trace>
  <inkml:trace contextRef="#ctx0" brushRef="#br0" timeOffset="19842.23">11793 8930 1045 0,'0'0'0'16,"0"0"225"-16,0 0-79 0,-2 76-26 15,2-45-31-15,0 5-21 16,2 2-25-16,0 3-15 0,0 1 3 16,2-5-10-16,0-7-14 0,-2-4-8 15,5-5 2-15,-5-1-2 0,2-7-30 16,-2-6 9-16,-2-2-19 0,0-5-67 16,2-5-14-16,0-5-46 15,2-7-101-15,0-7-130 0</inkml:trace>
  <inkml:trace contextRef="#ctx0" brushRef="#br0" timeOffset="20016.34">12031 9045 1305 0,'0'0'0'16,"0"0"226"-16,62-11-121 0,-42 10-23 15,5 1-43-15,4 0-32 0,0 0-5 16,-4 1-4-16,-2 3-130 15,-9 2 20-15,-4 3-33 0,-6 0-109 16,-8-1-94-16,-12-3-322 0</inkml:trace>
  <inkml:trace contextRef="#ctx0" brushRef="#br0" timeOffset="20170.72">12008 9203 1025 0,'0'0'0'0,"0"0"493"0,0 0-371 16,0 0-14-16,0 0-26 0,74 4-31 15,-43-11-19-15,9-1-15 0,-3 2-12 16,-4 2-10-16,-2 4-84 0,-8 0-105 16,-5 0-156-16,3 1-249 0</inkml:trace>
  <inkml:trace contextRef="#ctx0" brushRef="#br0" timeOffset="20405.09">12671 8943 1281 0,'0'0'0'16,"0"0"332"-16,0 0-222 0,0 0 4 16,-22 82-44-16,20-46-23 15,-2 1-16-15,4 1-10 0,0 1-11 16,6-8-10-16,2-3 0 0,4-6-10 15,-1-2-30-15,1-6-13 0,-6-3-42 16,1-6-72-16,-1-5-40 0,0 0-75 16,-2-9-284-16</inkml:trace>
  <inkml:trace contextRef="#ctx0" brushRef="#br0" timeOffset="20846.8">13114 9020 1218 0,'0'0'0'0,"0"0"222"0,0 0-189 16,23-76 0-16,-28 58 1 0,-3-2-18 15,-4 2-12-15,1 4-6 0,-7 8 2 16,-3 6 0-16,3 0 2 0,-5 9 13 16,2 2 20-16,0 5 26 0,7 1 4 15,-5 5-26-15,9-2-3 16,4-2-5-16,4 1-5 0,2-2-2 15,6-1 3-15,6-2-2 0,7-1 2 16,4-2-3-16,-1-1 0 0,1 2-10 16,4-2-6-16,-4 2-2 15,-3 2-6-15,-5 4 0 0,-5 0 0 16,-8 4-18-16,-2-1 10 0,-6-1 1 16,-12-1 0-16,-1-5-7 0,-6-1 2 15,2-4 0-15,-1-5-1 0,1-4 5 16,2-3 2-16,3-10-7 15,7-4 2-15,1-1 4 0,8-3 3 16,4-1 5-16,8-1-2 0,5 0-1 16,3 1 1-16,5 0 2 0,2 1-2 15,6 1 0-15,0 1-6 0,6 0-54 16,-2 1-15-16,2 2-76 0,-1 2-85 16,-5 4-52-16,-5-1-187 0</inkml:trace>
  <inkml:trace contextRef="#ctx0" brushRef="#br0" timeOffset="21192.96">13349 8938 1090 0,'0'0'0'15,"0"0"360"-15,0 0-217 16,0 0-4-16,0 0-46 0,-55 77-46 16,53-50-16-16,-3 4-7 0,5 5 5 15,3-2-4-15,1-1-5 0,6-5-5 16,4-6-6-16,3-5-4 15,4-4 2-15,1-4-3 0,5-6-4 16,-2-3 0-16,0-9 6 0,0-6-6 16,2-5 0-16,-11-3 0 0,-1 0 0 15,-1-4-7-15,-12-1 2 0,0-1-3 16,-2-2 6-16,-10-3-6 0,-5 2-10 16,-5 2 4-16,-1 8-2 15,-2 9 7-15,-2 10 8 0,1 4 2 16,1 7-2-16,0 7-14 0,5-1-6 15,3 3-16-15,7-1-9 0,4-2-27 16,4-3-70-16,0-5 2 0,4-2-25 16,4-5-67-16,5 1-63 0,-1-9-163 15</inkml:trace>
  <inkml:trace contextRef="#ctx0" brushRef="#br0" timeOffset="21528.2">13664 8710 747 0,'0'0'0'0,"0"0"435"16,0 0-230-16,0 0-38 0,0 0-22 16,0 0-47-16,0 0-31 0,0 0-23 15,0 0-14-15,-29 67-7 16,39-60-7-16,-4-2-7 0,11-2 3 16,1-3-6-16,-3-3-5 0,-1-8 7 15,-1-3-6-15,-5-1-1 0,-6 1-1 16,-2 0 0-16,0 0-16 15,-6 2 7-15,-11 4-9 0,-5 4-29 16,-3 4-37-16,2 11-79 0,-4 2-176 16,4 1-252-16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9T08:49:54.418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2478 9097 464 0,'0'0'0'0,"0"0"188"16,0 0-86-16,0 0-11 15,0 0 25-15,0 0-45 0,0 0-10 16,0 1 13-16,0-1 2 0,0 0-15 15,0 0-122-15,0-2 122 0,0 0 103 16,0 2-105-16,0 0-7 0,0 0-7 16,0 0 0-16,0 0-12 15,0 0-5-15,0 0 1 0,0 0-3 16,0 0-4-16,0 2-2 0,3 0-2 16,-3 0-6-16,2 3-3 0,0-2-1 15,2 2-4-15,-2-2-3 0,2 3 3 16,2-1-2-16,-4 1-2 15,0 3 0-15,0-2 8 0,0 2-6 16,1 0 4-16,-3 2-1 0,0 0-6 16,0 0 2-16,0 1 26 0,0-3-17 15,-5 3-3-15,5 2 1 0,-2-2-1 16,0 0 1-16,0 2-3 0,2-3 0 16,-8 1-3-16,6 1 0 15,2-3-1-15,-4 1 3 0,2 0-1 16,-5 0 0-16,5 0 0 0,-4-1 1 15,2 2 2-15,-2 0-3 0,2 0 0 16,-5 2-1-16,3-1 0 0,0 1 1 16,2-3 0-16,-4 2-2 15,-1 0 2-15,5 1 0 0,-8-1-1 16,4 0 0-16,-5 1 2 0,3 2 1 16,-3-3-5-16,1-1 0 0,0 1 0 15,1-2 0-15,1-3 0 0,0 0 0 16,1-2 0-16,1-2 0 0,4-2 0 15,0 2 0-15,0 0 0 16,2 0 0-16,0-2 0 0,-1-1 0 16,-1 0 0-16,0 1 0 0,0-1 0 15,-2 4 0-15,4-3 0 0,0-2 0 16,0 2 0-16,2-2 0 0,0 0 0 16,0 0 0-16,0 0 0 0,0 0 0 15,0 0 0-15,0 0 0 16,0 0 0-16,2-3 0 0,4-3-131 15,4-1-97-15,3-2-154 0,-3 3-549 16</inkml:trace>
  <inkml:trace contextRef="#ctx0" brushRef="#br0" timeOffset="1330.86">2491 11538 614 0,'0'0'0'0,"0"0"256"16,0 0-166-16,0 0 3 0,0 0-49 15,0 0 1-15,0 0 0 0,0 0-10 16,0 0-2-16,-13-8 6 15,13 8-7-15,0 0 5 0,0 0 6 16,0 0-5-16,0-1 1 0,0 1 17 16,0 0-3-16,0 0 6 0,0 0 1 15,0-1-11-15,5-1-3 0,-3 0-8 16,2 2-11-16,0-2-4 0,4 1-3 16,-4 1-4-16,5 0-1 0,1-1 1 15,0 1-6-15,3-2 0 16,-3 2 1-16,2 0-5 0,3 0 1 15,1 0 2-15,-1 0-4 0,1 0 0 16,1 0 0-16,-5-1-2 0,3 3 1 16,1-2 0-16,-3 1-1 0,1 0 1 15,-1 1-4-15,3 1 0 16,-5 0 0-16,3 0 0 0,-4 2 0 16,3 0 0-16,-5-1 0 0,4 1 0 15,-1 0 0-15,3 0 0 0,-3 0 0 16,1 1 0-16,-2-2 0 15,3 0 0-15,-5 0 0 0,6 1 0 16,-7-1 0-16,3 1 0 0,-2 0 0 16,3 2 0-16,-1-2 0 0,-4 1 0 15,2-1 0-15,-1 0 0 0,-5 0 0 16,4 2 0-16,2-1 0 0,0-1 0 16,-1 2 0-16,-1-1 0 15,-2 1 0-15,4 0 0 0,-4-1 0 16,3 0 0-16,-3 2 0 0,2-1 0 15,-2 1 0-15,0-1 0 0,0 2 0 16,5-1 0-16,-7 4 0 0,2-3 0 16,2 1 0-16,-2-1 0 15,2-1 0-15,-4-2 0 0,0 4 0 16,-2-5 0-16,5 4 0 0,-1 0 0 16,-2 0 0-16,0-1 0 0,-2 0 0 15,4 0 0-15,-2-2 0 0,0 3 0 16,0-3 0-16,0 1 0 0,-2 0 0 15,0-3 0-15,0 0 0 16,0 0 0-16,0-1 0 0,2-1 0 16,0 1 0-16,0 0 0 0,0 1 0 15,1 0 0-15,3 0 0 0,-4 0 0 16,0 1 0-16,2-2 0 0,-4-1 0 16,2-2 0-16,-2 2 0 0,2-2 0 15,-2 0 0-15,2 1 0 16,-2-1 0-16,0 0 0 0,0 1 0 15,0-1 0-15,0 0 0 0,0 0 0 16,0 0 0-16,0 2 0 0,0 0 0 16,0 0 0-16,-2 1 0 15,0-1 0-15,0-2 0 0,-4 0 0 16,6-9 0-16,-2-8-132 0,2-6-105 16,0-6-149-16,2 1-747 0</inkml:trace>
  <inkml:trace contextRef="#ctx0" brushRef="#br0" timeOffset="2330.67">2985 11332 720 0,'0'0'0'0,"0"0"332"0,0 0-204 16,0 0-22-16,0 0-20 0,-10-65-20 16,12 54-34-16,2 2-8 0,4 1 13 15,2 3 1-15,1-1-4 16,3 1-3-16,5 1-6 0,-7 3-9 15,3 1-2-15,1 3-3 0,-1 4-2 16,-1 1-5-16,-4 3 4 0,-1 4-2 16,-5 1 3-16,-4 4 3 15,0 1 4-15,-4 3 5 0,-7 1 0 16,1-3-1-16,-4-1 2 0,3-7-1 16,-1 1-6-16,2-6 0 0,7-3-3 15,-3-3 0-15,2-3-1 0,2 0 0 16,0 0-2-16,2 0 0 0,0 0 3 15,0 0-1-15,0-3-3 16,4 0 5-16,2-5-2 0,3 3 2 16,3-1 0-16,0-1-10 0,5 3-3 15,-3-2 0-15,3 3 0 0,2-2 0 16,1 2 0-16,-3-2 0 0,6 2 0 16,-5-1 0-16,-1 0 0 15,-1 3 0-15,-5 0 0 0,-7 1 0 16,4 0 0-16,-8 0 0 0,0 0 0 15,0 0 0-15,0 0 0 0,0 0 0 16,0-2 0-16,0 2 0 0,0 0 0 16,0 0 0-16,0 0 0 0,0 0 0 15,0 0 0-15,0 0 0 16,0 0 0-16,0 0 0 0,0 0 0 16,0 0 0-16,0 0 0 0,2 0 0 15,-2 0 0-15,0 0 0 0,0 0 0 16,0 0 0-16,0 0 0 0,0 0 0 15,0 0 0-15,0 0 0 16,0 0 0-16,0 0 0 0,0 0 0 16,0 0 0-16,0 0 0 0,0 0 0 15,0 0 0-15,0 0 0 0,0 0 0 16,0 0 0-16,0 1 0 0,0-1 0 16,0 0 0-16,0 0 0 0,-2 0 0 15,2 0 0-15,0 0 0 16,0 0 0-16,0 0 0 0,0 0 0 15,0 0 0-15,0 0 0 0,0 0 0 16,0 0 0-16,0 0 0 0,0 0 0 16,0 0 0-16,0 0 0 0,0 0 0 15,0 0 0-15,0 1 0 16,0-1 0-16,-2 0 0 0,-2 1-124 16,2 1-59-16,2 4-173 0,0-4-122 15</inkml:trace>
  <inkml:trace contextRef="#ctx0" brushRef="#br0" timeOffset="5291.64">10309 9900 1084 0,'0'0'0'15,"0"0"275"-15,0 0-150 0,-27 78-3 16,14-46-30-16,3 0-29 0,-2 0-26 15,-1-4-8-15,-3 3-4 16,-1-10-4-16,5-4-9 0,2-6 2 16,3-6-2-16,5-3-2 0,2-2-1 15,0 0 1-15,0-2-6 0,2-4-6 16,5-2 4-16,3-1 5 0,0-1-8 16,5 1 2-16,3 4 2 0,1 4-2 15,4 0 5-15,-1 3-5 16,1 7 0-16,-4-1 1 0,-1 2 0 15,-1-6-3-15,-7 1 2 0,0-1-2 16,-3-3-27-16,-1-1-1 0,0-1-35 16,-2-9-59-16,0-5-40 15,-2-5-20-15,-2-5-113 0,0-3-158 16</inkml:trace>
  <inkml:trace contextRef="#ctx0" brushRef="#br0" timeOffset="5625.15">10482 9904 1310 0,'0'0'0'0,"0"0"353"0,58 14-233 16,-25-14-29-16,-2-1-35 0,4-8-20 15,-4 7-22-15,-6-2-13 0,-2 1-2 16,-9 3-6-16,-5 0-11 0,-5 0-19 16,-4 0-20-16,0 2-29 15,-6 1-9-15,-7 4-32 0,-3-1 15 0,-5-3 8 16,0-3 14-16,1 1-42 15,1-1-10-15,5 0 55 0,1 0 51 16,3 0 29-16,4 3 8 0,2-2 15 16,2 3 62-16,-1 3 28 0,3 3-9 15,3 4 18-15,3 8-22 16,-2 6-10-16,4 6 3 0,-4 8-21 16,-2 5-11-16,2-2-15 0,1 3-16 15,-3-4-12-15,2-7-4 0,0-8-5 16,0-8-2-16,0-12 0 15,0-6-18-15,-2-3-48 0,-2-2-54 16,0-8-11-16,0-7 2 0,0-6-123 16,-2-2-79-16,-4-5-220 0</inkml:trace>
  <inkml:trace contextRef="#ctx0" brushRef="#br0" timeOffset="5771.28">10625 10132 1089 0,'0'0'0'0,"0"0"395"0,0 0-254 16,62-13-23-16,-41 9-62 0,3 0-46 15,-1 4-6-15,0 0-8 0,0-1-142 16,-3 1-85-16,-1 0-91 0,-5 0-346 16</inkml:trace>
  <inkml:trace contextRef="#ctx0" brushRef="#br0" timeOffset="5957.76">11049 10084 1274 0,'0'0'0'16,"0"0"163"-16,0 0-110 0,91 0 41 16,-56-5-37-16,4-1-41 0,-12-1-13 15,0 4-6-15,-11 3-31 0,-3 0-29 16,-5 0-13-16,-6 0-46 0,-2 0-68 16,-6 0-22-16,-9 0-60 15,-1 0-130-15</inkml:trace>
  <inkml:trace contextRef="#ctx0" brushRef="#br0" timeOffset="6093.46">11152 9922 1116 0,'0'0'0'15,"0"0"289"-15,0 0-133 0,19 74-45 16,-15-34-31-16,-4 4-21 0,0-2-30 16,0 1-13-16,-4-5-9 0,-2-6-3 15,1-8-5-15,3-7-43 0,2-7-49 16,9-9-90-16,-1-5-102 15,0-12-169-15</inkml:trace>
  <inkml:trace contextRef="#ctx0" brushRef="#br0" timeOffset="6394.11">11555 9944 1212 0,'0'0'0'16,"0"0"138"-16,-2 58-35 0,-8-25 34 15,2 0-41-15,-5 2-59 0,-1-2-21 16,-3-1-11-16,3-7 9 0,1-6 11 16,3-5-7-16,2-7-10 0,8-5-5 15,0-2 2-15,0 0 2 16,8-6 5-16,0-1 2 0,3-6 1 16,3 1-3-16,5-3-2 0,-1 3 3 15,5 3-4-15,2 2-2 0,0 4-1 16,-3 3-6-16,-1 0 0 0,-5 5-24 15,-1 2-19-15,-7 0-57 16,1-1-68-16,-3-1-65 0,-2-5-236 16</inkml:trace>
  <inkml:trace contextRef="#ctx0" brushRef="#br0" timeOffset="6798.72">11905 10014 1065 0,'0'0'0'0,"0"0"228"16,0 0-159-16,0 0 17 15,0 0-18-15,0 0-23 0,0 0-12 16,-50-57-14-16,52 42 7 0,8 1-4 16,1 3-9-16,1 1-4 0,3 0 0 15,3 3 0-15,-1 4 10 0,3 1 0 16,1 2 2-16,-2 2 4 0,-3 5-1 15,-1 6-4-15,-7 1-5 16,-4 4 3-16,-2 3-5 0,-2 5-5 16,-4 3 0-16,-6 5-4 0,-5-1-4 15,-3 2 0-15,-1-5 6 0,-2-4-4 16,3-5 0-16,1-7-1 0,5-4 0 16,1-5 0-16,5-3 0 15,2-1 4-15,2-1 6 0,2 0 9 16,0-3 6-16,4-3-9 0,4-1-8 15,5 0 4-15,3-2 7 0,3 6-6 16,2 1-11-16,1 2-3 0,-7 7 0 16,-3 0 0-16,1 4 0 0,-5-3 0 15,0-3 0-15,-2 2-43 16,1-7-7-16,-5 0-72 0,4 0-102 16,-2-9-68-16,6-5-314 0</inkml:trace>
  <inkml:trace contextRef="#ctx0" brushRef="#br0" timeOffset="7051.8">12366 9960 1421 0,'0'0'0'0,"0"0"437"0,0 0-387 16,0 0-4-16,0 0-3 0,74-6-23 16,-31-5-17-16,1-2 2 15,-5 5-10-15,-8 3-27 0,-10 5-16 16,-9 3-38-16,-4 2-120 0,-8 5-33 16,-2-3-66-16,-14 2-324 0</inkml:trace>
  <inkml:trace contextRef="#ctx0" brushRef="#br0" timeOffset="7224.1">12347 10167 1214 0,'0'0'0'0,"0"0"274"15,0 0-203-15,64 24 18 0,-25-24-17 16,1-2-43-16,-9-2-24 0,0-1-10 16,-11 0-35-16,3 4-59 0,2-2-38 15,4 1 60-15,4-7-403 16,-6-1-174-16</inkml:trace>
  <inkml:trace contextRef="#ctx0" brushRef="#br0" timeOffset="7443.34">12868 9901 959 0,'0'0'0'0,"0"0"260"15,0 0-143-15,14 83 16 0,-8-42 41 0,3 1-74 16,-3 3-35-16,0-3-18 16,2-3-24-16,-1-4-13 0,1-7-10 15,2-8 0-15,1-8-81 0,1-10-70 16,-6-3-60-16,9-16-126 0,-7-6-650 16</inkml:trace>
  <inkml:trace contextRef="#ctx0" brushRef="#br0" timeOffset="7861.84">13302 9957 892 0,'0'0'0'16,"0"0"354"-16,0 0-260 0,25-72-52 16,-25 51-31-16,-6-3-8 0,-5 2-5 15,-3 7-10-15,-3 4 9 0,-6 4 6 16,1 7 12-16,-5 0 43 15,2 8 47-15,2 2 27 0,1 4-16 16,3 1-65-16,7 3-25 0,5 1-7 16,-3 1-2-16,10-1 4 0,0 3 6 15,4 1-7-15,11-1-4 0,7-2 3 16,7 0 4-16,8-4-23 0,5-4 0 16,-13 0 0-16,-2 2 0 15,-13 4 0-15,-4 6 0 0,-3-1 0 16,-7-4 0-16,-15 1-22 0,-1-2 3 15,-7-1-7-15,-4-1 10 0,-2-5 2 16,4-4 0-16,-4-4 11 0,5-3 0 16,5-2 1-16,4-10 1 15,7-5 0-15,8-7 1 0,6-1 0 16,11-2 6-16,10-2-7 0,4 0 2 16,8-1-2-16,-2 1-5 0,3 2-10 15,-1 6-32-15,0 2-67 0,-2 4-44 16,1 6-23-16,-10 3-116 0,-5 1-129 15</inkml:trace>
  <inkml:trace contextRef="#ctx0" brushRef="#br0" timeOffset="8190.25">13587 9818 964 0,'0'0'0'0,"0"0"355"0,0 0-233 16,0 0 27-16,-41 69-44 0,37-37-37 15,-5 2-10-15,1 4-12 0,4 2-3 16,2 0-6-16,2-1-5 0,2-5-9 16,8-7-8-16,9-8-3 15,6-4-6-15,2-8-6 0,4-7 0 16,4-3 8-16,-10-9-9 0,-1-6 2 16,-5-1-2-16,-7-2-14 0,-5-2 14 15,-7-4-2-15,-5-4 2 0,-7-1 2 16,-9-2 0-16,-3-1-13 15,-3 3-2-15,-4 13 2 0,2 6 6 16,2 10 7-16,2 3 0 0,2 2-2 16,3 6 1-16,5 0-1 0,5 4-41 15,4-3-4-15,4-2-48 0,2-4-88 16,8-3-15-16,4 1-30 0,5-2-204 16</inkml:trace>
  <inkml:trace contextRef="#ctx0" brushRef="#br0" timeOffset="8591.32">13796 9632 867 0,'0'0'0'16,"0"0"430"-16,0 0-306 0,0 0 11 16,0 0-30-16,0 0-48 0,-25 61-13 15,25-43-4-15,0 3-6 16,2-2 3-16,2-1-3 0,3-2-10 15,5-6-5-15,2-5 3 0,5-5-7 16,0 0-2-16,-3-10 2 0,1-3-2 16,-7-6-6-16,-4-3 1 15,-4 1-4-15,-2 0-8 0,-6 3 8 16,-10 0-4-16,-3 4 0 0,-4 3-45 16,3 3 3-16,-1 5-31 0,6 3-52 15,-1 0-96-15,3 4-114 0,5 2-253 16</inkml:trace>
  <inkml:trace contextRef="#ctx0" brushRef="#br0" timeOffset="13654.96">16128 7271 539 0,'0'0'0'15,"0"0"253"-15,0 0-129 0,0 0 46 16,0 0-63-16,0 0-24 0,0 0-8 16,0 0 0-16,18 15 9 0,-5-1-1 15,1 0-19-15,-1-4-12 16,5-2 4-16,3-3-13 0,0-5-6 15,1 0-3-15,1-4-9 0,0-5-8 16,-3-1-7-16,3-3-2 0,-2 0-5 16,-1 2-2-16,3 0 3 15,-6 6-5-15,1 5 2 0,1 0 0 16,0 2 2-16,-1 6-3 0,-5 0 0 16,5 1 15-16,-7 0-5 0,1 2 3 15,2-2 1-15,-1 0-2 0,5-2-1 16,-1-2-2-16,-5-4-5 15,7-1 1-15,2-1-2 0,-3-5-3 16,1-2 0-16,1 2 0 0,-7-2 0 16,8 0 0-16,-5 3 0 0,-1-3 0 15,1 3 0-15,1 2 0 0,-5 1 0 16,5 1 0-16,1 0 0 0,-3 1 0 16,-1 0 0-16,1 0 0 15,-1 2 0-15,-2 0 0 0,1 1 0 16,-1 2 0-16,3-2 0 0,-5 2 0 15,2-3 0-15,-3 0 0 0,5 0 0 16,-3-2 0-16,5 0 0 0,-4 0 0 16,1 0 0-16,3 0 0 0,-7 0 0 15,5 0 0-15,-4 0 0 16,5 0 0-16,-1 0 0 0,3 0 0 16,2 0 0-16,1-3 0 0,3 0 0 15,-4-2 0-15,-3 1-15 0,-1 0 13 16,3-1-4-16,-3 3 1 0,-5 0 5 15,2 2 0-15,-5 0 0 16,5 0 0-16,-4 0 0 0,-2 4 1 16,7 1 5-16,-7 0-2 0,9 2-1 15,-7-2 2-15,4 1 4 0,-4 1-9 16,3-4 0-16,-1-1 0 0,-2 0 0 16,7-2 0-16,-5 0 0 0,7 0 0 15,1-6 0-15,1 1 0 16,2-4 0-16,1 3 0 0,-5-3 0 15,4 4-9-15,-3-1 8 0,1 2 0 16,-3 1 2-16,-1 1-1 0,-1 2 0 16,-3 0 0-16,3 0 0 0,-2 0 4 15,1 4-4-15,1-1 0 16,-1 1 6-16,5-3-6 0,5-1 0 16,-4 0 0-16,6 0 0 0,-3-6 0 15,3 1 0-15,0 2 0 0,-2 2 0 16,-3-1 0-16,1 2 0 15,2 0 0-15,-7 0 0 0,5 0 0 16,-7 0 0-16,3 0 0 0,-3 0 0 16,-5-1 0-16,-7-2 0 0,0-2 0 15,0-2-64-15,-2 1-27 0,0-4-228 16,-2 3-110-16</inkml:trace>
  <inkml:trace contextRef="#ctx0" brushRef="#br0" timeOffset="15578.66">9569 10042 1034 0,'0'0'0'15,"0"0"365"-15,0 0-261 16,0 0 28-16,0 0-51 0,0 0-30 15,0 0-13-15,66 15-6 0,-48 3-4 16,-1 6-1-16,-5 3-3 0,5 3-11 16,-7 3-3-16,1 6 1 15,-9 4-6-15,-2 2-3 0,-2 4 3 16,-15-3-4-16,5-2 0 0,-9-5-2 16,0-5-10-16,3-8-14 0,-1-8-14 15,5-8-47-15,3-9-102 0,-1-2-40 16,-3-12-132-16</inkml:trace>
  <inkml:trace contextRef="#ctx0" brushRef="#br0" timeOffset="15797.57">9223 10378 1297 0,'0'0'0'0,"0"0"169"15,0 0-38-15,79-27-16 0,-42 15-49 16,9 1-27-16,-5 0-28 0,-6 7-10 16,-6 3-2-16,-8 1-54 0,-11 0-6 15,-2 3-58-15,-6 5-10 16,-2 0 13-16,-8 1-85 0,-4-1-78 16,-5-2-84-16</inkml:trace>
  <inkml:trace contextRef="#ctx0" brushRef="#br0" timeOffset="15954.12">9341 10200 1195 0,'0'0'0'0,"0"0"197"16,-2 63-103-16,2-25 4 0,0 7-19 16,4-2-50-16,5 3-25 15,-7-6-6-15,6-4-61 0,-4-7-72 16,6-7-105-16,-1-5-176 0</inkml:trace>
  <inkml:trace contextRef="#ctx0" brushRef="#br0" timeOffset="17066.3">8932 10839 1018 0,'0'0'0'0,"0"0"235"0,0 0-166 16,0 0 26-16,0 0-15 0,0 0-4 15,0 0-11-15,0 0-13 16,31-33 1-16,-16 33-1 0,5 0-10 15,3 0-4-15,4 0-13 0,8 0-9 16,-2 0-5-16,10 0 5 0,3-1-6 16,-1 1 2-16,3-4 0 15,2 1-6-15,-5 1 2 0,-4 0-2 16,1 2-1-16,-1 0-2 0,-2-1 3 16,-4 2-6-16,9 1 0 0,-3 2 0 15,5-1 2-15,3-1-1 0,11-2 1 16,0-1-3-16,2 1 1 0,6-6 0 15,1 0 4-15,-1 1-4 16,-2-1 0-16,0 5 3 0,-2 1 0 16,0 0 13-16,-2 1-10 0,-2 1-6 15,2 3 0-15,-10 0 0 0,4 1 0 16,-9 0 0-16,1 1 0 0,-3 0 0 16,1-1 0-16,-5 1 0 15,0-4 0-15,1 1 0 0,-1-3 0 16,5 1 0-16,-3-2 0 0,9-1 0 15,-3-1-6-15,-1-4 8 0,-3-1-2 16,-5 4-1-16,-1-1 2 0,0 1 3 16,3-1-4-16,-5-1 0 0,0 1 0 15,2-1 0-15,0 3 0 16,-1 0 0-16,-1 1 0 0,-2 0 0 16,0 1 0-16,0 0 0 0,0 0 0 15,1 5 0-15,-1-1 0 0,-2 1 0 16,6 0 0-16,-4-1 0 0,5-2 0 15,-1-2 0-15,6 0 0 16,1-2 0-16,-7-2 0 0,4 0 0 16,-3 1 0-16,-3 3 0 0,-2-3 0 15,-2 2 0-15,2 1 0 0,-2 0 0 16,-2-1 0-16,4 1 0 0,-8 0 0 16,2 0 0-16,0 0 0 15,0-3 0-15,-2 1 0 0,2 1 0 16,-2 0 0-16,2-1 0 0,-4 0 0 15,-1 1 0-15,1-1 0 0,2-1 0 16,0 1 0-16,2-2 0 0,-2 4 0 16,6-4 0-16,0 1 0 15,2 1 0-15,0-2 0 0,-2 2 0 16,2 2 0-16,-4 0 0 0,0 2 0 16,-4 3 0-16,0-2 0 0,2 1 0 15,-2 0 0-15,4 3 0 0,-6-5 0 16,2 3 0-16,-3-1 0 0,3-1 0 15,4 1 0-15,-4-3 0 16,6 0 0-16,-2-1 0 0,2 0 0 16,3 0 0-16,-3 0 0 0,2 0 0 15,-8 0 0-15,2-1 0 0,-3 1 0 16,1 0 0-16,-2 0 0 0,-2-1 0 16,2-2 0-16,4 1 0 15,-3 0 0-15,5-2 0 0,-6 3 0 16,0 1 0-16,0-3 0 0,0 2 0 15,-5 1 0-15,1 0 0 0,0 4 0 16,-11-2 0-16,2 3 0 0,-1 0 0 16,-3-4 0-16,-6 1 0 0,0-2 0 15,-2 0 0-15,-2-1 0 16,-8-2 0-16,-1-3 0 0,-9-2-185 16,-3-5-140-16,-10-6-396 0</inkml:trace>
  <inkml:trace contextRef="#ctx0" brushRef="#br0" timeOffset="17717.58">9827 11225 822 0,'0'0'0'0,"0"0"439"0,0 0-283 15,0 0-43-15,0 0-26 16,0 0-23-16,0 0 4 0,0 0-8 16,17 71-24-16,-34-31-14 0,-4 1-4 15,-3-1-13-15,-3-3-2 0,6-4 4 16,0-7-7-16,3-9 0 0,3-6 5 15,9-5-6-15,4-5 2 16,2-1 6-16,4 0-9 0,7-2-7 16,3-5 16-16,9-3-1 0,10-2-2 15,2 0 2-15,0 1-9 0,-4 6 4 16,-4 4 1-16,-4 1-4 0,-3-1-20 16,-5 3-10-16,-5 2-18 15,1-2-36-15,-7 0-18 0,-2-2-25 0,2-1-50 16,-4 0-11-16,0-7-96 15,0-6-443-15</inkml:trace>
  <inkml:trace contextRef="#ctx0" brushRef="#br0" timeOffset="17889.14">10073 11237 1123 0,'0'0'0'15,"0"0"260"-15,-8 80-152 0,6-37-2 16,2 1-28-16,0 1-40 15,2-6-21-15,4-4-17 0,0-9 0 16,5-6-46-16,-3-7-43 0,2-5-43 16,-4-8-12-16,5 0-46 0,-9-13-147 15,-2-4-47-15</inkml:trace>
  <inkml:trace contextRef="#ctx0" brushRef="#br0" timeOffset="18240.58">10096 11217 957 0,'0'0'0'15,"0"0"404"-15,0 0-317 0,74-28-17 16,-53 30-5-16,-2 11-34 0,-7 5-17 16,-2 2-7-16,-6 1 1 15,-4 2-5-15,-2 1-3 0,-4 2 0 16,-4 0 3-16,-7-2-8 0,5-5 8 16,-5-3-2-16,1-8-2 0,5-3 2 15,5-3 7-15,6-2 5 0,2 0-8 16,9-4-10-16,5-4 2 0,5 0 13 15,4 2-8-15,2 1-3 16,-1 4 2-16,-3 2 0 0,-2 9-1 16,-5 3 0-16,-7-1 2 0,-7 5-2 15,2 1 0-15,-12 2 11 0,-7 2-3 16,-6-1 8-16,-3-2-1 0,-3-1-5 16,0-2-3-16,0-5-7 15,2-3 0-15,0-6-27 0,7-2-32 16,3-9-84-16,15-3-25 0,-2-5-69 15,15-2-214-15</inkml:trace>
  <inkml:trace contextRef="#ctx0" brushRef="#br0" timeOffset="18378.73">10377 11355 1200 0,'0'0'0'0,"0"0"257"0,0 0-181 16,0 0-16-16,72-2-37 15,-49-3-14-15,0 1-9 0,-3-1 0 16,-3 0-130-16,-9 5-3 0,-2 0-78 16,-6 0-59-16,0 0-65 0</inkml:trace>
  <inkml:trace contextRef="#ctx0" brushRef="#br0" timeOffset="18530.89">10472 11274 946 0,'0'0'0'0,"0"0"245"15,0 0-140-15,2 59-21 0,-2-31-22 16,4 3-17-16,-4 1-24 0,2-2-9 16,-2-1-10-16,0-5-1 0,0-5-2 15,0-6-145-15,4-6-5 16,-1-7-123-16,-1-4-237 0</inkml:trace>
  <inkml:trace contextRef="#ctx0" brushRef="#br0" timeOffset="18803">10720 11271 912 0,'0'0'0'0,"0"0"275"0,-10 81-148 16,-1-46 7-16,-3 1-38 0,-1-5-24 16,-1-3-38-16,6-6-18 0,-3-5-2 15,7-7 5-15,4-3-9 16,2-3-9-16,0-4-1 0,8 0 0 15,5-1 5-15,3-2 5 0,5-4-4 16,2-2 2-16,3-3-1 0,1 0-7 16,-2 2 0-16,-2 2 0 15,-2 3 0-15,-11 3-106 0,2 0-13 16,-8 1-36-16,-2-1-128 0,-2-5-177 16</inkml:trace>
  <inkml:trace contextRef="#ctx0" brushRef="#br0" timeOffset="19185.06">10993 11087 1491 0,'0'0'0'16,"0"0"323"-16,83-19-255 15,-48 15-24-15,-2 2-5 0,-4 1-20 16,-2 0-18-16,-9-2 3 0,1 1-8 15,-9 2-44-15,-4 0 5 0,-6 3-36 16,-6 8-45-16,-6 0-22 0,-9 2 2 16,0-2-20-16,-1-1 21 15,-3-6-7-15,4 0-11 0,3-4 30 16,3 0 42-16,5-2 70 0,4-4 38 16,4 2 89-16,2 4 81 0,0 0-3 15,0 0-44-15,4 4-26 0,0 4-7 16,2 8-22-16,0 9-14 15,3 9-13-15,-5 6-8 0,2 4-5 16,-4 4-7-16,2 2-18 0,-4 3-15 16,2-2 0-16,0-6-8 0,-2-9-8 15,2-9-7-15,2-10-14 0,-4-10-17 16,7-3-17-16,-3-4-44 0,-2-7-17 16,-2-7-20-16,0-4-59 15,-2-3-113-15,-4-5-25 0</inkml:trace>
  <inkml:trace contextRef="#ctx0" brushRef="#br0" timeOffset="19283.84">11078 11381 986 0,'0'0'0'0,"0"0"374"16,0 0-251-16,0 0 1 15,80-21-50-15,-36 6-56 0,3-1-33 0,-1 3-227 16,-9-3-918-16</inkml:trace>
  <inkml:trace contextRef="#ctx0" brushRef="#br1" timeOffset="20238.09">11597 11264 920 0,'0'0'0'0,"0"0"406"15,0 0-269-15,0 0 26 16,0 0-70-16,2-11-38 0,16-2 5 16,9-1-9-16,8-1-23 0,7 4-6 15,-5 1-2-15,-10 1-15 0,0 4-4 16,-11 4 0-16,-4 1-2 0,-5 0-24 16,1 3 0-16,-8 1-33 0,0 4-46 15,-4 2-11-15,-4 0-22 16,-5 0-67-16,-1-3-12 0,-1-5-110 15,-1-1-201-15</inkml:trace>
  <inkml:trace contextRef="#ctx0" brushRef="#br1" timeOffset="20503.41">11737 11127 795 0,'0'0'0'0,"0"0"331"0,0 0-218 16,0 0-10-16,0 0-21 15,0 0-45-15,0 0-19 0,0 0-5 16,-2 8 4-16,4-3 6 0,0 3 36 16,2 7-12-16,-2 4-10 0,-2 2 0 15,5 6-9-15,-3 1-4 0,-2 2-2 16,0 1-3-16,0-3-7 0,2-3-1 16,-2-5-1-16,0-7-5 15,0-2-6-15,2-8 2 0,-2 0-1 16,2-3-7-16,2-1-25 0,0-5-23 15,0-4-30-15,2-2-33 0,1-3-50 16,-5-4-166-16,6-4-219 0</inkml:trace>
  <inkml:trace contextRef="#ctx0" brushRef="#br1" timeOffset="21156.6">11851 9354 270 0,'0'0'0'0,"0"0"109"15,0 0-54-15,0 0-7 16,0 0-10-16,0 0 0 0,0 0-5 16,0 0 8-16,0 0 23 0,0 0-8 15,0 0 4-15,0 0-6 0,0 0-24 16,0 0-23-16,0 0-5 15,0 0 0-15,0 0-4 0,0 2-91 16,0-1 13-16,0 1 7 0,0-1-21 16,0 0-4-16,0 1-19 0,0-1-212 15</inkml:trace>
  <inkml:trace contextRef="#ctx0" brushRef="#br1" timeOffset="21441.12">11983 10191 492 0,'0'0'0'0,"0"0"83"0,0 0-98 16,0 0-11-16,0 0-20 0,0 0-86 15,0 0-224-15</inkml:trace>
  <inkml:trace contextRef="#ctx0" brushRef="#br1" timeOffset="22942.85">2491 14182 416 0,'0'0'0'0,"0"0"147"15,0 0-99-15,0 0 25 0,0 0-31 16,0 0-23-16,0 0-5 0,0 0 6 16,0 0 12-16,0 1 12 0,0-1 6 15,0 0 6-15,0 0 16 0,-2 0-9 16,2 0 5-16,0 0-1 0,0 0-12 15,-2 0-6-15,0 0-11 16,2 0-10-16,0 0-9 0,0 0-1 16,0 0-3-16,0 0-8 0,0 0-3 15,0 0 3-15,-2 0-3 0,2 0-3 16,0 0 9-16,0 0-4 0,0 0 1 16,0 0 2-16,0 0-5 0,0 0-2 15,0 0 9-15,0 0-8 16,0 0-4-16,0 0 2 0,0 0 7 15,0 0-9-15,0 0 2 0,0 0 3 16,0 0-6-16,0 0 4 0,0 0-1 16,0 0-3-16,0 0 4 15,0 0-2-15,0 0-3 0,0 0 6 16,0 0-2-16,0 0-4 0,0 0 6 16,0 0 0-16,0 0-7 0,0 0 8 15,0 0-5-15,0 0-3 0,0 0 8 16,0 0-7-16,0 0-1 15,0 0 5-15,0 0-2 0,0 0-8 16,0 0 10-16,0 0-2 0,0 0-3 16,0 0 7-16,0 0 0 0,0 0-3 15,0 0 0-15,0 0 3 0,0 0-7 16,0 0 0-16,0 0-42 0,0 0-71 16,0 0-47-16,0 0-169 15</inkml:trace>
  <inkml:trace contextRef="#ctx0" brushRef="#br1" timeOffset="23870.14">12186 11186 867 0,'0'0'0'0,"0"0"308"15,0 0-185-15,0 0-27 0,0 0-23 16,0 0-23-16,0 0-29 0,0 0 22 16,14 31 48-16,-8 4-42 0,-4 7-24 15,-2 1-1-15,2 1 1 16,-6-4-11-16,0-8-8 0,2-3 2 16,0-8-9-16,2-4-4 0,0-5-6 15,0-4-25-15,2-5-43 0,2-3-41 16,0 0-15-16,7-7-10 15,-7-8-7-15,6-3-101 0,1-5-153 16</inkml:trace>
  <inkml:trace contextRef="#ctx0" brushRef="#br1" timeOffset="24032.91">12428 11216 1137 0,'0'0'0'0,"0"0"245"16,-11 67-107-16,5-33-13 0,0-1-48 15,2-4-29-15,4-3-19 0,0-3-25 16,0-7-4-16,6 1 0 0,0-2 0 16,2-1-76-16,-1-1-10 0,-3-4-38 15,2 0-43-15,0-1-37 16,-2-2-138-16,2-3-195 0</inkml:trace>
  <inkml:trace contextRef="#ctx0" brushRef="#br1" timeOffset="24438.4">12802 11310 903 0,'0'0'0'15,"0"0"303"-15,41-64-221 0,-33 46 11 16,-4 2-31-16,-4 4-38 0,0 2-19 16,-4 0 4-16,-4 3-5 0,-6 1-2 15,-3 6 2-15,-6 0 0 16,1 9-2-16,-3 7 9 0,0 3-4 15,2-1 15-15,3 1 12 0,7-3-6 16,3-2-6-16,10 0 4 0,0-3-2 16,0 0-6-16,6 1-2 15,8 2 3-15,1-1 4 0,6 4 0 16,3 0-10-16,1-1-10 0,2 0 4 16,-4 1-5-16,-7 1-4 0,-5 1 4 15,-7 2-4-15,-4 2-7 0,-4-1 13 16,-9 3-7-16,-1-2-3 0,-9 1 9 15,0-6-4-15,3-7-3 16,-3-4 6-16,2-7-4 0,5-4-14 16,-1-11 8-16,9-3-5 0,4-6-1 15,4-2 14-15,12 1 0 0,5-3 0 16,5-2-30-16,5 2-2 0,6-3-35 16,0 2 5-16,3 5-60 15,-3 0-182-15,-6 2-129 0</inkml:trace>
  <inkml:trace contextRef="#ctx0" brushRef="#br1" timeOffset="24748.89">13101 11303 1367 0,'0'0'0'0,"0"0"363"0,0 0-256 16,0 0-28-16,0 0-47 15,0 0-36-15,0 0 3 0,0 0 2 16,60-9-2-16,-18 7-5 0,1-1-30 15,-6 1-45-15,-2 2-17 0,-12 0-78 16,-4 5-50-16,-7 1-32 0,-10 0-136 16</inkml:trace>
  <inkml:trace contextRef="#ctx0" brushRef="#br1" timeOffset="24993.58">13089 11490 1116 0,'0'0'0'15,"0"0"355"-15,0 0-229 0,0 0-21 16,0 0-49-16,0 0-45 0,0 0-19 16,0 0 16-16,0 0-3 0,52 13-6 15,-19-15 0-15,0-6-32 16,0 0-30-16,-4-2-30 0,-6 3-25 15,-9-1-83-15,-6 3-58 0,-6 3-115 16</inkml:trace>
  <inkml:trace contextRef="#ctx0" brushRef="#br1" timeOffset="25390.82">12988 10979 904 0,'0'0'0'0,"0"0"292"0,0 0-211 16,0 0 17-16,0 0-38 15,0 0-37-15,0 0-18 0,0 0 1 16,0 0 5-16,-2 38 18 0,12-33 7 16,7-1-12-16,3-4 4 0,-3-1 0 15,1-4-4-15,-1-7-7 0,-1 0 4 16,-5 0-9-16,-5-1-10 0,0 1 7 15,-6 0-6-15,-6-2-4 16,-4 6 1-16,-5 0 0 0,-6 3-105 16,3 5 18-16,-3 0-48 0,5 6-134 15,3-1-318-15</inkml:trace>
  <inkml:trace contextRef="#ctx0" brushRef="#br1" timeOffset="27659.68">13567 11138 1064 0,'0'0'0'0,"0"0"243"16,0 0-199-16,0 0 42 0,0 0-14 15,0 0-13-15,62-6-17 16,-40 13-14-16,7 4-11 0,-4-1-1 16,-2 3-5-16,-5 1-10 0,-5-1-2 15,-5 4 2-15,-6 2 6 0,-2 0-7 16,-10 1 0-16,-5 3 12 0,-3-4-12 16,-3-1 0-16,2 0 34 0,1-4-19 15,-5-5 5-15,9-3-7 16,5-2-2-16,9-3 2 0,0 0-12 15,0-1-2-15,4 0-10 0,7-1 7 16,7-4 5-16,7 1 3 0,-4-1-4 16,2 3 0-16,1 2 0 0,-3 2 3 15,2 7-5-15,-9 3 4 16,-3 4-3-16,-5 3-3 0,-6 3 8 16,-11 2-3-16,-1 2-2 0,-9-1 2 15,1-1 3-15,-3 0-5 0,-8-3 2 16,6-4 2-16,5-6-5 15,1-5 4-15,4-6 1 0,3-4-3 16,6-9-53-16,2-7-13 0,4-6-76 16,0-2-1-16,8-2-50 0,9 1-138 15,1 1-77-15</inkml:trace>
  <inkml:trace contextRef="#ctx0" brushRef="#br1" timeOffset="28094.68">14013 11072 1058 0,'0'0'0'0,"0"0"284"15,0 0-201-15,0 0-16 0,0 0-34 16,0 0-14-16,-54 83-1 0,42-42 7 15,4 5 6-15,3 4 1 16,-3-1-1-16,2-1-9 0,4-6-4 16,2-6 3-16,8-10-12 0,9-4-8 15,3-6 5-15,1-5-7 0,2-4-1 16,0-5 4-16,-5-2 1 0,-3-1-3 16,-1-5 0-16,-4-6 3 0,1-1-3 15,-5-4 0-15,2-2 1 16,1 0-3-16,-9 1 0 0,0-3-4 15,-9 0-1-15,-3-2 4 0,-1 3-6 16,1 0-8-16,-5 8 5 0,7 7 10 16,-4 5 1-16,-1 9-2 15,3 9-1-15,-3 2-1 0,7 6 6 16,0 0-2-16,4-2-61 0,2-1-8 16,2-4-12-16,0-7-81 0,6-3-10 15,4-7-108-15,3-2-184 0</inkml:trace>
  <inkml:trace contextRef="#ctx0" brushRef="#br1" timeOffset="28437.05">14282 11298 1073 0,'0'0'0'0,"0"0"303"0,0 0-223 0,0 0 8 16,0 0-5-16,-48 70-38 15,42-48-29-15,8 7-4 0,-2-1-6 16,4 0-5-16,0-3 6 0,9-4-6 16,-1-5-2-16,5-4 2 0,3-4 2 15,-1-6-2-15,-3-2 4 16,5-5-4-16,-4-7 0 0,-1-2 3 16,-5-4-1-16,1 0-4 0,-8-5 2 15,0 1 3-15,-2-1-5 0,-2-1 2 16,-8 1 4-16,-4-2-6 15,-3 3 2-15,-1 3 3 0,-5 2-4 16,4 8 0-16,-1 4 0 0,3 4-3 16,3 1 1-16,2 1-22 0,-1 2-42 15,5 6-20-15,2-2-27 0,4 2-95 16,2-5-102-16,8-4-167 0</inkml:trace>
  <inkml:trace contextRef="#ctx0" brushRef="#br1" timeOffset="28783.07">14488 10992 737 0,'0'0'0'15,"0"0"276"-15,0 0-158 0,0 0-13 16,0 0-31-16,0 0-19 0,0 0-1 15,0 0-4-15,-8 37 8 16,6-28-2-16,2 4-20 0,0-2-4 16,4 1-6-16,-2-1-4 0,7-2 0 15,1-1 2-15,-4-3-7 0,9-2 2 16,-5-3 3-16,9 0-6 0,-1-1 0 16,-3-7 1-16,1-4-5 15,-3-4 4-15,-3 1 4 0,0 1-3 16,-6-1-4-16,-2 0-3 0,-2 0-7 15,-12-1-3-15,0 1 0 0,-5 4 5 16,-4-2-6-16,5 6-73 0,3 7-43 16,-9 2-161-16,5 9-98 0,1 3-681 15</inkml:trace>
  <inkml:trace contextRef="#ctx0" brushRef="#br1" timeOffset="30359.7">15981 10787 1252 0,'0'0'0'0,"0"0"232"0,0 0-127 16,0 0-47-16,0 0-19 15,-44 75-16-15,30-41-4 0,-5 2-7 16,1 3-1-16,-3-3 1 0,-2-3-6 15,3-1-5-15,3-8 3 0,3-6-1 16,1-6-5-16,9-6 4 0,-2-3 3 16,6-3-4-16,0 0 3 0,0 0-5 15,6 0-9-15,11 0 14 16,-1 1 6-16,7-2 2 0,4 1-3 16,-2 0-2-16,-1 0-9 0,-1 0 4 15,-2 2 1-15,-2 1-5 0,-7 1-55 16,2-1-10-16,-3-3-60 0,1 0 18 15,-6-2-52-15,7-5-107 16,-7 1-62-16,-2-6-201 0</inkml:trace>
  <inkml:trace contextRef="#ctx0" brushRef="#br1" timeOffset="30673.07">16223 10853 915 0,'0'0'0'0,"0"0"381"0,0 0-284 16,0 0-3-16,0 0-24 0,0 0-35 15,0 0-28-15,0 0-1 16,0 0-3-16,-4 29-3 0,4-18 0 16,0 6 11-16,0 1-8 0,0 8 12 15,2 4 3-15,-2 4 5 0,2 5 7 16,-2 0-5-16,2 1-11 15,-2-7-3-15,0-9-8 0,2-6-6 16,0-8-11-16,4-4-29 0,0-6-50 16,1-2-1-16,-5-9 5 0,2-6-63 15,0-4-59-15,-4-1-91 0,0-3-89 16</inkml:trace>
  <inkml:trace contextRef="#ctx0" brushRef="#br1" timeOffset="31019.8">16227 10844 817 0,'0'0'0'0,"0"0"427"0,0 0-316 16,0 0-3-16,76-43-10 0,-45 31-13 16,-2 3-37-16,-2 4-24 0,-4 5-17 15,-7 0-4-15,-1 3-1 16,-11 7-3-16,-4 5-1 0,-2 5 4 16,-15 4 9-16,1 3-12 0,-7 0 2 15,-2 0 0-15,1-5-1 0,3 0 0 16,0-7 6-16,15-7 2 15,2-6 5-15,2-2-5 0,2 0-12 0,8 0-3 16,7-3 13-16,7-5-2 16,5 0 2-16,0-2-4 0,0 7-4 15,4 3 4-15,-4 2 0 0,0 6-3 16,-5 1 2-16,-1 1 2 0,-13 1-5 16,1 5 2-16,-9 3 4 0,-13 3-4 15,-3 5 0-15,-5-2 11 16,-6 1-12-16,-2 1 2 0,-2-5 4 15,-4-3-6-15,6-5-22 0,2-7-25 16,5-7-60-16,5-6-21 0,11-9-48 16,2-8-150-16,10-2-203 0</inkml:trace>
  <inkml:trace contextRef="#ctx0" brushRef="#br1" timeOffset="31233.77">16678 10888 1220 0,'0'0'0'16,"0"0"301"-16,0 0-241 0,0 0 19 16,72-9-18-16,-33 4-34 15,0-4-20-15,-8 1 0 0,-2 2-14 16,-12 2-75-16,-3 4-13 0,-7 0-12 15,-7 0-71-15,0 0-19 0,-11 2-83 16,1 0-96-16</inkml:trace>
  <inkml:trace contextRef="#ctx0" brushRef="#br1" timeOffset="31404.17">16797 10678 793 0,'0'0'0'16,"0"0"399"-16,0 0-312 0,0 0 19 0,9 97-21 15,-9-49-2-15,-7 4-1 16,3 2-33-16,0-5-26 0,-4-5-19 16,2-8 0-16,4-7-8 0,2-8-159 15,4-7 22-15,6-6-42 0,-2-8-220 16,5-9-371-16</inkml:trace>
  <inkml:trace contextRef="#ctx0" brushRef="#br1" timeOffset="31705.1">17190 10776 1174 0,'0'0'0'16,"0"0"239"-16,0 0-134 0,-54 65 6 16,34-39-33-16,3 4-35 0,-6-1-17 15,3 2-15-15,-1-3-10 0,0-2 5 16,5-4-3-16,6-6-5 15,1-5 4-15,7-6-1 0,2-4-2 16,4 1-4-16,11-2 3 0,-1-1 4 16,7-5 21-16,2-4-2 0,2 1-8 15,3 2 5-15,1-2-4 0,9 2-4 16,-3-1-3-16,-2 0-3 0,-6 1-8 16,-5 4-18-16,-9 2-30 0,-3 1-63 15,-8 0-46-15,-2 0-20 16,0 0-136-16,0-2-184 0</inkml:trace>
  <inkml:trace contextRef="#ctx0" brushRef="#br1" timeOffset="32154.78">17397 10669 1260 0,'0'0'0'0,"0"0"322"0,0 0-197 15,0 0-14-15,0 0-36 16,76-18-37-16,-49 9-22 0,2-1-13 16,-4 3 1-16,-2 0-2 0,-3 3-4 15,-7 2-42-15,-1 2-1 0,-12 0-47 16,0 5 16-16,-12 5-9 0,1-1-30 16,-7 4 20-16,-3-1 15 0,1-2 5 15,-3 0 23-15,2-2 7 16,0-3-1-16,9-1 17 0,-5-3 22 15,9-1 7-15,-2 0 0 0,8 0 73 16,0 0 7-16,2 0 4 16,-2 0-4-16,2 0-5 0,0 0-22 15,0 0-9-15,0 6-9 0,0 7 16 16,0 4 2-16,2 9-14 0,-2 3-5 16,0 6-7-16,0 9-4 0,0 4-8 15,0 7-6-15,0 3-8 0,2-1 4 16,0-2-4-16,2-7-2 0,6-9 0 15,-3-6-1-15,-1-7-18 16,4-6 6-16,-8-5-6 0,2-4-18 16,-4-5-7-16,0-3-32 0,0-3-50 15,0 0 5-15,0-8-55 0,-4-6-127 16,0-6-64-16</inkml:trace>
  <inkml:trace contextRef="#ctx0" brushRef="#br1" timeOffset="32302.66">17467 10997 1193 0,'0'0'0'16,"0"0"315"-16,0 0-193 15,0 0-18-15,64-35-30 0,-41 26-53 16,0 0-22-16,-1 1-82 0,3 1-92 16,2 1-101-16,-2 5-333 0</inkml:trace>
  <inkml:trace contextRef="#ctx0" brushRef="#br1" timeOffset="32615.66">17951 10806 1272 0,'0'0'0'0,"0"0"462"0,0 0-342 16,0 0-63-16,0 0-26 0,0 0 0 16,0 0-10-16,87-21-19 0,-52 12 4 15,-2 3-5-15,-6 0-2 0,-4 4-47 16,-5 1-13-16,-14 1-88 0,5 2-38 15,-9 5-19-15,-9 4-145 16,-3 1-151-16</inkml:trace>
  <inkml:trace contextRef="#ctx0" brushRef="#br1" timeOffset="32793.96">17945 10976 1136 0,'0'0'0'0,"0"0"238"16,0 0-141-16,0 0-26 15,89 1-8-15,-56-7-38 0,2 0-18 16,-8 0-8-16,-5 0 2 0,-3 0 3 16,-2 0-50-16,-3 0-59 15,0-1-69-15,-3 1-177 0,-1-2-163 16</inkml:trace>
  <inkml:trace contextRef="#ctx0" brushRef="#br1" timeOffset="33299.61">18437 10780 972 0,'0'0'0'15,"0"0"295"-15,0 0-214 0,0 0-10 16,0 0 12-16,0 0 10 0,4-62-28 16,2 60-21-16,4-2-3 0,1 3 1 15,5 1-8-15,5 0-3 0,2 4-4 16,1 4-7-16,-1 2-9 15,-2 2 0-15,-9 1-8 0,-1 3-4 16,-9 2 2-16,-2 1 4 0,-13 3-6 16,3 3 2-16,-11 2-2 0,-4 1-14 15,-1-1 12-15,-5-2-1 0,4-1-3 16,4-1 6-16,0-2-2 0,7-4-7 16,5-6 8-16,3-3 4 0,4-5-4 15,4-3 2-15,10 1-1 16,-1-1 2-16,9 0 12 0,1 0-1 15,3-2-6-15,3-1 3 0,2 2-3 16,-4-1-9-16,0 1 6 0,-5 1-1 16,-3 0-2-16,-3 0-38 15,-6 0 3-15,5-3-55 0,-3-5-8 16,4-1-41-16,-3 2-39 0,7-4-25 16,-8-2-109-16,9-3-301 0</inkml:trace>
  <inkml:trace contextRef="#ctx0" brushRef="#br1" timeOffset="33635.78">18989 10593 966 0,'0'0'0'0,"0"0"382"16,0 0-257-16,0 0-5 0,0 0-23 16,-50 61-48-16,21-29-22 0,-4 4-17 15,0 2 4-15,-2-2 1 16,4-7 1-16,4-3-1 0,10-7-3 15,5-6-12-15,10 0 0 0,2-4 11 16,0-3-7-16,10-3 6 0,1 0 3 16,7-2 6-16,7-1-1 0,2 0-5 15,8-5-10-15,-2-1 4 16,4 2-6-16,-6-3-2 0,6 1-2 16,-10 1 3-16,0-2-47 0,-4 4 10 15,-9 2-20-15,-5 1-20 0,-5-2 7 16,-4 2-9-16,0 0-2 15,-8-2-21-15,-1-1-39 0,-5-3-28 16,3-1-8-16,-1-3 0 0,2 0-134 16</inkml:trace>
  <inkml:trace contextRef="#ctx0" brushRef="#br1" timeOffset="33782.71">18989 10663 716 0,'0'0'0'0,"0"0"424"0,0 0-300 0,-5 59-10 16,3-27-19-16,-2 7-4 15,0 3-11-15,-4 3-17 0,0 4-6 16,-3-2-8-16,3-5-18 0,4-3-18 16,0-9-15-16,4-6 3 0,0-6-2 15,6-4-136-15,2-6-17 16,2-5-88-16,1-3-283 0</inkml:trace>
  <inkml:trace contextRef="#ctx0" brushRef="#br1" timeOffset="34530.25">19266 10825 999 0,'0'0'0'16,"0"0"384"-16,0 0-251 0,-15-63-34 15,15 47-34-15,0 0-33 16,6 1-12-16,0 3-2 0,7 1 14 16,-5 4 1-16,7 3-6 0,-5 2-2 15,9 2-8-15,-1 2-1 0,5 6 9 16,0 4-9-16,-1 1-9 0,1 2 5 15,-2 1-8-15,-11 1-6 16,5 3 4-16,-11 1 3 0,-4 0-7 16,-4 2 4-16,-11 2-2 0,-1 3-6 15,-9 0 6-15,2 1 0 0,-6-1 0 16,6 1-5-16,1-3 4 0,-1-1-7 16,0-4 11-16,5-2-6 15,5-3-1-15,-1-2 8 0,3-5-4 16,3-2-2-16,4-3 4 0,4-4 0 15,0 0-3-15,0-1 2 0,0 0 3 16,0-3-6-16,0 2 4 0,0-1-3 16,0 1-2-16,0-1 6 0,0-1-5 15,-2-2-4-15,-2 3 8 16,2-1-3-16,-5 3-7 0,1 0 10 16,4 1-3-16,0 0-5 0,-2-1 9 15,2 0-6-15,2 1-6 0,-2-1 8 16,2 1 0-16,0 0-3 0,0-3 1 15,2 1 0-15,4 0 2 16,0 0 2-16,7-1 12 0,-3 3 1 16,5-2 7-16,-1-1 3 0,0-1 1 15,9 1-1-15,6 0-11 0,0 0-13 16,2 0 0-16,2 1 0 0,0-2 0 16,0 2 0-16,-4 2 0 15,-2 0 0-15,-8-1 0 0,-11 1 0 16,0 0 0-16,-4 0 0 0,-4 0 0 15,0 0 0-15,0 0 0 0,-4-2 0 16,-4 0-150-16,4 0-7 0,-2 0-82 16,-5-3-127-16,7 4-246 15</inkml:trace>
  <inkml:trace contextRef="#ctx0" brushRef="#br1" timeOffset="36187.83">18705 10085 436 0,'0'0'0'0,"0"0"113"15,0 0-46-15,0 0 15 0,0 0 13 16,0 0-18-16,0 0-22 0,0 0 3 16,-6-11-1-16,4 11-6 15,0-5-4-15,-4 1 6 0,2-3-14 16,-5-2-12-16,5-1-4 0,0-2 2 16,-2-4 3-16,-4-1 0 0,3-2-5 15,-3 0-3-15,0-5-2 0,-7-1 2 16,7-5-8-16,-7-7-6 15,-5-3-2-15,3-8-2 0,-6-7-4 16,0-6 4-16,1-7-1 0,-5-7-1 16,-2-5-4-16,2-2 5 0,0-5-2 15,-4-3 1-15,2-2-1 0,0-2-1 16,-2-2 4-16,0-4-3 0,-3 0 0 16,-3-2 2-16,6 4 2 15,2 1-4-15,2 11 1 0,2 8 1 16,7 10-1-16,7 15 0 0,1 14 24 15,6 13-13-15,3 12 14 0,1 9 12 16,-2 5 13-16,4 0-8 0,-2 0-8 16,2 1-20-16,-2-1-1 15,2 0-2-15,0 0-5 0,0 0 2 16,0 0-2-16,0 0-5 0,0 0 6 16,0 0 0-16,0 0-4 0,0 0 2 15,0 0-2-15,0 0-5 0,0 0 4 16,0 0 2-16,0 0-7 15,0 0 5-15,0 0 0 0,0 0-4 16,0 0 2-16,0-1 1 0,0 1-2 16,0 0-1-16,0 0 1 0,0 0-13 15,0 0 4-15,0 0 0 0,0 0-5 16,0 0 9-16,0 0 1 0,0 0-5 16,0 0 2-16,0 0-2 15,0 0-4-15,0 0 12 0,0 0 3 16,0 0-2-16,0 0 2 0,0 0 1 15,0 0-3-15,-2 0 2 0,2 0 15 16,0 0-3-16,-2-1 2 0,2 1 0 16,0 0-4-16,0 0 4 0,0 0-5 15,0 0-2-15,0 0 3 16,-2 0 0-16,0 6 2 0,-8 12-2 16,-1 9-6-16,-7 9 4 0,-1 5 14 15,2 4-5-15,-5-2-9 0,3-5 2 16,5-6-7-16,-5-10-4 0,11-9 0 15,4-4 6-15,-1-7-8 0,5-2-7 16,0 0-25-16,5-2-70 16,-1-9-37-16,2-5 42 0,8-2-23 15,-1-6-38-15,3-2-27 0,1 3-47 16,-9 0 40-16,5-1 27 0,-7 2-33 16,6 0-34-16</inkml:trace>
  <inkml:trace contextRef="#ctx0" brushRef="#br1" timeOffset="36545.71">17879 8068 208 0,'0'0'0'0,"0"0"369"0,0 0-193 15,0 0 14-15,0 0-49 0,0 0-28 16,0 0 4-16,0 0-36 0,0 0-10 16,-3-8-3-16,3 8-11 0,0 0-7 15,0 0-10-15,0 0-16 16,0 0-9-16,0 0-4 0,-2 0 6 16,2 0 8-16,-2 0-2 0,2 0 0 15,0 0 1-15,0 0-1 0,0 0 0 16,0 0-3-16,0 0-1 0,0 0 0 15,0 1-2-15,0-1-3 16,-2 0 1-16,2 0-3 0,0 0-5 16,0 0 4-16,0 0 0 0,0 0-7 15,0 0 5-15,0 0-9 0,0 0 0 16,0 0 0-16,0 0 0 0,0 0 0 16,0 0 0-16,0 0 0 0,0 2 0 15,6 5 0-15,3 3 0 16,7 3 0-16,3 2 0 0,2-2 0 15,3-3 0-15,3-1 0 0,-4-6 0 16,4 1 0-16,-2-2 0 0,-3-2 0 16,-1 1 0-16,-2-1 0 0,-13 0-58 15,2 0-19-15,-6 0-38 16,-2 0-48-16,-2-1-36 0,-10-5-54 16,3-3-239-16</inkml:trace>
  <inkml:trace contextRef="#ctx0" brushRef="#br1" timeOffset="38622.86">20620 7138 731 0,'0'0'0'0,"0"0"370"16,0 0-220-16,0 0 9 0,0 0-25 15,0 0-28-15,0 0-55 0,0 0-15 16,-46 37-29-16,23-10-10 15,1 5-2-15,-1-8-106 0,8-8-156 16,3-11-218-16</inkml:trace>
  <inkml:trace contextRef="#ctx0" brushRef="#br1" timeOffset="39111.37">21417 6792 1080 0,'0'0'0'16,"0"0"308"-16,0 0-215 0,0 0 17 16,0 0-8-16,0 0-37 15,0 0-28-15,0 0-14 0,-57 78-4 16,36-46-3-16,-2 0-1 0,2-1-4 15,3-2-9-15,-1-6 5 0,5-5-5 16,6-5-2-16,1-7 0 0,5-3 7 16,0-2-10-16,2-1 6 15,0 0 0-15,2 0-2 0,2 0 0 16,3 0-2-16,7-1 2 0,5-3 15 16,3 2-11-16,7 0-6 0,0 0 2 15,2-2 2-15,-2 3-5 16,2-1-11-16,-4 2-26 0,-6 0-50 15,-5 0-2-15,1 0-69 0,-7 0-54 16,5-4-21-16,-7-2-133 0</inkml:trace>
  <inkml:trace contextRef="#ctx0" brushRef="#br1" timeOffset="39344.96">21705 6734 1020 0,'0'0'0'15,"0"0"359"-15,0 0-267 0,0 0-52 16,0 0 73-16,0 0-32 0,6 88-32 16,-6-50-9-16,0 0-13 15,0-2-14-15,2-2-13 0,4-4 0 16,0-3 1-16,1-3-55 0,3-6-5 16,-4-2-29-16,0-6-53 0,-4-1 38 15,-2-4 3-15,0-1-28 0,-2-4 15 16,-2-1-16-16,-2-9-83 0,4-7 1 15,-2-7-25-15</inkml:trace>
  <inkml:trace contextRef="#ctx0" brushRef="#br1" timeOffset="39609.03">21744 6781 781 0,'0'0'0'0,"0"0"396"16,0 0-263-16,0 0-13 15,0 0-18-15,0 0-47 0,0 0-28 16,0 0 10-16,68-46 1 0,-31 46-4 15,5 5-12-15,-7 7-5 0,-2 4-10 16,-6 5-4-16,-6 1 7 0,-11 4-3 16,-8 2 9-16,-2 4 2 15,-10 4 5-15,-7-1-6 0,-8 0-2 0,-4 1-5 16,0-6-5-16,-2-3-1 16,5-4-2-16,-1-8-4 0,10-8-2 15,9-3-20-15,0-4-35 0,6-2-15 16,2-5-60-16,4-4-67 15,8 0-2-15,7 0-109 0,1-3-223 16</inkml:trace>
  <inkml:trace contextRef="#ctx0" brushRef="#br1" timeOffset="40215.42">22275 6750 1123 0,'0'0'0'0,"0"0"317"0,0 0-233 16,0 0 12-16,0 0 12 0,0 0-35 15,83 3-47-15,-52-6-19 0,-6 2-8 16,-2 1 2-16,-5 0-2 0,-8 0-71 16,-5 3-10-16,-3 4-55 0,-2 2-22 15,-7 3 5-15,-7 0-94 16,-3 3-178-16</inkml:trace>
  <inkml:trace contextRef="#ctx0" brushRef="#br1" timeOffset="40378.58">22277 6942 982 0,'0'0'0'16,"0"0"270"-16,0 0-169 0,0 0-23 16,0 0-6-16,77 22-18 0,-44-22-28 15,-4-1-18-15,0 1-10 0,-4 0-14 16,-9 1-48-16,-1-1-66 0,-3 1-43 15,-2-1-109-15,1-4-196 16</inkml:trace>
  <inkml:trace contextRef="#ctx0" brushRef="#br1" timeOffset="40609.65">22873 6697 1073 0,'0'0'0'16,"0"0"309"-16,0 0-249 0,0 0-6 16,0 0 22-16,-21 78-24 0,21-46-22 15,0 0-10-15,0 3-3 16,2 0-9-16,0-1-7 0,0-2 4 16,-2-5-5-16,4-1 0 0,-2-6-76 15,-2-2-8-15,2-6-24 0,5-4-30 16,-3-7-83-16,6-3-257 0</inkml:trace>
  <inkml:trace contextRef="#ctx0" brushRef="#br1" timeOffset="41031.9">23146 6826 983 0,'0'0'0'0,"0"0"236"16,0 0-164-16,-25-61 16 0,25 42-6 16,0 1-27-16,6 3-23 0,6 2-20 15,5 3 1-15,-3-1 16 0,3 6 2 16,-1 1 0-16,7 4-7 16,-6 4-7-16,1 3-3 0,1 1 0 15,0 2-7-15,-1 1-4 0,-1 4 4 16,-1-3-5-16,-3 1-1 0,-3 3 5 15,-8 0-6-15,-2 3 0 16,-8 2 0-16,-9 1 14 0,-3 1-9 16,-7 1 5-16,0-1-7 0,0-2-1 15,-2-2 1-15,4-1-2 0,2-4 0 16,9-3 2-16,2-3-4 0,3-4 2 16,7-1 8-16,2-2-4 0,2 0-8 15,4-1 1-15,7 0 4 16,3 0 14-16,7 0-8 0,6-3-3 15,-4-3-8-15,6 0 3 0,0 2 0 16,-2-3-115-16,2 1-23 0,-6 3-35 16,-9-1-96-16,3-3-109 0,-13-1-330 15</inkml:trace>
  <inkml:trace contextRef="#ctx0" brushRef="#br1" timeOffset="41440.61">23526 6748 996 0,'0'0'0'0,"0"0"291"16,0 0-202-16,0 0-8 0,0 0 0 15,68-47-26-15,-51 42-29 0,-3 0-6 16,1-1 2-16,1 2 6 0,-6-1 0 16,5 4-15-16,-3 1-4 15,1 0 4-15,1 3 11 0,-3 4-3 16,-3 1 0-16,2 3-5 0,-6 0-4 15,-2 2-3-15,-2 2 3 0,0 2-10 16,-4 4 1-16,-8 1 1 0,-3 6-2 16,-5-2-2-16,-1 5 0 15,0-1 5-15,-1-1-6 0,3-4 0 16,-2-3-1-16,9-4-3 0,-3-6 9 16,7-3-3-16,2-3-2 0,4-5 2 15,2 0 0-15,0-1 1 0,2 1 6 16,4-1-2-16,7 0 3 15,3-1 8-15,5-5-7 0,4 3-9 0,1-4 3 16,1 4-3-16,4 1-2 16,-2-2 2-16,0 3 1 0,-4 1-4 15,-6 0 3-15,-7 0-4 0,-4 1-33 16,-6 3 12-16,-2-2-34 0,0 0-45 16,-8 1-17-16,6 0-64 15,-6 0-125-15,2-2-163 0</inkml:trace>
  <inkml:trace contextRef="#ctx0" brushRef="#br1" timeOffset="41607.1">23972 7084 1392 0,'0'0'0'0,"0"0"310"16,0 0-294-16,0 0-15 15,0 0-2-15,0 0-141 0,0 0-235 16,0 0-714-16</inkml:trace>
  <inkml:trace contextRef="#ctx0" brushRef="#br1" timeOffset="42533.1">7146 6007 673 0,'0'0'0'0,"0"0"294"0,-45 67-150 15,20-42 5-15,-4 0 1 0,-10-2-55 16,-3-3-17-16,-7-3-17 16,-5-4-19-16,-6-2-20 0,-8-3-9 15,-5-6 5-15,-7-2-4 0,5-11-4 16,3-11 1-16,10-11-6 0,14-18-1 16,11-16 12-16,19-18-15 15,9-13-2-15,9-11 1 0,17-5-3 16,12 5-16-16,20 6 23 0,24 12-7 15,14 16 6-15,16 10 41 0,0 18-18 16,5 22 21-16,-7 25-17 0,-10 30-12 16,-19 31-18-16,-24 28 0 0,-21 20 1 15,-25 10-38-15,-15 3-55 16,-24-8-171-16,-12-12-551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9T08:53:02.36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6303 7204 378 0,'0'0'0'16,"0"0"58"-16,0 0-26 0,0 0-64 16,0 0 64-16,0 0 102 0,0 0-94 15,0 0 8-15,0 0-6 0,2 2 46 16,-2-2-40-16,0 0-20 0,0-2-23 16,0 2-5-16,-2 0 0 15,0 0-227-15,-7 3-137 0</inkml:trace>
  <inkml:trace contextRef="#ctx0" brushRef="#br0" timeOffset="479.72">3134 13925 454 0,'0'0'0'16,"0"0"51"-16,0 0-74 0,0 0-16 16,0 0-68-16</inkml:trace>
  <inkml:trace contextRef="#ctx0" brushRef="#br0" timeOffset="2333.48">12095 5759 936 0,'0'0'0'15,"0"0"368"-15,0 0-253 0,0 0-15 16,0 0-11-16,0 0 14 0,-13 112-1 16,13-27-42-16,0 0-17 0,0-2-15 15,0-7-12-15,7-5-6 16,1-4-11-16,4-10 2 0,7-9-2 15,-7-11-61-15,5-10-8 0,-1-10-48 16,-10-3-70-16,-1-9-9 0,-3-3-57 16,-4-2-136-16,-9-5-37 0</inkml:trace>
  <inkml:trace contextRef="#ctx0" brushRef="#br0" timeOffset="2684.17">12076 6568 764 0,'0'0'0'0,"0"0"468"0,-23 61-317 15,23-45-18-15,7-5-7 0,3-3-48 16,11-7-3-16,10-5-8 0,14-15-17 15,13-13-13-15,8-11-10 16,2-10-4-16,1-9-5 0,-5-2-5 16,-9 0-5-16,-9 0-3 0,-9 4-6 15,-12-2 2-15,-9-2 3 0,-7 0-4 16,-7-4 0-16,-6 2 0 0,-11 3 0 16,-8 0-7-16,-1 6 7 15,-5 7 0-15,-2 6-3 0,-9 6 4 16,-3 6-2-16,-9 5 1 0,-6 10 0 15,-8 13 0-15,-8 12-6 0,-5 28 6 16,-5 17 0-16,1 23 2 0,0 13 6 16,11 8-9-16,8 6 2 0,16-4 5 15,17-4-6-15,23-10 0 16,16-7 0-16,23-11 0 0,19-16 0 16,14-11 0-16,14-16 0 0,16-14 0 15,9-14 0-15,0-15 0 0,-6-5 0 16,-10 3 0-16,-23 6-51 0,-14 5-6 15,-15 8-45-15,-18 2-66 16,-9 1 20-16,-8 11-6 0,0 6-36 16,-13 0-100-16,1-5-161 0</inkml:trace>
  <inkml:trace contextRef="#ctx0" brushRef="#br0" timeOffset="9586.31">8899 12268 1166 0,'0'0'0'16,"0"0"303"-16,0 0-190 0,0 0-3 15,0 0-23-15,91-61-20 16,-56 55-47-16,2 6-12 0,-6 13-7 16,0 5 2-16,-6 7 0 0,-8 4-4 15,-7 6 2-15,-8 4 5 0,-4 1-7 16,-13 2 2-16,1-2 7 0,-9-1-9 16,-2-5 2-16,-1-6 6 0,11-8 3 15,3-10 10-15,8-8 6 16,4-2-3-16,2-3-15 0,10-9-13 15,13-9 10-15,8-9 4 0,12-5-6 16,7-2-5-16,-2 3 4 0,-1 5-2 16,-3 3-3-16,-5 9-5 15,-6 4-7-15,-6 10-11 0,-10 3 2 16,-1 0-16-16,-9 2-20 0,1-1 13 16,-6 1-16-16,-2 0-41 0,2-2 9 15,0 1 17-15,3 0 7 0,-1-1 14 16,6 2 11-16,-1 2-9 0,5-1 43 15,-3 2 12-15,3 2 0 16,-1 1 0-16,-1 3 32 0,1 0 11 16,-5 4-1-16,0 3 12 0,-6 5-2 15,-2 3-10-15,-2 8 6 0,-6 4 16 16,-10 11-7-16,-7 2-14 0,-4 2-8 16,-10 3-5-16,-7-5-5 15,-5-2 5-15,-3-5-2 0,-6-5-3 16,-2-5-6-16,-2-7-4 0,6-10-3 15,1-12 4-15,5-5-1 0,3-18-8 16,1-17-3-16,1-17 0 0,3-18-4 16,1-19 0-16,6-17-6 15,4-15 3-15,6-6-45 0,15-3 26 16,10 0 20-16,6 4-2 0,23 12 4 16,16 14 0-16,15 17 30 0,13 21-3 15,-3 18-1-15,0 26-6 0,4 24-16 16,-3 29-3-16,-1 19 0 0,0 21 3 15,3 18-2-15,-5 19-2 16,-4 14 0-16,-12 1 5 0,-9-4-8 16,-8-12 6-16,-14-13 0 0,-13-9-5 15,-8-8 1-15,-6-9 5 0,-11-9-7 16,-5-10 5-16,-7-10-1 0,-6-9-2 16,4-5-12-16,-5-8 10 15,12-6-1-15,1-5 4 0,13-4 0 16,3-5 0-16,7-1-4 0,0-1-9 15,9-10-35-15,7-5 30 0,5-6 11 16,-3 0-26-16,5 5-27 0,-2 5-32 16,-7 5-41-16,-3 3 18 15,-1 2-43-15,-4 2-94 0,-2 0-61 16,-4 6-99-16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109 </a:t>
            </a:r>
            <a:r>
              <a:rPr lang="zh-TW" altLang="en-US" baseline="0" dirty="0"/>
              <a:t>年特招考題，如圖，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點在六邊形 </a:t>
            </a:r>
            <a:r>
              <a:rPr lang="en-US" altLang="zh-TW" baseline="0" dirty="0"/>
              <a:t>ABCDEF</a:t>
            </a:r>
            <a:r>
              <a:rPr lang="zh-TW" altLang="en-US" baseline="0" dirty="0"/>
              <a:t> 內部，</a:t>
            </a:r>
            <a:br>
              <a:rPr lang="en-US" altLang="zh-TW" baseline="0" dirty="0"/>
            </a:br>
            <a:r>
              <a:rPr lang="zh-TW" altLang="en-US" baseline="0" dirty="0"/>
              <a:t>這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是六邊形，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點在這邊，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</a:t>
            </a:r>
            <a:r>
              <a:rPr lang="en-US" altLang="zh-TW" baseline="0" dirty="0"/>
              <a:t>AP</a:t>
            </a:r>
            <a:r>
              <a:rPr lang="zh-TW" altLang="en-US" baseline="0" dirty="0"/>
              <a:t> 平行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，這兩段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平行，</a:t>
            </a:r>
            <a:r>
              <a:rPr lang="en-US" altLang="zh-TW" baseline="0" dirty="0"/>
              <a:t>AP</a:t>
            </a:r>
            <a:r>
              <a:rPr lang="zh-TW" altLang="en-US" baseline="0" dirty="0"/>
              <a:t> 也平行 </a:t>
            </a:r>
            <a:r>
              <a:rPr lang="en-US" altLang="zh-TW" baseline="0" dirty="0"/>
              <a:t>EF&lt;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，這兩段也平行，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所以這三段橘色都是平行線，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若角 </a:t>
            </a:r>
            <a:r>
              <a:rPr lang="en-US" altLang="zh-TW" baseline="0" dirty="0"/>
              <a:t>FAB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118 </a:t>
            </a:r>
            <a:r>
              <a:rPr lang="zh-TW" altLang="en-US" baseline="0" dirty="0"/>
              <a:t>度，這個角 </a:t>
            </a:r>
            <a:r>
              <a:rPr lang="en-US" altLang="zh-TW" baseline="0" dirty="0"/>
              <a:t>118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角 </a:t>
            </a:r>
            <a:r>
              <a:rPr lang="en-US" altLang="zh-TW" baseline="0" dirty="0"/>
              <a:t>BCD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115 </a:t>
            </a:r>
            <a:r>
              <a:rPr lang="zh-TW" altLang="en-US" baseline="0" dirty="0"/>
              <a:t>度，這裡 </a:t>
            </a:r>
            <a:r>
              <a:rPr lang="en-US" altLang="zh-TW" baseline="0" dirty="0"/>
              <a:t>115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角 </a:t>
            </a:r>
            <a:r>
              <a:rPr lang="en-US" altLang="zh-TW" baseline="0" dirty="0"/>
              <a:t>DEF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123 </a:t>
            </a:r>
            <a:r>
              <a:rPr lang="zh-TW" altLang="en-US" baseline="0" dirty="0"/>
              <a:t>度，這邊 </a:t>
            </a:r>
            <a:r>
              <a:rPr lang="en-US" altLang="zh-TW" baseline="0" dirty="0"/>
              <a:t>123 </a:t>
            </a:r>
            <a:r>
              <a:rPr lang="zh-TW" altLang="en-US" baseline="0" dirty="0"/>
              <a:t>度，都標示在圖上。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 的度數為何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想要求的角在這邊。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想起經典圖形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剛剛研判了這三段互相平行，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在 </a:t>
            </a:r>
            <a:r>
              <a:rPr lang="en-US" altLang="zh-TW" baseline="0" dirty="0"/>
              <a:t>EF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這兩條平行線之間，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看到了這樣子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的折線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平行線內部的折線公式，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這三個角的總和，會等於角的個數減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180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123 </a:t>
            </a:r>
            <a:r>
              <a:rPr lang="zh-TW" altLang="en-US" baseline="0" dirty="0"/>
              <a:t>加 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 加 </a:t>
            </a:r>
            <a:r>
              <a:rPr lang="en-US" altLang="zh-TW" baseline="0" dirty="0"/>
              <a:t>115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180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細心的計算就能得到 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360 – 238 = 122 </a:t>
            </a:r>
            <a:r>
              <a:rPr lang="zh-TW" altLang="en-US" baseline="0" dirty="0"/>
              <a:t>，答案選 </a:t>
            </a:r>
            <a:r>
              <a:rPr lang="en-US" altLang="zh-TW" baseline="0" dirty="0"/>
              <a:t>C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把符合公式的線索記起來，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往往是解決複雜圖形題目的捷徑，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</a:t>
            </a:r>
            <a:r>
              <a:rPr lang="zh-TW" altLang="en-US" baseline="0"/>
              <a:t>題就是</a:t>
            </a:r>
            <a:r>
              <a:rPr lang="zh-TW" altLang="en-US" baseline="0" dirty="0"/>
              <a:t>觀察到了平行線內有折線這個線索，</a:t>
            </a:r>
            <a:br>
              <a:rPr lang="en-US" altLang="zh-TW" baseline="0" dirty="0"/>
            </a:br>
            <a:r>
              <a:rPr lang="zh-TW" altLang="en-US" baseline="0" dirty="0"/>
              <a:t>直接套用公式，就可以很快的解決這一題。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如果同學考試時不記得或是沒發現這個線索怎麼辦呢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下一頁老師會講解不用這個公式的解題推理過程，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在聽下去之前，請同學先練習下面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的題目，熟練這個公式。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68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現在來看第二種解法，為了節省時間，老師將條件都標在圖上，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就不再重念了，這三段橘色線段是平行的，另外有三個已知角，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要求的是角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顯然他是六邊形的一個內角，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而且已經有另外三個角度，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很自然的應該會想到可以用六邊形的內角和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也就是這三個已知角順手加起來 </a:t>
            </a:r>
            <a:r>
              <a:rPr lang="en-US" altLang="zh-TW" baseline="0" dirty="0"/>
              <a:t>356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加上要求的角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 再加上角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和 角 </a:t>
            </a:r>
            <a:r>
              <a:rPr lang="en-US" altLang="zh-TW" baseline="0" dirty="0"/>
              <a:t>F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等於 內角和 </a:t>
            </a:r>
            <a:r>
              <a:rPr lang="en-US" altLang="zh-TW" baseline="0" dirty="0"/>
              <a:t>n </a:t>
            </a:r>
            <a:r>
              <a:rPr lang="zh-TW" altLang="en-US" baseline="0" dirty="0"/>
              <a:t>用 </a:t>
            </a:r>
            <a:r>
              <a:rPr lang="en-US" altLang="zh-TW" baseline="0" dirty="0"/>
              <a:t>6 </a:t>
            </a:r>
            <a:r>
              <a:rPr lang="zh-TW" altLang="en-US" baseline="0" dirty="0"/>
              <a:t>代入會得到 </a:t>
            </a:r>
            <a:r>
              <a:rPr lang="en-US" altLang="zh-TW" baseline="0" dirty="0"/>
              <a:t>720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想求角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，關鍵就在於如何求角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和 角 </a:t>
            </a:r>
            <a:r>
              <a:rPr lang="en-US" altLang="zh-TW" baseline="0" dirty="0"/>
              <a:t>F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先觀察角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，與他相關的條件是下方這兩條橘色平行線，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是他們的截線，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同側內角互補，也就是角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和這個角，稱他角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好了，相加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相同的，上方的角 </a:t>
            </a:r>
            <a:r>
              <a:rPr lang="en-US" altLang="zh-TW" baseline="0" dirty="0"/>
              <a:t>F</a:t>
            </a:r>
            <a:r>
              <a:rPr lang="zh-TW" altLang="en-US" baseline="0" dirty="0"/>
              <a:t> 和這個角，稱他角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，也是同側內角互補。</a:t>
            </a:r>
            <a:br>
              <a:rPr lang="en-US" altLang="zh-TW" baseline="0" dirty="0"/>
            </a:br>
            <a:r>
              <a:rPr lang="zh-TW" altLang="en-US" baseline="0" dirty="0"/>
              <a:t>寫下來，角 </a:t>
            </a:r>
            <a:r>
              <a:rPr lang="en-US" altLang="zh-TW" baseline="0" dirty="0"/>
              <a:t>F</a:t>
            </a:r>
            <a:r>
              <a:rPr lang="zh-TW" altLang="en-US" baseline="0" dirty="0"/>
              <a:t> 加角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而只要將這兩個式子相加，就會看到角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加 角 </a:t>
            </a:r>
            <a:r>
              <a:rPr lang="en-US" altLang="zh-TW" baseline="0" dirty="0"/>
              <a:t>F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所以相加後的結果，</a:t>
            </a:r>
            <a:br>
              <a:rPr lang="en-US" altLang="zh-TW" baseline="0" dirty="0"/>
            </a:br>
            <a:r>
              <a:rPr lang="zh-TW" altLang="en-US" baseline="0" dirty="0"/>
              <a:t>角 </a:t>
            </a:r>
            <a:r>
              <a:rPr lang="en-US" altLang="zh-TW" baseline="0" dirty="0"/>
              <a:t>B </a:t>
            </a:r>
            <a:r>
              <a:rPr lang="zh-TW" altLang="en-US" baseline="0" dirty="0"/>
              <a:t>加 角 </a:t>
            </a:r>
            <a:r>
              <a:rPr lang="en-US" altLang="zh-TW" baseline="0" dirty="0"/>
              <a:t>F</a:t>
            </a:r>
            <a:r>
              <a:rPr lang="zh-TW" altLang="en-US" baseline="0" dirty="0"/>
              <a:t> 再加 這兩個 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和 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加起來就是這個 </a:t>
            </a:r>
            <a:r>
              <a:rPr lang="en-US" altLang="zh-TW" baseline="0" dirty="0"/>
              <a:t>118 </a:t>
            </a:r>
            <a:r>
              <a:rPr lang="zh-TW" altLang="en-US" baseline="0" dirty="0"/>
              <a:t>度會等於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兩個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360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移項就會得到 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加 角 </a:t>
            </a:r>
            <a:r>
              <a:rPr lang="en-US" altLang="zh-TW" baseline="0" dirty="0"/>
              <a:t>F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242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代入到這裡，就可以求得角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122 </a:t>
            </a:r>
            <a:r>
              <a:rPr lang="zh-TW" altLang="en-US" baseline="0" dirty="0"/>
              <a:t>度，選 </a:t>
            </a:r>
            <a:r>
              <a:rPr lang="en-US" altLang="zh-TW" baseline="0" dirty="0"/>
              <a:t>C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這一題不難，解題關鍵只有兩個，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1. </a:t>
            </a:r>
            <a:r>
              <a:rPr lang="zh-TW" altLang="en-US" baseline="0" dirty="0"/>
              <a:t>一開始看到目標是六邊形的內角，而條件已經給了另外的幾個角，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   就會聯想到使用內角和</a:t>
            </a:r>
            <a:r>
              <a:rPr lang="en-US" altLang="zh-TW" baseline="0" dirty="0"/>
              <a:t>(1)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2. </a:t>
            </a:r>
            <a:r>
              <a:rPr lang="zh-TW" altLang="en-US" baseline="0" dirty="0"/>
              <a:t>接著為了求角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和 角 </a:t>
            </a:r>
            <a:r>
              <a:rPr lang="en-US" altLang="zh-TW" baseline="0" dirty="0"/>
              <a:t>F</a:t>
            </a:r>
            <a:r>
              <a:rPr lang="zh-TW" altLang="en-US" baseline="0" dirty="0"/>
              <a:t>，從平行線聯想到同側內角互補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en-US" altLang="zh-TW" baseline="0" dirty="0"/>
              <a:t>    </a:t>
            </a:r>
            <a:r>
              <a:rPr lang="zh-TW" altLang="en-US" baseline="0" dirty="0"/>
              <a:t>就不難將答案求出來了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學生練習就請同學自己試試看囉。</a:t>
            </a: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42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5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78F3BD0-6E58-4974-2DEE-276432F526A1}"/>
              </a:ext>
            </a:extLst>
          </p:cNvPr>
          <p:cNvSpPr/>
          <p:nvPr/>
        </p:nvSpPr>
        <p:spPr>
          <a:xfrm>
            <a:off x="797080" y="2644516"/>
            <a:ext cx="2095500" cy="2192867"/>
          </a:xfrm>
          <a:custGeom>
            <a:avLst/>
            <a:gdLst>
              <a:gd name="connsiteX0" fmla="*/ 889000 w 2095500"/>
              <a:gd name="connsiteY0" fmla="*/ 0 h 2192867"/>
              <a:gd name="connsiteX1" fmla="*/ 0 w 2095500"/>
              <a:gd name="connsiteY1" fmla="*/ 690034 h 2192867"/>
              <a:gd name="connsiteX2" fmla="*/ 148166 w 2095500"/>
              <a:gd name="connsiteY2" fmla="*/ 1803400 h 2192867"/>
              <a:gd name="connsiteX3" fmla="*/ 1206500 w 2095500"/>
              <a:gd name="connsiteY3" fmla="*/ 2192867 h 2192867"/>
              <a:gd name="connsiteX4" fmla="*/ 2095500 w 2095500"/>
              <a:gd name="connsiteY4" fmla="*/ 1502834 h 2192867"/>
              <a:gd name="connsiteX5" fmla="*/ 1833033 w 2095500"/>
              <a:gd name="connsiteY5" fmla="*/ 321734 h 2192867"/>
              <a:gd name="connsiteX6" fmla="*/ 889000 w 2095500"/>
              <a:gd name="connsiteY6" fmla="*/ 0 h 21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0" h="2192867">
                <a:moveTo>
                  <a:pt x="889000" y="0"/>
                </a:moveTo>
                <a:lnTo>
                  <a:pt x="0" y="690034"/>
                </a:lnTo>
                <a:lnTo>
                  <a:pt x="148166" y="1803400"/>
                </a:lnTo>
                <a:lnTo>
                  <a:pt x="1206500" y="2192867"/>
                </a:lnTo>
                <a:lnTo>
                  <a:pt x="2095500" y="1502834"/>
                </a:lnTo>
                <a:lnTo>
                  <a:pt x="1833033" y="321734"/>
                </a:lnTo>
                <a:lnTo>
                  <a:pt x="889000" y="0"/>
                </a:lnTo>
                <a:close/>
              </a:path>
            </a:pathLst>
          </a:custGeom>
          <a:solidFill>
            <a:schemeClr val="bg1">
              <a:lumMod val="95000"/>
              <a:alpha val="65000"/>
            </a:schemeClr>
          </a:solidFill>
          <a:ln w="2540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: 圖案 9">
            <a:extLst>
              <a:ext uri="{FF2B5EF4-FFF2-40B4-BE49-F238E27FC236}">
                <a16:creationId xmlns:a16="http://schemas.microsoft.com/office/drawing/2014/main" id="{44134916-D2B4-0B91-BBEF-76911512E3C2}"/>
              </a:ext>
            </a:extLst>
          </p:cNvPr>
          <p:cNvSpPr/>
          <p:nvPr/>
        </p:nvSpPr>
        <p:spPr>
          <a:xfrm>
            <a:off x="949480" y="2651525"/>
            <a:ext cx="855133" cy="1794933"/>
          </a:xfrm>
          <a:custGeom>
            <a:avLst/>
            <a:gdLst>
              <a:gd name="connsiteX0" fmla="*/ 736600 w 855133"/>
              <a:gd name="connsiteY0" fmla="*/ 0 h 1794933"/>
              <a:gd name="connsiteX1" fmla="*/ 855133 w 855133"/>
              <a:gd name="connsiteY1" fmla="*/ 1138766 h 1794933"/>
              <a:gd name="connsiteX2" fmla="*/ 0 w 855133"/>
              <a:gd name="connsiteY2" fmla="*/ 1794933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5133" h="1794933">
                <a:moveTo>
                  <a:pt x="736600" y="0"/>
                </a:moveTo>
                <a:lnTo>
                  <a:pt x="855133" y="1138766"/>
                </a:lnTo>
                <a:lnTo>
                  <a:pt x="0" y="1794933"/>
                </a:lnTo>
              </a:path>
            </a:pathLst>
          </a:custGeom>
          <a:noFill/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9FF010B8-B5F9-634B-EF96-26A2B7ED7BC1}"/>
              </a:ext>
            </a:extLst>
          </p:cNvPr>
          <p:cNvSpPr/>
          <p:nvPr/>
        </p:nvSpPr>
        <p:spPr>
          <a:xfrm>
            <a:off x="797080" y="2647291"/>
            <a:ext cx="2095500" cy="2192867"/>
          </a:xfrm>
          <a:custGeom>
            <a:avLst/>
            <a:gdLst>
              <a:gd name="connsiteX0" fmla="*/ 889000 w 2095500"/>
              <a:gd name="connsiteY0" fmla="*/ 0 h 2192867"/>
              <a:gd name="connsiteX1" fmla="*/ 0 w 2095500"/>
              <a:gd name="connsiteY1" fmla="*/ 690034 h 2192867"/>
              <a:gd name="connsiteX2" fmla="*/ 148166 w 2095500"/>
              <a:gd name="connsiteY2" fmla="*/ 1803400 h 2192867"/>
              <a:gd name="connsiteX3" fmla="*/ 1206500 w 2095500"/>
              <a:gd name="connsiteY3" fmla="*/ 2192867 h 2192867"/>
              <a:gd name="connsiteX4" fmla="*/ 2095500 w 2095500"/>
              <a:gd name="connsiteY4" fmla="*/ 1502834 h 2192867"/>
              <a:gd name="connsiteX5" fmla="*/ 1833033 w 2095500"/>
              <a:gd name="connsiteY5" fmla="*/ 321734 h 2192867"/>
              <a:gd name="connsiteX6" fmla="*/ 889000 w 2095500"/>
              <a:gd name="connsiteY6" fmla="*/ 0 h 21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0" h="2192867">
                <a:moveTo>
                  <a:pt x="889000" y="0"/>
                </a:moveTo>
                <a:lnTo>
                  <a:pt x="0" y="690034"/>
                </a:lnTo>
                <a:lnTo>
                  <a:pt x="148166" y="1803400"/>
                </a:lnTo>
                <a:lnTo>
                  <a:pt x="1206500" y="2192867"/>
                </a:lnTo>
                <a:lnTo>
                  <a:pt x="2095500" y="1502834"/>
                </a:lnTo>
                <a:lnTo>
                  <a:pt x="1833033" y="321734"/>
                </a:lnTo>
                <a:lnTo>
                  <a:pt x="8890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六邊形、平行線，求內角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988765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P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點在六邊形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ABCDEF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內部，且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AP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AP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。若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118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BCD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115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DEF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123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的度數為何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118   (B) 119   (C) 122   (D) 123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麗山高中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3F8736C3-E6C4-8592-8A97-12993B79DE39}"/>
              </a:ext>
            </a:extLst>
          </p:cNvPr>
          <p:cNvCxnSpPr/>
          <p:nvPr/>
        </p:nvCxnSpPr>
        <p:spPr>
          <a:xfrm>
            <a:off x="4781551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3FCA809-2ECE-43BF-FFC2-548A12A7F852}"/>
              </a:ext>
            </a:extLst>
          </p:cNvPr>
          <p:cNvCxnSpPr/>
          <p:nvPr/>
        </p:nvCxnSpPr>
        <p:spPr>
          <a:xfrm>
            <a:off x="5401735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2A41D06-6A18-02C1-DCFC-0C15EF52CAFF}"/>
              </a:ext>
            </a:extLst>
          </p:cNvPr>
          <p:cNvCxnSpPr/>
          <p:nvPr/>
        </p:nvCxnSpPr>
        <p:spPr>
          <a:xfrm>
            <a:off x="5965825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C73E72E0-965C-F8F9-E4FF-A2B1DAE0DC9D}"/>
              </a:ext>
            </a:extLst>
          </p:cNvPr>
          <p:cNvSpPr txBox="1"/>
          <p:nvPr/>
        </p:nvSpPr>
        <p:spPr>
          <a:xfrm>
            <a:off x="640447" y="433721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DFFD671E-7D62-8CDF-041B-DCBF3B3F3AFF}"/>
              </a:ext>
            </a:extLst>
          </p:cNvPr>
          <p:cNvSpPr txBox="1"/>
          <p:nvPr/>
        </p:nvSpPr>
        <p:spPr>
          <a:xfrm>
            <a:off x="1844830" y="479417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D1B7282-2562-2721-397F-7F73AE7C95FD}"/>
              </a:ext>
            </a:extLst>
          </p:cNvPr>
          <p:cNvSpPr txBox="1"/>
          <p:nvPr/>
        </p:nvSpPr>
        <p:spPr>
          <a:xfrm>
            <a:off x="2864428" y="3967884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3500D3E4-F32E-A928-6B56-C861AA26467F}"/>
              </a:ext>
            </a:extLst>
          </p:cNvPr>
          <p:cNvSpPr txBox="1"/>
          <p:nvPr/>
        </p:nvSpPr>
        <p:spPr>
          <a:xfrm>
            <a:off x="2610110" y="271777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98343EE8-B01F-E722-531C-23212FA58708}"/>
              </a:ext>
            </a:extLst>
          </p:cNvPr>
          <p:cNvSpPr txBox="1"/>
          <p:nvPr/>
        </p:nvSpPr>
        <p:spPr>
          <a:xfrm>
            <a:off x="1527119" y="230921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B1610E80-6056-732B-C8BB-1A115F264C28}"/>
              </a:ext>
            </a:extLst>
          </p:cNvPr>
          <p:cNvCxnSpPr/>
          <p:nvPr/>
        </p:nvCxnSpPr>
        <p:spPr>
          <a:xfrm>
            <a:off x="6579658" y="990601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手繪多邊形: 圖案 10">
            <a:extLst>
              <a:ext uri="{FF2B5EF4-FFF2-40B4-BE49-F238E27FC236}">
                <a16:creationId xmlns:a16="http://schemas.microsoft.com/office/drawing/2014/main" id="{E3C4068B-919E-56C2-3D9A-A0BC9FA243C2}"/>
              </a:ext>
            </a:extLst>
          </p:cNvPr>
          <p:cNvSpPr/>
          <p:nvPr/>
        </p:nvSpPr>
        <p:spPr>
          <a:xfrm>
            <a:off x="1800380" y="3786058"/>
            <a:ext cx="1092200" cy="359833"/>
          </a:xfrm>
          <a:custGeom>
            <a:avLst/>
            <a:gdLst>
              <a:gd name="connsiteX0" fmla="*/ 0 w 1092200"/>
              <a:gd name="connsiteY0" fmla="*/ 0 h 359833"/>
              <a:gd name="connsiteX1" fmla="*/ 1092200 w 1092200"/>
              <a:gd name="connsiteY1" fmla="*/ 359833 h 359833"/>
              <a:gd name="connsiteX2" fmla="*/ 1092200 w 1092200"/>
              <a:gd name="connsiteY2" fmla="*/ 359833 h 35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200" h="359833">
                <a:moveTo>
                  <a:pt x="0" y="0"/>
                </a:moveTo>
                <a:lnTo>
                  <a:pt x="1092200" y="359833"/>
                </a:lnTo>
                <a:lnTo>
                  <a:pt x="1092200" y="359833"/>
                </a:lnTo>
              </a:path>
            </a:pathLst>
          </a:custGeom>
          <a:noFill/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D2E2C52-4FAD-6474-9630-31331474FD07}"/>
              </a:ext>
            </a:extLst>
          </p:cNvPr>
          <p:cNvSpPr txBox="1"/>
          <p:nvPr/>
        </p:nvSpPr>
        <p:spPr>
          <a:xfrm>
            <a:off x="477464" y="312445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B3139587-9B36-7CD4-B29D-5705D3BCE73B}"/>
              </a:ext>
            </a:extLst>
          </p:cNvPr>
          <p:cNvSpPr txBox="1"/>
          <p:nvPr/>
        </p:nvSpPr>
        <p:spPr>
          <a:xfrm>
            <a:off x="1666498" y="379677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P</a:t>
            </a:r>
            <a:endParaRPr lang="zh-TW" altLang="en-US" b="1" i="1" dirty="0"/>
          </a:p>
        </p:txBody>
      </p:sp>
      <p:sp>
        <p:nvSpPr>
          <p:cNvPr id="16" name="手繪多邊形: 圖案 15">
            <a:extLst>
              <a:ext uri="{FF2B5EF4-FFF2-40B4-BE49-F238E27FC236}">
                <a16:creationId xmlns:a16="http://schemas.microsoft.com/office/drawing/2014/main" id="{7330650D-2988-9CCC-8174-84BB5A1EA7F6}"/>
              </a:ext>
            </a:extLst>
          </p:cNvPr>
          <p:cNvSpPr/>
          <p:nvPr/>
        </p:nvSpPr>
        <p:spPr>
          <a:xfrm>
            <a:off x="787399" y="2646797"/>
            <a:ext cx="902703" cy="695843"/>
          </a:xfrm>
          <a:custGeom>
            <a:avLst/>
            <a:gdLst>
              <a:gd name="connsiteX0" fmla="*/ 0 w 889000"/>
              <a:gd name="connsiteY0" fmla="*/ 680720 h 680720"/>
              <a:gd name="connsiteX1" fmla="*/ 889000 w 889000"/>
              <a:gd name="connsiteY1" fmla="*/ 0 h 68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0" h="680720">
                <a:moveTo>
                  <a:pt x="0" y="680720"/>
                </a:moveTo>
                <a:lnTo>
                  <a:pt x="889000" y="0"/>
                </a:lnTo>
              </a:path>
            </a:pathLst>
          </a:custGeom>
          <a:noFill/>
          <a:ln w="381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: 圖案 17">
            <a:extLst>
              <a:ext uri="{FF2B5EF4-FFF2-40B4-BE49-F238E27FC236}">
                <a16:creationId xmlns:a16="http://schemas.microsoft.com/office/drawing/2014/main" id="{FF760647-0C90-7455-E82B-8D5B32274131}"/>
              </a:ext>
            </a:extLst>
          </p:cNvPr>
          <p:cNvSpPr/>
          <p:nvPr/>
        </p:nvSpPr>
        <p:spPr>
          <a:xfrm>
            <a:off x="1990603" y="4154788"/>
            <a:ext cx="891695" cy="684049"/>
          </a:xfrm>
          <a:custGeom>
            <a:avLst/>
            <a:gdLst>
              <a:gd name="connsiteX0" fmla="*/ 0 w 889000"/>
              <a:gd name="connsiteY0" fmla="*/ 680720 h 680720"/>
              <a:gd name="connsiteX1" fmla="*/ 889000 w 889000"/>
              <a:gd name="connsiteY1" fmla="*/ 0 h 68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0" h="680720">
                <a:moveTo>
                  <a:pt x="0" y="680720"/>
                </a:moveTo>
                <a:lnTo>
                  <a:pt x="889000" y="0"/>
                </a:lnTo>
              </a:path>
            </a:pathLst>
          </a:custGeom>
          <a:noFill/>
          <a:ln w="381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60A4424-7781-F15D-5210-23F34FB25DB2}"/>
              </a:ext>
            </a:extLst>
          </p:cNvPr>
          <p:cNvCxnSpPr>
            <a:cxnSpLocks/>
          </p:cNvCxnSpPr>
          <p:nvPr/>
        </p:nvCxnSpPr>
        <p:spPr>
          <a:xfrm flipV="1">
            <a:off x="942707" y="3793852"/>
            <a:ext cx="855133" cy="656167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手繪多邊形: 圖案 26">
            <a:extLst>
              <a:ext uri="{FF2B5EF4-FFF2-40B4-BE49-F238E27FC236}">
                <a16:creationId xmlns:a16="http://schemas.microsoft.com/office/drawing/2014/main" id="{C7CC99E6-19D4-7B74-4CE6-52AEA7692933}"/>
              </a:ext>
            </a:extLst>
          </p:cNvPr>
          <p:cNvSpPr/>
          <p:nvPr/>
        </p:nvSpPr>
        <p:spPr>
          <a:xfrm>
            <a:off x="1693333" y="2645833"/>
            <a:ext cx="1193800" cy="1507067"/>
          </a:xfrm>
          <a:custGeom>
            <a:avLst/>
            <a:gdLst>
              <a:gd name="connsiteX0" fmla="*/ 0 w 1193800"/>
              <a:gd name="connsiteY0" fmla="*/ 0 h 1507067"/>
              <a:gd name="connsiteX1" fmla="*/ 939800 w 1193800"/>
              <a:gd name="connsiteY1" fmla="*/ 325967 h 1507067"/>
              <a:gd name="connsiteX2" fmla="*/ 1193800 w 1193800"/>
              <a:gd name="connsiteY2" fmla="*/ 1507067 h 15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3800" h="1507067">
                <a:moveTo>
                  <a:pt x="0" y="0"/>
                </a:moveTo>
                <a:lnTo>
                  <a:pt x="939800" y="325967"/>
                </a:lnTo>
                <a:lnTo>
                  <a:pt x="1193800" y="1507067"/>
                </a:lnTo>
              </a:path>
            </a:pathLst>
          </a:custGeom>
          <a:noFill/>
          <a:ln w="50800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6" name="群組 95">
            <a:extLst>
              <a:ext uri="{FF2B5EF4-FFF2-40B4-BE49-F238E27FC236}">
                <a16:creationId xmlns:a16="http://schemas.microsoft.com/office/drawing/2014/main" id="{E9BE810E-909A-8010-D505-C6166A3474F3}"/>
              </a:ext>
            </a:extLst>
          </p:cNvPr>
          <p:cNvGrpSpPr/>
          <p:nvPr/>
        </p:nvGrpSpPr>
        <p:grpSpPr>
          <a:xfrm>
            <a:off x="223691" y="4978836"/>
            <a:ext cx="11994686" cy="1775125"/>
            <a:chOff x="223691" y="4978836"/>
            <a:chExt cx="11994686" cy="1775125"/>
          </a:xfrm>
        </p:grpSpPr>
        <p:sp>
          <p:nvSpPr>
            <p:cNvPr id="95" name="弧形 94">
              <a:extLst>
                <a:ext uri="{FF2B5EF4-FFF2-40B4-BE49-F238E27FC236}">
                  <a16:creationId xmlns:a16="http://schemas.microsoft.com/office/drawing/2014/main" id="{FA120247-C529-2ED7-9F33-159BB9578BE9}"/>
                </a:ext>
              </a:extLst>
            </p:cNvPr>
            <p:cNvSpPr/>
            <p:nvPr/>
          </p:nvSpPr>
          <p:spPr>
            <a:xfrm>
              <a:off x="6502221" y="5845176"/>
              <a:ext cx="175052" cy="175052"/>
            </a:xfrm>
            <a:prstGeom prst="arc">
              <a:avLst>
                <a:gd name="adj1" fmla="val 5938144"/>
                <a:gd name="adj2" fmla="val 14673309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弧形 93">
              <a:extLst>
                <a:ext uri="{FF2B5EF4-FFF2-40B4-BE49-F238E27FC236}">
                  <a16:creationId xmlns:a16="http://schemas.microsoft.com/office/drawing/2014/main" id="{63F6E925-5651-68A0-118D-D70EC25D7A10}"/>
                </a:ext>
              </a:extLst>
            </p:cNvPr>
            <p:cNvSpPr/>
            <p:nvPr/>
          </p:nvSpPr>
          <p:spPr>
            <a:xfrm>
              <a:off x="5896646" y="5947282"/>
              <a:ext cx="163005" cy="163005"/>
            </a:xfrm>
            <a:prstGeom prst="arc">
              <a:avLst>
                <a:gd name="adj1" fmla="val 17850027"/>
                <a:gd name="adj2" fmla="val 5958803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DD0456EB-916B-B09D-EE0B-4400A60A7710}"/>
                </a:ext>
              </a:extLst>
            </p:cNvPr>
            <p:cNvSpPr txBox="1"/>
            <p:nvPr/>
          </p:nvSpPr>
          <p:spPr>
            <a:xfrm>
              <a:off x="9681654" y="6415407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140</a:t>
              </a:r>
              <a:r>
                <a:rPr lang="en-US" altLang="zh-TW" sz="1600" b="1" baseline="400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o</a:t>
              </a:r>
              <a:endParaRPr lang="zh-TW" altLang="en-US" sz="1600" baseline="400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C85B2D53-5B5A-9AC0-2275-87E619C4DFE5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640758"/>
              <a:ext cx="483590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AFD9F53A-8D21-1D2F-8D1E-F745BAED4930}"/>
                </a:ext>
              </a:extLst>
            </p:cNvPr>
            <p:cNvSpPr txBox="1"/>
            <p:nvPr/>
          </p:nvSpPr>
          <p:spPr>
            <a:xfrm>
              <a:off x="649361" y="524991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80E1D83-634D-D3F7-AC8D-A5CC10E617AA}"/>
                </a:ext>
              </a:extLst>
            </p:cNvPr>
            <p:cNvSpPr/>
            <p:nvPr/>
          </p:nvSpPr>
          <p:spPr>
            <a:xfrm>
              <a:off x="337228" y="528720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文字方塊 72">
              <a:extLst>
                <a:ext uri="{FF2B5EF4-FFF2-40B4-BE49-F238E27FC236}">
                  <a16:creationId xmlns:a16="http://schemas.microsoft.com/office/drawing/2014/main" id="{9350F559-E6A9-63A4-7ADF-D7C14ED6C3E5}"/>
                </a:ext>
              </a:extLst>
            </p:cNvPr>
            <p:cNvSpPr txBox="1"/>
            <p:nvPr/>
          </p:nvSpPr>
          <p:spPr>
            <a:xfrm>
              <a:off x="223691" y="5666811"/>
              <a:ext cx="4741714" cy="39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L </a:t>
              </a:r>
              <a:r>
                <a:rPr lang="en-US" altLang="zh-TW" b="1" dirty="0">
                  <a:ea typeface="微軟正黑體" panose="020B0604030504040204" pitchFamily="34" charset="-120"/>
                </a:rPr>
                <a:t>//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M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是正三角形，則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dirty="0">
                  <a:ea typeface="微軟正黑體" panose="020B0604030504040204" pitchFamily="34" charset="-120"/>
                </a:rPr>
                <a:t>1 = ?</a:t>
              </a:r>
              <a:endParaRPr lang="en-US" altLang="zh-TW" b="1" baseline="50000" dirty="0">
                <a:latin typeface="+mj-lt"/>
                <a:ea typeface="微軟正黑體" panose="020B0604030504040204" pitchFamily="34" charset="-120"/>
              </a:endParaRPr>
            </a:p>
          </p:txBody>
        </p:sp>
        <p:sp>
          <p:nvSpPr>
            <p:cNvPr id="77" name="等腰三角形 76">
              <a:extLst>
                <a:ext uri="{FF2B5EF4-FFF2-40B4-BE49-F238E27FC236}">
                  <a16:creationId xmlns:a16="http://schemas.microsoft.com/office/drawing/2014/main" id="{CA61C9F1-A3C8-A797-2506-76C0458EDBA9}"/>
                </a:ext>
              </a:extLst>
            </p:cNvPr>
            <p:cNvSpPr/>
            <p:nvPr/>
          </p:nvSpPr>
          <p:spPr>
            <a:xfrm>
              <a:off x="5697123" y="5453069"/>
              <a:ext cx="1225550" cy="1056509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9" name="直線接點 78">
              <a:extLst>
                <a:ext uri="{FF2B5EF4-FFF2-40B4-BE49-F238E27FC236}">
                  <a16:creationId xmlns:a16="http://schemas.microsoft.com/office/drawing/2014/main" id="{324EB798-7C95-1C6A-792B-B6E341FF4C96}"/>
                </a:ext>
              </a:extLst>
            </p:cNvPr>
            <p:cNvCxnSpPr/>
            <p:nvPr/>
          </p:nvCxnSpPr>
          <p:spPr>
            <a:xfrm flipH="1">
              <a:off x="6449598" y="5287203"/>
              <a:ext cx="244475" cy="144636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>
              <a:extLst>
                <a:ext uri="{FF2B5EF4-FFF2-40B4-BE49-F238E27FC236}">
                  <a16:creationId xmlns:a16="http://schemas.microsoft.com/office/drawing/2014/main" id="{22C81D67-08BB-F9DA-537E-8F88CD92AA43}"/>
                </a:ext>
              </a:extLst>
            </p:cNvPr>
            <p:cNvCxnSpPr/>
            <p:nvPr/>
          </p:nvCxnSpPr>
          <p:spPr>
            <a:xfrm flipH="1">
              <a:off x="5855873" y="5287203"/>
              <a:ext cx="244475" cy="144636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文字方塊 80">
              <a:extLst>
                <a:ext uri="{FF2B5EF4-FFF2-40B4-BE49-F238E27FC236}">
                  <a16:creationId xmlns:a16="http://schemas.microsoft.com/office/drawing/2014/main" id="{8F644B42-4577-0602-76DF-5CC05A9B7479}"/>
                </a:ext>
              </a:extLst>
            </p:cNvPr>
            <p:cNvSpPr txBox="1"/>
            <p:nvPr/>
          </p:nvSpPr>
          <p:spPr>
            <a:xfrm>
              <a:off x="6178233" y="5155852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82" name="文字方塊 81">
              <a:extLst>
                <a:ext uri="{FF2B5EF4-FFF2-40B4-BE49-F238E27FC236}">
                  <a16:creationId xmlns:a16="http://schemas.microsoft.com/office/drawing/2014/main" id="{69960EF6-2CCC-97F0-10C9-DC2ADA812C33}"/>
                </a:ext>
              </a:extLst>
            </p:cNvPr>
            <p:cNvSpPr txBox="1"/>
            <p:nvPr/>
          </p:nvSpPr>
          <p:spPr>
            <a:xfrm>
              <a:off x="5373273" y="6340301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83" name="文字方塊 82">
              <a:extLst>
                <a:ext uri="{FF2B5EF4-FFF2-40B4-BE49-F238E27FC236}">
                  <a16:creationId xmlns:a16="http://schemas.microsoft.com/office/drawing/2014/main" id="{42E96AE0-8C0D-1FEA-7720-357EEF5B313D}"/>
                </a:ext>
              </a:extLst>
            </p:cNvPr>
            <p:cNvSpPr txBox="1"/>
            <p:nvPr/>
          </p:nvSpPr>
          <p:spPr>
            <a:xfrm>
              <a:off x="6879344" y="6377722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84" name="文字方塊 83">
              <a:extLst>
                <a:ext uri="{FF2B5EF4-FFF2-40B4-BE49-F238E27FC236}">
                  <a16:creationId xmlns:a16="http://schemas.microsoft.com/office/drawing/2014/main" id="{0F25FCA3-2810-ABB9-D6D2-E7E56DE16F05}"/>
                </a:ext>
              </a:extLst>
            </p:cNvPr>
            <p:cNvSpPr txBox="1"/>
            <p:nvPr/>
          </p:nvSpPr>
          <p:spPr>
            <a:xfrm>
              <a:off x="5978361" y="4994225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L</a:t>
              </a:r>
              <a:endParaRPr lang="zh-TW" altLang="en-US" sz="1600" b="1" i="1" dirty="0"/>
            </a:p>
          </p:txBody>
        </p: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4465852D-AD41-42E3-0909-F18563573B67}"/>
                </a:ext>
              </a:extLst>
            </p:cNvPr>
            <p:cNvSpPr txBox="1"/>
            <p:nvPr/>
          </p:nvSpPr>
          <p:spPr>
            <a:xfrm>
              <a:off x="6560723" y="4978836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M</a:t>
              </a:r>
              <a:endParaRPr lang="zh-TW" altLang="en-US" sz="1600" b="1" i="1" dirty="0"/>
            </a:p>
          </p:txBody>
        </p:sp>
        <p:sp>
          <p:nvSpPr>
            <p:cNvPr id="86" name="文字方塊 85">
              <a:extLst>
                <a:ext uri="{FF2B5EF4-FFF2-40B4-BE49-F238E27FC236}">
                  <a16:creationId xmlns:a16="http://schemas.microsoft.com/office/drawing/2014/main" id="{511BD029-B215-D238-C29A-D9456F664454}"/>
                </a:ext>
              </a:extLst>
            </p:cNvPr>
            <p:cNvSpPr txBox="1"/>
            <p:nvPr/>
          </p:nvSpPr>
          <p:spPr>
            <a:xfrm>
              <a:off x="5909628" y="6020228"/>
              <a:ext cx="6116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dirty="0"/>
                <a:t>160</a:t>
              </a:r>
              <a:r>
                <a:rPr lang="en-US" altLang="zh-TW" sz="1600" b="1" baseline="40000" dirty="0">
                  <a:latin typeface="+mj-lt"/>
                </a:rPr>
                <a:t>o</a:t>
              </a:r>
              <a:endParaRPr lang="zh-TW" altLang="en-US" sz="1600" b="1" baseline="40000" dirty="0">
                <a:latin typeface="+mj-lt"/>
              </a:endParaRPr>
            </a:p>
          </p:txBody>
        </p:sp>
        <p:sp>
          <p:nvSpPr>
            <p:cNvPr id="87" name="文字方塊 86">
              <a:extLst>
                <a:ext uri="{FF2B5EF4-FFF2-40B4-BE49-F238E27FC236}">
                  <a16:creationId xmlns:a16="http://schemas.microsoft.com/office/drawing/2014/main" id="{F407BD4E-DD47-FAED-A83B-C2390CBB4C94}"/>
                </a:ext>
              </a:extLst>
            </p:cNvPr>
            <p:cNvSpPr txBox="1"/>
            <p:nvPr/>
          </p:nvSpPr>
          <p:spPr>
            <a:xfrm>
              <a:off x="6296889" y="5752703"/>
              <a:ext cx="6116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dirty="0"/>
                <a:t>1</a:t>
              </a:r>
              <a:endParaRPr lang="zh-TW" altLang="en-US" sz="1600" b="1" baseline="40000" dirty="0">
                <a:latin typeface="+mj-lt"/>
              </a:endParaRPr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48B6AC33-9EFC-2E9E-33BD-977237A6A5CA}"/>
              </a:ext>
            </a:extLst>
          </p:cNvPr>
          <p:cNvGrpSpPr/>
          <p:nvPr/>
        </p:nvGrpSpPr>
        <p:grpSpPr>
          <a:xfrm>
            <a:off x="8844975" y="2323845"/>
            <a:ext cx="3164770" cy="2192866"/>
            <a:chOff x="8859947" y="2422413"/>
            <a:chExt cx="3164770" cy="2192866"/>
          </a:xfrm>
        </p:grpSpPr>
        <p:grpSp>
          <p:nvGrpSpPr>
            <p:cNvPr id="61" name="群組 60">
              <a:extLst>
                <a:ext uri="{FF2B5EF4-FFF2-40B4-BE49-F238E27FC236}">
                  <a16:creationId xmlns:a16="http://schemas.microsoft.com/office/drawing/2014/main" id="{00420A48-9B7C-B4D3-2832-06778AA03DF1}"/>
                </a:ext>
              </a:extLst>
            </p:cNvPr>
            <p:cNvGrpSpPr/>
            <p:nvPr/>
          </p:nvGrpSpPr>
          <p:grpSpPr>
            <a:xfrm>
              <a:off x="8859947" y="2422413"/>
              <a:ext cx="3164770" cy="2192866"/>
              <a:chOff x="6417120" y="2106068"/>
              <a:chExt cx="3164770" cy="2192866"/>
            </a:xfrm>
          </p:grpSpPr>
          <p:sp>
            <p:nvSpPr>
              <p:cNvPr id="39" name="矩形: 圓角 38">
                <a:extLst>
                  <a:ext uri="{FF2B5EF4-FFF2-40B4-BE49-F238E27FC236}">
                    <a16:creationId xmlns:a16="http://schemas.microsoft.com/office/drawing/2014/main" id="{B2D6927A-CC43-F470-E750-C0223CEC2E01}"/>
                  </a:ext>
                </a:extLst>
              </p:cNvPr>
              <p:cNvSpPr/>
              <p:nvPr/>
            </p:nvSpPr>
            <p:spPr>
              <a:xfrm>
                <a:off x="6417120" y="2106068"/>
                <a:ext cx="3164770" cy="2192866"/>
              </a:xfrm>
              <a:prstGeom prst="roundRect">
                <a:avLst>
                  <a:gd name="adj" fmla="val 10219"/>
                </a:avLst>
              </a:prstGeom>
              <a:solidFill>
                <a:srgbClr val="FFFFCC"/>
              </a:solidFill>
              <a:ln w="12700">
                <a:solidFill>
                  <a:srgbClr val="FF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000" tIns="144000" rIns="0" bIns="180000" rtlCol="0" anchor="b" anchorCtr="0"/>
              <a:lstStyle/>
              <a:p>
                <a:pPr>
                  <a:lnSpc>
                    <a:spcPct val="130000"/>
                  </a:lnSpc>
                </a:pPr>
                <a:r>
                  <a:rPr lang="zh-TW" altLang="en-US" sz="1600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   </a:t>
                </a:r>
                <a:r>
                  <a:rPr lang="en-US" altLang="zh-TW" sz="1600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1 + 2 + 3 = (3 – 1)  180</a:t>
                </a:r>
                <a:r>
                  <a:rPr lang="en-US" altLang="zh-TW" sz="1600" b="1" baseline="40000" dirty="0">
                    <a:solidFill>
                      <a:schemeClr val="tx1"/>
                    </a:solidFill>
                    <a:latin typeface="+mj-lt"/>
                    <a:ea typeface="微軟正黑體" panose="020B0604030504040204" pitchFamily="34" charset="-120"/>
                    <a:sym typeface="Symbol" panose="05050102010706020507" pitchFamily="18" charset="2"/>
                  </a:rPr>
                  <a:t>o</a:t>
                </a:r>
              </a:p>
            </p:txBody>
          </p:sp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id="{E04C78D7-51F2-40F2-8366-8813444E88AE}"/>
                  </a:ext>
                </a:extLst>
              </p:cNvPr>
              <p:cNvSpPr txBox="1"/>
              <p:nvPr/>
            </p:nvSpPr>
            <p:spPr>
              <a:xfrm>
                <a:off x="7136873" y="2897347"/>
                <a:ext cx="4296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TW" altLang="en-US" sz="1600" b="1" i="1" dirty="0"/>
              </a:p>
            </p:txBody>
          </p:sp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7B61F284-8167-BD75-C591-A4B848E632B1}"/>
                  </a:ext>
                </a:extLst>
              </p:cNvPr>
              <p:cNvSpPr txBox="1"/>
              <p:nvPr/>
            </p:nvSpPr>
            <p:spPr>
              <a:xfrm>
                <a:off x="8243602" y="2875696"/>
                <a:ext cx="4296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/>
                  <a:t>2</a:t>
                </a:r>
                <a:endParaRPr lang="zh-TW" altLang="en-US" sz="1600" b="1" dirty="0"/>
              </a:p>
            </p:txBody>
          </p:sp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794BE4C9-3291-941A-AF9F-48CDB32EFB0B}"/>
                  </a:ext>
                </a:extLst>
              </p:cNvPr>
              <p:cNvSpPr txBox="1"/>
              <p:nvPr/>
            </p:nvSpPr>
            <p:spPr>
              <a:xfrm>
                <a:off x="7728326" y="2456043"/>
                <a:ext cx="4296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/>
                  <a:t>1</a:t>
                </a:r>
                <a:endParaRPr lang="zh-TW" altLang="en-US" sz="1600" b="1" dirty="0"/>
              </a:p>
            </p:txBody>
          </p:sp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F5666D3A-C850-6CB9-3AA7-652906026A48}"/>
                  </a:ext>
                </a:extLst>
              </p:cNvPr>
              <p:cNvSpPr txBox="1"/>
              <p:nvPr/>
            </p:nvSpPr>
            <p:spPr>
              <a:xfrm>
                <a:off x="7718048" y="3263888"/>
                <a:ext cx="4296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/>
                  <a:t>3</a:t>
                </a:r>
                <a:endParaRPr lang="zh-TW" altLang="en-US" sz="1600" b="1" dirty="0"/>
              </a:p>
            </p:txBody>
          </p:sp>
          <p:cxnSp>
            <p:nvCxnSpPr>
              <p:cNvPr id="58" name="直線接點 57">
                <a:extLst>
                  <a:ext uri="{FF2B5EF4-FFF2-40B4-BE49-F238E27FC236}">
                    <a16:creationId xmlns:a16="http://schemas.microsoft.com/office/drawing/2014/main" id="{67AD1DF8-64D2-F1DF-5FDD-812FAE561D69}"/>
                  </a:ext>
                </a:extLst>
              </p:cNvPr>
              <p:cNvCxnSpPr/>
              <p:nvPr/>
            </p:nvCxnSpPr>
            <p:spPr>
              <a:xfrm>
                <a:off x="7150517" y="2516157"/>
                <a:ext cx="1698973" cy="0"/>
              </a:xfrm>
              <a:prstGeom prst="line">
                <a:avLst/>
              </a:prstGeom>
              <a:ln w="19050">
                <a:solidFill>
                  <a:srgbClr val="FF6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>
                <a:extLst>
                  <a:ext uri="{FF2B5EF4-FFF2-40B4-BE49-F238E27FC236}">
                    <a16:creationId xmlns:a16="http://schemas.microsoft.com/office/drawing/2014/main" id="{5C9415A5-1713-386F-125B-C2A272A4A1CC}"/>
                  </a:ext>
                </a:extLst>
              </p:cNvPr>
              <p:cNvCxnSpPr/>
              <p:nvPr/>
            </p:nvCxnSpPr>
            <p:spPr>
              <a:xfrm>
                <a:off x="7150517" y="3546765"/>
                <a:ext cx="1698973" cy="0"/>
              </a:xfrm>
              <a:prstGeom prst="line">
                <a:avLst/>
              </a:prstGeom>
              <a:ln w="19050">
                <a:solidFill>
                  <a:srgbClr val="FF6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手繪多邊形: 圖案 6">
              <a:extLst>
                <a:ext uri="{FF2B5EF4-FFF2-40B4-BE49-F238E27FC236}">
                  <a16:creationId xmlns:a16="http://schemas.microsoft.com/office/drawing/2014/main" id="{71D9B938-2FE0-0E55-7FAB-A1FD72F4A3ED}"/>
                </a:ext>
              </a:extLst>
            </p:cNvPr>
            <p:cNvSpPr/>
            <p:nvPr/>
          </p:nvSpPr>
          <p:spPr>
            <a:xfrm>
              <a:off x="10358882" y="2832503"/>
              <a:ext cx="666750" cy="1030606"/>
            </a:xfrm>
            <a:custGeom>
              <a:avLst/>
              <a:gdLst>
                <a:gd name="connsiteX0" fmla="*/ 15875 w 666750"/>
                <a:gd name="connsiteY0" fmla="*/ 0 h 1019175"/>
                <a:gd name="connsiteX1" fmla="*/ 666750 w 666750"/>
                <a:gd name="connsiteY1" fmla="*/ 523875 h 1019175"/>
                <a:gd name="connsiteX2" fmla="*/ 0 w 666750"/>
                <a:gd name="connsiteY2" fmla="*/ 10191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750" h="1019175">
                  <a:moveTo>
                    <a:pt x="15875" y="0"/>
                  </a:moveTo>
                  <a:lnTo>
                    <a:pt x="666750" y="523875"/>
                  </a:lnTo>
                  <a:lnTo>
                    <a:pt x="0" y="1019175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3C4DFCE0-DBDE-16AB-A8FA-3E5061503961}"/>
                  </a:ext>
                </a:extLst>
              </p14:cNvPr>
              <p14:cNvContentPartPr/>
              <p14:nvPr/>
            </p14:nvContentPartPr>
            <p14:xfrm>
              <a:off x="916920" y="2360160"/>
              <a:ext cx="2377800" cy="260532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3C4DFCE0-DBDE-16AB-A8FA-3E50615039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7560" y="2350800"/>
                <a:ext cx="2396520" cy="262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C3B667EA-1447-2838-4758-63DBC105AA1E}"/>
                  </a:ext>
                </a:extLst>
              </p14:cNvPr>
              <p14:cNvContentPartPr/>
              <p14:nvPr/>
            </p14:nvContentPartPr>
            <p14:xfrm>
              <a:off x="1102680" y="1904040"/>
              <a:ext cx="9982080" cy="272628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C3B667EA-1447-2838-4758-63DBC105AA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93320" y="1894680"/>
                <a:ext cx="10000800" cy="27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875FA8BA-6E99-330A-D273-4993D30E5469}"/>
                  </a:ext>
                </a:extLst>
              </p14:cNvPr>
              <p14:cNvContentPartPr/>
              <p14:nvPr/>
            </p14:nvContentPartPr>
            <p14:xfrm>
              <a:off x="2492280" y="2981160"/>
              <a:ext cx="6892560" cy="97884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875FA8BA-6E99-330A-D273-4993D30E546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82920" y="2971800"/>
                <a:ext cx="6911280" cy="99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256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弧形 28">
            <a:extLst>
              <a:ext uri="{FF2B5EF4-FFF2-40B4-BE49-F238E27FC236}">
                <a16:creationId xmlns:a16="http://schemas.microsoft.com/office/drawing/2014/main" id="{8A96798E-2FC2-11E4-6A91-6F915CCE4508}"/>
              </a:ext>
            </a:extLst>
          </p:cNvPr>
          <p:cNvSpPr/>
          <p:nvPr/>
        </p:nvSpPr>
        <p:spPr>
          <a:xfrm>
            <a:off x="1458332" y="2423759"/>
            <a:ext cx="466572" cy="466572"/>
          </a:xfrm>
          <a:prstGeom prst="arc">
            <a:avLst>
              <a:gd name="adj1" fmla="val 1064512"/>
              <a:gd name="adj2" fmla="val 8606762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弧形 26">
            <a:extLst>
              <a:ext uri="{FF2B5EF4-FFF2-40B4-BE49-F238E27FC236}">
                <a16:creationId xmlns:a16="http://schemas.microsoft.com/office/drawing/2014/main" id="{0F104210-2B5C-E26C-95B0-692375C1E961}"/>
              </a:ext>
            </a:extLst>
          </p:cNvPr>
          <p:cNvSpPr/>
          <p:nvPr/>
        </p:nvSpPr>
        <p:spPr>
          <a:xfrm>
            <a:off x="2647228" y="3925682"/>
            <a:ext cx="466572" cy="466572"/>
          </a:xfrm>
          <a:prstGeom prst="arc">
            <a:avLst>
              <a:gd name="adj1" fmla="val 8430265"/>
              <a:gd name="adj2" fmla="val 15561297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弧形 21">
            <a:extLst>
              <a:ext uri="{FF2B5EF4-FFF2-40B4-BE49-F238E27FC236}">
                <a16:creationId xmlns:a16="http://schemas.microsoft.com/office/drawing/2014/main" id="{27CE3B6B-EFA1-E787-FBB2-89EEA325508B}"/>
              </a:ext>
            </a:extLst>
          </p:cNvPr>
          <p:cNvSpPr/>
          <p:nvPr/>
        </p:nvSpPr>
        <p:spPr>
          <a:xfrm>
            <a:off x="708801" y="4219834"/>
            <a:ext cx="466572" cy="466572"/>
          </a:xfrm>
          <a:prstGeom prst="arc">
            <a:avLst>
              <a:gd name="adj1" fmla="val 15836975"/>
              <a:gd name="adj2" fmla="val 1129339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: 圖案 9">
            <a:extLst>
              <a:ext uri="{FF2B5EF4-FFF2-40B4-BE49-F238E27FC236}">
                <a16:creationId xmlns:a16="http://schemas.microsoft.com/office/drawing/2014/main" id="{44134916-D2B4-0B91-BBEF-76911512E3C2}"/>
              </a:ext>
            </a:extLst>
          </p:cNvPr>
          <p:cNvSpPr/>
          <p:nvPr/>
        </p:nvSpPr>
        <p:spPr>
          <a:xfrm>
            <a:off x="949480" y="2651525"/>
            <a:ext cx="855133" cy="1794933"/>
          </a:xfrm>
          <a:custGeom>
            <a:avLst/>
            <a:gdLst>
              <a:gd name="connsiteX0" fmla="*/ 736600 w 855133"/>
              <a:gd name="connsiteY0" fmla="*/ 0 h 1794933"/>
              <a:gd name="connsiteX1" fmla="*/ 855133 w 855133"/>
              <a:gd name="connsiteY1" fmla="*/ 1138766 h 1794933"/>
              <a:gd name="connsiteX2" fmla="*/ 0 w 855133"/>
              <a:gd name="connsiteY2" fmla="*/ 1794933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5133" h="1794933">
                <a:moveTo>
                  <a:pt x="736600" y="0"/>
                </a:moveTo>
                <a:lnTo>
                  <a:pt x="855133" y="1138766"/>
                </a:lnTo>
                <a:lnTo>
                  <a:pt x="0" y="1794933"/>
                </a:lnTo>
              </a:path>
            </a:pathLst>
          </a:cu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9FF010B8-B5F9-634B-EF96-26A2B7ED7BC1}"/>
              </a:ext>
            </a:extLst>
          </p:cNvPr>
          <p:cNvSpPr/>
          <p:nvPr/>
        </p:nvSpPr>
        <p:spPr>
          <a:xfrm>
            <a:off x="797080" y="2647291"/>
            <a:ext cx="2095500" cy="2192867"/>
          </a:xfrm>
          <a:custGeom>
            <a:avLst/>
            <a:gdLst>
              <a:gd name="connsiteX0" fmla="*/ 889000 w 2095500"/>
              <a:gd name="connsiteY0" fmla="*/ 0 h 2192867"/>
              <a:gd name="connsiteX1" fmla="*/ 0 w 2095500"/>
              <a:gd name="connsiteY1" fmla="*/ 690034 h 2192867"/>
              <a:gd name="connsiteX2" fmla="*/ 148166 w 2095500"/>
              <a:gd name="connsiteY2" fmla="*/ 1803400 h 2192867"/>
              <a:gd name="connsiteX3" fmla="*/ 1206500 w 2095500"/>
              <a:gd name="connsiteY3" fmla="*/ 2192867 h 2192867"/>
              <a:gd name="connsiteX4" fmla="*/ 2095500 w 2095500"/>
              <a:gd name="connsiteY4" fmla="*/ 1502834 h 2192867"/>
              <a:gd name="connsiteX5" fmla="*/ 1833033 w 2095500"/>
              <a:gd name="connsiteY5" fmla="*/ 321734 h 2192867"/>
              <a:gd name="connsiteX6" fmla="*/ 889000 w 2095500"/>
              <a:gd name="connsiteY6" fmla="*/ 0 h 21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500" h="2192867">
                <a:moveTo>
                  <a:pt x="889000" y="0"/>
                </a:moveTo>
                <a:lnTo>
                  <a:pt x="0" y="690034"/>
                </a:lnTo>
                <a:lnTo>
                  <a:pt x="148166" y="1803400"/>
                </a:lnTo>
                <a:lnTo>
                  <a:pt x="1206500" y="2192867"/>
                </a:lnTo>
                <a:lnTo>
                  <a:pt x="2095500" y="1502834"/>
                </a:lnTo>
                <a:lnTo>
                  <a:pt x="1833033" y="321734"/>
                </a:lnTo>
                <a:lnTo>
                  <a:pt x="88900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解法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988765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P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點在六邊形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ABCDEF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內部，且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AP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AP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。若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118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BCD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115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DEF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123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的度數為何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118   (B) 119   (C) 122   (D) 123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麗山高中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3F8736C3-E6C4-8592-8A97-12993B79DE39}"/>
              </a:ext>
            </a:extLst>
          </p:cNvPr>
          <p:cNvCxnSpPr/>
          <p:nvPr/>
        </p:nvCxnSpPr>
        <p:spPr>
          <a:xfrm>
            <a:off x="4781551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3FCA809-2ECE-43BF-FFC2-548A12A7F852}"/>
              </a:ext>
            </a:extLst>
          </p:cNvPr>
          <p:cNvCxnSpPr/>
          <p:nvPr/>
        </p:nvCxnSpPr>
        <p:spPr>
          <a:xfrm>
            <a:off x="5401735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2A41D06-6A18-02C1-DCFC-0C15EF52CAFF}"/>
              </a:ext>
            </a:extLst>
          </p:cNvPr>
          <p:cNvCxnSpPr/>
          <p:nvPr/>
        </p:nvCxnSpPr>
        <p:spPr>
          <a:xfrm>
            <a:off x="5965825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C73E72E0-965C-F8F9-E4FF-A2B1DAE0DC9D}"/>
              </a:ext>
            </a:extLst>
          </p:cNvPr>
          <p:cNvSpPr txBox="1"/>
          <p:nvPr/>
        </p:nvSpPr>
        <p:spPr>
          <a:xfrm>
            <a:off x="649361" y="433721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DFFD671E-7D62-8CDF-041B-DCBF3B3F3AFF}"/>
              </a:ext>
            </a:extLst>
          </p:cNvPr>
          <p:cNvSpPr txBox="1"/>
          <p:nvPr/>
        </p:nvSpPr>
        <p:spPr>
          <a:xfrm>
            <a:off x="1844830" y="479417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D1B7282-2562-2721-397F-7F73AE7C95FD}"/>
              </a:ext>
            </a:extLst>
          </p:cNvPr>
          <p:cNvSpPr txBox="1"/>
          <p:nvPr/>
        </p:nvSpPr>
        <p:spPr>
          <a:xfrm>
            <a:off x="2864428" y="3967884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3500D3E4-F32E-A928-6B56-C861AA26467F}"/>
              </a:ext>
            </a:extLst>
          </p:cNvPr>
          <p:cNvSpPr txBox="1"/>
          <p:nvPr/>
        </p:nvSpPr>
        <p:spPr>
          <a:xfrm>
            <a:off x="2610110" y="271777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98343EE8-B01F-E722-531C-23212FA58708}"/>
              </a:ext>
            </a:extLst>
          </p:cNvPr>
          <p:cNvSpPr txBox="1"/>
          <p:nvPr/>
        </p:nvSpPr>
        <p:spPr>
          <a:xfrm>
            <a:off x="1554155" y="232707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B1610E80-6056-732B-C8BB-1A115F264C28}"/>
              </a:ext>
            </a:extLst>
          </p:cNvPr>
          <p:cNvCxnSpPr/>
          <p:nvPr/>
        </p:nvCxnSpPr>
        <p:spPr>
          <a:xfrm>
            <a:off x="6579658" y="990601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手繪多邊形: 圖案 10">
            <a:extLst>
              <a:ext uri="{FF2B5EF4-FFF2-40B4-BE49-F238E27FC236}">
                <a16:creationId xmlns:a16="http://schemas.microsoft.com/office/drawing/2014/main" id="{E3C4068B-919E-56C2-3D9A-A0BC9FA243C2}"/>
              </a:ext>
            </a:extLst>
          </p:cNvPr>
          <p:cNvSpPr/>
          <p:nvPr/>
        </p:nvSpPr>
        <p:spPr>
          <a:xfrm>
            <a:off x="1800380" y="3786058"/>
            <a:ext cx="1092200" cy="359833"/>
          </a:xfrm>
          <a:custGeom>
            <a:avLst/>
            <a:gdLst>
              <a:gd name="connsiteX0" fmla="*/ 0 w 1092200"/>
              <a:gd name="connsiteY0" fmla="*/ 0 h 359833"/>
              <a:gd name="connsiteX1" fmla="*/ 1092200 w 1092200"/>
              <a:gd name="connsiteY1" fmla="*/ 359833 h 359833"/>
              <a:gd name="connsiteX2" fmla="*/ 1092200 w 1092200"/>
              <a:gd name="connsiteY2" fmla="*/ 359833 h 35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200" h="359833">
                <a:moveTo>
                  <a:pt x="0" y="0"/>
                </a:moveTo>
                <a:lnTo>
                  <a:pt x="1092200" y="359833"/>
                </a:lnTo>
                <a:lnTo>
                  <a:pt x="1092200" y="359833"/>
                </a:lnTo>
              </a:path>
            </a:pathLst>
          </a:cu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D2E2C52-4FAD-6474-9630-31331474FD07}"/>
              </a:ext>
            </a:extLst>
          </p:cNvPr>
          <p:cNvSpPr txBox="1"/>
          <p:nvPr/>
        </p:nvSpPr>
        <p:spPr>
          <a:xfrm>
            <a:off x="477464" y="312445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B3139587-9B36-7CD4-B29D-5705D3BCE73B}"/>
              </a:ext>
            </a:extLst>
          </p:cNvPr>
          <p:cNvSpPr txBox="1"/>
          <p:nvPr/>
        </p:nvSpPr>
        <p:spPr>
          <a:xfrm>
            <a:off x="1666498" y="379677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P</a:t>
            </a:r>
            <a:endParaRPr lang="zh-TW" altLang="en-US" b="1" i="1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ACC6CA76-2095-A680-05B4-1BAE0224FD8F}"/>
              </a:ext>
            </a:extLst>
          </p:cNvPr>
          <p:cNvGrpSpPr/>
          <p:nvPr/>
        </p:nvGrpSpPr>
        <p:grpSpPr>
          <a:xfrm>
            <a:off x="223691" y="5249912"/>
            <a:ext cx="11994686" cy="1504049"/>
            <a:chOff x="223691" y="5249912"/>
            <a:chExt cx="11994686" cy="1504049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DD0456EB-916B-B09D-EE0B-4400A60A7710}"/>
                </a:ext>
              </a:extLst>
            </p:cNvPr>
            <p:cNvSpPr txBox="1"/>
            <p:nvPr/>
          </p:nvSpPr>
          <p:spPr>
            <a:xfrm>
              <a:off x="9681654" y="6415407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AA1D6992-C3F4-8400-1B34-6E1E0CD1D94F}"/>
                </a:ext>
              </a:extLst>
            </p:cNvPr>
            <p:cNvSpPr txBox="1"/>
            <p:nvPr/>
          </p:nvSpPr>
          <p:spPr>
            <a:xfrm>
              <a:off x="223691" y="5666811"/>
              <a:ext cx="9268766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</a:t>
              </a:r>
              <a:r>
                <a:rPr lang="zh-TW" altLang="en-US" dirty="0">
                  <a:ea typeface="微軟正黑體" panose="020B0604030504040204" pitchFamily="34" charset="-120"/>
                </a:rPr>
                <a:t> 分別在四邊形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的邊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上，以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PQ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為摺線，將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點摺疊至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C’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點，使得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PC’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//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QC’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//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DA</a:t>
              </a:r>
              <a:r>
                <a:rPr lang="zh-TW" altLang="en-US" dirty="0">
                  <a:ea typeface="微軟正黑體" panose="020B0604030504040204" pitchFamily="34" charset="-120"/>
                </a:rPr>
                <a:t>，若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50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80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(B)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85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(C) 95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(D) 110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C85B2D53-5B5A-9AC0-2275-87E619C4DFE5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640758"/>
              <a:ext cx="889464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AFD9F53A-8D21-1D2F-8D1E-F745BAED4930}"/>
                </a:ext>
              </a:extLst>
            </p:cNvPr>
            <p:cNvSpPr txBox="1"/>
            <p:nvPr/>
          </p:nvSpPr>
          <p:spPr>
            <a:xfrm>
              <a:off x="649361" y="524991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80E1D83-634D-D3F7-AC8D-A5CC10E617AA}"/>
                </a:ext>
              </a:extLst>
            </p:cNvPr>
            <p:cNvSpPr/>
            <p:nvPr/>
          </p:nvSpPr>
          <p:spPr>
            <a:xfrm>
              <a:off x="337228" y="528720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68834B9C-B3D8-A6AC-B94F-58DA83B014CC}"/>
                </a:ext>
              </a:extLst>
            </p:cNvPr>
            <p:cNvCxnSpPr/>
            <p:nvPr/>
          </p:nvCxnSpPr>
          <p:spPr>
            <a:xfrm>
              <a:off x="4229735" y="5748655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9C4233AC-1A46-39F6-E3DC-D6B90B26609F}"/>
                </a:ext>
              </a:extLst>
            </p:cNvPr>
            <p:cNvCxnSpPr/>
            <p:nvPr/>
          </p:nvCxnSpPr>
          <p:spPr>
            <a:xfrm>
              <a:off x="4763770" y="5748655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CE7D25A2-2479-B9C2-BE7E-7EC58120BD13}"/>
                </a:ext>
              </a:extLst>
            </p:cNvPr>
            <p:cNvCxnSpPr/>
            <p:nvPr/>
          </p:nvCxnSpPr>
          <p:spPr>
            <a:xfrm>
              <a:off x="5864860" y="5748655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458F5F73-03D4-E675-76FD-19693FD0F61A}"/>
                </a:ext>
              </a:extLst>
            </p:cNvPr>
            <p:cNvSpPr txBox="1"/>
            <p:nvPr/>
          </p:nvSpPr>
          <p:spPr>
            <a:xfrm>
              <a:off x="9371013" y="5901323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66" name="文字方塊 65">
              <a:extLst>
                <a:ext uri="{FF2B5EF4-FFF2-40B4-BE49-F238E27FC236}">
                  <a16:creationId xmlns:a16="http://schemas.microsoft.com/office/drawing/2014/main" id="{E906DE12-DC24-FC83-C206-5F1559B07C29}"/>
                </a:ext>
              </a:extLst>
            </p:cNvPr>
            <p:cNvSpPr txBox="1"/>
            <p:nvPr/>
          </p:nvSpPr>
          <p:spPr>
            <a:xfrm>
              <a:off x="9612313" y="6371347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8B42F1A6-14F5-DB76-3A57-262526FA2D10}"/>
                </a:ext>
              </a:extLst>
            </p:cNvPr>
            <p:cNvSpPr txBox="1"/>
            <p:nvPr/>
          </p:nvSpPr>
          <p:spPr>
            <a:xfrm>
              <a:off x="10436225" y="6365390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68" name="文字方塊 67">
              <a:extLst>
                <a:ext uri="{FF2B5EF4-FFF2-40B4-BE49-F238E27FC236}">
                  <a16:creationId xmlns:a16="http://schemas.microsoft.com/office/drawing/2014/main" id="{15A15F28-B1B0-ACA2-2906-2CDF8553FECF}"/>
                </a:ext>
              </a:extLst>
            </p:cNvPr>
            <p:cNvSpPr txBox="1"/>
            <p:nvPr/>
          </p:nvSpPr>
          <p:spPr>
            <a:xfrm>
              <a:off x="10600266" y="5262305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69" name="文字方塊 68">
              <a:extLst>
                <a:ext uri="{FF2B5EF4-FFF2-40B4-BE49-F238E27FC236}">
                  <a16:creationId xmlns:a16="http://schemas.microsoft.com/office/drawing/2014/main" id="{6A44CB1E-18FE-A8CB-0529-7FD1915B2AE9}"/>
                </a:ext>
              </a:extLst>
            </p:cNvPr>
            <p:cNvSpPr txBox="1"/>
            <p:nvPr/>
          </p:nvSpPr>
          <p:spPr>
            <a:xfrm>
              <a:off x="10148360" y="6380597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P</a:t>
              </a:r>
              <a:endParaRPr lang="zh-TW" altLang="en-US" sz="1600" b="1" i="1" dirty="0"/>
            </a:p>
          </p:txBody>
        </p:sp>
        <p:sp>
          <p:nvSpPr>
            <p:cNvPr id="30" name="手繪多邊形: 圖案 29">
              <a:extLst>
                <a:ext uri="{FF2B5EF4-FFF2-40B4-BE49-F238E27FC236}">
                  <a16:creationId xmlns:a16="http://schemas.microsoft.com/office/drawing/2014/main" id="{00BFCEAB-27E1-B723-B96C-B7450C03B13C}"/>
                </a:ext>
              </a:extLst>
            </p:cNvPr>
            <p:cNvSpPr/>
            <p:nvPr/>
          </p:nvSpPr>
          <p:spPr>
            <a:xfrm>
              <a:off x="9667875" y="5502275"/>
              <a:ext cx="977900" cy="936625"/>
            </a:xfrm>
            <a:custGeom>
              <a:avLst/>
              <a:gdLst>
                <a:gd name="connsiteX0" fmla="*/ 190500 w 977900"/>
                <a:gd name="connsiteY0" fmla="*/ 936625 h 936625"/>
                <a:gd name="connsiteX1" fmla="*/ 692150 w 977900"/>
                <a:gd name="connsiteY1" fmla="*/ 930275 h 936625"/>
                <a:gd name="connsiteX2" fmla="*/ 908050 w 977900"/>
                <a:gd name="connsiteY2" fmla="*/ 571500 h 936625"/>
                <a:gd name="connsiteX3" fmla="*/ 977900 w 977900"/>
                <a:gd name="connsiteY3" fmla="*/ 0 h 936625"/>
                <a:gd name="connsiteX4" fmla="*/ 0 w 977900"/>
                <a:gd name="connsiteY4" fmla="*/ 574675 h 936625"/>
                <a:gd name="connsiteX5" fmla="*/ 190500 w 977900"/>
                <a:gd name="connsiteY5" fmla="*/ 936625 h 936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7900" h="936625">
                  <a:moveTo>
                    <a:pt x="190500" y="936625"/>
                  </a:moveTo>
                  <a:lnTo>
                    <a:pt x="692150" y="930275"/>
                  </a:lnTo>
                  <a:lnTo>
                    <a:pt x="908050" y="571500"/>
                  </a:lnTo>
                  <a:lnTo>
                    <a:pt x="977900" y="0"/>
                  </a:lnTo>
                  <a:lnTo>
                    <a:pt x="0" y="574675"/>
                  </a:lnTo>
                  <a:lnTo>
                    <a:pt x="190500" y="936625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手繪多邊形: 圖案 30">
              <a:extLst>
                <a:ext uri="{FF2B5EF4-FFF2-40B4-BE49-F238E27FC236}">
                  <a16:creationId xmlns:a16="http://schemas.microsoft.com/office/drawing/2014/main" id="{C501F80C-B55A-8BFB-4E4F-DDDB79A27B07}"/>
                </a:ext>
              </a:extLst>
            </p:cNvPr>
            <p:cNvSpPr/>
            <p:nvPr/>
          </p:nvSpPr>
          <p:spPr>
            <a:xfrm>
              <a:off x="10252075" y="6070600"/>
              <a:ext cx="320675" cy="361950"/>
            </a:xfrm>
            <a:custGeom>
              <a:avLst/>
              <a:gdLst>
                <a:gd name="connsiteX0" fmla="*/ 101600 w 320675"/>
                <a:gd name="connsiteY0" fmla="*/ 361950 h 361950"/>
                <a:gd name="connsiteX1" fmla="*/ 0 w 320675"/>
                <a:gd name="connsiteY1" fmla="*/ 184150 h 361950"/>
                <a:gd name="connsiteX2" fmla="*/ 320675 w 320675"/>
                <a:gd name="connsiteY2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0675" h="361950">
                  <a:moveTo>
                    <a:pt x="101600" y="361950"/>
                  </a:moveTo>
                  <a:lnTo>
                    <a:pt x="0" y="184150"/>
                  </a:lnTo>
                  <a:lnTo>
                    <a:pt x="320675" y="0"/>
                  </a:lnTo>
                </a:path>
              </a:pathLst>
            </a:custGeom>
            <a:noFill/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手繪多邊形: 圖案 31">
              <a:extLst>
                <a:ext uri="{FF2B5EF4-FFF2-40B4-BE49-F238E27FC236}">
                  <a16:creationId xmlns:a16="http://schemas.microsoft.com/office/drawing/2014/main" id="{49E7A857-5529-580F-C289-908025A07D0A}"/>
                </a:ext>
              </a:extLst>
            </p:cNvPr>
            <p:cNvSpPr/>
            <p:nvPr/>
          </p:nvSpPr>
          <p:spPr>
            <a:xfrm>
              <a:off x="10356850" y="6070600"/>
              <a:ext cx="219075" cy="365125"/>
            </a:xfrm>
            <a:custGeom>
              <a:avLst/>
              <a:gdLst>
                <a:gd name="connsiteX0" fmla="*/ 0 w 219075"/>
                <a:gd name="connsiteY0" fmla="*/ 361950 h 365125"/>
                <a:gd name="connsiteX1" fmla="*/ 177800 w 219075"/>
                <a:gd name="connsiteY1" fmla="*/ 365125 h 365125"/>
                <a:gd name="connsiteX2" fmla="*/ 219075 w 219075"/>
                <a:gd name="connsiteY2" fmla="*/ 0 h 36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365125">
                  <a:moveTo>
                    <a:pt x="0" y="361950"/>
                  </a:moveTo>
                  <a:lnTo>
                    <a:pt x="177800" y="365125"/>
                  </a:lnTo>
                  <a:lnTo>
                    <a:pt x="219075" y="0"/>
                  </a:lnTo>
                </a:path>
              </a:pathLst>
            </a:custGeom>
            <a:noFill/>
            <a:ln w="15875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68D73627-6CC4-7AAF-B1B7-A2642CA7CF2D}"/>
                </a:ext>
              </a:extLst>
            </p:cNvPr>
            <p:cNvSpPr txBox="1"/>
            <p:nvPr/>
          </p:nvSpPr>
          <p:spPr>
            <a:xfrm>
              <a:off x="10541000" y="5824947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Q</a:t>
              </a:r>
              <a:endParaRPr lang="zh-TW" altLang="en-US" sz="1600" b="1" i="1" dirty="0"/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899740C3-C1F6-67EF-FC95-03CD1C5D535E}"/>
                </a:ext>
              </a:extLst>
            </p:cNvPr>
            <p:cNvSpPr txBox="1"/>
            <p:nvPr/>
          </p:nvSpPr>
          <p:spPr>
            <a:xfrm>
              <a:off x="9973469" y="6011629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C’</a:t>
              </a:r>
              <a:endParaRPr lang="zh-TW" altLang="en-US" sz="1600" b="1" i="1" dirty="0"/>
            </a:p>
          </p:txBody>
        </p: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167E1449-D29C-1813-C20D-A64DDB752E9C}"/>
                </a:ext>
              </a:extLst>
            </p:cNvPr>
            <p:cNvCxnSpPr/>
            <p:nvPr/>
          </p:nvCxnSpPr>
          <p:spPr>
            <a:xfrm>
              <a:off x="2629535" y="6075680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725FAB0F-403B-BFD5-2BD0-AC7E204903B9}"/>
                </a:ext>
              </a:extLst>
            </p:cNvPr>
            <p:cNvCxnSpPr/>
            <p:nvPr/>
          </p:nvCxnSpPr>
          <p:spPr>
            <a:xfrm>
              <a:off x="2000885" y="6075680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2D2CB6E5-A56F-FC86-796B-3C9D1685291C}"/>
                </a:ext>
              </a:extLst>
            </p:cNvPr>
            <p:cNvCxnSpPr/>
            <p:nvPr/>
          </p:nvCxnSpPr>
          <p:spPr>
            <a:xfrm>
              <a:off x="1457960" y="6075680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C6772437-29B0-AA38-C372-62A187EC3C22}"/>
                </a:ext>
              </a:extLst>
            </p:cNvPr>
            <p:cNvCxnSpPr/>
            <p:nvPr/>
          </p:nvCxnSpPr>
          <p:spPr>
            <a:xfrm>
              <a:off x="854710" y="6075680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手繪多邊形: 圖案 15">
            <a:extLst>
              <a:ext uri="{FF2B5EF4-FFF2-40B4-BE49-F238E27FC236}">
                <a16:creationId xmlns:a16="http://schemas.microsoft.com/office/drawing/2014/main" id="{7330650D-2988-9CCC-8174-84BB5A1EA7F6}"/>
              </a:ext>
            </a:extLst>
          </p:cNvPr>
          <p:cNvSpPr/>
          <p:nvPr/>
        </p:nvSpPr>
        <p:spPr>
          <a:xfrm>
            <a:off x="787399" y="2646797"/>
            <a:ext cx="902703" cy="695843"/>
          </a:xfrm>
          <a:custGeom>
            <a:avLst/>
            <a:gdLst>
              <a:gd name="connsiteX0" fmla="*/ 0 w 889000"/>
              <a:gd name="connsiteY0" fmla="*/ 680720 h 680720"/>
              <a:gd name="connsiteX1" fmla="*/ 889000 w 889000"/>
              <a:gd name="connsiteY1" fmla="*/ 0 h 68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0" h="680720">
                <a:moveTo>
                  <a:pt x="0" y="680720"/>
                </a:moveTo>
                <a:lnTo>
                  <a:pt x="889000" y="0"/>
                </a:lnTo>
              </a:path>
            </a:pathLst>
          </a:custGeom>
          <a:noFill/>
          <a:ln w="381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: 圖案 17">
            <a:extLst>
              <a:ext uri="{FF2B5EF4-FFF2-40B4-BE49-F238E27FC236}">
                <a16:creationId xmlns:a16="http://schemas.microsoft.com/office/drawing/2014/main" id="{FF760647-0C90-7455-E82B-8D5B32274131}"/>
              </a:ext>
            </a:extLst>
          </p:cNvPr>
          <p:cNvSpPr/>
          <p:nvPr/>
        </p:nvSpPr>
        <p:spPr>
          <a:xfrm>
            <a:off x="1990603" y="4154788"/>
            <a:ext cx="891695" cy="684049"/>
          </a:xfrm>
          <a:custGeom>
            <a:avLst/>
            <a:gdLst>
              <a:gd name="connsiteX0" fmla="*/ 0 w 889000"/>
              <a:gd name="connsiteY0" fmla="*/ 680720 h 680720"/>
              <a:gd name="connsiteX1" fmla="*/ 889000 w 889000"/>
              <a:gd name="connsiteY1" fmla="*/ 0 h 68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0" h="680720">
                <a:moveTo>
                  <a:pt x="0" y="680720"/>
                </a:moveTo>
                <a:lnTo>
                  <a:pt x="889000" y="0"/>
                </a:lnTo>
              </a:path>
            </a:pathLst>
          </a:custGeom>
          <a:noFill/>
          <a:ln w="381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C9C5BF76-6EF7-ED2C-F7DD-3B65F872751B}"/>
              </a:ext>
            </a:extLst>
          </p:cNvPr>
          <p:cNvSpPr/>
          <p:nvPr/>
        </p:nvSpPr>
        <p:spPr>
          <a:xfrm>
            <a:off x="4573104" y="1489480"/>
            <a:ext cx="3223591" cy="532874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邊形內角和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(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– 2)  180</a:t>
            </a:r>
            <a:r>
              <a:rPr lang="en-US" altLang="zh-TW" b="1" baseline="50000" dirty="0">
                <a:solidFill>
                  <a:schemeClr val="tx1"/>
                </a:solidFill>
                <a:latin typeface="+mj-lt"/>
                <a:ea typeface="微軟正黑體" panose="020B0604030504040204" pitchFamily="34" charset="-120"/>
                <a:sym typeface="Symbol" panose="05050102010706020507" pitchFamily="18" charset="2"/>
              </a:rPr>
              <a:t>o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 </a:t>
            </a:r>
            <a:endParaRPr lang="en-US" altLang="zh-TW" baseline="50000" dirty="0">
              <a:solidFill>
                <a:schemeClr val="tx1"/>
              </a:solidFill>
              <a:latin typeface="+mj-lt"/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C9B07674-00B6-FE9A-522B-C6B7DC2FCA73}"/>
              </a:ext>
            </a:extLst>
          </p:cNvPr>
          <p:cNvSpPr/>
          <p:nvPr/>
        </p:nvSpPr>
        <p:spPr>
          <a:xfrm>
            <a:off x="3479744" y="4219834"/>
            <a:ext cx="1997948" cy="869973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平行線截角性質 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同側內角互補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)</a:t>
            </a:r>
            <a:b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endParaRPr lang="en-US" altLang="zh-TW" b="1" baseline="50000" dirty="0">
              <a:solidFill>
                <a:schemeClr val="tx1"/>
              </a:solidFill>
              <a:latin typeface="+mj-lt"/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60A4424-7781-F15D-5210-23F34FB25DB2}"/>
              </a:ext>
            </a:extLst>
          </p:cNvPr>
          <p:cNvCxnSpPr>
            <a:endCxn id="10" idx="1"/>
          </p:cNvCxnSpPr>
          <p:nvPr/>
        </p:nvCxnSpPr>
        <p:spPr>
          <a:xfrm flipV="1">
            <a:off x="949480" y="3790291"/>
            <a:ext cx="855133" cy="656167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A602B6D6-0ADB-A607-93D7-77062E41BFB8}"/>
              </a:ext>
            </a:extLst>
          </p:cNvPr>
          <p:cNvSpPr txBox="1"/>
          <p:nvPr/>
        </p:nvSpPr>
        <p:spPr>
          <a:xfrm>
            <a:off x="574298" y="4726828"/>
            <a:ext cx="82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118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44" name="手繪多邊形: 圖案 43">
            <a:extLst>
              <a:ext uri="{FF2B5EF4-FFF2-40B4-BE49-F238E27FC236}">
                <a16:creationId xmlns:a16="http://schemas.microsoft.com/office/drawing/2014/main" id="{84228FC4-A7F8-FAB1-AA3B-095E51615F51}"/>
              </a:ext>
            </a:extLst>
          </p:cNvPr>
          <p:cNvSpPr/>
          <p:nvPr/>
        </p:nvSpPr>
        <p:spPr>
          <a:xfrm>
            <a:off x="982133" y="4436533"/>
            <a:ext cx="139220" cy="330200"/>
          </a:xfrm>
          <a:custGeom>
            <a:avLst/>
            <a:gdLst>
              <a:gd name="connsiteX0" fmla="*/ 127000 w 139220"/>
              <a:gd name="connsiteY0" fmla="*/ 0 h 330200"/>
              <a:gd name="connsiteX1" fmla="*/ 127000 w 139220"/>
              <a:gd name="connsiteY1" fmla="*/ 211667 h 330200"/>
              <a:gd name="connsiteX2" fmla="*/ 0 w 139220"/>
              <a:gd name="connsiteY2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220" h="330200">
                <a:moveTo>
                  <a:pt x="127000" y="0"/>
                </a:moveTo>
                <a:cubicBezTo>
                  <a:pt x="137583" y="78317"/>
                  <a:pt x="148167" y="156634"/>
                  <a:pt x="127000" y="211667"/>
                </a:cubicBezTo>
                <a:cubicBezTo>
                  <a:pt x="105833" y="266700"/>
                  <a:pt x="52916" y="298450"/>
                  <a:pt x="0" y="33020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29A10ABB-4321-777E-C751-D32EF1B91B50}"/>
              </a:ext>
            </a:extLst>
          </p:cNvPr>
          <p:cNvSpPr txBox="1"/>
          <p:nvPr/>
        </p:nvSpPr>
        <p:spPr>
          <a:xfrm>
            <a:off x="2513420" y="4430879"/>
            <a:ext cx="82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115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47" name="手繪多邊形: 圖案 46">
            <a:extLst>
              <a:ext uri="{FF2B5EF4-FFF2-40B4-BE49-F238E27FC236}">
                <a16:creationId xmlns:a16="http://schemas.microsoft.com/office/drawing/2014/main" id="{1E738E48-59E6-3637-5F23-70831DB7E613}"/>
              </a:ext>
            </a:extLst>
          </p:cNvPr>
          <p:cNvSpPr/>
          <p:nvPr/>
        </p:nvSpPr>
        <p:spPr>
          <a:xfrm>
            <a:off x="2717800" y="4191000"/>
            <a:ext cx="102094" cy="270933"/>
          </a:xfrm>
          <a:custGeom>
            <a:avLst/>
            <a:gdLst>
              <a:gd name="connsiteX0" fmla="*/ 0 w 102094"/>
              <a:gd name="connsiteY0" fmla="*/ 0 h 270933"/>
              <a:gd name="connsiteX1" fmla="*/ 93133 w 102094"/>
              <a:gd name="connsiteY1" fmla="*/ 127000 h 270933"/>
              <a:gd name="connsiteX2" fmla="*/ 93133 w 102094"/>
              <a:gd name="connsiteY2" fmla="*/ 270933 h 2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094" h="270933">
                <a:moveTo>
                  <a:pt x="0" y="0"/>
                </a:moveTo>
                <a:cubicBezTo>
                  <a:pt x="38805" y="40922"/>
                  <a:pt x="77611" y="81845"/>
                  <a:pt x="93133" y="127000"/>
                </a:cubicBezTo>
                <a:cubicBezTo>
                  <a:pt x="108655" y="172155"/>
                  <a:pt x="100894" y="221544"/>
                  <a:pt x="93133" y="270933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9A542E12-1919-3C93-846F-B6523BD7C5AA}"/>
              </a:ext>
            </a:extLst>
          </p:cNvPr>
          <p:cNvSpPr txBox="1"/>
          <p:nvPr/>
        </p:nvSpPr>
        <p:spPr>
          <a:xfrm>
            <a:off x="1921221" y="2269062"/>
            <a:ext cx="622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123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53" name="手繪多邊形: 圖案 52">
            <a:extLst>
              <a:ext uri="{FF2B5EF4-FFF2-40B4-BE49-F238E27FC236}">
                <a16:creationId xmlns:a16="http://schemas.microsoft.com/office/drawing/2014/main" id="{68DACCAB-11F1-39DC-F4D4-FA0674C82E57}"/>
              </a:ext>
            </a:extLst>
          </p:cNvPr>
          <p:cNvSpPr/>
          <p:nvPr/>
        </p:nvSpPr>
        <p:spPr>
          <a:xfrm>
            <a:off x="1761067" y="2556933"/>
            <a:ext cx="186266" cy="220134"/>
          </a:xfrm>
          <a:custGeom>
            <a:avLst/>
            <a:gdLst>
              <a:gd name="connsiteX0" fmla="*/ 0 w 186266"/>
              <a:gd name="connsiteY0" fmla="*/ 220134 h 220134"/>
              <a:gd name="connsiteX1" fmla="*/ 67733 w 186266"/>
              <a:gd name="connsiteY1" fmla="*/ 93134 h 220134"/>
              <a:gd name="connsiteX2" fmla="*/ 186266 w 186266"/>
              <a:gd name="connsiteY2" fmla="*/ 0 h 22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266" h="220134">
                <a:moveTo>
                  <a:pt x="0" y="220134"/>
                </a:moveTo>
                <a:cubicBezTo>
                  <a:pt x="18344" y="174978"/>
                  <a:pt x="36689" y="129823"/>
                  <a:pt x="67733" y="93134"/>
                </a:cubicBezTo>
                <a:cubicBezTo>
                  <a:pt x="98777" y="56445"/>
                  <a:pt x="142521" y="28222"/>
                  <a:pt x="18626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3F8A3ADD-DE8C-DF5F-2A9E-C45A152BE466}"/>
              </a:ext>
            </a:extLst>
          </p:cNvPr>
          <p:cNvCxnSpPr>
            <a:cxnSpLocks/>
          </p:cNvCxnSpPr>
          <p:nvPr/>
        </p:nvCxnSpPr>
        <p:spPr>
          <a:xfrm>
            <a:off x="558800" y="4292600"/>
            <a:ext cx="2044700" cy="774700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878ED148-29B4-D7B7-FF00-FAA8DEF7DC8A}"/>
                  </a:ext>
                </a:extLst>
              </p14:cNvPr>
              <p14:cNvContentPartPr/>
              <p14:nvPr/>
            </p14:nvContentPartPr>
            <p14:xfrm>
              <a:off x="644400" y="1526040"/>
              <a:ext cx="6715800" cy="3575160"/>
            </p14:xfrm>
          </p:contentPart>
        </mc:Choice>
        <mc:Fallback xmlns=""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878ED148-29B4-D7B7-FF00-FAA8DEF7DC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5040" y="1516680"/>
                <a:ext cx="6734520" cy="359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" name="筆跡 19">
                <a:extLst>
                  <a:ext uri="{FF2B5EF4-FFF2-40B4-BE49-F238E27FC236}">
                    <a16:creationId xmlns:a16="http://schemas.microsoft.com/office/drawing/2014/main" id="{58A599FE-BE71-1305-864F-B593AD9F3F74}"/>
                  </a:ext>
                </a:extLst>
              </p14:cNvPr>
              <p14:cNvContentPartPr/>
              <p14:nvPr/>
            </p14:nvContentPartPr>
            <p14:xfrm>
              <a:off x="1185480" y="2628000"/>
              <a:ext cx="4300920" cy="2188080"/>
            </p14:xfrm>
          </p:contentPart>
        </mc:Choice>
        <mc:Fallback xmlns="">
          <p:pic>
            <p:nvPicPr>
              <p:cNvPr id="20" name="筆跡 19">
                <a:extLst>
                  <a:ext uri="{FF2B5EF4-FFF2-40B4-BE49-F238E27FC236}">
                    <a16:creationId xmlns:a16="http://schemas.microsoft.com/office/drawing/2014/main" id="{58A599FE-BE71-1305-864F-B593AD9F3F7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76120" y="2618640"/>
                <a:ext cx="4319640" cy="22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1" name="筆跡 20">
                <a:extLst>
                  <a:ext uri="{FF2B5EF4-FFF2-40B4-BE49-F238E27FC236}">
                    <a16:creationId xmlns:a16="http://schemas.microsoft.com/office/drawing/2014/main" id="{1273D6B8-BB2C-CAB8-644D-AF445B890514}"/>
                  </a:ext>
                </a:extLst>
              </p14:cNvPr>
              <p14:cNvContentPartPr/>
              <p14:nvPr/>
            </p14:nvContentPartPr>
            <p14:xfrm>
              <a:off x="806040" y="1840680"/>
              <a:ext cx="7824240" cy="3265560"/>
            </p14:xfrm>
          </p:contentPart>
        </mc:Choice>
        <mc:Fallback xmlns="">
          <p:pic>
            <p:nvPicPr>
              <p:cNvPr id="21" name="筆跡 20">
                <a:extLst>
                  <a:ext uri="{FF2B5EF4-FFF2-40B4-BE49-F238E27FC236}">
                    <a16:creationId xmlns:a16="http://schemas.microsoft.com/office/drawing/2014/main" id="{1273D6B8-BB2C-CAB8-644D-AF445B89051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6680" y="1831320"/>
                <a:ext cx="7842960" cy="328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7" name="筆跡 56">
                <a:extLst>
                  <a:ext uri="{FF2B5EF4-FFF2-40B4-BE49-F238E27FC236}">
                    <a16:creationId xmlns:a16="http://schemas.microsoft.com/office/drawing/2014/main" id="{2601B396-F24C-B1B0-1EBE-E8C48BD96D33}"/>
                  </a:ext>
                </a:extLst>
              </p14:cNvPr>
              <p14:cNvContentPartPr/>
              <p14:nvPr/>
            </p14:nvContentPartPr>
            <p14:xfrm>
              <a:off x="1128240" y="1973160"/>
              <a:ext cx="3437640" cy="3040200"/>
            </p14:xfrm>
          </p:contentPart>
        </mc:Choice>
        <mc:Fallback xmlns="">
          <p:pic>
            <p:nvPicPr>
              <p:cNvPr id="57" name="筆跡 56">
                <a:extLst>
                  <a:ext uri="{FF2B5EF4-FFF2-40B4-BE49-F238E27FC236}">
                    <a16:creationId xmlns:a16="http://schemas.microsoft.com/office/drawing/2014/main" id="{2601B396-F24C-B1B0-1EBE-E8C48BD96D3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18880" y="1963800"/>
                <a:ext cx="3456360" cy="305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7129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23829</TotalTime>
  <Words>1035</Words>
  <Application>Microsoft Office PowerPoint</Application>
  <PresentationFormat>寬螢幕</PresentationFormat>
  <Paragraphs>105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六邊形、平行線，求內角</vt:lpstr>
      <vt:lpstr>解法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1130</cp:revision>
  <dcterms:created xsi:type="dcterms:W3CDTF">2015-07-26T15:18:38Z</dcterms:created>
  <dcterms:modified xsi:type="dcterms:W3CDTF">2024-07-22T05:05:03Z</dcterms:modified>
</cp:coreProperties>
</file>