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notesSlides/notesSlide2.xml" ContentType="application/vnd.openxmlformats-officedocument.presentationml.notesSlide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400" r:id="rId2"/>
    <p:sldId id="401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129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00"/>
    <a:srgbClr val="3399FF"/>
    <a:srgbClr val="FF00FF"/>
    <a:srgbClr val="FFFFCC"/>
    <a:srgbClr val="FFCCFF"/>
    <a:srgbClr val="FFCA21"/>
    <a:srgbClr val="F5F5F5"/>
    <a:srgbClr val="FFFF99"/>
    <a:srgbClr val="FF66FF"/>
    <a:srgbClr val="ADD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A93997-439D-4402-8FF6-B467EFD23413}" v="19" dt="2024-03-20T05:11:15.881"/>
    <p1510:client id="{442745C5-D67C-4225-BB1B-D11A44EEDE38}" v="24" dt="2024-03-19T06:06:38.8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inimized">
    <p:restoredLeft sz="10296" autoAdjust="0"/>
    <p:restoredTop sz="23611" autoAdjust="0"/>
  </p:normalViewPr>
  <p:slideViewPr>
    <p:cSldViewPr snapToGrid="0">
      <p:cViewPr varScale="1">
        <p:scale>
          <a:sx n="18" d="100"/>
          <a:sy n="18" d="100"/>
        </p:scale>
        <p:origin x="2716" y="32"/>
      </p:cViewPr>
      <p:guideLst>
        <p:guide pos="3840"/>
        <p:guide orient="horz" pos="1298"/>
      </p:guideLst>
    </p:cSldViewPr>
  </p:slideViewPr>
  <p:notesTextViewPr>
    <p:cViewPr>
      <p:scale>
        <a:sx n="200" d="100"/>
        <a:sy n="200" d="100"/>
      </p:scale>
      <p:origin x="0" y="-4024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3F37DFEF-68E3-4F52-A80B-166E5D1623F3}"/>
    <pc:docChg chg="undo custSel addSld modSld">
      <pc:chgData name="代數白痴 顧" userId="316db6a4f7ef8138" providerId="LiveId" clId="{3F37DFEF-68E3-4F52-A80B-166E5D1623F3}" dt="2024-03-14T02:04:43.661" v="5063" actId="20577"/>
      <pc:docMkLst>
        <pc:docMk/>
      </pc:docMkLst>
      <pc:sldChg chg="addSp delSp mod">
        <pc:chgData name="代數白痴 顧" userId="316db6a4f7ef8138" providerId="LiveId" clId="{3F37DFEF-68E3-4F52-A80B-166E5D1623F3}" dt="2024-03-13T01:28:15.785" v="3" actId="22"/>
        <pc:sldMkLst>
          <pc:docMk/>
          <pc:sldMk cId="2794326291" sldId="398"/>
        </pc:sldMkLst>
        <pc:spChg chg="del">
          <ac:chgData name="代數白痴 顧" userId="316db6a4f7ef8138" providerId="LiveId" clId="{3F37DFEF-68E3-4F52-A80B-166E5D1623F3}" dt="2024-03-13T01:28:02.379" v="2" actId="478"/>
          <ac:spMkLst>
            <pc:docMk/>
            <pc:sldMk cId="2794326291" sldId="398"/>
            <ac:spMk id="6" creationId="{CEEB7751-993F-9058-CC83-7E99352B29AD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16" creationId="{2130F8BB-A07A-6C9D-654B-D9EC58896D64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17" creationId="{E1175831-59A8-DC76-463C-1FD0B9C16AFF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18" creationId="{C9CF139F-0711-1421-E4B2-1B299B3C1C78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0" creationId="{5FC3F09B-B464-0099-3299-489D79FCE3EE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1" creationId="{9AA532CC-20D0-46AE-7EDE-4CA5C3CF5D29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4" creationId="{1739CD10-027E-C518-E8A1-AE631F963D21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5" creationId="{50034D18-845F-931F-0599-02274530ACB5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6" creationId="{3B4BABF0-B319-6E3A-4785-A2479862FF32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7" creationId="{0DD5AF0C-E514-A8C1-FE50-9FE806D143AF}"/>
          </ac:spMkLst>
        </pc:spChg>
        <pc:grpChg chg="del">
          <ac:chgData name="代數白痴 顧" userId="316db6a4f7ef8138" providerId="LiveId" clId="{3F37DFEF-68E3-4F52-A80B-166E5D1623F3}" dt="2024-03-13T01:28:00.384" v="1" actId="478"/>
          <ac:grpSpMkLst>
            <pc:docMk/>
            <pc:sldMk cId="2794326291" sldId="398"/>
            <ac:grpSpMk id="35" creationId="{B20B0CB1-4E77-7371-0814-8F3D976734F1}"/>
          </ac:grpSpMkLst>
        </pc:grpChg>
        <pc:picChg chg="add">
          <ac:chgData name="代數白痴 顧" userId="316db6a4f7ef8138" providerId="LiveId" clId="{3F37DFEF-68E3-4F52-A80B-166E5D1623F3}" dt="2024-03-13T01:28:15.785" v="3" actId="22"/>
          <ac:picMkLst>
            <pc:docMk/>
            <pc:sldMk cId="2794326291" sldId="398"/>
            <ac:picMk id="5" creationId="{C4FF9D4D-6933-FEB2-317B-8152AA0BFCAD}"/>
          </ac:picMkLst>
        </pc:pic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3" creationId="{9676DABF-5DED-BDF4-3D43-482D5D413517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4" creationId="{04A15181-3794-594B-950C-ED8C8BC47273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7" creationId="{62BAFDD5-B072-8D71-785D-76F659510C47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9" creationId="{F4A1F73F-BE58-F262-BD2B-CEA6A92FFFD5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10" creationId="{DCBCF2DA-C1F6-BEE4-C284-8FBDD75A62A2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11" creationId="{2A4BDCBD-7AD9-FDBA-1408-DA495B67E5BB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12" creationId="{6068FA5D-89E3-3243-5041-FAADB04B31E1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13" creationId="{FD150363-DFE0-A24A-48DF-666F16D58BF5}"/>
          </ac:cxnSpMkLst>
        </pc:cxnChg>
      </pc:sldChg>
      <pc:sldChg chg="add modNotesTx">
        <pc:chgData name="代數白痴 顧" userId="316db6a4f7ef8138" providerId="LiveId" clId="{3F37DFEF-68E3-4F52-A80B-166E5D1623F3}" dt="2024-03-14T02:04:43.661" v="5063" actId="20577"/>
        <pc:sldMkLst>
          <pc:docMk/>
          <pc:sldMk cId="3174299720" sldId="399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30B9D1CB-61B3-47F5-B96A-8DB132CED5F7}"/>
    <pc:docChg chg="custSel delSld modSld">
      <pc:chgData name="代數白痴 顧" userId="316db6a4f7ef8138" providerId="LiveId" clId="{30B9D1CB-61B3-47F5-B96A-8DB132CED5F7}" dt="2023-10-20T07:23:40.531" v="1" actId="478"/>
      <pc:docMkLst>
        <pc:docMk/>
      </pc:docMkLst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54667137" sldId="386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31354489" sldId="387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151402070" sldId="390"/>
        </pc:sldMkLst>
      </pc:sldChg>
      <pc:sldChg chg="delSp modSp mod">
        <pc:chgData name="代數白痴 顧" userId="316db6a4f7ef8138" providerId="LiveId" clId="{30B9D1CB-61B3-47F5-B96A-8DB132CED5F7}" dt="2023-10-20T07:23:40.531" v="1" actId="478"/>
        <pc:sldMkLst>
          <pc:docMk/>
          <pc:sldMk cId="2267038628" sldId="392"/>
        </pc:sldMkLst>
        <pc:grpChg chg="del">
          <ac:chgData name="代數白痴 顧" userId="316db6a4f7ef8138" providerId="LiveId" clId="{30B9D1CB-61B3-47F5-B96A-8DB132CED5F7}" dt="2023-10-20T07:23:40.531" v="1" actId="478"/>
          <ac:grpSpMkLst>
            <pc:docMk/>
            <pc:sldMk cId="2267038628" sldId="392"/>
            <ac:grpSpMk id="143" creationId="{90698F98-25E7-62F5-41E2-7ABA43506365}"/>
          </ac:grpSpMkLst>
        </pc:grp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02" creationId="{694C52F5-BD36-00A4-45AD-3A7CA0C96A88}"/>
          </ac:cxnSpMkLst>
        </pc:cxn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20" creationId="{E92A310B-DDC8-FF3B-B598-1DF51736548A}"/>
          </ac:cxnSpMkLst>
        </pc:cxnChg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4180650715" sldId="393"/>
        </pc:sldMkLst>
      </pc:sldChg>
    </pc:docChg>
  </pc:docChgLst>
  <pc:docChgLst>
    <pc:chgData name="代數白痴 顧" userId="316db6a4f7ef8138" providerId="LiveId" clId="{0A15C0E6-714F-4F6F-850F-6A8041AEC1A5}"/>
    <pc:docChg chg="custSel addSld delSld modSld">
      <pc:chgData name="代數白痴 顧" userId="316db6a4f7ef8138" providerId="LiveId" clId="{0A15C0E6-714F-4F6F-850F-6A8041AEC1A5}" dt="2023-11-23T07:50:05.296" v="581"/>
      <pc:docMkLst>
        <pc:docMk/>
      </pc:docMkLst>
      <pc:sldChg chg="addSp delSp modSp mod modTransition">
        <pc:chgData name="代數白痴 顧" userId="316db6a4f7ef8138" providerId="LiveId" clId="{0A15C0E6-714F-4F6F-850F-6A8041AEC1A5}" dt="2023-11-23T07:50:05.291" v="578"/>
        <pc:sldMkLst>
          <pc:docMk/>
          <pc:sldMk cId="2267038628" sldId="392"/>
        </pc:sldMkLst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2" creationId="{E6E7508C-2CAB-18FB-7CAB-B673ED9D5EFB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3" creationId="{5FE54797-5093-1297-BAD5-20C131F766FA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4" creationId="{02679091-EF9F-858C-E825-076969A6BAD0}"/>
          </ac:spMkLst>
        </pc:spChg>
        <pc:spChg chg="mod">
          <ac:chgData name="代數白痴 顧" userId="316db6a4f7ef8138" providerId="LiveId" clId="{0A15C0E6-714F-4F6F-850F-6A8041AEC1A5}" dt="2023-11-23T07:40:20.482" v="48" actId="107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A15C0E6-714F-4F6F-850F-6A8041AEC1A5}" dt="2023-11-23T07:40:26.610" v="50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A15C0E6-714F-4F6F-850F-6A8041AEC1A5}" dt="2023-11-23T07:40:24.106" v="49" actId="1076"/>
          <ac:spMkLst>
            <pc:docMk/>
            <pc:sldMk cId="2267038628" sldId="392"/>
            <ac:spMk id="17" creationId="{5DE7FFA1-3E01-B3D5-6E3F-26F1BB824384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A15C0E6-714F-4F6F-850F-6A8041AEC1A5}" dt="2023-11-23T07:49:49.914" v="577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A15C0E6-714F-4F6F-850F-6A8041AEC1A5}" dt="2023-11-23T07:40:34.962" v="52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A15C0E6-714F-4F6F-850F-6A8041AEC1A5}" dt="2023-11-23T07:49:00.325" v="574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A15C0E6-714F-4F6F-850F-6A8041AEC1A5}" dt="2023-11-23T07:47:32.031" v="385" actId="1036"/>
          <ac:spMkLst>
            <pc:docMk/>
            <pc:sldMk cId="2267038628" sldId="392"/>
            <ac:spMk id="34" creationId="{A419D16A-9665-88F4-1B4D-514ED8FA6C9D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5" creationId="{1C47B063-42D7-C61F-1C51-81BA9E93CFAF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6" creationId="{FAD809FC-61B1-D186-D1C4-BF1A0842171A}"/>
          </ac:spMkLst>
        </pc:spChg>
        <pc:spChg chg="mod">
          <ac:chgData name="代數白痴 顧" userId="316db6a4f7ef8138" providerId="LiveId" clId="{0A15C0E6-714F-4F6F-850F-6A8041AEC1A5}" dt="2023-11-23T07:40:31.482" v="51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A15C0E6-714F-4F6F-850F-6A8041AEC1A5}" dt="2023-11-23T07:47:06.462" v="377" actId="113"/>
          <ac:spMkLst>
            <pc:docMk/>
            <pc:sldMk cId="2267038628" sldId="392"/>
            <ac:spMk id="60" creationId="{90ECAF3B-FFFF-A531-AFBE-31708C7D891C}"/>
          </ac:spMkLst>
        </pc:spChg>
        <pc:cxnChg chg="add mod">
          <ac:chgData name="代數白痴 顧" userId="316db6a4f7ef8138" providerId="LiveId" clId="{0A15C0E6-714F-4F6F-850F-6A8041AEC1A5}" dt="2023-11-23T07:40:13.450" v="47" actId="14100"/>
          <ac:cxnSpMkLst>
            <pc:docMk/>
            <pc:sldMk cId="2267038628" sldId="392"/>
            <ac:cxnSpMk id="6" creationId="{91711B66-8D50-F2BF-235A-380050F57257}"/>
          </ac:cxnSpMkLst>
        </pc:cxnChg>
        <pc:cxnChg chg="add mod">
          <ac:chgData name="代數白痴 顧" userId="316db6a4f7ef8138" providerId="LiveId" clId="{0A15C0E6-714F-4F6F-850F-6A8041AEC1A5}" dt="2023-11-23T07:39:18.922" v="40" actId="14100"/>
          <ac:cxnSpMkLst>
            <pc:docMk/>
            <pc:sldMk cId="2267038628" sldId="392"/>
            <ac:cxnSpMk id="9" creationId="{4925BF3C-384B-FB67-3B21-C2CB1C20342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2" creationId="{FDBC4227-EBE9-07B0-33FE-D11BBA5AEBD5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4" creationId="{0133590E-2AB3-0990-CFBE-08318DE5F435}"/>
          </ac:cxnSpMkLst>
        </pc:cxnChg>
        <pc:cxnChg chg="add">
          <ac:chgData name="代數白痴 顧" userId="316db6a4f7ef8138" providerId="LiveId" clId="{0A15C0E6-714F-4F6F-850F-6A8041AEC1A5}" dt="2023-11-23T07:39:29.772" v="41" actId="11529"/>
          <ac:cxnSpMkLst>
            <pc:docMk/>
            <pc:sldMk cId="2267038628" sldId="392"/>
            <ac:cxnSpMk id="21" creationId="{70B9DB3F-FF93-1A16-AC53-C4D4EEE768E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2" creationId="{63AEF0BB-CAA8-C62D-5F08-3E2B227F2A87}"/>
          </ac:cxnSpMkLst>
        </pc:cxnChg>
        <pc:cxnChg chg="add mod">
          <ac:chgData name="代數白痴 顧" userId="316db6a4f7ef8138" providerId="LiveId" clId="{0A15C0E6-714F-4F6F-850F-6A8041AEC1A5}" dt="2023-11-23T07:40:10.282" v="46" actId="14100"/>
          <ac:cxnSpMkLst>
            <pc:docMk/>
            <pc:sldMk cId="2267038628" sldId="392"/>
            <ac:cxnSpMk id="25" creationId="{A20A6A7B-4410-AA2A-967C-AE99AB1A16B2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32" creationId="{413B11FE-B06F-24DB-E98F-ABCC11FC3A38}"/>
          </ac:cxnSpMkLst>
        </pc:cxnChg>
        <pc:cxnChg chg="add mod">
          <ac:chgData name="代數白痴 顧" userId="316db6a4f7ef8138" providerId="LiveId" clId="{0A15C0E6-714F-4F6F-850F-6A8041AEC1A5}" dt="2023-11-23T07:48:15.652" v="452" actId="1038"/>
          <ac:cxnSpMkLst>
            <pc:docMk/>
            <pc:sldMk cId="2267038628" sldId="392"/>
            <ac:cxnSpMk id="39" creationId="{75FA73E6-5EAD-4BF4-F56E-4E69DB44EBD2}"/>
          </ac:cxnSpMkLst>
        </pc:cxnChg>
        <pc:cxnChg chg="add mod">
          <ac:chgData name="代數白痴 顧" userId="316db6a4f7ef8138" providerId="LiveId" clId="{0A15C0E6-714F-4F6F-850F-6A8041AEC1A5}" dt="2023-11-23T07:48:24.121" v="514" actId="1037"/>
          <ac:cxnSpMkLst>
            <pc:docMk/>
            <pc:sldMk cId="2267038628" sldId="392"/>
            <ac:cxnSpMk id="41" creationId="{68E411A4-3239-8798-0528-FBE611582C6E}"/>
          </ac:cxnSpMkLst>
        </pc:cxnChg>
      </pc:sldChg>
      <pc:sldChg chg="modTransition">
        <pc:chgData name="代數白痴 顧" userId="316db6a4f7ef8138" providerId="LiveId" clId="{0A15C0E6-714F-4F6F-850F-6A8041AEC1A5}" dt="2023-11-23T07:50:05.294" v="580"/>
        <pc:sldMkLst>
          <pc:docMk/>
          <pc:sldMk cId="1591308755" sldId="394"/>
        </pc:sldMkLst>
      </pc:sldChg>
      <pc:sldChg chg="modTransition">
        <pc:chgData name="代數白痴 顧" userId="316db6a4f7ef8138" providerId="LiveId" clId="{0A15C0E6-714F-4F6F-850F-6A8041AEC1A5}" dt="2023-11-23T07:50:05.296" v="581"/>
        <pc:sldMkLst>
          <pc:docMk/>
          <pc:sldMk cId="699418842" sldId="395"/>
        </pc:sldMkLst>
      </pc:sldChg>
      <pc:sldChg chg="del modTransition">
        <pc:chgData name="代數白痴 顧" userId="316db6a4f7ef8138" providerId="LiveId" clId="{0A15C0E6-714F-4F6F-850F-6A8041AEC1A5}" dt="2023-11-23T07:49:03.830" v="575" actId="2696"/>
        <pc:sldMkLst>
          <pc:docMk/>
          <pc:sldMk cId="294983858" sldId="396"/>
        </pc:sldMkLst>
      </pc:sldChg>
      <pc:sldChg chg="add modTransition">
        <pc:chgData name="代數白痴 顧" userId="316db6a4f7ef8138" providerId="LiveId" clId="{0A15C0E6-714F-4F6F-850F-6A8041AEC1A5}" dt="2023-11-23T07:50:05.293" v="579"/>
        <pc:sldMkLst>
          <pc:docMk/>
          <pc:sldMk cId="1922349085" sldId="396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65C915E8-021A-44EF-B9EF-86A68958A3A8}"/>
    <pc:docChg chg="custSel addSld modSld">
      <pc:chgData name="代數白痴 顧" userId="316db6a4f7ef8138" providerId="LiveId" clId="{65C915E8-021A-44EF-B9EF-86A68958A3A8}" dt="2023-11-23T03:15:37.978" v="2091" actId="20577"/>
      <pc:docMkLst>
        <pc:docMk/>
      </pc:docMkLst>
      <pc:sldChg chg="addSp delSp modSp mod modTransition modAnim modNotesTx">
        <pc:chgData name="代數白痴 顧" userId="316db6a4f7ef8138" providerId="LiveId" clId="{65C915E8-021A-44EF-B9EF-86A68958A3A8}" dt="2023-11-23T03:15:37.978" v="2091" actId="20577"/>
        <pc:sldMkLst>
          <pc:docMk/>
          <pc:sldMk cId="2267038628" sldId="392"/>
        </pc:sldMkLst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7" creationId="{FCAA95CC-624E-DC4E-E76E-F492A137A366}"/>
          </ac:spMkLst>
        </pc:spChg>
        <pc:spChg chg="add mod or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5" creationId="{3A7407C0-064C-84D4-BC31-B4CE90E3A1F9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6" creationId="{5E961FB1-C737-469B-C0A6-08B0ABEF91E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7" creationId="{5DE7FFA1-3E01-B3D5-6E3F-26F1BB824384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8" creationId="{68360124-A015-9FEE-E11D-01DD74DA7AF3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9" creationId="{7866FC93-3C44-97EC-905B-D3C942060129}"/>
          </ac:spMkLst>
        </pc:spChg>
        <pc:spChg chg="add mod">
          <ac:chgData name="代數白痴 顧" userId="316db6a4f7ef8138" providerId="LiveId" clId="{65C915E8-021A-44EF-B9EF-86A68958A3A8}" dt="2023-11-23T03:04:21.953" v="738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65C915E8-021A-44EF-B9EF-86A68958A3A8}" dt="2023-11-23T02:56:42.052" v="5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65C915E8-021A-44EF-B9EF-86A68958A3A8}" dt="2023-11-23T02:59:33.254" v="682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65C915E8-021A-44EF-B9EF-86A68958A3A8}" dt="2023-11-23T03:01:21.193" v="724" actId="1076"/>
          <ac:spMkLst>
            <pc:docMk/>
            <pc:sldMk cId="2267038628" sldId="392"/>
            <ac:spMk id="34" creationId="{4A2403CA-354F-F5D9-43C3-268EB33594F3}"/>
          </ac:spMkLst>
        </pc:spChg>
        <pc:spChg chg="add mod ord">
          <ac:chgData name="代數白痴 顧" userId="316db6a4f7ef8138" providerId="LiveId" clId="{65C915E8-021A-44EF-B9EF-86A68958A3A8}" dt="2023-11-23T03:02:22.684" v="731" actId="167"/>
          <ac:spMkLst>
            <pc:docMk/>
            <pc:sldMk cId="2267038628" sldId="392"/>
            <ac:spMk id="35" creationId="{0D8A92DE-777C-870E-1DE4-7095DED03910}"/>
          </ac:spMkLst>
        </pc:spChg>
        <pc:spChg chg="add mod ord">
          <ac:chgData name="代數白痴 顧" userId="316db6a4f7ef8138" providerId="LiveId" clId="{65C915E8-021A-44EF-B9EF-86A68958A3A8}" dt="2023-11-23T03:05:44.291" v="749" actId="166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65C915E8-021A-44EF-B9EF-86A68958A3A8}" dt="2023-11-23T02:57:46.050" v="668" actId="20577"/>
          <ac:spMkLst>
            <pc:docMk/>
            <pc:sldMk cId="2267038628" sldId="392"/>
            <ac:spMk id="60" creationId="{90ECAF3B-FFFF-A531-AFBE-31708C7D891C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3" creationId="{5FE6FE95-37A0-2BCE-84C2-00D29CEA251D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4" creationId="{D955F680-AC17-E8BF-E16B-F1633683B71E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5" creationId="{74C6EA0B-FBDB-67EB-1DFA-AD1C902C9A2B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6" creationId="{8072A79B-3CDC-F5A3-6076-884E0E65BF6F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7" creationId="{BC485A20-6E21-8571-2AB2-C234BEB3E000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8" creationId="{0F6F9011-35FF-E6AB-0CC7-DC12320CEB1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9" creationId="{376497C3-3C5E-898E-12A6-DC5FF1B1979A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0" creationId="{F16BF6EF-80FB-E120-23F7-20FAFDB761D2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1" creationId="{954A54D2-8234-A325-7EB9-FA809EC38B67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6" creationId="{6BB2E3FA-C824-249B-F595-72928A529E0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7" creationId="{527C7271-D6F7-BCD4-2661-2558511245D8}"/>
          </ac:spMkLst>
        </pc:s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39" creationId="{235556D7-168B-3F00-B796-E53CF8D62BC9}"/>
          </ac:grpSpMkLst>
        </pc:gr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40" creationId="{BACE3E4C-FD0E-D874-F60E-649C71A7E7FB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58" creationId="{A4EFDD71-28E7-4F84-F16D-101B7067A024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66" creationId="{CE4BA9F4-465C-26E9-C555-C0D61616A54A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71" creationId="{68FD0BC4-30D1-7E07-6D8A-CAB292CEEC0F}"/>
          </ac:grpSpMkLst>
        </pc:grpChg>
        <pc:grpChg chg="del">
          <ac:chgData name="代數白痴 顧" userId="316db6a4f7ef8138" providerId="LiveId" clId="{65C915E8-021A-44EF-B9EF-86A68958A3A8}" dt="2023-11-23T02:45:45.509" v="0" actId="478"/>
          <ac:grpSpMkLst>
            <pc:docMk/>
            <pc:sldMk cId="2267038628" sldId="392"/>
            <ac:grpSpMk id="75" creationId="{1CDD9D52-4592-017A-2839-21B041BB65B2}"/>
          </ac:grpSpMkLst>
        </pc:grpChg>
        <pc:graphicFrameChg chg="add mod">
          <ac:chgData name="代數白痴 顧" userId="316db6a4f7ef8138" providerId="LiveId" clId="{65C915E8-021A-44EF-B9EF-86A68958A3A8}" dt="2023-11-23T02:47:23.306" v="172" actId="1076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 del">
          <ac:chgData name="代數白痴 顧" userId="316db6a4f7ef8138" providerId="LiveId" clId="{65C915E8-021A-44EF-B9EF-86A68958A3A8}" dt="2023-11-23T02:56:57.018" v="588" actId="478"/>
          <ac:inkMkLst>
            <pc:docMk/>
            <pc:sldMk cId="2267038628" sldId="392"/>
            <ac:inkMk id="27" creationId="{A1075F96-BCD4-F35E-758E-2ACF4C6D2442}"/>
          </ac:inkMkLst>
        </pc:inkChg>
        <pc:cxnChg chg="add mod">
          <ac:chgData name="代數白痴 顧" userId="316db6a4f7ef8138" providerId="LiveId" clId="{65C915E8-021A-44EF-B9EF-86A68958A3A8}" dt="2023-11-23T02:49:44.410" v="304" actId="1038"/>
          <ac:cxnSpMkLst>
            <pc:docMk/>
            <pc:sldMk cId="2267038628" sldId="392"/>
            <ac:cxnSpMk id="3" creationId="{102E9660-DC1E-4D24-6B1A-6BF9FE74181F}"/>
          </ac:cxnSpMkLst>
        </pc:cxnChg>
        <pc:cxnChg chg="add mod">
          <ac:chgData name="代數白痴 顧" userId="316db6a4f7ef8138" providerId="LiveId" clId="{65C915E8-021A-44EF-B9EF-86A68958A3A8}" dt="2023-11-23T02:49:50.935" v="364" actId="1037"/>
          <ac:cxnSpMkLst>
            <pc:docMk/>
            <pc:sldMk cId="2267038628" sldId="392"/>
            <ac:cxnSpMk id="4" creationId="{0C0CF80B-5919-052D-32D6-9C8EF0D964D9}"/>
          </ac:cxnSpMkLst>
        </pc:cxnChg>
        <pc:cxnChg chg="add mod">
          <ac:chgData name="代數白痴 顧" userId="316db6a4f7ef8138" providerId="LiveId" clId="{65C915E8-021A-44EF-B9EF-86A68958A3A8}" dt="2023-11-23T02:49:55.302" v="404" actId="1037"/>
          <ac:cxnSpMkLst>
            <pc:docMk/>
            <pc:sldMk cId="2267038628" sldId="392"/>
            <ac:cxnSpMk id="5" creationId="{232BAB26-8A28-36E5-3044-17E717EBEEEA}"/>
          </ac:cxnSpMkLst>
        </pc:cxnChg>
        <pc:cxnChg chg="add 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6" creationId="{4C7DC91B-0F24-9770-F142-E21E50CB1D09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0" creationId="{3F44D874-20F3-5EFF-E2FA-A401DADE61D1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65C915E8-021A-44EF-B9EF-86A68958A3A8}" dt="2023-11-23T02:56:02.009" v="532" actId="478"/>
          <ac:cxnSpMkLst>
            <pc:docMk/>
            <pc:sldMk cId="2267038628" sldId="392"/>
            <ac:cxnSpMk id="24" creationId="{EF593009-72B8-476A-9FCC-73B661CEF675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25" creationId="{D5C50A3F-8909-AD59-5267-122C6C341B23}"/>
          </ac:cxnSpMkLst>
        </pc:cxnChg>
        <pc:cxnChg chg="add del mod">
          <ac:chgData name="代數白痴 顧" userId="316db6a4f7ef8138" providerId="LiveId" clId="{65C915E8-021A-44EF-B9EF-86A68958A3A8}" dt="2023-11-23T02:59:35.988" v="683" actId="478"/>
          <ac:cxnSpMkLst>
            <pc:docMk/>
            <pc:sldMk cId="2267038628" sldId="392"/>
            <ac:cxnSpMk id="30" creationId="{81222D75-E94F-50F2-A471-07F56B201A2B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8" creationId="{0A9AC69E-6173-AC42-B54A-0B50C4BB5079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65C915E8-021A-44EF-B9EF-86A68958A3A8}" dt="2023-11-23T02:45:45.509" v="0" actId="478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65C915E8-021A-44EF-B9EF-86A68958A3A8}" dt="2023-11-23T02:49:36.503" v="263" actId="1037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">
        <pc:chgData name="代數白痴 顧" userId="316db6a4f7ef8138" providerId="LiveId" clId="{65C915E8-021A-44EF-B9EF-86A68958A3A8}" dt="2023-11-23T02:56:45.743" v="587"/>
        <pc:sldMkLst>
          <pc:docMk/>
          <pc:sldMk cId="1303866225" sldId="393"/>
        </pc:sldMkLst>
      </pc:sldChg>
    </pc:docChg>
  </pc:docChgLst>
  <pc:docChgLst>
    <pc:chgData name="代數白痴 顧" userId="316db6a4f7ef8138" providerId="LiveId" clId="{388C25F8-4376-4B5B-942B-DED2ADAAFC2D}"/>
    <pc:docChg chg="custSel addSld delSld modSld">
      <pc:chgData name="代數白痴 顧" userId="316db6a4f7ef8138" providerId="LiveId" clId="{388C25F8-4376-4B5B-942B-DED2ADAAFC2D}" dt="2024-02-02T07:21:19.337" v="16" actId="2696"/>
      <pc:docMkLst>
        <pc:docMk/>
      </pc:docMkLst>
      <pc:sldChg chg="addSp delSp modSp add del mod">
        <pc:chgData name="代數白痴 顧" userId="316db6a4f7ef8138" providerId="LiveId" clId="{388C25F8-4376-4B5B-942B-DED2ADAAFC2D}" dt="2024-02-02T07:21:19.337" v="16" actId="2696"/>
        <pc:sldMkLst>
          <pc:docMk/>
          <pc:sldMk cId="3666251846" sldId="398"/>
        </pc:sldMkLst>
        <pc:spChg chg="del mod topLvl">
          <ac:chgData name="代數白痴 顧" userId="316db6a4f7ef8138" providerId="LiveId" clId="{388C25F8-4376-4B5B-942B-DED2ADAAFC2D}" dt="2024-02-02T07:01:08.046" v="3" actId="478"/>
          <ac:spMkLst>
            <pc:docMk/>
            <pc:sldMk cId="3666251846" sldId="398"/>
            <ac:spMk id="24" creationId="{15F63FD9-4909-3ADC-3228-891240DAD282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35" creationId="{E3FEB93D-E400-3887-5CEC-1E578EB30AE7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36" creationId="{FAAEA8CE-6D0F-FA66-BAA2-31A81E28BAE2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37" creationId="{8919BCD0-6A40-28EB-E48D-A6F04459C348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38" creationId="{E27798AE-E43F-37AC-E3A5-39C255F9B1A9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43" creationId="{62AE1175-5AEC-824F-776E-FE98460632D4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44" creationId="{9BF3A75E-EB90-1A8F-C22C-9FA12ECCD10F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61" creationId="{917F89B2-56AE-1E87-6960-03C891FE8B5B}"/>
          </ac:spMkLst>
        </pc:spChg>
        <pc:spChg chg="del">
          <ac:chgData name="代數白痴 顧" userId="316db6a4f7ef8138" providerId="LiveId" clId="{388C25F8-4376-4B5B-942B-DED2ADAAFC2D}" dt="2024-02-02T07:01:29.768" v="13" actId="478"/>
          <ac:spMkLst>
            <pc:docMk/>
            <pc:sldMk cId="3666251846" sldId="398"/>
            <ac:spMk id="62" creationId="{F5E96C5F-5850-AF92-7B2A-2E227F2F31F7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66" creationId="{EFA8AE7E-C860-F46C-F564-246A6CC04AFF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68" creationId="{C0E4C477-00A9-F074-D523-55735252469B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69" creationId="{26211D21-4DA1-085E-BD99-DC9EE7D2B727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71" creationId="{9F640B70-077D-2FE1-DFAC-CEF31E1E7337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72" creationId="{1BCFD829-9EA0-59F4-A579-30DD466655F3}"/>
          </ac:spMkLst>
        </pc:spChg>
        <pc:spChg chg="del">
          <ac:chgData name="代數白痴 顧" userId="316db6a4f7ef8138" providerId="LiveId" clId="{388C25F8-4376-4B5B-942B-DED2ADAAFC2D}" dt="2024-02-02T07:01:15.013" v="9" actId="478"/>
          <ac:spMkLst>
            <pc:docMk/>
            <pc:sldMk cId="3666251846" sldId="398"/>
            <ac:spMk id="73" creationId="{E43E4E20-DBED-3362-AB9C-4EDAB9C4BE2E}"/>
          </ac:spMkLst>
        </pc:spChg>
        <pc:spChg chg="del">
          <ac:chgData name="代數白痴 顧" userId="316db6a4f7ef8138" providerId="LiveId" clId="{388C25F8-4376-4B5B-942B-DED2ADAAFC2D}" dt="2024-02-02T07:01:13.540" v="7" actId="478"/>
          <ac:spMkLst>
            <pc:docMk/>
            <pc:sldMk cId="3666251846" sldId="398"/>
            <ac:spMk id="74" creationId="{5EF6224E-6620-22D8-1916-4BD9D1BDA85E}"/>
          </ac:spMkLst>
        </pc:spChg>
        <pc:spChg chg="del">
          <ac:chgData name="代數白痴 顧" userId="316db6a4f7ef8138" providerId="LiveId" clId="{388C25F8-4376-4B5B-942B-DED2ADAAFC2D}" dt="2024-02-02T07:01:15.846" v="10" actId="478"/>
          <ac:spMkLst>
            <pc:docMk/>
            <pc:sldMk cId="3666251846" sldId="398"/>
            <ac:spMk id="76" creationId="{A199CF7C-AEAF-BFA0-848B-F6F864ECC827}"/>
          </ac:spMkLst>
        </pc:spChg>
        <pc:spChg chg="del">
          <ac:chgData name="代數白痴 顧" userId="316db6a4f7ef8138" providerId="LiveId" clId="{388C25F8-4376-4B5B-942B-DED2ADAAFC2D}" dt="2024-02-02T07:01:14.202" v="8" actId="478"/>
          <ac:spMkLst>
            <pc:docMk/>
            <pc:sldMk cId="3666251846" sldId="398"/>
            <ac:spMk id="78" creationId="{6B8D44F8-F924-5D70-E087-EABA6808DE8F}"/>
          </ac:spMkLst>
        </pc:spChg>
        <pc:spChg chg="del">
          <ac:chgData name="代數白痴 顧" userId="316db6a4f7ef8138" providerId="LiveId" clId="{388C25F8-4376-4B5B-942B-DED2ADAAFC2D}" dt="2024-02-02T07:01:11.093" v="4" actId="478"/>
          <ac:spMkLst>
            <pc:docMk/>
            <pc:sldMk cId="3666251846" sldId="398"/>
            <ac:spMk id="79" creationId="{3250D9DA-255C-DF42-EE55-19A244E921BA}"/>
          </ac:spMkLst>
        </pc:spChg>
        <pc:spChg chg="del">
          <ac:chgData name="代數白痴 顧" userId="316db6a4f7ef8138" providerId="LiveId" clId="{388C25F8-4376-4B5B-942B-DED2ADAAFC2D}" dt="2024-02-02T07:01:16.640" v="11" actId="478"/>
          <ac:spMkLst>
            <pc:docMk/>
            <pc:sldMk cId="3666251846" sldId="398"/>
            <ac:spMk id="80" creationId="{F379688E-D59E-1E01-48BB-4A72EB9EBBD1}"/>
          </ac:spMkLst>
        </pc:spChg>
        <pc:spChg chg="del mod">
          <ac:chgData name="代數白痴 顧" userId="316db6a4f7ef8138" providerId="LiveId" clId="{388C25F8-4376-4B5B-942B-DED2ADAAFC2D}" dt="2024-02-02T07:01:12.167" v="6" actId="478"/>
          <ac:spMkLst>
            <pc:docMk/>
            <pc:sldMk cId="3666251846" sldId="398"/>
            <ac:spMk id="81" creationId="{60578709-BD20-3965-0A98-91B7FD9843FF}"/>
          </ac:spMkLst>
        </pc:spChg>
        <pc:grpChg chg="add mod">
          <ac:chgData name="代數白痴 顧" userId="316db6a4f7ef8138" providerId="LiveId" clId="{388C25F8-4376-4B5B-942B-DED2ADAAFC2D}" dt="2024-02-02T07:01:49.558" v="15" actId="14100"/>
          <ac:grpSpMkLst>
            <pc:docMk/>
            <pc:sldMk cId="3666251846" sldId="398"/>
            <ac:grpSpMk id="2" creationId="{793CDEF7-AE5A-F8C0-A18B-EA34DF0CE43A}"/>
          </ac:grpSpMkLst>
        </pc:grpChg>
        <pc:grpChg chg="del">
          <ac:chgData name="代數白痴 顧" userId="316db6a4f7ef8138" providerId="LiveId" clId="{388C25F8-4376-4B5B-942B-DED2ADAAFC2D}" dt="2024-02-02T07:01:05.245" v="2" actId="165"/>
          <ac:grpSpMkLst>
            <pc:docMk/>
            <pc:sldMk cId="3666251846" sldId="398"/>
            <ac:grpSpMk id="63" creationId="{26BEA494-5C7A-7406-E8AD-83C1D7BC3A2E}"/>
          </ac:grpSpMkLst>
        </pc:grpChg>
        <pc:cxnChg chg="del">
          <ac:chgData name="代數白痴 顧" userId="316db6a4f7ef8138" providerId="LiveId" clId="{388C25F8-4376-4B5B-942B-DED2ADAAFC2D}" dt="2024-02-02T07:01:08.046" v="3" actId="478"/>
          <ac:cxnSpMkLst>
            <pc:docMk/>
            <pc:sldMk cId="3666251846" sldId="398"/>
            <ac:cxnSpMk id="5" creationId="{43D75110-50A2-3167-2932-8F66EA5013CB}"/>
          </ac:cxnSpMkLst>
        </pc:cxnChg>
        <pc:cxnChg chg="del mod topLvl">
          <ac:chgData name="代數白痴 顧" userId="316db6a4f7ef8138" providerId="LiveId" clId="{388C25F8-4376-4B5B-942B-DED2ADAAFC2D}" dt="2024-02-02T07:01:08.046" v="3" actId="478"/>
          <ac:cxnSpMkLst>
            <pc:docMk/>
            <pc:sldMk cId="3666251846" sldId="398"/>
            <ac:cxnSpMk id="26" creationId="{D076CB7B-6009-94F5-20AB-2286ECAF59CD}"/>
          </ac:cxnSpMkLst>
        </pc:cxnChg>
        <pc:cxnChg chg="mod topLvl">
          <ac:chgData name="代數白痴 顧" userId="316db6a4f7ef8138" providerId="LiveId" clId="{388C25F8-4376-4B5B-942B-DED2ADAAFC2D}" dt="2024-02-02T07:01:45.272" v="14" actId="164"/>
          <ac:cxnSpMkLst>
            <pc:docMk/>
            <pc:sldMk cId="3666251846" sldId="398"/>
            <ac:cxnSpMk id="42" creationId="{31BA14CC-8607-0C94-6CF0-B578429A3261}"/>
          </ac:cxnSpMkLst>
        </pc:cxn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1AA93997-439D-4402-8FF6-B467EFD23413}"/>
    <pc:docChg chg="undo custSel addSld delSld modSld sldOrd">
      <pc:chgData name="代數白痴 顧" userId="316db6a4f7ef8138" providerId="LiveId" clId="{1AA93997-439D-4402-8FF6-B467EFD23413}" dt="2024-03-20T05:11:53.076" v="1322" actId="20577"/>
      <pc:docMkLst>
        <pc:docMk/>
      </pc:docMkLst>
      <pc:sldChg chg="del ord">
        <pc:chgData name="代數白痴 顧" userId="316db6a4f7ef8138" providerId="LiveId" clId="{1AA93997-439D-4402-8FF6-B467EFD23413}" dt="2024-03-20T05:11:40.632" v="1321" actId="2696"/>
        <pc:sldMkLst>
          <pc:docMk/>
          <pc:sldMk cId="3174299720" sldId="399"/>
        </pc:sldMkLst>
      </pc:sldChg>
      <pc:sldChg chg="addSp delSp modSp add mod modNotesTx">
        <pc:chgData name="代數白痴 顧" userId="316db6a4f7ef8138" providerId="LiveId" clId="{1AA93997-439D-4402-8FF6-B467EFD23413}" dt="2024-03-20T05:11:53.076" v="1322" actId="20577"/>
        <pc:sldMkLst>
          <pc:docMk/>
          <pc:sldMk cId="2002568168" sldId="400"/>
        </pc:sldMkLst>
        <pc:spChg chg="mod">
          <ac:chgData name="代數白痴 顧" userId="316db6a4f7ef8138" providerId="LiveId" clId="{1AA93997-439D-4402-8FF6-B467EFD23413}" dt="2024-03-20T04:57:24.799" v="368" actId="1035"/>
          <ac:spMkLst>
            <pc:docMk/>
            <pc:sldMk cId="2002568168" sldId="400"/>
            <ac:spMk id="6" creationId="{CEEB7751-993F-9058-CC83-7E99352B29AD}"/>
          </ac:spMkLst>
        </pc:spChg>
        <pc:spChg chg="add 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9" creationId="{9FF010B8-B5F9-634B-EF96-26A2B7ED7BC1}"/>
          </ac:spMkLst>
        </pc:spChg>
        <pc:spChg chg="add 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10" creationId="{44134916-D2B4-0B91-BBEF-76911512E3C2}"/>
          </ac:spMkLst>
        </pc:spChg>
        <pc:spChg chg="add 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11" creationId="{E3C4068B-919E-56C2-3D9A-A0BC9FA243C2}"/>
          </ac:spMkLst>
        </pc:spChg>
        <pc:spChg chg="del mod">
          <ac:chgData name="代數白痴 顧" userId="316db6a4f7ef8138" providerId="LiveId" clId="{1AA93997-439D-4402-8FF6-B467EFD23413}" dt="2024-03-20T04:53:04.499" v="3" actId="478"/>
          <ac:spMkLst>
            <pc:docMk/>
            <pc:sldMk cId="2002568168" sldId="400"/>
            <ac:spMk id="14" creationId="{2C6AA5E5-5773-B058-FF38-E4962F9D45D9}"/>
          </ac:spMkLst>
        </pc:spChg>
        <pc:spChg chg="del">
          <ac:chgData name="代數白痴 顧" userId="316db6a4f7ef8138" providerId="LiveId" clId="{1AA93997-439D-4402-8FF6-B467EFD23413}" dt="2024-03-20T04:53:05.684" v="5" actId="478"/>
          <ac:spMkLst>
            <pc:docMk/>
            <pc:sldMk cId="2002568168" sldId="400"/>
            <ac:spMk id="16" creationId="{4D732A4E-17E8-A91D-A4CD-A93136EA1641}"/>
          </ac:spMkLst>
        </pc:spChg>
        <pc:spChg chg="add 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17" creationId="{0D2E2C52-4FAD-6474-9630-31331474FD07}"/>
          </ac:spMkLst>
        </pc:spChg>
        <pc:spChg chg="del mod topLvl">
          <ac:chgData name="代數白痴 顧" userId="316db6a4f7ef8138" providerId="LiveId" clId="{1AA93997-439D-4402-8FF6-B467EFD23413}" dt="2024-03-20T05:01:20.831" v="466" actId="478"/>
          <ac:spMkLst>
            <pc:docMk/>
            <pc:sldMk cId="2002568168" sldId="400"/>
            <ac:spMk id="18" creationId="{A40B4511-D7EE-4CEA-A0A1-75CAE649E4F9}"/>
          </ac:spMkLst>
        </pc:spChg>
        <pc:spChg chg="del mod topLvl">
          <ac:chgData name="代數白痴 顧" userId="316db6a4f7ef8138" providerId="LiveId" clId="{1AA93997-439D-4402-8FF6-B467EFD23413}" dt="2024-03-20T05:01:20.831" v="466" actId="478"/>
          <ac:spMkLst>
            <pc:docMk/>
            <pc:sldMk cId="2002568168" sldId="400"/>
            <ac:spMk id="19" creationId="{37387CC8-3139-E8CA-09D0-036BB9780E9F}"/>
          </ac:spMkLst>
        </pc:spChg>
        <pc:spChg chg="del mod topLvl">
          <ac:chgData name="代數白痴 顧" userId="316db6a4f7ef8138" providerId="LiveId" clId="{1AA93997-439D-4402-8FF6-B467EFD23413}" dt="2024-03-20T05:01:20.831" v="466" actId="478"/>
          <ac:spMkLst>
            <pc:docMk/>
            <pc:sldMk cId="2002568168" sldId="400"/>
            <ac:spMk id="20" creationId="{73A34C49-BCE5-F460-512A-C3E4FAB44120}"/>
          </ac:spMkLst>
        </pc:spChg>
        <pc:spChg chg="del mod topLvl">
          <ac:chgData name="代數白痴 顧" userId="316db6a4f7ef8138" providerId="LiveId" clId="{1AA93997-439D-4402-8FF6-B467EFD23413}" dt="2024-03-20T05:01:20.831" v="466" actId="478"/>
          <ac:spMkLst>
            <pc:docMk/>
            <pc:sldMk cId="2002568168" sldId="400"/>
            <ac:spMk id="21" creationId="{35BC9DE3-903C-7172-F9D8-CDFDA7C05BD6}"/>
          </ac:spMkLst>
        </pc:spChg>
        <pc:spChg chg="del mod topLvl">
          <ac:chgData name="代數白痴 顧" userId="316db6a4f7ef8138" providerId="LiveId" clId="{1AA93997-439D-4402-8FF6-B467EFD23413}" dt="2024-03-20T05:01:20.831" v="466" actId="478"/>
          <ac:spMkLst>
            <pc:docMk/>
            <pc:sldMk cId="2002568168" sldId="400"/>
            <ac:spMk id="22" creationId="{42F816D9-8BAC-19EB-9AAB-11D316EF5BD7}"/>
          </ac:spMkLst>
        </pc:spChg>
        <pc:spChg chg="add 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26" creationId="{B3139587-9B36-7CD4-B29D-5705D3BCE73B}"/>
          </ac:spMkLst>
        </pc:spChg>
        <pc:spChg chg="mod topLvl">
          <ac:chgData name="代數白痴 顧" userId="316db6a4f7ef8138" providerId="LiveId" clId="{1AA93997-439D-4402-8FF6-B467EFD23413}" dt="2024-03-20T05:09:18.884" v="966" actId="20577"/>
          <ac:spMkLst>
            <pc:docMk/>
            <pc:sldMk cId="2002568168" sldId="400"/>
            <ac:spMk id="28" creationId="{DD0456EB-916B-B09D-EE0B-4400A60A7710}"/>
          </ac:spMkLst>
        </pc:spChg>
        <pc:spChg chg="add mod">
          <ac:chgData name="代數白痴 顧" userId="316db6a4f7ef8138" providerId="LiveId" clId="{1AA93997-439D-4402-8FF6-B467EFD23413}" dt="2024-03-20T05:03:12.691" v="479" actId="692"/>
          <ac:spMkLst>
            <pc:docMk/>
            <pc:sldMk cId="2002568168" sldId="400"/>
            <ac:spMk id="30" creationId="{00BFCEAB-27E1-B723-B96C-B7450C03B13C}"/>
          </ac:spMkLst>
        </pc:spChg>
        <pc:spChg chg="add mod">
          <ac:chgData name="代數白痴 顧" userId="316db6a4f7ef8138" providerId="LiveId" clId="{1AA93997-439D-4402-8FF6-B467EFD23413}" dt="2024-03-20T05:03:16.847" v="480" actId="692"/>
          <ac:spMkLst>
            <pc:docMk/>
            <pc:sldMk cId="2002568168" sldId="400"/>
            <ac:spMk id="31" creationId="{C501F80C-B55A-8BFB-4E4F-DDDB79A27B07}"/>
          </ac:spMkLst>
        </pc:spChg>
        <pc:spChg chg="add mod">
          <ac:chgData name="代數白痴 顧" userId="316db6a4f7ef8138" providerId="LiveId" clId="{1AA93997-439D-4402-8FF6-B467EFD23413}" dt="2024-03-20T05:03:31.531" v="486" actId="1036"/>
          <ac:spMkLst>
            <pc:docMk/>
            <pc:sldMk cId="2002568168" sldId="400"/>
            <ac:spMk id="32" creationId="{49E7A857-5529-580F-C289-908025A07D0A}"/>
          </ac:spMkLst>
        </pc:spChg>
        <pc:spChg chg="add mod">
          <ac:chgData name="代數白痴 顧" userId="316db6a4f7ef8138" providerId="LiveId" clId="{1AA93997-439D-4402-8FF6-B467EFD23413}" dt="2024-03-20T05:04:34.737" v="506" actId="1076"/>
          <ac:spMkLst>
            <pc:docMk/>
            <pc:sldMk cId="2002568168" sldId="400"/>
            <ac:spMk id="33" creationId="{68D73627-6CC4-7AAF-B1B7-A2642CA7CF2D}"/>
          </ac:spMkLst>
        </pc:spChg>
        <pc:spChg chg="add mod">
          <ac:chgData name="代數白痴 顧" userId="316db6a4f7ef8138" providerId="LiveId" clId="{1AA93997-439D-4402-8FF6-B467EFD23413}" dt="2024-03-20T05:04:25.329" v="504" actId="1076"/>
          <ac:spMkLst>
            <pc:docMk/>
            <pc:sldMk cId="2002568168" sldId="400"/>
            <ac:spMk id="34" creationId="{899740C3-C1F6-67EF-FC95-03CD1C5D535E}"/>
          </ac:spMkLst>
        </pc:spChg>
        <pc:spChg chg="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40" creationId="{C73E72E0-965C-F8F9-E4FF-A2B1DAE0DC9D}"/>
          </ac:spMkLst>
        </pc:spChg>
        <pc:spChg chg="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41" creationId="{DFFD671E-7D62-8CDF-041B-DCBF3B3F3AFF}"/>
          </ac:spMkLst>
        </pc:spChg>
        <pc:spChg chg="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42" creationId="{CD1B7282-2562-2721-397F-7F73AE7C95FD}"/>
          </ac:spMkLst>
        </pc:spChg>
        <pc:spChg chg="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43" creationId="{3500D3E4-F32E-A928-6B56-C861AA26467F}"/>
          </ac:spMkLst>
        </pc:spChg>
        <pc:spChg chg="del">
          <ac:chgData name="代數白痴 顧" userId="316db6a4f7ef8138" providerId="LiveId" clId="{1AA93997-439D-4402-8FF6-B467EFD23413}" dt="2024-03-20T04:53:05.053" v="4" actId="478"/>
          <ac:spMkLst>
            <pc:docMk/>
            <pc:sldMk cId="2002568168" sldId="400"/>
            <ac:spMk id="44" creationId="{D0C7C1EE-3E22-B171-0748-2709849538B9}"/>
          </ac:spMkLst>
        </pc:spChg>
        <pc:spChg chg="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45" creationId="{98343EE8-B01F-E722-531C-23212FA58708}"/>
          </ac:spMkLst>
        </pc:spChg>
        <pc:spChg chg="mod topLvl">
          <ac:chgData name="代數白痴 顧" userId="316db6a4f7ef8138" providerId="LiveId" clId="{1AA93997-439D-4402-8FF6-B467EFD23413}" dt="2024-03-20T05:10:04.038" v="977" actId="947"/>
          <ac:spMkLst>
            <pc:docMk/>
            <pc:sldMk cId="2002568168" sldId="400"/>
            <ac:spMk id="52" creationId="{AA1D6992-C3F4-8400-1B34-6E1E0CD1D94F}"/>
          </ac:spMkLst>
        </pc:spChg>
        <pc:spChg chg="mod topLvl">
          <ac:chgData name="代數白痴 顧" userId="316db6a4f7ef8138" providerId="LiveId" clId="{1AA93997-439D-4402-8FF6-B467EFD23413}" dt="2024-03-20T05:01:02.332" v="458" actId="165"/>
          <ac:spMkLst>
            <pc:docMk/>
            <pc:sldMk cId="2002568168" sldId="400"/>
            <ac:spMk id="55" creationId="{AFD9F53A-8D21-1D2F-8D1E-F745BAED4930}"/>
          </ac:spMkLst>
        </pc:spChg>
        <pc:spChg chg="mod topLvl">
          <ac:chgData name="代數白痴 顧" userId="316db6a4f7ef8138" providerId="LiveId" clId="{1AA93997-439D-4402-8FF6-B467EFD23413}" dt="2024-03-20T05:01:02.332" v="458" actId="165"/>
          <ac:spMkLst>
            <pc:docMk/>
            <pc:sldMk cId="2002568168" sldId="400"/>
            <ac:spMk id="56" creationId="{980E1D83-634D-D3F7-AC8D-A5CC10E617AA}"/>
          </ac:spMkLst>
        </pc:spChg>
        <pc:spChg chg="mod topLvl">
          <ac:chgData name="代數白痴 顧" userId="316db6a4f7ef8138" providerId="LiveId" clId="{1AA93997-439D-4402-8FF6-B467EFD23413}" dt="2024-03-20T05:03:52.529" v="491" actId="1076"/>
          <ac:spMkLst>
            <pc:docMk/>
            <pc:sldMk cId="2002568168" sldId="400"/>
            <ac:spMk id="65" creationId="{458F5F73-03D4-E675-76FD-19693FD0F61A}"/>
          </ac:spMkLst>
        </pc:spChg>
        <pc:spChg chg="mod topLvl">
          <ac:chgData name="代數白痴 顧" userId="316db6a4f7ef8138" providerId="LiveId" clId="{1AA93997-439D-4402-8FF6-B467EFD23413}" dt="2024-03-20T05:03:49.560" v="490" actId="1076"/>
          <ac:spMkLst>
            <pc:docMk/>
            <pc:sldMk cId="2002568168" sldId="400"/>
            <ac:spMk id="66" creationId="{E906DE12-DC24-FC83-C206-5F1559B07C29}"/>
          </ac:spMkLst>
        </pc:spChg>
        <pc:spChg chg="mod topLvl">
          <ac:chgData name="代數白痴 顧" userId="316db6a4f7ef8138" providerId="LiveId" clId="{1AA93997-439D-4402-8FF6-B467EFD23413}" dt="2024-03-20T05:03:58.913" v="492" actId="1076"/>
          <ac:spMkLst>
            <pc:docMk/>
            <pc:sldMk cId="2002568168" sldId="400"/>
            <ac:spMk id="67" creationId="{8B42F1A6-14F5-DB76-3A57-262526FA2D10}"/>
          </ac:spMkLst>
        </pc:spChg>
        <pc:spChg chg="mod topLvl">
          <ac:chgData name="代數白痴 顧" userId="316db6a4f7ef8138" providerId="LiveId" clId="{1AA93997-439D-4402-8FF6-B467EFD23413}" dt="2024-03-20T05:04:03.929" v="493" actId="1076"/>
          <ac:spMkLst>
            <pc:docMk/>
            <pc:sldMk cId="2002568168" sldId="400"/>
            <ac:spMk id="68" creationId="{15A15F28-B1B0-ACA2-2906-2CDF8553FECF}"/>
          </ac:spMkLst>
        </pc:spChg>
        <pc:spChg chg="mod topLvl">
          <ac:chgData name="代數白痴 顧" userId="316db6a4f7ef8138" providerId="LiveId" clId="{1AA93997-439D-4402-8FF6-B467EFD23413}" dt="2024-03-20T05:04:31.369" v="505" actId="1076"/>
          <ac:spMkLst>
            <pc:docMk/>
            <pc:sldMk cId="2002568168" sldId="400"/>
            <ac:spMk id="69" creationId="{6A44CB1E-18FE-A8CB-0529-7FD1915B2AE9}"/>
          </ac:spMkLst>
        </pc:spChg>
        <pc:grpChg chg="del">
          <ac:chgData name="代數白痴 顧" userId="316db6a4f7ef8138" providerId="LiveId" clId="{1AA93997-439D-4402-8FF6-B467EFD23413}" dt="2024-03-20T04:53:01.989" v="1" actId="478"/>
          <ac:grpSpMkLst>
            <pc:docMk/>
            <pc:sldMk cId="2002568168" sldId="400"/>
            <ac:grpSpMk id="15" creationId="{1E9A1610-66F8-2A0C-F6C6-E18FE45F879B}"/>
          </ac:grpSpMkLst>
        </pc:grpChg>
        <pc:grpChg chg="del mod topLvl">
          <ac:chgData name="代數白痴 顧" userId="316db6a4f7ef8138" providerId="LiveId" clId="{1AA93997-439D-4402-8FF6-B467EFD23413}" dt="2024-03-20T05:01:09.243" v="460" actId="165"/>
          <ac:grpSpMkLst>
            <pc:docMk/>
            <pc:sldMk cId="2002568168" sldId="400"/>
            <ac:grpSpMk id="24" creationId="{2A890370-EF2A-2F90-CFC9-F2BF1E23E46C}"/>
          </ac:grpSpMkLst>
        </pc:grpChg>
        <pc:grpChg chg="del">
          <ac:chgData name="代數白痴 顧" userId="316db6a4f7ef8138" providerId="LiveId" clId="{1AA93997-439D-4402-8FF6-B467EFD23413}" dt="2024-03-20T05:01:02.332" v="458" actId="165"/>
          <ac:grpSpMkLst>
            <pc:docMk/>
            <pc:sldMk cId="2002568168" sldId="400"/>
            <ac:grpSpMk id="25" creationId="{943BED93-F276-6192-2B67-904AFD78C3D9}"/>
          </ac:grpSpMkLst>
        </pc:grpChg>
        <pc:picChg chg="add del mod ord">
          <ac:chgData name="代數白痴 顧" userId="316db6a4f7ef8138" providerId="LiveId" clId="{1AA93997-439D-4402-8FF6-B467EFD23413}" dt="2024-03-20T05:00:42.406" v="456" actId="478"/>
          <ac:picMkLst>
            <pc:docMk/>
            <pc:sldMk cId="2002568168" sldId="400"/>
            <ac:picMk id="8" creationId="{BAE1FFF8-EDFD-CF01-B41C-F880783B4E6C}"/>
          </ac:picMkLst>
        </pc:picChg>
        <pc:picChg chg="add del mod">
          <ac:chgData name="代數白痴 顧" userId="316db6a4f7ef8138" providerId="LiveId" clId="{1AA93997-439D-4402-8FF6-B467EFD23413}" dt="2024-03-20T05:04:36.589" v="507" actId="478"/>
          <ac:picMkLst>
            <pc:docMk/>
            <pc:sldMk cId="2002568168" sldId="400"/>
            <ac:picMk id="29" creationId="{481C69C2-37F7-0681-1712-8424992C288F}"/>
          </ac:picMkLst>
        </pc:picChg>
        <pc:cxnChg chg="add mod">
          <ac:chgData name="代數白痴 顧" userId="316db6a4f7ef8138" providerId="LiveId" clId="{1AA93997-439D-4402-8FF6-B467EFD23413}" dt="2024-03-20T04:57:36.210" v="420" actId="1038"/>
          <ac:cxnSpMkLst>
            <pc:docMk/>
            <pc:sldMk cId="2002568168" sldId="400"/>
            <ac:cxnSpMk id="2" creationId="{B1610E80-6056-732B-C8BB-1A115F264C28}"/>
          </ac:cxnSpMkLst>
        </pc:cxnChg>
        <pc:cxnChg chg="mod">
          <ac:chgData name="代數白痴 顧" userId="316db6a4f7ef8138" providerId="LiveId" clId="{1AA93997-439D-4402-8FF6-B467EFD23413}" dt="2024-03-20T04:57:05.862" v="299" actId="1037"/>
          <ac:cxnSpMkLst>
            <pc:docMk/>
            <pc:sldMk cId="2002568168" sldId="400"/>
            <ac:cxnSpMk id="3" creationId="{3F8736C3-E6C4-8592-8A97-12993B79DE39}"/>
          </ac:cxnSpMkLst>
        </pc:cxnChg>
        <pc:cxnChg chg="mod">
          <ac:chgData name="代數白痴 顧" userId="316db6a4f7ef8138" providerId="LiveId" clId="{1AA93997-439D-4402-8FF6-B467EFD23413}" dt="2024-03-20T04:57:11.515" v="303" actId="1038"/>
          <ac:cxnSpMkLst>
            <pc:docMk/>
            <pc:sldMk cId="2002568168" sldId="400"/>
            <ac:cxnSpMk id="4" creationId="{03FCA809-2ECE-43BF-FFC2-548A12A7F852}"/>
          </ac:cxnSpMkLst>
        </pc:cxnChg>
        <pc:cxnChg chg="mod">
          <ac:chgData name="代數白痴 顧" userId="316db6a4f7ef8138" providerId="LiveId" clId="{1AA93997-439D-4402-8FF6-B467EFD23413}" dt="2024-03-20T04:57:40.232" v="421" actId="1038"/>
          <ac:cxnSpMkLst>
            <pc:docMk/>
            <pc:sldMk cId="2002568168" sldId="400"/>
            <ac:cxnSpMk id="5" creationId="{C2A41D06-6A18-02C1-DCFC-0C15EF52CAFF}"/>
          </ac:cxnSpMkLst>
        </pc:cxnChg>
        <pc:cxnChg chg="add mod">
          <ac:chgData name="代數白痴 顧" userId="316db6a4f7ef8138" providerId="LiveId" clId="{1AA93997-439D-4402-8FF6-B467EFD23413}" dt="2024-03-20T05:10:46.678" v="1076" actId="1036"/>
          <ac:cxnSpMkLst>
            <pc:docMk/>
            <pc:sldMk cId="2002568168" sldId="400"/>
            <ac:cxnSpMk id="35" creationId="{167E1449-D29C-1813-C20D-A64DDB752E9C}"/>
          </ac:cxnSpMkLst>
        </pc:cxnChg>
        <pc:cxnChg chg="add mod">
          <ac:chgData name="代數白痴 顧" userId="316db6a4f7ef8138" providerId="LiveId" clId="{1AA93997-439D-4402-8FF6-B467EFD23413}" dt="2024-03-20T05:11:30.008" v="1320" actId="1037"/>
          <ac:cxnSpMkLst>
            <pc:docMk/>
            <pc:sldMk cId="2002568168" sldId="400"/>
            <ac:cxnSpMk id="36" creationId="{725FAB0F-403B-BFD5-2BD0-AC7E204903B9}"/>
          </ac:cxnSpMkLst>
        </pc:cxnChg>
        <pc:cxnChg chg="add mod">
          <ac:chgData name="代數白痴 顧" userId="316db6a4f7ef8138" providerId="LiveId" clId="{1AA93997-439D-4402-8FF6-B467EFD23413}" dt="2024-03-20T05:11:14.687" v="1236" actId="1037"/>
          <ac:cxnSpMkLst>
            <pc:docMk/>
            <pc:sldMk cId="2002568168" sldId="400"/>
            <ac:cxnSpMk id="37" creationId="{2D2CB6E5-A56F-FC86-796B-3C9D1685291C}"/>
          </ac:cxnSpMkLst>
        </pc:cxnChg>
        <pc:cxnChg chg="add mod">
          <ac:chgData name="代數白痴 顧" userId="316db6a4f7ef8138" providerId="LiveId" clId="{1AA93997-439D-4402-8FF6-B467EFD23413}" dt="2024-03-20T05:11:25.906" v="1316" actId="1037"/>
          <ac:cxnSpMkLst>
            <pc:docMk/>
            <pc:sldMk cId="2002568168" sldId="400"/>
            <ac:cxnSpMk id="38" creationId="{C6772437-29B0-AA38-C372-62A187EC3C22}"/>
          </ac:cxnSpMkLst>
        </pc:cxnChg>
        <pc:cxnChg chg="mod topLvl">
          <ac:chgData name="代數白痴 顧" userId="316db6a4f7ef8138" providerId="LiveId" clId="{1AA93997-439D-4402-8FF6-B467EFD23413}" dt="2024-03-20T05:10:22.437" v="1033" actId="1038"/>
          <ac:cxnSpMkLst>
            <pc:docMk/>
            <pc:sldMk cId="2002568168" sldId="400"/>
            <ac:cxnSpMk id="48" creationId="{68834B9C-B3D8-A6AC-B94F-58DA83B014CC}"/>
          </ac:cxnSpMkLst>
        </pc:cxnChg>
        <pc:cxnChg chg="mod topLvl">
          <ac:chgData name="代數白痴 顧" userId="316db6a4f7ef8138" providerId="LiveId" clId="{1AA93997-439D-4402-8FF6-B467EFD23413}" dt="2024-03-20T05:10:30.011" v="1043" actId="1038"/>
          <ac:cxnSpMkLst>
            <pc:docMk/>
            <pc:sldMk cId="2002568168" sldId="400"/>
            <ac:cxnSpMk id="49" creationId="{9C4233AC-1A46-39F6-E3DC-D6B90B26609F}"/>
          </ac:cxnSpMkLst>
        </pc:cxnChg>
        <pc:cxnChg chg="mod topLvl">
          <ac:chgData name="代數白痴 顧" userId="316db6a4f7ef8138" providerId="LiveId" clId="{1AA93997-439D-4402-8FF6-B467EFD23413}" dt="2024-03-20T05:10:37.067" v="1067" actId="1037"/>
          <ac:cxnSpMkLst>
            <pc:docMk/>
            <pc:sldMk cId="2002568168" sldId="400"/>
            <ac:cxnSpMk id="50" creationId="{CE7D25A2-2479-B9C2-BE7E-7EC58120BD13}"/>
          </ac:cxnSpMkLst>
        </pc:cxnChg>
        <pc:cxnChg chg="mod topLvl">
          <ac:chgData name="代數白痴 顧" userId="316db6a4f7ef8138" providerId="LiveId" clId="{1AA93997-439D-4402-8FF6-B467EFD23413}" dt="2024-03-20T05:01:02.332" v="458" actId="165"/>
          <ac:cxnSpMkLst>
            <pc:docMk/>
            <pc:sldMk cId="2002568168" sldId="400"/>
            <ac:cxnSpMk id="54" creationId="{C85B2D53-5B5A-9AC0-2275-87E619C4DFE5}"/>
          </ac:cxnSpMkLst>
        </pc:cxnChg>
      </pc:sldChg>
    </pc:docChg>
  </pc:docChgLst>
  <pc:docChgLst>
    <pc:chgData name="代數白痴 顧" userId="316db6a4f7ef8138" providerId="LiveId" clId="{1ACC6286-A0B0-43F2-866A-AE5540C70A25}"/>
    <pc:docChg chg="custSel modSld">
      <pc:chgData name="代數白痴 顧" userId="316db6a4f7ef8138" providerId="LiveId" clId="{1ACC6286-A0B0-43F2-866A-AE5540C70A25}" dt="2023-12-14T03:27:37.546" v="1270"/>
      <pc:docMkLst>
        <pc:docMk/>
      </pc:docMkLst>
      <pc:sldChg chg="addSp delSp modSp mod modTransition">
        <pc:chgData name="代數白痴 顧" userId="316db6a4f7ef8138" providerId="LiveId" clId="{1ACC6286-A0B0-43F2-866A-AE5540C70A25}" dt="2023-12-14T03:27:37.546" v="1270"/>
        <pc:sldMkLst>
          <pc:docMk/>
          <pc:sldMk cId="2654160764" sldId="397"/>
        </pc:sldMkLst>
        <pc:spChg chg="mod">
          <ac:chgData name="代數白痴 顧" userId="316db6a4f7ef8138" providerId="LiveId" clId="{1ACC6286-A0B0-43F2-866A-AE5540C70A25}" dt="2023-12-14T02:43:47.496" v="575" actId="20577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1ACC6286-A0B0-43F2-866A-AE5540C70A25}" dt="2023-12-14T03:24:11.209" v="1235" actId="164"/>
          <ac:spMkLst>
            <pc:docMk/>
            <pc:sldMk cId="2654160764" sldId="397"/>
            <ac:spMk id="11" creationId="{4A767CBD-1679-78F5-468C-2A9490F55AF4}"/>
          </ac:spMkLst>
        </pc:spChg>
        <pc:spChg chg="add mod">
          <ac:chgData name="代數白痴 顧" userId="316db6a4f7ef8138" providerId="LiveId" clId="{1ACC6286-A0B0-43F2-866A-AE5540C70A25}" dt="2023-12-14T03:26:41.645" v="1264" actId="1038"/>
          <ac:spMkLst>
            <pc:docMk/>
            <pc:sldMk cId="2654160764" sldId="397"/>
            <ac:spMk id="14" creationId="{5FD19358-B7D6-24D7-0928-DAD52F778E32}"/>
          </ac:spMkLst>
        </pc:spChg>
        <pc:spChg chg="add del mod">
          <ac:chgData name="代數白痴 顧" userId="316db6a4f7ef8138" providerId="LiveId" clId="{1ACC6286-A0B0-43F2-866A-AE5540C70A25}" dt="2023-12-14T02:49:05.851" v="674" actId="478"/>
          <ac:spMkLst>
            <pc:docMk/>
            <pc:sldMk cId="2654160764" sldId="397"/>
            <ac:spMk id="16" creationId="{5769211A-BF85-0DFC-B585-82104F8C9DF0}"/>
          </ac:spMkLst>
        </pc:spChg>
        <pc:spChg chg="del">
          <ac:chgData name="代數白痴 顧" userId="316db6a4f7ef8138" providerId="LiveId" clId="{1ACC6286-A0B0-43F2-866A-AE5540C70A25}" dt="2023-12-14T02:39:28.345" v="47" actId="478"/>
          <ac:spMkLst>
            <pc:docMk/>
            <pc:sldMk cId="2654160764" sldId="397"/>
            <ac:spMk id="17" creationId="{6AA23277-3542-8774-314E-290026B8354B}"/>
          </ac:spMkLst>
        </pc:spChg>
        <pc:spChg chg="mod">
          <ac:chgData name="代數白痴 顧" userId="316db6a4f7ef8138" providerId="LiveId" clId="{1ACC6286-A0B0-43F2-866A-AE5540C70A25}" dt="2023-12-14T02:39:04.071" v="33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1ACC6286-A0B0-43F2-866A-AE5540C70A25}" dt="2023-12-14T03:22:41.861" v="1076" actId="20577"/>
          <ac:spMkLst>
            <pc:docMk/>
            <pc:sldMk cId="2654160764" sldId="397"/>
            <ac:spMk id="28" creationId="{093521CA-8655-42E0-89E7-F1E7A1B22C00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29" creationId="{08236550-0372-D4A8-5FDF-5E2252FC8C96}"/>
          </ac:spMkLst>
        </pc:spChg>
        <pc:spChg chg="mod">
          <ac:chgData name="代數白痴 顧" userId="316db6a4f7ef8138" providerId="LiveId" clId="{1ACC6286-A0B0-43F2-866A-AE5540C70A25}" dt="2023-12-14T03:24:48.506" v="1244" actId="1076"/>
          <ac:spMkLst>
            <pc:docMk/>
            <pc:sldMk cId="2654160764" sldId="397"/>
            <ac:spMk id="30" creationId="{33FB050E-5BB1-CEAF-93CD-9BC54960FFF6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31" creationId="{466D78C6-FBF2-43DB-D75C-542FE70C4E24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33" creationId="{E4EF2892-2AB2-784F-C690-343A15D93462}"/>
          </ac:spMkLst>
        </pc:spChg>
        <pc:spChg chg="add del mod ord">
          <ac:chgData name="代數白痴 顧" userId="316db6a4f7ef8138" providerId="LiveId" clId="{1ACC6286-A0B0-43F2-866A-AE5540C70A25}" dt="2023-12-14T02:51:16.221" v="702" actId="478"/>
          <ac:spMkLst>
            <pc:docMk/>
            <pc:sldMk cId="2654160764" sldId="397"/>
            <ac:spMk id="34" creationId="{3DE69AFB-0F29-6F1E-DEFF-471F42E14892}"/>
          </ac:spMkLst>
        </pc:spChg>
        <pc:spChg chg="add del mod ord">
          <ac:chgData name="代數白痴 顧" userId="316db6a4f7ef8138" providerId="LiveId" clId="{1ACC6286-A0B0-43F2-866A-AE5540C70A25}" dt="2023-12-14T02:55:27.339" v="747" actId="478"/>
          <ac:spMkLst>
            <pc:docMk/>
            <pc:sldMk cId="2654160764" sldId="397"/>
            <ac:spMk id="39" creationId="{53961357-B63B-B679-E951-93AE9B1204E9}"/>
          </ac:spMkLst>
        </pc:spChg>
        <pc:spChg chg="add mod">
          <ac:chgData name="代數白痴 顧" userId="316db6a4f7ef8138" providerId="LiveId" clId="{1ACC6286-A0B0-43F2-866A-AE5540C70A25}" dt="2023-12-14T03:25:43.273" v="1252" actId="1076"/>
          <ac:spMkLst>
            <pc:docMk/>
            <pc:sldMk cId="2654160764" sldId="397"/>
            <ac:spMk id="40" creationId="{CAF28F18-687D-9E27-6013-9A9C66F8C4EA}"/>
          </ac:spMkLst>
        </pc:spChg>
        <pc:spChg chg="add mod">
          <ac:chgData name="代數白痴 顧" userId="316db6a4f7ef8138" providerId="LiveId" clId="{1ACC6286-A0B0-43F2-866A-AE5540C70A25}" dt="2023-12-14T03:25:40.234" v="1251" actId="1076"/>
          <ac:spMkLst>
            <pc:docMk/>
            <pc:sldMk cId="2654160764" sldId="397"/>
            <ac:spMk id="41" creationId="{671C4AF4-21AC-5A1D-B5C4-716EE41B4E9C}"/>
          </ac:spMkLst>
        </pc:spChg>
        <pc:spChg chg="add del mod ord">
          <ac:chgData name="代數白痴 顧" userId="316db6a4f7ef8138" providerId="LiveId" clId="{1ACC6286-A0B0-43F2-866A-AE5540C70A25}" dt="2023-12-14T02:58:30.139" v="789" actId="478"/>
          <ac:spMkLst>
            <pc:docMk/>
            <pc:sldMk cId="2654160764" sldId="397"/>
            <ac:spMk id="43" creationId="{A645A52C-C924-08AE-9669-473787EB6758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44" creationId="{40740BB7-B3B2-42F5-D94E-6EAFF32377D8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45" creationId="{8111B2BE-87A0-F00F-56B0-567F6EA79001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6" creationId="{8839656C-B7BC-9EC0-FE08-8D8F09F02575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7" creationId="{F055561D-4CC3-A1B1-1634-8BD935710119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8" creationId="{2D93FDA0-DF5C-6060-3704-113624D261BC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9" creationId="{5D33667F-D659-4593-B99B-EBCAFD8CDED7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0" creationId="{C6C90473-3CA4-7472-B891-75FB1912AA75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1" creationId="{CEFB8D5A-B8A2-B055-1F44-3D22903E1727}"/>
          </ac:spMkLst>
        </pc:spChg>
        <pc:spChg chg="mod topLvl">
          <ac:chgData name="代數白痴 顧" userId="316db6a4f7ef8138" providerId="LiveId" clId="{1ACC6286-A0B0-43F2-866A-AE5540C70A25}" dt="2023-12-14T03:23:13.224" v="1079" actId="113"/>
          <ac:spMkLst>
            <pc:docMk/>
            <pc:sldMk cId="2654160764" sldId="397"/>
            <ac:spMk id="52" creationId="{1748BAAC-415A-15E5-DFF5-C424644521B6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3" creationId="{C2C7BCFE-74C8-A028-EE7E-9C3F5BF952EF}"/>
          </ac:spMkLst>
        </pc:spChg>
        <pc:spChg chg="mod topLvl">
          <ac:chgData name="代數白痴 顧" userId="316db6a4f7ef8138" providerId="LiveId" clId="{1ACC6286-A0B0-43F2-866A-AE5540C70A25}" dt="2023-12-14T03:22:37.199" v="1074" actId="1036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1ACC6286-A0B0-43F2-866A-AE5540C70A25}" dt="2023-12-14T03:22:37.199" v="1074" actId="1036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57" creationId="{892C5CD8-9A8B-297D-8B1E-2F7684715DDC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58" creationId="{358B20CA-8F1D-B1B5-1ABD-AE8E69D6EF99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66" creationId="{602DD29A-1B4C-490D-09B9-0FF469EA0092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67" creationId="{1913BA7F-B59C-A613-382A-185D272180E8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70" creationId="{452C7F46-59A1-3FFC-DE1E-094D91EDA086}"/>
          </ac:spMkLst>
        </pc:spChg>
        <pc:spChg chg="add del mod">
          <ac:chgData name="代數白痴 顧" userId="316db6a4f7ef8138" providerId="LiveId" clId="{1ACC6286-A0B0-43F2-866A-AE5540C70A25}" dt="2023-12-14T02:55:40.402" v="750" actId="478"/>
          <ac:spMkLst>
            <pc:docMk/>
            <pc:sldMk cId="2654160764" sldId="397"/>
            <ac:spMk id="76" creationId="{CFB51BA2-7371-F6E3-690E-3CA10AF8C973}"/>
          </ac:spMkLst>
        </pc:spChg>
        <pc:spChg chg="add mod">
          <ac:chgData name="代數白痴 顧" userId="316db6a4f7ef8138" providerId="LiveId" clId="{1ACC6286-A0B0-43F2-866A-AE5540C70A25}" dt="2023-12-14T03:24:11.209" v="1235" actId="164"/>
          <ac:spMkLst>
            <pc:docMk/>
            <pc:sldMk cId="2654160764" sldId="397"/>
            <ac:spMk id="77" creationId="{64F127C2-C679-FF50-FA03-F1CA32132294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79" creationId="{79CB5364-32D9-729C-1CB8-1A6B865BC6EA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0" creationId="{6219DA3B-C6B4-FC40-4981-07C35642DC4A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1" creationId="{E1F805C2-B4CB-5AED-1C63-CAF1C293E8D0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2" creationId="{456E5D4F-6793-97AF-0C4C-04BA204843A7}"/>
          </ac:spMkLst>
        </pc:spChg>
        <pc:spChg chg="add mod ord">
          <ac:chgData name="代數白痴 顧" userId="316db6a4f7ef8138" providerId="LiveId" clId="{1ACC6286-A0B0-43F2-866A-AE5540C70A25}" dt="2023-12-14T03:26:22.307" v="1262" actId="1037"/>
          <ac:spMkLst>
            <pc:docMk/>
            <pc:sldMk cId="2654160764" sldId="397"/>
            <ac:spMk id="90" creationId="{BB0247B9-E7ED-B2CB-9DE8-35DD009E19E0}"/>
          </ac:spMkLst>
        </pc:spChg>
        <pc:spChg chg="add mod">
          <ac:chgData name="代數白痴 顧" userId="316db6a4f7ef8138" providerId="LiveId" clId="{1ACC6286-A0B0-43F2-866A-AE5540C70A25}" dt="2023-12-14T02:59:36.707" v="800" actId="164"/>
          <ac:spMkLst>
            <pc:docMk/>
            <pc:sldMk cId="2654160764" sldId="397"/>
            <ac:spMk id="91" creationId="{A62CC148-0DA0-18BB-4B00-7E3268446651}"/>
          </ac:spMkLst>
        </pc:spChg>
        <pc:spChg chg="add mod">
          <ac:chgData name="代數白痴 顧" userId="316db6a4f7ef8138" providerId="LiveId" clId="{1ACC6286-A0B0-43F2-866A-AE5540C70A25}" dt="2023-12-14T03:25:51.926" v="1253" actId="1038"/>
          <ac:spMkLst>
            <pc:docMk/>
            <pc:sldMk cId="2654160764" sldId="397"/>
            <ac:spMk id="92" creationId="{2629FA38-E40A-A3A1-8F14-8E36D9A68ACC}"/>
          </ac:spMkLst>
        </pc:spChg>
        <pc:spChg chg="add mod">
          <ac:chgData name="代數白痴 顧" userId="316db6a4f7ef8138" providerId="LiveId" clId="{1ACC6286-A0B0-43F2-866A-AE5540C70A25}" dt="2023-12-14T03:27:22.280" v="1269" actId="1035"/>
          <ac:spMkLst>
            <pc:docMk/>
            <pc:sldMk cId="2654160764" sldId="397"/>
            <ac:spMk id="93" creationId="{93AA10A6-E84F-896F-3141-FCA8A88F0AC3}"/>
          </ac:spMkLst>
        </pc:spChg>
        <pc:spChg chg="mod">
          <ac:chgData name="代數白痴 顧" userId="316db6a4f7ef8138" providerId="LiveId" clId="{1ACC6286-A0B0-43F2-866A-AE5540C70A25}" dt="2023-12-14T03:24:29.202" v="1239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1ACC6286-A0B0-43F2-866A-AE5540C70A25}" dt="2023-12-14T03:24:33.650" v="124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1ACC6286-A0B0-43F2-866A-AE5540C70A25}" dt="2023-12-14T03:24:45.594" v="1243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1ACC6286-A0B0-43F2-866A-AE5540C70A25}" dt="2023-12-14T03:24:44.138" v="1242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1ACC6286-A0B0-43F2-866A-AE5540C70A25}" dt="2023-12-14T03:25:02.704" v="1248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1ACC6286-A0B0-43F2-866A-AE5540C70A25}" dt="2023-12-14T03:25:01.242" v="1247" actId="1076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1ACC6286-A0B0-43F2-866A-AE5540C70A25}" dt="2023-12-14T02:59:36.707" v="800" actId="164"/>
          <ac:spMkLst>
            <pc:docMk/>
            <pc:sldMk cId="2654160764" sldId="397"/>
            <ac:spMk id="101" creationId="{FE18C29B-8FEE-C0D4-87E9-44B177977797}"/>
          </ac:spMkLst>
        </pc:spChg>
        <pc:grpChg chg="add del mod">
          <ac:chgData name="代數白痴 顧" userId="316db6a4f7ef8138" providerId="LiveId" clId="{1ACC6286-A0B0-43F2-866A-AE5540C70A25}" dt="2023-12-14T02:59:20.610" v="797" actId="478"/>
          <ac:grpSpMkLst>
            <pc:docMk/>
            <pc:sldMk cId="2654160764" sldId="397"/>
            <ac:grpSpMk id="71" creationId="{EFA29FC2-C01D-E106-7A38-129FB43DC62F}"/>
          </ac:grpSpMkLst>
        </pc:grpChg>
        <pc:grpChg chg="del">
          <ac:chgData name="代數白痴 顧" userId="316db6a4f7ef8138" providerId="LiveId" clId="{1ACC6286-A0B0-43F2-866A-AE5540C70A25}" dt="2023-12-14T02:52:32.522" v="712" actId="165"/>
          <ac:grpSpMkLst>
            <pc:docMk/>
            <pc:sldMk cId="2654160764" sldId="397"/>
            <ac:grpSpMk id="83" creationId="{948310BF-A3E0-1AC1-1C23-361861CB66BE}"/>
          </ac:grpSpMkLst>
        </pc:grpChg>
        <pc:grpChg chg="add mod">
          <ac:chgData name="代數白痴 顧" userId="316db6a4f7ef8138" providerId="LiveId" clId="{1ACC6286-A0B0-43F2-866A-AE5540C70A25}" dt="2023-12-14T03:00:31.267" v="813" actId="1076"/>
          <ac:grpSpMkLst>
            <pc:docMk/>
            <pc:sldMk cId="2654160764" sldId="397"/>
            <ac:grpSpMk id="102" creationId="{FFA74901-1D11-72B7-EBE3-0692E2C213EF}"/>
          </ac:grpSpMkLst>
        </pc:grpChg>
        <pc:grpChg chg="add mod">
          <ac:chgData name="代數白痴 顧" userId="316db6a4f7ef8138" providerId="LiveId" clId="{1ACC6286-A0B0-43F2-866A-AE5540C70A25}" dt="2023-12-14T03:24:18.474" v="1237" actId="1076"/>
          <ac:grpSpMkLst>
            <pc:docMk/>
            <pc:sldMk cId="2654160764" sldId="397"/>
            <ac:grpSpMk id="103" creationId="{D9A3DF3E-AAEA-73DD-657A-52DF77F0E512}"/>
          </ac:grpSpMkLst>
        </pc:grpChg>
        <pc:graphicFrameChg chg="add mod">
          <ac:chgData name="代數白痴 顧" userId="316db6a4f7ef8138" providerId="LiveId" clId="{1ACC6286-A0B0-43F2-866A-AE5540C70A25}" dt="2023-12-14T02:43:17.752" v="501" actId="1038"/>
          <ac:graphicFrameMkLst>
            <pc:docMk/>
            <pc:sldMk cId="2654160764" sldId="397"/>
            <ac:graphicFrameMk id="2" creationId="{2E43B9F9-7981-BAD9-7321-9FE119847490}"/>
          </ac:graphicFrameMkLst>
        </pc:graphicFrameChg>
        <pc:graphicFrameChg chg="add mod">
          <ac:chgData name="代數白痴 顧" userId="316db6a4f7ef8138" providerId="LiveId" clId="{1ACC6286-A0B0-43F2-866A-AE5540C70A25}" dt="2023-12-14T02:43:40.403" v="550" actId="1038"/>
          <ac:graphicFrameMkLst>
            <pc:docMk/>
            <pc:sldMk cId="2654160764" sldId="397"/>
            <ac:graphicFrameMk id="3" creationId="{3604DBEF-FFB9-3C59-5CBA-0B5A65605745}"/>
          </ac:graphicFrameMkLst>
        </pc:graphicFrameChg>
        <pc:picChg chg="add del mod">
          <ac:chgData name="代數白痴 顧" userId="316db6a4f7ef8138" providerId="LiveId" clId="{1ACC6286-A0B0-43F2-866A-AE5540C70A25}" dt="2023-12-14T02:52:05.854" v="711" actId="478"/>
          <ac:picMkLst>
            <pc:docMk/>
            <pc:sldMk cId="2654160764" sldId="397"/>
            <ac:picMk id="10" creationId="{0E890AE4-31B3-05D7-2C87-C03EFB2EABC1}"/>
          </ac:picMkLst>
        </pc:picChg>
        <pc:cxnChg chg="del">
          <ac:chgData name="代數白痴 顧" userId="316db6a4f7ef8138" providerId="LiveId" clId="{1ACC6286-A0B0-43F2-866A-AE5540C70A25}" dt="2023-12-14T02:42:35.779" v="330" actId="478"/>
          <ac:cxnSpMkLst>
            <pc:docMk/>
            <pc:sldMk cId="2654160764" sldId="397"/>
            <ac:cxnSpMk id="4" creationId="{A3A8034B-4785-EAEA-EA66-C0BACD0E75C3}"/>
          </ac:cxnSpMkLst>
        </pc:cxnChg>
        <pc:cxnChg chg="mod">
          <ac:chgData name="代數白痴 顧" userId="316db6a4f7ef8138" providerId="LiveId" clId="{1ACC6286-A0B0-43F2-866A-AE5540C70A25}" dt="2023-12-14T02:42:19.574" v="275" actId="1038"/>
          <ac:cxnSpMkLst>
            <pc:docMk/>
            <pc:sldMk cId="2654160764" sldId="397"/>
            <ac:cxnSpMk id="5" creationId="{43D75110-50A2-3167-2932-8F66EA5013CB}"/>
          </ac:cxnSpMkLst>
        </pc:cxnChg>
        <pc:cxnChg chg="mod">
          <ac:chgData name="代數白痴 顧" userId="316db6a4f7ef8138" providerId="LiveId" clId="{1ACC6286-A0B0-43F2-866A-AE5540C70A25}" dt="2023-12-14T02:42:24.580" v="290" actId="1037"/>
          <ac:cxnSpMkLst>
            <pc:docMk/>
            <pc:sldMk cId="2654160764" sldId="397"/>
            <ac:cxnSpMk id="7" creationId="{D94F53A1-3E8B-CF9B-D48F-A535F7111629}"/>
          </ac:cxnSpMkLst>
        </pc:cxnChg>
        <pc:cxnChg chg="mod">
          <ac:chgData name="代數白痴 顧" userId="316db6a4f7ef8138" providerId="LiveId" clId="{1ACC6286-A0B0-43F2-866A-AE5540C70A25}" dt="2023-12-14T02:42:30.706" v="329" actId="1038"/>
          <ac:cxnSpMkLst>
            <pc:docMk/>
            <pc:sldMk cId="2654160764" sldId="397"/>
            <ac:cxnSpMk id="9" creationId="{0A2D2D9C-B5F4-E0C1-0CFA-F55E4EDABF41}"/>
          </ac:cxnSpMkLst>
        </pc:cxnChg>
        <pc:cxnChg chg="mod">
          <ac:chgData name="代數白痴 顧" userId="316db6a4f7ef8138" providerId="LiveId" clId="{1ACC6286-A0B0-43F2-866A-AE5540C70A25}" dt="2023-12-14T02:42:51.708" v="492" actId="1038"/>
          <ac:cxnSpMkLst>
            <pc:docMk/>
            <pc:sldMk cId="2654160764" sldId="397"/>
            <ac:cxnSpMk id="12" creationId="{FDD93B0D-D5D8-0C37-54F0-0E4024A03022}"/>
          </ac:cxnSpMkLst>
        </pc:cxnChg>
        <pc:cxnChg chg="del">
          <ac:chgData name="代數白痴 顧" userId="316db6a4f7ef8138" providerId="LiveId" clId="{1ACC6286-A0B0-43F2-866A-AE5540C70A25}" dt="2023-12-14T02:42:41.991" v="334" actId="47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1ACC6286-A0B0-43F2-866A-AE5540C70A25}" dt="2023-12-14T02:42:38.147" v="333" actId="478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1ACC6286-A0B0-43F2-866A-AE5540C70A25}" dt="2023-12-14T02:42:37.490" v="332" actId="478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1ACC6286-A0B0-43F2-866A-AE5540C70A25}" dt="2023-12-14T03:23:46.182" v="1233" actId="1038"/>
          <ac:cxnSpMkLst>
            <pc:docMk/>
            <pc:sldMk cId="2654160764" sldId="397"/>
            <ac:cxnSpMk id="19" creationId="{A0E3B1CA-809B-486A-4D91-9D13DFFCF7E3}"/>
          </ac:cxnSpMkLst>
        </pc:cxnChg>
        <pc:cxnChg chg="del">
          <ac:chgData name="代數白痴 顧" userId="316db6a4f7ef8138" providerId="LiveId" clId="{1ACC6286-A0B0-43F2-866A-AE5540C70A25}" dt="2023-12-14T02:42:36.452" v="331" actId="478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1ACC6286-A0B0-43F2-866A-AE5540C70A25}" dt="2023-12-14T03:23:39.328" v="1198" actId="1037"/>
          <ac:cxnSpMkLst>
            <pc:docMk/>
            <pc:sldMk cId="2654160764" sldId="397"/>
            <ac:cxnSpMk id="22" creationId="{DB330BC1-050D-C7A8-88DF-6E53EFEE0C21}"/>
          </ac:cxnSpMkLst>
        </pc:cxnChg>
        <pc:cxnChg chg="del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24" creationId="{CCDB4FB1-0227-1C99-9C06-79861734029F}"/>
          </ac:cxnSpMkLst>
        </pc:cxnChg>
        <pc:cxnChg chg="add del mod">
          <ac:chgData name="代數白痴 顧" userId="316db6a4f7ef8138" providerId="LiveId" clId="{1ACC6286-A0B0-43F2-866A-AE5540C70A25}" dt="2023-12-14T02:54:37.911" v="740" actId="478"/>
          <ac:cxnSpMkLst>
            <pc:docMk/>
            <pc:sldMk cId="2654160764" sldId="397"/>
            <ac:cxnSpMk id="25" creationId="{53CF662F-FAAA-82EB-98AB-3F58F95EAD7E}"/>
          </ac:cxnSpMkLst>
        </pc:cxnChg>
        <pc:cxnChg chg="del mod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26" creationId="{3A447579-FE2A-B0D5-520F-C81CA5AAB8CD}"/>
          </ac:cxnSpMkLst>
        </pc:cxnChg>
        <pc:cxnChg chg="del mod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36" creationId="{E830ECAB-08B1-C1C8-044D-D27C63ADFD63}"/>
          </ac:cxnSpMkLst>
        </pc:cxnChg>
        <pc:cxnChg chg="del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37" creationId="{0995D432-AE03-7158-A268-0AB0538A9081}"/>
          </ac:cxnSpMkLst>
        </pc:cxnChg>
        <pc:cxnChg chg="mod topLvl">
          <ac:chgData name="代數白痴 顧" userId="316db6a4f7ef8138" providerId="LiveId" clId="{1ACC6286-A0B0-43F2-866A-AE5540C70A25}" dt="2023-12-14T03:22:37.199" v="1074" actId="1036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1ACC6286-A0B0-43F2-866A-AE5540C70A25}" dt="2023-12-14T02:53:07.258" v="725" actId="164"/>
          <ac:cxnSpMkLst>
            <pc:docMk/>
            <pc:sldMk cId="2654160764" sldId="397"/>
            <ac:cxnSpMk id="59" creationId="{85FE9813-F65B-282B-6C34-BD053D24988D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0" creationId="{43D75754-BC7C-EEEB-B4E9-EDFF45FEC00A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1" creationId="{7A5ECC4A-3F5B-5B74-A12A-8EF2E5054153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2" creationId="{BC6B2046-F1C2-44E8-68E6-F94C6C9F78B9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3" creationId="{28E263DE-2393-594D-83DE-B80033BB94C4}"/>
          </ac:cxnSpMkLst>
        </pc:cxnChg>
        <pc:cxnChg chg="mod topLvl">
          <ac:chgData name="代數白痴 顧" userId="316db6a4f7ef8138" providerId="LiveId" clId="{1ACC6286-A0B0-43F2-866A-AE5540C70A25}" dt="2023-12-14T03:23:31.074" v="1158" actId="1038"/>
          <ac:cxnSpMkLst>
            <pc:docMk/>
            <pc:sldMk cId="2654160764" sldId="397"/>
            <ac:cxnSpMk id="64" creationId="{DA7DEB60-4C22-B6AD-AF04-0178410BD933}"/>
          </ac:cxnSpMkLst>
        </pc:cxnChg>
        <pc:cxnChg chg="mod topLvl">
          <ac:chgData name="代數白痴 顧" userId="316db6a4f7ef8138" providerId="LiveId" clId="{1ACC6286-A0B0-43F2-866A-AE5540C70A25}" dt="2023-12-14T03:23:26.150" v="1126" actId="1038"/>
          <ac:cxnSpMkLst>
            <pc:docMk/>
            <pc:sldMk cId="2654160764" sldId="397"/>
            <ac:cxnSpMk id="65" creationId="{73F7550F-29D7-5006-06C9-EEA490EFA31C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68" creationId="{8D76158E-BB50-058F-9749-C50F6E1CFD6B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69" creationId="{96741941-65B1-C8B5-64C0-59B98E6A8582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73" creationId="{04926D8F-528B-8D77-AD88-945B5195DE7A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74" creationId="{EC664A48-7F95-D955-6A43-75E7081AC2B7}"/>
          </ac:cxnSpMkLst>
        </pc:cxnChg>
        <pc:cxnChg chg="add mod">
          <ac:chgData name="代數白痴 顧" userId="316db6a4f7ef8138" providerId="LiveId" clId="{1ACC6286-A0B0-43F2-866A-AE5540C70A25}" dt="2023-12-14T03:26:45.357" v="1265" actId="1036"/>
          <ac:cxnSpMkLst>
            <pc:docMk/>
            <pc:sldMk cId="2654160764" sldId="397"/>
            <ac:cxnSpMk id="75" creationId="{F066EFB7-8A45-E08A-AA3B-38FB558F9CF2}"/>
          </ac:cxnSpMkLst>
        </pc:cxnChg>
        <pc:cxnChg chg="add mod">
          <ac:chgData name="代數白痴 顧" userId="316db6a4f7ef8138" providerId="LiveId" clId="{1ACC6286-A0B0-43F2-866A-AE5540C70A25}" dt="2023-12-14T02:59:36.707" v="800" actId="164"/>
          <ac:cxnSpMkLst>
            <pc:docMk/>
            <pc:sldMk cId="2654160764" sldId="397"/>
            <ac:cxnSpMk id="94" creationId="{C5C91776-D833-0131-7F82-AA0FDFC5A1C8}"/>
          </ac:cxnSpMkLst>
        </pc:cxnChg>
      </pc:sldChg>
    </pc:docChg>
  </pc:docChgLst>
  <pc:docChgLst>
    <pc:chgData name="代數白痴 顧" userId="316db6a4f7ef8138" providerId="LiveId" clId="{F25B5EE7-91BB-468A-BB94-C81A8B4B98D1}"/>
    <pc:docChg chg="custSel addSld delSld modSld">
      <pc:chgData name="代數白痴 顧" userId="316db6a4f7ef8138" providerId="LiveId" clId="{F25B5EE7-91BB-468A-BB94-C81A8B4B98D1}" dt="2024-03-11T00:43:53.656" v="1352" actId="47"/>
      <pc:docMkLst>
        <pc:docMk/>
      </pc:docMkLst>
      <pc:sldChg chg="addSp delSp modSp mod modTransition">
        <pc:chgData name="代數白痴 顧" userId="316db6a4f7ef8138" providerId="LiveId" clId="{F25B5EE7-91BB-468A-BB94-C81A8B4B98D1}" dt="2024-03-11T00:43:45.194" v="1351" actId="164"/>
        <pc:sldMkLst>
          <pc:docMk/>
          <pc:sldMk cId="2794326291" sldId="398"/>
        </pc:sldMkLst>
        <pc:spChg chg="mod">
          <ac:chgData name="代數白痴 顧" userId="316db6a4f7ef8138" providerId="LiveId" clId="{F25B5EE7-91BB-468A-BB94-C81A8B4B98D1}" dt="2024-03-11T00:14:27.303" v="233" actId="114"/>
          <ac:spMkLst>
            <pc:docMk/>
            <pc:sldMk cId="2794326291" sldId="398"/>
            <ac:spMk id="6" creationId="{CEEB7751-993F-9058-CC83-7E99352B29AD}"/>
          </ac:spMkLst>
        </pc:spChg>
        <pc:spChg chg="add">
          <ac:chgData name="代數白痴 顧" userId="316db6a4f7ef8138" providerId="LiveId" clId="{F25B5EE7-91BB-468A-BB94-C81A8B4B98D1}" dt="2024-03-11T00:19:18.692" v="611" actId="11529"/>
          <ac:spMkLst>
            <pc:docMk/>
            <pc:sldMk cId="2794326291" sldId="398"/>
            <ac:spMk id="16" creationId="{2130F8BB-A07A-6C9D-654B-D9EC58896D64}"/>
          </ac:spMkLst>
        </pc:spChg>
        <pc:spChg chg="add mod">
          <ac:chgData name="代數白痴 顧" userId="316db6a4f7ef8138" providerId="LiveId" clId="{F25B5EE7-91BB-468A-BB94-C81A8B4B98D1}" dt="2024-03-11T00:21:21.232" v="632" actId="14100"/>
          <ac:spMkLst>
            <pc:docMk/>
            <pc:sldMk cId="2794326291" sldId="398"/>
            <ac:spMk id="17" creationId="{E1175831-59A8-DC76-463C-1FD0B9C16AFF}"/>
          </ac:spMkLst>
        </pc:spChg>
        <pc:spChg chg="add mod ord">
          <ac:chgData name="代數白痴 顧" userId="316db6a4f7ef8138" providerId="LiveId" clId="{F25B5EE7-91BB-468A-BB94-C81A8B4B98D1}" dt="2024-03-11T00:21:09.575" v="630" actId="167"/>
          <ac:spMkLst>
            <pc:docMk/>
            <pc:sldMk cId="2794326291" sldId="398"/>
            <ac:spMk id="18" creationId="{C9CF139F-0711-1421-E4B2-1B299B3C1C78}"/>
          </ac:spMkLst>
        </pc:spChg>
        <pc:spChg chg="add mod ord">
          <ac:chgData name="代數白痴 顧" userId="316db6a4f7ef8138" providerId="LiveId" clId="{F25B5EE7-91BB-468A-BB94-C81A8B4B98D1}" dt="2024-03-11T00:21:09.575" v="630" actId="167"/>
          <ac:spMkLst>
            <pc:docMk/>
            <pc:sldMk cId="2794326291" sldId="398"/>
            <ac:spMk id="20" creationId="{5FC3F09B-B464-0099-3299-489D79FCE3EE}"/>
          </ac:spMkLst>
        </pc:spChg>
        <pc:spChg chg="add mod">
          <ac:chgData name="代數白痴 顧" userId="316db6a4f7ef8138" providerId="LiveId" clId="{F25B5EE7-91BB-468A-BB94-C81A8B4B98D1}" dt="2024-03-11T00:21:52.463" v="636" actId="1076"/>
          <ac:spMkLst>
            <pc:docMk/>
            <pc:sldMk cId="2794326291" sldId="398"/>
            <ac:spMk id="21" creationId="{9AA532CC-20D0-46AE-7EDE-4CA5C3CF5D29}"/>
          </ac:spMkLst>
        </pc:spChg>
        <pc:spChg chg="mod">
          <ac:chgData name="代數白痴 顧" userId="316db6a4f7ef8138" providerId="LiveId" clId="{F25B5EE7-91BB-468A-BB94-C81A8B4B98D1}" dt="2024-03-11T00:11:10.033" v="48" actId="27636"/>
          <ac:spMkLst>
            <pc:docMk/>
            <pc:sldMk cId="2794326291" sldId="398"/>
            <ac:spMk id="23" creationId="{3851CD1E-8037-4C3B-D89A-8BB0433A7809}"/>
          </ac:spMkLst>
        </pc:spChg>
        <pc:spChg chg="add mod">
          <ac:chgData name="代數白痴 顧" userId="316db6a4f7ef8138" providerId="LiveId" clId="{F25B5EE7-91BB-468A-BB94-C81A8B4B98D1}" dt="2024-03-11T00:21:54.759" v="637" actId="1076"/>
          <ac:spMkLst>
            <pc:docMk/>
            <pc:sldMk cId="2794326291" sldId="398"/>
            <ac:spMk id="24" creationId="{1739CD10-027E-C518-E8A1-AE631F963D21}"/>
          </ac:spMkLst>
        </pc:spChg>
        <pc:spChg chg="add mod">
          <ac:chgData name="代數白痴 顧" userId="316db6a4f7ef8138" providerId="LiveId" clId="{F25B5EE7-91BB-468A-BB94-C81A8B4B98D1}" dt="2024-03-11T00:22:00.064" v="638" actId="1076"/>
          <ac:spMkLst>
            <pc:docMk/>
            <pc:sldMk cId="2794326291" sldId="398"/>
            <ac:spMk id="25" creationId="{50034D18-845F-931F-0599-02274530ACB5}"/>
          </ac:spMkLst>
        </pc:spChg>
        <pc:spChg chg="add mod">
          <ac:chgData name="代數白痴 顧" userId="316db6a4f7ef8138" providerId="LiveId" clId="{F25B5EE7-91BB-468A-BB94-C81A8B4B98D1}" dt="2024-03-11T00:22:03.968" v="639" actId="1076"/>
          <ac:spMkLst>
            <pc:docMk/>
            <pc:sldMk cId="2794326291" sldId="398"/>
            <ac:spMk id="26" creationId="{3B4BABF0-B319-6E3A-4785-A2479862FF32}"/>
          </ac:spMkLst>
        </pc:spChg>
        <pc:spChg chg="add mod">
          <ac:chgData name="代數白痴 顧" userId="316db6a4f7ef8138" providerId="LiveId" clId="{F25B5EE7-91BB-468A-BB94-C81A8B4B98D1}" dt="2024-03-11T00:22:10.856" v="642" actId="1076"/>
          <ac:spMkLst>
            <pc:docMk/>
            <pc:sldMk cId="2794326291" sldId="398"/>
            <ac:spMk id="27" creationId="{0DD5AF0C-E514-A8C1-FE50-9FE806D143AF}"/>
          </ac:spMkLst>
        </pc:spChg>
        <pc:spChg chg="mod topLvl">
          <ac:chgData name="代數白痴 顧" userId="316db6a4f7ef8138" providerId="LiveId" clId="{F25B5EE7-91BB-468A-BB94-C81A8B4B98D1}" dt="2024-03-11T00:43:45.194" v="1351" actId="164"/>
          <ac:spMkLst>
            <pc:docMk/>
            <pc:sldMk cId="2794326291" sldId="398"/>
            <ac:spMk id="28" creationId="{DD0456EB-916B-B09D-EE0B-4400A60A7710}"/>
          </ac:spMkLst>
        </pc:spChg>
        <pc:spChg chg="del mod topLvl">
          <ac:chgData name="代數白痴 顧" userId="316db6a4f7ef8138" providerId="LiveId" clId="{F25B5EE7-91BB-468A-BB94-C81A8B4B98D1}" dt="2024-03-11T00:29:44.815" v="653" actId="478"/>
          <ac:spMkLst>
            <pc:docMk/>
            <pc:sldMk cId="2794326291" sldId="398"/>
            <ac:spMk id="38" creationId="{FCF160CE-FA28-8733-E522-30AAB0E168C1}"/>
          </ac:spMkLst>
        </pc:spChg>
        <pc:spChg chg="del mod topLvl">
          <ac:chgData name="代數白痴 顧" userId="316db6a4f7ef8138" providerId="LiveId" clId="{F25B5EE7-91BB-468A-BB94-C81A8B4B98D1}" dt="2024-03-11T00:29:44.815" v="653" actId="478"/>
          <ac:spMkLst>
            <pc:docMk/>
            <pc:sldMk cId="2794326291" sldId="398"/>
            <ac:spMk id="39" creationId="{C6A9B498-711B-3A1C-B0B9-A80CA90D48D6}"/>
          </ac:spMkLst>
        </pc:spChg>
        <pc:spChg chg="del mod topLvl">
          <ac:chgData name="代數白痴 顧" userId="316db6a4f7ef8138" providerId="LiveId" clId="{F25B5EE7-91BB-468A-BB94-C81A8B4B98D1}" dt="2024-03-11T00:29:44.815" v="653" actId="478"/>
          <ac:spMkLst>
            <pc:docMk/>
            <pc:sldMk cId="2794326291" sldId="398"/>
            <ac:spMk id="43" creationId="{358B2959-0E86-0C3E-5436-730BBFCB0F03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44" creationId="{D73DD402-9BA1-5CE3-67AC-BE1880B2B4D6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51" creationId="{EE23F2B8-8A87-6EE7-B749-5E5CCD0E8C1E}"/>
          </ac:spMkLst>
        </pc:spChg>
        <pc:spChg chg="mod topLvl">
          <ac:chgData name="代數白痴 顧" userId="316db6a4f7ef8138" providerId="LiveId" clId="{F25B5EE7-91BB-468A-BB94-C81A8B4B98D1}" dt="2024-03-11T00:43:45.194" v="1351" actId="164"/>
          <ac:spMkLst>
            <pc:docMk/>
            <pc:sldMk cId="2794326291" sldId="398"/>
            <ac:spMk id="52" creationId="{AA1D6992-C3F4-8400-1B34-6E1E0CD1D94F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53" creationId="{F69E60B5-D9CC-F99D-8B94-2477D3FE6810}"/>
          </ac:spMkLst>
        </pc:spChg>
        <pc:spChg chg="mod topLvl">
          <ac:chgData name="代數白痴 顧" userId="316db6a4f7ef8138" providerId="LiveId" clId="{F25B5EE7-91BB-468A-BB94-C81A8B4B98D1}" dt="2024-03-11T00:43:45.194" v="1351" actId="164"/>
          <ac:spMkLst>
            <pc:docMk/>
            <pc:sldMk cId="2794326291" sldId="398"/>
            <ac:spMk id="55" creationId="{AFD9F53A-8D21-1D2F-8D1E-F745BAED4930}"/>
          </ac:spMkLst>
        </pc:spChg>
        <pc:spChg chg="mod topLvl">
          <ac:chgData name="代數白痴 顧" userId="316db6a4f7ef8138" providerId="LiveId" clId="{F25B5EE7-91BB-468A-BB94-C81A8B4B98D1}" dt="2024-03-11T00:43:45.194" v="1351" actId="164"/>
          <ac:spMkLst>
            <pc:docMk/>
            <pc:sldMk cId="2794326291" sldId="398"/>
            <ac:spMk id="56" creationId="{980E1D83-634D-D3F7-AC8D-A5CC10E617AA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61" creationId="{5E97D094-D0E0-E820-97E9-53046AE70BFA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62" creationId="{73E708A2-553F-9AAF-E892-220AA0557F70}"/>
          </ac:spMkLst>
        </pc:spChg>
        <pc:spChg chg="del mod topLvl">
          <ac:chgData name="代數白痴 顧" userId="316db6a4f7ef8138" providerId="LiveId" clId="{F25B5EE7-91BB-468A-BB94-C81A8B4B98D1}" dt="2024-03-11T00:39:14.934" v="670" actId="478"/>
          <ac:spMkLst>
            <pc:docMk/>
            <pc:sldMk cId="2794326291" sldId="398"/>
            <ac:spMk id="63" creationId="{9ED9FBD7-FD97-E40F-7BFE-07ED6083E5AC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68" creationId="{F15DE7F5-8FD4-5B07-4E3E-FF6E76D2D553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69" creationId="{75D50F03-B6ED-EF72-FAB7-B0377A9ADDB1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0" creationId="{61EA1D3E-208E-8CA3-EA75-EBF7F514BCE5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1" creationId="{52431206-3BBE-E66E-4A70-74E2C905D6C0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2" creationId="{6D3D2DAB-880C-1022-C451-7AF0BD9F5E8B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3" creationId="{CF964E25-8870-2179-3DE0-CAD58B0EB1D4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4" creationId="{C42A1575-40DC-BF07-5795-A9D1B78C4195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6" creationId="{4DC49720-3F52-74C3-E126-A4FD4B134497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7" creationId="{F8905B58-6846-0BF0-5818-A08A7D1DA963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8" creationId="{D0B31F98-841C-1EBE-CAC9-23DC999E3913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9" creationId="{CBB458E9-650F-AC92-E770-95D7BDB2940E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80" creationId="{BE637A8C-FCFE-F36D-9ED2-E5E5E893858B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81" creationId="{8B1EFBF5-4F44-BED4-B1F6-6A00B77CDC79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83" creationId="{5DE01C07-01F2-2408-33E6-3DDC579A3D3D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84" creationId="{5942AB55-CA53-C6E6-9050-8C3CF345D92A}"/>
          </ac:spMkLst>
        </pc:spChg>
        <pc:grpChg chg="add mod">
          <ac:chgData name="代數白痴 顧" userId="316db6a4f7ef8138" providerId="LiveId" clId="{F25B5EE7-91BB-468A-BB94-C81A8B4B98D1}" dt="2024-03-11T00:43:45.194" v="1351" actId="164"/>
          <ac:grpSpMkLst>
            <pc:docMk/>
            <pc:sldMk cId="2794326291" sldId="398"/>
            <ac:grpSpMk id="31" creationId="{2B2607C2-BEE3-04C4-9AE8-8069B3B6DE35}"/>
          </ac:grpSpMkLst>
        </pc:grpChg>
        <pc:grpChg chg="add mod">
          <ac:chgData name="代數白痴 顧" userId="316db6a4f7ef8138" providerId="LiveId" clId="{F25B5EE7-91BB-468A-BB94-C81A8B4B98D1}" dt="2024-03-11T00:43:45.194" v="1351" actId="164"/>
          <ac:grpSpMkLst>
            <pc:docMk/>
            <pc:sldMk cId="2794326291" sldId="398"/>
            <ac:grpSpMk id="35" creationId="{B20B0CB1-4E77-7371-0814-8F3D976734F1}"/>
          </ac:grpSpMkLst>
        </pc:grpChg>
        <pc:grpChg chg="del">
          <ac:chgData name="代數白痴 顧" userId="316db6a4f7ef8138" providerId="LiveId" clId="{F25B5EE7-91BB-468A-BB94-C81A8B4B98D1}" dt="2024-03-11T00:29:25.302" v="645" actId="165"/>
          <ac:grpSpMkLst>
            <pc:docMk/>
            <pc:sldMk cId="2794326291" sldId="398"/>
            <ac:grpSpMk id="65" creationId="{03443D5A-68C9-09B4-F86A-E50D3A63E574}"/>
          </ac:grpSpMkLst>
        </pc:grpChg>
        <pc:picChg chg="add del mod">
          <ac:chgData name="代數白痴 顧" userId="316db6a4f7ef8138" providerId="LiveId" clId="{F25B5EE7-91BB-468A-BB94-C81A8B4B98D1}" dt="2024-03-11T00:21:10.963" v="631" actId="478"/>
          <ac:picMkLst>
            <pc:docMk/>
            <pc:sldMk cId="2794326291" sldId="398"/>
            <ac:picMk id="15" creationId="{FAED90B6-190D-4153-E7FD-7DD9B2BA3B44}"/>
          </ac:picMkLst>
        </pc:picChg>
        <pc:picChg chg="add mod ord">
          <ac:chgData name="代數白痴 顧" userId="316db6a4f7ef8138" providerId="LiveId" clId="{F25B5EE7-91BB-468A-BB94-C81A8B4B98D1}" dt="2024-03-11T00:39:31.473" v="674" actId="164"/>
          <ac:picMkLst>
            <pc:docMk/>
            <pc:sldMk cId="2794326291" sldId="398"/>
            <ac:picMk id="30" creationId="{55FC8BB4-DB0D-BBCA-8F6F-5022C1D5B24F}"/>
          </ac:picMkLst>
        </pc:picChg>
        <pc:cxnChg chg="del">
          <ac:chgData name="代數白痴 顧" userId="316db6a4f7ef8138" providerId="LiveId" clId="{F25B5EE7-91BB-468A-BB94-C81A8B4B98D1}" dt="2024-03-11T00:29:41.517" v="652" actId="478"/>
          <ac:cxnSpMkLst>
            <pc:docMk/>
            <pc:sldMk cId="2794326291" sldId="398"/>
            <ac:cxnSpMk id="2" creationId="{AF49987B-74D8-FE8A-5F0F-B2002E974595}"/>
          </ac:cxnSpMkLst>
        </pc:cxnChg>
        <pc:cxnChg chg="add mod">
          <ac:chgData name="代數白痴 顧" userId="316db6a4f7ef8138" providerId="LiveId" clId="{F25B5EE7-91BB-468A-BB94-C81A8B4B98D1}" dt="2024-03-11T00:14:54.410" v="295" actId="1038"/>
          <ac:cxnSpMkLst>
            <pc:docMk/>
            <pc:sldMk cId="2794326291" sldId="398"/>
            <ac:cxnSpMk id="3" creationId="{9676DABF-5DED-BDF4-3D43-482D5D413517}"/>
          </ac:cxnSpMkLst>
        </pc:cxnChg>
        <pc:cxnChg chg="mod">
          <ac:chgData name="代數白痴 顧" userId="316db6a4f7ef8138" providerId="LiveId" clId="{F25B5EE7-91BB-468A-BB94-C81A8B4B98D1}" dt="2024-03-11T00:13:22.151" v="224" actId="1037"/>
          <ac:cxnSpMkLst>
            <pc:docMk/>
            <pc:sldMk cId="2794326291" sldId="398"/>
            <ac:cxnSpMk id="4" creationId="{04A15181-3794-594B-950C-ED8C8BC47273}"/>
          </ac:cxnSpMkLst>
        </pc:cxnChg>
        <pc:cxnChg chg="del">
          <ac:chgData name="代數白痴 顧" userId="316db6a4f7ef8138" providerId="LiveId" clId="{F25B5EE7-91BB-468A-BB94-C81A8B4B98D1}" dt="2024-03-11T00:15:43.588" v="605" actId="478"/>
          <ac:cxnSpMkLst>
            <pc:docMk/>
            <pc:sldMk cId="2794326291" sldId="398"/>
            <ac:cxnSpMk id="5" creationId="{C1F769BB-D27E-B60A-C996-EFE3158BFC1F}"/>
          </ac:cxnSpMkLst>
        </pc:cxnChg>
        <pc:cxnChg chg="add mod">
          <ac:chgData name="代數白痴 顧" userId="316db6a4f7ef8138" providerId="LiveId" clId="{F25B5EE7-91BB-468A-BB94-C81A8B4B98D1}" dt="2024-03-11T00:15:02.254" v="364" actId="1037"/>
          <ac:cxnSpMkLst>
            <pc:docMk/>
            <pc:sldMk cId="2794326291" sldId="398"/>
            <ac:cxnSpMk id="7" creationId="{62BAFDD5-B072-8D71-785D-76F659510C47}"/>
          </ac:cxnSpMkLst>
        </pc:cxnChg>
        <pc:cxnChg chg="del mod topLvl">
          <ac:chgData name="代數白痴 顧" userId="316db6a4f7ef8138" providerId="LiveId" clId="{F25B5EE7-91BB-468A-BB94-C81A8B4B98D1}" dt="2024-03-11T00:42:48.270" v="1111" actId="478"/>
          <ac:cxnSpMkLst>
            <pc:docMk/>
            <pc:sldMk cId="2794326291" sldId="398"/>
            <ac:cxnSpMk id="8" creationId="{431934BA-C584-4F97-E4FF-71D3A1042408}"/>
          </ac:cxnSpMkLst>
        </pc:cxnChg>
        <pc:cxnChg chg="add mod">
          <ac:chgData name="代數白痴 顧" userId="316db6a4f7ef8138" providerId="LiveId" clId="{F25B5EE7-91BB-468A-BB94-C81A8B4B98D1}" dt="2024-03-11T00:15:08.165" v="415" actId="1037"/>
          <ac:cxnSpMkLst>
            <pc:docMk/>
            <pc:sldMk cId="2794326291" sldId="398"/>
            <ac:cxnSpMk id="9" creationId="{F4A1F73F-BE58-F262-BD2B-CEA6A92FFFD5}"/>
          </ac:cxnSpMkLst>
        </pc:cxnChg>
        <pc:cxnChg chg="mod">
          <ac:chgData name="代數白痴 顧" userId="316db6a4f7ef8138" providerId="LiveId" clId="{F25B5EE7-91BB-468A-BB94-C81A8B4B98D1}" dt="2024-03-11T00:14:47.305" v="245" actId="1035"/>
          <ac:cxnSpMkLst>
            <pc:docMk/>
            <pc:sldMk cId="2794326291" sldId="398"/>
            <ac:cxnSpMk id="10" creationId="{DCBCF2DA-C1F6-BEE4-C284-8FBDD75A62A2}"/>
          </ac:cxnSpMkLst>
        </pc:cxnChg>
        <pc:cxnChg chg="add mod">
          <ac:chgData name="代數白痴 顧" userId="316db6a4f7ef8138" providerId="LiveId" clId="{F25B5EE7-91BB-468A-BB94-C81A8B4B98D1}" dt="2024-03-11T00:15:21.417" v="483" actId="1038"/>
          <ac:cxnSpMkLst>
            <pc:docMk/>
            <pc:sldMk cId="2794326291" sldId="398"/>
            <ac:cxnSpMk id="11" creationId="{2A4BDCBD-7AD9-FDBA-1408-DA495B67E5BB}"/>
          </ac:cxnSpMkLst>
        </pc:cxnChg>
        <pc:cxnChg chg="add mod">
          <ac:chgData name="代數白痴 顧" userId="316db6a4f7ef8138" providerId="LiveId" clId="{F25B5EE7-91BB-468A-BB94-C81A8B4B98D1}" dt="2024-03-11T00:15:27.520" v="532" actId="1037"/>
          <ac:cxnSpMkLst>
            <pc:docMk/>
            <pc:sldMk cId="2794326291" sldId="398"/>
            <ac:cxnSpMk id="12" creationId="{6068FA5D-89E3-3243-5041-FAADB04B31E1}"/>
          </ac:cxnSpMkLst>
        </pc:cxnChg>
        <pc:cxnChg chg="add mod">
          <ac:chgData name="代數白痴 顧" userId="316db6a4f7ef8138" providerId="LiveId" clId="{F25B5EE7-91BB-468A-BB94-C81A8B4B98D1}" dt="2024-03-11T00:15:36.140" v="604" actId="1038"/>
          <ac:cxnSpMkLst>
            <pc:docMk/>
            <pc:sldMk cId="2794326291" sldId="398"/>
            <ac:cxnSpMk id="13" creationId="{FD150363-DFE0-A24A-48DF-666F16D58BF5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19" creationId="{D2384979-DF8A-A430-8447-DD50D6B9E800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22" creationId="{789861D0-1A0A-7D73-1EAF-E72F0FB1925F}"/>
          </ac:cxnSpMkLst>
        </pc:cxnChg>
        <pc:cxnChg chg="add mod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32" creationId="{E9CC8729-0FA3-52AC-3710-08AC5BE675A1}"/>
          </ac:cxnSpMkLst>
        </pc:cxnChg>
        <pc:cxnChg chg="add mod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33" creationId="{1AA7A9D7-187B-73C8-7A6F-437A23A4C9F6}"/>
          </ac:cxnSpMkLst>
        </pc:cxnChg>
        <pc:cxnChg chg="add mod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34" creationId="{A5E3C427-987A-83E1-47A3-E8AA91CFB2C6}"/>
          </ac:cxnSpMkLst>
        </pc:cxnChg>
        <pc:cxnChg chg="del mod topLvl">
          <ac:chgData name="代數白痴 顧" userId="316db6a4f7ef8138" providerId="LiveId" clId="{F25B5EE7-91BB-468A-BB94-C81A8B4B98D1}" dt="2024-03-11T00:29:44.815" v="653" actId="478"/>
          <ac:cxnSpMkLst>
            <pc:docMk/>
            <pc:sldMk cId="2794326291" sldId="398"/>
            <ac:cxnSpMk id="42" creationId="{BD0C1816-71EB-40AC-288F-924838CE3530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54" creationId="{C85B2D53-5B5A-9AC0-2275-87E619C4DFE5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107" creationId="{0E36911D-B595-F5D5-A60C-83907D97EF60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108" creationId="{20A807E9-2A72-42D7-E166-2D60237E406A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109" creationId="{34C46630-24F7-C0AE-BC58-661D9D8F88AF}"/>
          </ac:cxnSpMkLst>
        </pc:cxnChg>
      </pc:sldChg>
      <pc:sldChg chg="add del modTransition">
        <pc:chgData name="代數白痴 顧" userId="316db6a4f7ef8138" providerId="LiveId" clId="{F25B5EE7-91BB-468A-BB94-C81A8B4B98D1}" dt="2024-03-11T00:43:53.656" v="1352" actId="47"/>
        <pc:sldMkLst>
          <pc:docMk/>
          <pc:sldMk cId="220182191" sldId="399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8A335109-1F06-42CC-A350-6646DF68560A}"/>
    <pc:docChg chg="undo custSel addSld delSld modSld">
      <pc:chgData name="代數白痴 顧" userId="316db6a4f7ef8138" providerId="LiveId" clId="{8A335109-1F06-42CC-A350-6646DF68560A}" dt="2023-12-05T01:03:55.767" v="1808" actId="164"/>
      <pc:docMkLst>
        <pc:docMk/>
      </pc:docMkLst>
      <pc:sldChg chg="addSp delSp modSp mod">
        <pc:chgData name="代數白痴 顧" userId="316db6a4f7ef8138" providerId="LiveId" clId="{8A335109-1F06-42CC-A350-6646DF68560A}" dt="2023-12-05T01:03:55.767" v="1808" actId="164"/>
        <pc:sldMkLst>
          <pc:docMk/>
          <pc:sldMk cId="2654160764" sldId="397"/>
        </pc:sldMkLst>
        <pc:spChg chg="add mod">
          <ac:chgData name="代數白痴 顧" userId="316db6a4f7ef8138" providerId="LiveId" clId="{8A335109-1F06-42CC-A350-6646DF68560A}" dt="2023-12-05T00:55:16.461" v="1055" actId="692"/>
          <ac:spMkLst>
            <pc:docMk/>
            <pc:sldMk cId="2654160764" sldId="397"/>
            <ac:spMk id="5" creationId="{2F0E747D-7D63-76B3-4B97-AE0C5EAF8E54}"/>
          </ac:spMkLst>
        </pc:spChg>
        <pc:spChg chg="mod">
          <ac:chgData name="代數白痴 顧" userId="316db6a4f7ef8138" providerId="LiveId" clId="{8A335109-1F06-42CC-A350-6646DF68560A}" dt="2023-12-05T00:52:00.960" v="422" actId="113"/>
          <ac:spMkLst>
            <pc:docMk/>
            <pc:sldMk cId="2654160764" sldId="397"/>
            <ac:spMk id="6" creationId="{8D8544B7-409C-959B-0A1B-5A3E31FF14C1}"/>
          </ac:spMkLst>
        </pc:spChg>
        <pc:spChg chg="mod">
          <ac:chgData name="代數白痴 顧" userId="316db6a4f7ef8138" providerId="LiveId" clId="{8A335109-1F06-42CC-A350-6646DF68560A}" dt="2023-12-05T01:03:40.444" v="1807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6" creationId="{D5355F57-920A-D97D-25C4-BE066D89ED50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38" creationId="{89F88039-3059-8350-FDF3-BC5812A892EC}"/>
          </ac:spMkLst>
        </pc:spChg>
        <pc:spChg chg="add mod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9" creationId="{869D3008-6054-7C2C-AB3E-3730DC08ED8C}"/>
          </ac:spMkLst>
        </pc:spChg>
        <pc:spChg chg="add mod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46" creationId="{A91C1A8A-C2B7-25E2-E786-91C198023259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6" creationId="{6CFE313B-2D15-F6CC-954B-4D4E67A79E8C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70" creationId="{F656B9C4-F83F-CA13-0426-A96689A92057}"/>
          </ac:spMkLst>
        </pc:spChg>
        <pc:spChg chg="mod">
          <ac:chgData name="代數白痴 顧" userId="316db6a4f7ef8138" providerId="LiveId" clId="{8A335109-1F06-42CC-A350-6646DF68560A}" dt="2023-12-05T00:55:31.446" v="1056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8A335109-1F06-42CC-A350-6646DF68560A}" dt="2023-12-05T00:55:58.967" v="1062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8A335109-1F06-42CC-A350-6646DF68560A}" dt="2023-12-05T00:55:45.443" v="1059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8A335109-1F06-42CC-A350-6646DF68560A}" dt="2023-12-05T00:56:06.894" v="1063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8A335109-1F06-42CC-A350-6646DF68560A}" dt="2023-12-05T00:56:11.189" v="1064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8A335109-1F06-42CC-A350-6646DF68560A}" dt="2023-12-05T00:56:17.398" v="1066" actId="1076"/>
          <ac:spMkLst>
            <pc:docMk/>
            <pc:sldMk cId="2654160764" sldId="397"/>
            <ac:spMk id="100" creationId="{91177348-F30B-93F2-D204-128C2BF4D6B6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1" creationId="{FAD99E10-E9A4-CA43-476D-05D0E09787F2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2" creationId="{D8B58E6D-0785-4F24-2249-84B9353691F9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3" creationId="{6E17881B-E3C3-960E-7AE3-7265A08CC1C4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4" creationId="{860B3FA3-FC49-AA41-4790-F07ED9BDBDE6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5" creationId="{C5C0DB34-37F1-97B7-7336-BC0ABFB84699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6" creationId="{92E8924E-7363-55E4-94BD-A02869BB5A27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7" creationId="{6355CB7D-FB6C-5AE1-563B-6E628F19D0E2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1" creationId="{6FB007D1-8302-A47E-3A08-BB35B07D2649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7" creationId="{79C965BB-E714-F129-83DC-A5E9C5E75A8B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9" creationId="{B08C6824-700E-288E-B977-ACC5EAFFF55D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20" creationId="{20646C2F-C0AB-C61A-5A26-4D5F608FF460}"/>
          </ac:spMkLst>
        </pc:spChg>
        <pc:grpChg chg="add mod">
          <ac:chgData name="代數白痴 顧" userId="316db6a4f7ef8138" providerId="LiveId" clId="{8A335109-1F06-42CC-A350-6646DF68560A}" dt="2023-12-05T01:03:55.767" v="1808" actId="164"/>
          <ac:grpSpMkLst>
            <pc:docMk/>
            <pc:sldMk cId="2654160764" sldId="397"/>
            <ac:grpSpMk id="47" creationId="{844FA51A-83F6-B7F7-6B98-73AB57A298E3}"/>
          </ac:grpSpMkLst>
        </pc:grpChg>
        <pc:grpChg chg="del">
          <ac:chgData name="代數白痴 顧" userId="316db6a4f7ef8138" providerId="LiveId" clId="{8A335109-1F06-42CC-A350-6646DF68560A}" dt="2023-12-05T00:56:22.348" v="1067" actId="165"/>
          <ac:grpSpMkLst>
            <pc:docMk/>
            <pc:sldMk cId="2654160764" sldId="397"/>
            <ac:grpSpMk id="121" creationId="{3A6BA490-A7D2-E046-0212-B37E0423E1D6}"/>
          </ac:grpSpMkLst>
        </pc:grpChg>
        <pc:picChg chg="add del mod">
          <ac:chgData name="代數白痴 顧" userId="316db6a4f7ef8138" providerId="LiveId" clId="{8A335109-1F06-42CC-A350-6646DF68560A}" dt="2023-12-05T00:55:08.919" v="1053" actId="478"/>
          <ac:picMkLst>
            <pc:docMk/>
            <pc:sldMk cId="2654160764" sldId="397"/>
            <ac:picMk id="4" creationId="{5E979662-1444-C40E-172A-B2ED65519080}"/>
          </ac:picMkLst>
        </pc:picChg>
        <pc:picChg chg="add del mod">
          <ac:chgData name="代數白痴 顧" userId="316db6a4f7ef8138" providerId="LiveId" clId="{8A335109-1F06-42CC-A350-6646DF68560A}" dt="2023-12-05T01:03:03.326" v="1764" actId="478"/>
          <ac:picMkLst>
            <pc:docMk/>
            <pc:sldMk cId="2654160764" sldId="397"/>
            <ac:picMk id="37" creationId="{D911DE30-B5AA-DFF9-9A76-AFFFEEDF9394}"/>
          </ac:picMkLst>
        </pc:picChg>
        <pc:cxnChg chg="add mod">
          <ac:chgData name="代數白痴 顧" userId="316db6a4f7ef8138" providerId="LiveId" clId="{8A335109-1F06-42CC-A350-6646DF68560A}" dt="2023-12-05T00:53:26.151" v="1043" actId="1036"/>
          <ac:cxnSpMkLst>
            <pc:docMk/>
            <pc:sldMk cId="2654160764" sldId="397"/>
            <ac:cxnSpMk id="2" creationId="{7A19406F-7CC5-B4E8-AADD-A4DA6981BD64}"/>
          </ac:cxnSpMkLst>
        </pc:cxnChg>
        <pc:cxnChg chg="add">
          <ac:chgData name="代數白痴 顧" userId="316db6a4f7ef8138" providerId="LiveId" clId="{8A335109-1F06-42CC-A350-6646DF68560A}" dt="2023-12-05T00:54:44.840" v="1048" actId="11529"/>
          <ac:cxnSpMkLst>
            <pc:docMk/>
            <pc:sldMk cId="2654160764" sldId="397"/>
            <ac:cxnSpMk id="8" creationId="{EBA902F9-03FB-3B0D-CCF8-AABEE14DB816}"/>
          </ac:cxnSpMkLst>
        </pc:cxnChg>
        <pc:cxnChg chg="add">
          <ac:chgData name="代數白痴 顧" userId="316db6a4f7ef8138" providerId="LiveId" clId="{8A335109-1F06-42CC-A350-6646DF68560A}" dt="2023-12-05T00:54:52.919" v="1049" actId="11529"/>
          <ac:cxnSpMkLst>
            <pc:docMk/>
            <pc:sldMk cId="2654160764" sldId="397"/>
            <ac:cxnSpMk id="10" creationId="{3CFB9FB9-4A01-5742-C15C-3099890940C4}"/>
          </ac:cxnSpMkLst>
        </pc:cxnChg>
        <pc:cxnChg chg="mod">
          <ac:chgData name="代數白痴 顧" userId="316db6a4f7ef8138" providerId="LiveId" clId="{8A335109-1F06-42CC-A350-6646DF68560A}" dt="2023-12-05T00:52:13.926" v="524" actId="1037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8A335109-1F06-42CC-A350-6646DF68560A}" dt="2023-12-05T00:52:24.503" v="660" actId="1037"/>
          <ac:cxnSpMkLst>
            <pc:docMk/>
            <pc:sldMk cId="2654160764" sldId="397"/>
            <ac:cxnSpMk id="13" creationId="{E981D0EF-7604-B2D3-13A6-3765C2A97879}"/>
          </ac:cxnSpMkLst>
        </pc:cxnChg>
        <pc:cxnChg chg="add">
          <ac:chgData name="代數白痴 顧" userId="316db6a4f7ef8138" providerId="LiveId" clId="{8A335109-1F06-42CC-A350-6646DF68560A}" dt="2023-12-05T00:54:59.329" v="1050" actId="11529"/>
          <ac:cxnSpMkLst>
            <pc:docMk/>
            <pc:sldMk cId="2654160764" sldId="397"/>
            <ac:cxnSpMk id="14" creationId="{6EFCC27F-B7A0-436C-3EE0-89B1E82C0DC2}"/>
          </ac:cxnSpMkLst>
        </pc:cxnChg>
        <pc:cxnChg chg="mod">
          <ac:chgData name="代數白痴 顧" userId="316db6a4f7ef8138" providerId="LiveId" clId="{8A335109-1F06-42CC-A350-6646DF68560A}" dt="2023-12-05T00:52:34.667" v="792" actId="1038"/>
          <ac:cxnSpMkLst>
            <pc:docMk/>
            <pc:sldMk cId="2654160764" sldId="397"/>
            <ac:cxnSpMk id="15" creationId="{9DD57486-D7A4-B5AE-1D60-6BB8F2697395}"/>
          </ac:cxnSpMkLst>
        </pc:cxnChg>
        <pc:cxnChg chg="mod">
          <ac:chgData name="代數白痴 顧" userId="316db6a4f7ef8138" providerId="LiveId" clId="{8A335109-1F06-42CC-A350-6646DF68560A}" dt="2023-12-05T00:52:47.508" v="912" actId="1038"/>
          <ac:cxnSpMkLst>
            <pc:docMk/>
            <pc:sldMk cId="2654160764" sldId="397"/>
            <ac:cxnSpMk id="17" creationId="{18F9FF00-C0B0-F0F9-9DCF-5B0C50AE7622}"/>
          </ac:cxnSpMkLst>
        </pc:cxnChg>
        <pc:cxnChg chg="mod">
          <ac:chgData name="代數白痴 顧" userId="316db6a4f7ef8138" providerId="LiveId" clId="{8A335109-1F06-42CC-A350-6646DF68560A}" dt="2023-12-05T00:53:06.559" v="957" actId="1037"/>
          <ac:cxnSpMkLst>
            <pc:docMk/>
            <pc:sldMk cId="2654160764" sldId="397"/>
            <ac:cxnSpMk id="18" creationId="{C67E33C5-4AAB-459E-6525-ECE0DCCFB599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8A335109-1F06-42CC-A350-6646DF68560A}" dt="2023-12-05T00:53:03.191" v="954" actId="1038"/>
          <ac:cxnSpMkLst>
            <pc:docMk/>
            <pc:sldMk cId="2654160764" sldId="397"/>
            <ac:cxnSpMk id="20" creationId="{069535CC-484B-99B6-16F8-25555DA49187}"/>
          </ac:cxnSpMkLst>
        </pc:cxnChg>
        <pc:cxnChg chg="mod">
          <ac:chgData name="代數白痴 顧" userId="316db6a4f7ef8138" providerId="LiveId" clId="{8A335109-1F06-42CC-A350-6646DF68560A}" dt="2023-12-05T00:53:14.407" v="1004" actId="1037"/>
          <ac:cxnSpMkLst>
            <pc:docMk/>
            <pc:sldMk cId="2654160764" sldId="397"/>
            <ac:cxnSpMk id="21" creationId="{121E2FAE-0812-9F4F-9691-CCB8D449EFE7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4" creationId="{A6E0E261-F204-36E1-6372-9F7E50F1ACC0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5" creationId="{71B06191-07F8-150C-A373-9931CAE653D7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6" creationId="{FF9ED57F-2295-7CD6-87E2-35E3BB423FD4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7" creationId="{2CAC1EC6-A716-D4E8-0E48-A6F3EBA2A1BC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30" creationId="{11D4E9B7-AFFE-6AA3-F15A-831438D00D8C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34" creationId="{CDDA67EA-DD24-FA69-D481-0A7AB8C58C73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1" creationId="{E243EE9D-4D6F-2D24-FC6C-52D4E22DD233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3" creationId="{06B0DC2F-D4A2-4C70-5F76-E266FB0F4171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5" creationId="{4338BC2D-4272-10B3-09BA-B407BB996F3B}"/>
          </ac:cxnSpMkLst>
        </pc:cxnChg>
        <pc:cxnChg chg="mod topLvl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3" creationId="{32C7D557-00F6-408D-F1F0-06434DA65C3B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5" creationId="{F6569A03-D075-42C1-4BA8-4CEE267D33C8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9" creationId="{696720D3-54BE-DD0A-850E-69BC0BF8A1EC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84" creationId="{05DA54EE-FA9E-0773-0954-2D236ACDD1B6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89" creationId="{9A878666-2177-7A8B-BEBF-9CDB1AD132A7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91" creationId="{512C93E4-D129-9525-CFC5-3E0E2CCD10B1}"/>
          </ac:cxnSpMkLst>
        </pc:cxnChg>
        <pc:cxnChg chg="del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93" creationId="{5F819C37-02A6-9665-76E6-9D3C6D1C3A6B}"/>
          </ac:cxnSpMkLst>
        </pc:cxnChg>
        <pc:cxnChg chg="del mod topLvl">
          <ac:chgData name="代數白痴 顧" userId="316db6a4f7ef8138" providerId="LiveId" clId="{8A335109-1F06-42CC-A350-6646DF68560A}" dt="2023-12-05T00:56:35.296" v="1073" actId="478"/>
          <ac:cxnSpMkLst>
            <pc:docMk/>
            <pc:sldMk cId="2654160764" sldId="397"/>
            <ac:cxnSpMk id="113" creationId="{D80D9FF6-2A31-CE67-1C21-2EAE6E529630}"/>
          </ac:cxnSpMkLst>
        </pc:cxnChg>
        <pc:cxnChg chg="del mod topLvl">
          <ac:chgData name="代數白痴 顧" userId="316db6a4f7ef8138" providerId="LiveId" clId="{8A335109-1F06-42CC-A350-6646DF68560A}" dt="2023-12-05T00:56:35.296" v="1073" actId="478"/>
          <ac:cxnSpMkLst>
            <pc:docMk/>
            <pc:sldMk cId="2654160764" sldId="397"/>
            <ac:cxnSpMk id="116" creationId="{91F43AC3-573C-B7C8-6CDA-E8FE45627A18}"/>
          </ac:cxnSpMkLst>
        </pc:cxnChg>
      </pc:sldChg>
      <pc:sldChg chg="add del">
        <pc:chgData name="代數白痴 顧" userId="316db6a4f7ef8138" providerId="LiveId" clId="{8A335109-1F06-42CC-A350-6646DF68560A}" dt="2023-12-05T01:03:13.578" v="1765" actId="2696"/>
        <pc:sldMkLst>
          <pc:docMk/>
          <pc:sldMk cId="2734710843" sldId="398"/>
        </pc:sldMkLst>
      </pc:sldChg>
      <pc:sldChg chg="add del">
        <pc:chgData name="代數白痴 顧" userId="316db6a4f7ef8138" providerId="LiveId" clId="{8A335109-1F06-42CC-A350-6646DF68560A}" dt="2023-12-05T00:48:57.907" v="74" actId="2696"/>
        <pc:sldMkLst>
          <pc:docMk/>
          <pc:sldMk cId="3391073365" sldId="399"/>
        </pc:sldMkLst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CB3E6FBE-FABD-488B-BB19-97B0DB0727AA}"/>
    <pc:docChg chg="undo custSel addSld modSld">
      <pc:chgData name="代數白痴 顧" userId="316db6a4f7ef8138" providerId="LiveId" clId="{CB3E6FBE-FABD-488B-BB19-97B0DB0727AA}" dt="2023-11-23T07:12:54.391" v="1038"/>
      <pc:docMkLst>
        <pc:docMk/>
      </pc:docMkLst>
      <pc:sldChg chg="addSp delSp modSp mod modTransition addAnim delAnim modAnim modNotesTx">
        <pc:chgData name="代數白痴 顧" userId="316db6a4f7ef8138" providerId="LiveId" clId="{CB3E6FBE-FABD-488B-BB19-97B0DB0727AA}" dt="2023-11-23T07:12:54.386" v="1035"/>
        <pc:sldMkLst>
          <pc:docMk/>
          <pc:sldMk cId="2267038628" sldId="392"/>
        </pc:sldMkLst>
        <pc:spChg chg="del mod topLvl">
          <ac:chgData name="代數白痴 顧" userId="316db6a4f7ef8138" providerId="LiveId" clId="{CB3E6FBE-FABD-488B-BB19-97B0DB0727AA}" dt="2023-11-23T06:43:20.714" v="8" actId="478"/>
          <ac:spMkLst>
            <pc:docMk/>
            <pc:sldMk cId="2267038628" sldId="392"/>
            <ac:spMk id="7" creationId="{FCAA95CC-624E-DC4E-E76E-F492A137A366}"/>
          </ac:spMkLst>
        </pc:spChg>
        <pc:spChg chg="del mod topLvl">
          <ac:chgData name="代數白痴 顧" userId="316db6a4f7ef8138" providerId="LiveId" clId="{CB3E6FBE-FABD-488B-BB19-97B0DB0727AA}" dt="2023-11-23T06:43:21.773" v="9" actId="478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9" creationId="{D555E6B9-F06D-D613-02DA-80B0115C1EB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5" creationId="{3A7407C0-064C-84D4-BC31-B4CE90E3A1F9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6" creationId="{5E961FB1-C737-469B-C0A6-08B0ABEF91EE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7" creationId="{5DE7FFA1-3E01-B3D5-6E3F-26F1BB824384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8" creationId="{68360124-A015-9FEE-E11D-01DD74DA7AF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0" creationId="{33A49161-7C96-45C2-C49A-2A16206F95C0}"/>
          </ac:spMkLst>
        </pc:spChg>
        <pc:spChg chg="add mod">
          <ac:chgData name="代數白痴 顧" userId="316db6a4f7ef8138" providerId="LiveId" clId="{CB3E6FBE-FABD-488B-BB19-97B0DB0727AA}" dt="2023-11-23T06:44:49.352" v="31" actId="164"/>
          <ac:spMkLst>
            <pc:docMk/>
            <pc:sldMk cId="2267038628" sldId="392"/>
            <ac:spMk id="21" creationId="{5C6A9858-802F-D4C4-6545-B407BD9BEFDD}"/>
          </ac:spMkLst>
        </pc:spChg>
        <pc:spChg chg="mod">
          <ac:chgData name="代數白痴 顧" userId="316db6a4f7ef8138" providerId="LiveId" clId="{CB3E6FBE-FABD-488B-BB19-97B0DB0727AA}" dt="2023-11-23T07:02:00.544" v="1004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33" creationId="{6ADE2116-8EF6-972F-9A92-77F9C03DC8E1}"/>
          </ac:spMkLst>
        </pc:spChg>
        <pc:spChg chg="del mod">
          <ac:chgData name="代數白痴 顧" userId="316db6a4f7ef8138" providerId="LiveId" clId="{CB3E6FBE-FABD-488B-BB19-97B0DB0727AA}" dt="2023-11-23T06:43:31.318" v="14" actId="478"/>
          <ac:spMkLst>
            <pc:docMk/>
            <pc:sldMk cId="2267038628" sldId="392"/>
            <ac:spMk id="34" creationId="{4A2403CA-354F-F5D9-43C3-268EB33594F3}"/>
          </ac:spMkLst>
        </pc:spChg>
        <pc:spChg chg="del">
          <ac:chgData name="代數白痴 顧" userId="316db6a4f7ef8138" providerId="LiveId" clId="{CB3E6FBE-FABD-488B-BB19-97B0DB0727AA}" dt="2023-11-23T06:43:32.132" v="15" actId="478"/>
          <ac:spMkLst>
            <pc:docMk/>
            <pc:sldMk cId="2267038628" sldId="392"/>
            <ac:spMk id="35" creationId="{0D8A92DE-777C-870E-1DE4-7095DED03910}"/>
          </ac:spMkLst>
        </pc:spChg>
        <pc:spChg chg="del">
          <ac:chgData name="代數白痴 顧" userId="316db6a4f7ef8138" providerId="LiveId" clId="{CB3E6FBE-FABD-488B-BB19-97B0DB0727AA}" dt="2023-11-23T06:43:33.137" v="16" actId="478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CB3E6FBE-FABD-488B-BB19-97B0DB0727AA}" dt="2023-11-23T07:01:36.498" v="960" actId="20577"/>
          <ac:spMkLst>
            <pc:docMk/>
            <pc:sldMk cId="2267038628" sldId="392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6:46:44.936" v="70" actId="21"/>
          <ac:grpSpMkLst>
            <pc:docMk/>
            <pc:sldMk cId="2267038628" sldId="392"/>
            <ac:grpSpMk id="27" creationId="{7577380A-819C-95CA-05B4-3238AC805DF0}"/>
          </ac:grpSpMkLst>
        </pc:grpChg>
        <pc:grpChg chg="del mod topLvl">
          <ac:chgData name="代數白痴 顧" userId="316db6a4f7ef8138" providerId="LiveId" clId="{CB3E6FBE-FABD-488B-BB19-97B0DB0727AA}" dt="2023-11-23T06:43:18.649" v="7" actId="165"/>
          <ac:grpSpMkLst>
            <pc:docMk/>
            <pc:sldMk cId="2267038628" sldId="392"/>
            <ac:grpSpMk id="39" creationId="{235556D7-168B-3F00-B796-E53CF8D62BC9}"/>
          </ac:grpSpMkLst>
        </pc:grpChg>
        <pc:grpChg chg="add del mod">
          <ac:chgData name="代數白痴 顧" userId="316db6a4f7ef8138" providerId="LiveId" clId="{CB3E6FBE-FABD-488B-BB19-97B0DB0727AA}" dt="2023-11-23T06:43:13.764" v="4" actId="165"/>
          <ac:grpSpMkLst>
            <pc:docMk/>
            <pc:sldMk cId="2267038628" sldId="392"/>
            <ac:grpSpMk id="40" creationId="{BACE3E4C-FD0E-D874-F60E-649C71A7E7FB}"/>
          </ac:grpSpMkLst>
        </pc:grpChg>
        <pc:graphicFrameChg chg="del">
          <ac:chgData name="代數白痴 顧" userId="316db6a4f7ef8138" providerId="LiveId" clId="{CB3E6FBE-FABD-488B-BB19-97B0DB0727AA}" dt="2023-11-23T06:50:28.487" v="296" actId="478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">
          <ac:chgData name="代數白痴 顧" userId="316db6a4f7ef8138" providerId="LiveId" clId="{CB3E6FBE-FABD-488B-BB19-97B0DB0727AA}" dt="2023-11-23T07:01:29.287" v="957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3" creationId="{102E9660-DC1E-4D24-6B1A-6BF9FE74181F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" creationId="{0C0CF80B-5919-052D-32D6-9C8EF0D964D9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5" creationId="{232BAB26-8A28-36E5-3044-17E717EBEEEA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6" creationId="{4C7DC91B-0F24-9770-F142-E21E50CB1D09}"/>
          </ac:cxnSpMkLst>
        </pc:cxnChg>
        <pc:cxnChg chg="del mod topLvl">
          <ac:chgData name="代數白痴 顧" userId="316db6a4f7ef8138" providerId="LiveId" clId="{CB3E6FBE-FABD-488B-BB19-97B0DB0727AA}" dt="2023-11-23T06:43:15.954" v="6" actId="478"/>
          <ac:cxnSpMkLst>
            <pc:docMk/>
            <pc:sldMk cId="2267038628" sldId="392"/>
            <ac:cxnSpMk id="10" creationId="{3F44D874-20F3-5EFF-E2FA-A401DADE61D1}"/>
          </ac:cxnSpMkLst>
        </pc:cxnChg>
        <pc:cxnChg chg="del mod topLvl">
          <ac:chgData name="代數白痴 顧" userId="316db6a4f7ef8138" providerId="LiveId" clId="{CB3E6FBE-FABD-488B-BB19-97B0DB0727AA}" dt="2023-11-23T06:43:15.191" v="5" actId="478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CB3E6FBE-FABD-488B-BB19-97B0DB0727AA}" dt="2023-11-23T06:47:47.535" v="79" actId="478"/>
          <ac:cxnSpMkLst>
            <pc:docMk/>
            <pc:sldMk cId="2267038628" sldId="392"/>
            <ac:cxnSpMk id="13" creationId="{ED625700-6BC2-CD5B-D723-311D823E1FB1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4" creationId="{81A44394-8154-747A-6FD6-2004D140157D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6" creationId="{19E57E5A-1480-6462-1224-677DF36C005A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7" creationId="{867ECB08-08D7-35F6-117F-A118D22D851F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44" creationId="{1C9D2F8F-A220-FE85-1B65-A15E321F810B}"/>
          </ac:cxnSpMkLst>
        </pc:cxnChg>
        <pc:cxnChg chg="add 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6" creationId="{5AB90AFA-6CA6-F431-2C0B-7DD1AEE48417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7" creationId="{FF2F89F1-B624-53C4-D561-C2643C71C3D2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Sp delSp modSp mod modTransition">
        <pc:chgData name="代數白痴 顧" userId="316db6a4f7ef8138" providerId="LiveId" clId="{CB3E6FBE-FABD-488B-BB19-97B0DB0727AA}" dt="2023-11-23T07:12:54.388" v="1036"/>
        <pc:sldMkLst>
          <pc:docMk/>
          <pc:sldMk cId="1303866225" sldId="393"/>
        </pc:sldMkLst>
        <pc:spChg chg="add">
          <ac:chgData name="代數白痴 顧" userId="316db6a4f7ef8138" providerId="LiveId" clId="{CB3E6FBE-FABD-488B-BB19-97B0DB0727AA}" dt="2023-11-23T07:10:23.155" v="1009" actId="11529"/>
          <ac:spMkLst>
            <pc:docMk/>
            <pc:sldMk cId="1303866225" sldId="393"/>
            <ac:spMk id="2" creationId="{87FF2E63-94C9-CB26-CB97-084DC142F4BF}"/>
          </ac:spMkLst>
        </pc:spChg>
        <pc:spChg chg="add mod">
          <ac:chgData name="代數白痴 顧" userId="316db6a4f7ef8138" providerId="LiveId" clId="{CB3E6FBE-FABD-488B-BB19-97B0DB0727AA}" dt="2023-11-23T07:10:38.058" v="1011" actId="1076"/>
          <ac:spMkLst>
            <pc:docMk/>
            <pc:sldMk cId="1303866225" sldId="393"/>
            <ac:spMk id="3" creationId="{853ABE18-C15F-519F-F37E-5550C1DC8907}"/>
          </ac:spMkLst>
        </pc:spChg>
        <pc:spChg chg="add mod">
          <ac:chgData name="代數白痴 顧" userId="316db6a4f7ef8138" providerId="LiveId" clId="{CB3E6FBE-FABD-488B-BB19-97B0DB0727AA}" dt="2023-11-23T07:10:59.937" v="1014" actId="1076"/>
          <ac:spMkLst>
            <pc:docMk/>
            <pc:sldMk cId="1303866225" sldId="393"/>
            <ac:spMk id="4" creationId="{1C4528A8-4B44-74A1-115F-1FAEC6C61F7C}"/>
          </ac:spMkLst>
        </pc:spChg>
        <pc:spChg chg="add mod">
          <ac:chgData name="代數白痴 顧" userId="316db6a4f7ef8138" providerId="LiveId" clId="{CB3E6FBE-FABD-488B-BB19-97B0DB0727AA}" dt="2023-11-23T07:10:55.098" v="1012" actId="1076"/>
          <ac:spMkLst>
            <pc:docMk/>
            <pc:sldMk cId="1303866225" sldId="393"/>
            <ac:spMk id="5" creationId="{35AAB230-011C-CB50-E8F2-FE3D9932B463}"/>
          </ac:spMkLst>
        </pc:spChg>
        <pc:spChg chg="add mod">
          <ac:chgData name="代數白痴 顧" userId="316db6a4f7ef8138" providerId="LiveId" clId="{CB3E6FBE-FABD-488B-BB19-97B0DB0727AA}" dt="2023-11-23T07:10:57.873" v="1013" actId="1076"/>
          <ac:spMkLst>
            <pc:docMk/>
            <pc:sldMk cId="1303866225" sldId="393"/>
            <ac:spMk id="6" creationId="{AAC15704-B850-1C9D-915D-E4ECB1372AEA}"/>
          </ac:spMkLst>
        </pc:spChg>
        <pc:spChg chg="add mod">
          <ac:chgData name="代數白痴 顧" userId="316db6a4f7ef8138" providerId="LiveId" clId="{CB3E6FBE-FABD-488B-BB19-97B0DB0727AA}" dt="2023-11-23T07:11:04.114" v="1015" actId="1076"/>
          <ac:spMkLst>
            <pc:docMk/>
            <pc:sldMk cId="1303866225" sldId="393"/>
            <ac:spMk id="7" creationId="{6A17F818-8C22-6231-6ED2-3752FCC7C61A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7" creationId="{FCAA95CC-624E-DC4E-E76E-F492A137A366}"/>
          </ac:spMkLst>
        </pc:spChg>
        <pc:spChg chg="add mod">
          <ac:chgData name="代數白痴 顧" userId="316db6a4f7ef8138" providerId="LiveId" clId="{CB3E6FBE-FABD-488B-BB19-97B0DB0727AA}" dt="2023-11-23T07:11:13.722" v="1019" actId="1076"/>
          <ac:spMkLst>
            <pc:docMk/>
            <pc:sldMk cId="1303866225" sldId="393"/>
            <ac:spMk id="8" creationId="{80A39CCF-64B1-FF3F-6710-D685D061EC76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7:11:23.169" v="1023" actId="1076"/>
          <ac:spMkLst>
            <pc:docMk/>
            <pc:sldMk cId="1303866225" sldId="393"/>
            <ac:spMk id="10" creationId="{DDB3D350-B462-7D08-97E8-3E4A7BE94820}"/>
          </ac:spMkLst>
        </pc:spChg>
        <pc:spChg chg="mod">
          <ac:chgData name="代數白痴 顧" userId="316db6a4f7ef8138" providerId="LiveId" clId="{CB3E6FBE-FABD-488B-BB19-97B0DB0727AA}" dt="2023-11-23T06:46:46.130" v="71"/>
          <ac:spMkLst>
            <pc:docMk/>
            <pc:sldMk cId="1303866225" sldId="393"/>
            <ac:spMk id="11" creationId="{C08B99A7-595B-D70D-AECF-4AA9A802D10F}"/>
          </ac:spMkLst>
        </pc:spChg>
        <pc:spChg chg="add mod">
          <ac:chgData name="代數白痴 顧" userId="316db6a4f7ef8138" providerId="LiveId" clId="{CB3E6FBE-FABD-488B-BB19-97B0DB0727AA}" dt="2023-11-23T07:11:30.945" v="1028" actId="1076"/>
          <ac:spMkLst>
            <pc:docMk/>
            <pc:sldMk cId="1303866225" sldId="393"/>
            <ac:spMk id="12" creationId="{58171707-C503-22FF-A8B0-89310A4A76D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5" creationId="{3A7407C0-064C-84D4-BC31-B4CE90E3A1F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6" creationId="{5E961FB1-C737-469B-C0A6-08B0ABEF91EE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7" creationId="{5DE7FFA1-3E01-B3D5-6E3F-26F1BB824384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8" creationId="{68360124-A015-9FEE-E11D-01DD74DA7AF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9" creationId="{7866FC93-3C44-97EC-905B-D3C94206012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20" creationId="{33A49161-7C96-45C2-C49A-2A16206F95C0}"/>
          </ac:spMkLst>
        </pc:spChg>
        <pc:spChg chg="mod">
          <ac:chgData name="代數白痴 顧" userId="316db6a4f7ef8138" providerId="LiveId" clId="{CB3E6FBE-FABD-488B-BB19-97B0DB0727AA}" dt="2023-11-23T07:09:36.949" v="1005" actId="20577"/>
          <ac:spMkLst>
            <pc:docMk/>
            <pc:sldMk cId="1303866225" sldId="393"/>
            <ac:spMk id="23" creationId="{00000000-0000-0000-0000-000000000000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7:09:42.898" v="1008" actId="478"/>
          <ac:grpSpMkLst>
            <pc:docMk/>
            <pc:sldMk cId="1303866225" sldId="393"/>
            <ac:grpSpMk id="9" creationId="{921F1390-F603-463A-963C-DDD8C1113099}"/>
          </ac:grpSpMkLst>
        </pc:grpChg>
        <pc:graphicFrameChg chg="del">
          <ac:chgData name="代數白痴 顧" userId="316db6a4f7ef8138" providerId="LiveId" clId="{CB3E6FBE-FABD-488B-BB19-97B0DB0727AA}" dt="2023-11-23T06:46:42.468" v="69" actId="478"/>
          <ac:graphicFrameMkLst>
            <pc:docMk/>
            <pc:sldMk cId="1303866225" sldId="393"/>
            <ac:graphicFrameMk id="2" creationId="{08B6FD95-1572-6CD8-D67E-B39B5B92EDB9}"/>
          </ac:graphicFrameMkLst>
        </pc:graphicFrameChg>
        <pc:inkChg chg="del">
          <ac:chgData name="代數白痴 顧" userId="316db6a4f7ef8138" providerId="LiveId" clId="{CB3E6FBE-FABD-488B-BB19-97B0DB0727AA}" dt="2023-11-23T06:46:42.468" v="69" actId="478"/>
          <ac:inkMkLst>
            <pc:docMk/>
            <pc:sldMk cId="1303866225" sldId="393"/>
            <ac:inkMk id="27" creationId="{A1075F96-BCD4-F35E-758E-2ACF4C6D2442}"/>
          </ac:inkMkLst>
        </pc:ink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3" creationId="{102E9660-DC1E-4D24-6B1A-6BF9FE74181F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4" creationId="{0C0CF80B-5919-052D-32D6-9C8EF0D964D9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5" creationId="{232BAB26-8A28-36E5-3044-17E717EBEEEA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6" creationId="{4C7DC91B-0F24-9770-F142-E21E50CB1D09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0" creationId="{3F44D874-20F3-5EFF-E2FA-A401DADE61D1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2" creationId="{34E56BEC-0A0B-8782-2DF8-230CC72FF027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3" creationId="{49326C4F-8339-EFE6-C5D9-8F3D11D2ECA4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4" creationId="{6B0FDF3E-C7DA-0AE2-404C-C08D80DE6CAF}"/>
          </ac:cxnSpMkLst>
        </pc:cxnChg>
        <pc:cxnChg chg="add">
          <ac:chgData name="代數白痴 顧" userId="316db6a4f7ef8138" providerId="LiveId" clId="{CB3E6FBE-FABD-488B-BB19-97B0DB0727AA}" dt="2023-11-23T07:11:53.051" v="1029" actId="11529"/>
          <ac:cxnSpMkLst>
            <pc:docMk/>
            <pc:sldMk cId="1303866225" sldId="393"/>
            <ac:cxnSpMk id="16" creationId="{C327E6B1-2A9C-5D17-A881-1E8583EC7C97}"/>
          </ac:cxnSpMkLst>
        </pc:cxnChg>
        <pc:cxnChg chg="add">
          <ac:chgData name="代數白痴 顧" userId="316db6a4f7ef8138" providerId="LiveId" clId="{CB3E6FBE-FABD-488B-BB19-97B0DB0727AA}" dt="2023-11-23T07:12:14.810" v="1030" actId="11529"/>
          <ac:cxnSpMkLst>
            <pc:docMk/>
            <pc:sldMk cId="1303866225" sldId="393"/>
            <ac:cxnSpMk id="18" creationId="{905E770F-D282-B73E-B0A6-145F67FE6822}"/>
          </ac:cxnSpMkLst>
        </pc:cxnChg>
        <pc:cxnChg chg="add">
          <ac:chgData name="代數白痴 顧" userId="316db6a4f7ef8138" providerId="LiveId" clId="{CB3E6FBE-FABD-488B-BB19-97B0DB0727AA}" dt="2023-11-23T07:12:21.914" v="1031" actId="11529"/>
          <ac:cxnSpMkLst>
            <pc:docMk/>
            <pc:sldMk cId="1303866225" sldId="393"/>
            <ac:cxnSpMk id="20" creationId="{BE7E1ECA-C023-C6B7-3F66-3ABFB80F6196}"/>
          </ac:cxnSpMkLst>
        </pc:cxnChg>
        <pc:cxnChg chg="add mod">
          <ac:chgData name="代數白痴 顧" userId="316db6a4f7ef8138" providerId="LiveId" clId="{CB3E6FBE-FABD-488B-BB19-97B0DB0727AA}" dt="2023-11-23T07:12:40.361" v="1033" actId="14100"/>
          <ac:cxnSpMkLst>
            <pc:docMk/>
            <pc:sldMk cId="1303866225" sldId="393"/>
            <ac:cxnSpMk id="22" creationId="{B7651A7D-CD69-DB72-7256-89893A5FEF97}"/>
          </ac:cxnSpMkLst>
        </pc:cxnChg>
        <pc:cxnChg chg="add">
          <ac:chgData name="代數白痴 顧" userId="316db6a4f7ef8138" providerId="LiveId" clId="{CB3E6FBE-FABD-488B-BB19-97B0DB0727AA}" dt="2023-11-23T07:12:50.715" v="1034" actId="11529"/>
          <ac:cxnSpMkLst>
            <pc:docMk/>
            <pc:sldMk cId="1303866225" sldId="393"/>
            <ac:cxnSpMk id="26" creationId="{FDE2C140-1983-60A6-7D4F-8CADFAFE24BB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3" creationId="{EACB79EB-BFB2-0B40-7739-6547AAA74FD2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5" creationId="{0EAF372D-DC7A-D337-0913-EC1246810368}"/>
          </ac:cxnSpMkLst>
        </pc:cxnChg>
      </pc:sldChg>
      <pc:sldChg chg="add modTransition">
        <pc:chgData name="代數白痴 顧" userId="316db6a4f7ef8138" providerId="LiveId" clId="{CB3E6FBE-FABD-488B-BB19-97B0DB0727AA}" dt="2023-11-23T07:12:54.390" v="1037"/>
        <pc:sldMkLst>
          <pc:docMk/>
          <pc:sldMk cId="1591308755" sldId="394"/>
        </pc:sldMkLst>
      </pc:sldChg>
      <pc:sldChg chg="add modTransition">
        <pc:chgData name="代數白痴 顧" userId="316db6a4f7ef8138" providerId="LiveId" clId="{CB3E6FBE-FABD-488B-BB19-97B0DB0727AA}" dt="2023-11-23T07:12:54.391" v="1038"/>
        <pc:sldMkLst>
          <pc:docMk/>
          <pc:sldMk cId="699418842" sldId="395"/>
        </pc:sldMkLst>
      </pc:sldChg>
    </pc:docChg>
  </pc:docChgLst>
  <pc:docChgLst>
    <pc:chgData name="代數白痴 顧" userId="316db6a4f7ef8138" providerId="LiveId" clId="{A1A2562D-A9AC-47F3-A94C-6C979242E82C}"/>
    <pc:docChg chg="undo custSel modSld">
      <pc:chgData name="代數白痴 顧" userId="316db6a4f7ef8138" providerId="LiveId" clId="{A1A2562D-A9AC-47F3-A94C-6C979242E82C}" dt="2023-10-20T02:16:26.952" v="7558" actId="14100"/>
      <pc:docMkLst>
        <pc:docMk/>
      </pc:docMkLst>
      <pc:sldChg chg="addSp delSp modSp mod delAnim modNotesTx">
        <pc:chgData name="代數白痴 顧" userId="316db6a4f7ef8138" providerId="LiveId" clId="{A1A2562D-A9AC-47F3-A94C-6C979242E82C}" dt="2023-10-20T00:49:38.451" v="3641" actId="1076"/>
        <pc:sldMkLst>
          <pc:docMk/>
          <pc:sldMk cId="754667137" sldId="386"/>
        </pc:sldMkLst>
        <pc:spChg chg="del">
          <ac:chgData name="代數白痴 顧" userId="316db6a4f7ef8138" providerId="LiveId" clId="{A1A2562D-A9AC-47F3-A94C-6C979242E82C}" dt="2023-10-19T23:38:14.174" v="53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2" creationId="{9E05D439-3C47-9D0A-E905-41511E6D7262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0" creationId="{93CFAAB1-C738-2933-D50B-3AB85D1F6D3B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1" creationId="{4C097434-760E-B5F2-8C40-AA47D80AA7F9}"/>
          </ac:spMkLst>
        </pc:spChg>
        <pc:spChg chg="mod">
          <ac:chgData name="代數白痴 顧" userId="316db6a4f7ef8138" providerId="LiveId" clId="{A1A2562D-A9AC-47F3-A94C-6C979242E82C}" dt="2023-10-20T00:15:38.395" v="2285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A1A2562D-A9AC-47F3-A94C-6C979242E82C}" dt="2023-10-20T00:19:27.439" v="2343" actId="14100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9" creationId="{22985837-8349-6A74-360D-2EACC790B8E9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30" creationId="{FA76D01D-B5A1-CBAE-7D3E-6E2C94C1DA3F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33" creationId="{3CA0E570-FAA1-A499-C16D-28D8973DA8B0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42" creationId="{7712598F-853D-6609-E07A-1C170EEB2F38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4" creationId="{C9546B42-9C52-52D2-2F84-150C4B36E775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5" creationId="{742982A8-D409-EC34-5339-B18A83E2DEC4}"/>
          </ac:spMkLst>
        </pc:spChg>
        <pc:spChg chg="add mod">
          <ac:chgData name="代數白痴 顧" userId="316db6a4f7ef8138" providerId="LiveId" clId="{A1A2562D-A9AC-47F3-A94C-6C979242E82C}" dt="2023-10-19T23:51:37.418" v="1260" actId="164"/>
          <ac:spMkLst>
            <pc:docMk/>
            <pc:sldMk cId="754667137" sldId="386"/>
            <ac:spMk id="48" creationId="{FBD000AD-15FB-2721-08F4-4104BBD68E7F}"/>
          </ac:spMkLst>
        </pc:spChg>
        <pc:spChg chg="add mod">
          <ac:chgData name="代數白痴 顧" userId="316db6a4f7ef8138" providerId="LiveId" clId="{A1A2562D-A9AC-47F3-A94C-6C979242E82C}" dt="2023-10-19T23:58:00.550" v="1437" actId="14100"/>
          <ac:spMkLst>
            <pc:docMk/>
            <pc:sldMk cId="754667137" sldId="386"/>
            <ac:spMk id="54" creationId="{C2BAC35D-3BE0-C3E6-87D6-6BCE343AA2E4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5" creationId="{77E27161-F8AC-543A-912B-1E4B592F61DE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6" creationId="{F33F57FF-A0F0-2F5F-BC2F-1A04D15494EE}"/>
          </ac:spMkLst>
        </pc:spChg>
        <pc:spChg chg="add mod">
          <ac:chgData name="代數白痴 顧" userId="316db6a4f7ef8138" providerId="LiveId" clId="{A1A2562D-A9AC-47F3-A94C-6C979242E82C}" dt="2023-10-19T23:57:55.038" v="1436" actId="14100"/>
          <ac:spMkLst>
            <pc:docMk/>
            <pc:sldMk cId="754667137" sldId="386"/>
            <ac:spMk id="57" creationId="{FCB4F519-8FA9-D58E-C6E1-80CA9CA43621}"/>
          </ac:spMkLst>
        </pc:spChg>
        <pc:spChg chg="mod">
          <ac:chgData name="代數白痴 顧" userId="316db6a4f7ef8138" providerId="LiveId" clId="{A1A2562D-A9AC-47F3-A94C-6C979242E82C}" dt="2023-10-19T23:48:06.107" v="850" actId="14100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0:15:17.036" v="2258" actId="1076"/>
          <ac:spMkLst>
            <pc:docMk/>
            <pc:sldMk cId="754667137" sldId="386"/>
            <ac:spMk id="63" creationId="{6A3D65F6-6601-4F5F-808B-BE18446A1D58}"/>
          </ac:spMkLst>
        </pc:spChg>
        <pc:spChg chg="add mod">
          <ac:chgData name="代數白痴 顧" userId="316db6a4f7ef8138" providerId="LiveId" clId="{A1A2562D-A9AC-47F3-A94C-6C979242E82C}" dt="2023-10-20T00:14:49.717" v="2253" actId="1076"/>
          <ac:spMkLst>
            <pc:docMk/>
            <pc:sldMk cId="754667137" sldId="386"/>
            <ac:spMk id="64" creationId="{08A80C9D-0C6C-A856-073B-1D6C9659D99C}"/>
          </ac:spMkLst>
        </pc:spChg>
        <pc:spChg chg="add mod">
          <ac:chgData name="代數白痴 顧" userId="316db6a4f7ef8138" providerId="LiveId" clId="{A1A2562D-A9AC-47F3-A94C-6C979242E82C}" dt="2023-10-20T00:14:39.853" v="2251" actId="1076"/>
          <ac:spMkLst>
            <pc:docMk/>
            <pc:sldMk cId="754667137" sldId="386"/>
            <ac:spMk id="70" creationId="{AEC50B17-4B29-7D0E-A571-4CC34D74DB8B}"/>
          </ac:spMkLst>
        </pc:spChg>
        <pc:spChg chg="add mod">
          <ac:chgData name="代數白痴 顧" userId="316db6a4f7ef8138" providerId="LiveId" clId="{A1A2562D-A9AC-47F3-A94C-6C979242E82C}" dt="2023-10-20T00:14:10.653" v="2238" actId="1036"/>
          <ac:spMkLst>
            <pc:docMk/>
            <pc:sldMk cId="754667137" sldId="386"/>
            <ac:spMk id="71" creationId="{82270694-3C31-EF0A-C7A6-A8D9E06D9711}"/>
          </ac:spMkLst>
        </pc:spChg>
        <pc:spChg chg="add mod">
          <ac:chgData name="代數白痴 顧" userId="316db6a4f7ef8138" providerId="LiveId" clId="{A1A2562D-A9AC-47F3-A94C-6C979242E82C}" dt="2023-10-20T00:14:33.077" v="2250" actId="1076"/>
          <ac:spMkLst>
            <pc:docMk/>
            <pc:sldMk cId="754667137" sldId="386"/>
            <ac:spMk id="72" creationId="{B4561312-CC57-B0C2-09EB-71A4468619C4}"/>
          </ac:spMkLst>
        </pc:spChg>
        <pc:spChg chg="add mod">
          <ac:chgData name="代數白痴 顧" userId="316db6a4f7ef8138" providerId="LiveId" clId="{A1A2562D-A9AC-47F3-A94C-6C979242E82C}" dt="2023-10-20T00:14:56.628" v="2254" actId="1076"/>
          <ac:spMkLst>
            <pc:docMk/>
            <pc:sldMk cId="754667137" sldId="386"/>
            <ac:spMk id="73" creationId="{E23EA116-56B7-668D-4869-AFC87316BDA5}"/>
          </ac:spMkLst>
        </pc:spChg>
        <pc:spChg chg="add mod">
          <ac:chgData name="代數白痴 顧" userId="316db6a4f7ef8138" providerId="LiveId" clId="{A1A2562D-A9AC-47F3-A94C-6C979242E82C}" dt="2023-10-20T00:15:03.326" v="2255" actId="1076"/>
          <ac:spMkLst>
            <pc:docMk/>
            <pc:sldMk cId="754667137" sldId="386"/>
            <ac:spMk id="74" creationId="{DFB71BFE-5D8B-3B09-460A-7C6D6567062F}"/>
          </ac:spMkLst>
        </pc:spChg>
        <pc:spChg chg="add mod">
          <ac:chgData name="代數白痴 顧" userId="316db6a4f7ef8138" providerId="LiveId" clId="{A1A2562D-A9AC-47F3-A94C-6C979242E82C}" dt="2023-10-20T00:15:08.469" v="2256" actId="1076"/>
          <ac:spMkLst>
            <pc:docMk/>
            <pc:sldMk cId="754667137" sldId="386"/>
            <ac:spMk id="75" creationId="{84C428BB-D7D1-1E40-14E8-A24DD0CCF196}"/>
          </ac:spMkLst>
        </pc:spChg>
        <pc:spChg chg="add mod">
          <ac:chgData name="代數白痴 顧" userId="316db6a4f7ef8138" providerId="LiveId" clId="{A1A2562D-A9AC-47F3-A94C-6C979242E82C}" dt="2023-10-20T00:15:11.540" v="2257" actId="1076"/>
          <ac:spMkLst>
            <pc:docMk/>
            <pc:sldMk cId="754667137" sldId="386"/>
            <ac:spMk id="76" creationId="{A625BF61-EFF8-8830-1FF2-2076ED49CD09}"/>
          </ac:spMkLst>
        </pc:spChg>
        <pc:spChg chg="add mod">
          <ac:chgData name="代數白痴 顧" userId="316db6a4f7ef8138" providerId="LiveId" clId="{A1A2562D-A9AC-47F3-A94C-6C979242E82C}" dt="2023-10-20T00:15:20.853" v="2259" actId="1076"/>
          <ac:spMkLst>
            <pc:docMk/>
            <pc:sldMk cId="754667137" sldId="386"/>
            <ac:spMk id="77" creationId="{9F8A0E93-1BEA-DA97-116D-52E4613A3118}"/>
          </ac:spMkLst>
        </pc:spChg>
        <pc:spChg chg="add del mod">
          <ac:chgData name="代數白痴 顧" userId="316db6a4f7ef8138" providerId="LiveId" clId="{A1A2562D-A9AC-47F3-A94C-6C979242E82C}" dt="2023-10-20T00:00:36.802" v="1504" actId="478"/>
          <ac:spMkLst>
            <pc:docMk/>
            <pc:sldMk cId="754667137" sldId="386"/>
            <ac:spMk id="78" creationId="{39BDF841-4356-16AC-AB25-C38B679FAF1D}"/>
          </ac:spMkLst>
        </pc:spChg>
        <pc:spChg chg="add mod">
          <ac:chgData name="代數白痴 顧" userId="316db6a4f7ef8138" providerId="LiveId" clId="{A1A2562D-A9AC-47F3-A94C-6C979242E82C}" dt="2023-10-20T00:01:34.549" v="1511" actId="164"/>
          <ac:spMkLst>
            <pc:docMk/>
            <pc:sldMk cId="754667137" sldId="386"/>
            <ac:spMk id="79" creationId="{02437AE3-7F08-BA47-783E-AB36E727F9DD}"/>
          </ac:spMkLst>
        </pc:spChg>
        <pc:spChg chg="add mod ord">
          <ac:chgData name="代數白痴 顧" userId="316db6a4f7ef8138" providerId="LiveId" clId="{A1A2562D-A9AC-47F3-A94C-6C979242E82C}" dt="2023-10-20T00:13:27.692" v="2223" actId="164"/>
          <ac:spMkLst>
            <pc:docMk/>
            <pc:sldMk cId="754667137" sldId="386"/>
            <ac:spMk id="85" creationId="{B9ED9451-B569-95B2-0D38-65C737B95C99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86" creationId="{AAF988B3-6DCF-3BE4-D762-F0964ED9E6B6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93" creationId="{6FD7294E-CC17-B700-16C3-6197018B248E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96" creationId="{339F05E7-2BE4-9189-6134-43665EE51C4B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02" creationId="{8134E396-8E60-48B4-ED68-001350366108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12" creationId="{357A2549-DB46-935F-6BF3-08CFCF69106F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3" creationId="{A9E3B91F-BD13-2E6E-438C-75B1FC866137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4" creationId="{A4C17B52-53D7-E8B6-2CEE-CE9AE7535506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5" creationId="{3C84CD5D-EFA3-8C0B-EC92-B9E1F1953A94}"/>
          </ac:spMkLst>
        </pc:spChg>
        <pc:spChg chg="add mod topLvl">
          <ac:chgData name="代數白痴 顧" userId="316db6a4f7ef8138" providerId="LiveId" clId="{A1A2562D-A9AC-47F3-A94C-6C979242E82C}" dt="2023-10-20T00:49:34.651" v="3640" actId="1076"/>
          <ac:spMkLst>
            <pc:docMk/>
            <pc:sldMk cId="754667137" sldId="386"/>
            <ac:spMk id="116" creationId="{5F3DF952-C126-57A6-12D7-6D674669E8D9}"/>
          </ac:spMkLst>
        </pc:spChg>
        <pc:spChg chg="add mod topLvl">
          <ac:chgData name="代數白痴 顧" userId="316db6a4f7ef8138" providerId="LiveId" clId="{A1A2562D-A9AC-47F3-A94C-6C979242E82C}" dt="2023-10-20T00:49:38.451" v="3641" actId="1076"/>
          <ac:spMkLst>
            <pc:docMk/>
            <pc:sldMk cId="754667137" sldId="386"/>
            <ac:spMk id="117" creationId="{28427D6F-E203-B69A-D84B-B99F57BD0CE2}"/>
          </ac:spMkLst>
        </pc:spChg>
        <pc:grpChg chg="del topLvl">
          <ac:chgData name="代數白痴 顧" userId="316db6a4f7ef8138" providerId="LiveId" clId="{A1A2562D-A9AC-47F3-A94C-6C979242E82C}" dt="2023-10-20T00:11:04.791" v="2018" actId="165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A1A2562D-A9AC-47F3-A94C-6C979242E82C}" dt="2023-10-20T00:05:44.524" v="170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del mod">
          <ac:chgData name="代數白痴 顧" userId="316db6a4f7ef8138" providerId="LiveId" clId="{A1A2562D-A9AC-47F3-A94C-6C979242E82C}" dt="2023-10-19T23:56:48.475" v="1417" actId="478"/>
          <ac:grpSpMkLst>
            <pc:docMk/>
            <pc:sldMk cId="754667137" sldId="386"/>
            <ac:grpSpMk id="53" creationId="{572695B0-FF84-DE86-5142-78A3A8A7548F}"/>
          </ac:grpSpMkLst>
        </pc:grpChg>
        <pc:grpChg chg="add mod">
          <ac:chgData name="代數白痴 顧" userId="316db6a4f7ef8138" providerId="LiveId" clId="{A1A2562D-A9AC-47F3-A94C-6C979242E82C}" dt="2023-10-20T00:13:27.692" v="2223" actId="164"/>
          <ac:grpSpMkLst>
            <pc:docMk/>
            <pc:sldMk cId="754667137" sldId="386"/>
            <ac:grpSpMk id="65" creationId="{24AB4F25-FA65-03F3-2DB3-B0FE6F9DA2FD}"/>
          </ac:grpSpMkLst>
        </pc:grpChg>
        <pc:grpChg chg="add del mod">
          <ac:chgData name="代數白痴 顧" userId="316db6a4f7ef8138" providerId="LiveId" clId="{A1A2562D-A9AC-47F3-A94C-6C979242E82C}" dt="2023-10-20T00:02:16.588" v="1521" actId="478"/>
          <ac:grpSpMkLst>
            <pc:docMk/>
            <pc:sldMk cId="754667137" sldId="386"/>
            <ac:grpSpMk id="84" creationId="{9A39DC6E-A06F-B30A-CD0B-7AD17A48C02D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94" creationId="{5B07DBBF-7CA7-A275-C3B1-86B99501315C}"/>
          </ac:grpSpMkLst>
        </pc:grpChg>
        <pc:grpChg chg="add mod">
          <ac:chgData name="代數白痴 顧" userId="316db6a4f7ef8138" providerId="LiveId" clId="{A1A2562D-A9AC-47F3-A94C-6C979242E82C}" dt="2023-10-20T00:13:45.046" v="2227" actId="1076"/>
          <ac:grpSpMkLst>
            <pc:docMk/>
            <pc:sldMk cId="754667137" sldId="386"/>
            <ac:grpSpMk id="95" creationId="{69851EC2-D8ED-7D95-00BD-678100CFFFC7}"/>
          </ac:grpSpMkLst>
        </pc:grpChg>
        <pc:grpChg chg="add del mod">
          <ac:chgData name="代數白痴 顧" userId="316db6a4f7ef8138" providerId="LiveId" clId="{A1A2562D-A9AC-47F3-A94C-6C979242E82C}" dt="2023-10-20T00:19:36.105" v="2345" actId="165"/>
          <ac:grpSpMkLst>
            <pc:docMk/>
            <pc:sldMk cId="754667137" sldId="386"/>
            <ac:grpSpMk id="118" creationId="{65638B17-142F-ED1F-5CC4-B813FEFA3645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19" creationId="{BBB805CA-F26B-1690-898D-9F9E11D457BC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20" creationId="{13F54BB8-F995-ADF0-164B-FBC54313B3B9}"/>
          </ac:grpSpMkLst>
        </pc:grpChg>
        <pc:graphicFrameChg chg="del">
          <ac:chgData name="代數白痴 顧" userId="316db6a4f7ef8138" providerId="LiveId" clId="{A1A2562D-A9AC-47F3-A94C-6C979242E82C}" dt="2023-10-19T23:42:18.345" v="345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 mod">
          <ac:chgData name="代數白痴 顧" userId="316db6a4f7ef8138" providerId="LiveId" clId="{A1A2562D-A9AC-47F3-A94C-6C979242E82C}" dt="2023-10-20T00:03:25.010" v="1538" actId="1076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add mod">
          <ac:chgData name="代數白痴 顧" userId="316db6a4f7ef8138" providerId="LiveId" clId="{A1A2562D-A9AC-47F3-A94C-6C979242E82C}" dt="2023-10-19T23:44:02.511" v="376" actId="1076"/>
          <ac:graphicFrameMkLst>
            <pc:docMk/>
            <pc:sldMk cId="754667137" sldId="386"/>
            <ac:graphicFrameMk id="10" creationId="{CD640398-1EC9-5B78-84AA-45ED33ADF8FA}"/>
          </ac:graphicFrameMkLst>
        </pc:graphicFrameChg>
        <pc:graphicFrameChg chg="add mod">
          <ac:chgData name="代數白痴 顧" userId="316db6a4f7ef8138" providerId="LiveId" clId="{A1A2562D-A9AC-47F3-A94C-6C979242E82C}" dt="2023-10-19T23:44:31.730" v="443" actId="1038"/>
          <ac:graphicFrameMkLst>
            <pc:docMk/>
            <pc:sldMk cId="754667137" sldId="386"/>
            <ac:graphicFrameMk id="17" creationId="{84D23C40-671F-7D8D-5A13-888226CD0376}"/>
          </ac:graphicFrameMkLst>
        </pc:graphicFrameChg>
        <pc:graphicFrameChg chg="add mod">
          <ac:chgData name="代數白痴 顧" userId="316db6a4f7ef8138" providerId="LiveId" clId="{A1A2562D-A9AC-47F3-A94C-6C979242E82C}" dt="2023-10-19T23:44:59.378" v="501" actId="1037"/>
          <ac:graphicFrameMkLst>
            <pc:docMk/>
            <pc:sldMk cId="754667137" sldId="386"/>
            <ac:graphicFrameMk id="19" creationId="{343001B1-E02D-6AC3-9A48-CD514C74D4F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7" creationId="{F98D2A15-97A1-11B7-37A6-B58CF96A3005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9" creationId="{CB5679E6-8E5F-4985-B9C6-D4B88A5C229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0" creationId="{BF953445-D27C-A586-F002-70F7528F91FE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1" creationId="{4227DC1B-36FE-406E-F808-FBFFE68EC95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2" creationId="{D5A9E8B0-B60E-9F2B-A564-BCF70005C6D7}"/>
          </ac:graphicFrameMkLst>
        </pc:graphicFrameChg>
        <pc:picChg chg="del">
          <ac:chgData name="代數白痴 顧" userId="316db6a4f7ef8138" providerId="LiveId" clId="{A1A2562D-A9AC-47F3-A94C-6C979242E82C}" dt="2023-10-19T23:38:17.592" v="54" actId="478"/>
          <ac:picMkLst>
            <pc:docMk/>
            <pc:sldMk cId="754667137" sldId="386"/>
            <ac:picMk id="4" creationId="{6738B2A8-B331-98AB-143F-1C50038BCA7C}"/>
          </ac:picMkLst>
        </pc:picChg>
        <pc:picChg chg="del topLvl">
          <ac:chgData name="代數白痴 顧" userId="316db6a4f7ef8138" providerId="LiveId" clId="{A1A2562D-A9AC-47F3-A94C-6C979242E82C}" dt="2023-10-20T00:05:44.524" v="1707" actId="478"/>
          <ac:picMkLst>
            <pc:docMk/>
            <pc:sldMk cId="754667137" sldId="386"/>
            <ac:picMk id="31" creationId="{CF5DCE6B-5B41-0FB5-38CC-15E9DF33A5F0}"/>
          </ac:picMkLst>
        </pc:picChg>
        <pc:picChg chg="add del mod">
          <ac:chgData name="代數白痴 顧" userId="316db6a4f7ef8138" providerId="LiveId" clId="{A1A2562D-A9AC-47F3-A94C-6C979242E82C}" dt="2023-10-20T00:02:57.622" v="1534" actId="478"/>
          <ac:picMkLst>
            <pc:docMk/>
            <pc:sldMk cId="754667137" sldId="386"/>
            <ac:picMk id="47" creationId="{FF7F91D3-A0E6-83B8-0888-DE833254042F}"/>
          </ac:picMkLst>
        </pc:pic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7" creationId="{A4E6CC06-4E52-1256-0DA4-A06924440829}"/>
          </ac:cxnSpMkLst>
        </pc:cxnChg>
        <pc:cxnChg chg="add del mod">
          <ac:chgData name="代數白痴 顧" userId="316db6a4f7ef8138" providerId="LiveId" clId="{A1A2562D-A9AC-47F3-A94C-6C979242E82C}" dt="2023-10-20T00:15:27.211" v="2260" actId="478"/>
          <ac:cxnSpMkLst>
            <pc:docMk/>
            <pc:sldMk cId="754667137" sldId="386"/>
            <ac:cxnSpMk id="8" creationId="{9CB67F6A-5F16-2D92-1995-E0DD5210A9F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9" creationId="{DE436545-6355-BB86-AF01-D4F88E54217D}"/>
          </ac:cxnSpMkLst>
        </pc:cxnChg>
        <pc:cxnChg chg="mod">
          <ac:chgData name="代數白痴 顧" userId="316db6a4f7ef8138" providerId="LiveId" clId="{A1A2562D-A9AC-47F3-A94C-6C979242E82C}" dt="2023-10-19T23:48:26.523" v="914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6" creationId="{EDE0404A-1018-C35B-D013-467B968776E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8" creationId="{761E7BE3-6558-15EC-CD84-DF6FC9611475}"/>
          </ac:cxnSpMkLst>
        </pc:cxnChg>
        <pc:cxnChg chg="mod topLvl">
          <ac:chgData name="代數白痴 顧" userId="316db6a4f7ef8138" providerId="LiveId" clId="{A1A2562D-A9AC-47F3-A94C-6C979242E82C}" dt="2023-10-20T00:16:02.540" v="228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mod">
          <ac:chgData name="代數白痴 顧" userId="316db6a4f7ef8138" providerId="LiveId" clId="{A1A2562D-A9AC-47F3-A94C-6C979242E82C}" dt="2023-10-19T23:47:56.188" v="843" actId="1035"/>
          <ac:cxnSpMkLst>
            <pc:docMk/>
            <pc:sldMk cId="754667137" sldId="386"/>
            <ac:cxnSpMk id="35" creationId="{E920DF38-9A78-CEE1-87CA-4CCC94DC2E32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A1A2562D-A9AC-47F3-A94C-6C979242E82C}" dt="2023-10-19T23:48:35.757" v="986" actId="1038"/>
          <ac:cxnSpMkLst>
            <pc:docMk/>
            <pc:sldMk cId="754667137" sldId="386"/>
            <ac:cxnSpMk id="37" creationId="{ED159C63-B0BD-E578-A0AA-7E08E06C2E84}"/>
          </ac:cxnSpMkLst>
        </pc:cxnChg>
        <pc:cxnChg chg="add mod">
          <ac:chgData name="代數白痴 顧" userId="316db6a4f7ef8138" providerId="LiveId" clId="{A1A2562D-A9AC-47F3-A94C-6C979242E82C}" dt="2023-10-19T23:49:00.250" v="1046" actId="1037"/>
          <ac:cxnSpMkLst>
            <pc:docMk/>
            <pc:sldMk cId="754667137" sldId="386"/>
            <ac:cxnSpMk id="38" creationId="{35866353-81B1-E6CE-844B-7FA1AF6E9BA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9" creationId="{06D0FDA6-61FB-3563-5591-D7FC53413E8B}"/>
          </ac:cxnSpMkLst>
        </pc:cxnChg>
        <pc:cxnChg chg="add mod">
          <ac:chgData name="代數白痴 顧" userId="316db6a4f7ef8138" providerId="LiveId" clId="{A1A2562D-A9AC-47F3-A94C-6C979242E82C}" dt="2023-10-19T23:49:05.012" v="1092" actId="1038"/>
          <ac:cxnSpMkLst>
            <pc:docMk/>
            <pc:sldMk cId="754667137" sldId="386"/>
            <ac:cxnSpMk id="40" creationId="{D181F89F-359D-4D80-A580-0ADE941A899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mod">
          <ac:chgData name="代數白痴 顧" userId="316db6a4f7ef8138" providerId="LiveId" clId="{A1A2562D-A9AC-47F3-A94C-6C979242E82C}" dt="2023-10-19T23:49:12.840" v="1155" actId="1037"/>
          <ac:cxnSpMkLst>
            <pc:docMk/>
            <pc:sldMk cId="754667137" sldId="386"/>
            <ac:cxnSpMk id="43" creationId="{6775B9AF-B692-5BCA-01A5-AA53BF50210C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0" creationId="{4A73BE6F-2656-BB38-9368-F61A524CCB9E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2" creationId="{7FBF17E0-E1A1-B067-30CE-BAAA1335719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59" creationId="{6248CC12-8242-4FCE-103F-4CED91FFCD4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62" creationId="{04E49C6D-74F6-066A-55BA-A6C7DA8F66DB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1" creationId="{A108A5A2-E617-35B0-382D-F831EEB95513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3" creationId="{904779BA-6A1B-1CA4-2455-6A2F0F038ED9}"/>
          </ac:cxnSpMkLst>
        </pc:cxnChg>
        <pc:cxnChg chg="add del mod">
          <ac:chgData name="代數白痴 顧" userId="316db6a4f7ef8138" providerId="LiveId" clId="{A1A2562D-A9AC-47F3-A94C-6C979242E82C}" dt="2023-10-20T00:12:01.535" v="2086" actId="478"/>
          <ac:cxnSpMkLst>
            <pc:docMk/>
            <pc:sldMk cId="754667137" sldId="386"/>
            <ac:cxnSpMk id="88" creationId="{FAD7166F-511F-0C74-B0F1-656FD3AF36BF}"/>
          </ac:cxnSpMkLst>
        </pc:cxnChg>
        <pc:cxnChg chg="add del mod">
          <ac:chgData name="代數白痴 顧" userId="316db6a4f7ef8138" providerId="LiveId" clId="{A1A2562D-A9AC-47F3-A94C-6C979242E82C}" dt="2023-10-20T00:17:38.596" v="2303" actId="478"/>
          <ac:cxnSpMkLst>
            <pc:docMk/>
            <pc:sldMk cId="754667137" sldId="386"/>
            <ac:cxnSpMk id="99" creationId="{B22F059F-BFC1-4164-5E6A-BDECC3A4818A}"/>
          </ac:cxnSpMkLst>
        </pc:cxnChg>
        <pc:cxnChg chg="add del mod">
          <ac:chgData name="代數白痴 顧" userId="316db6a4f7ef8138" providerId="LiveId" clId="{A1A2562D-A9AC-47F3-A94C-6C979242E82C}" dt="2023-10-20T00:17:39.849" v="2304" actId="478"/>
          <ac:cxnSpMkLst>
            <pc:docMk/>
            <pc:sldMk cId="754667137" sldId="386"/>
            <ac:cxnSpMk id="101" creationId="{AB1E95FB-B8DC-0F42-BDC7-E987AA3B96A8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04" creationId="{31C225EA-A58F-B7E2-3FFF-57733B2AD3F9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11" creationId="{8FA1A6B1-A2A3-85E2-FA6B-39544BECB1CF}"/>
          </ac:cxnSpMkLst>
        </pc:cxnChg>
      </pc:sldChg>
      <pc:sldChg chg="addSp delSp modSp mod">
        <pc:chgData name="代數白痴 顧" userId="316db6a4f7ef8138" providerId="LiveId" clId="{A1A2562D-A9AC-47F3-A94C-6C979242E82C}" dt="2023-10-20T02:14:44.522" v="7382" actId="1037"/>
        <pc:sldMkLst>
          <pc:docMk/>
          <pc:sldMk cId="731354489" sldId="387"/>
        </pc:sldMkLst>
        <pc:spChg chg="add mo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15" creationId="{57D890AD-DB6F-04B0-3107-2D27B1D5F18E}"/>
          </ac:spMkLst>
        </pc:spChg>
        <pc:spChg chg="add mod">
          <ac:chgData name="代數白痴 顧" userId="316db6a4f7ef8138" providerId="LiveId" clId="{A1A2562D-A9AC-47F3-A94C-6C979242E82C}" dt="2023-10-20T00:33:44.103" v="3219" actId="164"/>
          <ac:spMkLst>
            <pc:docMk/>
            <pc:sldMk cId="731354489" sldId="387"/>
            <ac:spMk id="19" creationId="{4396B4BE-D4F7-8545-BD0A-C11CCF9AB7BC}"/>
          </ac:spMkLst>
        </pc:spChg>
        <pc:spChg chg="mod">
          <ac:chgData name="代數白痴 顧" userId="316db6a4f7ef8138" providerId="LiveId" clId="{A1A2562D-A9AC-47F3-A94C-6C979242E82C}" dt="2023-10-20T00:38:50.809" v="3317" actId="20577"/>
          <ac:spMkLst>
            <pc:docMk/>
            <pc:sldMk cId="731354489" sldId="387"/>
            <ac:spMk id="23" creationId="{00000000-0000-0000-0000-000000000000}"/>
          </ac:spMkLst>
        </pc:spChg>
        <pc:spChg chg="add mod or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26" creationId="{B6E36B08-29DB-BD43-2347-72BF0140B410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1" creationId="{E7DED20A-93FA-A844-86FC-98F84488DDF3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2" creationId="{46EF82CE-7E66-9622-62EA-16B04431D282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4" creationId="{6E89E7FD-ACE8-263D-AEA5-37E2EB321C8D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6" creationId="{8550D6D2-8B89-F2C8-DAE4-30D9F187B066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8" creationId="{7B0972B6-31B0-0E4C-3365-4F34D036662A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43" creationId="{D7CD5F0F-5C76-4E30-E39A-A8D17A0A40A1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50" creationId="{7B66BA54-F3D7-7A20-97F1-363CC354A5C2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1" creationId="{6C6EEE66-D1D2-7994-4CB1-4463553407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2" creationId="{3216DCF9-C279-4273-49EB-ADC5F0794583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3" creationId="{FB13257D-A57D-8828-69EB-3EF06ACA66A4}"/>
          </ac:spMkLst>
        </pc:spChg>
        <pc:spChg chg="del mod topLvl">
          <ac:chgData name="代數白痴 顧" userId="316db6a4f7ef8138" providerId="LiveId" clId="{A1A2562D-A9AC-47F3-A94C-6C979242E82C}" dt="2023-10-20T00:48:29.075" v="3636" actId="478"/>
          <ac:spMkLst>
            <pc:docMk/>
            <pc:sldMk cId="731354489" sldId="387"/>
            <ac:spMk id="54" creationId="{F0E651DB-3B11-6A0B-207B-E19FDD4BC896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5" creationId="{B7C33423-FD35-5E35-0C0F-4704856588BC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6" creationId="{8CC46067-1679-6F55-8C08-9846288A827B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9" creationId="{A2298597-59A8-FF36-7702-63530C217F78}"/>
          </ac:spMkLst>
        </pc:spChg>
        <pc:spChg chg="mod">
          <ac:chgData name="代數白痴 顧" userId="316db6a4f7ef8138" providerId="LiveId" clId="{A1A2562D-A9AC-47F3-A94C-6C979242E82C}" dt="2023-10-20T00:31:23.515" v="3195" actId="20577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1" creationId="{BF26B424-C7BE-30B9-6309-C5331BC0B5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3" creationId="{D7A3C57F-7DD3-0695-D59D-78866A81D22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4" creationId="{C214F986-FBC5-D343-53A9-44F84994CE5D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5" creationId="{272CCC55-30B2-F1E0-2B07-D387747383AF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66" creationId="{2E95F48D-DA6B-4CE7-70F2-66FB8B34E004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72" creationId="{FB3D17A6-4644-A48E-61AC-508176CC5E8F}"/>
          </ac:spMkLst>
        </pc:spChg>
        <pc:grpChg chg="add del mod">
          <ac:chgData name="代數白痴 顧" userId="316db6a4f7ef8138" providerId="LiveId" clId="{A1A2562D-A9AC-47F3-A94C-6C979242E82C}" dt="2023-10-20T00:35:41.811" v="3259" actId="478"/>
          <ac:grpSpMkLst>
            <pc:docMk/>
            <pc:sldMk cId="731354489" sldId="387"/>
            <ac:grpSpMk id="25" creationId="{677F1939-DE64-F17A-93D4-F3784F9413CB}"/>
          </ac:grpSpMkLst>
        </pc:grpChg>
        <pc:grpChg chg="add mod">
          <ac:chgData name="代數白痴 顧" userId="316db6a4f7ef8138" providerId="LiveId" clId="{A1A2562D-A9AC-47F3-A94C-6C979242E82C}" dt="2023-10-20T00:38:37.124" v="3296" actId="1076"/>
          <ac:grpSpMkLst>
            <pc:docMk/>
            <pc:sldMk cId="731354489" sldId="387"/>
            <ac:grpSpMk id="30" creationId="{A505F652-4049-AB3D-D411-D4C327BCF774}"/>
          </ac:grpSpMkLst>
        </pc:grpChg>
        <pc:grpChg chg="add del mod">
          <ac:chgData name="代數白痴 顧" userId="316db6a4f7ef8138" providerId="LiveId" clId="{A1A2562D-A9AC-47F3-A94C-6C979242E82C}" dt="2023-10-20T00:39:33.492" v="3319" actId="165"/>
          <ac:grpSpMkLst>
            <pc:docMk/>
            <pc:sldMk cId="731354489" sldId="387"/>
            <ac:grpSpMk id="40" creationId="{00AEACF1-38DF-5688-A873-F4085C587C92}"/>
          </ac:grpSpMkLst>
        </pc:grpChg>
        <pc:grpChg chg="del mod topLvl">
          <ac:chgData name="代數白痴 顧" userId="316db6a4f7ef8138" providerId="LiveId" clId="{A1A2562D-A9AC-47F3-A94C-6C979242E82C}" dt="2023-10-20T00:39:46.620" v="3323" actId="165"/>
          <ac:grpSpMkLst>
            <pc:docMk/>
            <pc:sldMk cId="731354489" sldId="387"/>
            <ac:grpSpMk id="41" creationId="{FC623CB9-2241-B9C5-48B2-E79418221896}"/>
          </ac:grpSpMkLst>
        </pc:grpChg>
        <pc:grpChg chg="del mod topLvl">
          <ac:chgData name="代數白痴 顧" userId="316db6a4f7ef8138" providerId="LiveId" clId="{A1A2562D-A9AC-47F3-A94C-6C979242E82C}" dt="2023-10-20T00:42:08.837" v="3510" actId="478"/>
          <ac:grpSpMkLst>
            <pc:docMk/>
            <pc:sldMk cId="731354489" sldId="387"/>
            <ac:grpSpMk id="42" creationId="{13DA1F56-7C71-9ACB-C0A1-C6B935C69D1F}"/>
          </ac:grpSpMkLst>
        </pc:grpChg>
        <pc:grpChg chg="add mod">
          <ac:chgData name="代數白痴 顧" userId="316db6a4f7ef8138" providerId="LiveId" clId="{A1A2562D-A9AC-47F3-A94C-6C979242E82C}" dt="2023-10-20T00:48:45.247" v="3638" actId="164"/>
          <ac:grpSpMkLst>
            <pc:docMk/>
            <pc:sldMk cId="731354489" sldId="387"/>
            <ac:grpSpMk id="76" creationId="{E19CC4F3-869C-410D-8BFE-7D7CD7005A35}"/>
          </ac:grpSpMkLst>
        </pc:grpChg>
        <pc:graphicFrameChg chg="mod">
          <ac:chgData name="代數白痴 顧" userId="316db6a4f7ef8138" providerId="LiveId" clId="{A1A2562D-A9AC-47F3-A94C-6C979242E82C}" dt="2023-10-20T00:30:47.484" v="3175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 mod">
          <ac:chgData name="代數白痴 顧" userId="316db6a4f7ef8138" providerId="LiveId" clId="{A1A2562D-A9AC-47F3-A94C-6C979242E82C}" dt="2023-10-20T00:31:53.269" v="3203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graphicFrameChg chg="add mod">
          <ac:chgData name="代數白痴 顧" userId="316db6a4f7ef8138" providerId="LiveId" clId="{A1A2562D-A9AC-47F3-A94C-6C979242E82C}" dt="2023-10-20T00:30:55.148" v="3177"/>
          <ac:graphicFrameMkLst>
            <pc:docMk/>
            <pc:sldMk cId="731354489" sldId="387"/>
            <ac:graphicFrameMk id="10" creationId="{4A84B353-506C-63DF-F435-B4DB0956D09E}"/>
          </ac:graphicFrameMkLst>
        </pc:graphicFrameChg>
        <pc:graphicFrameChg chg="add mod">
          <ac:chgData name="代數白痴 顧" userId="316db6a4f7ef8138" providerId="LiveId" clId="{A1A2562D-A9AC-47F3-A94C-6C979242E82C}" dt="2023-10-20T00:31:26.062" v="3196"/>
          <ac:graphicFrameMkLst>
            <pc:docMk/>
            <pc:sldMk cId="731354489" sldId="387"/>
            <ac:graphicFrameMk id="11" creationId="{F0C9DDBE-9F95-525A-219B-4564F1BD7039}"/>
          </ac:graphicFrameMkLst>
        </pc:graphicFrameChg>
        <pc:graphicFrameChg chg="add mod">
          <ac:chgData name="代數白痴 顧" userId="316db6a4f7ef8138" providerId="LiveId" clId="{A1A2562D-A9AC-47F3-A94C-6C979242E82C}" dt="2023-10-20T00:31:48.685" v="3202" actId="1036"/>
          <ac:graphicFrameMkLst>
            <pc:docMk/>
            <pc:sldMk cId="731354489" sldId="387"/>
            <ac:graphicFrameMk id="12" creationId="{A94002AB-A3BB-4888-E47F-CDE709CD4C9C}"/>
          </ac:graphicFrameMkLst>
        </pc:graphicFrameChg>
        <pc:graphicFrameChg chg="del mod topLvl">
          <ac:chgData name="代數白痴 顧" userId="316db6a4f7ef8138" providerId="LiveId" clId="{A1A2562D-A9AC-47F3-A94C-6C979242E82C}" dt="2023-10-20T00:39:50.618" v="3325" actId="478"/>
          <ac:graphicFrameMkLst>
            <pc:docMk/>
            <pc:sldMk cId="731354489" sldId="387"/>
            <ac:graphicFrameMk id="67" creationId="{C95ED8DA-E02D-B69C-F597-88C0442097F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8" creationId="{48DA78EC-1460-BE79-8AEF-6F15DCB4171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9" creationId="{5F9E9E86-7608-D71B-CF30-9BCD4F7263F5}"/>
          </ac:graphicFrameMkLst>
        </pc:graphicFrameChg>
        <pc:graphicFrameChg chg="del mod">
          <ac:chgData name="代數白痴 顧" userId="316db6a4f7ef8138" providerId="LiveId" clId="{A1A2562D-A9AC-47F3-A94C-6C979242E82C}" dt="2023-10-20T00:39:37.734" v="3321" actId="478"/>
          <ac:graphicFrameMkLst>
            <pc:docMk/>
            <pc:sldMk cId="731354489" sldId="387"/>
            <ac:graphicFrameMk id="70" creationId="{41557026-9FB5-1E89-11DA-B380AD026B82}"/>
          </ac:graphicFrameMkLst>
        </pc:graphicFrameChg>
        <pc:graphicFrameChg chg="del mod">
          <ac:chgData name="代數白痴 顧" userId="316db6a4f7ef8138" providerId="LiveId" clId="{A1A2562D-A9AC-47F3-A94C-6C979242E82C}" dt="2023-10-20T00:39:36.269" v="3320" actId="478"/>
          <ac:graphicFrameMkLst>
            <pc:docMk/>
            <pc:sldMk cId="731354489" sldId="387"/>
            <ac:graphicFrameMk id="71" creationId="{64D8F250-CDE0-0679-99BF-276160167C13}"/>
          </ac:graphicFrameMkLst>
        </pc:graphicFrameChg>
        <pc:picChg chg="add del mod">
          <ac:chgData name="代數白痴 顧" userId="316db6a4f7ef8138" providerId="LiveId" clId="{A1A2562D-A9AC-47F3-A94C-6C979242E82C}" dt="2023-10-20T00:35:14.585" v="3255" actId="478"/>
          <ac:picMkLst>
            <pc:docMk/>
            <pc:sldMk cId="731354489" sldId="387"/>
            <ac:picMk id="14" creationId="{BC99108C-E3CE-2510-A7CD-397B1D328C77}"/>
          </ac:picMkLst>
        </pc:picChg>
        <pc:picChg chg="add mod ord">
          <ac:chgData name="代數白痴 顧" userId="316db6a4f7ef8138" providerId="LiveId" clId="{A1A2562D-A9AC-47F3-A94C-6C979242E82C}" dt="2023-10-20T00:48:45.247" v="3638" actId="164"/>
          <ac:picMkLst>
            <pc:docMk/>
            <pc:sldMk cId="731354489" sldId="387"/>
            <ac:picMk id="75" creationId="{BDD6E2A4-19CA-E2FF-51BB-CD541E9F260A}"/>
          </ac:picMkLst>
        </pc:picChg>
        <pc:cxnChg chg="mod">
          <ac:chgData name="代數白痴 顧" userId="316db6a4f7ef8138" providerId="LiveId" clId="{A1A2562D-A9AC-47F3-A94C-6C979242E82C}" dt="2023-10-20T00:26:07.270" v="2633" actId="1036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A1A2562D-A9AC-47F3-A94C-6C979242E82C}" dt="2023-10-20T00:26:19.233" v="2738" actId="1038"/>
          <ac:cxnSpMkLst>
            <pc:docMk/>
            <pc:sldMk cId="731354489" sldId="387"/>
            <ac:cxnSpMk id="4" creationId="{26E87C42-A0E5-BBE3-372F-C7DF0C43E854}"/>
          </ac:cxnSpMkLst>
        </pc:cxnChg>
        <pc:cxnChg chg="add mod">
          <ac:chgData name="代數白痴 顧" userId="316db6a4f7ef8138" providerId="LiveId" clId="{A1A2562D-A9AC-47F3-A94C-6C979242E82C}" dt="2023-10-20T02:14:44.522" v="7382" actId="1037"/>
          <ac:cxnSpMkLst>
            <pc:docMk/>
            <pc:sldMk cId="731354489" sldId="387"/>
            <ac:cxnSpMk id="5" creationId="{5A4F2C3B-00CD-EA4A-1D90-3068B24C3F83}"/>
          </ac:cxnSpMkLst>
        </pc:cxnChg>
        <pc:cxnChg chg="add mod">
          <ac:chgData name="代數白痴 顧" userId="316db6a4f7ef8138" providerId="LiveId" clId="{A1A2562D-A9AC-47F3-A94C-6C979242E82C}" dt="2023-10-20T00:27:01.518" v="3060" actId="1038"/>
          <ac:cxnSpMkLst>
            <pc:docMk/>
            <pc:sldMk cId="731354489" sldId="387"/>
            <ac:cxnSpMk id="6" creationId="{C71078A6-CBF4-0501-3AA6-91FB90EBABF2}"/>
          </ac:cxnSpMkLst>
        </pc:cxnChg>
        <pc:cxnChg chg="add del mod">
          <ac:chgData name="代數白痴 顧" userId="316db6a4f7ef8138" providerId="LiveId" clId="{A1A2562D-A9AC-47F3-A94C-6C979242E82C}" dt="2023-10-20T00:49:53.382" v="3642" actId="478"/>
          <ac:cxnSpMkLst>
            <pc:docMk/>
            <pc:sldMk cId="731354489" sldId="387"/>
            <ac:cxnSpMk id="9" creationId="{2C754FB7-754E-A7D0-BEB5-CF303D817A5F}"/>
          </ac:cxnSpMkLst>
        </pc:cxnChg>
        <pc:cxnChg chg="add mod">
          <ac:chgData name="代數白痴 顧" userId="316db6a4f7ef8138" providerId="LiveId" clId="{A1A2562D-A9AC-47F3-A94C-6C979242E82C}" dt="2023-10-20T00:36:58.779" v="3269" actId="164"/>
          <ac:cxnSpMkLst>
            <pc:docMk/>
            <pc:sldMk cId="731354489" sldId="387"/>
            <ac:cxnSpMk id="17" creationId="{319FAFDC-30A6-FD7D-8144-54B1C5B13CE0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1" creationId="{4FD033CA-662F-3DDE-D87B-E64048D1B42E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4" creationId="{A2E47C7B-3433-220A-2378-535CA8CFD158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28" creationId="{34F8AEC4-1DFA-18B4-E6E0-CD01E91DEF7C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9" creationId="{10F849A2-62C9-EE50-5F9A-D5F8D5DEA456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7" creationId="{6DBD7D88-8138-9EAF-A840-935C89084D45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8" creationId="{3129B6BA-B05C-8EC6-B647-9189E44AE6FC}"/>
          </ac:cxnSpMkLst>
        </pc:cxnChg>
        <pc:cxnChg chg="mod topLvl">
          <ac:chgData name="代數白痴 顧" userId="316db6a4f7ef8138" providerId="LiveId" clId="{A1A2562D-A9AC-47F3-A94C-6C979242E82C}" dt="2023-10-20T00:48:45.247" v="3638" actId="164"/>
          <ac:cxnSpMkLst>
            <pc:docMk/>
            <pc:sldMk cId="731354489" sldId="387"/>
            <ac:cxnSpMk id="62" creationId="{F0956111-A616-5DE9-7F7E-C412735686EC}"/>
          </ac:cxnSpMkLst>
        </pc:cxnChg>
      </pc:sldChg>
      <pc:sldChg chg="modSp mod modNotesTx">
        <pc:chgData name="代數白痴 顧" userId="316db6a4f7ef8138" providerId="LiveId" clId="{A1A2562D-A9AC-47F3-A94C-6C979242E82C}" dt="2023-10-19T23:38:08.955" v="52" actId="20577"/>
        <pc:sldMkLst>
          <pc:docMk/>
          <pc:sldMk cId="151402070" sldId="390"/>
        </pc:sldMkLst>
        <pc:spChg chg="mod">
          <ac:chgData name="代數白痴 顧" userId="316db6a4f7ef8138" providerId="LiveId" clId="{A1A2562D-A9AC-47F3-A94C-6C979242E82C}" dt="2023-10-19T23:38:00.982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A1A2562D-A9AC-47F3-A94C-6C979242E82C}" dt="2023-10-20T02:16:26.952" v="7558" actId="14100"/>
        <pc:sldMkLst>
          <pc:docMk/>
          <pc:sldMk cId="2267038628" sldId="392"/>
        </pc:sldMkLst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6" creationId="{A3EF502E-F5C4-413C-AFDD-06B7D6CFAEA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8" creationId="{B7080E07-AD10-810E-BE74-3E3D9DFEAA34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9" creationId="{C3C4D356-E86E-2D30-1771-DC2F8E46956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0" creationId="{3DE5A842-2134-9639-2AC0-310AE1A246E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A1A2562D-A9AC-47F3-A94C-6C979242E82C}" dt="2023-10-20T01:34:48.197" v="6539" actId="164"/>
          <ac:spMkLst>
            <pc:docMk/>
            <pc:sldMk cId="2267038628" sldId="392"/>
            <ac:spMk id="12" creationId="{80F81F57-0399-4FD1-8E61-965C869EF82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0" creationId="{5D59379B-D2F9-678D-FA0F-8BF20CEBD8DE}"/>
          </ac:spMkLst>
        </pc:spChg>
        <pc:spChg chg="add mod">
          <ac:chgData name="代數白痴 顧" userId="316db6a4f7ef8138" providerId="LiveId" clId="{A1A2562D-A9AC-47F3-A94C-6C979242E82C}" dt="2023-10-20T01:37:45.606" v="6576" actId="164"/>
          <ac:spMkLst>
            <pc:docMk/>
            <pc:sldMk cId="2267038628" sldId="392"/>
            <ac:spMk id="21" creationId="{308440AD-B108-44BD-8CC4-77AF49FF1E2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A1A2562D-A9AC-47F3-A94C-6C979242E82C}" dt="2023-10-20T01:26:14.963" v="597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A1A2562D-A9AC-47F3-A94C-6C979242E82C}" dt="2023-10-20T02:16:26.952" v="7558" actId="14100"/>
          <ac:spMkLst>
            <pc:docMk/>
            <pc:sldMk cId="2267038628" sldId="392"/>
            <ac:spMk id="60" creationId="{90ECAF3B-FFFF-A531-AFBE-31708C7D891C}"/>
          </ac:spMkLst>
        </pc:spChg>
        <pc:spChg chg="mod">
          <ac:chgData name="代數白痴 顧" userId="316db6a4f7ef8138" providerId="LiveId" clId="{A1A2562D-A9AC-47F3-A94C-6C979242E82C}" dt="2023-10-20T01:39:31.585" v="6625" actId="692"/>
          <ac:spMkLst>
            <pc:docMk/>
            <pc:sldMk cId="2267038628" sldId="392"/>
            <ac:spMk id="67" creationId="{22B4BEE8-9244-5E79-09A0-2C344382D38A}"/>
          </ac:spMkLst>
        </pc:spChg>
        <pc:spChg chg="mod">
          <ac:chgData name="代數白痴 顧" userId="316db6a4f7ef8138" providerId="LiveId" clId="{A1A2562D-A9AC-47F3-A94C-6C979242E82C}" dt="2023-10-20T01:39:43.259" v="6628"/>
          <ac:spMkLst>
            <pc:docMk/>
            <pc:sldMk cId="2267038628" sldId="392"/>
            <ac:spMk id="72" creationId="{54837878-8C55-F7D4-5960-3E5E39E7A44D}"/>
          </ac:spMkLst>
        </pc:spChg>
        <pc:spChg chg="mod">
          <ac:chgData name="代數白痴 顧" userId="316db6a4f7ef8138" providerId="LiveId" clId="{A1A2562D-A9AC-47F3-A94C-6C979242E82C}" dt="2023-10-20T01:40:09.956" v="6636"/>
          <ac:spMkLst>
            <pc:docMk/>
            <pc:sldMk cId="2267038628" sldId="392"/>
            <ac:spMk id="76" creationId="{7504AAD9-1915-D775-6493-8FCA9355DB60}"/>
          </ac:spMkLst>
        </pc:spChg>
        <pc:spChg chg="add mod">
          <ac:chgData name="代數白痴 顧" userId="316db6a4f7ef8138" providerId="LiveId" clId="{A1A2562D-A9AC-47F3-A94C-6C979242E82C}" dt="2023-10-20T01:42:34.631" v="6657" actId="1076"/>
          <ac:spMkLst>
            <pc:docMk/>
            <pc:sldMk cId="2267038628" sldId="392"/>
            <ac:spMk id="83" creationId="{5FE6FE95-37A0-2BCE-84C2-00D29CEA251D}"/>
          </ac:spMkLst>
        </pc:spChg>
        <pc:spChg chg="add mod">
          <ac:chgData name="代數白痴 顧" userId="316db6a4f7ef8138" providerId="LiveId" clId="{A1A2562D-A9AC-47F3-A94C-6C979242E82C}" dt="2023-10-20T01:42:44.791" v="6660" actId="1076"/>
          <ac:spMkLst>
            <pc:docMk/>
            <pc:sldMk cId="2267038628" sldId="392"/>
            <ac:spMk id="84" creationId="{D955F680-AC17-E8BF-E16B-F1633683B71E}"/>
          </ac:spMkLst>
        </pc:spChg>
        <pc:spChg chg="add mod">
          <ac:chgData name="代數白痴 顧" userId="316db6a4f7ef8138" providerId="LiveId" clId="{A1A2562D-A9AC-47F3-A94C-6C979242E82C}" dt="2023-10-20T01:42:51.687" v="6662" actId="1076"/>
          <ac:spMkLst>
            <pc:docMk/>
            <pc:sldMk cId="2267038628" sldId="392"/>
            <ac:spMk id="85" creationId="{74C6EA0B-FBDB-67EB-1DFA-AD1C902C9A2B}"/>
          </ac:spMkLst>
        </pc:spChg>
        <pc:spChg chg="add mod">
          <ac:chgData name="代數白痴 顧" userId="316db6a4f7ef8138" providerId="LiveId" clId="{A1A2562D-A9AC-47F3-A94C-6C979242E82C}" dt="2023-10-20T01:43:12.103" v="6666" actId="1076"/>
          <ac:spMkLst>
            <pc:docMk/>
            <pc:sldMk cId="2267038628" sldId="392"/>
            <ac:spMk id="86" creationId="{8072A79B-3CDC-F5A3-6076-884E0E65BF6F}"/>
          </ac:spMkLst>
        </pc:spChg>
        <pc:spChg chg="add mod">
          <ac:chgData name="代數白痴 顧" userId="316db6a4f7ef8138" providerId="LiveId" clId="{A1A2562D-A9AC-47F3-A94C-6C979242E82C}" dt="2023-10-20T01:43:19.134" v="6667" actId="1076"/>
          <ac:spMkLst>
            <pc:docMk/>
            <pc:sldMk cId="2267038628" sldId="392"/>
            <ac:spMk id="87" creationId="{BC485A20-6E21-8571-2AB2-C234BEB3E000}"/>
          </ac:spMkLst>
        </pc:spChg>
        <pc:spChg chg="add mod">
          <ac:chgData name="代數白痴 顧" userId="316db6a4f7ef8138" providerId="LiveId" clId="{A1A2562D-A9AC-47F3-A94C-6C979242E82C}" dt="2023-10-20T01:43:32.002" v="6676" actId="1038"/>
          <ac:spMkLst>
            <pc:docMk/>
            <pc:sldMk cId="2267038628" sldId="392"/>
            <ac:spMk id="88" creationId="{0F6F9011-35FF-E6AB-0CC7-DC12320CEB16}"/>
          </ac:spMkLst>
        </pc:spChg>
        <pc:spChg chg="add mod">
          <ac:chgData name="代數白痴 顧" userId="316db6a4f7ef8138" providerId="LiveId" clId="{A1A2562D-A9AC-47F3-A94C-6C979242E82C}" dt="2023-10-20T01:43:54.999" v="6687" actId="1076"/>
          <ac:spMkLst>
            <pc:docMk/>
            <pc:sldMk cId="2267038628" sldId="392"/>
            <ac:spMk id="89" creationId="{376497C3-3C5E-898E-12A6-DC5FF1B1979A}"/>
          </ac:spMkLst>
        </pc:spChg>
        <pc:spChg chg="add mod">
          <ac:chgData name="代數白痴 顧" userId="316db6a4f7ef8138" providerId="LiveId" clId="{A1A2562D-A9AC-47F3-A94C-6C979242E82C}" dt="2023-10-20T01:43:51.642" v="6686" actId="1035"/>
          <ac:spMkLst>
            <pc:docMk/>
            <pc:sldMk cId="2267038628" sldId="392"/>
            <ac:spMk id="90" creationId="{F16BF6EF-80FB-E120-23F7-20FAFDB761D2}"/>
          </ac:spMkLst>
        </pc:spChg>
        <pc:spChg chg="add mod">
          <ac:chgData name="代數白痴 顧" userId="316db6a4f7ef8138" providerId="LiveId" clId="{A1A2562D-A9AC-47F3-A94C-6C979242E82C}" dt="2023-10-20T01:43:44.943" v="6679" actId="1076"/>
          <ac:spMkLst>
            <pc:docMk/>
            <pc:sldMk cId="2267038628" sldId="392"/>
            <ac:spMk id="91" creationId="{954A54D2-8234-A325-7EB9-FA809EC38B67}"/>
          </ac:spMkLst>
        </pc:spChg>
        <pc:spChg chg="add mod">
          <ac:chgData name="代數白痴 顧" userId="316db6a4f7ef8138" providerId="LiveId" clId="{A1A2562D-A9AC-47F3-A94C-6C979242E82C}" dt="2023-10-20T01:45:11.199" v="6721" actId="1076"/>
          <ac:spMkLst>
            <pc:docMk/>
            <pc:sldMk cId="2267038628" sldId="392"/>
            <ac:spMk id="96" creationId="{6BB2E3FA-C824-249B-F595-72928A529E06}"/>
          </ac:spMkLst>
        </pc:spChg>
        <pc:spChg chg="add mod">
          <ac:chgData name="代數白痴 顧" userId="316db6a4f7ef8138" providerId="LiveId" clId="{A1A2562D-A9AC-47F3-A94C-6C979242E82C}" dt="2023-10-20T01:45:21.576" v="6727" actId="1076"/>
          <ac:spMkLst>
            <pc:docMk/>
            <pc:sldMk cId="2267038628" sldId="392"/>
            <ac:spMk id="97" creationId="{527C7271-D6F7-BCD4-2661-2558511245D8}"/>
          </ac:spMkLst>
        </pc:spChg>
        <pc:spChg chg="add 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00" creationId="{7B15FFD1-17AF-6C98-2691-5AB111451D65}"/>
          </ac:spMkLst>
        </pc:spChg>
        <pc:spChg chg="add del mod">
          <ac:chgData name="代數白痴 顧" userId="316db6a4f7ef8138" providerId="LiveId" clId="{A1A2562D-A9AC-47F3-A94C-6C979242E82C}" dt="2023-10-20T02:09:51.928" v="7275" actId="478"/>
          <ac:spMkLst>
            <pc:docMk/>
            <pc:sldMk cId="2267038628" sldId="392"/>
            <ac:spMk id="105" creationId="{9C03F683-0FE4-DCC8-8EEE-83C084C7C440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16" creationId="{9DD66F34-B38B-5500-FF9F-5B76E4E947A9}"/>
          </ac:spMkLst>
        </pc:spChg>
        <pc:spChg chg="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19" creationId="{3E22AF36-C953-F5D3-1D09-B86A46276442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3" creationId="{A125878B-DAD4-D8E1-77D0-D850945AE1D4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4" creationId="{BF98E683-A8AD-8D69-E963-7810785BB20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5" creationId="{43FD211C-B7D7-301F-222F-B756075F543B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6" creationId="{686213DB-EBD7-1F93-775A-99819374365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7" creationId="{6B8D5919-073D-3B4A-062D-3D81757697B1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8" creationId="{BAF0E404-16E2-E54E-6592-460F169B6E4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9" creationId="{A5D69298-A40A-9383-ADBC-BFCFE28EECF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30" creationId="{ED67FE52-4F48-B26A-E823-6899DD517AF4}"/>
          </ac:spMkLst>
        </pc:spChg>
        <pc:spChg chg="add del mod">
          <ac:chgData name="代數白痴 顧" userId="316db6a4f7ef8138" providerId="LiveId" clId="{A1A2562D-A9AC-47F3-A94C-6C979242E82C}" dt="2023-10-20T02:14:36.051" v="7368" actId="478"/>
          <ac:spMkLst>
            <pc:docMk/>
            <pc:sldMk cId="2267038628" sldId="392"/>
            <ac:spMk id="135" creationId="{47318678-F8CA-BC7F-D2F5-0F68C1CF91EB}"/>
          </ac:spMkLst>
        </pc:spChg>
        <pc:spChg chg="add del mod">
          <ac:chgData name="代數白痴 顧" userId="316db6a4f7ef8138" providerId="LiveId" clId="{A1A2562D-A9AC-47F3-A94C-6C979242E82C}" dt="2023-10-20T02:14:55.245" v="7385" actId="478"/>
          <ac:spMkLst>
            <pc:docMk/>
            <pc:sldMk cId="2267038628" sldId="392"/>
            <ac:spMk id="136" creationId="{6649E2B3-98DA-919F-3AEA-F483C544AE6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7" creationId="{2868E055-F631-B6A2-6D9F-1B38125A472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8" creationId="{708231F6-3D1B-994E-0D90-4C30AEFDDAB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9" creationId="{6220D684-A5A0-01B8-7D05-5C0570FE4A68}"/>
          </ac:spMkLst>
        </pc:spChg>
        <pc:grpChg chg="del">
          <ac:chgData name="代數白痴 顧" userId="316db6a4f7ef8138" providerId="LiveId" clId="{A1A2562D-A9AC-47F3-A94C-6C979242E82C}" dt="2023-10-20T02:06:45.907" v="7177" actId="165"/>
          <ac:grpSpMkLst>
            <pc:docMk/>
            <pc:sldMk cId="2267038628" sldId="392"/>
            <ac:grpSpMk id="3" creationId="{B7912554-F7C1-5852-8AB5-6489B5423E94}"/>
          </ac:grpSpMkLst>
        </pc:grpChg>
        <pc:grpChg chg="add del mod">
          <ac:chgData name="代數白痴 顧" userId="316db6a4f7ef8138" providerId="LiveId" clId="{A1A2562D-A9AC-47F3-A94C-6C979242E82C}" dt="2023-10-20T01:37:38.784" v="6575" actId="478"/>
          <ac:grpSpMkLst>
            <pc:docMk/>
            <pc:sldMk cId="2267038628" sldId="392"/>
            <ac:grpSpMk id="18" creationId="{F49C97D9-77EA-45BC-7870-B912021DC8AC}"/>
          </ac:grpSpMkLst>
        </pc:grpChg>
        <pc:grpChg chg="add mod">
          <ac:chgData name="代數白痴 顧" userId="316db6a4f7ef8138" providerId="LiveId" clId="{A1A2562D-A9AC-47F3-A94C-6C979242E82C}" dt="2023-10-20T01:38:42.871" v="6589" actId="1076"/>
          <ac:grpSpMkLst>
            <pc:docMk/>
            <pc:sldMk cId="2267038628" sldId="392"/>
            <ac:grpSpMk id="58" creationId="{A4EFDD71-28E7-4F84-F16D-101B7067A024}"/>
          </ac:grpSpMkLst>
        </pc:grpChg>
        <pc:grpChg chg="add mod">
          <ac:chgData name="代數白痴 顧" userId="316db6a4f7ef8138" providerId="LiveId" clId="{A1A2562D-A9AC-47F3-A94C-6C979242E82C}" dt="2023-10-20T01:39:02.804" v="6614" actId="1038"/>
          <ac:grpSpMkLst>
            <pc:docMk/>
            <pc:sldMk cId="2267038628" sldId="392"/>
            <ac:grpSpMk id="66" creationId="{CE4BA9F4-465C-26E9-C555-C0D61616A54A}"/>
          </ac:grpSpMkLst>
        </pc:grpChg>
        <pc:grpChg chg="add mod">
          <ac:chgData name="代數白痴 顧" userId="316db6a4f7ef8138" providerId="LiveId" clId="{A1A2562D-A9AC-47F3-A94C-6C979242E82C}" dt="2023-10-20T01:40:02.996" v="6635" actId="1036"/>
          <ac:grpSpMkLst>
            <pc:docMk/>
            <pc:sldMk cId="2267038628" sldId="392"/>
            <ac:grpSpMk id="71" creationId="{68FD0BC4-30D1-7E07-6D8A-CAB292CEEC0F}"/>
          </ac:grpSpMkLst>
        </pc:grpChg>
        <pc:grpChg chg="add mod">
          <ac:chgData name="代數白痴 顧" userId="316db6a4f7ef8138" providerId="LiveId" clId="{A1A2562D-A9AC-47F3-A94C-6C979242E82C}" dt="2023-10-20T01:41:36.664" v="6650" actId="1036"/>
          <ac:grpSpMkLst>
            <pc:docMk/>
            <pc:sldMk cId="2267038628" sldId="392"/>
            <ac:grpSpMk id="75" creationId="{1CDD9D52-4592-017A-2839-21B041BB65B2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7" creationId="{E4CFDD65-21D4-F6E9-BBE4-7A0B58862041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8" creationId="{D038CACB-3FDA-24E5-6E28-FF85F61BDFCD}"/>
          </ac:grpSpMkLst>
        </pc:grpChg>
        <pc:grpChg chg="add del mod">
          <ac:chgData name="代數白痴 顧" userId="316db6a4f7ef8138" providerId="LiveId" clId="{A1A2562D-A9AC-47F3-A94C-6C979242E82C}" dt="2023-10-20T02:13:58.265" v="7338" actId="165"/>
          <ac:grpSpMkLst>
            <pc:docMk/>
            <pc:sldMk cId="2267038628" sldId="392"/>
            <ac:grpSpMk id="131" creationId="{8FE7DB15-5B34-A4B0-AA59-EB835CF9F221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33" creationId="{301C54FC-F100-1BE9-18AD-4E07A2B0B22A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43" creationId="{90698F98-25E7-62F5-41E2-7ABA43506365}"/>
          </ac:grpSpMkLst>
        </pc:grp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5" creationId="{E13A54E3-DD2A-5EDB-56C8-A6A8AC5FEE83}"/>
          </ac:picMkLst>
        </pc:picChg>
        <pc:picChg chg="add del mod">
          <ac:chgData name="代數白痴 顧" userId="316db6a4f7ef8138" providerId="LiveId" clId="{A1A2562D-A9AC-47F3-A94C-6C979242E82C}" dt="2023-10-20T01:42:54.836" v="6663" actId="478"/>
          <ac:picMkLst>
            <pc:docMk/>
            <pc:sldMk cId="2267038628" sldId="392"/>
            <ac:picMk id="7" creationId="{86B73E7B-1135-8A1B-FF94-77CD0542303F}"/>
          </ac:picMkLst>
        </pc:pic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14" creationId="{CBD5D6B1-5085-96E2-3E28-E4148878BD7C}"/>
          </ac:picMkLst>
        </pc:picChg>
        <pc:cxnChg chg="mod topLvl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5" creationId="{4A4EF7F9-55F8-722E-E9CD-F3B802C41348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7" creationId="{F2D3DA9A-E8E4-3794-B7A5-7A7F31389DDC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5" creationId="{D5C50A3F-8909-AD59-5267-122C6C341B23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8" creationId="{1BB17201-2550-2755-B2F5-2DA01125D663}"/>
          </ac:cxnSpMkLst>
        </pc:cxnChg>
        <pc:cxnChg chg="del mod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9" creationId="{FB142342-B886-091A-DC84-EBA3F77C7C46}"/>
          </ac:cxnSpMkLst>
        </pc:cxnChg>
        <pc:cxnChg chg="add mod">
          <ac:chgData name="代數白痴 顧" userId="316db6a4f7ef8138" providerId="LiveId" clId="{A1A2562D-A9AC-47F3-A94C-6C979242E82C}" dt="2023-10-20T01:38:42.871" v="6589" actId="1076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A1A2562D-A9AC-47F3-A94C-6C979242E82C}" dt="2023-10-20T01:39:35.475" v="6626" actId="692"/>
          <ac:cxnSpMkLst>
            <pc:docMk/>
            <pc:sldMk cId="2267038628" sldId="392"/>
            <ac:cxnSpMk id="68" creationId="{0A9AC69E-6173-AC42-B54A-0B50C4BB5079}"/>
          </ac:cxnSpMkLst>
        </pc:cxnChg>
        <pc:cxnChg chg="mod">
          <ac:chgData name="代數白痴 顧" userId="316db6a4f7ef8138" providerId="LiveId" clId="{A1A2562D-A9AC-47F3-A94C-6C979242E82C}" dt="2023-10-20T01:39:38.696" v="6627" actId="692"/>
          <ac:cxnSpMkLst>
            <pc:docMk/>
            <pc:sldMk cId="2267038628" sldId="392"/>
            <ac:cxnSpMk id="69" creationId="{949E6DEA-F480-6351-A730-F8D7DFAB3996}"/>
          </ac:cxnSpMkLst>
        </pc:cxnChg>
        <pc:cxnChg chg="add mod">
          <ac:chgData name="代數白痴 顧" userId="316db6a4f7ef8138" providerId="LiveId" clId="{A1A2562D-A9AC-47F3-A94C-6C979242E82C}" dt="2023-10-20T01:41:55.247" v="6653" actId="14100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4" creationId="{44E10EB6-D6EB-06A3-11E7-2DB5A3BF205B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8" creationId="{22744748-D91E-D3AE-4473-552015FDB95C}"/>
          </ac:cxnSpMkLst>
        </pc:cxnChg>
        <pc:cxnChg chg="add del mod">
          <ac:chgData name="代數白痴 顧" userId="316db6a4f7ef8138" providerId="LiveId" clId="{A1A2562D-A9AC-47F3-A94C-6C979242E82C}" dt="2023-10-20T01:41:47.527" v="6652" actId="478"/>
          <ac:cxnSpMkLst>
            <pc:docMk/>
            <pc:sldMk cId="2267038628" sldId="392"/>
            <ac:cxnSpMk id="79" creationId="{7D71846A-DDC5-B3D4-4B32-56C0B175DDE4}"/>
          </ac:cxnSpMkLst>
        </pc:cxnChg>
        <pc:cxnChg chg="add mod">
          <ac:chgData name="代數白痴 顧" userId="316db6a4f7ef8138" providerId="LiveId" clId="{A1A2562D-A9AC-47F3-A94C-6C979242E82C}" dt="2023-10-20T01:44:16.931" v="6698" actId="1036"/>
          <ac:cxnSpMkLst>
            <pc:docMk/>
            <pc:sldMk cId="2267038628" sldId="392"/>
            <ac:cxnSpMk id="93" creationId="{EACB79EB-BFB2-0B40-7739-6547AAA74FD2}"/>
          </ac:cxnSpMkLst>
        </pc:cxnChg>
        <pc:cxnChg chg="add mod">
          <ac:chgData name="代數白痴 顧" userId="316db6a4f7ef8138" providerId="LiveId" clId="{A1A2562D-A9AC-47F3-A94C-6C979242E82C}" dt="2023-10-20T01:44:27.597" v="6702" actId="1036"/>
          <ac:cxnSpMkLst>
            <pc:docMk/>
            <pc:sldMk cId="2267038628" sldId="392"/>
            <ac:cxnSpMk id="95" creationId="{0EAF372D-DC7A-D337-0913-EC1246810368}"/>
          </ac:cxnSpMkLst>
        </pc:cxnChg>
        <pc:cxnChg chg="add mod topLvl">
          <ac:chgData name="代數白痴 顧" userId="316db6a4f7ef8138" providerId="LiveId" clId="{A1A2562D-A9AC-47F3-A94C-6C979242E82C}" dt="2023-10-20T02:14:13.437" v="7360" actId="14100"/>
          <ac:cxnSpMkLst>
            <pc:docMk/>
            <pc:sldMk cId="2267038628" sldId="392"/>
            <ac:cxnSpMk id="98" creationId="{8306A968-7A76-A755-94B9-8E4584BDAAAD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02" creationId="{694C52F5-BD36-00A4-45AD-3A7CA0C96A88}"/>
          </ac:cxnSpMkLst>
        </pc:cxnChg>
        <pc:cxnChg chg="add del mod">
          <ac:chgData name="代數白痴 顧" userId="316db6a4f7ef8138" providerId="LiveId" clId="{A1A2562D-A9AC-47F3-A94C-6C979242E82C}" dt="2023-10-20T02:10:28.474" v="7281" actId="478"/>
          <ac:cxnSpMkLst>
            <pc:docMk/>
            <pc:sldMk cId="2267038628" sldId="392"/>
            <ac:cxnSpMk id="104" creationId="{7A3EF3B0-5B78-60EB-ADEB-EF581E47103E}"/>
          </ac:cxnSpMkLst>
        </pc:cxnChg>
        <pc:cxnChg chg="add del mod">
          <ac:chgData name="代數白痴 顧" userId="316db6a4f7ef8138" providerId="LiveId" clId="{A1A2562D-A9AC-47F3-A94C-6C979242E82C}" dt="2023-10-20T02:09:22.762" v="7251" actId="478"/>
          <ac:cxnSpMkLst>
            <pc:docMk/>
            <pc:sldMk cId="2267038628" sldId="392"/>
            <ac:cxnSpMk id="107" creationId="{70A12D18-AB67-9BB6-A6AB-57261E4EF2C4}"/>
          </ac:cxnSpMkLst>
        </pc:cxnChg>
        <pc:cxnChg chg="add del mod">
          <ac:chgData name="代數白痴 顧" userId="316db6a4f7ef8138" providerId="LiveId" clId="{A1A2562D-A9AC-47F3-A94C-6C979242E82C}" dt="2023-10-20T02:10:17.506" v="7278" actId="478"/>
          <ac:cxnSpMkLst>
            <pc:docMk/>
            <pc:sldMk cId="2267038628" sldId="392"/>
            <ac:cxnSpMk id="109" creationId="{7C311552-7A9B-3A57-9F32-78AFECE9B28C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1" creationId="{B4E269A5-A2E9-547E-B44D-3B43DE3602BF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3" creationId="{5C595CC0-B91D-D876-1920-9F83D1B83D9F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0" creationId="{E92A310B-DDC8-FF3B-B598-1DF51736548A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1" creationId="{17172E6C-90FA-A49F-DD77-B6D016A58572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2" creationId="{6D7DF4E5-0637-114C-04CE-AA7EBBD5C61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1" creationId="{46F0F989-9C39-7AE9-AEF6-4B81680A5A5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2" creationId="{131AAAD2-9683-56F0-B7F9-9618ED26F7D9}"/>
          </ac:cxnSpMkLst>
        </pc:cxnChg>
      </pc:sldChg>
      <pc:sldChg chg="addSp delSp modSp mod">
        <pc:chgData name="代數白痴 顧" userId="316db6a4f7ef8138" providerId="LiveId" clId="{A1A2562D-A9AC-47F3-A94C-6C979242E82C}" dt="2023-10-20T01:25:52.670" v="5941" actId="20577"/>
        <pc:sldMkLst>
          <pc:docMk/>
          <pc:sldMk cId="4180650715" sldId="393"/>
        </pc:sldMkLst>
        <pc:spChg chg="add mod">
          <ac:chgData name="代數白痴 顧" userId="316db6a4f7ef8138" providerId="LiveId" clId="{A1A2562D-A9AC-47F3-A94C-6C979242E82C}" dt="2023-10-20T00:57:22.547" v="4545" actId="1036"/>
          <ac:spMkLst>
            <pc:docMk/>
            <pc:sldMk cId="4180650715" sldId="393"/>
            <ac:spMk id="2" creationId="{D86BBE25-F214-82C0-03B6-106721B0241F}"/>
          </ac:spMkLst>
        </pc:spChg>
        <pc:spChg chg="add mod">
          <ac:chgData name="代數白痴 顧" userId="316db6a4f7ef8138" providerId="LiveId" clId="{A1A2562D-A9AC-47F3-A94C-6C979242E82C}" dt="2023-10-20T00:57:37.905" v="4645" actId="1038"/>
          <ac:spMkLst>
            <pc:docMk/>
            <pc:sldMk cId="4180650715" sldId="393"/>
            <ac:spMk id="4" creationId="{F573E9BA-479C-1538-03F6-2572B103D96B}"/>
          </ac:spMkLst>
        </pc:spChg>
        <pc:spChg chg="add mod">
          <ac:chgData name="代數白痴 顧" userId="316db6a4f7ef8138" providerId="LiveId" clId="{A1A2562D-A9AC-47F3-A94C-6C979242E82C}" dt="2023-10-20T00:57:47.498" v="4730" actId="1038"/>
          <ac:spMkLst>
            <pc:docMk/>
            <pc:sldMk cId="4180650715" sldId="393"/>
            <ac:spMk id="5" creationId="{5304A9D8-39A4-BC13-36B9-1031EBE82AE3}"/>
          </ac:spMkLst>
        </pc:spChg>
        <pc:spChg chg="add mod">
          <ac:chgData name="代數白痴 顧" userId="316db6a4f7ef8138" providerId="LiveId" clId="{A1A2562D-A9AC-47F3-A94C-6C979242E82C}" dt="2023-10-20T00:58:02.833" v="4838" actId="1037"/>
          <ac:spMkLst>
            <pc:docMk/>
            <pc:sldMk cId="4180650715" sldId="393"/>
            <ac:spMk id="6" creationId="{FD74C573-EFF8-E008-7E84-AE8F754E0073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11" creationId="{90237146-04D6-80A7-CDDB-002DFBE1E905}"/>
          </ac:spMkLst>
        </pc:spChg>
        <pc:spChg chg="add del mod">
          <ac:chgData name="代數白痴 顧" userId="316db6a4f7ef8138" providerId="LiveId" clId="{A1A2562D-A9AC-47F3-A94C-6C979242E82C}" dt="2023-10-20T01:07:44.859" v="5122" actId="478"/>
          <ac:spMkLst>
            <pc:docMk/>
            <pc:sldMk cId="4180650715" sldId="393"/>
            <ac:spMk id="12" creationId="{B2A46EF2-EFBA-778C-10E6-B8E48E4A4EE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8" creationId="{672D78DC-31AA-91FE-B29F-3C1D21C3B882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A1A2562D-A9AC-47F3-A94C-6C979242E82C}" dt="2023-10-20T01:25:52.670" v="5941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9" creationId="{4EC2C598-8F94-5B1D-53D7-C06EF6DE341E}"/>
          </ac:spMkLst>
        </pc:spChg>
        <pc:spChg chg="add del mod">
          <ac:chgData name="代數白痴 顧" userId="316db6a4f7ef8138" providerId="LiveId" clId="{A1A2562D-A9AC-47F3-A94C-6C979242E82C}" dt="2023-10-20T01:08:29.126" v="5131" actId="478"/>
          <ac:spMkLst>
            <pc:docMk/>
            <pc:sldMk cId="4180650715" sldId="393"/>
            <ac:spMk id="33" creationId="{F26D7F2F-4814-C66D-F19B-BAF2085D1A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38" creationId="{2D337ED1-3D3E-8299-C459-1D40CD6CDDD5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2" creationId="{79CF48EC-9C29-F98E-9337-0F05455DB0F7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6" creationId="{7AB6773A-24F2-E4BA-B69C-18B5B4CBDD98}"/>
          </ac:spMkLst>
        </pc:spChg>
        <pc:spChg chg="del mod topLvl">
          <ac:chgData name="代數白痴 顧" userId="316db6a4f7ef8138" providerId="LiveId" clId="{A1A2562D-A9AC-47F3-A94C-6C979242E82C}" dt="2023-10-20T01:05:51.909" v="5110" actId="478"/>
          <ac:spMkLst>
            <pc:docMk/>
            <pc:sldMk cId="4180650715" sldId="393"/>
            <ac:spMk id="49" creationId="{F61DAEEB-66EF-8731-1607-D0536E316356}"/>
          </ac:spMkLst>
        </pc:spChg>
        <pc:spChg chg="del mod topLvl">
          <ac:chgData name="代數白痴 顧" userId="316db6a4f7ef8138" providerId="LiveId" clId="{A1A2562D-A9AC-47F3-A94C-6C979242E82C}" dt="2023-10-20T01:05:50.308" v="5108" actId="478"/>
          <ac:spMkLst>
            <pc:docMk/>
            <pc:sldMk cId="4180650715" sldId="393"/>
            <ac:spMk id="50" creationId="{A3EA3026-AC40-DD86-5D46-C1D1706DCD0F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1" creationId="{8270E597-937E-D9E1-E4B4-43F8A02700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9" creationId="{DC281C2E-8A77-2969-CB71-FD7E63CB2B65}"/>
          </ac:spMkLst>
        </pc:spChg>
        <pc:spChg chg="mod">
          <ac:chgData name="代數白痴 顧" userId="316db6a4f7ef8138" providerId="LiveId" clId="{A1A2562D-A9AC-47F3-A94C-6C979242E82C}" dt="2023-10-20T01:11:12.096" v="5166" actId="115"/>
          <ac:spMkLst>
            <pc:docMk/>
            <pc:sldMk cId="4180650715" sldId="393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1" creationId="{7731885E-8F42-2423-7C65-44E8DFECCD39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2" creationId="{EE011110-F166-F7EB-6AB6-CF1DEE70DB55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3" creationId="{106E6C6F-C1A4-3102-DDD8-9BB95DBB04B4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4" creationId="{1B850D0B-ED1E-B08B-B813-7AE05F04E92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8" creationId="{28AEBBC5-8FEA-CB4D-4775-7B3CE1DC034E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9" creationId="{7C375BA0-26D3-42E2-745D-0363AA2C95B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0" creationId="{858FC954-4797-3DB4-136E-14B05108C76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1" creationId="{480BE5B0-41EC-92C2-A441-1F6A1F4A8211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2" creationId="{7EE27837-1CB2-412C-A73D-E204B40FBD16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7" creationId="{7D16977B-F89C-22AF-8A49-CB13E1061615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9" creationId="{7BC21478-6AD8-6FEF-190D-7E44DDC3937E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80" creationId="{57807644-EAA1-5151-4A2C-13B2D2224D54}"/>
          </ac:spMkLst>
        </pc:spChg>
        <pc:spChg chg="mod topLvl">
          <ac:chgData name="代數白痴 顧" userId="316db6a4f7ef8138" providerId="LiveId" clId="{A1A2562D-A9AC-47F3-A94C-6C979242E82C}" dt="2023-10-20T01:19:57.746" v="5778" actId="164"/>
          <ac:spMkLst>
            <pc:docMk/>
            <pc:sldMk cId="4180650715" sldId="393"/>
            <ac:spMk id="81" creationId="{0C0B5217-806E-CF4A-F6B8-C4A8D4DFF62A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2" creationId="{9EAE8CFB-A0EB-09F8-0624-8BDA5C4D898C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3" creationId="{7F42F267-0F44-8B42-928E-A4FFE78417E8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4" creationId="{4F66FD4A-C45E-76DF-D7BB-A83E76E9F34D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5" creationId="{A9D2C6E1-FE43-58D5-728B-7A5495879A35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3" creationId="{BA109640-5E4F-71EE-B504-4EB3AE9C069A}"/>
          </ac:spMkLst>
        </pc:spChg>
        <pc:spChg chg="add del mod">
          <ac:chgData name="代數白痴 顧" userId="316db6a4f7ef8138" providerId="LiveId" clId="{A1A2562D-A9AC-47F3-A94C-6C979242E82C}" dt="2023-10-20T01:22:45.357" v="5852" actId="478"/>
          <ac:spMkLst>
            <pc:docMk/>
            <pc:sldMk cId="4180650715" sldId="393"/>
            <ac:spMk id="98" creationId="{5282BC7D-D59E-2677-8C9D-ECC99BC18C4C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9" creationId="{AA3F6FAF-67B9-1A47-8DC4-994400EA8B74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09" creationId="{02EAD4B3-D042-7629-CC79-F8C2A660B84A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0" creationId="{FA51E7EE-4278-198A-9429-560767EA8DC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1" creationId="{8023669E-672C-8E4F-0377-8E1A799A3A42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2" creationId="{51FC64E0-5DE6-3F33-225B-538CB100DB7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3" creationId="{BB3BA53B-A21B-1BF7-1C89-3A9466C26ECE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4" creationId="{2A43A713-9EAF-0708-57AF-3AC1793CCEBF}"/>
          </ac:spMkLst>
        </pc:spChg>
        <pc:grpChg chg="add del mod">
          <ac:chgData name="代數白痴 顧" userId="316db6a4f7ef8138" providerId="LiveId" clId="{A1A2562D-A9AC-47F3-A94C-6C979242E82C}" dt="2023-10-20T01:07:06.396" v="5114" actId="478"/>
          <ac:grpSpMkLst>
            <pc:docMk/>
            <pc:sldMk cId="4180650715" sldId="393"/>
            <ac:grpSpMk id="47" creationId="{C006D9DE-3E0C-80EE-E627-A90380D0261A}"/>
          </ac:grpSpMkLst>
        </pc:grpChg>
        <pc:grpChg chg="add del mod ord">
          <ac:chgData name="代數白痴 顧" userId="316db6a4f7ef8138" providerId="LiveId" clId="{A1A2562D-A9AC-47F3-A94C-6C979242E82C}" dt="2023-10-20T01:05:50.308" v="5108" actId="478"/>
          <ac:grpSpMkLst>
            <pc:docMk/>
            <pc:sldMk cId="4180650715" sldId="393"/>
            <ac:grpSpMk id="48" creationId="{FC5B3A78-9CC6-12D7-0772-F28447B4D077}"/>
          </ac:grpSpMkLst>
        </pc:grpChg>
        <pc:grpChg chg="add del mod">
          <ac:chgData name="代數白痴 顧" userId="316db6a4f7ef8138" providerId="LiveId" clId="{A1A2562D-A9AC-47F3-A94C-6C979242E82C}" dt="2023-10-20T01:14:55.152" v="5228" actId="165"/>
          <ac:grpSpMkLst>
            <pc:docMk/>
            <pc:sldMk cId="4180650715" sldId="393"/>
            <ac:grpSpMk id="75" creationId="{E82D481C-FE6B-61DA-E7D9-467220B55FAA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92" creationId="{EC00D8CF-CBB7-B08E-97FE-4DC99BE803D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5" creationId="{80E3BEDE-EF43-4360-53BC-4FEFCF1A7BE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6" creationId="{75B997C7-3738-E09E-4BCF-7ACC926B7C4B}"/>
          </ac:grpSpMkLst>
        </pc:grpChg>
        <pc:graphicFrameChg chg="add mod">
          <ac:chgData name="代數白痴 顧" userId="316db6a4f7ef8138" providerId="LiveId" clId="{A1A2562D-A9AC-47F3-A94C-6C979242E82C}" dt="2023-10-20T01:19:57.746" v="5778" actId="164"/>
          <ac:graphicFrameMkLst>
            <pc:docMk/>
            <pc:sldMk cId="4180650715" sldId="393"/>
            <ac:graphicFrameMk id="91" creationId="{46156E53-1EB0-2350-E311-89FABDAD32B7}"/>
          </ac:graphicFrameMkLst>
        </pc:graphicFrameChg>
        <pc:picChg chg="add del mod">
          <ac:chgData name="代數白痴 顧" userId="316db6a4f7ef8138" providerId="LiveId" clId="{A1A2562D-A9AC-47F3-A94C-6C979242E82C}" dt="2023-10-20T01:14:12.715" v="5225" actId="478"/>
          <ac:picMkLst>
            <pc:docMk/>
            <pc:sldMk cId="4180650715" sldId="393"/>
            <ac:picMk id="9" creationId="{38ED42C1-113E-8F12-241E-384701BA8A51}"/>
          </ac:picMkLst>
        </pc:picChg>
        <pc:picChg chg="del mod topLvl">
          <ac:chgData name="代數白痴 顧" userId="316db6a4f7ef8138" providerId="LiveId" clId="{A1A2562D-A9AC-47F3-A94C-6C979242E82C}" dt="2023-10-20T01:14:57.160" v="5229" actId="478"/>
          <ac:picMkLst>
            <pc:docMk/>
            <pc:sldMk cId="4180650715" sldId="393"/>
            <ac:picMk id="76" creationId="{C39A009F-0D13-9674-F001-D9E9D67C8E29}"/>
          </ac:picMkLst>
        </pc:picChg>
        <pc:cxnChg chg="del">
          <ac:chgData name="代數白痴 顧" userId="316db6a4f7ef8138" providerId="LiveId" clId="{A1A2562D-A9AC-47F3-A94C-6C979242E82C}" dt="2023-10-20T00:55:39.652" v="4098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7" creationId="{229CDB81-8CDE-4959-A7C9-2F2FB265B703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0" creationId="{878CB4F8-937F-0107-C643-E1B6EFCAE3E1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3" creationId="{D603B4D5-2282-B479-B70F-C48574B6FB48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5" creationId="{9BC1A07C-A703-B5DF-FF79-1491A308802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16" creationId="{9CEB6FF2-4BCC-B1A4-0D49-30E0480F694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31" creationId="{151B51BF-D041-66E1-365B-462F2636E664}"/>
          </ac:cxnSpMkLst>
        </pc:cxnChg>
        <pc:cxnChg chg="add del mod">
          <ac:chgData name="代數白痴 顧" userId="316db6a4f7ef8138" providerId="LiveId" clId="{A1A2562D-A9AC-47F3-A94C-6C979242E82C}" dt="2023-10-20T01:08:30.168" v="5132" actId="478"/>
          <ac:cxnSpMkLst>
            <pc:docMk/>
            <pc:sldMk cId="4180650715" sldId="393"/>
            <ac:cxnSpMk id="35" creationId="{2EB3B214-1935-DF13-5B2A-59071BCC9B5A}"/>
          </ac:cxnSpMkLst>
        </pc:cxnChg>
        <pc:cxnChg chg="add del mod">
          <ac:chgData name="代數白痴 顧" userId="316db6a4f7ef8138" providerId="LiveId" clId="{A1A2562D-A9AC-47F3-A94C-6C979242E82C}" dt="2023-10-20T01:08:31.432" v="5133" actId="478"/>
          <ac:cxnSpMkLst>
            <pc:docMk/>
            <pc:sldMk cId="4180650715" sldId="393"/>
            <ac:cxnSpMk id="37" creationId="{3185DE81-6535-C5B1-AFC6-4436D120F537}"/>
          </ac:cxnSpMkLst>
        </pc:cxnChg>
        <pc:cxnChg chg="add del mod">
          <ac:chgData name="代數白痴 顧" userId="316db6a4f7ef8138" providerId="LiveId" clId="{A1A2562D-A9AC-47F3-A94C-6C979242E82C}" dt="2023-10-20T01:04:29.405" v="5089" actId="478"/>
          <ac:cxnSpMkLst>
            <pc:docMk/>
            <pc:sldMk cId="4180650715" sldId="393"/>
            <ac:cxnSpMk id="44" creationId="{2F203051-3B18-C97B-9DCD-3C216E3EF0C8}"/>
          </ac:cxnSpMkLst>
        </pc:cxnChg>
        <pc:cxnChg chg="mod topLvl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78" creationId="{634BEE39-651F-CECA-B15E-36DCD6C7DCBC}"/>
          </ac:cxnSpMkLst>
        </pc:cxnChg>
        <pc:cxnChg chg="add mod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88" creationId="{BA7035DE-B9FB-B1A7-C801-4A8350BEF2AF}"/>
          </ac:cxnSpMkLst>
        </pc:cxnChg>
        <pc:cxnChg chg="add del mod">
          <ac:chgData name="代數白痴 顧" userId="316db6a4f7ef8138" providerId="LiveId" clId="{A1A2562D-A9AC-47F3-A94C-6C979242E82C}" dt="2023-10-20T01:24:16.249" v="5873" actId="478"/>
          <ac:cxnSpMkLst>
            <pc:docMk/>
            <pc:sldMk cId="4180650715" sldId="393"/>
            <ac:cxnSpMk id="89" creationId="{994AB977-AEBA-0443-1A10-4E4CFEC6D14A}"/>
          </ac:cxnSpMkLst>
        </pc:cxnChg>
        <pc:cxnChg chg="add del mod">
          <ac:chgData name="代數白痴 顧" userId="316db6a4f7ef8138" providerId="LiveId" clId="{A1A2562D-A9AC-47F3-A94C-6C979242E82C}" dt="2023-10-20T01:24:15.283" v="5872" actId="478"/>
          <ac:cxnSpMkLst>
            <pc:docMk/>
            <pc:sldMk cId="4180650715" sldId="393"/>
            <ac:cxnSpMk id="90" creationId="{7A6C17B2-052D-82B9-5215-2BBE5763C769}"/>
          </ac:cxnSpMkLst>
        </pc:cxnChg>
        <pc:cxnChg chg="add del mod">
          <ac:chgData name="代數白痴 顧" userId="316db6a4f7ef8138" providerId="LiveId" clId="{A1A2562D-A9AC-47F3-A94C-6C979242E82C}" dt="2023-10-20T01:23:23.354" v="5857" actId="478"/>
          <ac:cxnSpMkLst>
            <pc:docMk/>
            <pc:sldMk cId="4180650715" sldId="393"/>
            <ac:cxnSpMk id="95" creationId="{9227F57D-8160-0604-3771-EBB3B224A06C}"/>
          </ac:cxnSpMkLst>
        </pc:cxnChg>
        <pc:cxnChg chg="add del mod">
          <ac:chgData name="代數白痴 顧" userId="316db6a4f7ef8138" providerId="LiveId" clId="{A1A2562D-A9AC-47F3-A94C-6C979242E82C}" dt="2023-10-20T01:23:25.232" v="5858" actId="478"/>
          <ac:cxnSpMkLst>
            <pc:docMk/>
            <pc:sldMk cId="4180650715" sldId="393"/>
            <ac:cxnSpMk id="97" creationId="{CD025EFC-C6C1-C7F8-18CC-7D836CC6D1AE}"/>
          </ac:cxnSpMkLst>
        </pc:cxnChg>
        <pc:cxnChg chg="add del mod">
          <ac:chgData name="代數白痴 顧" userId="316db6a4f7ef8138" providerId="LiveId" clId="{A1A2562D-A9AC-47F3-A94C-6C979242E82C}" dt="2023-10-20T01:23:46.727" v="5867" actId="478"/>
          <ac:cxnSpMkLst>
            <pc:docMk/>
            <pc:sldMk cId="4180650715" sldId="393"/>
            <ac:cxnSpMk id="101" creationId="{E0295E37-2BF6-B7CB-CA2E-83A0A1F64270}"/>
          </ac:cxnSpMkLst>
        </pc:cxnChg>
        <pc:cxnChg chg="add mod">
          <ac:chgData name="代數白痴 顧" userId="316db6a4f7ef8138" providerId="LiveId" clId="{A1A2562D-A9AC-47F3-A94C-6C979242E82C}" dt="2023-10-20T01:25:10.795" v="5895" actId="164"/>
          <ac:cxnSpMkLst>
            <pc:docMk/>
            <pc:sldMk cId="4180650715" sldId="393"/>
            <ac:cxnSpMk id="103" creationId="{9832CA8D-38C6-4B66-F685-0EC641196A48}"/>
          </ac:cxnSpMkLst>
        </pc:cxnChg>
        <pc:cxnChg chg="add del mod">
          <ac:chgData name="代數白痴 顧" userId="316db6a4f7ef8138" providerId="LiveId" clId="{A1A2562D-A9AC-47F3-A94C-6C979242E82C}" dt="2023-10-20T01:24:07.678" v="5869" actId="478"/>
          <ac:cxnSpMkLst>
            <pc:docMk/>
            <pc:sldMk cId="4180650715" sldId="393"/>
            <ac:cxnSpMk id="105" creationId="{F0FA107C-93EA-7695-82F1-CF268E61763F}"/>
          </ac:cxnSpMkLst>
        </pc:cxnChg>
        <pc:cxnChg chg="add del mod">
          <ac:chgData name="代數白痴 顧" userId="316db6a4f7ef8138" providerId="LiveId" clId="{A1A2562D-A9AC-47F3-A94C-6C979242E82C}" dt="2023-10-20T01:24:08.407" v="5870" actId="478"/>
          <ac:cxnSpMkLst>
            <pc:docMk/>
            <pc:sldMk cId="4180650715" sldId="393"/>
            <ac:cxnSpMk id="108" creationId="{6421EFAF-50FB-9028-E03F-42426F40536B}"/>
          </ac:cxnSpMkLst>
        </pc:cxnChg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C060F2C2-2D25-4CA7-974C-E9570D087945}"/>
    <pc:docChg chg="undo custSel addSld delSld modSld">
      <pc:chgData name="代數白痴 顧" userId="316db6a4f7ef8138" providerId="LiveId" clId="{C060F2C2-2D25-4CA7-974C-E9570D087945}" dt="2023-12-04T06:03:25.935" v="1492" actId="2696"/>
      <pc:docMkLst>
        <pc:docMk/>
      </pc:docMkLst>
      <pc:sldChg chg="addSp modSp del mod modTransition">
        <pc:chgData name="代數白痴 顧" userId="316db6a4f7ef8138" providerId="LiveId" clId="{C060F2C2-2D25-4CA7-974C-E9570D087945}" dt="2023-12-04T06:03:25.935" v="1492" actId="2696"/>
        <pc:sldMkLst>
          <pc:docMk/>
          <pc:sldMk cId="1922349085" sldId="396"/>
        </pc:sldMkLst>
        <pc:spChg chg="mod ord">
          <ac:chgData name="代數白痴 顧" userId="316db6a4f7ef8138" providerId="LiveId" clId="{C060F2C2-2D25-4CA7-974C-E9570D087945}" dt="2023-12-04T05:48:04.410" v="917" actId="167"/>
          <ac:spMkLst>
            <pc:docMk/>
            <pc:sldMk cId="1922349085" sldId="396"/>
            <ac:spMk id="60" creationId="{90ECAF3B-FFFF-A531-AFBE-31708C7D891C}"/>
          </ac:spMkLst>
        </pc:spChg>
        <pc:cxnChg chg="add mod">
          <ac:chgData name="代數白痴 顧" userId="316db6a4f7ef8138" providerId="LiveId" clId="{C060F2C2-2D25-4CA7-974C-E9570D087945}" dt="2023-12-04T05:47:25.500" v="795" actId="1038"/>
          <ac:cxnSpMkLst>
            <pc:docMk/>
            <pc:sldMk cId="1922349085" sldId="396"/>
            <ac:cxnSpMk id="2" creationId="{A5A5E41F-EA68-E5AF-63C7-1C9AA5DA5CBE}"/>
          </ac:cxnSpMkLst>
        </pc:cxnChg>
        <pc:cxnChg chg="add mod">
          <ac:chgData name="代數白痴 顧" userId="316db6a4f7ef8138" providerId="LiveId" clId="{C060F2C2-2D25-4CA7-974C-E9570D087945}" dt="2023-12-04T05:47:32.631" v="853" actId="1038"/>
          <ac:cxnSpMkLst>
            <pc:docMk/>
            <pc:sldMk cId="1922349085" sldId="396"/>
            <ac:cxnSpMk id="3" creationId="{FD74B8AE-1800-1CEA-1362-A87A0C1D97F3}"/>
          </ac:cxnSpMkLst>
        </pc:cxnChg>
        <pc:cxnChg chg="add mod">
          <ac:chgData name="代數白痴 顧" userId="316db6a4f7ef8138" providerId="LiveId" clId="{C060F2C2-2D25-4CA7-974C-E9570D087945}" dt="2023-12-04T05:47:39.697" v="916" actId="1038"/>
          <ac:cxnSpMkLst>
            <pc:docMk/>
            <pc:sldMk cId="1922349085" sldId="396"/>
            <ac:cxnSpMk id="4" creationId="{A36975C4-C5EA-E0CD-3633-AB253038E39C}"/>
          </ac:cxnSpMkLst>
        </pc:cxnChg>
        <pc:cxnChg chg="mod">
          <ac:chgData name="代數白痴 顧" userId="316db6a4f7ef8138" providerId="LiveId" clId="{C060F2C2-2D25-4CA7-974C-E9570D087945}" dt="2023-12-04T05:47:16.771" v="697" actId="1035"/>
          <ac:cxnSpMkLst>
            <pc:docMk/>
            <pc:sldMk cId="1922349085" sldId="396"/>
            <ac:cxnSpMk id="9" creationId="{F643A549-CBF3-25F1-FE1B-153FA6698ECC}"/>
          </ac:cxnSpMkLst>
        </pc:cxnChg>
      </pc:sldChg>
      <pc:sldChg chg="addSp delSp modSp add mod modTransition">
        <pc:chgData name="代數白痴 顧" userId="316db6a4f7ef8138" providerId="LiveId" clId="{C060F2C2-2D25-4CA7-974C-E9570D087945}" dt="2023-12-04T06:03:18.545" v="1491" actId="20577"/>
        <pc:sldMkLst>
          <pc:docMk/>
          <pc:sldMk cId="2654160764" sldId="397"/>
        </pc:sldMkLst>
        <pc:spChg chg="add mod">
          <ac:chgData name="代數白痴 顧" userId="316db6a4f7ef8138" providerId="LiveId" clId="{C060F2C2-2D25-4CA7-974C-E9570D087945}" dt="2023-12-04T05:49:47.929" v="925"/>
          <ac:spMkLst>
            <pc:docMk/>
            <pc:sldMk cId="2654160764" sldId="397"/>
            <ac:spMk id="6" creationId="{8D8544B7-409C-959B-0A1B-5A3E31FF14C1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16" creationId="{0A440B44-506F-40D7-96F7-556120A681D6}"/>
          </ac:spMkLst>
        </pc:spChg>
        <pc:spChg chg="mod">
          <ac:chgData name="代數白痴 顧" userId="316db6a4f7ef8138" providerId="LiveId" clId="{C060F2C2-2D25-4CA7-974C-E9570D087945}" dt="2023-12-04T06:03:18.545" v="149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6" creationId="{D5355F57-920A-D97D-25C4-BE066D89ED50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37" creationId="{6342091C-333E-0548-9BD8-4006B5A4AEBE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8" creationId="{89F88039-3059-8350-FDF3-BC5812A892E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40" creationId="{F91BAF43-05BC-DF82-C484-62F92232A99A}"/>
          </ac:spMkLst>
        </pc:spChg>
        <pc:spChg chg="del mod topLvl">
          <ac:chgData name="代數白痴 顧" userId="316db6a4f7ef8138" providerId="LiveId" clId="{C060F2C2-2D25-4CA7-974C-E9570D087945}" dt="2023-12-04T05:56:28.241" v="1212" actId="478"/>
          <ac:spMkLst>
            <pc:docMk/>
            <pc:sldMk cId="2654160764" sldId="397"/>
            <ac:spMk id="41" creationId="{A550864A-1015-17BB-909E-159C9C14AF3D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43" creationId="{C1AE94DF-21A8-2B84-68FC-805BB22A530D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6" creationId="{6CFE313B-2D15-F6CC-954B-4D4E67A79E8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58" creationId="{72C14C80-9248-3B0B-A4FC-010760CD6D4C}"/>
          </ac:spMkLst>
        </pc:spChg>
        <pc:spChg chg="del mod">
          <ac:chgData name="代數白痴 顧" userId="316db6a4f7ef8138" providerId="LiveId" clId="{C060F2C2-2D25-4CA7-974C-E9570D087945}" dt="2023-12-04T05:49:33.022" v="924" actId="478"/>
          <ac:spMkLst>
            <pc:docMk/>
            <pc:sldMk cId="2654160764" sldId="397"/>
            <ac:spMk id="60" creationId="{90ECAF3B-FFFF-A531-AFBE-31708C7D891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1" creationId="{116041D1-1263-2696-B3C1-CC152492696E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2" creationId="{3F7BA87B-C320-E23F-73C1-F9850FE98DF6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3" creationId="{778A182C-369F-6C9A-757B-26A56B66194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4" creationId="{7A82ECC7-46B8-CC28-1405-F84387FF2A98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5" creationId="{3FDD0D30-9233-F353-36EA-B99C2A1EF3C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6" creationId="{64CC654D-82A0-F30A-076B-BAA382BBE1EF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8" creationId="{8F6EE86B-84AF-8368-13E7-971AD361DD20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70" creationId="{F656B9C4-F83F-CA13-0426-A96689A9205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72" creationId="{11968C7A-AD42-8479-FF41-6CF6C38D3296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81" creationId="{E128A84A-D556-4B88-C02E-D745ECFDBB07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5" creationId="{FB77345D-46D3-EB37-B2D0-8900CA0FC23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6" creationId="{206467DB-014A-78F4-3E5D-14652E606D5F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7" creationId="{31D55897-A67D-A9C4-9481-017D571380D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8" creationId="{BF87447F-C914-87DA-0F8A-39D9F332C532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9" creationId="{B1911823-D53E-43F4-DE26-EB4EB41DCB2E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1" creationId="{FAD99E10-E9A4-CA43-476D-05D0E09787F2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2" creationId="{D8B58E6D-0785-4F24-2249-84B9353691F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3" creationId="{6E17881B-E3C3-960E-7AE3-7265A08CC1C4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4" creationId="{860B3FA3-FC49-AA41-4790-F07ED9BDBDE6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5" creationId="{C5C0DB34-37F1-97B7-7336-BC0ABFB8469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6" creationId="{92E8924E-7363-55E4-94BD-A02869BB5A27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7" creationId="{6355CB7D-FB6C-5AE1-563B-6E628F19D0E2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1" creationId="{6FB007D1-8302-A47E-3A08-BB35B07D2649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7" creationId="{79C965BB-E714-F129-83DC-A5E9C5E75A8B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9" creationId="{B08C6824-700E-288E-B977-ACC5EAFFF55D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20" creationId="{20646C2F-C0AB-C61A-5A26-4D5F608FF460}"/>
          </ac:spMkLst>
        </pc:spChg>
        <pc:grpChg chg="add del mod">
          <ac:chgData name="代數白痴 顧" userId="316db6a4f7ef8138" providerId="LiveId" clId="{C060F2C2-2D25-4CA7-974C-E9570D087945}" dt="2023-12-04T05:56:21.756" v="1208" actId="165"/>
          <ac:grpSpMkLst>
            <pc:docMk/>
            <pc:sldMk cId="2654160764" sldId="397"/>
            <ac:grpSpMk id="25" creationId="{7745D91C-5DB0-BDF1-D239-DA465869BA89}"/>
          </ac:grpSpMkLst>
        </pc:grpChg>
        <pc:grpChg chg="del mod topLvl">
          <ac:chgData name="代數白痴 顧" userId="316db6a4f7ef8138" providerId="LiveId" clId="{C060F2C2-2D25-4CA7-974C-E9570D087945}" dt="2023-12-04T05:58:54.192" v="1362" actId="165"/>
          <ac:grpSpMkLst>
            <pc:docMk/>
            <pc:sldMk cId="2654160764" sldId="397"/>
            <ac:grpSpMk id="34" creationId="{FB9B0566-04B2-72B6-A0FC-675F691CA066}"/>
          </ac:grpSpMkLst>
        </pc:grpChg>
        <pc:grpChg chg="del">
          <ac:chgData name="代數白痴 顧" userId="316db6a4f7ef8138" providerId="LiveId" clId="{C060F2C2-2D25-4CA7-974C-E9570D087945}" dt="2023-12-04T05:48:51.408" v="919" actId="478"/>
          <ac:grpSpMkLst>
            <pc:docMk/>
            <pc:sldMk cId="2654160764" sldId="397"/>
            <ac:grpSpMk id="53" creationId="{6BE855AF-3EF8-4403-A29E-06CD5108FABE}"/>
          </ac:grpSpMkLst>
        </pc:grpChg>
        <pc:grpChg chg="del">
          <ac:chgData name="代數白痴 顧" userId="316db6a4f7ef8138" providerId="LiveId" clId="{C060F2C2-2D25-4CA7-974C-E9570D087945}" dt="2023-12-04T05:49:33.022" v="924" actId="478"/>
          <ac:grpSpMkLst>
            <pc:docMk/>
            <pc:sldMk cId="2654160764" sldId="397"/>
            <ac:grpSpMk id="87" creationId="{E1616718-A329-31A8-C2B0-2B52E8BDC640}"/>
          </ac:grpSpMkLst>
        </pc:grpChg>
        <pc:grpChg chg="add mod">
          <ac:chgData name="代數白痴 顧" userId="316db6a4f7ef8138" providerId="LiveId" clId="{C060F2C2-2D25-4CA7-974C-E9570D087945}" dt="2023-12-04T06:03:02.429" v="1441" actId="164"/>
          <ac:grpSpMkLst>
            <pc:docMk/>
            <pc:sldMk cId="2654160764" sldId="397"/>
            <ac:grpSpMk id="121" creationId="{3A6BA490-A7D2-E046-0212-B37E0423E1D6}"/>
          </ac:grpSpMkLst>
        </pc:grpChg>
        <pc:picChg chg="add del mod">
          <ac:chgData name="代數白痴 顧" userId="316db6a4f7ef8138" providerId="LiveId" clId="{C060F2C2-2D25-4CA7-974C-E9570D087945}" dt="2023-12-04T05:55:49.317" v="1205" actId="478"/>
          <ac:picMkLst>
            <pc:docMk/>
            <pc:sldMk cId="2654160764" sldId="397"/>
            <ac:picMk id="24" creationId="{1744BFBC-E03F-068C-B3A3-D4A51077DDA6}"/>
          </ac:picMkLst>
        </pc:picChg>
        <pc:picChg chg="del mod topLvl">
          <ac:chgData name="代數白痴 顧" userId="316db6a4f7ef8138" providerId="LiveId" clId="{C060F2C2-2D25-4CA7-974C-E9570D087945}" dt="2023-12-04T05:56:26.296" v="1211" actId="478"/>
          <ac:picMkLst>
            <pc:docMk/>
            <pc:sldMk cId="2654160764" sldId="397"/>
            <ac:picMk id="26" creationId="{3F68904C-FC23-C433-83CB-AFFAF08B5D2D}"/>
          </ac:picMkLst>
        </pc:picChg>
        <pc:picChg chg="add del mod">
          <ac:chgData name="代數白痴 顧" userId="316db6a4f7ef8138" providerId="LiveId" clId="{C060F2C2-2D25-4CA7-974C-E9570D087945}" dt="2023-12-04T06:02:47.981" v="1440" actId="478"/>
          <ac:picMkLst>
            <pc:docMk/>
            <pc:sldMk cId="2654160764" sldId="397"/>
            <ac:picMk id="110" creationId="{2C9D25E1-000E-A04A-6A57-07068C5A63A3}"/>
          </ac:picMkLst>
        </pc:pic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2" creationId="{A5A5E41F-EA68-E5AF-63C7-1C9AA5DA5CBE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3" creationId="{FD74B8AE-1800-1CEA-1362-A87A0C1D97F3}"/>
          </ac:cxnSpMkLst>
        </pc:cxnChg>
        <pc:cxnChg chg="del mod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4" creationId="{A36975C4-C5EA-E0CD-3633-AB253038E39C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9" creationId="{F643A549-CBF3-25F1-FE1B-153FA6698ECC}"/>
          </ac:cxnSpMkLst>
        </pc:cxnChg>
        <pc:cxnChg chg="add mod">
          <ac:chgData name="代數白痴 顧" userId="316db6a4f7ef8138" providerId="LiveId" clId="{C060F2C2-2D25-4CA7-974C-E9570D087945}" dt="2023-12-04T05:49:47.929" v="925"/>
          <ac:cxnSpMkLst>
            <pc:docMk/>
            <pc:sldMk cId="2654160764" sldId="397"/>
            <ac:cxnSpMk id="12" creationId="{FDD93B0D-D5D8-0C37-54F0-0E4024A03022}"/>
          </ac:cxnSpMkLst>
        </pc:cxnChg>
        <pc:cxnChg chg="add mod">
          <ac:chgData name="代數白痴 顧" userId="316db6a4f7ef8138" providerId="LiveId" clId="{C060F2C2-2D25-4CA7-974C-E9570D087945}" dt="2023-12-04T05:50:26.719" v="1112" actId="103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14" creationId="{A3C993DE-9EF2-69C0-14A0-1357931FC216}"/>
          </ac:cxnSpMkLst>
        </pc:cxnChg>
        <pc:cxnChg chg="add mod">
          <ac:chgData name="代數白痴 顧" userId="316db6a4f7ef8138" providerId="LiveId" clId="{C060F2C2-2D25-4CA7-974C-E9570D087945}" dt="2023-12-04T05:50:22.773" v="1109" actId="1038"/>
          <ac:cxnSpMkLst>
            <pc:docMk/>
            <pc:sldMk cId="2654160764" sldId="397"/>
            <ac:cxnSpMk id="15" creationId="{9DD57486-D7A4-B5AE-1D60-6BB8F2697395}"/>
          </ac:cxnSpMkLst>
        </pc:cxnChg>
        <pc:cxnChg chg="add mod">
          <ac:chgData name="代數白痴 顧" userId="316db6a4f7ef8138" providerId="LiveId" clId="{C060F2C2-2D25-4CA7-974C-E9570D087945}" dt="2023-12-04T05:50:22.773" v="1109" actId="1038"/>
          <ac:cxnSpMkLst>
            <pc:docMk/>
            <pc:sldMk cId="2654160764" sldId="397"/>
            <ac:cxnSpMk id="17" creationId="{18F9FF00-C0B0-F0F9-9DCF-5B0C50AE7622}"/>
          </ac:cxnSpMkLst>
        </pc:cxnChg>
        <pc:cxnChg chg="add mod">
          <ac:chgData name="代數白痴 顧" userId="316db6a4f7ef8138" providerId="LiveId" clId="{C060F2C2-2D25-4CA7-974C-E9570D087945}" dt="2023-12-04T05:50:18.110" v="1106" actId="1037"/>
          <ac:cxnSpMkLst>
            <pc:docMk/>
            <pc:sldMk cId="2654160764" sldId="397"/>
            <ac:cxnSpMk id="18" creationId="{C67E33C5-4AAB-459E-6525-ECE0DCCFB599}"/>
          </ac:cxnSpMkLst>
        </pc:cxnChg>
        <pc:cxnChg chg="del mod">
          <ac:chgData name="代數白痴 顧" userId="316db6a4f7ef8138" providerId="LiveId" clId="{C060F2C2-2D25-4CA7-974C-E9570D087945}" dt="2023-12-04T05:48:51.408" v="919" actId="478"/>
          <ac:cxnSpMkLst>
            <pc:docMk/>
            <pc:sldMk cId="2654160764" sldId="397"/>
            <ac:cxnSpMk id="19" creationId="{0638C55A-2082-9FDE-F439-D8ECF51AD989}"/>
          </ac:cxnSpMkLst>
        </pc:cxnChg>
        <pc:cxnChg chg="add mod">
          <ac:chgData name="代數白痴 顧" userId="316db6a4f7ef8138" providerId="LiveId" clId="{C060F2C2-2D25-4CA7-974C-E9570D087945}" dt="2023-12-04T05:50:18.110" v="1106" actId="1037"/>
          <ac:cxnSpMkLst>
            <pc:docMk/>
            <pc:sldMk cId="2654160764" sldId="397"/>
            <ac:cxnSpMk id="20" creationId="{069535CC-484B-99B6-16F8-25555DA49187}"/>
          </ac:cxnSpMkLst>
        </pc:cxnChg>
        <pc:cxnChg chg="add mod">
          <ac:chgData name="代數白痴 顧" userId="316db6a4f7ef8138" providerId="LiveId" clId="{C060F2C2-2D25-4CA7-974C-E9570D087945}" dt="2023-12-04T05:50:12.979" v="1102" actId="1038"/>
          <ac:cxnSpMkLst>
            <pc:docMk/>
            <pc:sldMk cId="2654160764" sldId="397"/>
            <ac:cxnSpMk id="21" creationId="{121E2FAE-0812-9F4F-9691-CCB8D449EFE7}"/>
          </ac:cxnSpMkLst>
        </pc:cxnChg>
        <pc:cxnChg chg="del">
          <ac:chgData name="代數白痴 顧" userId="316db6a4f7ef8138" providerId="LiveId" clId="{C060F2C2-2D25-4CA7-974C-E9570D087945}" dt="2023-12-04T05:48:51.408" v="919" actId="478"/>
          <ac:cxnSpMkLst>
            <pc:docMk/>
            <pc:sldMk cId="2654160764" sldId="397"/>
            <ac:cxnSpMk id="27" creationId="{121ADD31-10DB-9AB2-C586-1C94A420F92E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5" creationId="{9A026626-BF14-F652-0711-EB6F1954AD35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6" creationId="{BB76AF4E-DC0A-C563-B87B-72B287F0B23B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8" creationId="{F2EC7EF2-8953-92DF-81E4-767B79949FDA}"/>
          </ac:cxnSpMkLst>
        </pc:cxnChg>
        <pc:cxnChg chg="mod topLvl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C060F2C2-2D25-4CA7-974C-E9570D087945}" dt="2023-12-04T05:58:56.352" v="1363" actId="478"/>
          <ac:cxnSpMkLst>
            <pc:docMk/>
            <pc:sldMk cId="2654160764" sldId="397"/>
            <ac:cxnSpMk id="57" creationId="{80FB6E9E-49EF-C945-B824-A41B1D9CEF97}"/>
          </ac:cxnSpMkLst>
        </pc:cxnChg>
        <pc:cxnChg chg="del mod">
          <ac:chgData name="代數白痴 顧" userId="316db6a4f7ef8138" providerId="LiveId" clId="{C060F2C2-2D25-4CA7-974C-E9570D087945}" dt="2023-12-04T05:58:50.322" v="1361" actId="478"/>
          <ac:cxnSpMkLst>
            <pc:docMk/>
            <pc:sldMk cId="2654160764" sldId="397"/>
            <ac:cxnSpMk id="59" creationId="{CF0A3884-CBEB-2EE2-A8CD-27ED0B698149}"/>
          </ac:cxnSpMkLst>
        </pc:cxnChg>
        <pc:cxnChg chg="del mod topLvl">
          <ac:chgData name="代數白痴 顧" userId="316db6a4f7ef8138" providerId="LiveId" clId="{C060F2C2-2D25-4CA7-974C-E9570D087945}" dt="2023-12-04T05:58:58.883" v="1364" actId="478"/>
          <ac:cxnSpMkLst>
            <pc:docMk/>
            <pc:sldMk cId="2654160764" sldId="397"/>
            <ac:cxnSpMk id="67" creationId="{CCE7250E-E8EE-EBF8-BFA4-A49570E8C1A3}"/>
          </ac:cxnSpMkLst>
        </pc:cxnChg>
        <pc:cxnChg chg="del mod">
          <ac:chgData name="代數白痴 顧" userId="316db6a4f7ef8138" providerId="LiveId" clId="{C060F2C2-2D25-4CA7-974C-E9570D087945}" dt="2023-12-04T05:58:48.174" v="1360" actId="478"/>
          <ac:cxnSpMkLst>
            <pc:docMk/>
            <pc:sldMk cId="2654160764" sldId="397"/>
            <ac:cxnSpMk id="69" creationId="{D0E17670-EF30-4484-FD62-1AC31470DD22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3" creationId="{32C7D557-00F6-408D-F1F0-06434DA65C3B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5" creationId="{F6569A03-D075-42C1-4BA8-4CEE267D33C8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9" creationId="{696720D3-54BE-DD0A-850E-69BC0BF8A1EC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84" creationId="{05DA54EE-FA9E-0773-0954-2D236ACDD1B6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89" creationId="{9A878666-2177-7A8B-BEBF-9CDB1AD132A7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91" creationId="{512C93E4-D129-9525-CFC5-3E0E2CCD10B1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93" creationId="{5F819C37-02A6-9665-76E6-9D3C6D1C3A6B}"/>
          </ac:cxnSpMkLst>
        </pc:cxnChg>
        <pc:cxnChg chg="add mod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113" creationId="{D80D9FF6-2A31-CE67-1C21-2EAE6E529630}"/>
          </ac:cxnSpMkLst>
        </pc:cxnChg>
        <pc:cxnChg chg="add mod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116" creationId="{91F43AC3-573C-B7C8-6CDA-E8FE45627A18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B3BD0DBE-DA02-48DB-B091-80FE28261F3B}"/>
    <pc:docChg chg="custSel addSld delSld modSld">
      <pc:chgData name="代數白痴 顧" userId="316db6a4f7ef8138" providerId="LiveId" clId="{B3BD0DBE-DA02-48DB-B091-80FE28261F3B}" dt="2024-03-08T02:38:30.284" v="1844" actId="1076"/>
      <pc:docMkLst>
        <pc:docMk/>
      </pc:docMkLst>
      <pc:sldChg chg="addSp delSp modSp mod">
        <pc:chgData name="代數白痴 顧" userId="316db6a4f7ef8138" providerId="LiveId" clId="{B3BD0DBE-DA02-48DB-B091-80FE28261F3B}" dt="2024-03-08T02:38:30.284" v="1844" actId="1076"/>
        <pc:sldMkLst>
          <pc:docMk/>
          <pc:sldMk cId="2794326291" sldId="398"/>
        </pc:sldMkLst>
        <pc:spChg chg="mod">
          <ac:chgData name="代數白痴 顧" userId="316db6a4f7ef8138" providerId="LiveId" clId="{B3BD0DBE-DA02-48DB-B091-80FE28261F3B}" dt="2024-03-07T05:51:22.890" v="554" actId="114"/>
          <ac:spMkLst>
            <pc:docMk/>
            <pc:sldMk cId="2794326291" sldId="398"/>
            <ac:spMk id="6" creationId="{CEEB7751-993F-9058-CC83-7E99352B29AD}"/>
          </ac:spMkLst>
        </pc:spChg>
        <pc:spChg chg="add del">
          <ac:chgData name="代數白痴 顧" userId="316db6a4f7ef8138" providerId="LiveId" clId="{B3BD0DBE-DA02-48DB-B091-80FE28261F3B}" dt="2024-03-07T06:07:22.212" v="1717" actId="478"/>
          <ac:spMkLst>
            <pc:docMk/>
            <pc:sldMk cId="2794326291" sldId="398"/>
            <ac:spMk id="9" creationId="{DE990C3C-3B02-1B00-8FAA-49393CCE31D7}"/>
          </ac:spMkLst>
        </pc:spChg>
        <pc:spChg chg="add del mod">
          <ac:chgData name="代數白痴 顧" userId="316db6a4f7ef8138" providerId="LiveId" clId="{B3BD0DBE-DA02-48DB-B091-80FE28261F3B}" dt="2024-03-07T06:07:23.392" v="1718" actId="478"/>
          <ac:spMkLst>
            <pc:docMk/>
            <pc:sldMk cId="2794326291" sldId="398"/>
            <ac:spMk id="11" creationId="{E8A3B941-9D01-BD23-DEE2-8D5A1AFDB66E}"/>
          </ac:spMkLst>
        </pc:spChg>
        <pc:spChg chg="add mod">
          <ac:chgData name="代數白痴 顧" userId="316db6a4f7ef8138" providerId="LiveId" clId="{B3BD0DBE-DA02-48DB-B091-80FE28261F3B}" dt="2024-03-07T06:04:37.790" v="1692" actId="692"/>
          <ac:spMkLst>
            <pc:docMk/>
            <pc:sldMk cId="2794326291" sldId="398"/>
            <ac:spMk id="12" creationId="{B02B7609-EE8F-A702-C3BC-08943113CEB0}"/>
          </ac:spMkLst>
        </pc:spChg>
        <pc:spChg chg="mod">
          <ac:chgData name="代數白痴 顧" userId="316db6a4f7ef8138" providerId="LiveId" clId="{B3BD0DBE-DA02-48DB-B091-80FE28261F3B}" dt="2024-03-07T05:48:04.692" v="45" actId="20577"/>
          <ac:spMkLst>
            <pc:docMk/>
            <pc:sldMk cId="2794326291" sldId="398"/>
            <ac:spMk id="23" creationId="{3851CD1E-8037-4C3B-D89A-8BB0433A7809}"/>
          </ac:spMkLst>
        </pc:spChg>
        <pc:spChg chg="mod topLvl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28" creationId="{DD0456EB-916B-B09D-EE0B-4400A60A7710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38" creationId="{FCF160CE-FA28-8733-E522-30AAB0E168C1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39" creationId="{C6A9B498-711B-3A1C-B0B9-A80CA90D48D6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43" creationId="{358B2959-0E86-0C3E-5436-730BBFCB0F03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44" creationId="{D73DD402-9BA1-5CE3-67AC-BE1880B2B4D6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5" creationId="{83CE49B4-40E5-210D-16B2-99B78A69CFDD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6" creationId="{8AE99762-B4B1-6A6D-7712-0A05D50C60B9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7" creationId="{3CF263DF-97C2-7FA2-1CBA-BF0D4633CF2D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8" creationId="{D90B6D17-2956-F22C-AC57-BF5EF0F926B3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9" creationId="{41164FDB-C6B1-3218-C733-398D698520CF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50" creationId="{1F9B96D9-3266-D440-E3D1-907A8517689D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1" creationId="{EE23F2B8-8A87-6EE7-B749-5E5CCD0E8C1E}"/>
          </ac:spMkLst>
        </pc:spChg>
        <pc:spChg chg="mod topLvl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2" creationId="{AA1D6992-C3F4-8400-1B34-6E1E0CD1D94F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3" creationId="{F69E60B5-D9CC-F99D-8B94-2477D3FE6810}"/>
          </ac:spMkLst>
        </pc:spChg>
        <pc:spChg chg="mod topLvl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5" creationId="{AFD9F53A-8D21-1D2F-8D1E-F745BAED4930}"/>
          </ac:spMkLst>
        </pc:spChg>
        <pc:spChg chg="mod topLvl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6" creationId="{980E1D83-634D-D3F7-AC8D-A5CC10E617AA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57" creationId="{751681F0-DF7C-F896-75A8-60EEEFE22D9E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58" creationId="{8D0F536D-87DA-61D8-F5AC-576B799E2447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59" creationId="{2AC2DE04-3D72-23CA-B76B-CBDED6006A20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60" creationId="{91EEAAC5-4820-57C0-EE64-2C0FF8CB4EA9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61" creationId="{5E97D094-D0E0-E820-97E9-53046AE70BFA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62" creationId="{73E708A2-553F-9AAF-E892-220AA0557F70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63" creationId="{9ED9FBD7-FD97-E40F-7BFE-07ED6083E5AC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64" creationId="{4BA3BC00-47AC-3300-1900-21A2B4064CC0}"/>
          </ac:spMkLst>
        </pc:spChg>
        <pc:spChg chg="add">
          <ac:chgData name="代數白痴 顧" userId="316db6a4f7ef8138" providerId="LiveId" clId="{B3BD0DBE-DA02-48DB-B091-80FE28261F3B}" dt="2024-03-07T06:16:11.310" v="1770" actId="11529"/>
          <ac:spMkLst>
            <pc:docMk/>
            <pc:sldMk cId="2794326291" sldId="398"/>
            <ac:spMk id="68" creationId="{F15DE7F5-8FD4-5B07-4E3E-FF6E76D2D553}"/>
          </ac:spMkLst>
        </pc:spChg>
        <pc:spChg chg="add">
          <ac:chgData name="代數白痴 顧" userId="316db6a4f7ef8138" providerId="LiveId" clId="{B3BD0DBE-DA02-48DB-B091-80FE28261F3B}" dt="2024-03-07T06:16:54.293" v="1771" actId="11529"/>
          <ac:spMkLst>
            <pc:docMk/>
            <pc:sldMk cId="2794326291" sldId="398"/>
            <ac:spMk id="69" creationId="{75D50F03-B6ED-EF72-FAB7-B0377A9ADDB1}"/>
          </ac:spMkLst>
        </pc:spChg>
        <pc:spChg chg="add mod">
          <ac:chgData name="代數白痴 顧" userId="316db6a4f7ef8138" providerId="LiveId" clId="{B3BD0DBE-DA02-48DB-B091-80FE28261F3B}" dt="2024-03-07T06:21:05.677" v="1832" actId="14100"/>
          <ac:spMkLst>
            <pc:docMk/>
            <pc:sldMk cId="2794326291" sldId="398"/>
            <ac:spMk id="70" creationId="{61EA1D3E-208E-8CA3-EA75-EBF7F514BCE5}"/>
          </ac:spMkLst>
        </pc:spChg>
        <pc:spChg chg="add mod">
          <ac:chgData name="代數白痴 顧" userId="316db6a4f7ef8138" providerId="LiveId" clId="{B3BD0DBE-DA02-48DB-B091-80FE28261F3B}" dt="2024-03-07T06:17:51.967" v="1776" actId="692"/>
          <ac:spMkLst>
            <pc:docMk/>
            <pc:sldMk cId="2794326291" sldId="398"/>
            <ac:spMk id="71" creationId="{52431206-3BBE-E66E-4A70-74E2C905D6C0}"/>
          </ac:spMkLst>
        </pc:spChg>
        <pc:spChg chg="add mod">
          <ac:chgData name="代數白痴 顧" userId="316db6a4f7ef8138" providerId="LiveId" clId="{B3BD0DBE-DA02-48DB-B091-80FE28261F3B}" dt="2024-03-07T06:18:23.246" v="1784" actId="692"/>
          <ac:spMkLst>
            <pc:docMk/>
            <pc:sldMk cId="2794326291" sldId="398"/>
            <ac:spMk id="72" creationId="{6D3D2DAB-880C-1022-C451-7AF0BD9F5E8B}"/>
          </ac:spMkLst>
        </pc:spChg>
        <pc:spChg chg="add mod">
          <ac:chgData name="代數白痴 顧" userId="316db6a4f7ef8138" providerId="LiveId" clId="{B3BD0DBE-DA02-48DB-B091-80FE28261F3B}" dt="2024-03-07T06:18:46.705" v="1786" actId="1076"/>
          <ac:spMkLst>
            <pc:docMk/>
            <pc:sldMk cId="2794326291" sldId="398"/>
            <ac:spMk id="73" creationId="{CF964E25-8870-2179-3DE0-CAD58B0EB1D4}"/>
          </ac:spMkLst>
        </pc:spChg>
        <pc:spChg chg="add mod">
          <ac:chgData name="代數白痴 顧" userId="316db6a4f7ef8138" providerId="LiveId" clId="{B3BD0DBE-DA02-48DB-B091-80FE28261F3B}" dt="2024-03-07T06:18:50.609" v="1787" actId="1076"/>
          <ac:spMkLst>
            <pc:docMk/>
            <pc:sldMk cId="2794326291" sldId="398"/>
            <ac:spMk id="74" creationId="{C42A1575-40DC-BF07-5795-A9D1B78C4195}"/>
          </ac:spMkLst>
        </pc:spChg>
        <pc:spChg chg="del">
          <ac:chgData name="代數白痴 顧" userId="316db6a4f7ef8138" providerId="LiveId" clId="{B3BD0DBE-DA02-48DB-B091-80FE28261F3B}" dt="2024-03-07T05:52:22.880" v="888" actId="478"/>
          <ac:spMkLst>
            <pc:docMk/>
            <pc:sldMk cId="2794326291" sldId="398"/>
            <ac:spMk id="75" creationId="{451284AE-3672-FB7D-45C5-368384C8A70D}"/>
          </ac:spMkLst>
        </pc:spChg>
        <pc:spChg chg="add mod">
          <ac:chgData name="代數白痴 顧" userId="316db6a4f7ef8138" providerId="LiveId" clId="{B3BD0DBE-DA02-48DB-B091-80FE28261F3B}" dt="2024-03-07T06:19:39.689" v="1796" actId="1076"/>
          <ac:spMkLst>
            <pc:docMk/>
            <pc:sldMk cId="2794326291" sldId="398"/>
            <ac:spMk id="76" creationId="{4DC49720-3F52-74C3-E126-A4FD4B134497}"/>
          </ac:spMkLst>
        </pc:spChg>
        <pc:spChg chg="add mod">
          <ac:chgData name="代數白痴 顧" userId="316db6a4f7ef8138" providerId="LiveId" clId="{B3BD0DBE-DA02-48DB-B091-80FE28261F3B}" dt="2024-03-07T06:19:32.905" v="1795" actId="1076"/>
          <ac:spMkLst>
            <pc:docMk/>
            <pc:sldMk cId="2794326291" sldId="398"/>
            <ac:spMk id="77" creationId="{F8905B58-6846-0BF0-5818-A08A7D1DA963}"/>
          </ac:spMkLst>
        </pc:spChg>
        <pc:spChg chg="add mod">
          <ac:chgData name="代數白痴 顧" userId="316db6a4f7ef8138" providerId="LiveId" clId="{B3BD0DBE-DA02-48DB-B091-80FE28261F3B}" dt="2024-03-08T02:38:30.284" v="1844" actId="1076"/>
          <ac:spMkLst>
            <pc:docMk/>
            <pc:sldMk cId="2794326291" sldId="398"/>
            <ac:spMk id="78" creationId="{D0B31F98-841C-1EBE-CAC9-23DC999E3913}"/>
          </ac:spMkLst>
        </pc:spChg>
        <pc:spChg chg="add mod">
          <ac:chgData name="代數白痴 顧" userId="316db6a4f7ef8138" providerId="LiveId" clId="{B3BD0DBE-DA02-48DB-B091-80FE28261F3B}" dt="2024-03-07T06:19:22.802" v="1793" actId="1076"/>
          <ac:spMkLst>
            <pc:docMk/>
            <pc:sldMk cId="2794326291" sldId="398"/>
            <ac:spMk id="79" creationId="{CBB458E9-650F-AC92-E770-95D7BDB2940E}"/>
          </ac:spMkLst>
        </pc:spChg>
        <pc:spChg chg="add mod">
          <ac:chgData name="代數白痴 顧" userId="316db6a4f7ef8138" providerId="LiveId" clId="{B3BD0DBE-DA02-48DB-B091-80FE28261F3B}" dt="2024-03-07T06:19:22.802" v="1793" actId="1076"/>
          <ac:spMkLst>
            <pc:docMk/>
            <pc:sldMk cId="2794326291" sldId="398"/>
            <ac:spMk id="80" creationId="{BE637A8C-FCFE-F36D-9ED2-E5E5E893858B}"/>
          </ac:spMkLst>
        </pc:spChg>
        <pc:spChg chg="add mod">
          <ac:chgData name="代數白痴 顧" userId="316db6a4f7ef8138" providerId="LiveId" clId="{B3BD0DBE-DA02-48DB-B091-80FE28261F3B}" dt="2024-03-07T06:19:22.802" v="1793" actId="1076"/>
          <ac:spMkLst>
            <pc:docMk/>
            <pc:sldMk cId="2794326291" sldId="398"/>
            <ac:spMk id="81" creationId="{8B1EFBF5-4F44-BED4-B1F6-6A00B77CDC79}"/>
          </ac:spMkLst>
        </pc:spChg>
        <pc:spChg chg="add mod">
          <ac:chgData name="代數白痴 顧" userId="316db6a4f7ef8138" providerId="LiveId" clId="{B3BD0DBE-DA02-48DB-B091-80FE28261F3B}" dt="2024-03-07T06:19:26.513" v="1794" actId="1076"/>
          <ac:spMkLst>
            <pc:docMk/>
            <pc:sldMk cId="2794326291" sldId="398"/>
            <ac:spMk id="83" creationId="{5DE01C07-01F2-2408-33E6-3DDC579A3D3D}"/>
          </ac:spMkLst>
        </pc:spChg>
        <pc:spChg chg="add mod ord">
          <ac:chgData name="代數白痴 顧" userId="316db6a4f7ef8138" providerId="LiveId" clId="{B3BD0DBE-DA02-48DB-B091-80FE28261F3B}" dt="2024-03-07T06:21:30.062" v="1842" actId="167"/>
          <ac:spMkLst>
            <pc:docMk/>
            <pc:sldMk cId="2794326291" sldId="398"/>
            <ac:spMk id="84" creationId="{5942AB55-CA53-C6E6-9050-8C3CF345D92A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2" creationId="{53075391-0191-D258-595E-93EA461DAF5B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3" creationId="{2A5B48FD-2CC1-DE21-94E4-B7D8B3FEB891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4" creationId="{30BC6D9B-28BB-097B-19CC-4F707105A913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5" creationId="{739AF7DE-8434-1A0F-C4DF-F136589CFD42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6" creationId="{D0612317-A31B-C3C7-4536-957705150BB0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7" creationId="{258F4746-3889-0976-5754-858D3688347D}"/>
          </ac:spMkLst>
        </pc:spChg>
        <pc:spChg chg="del">
          <ac:chgData name="代數白痴 顧" userId="316db6a4f7ef8138" providerId="LiveId" clId="{B3BD0DBE-DA02-48DB-B091-80FE28261F3B}" dt="2024-03-07T05:52:22.880" v="888" actId="478"/>
          <ac:spMkLst>
            <pc:docMk/>
            <pc:sldMk cId="2794326291" sldId="398"/>
            <ac:spMk id="98" creationId="{367E43A4-49FA-4D05-F582-12C7CCB491B7}"/>
          </ac:spMkLst>
        </pc:spChg>
        <pc:spChg chg="del">
          <ac:chgData name="代數白痴 顧" userId="316db6a4f7ef8138" providerId="LiveId" clId="{B3BD0DBE-DA02-48DB-B091-80FE28261F3B}" dt="2024-03-07T05:52:22.880" v="888" actId="478"/>
          <ac:spMkLst>
            <pc:docMk/>
            <pc:sldMk cId="2794326291" sldId="398"/>
            <ac:spMk id="99" creationId="{5F38DCD1-F08A-F180-D6E9-BF8D0F9E5344}"/>
          </ac:spMkLst>
        </pc:spChg>
        <pc:grpChg chg="add del mod">
          <ac:chgData name="代數白痴 顧" userId="316db6a4f7ef8138" providerId="LiveId" clId="{B3BD0DBE-DA02-48DB-B091-80FE28261F3B}" dt="2024-03-07T06:07:22.212" v="1717" actId="478"/>
          <ac:grpSpMkLst>
            <pc:docMk/>
            <pc:sldMk cId="2794326291" sldId="398"/>
            <ac:grpSpMk id="17" creationId="{108AD3DB-8215-1514-B5A4-74CC36EB58C2}"/>
          </ac:grpSpMkLst>
        </pc:grpChg>
        <pc:grpChg chg="add mod">
          <ac:chgData name="代數白痴 顧" userId="316db6a4f7ef8138" providerId="LiveId" clId="{B3BD0DBE-DA02-48DB-B091-80FE28261F3B}" dt="2024-03-07T06:14:36.061" v="1758" actId="164"/>
          <ac:grpSpMkLst>
            <pc:docMk/>
            <pc:sldMk cId="2794326291" sldId="398"/>
            <ac:grpSpMk id="65" creationId="{03443D5A-68C9-09B4-F86A-E50D3A63E574}"/>
          </ac:grpSpMkLst>
        </pc:grpChg>
        <pc:grpChg chg="del">
          <ac:chgData name="代數白痴 顧" userId="316db6a4f7ef8138" providerId="LiveId" clId="{B3BD0DBE-DA02-48DB-B091-80FE28261F3B}" dt="2024-03-07T05:57:51.164" v="889" actId="165"/>
          <ac:grpSpMkLst>
            <pc:docMk/>
            <pc:sldMk cId="2794326291" sldId="398"/>
            <ac:grpSpMk id="67" creationId="{7DFE5B41-2E04-CE46-642F-1447098BA513}"/>
          </ac:grpSpMkLst>
        </pc:grpChg>
        <pc:picChg chg="add del mod">
          <ac:chgData name="代數白痴 顧" userId="316db6a4f7ef8138" providerId="LiveId" clId="{B3BD0DBE-DA02-48DB-B091-80FE28261F3B}" dt="2024-03-07T06:12:38.683" v="1733" actId="478"/>
          <ac:picMkLst>
            <pc:docMk/>
            <pc:sldMk cId="2794326291" sldId="398"/>
            <ac:picMk id="37" creationId="{9DF80411-9AAA-BCC9-FD21-9D9C44A90D79}"/>
          </ac:picMkLst>
        </pc:picChg>
        <pc:picChg chg="add del mod">
          <ac:chgData name="代數白痴 顧" userId="316db6a4f7ef8138" providerId="LiveId" clId="{B3BD0DBE-DA02-48DB-B091-80FE28261F3B}" dt="2024-03-07T06:17:56.799" v="1777" actId="478"/>
          <ac:picMkLst>
            <pc:docMk/>
            <pc:sldMk cId="2794326291" sldId="398"/>
            <ac:picMk id="66" creationId="{55285ACF-0327-F501-8EA7-055D696AA4F1}"/>
          </ac:picMkLst>
        </pc:picChg>
        <pc:cxnChg chg="add mod">
          <ac:chgData name="代數白痴 顧" userId="316db6a4f7ef8138" providerId="LiveId" clId="{B3BD0DBE-DA02-48DB-B091-80FE28261F3B}" dt="2024-03-07T05:51:38.085" v="620" actId="1037"/>
          <ac:cxnSpMkLst>
            <pc:docMk/>
            <pc:sldMk cId="2794326291" sldId="398"/>
            <ac:cxnSpMk id="2" creationId="{AF49987B-74D8-FE8A-5F0F-B2002E974595}"/>
          </ac:cxnSpMkLst>
        </pc:cxnChg>
        <pc:cxnChg chg="add del mod">
          <ac:chgData name="代數白痴 顧" userId="316db6a4f7ef8138" providerId="LiveId" clId="{B3BD0DBE-DA02-48DB-B091-80FE28261F3B}" dt="2024-03-07T05:59:33.500" v="1163" actId="478"/>
          <ac:cxnSpMkLst>
            <pc:docMk/>
            <pc:sldMk cId="2794326291" sldId="398"/>
            <ac:cxnSpMk id="3" creationId="{AFAF19C9-72B4-CB6D-6951-98AA3990B3FA}"/>
          </ac:cxnSpMkLst>
        </pc:cxnChg>
        <pc:cxnChg chg="add mod">
          <ac:chgData name="代數白痴 顧" userId="316db6a4f7ef8138" providerId="LiveId" clId="{B3BD0DBE-DA02-48DB-B091-80FE28261F3B}" dt="2024-03-07T05:51:55.383" v="836" actId="1037"/>
          <ac:cxnSpMkLst>
            <pc:docMk/>
            <pc:sldMk cId="2794326291" sldId="398"/>
            <ac:cxnSpMk id="4" creationId="{04A15181-3794-594B-950C-ED8C8BC47273}"/>
          </ac:cxnSpMkLst>
        </pc:cxnChg>
        <pc:cxnChg chg="add mod">
          <ac:chgData name="代數白痴 顧" userId="316db6a4f7ef8138" providerId="LiveId" clId="{B3BD0DBE-DA02-48DB-B091-80FE28261F3B}" dt="2024-03-07T05:52:01.385" v="881" actId="1037"/>
          <ac:cxnSpMkLst>
            <pc:docMk/>
            <pc:sldMk cId="2794326291" sldId="398"/>
            <ac:cxnSpMk id="5" creationId="{C1F769BB-D27E-B60A-C996-EFE3158BFC1F}"/>
          </ac:cxnSpMkLst>
        </pc:cxnChg>
        <pc:cxnChg chg="add mod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8" creationId="{431934BA-C584-4F97-E4FF-71D3A1042408}"/>
          </ac:cxnSpMkLst>
        </pc:cxnChg>
        <pc:cxnChg chg="mod">
          <ac:chgData name="代數白痴 顧" userId="316db6a4f7ef8138" providerId="LiveId" clId="{B3BD0DBE-DA02-48DB-B091-80FE28261F3B}" dt="2024-03-07T05:51:32.268" v="576" actId="1037"/>
          <ac:cxnSpMkLst>
            <pc:docMk/>
            <pc:sldMk cId="2794326291" sldId="398"/>
            <ac:cxnSpMk id="10" creationId="{DCBCF2DA-C1F6-BEE4-C284-8FBDD75A62A2}"/>
          </ac:cxnSpMkLst>
        </pc:cxnChg>
        <pc:cxnChg chg="add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14" creationId="{3B0B8E7A-DDBC-56CB-1302-F93C64C6D369}"/>
          </ac:cxnSpMkLst>
        </pc:cxnChg>
        <pc:cxnChg chg="add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16" creationId="{7EE99C29-BD4B-50C3-35E5-CFFE848A3C55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19" creationId="{D2384979-DF8A-A430-8447-DD50D6B9E800}"/>
          </ac:cxnSpMkLst>
        </pc:cxnChg>
        <pc:cxnChg chg="add del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20" creationId="{B5406FEC-DCA1-9458-6F72-83FAFFB71E8B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21" creationId="{338C4DEA-5EAB-E313-8686-EA3624763EAB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22" creationId="{789861D0-1A0A-7D73-1EAF-E72F0FB1925F}"/>
          </ac:cxnSpMkLst>
        </pc:cxnChg>
        <pc:cxnChg chg="add del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25" creationId="{24007FF6-2E15-A69B-272D-B5555E00FD75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27" creationId="{0D4C1BBD-18E9-0A2A-3656-52EF4D72CE51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30" creationId="{FE482381-9099-AF9B-4123-46D15E76A0F0}"/>
          </ac:cxnSpMkLst>
        </pc:cxnChg>
        <pc:cxnChg chg="add del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33" creationId="{70A1BF34-05BA-694F-3819-3B78D150B776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34" creationId="{AA9AF1F8-F033-4CDB-5DDD-42917D2FD18A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40" creationId="{9499E9A4-D591-F3D1-3E19-2F1143E1621B}"/>
          </ac:cxnSpMkLst>
        </pc:cxnChg>
        <pc:cxnChg chg="add mod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42" creationId="{BD0C1816-71EB-40AC-288F-924838CE3530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54" creationId="{C85B2D53-5B5A-9AC0-2275-87E619C4DFE5}"/>
          </ac:cxnSpMkLst>
        </pc:cxnChg>
        <pc:cxnChg chg="del mod">
          <ac:chgData name="代數白痴 顧" userId="316db6a4f7ef8138" providerId="LiveId" clId="{B3BD0DBE-DA02-48DB-B091-80FE28261F3B}" dt="2024-03-07T05:52:22.880" v="888" actId="478"/>
          <ac:cxnSpMkLst>
            <pc:docMk/>
            <pc:sldMk cId="2794326291" sldId="398"/>
            <ac:cxnSpMk id="82" creationId="{CF3B7C7E-9D56-D867-879F-06D30D1445D0}"/>
          </ac:cxnSpMkLst>
        </pc:cxnChg>
        <pc:cxnChg chg="del mod">
          <ac:chgData name="代數白痴 顧" userId="316db6a4f7ef8138" providerId="LiveId" clId="{B3BD0DBE-DA02-48DB-B091-80FE28261F3B}" dt="2024-03-07T05:52:22.880" v="888" actId="478"/>
          <ac:cxnSpMkLst>
            <pc:docMk/>
            <pc:sldMk cId="2794326291" sldId="398"/>
            <ac:cxnSpMk id="90" creationId="{4D8FA90F-BC58-A19B-49F6-EF9ED9C777FE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107" creationId="{0E36911D-B595-F5D5-A60C-83907D97EF60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108" creationId="{20A807E9-2A72-42D7-E166-2D60237E406A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109" creationId="{34C46630-24F7-C0AE-BC58-661D9D8F88AF}"/>
          </ac:cxnSpMkLst>
        </pc:cxnChg>
      </pc:sldChg>
      <pc:sldChg chg="delSp modSp add del">
        <pc:chgData name="代數白痴 顧" userId="316db6a4f7ef8138" providerId="LiveId" clId="{B3BD0DBE-DA02-48DB-B091-80FE28261F3B}" dt="2024-03-08T02:38:19.302" v="1843" actId="2696"/>
        <pc:sldMkLst>
          <pc:docMk/>
          <pc:sldMk cId="2816549898" sldId="399"/>
        </pc:sldMkLst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28" creationId="{0A95D2BD-2F88-B371-3587-039D2C5C4F96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5" creationId="{C71191E4-D20E-A558-1FDC-1359EE29E361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6" creationId="{7222630B-4697-D6E8-D7A6-AB3405449794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7" creationId="{4CF5CC0D-40B1-3765-817E-491FD1840E7E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8" creationId="{0E7C4A92-6BD1-8082-CCBC-03C0B1953915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9" creationId="{53380052-7565-006A-883F-89827C625968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0" creationId="{EBC7F44A-B4B1-DA51-999B-4FD94C46C619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2" creationId="{8DCF920D-9DCA-1B94-8871-BAEB70F8BA03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5" creationId="{D5B05D17-2DE9-F2F2-FE30-98EE28577C94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6" creationId="{10D7B73B-7AD2-B21A-0732-64275FB4B484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7" creationId="{49EE5A15-ABC3-65DD-6133-E1FD0075BCF8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8" creationId="{B613DC5F-5B36-8D52-4346-F7BB80F37232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9" creationId="{3D354872-A044-BD9B-D7D0-4A901FABA763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60" creationId="{DE9347D0-F51B-BA7E-A397-9F0CB7F61F2D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64" creationId="{E8B51597-5331-9925-D92E-A7BDA98023EF}"/>
          </ac:spMkLst>
        </pc:spChg>
        <pc:grpChg chg="del">
          <ac:chgData name="代數白痴 顧" userId="316db6a4f7ef8138" providerId="LiveId" clId="{B3BD0DBE-DA02-48DB-B091-80FE28261F3B}" dt="2024-03-07T06:13:24.854" v="1741" actId="165"/>
          <ac:grpSpMkLst>
            <pc:docMk/>
            <pc:sldMk cId="2816549898" sldId="399"/>
            <ac:grpSpMk id="67" creationId="{B1EFF771-1D86-BA52-C595-E064831C895E}"/>
          </ac:grpSpMkLst>
        </pc:grp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19" creationId="{84A59120-8F59-756B-5690-8E7B1B616D77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21" creationId="{814AA88F-6488-3EE0-4AC3-CC962231DE02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22" creationId="{68B0A69F-FFD0-539A-D3D9-2C14C20C04C3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27" creationId="{DEFCFFB1-7CC6-5E29-CB03-8A9DE9C3E338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30" creationId="{F0E5224B-9E27-EC9B-8824-AAB668B091D2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34" creationId="{1C0E48B6-1F61-27D7-B095-277C8F8DF00F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40" creationId="{F0C2B9CF-8CE8-EE52-08C1-1533E4302A28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54" creationId="{B78B37D0-6FB9-7759-5BBD-3DEE56C802C9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107" creationId="{B1518C04-641A-46B6-A20F-278D74696981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108" creationId="{2F75DC9C-7031-3DE1-264C-3F15121A5912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109" creationId="{B63916F8-9620-8213-53CB-5F99F4552F6E}"/>
          </ac:cxnSpMkLst>
        </pc:cxn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BED1897D-19A2-4679-9E45-A27E4DEB3B50}"/>
    <pc:docChg chg="undo custSel addSld delSld modSld">
      <pc:chgData name="代數白痴 顧" userId="316db6a4f7ef8138" providerId="LiveId" clId="{BED1897D-19A2-4679-9E45-A27E4DEB3B50}" dt="2023-12-11T01:21:00.195" v="1502" actId="2696"/>
      <pc:docMkLst>
        <pc:docMk/>
      </pc:docMkLst>
      <pc:sldChg chg="addSp delSp modSp mod modTransition">
        <pc:chgData name="代數白痴 顧" userId="316db6a4f7ef8138" providerId="LiveId" clId="{BED1897D-19A2-4679-9E45-A27E4DEB3B50}" dt="2023-12-11T01:20:56.347" v="1501" actId="164"/>
        <pc:sldMkLst>
          <pc:docMk/>
          <pc:sldMk cId="2654160764" sldId="397"/>
        </pc:sldMkLst>
        <pc:spChg chg="add mod">
          <ac:chgData name="代數白痴 顧" userId="316db6a4f7ef8138" providerId="LiveId" clId="{BED1897D-19A2-4679-9E45-A27E4DEB3B50}" dt="2023-12-11T00:59:49.182" v="306" actId="571"/>
          <ac:spMkLst>
            <pc:docMk/>
            <pc:sldMk cId="2654160764" sldId="397"/>
            <ac:spMk id="2" creationId="{8A12AA33-2F6C-5894-9647-E02D17086C26}"/>
          </ac:spMkLst>
        </pc:spChg>
        <pc:spChg chg="mod">
          <ac:chgData name="代數白痴 顧" userId="316db6a4f7ef8138" providerId="LiveId" clId="{BED1897D-19A2-4679-9E45-A27E4DEB3B50}" dt="2023-12-11T01:01:08.926" v="342" actId="20577"/>
          <ac:spMkLst>
            <pc:docMk/>
            <pc:sldMk cId="2654160764" sldId="397"/>
            <ac:spMk id="6" creationId="{8D8544B7-409C-959B-0A1B-5A3E31FF14C1}"/>
          </ac:spMkLst>
        </pc:spChg>
        <pc:spChg chg="del">
          <ac:chgData name="代數白痴 顧" userId="316db6a4f7ef8138" providerId="LiveId" clId="{BED1897D-19A2-4679-9E45-A27E4DEB3B50}" dt="2023-12-11T00:57:04.645" v="7" actId="478"/>
          <ac:spMkLst>
            <pc:docMk/>
            <pc:sldMk cId="2654160764" sldId="397"/>
            <ac:spMk id="8" creationId="{71799C7C-3422-9A46-B2C6-2D6584B6C81D}"/>
          </ac:spMkLst>
        </pc:spChg>
        <pc:spChg chg="add mod">
          <ac:chgData name="代數白痴 顧" userId="316db6a4f7ef8138" providerId="LiveId" clId="{BED1897D-19A2-4679-9E45-A27E4DEB3B50}" dt="2023-12-11T01:04:53.841" v="908" actId="692"/>
          <ac:spMkLst>
            <pc:docMk/>
            <pc:sldMk cId="2654160764" sldId="397"/>
            <ac:spMk id="17" creationId="{6AA23277-3542-8774-314E-290026B8354B}"/>
          </ac:spMkLst>
        </pc:spChg>
        <pc:spChg chg="mod">
          <ac:chgData name="代數白痴 顧" userId="316db6a4f7ef8138" providerId="LiveId" clId="{BED1897D-19A2-4679-9E45-A27E4DEB3B50}" dt="2023-12-11T00:57:28.615" v="43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29" creationId="{08236550-0372-D4A8-5FDF-5E2252FC8C96}"/>
          </ac:spMkLst>
        </pc:spChg>
        <pc:spChg chg="mod">
          <ac:chgData name="代數白痴 顧" userId="316db6a4f7ef8138" providerId="LiveId" clId="{BED1897D-19A2-4679-9E45-A27E4DEB3B50}" dt="2023-12-11T01:05:28.596" v="915" actId="1076"/>
          <ac:spMkLst>
            <pc:docMk/>
            <pc:sldMk cId="2654160764" sldId="397"/>
            <ac:spMk id="30" creationId="{33FB050E-5BB1-CEAF-93CD-9BC54960FFF6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31" creationId="{466D78C6-FBF2-43DB-D75C-542FE70C4E24}"/>
          </ac:spMkLst>
        </pc:spChg>
        <pc:spChg chg="del mod topLvl">
          <ac:chgData name="代數白痴 顧" userId="316db6a4f7ef8138" providerId="LiveId" clId="{BED1897D-19A2-4679-9E45-A27E4DEB3B50}" dt="2023-12-11T01:20:48" v="1500" actId="478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33" creationId="{E4EF2892-2AB2-784F-C690-343A15D93462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0" creationId="{506F6651-5414-85AA-B384-54EBAA5C4D83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1" creationId="{40B3EAA5-B0CB-2E0C-254E-B46F41E2B0B2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2" creationId="{921BAE89-257C-B3F6-3A00-BD9FCA3DFBF9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66" creationId="{602DD29A-1B4C-490D-09B9-0FF469EA0092}"/>
          </ac:spMkLst>
        </pc:spChg>
        <pc:spChg chg="add del mod">
          <ac:chgData name="代數白痴 顧" userId="316db6a4f7ef8138" providerId="LiveId" clId="{BED1897D-19A2-4679-9E45-A27E4DEB3B50}" dt="2023-12-11T01:20:48" v="1500" actId="478"/>
          <ac:spMkLst>
            <pc:docMk/>
            <pc:sldMk cId="2654160764" sldId="397"/>
            <ac:spMk id="78" creationId="{3DCC864D-35C8-22AF-7732-24CBE4C18485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79" creationId="{79CB5364-32D9-729C-1CB8-1A6B865BC6EA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0" creationId="{6219DA3B-C6B4-FC40-4981-07C35642DC4A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1" creationId="{E1F805C2-B4CB-5AED-1C63-CAF1C293E8D0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2" creationId="{456E5D4F-6793-97AF-0C4C-04BA204843A7}"/>
          </ac:spMkLst>
        </pc:spChg>
        <pc:spChg chg="mod">
          <ac:chgData name="代數白痴 顧" userId="316db6a4f7ef8138" providerId="LiveId" clId="{BED1897D-19A2-4679-9E45-A27E4DEB3B50}" dt="2023-12-11T01:05:04.252" v="909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BED1897D-19A2-4679-9E45-A27E4DEB3B50}" dt="2023-12-11T01:05:07.260" v="91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BED1897D-19A2-4679-9E45-A27E4DEB3B50}" dt="2023-12-11T01:05:09.924" v="911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BED1897D-19A2-4679-9E45-A27E4DEB3B50}" dt="2023-12-11T01:05:14.324" v="912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BED1897D-19A2-4679-9E45-A27E4DEB3B50}" dt="2023-12-11T01:05:56.308" v="920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BED1897D-19A2-4679-9E45-A27E4DEB3B50}" dt="2023-12-11T01:05:59.645" v="921" actId="1076"/>
          <ac:spMkLst>
            <pc:docMk/>
            <pc:sldMk cId="2654160764" sldId="397"/>
            <ac:spMk id="100" creationId="{91177348-F30B-93F2-D204-128C2BF4D6B6}"/>
          </ac:spMkLst>
        </pc:spChg>
        <pc:grpChg chg="del">
          <ac:chgData name="代數白痴 顧" userId="316db6a4f7ef8138" providerId="LiveId" clId="{BED1897D-19A2-4679-9E45-A27E4DEB3B50}" dt="2023-12-11T01:06:08.322" v="923" actId="165"/>
          <ac:grpSpMkLst>
            <pc:docMk/>
            <pc:sldMk cId="2654160764" sldId="397"/>
            <ac:grpSpMk id="46" creationId="{34A6DB27-309D-9C5A-7F69-19EEA5814747}"/>
          </ac:grpSpMkLst>
        </pc:grpChg>
        <pc:grpChg chg="add mod">
          <ac:chgData name="代數白痴 顧" userId="316db6a4f7ef8138" providerId="LiveId" clId="{BED1897D-19A2-4679-9E45-A27E4DEB3B50}" dt="2023-12-11T01:20:56.347" v="1501" actId="164"/>
          <ac:grpSpMkLst>
            <pc:docMk/>
            <pc:sldMk cId="2654160764" sldId="397"/>
            <ac:grpSpMk id="83" creationId="{948310BF-A3E0-1AC1-1C23-361861CB66BE}"/>
          </ac:grpSpMkLst>
        </pc:grpChg>
        <pc:picChg chg="add del mod">
          <ac:chgData name="代數白痴 顧" userId="316db6a4f7ef8138" providerId="LiveId" clId="{BED1897D-19A2-4679-9E45-A27E4DEB3B50}" dt="2023-12-11T01:06:01.772" v="922" actId="478"/>
          <ac:picMkLst>
            <pc:docMk/>
            <pc:sldMk cId="2654160764" sldId="397"/>
            <ac:picMk id="14" creationId="{52C0F6A6-9C6D-5B75-E640-8CFDECD88D1B}"/>
          </ac:picMkLst>
        </pc:picChg>
        <pc:picChg chg="add del mod">
          <ac:chgData name="代數白痴 顧" userId="316db6a4f7ef8138" providerId="LiveId" clId="{BED1897D-19A2-4679-9E45-A27E4DEB3B50}" dt="2023-12-11T01:20:44.816" v="1499" actId="478"/>
          <ac:picMkLst>
            <pc:docMk/>
            <pc:sldMk cId="2654160764" sldId="397"/>
            <ac:picMk id="57" creationId="{38037B9D-17A9-BF58-B6D8-1C0288C0E56E}"/>
          </ac:picMkLst>
        </pc:picChg>
        <pc:inkChg chg="add del">
          <ac:chgData name="代數白痴 顧" userId="316db6a4f7ef8138" providerId="LiveId" clId="{BED1897D-19A2-4679-9E45-A27E4DEB3B50}" dt="2023-12-11T01:14:16.178" v="1104" actId="478"/>
          <ac:inkMkLst>
            <pc:docMk/>
            <pc:sldMk cId="2654160764" sldId="397"/>
            <ac:inkMk id="58" creationId="{9117102A-D606-E829-2B2A-E4CE910FDAE3}"/>
          </ac:inkMkLst>
        </pc:inkChg>
        <pc:cxnChg chg="add mod">
          <ac:chgData name="代數白痴 顧" userId="316db6a4f7ef8138" providerId="LiveId" clId="{BED1897D-19A2-4679-9E45-A27E4DEB3B50}" dt="2023-12-11T00:59:49.182" v="306" actId="571"/>
          <ac:cxnSpMkLst>
            <pc:docMk/>
            <pc:sldMk cId="2654160764" sldId="397"/>
            <ac:cxnSpMk id="3" creationId="{ACC67365-FD4F-DF8D-C8FF-A7F9D424E4AD}"/>
          </ac:cxnSpMkLst>
        </pc:cxnChg>
        <pc:cxnChg chg="add mod">
          <ac:chgData name="代數白痴 顧" userId="316db6a4f7ef8138" providerId="LiveId" clId="{BED1897D-19A2-4679-9E45-A27E4DEB3B50}" dt="2023-12-11T01:01:48.671" v="629" actId="1037"/>
          <ac:cxnSpMkLst>
            <pc:docMk/>
            <pc:sldMk cId="2654160764" sldId="397"/>
            <ac:cxnSpMk id="4" creationId="{A3A8034B-4785-EAEA-EA66-C0BACD0E75C3}"/>
          </ac:cxnSpMkLst>
        </pc:cxnChg>
        <pc:cxnChg chg="add mod">
          <ac:chgData name="代數白痴 顧" userId="316db6a4f7ef8138" providerId="LiveId" clId="{BED1897D-19A2-4679-9E45-A27E4DEB3B50}" dt="2023-12-11T01:01:57.106" v="694" actId="1037"/>
          <ac:cxnSpMkLst>
            <pc:docMk/>
            <pc:sldMk cId="2654160764" sldId="397"/>
            <ac:cxnSpMk id="5" creationId="{43D75110-50A2-3167-2932-8F66EA5013CB}"/>
          </ac:cxnSpMkLst>
        </pc:cxnChg>
        <pc:cxnChg chg="add mod">
          <ac:chgData name="代數白痴 顧" userId="316db6a4f7ef8138" providerId="LiveId" clId="{BED1897D-19A2-4679-9E45-A27E4DEB3B50}" dt="2023-12-11T01:02:13.550" v="770" actId="1038"/>
          <ac:cxnSpMkLst>
            <pc:docMk/>
            <pc:sldMk cId="2654160764" sldId="397"/>
            <ac:cxnSpMk id="7" creationId="{D94F53A1-3E8B-CF9B-D48F-A535F7111629}"/>
          </ac:cxnSpMkLst>
        </pc:cxnChg>
        <pc:cxnChg chg="add mod">
          <ac:chgData name="代數白痴 顧" userId="316db6a4f7ef8138" providerId="LiveId" clId="{BED1897D-19A2-4679-9E45-A27E4DEB3B50}" dt="2023-12-11T01:02:13.550" v="770" actId="1038"/>
          <ac:cxnSpMkLst>
            <pc:docMk/>
            <pc:sldMk cId="2654160764" sldId="397"/>
            <ac:cxnSpMk id="9" creationId="{0A2D2D9C-B5F4-E0C1-0CFA-F55E4EDABF41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10" creationId="{4B77675E-0000-AB44-0AD3-311510DDB0A0}"/>
          </ac:cxnSpMkLst>
        </pc:cxnChg>
        <pc:cxnChg chg="mod">
          <ac:chgData name="代數白痴 顧" userId="316db6a4f7ef8138" providerId="LiveId" clId="{BED1897D-19A2-4679-9E45-A27E4DEB3B50}" dt="2023-12-11T01:02:40.999" v="889" actId="1037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BED1897D-19A2-4679-9E45-A27E4DEB3B50}" dt="2023-12-11T01:02:40.999" v="889" actId="1037"/>
          <ac:cxnSpMkLst>
            <pc:docMk/>
            <pc:sldMk cId="2654160764" sldId="397"/>
            <ac:cxnSpMk id="13" creationId="{E981D0EF-7604-B2D3-13A6-3765C2A97879}"/>
          </ac:cxnSpMkLst>
        </pc:cxnChg>
        <pc:cxnChg chg="mod">
          <ac:chgData name="代數白痴 顧" userId="316db6a4f7ef8138" providerId="LiveId" clId="{BED1897D-19A2-4679-9E45-A27E4DEB3B50}" dt="2023-12-11T01:01:21.772" v="375" actId="1035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16" creationId="{363848EC-C11D-FDBD-57FE-E064E7F89508}"/>
          </ac:cxnSpMkLst>
        </pc:cxnChg>
        <pc:cxnChg chg="mod">
          <ac:chgData name="代數白痴 顧" userId="316db6a4f7ef8138" providerId="LiveId" clId="{BED1897D-19A2-4679-9E45-A27E4DEB3B50}" dt="2023-12-11T01:01:30.018" v="433" actId="1037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BED1897D-19A2-4679-9E45-A27E4DEB3B50}" dt="2023-12-11T01:01:41.673" v="559" actId="1037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BED1897D-19A2-4679-9E45-A27E4DEB3B50}" dt="2023-12-11T01:05:43.428" v="918" actId="14100"/>
          <ac:cxnSpMkLst>
            <pc:docMk/>
            <pc:sldMk cId="2654160764" sldId="397"/>
            <ac:cxnSpMk id="24" creationId="{CCDB4FB1-0227-1C99-9C06-79861734029F}"/>
          </ac:cxnSpMkLst>
        </pc:cxnChg>
        <pc:cxnChg chg="add mod">
          <ac:chgData name="代數白痴 顧" userId="316db6a4f7ef8138" providerId="LiveId" clId="{BED1897D-19A2-4679-9E45-A27E4DEB3B50}" dt="2023-12-11T01:04:44.220" v="906" actId="14100"/>
          <ac:cxnSpMkLst>
            <pc:docMk/>
            <pc:sldMk cId="2654160764" sldId="397"/>
            <ac:cxnSpMk id="26" creationId="{3A447579-FE2A-B0D5-520F-C81CA5AAB8CD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27" creationId="{4BFF78C3-4B56-6276-5414-A8D60A207B0D}"/>
          </ac:cxnSpMkLst>
        </pc:cxnChg>
        <pc:cxnChg chg="add mod">
          <ac:chgData name="代數白痴 顧" userId="316db6a4f7ef8138" providerId="LiveId" clId="{BED1897D-19A2-4679-9E45-A27E4DEB3B50}" dt="2023-12-11T01:05:46.420" v="919" actId="14100"/>
          <ac:cxnSpMkLst>
            <pc:docMk/>
            <pc:sldMk cId="2654160764" sldId="397"/>
            <ac:cxnSpMk id="36" creationId="{E830ECAB-08B1-C1C8-044D-D27C63ADFD63}"/>
          </ac:cxnSpMkLst>
        </pc:cxnChg>
        <pc:cxnChg chg="add mod">
          <ac:chgData name="代數白痴 顧" userId="316db6a4f7ef8138" providerId="LiveId" clId="{BED1897D-19A2-4679-9E45-A27E4DEB3B50}" dt="2023-12-11T01:05:25.516" v="914" actId="14100"/>
          <ac:cxnSpMkLst>
            <pc:docMk/>
            <pc:sldMk cId="2654160764" sldId="397"/>
            <ac:cxnSpMk id="37" creationId="{0995D432-AE03-7158-A268-0AB0538A9081}"/>
          </ac:cxnSpMkLst>
        </pc:cxnChg>
        <pc:cxnChg chg="del mod topLvl">
          <ac:chgData name="代數白痴 顧" userId="316db6a4f7ef8138" providerId="LiveId" clId="{BED1897D-19A2-4679-9E45-A27E4DEB3B50}" dt="2023-12-11T01:06:18.487" v="928" actId="478"/>
          <ac:cxnSpMkLst>
            <pc:docMk/>
            <pc:sldMk cId="2654160764" sldId="397"/>
            <ac:cxnSpMk id="45" creationId="{5DF11FEB-1047-69B3-22C5-FC915FAA798B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0" creationId="{43D75754-BC7C-EEEB-B4E9-EDFF45FEC00A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1" creationId="{7A5ECC4A-3F5B-5B74-A12A-8EF2E5054153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2" creationId="{BC6B2046-F1C2-44E8-68E6-F94C6C9F78B9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3" creationId="{28E263DE-2393-594D-83DE-B80033BB94C4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4" creationId="{DA7DEB60-4C22-B6AD-AF04-0178410BD933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5" creationId="{73F7550F-29D7-5006-06C9-EEA490EFA31C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8" creationId="{8D76158E-BB50-058F-9749-C50F6E1CFD6B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9" creationId="{96741941-65B1-C8B5-64C0-59B98E6A8582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73" creationId="{04926D8F-528B-8D77-AD88-945B5195DE7A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74" creationId="{EC664A48-7F95-D955-6A43-75E7081AC2B7}"/>
          </ac:cxnSpMkLst>
        </pc:cxnChg>
      </pc:sldChg>
      <pc:sldChg chg="add del">
        <pc:chgData name="代數白痴 顧" userId="316db6a4f7ef8138" providerId="LiveId" clId="{BED1897D-19A2-4679-9E45-A27E4DEB3B50}" dt="2023-12-11T01:21:00.195" v="1502" actId="2696"/>
        <pc:sldMkLst>
          <pc:docMk/>
          <pc:sldMk cId="1452179342" sldId="398"/>
        </pc:sldMkLst>
      </pc:sldChg>
    </pc:docChg>
  </pc:docChgLst>
  <pc:docChgLst>
    <pc:chgData name="代數白痴 顧" userId="316db6a4f7ef8138" providerId="LiveId" clId="{850C2E16-E4FE-464E-B966-CB4D444ECC24}"/>
    <pc:docChg chg="custSel modSld sldOrd">
      <pc:chgData name="代數白痴 顧" userId="316db6a4f7ef8138" providerId="LiveId" clId="{850C2E16-E4FE-464E-B966-CB4D444ECC24}" dt="2024-03-13T15:34:14.841" v="660" actId="20577"/>
      <pc:docMkLst>
        <pc:docMk/>
      </pc:docMkLst>
      <pc:sldChg chg="modSp mod ord">
        <pc:chgData name="代數白痴 顧" userId="316db6a4f7ef8138" providerId="LiveId" clId="{850C2E16-E4FE-464E-B966-CB4D444ECC24}" dt="2024-03-13T15:25:43.973" v="431"/>
        <pc:sldMkLst>
          <pc:docMk/>
          <pc:sldMk cId="2794326291" sldId="398"/>
        </pc:sldMkLst>
        <pc:picChg chg="mod">
          <ac:chgData name="代數白痴 顧" userId="316db6a4f7ef8138" providerId="LiveId" clId="{850C2E16-E4FE-464E-B966-CB4D444ECC24}" dt="2024-03-13T15:16:54.798" v="0" actId="1076"/>
          <ac:picMkLst>
            <pc:docMk/>
            <pc:sldMk cId="2794326291" sldId="398"/>
            <ac:picMk id="5" creationId="{C4FF9D4D-6933-FEB2-317B-8152AA0BFCAD}"/>
          </ac:picMkLst>
        </pc:picChg>
      </pc:sldChg>
      <pc:sldChg chg="delSp modSp mod">
        <pc:chgData name="代數白痴 顧" userId="316db6a4f7ef8138" providerId="LiveId" clId="{850C2E16-E4FE-464E-B966-CB4D444ECC24}" dt="2024-03-13T15:34:14.841" v="660" actId="20577"/>
        <pc:sldMkLst>
          <pc:docMk/>
          <pc:sldMk cId="3174299720" sldId="399"/>
        </pc:sldMkLst>
        <pc:spChg chg="mod">
          <ac:chgData name="代數白痴 顧" userId="316db6a4f7ef8138" providerId="LiveId" clId="{850C2E16-E4FE-464E-B966-CB4D444ECC24}" dt="2024-03-13T15:20:51.698" v="425" actId="20577"/>
          <ac:spMkLst>
            <pc:docMk/>
            <pc:sldMk cId="3174299720" sldId="399"/>
            <ac:spMk id="6" creationId="{CEEB7751-993F-9058-CC83-7E99352B29AD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16" creationId="{2130F8BB-A07A-6C9D-654B-D9EC58896D64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17" creationId="{E1175831-59A8-DC76-463C-1FD0B9C16AFF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18" creationId="{C9CF139F-0711-1421-E4B2-1B299B3C1C78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0" creationId="{5FC3F09B-B464-0099-3299-489D79FCE3EE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1" creationId="{9AA532CC-20D0-46AE-7EDE-4CA5C3CF5D29}"/>
          </ac:spMkLst>
        </pc:spChg>
        <pc:spChg chg="mod">
          <ac:chgData name="代數白痴 顧" userId="316db6a4f7ef8138" providerId="LiveId" clId="{850C2E16-E4FE-464E-B966-CB4D444ECC24}" dt="2024-03-13T15:34:14.841" v="660" actId="20577"/>
          <ac:spMkLst>
            <pc:docMk/>
            <pc:sldMk cId="3174299720" sldId="399"/>
            <ac:spMk id="23" creationId="{3851CD1E-8037-4C3B-D89A-8BB0433A7809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4" creationId="{1739CD10-027E-C518-E8A1-AE631F963D21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5" creationId="{50034D18-845F-931F-0599-02274530ACB5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6" creationId="{3B4BABF0-B319-6E3A-4785-A2479862FF32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7" creationId="{0DD5AF0C-E514-A8C1-FE50-9FE806D143AF}"/>
          </ac:spMkLst>
        </pc:spChg>
        <pc:spChg chg="mod topLvl">
          <ac:chgData name="代數白痴 顧" userId="316db6a4f7ef8138" providerId="LiveId" clId="{850C2E16-E4FE-464E-B966-CB4D444ECC24}" dt="2024-03-13T15:32:33.863" v="605" actId="20577"/>
          <ac:spMkLst>
            <pc:docMk/>
            <pc:sldMk cId="3174299720" sldId="399"/>
            <ac:spMk id="28" creationId="{DD0456EB-916B-B09D-EE0B-4400A60A7710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44" creationId="{D73DD402-9BA1-5CE3-67AC-BE1880B2B4D6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51" creationId="{EE23F2B8-8A87-6EE7-B749-5E5CCD0E8C1E}"/>
          </ac:spMkLst>
        </pc:spChg>
        <pc:spChg chg="mod topLvl">
          <ac:chgData name="代數白痴 顧" userId="316db6a4f7ef8138" providerId="LiveId" clId="{850C2E16-E4FE-464E-B966-CB4D444ECC24}" dt="2024-03-13T15:32:23.329" v="593" actId="113"/>
          <ac:spMkLst>
            <pc:docMk/>
            <pc:sldMk cId="3174299720" sldId="399"/>
            <ac:spMk id="52" creationId="{AA1D6992-C3F4-8400-1B34-6E1E0CD1D94F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53" creationId="{F69E60B5-D9CC-F99D-8B94-2477D3FE6810}"/>
          </ac:spMkLst>
        </pc:spChg>
        <pc:spChg chg="mod topLvl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55" creationId="{AFD9F53A-8D21-1D2F-8D1E-F745BAED4930}"/>
          </ac:spMkLst>
        </pc:spChg>
        <pc:spChg chg="mod topLvl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56" creationId="{980E1D83-634D-D3F7-AC8D-A5CC10E617AA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61" creationId="{5E97D094-D0E0-E820-97E9-53046AE70BFA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62" creationId="{73E708A2-553F-9AAF-E892-220AA0557F70}"/>
          </ac:spMkLst>
        </pc:spChg>
        <pc:grpChg chg="del mod topLvl">
          <ac:chgData name="代數白痴 顧" userId="316db6a4f7ef8138" providerId="LiveId" clId="{850C2E16-E4FE-464E-B966-CB4D444ECC24}" dt="2024-03-13T15:21:05.179" v="427" actId="478"/>
          <ac:grpSpMkLst>
            <pc:docMk/>
            <pc:sldMk cId="3174299720" sldId="399"/>
            <ac:grpSpMk id="31" creationId="{2B2607C2-BEE3-04C4-9AE8-8069B3B6DE35}"/>
          </ac:grpSpMkLst>
        </pc:grpChg>
        <pc:grpChg chg="del">
          <ac:chgData name="代數白痴 顧" userId="316db6a4f7ef8138" providerId="LiveId" clId="{850C2E16-E4FE-464E-B966-CB4D444ECC24}" dt="2024-03-13T15:21:01.987" v="426" actId="165"/>
          <ac:grpSpMkLst>
            <pc:docMk/>
            <pc:sldMk cId="3174299720" sldId="399"/>
            <ac:grpSpMk id="35" creationId="{B20B0CB1-4E77-7371-0814-8F3D976734F1}"/>
          </ac:grpSpMkLst>
        </pc:grpChg>
        <pc:picChg chg="mod">
          <ac:chgData name="代數白痴 顧" userId="316db6a4f7ef8138" providerId="LiveId" clId="{850C2E16-E4FE-464E-B966-CB4D444ECC24}" dt="2024-03-13T15:21:01.987" v="426" actId="165"/>
          <ac:picMkLst>
            <pc:docMk/>
            <pc:sldMk cId="3174299720" sldId="399"/>
            <ac:picMk id="30" creationId="{55FC8BB4-DB0D-BBCA-8F6F-5022C1D5B24F}"/>
          </ac:picMkLst>
        </pc:pic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3" creationId="{9676DABF-5DED-BDF4-3D43-482D5D413517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4" creationId="{04A15181-3794-594B-950C-ED8C8BC47273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7" creationId="{62BAFDD5-B072-8D71-785D-76F659510C47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9" creationId="{F4A1F73F-BE58-F262-BD2B-CEA6A92FFFD5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10" creationId="{DCBCF2DA-C1F6-BEE4-C284-8FBDD75A62A2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11" creationId="{2A4BDCBD-7AD9-FDBA-1408-DA495B67E5BB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12" creationId="{6068FA5D-89E3-3243-5041-FAADB04B31E1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13" creationId="{FD150363-DFE0-A24A-48DF-666F16D58BF5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19" creationId="{D2384979-DF8A-A430-8447-DD50D6B9E800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22" creationId="{789861D0-1A0A-7D73-1EAF-E72F0FB1925F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32" creationId="{E9CC8729-0FA3-52AC-3710-08AC5BE675A1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33" creationId="{1AA7A9D7-187B-73C8-7A6F-437A23A4C9F6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34" creationId="{A5E3C427-987A-83E1-47A3-E8AA91CFB2C6}"/>
          </ac:cxnSpMkLst>
        </pc:cxnChg>
        <pc:cxnChg chg="mod topLvl">
          <ac:chgData name="代數白痴 顧" userId="316db6a4f7ef8138" providerId="LiveId" clId="{850C2E16-E4FE-464E-B966-CB4D444ECC24}" dt="2024-03-13T15:21:01.987" v="426" actId="165"/>
          <ac:cxnSpMkLst>
            <pc:docMk/>
            <pc:sldMk cId="3174299720" sldId="399"/>
            <ac:cxnSpMk id="54" creationId="{C85B2D53-5B5A-9AC0-2275-87E619C4DFE5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107" creationId="{0E36911D-B595-F5D5-A60C-83907D97EF60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108" creationId="{20A807E9-2A72-42D7-E166-2D60237E406A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109" creationId="{34C46630-24F7-C0AE-BC58-661D9D8F88AF}"/>
          </ac:cxnSpMkLst>
        </pc:cxn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034E7595-CB2C-47AD-AEEF-80DF2DF14E00}"/>
    <pc:docChg chg="custSel addSld delSld modSld">
      <pc:chgData name="代數白痴 顧" userId="316db6a4f7ef8138" providerId="LiveId" clId="{034E7595-CB2C-47AD-AEEF-80DF2DF14E00}" dt="2023-11-23T07:32:10.770" v="422" actId="20577"/>
      <pc:docMkLst>
        <pc:docMk/>
      </pc:docMkLst>
      <pc:sldChg chg="addSp delSp modSp mod modTransition">
        <pc:chgData name="代數白痴 顧" userId="316db6a4f7ef8138" providerId="LiveId" clId="{034E7595-CB2C-47AD-AEEF-80DF2DF14E00}" dt="2023-11-23T07:32:10.770" v="422" actId="20577"/>
        <pc:sldMkLst>
          <pc:docMk/>
          <pc:sldMk cId="2267038628" sldId="392"/>
        </pc:sldMkLst>
        <pc:spChg chg="add mod">
          <ac:chgData name="代數白痴 顧" userId="316db6a4f7ef8138" providerId="LiveId" clId="{034E7595-CB2C-47AD-AEEF-80DF2DF14E00}" dt="2023-11-23T07:22:23.041" v="227" actId="1076"/>
          <ac:spMkLst>
            <pc:docMk/>
            <pc:sldMk cId="2267038628" sldId="392"/>
            <ac:spMk id="2" creationId="{E6E7508C-2CAB-18FB-7CAB-B673ED9D5EFB}"/>
          </ac:spMkLst>
        </pc:spChg>
        <pc:spChg chg="del">
          <ac:chgData name="代數白痴 顧" userId="316db6a4f7ef8138" providerId="LiveId" clId="{034E7595-CB2C-47AD-AEEF-80DF2DF14E00}" dt="2023-11-23T07:19:56.288" v="5" actId="478"/>
          <ac:spMkLst>
            <pc:docMk/>
            <pc:sldMk cId="2267038628" sldId="392"/>
            <ac:spMk id="9" creationId="{D555E6B9-F06D-D613-02DA-80B0115C1EB3}"/>
          </ac:spMkLst>
        </pc:spChg>
        <pc:spChg chg="mod">
          <ac:chgData name="代數白痴 顧" userId="316db6a4f7ef8138" providerId="LiveId" clId="{034E7595-CB2C-47AD-AEEF-80DF2DF14E00}" dt="2023-11-23T07:24:36.557" v="250" actId="103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34E7595-CB2C-47AD-AEEF-80DF2DF14E00}" dt="2023-11-23T07:24:44.225" v="252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34E7595-CB2C-47AD-AEEF-80DF2DF14E00}" dt="2023-11-23T07:24:41.321" v="251" actId="1076"/>
          <ac:spMkLst>
            <pc:docMk/>
            <pc:sldMk cId="2267038628" sldId="392"/>
            <ac:spMk id="17" creationId="{5DE7FFA1-3E01-B3D5-6E3F-26F1BB824384}"/>
          </ac:spMkLst>
        </pc:spChg>
        <pc:spChg chg="mod">
          <ac:chgData name="代數白痴 顧" userId="316db6a4f7ef8138" providerId="LiveId" clId="{034E7595-CB2C-47AD-AEEF-80DF2DF14E00}" dt="2023-11-23T07:24:48.489" v="253" actId="1076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34E7595-CB2C-47AD-AEEF-80DF2DF14E00}" dt="2023-11-23T07:24:52.953" v="254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34E7595-CB2C-47AD-AEEF-80DF2DF14E00}" dt="2023-11-23T07:25:02.785" v="256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34E7595-CB2C-47AD-AEEF-80DF2DF14E00}" dt="2023-11-23T07:31:52.931" v="306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34E7595-CB2C-47AD-AEEF-80DF2DF14E00}" dt="2023-11-23T07:19:54.346" v="2" actId="478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034E7595-CB2C-47AD-AEEF-80DF2DF14E00}" dt="2023-11-23T07:24:27.461" v="246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34E7595-CB2C-47AD-AEEF-80DF2DF14E00}" dt="2023-11-23T07:25:15.034" v="259" actId="1076"/>
          <ac:spMkLst>
            <pc:docMk/>
            <pc:sldMk cId="2267038628" sldId="392"/>
            <ac:spMk id="35" creationId="{1C47B063-42D7-C61F-1C51-81BA9E93CFAF}"/>
          </ac:spMkLst>
        </pc:spChg>
        <pc:spChg chg="add mod">
          <ac:chgData name="代數白痴 顧" userId="316db6a4f7ef8138" providerId="LiveId" clId="{034E7595-CB2C-47AD-AEEF-80DF2DF14E00}" dt="2023-11-23T07:25:22.057" v="262" actId="1076"/>
          <ac:spMkLst>
            <pc:docMk/>
            <pc:sldMk cId="2267038628" sldId="392"/>
            <ac:spMk id="36" creationId="{FAD809FC-61B1-D186-D1C4-BF1A0842171A}"/>
          </ac:spMkLst>
        </pc:spChg>
        <pc:spChg chg="add mod">
          <ac:chgData name="代數白痴 顧" userId="316db6a4f7ef8138" providerId="LiveId" clId="{034E7595-CB2C-47AD-AEEF-80DF2DF14E00}" dt="2023-11-23T07:25:38.769" v="265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34E7595-CB2C-47AD-AEEF-80DF2DF14E00}" dt="2023-11-23T07:32:10.770" v="422" actId="20577"/>
          <ac:spMkLst>
            <pc:docMk/>
            <pc:sldMk cId="2267038628" sldId="392"/>
            <ac:spMk id="60" creationId="{90ECAF3B-FFFF-A531-AFBE-31708C7D891C}"/>
          </ac:spMkLst>
        </pc:spChg>
        <pc:inkChg chg="del">
          <ac:chgData name="代數白痴 顧" userId="316db6a4f7ef8138" providerId="LiveId" clId="{034E7595-CB2C-47AD-AEEF-80DF2DF14E00}" dt="2023-11-23T07:19:51.029" v="0" actId="478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" creationId="{0C0CF80B-5919-052D-32D6-9C8EF0D964D9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5" creationId="{232BAB26-8A28-36E5-3044-17E717EBEEEA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6" creationId="{4C7DC91B-0F24-9770-F142-E21E50CB1D09}"/>
          </ac:cxnSpMkLst>
        </pc:cxnChg>
        <pc:cxnChg chg="add del mod">
          <ac:chgData name="代數白痴 顧" userId="316db6a4f7ef8138" providerId="LiveId" clId="{034E7595-CB2C-47AD-AEEF-80DF2DF14E00}" dt="2023-11-23T07:23:07.785" v="232" actId="478"/>
          <ac:cxnSpMkLst>
            <pc:docMk/>
            <pc:sldMk cId="2267038628" sldId="392"/>
            <ac:cxnSpMk id="7" creationId="{2DA7CBBB-4220-9E33-342B-86872AB9CBDA}"/>
          </ac:cxnSpMkLst>
        </pc:cxnChg>
        <pc:cxnChg chg="add del mod">
          <ac:chgData name="代數白痴 顧" userId="316db6a4f7ef8138" providerId="LiveId" clId="{034E7595-CB2C-47AD-AEEF-80DF2DF14E00}" dt="2023-11-23T07:23:03.139" v="231" actId="478"/>
          <ac:cxnSpMkLst>
            <pc:docMk/>
            <pc:sldMk cId="2267038628" sldId="392"/>
            <ac:cxnSpMk id="10" creationId="{3B4A5F12-18CA-01DE-A405-0D0E2F031527}"/>
          </ac:cxnSpMkLst>
        </pc:cxnChg>
        <pc:cxnChg chg="add">
          <ac:chgData name="代數白痴 顧" userId="316db6a4f7ef8138" providerId="LiveId" clId="{034E7595-CB2C-47AD-AEEF-80DF2DF14E00}" dt="2023-11-23T07:23:15.186" v="233" actId="11529"/>
          <ac:cxnSpMkLst>
            <pc:docMk/>
            <pc:sldMk cId="2267038628" sldId="392"/>
            <ac:cxnSpMk id="12" creationId="{FDBC4227-EBE9-07B0-33FE-D11BBA5AEBD5}"/>
          </ac:cxnSpMkLst>
        </pc:cxnChg>
        <pc:cxnChg chg="add mod">
          <ac:chgData name="代數白痴 顧" userId="316db6a4f7ef8138" providerId="LiveId" clId="{034E7595-CB2C-47AD-AEEF-80DF2DF14E00}" dt="2023-11-23T07:23:42.114" v="237" actId="14100"/>
          <ac:cxnSpMkLst>
            <pc:docMk/>
            <pc:sldMk cId="2267038628" sldId="392"/>
            <ac:cxnSpMk id="14" creationId="{0133590E-2AB3-0990-CFBE-08318DE5F435}"/>
          </ac:cxnSpMkLst>
        </pc:cxnChg>
        <pc:cxnChg chg="add mod">
          <ac:chgData name="代數白痴 顧" userId="316db6a4f7ef8138" providerId="LiveId" clId="{034E7595-CB2C-47AD-AEEF-80DF2DF14E00}" dt="2023-11-23T07:23:48.945" v="239" actId="14100"/>
          <ac:cxnSpMkLst>
            <pc:docMk/>
            <pc:sldMk cId="2267038628" sldId="392"/>
            <ac:cxnSpMk id="22" creationId="{63AEF0BB-CAA8-C62D-5F08-3E2B227F2A87}"/>
          </ac:cxnSpMkLst>
        </pc:cxnChg>
        <pc:cxnChg chg="add">
          <ac:chgData name="代數白痴 顧" userId="316db6a4f7ef8138" providerId="LiveId" clId="{034E7595-CB2C-47AD-AEEF-80DF2DF14E00}" dt="2023-11-23T07:24:04.083" v="240" actId="11529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34E7595-CB2C-47AD-AEEF-80DF2DF14E00}" dt="2023-11-23T07:19:55.741" v="4" actId="478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034E7595-CB2C-47AD-AEEF-80DF2DF14E00}" dt="2023-11-23T07:24:17.625" v="242" actId="14100"/>
          <ac:cxnSpMkLst>
            <pc:docMk/>
            <pc:sldMk cId="2267038628" sldId="392"/>
            <ac:cxnSpMk id="32" creationId="{413B11FE-B06F-24DB-E98F-ABCC11FC3A38}"/>
          </ac:cxnSpMkLst>
        </pc:cxnChg>
        <pc:cxnChg chg="del">
          <ac:chgData name="代數白痴 顧" userId="316db6a4f7ef8138" providerId="LiveId" clId="{034E7595-CB2C-47AD-AEEF-80DF2DF14E00}" dt="2023-11-23T07:19:55.208" v="3" actId="478"/>
          <ac:cxnSpMkLst>
            <pc:docMk/>
            <pc:sldMk cId="2267038628" sldId="392"/>
            <ac:cxnSpMk id="37" creationId="{867ECB08-08D7-35F6-117F-A118D22D851F}"/>
          </ac:cxnSpMkLst>
        </pc:cxnChg>
        <pc:cxnChg chg="del mod">
          <ac:chgData name="代數白痴 顧" userId="316db6a4f7ef8138" providerId="LiveId" clId="{034E7595-CB2C-47AD-AEEF-80DF2DF14E00}" dt="2023-11-23T07:19:53.291" v="1" actId="478"/>
          <ac:cxnSpMkLst>
            <pc:docMk/>
            <pc:sldMk cId="2267038628" sldId="392"/>
            <ac:cxnSpMk id="44" creationId="{1C9D2F8F-A220-FE85-1B65-A15E321F810B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6" creationId="{5AB90AFA-6CA6-F431-2C0B-7DD1AEE48417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7" creationId="{FF2F89F1-B624-53C4-D561-C2643C71C3D2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034E7595-CB2C-47AD-AEEF-80DF2DF14E00}" dt="2023-11-23T07:21:30.860" v="218" actId="478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del">
        <pc:chgData name="代數白痴 顧" userId="316db6a4f7ef8138" providerId="LiveId" clId="{034E7595-CB2C-47AD-AEEF-80DF2DF14E00}" dt="2023-11-23T07:25:47.014" v="266" actId="47"/>
        <pc:sldMkLst>
          <pc:docMk/>
          <pc:sldMk cId="1303866225" sldId="393"/>
        </pc:sldMkLst>
      </pc:sldChg>
      <pc:sldChg chg="modTransition">
        <pc:chgData name="代數白痴 顧" userId="316db6a4f7ef8138" providerId="LiveId" clId="{034E7595-CB2C-47AD-AEEF-80DF2DF14E00}" dt="2023-11-23T07:25:53.439" v="270"/>
        <pc:sldMkLst>
          <pc:docMk/>
          <pc:sldMk cId="1591308755" sldId="394"/>
        </pc:sldMkLst>
      </pc:sldChg>
      <pc:sldChg chg="modTransition">
        <pc:chgData name="代數白痴 顧" userId="316db6a4f7ef8138" providerId="LiveId" clId="{034E7595-CB2C-47AD-AEEF-80DF2DF14E00}" dt="2023-11-23T07:25:53.439" v="271"/>
        <pc:sldMkLst>
          <pc:docMk/>
          <pc:sldMk cId="699418842" sldId="395"/>
        </pc:sldMkLst>
      </pc:sldChg>
      <pc:sldChg chg="addSp modSp add mod modTransition">
        <pc:chgData name="代數白痴 顧" userId="316db6a4f7ef8138" providerId="LiveId" clId="{034E7595-CB2C-47AD-AEEF-80DF2DF14E00}" dt="2023-11-23T07:32:01.919" v="338" actId="20577"/>
        <pc:sldMkLst>
          <pc:docMk/>
          <pc:sldMk cId="294983858" sldId="396"/>
        </pc:sldMkLst>
        <pc:spChg chg="mod">
          <ac:chgData name="代數白痴 顧" userId="316db6a4f7ef8138" providerId="LiveId" clId="{034E7595-CB2C-47AD-AEEF-80DF2DF14E00}" dt="2023-11-23T07:32:01.919" v="338" actId="20577"/>
          <ac:spMkLst>
            <pc:docMk/>
            <pc:sldMk cId="294983858" sldId="396"/>
            <ac:spMk id="23" creationId="{00000000-0000-0000-0000-000000000000}"/>
          </ac:spMkLst>
        </pc:spChg>
        <pc:inkChg chg="add">
          <ac:chgData name="代數白痴 顧" userId="316db6a4f7ef8138" providerId="LiveId" clId="{034E7595-CB2C-47AD-AEEF-80DF2DF14E00}" dt="2023-11-23T07:31:40.873" v="272"/>
          <ac:inkMkLst>
            <pc:docMk/>
            <pc:sldMk cId="294983858" sldId="396"/>
            <ac:inkMk id="3" creationId="{6316D05F-F8B6-DE41-9157-A2841F869842}"/>
          </ac:inkMkLst>
        </pc:inkChg>
      </pc:sldChg>
    </pc:docChg>
  </pc:docChgLst>
  <pc:docChgLst>
    <pc:chgData name="代數白痴 顧" userId="316db6a4f7ef8138" providerId="LiveId" clId="{32B31FEA-33FE-42D1-915B-EFD5D5BB0AE9}"/>
    <pc:docChg chg="custSel addSld delSld modSld">
      <pc:chgData name="代數白痴 顧" userId="316db6a4f7ef8138" providerId="LiveId" clId="{32B31FEA-33FE-42D1-915B-EFD5D5BB0AE9}" dt="2023-12-11T00:08:05.119" v="1361" actId="20577"/>
      <pc:docMkLst>
        <pc:docMk/>
      </pc:docMkLst>
      <pc:sldChg chg="addSp delSp modSp mod modTransition">
        <pc:chgData name="代數白痴 顧" userId="316db6a4f7ef8138" providerId="LiveId" clId="{32B31FEA-33FE-42D1-915B-EFD5D5BB0AE9}" dt="2023-12-11T00:08:05.119" v="1361" actId="20577"/>
        <pc:sldMkLst>
          <pc:docMk/>
          <pc:sldMk cId="2654160764" sldId="397"/>
        </pc:sldMkLst>
        <pc:spChg chg="mod">
          <ac:chgData name="代數白痴 顧" userId="316db6a4f7ef8138" providerId="LiveId" clId="{32B31FEA-33FE-42D1-915B-EFD5D5BB0AE9}" dt="2023-12-10T23:54:23.581" v="548" actId="113"/>
          <ac:spMkLst>
            <pc:docMk/>
            <pc:sldMk cId="2654160764" sldId="397"/>
            <ac:spMk id="6" creationId="{8D8544B7-409C-959B-0A1B-5A3E31FF14C1}"/>
          </ac:spMkLst>
        </pc:spChg>
        <pc:spChg chg="add del mod">
          <ac:chgData name="代數白痴 顧" userId="316db6a4f7ef8138" providerId="LiveId" clId="{32B31FEA-33FE-42D1-915B-EFD5D5BB0AE9}" dt="2023-12-10T23:55:14.997" v="564" actId="478"/>
          <ac:spMkLst>
            <pc:docMk/>
            <pc:sldMk cId="2654160764" sldId="397"/>
            <ac:spMk id="7" creationId="{AA03E7F3-99F2-21C6-7CB0-9B4476B402F2}"/>
          </ac:spMkLst>
        </pc:spChg>
        <pc:spChg chg="add 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8" creationId="{71799C7C-3422-9A46-B2C6-2D6584B6C81D}"/>
          </ac:spMkLst>
        </pc:spChg>
        <pc:spChg chg="del">
          <ac:chgData name="代數白痴 顧" userId="316db6a4f7ef8138" providerId="LiveId" clId="{32B31FEA-33FE-42D1-915B-EFD5D5BB0AE9}" dt="2023-12-10T23:50:47.635" v="7" actId="478"/>
          <ac:spMkLst>
            <pc:docMk/>
            <pc:sldMk cId="2654160764" sldId="397"/>
            <ac:spMk id="11" creationId="{D92904B8-2E9F-0C65-CB5A-2750BE80DFC5}"/>
          </ac:spMkLst>
        </pc:spChg>
        <pc:spChg chg="mod">
          <ac:chgData name="代數白痴 顧" userId="316db6a4f7ef8138" providerId="LiveId" clId="{32B31FEA-33FE-42D1-915B-EFD5D5BB0AE9}" dt="2023-12-11T00:08:05.119" v="136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29" creationId="{08236550-0372-D4A8-5FDF-5E2252FC8C96}"/>
          </ac:spMkLst>
        </pc:spChg>
        <pc:spChg chg="add 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30" creationId="{33FB050E-5BB1-CEAF-93CD-9BC54960FFF6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3" creationId="{E4EF2892-2AB2-784F-C690-343A15D93462}"/>
          </ac:spMkLst>
        </pc:spChg>
        <pc:spChg chg="del mod topLvl">
          <ac:chgData name="代數白痴 顧" userId="316db6a4f7ef8138" providerId="LiveId" clId="{32B31FEA-33FE-42D1-915B-EFD5D5BB0AE9}" dt="2023-12-11T00:07:07.664" v="1322" actId="478"/>
          <ac:spMkLst>
            <pc:docMk/>
            <pc:sldMk cId="2654160764" sldId="397"/>
            <ac:spMk id="36" creationId="{D5355F57-920A-D97D-25C4-BE066D89ED50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0" creationId="{506F6651-5414-85AA-B384-54EBAA5C4D83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1" creationId="{40B3EAA5-B0CB-2E0C-254E-B46F41E2B0B2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2" creationId="{921BAE89-257C-B3F6-3A00-BD9FCA3DFBF9}"/>
          </ac:spMkLst>
        </pc:spChg>
        <pc:spChg chg="del mod topLvl">
          <ac:chgData name="代數白痴 顧" userId="316db6a4f7ef8138" providerId="LiveId" clId="{32B31FEA-33FE-42D1-915B-EFD5D5BB0AE9}" dt="2023-12-10T23:57:55.033" v="599" actId="478"/>
          <ac:spMkLst>
            <pc:docMk/>
            <pc:sldMk cId="2654160764" sldId="397"/>
            <ac:spMk id="50" creationId="{70DE10A3-C595-7A7A-51B4-4F3D0B963603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6" creationId="{6CFE313B-2D15-F6CC-954B-4D4E67A79E8C}"/>
          </ac:spMkLst>
        </pc:spChg>
        <pc:spChg chg="del mod topLvl">
          <ac:chgData name="代數白痴 顧" userId="316db6a4f7ef8138" providerId="LiveId" clId="{32B31FEA-33FE-42D1-915B-EFD5D5BB0AE9}" dt="2023-12-11T00:07:07.664" v="1322" actId="478"/>
          <ac:spMkLst>
            <pc:docMk/>
            <pc:sldMk cId="2654160764" sldId="397"/>
            <ac:spMk id="61" creationId="{32412C6F-A889-4A20-B0E1-3B38A89975DD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100" creationId="{91177348-F30B-93F2-D204-128C2BF4D6B6}"/>
          </ac:spMkLst>
        </pc:spChg>
        <pc:grpChg chg="add mod">
          <ac:chgData name="代數白痴 顧" userId="316db6a4f7ef8138" providerId="LiveId" clId="{32B31FEA-33FE-42D1-915B-EFD5D5BB0AE9}" dt="2023-12-11T00:07:15.457" v="1323" actId="164"/>
          <ac:grpSpMkLst>
            <pc:docMk/>
            <pc:sldMk cId="2654160764" sldId="397"/>
            <ac:grpSpMk id="46" creationId="{34A6DB27-309D-9C5A-7F69-19EEA5814747}"/>
          </ac:grpSpMkLst>
        </pc:grpChg>
        <pc:grpChg chg="del">
          <ac:chgData name="代數白痴 顧" userId="316db6a4f7ef8138" providerId="LiveId" clId="{32B31FEA-33FE-42D1-915B-EFD5D5BB0AE9}" dt="2023-12-10T23:57:36.983" v="591" actId="165"/>
          <ac:grpSpMkLst>
            <pc:docMk/>
            <pc:sldMk cId="2654160764" sldId="397"/>
            <ac:grpSpMk id="62" creationId="{DC4A6B51-A606-A532-4E8F-BC50F9D26FC6}"/>
          </ac:grpSpMkLst>
        </pc:grpChg>
        <pc:picChg chg="add del mod">
          <ac:chgData name="代數白痴 顧" userId="316db6a4f7ef8138" providerId="LiveId" clId="{32B31FEA-33FE-42D1-915B-EFD5D5BB0AE9}" dt="2023-12-10T23:57:17.598" v="589" actId="478"/>
          <ac:picMkLst>
            <pc:docMk/>
            <pc:sldMk cId="2654160764" sldId="397"/>
            <ac:picMk id="5" creationId="{E86AEB6B-59F4-DC77-3CEB-FC68C1E30BC8}"/>
          </ac:picMkLst>
        </pc:picChg>
        <pc:picChg chg="add del mod">
          <ac:chgData name="代數白痴 顧" userId="316db6a4f7ef8138" providerId="LiveId" clId="{32B31FEA-33FE-42D1-915B-EFD5D5BB0AE9}" dt="2023-12-11T00:07:00.596" v="1320" actId="478"/>
          <ac:picMkLst>
            <pc:docMk/>
            <pc:sldMk cId="2654160764" sldId="397"/>
            <ac:picMk id="37" creationId="{B94490C8-1824-10C4-7D8C-0022FC88D281}"/>
          </ac:picMkLst>
        </pc:picChg>
        <pc:inkChg chg="add del">
          <ac:chgData name="代數白痴 顧" userId="316db6a4f7ef8138" providerId="LiveId" clId="{32B31FEA-33FE-42D1-915B-EFD5D5BB0AE9}" dt="2023-12-11T00:03:52.914" v="1266" actId="478"/>
          <ac:inkMkLst>
            <pc:docMk/>
            <pc:sldMk cId="2654160764" sldId="397"/>
            <ac:inkMk id="39" creationId="{70178918-A780-6D78-B8A5-722A2E9EE721}"/>
          </ac:inkMkLst>
        </pc:ink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3" creationId="{D7DBD38D-C676-9EB8-ABFD-E9F546F27B2F}"/>
          </ac:cxnSpMkLst>
        </pc:cxn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4" creationId="{9AB6AEDE-A57F-A8EB-BD26-92857D684E0A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10" creationId="{4B77675E-0000-AB44-0AD3-311510DDB0A0}"/>
          </ac:cxnSpMkLst>
        </pc:cxnChg>
        <pc:cxnChg chg="mod">
          <ac:chgData name="代數白痴 顧" userId="316db6a4f7ef8138" providerId="LiveId" clId="{32B31FEA-33FE-42D1-915B-EFD5D5BB0AE9}" dt="2023-12-10T23:54:11.301" v="545" actId="1036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32B31FEA-33FE-42D1-915B-EFD5D5BB0AE9}" dt="2023-12-10T23:54:11.301" v="545" actId="1036"/>
          <ac:cxnSpMkLst>
            <pc:docMk/>
            <pc:sldMk cId="2654160764" sldId="397"/>
            <ac:cxnSpMk id="13" creationId="{E981D0EF-7604-B2D3-13A6-3765C2A97879}"/>
          </ac:cxnSpMkLst>
        </pc:cxnChg>
        <pc:cxnChg chg="mod">
          <ac:chgData name="代數白痴 顧" userId="316db6a4f7ef8138" providerId="LiveId" clId="{32B31FEA-33FE-42D1-915B-EFD5D5BB0AE9}" dt="2023-12-10T23:53:36.124" v="300" actId="1038"/>
          <ac:cxnSpMkLst>
            <pc:docMk/>
            <pc:sldMk cId="2654160764" sldId="397"/>
            <ac:cxnSpMk id="15" creationId="{9DD57486-D7A4-B5AE-1D60-6BB8F2697395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16" creationId="{363848EC-C11D-FDBD-57FE-E064E7F89508}"/>
          </ac:cxnSpMkLst>
        </pc:cxnChg>
        <pc:cxnChg chg="mod">
          <ac:chgData name="代數白痴 顧" userId="316db6a4f7ef8138" providerId="LiveId" clId="{32B31FEA-33FE-42D1-915B-EFD5D5BB0AE9}" dt="2023-12-10T23:53:46.530" v="371" actId="1037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32B31FEA-33FE-42D1-915B-EFD5D5BB0AE9}" dt="2023-12-10T23:53:54.126" v="435" actId="1038"/>
          <ac:cxnSpMkLst>
            <pc:docMk/>
            <pc:sldMk cId="2654160764" sldId="397"/>
            <ac:cxnSpMk id="20" creationId="{069535CC-484B-99B6-16F8-25555DA49187}"/>
          </ac:cxnSpMkLst>
        </pc:cxn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21" creationId="{121E2FAE-0812-9F4F-9691-CCB8D449EFE7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22" creationId="{DB330BC1-050D-C7A8-88DF-6E53EFEE0C21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4" creationId="{A6E0E261-F204-36E1-6372-9F7E50F1ACC0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5" creationId="{71B06191-07F8-150C-A373-9931CAE653D7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6" creationId="{FF9ED57F-2295-7CD6-87E2-35E3BB423FD4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27" creationId="{4BFF78C3-4B56-6276-5414-A8D60A207B0D}"/>
          </ac:cxnSpMkLst>
        </pc:cxnChg>
        <pc:cxnChg chg="del mod">
          <ac:chgData name="代數白痴 顧" userId="316db6a4f7ef8138" providerId="LiveId" clId="{32B31FEA-33FE-42D1-915B-EFD5D5BB0AE9}" dt="2023-12-10T23:50:47.635" v="7" actId="478"/>
          <ac:cxnSpMkLst>
            <pc:docMk/>
            <pc:sldMk cId="2654160764" sldId="397"/>
            <ac:cxnSpMk id="35" creationId="{684853C4-1BAE-A719-F081-A58DA6F5FA2D}"/>
          </ac:cxnSpMkLst>
        </pc:cxnChg>
        <pc:cxnChg chg="del mod">
          <ac:chgData name="代數白痴 顧" userId="316db6a4f7ef8138" providerId="LiveId" clId="{32B31FEA-33FE-42D1-915B-EFD5D5BB0AE9}" dt="2023-12-10T23:50:47.635" v="7" actId="478"/>
          <ac:cxnSpMkLst>
            <pc:docMk/>
            <pc:sldMk cId="2654160764" sldId="397"/>
            <ac:cxnSpMk id="38" creationId="{B5BE9A39-48ED-AC6F-6FF4-99875E237164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44" creationId="{C04030C5-4CE4-3201-BBCE-E5A0B0947E84}"/>
          </ac:cxnSpMkLst>
        </pc:cxnChg>
        <pc:cxnChg chg="add mod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45" creationId="{5DF11FEB-1047-69B3-22C5-FC915FAA798B}"/>
          </ac:cxnSpMkLst>
        </pc:cxnChg>
        <pc:cxnChg chg="del mod topLvl">
          <ac:chgData name="代數白痴 顧" userId="316db6a4f7ef8138" providerId="LiveId" clId="{32B31FEA-33FE-42D1-915B-EFD5D5BB0AE9}" dt="2023-12-10T23:57:55.033" v="599" actId="478"/>
          <ac:cxnSpMkLst>
            <pc:docMk/>
            <pc:sldMk cId="2654160764" sldId="397"/>
            <ac:cxnSpMk id="53" creationId="{EDC33873-9D91-F083-6230-ED8212DCC73A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32B31FEA-33FE-42D1-915B-EFD5D5BB0AE9}" dt="2023-12-10T23:57:55.033" v="599" actId="478"/>
          <ac:cxnSpMkLst>
            <pc:docMk/>
            <pc:sldMk cId="2654160764" sldId="397"/>
            <ac:cxnSpMk id="59" creationId="{172C4929-DAF4-2A75-0186-E814D150C2FA}"/>
          </ac:cxnSpMkLst>
        </pc:cxnChg>
      </pc:sldChg>
      <pc:sldChg chg="add del modTransition">
        <pc:chgData name="代數白痴 顧" userId="316db6a4f7ef8138" providerId="LiveId" clId="{32B31FEA-33FE-42D1-915B-EFD5D5BB0AE9}" dt="2023-12-11T00:07:18.984" v="1324" actId="2696"/>
        <pc:sldMkLst>
          <pc:docMk/>
          <pc:sldMk cId="3885842629" sldId="398"/>
        </pc:sldMkLst>
      </pc:sldChg>
    </pc:docChg>
  </pc:docChgLst>
  <pc:docChgLst>
    <pc:chgData name="代數白痴 顧" userId="316db6a4f7ef8138" providerId="LiveId" clId="{66060931-553D-4675-B533-F3CD072886C5}"/>
    <pc:docChg chg="custSel addSld delSld modSld">
      <pc:chgData name="代數白痴 顧" userId="316db6a4f7ef8138" providerId="LiveId" clId="{66060931-553D-4675-B533-F3CD072886C5}" dt="2023-11-27T02:59:35.704" v="1126" actId="2696"/>
      <pc:docMkLst>
        <pc:docMk/>
      </pc:docMkLst>
      <pc:sldChg chg="addSp delSp modSp mod modAnim">
        <pc:chgData name="代數白痴 顧" userId="316db6a4f7ef8138" providerId="LiveId" clId="{66060931-553D-4675-B533-F3CD072886C5}" dt="2023-11-27T02:59:27.204" v="1124"/>
        <pc:sldMkLst>
          <pc:docMk/>
          <pc:sldMk cId="1922349085" sldId="396"/>
        </pc:sldMkLst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1" creationId="{9F5C7AD1-4DC9-1D1F-B682-69DB5D438709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2" creationId="{79AECDED-F70B-26E1-461D-1DD1215FD327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3" creationId="{71B915A6-0FD9-C3FE-B211-7177C5FDEEC3}"/>
          </ac:spMkLst>
        </pc:spChg>
        <pc:spChg chg="add mod">
          <ac:chgData name="代數白痴 顧" userId="316db6a4f7ef8138" providerId="LiveId" clId="{66060931-553D-4675-B533-F3CD072886C5}" dt="2023-11-27T02:49:47.419" v="571" actId="1076"/>
          <ac:spMkLst>
            <pc:docMk/>
            <pc:sldMk cId="1922349085" sldId="396"/>
            <ac:spMk id="17" creationId="{D3DBDE36-F579-9D97-58AC-57C5E4B79F97}"/>
          </ac:spMkLst>
        </pc:spChg>
        <pc:spChg chg="add mod">
          <ac:chgData name="代數白痴 顧" userId="316db6a4f7ef8138" providerId="LiveId" clId="{66060931-553D-4675-B533-F3CD072886C5}" dt="2023-11-27T02:50:10.329" v="580" actId="692"/>
          <ac:spMkLst>
            <pc:docMk/>
            <pc:sldMk cId="1922349085" sldId="396"/>
            <ac:spMk id="18" creationId="{111BD2C2-E902-E0B1-F7EE-CD0C0C30A279}"/>
          </ac:spMkLst>
        </pc:spChg>
        <pc:spChg chg="mod">
          <ac:chgData name="代數白痴 顧" userId="316db6a4f7ef8138" providerId="LiveId" clId="{66060931-553D-4675-B533-F3CD072886C5}" dt="2023-11-27T02:43:12.322" v="23" actId="20577"/>
          <ac:spMkLst>
            <pc:docMk/>
            <pc:sldMk cId="1922349085" sldId="396"/>
            <ac:spMk id="23" creationId="{00000000-0000-0000-0000-000000000000}"/>
          </ac:spMkLst>
        </pc:spChg>
        <pc:spChg chg="add del mod">
          <ac:chgData name="代數白痴 顧" userId="316db6a4f7ef8138" providerId="LiveId" clId="{66060931-553D-4675-B533-F3CD072886C5}" dt="2023-11-27T02:51:56.690" v="611" actId="478"/>
          <ac:spMkLst>
            <pc:docMk/>
            <pc:sldMk cId="1922349085" sldId="396"/>
            <ac:spMk id="27" creationId="{03386BA3-91E3-CD62-14AC-272C086C9473}"/>
          </ac:spMkLst>
        </pc:spChg>
        <pc:spChg chg="add mod">
          <ac:chgData name="代數白痴 顧" userId="316db6a4f7ef8138" providerId="LiveId" clId="{66060931-553D-4675-B533-F3CD072886C5}" dt="2023-11-27T02:53:36.362" v="637" actId="1076"/>
          <ac:spMkLst>
            <pc:docMk/>
            <pc:sldMk cId="1922349085" sldId="396"/>
            <ac:spMk id="35" creationId="{83548D80-4EBD-6B9C-0DBB-6C91A5E3CD82}"/>
          </ac:spMkLst>
        </pc:spChg>
        <pc:spChg chg="mod">
          <ac:chgData name="代數白痴 顧" userId="316db6a4f7ef8138" providerId="LiveId" clId="{66060931-553D-4675-B533-F3CD072886C5}" dt="2023-11-27T02:46:42.372" v="509" actId="113"/>
          <ac:spMkLst>
            <pc:docMk/>
            <pc:sldMk cId="1922349085" sldId="396"/>
            <ac:spMk id="60" creationId="{90ECAF3B-FFFF-A531-AFBE-31708C7D891C}"/>
          </ac:spMkLst>
        </pc:spChg>
        <pc:grpChg chg="del">
          <ac:chgData name="代數白痴 顧" userId="316db6a4f7ef8138" providerId="LiveId" clId="{66060931-553D-4675-B533-F3CD072886C5}" dt="2023-11-27T02:57:52.417" v="1089" actId="165"/>
          <ac:grpSpMkLst>
            <pc:docMk/>
            <pc:sldMk cId="1922349085" sldId="396"/>
            <ac:grpSpMk id="37" creationId="{5D670F3F-D138-E9C6-143E-DE649E88719F}"/>
          </ac:grpSpMkLst>
        </pc:grpChg>
        <pc:grpChg chg="add mod">
          <ac:chgData name="代數白痴 顧" userId="316db6a4f7ef8138" providerId="LiveId" clId="{66060931-553D-4675-B533-F3CD072886C5}" dt="2023-11-27T02:59:24.794" v="1123" actId="164"/>
          <ac:grpSpMkLst>
            <pc:docMk/>
            <pc:sldMk cId="1922349085" sldId="396"/>
            <ac:grpSpMk id="48" creationId="{FB3F2C80-8473-07C7-19C8-FE26DE0B58E3}"/>
          </ac:grpSpMkLst>
        </pc:grpChg>
        <pc:graphicFrameChg chg="add mod">
          <ac:chgData name="代數白痴 顧" userId="316db6a4f7ef8138" providerId="LiveId" clId="{66060931-553D-4675-B533-F3CD072886C5}" dt="2023-11-27T02:44:37.202" v="179" actId="1038"/>
          <ac:graphicFrameMkLst>
            <pc:docMk/>
            <pc:sldMk cId="1922349085" sldId="396"/>
            <ac:graphicFrameMk id="3" creationId="{9FB5D0B8-3ACA-E84A-91D4-C7F8397C69B0}"/>
          </ac:graphicFrameMkLst>
        </pc:graphicFrameChg>
        <pc:graphicFrameChg chg="add mod">
          <ac:chgData name="代數白痴 顧" userId="316db6a4f7ef8138" providerId="LiveId" clId="{66060931-553D-4675-B533-F3CD072886C5}" dt="2023-11-27T02:46:37.673" v="508" actId="1037"/>
          <ac:graphicFrameMkLst>
            <pc:docMk/>
            <pc:sldMk cId="1922349085" sldId="396"/>
            <ac:graphicFrameMk id="4" creationId="{776EBCD9-439E-67EE-F321-1D0222C5A857}"/>
          </ac:graphicFrameMkLst>
        </pc:graphicFrameChg>
        <pc:graphicFrameChg chg="add mod">
          <ac:chgData name="代數白痴 顧" userId="316db6a4f7ef8138" providerId="LiveId" clId="{66060931-553D-4675-B533-F3CD072886C5}" dt="2023-11-27T02:59:24.794" v="1123" actId="164"/>
          <ac:graphicFrameMkLst>
            <pc:docMk/>
            <pc:sldMk cId="1922349085" sldId="396"/>
            <ac:graphicFrameMk id="45" creationId="{2482D670-2061-7E66-54E1-9B80B71E3A22}"/>
          </ac:graphicFrameMkLst>
        </pc:graphicFrameChg>
        <pc:picChg chg="add del mod">
          <ac:chgData name="代數白痴 顧" userId="316db6a4f7ef8138" providerId="LiveId" clId="{66060931-553D-4675-B533-F3CD072886C5}" dt="2023-11-27T02:49:04.302" v="547" actId="478"/>
          <ac:picMkLst>
            <pc:docMk/>
            <pc:sldMk cId="1922349085" sldId="396"/>
            <ac:picMk id="9" creationId="{841D5847-751E-B3F6-9E26-64D5C60C143F}"/>
          </ac:picMkLst>
        </pc:picChg>
        <pc:picChg chg="add mod">
          <ac:chgData name="代數白痴 顧" userId="316db6a4f7ef8138" providerId="LiveId" clId="{66060931-553D-4675-B533-F3CD072886C5}" dt="2023-11-27T02:59:24.794" v="1123" actId="164"/>
          <ac:picMkLst>
            <pc:docMk/>
            <pc:sldMk cId="1922349085" sldId="396"/>
            <ac:picMk id="47" creationId="{B5731C46-31A8-50E8-0E6C-C4EDF46C40F4}"/>
          </ac:picMkLst>
        </pc:picChg>
        <pc:cxnChg chg="mod topLvl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7" creationId="{FE5BF7E5-55AA-4027-3A22-130B727A1C85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5" creationId="{E962ED3C-E75D-7C99-C3BE-EAD32964836D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6" creationId="{73A0E9AD-C0D1-0FA6-83AC-7293789E897A}"/>
          </ac:cxnSpMkLst>
        </pc:cxnChg>
        <pc:cxnChg chg="add del mod">
          <ac:chgData name="代數白痴 顧" userId="316db6a4f7ef8138" providerId="LiveId" clId="{66060931-553D-4675-B533-F3CD072886C5}" dt="2023-11-27T02:51:27.508" v="589" actId="478"/>
          <ac:cxnSpMkLst>
            <pc:docMk/>
            <pc:sldMk cId="1922349085" sldId="396"/>
            <ac:cxnSpMk id="20" creationId="{C9226597-DFD8-99FF-AF68-2B41B5809BF5}"/>
          </ac:cxnSpMkLst>
        </pc:cxnChg>
        <pc:cxnChg chg="add del mod">
          <ac:chgData name="代數白痴 顧" userId="316db6a4f7ef8138" providerId="LiveId" clId="{66060931-553D-4675-B533-F3CD072886C5}" dt="2023-11-27T02:51:26.645" v="588" actId="478"/>
          <ac:cxnSpMkLst>
            <pc:docMk/>
            <pc:sldMk cId="1922349085" sldId="396"/>
            <ac:cxnSpMk id="22" creationId="{253E36FC-5D17-EC2E-1139-7881D35BD4E4}"/>
          </ac:cxnSpMkLst>
        </pc:cxnChg>
        <pc:cxnChg chg="add mod">
          <ac:chgData name="代數白痴 顧" userId="316db6a4f7ef8138" providerId="LiveId" clId="{66060931-553D-4675-B533-F3CD072886C5}" dt="2023-11-27T02:52:15.639" v="617" actId="1037"/>
          <ac:cxnSpMkLst>
            <pc:docMk/>
            <pc:sldMk cId="1922349085" sldId="396"/>
            <ac:cxnSpMk id="28" creationId="{138D6833-BFB0-A8E7-F813-9B5F10F0B42A}"/>
          </ac:cxnSpMkLst>
        </pc:cxnChg>
        <pc:cxnChg chg="add mod">
          <ac:chgData name="代數白痴 顧" userId="316db6a4f7ef8138" providerId="LiveId" clId="{66060931-553D-4675-B533-F3CD072886C5}" dt="2023-11-27T02:52:33.490" v="621" actId="14100"/>
          <ac:cxnSpMkLst>
            <pc:docMk/>
            <pc:sldMk cId="1922349085" sldId="396"/>
            <ac:cxnSpMk id="29" creationId="{89B31132-8E73-3367-46A2-5CE8A9134DAD}"/>
          </ac:cxnSpMkLst>
        </pc:cxnChg>
        <pc:cxnChg chg="add mod">
          <ac:chgData name="代數白痴 顧" userId="316db6a4f7ef8138" providerId="LiveId" clId="{66060931-553D-4675-B533-F3CD072886C5}" dt="2023-11-27T02:53:07.646" v="628" actId="692"/>
          <ac:cxnSpMkLst>
            <pc:docMk/>
            <pc:sldMk cId="1922349085" sldId="396"/>
            <ac:cxnSpMk id="32" creationId="{EF6F9A1D-B687-2C6B-EF48-4585F6231333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39" creationId="{68CEA46D-E69D-BBAE-8FFC-6998FBF88FD8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0" creationId="{031E1B91-CCDA-5A34-F723-758475D72CD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1" creationId="{349B9EB0-E06A-3BCD-FF1E-6671894E779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2" creationId="{CC94CC96-6145-4CD6-5F16-13A9483F415B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3" creationId="{C790C6B0-A9C6-A783-1012-EA2709F2D3B0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4" creationId="{C184DE3F-485D-37BC-AB7F-C2F50560765F}"/>
          </ac:cxnSpMkLst>
        </pc:cxnChg>
      </pc:sldChg>
      <pc:sldChg chg="del">
        <pc:chgData name="代數白痴 顧" userId="316db6a4f7ef8138" providerId="LiveId" clId="{66060931-553D-4675-B533-F3CD072886C5}" dt="2023-11-27T02:59:35.704" v="1126" actId="2696"/>
        <pc:sldMkLst>
          <pc:docMk/>
          <pc:sldMk cId="1730997846" sldId="397"/>
        </pc:sldMkLst>
      </pc:sldChg>
      <pc:sldChg chg="add">
        <pc:chgData name="代數白痴 顧" userId="316db6a4f7ef8138" providerId="LiveId" clId="{66060931-553D-4675-B533-F3CD072886C5}" dt="2023-11-27T02:59:33.400" v="1125"/>
        <pc:sldMkLst>
          <pc:docMk/>
          <pc:sldMk cId="437908872" sldId="398"/>
        </pc:sldMkLst>
      </pc:sldChg>
    </pc:docChg>
  </pc:docChgLst>
  <pc:docChgLst>
    <pc:chgData name="代數白痴 顧" userId="316db6a4f7ef8138" providerId="LiveId" clId="{4778178A-6B53-4F4B-8D28-B60B704966EB}"/>
    <pc:docChg chg="undo custSel delSld modSld">
      <pc:chgData name="代數白痴 顧" userId="316db6a4f7ef8138" providerId="LiveId" clId="{4778178A-6B53-4F4B-8D28-B60B704966EB}" dt="2023-12-04T03:07:14.581" v="1249" actId="2696"/>
      <pc:docMkLst>
        <pc:docMk/>
      </pc:docMkLst>
      <pc:sldChg chg="addSp delSp modSp mod modTransition">
        <pc:chgData name="代數白痴 顧" userId="316db6a4f7ef8138" providerId="LiveId" clId="{4778178A-6B53-4F4B-8D28-B60B704966EB}" dt="2023-12-04T03:06:48.624" v="1247"/>
        <pc:sldMkLst>
          <pc:docMk/>
          <pc:sldMk cId="1922349085" sldId="396"/>
        </pc:sldMkLst>
        <pc:spChg chg="mod">
          <ac:chgData name="代數白痴 顧" userId="316db6a4f7ef8138" providerId="LiveId" clId="{4778178A-6B53-4F4B-8D28-B60B704966EB}" dt="2023-12-04T03:05:23.095" v="1020" actId="113"/>
          <ac:spMkLst>
            <pc:docMk/>
            <pc:sldMk cId="1922349085" sldId="396"/>
            <ac:spMk id="5" creationId="{3DC2AF04-8F01-0F49-E62B-904B76201CAD}"/>
          </ac:spMkLst>
        </pc:spChg>
        <pc:spChg chg="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8" creationId="{15707137-5524-DBBA-7765-BCE28FB7CB59}"/>
          </ac:spMkLst>
        </pc:spChg>
        <pc:spChg chg="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4778178A-6B53-4F4B-8D28-B60B704966EB}" dt="2023-12-04T01:48:47.242" v="6" actId="478"/>
          <ac:spMkLst>
            <pc:docMk/>
            <pc:sldMk cId="1922349085" sldId="396"/>
            <ac:spMk id="12" creationId="{41DB8D5E-4AD3-34D4-8B64-CF7996AD3FFF}"/>
          </ac:spMkLst>
        </pc:spChg>
        <pc:spChg chg="add mod ord">
          <ac:chgData name="代數白痴 顧" userId="316db6a4f7ef8138" providerId="LiveId" clId="{4778178A-6B53-4F4B-8D28-B60B704966EB}" dt="2023-12-04T02:40:59.682" v="634" actId="166"/>
          <ac:spMkLst>
            <pc:docMk/>
            <pc:sldMk cId="1922349085" sldId="396"/>
            <ac:spMk id="16" creationId="{0A440B44-506F-40D7-96F7-556120A681D6}"/>
          </ac:spMkLst>
        </pc:spChg>
        <pc:spChg chg="add del mod">
          <ac:chgData name="代數白痴 顧" userId="316db6a4f7ef8138" providerId="LiveId" clId="{4778178A-6B53-4F4B-8D28-B60B704966EB}" dt="2023-12-04T02:43:50.730" v="651" actId="478"/>
          <ac:spMkLst>
            <pc:docMk/>
            <pc:sldMk cId="1922349085" sldId="396"/>
            <ac:spMk id="31" creationId="{D8514D96-DEE4-4321-8F5F-102492140204}"/>
          </ac:spMkLst>
        </pc:spChg>
        <pc:spChg chg="add del mod">
          <ac:chgData name="代數白痴 顧" userId="316db6a4f7ef8138" providerId="LiveId" clId="{4778178A-6B53-4F4B-8D28-B60B704966EB}" dt="2023-12-04T02:43:52.608" v="652" actId="478"/>
          <ac:spMkLst>
            <pc:docMk/>
            <pc:sldMk cId="1922349085" sldId="396"/>
            <ac:spMk id="33" creationId="{4AC78487-F94B-C17F-3740-2AB4B9686A40}"/>
          </ac:spMkLst>
        </pc:spChg>
        <pc:spChg chg="add del mod">
          <ac:chgData name="代數白痴 顧" userId="316db6a4f7ef8138" providerId="LiveId" clId="{4778178A-6B53-4F4B-8D28-B60B704966EB}" dt="2023-12-04T02:43:53.706" v="653" actId="478"/>
          <ac:spMkLst>
            <pc:docMk/>
            <pc:sldMk cId="1922349085" sldId="396"/>
            <ac:spMk id="36" creationId="{63465787-823D-A256-7447-E8EFA2D6D617}"/>
          </ac:spMkLst>
        </pc:spChg>
        <pc:spChg chg="add mod">
          <ac:chgData name="代數白痴 顧" userId="316db6a4f7ef8138" providerId="LiveId" clId="{4778178A-6B53-4F4B-8D28-B60B704966EB}" dt="2023-12-04T02:45:26.409" v="676" actId="1037"/>
          <ac:spMkLst>
            <pc:docMk/>
            <pc:sldMk cId="1922349085" sldId="396"/>
            <ac:spMk id="37" creationId="{6342091C-333E-0548-9BD8-4006B5A4AEBE}"/>
          </ac:spMkLst>
        </pc:spChg>
        <pc:spChg chg="del mod topLvl">
          <ac:chgData name="代數白痴 顧" userId="316db6a4f7ef8138" providerId="LiveId" clId="{4778178A-6B53-4F4B-8D28-B60B704966EB}" dt="2023-12-04T02:47:09.639" v="693" actId="478"/>
          <ac:spMkLst>
            <pc:docMk/>
            <pc:sldMk cId="1922349085" sldId="396"/>
            <ac:spMk id="38" creationId="{CF10FC1F-53A4-2B0B-30C3-8D8FCA206819}"/>
          </ac:spMkLst>
        </pc:spChg>
        <pc:spChg chg="add mod">
          <ac:chgData name="代數白痴 顧" userId="316db6a4f7ef8138" providerId="LiveId" clId="{4778178A-6B53-4F4B-8D28-B60B704966EB}" dt="2023-12-04T02:45:32.217" v="677" actId="1036"/>
          <ac:spMkLst>
            <pc:docMk/>
            <pc:sldMk cId="1922349085" sldId="396"/>
            <ac:spMk id="40" creationId="{F91BAF43-05BC-DF82-C484-62F92232A99A}"/>
          </ac:spMkLst>
        </pc:spChg>
        <pc:spChg chg="add mod">
          <ac:chgData name="代數白痴 顧" userId="316db6a4f7ef8138" providerId="LiveId" clId="{4778178A-6B53-4F4B-8D28-B60B704966EB}" dt="2023-12-04T02:45:32.217" v="677" actId="1036"/>
          <ac:spMkLst>
            <pc:docMk/>
            <pc:sldMk cId="1922349085" sldId="396"/>
            <ac:spMk id="43" creationId="{C1AE94DF-21A8-2B84-68FC-805BB22A530D}"/>
          </ac:spMkLst>
        </pc:spChg>
        <pc:spChg chg="add mod">
          <ac:chgData name="代數白痴 顧" userId="316db6a4f7ef8138" providerId="LiveId" clId="{4778178A-6B53-4F4B-8D28-B60B704966EB}" dt="2023-12-04T02:41:06.652" v="636" actId="207"/>
          <ac:spMkLst>
            <pc:docMk/>
            <pc:sldMk cId="1922349085" sldId="396"/>
            <ac:spMk id="49" creationId="{58E8E2F4-5712-2665-2430-247FF89C93B7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50" creationId="{6A4BE968-54E1-A4A4-BA48-808098D04848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51" creationId="{7A7F72BA-0AAF-250F-1316-978315520E77}"/>
          </ac:spMkLst>
        </pc:spChg>
        <pc:spChg chg="add del mod ord">
          <ac:chgData name="代數白痴 顧" userId="316db6a4f7ef8138" providerId="LiveId" clId="{4778178A-6B53-4F4B-8D28-B60B704966EB}" dt="2023-12-04T02:42:23.366" v="644" actId="478"/>
          <ac:spMkLst>
            <pc:docMk/>
            <pc:sldMk cId="1922349085" sldId="396"/>
            <ac:spMk id="55" creationId="{E6FB5788-D42F-511F-1385-EBB2D5F709B9}"/>
          </ac:spMkLst>
        </pc:spChg>
        <pc:spChg chg="add mod ord">
          <ac:chgData name="代數白痴 顧" userId="316db6a4f7ef8138" providerId="LiveId" clId="{4778178A-6B53-4F4B-8D28-B60B704966EB}" dt="2023-12-04T02:44:26.779" v="660" actId="167"/>
          <ac:spMkLst>
            <pc:docMk/>
            <pc:sldMk cId="1922349085" sldId="396"/>
            <ac:spMk id="58" creationId="{72C14C80-9248-3B0B-A4FC-010760CD6D4C}"/>
          </ac:spMkLst>
        </pc:spChg>
        <pc:spChg chg="del">
          <ac:chgData name="代數白痴 顧" userId="316db6a4f7ef8138" providerId="LiveId" clId="{4778178A-6B53-4F4B-8D28-B60B704966EB}" dt="2023-12-04T01:48:47.242" v="6" actId="478"/>
          <ac:spMkLst>
            <pc:docMk/>
            <pc:sldMk cId="1922349085" sldId="396"/>
            <ac:spMk id="59" creationId="{1712C45D-BBEB-D085-0E56-C644DC2BFA1D}"/>
          </ac:spMkLst>
        </pc:spChg>
        <pc:spChg chg="mod">
          <ac:chgData name="代數白痴 顧" userId="316db6a4f7ef8138" providerId="LiveId" clId="{4778178A-6B53-4F4B-8D28-B60B704966EB}" dt="2023-12-04T01:53:41.479" v="573" actId="113"/>
          <ac:spMkLst>
            <pc:docMk/>
            <pc:sldMk cId="1922349085" sldId="396"/>
            <ac:spMk id="60" creationId="{90ECAF3B-FFFF-A531-AFBE-31708C7D891C}"/>
          </ac:spMkLst>
        </pc:spChg>
        <pc:spChg chg="add mod ord">
          <ac:chgData name="代數白痴 顧" userId="316db6a4f7ef8138" providerId="LiveId" clId="{4778178A-6B53-4F4B-8D28-B60B704966EB}" dt="2023-12-04T02:44:44.489" v="663" actId="167"/>
          <ac:spMkLst>
            <pc:docMk/>
            <pc:sldMk cId="1922349085" sldId="396"/>
            <ac:spMk id="61" creationId="{116041D1-1263-2696-B3C1-CC152492696E}"/>
          </ac:spMkLst>
        </pc:spChg>
        <pc:spChg chg="mod">
          <ac:chgData name="代數白痴 顧" userId="316db6a4f7ef8138" providerId="LiveId" clId="{4778178A-6B53-4F4B-8D28-B60B704966EB}" dt="2023-12-04T02:45:46.489" v="680" actId="1076"/>
          <ac:spMkLst>
            <pc:docMk/>
            <pc:sldMk cId="1922349085" sldId="396"/>
            <ac:spMk id="62" creationId="{3F7BA87B-C320-E23F-73C1-F9850FE98DF6}"/>
          </ac:spMkLst>
        </pc:spChg>
        <pc:spChg chg="mod">
          <ac:chgData name="代數白痴 顧" userId="316db6a4f7ef8138" providerId="LiveId" clId="{4778178A-6B53-4F4B-8D28-B60B704966EB}" dt="2023-12-04T02:45:50.705" v="681" actId="1076"/>
          <ac:spMkLst>
            <pc:docMk/>
            <pc:sldMk cId="1922349085" sldId="396"/>
            <ac:spMk id="63" creationId="{778A182C-369F-6C9A-757B-26A56B661947}"/>
          </ac:spMkLst>
        </pc:spChg>
        <pc:spChg chg="mod">
          <ac:chgData name="代數白痴 顧" userId="316db6a4f7ef8138" providerId="LiveId" clId="{4778178A-6B53-4F4B-8D28-B60B704966EB}" dt="2023-12-04T02:45:53.690" v="682" actId="1076"/>
          <ac:spMkLst>
            <pc:docMk/>
            <pc:sldMk cId="1922349085" sldId="396"/>
            <ac:spMk id="64" creationId="{7A82ECC7-46B8-CC28-1405-F84387FF2A98}"/>
          </ac:spMkLst>
        </pc:spChg>
        <pc:spChg chg="mod">
          <ac:chgData name="代數白痴 顧" userId="316db6a4f7ef8138" providerId="LiveId" clId="{4778178A-6B53-4F4B-8D28-B60B704966EB}" dt="2023-12-04T02:46:01.561" v="683" actId="1076"/>
          <ac:spMkLst>
            <pc:docMk/>
            <pc:sldMk cId="1922349085" sldId="396"/>
            <ac:spMk id="65" creationId="{3FDD0D30-9233-F353-36EA-B99C2A1EF3C7}"/>
          </ac:spMkLst>
        </pc:spChg>
        <pc:spChg chg="mod">
          <ac:chgData name="代數白痴 顧" userId="316db6a4f7ef8138" providerId="LiveId" clId="{4778178A-6B53-4F4B-8D28-B60B704966EB}" dt="2023-12-04T02:46:05.480" v="684" actId="1076"/>
          <ac:spMkLst>
            <pc:docMk/>
            <pc:sldMk cId="1922349085" sldId="396"/>
            <ac:spMk id="66" creationId="{64CC654D-82A0-F30A-076B-BAA382BBE1EF}"/>
          </ac:spMkLst>
        </pc:spChg>
        <pc:spChg chg="add mod ord">
          <ac:chgData name="代數白痴 顧" userId="316db6a4f7ef8138" providerId="LiveId" clId="{4778178A-6B53-4F4B-8D28-B60B704966EB}" dt="2023-12-04T02:45:04.609" v="667" actId="167"/>
          <ac:spMkLst>
            <pc:docMk/>
            <pc:sldMk cId="1922349085" sldId="396"/>
            <ac:spMk id="68" creationId="{8F6EE86B-84AF-8368-13E7-971AD361DD20}"/>
          </ac:spMkLst>
        </pc:spChg>
        <pc:spChg chg="add mod ord">
          <ac:chgData name="代數白痴 顧" userId="316db6a4f7ef8138" providerId="LiveId" clId="{4778178A-6B53-4F4B-8D28-B60B704966EB}" dt="2023-12-04T02:46:48.186" v="690" actId="167"/>
          <ac:spMkLst>
            <pc:docMk/>
            <pc:sldMk cId="1922349085" sldId="396"/>
            <ac:spMk id="72" creationId="{11968C7A-AD42-8479-FF41-6CF6C38D3296}"/>
          </ac:spMkLst>
        </pc:spChg>
        <pc:spChg chg="add mod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77" creationId="{17D2BAB3-6BC7-4E39-EA07-D6E8FCFE9F10}"/>
          </ac:spMkLst>
        </pc:spChg>
        <pc:spChg chg="add 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78" creationId="{54CE92EE-8886-26DA-7C98-10CB2A6F01EA}"/>
          </ac:spMkLst>
        </pc:spChg>
        <pc:spChg chg="mod">
          <ac:chgData name="代數白痴 顧" userId="316db6a4f7ef8138" providerId="LiveId" clId="{4778178A-6B53-4F4B-8D28-B60B704966EB}" dt="2023-12-04T02:46:10.433" v="685" actId="1076"/>
          <ac:spMkLst>
            <pc:docMk/>
            <pc:sldMk cId="1922349085" sldId="396"/>
            <ac:spMk id="81" creationId="{E128A84A-D556-4B88-C02E-D745ECFDBB07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18" creationId="{1AE28330-B14E-03CC-D80C-E940CB8EC1AD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2" creationId="{3BD57528-9D05-AFE1-BF82-CDE9E587373C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3" creationId="{B8D630BE-0A6D-BC6F-3EE9-00D6D90B74A5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5" creationId="{A397E39B-90E3-14A1-7F11-AA451ED2B8EB}"/>
          </ac:spMkLst>
        </pc:spChg>
        <pc:grpChg chg="mod topLvl">
          <ac:chgData name="代數白痴 顧" userId="316db6a4f7ef8138" providerId="LiveId" clId="{4778178A-6B53-4F4B-8D28-B60B704966EB}" dt="2023-12-04T03:06:42.098" v="1246" actId="164"/>
          <ac:grpSpMkLst>
            <pc:docMk/>
            <pc:sldMk cId="1922349085" sldId="396"/>
            <ac:grpSpMk id="35" creationId="{92153CF8-5595-00A9-5DF8-06A051EC39DC}"/>
          </ac:grpSpMkLst>
        </pc:grpChg>
        <pc:grpChg chg="del">
          <ac:chgData name="代數白痴 顧" userId="316db6a4f7ef8138" providerId="LiveId" clId="{4778178A-6B53-4F4B-8D28-B60B704966EB}" dt="2023-12-04T02:47:07.391" v="692" actId="165"/>
          <ac:grpSpMkLst>
            <pc:docMk/>
            <pc:sldMk cId="1922349085" sldId="396"/>
            <ac:grpSpMk id="52" creationId="{40542BA4-28DF-D8DF-866E-3C0B55E856A8}"/>
          </ac:grpSpMkLst>
        </pc:grpChg>
        <pc:grpChg chg="add mod">
          <ac:chgData name="代數白痴 顧" userId="316db6a4f7ef8138" providerId="LiveId" clId="{4778178A-6B53-4F4B-8D28-B60B704966EB}" dt="2023-12-04T02:40:54.238" v="633" actId="164"/>
          <ac:grpSpMkLst>
            <pc:docMk/>
            <pc:sldMk cId="1922349085" sldId="396"/>
            <ac:grpSpMk id="53" creationId="{6BE855AF-3EF8-4403-A29E-06CD5108FABE}"/>
          </ac:grpSpMkLst>
        </pc:grpChg>
        <pc:grpChg chg="del">
          <ac:chgData name="代數白痴 顧" userId="316db6a4f7ef8138" providerId="LiveId" clId="{4778178A-6B53-4F4B-8D28-B60B704966EB}" dt="2023-12-04T01:48:47.242" v="6" actId="478"/>
          <ac:grpSpMkLst>
            <pc:docMk/>
            <pc:sldMk cId="1922349085" sldId="396"/>
            <ac:grpSpMk id="57" creationId="{BD165154-36BB-59D2-2D6B-7A138E2D76E3}"/>
          </ac:grpSpMkLst>
        </pc:grpChg>
        <pc:grpChg chg="add mod">
          <ac:chgData name="代數白痴 顧" userId="316db6a4f7ef8138" providerId="LiveId" clId="{4778178A-6B53-4F4B-8D28-B60B704966EB}" dt="2023-12-04T03:06:42.098" v="1246" actId="164"/>
          <ac:grpSpMkLst>
            <pc:docMk/>
            <pc:sldMk cId="1922349085" sldId="396"/>
            <ac:grpSpMk id="87" creationId="{E1616718-A329-31A8-C2B0-2B52E8BDC640}"/>
          </ac:grpSpMkLst>
        </pc:grpChg>
        <pc:graphicFrameChg chg="del">
          <ac:chgData name="代數白痴 顧" userId="316db6a4f7ef8138" providerId="LiveId" clId="{4778178A-6B53-4F4B-8D28-B60B704966EB}" dt="2023-12-04T01:53:12.667" v="448" actId="478"/>
          <ac:graphicFrameMkLst>
            <pc:docMk/>
            <pc:sldMk cId="1922349085" sldId="396"/>
            <ac:graphicFrameMk id="2" creationId="{9AB3E37D-B3FF-5064-0EC4-73DA6E4A9627}"/>
          </ac:graphicFrameMkLst>
        </pc:graphicFrameChg>
        <pc:graphicFrameChg chg="add del mod">
          <ac:chgData name="代數白痴 顧" userId="316db6a4f7ef8138" providerId="LiveId" clId="{4778178A-6B53-4F4B-8D28-B60B704966EB}" dt="2023-12-04T01:49:35.263" v="60" actId="478"/>
          <ac:graphicFrameMkLst>
            <pc:docMk/>
            <pc:sldMk cId="1922349085" sldId="396"/>
            <ac:graphicFrameMk id="3" creationId="{F02ECA39-5999-33B4-7893-12BBBEE42A09}"/>
          </ac:graphicFrameMkLst>
        </pc:graphicFrameChg>
        <pc:picChg chg="add del mod ord">
          <ac:chgData name="代數白痴 顧" userId="316db6a4f7ef8138" providerId="LiveId" clId="{4778178A-6B53-4F4B-8D28-B60B704966EB}" dt="2023-12-04T02:47:02.002" v="691" actId="478"/>
          <ac:picMkLst>
            <pc:docMk/>
            <pc:sldMk cId="1922349085" sldId="396"/>
            <ac:picMk id="13" creationId="{8D65884B-92C7-0D44-35A6-0EC81E9098F9}"/>
          </ac:picMkLst>
        </pc:picChg>
        <pc:picChg chg="add del mod">
          <ac:chgData name="代數白痴 顧" userId="316db6a4f7ef8138" providerId="LiveId" clId="{4778178A-6B53-4F4B-8D28-B60B704966EB}" dt="2023-12-04T02:54:58.433" v="700" actId="21"/>
          <ac:picMkLst>
            <pc:docMk/>
            <pc:sldMk cId="1922349085" sldId="396"/>
            <ac:picMk id="74" creationId="{CD7F663D-03E1-F798-B490-C58E8858AEB2}"/>
          </ac:picMkLst>
        </pc:picChg>
        <pc:picChg chg="add mod ord">
          <ac:chgData name="代數白痴 顧" userId="316db6a4f7ef8138" providerId="LiveId" clId="{4778178A-6B53-4F4B-8D28-B60B704966EB}" dt="2023-12-04T03:06:42.098" v="1246" actId="164"/>
          <ac:picMkLst>
            <pc:docMk/>
            <pc:sldMk cId="1922349085" sldId="396"/>
            <ac:picMk id="76" creationId="{BCE3C810-1A39-60A8-C91A-6403359B4096}"/>
          </ac:picMkLst>
        </pc:picChg>
        <pc:cxnChg chg="del">
          <ac:chgData name="代數白痴 顧" userId="316db6a4f7ef8138" providerId="LiveId" clId="{4778178A-6B53-4F4B-8D28-B60B704966EB}" dt="2023-12-04T01:53:36.755" v="572" actId="478"/>
          <ac:cxnSpMkLst>
            <pc:docMk/>
            <pc:sldMk cId="1922349085" sldId="396"/>
            <ac:cxnSpMk id="6" creationId="{32329F4A-5B95-BCC2-3911-B64DBC4D6C70}"/>
          </ac:cxnSpMkLst>
        </pc:cxnChg>
        <pc:cxnChg chg="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7" creationId="{FE5BF7E5-55AA-4027-3A22-130B727A1C85}"/>
          </ac:cxnSpMkLst>
        </pc:cxnChg>
        <pc:cxnChg chg="mod">
          <ac:chgData name="代數白痴 顧" userId="316db6a4f7ef8138" providerId="LiveId" clId="{4778178A-6B53-4F4B-8D28-B60B704966EB}" dt="2023-12-04T01:53:33.004" v="571" actId="1038"/>
          <ac:cxnSpMkLst>
            <pc:docMk/>
            <pc:sldMk cId="1922349085" sldId="396"/>
            <ac:cxnSpMk id="9" creationId="{F643A549-CBF3-25F1-FE1B-153FA6698ECC}"/>
          </ac:cxnSpMkLst>
        </pc:cxnChg>
        <pc:cxnChg chg="mod">
          <ac:chgData name="代數白痴 顧" userId="316db6a4f7ef8138" providerId="LiveId" clId="{4778178A-6B53-4F4B-8D28-B60B704966EB}" dt="2023-12-04T03:01:54.139" v="815" actId="34135"/>
          <ac:cxnSpMkLst>
            <pc:docMk/>
            <pc:sldMk cId="1922349085" sldId="396"/>
            <ac:cxnSpMk id="14" creationId="{A3C993DE-9EF2-69C0-14A0-1357931FC216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15" creationId="{06CAD921-AD6D-E36A-1FF7-E437A1A47822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17" creationId="{95AEECF6-4C18-20E0-389F-1715AC53DB96}"/>
          </ac:cxnSpMkLst>
        </pc:cxnChg>
        <pc:cxnChg chg="add mod">
          <ac:chgData name="代數白痴 顧" userId="316db6a4f7ef8138" providerId="LiveId" clId="{4778178A-6B53-4F4B-8D28-B60B704966EB}" dt="2023-12-04T02:33:25.545" v="585" actId="14100"/>
          <ac:cxnSpMkLst>
            <pc:docMk/>
            <pc:sldMk cId="1922349085" sldId="396"/>
            <ac:cxnSpMk id="19" creationId="{0638C55A-2082-9FDE-F439-D8ECF51AD989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1" creationId="{A41C8076-9516-D74C-C741-7A599E2A5088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2" creationId="{DCD86453-A300-CFE7-330D-A137A065C734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4" creationId="{3D042B8F-2AE2-1CB5-E898-3E3AEF1A6E44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26" creationId="{ECC48CAA-3C26-A7EC-D3F3-E50E77465C5B}"/>
          </ac:cxnSpMkLst>
        </pc:cxnChg>
        <pc:cxnChg chg="add mod">
          <ac:chgData name="代數白痴 顧" userId="316db6a4f7ef8138" providerId="LiveId" clId="{4778178A-6B53-4F4B-8D28-B60B704966EB}" dt="2023-12-04T02:35:20.713" v="588" actId="14100"/>
          <ac:cxnSpMkLst>
            <pc:docMk/>
            <pc:sldMk cId="1922349085" sldId="396"/>
            <ac:cxnSpMk id="27" creationId="{121ADD31-10DB-9AB2-C586-1C94A420F92E}"/>
          </ac:cxnSpMkLst>
        </pc:cxnChg>
        <pc:cxnChg chg="mod">
          <ac:chgData name="代數白痴 顧" userId="316db6a4f7ef8138" providerId="LiveId" clId="{4778178A-6B53-4F4B-8D28-B60B704966EB}" dt="2023-12-04T03:05:46.618" v="1091" actId="14100"/>
          <ac:cxnSpMkLst>
            <pc:docMk/>
            <pc:sldMk cId="1922349085" sldId="396"/>
            <ac:cxnSpMk id="30" creationId="{5A6B72ED-2A9A-EBA0-2140-90EF0D7640CD}"/>
          </ac:cxnSpMkLst>
        </pc:cxnChg>
        <pc:cxnChg chg="del mod">
          <ac:chgData name="代數白痴 顧" userId="316db6a4f7ef8138" providerId="LiveId" clId="{4778178A-6B53-4F4B-8D28-B60B704966EB}" dt="2023-12-04T03:05:43.151" v="1090" actId="478"/>
          <ac:cxnSpMkLst>
            <pc:docMk/>
            <pc:sldMk cId="1922349085" sldId="396"/>
            <ac:cxnSpMk id="32" creationId="{DBF183FD-40E1-8AF3-8C8C-65F9C07B8B61}"/>
          </ac:cxnSpMkLst>
        </pc:cxnChg>
        <pc:cxnChg chg="del mod">
          <ac:chgData name="代數白痴 顧" userId="316db6a4f7ef8138" providerId="LiveId" clId="{4778178A-6B53-4F4B-8D28-B60B704966EB}" dt="2023-12-04T03:06:24.241" v="1245" actId="478"/>
          <ac:cxnSpMkLst>
            <pc:docMk/>
            <pc:sldMk cId="1922349085" sldId="396"/>
            <ac:cxnSpMk id="34" creationId="{EBE9D48D-E25B-E54A-5E22-07A3B72419F6}"/>
          </ac:cxnSpMkLst>
        </pc:cxnChg>
        <pc:cxnChg chg="mod">
          <ac:chgData name="代數白痴 顧" userId="316db6a4f7ef8138" providerId="LiveId" clId="{4778178A-6B53-4F4B-8D28-B60B704966EB}" dt="2023-12-04T03:05:33.713" v="1057" actId="1037"/>
          <ac:cxnSpMkLst>
            <pc:docMk/>
            <pc:sldMk cId="1922349085" sldId="396"/>
            <ac:cxnSpMk id="39" creationId="{68CEA46D-E69D-BBAE-8FFC-6998FBF88FD8}"/>
          </ac:cxnSpMkLst>
        </pc:cxnChg>
        <pc:cxnChg chg="del mod topLvl">
          <ac:chgData name="代數白痴 顧" userId="316db6a4f7ef8138" providerId="LiveId" clId="{4778178A-6B53-4F4B-8D28-B60B704966EB}" dt="2023-12-04T02:47:11.066" v="695" actId="478"/>
          <ac:cxnSpMkLst>
            <pc:docMk/>
            <pc:sldMk cId="1922349085" sldId="396"/>
            <ac:cxnSpMk id="41" creationId="{D39ED9EF-4EB1-E993-F7F8-BF3A1BF1EB5D}"/>
          </ac:cxnSpMkLst>
        </pc:cxnChg>
        <pc:cxnChg chg="mod">
          <ac:chgData name="代數白痴 顧" userId="316db6a4f7ef8138" providerId="LiveId" clId="{4778178A-6B53-4F4B-8D28-B60B704966EB}" dt="2023-12-04T03:05:40.111" v="1089" actId="1038"/>
          <ac:cxnSpMkLst>
            <pc:docMk/>
            <pc:sldMk cId="1922349085" sldId="396"/>
            <ac:cxnSpMk id="42" creationId="{CC94CC96-6145-4CD6-5F16-13A9483F415B}"/>
          </ac:cxnSpMkLst>
        </pc:cxnChg>
        <pc:cxnChg chg="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44" creationId="{C184DE3F-485D-37BC-AB7F-C2F50560765F}"/>
          </ac:cxnSpMkLst>
        </pc:cxnChg>
        <pc:cxnChg chg="del mod topLvl">
          <ac:chgData name="代數白痴 顧" userId="316db6a4f7ef8138" providerId="LiveId" clId="{4778178A-6B53-4F4B-8D28-B60B704966EB}" dt="2023-12-04T02:47:10.539" v="694" actId="478"/>
          <ac:cxnSpMkLst>
            <pc:docMk/>
            <pc:sldMk cId="1922349085" sldId="396"/>
            <ac:cxnSpMk id="46" creationId="{A5A27854-90E8-177B-B40D-D14E093AF07E}"/>
          </ac:cxnSpMkLst>
        </pc:cxnChg>
        <pc:cxnChg chg="add mod">
          <ac:chgData name="代數白痴 顧" userId="316db6a4f7ef8138" providerId="LiveId" clId="{4778178A-6B53-4F4B-8D28-B60B704966EB}" dt="2023-12-04T02:40:54.238" v="633" actId="164"/>
          <ac:cxnSpMkLst>
            <pc:docMk/>
            <pc:sldMk cId="1922349085" sldId="396"/>
            <ac:cxnSpMk id="47" creationId="{180DB035-5858-17FB-F3DE-ED745318EF2E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67" creationId="{5FFEB136-CE74-3F3D-565A-3807A7B865B8}"/>
          </ac:cxnSpMkLst>
        </pc:cxnChg>
        <pc:cxnChg chg="add del mod">
          <ac:chgData name="代數白痴 顧" userId="316db6a4f7ef8138" providerId="LiveId" clId="{4778178A-6B53-4F4B-8D28-B60B704966EB}" dt="2023-12-04T02:45:35.136" v="678" actId="478"/>
          <ac:cxnSpMkLst>
            <pc:docMk/>
            <pc:sldMk cId="1922349085" sldId="396"/>
            <ac:cxnSpMk id="70" creationId="{091E5EB8-5BBB-BADD-A739-8337140CA7DC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71" creationId="{F9DF9446-6FDC-5ADB-105E-5685F952DAF3}"/>
          </ac:cxnSpMkLst>
        </pc:cxnChg>
        <pc:cxnChg chg="add 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79" creationId="{8B27D7C1-1CE8-F32D-B1FD-A469F863E7B3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2" creationId="{EC1046D4-F30F-B97D-0B50-D9913022C046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5" creationId="{432B3B7C-5144-129D-CF1B-619AAADC89CA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6" creationId="{B5208560-308E-F05C-2C67-CD23FEBAE886}"/>
          </ac:cxnSpMkLst>
        </pc:cxnChg>
      </pc:sldChg>
      <pc:sldChg chg="addSp delSp modSp del mod modTransition">
        <pc:chgData name="代數白痴 顧" userId="316db6a4f7ef8138" providerId="LiveId" clId="{4778178A-6B53-4F4B-8D28-B60B704966EB}" dt="2023-12-04T03:07:14.581" v="1249" actId="2696"/>
        <pc:sldMkLst>
          <pc:docMk/>
          <pc:sldMk cId="3573936840" sldId="397"/>
        </pc:sldMkLst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0" creationId="{90ECAF3B-FFFF-A531-AFBE-31708C7D891C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2" creationId="{3F7BA87B-C320-E23F-73C1-F9850FE98DF6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3" creationId="{778A182C-369F-6C9A-757B-26A56B661947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4" creationId="{7A82ECC7-46B8-CC28-1405-F84387FF2A98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5" creationId="{3FDD0D30-9233-F353-36EA-B99C2A1EF3C7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6" creationId="{64CC654D-82A0-F30A-076B-BAA382BBE1EF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81" creationId="{E128A84A-D556-4B88-C02E-D745ECFDBB07}"/>
          </ac:spMkLst>
        </pc:spChg>
        <pc:grpChg chg="del">
          <ac:chgData name="代數白痴 顧" userId="316db6a4f7ef8138" providerId="LiveId" clId="{4778178A-6B53-4F4B-8D28-B60B704966EB}" dt="2023-12-04T02:54:50.341" v="699" actId="478"/>
          <ac:grpSpMkLst>
            <pc:docMk/>
            <pc:sldMk cId="3573936840" sldId="397"/>
            <ac:grpSpMk id="129" creationId="{29691FB9-5A20-8DC0-57A6-E03C03C54FCD}"/>
          </ac:grpSpMkLst>
        </pc:grpChg>
        <pc:picChg chg="add mod">
          <ac:chgData name="代數白痴 顧" userId="316db6a4f7ef8138" providerId="LiveId" clId="{4778178A-6B53-4F4B-8D28-B60B704966EB}" dt="2023-12-04T02:55:01.033" v="702" actId="1076"/>
          <ac:picMkLst>
            <pc:docMk/>
            <pc:sldMk cId="3573936840" sldId="397"/>
            <ac:picMk id="2" creationId="{0FF50572-15C9-ED1A-6870-8C77AE2F4BCC}"/>
          </ac:picMkLst>
        </pc:picChg>
        <pc:inkChg chg="add">
          <ac:chgData name="代數白痴 顧" userId="316db6a4f7ef8138" providerId="LiveId" clId="{4778178A-6B53-4F4B-8D28-B60B704966EB}" dt="2023-12-04T02:57:57.342" v="705"/>
          <ac:inkMkLst>
            <pc:docMk/>
            <pc:sldMk cId="3573936840" sldId="397"/>
            <ac:inkMk id="3" creationId="{39971E6D-33E3-AD47-5536-E2293E55F64B}"/>
          </ac:inkMkLst>
        </pc:ink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6" creationId="{32329F4A-5B95-BCC2-3911-B64DBC4D6C70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9" creationId="{F643A549-CBF3-25F1-FE1B-153FA6698ECC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14" creationId="{A3C993DE-9EF2-69C0-14A0-1357931FC216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19" creationId="{2F21C410-2F66-58F5-DA01-28D0B5D975EE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0" creationId="{0BC1322C-1FA5-B833-28FA-A1098741136B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1" creationId="{A41C8076-9516-D74C-C741-7A599E2A5088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2" creationId="{DCD86453-A300-CFE7-330D-A137A065C734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4" creationId="{3D042B8F-2AE2-1CB5-E898-3E3AEF1A6E44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5" creationId="{5A3D69BC-1336-F2DD-0F80-AEF1FFE76649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37" creationId="{5614A025-E010-BAC8-A4A2-24382407B01D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4" creationId="{6C7CE733-6E13-67E8-820C-7317A0F45AED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6" creationId="{5ABED142-92E2-7E73-BF42-B18BD8B38775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8" creationId="{0E6B41FD-4EC9-B677-9529-B17BBB563D26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61" creationId="{98F3288C-07E8-F32F-F749-850FA715FBE9}"/>
          </ac:cxnSpMkLst>
        </pc:cxnChg>
      </pc:sldChg>
    </pc:docChg>
  </pc:docChgLst>
  <pc:docChgLst>
    <pc:chgData name="代數白痴 顧" userId="316db6a4f7ef8138" providerId="LiveId" clId="{EB6AF4B9-C193-42B5-AE7A-C29EE720BF0F}"/>
    <pc:docChg chg="custSel addSld delSld modSld sldOrd">
      <pc:chgData name="代數白痴 顧" userId="316db6a4f7ef8138" providerId="LiveId" clId="{EB6AF4B9-C193-42B5-AE7A-C29EE720BF0F}" dt="2023-11-27T02:08:44.726" v="943" actId="164"/>
      <pc:docMkLst>
        <pc:docMk/>
      </pc:docMkLst>
      <pc:sldChg chg="del ord">
        <pc:chgData name="代數白痴 顧" userId="316db6a4f7ef8138" providerId="LiveId" clId="{EB6AF4B9-C193-42B5-AE7A-C29EE720BF0F}" dt="2023-11-27T02:03:34.867" v="476" actId="2696"/>
        <pc:sldMkLst>
          <pc:docMk/>
          <pc:sldMk cId="2267038628" sldId="392"/>
        </pc:sldMkLst>
      </pc:sldChg>
      <pc:sldChg chg="addSp delSp modSp mod modAnim">
        <pc:chgData name="代數白痴 顧" userId="316db6a4f7ef8138" providerId="LiveId" clId="{EB6AF4B9-C193-42B5-AE7A-C29EE720BF0F}" dt="2023-11-27T02:08:44.726" v="943" actId="164"/>
        <pc:sldMkLst>
          <pc:docMk/>
          <pc:sldMk cId="1922349085" sldId="396"/>
        </pc:sldMkLst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" creationId="{5FE54797-5093-1297-BAD5-20C131F766FA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4" creationId="{02679091-EF9F-858C-E825-076969A6BAD0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5" creationId="{3A7407C0-064C-84D4-BC31-B4CE90E3A1F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6" creationId="{5E961FB1-C737-469B-C0A6-08B0ABEF91EE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7" creationId="{5DE7FFA1-3E01-B3D5-6E3F-26F1BB824384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9" creationId="{7866FC93-3C44-97EC-905B-D3C94206012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20" creationId="{33A49161-7C96-45C2-C49A-2A16206F95C0}"/>
          </ac:spMkLst>
        </pc:spChg>
        <pc:spChg chg="mod">
          <ac:chgData name="代數白痴 顧" userId="316db6a4f7ef8138" providerId="LiveId" clId="{EB6AF4B9-C193-42B5-AE7A-C29EE720BF0F}" dt="2023-11-27T02:03:28.600" v="473" actId="20577"/>
          <ac:spMkLst>
            <pc:docMk/>
            <pc:sldMk cId="1922349085" sldId="396"/>
            <ac:spMk id="23" creationId="{00000000-0000-0000-0000-000000000000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8" creationId="{496FC5ED-0930-DDB2-2025-C70D71479C6F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9" creationId="{69F21FC7-C4C9-077D-00FB-6C309674EB09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0" creationId="{DC008640-6845-A915-8388-C22D1D6B63DA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1" creationId="{263660DA-2E5C-7AEC-0CE0-89AE5A144E46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2" creationId="{611A0705-722D-C088-F08E-102CBE734B0B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3" creationId="{660F5E4A-F70E-CFE0-88A8-AB5CDECC7BAC}"/>
          </ac:spMkLst>
        </pc:spChg>
        <pc:spChg chg="del">
          <ac:chgData name="代數白痴 顧" userId="316db6a4f7ef8138" providerId="LiveId" clId="{EB6AF4B9-C193-42B5-AE7A-C29EE720BF0F}" dt="2023-11-27T02:00:22.834" v="2" actId="478"/>
          <ac:spMkLst>
            <pc:docMk/>
            <pc:sldMk cId="1922349085" sldId="396"/>
            <ac:spMk id="34" creationId="{A419D16A-9665-88F4-1B4D-514ED8FA6C9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5" creationId="{2CAD6739-0E7F-B4BC-E44B-BD09C52B4D1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6" creationId="{9D6E912A-37FD-8A09-52D9-404EFF7AF5D5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8" creationId="{33995BBE-1CBB-3ED0-F0F0-1622DF7B7160}"/>
          </ac:spMkLst>
        </pc:spChg>
        <pc:spChg chg="mod">
          <ac:chgData name="代數白痴 顧" userId="316db6a4f7ef8138" providerId="LiveId" clId="{EB6AF4B9-C193-42B5-AE7A-C29EE720BF0F}" dt="2023-11-27T02:02:59.337" v="435" actId="20577"/>
          <ac:spMkLst>
            <pc:docMk/>
            <pc:sldMk cId="1922349085" sldId="396"/>
            <ac:spMk id="60" creationId="{90ECAF3B-FFFF-A531-AFBE-31708C7D891C}"/>
          </ac:spMkLst>
        </pc:spChg>
        <pc:grpChg chg="add del mod">
          <ac:chgData name="代數白痴 顧" userId="316db6a4f7ef8138" providerId="LiveId" clId="{EB6AF4B9-C193-42B5-AE7A-C29EE720BF0F}" dt="2023-11-27T02:04:34.033" v="479" actId="165"/>
          <ac:grpSpMkLst>
            <pc:docMk/>
            <pc:sldMk cId="1922349085" sldId="396"/>
            <ac:grpSpMk id="2" creationId="{0FB2E33F-0C63-3970-644B-C6739E8D55E5}"/>
          </ac:grpSpMkLst>
        </pc:grpChg>
        <pc:grpChg chg="del mod topLvl">
          <ac:chgData name="代數白痴 顧" userId="316db6a4f7ef8138" providerId="LiveId" clId="{EB6AF4B9-C193-42B5-AE7A-C29EE720BF0F}" dt="2023-11-27T02:04:38.944" v="480" actId="478"/>
          <ac:grpSpMkLst>
            <pc:docMk/>
            <pc:sldMk cId="1922349085" sldId="396"/>
            <ac:grpSpMk id="22" creationId="{DB856305-817A-5EBE-837F-DACF8D1588BF}"/>
          </ac:grpSpMkLst>
        </pc:grpChg>
        <pc:grpChg chg="add mod">
          <ac:chgData name="代數白痴 顧" userId="316db6a4f7ef8138" providerId="LiveId" clId="{EB6AF4B9-C193-42B5-AE7A-C29EE720BF0F}" dt="2023-11-27T02:08:44.726" v="943" actId="164"/>
          <ac:grpSpMkLst>
            <pc:docMk/>
            <pc:sldMk cId="1922349085" sldId="396"/>
            <ac:grpSpMk id="37" creationId="{5D670F3F-D138-E9C6-143E-DE649E88719F}"/>
          </ac:grpSpMkLst>
        </pc:grpChg>
        <pc:picChg chg="mod">
          <ac:chgData name="代數白痴 顧" userId="316db6a4f7ef8138" providerId="LiveId" clId="{EB6AF4B9-C193-42B5-AE7A-C29EE720BF0F}" dt="2023-11-27T02:04:34.033" v="479" actId="165"/>
          <ac:picMkLst>
            <pc:docMk/>
            <pc:sldMk cId="1922349085" sldId="396"/>
            <ac:picMk id="27" creationId="{AFA14FF9-9658-1508-E687-B21CA8C0BB1F}"/>
          </ac:picMkLst>
        </pc:pic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6" creationId="{91711B66-8D50-F2BF-235A-380050F57257}"/>
          </ac:cxnSpMkLst>
        </pc:cxnChg>
        <pc:cxnChg chg="mod topLvl">
          <ac:chgData name="代數白痴 顧" userId="316db6a4f7ef8138" providerId="LiveId" clId="{EB6AF4B9-C193-42B5-AE7A-C29EE720BF0F}" dt="2023-11-27T02:08:44.726" v="943" actId="164"/>
          <ac:cxnSpMkLst>
            <pc:docMk/>
            <pc:sldMk cId="1922349085" sldId="396"/>
            <ac:cxnSpMk id="7" creationId="{FE5BF7E5-55AA-4027-3A22-130B727A1C85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9" creationId="{4925BF3C-384B-FB67-3B21-C2CB1C20342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2" creationId="{928E1523-3CF6-44F8-0F01-1BC77FBC3AB9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3" creationId="{4007BB7C-1F9E-705D-0CBD-21F925558CCD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4" creationId="{EE686827-9B78-DF6B-FC98-7765EC31363E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8" creationId="{A2CE4A30-F762-0374-2009-ABA5B55ACD9D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1" creationId="{70B9DB3F-FF93-1A16-AC53-C4D4EEE768E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4" creationId="{EDE9B39A-04DA-5B02-378D-7741D8313712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5" creationId="{A20A6A7B-4410-AA2A-967C-AE99AB1A16B2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6" creationId="{FDB0F3E5-1408-DC61-D113-060D3955E80C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39" creationId="{75FA73E6-5EAD-4BF4-F56E-4E69DB44EBD2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41" creationId="{68E411A4-3239-8798-0528-FBE611582C6E}"/>
          </ac:cxnSpMkLst>
        </pc:cxnChg>
      </pc:sldChg>
      <pc:sldChg chg="add">
        <pc:chgData name="代數白痴 顧" userId="316db6a4f7ef8138" providerId="LiveId" clId="{EB6AF4B9-C193-42B5-AE7A-C29EE720BF0F}" dt="2023-11-27T02:03:36.025" v="477"/>
        <pc:sldMkLst>
          <pc:docMk/>
          <pc:sldMk cId="1730997846" sldId="397"/>
        </pc:sldMkLst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442745C5-D67C-4225-BB1B-D11A44EEDE38}"/>
    <pc:docChg chg="custSel addSld delSld modSld">
      <pc:chgData name="代數白痴 顧" userId="316db6a4f7ef8138" providerId="LiveId" clId="{442745C5-D67C-4225-BB1B-D11A44EEDE38}" dt="2024-03-19T06:06:56.550" v="1037" actId="1035"/>
      <pc:docMkLst>
        <pc:docMk/>
      </pc:docMkLst>
      <pc:sldChg chg="del">
        <pc:chgData name="代數白痴 顧" userId="316db6a4f7ef8138" providerId="LiveId" clId="{442745C5-D67C-4225-BB1B-D11A44EEDE38}" dt="2024-03-19T05:29:52.754" v="0" actId="2696"/>
        <pc:sldMkLst>
          <pc:docMk/>
          <pc:sldMk cId="2794326291" sldId="398"/>
        </pc:sldMkLst>
      </pc:sldChg>
      <pc:sldChg chg="addSp delSp modSp mod modTransition">
        <pc:chgData name="代數白痴 顧" userId="316db6a4f7ef8138" providerId="LiveId" clId="{442745C5-D67C-4225-BB1B-D11A44EEDE38}" dt="2024-03-19T06:06:56.550" v="1037" actId="1035"/>
        <pc:sldMkLst>
          <pc:docMk/>
          <pc:sldMk cId="3174299720" sldId="399"/>
        </pc:sldMkLst>
        <pc:spChg chg="mod">
          <ac:chgData name="代數白痴 顧" userId="316db6a4f7ef8138" providerId="LiveId" clId="{442745C5-D67C-4225-BB1B-D11A44EEDE38}" dt="2024-03-19T05:34:06.242" v="344" actId="20577"/>
          <ac:spMkLst>
            <pc:docMk/>
            <pc:sldMk cId="3174299720" sldId="399"/>
            <ac:spMk id="6" creationId="{CEEB7751-993F-9058-CC83-7E99352B29AD}"/>
          </ac:spMkLst>
        </pc:spChg>
        <pc:spChg chg="add mod">
          <ac:chgData name="代數白痴 顧" userId="316db6a4f7ef8138" providerId="LiveId" clId="{442745C5-D67C-4225-BB1B-D11A44EEDE38}" dt="2024-03-19T05:36:25.576" v="451" actId="164"/>
          <ac:spMkLst>
            <pc:docMk/>
            <pc:sldMk cId="3174299720" sldId="399"/>
            <ac:spMk id="12" creationId="{48A9B945-8729-7431-E6DF-C1D979E6882F}"/>
          </ac:spMkLst>
        </pc:spChg>
        <pc:spChg chg="add mod">
          <ac:chgData name="代數白痴 顧" userId="316db6a4f7ef8138" providerId="LiveId" clId="{442745C5-D67C-4225-BB1B-D11A44EEDE38}" dt="2024-03-19T05:36:25.576" v="451" actId="164"/>
          <ac:spMkLst>
            <pc:docMk/>
            <pc:sldMk cId="3174299720" sldId="399"/>
            <ac:spMk id="13" creationId="{F0079382-BD25-262B-412A-241281B7AE0D}"/>
          </ac:spMkLst>
        </pc:spChg>
        <pc:spChg chg="add 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14" creationId="{2C6AA5E5-5773-B058-FF38-E4962F9D45D9}"/>
          </ac:spMkLst>
        </pc:spChg>
        <pc:spChg chg="add 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16" creationId="{4D732A4E-17E8-A91D-A4CD-A93136EA1641}"/>
          </ac:spMkLst>
        </pc:spChg>
        <pc:spChg chg="add mod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18" creationId="{A40B4511-D7EE-4CEA-A0A1-75CAE649E4F9}"/>
          </ac:spMkLst>
        </pc:spChg>
        <pc:spChg chg="add mod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19" creationId="{37387CC8-3139-E8CA-09D0-036BB9780E9F}"/>
          </ac:spMkLst>
        </pc:spChg>
        <pc:spChg chg="add mod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20" creationId="{73A34C49-BCE5-F460-512A-C3E4FAB44120}"/>
          </ac:spMkLst>
        </pc:spChg>
        <pc:spChg chg="add mod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21" creationId="{35BC9DE3-903C-7172-F9D8-CDFDA7C05BD6}"/>
          </ac:spMkLst>
        </pc:spChg>
        <pc:spChg chg="add mod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22" creationId="{42F816D9-8BAC-19EB-9AAB-11D316EF5BD7}"/>
          </ac:spMkLst>
        </pc:spChg>
        <pc:spChg chg="mod">
          <ac:chgData name="代數白痴 顧" userId="316db6a4f7ef8138" providerId="LiveId" clId="{442745C5-D67C-4225-BB1B-D11A44EEDE38}" dt="2024-03-19T05:30:06.698" v="35" actId="20577"/>
          <ac:spMkLst>
            <pc:docMk/>
            <pc:sldMk cId="3174299720" sldId="399"/>
            <ac:spMk id="23" creationId="{3851CD1E-8037-4C3B-D89A-8BB0433A7809}"/>
          </ac:spMkLst>
        </pc:spChg>
        <pc:spChg chg="mod topLvl">
          <ac:chgData name="代數白痴 顧" userId="316db6a4f7ef8138" providerId="LiveId" clId="{442745C5-D67C-4225-BB1B-D11A44EEDE38}" dt="2024-03-19T06:06:38.847" v="1030" actId="164"/>
          <ac:spMkLst>
            <pc:docMk/>
            <pc:sldMk cId="3174299720" sldId="399"/>
            <ac:spMk id="28" creationId="{DD0456EB-916B-B09D-EE0B-4400A60A7710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0" creationId="{C73E72E0-965C-F8F9-E4FF-A2B1DAE0DC9D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1" creationId="{DFFD671E-7D62-8CDF-041B-DCBF3B3F3AFF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2" creationId="{CD1B7282-2562-2721-397F-7F73AE7C95FD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3" creationId="{3500D3E4-F32E-A928-6B56-C861AA26467F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4" creationId="{D0C7C1EE-3E22-B171-0748-2709849538B9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5" creationId="{98343EE8-B01F-E722-531C-23212FA58708}"/>
          </ac:spMkLst>
        </pc:spChg>
        <pc:spChg chg="mod topLvl">
          <ac:chgData name="代數白痴 顧" userId="316db6a4f7ef8138" providerId="LiveId" clId="{442745C5-D67C-4225-BB1B-D11A44EEDE38}" dt="2024-03-19T06:06:38.847" v="1030" actId="164"/>
          <ac:spMkLst>
            <pc:docMk/>
            <pc:sldMk cId="3174299720" sldId="399"/>
            <ac:spMk id="52" creationId="{AA1D6992-C3F4-8400-1B34-6E1E0CD1D94F}"/>
          </ac:spMkLst>
        </pc:spChg>
        <pc:spChg chg="mod topLvl">
          <ac:chgData name="代數白痴 顧" userId="316db6a4f7ef8138" providerId="LiveId" clId="{442745C5-D67C-4225-BB1B-D11A44EEDE38}" dt="2024-03-19T06:06:38.847" v="1030" actId="164"/>
          <ac:spMkLst>
            <pc:docMk/>
            <pc:sldMk cId="3174299720" sldId="399"/>
            <ac:spMk id="55" creationId="{AFD9F53A-8D21-1D2F-8D1E-F745BAED4930}"/>
          </ac:spMkLst>
        </pc:spChg>
        <pc:spChg chg="mod topLvl">
          <ac:chgData name="代數白痴 顧" userId="316db6a4f7ef8138" providerId="LiveId" clId="{442745C5-D67C-4225-BB1B-D11A44EEDE38}" dt="2024-03-19T06:06:38.847" v="1030" actId="164"/>
          <ac:spMkLst>
            <pc:docMk/>
            <pc:sldMk cId="3174299720" sldId="399"/>
            <ac:spMk id="56" creationId="{980E1D83-634D-D3F7-AC8D-A5CC10E617AA}"/>
          </ac:spMkLst>
        </pc:spChg>
        <pc:spChg chg="mod">
          <ac:chgData name="代數白痴 顧" userId="316db6a4f7ef8138" providerId="LiveId" clId="{442745C5-D67C-4225-BB1B-D11A44EEDE38}" dt="2024-03-19T06:01:16.004" v="540" actId="165"/>
          <ac:spMkLst>
            <pc:docMk/>
            <pc:sldMk cId="3174299720" sldId="399"/>
            <ac:spMk id="61" creationId="{95175AB6-9F5F-50BA-DF92-B7FD2DDD7829}"/>
          </ac:spMkLst>
        </pc:spChg>
        <pc:spChg chg="mod">
          <ac:chgData name="代數白痴 顧" userId="316db6a4f7ef8138" providerId="LiveId" clId="{442745C5-D67C-4225-BB1B-D11A44EEDE38}" dt="2024-03-19T06:01:16.004" v="540" actId="165"/>
          <ac:spMkLst>
            <pc:docMk/>
            <pc:sldMk cId="3174299720" sldId="399"/>
            <ac:spMk id="62" creationId="{3A478BC9-0BDF-D885-06C2-A25993DB6F95}"/>
          </ac:spMkLst>
        </pc:spChg>
        <pc:spChg chg="mod">
          <ac:chgData name="代數白痴 顧" userId="316db6a4f7ef8138" providerId="LiveId" clId="{442745C5-D67C-4225-BB1B-D11A44EEDE38}" dt="2024-03-19T06:01:16.004" v="540" actId="165"/>
          <ac:spMkLst>
            <pc:docMk/>
            <pc:sldMk cId="3174299720" sldId="399"/>
            <ac:spMk id="63" creationId="{2D73994D-4045-0653-455F-BFDF2AD2D506}"/>
          </ac:spMkLst>
        </pc:spChg>
        <pc:spChg chg="mod topLvl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65" creationId="{458F5F73-03D4-E675-76FD-19693FD0F61A}"/>
          </ac:spMkLst>
        </pc:spChg>
        <pc:spChg chg="mod topLvl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66" creationId="{E906DE12-DC24-FC83-C206-5F1559B07C29}"/>
          </ac:spMkLst>
        </pc:spChg>
        <pc:spChg chg="mod topLvl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67" creationId="{8B42F1A6-14F5-DB76-3A57-262526FA2D10}"/>
          </ac:spMkLst>
        </pc:spChg>
        <pc:spChg chg="mod topLvl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68" creationId="{15A15F28-B1B0-ACA2-2906-2CDF8553FECF}"/>
          </ac:spMkLst>
        </pc:spChg>
        <pc:spChg chg="mod topLvl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69" creationId="{6A44CB1E-18FE-A8CB-0529-7FD1915B2AE9}"/>
          </ac:spMkLst>
        </pc:spChg>
        <pc:grpChg chg="add mod">
          <ac:chgData name="代數白痴 顧" userId="316db6a4f7ef8138" providerId="LiveId" clId="{442745C5-D67C-4225-BB1B-D11A44EEDE38}" dt="2024-03-19T06:06:56.550" v="1037" actId="1035"/>
          <ac:grpSpMkLst>
            <pc:docMk/>
            <pc:sldMk cId="3174299720" sldId="399"/>
            <ac:grpSpMk id="15" creationId="{1E9A1610-66F8-2A0C-F6C6-E18FE45F879B}"/>
          </ac:grpSpMkLst>
        </pc:grpChg>
        <pc:grpChg chg="add mod">
          <ac:chgData name="代數白痴 顧" userId="316db6a4f7ef8138" providerId="LiveId" clId="{442745C5-D67C-4225-BB1B-D11A44EEDE38}" dt="2024-03-19T06:06:38.847" v="1030" actId="164"/>
          <ac:grpSpMkLst>
            <pc:docMk/>
            <pc:sldMk cId="3174299720" sldId="399"/>
            <ac:grpSpMk id="24" creationId="{2A890370-EF2A-2F90-CFC9-F2BF1E23E46C}"/>
          </ac:grpSpMkLst>
        </pc:grpChg>
        <pc:grpChg chg="add mod">
          <ac:chgData name="代數白痴 顧" userId="316db6a4f7ef8138" providerId="LiveId" clId="{442745C5-D67C-4225-BB1B-D11A44EEDE38}" dt="2024-03-19T06:06:38.847" v="1030" actId="164"/>
          <ac:grpSpMkLst>
            <pc:docMk/>
            <pc:sldMk cId="3174299720" sldId="399"/>
            <ac:grpSpMk id="25" creationId="{943BED93-F276-6192-2B67-904AFD78C3D9}"/>
          </ac:grpSpMkLst>
        </pc:grpChg>
        <pc:grpChg chg="del">
          <ac:chgData name="代數白痴 顧" userId="316db6a4f7ef8138" providerId="LiveId" clId="{442745C5-D67C-4225-BB1B-D11A44EEDE38}" dt="2024-03-19T05:30:19.135" v="42" actId="478"/>
          <ac:grpSpMkLst>
            <pc:docMk/>
            <pc:sldMk cId="3174299720" sldId="399"/>
            <ac:grpSpMk id="39" creationId="{85BA0BA3-B5BF-3D80-C37E-504E842A2002}"/>
          </ac:grpSpMkLst>
        </pc:grpChg>
        <pc:grpChg chg="del mod topLvl">
          <ac:chgData name="代數白痴 顧" userId="316db6a4f7ef8138" providerId="LiveId" clId="{442745C5-D67C-4225-BB1B-D11A44EEDE38}" dt="2024-03-19T06:01:35.425" v="546" actId="478"/>
          <ac:grpSpMkLst>
            <pc:docMk/>
            <pc:sldMk cId="3174299720" sldId="399"/>
            <ac:grpSpMk id="64" creationId="{3F5D846F-A32A-5C78-C786-2222F8B8CE93}"/>
          </ac:grpSpMkLst>
        </pc:grpChg>
        <pc:grpChg chg="del">
          <ac:chgData name="代數白痴 顧" userId="316db6a4f7ef8138" providerId="LiveId" clId="{442745C5-D67C-4225-BB1B-D11A44EEDE38}" dt="2024-03-19T06:01:16.004" v="540" actId="165"/>
          <ac:grpSpMkLst>
            <pc:docMk/>
            <pc:sldMk cId="3174299720" sldId="399"/>
            <ac:grpSpMk id="70" creationId="{B1C5BCE9-70DC-0743-923B-7594C469D064}"/>
          </ac:grpSpMkLst>
        </pc:grpChg>
        <pc:picChg chg="add del mod">
          <ac:chgData name="代數白痴 顧" userId="316db6a4f7ef8138" providerId="LiveId" clId="{442745C5-D67C-4225-BB1B-D11A44EEDE38}" dt="2024-03-19T05:37:25.831" v="481" actId="478"/>
          <ac:picMkLst>
            <pc:docMk/>
            <pc:sldMk cId="3174299720" sldId="399"/>
            <ac:picMk id="11" creationId="{3B270364-9D9A-8D75-FD68-D75A52185588}"/>
          </ac:picMkLst>
        </pc:picChg>
        <pc:picChg chg="add del mod">
          <ac:chgData name="代數白痴 顧" userId="316db6a4f7ef8138" providerId="LiveId" clId="{442745C5-D67C-4225-BB1B-D11A44EEDE38}" dt="2024-03-19T06:01:08.643" v="539" actId="478"/>
          <ac:picMkLst>
            <pc:docMk/>
            <pc:sldMk cId="3174299720" sldId="399"/>
            <ac:picMk id="17" creationId="{0626D055-4366-ECAC-F715-66AC61C81E3C}"/>
          </ac:picMkLst>
        </pc:picChg>
        <pc:cxnChg chg="mod">
          <ac:chgData name="代數白痴 顧" userId="316db6a4f7ef8138" providerId="LiveId" clId="{442745C5-D67C-4225-BB1B-D11A44EEDE38}" dt="2024-03-19T05:34:15.384" v="381" actId="1037"/>
          <ac:cxnSpMkLst>
            <pc:docMk/>
            <pc:sldMk cId="3174299720" sldId="399"/>
            <ac:cxnSpMk id="3" creationId="{3F8736C3-E6C4-8592-8A97-12993B79DE39}"/>
          </ac:cxnSpMkLst>
        </pc:cxnChg>
        <pc:cxnChg chg="mod">
          <ac:chgData name="代數白痴 顧" userId="316db6a4f7ef8138" providerId="LiveId" clId="{442745C5-D67C-4225-BB1B-D11A44EEDE38}" dt="2024-03-19T05:34:21.962" v="416" actId="1038"/>
          <ac:cxnSpMkLst>
            <pc:docMk/>
            <pc:sldMk cId="3174299720" sldId="399"/>
            <ac:cxnSpMk id="4" creationId="{03FCA809-2ECE-43BF-FFC2-548A12A7F852}"/>
          </ac:cxnSpMkLst>
        </pc:cxnChg>
        <pc:cxnChg chg="mod">
          <ac:chgData name="代數白痴 顧" userId="316db6a4f7ef8138" providerId="LiveId" clId="{442745C5-D67C-4225-BB1B-D11A44EEDE38}" dt="2024-03-19T05:37:37.241" v="518" actId="1037"/>
          <ac:cxnSpMkLst>
            <pc:docMk/>
            <pc:sldMk cId="3174299720" sldId="399"/>
            <ac:cxnSpMk id="5" creationId="{C2A41D06-6A18-02C1-DCFC-0C15EF52CAFF}"/>
          </ac:cxnSpMkLst>
        </pc:cxnChg>
        <pc:cxnChg chg="del">
          <ac:chgData name="代數白痴 顧" userId="316db6a4f7ef8138" providerId="LiveId" clId="{442745C5-D67C-4225-BB1B-D11A44EEDE38}" dt="2024-03-19T05:37:43.204" v="519" actId="478"/>
          <ac:cxnSpMkLst>
            <pc:docMk/>
            <pc:sldMk cId="3174299720" sldId="399"/>
            <ac:cxnSpMk id="7" creationId="{144C248D-76DB-3622-739A-1CF4D056DD2C}"/>
          </ac:cxnSpMkLst>
        </pc:cxnChg>
        <pc:cxnChg chg="del">
          <ac:chgData name="代數白痴 顧" userId="316db6a4f7ef8138" providerId="LiveId" clId="{442745C5-D67C-4225-BB1B-D11A44EEDE38}" dt="2024-03-19T05:37:43.204" v="519" actId="478"/>
          <ac:cxnSpMkLst>
            <pc:docMk/>
            <pc:sldMk cId="3174299720" sldId="399"/>
            <ac:cxnSpMk id="8" creationId="{912656CF-2529-FC23-0FD0-7E5D077E8A60}"/>
          </ac:cxnSpMkLst>
        </pc:cxnChg>
        <pc:cxnChg chg="del">
          <ac:chgData name="代數白痴 顧" userId="316db6a4f7ef8138" providerId="LiveId" clId="{442745C5-D67C-4225-BB1B-D11A44EEDE38}" dt="2024-03-19T05:37:43.204" v="519" actId="478"/>
          <ac:cxnSpMkLst>
            <pc:docMk/>
            <pc:sldMk cId="3174299720" sldId="399"/>
            <ac:cxnSpMk id="9" creationId="{E68281E5-17FE-05C5-0BD4-067D2AA8EED6}"/>
          </ac:cxnSpMkLst>
        </pc:cxnChg>
        <pc:cxnChg chg="del">
          <ac:chgData name="代數白痴 顧" userId="316db6a4f7ef8138" providerId="LiveId" clId="{442745C5-D67C-4225-BB1B-D11A44EEDE38}" dt="2024-03-19T05:37:43.204" v="519" actId="478"/>
          <ac:cxnSpMkLst>
            <pc:docMk/>
            <pc:sldMk cId="3174299720" sldId="399"/>
            <ac:cxnSpMk id="10" creationId="{C2F7A603-6324-1263-F221-F200077345E6}"/>
          </ac:cxnSpMkLst>
        </pc:cxnChg>
        <pc:cxnChg chg="mod">
          <ac:chgData name="代數白痴 顧" userId="316db6a4f7ef8138" providerId="LiveId" clId="{442745C5-D67C-4225-BB1B-D11A44EEDE38}" dt="2024-03-19T05:30:19.135" v="42" actId="478"/>
          <ac:cxnSpMkLst>
            <pc:docMk/>
            <pc:sldMk cId="3174299720" sldId="399"/>
            <ac:cxnSpMk id="36" creationId="{F614FF63-F02A-FA51-C7D1-173D90CD51A5}"/>
          </ac:cxnSpMkLst>
        </pc:cxnChg>
        <pc:cxnChg chg="mod topLvl">
          <ac:chgData name="代數白痴 顧" userId="316db6a4f7ef8138" providerId="LiveId" clId="{442745C5-D67C-4225-BB1B-D11A44EEDE38}" dt="2024-03-19T06:06:38.847" v="1030" actId="164"/>
          <ac:cxnSpMkLst>
            <pc:docMk/>
            <pc:sldMk cId="3174299720" sldId="399"/>
            <ac:cxnSpMk id="48" creationId="{68834B9C-B3D8-A6AC-B94F-58DA83B014CC}"/>
          </ac:cxnSpMkLst>
        </pc:cxnChg>
        <pc:cxnChg chg="mod topLvl">
          <ac:chgData name="代數白痴 顧" userId="316db6a4f7ef8138" providerId="LiveId" clId="{442745C5-D67C-4225-BB1B-D11A44EEDE38}" dt="2024-03-19T06:06:38.847" v="1030" actId="164"/>
          <ac:cxnSpMkLst>
            <pc:docMk/>
            <pc:sldMk cId="3174299720" sldId="399"/>
            <ac:cxnSpMk id="49" creationId="{9C4233AC-1A46-39F6-E3DC-D6B90B26609F}"/>
          </ac:cxnSpMkLst>
        </pc:cxnChg>
        <pc:cxnChg chg="mod topLvl">
          <ac:chgData name="代數白痴 顧" userId="316db6a4f7ef8138" providerId="LiveId" clId="{442745C5-D67C-4225-BB1B-D11A44EEDE38}" dt="2024-03-19T06:06:38.847" v="1030" actId="164"/>
          <ac:cxnSpMkLst>
            <pc:docMk/>
            <pc:sldMk cId="3174299720" sldId="399"/>
            <ac:cxnSpMk id="50" creationId="{CE7D25A2-2479-B9C2-BE7E-7EC58120BD13}"/>
          </ac:cxnSpMkLst>
        </pc:cxnChg>
        <pc:cxnChg chg="del mod topLvl">
          <ac:chgData name="代數白痴 顧" userId="316db6a4f7ef8138" providerId="LiveId" clId="{442745C5-D67C-4225-BB1B-D11A44EEDE38}" dt="2024-03-19T06:06:13.043" v="1026" actId="478"/>
          <ac:cxnSpMkLst>
            <pc:docMk/>
            <pc:sldMk cId="3174299720" sldId="399"/>
            <ac:cxnSpMk id="51" creationId="{C9F3DEDC-6322-63C4-CAB1-E21FF8793F09}"/>
          </ac:cxnSpMkLst>
        </pc:cxnChg>
        <pc:cxnChg chg="del mod topLvl">
          <ac:chgData name="代數白痴 顧" userId="316db6a4f7ef8138" providerId="LiveId" clId="{442745C5-D67C-4225-BB1B-D11A44EEDE38}" dt="2024-03-19T06:06:13.043" v="1026" actId="478"/>
          <ac:cxnSpMkLst>
            <pc:docMk/>
            <pc:sldMk cId="3174299720" sldId="399"/>
            <ac:cxnSpMk id="53" creationId="{444023BB-18D1-01CD-06DB-1895D5E969FD}"/>
          </ac:cxnSpMkLst>
        </pc:cxnChg>
        <pc:cxnChg chg="mod topLvl">
          <ac:chgData name="代數白痴 顧" userId="316db6a4f7ef8138" providerId="LiveId" clId="{442745C5-D67C-4225-BB1B-D11A44EEDE38}" dt="2024-03-19T06:06:38.847" v="1030" actId="164"/>
          <ac:cxnSpMkLst>
            <pc:docMk/>
            <pc:sldMk cId="3174299720" sldId="399"/>
            <ac:cxnSpMk id="54" creationId="{C85B2D53-5B5A-9AC0-2275-87E619C4DFE5}"/>
          </ac:cxnSpMkLst>
        </pc:cxnChg>
        <pc:cxnChg chg="del mod topLvl">
          <ac:chgData name="代數白痴 顧" userId="316db6a4f7ef8138" providerId="LiveId" clId="{442745C5-D67C-4225-BB1B-D11A44EEDE38}" dt="2024-03-19T06:06:13.043" v="1026" actId="478"/>
          <ac:cxnSpMkLst>
            <pc:docMk/>
            <pc:sldMk cId="3174299720" sldId="399"/>
            <ac:cxnSpMk id="57" creationId="{BBE40EEF-E9C8-D9EB-1A72-07253B7625B9}"/>
          </ac:cxnSpMkLst>
        </pc:cxnChg>
      </pc:sldChg>
      <pc:sldChg chg="addSp delSp modSp add del mod modTransition">
        <pc:chgData name="代數白痴 顧" userId="316db6a4f7ef8138" providerId="LiveId" clId="{442745C5-D67C-4225-BB1B-D11A44EEDE38}" dt="2024-03-19T06:06:50.463" v="1031" actId="2696"/>
        <pc:sldMkLst>
          <pc:docMk/>
          <pc:sldMk cId="3436219919" sldId="400"/>
        </pc:sldMkLst>
        <pc:picChg chg="add del mod">
          <ac:chgData name="代數白痴 顧" userId="316db6a4f7ef8138" providerId="LiveId" clId="{442745C5-D67C-4225-BB1B-D11A44EEDE38}" dt="2024-03-19T06:00:20.894" v="529" actId="21"/>
          <ac:picMkLst>
            <pc:docMk/>
            <pc:sldMk cId="3436219919" sldId="400"/>
            <ac:picMk id="8" creationId="{0626D055-4366-ECAC-F715-66AC61C81E3C}"/>
          </ac:picMkLst>
        </pc:picChg>
        <pc:inkChg chg="add del">
          <ac:chgData name="代數白痴 顧" userId="316db6a4f7ef8138" providerId="LiveId" clId="{442745C5-D67C-4225-BB1B-D11A44EEDE38}" dt="2024-03-19T05:53:46.585" v="526" actId="478"/>
          <ac:inkMkLst>
            <pc:docMk/>
            <pc:sldMk cId="3436219919" sldId="400"/>
            <ac:inkMk id="2" creationId="{0E70BE2B-EF99-BB09-64A1-C7909DF7BD82}"/>
          </ac:inkMkLst>
        </pc:ink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497173BF-A44F-43FB-BAA8-DB7D9A75E0C2}"/>
    <pc:docChg chg="custSel modSld">
      <pc:chgData name="代數白痴 顧" userId="316db6a4f7ef8138" providerId="LiveId" clId="{497173BF-A44F-43FB-BAA8-DB7D9A75E0C2}" dt="2023-11-23T09:34:11.177" v="2" actId="478"/>
      <pc:docMkLst>
        <pc:docMk/>
      </pc:docMkLst>
      <pc:sldChg chg="addSp delSp modSp mod delAnim">
        <pc:chgData name="代數白痴 顧" userId="316db6a4f7ef8138" providerId="LiveId" clId="{497173BF-A44F-43FB-BAA8-DB7D9A75E0C2}" dt="2023-11-23T09:34:11.177" v="2" actId="478"/>
        <pc:sldMkLst>
          <pc:docMk/>
          <pc:sldMk cId="2267038628" sldId="392"/>
        </pc:sldMkLst>
        <pc:picChg chg="add del mod">
          <ac:chgData name="代數白痴 顧" userId="316db6a4f7ef8138" providerId="LiveId" clId="{497173BF-A44F-43FB-BAA8-DB7D9A75E0C2}" dt="2023-11-23T09:34:07.183" v="1" actId="478"/>
          <ac:picMkLst>
            <pc:docMk/>
            <pc:sldMk cId="2267038628" sldId="392"/>
            <ac:picMk id="8" creationId="{0455EF38-BEE3-5239-B166-662EB090E236}"/>
          </ac:picMkLst>
        </pc:picChg>
        <pc:inkChg chg="add del">
          <ac:chgData name="代數白痴 顧" userId="316db6a4f7ef8138" providerId="LiveId" clId="{497173BF-A44F-43FB-BAA8-DB7D9A75E0C2}" dt="2023-11-23T09:34:11.177" v="2" actId="478"/>
          <ac:inkMkLst>
            <pc:docMk/>
            <pc:sldMk cId="2267038628" sldId="392"/>
            <ac:inkMk id="7" creationId="{CAC51BA1-C6C1-A814-D428-B1E21B0629EC}"/>
          </ac:inkMkLst>
        </pc:inkChg>
      </pc:sldChg>
    </pc:docChg>
  </pc:docChgLst>
  <pc:docChgLst>
    <pc:chgData name="代數白痴 顧" userId="316db6a4f7ef8138" providerId="LiveId" clId="{79D0A23B-EC0C-4CBB-A07A-758E299895E9}"/>
    <pc:docChg chg="custSel addSld delSld modSld">
      <pc:chgData name="代數白痴 顧" userId="316db6a4f7ef8138" providerId="LiveId" clId="{79D0A23B-EC0C-4CBB-A07A-758E299895E9}" dt="2023-12-15T02:45:06.385" v="1872" actId="2696"/>
      <pc:docMkLst>
        <pc:docMk/>
      </pc:docMkLst>
      <pc:sldChg chg="addSp delSp modSp mod">
        <pc:chgData name="代數白痴 顧" userId="316db6a4f7ef8138" providerId="LiveId" clId="{79D0A23B-EC0C-4CBB-A07A-758E299895E9}" dt="2023-12-15T02:45:01.464" v="1871" actId="164"/>
        <pc:sldMkLst>
          <pc:docMk/>
          <pc:sldMk cId="2654160764" sldId="397"/>
        </pc:sldMkLst>
        <pc:spChg chg="mod">
          <ac:chgData name="代數白痴 顧" userId="316db6a4f7ef8138" providerId="LiveId" clId="{79D0A23B-EC0C-4CBB-A07A-758E299895E9}" dt="2023-12-15T02:17:25.277" v="403" actId="113"/>
          <ac:spMkLst>
            <pc:docMk/>
            <pc:sldMk cId="2654160764" sldId="397"/>
            <ac:spMk id="6" creationId="{8D8544B7-409C-959B-0A1B-5A3E31FF14C1}"/>
          </ac:spMkLst>
        </pc:spChg>
        <pc:spChg chg="add del mod">
          <ac:chgData name="代數白痴 顧" userId="316db6a4f7ef8138" providerId="LiveId" clId="{79D0A23B-EC0C-4CBB-A07A-758E299895E9}" dt="2023-12-15T02:20:29.601" v="1226" actId="478"/>
          <ac:spMkLst>
            <pc:docMk/>
            <pc:sldMk cId="2654160764" sldId="397"/>
            <ac:spMk id="21" creationId="{4DFC2A0C-219A-B357-0C43-24095DFFD9EC}"/>
          </ac:spMkLst>
        </pc:spChg>
        <pc:spChg chg="mod">
          <ac:chgData name="代數白痴 顧" userId="316db6a4f7ef8138" providerId="LiveId" clId="{79D0A23B-EC0C-4CBB-A07A-758E299895E9}" dt="2023-12-15T02:13:26.083" v="28" actId="20577"/>
          <ac:spMkLst>
            <pc:docMk/>
            <pc:sldMk cId="2654160764" sldId="397"/>
            <ac:spMk id="23" creationId="{00000000-0000-0000-0000-000000000000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24" creationId="{15F63FD9-4909-3ADC-3228-891240DAD282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28" creationId="{093521CA-8655-42E0-89E7-F1E7A1B22C00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30" creationId="{33FB050E-5BB1-CEAF-93CD-9BC54960FFF6}"/>
          </ac:spMkLst>
        </pc:spChg>
        <pc:spChg chg="add del">
          <ac:chgData name="代數白痴 顧" userId="316db6a4f7ef8138" providerId="LiveId" clId="{79D0A23B-EC0C-4CBB-A07A-758E299895E9}" dt="2023-12-15T02:21:55.377" v="1233" actId="478"/>
          <ac:spMkLst>
            <pc:docMk/>
            <pc:sldMk cId="2654160764" sldId="397"/>
            <ac:spMk id="32" creationId="{22D11979-7C41-1CA4-F266-4233DF613DF5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5" creationId="{E3FEB93D-E400-3887-5CEC-1E578EB30AE7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6" creationId="{FAAEA8CE-6D0F-FA66-BAA2-31A81E28BAE2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7" creationId="{8919BCD0-6A40-28EB-E48D-A6F04459C348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8" creationId="{E27798AE-E43F-37AC-E3A5-39C255F9B1A9}"/>
          </ac:spMkLst>
        </pc:spChg>
        <pc:spChg chg="del mod">
          <ac:chgData name="代數白痴 顧" userId="316db6a4f7ef8138" providerId="LiveId" clId="{79D0A23B-EC0C-4CBB-A07A-758E299895E9}" dt="2023-12-15T02:26:27.335" v="1264" actId="478"/>
          <ac:spMkLst>
            <pc:docMk/>
            <pc:sldMk cId="2654160764" sldId="397"/>
            <ac:spMk id="40" creationId="{CAF28F18-687D-9E27-6013-9A9C66F8C4EA}"/>
          </ac:spMkLst>
        </pc:spChg>
        <pc:spChg chg="del mod">
          <ac:chgData name="代數白痴 顧" userId="316db6a4f7ef8138" providerId="LiveId" clId="{79D0A23B-EC0C-4CBB-A07A-758E299895E9}" dt="2023-12-15T02:26:27.335" v="1264" actId="478"/>
          <ac:spMkLst>
            <pc:docMk/>
            <pc:sldMk cId="2654160764" sldId="397"/>
            <ac:spMk id="41" creationId="{671C4AF4-21AC-5A1D-B5C4-716EE41B4E9C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43" creationId="{62AE1175-5AEC-824F-776E-FE98460632D4}"/>
          </ac:spMkLst>
        </pc:spChg>
        <pc:spChg chg="add mod">
          <ac:chgData name="代數白痴 顧" userId="316db6a4f7ef8138" providerId="LiveId" clId="{79D0A23B-EC0C-4CBB-A07A-758E299895E9}" dt="2023-12-15T02:28:35.582" v="1308" actId="1076"/>
          <ac:spMkLst>
            <pc:docMk/>
            <pc:sldMk cId="2654160764" sldId="397"/>
            <ac:spMk id="44" creationId="{9BF3A75E-EB90-1A8F-C22C-9FA12ECCD10F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45" creationId="{9979E3D7-B330-46D6-DC26-7349354D25CA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6" creationId="{8839656C-B7BC-9EC0-FE08-8D8F09F02575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7" creationId="{F055561D-4CC3-A1B1-1634-8BD935710119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8" creationId="{2D93FDA0-DF5C-6060-3704-113624D261BC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9" creationId="{5D33667F-D659-4593-B99B-EBCAFD8CDED7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0" creationId="{C6C90473-3CA4-7472-B891-75FB1912AA75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1" creationId="{CEFB8D5A-B8A2-B055-1F44-3D22903E1727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2" creationId="{1748BAAC-415A-15E5-DFF5-C424644521B6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3" creationId="{C2C7BCFE-74C8-A028-EE7E-9C3F5BF952EF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5" creationId="{7C6B93C2-89E1-BCC7-C652-E8A925F8CF1B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6" creationId="{6CFE313B-2D15-F6CC-954B-4D4E67A79E8C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7" creationId="{B6F040E5-A8C4-2725-E719-855F2179E5E9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8" creationId="{2313F2C8-D1F6-CE14-5ECC-0F0A32E926E6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9" creationId="{5382A82A-EF79-FE6C-B226-3BCAA337695C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60" creationId="{B6AF77F9-590E-243B-1464-5E3D05CD7A59}"/>
          </ac:spMkLst>
        </pc:spChg>
        <pc:spChg chg="add mod">
          <ac:chgData name="代數白痴 顧" userId="316db6a4f7ef8138" providerId="LiveId" clId="{79D0A23B-EC0C-4CBB-A07A-758E299895E9}" dt="2023-12-15T02:29:34.053" v="1321" actId="1076"/>
          <ac:spMkLst>
            <pc:docMk/>
            <pc:sldMk cId="2654160764" sldId="397"/>
            <ac:spMk id="61" creationId="{917F89B2-56AE-1E87-6960-03C891FE8B5B}"/>
          </ac:spMkLst>
        </pc:spChg>
        <pc:spChg chg="add mod">
          <ac:chgData name="代數白痴 顧" userId="316db6a4f7ef8138" providerId="LiveId" clId="{79D0A23B-EC0C-4CBB-A07A-758E299895E9}" dt="2023-12-15T02:29:38.110" v="1322" actId="1076"/>
          <ac:spMkLst>
            <pc:docMk/>
            <pc:sldMk cId="2654160764" sldId="397"/>
            <ac:spMk id="62" creationId="{F5E96C5F-5850-AF92-7B2A-2E227F2F31F7}"/>
          </ac:spMkLst>
        </pc:spChg>
        <pc:spChg chg="add mod">
          <ac:chgData name="代數白痴 顧" userId="316db6a4f7ef8138" providerId="LiveId" clId="{79D0A23B-EC0C-4CBB-A07A-758E299895E9}" dt="2023-12-15T02:28:57.207" v="1312" actId="1076"/>
          <ac:spMkLst>
            <pc:docMk/>
            <pc:sldMk cId="2654160764" sldId="397"/>
            <ac:spMk id="66" creationId="{EFA8AE7E-C860-F46C-F564-246A6CC04AFF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67" creationId="{1913BA7F-B59C-A613-382A-185D272180E8}"/>
          </ac:spMkLst>
        </pc:spChg>
        <pc:spChg chg="add mod">
          <ac:chgData name="代數白痴 顧" userId="316db6a4f7ef8138" providerId="LiveId" clId="{79D0A23B-EC0C-4CBB-A07A-758E299895E9}" dt="2023-12-15T02:29:12.855" v="1318" actId="1076"/>
          <ac:spMkLst>
            <pc:docMk/>
            <pc:sldMk cId="2654160764" sldId="397"/>
            <ac:spMk id="68" creationId="{C0E4C477-00A9-F074-D523-55735252469B}"/>
          </ac:spMkLst>
        </pc:spChg>
        <pc:spChg chg="add mod">
          <ac:chgData name="代數白痴 顧" userId="316db6a4f7ef8138" providerId="LiveId" clId="{79D0A23B-EC0C-4CBB-A07A-758E299895E9}" dt="2023-12-15T02:29:22.158" v="1319" actId="1076"/>
          <ac:spMkLst>
            <pc:docMk/>
            <pc:sldMk cId="2654160764" sldId="397"/>
            <ac:spMk id="69" creationId="{26211D21-4DA1-085E-BD99-DC9EE7D2B727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70" creationId="{452C7F46-59A1-3FFC-DE1E-094D91EDA086}"/>
          </ac:spMkLst>
        </pc:spChg>
        <pc:spChg chg="add mod">
          <ac:chgData name="代數白痴 顧" userId="316db6a4f7ef8138" providerId="LiveId" clId="{79D0A23B-EC0C-4CBB-A07A-758E299895E9}" dt="2023-12-15T02:29:05.876" v="1317" actId="1037"/>
          <ac:spMkLst>
            <pc:docMk/>
            <pc:sldMk cId="2654160764" sldId="397"/>
            <ac:spMk id="71" creationId="{9F640B70-077D-2FE1-DFAC-CEF31E1E7337}"/>
          </ac:spMkLst>
        </pc:spChg>
        <pc:spChg chg="add mod">
          <ac:chgData name="代數白痴 顧" userId="316db6a4f7ef8138" providerId="LiveId" clId="{79D0A23B-EC0C-4CBB-A07A-758E299895E9}" dt="2023-12-15T02:29:27.999" v="1320" actId="1076"/>
          <ac:spMkLst>
            <pc:docMk/>
            <pc:sldMk cId="2654160764" sldId="397"/>
            <ac:spMk id="72" creationId="{1BCFD829-9EA0-59F4-A579-30DD466655F3}"/>
          </ac:spMkLst>
        </pc:spChg>
        <pc:spChg chg="add mod">
          <ac:chgData name="代數白痴 顧" userId="316db6a4f7ef8138" providerId="LiveId" clId="{79D0A23B-EC0C-4CBB-A07A-758E299895E9}" dt="2023-12-15T02:30:36.982" v="1336" actId="1076"/>
          <ac:spMkLst>
            <pc:docMk/>
            <pc:sldMk cId="2654160764" sldId="397"/>
            <ac:spMk id="73" creationId="{E43E4E20-DBED-3362-AB9C-4EDAB9C4BE2E}"/>
          </ac:spMkLst>
        </pc:spChg>
        <pc:spChg chg="add mod">
          <ac:chgData name="代數白痴 顧" userId="316db6a4f7ef8138" providerId="LiveId" clId="{79D0A23B-EC0C-4CBB-A07A-758E299895E9}" dt="2023-12-15T02:30:34.262" v="1335" actId="1076"/>
          <ac:spMkLst>
            <pc:docMk/>
            <pc:sldMk cId="2654160764" sldId="397"/>
            <ac:spMk id="74" creationId="{5EF6224E-6620-22D8-1916-4BD9D1BDA85E}"/>
          </ac:spMkLst>
        </pc:spChg>
        <pc:spChg chg="add mod">
          <ac:chgData name="代數白痴 顧" userId="316db6a4f7ef8138" providerId="LiveId" clId="{79D0A23B-EC0C-4CBB-A07A-758E299895E9}" dt="2023-12-15T02:29:57.662" v="1325" actId="1076"/>
          <ac:spMkLst>
            <pc:docMk/>
            <pc:sldMk cId="2654160764" sldId="397"/>
            <ac:spMk id="76" creationId="{A199CF7C-AEAF-BFA0-848B-F6F864ECC827}"/>
          </ac:spMkLst>
        </pc:spChg>
        <pc:spChg chg="add mod">
          <ac:chgData name="代數白痴 顧" userId="316db6a4f7ef8138" providerId="LiveId" clId="{79D0A23B-EC0C-4CBB-A07A-758E299895E9}" dt="2023-12-15T02:30:01.462" v="1326" actId="1076"/>
          <ac:spMkLst>
            <pc:docMk/>
            <pc:sldMk cId="2654160764" sldId="397"/>
            <ac:spMk id="78" creationId="{6B8D44F8-F924-5D70-E087-EABA6808DE8F}"/>
          </ac:spMkLst>
        </pc:spChg>
        <pc:spChg chg="add mod">
          <ac:chgData name="代數白痴 顧" userId="316db6a4f7ef8138" providerId="LiveId" clId="{79D0A23B-EC0C-4CBB-A07A-758E299895E9}" dt="2023-12-15T02:30:05.391" v="1327" actId="1076"/>
          <ac:spMkLst>
            <pc:docMk/>
            <pc:sldMk cId="2654160764" sldId="397"/>
            <ac:spMk id="79" creationId="{3250D9DA-255C-DF42-EE55-19A244E921BA}"/>
          </ac:spMkLst>
        </pc:spChg>
        <pc:spChg chg="add mod">
          <ac:chgData name="代數白痴 顧" userId="316db6a4f7ef8138" providerId="LiveId" clId="{79D0A23B-EC0C-4CBB-A07A-758E299895E9}" dt="2023-12-15T02:30:20.862" v="1333" actId="1038"/>
          <ac:spMkLst>
            <pc:docMk/>
            <pc:sldMk cId="2654160764" sldId="397"/>
            <ac:spMk id="80" creationId="{F379688E-D59E-1E01-48BB-4A72EB9EBBD1}"/>
          </ac:spMkLst>
        </pc:spChg>
        <pc:spChg chg="add mod">
          <ac:chgData name="代數白痴 顧" userId="316db6a4f7ef8138" providerId="LiveId" clId="{79D0A23B-EC0C-4CBB-A07A-758E299895E9}" dt="2023-12-15T02:30:29.567" v="1334" actId="1076"/>
          <ac:spMkLst>
            <pc:docMk/>
            <pc:sldMk cId="2654160764" sldId="397"/>
            <ac:spMk id="81" creationId="{60578709-BD20-3965-0A98-91B7FD9843FF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4" creationId="{7277D746-1132-0354-25F0-3E2A865F4E6E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5" creationId="{D7246926-3090-D9CE-542E-E9DFE29C55D3}"/>
          </ac:spMkLst>
        </pc:spChg>
        <pc:spChg chg="add mod or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6" creationId="{9F6BBB4B-B723-89CD-0A6E-27AD11135627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7" creationId="{C2C21A48-F3C9-C811-BED7-2E3107717662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8" creationId="{263B299E-2953-6003-6929-321D8EDB5B7E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9" creationId="{D228C810-D964-E19F-9AC3-6798E30DB68D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5" creationId="{FB77345D-46D3-EB37-B2D0-8900CA0FC239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6" creationId="{206467DB-014A-78F4-3E5D-14652E606D5F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7" creationId="{31D55897-A67D-A9C4-9481-017D571380D9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8" creationId="{BF87447F-C914-87DA-0F8A-39D9F332C532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9" creationId="{B1911823-D53E-43F4-DE26-EB4EB41DCB2E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104" creationId="{CEDA30BB-6B34-65B6-4A71-26C96989D0A2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105" creationId="{066A8EDB-A495-D0BA-D098-3C1F596AA305}"/>
          </ac:spMkLst>
        </pc:spChg>
        <pc:grpChg chg="add mod">
          <ac:chgData name="代數白痴 顧" userId="316db6a4f7ef8138" providerId="LiveId" clId="{79D0A23B-EC0C-4CBB-A07A-758E299895E9}" dt="2023-12-15T02:28:30.591" v="1307" actId="1076"/>
          <ac:grpSpMkLst>
            <pc:docMk/>
            <pc:sldMk cId="2654160764" sldId="397"/>
            <ac:grpSpMk id="63" creationId="{26BEA494-5C7A-7406-E8AD-83C1D7BC3A2E}"/>
          </ac:grpSpMkLst>
        </pc:grpChg>
        <pc:grpChg chg="del">
          <ac:chgData name="代數白痴 顧" userId="316db6a4f7ef8138" providerId="LiveId" clId="{79D0A23B-EC0C-4CBB-A07A-758E299895E9}" dt="2023-12-15T02:30:51.576" v="1337" actId="478"/>
          <ac:grpSpMkLst>
            <pc:docMk/>
            <pc:sldMk cId="2654160764" sldId="397"/>
            <ac:grpSpMk id="102" creationId="{FFA74901-1D11-72B7-EBE3-0692E2C213EF}"/>
          </ac:grpSpMkLst>
        </pc:grpChg>
        <pc:grpChg chg="del">
          <ac:chgData name="代數白痴 顧" userId="316db6a4f7ef8138" providerId="LiveId" clId="{79D0A23B-EC0C-4CBB-A07A-758E299895E9}" dt="2023-12-15T02:14:02.094" v="50" actId="478"/>
          <ac:grpSpMkLst>
            <pc:docMk/>
            <pc:sldMk cId="2654160764" sldId="397"/>
            <ac:grpSpMk id="103" creationId="{D9A3DF3E-AAEA-73DD-657A-52DF77F0E512}"/>
          </ac:grpSpMkLst>
        </pc:grpChg>
        <pc:grpChg chg="add mod">
          <ac:chgData name="代數白痴 顧" userId="316db6a4f7ef8138" providerId="LiveId" clId="{79D0A23B-EC0C-4CBB-A07A-758E299895E9}" dt="2023-12-15T02:45:01.464" v="1871" actId="164"/>
          <ac:grpSpMkLst>
            <pc:docMk/>
            <pc:sldMk cId="2654160764" sldId="397"/>
            <ac:grpSpMk id="111" creationId="{2B014604-E58E-1C7E-6F14-2E1E483CC85B}"/>
          </ac:grpSpMkLst>
        </pc:grpChg>
        <pc:graphicFrameChg chg="del">
          <ac:chgData name="代數白痴 顧" userId="316db6a4f7ef8138" providerId="LiveId" clId="{79D0A23B-EC0C-4CBB-A07A-758E299895E9}" dt="2023-12-15T02:13:42.680" v="40" actId="478"/>
          <ac:graphicFrameMkLst>
            <pc:docMk/>
            <pc:sldMk cId="2654160764" sldId="397"/>
            <ac:graphicFrameMk id="2" creationId="{2E43B9F9-7981-BAD9-7321-9FE119847490}"/>
          </ac:graphicFrameMkLst>
        </pc:graphicFrameChg>
        <pc:graphicFrameChg chg="del">
          <ac:chgData name="代數白痴 顧" userId="316db6a4f7ef8138" providerId="LiveId" clId="{79D0A23B-EC0C-4CBB-A07A-758E299895E9}" dt="2023-12-15T02:13:41.742" v="39" actId="478"/>
          <ac:graphicFrameMkLst>
            <pc:docMk/>
            <pc:sldMk cId="2654160764" sldId="397"/>
            <ac:graphicFrameMk id="3" creationId="{3604DBEF-FFB9-3C59-5CBA-0B5A65605745}"/>
          </ac:graphicFrameMkLst>
        </pc:graphicFrameChg>
        <pc:graphicFrameChg chg="add mod">
          <ac:chgData name="代數白痴 顧" userId="316db6a4f7ef8138" providerId="LiveId" clId="{79D0A23B-EC0C-4CBB-A07A-758E299895E9}" dt="2023-12-15T02:45:01.464" v="1871" actId="164"/>
          <ac:graphicFrameMkLst>
            <pc:docMk/>
            <pc:sldMk cId="2654160764" sldId="397"/>
            <ac:graphicFrameMk id="106" creationId="{EECB62D5-97A5-7F77-66D8-E47A4426D1C7}"/>
          </ac:graphicFrameMkLst>
        </pc:graphicFrameChg>
        <pc:picChg chg="add del mod">
          <ac:chgData name="代數白痴 顧" userId="316db6a4f7ef8138" providerId="LiveId" clId="{79D0A23B-EC0C-4CBB-A07A-758E299895E9}" dt="2023-12-15T02:26:31.204" v="1265" actId="478"/>
          <ac:picMkLst>
            <pc:docMk/>
            <pc:sldMk cId="2654160764" sldId="397"/>
            <ac:picMk id="20" creationId="{0200AEC8-8B4A-4EFF-D3CE-3E6F59B9E69D}"/>
          </ac:picMkLst>
        </pc:picChg>
        <pc:picChg chg="add del mod ord">
          <ac:chgData name="代數白痴 顧" userId="316db6a4f7ef8138" providerId="LiveId" clId="{79D0A23B-EC0C-4CBB-A07A-758E299895E9}" dt="2023-12-15T02:40:00.572" v="1372" actId="478"/>
          <ac:picMkLst>
            <pc:docMk/>
            <pc:sldMk cId="2654160764" sldId="397"/>
            <ac:picMk id="83" creationId="{872B5F96-5C72-150C-BACE-476D61BF90C3}"/>
          </ac:picMkLst>
        </pc:picChg>
        <pc:cxnChg chg="add mod">
          <ac:chgData name="代數白痴 顧" userId="316db6a4f7ef8138" providerId="LiveId" clId="{79D0A23B-EC0C-4CBB-A07A-758E299895E9}" dt="2023-12-15T02:18:14.463" v="748" actId="1038"/>
          <ac:cxnSpMkLst>
            <pc:docMk/>
            <pc:sldMk cId="2654160764" sldId="397"/>
            <ac:cxnSpMk id="4" creationId="{0D39339E-7AAE-4F40-B24D-C3DD66E3C0F8}"/>
          </ac:cxnSpMkLst>
        </pc:cxnChg>
        <pc:cxnChg chg="mod">
          <ac:chgData name="代數白痴 顧" userId="316db6a4f7ef8138" providerId="LiveId" clId="{79D0A23B-EC0C-4CBB-A07A-758E299895E9}" dt="2023-12-15T02:17:37.222" v="469" actId="1038"/>
          <ac:cxnSpMkLst>
            <pc:docMk/>
            <pc:sldMk cId="2654160764" sldId="397"/>
            <ac:cxnSpMk id="5" creationId="{43D75110-50A2-3167-2932-8F66EA5013CB}"/>
          </ac:cxnSpMkLst>
        </pc:cxnChg>
        <pc:cxnChg chg="mod">
          <ac:chgData name="代數白痴 顧" userId="316db6a4f7ef8138" providerId="LiveId" clId="{79D0A23B-EC0C-4CBB-A07A-758E299895E9}" dt="2023-12-15T02:17:52.365" v="596" actId="1038"/>
          <ac:cxnSpMkLst>
            <pc:docMk/>
            <pc:sldMk cId="2654160764" sldId="397"/>
            <ac:cxnSpMk id="7" creationId="{D94F53A1-3E8B-CF9B-D48F-A535F7111629}"/>
          </ac:cxnSpMkLst>
        </pc:cxnChg>
        <pc:cxnChg chg="add mod">
          <ac:chgData name="代數白痴 顧" userId="316db6a4f7ef8138" providerId="LiveId" clId="{79D0A23B-EC0C-4CBB-A07A-758E299895E9}" dt="2023-12-15T02:18:26.465" v="801" actId="1037"/>
          <ac:cxnSpMkLst>
            <pc:docMk/>
            <pc:sldMk cId="2654160764" sldId="397"/>
            <ac:cxnSpMk id="8" creationId="{58318916-E520-8818-1648-3FED3B05D594}"/>
          </ac:cxnSpMkLst>
        </pc:cxnChg>
        <pc:cxnChg chg="mod">
          <ac:chgData name="代數白痴 顧" userId="316db6a4f7ef8138" providerId="LiveId" clId="{79D0A23B-EC0C-4CBB-A07A-758E299895E9}" dt="2023-12-15T02:18:02.540" v="704" actId="1037"/>
          <ac:cxnSpMkLst>
            <pc:docMk/>
            <pc:sldMk cId="2654160764" sldId="397"/>
            <ac:cxnSpMk id="9" creationId="{0A2D2D9C-B5F4-E0C1-0CFA-F55E4EDABF41}"/>
          </ac:cxnSpMkLst>
        </pc:cxnChg>
        <pc:cxnChg chg="add mod">
          <ac:chgData name="代數白痴 顧" userId="316db6a4f7ef8138" providerId="LiveId" clId="{79D0A23B-EC0C-4CBB-A07A-758E299895E9}" dt="2023-12-15T02:18:37.723" v="902" actId="1037"/>
          <ac:cxnSpMkLst>
            <pc:docMk/>
            <pc:sldMk cId="2654160764" sldId="397"/>
            <ac:cxnSpMk id="10" creationId="{11F817A9-FD76-BC60-DE90-8734EDEBC3AD}"/>
          </ac:cxnSpMkLst>
        </pc:cxnChg>
        <pc:cxnChg chg="mod">
          <ac:chgData name="代數白痴 顧" userId="316db6a4f7ef8138" providerId="LiveId" clId="{79D0A23B-EC0C-4CBB-A07A-758E299895E9}" dt="2023-12-15T02:18:17.341" v="750" actId="1038"/>
          <ac:cxnSpMkLst>
            <pc:docMk/>
            <pc:sldMk cId="2654160764" sldId="397"/>
            <ac:cxnSpMk id="12" creationId="{FDD93B0D-D5D8-0C37-54F0-0E4024A03022}"/>
          </ac:cxnSpMkLst>
        </pc:cxnChg>
        <pc:cxnChg chg="add mod">
          <ac:chgData name="代數白痴 顧" userId="316db6a4f7ef8138" providerId="LiveId" clId="{79D0A23B-EC0C-4CBB-A07A-758E299895E9}" dt="2023-12-15T02:18:43.284" v="946" actId="1037"/>
          <ac:cxnSpMkLst>
            <pc:docMk/>
            <pc:sldMk cId="2654160764" sldId="397"/>
            <ac:cxnSpMk id="13" creationId="{5ED85EB8-7DEF-525A-EC66-5E095FD04B1A}"/>
          </ac:cxnSpMkLst>
        </pc:cxnChg>
        <pc:cxnChg chg="add mod">
          <ac:chgData name="代數白痴 顧" userId="316db6a4f7ef8138" providerId="LiveId" clId="{79D0A23B-EC0C-4CBB-A07A-758E299895E9}" dt="2023-12-15T02:18:49.191" v="996" actId="1037"/>
          <ac:cxnSpMkLst>
            <pc:docMk/>
            <pc:sldMk cId="2654160764" sldId="397"/>
            <ac:cxnSpMk id="15" creationId="{F5DA11AC-E0D7-0E55-E79A-A33D2A489621}"/>
          </ac:cxnSpMkLst>
        </pc:cxnChg>
        <pc:cxnChg chg="add mod">
          <ac:chgData name="代數白痴 顧" userId="316db6a4f7ef8138" providerId="LiveId" clId="{79D0A23B-EC0C-4CBB-A07A-758E299895E9}" dt="2023-12-15T02:18:55.982" v="1052" actId="1037"/>
          <ac:cxnSpMkLst>
            <pc:docMk/>
            <pc:sldMk cId="2654160764" sldId="397"/>
            <ac:cxnSpMk id="16" creationId="{D9FC7BAF-F66B-FF87-02E2-602F5738488B}"/>
          </ac:cxnSpMkLst>
        </pc:cxnChg>
        <pc:cxnChg chg="add mod">
          <ac:chgData name="代數白痴 顧" userId="316db6a4f7ef8138" providerId="LiveId" clId="{79D0A23B-EC0C-4CBB-A07A-758E299895E9}" dt="2023-12-15T02:19:07.172" v="1219" actId="1037"/>
          <ac:cxnSpMkLst>
            <pc:docMk/>
            <pc:sldMk cId="2654160764" sldId="397"/>
            <ac:cxnSpMk id="17" creationId="{172ACAA4-1D04-75FD-4784-DFA0879E3A18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79D0A23B-EC0C-4CBB-A07A-758E299895E9}" dt="2023-12-15T02:28:22.607" v="1305" actId="164"/>
          <ac:cxnSpMkLst>
            <pc:docMk/>
            <pc:sldMk cId="2654160764" sldId="397"/>
            <ac:cxnSpMk id="26" creationId="{D076CB7B-6009-94F5-20AB-2286ECAF59CD}"/>
          </ac:cxnSpMkLst>
        </pc:cxnChg>
        <pc:cxnChg chg="add del">
          <ac:chgData name="代數白痴 顧" userId="316db6a4f7ef8138" providerId="LiveId" clId="{79D0A23B-EC0C-4CBB-A07A-758E299895E9}" dt="2023-12-15T02:22:10.212" v="1235" actId="478"/>
          <ac:cxnSpMkLst>
            <pc:docMk/>
            <pc:sldMk cId="2654160764" sldId="397"/>
            <ac:cxnSpMk id="34" creationId="{73CC641E-37C8-1412-BA57-68780C486BDD}"/>
          </ac:cxnSpMkLst>
        </pc:cxnChg>
        <pc:cxnChg chg="add mod">
          <ac:chgData name="代數白痴 顧" userId="316db6a4f7ef8138" providerId="LiveId" clId="{79D0A23B-EC0C-4CBB-A07A-758E299895E9}" dt="2023-12-15T02:28:22.607" v="1305" actId="164"/>
          <ac:cxnSpMkLst>
            <pc:docMk/>
            <pc:sldMk cId="2654160764" sldId="397"/>
            <ac:cxnSpMk id="42" creationId="{31BA14CC-8607-0C94-6CF0-B578429A3261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">
          <ac:chgData name="代數白痴 顧" userId="316db6a4f7ef8138" providerId="LiveId" clId="{79D0A23B-EC0C-4CBB-A07A-758E299895E9}" dt="2023-12-15T02:44:49.566" v="1870" actId="478"/>
          <ac:cxnSpMkLst>
            <pc:docMk/>
            <pc:sldMk cId="2654160764" sldId="397"/>
            <ac:cxnSpMk id="64" creationId="{DA7DEB60-4C22-B6AD-AF04-0178410BD933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65" creationId="{73F7550F-29D7-5006-06C9-EEA490EFA31C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7" creationId="{9FFE03D3-4558-06C2-2FBF-13343110D7F4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8" creationId="{30DA57B4-43F1-4F4E-F929-36342BDF1B14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9" creationId="{B198E87E-E7B1-2564-1EC8-61010A38B1D7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10" creationId="{6DAA4069-4AB7-5713-3A86-03E3FB3BB058}"/>
          </ac:cxnSpMkLst>
        </pc:cxnChg>
      </pc:sldChg>
      <pc:sldChg chg="add del">
        <pc:chgData name="代數白痴 顧" userId="316db6a4f7ef8138" providerId="LiveId" clId="{79D0A23B-EC0C-4CBB-A07A-758E299895E9}" dt="2023-12-15T02:45:06.385" v="1872" actId="2696"/>
        <pc:sldMkLst>
          <pc:docMk/>
          <pc:sldMk cId="1058869689" sldId="398"/>
        </pc:sldMkLst>
      </pc:sldChg>
      <pc:sldChg chg="add del">
        <pc:chgData name="代數白痴 顧" userId="316db6a4f7ef8138" providerId="LiveId" clId="{79D0A23B-EC0C-4CBB-A07A-758E299895E9}" dt="2023-12-15T02:45:06.385" v="1872" actId="2696"/>
        <pc:sldMkLst>
          <pc:docMk/>
          <pc:sldMk cId="1544837956" sldId="399"/>
        </pc:sldMkLst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C7A5C595-6C01-451D-B775-406B70834A8A}"/>
    <pc:docChg chg="custSel addSld delSld modSld">
      <pc:chgData name="代數白痴 顧" userId="316db6a4f7ef8138" providerId="LiveId" clId="{C7A5C595-6C01-451D-B775-406B70834A8A}" dt="2024-03-07T00:18:33.725" v="1029" actId="2696"/>
      <pc:docMkLst>
        <pc:docMk/>
      </pc:docMkLst>
      <pc:sldChg chg="del">
        <pc:chgData name="代數白痴 顧" userId="316db6a4f7ef8138" providerId="LiveId" clId="{C7A5C595-6C01-451D-B775-406B70834A8A}" dt="2024-03-07T00:18:33.725" v="1029" actId="2696"/>
        <pc:sldMkLst>
          <pc:docMk/>
          <pc:sldMk cId="2654160764" sldId="397"/>
        </pc:sldMkLst>
      </pc:sldChg>
      <pc:sldChg chg="addSp delSp modSp add mod">
        <pc:chgData name="代數白痴 顧" userId="316db6a4f7ef8138" providerId="LiveId" clId="{C7A5C595-6C01-451D-B775-406B70834A8A}" dt="2024-03-07T00:18:19.311" v="1027" actId="1035"/>
        <pc:sldMkLst>
          <pc:docMk/>
          <pc:sldMk cId="2794326291" sldId="398"/>
        </pc:sldMkLst>
        <pc:spChg chg="mod">
          <ac:chgData name="代數白痴 顧" userId="316db6a4f7ef8138" providerId="LiveId" clId="{C7A5C595-6C01-451D-B775-406B70834A8A}" dt="2024-03-07T00:04:41.876" v="359" actId="947"/>
          <ac:spMkLst>
            <pc:docMk/>
            <pc:sldMk cId="2794326291" sldId="398"/>
            <ac:spMk id="6" creationId="{CEEB7751-993F-9058-CC83-7E99352B29AD}"/>
          </ac:spMkLst>
        </pc:spChg>
        <pc:spChg chg="mod">
          <ac:chgData name="代數白痴 顧" userId="316db6a4f7ef8138" providerId="LiveId" clId="{C7A5C595-6C01-451D-B775-406B70834A8A}" dt="2024-03-07T00:01:20.686" v="31" actId="20577"/>
          <ac:spMkLst>
            <pc:docMk/>
            <pc:sldMk cId="2794326291" sldId="398"/>
            <ac:spMk id="23" creationId="{3851CD1E-8037-4C3B-D89A-8BB0433A7809}"/>
          </ac:spMkLst>
        </pc:spChg>
        <pc:spChg chg="mod topLvl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28" creationId="{DD0456EB-916B-B09D-EE0B-4400A60A7710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44" creationId="{57715222-985C-D6D3-6380-BABC520D1068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5" creationId="{83CE49B4-40E5-210D-16B2-99B78A69CFDD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6" creationId="{8AE99762-B4B1-6A6D-7712-0A05D50C60B9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7" creationId="{3CF263DF-97C2-7FA2-1CBA-BF0D4633CF2D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8" creationId="{D90B6D17-2956-F22C-AC57-BF5EF0F926B3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9" creationId="{41164FDB-C6B1-3218-C733-398D698520CF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0" creationId="{1F9B96D9-3266-D440-E3D1-907A8517689D}"/>
          </ac:spMkLst>
        </pc:spChg>
        <pc:spChg chg="mod topLvl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2" creationId="{AA1D6992-C3F4-8400-1B34-6E1E0CD1D94F}"/>
          </ac:spMkLst>
        </pc:spChg>
        <pc:spChg chg="mod topLvl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5" creationId="{AFD9F53A-8D21-1D2F-8D1E-F745BAED4930}"/>
          </ac:spMkLst>
        </pc:spChg>
        <pc:spChg chg="mod topLvl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6" creationId="{980E1D83-634D-D3F7-AC8D-A5CC10E617AA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7" creationId="{751681F0-DF7C-F896-75A8-60EEEFE22D9E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8" creationId="{8D0F536D-87DA-61D8-F5AC-576B799E2447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9" creationId="{2AC2DE04-3D72-23CA-B76B-CBDED6006A20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60" creationId="{91EEAAC5-4820-57C0-EE64-2C0FF8CB4EA9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1" creationId="{20102C34-0301-9959-5AC1-D995A59505C7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2" creationId="{DECC6176-2885-AA2F-99A7-CAC7804CD3B3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64" creationId="{4BA3BC00-47AC-3300-1900-21A2B4064CC0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6" creationId="{D63BD361-CC99-0C0B-2749-77A1E4418708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8" creationId="{095F94E1-311C-CBBA-33A8-985A1A01CA7D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9" creationId="{7E68E893-9193-84F6-69B2-0C3CD79B887E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1" creationId="{4E38C0D0-24E7-5E7D-F774-F9D610A938CE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2" creationId="{BD8DCD35-6515-C6BF-284F-D49763C1FE3E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3" creationId="{A2879762-B68A-CFE4-B819-F5E0E1AC3470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4" creationId="{EE46629B-71D4-42E9-09EC-B0FC0DF0670C}"/>
          </ac:spMkLst>
        </pc:spChg>
        <pc:spChg chg="add mod">
          <ac:chgData name="代數白痴 顧" userId="316db6a4f7ef8138" providerId="LiveId" clId="{C7A5C595-6C01-451D-B775-406B70834A8A}" dt="2024-03-07T00:16:36.694" v="990" actId="692"/>
          <ac:spMkLst>
            <pc:docMk/>
            <pc:sldMk cId="2794326291" sldId="398"/>
            <ac:spMk id="75" creationId="{451284AE-3672-FB7D-45C5-368384C8A70D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6" creationId="{B6790069-960F-48E4-A38B-B15E2DE11467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8" creationId="{BB987A47-188C-EE65-28D3-305C5C1B72CE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9" creationId="{6F9DDE9A-4661-C46B-F4F7-F5CC189E2D74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80" creationId="{B7B18A2B-1623-CD2B-D421-E02AA016C868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81" creationId="{8D0A961F-D651-E9D8-0035-D8B409E41403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4" creationId="{A18B7532-4A33-5A72-5E1D-A09C1C028D19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5" creationId="{33603287-B1AA-A365-E53B-16259BB11DB9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6" creationId="{CCE1B7C7-4723-B7BE-C03C-678B2F93B18F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7" creationId="{14D8D291-C93B-A7F0-8D91-EB3C90F96E85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8" creationId="{F410392E-1CFC-5337-7577-613F4862D8DA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9" creationId="{B40DD772-9AA1-CF2E-7E5D-9AF81175906E}"/>
          </ac:spMkLst>
        </pc:spChg>
        <pc:spChg chg="add mod">
          <ac:chgData name="代數白痴 顧" userId="316db6a4f7ef8138" providerId="LiveId" clId="{C7A5C595-6C01-451D-B775-406B70834A8A}" dt="2024-03-07T00:17:02.423" v="995" actId="1076"/>
          <ac:spMkLst>
            <pc:docMk/>
            <pc:sldMk cId="2794326291" sldId="398"/>
            <ac:spMk id="92" creationId="{53075391-0191-D258-595E-93EA461DAF5B}"/>
          </ac:spMkLst>
        </pc:spChg>
        <pc:spChg chg="add mod">
          <ac:chgData name="代數白痴 顧" userId="316db6a4f7ef8138" providerId="LiveId" clId="{C7A5C595-6C01-451D-B775-406B70834A8A}" dt="2024-03-07T00:17:06.776" v="996" actId="1076"/>
          <ac:spMkLst>
            <pc:docMk/>
            <pc:sldMk cId="2794326291" sldId="398"/>
            <ac:spMk id="93" creationId="{2A5B48FD-2CC1-DE21-94E4-B7D8B3FEB891}"/>
          </ac:spMkLst>
        </pc:spChg>
        <pc:spChg chg="add mod">
          <ac:chgData name="代數白痴 顧" userId="316db6a4f7ef8138" providerId="LiveId" clId="{C7A5C595-6C01-451D-B775-406B70834A8A}" dt="2024-03-07T00:17:10.072" v="997" actId="1076"/>
          <ac:spMkLst>
            <pc:docMk/>
            <pc:sldMk cId="2794326291" sldId="398"/>
            <ac:spMk id="94" creationId="{30BC6D9B-28BB-097B-19CC-4F707105A913}"/>
          </ac:spMkLst>
        </pc:spChg>
        <pc:spChg chg="add mod">
          <ac:chgData name="代數白痴 顧" userId="316db6a4f7ef8138" providerId="LiveId" clId="{C7A5C595-6C01-451D-B775-406B70834A8A}" dt="2024-03-07T00:17:20.624" v="998" actId="1076"/>
          <ac:spMkLst>
            <pc:docMk/>
            <pc:sldMk cId="2794326291" sldId="398"/>
            <ac:spMk id="95" creationId="{739AF7DE-8434-1A0F-C4DF-F136589CFD42}"/>
          </ac:spMkLst>
        </pc:spChg>
        <pc:spChg chg="add mod">
          <ac:chgData name="代數白痴 顧" userId="316db6a4f7ef8138" providerId="LiveId" clId="{C7A5C595-6C01-451D-B775-406B70834A8A}" dt="2024-03-07T00:17:36.313" v="1006" actId="1076"/>
          <ac:spMkLst>
            <pc:docMk/>
            <pc:sldMk cId="2794326291" sldId="398"/>
            <ac:spMk id="96" creationId="{D0612317-A31B-C3C7-4536-957705150BB0}"/>
          </ac:spMkLst>
        </pc:spChg>
        <pc:spChg chg="add mod">
          <ac:chgData name="代數白痴 顧" userId="316db6a4f7ef8138" providerId="LiveId" clId="{C7A5C595-6C01-451D-B775-406B70834A8A}" dt="2024-03-07T00:17:44.552" v="1010" actId="1076"/>
          <ac:spMkLst>
            <pc:docMk/>
            <pc:sldMk cId="2794326291" sldId="398"/>
            <ac:spMk id="97" creationId="{258F4746-3889-0976-5754-858D3688347D}"/>
          </ac:spMkLst>
        </pc:spChg>
        <pc:spChg chg="add mod">
          <ac:chgData name="代數白痴 顧" userId="316db6a4f7ef8138" providerId="LiveId" clId="{C7A5C595-6C01-451D-B775-406B70834A8A}" dt="2024-03-07T00:18:09.888" v="1017" actId="1076"/>
          <ac:spMkLst>
            <pc:docMk/>
            <pc:sldMk cId="2794326291" sldId="398"/>
            <ac:spMk id="98" creationId="{367E43A4-49FA-4D05-F582-12C7CCB491B7}"/>
          </ac:spMkLst>
        </pc:spChg>
        <pc:spChg chg="add mod">
          <ac:chgData name="代數白痴 顧" userId="316db6a4f7ef8138" providerId="LiveId" clId="{C7A5C595-6C01-451D-B775-406B70834A8A}" dt="2024-03-07T00:18:19.311" v="1027" actId="1035"/>
          <ac:spMkLst>
            <pc:docMk/>
            <pc:sldMk cId="2794326291" sldId="398"/>
            <ac:spMk id="99" creationId="{5F38DCD1-F08A-F180-D6E9-BF8D0F9E5344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104" creationId="{8DF90962-1EC5-7C91-F0BF-5BFE16027197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105" creationId="{F8E6C821-4F6B-AB75-0F22-D53FFB59D2E0}"/>
          </ac:spMkLst>
        </pc:spChg>
        <pc:grpChg chg="del">
          <ac:chgData name="代數白痴 顧" userId="316db6a4f7ef8138" providerId="LiveId" clId="{C7A5C595-6C01-451D-B775-406B70834A8A}" dt="2024-03-07T00:01:09.083" v="1" actId="478"/>
          <ac:grpSpMkLst>
            <pc:docMk/>
            <pc:sldMk cId="2794326291" sldId="398"/>
            <ac:grpSpMk id="63" creationId="{8D77570B-5C57-0382-F3CC-FB42110FAF24}"/>
          </ac:grpSpMkLst>
        </pc:grpChg>
        <pc:grpChg chg="add mod">
          <ac:chgData name="代數白痴 顧" userId="316db6a4f7ef8138" providerId="LiveId" clId="{C7A5C595-6C01-451D-B775-406B70834A8A}" dt="2024-03-07T00:15:05.343" v="978" actId="164"/>
          <ac:grpSpMkLst>
            <pc:docMk/>
            <pc:sldMk cId="2794326291" sldId="398"/>
            <ac:grpSpMk id="67" creationId="{7DFE5B41-2E04-CE46-642F-1447098BA513}"/>
          </ac:grpSpMkLst>
        </pc:grpChg>
        <pc:grpChg chg="del">
          <ac:chgData name="代數白痴 顧" userId="316db6a4f7ef8138" providerId="LiveId" clId="{C7A5C595-6C01-451D-B775-406B70834A8A}" dt="2024-03-07T00:06:02.823" v="420" actId="165"/>
          <ac:grpSpMkLst>
            <pc:docMk/>
            <pc:sldMk cId="2794326291" sldId="398"/>
            <ac:grpSpMk id="111" creationId="{C7E5A8A7-4CAC-CA98-D409-CA4DCB0D2269}"/>
          </ac:grpSpMkLst>
        </pc:grpChg>
        <pc:graphicFrameChg chg="del mod topLvl">
          <ac:chgData name="代數白痴 顧" userId="316db6a4f7ef8138" providerId="LiveId" clId="{C7A5C595-6C01-451D-B775-406B70834A8A}" dt="2024-03-07T00:06:08.711" v="422" actId="478"/>
          <ac:graphicFrameMkLst>
            <pc:docMk/>
            <pc:sldMk cId="2794326291" sldId="398"/>
            <ac:graphicFrameMk id="106" creationId="{822F22C6-9824-C317-284D-B604CE0F0B82}"/>
          </ac:graphicFrameMkLst>
        </pc:graphicFrameChg>
        <pc:picChg chg="add del mod">
          <ac:chgData name="代數白痴 顧" userId="316db6a4f7ef8138" providerId="LiveId" clId="{C7A5C595-6C01-451D-B775-406B70834A8A}" dt="2024-03-07T00:05:52.831" v="419" actId="478"/>
          <ac:picMkLst>
            <pc:docMk/>
            <pc:sldMk cId="2794326291" sldId="398"/>
            <ac:picMk id="3" creationId="{FEAD5A43-3C34-DE62-5CB0-FF3DA10F964D}"/>
          </ac:picMkLst>
        </pc:picChg>
        <pc:picChg chg="add del mod">
          <ac:chgData name="代數白痴 顧" userId="316db6a4f7ef8138" providerId="LiveId" clId="{C7A5C595-6C01-451D-B775-406B70834A8A}" dt="2024-03-07T00:14:40.642" v="975" actId="478"/>
          <ac:picMkLst>
            <pc:docMk/>
            <pc:sldMk cId="2794326291" sldId="398"/>
            <ac:picMk id="18" creationId="{2D00B28A-731F-450C-2853-01BAF5316967}"/>
          </ac:picMkLst>
        </pc:picChg>
        <pc:picChg chg="add del mod">
          <ac:chgData name="代數白痴 顧" userId="316db6a4f7ef8138" providerId="LiveId" clId="{C7A5C595-6C01-451D-B775-406B70834A8A}" dt="2024-03-07T00:17:48.393" v="1011" actId="478"/>
          <ac:picMkLst>
            <pc:docMk/>
            <pc:sldMk cId="2794326291" sldId="398"/>
            <ac:picMk id="70" creationId="{224CA791-499E-620D-6192-63DC83FB6DC5}"/>
          </ac:picMkLst>
        </pc:picChg>
        <pc:cxnChg chg="del">
          <ac:chgData name="代數白痴 顧" userId="316db6a4f7ef8138" providerId="LiveId" clId="{C7A5C595-6C01-451D-B775-406B70834A8A}" dt="2024-03-07T00:04:55.458" v="412" actId="478"/>
          <ac:cxnSpMkLst>
            <pc:docMk/>
            <pc:sldMk cId="2794326291" sldId="398"/>
            <ac:cxnSpMk id="4" creationId="{55DB1E14-8A50-04B4-DBDF-BE0995DD4D6E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5" creationId="{18E09AF3-3ACA-0D21-3327-8C045ECA9BA2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7" creationId="{2AC85122-BB93-CAAB-E85E-2C5034EA3CBE}"/>
          </ac:cxnSpMkLst>
        </pc:cxnChg>
        <pc:cxnChg chg="del">
          <ac:chgData name="代數白痴 顧" userId="316db6a4f7ef8138" providerId="LiveId" clId="{C7A5C595-6C01-451D-B775-406B70834A8A}" dt="2024-03-07T00:04:55.458" v="412" actId="478"/>
          <ac:cxnSpMkLst>
            <pc:docMk/>
            <pc:sldMk cId="2794326291" sldId="398"/>
            <ac:cxnSpMk id="8" creationId="{23CEDD53-A55B-3875-794E-21ACC16B8D8A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9" creationId="{71BF7081-F4BB-7D9A-92D5-DF92295C7B92}"/>
          </ac:cxnSpMkLst>
        </pc:cxnChg>
        <pc:cxnChg chg="mod">
          <ac:chgData name="代數白痴 顧" userId="316db6a4f7ef8138" providerId="LiveId" clId="{C7A5C595-6C01-451D-B775-406B70834A8A}" dt="2024-03-07T00:04:49.764" v="410" actId="1038"/>
          <ac:cxnSpMkLst>
            <pc:docMk/>
            <pc:sldMk cId="2794326291" sldId="398"/>
            <ac:cxnSpMk id="10" creationId="{DCBCF2DA-C1F6-BEE4-C284-8FBDD75A62A2}"/>
          </ac:cxnSpMkLst>
        </pc:cxnChg>
        <pc:cxnChg chg="del">
          <ac:chgData name="代數白痴 顧" userId="316db6a4f7ef8138" providerId="LiveId" clId="{C7A5C595-6C01-451D-B775-406B70834A8A}" dt="2024-03-07T00:04:55.458" v="412" actId="478"/>
          <ac:cxnSpMkLst>
            <pc:docMk/>
            <pc:sldMk cId="2794326291" sldId="398"/>
            <ac:cxnSpMk id="12" creationId="{B93894CC-B35A-C14C-5A7B-E2C19575D51F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13" creationId="{F4447EB1-3508-7639-C68D-FFF593DF29C9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15" creationId="{3B8929D4-FBDA-1AA1-05DA-919D2A99F49A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16" creationId="{2103CA44-953F-AAA2-E448-338237719100}"/>
          </ac:cxnSpMkLst>
        </pc:cxnChg>
        <pc:cxnChg chg="del">
          <ac:chgData name="代數白痴 顧" userId="316db6a4f7ef8138" providerId="LiveId" clId="{C7A5C595-6C01-451D-B775-406B70834A8A}" dt="2024-03-07T00:04:55.458" v="412" actId="478"/>
          <ac:cxnSpMkLst>
            <pc:docMk/>
            <pc:sldMk cId="2794326291" sldId="398"/>
            <ac:cxnSpMk id="17" creationId="{45953483-3E25-E9B8-7D82-C16AC3380D2A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19" creationId="{D2384979-DF8A-A430-8447-DD50D6B9E800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21" creationId="{338C4DEA-5EAB-E313-8686-EA3624763EAB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22" creationId="{789861D0-1A0A-7D73-1EAF-E72F0FB1925F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27" creationId="{0D4C1BBD-18E9-0A2A-3656-52EF4D72CE51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30" creationId="{FE482381-9099-AF9B-4123-46D15E76A0F0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34" creationId="{AA9AF1F8-F033-4CDB-5DDD-42917D2FD18A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40" creationId="{9499E9A4-D591-F3D1-3E19-2F1143E1621B}"/>
          </ac:cxnSpMkLst>
        </pc:cxnChg>
        <pc:cxnChg chg="mod">
          <ac:chgData name="代數白痴 顧" userId="316db6a4f7ef8138" providerId="LiveId" clId="{C7A5C595-6C01-451D-B775-406B70834A8A}" dt="2024-03-07T00:01:09.083" v="1" actId="478"/>
          <ac:cxnSpMkLst>
            <pc:docMk/>
            <pc:sldMk cId="2794326291" sldId="398"/>
            <ac:cxnSpMk id="42" creationId="{B6ACB16D-9BCA-A139-FE94-362E936DD10F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54" creationId="{C85B2D53-5B5A-9AC0-2275-87E619C4DFE5}"/>
          </ac:cxnSpMkLst>
        </pc:cxnChg>
        <pc:cxnChg chg="del mod topLvl">
          <ac:chgData name="代數白痴 顧" userId="316db6a4f7ef8138" providerId="LiveId" clId="{C7A5C595-6C01-451D-B775-406B70834A8A}" dt="2024-03-07T00:08:59.961" v="835" actId="478"/>
          <ac:cxnSpMkLst>
            <pc:docMk/>
            <pc:sldMk cId="2794326291" sldId="398"/>
            <ac:cxnSpMk id="65" creationId="{DC01E7F0-FCA9-BF47-3541-DD3A7D8DA12F}"/>
          </ac:cxnSpMkLst>
        </pc:cxnChg>
        <pc:cxnChg chg="add mod">
          <ac:chgData name="代數白痴 顧" userId="316db6a4f7ef8138" providerId="LiveId" clId="{C7A5C595-6C01-451D-B775-406B70834A8A}" dt="2024-03-07T00:16:36.694" v="990" actId="692"/>
          <ac:cxnSpMkLst>
            <pc:docMk/>
            <pc:sldMk cId="2794326291" sldId="398"/>
            <ac:cxnSpMk id="82" creationId="{CF3B7C7E-9D56-D867-879F-06D30D1445D0}"/>
          </ac:cxnSpMkLst>
        </pc:cxnChg>
        <pc:cxnChg chg="add mod">
          <ac:chgData name="代數白痴 顧" userId="316db6a4f7ef8138" providerId="LiveId" clId="{C7A5C595-6C01-451D-B775-406B70834A8A}" dt="2024-03-07T00:16:36.694" v="990" actId="692"/>
          <ac:cxnSpMkLst>
            <pc:docMk/>
            <pc:sldMk cId="2794326291" sldId="398"/>
            <ac:cxnSpMk id="90" creationId="{4D8FA90F-BC58-A19B-49F6-EF9ED9C777FE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107" creationId="{0E36911D-B595-F5D5-A60C-83907D97EF60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108" creationId="{20A807E9-2A72-42D7-E166-2D60237E406A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109" creationId="{34C46630-24F7-C0AE-BC58-661D9D8F88AF}"/>
          </ac:cxnSpMkLst>
        </pc:cxnChg>
        <pc:cxnChg chg="del mod topLvl">
          <ac:chgData name="代數白痴 顧" userId="316db6a4f7ef8138" providerId="LiveId" clId="{C7A5C595-6C01-451D-B775-406B70834A8A}" dt="2024-03-07T00:08:56.830" v="834" actId="478"/>
          <ac:cxnSpMkLst>
            <pc:docMk/>
            <pc:sldMk cId="2794326291" sldId="398"/>
            <ac:cxnSpMk id="110" creationId="{E28C6E83-D594-1695-BA56-FE71935C1717}"/>
          </ac:cxnSpMkLst>
        </pc:cxnChg>
      </pc:sldChg>
      <pc:sldChg chg="add del">
        <pc:chgData name="代數白痴 顧" userId="316db6a4f7ef8138" providerId="LiveId" clId="{C7A5C595-6C01-451D-B775-406B70834A8A}" dt="2024-03-07T00:18:30.907" v="1028" actId="2696"/>
        <pc:sldMkLst>
          <pc:docMk/>
          <pc:sldMk cId="955566353" sldId="399"/>
        </pc:sldMkLst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B8D6D456-3519-4816-B849-79295F92F95A}"/>
    <pc:docChg chg="custSel delSld modSld">
      <pc:chgData name="代數白痴 顧" userId="316db6a4f7ef8138" providerId="LiveId" clId="{B8D6D456-3519-4816-B849-79295F92F95A}" dt="2023-11-30T01:33:13.558" v="1977" actId="113"/>
      <pc:docMkLst>
        <pc:docMk/>
      </pc:docMkLst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1591308755" sldId="394"/>
        </pc:sldMkLst>
      </pc:sldChg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699418842" sldId="395"/>
        </pc:sldMkLst>
      </pc:sldChg>
      <pc:sldChg chg="addSp delSp modSp mod delAnim modAnim">
        <pc:chgData name="代數白痴 顧" userId="316db6a4f7ef8138" providerId="LiveId" clId="{B8D6D456-3519-4816-B849-79295F92F95A}" dt="2023-11-30T01:33:13.558" v="1977" actId="113"/>
        <pc:sldMkLst>
          <pc:docMk/>
          <pc:sldMk cId="1922349085" sldId="396"/>
        </pc:sldMkLst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2" creationId="{79AECDED-F70B-26E1-461D-1DD1215FD327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3" creationId="{71B915A6-0FD9-C3FE-B211-7177C5FDEEC3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7" creationId="{D3DBDE36-F579-9D97-58AC-57C5E4B79F97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8" creationId="{111BD2C2-E902-E0B1-F7EE-CD0C0C30A279}"/>
          </ac:spMkLst>
        </pc:spChg>
        <pc:spChg chg="mod">
          <ac:chgData name="代數白痴 顧" userId="316db6a4f7ef8138" providerId="LiveId" clId="{B8D6D456-3519-4816-B849-79295F92F95A}" dt="2023-11-30T01:30:51.944" v="1976" actId="20577"/>
          <ac:spMkLst>
            <pc:docMk/>
            <pc:sldMk cId="1922349085" sldId="396"/>
            <ac:spMk id="23" creationId="{00000000-0000-0000-0000-000000000000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35" creationId="{83548D80-4EBD-6B9C-0DBB-6C91A5E3CD82}"/>
          </ac:spMkLst>
        </pc:spChg>
        <pc:spChg chg="mod">
          <ac:chgData name="代數白痴 顧" userId="316db6a4f7ef8138" providerId="LiveId" clId="{B8D6D456-3519-4816-B849-79295F92F95A}" dt="2023-11-30T01:33:13.558" v="1977" actId="113"/>
          <ac:spMkLst>
            <pc:docMk/>
            <pc:sldMk cId="1922349085" sldId="396"/>
            <ac:spMk id="60" creationId="{90ECAF3B-FFFF-A531-AFBE-31708C7D891C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2" creationId="{3F7BA87B-C320-E23F-73C1-F9850FE98DF6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3" creationId="{778A182C-369F-6C9A-757B-26A56B661947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4" creationId="{7A82ECC7-46B8-CC28-1405-F84387FF2A98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5" creationId="{3FDD0D30-9233-F353-36EA-B99C2A1EF3C7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6" creationId="{64CC654D-82A0-F30A-076B-BAA382BBE1EF}"/>
          </ac:spMkLst>
        </pc:spChg>
        <pc:spChg chg="add mod">
          <ac:chgData name="代數白痴 顧" userId="316db6a4f7ef8138" providerId="LiveId" clId="{B8D6D456-3519-4816-B849-79295F92F95A}" dt="2023-11-30T01:16:40.038" v="1727" actId="1076"/>
          <ac:spMkLst>
            <pc:docMk/>
            <pc:sldMk cId="1922349085" sldId="396"/>
            <ac:spMk id="81" creationId="{E128A84A-D556-4B88-C02E-D745ECFDBB07}"/>
          </ac:spMkLst>
        </pc:spChg>
        <pc:spChg chg="add mod ord">
          <ac:chgData name="代數白痴 顧" userId="316db6a4f7ef8138" providerId="LiveId" clId="{B8D6D456-3519-4816-B849-79295F92F95A}" dt="2023-11-30T01:18:42.920" v="1733" actId="167"/>
          <ac:spMkLst>
            <pc:docMk/>
            <pc:sldMk cId="1922349085" sldId="396"/>
            <ac:spMk id="82" creationId="{714B2624-697B-01F6-21ED-DBE5FB4E5F84}"/>
          </ac:spMkLst>
        </pc:spChg>
        <pc:spChg chg="add mod ord">
          <ac:chgData name="代數白痴 顧" userId="316db6a4f7ef8138" providerId="LiveId" clId="{B8D6D456-3519-4816-B849-79295F92F95A}" dt="2023-11-30T01:21:09.803" v="1758" actId="167"/>
          <ac:spMkLst>
            <pc:docMk/>
            <pc:sldMk cId="1922349085" sldId="396"/>
            <ac:spMk id="83" creationId="{44311457-4F7E-AD69-4C2A-7C66BEF28DAE}"/>
          </ac:spMkLst>
        </pc:spChg>
        <pc:spChg chg="add mod ord">
          <ac:chgData name="代數白痴 顧" userId="316db6a4f7ef8138" providerId="LiveId" clId="{B8D6D456-3519-4816-B849-79295F92F95A}" dt="2023-11-30T01:21:04.916" v="1756" actId="164"/>
          <ac:spMkLst>
            <pc:docMk/>
            <pc:sldMk cId="1922349085" sldId="396"/>
            <ac:spMk id="88" creationId="{B469B6AB-9BEE-6C63-3015-08508A8EFDF9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4" creationId="{2C98BB29-045C-AEF3-B248-AC46D670F862}"/>
          </ac:spMkLst>
        </pc:spChg>
        <pc:spChg chg="add del mod">
          <ac:chgData name="代數白痴 顧" userId="316db6a4f7ef8138" providerId="LiveId" clId="{B8D6D456-3519-4816-B849-79295F92F95A}" dt="2023-11-30T01:26:39.047" v="1830" actId="478"/>
          <ac:spMkLst>
            <pc:docMk/>
            <pc:sldMk cId="1922349085" sldId="396"/>
            <ac:spMk id="115" creationId="{C95E7396-C406-1A07-3DC4-C0020DC2A05A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6" creationId="{92E12CCF-D0EB-4B82-C907-0700D1637F40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7" creationId="{0E1BEB0F-5DC7-76A0-F439-FC64FFB49BD0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8" creationId="{1AE28330-B14E-03CC-D80C-E940CB8EC1AD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9" creationId="{E4BF1324-EA07-E37A-EBDB-EFEA094D21D7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0" creationId="{64DD899D-569C-32C8-D4DC-79CFF1F37147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1" creationId="{64AFBBEA-C697-3884-6B65-BF5F1A692D75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2" creationId="{3BD57528-9D05-AFE1-BF82-CDE9E587373C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3" creationId="{B8D630BE-0A6D-BC6F-3EE9-00D6D90B74A5}"/>
          </ac:spMkLst>
        </pc:spChg>
        <pc:spChg chg="add del mod">
          <ac:chgData name="代數白痴 顧" userId="316db6a4f7ef8138" providerId="LiveId" clId="{B8D6D456-3519-4816-B849-79295F92F95A}" dt="2023-11-30T01:28:21.620" v="1865" actId="478"/>
          <ac:spMkLst>
            <pc:docMk/>
            <pc:sldMk cId="1922349085" sldId="396"/>
            <ac:spMk id="124" creationId="{3BEB3E5B-2F38-1463-51A1-FD8D6C1424CE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5" creationId="{A397E39B-90E3-14A1-7F11-AA451ED2B8EB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6" creationId="{11E0494F-28D5-4DB4-3977-9210203201CF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7" creationId="{E31A8314-D728-0215-3894-55CBB2AA56D8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8" creationId="{BC7F7CE6-53FB-5598-5FBE-93A8EB59E5AE}"/>
          </ac:spMkLst>
        </pc:spChg>
        <pc:grpChg chg="del">
          <ac:chgData name="代數白痴 顧" userId="316db6a4f7ef8138" providerId="LiveId" clId="{B8D6D456-3519-4816-B849-79295F92F95A}" dt="2023-11-30T01:06:34.454" v="1076" actId="165"/>
          <ac:grpSpMkLst>
            <pc:docMk/>
            <pc:sldMk cId="1922349085" sldId="396"/>
            <ac:grpSpMk id="48" creationId="{FB3F2C80-8473-07C7-19C8-FE26DE0B58E3}"/>
          </ac:grpSpMkLst>
        </pc:grpChg>
        <pc:grpChg chg="add mod ord">
          <ac:chgData name="代數白痴 顧" userId="316db6a4f7ef8138" providerId="LiveId" clId="{B8D6D456-3519-4816-B849-79295F92F95A}" dt="2023-11-30T01:21:07.899" v="1757" actId="167"/>
          <ac:grpSpMkLst>
            <pc:docMk/>
            <pc:sldMk cId="1922349085" sldId="396"/>
            <ac:grpSpMk id="89" creationId="{62C29B51-3257-2884-D41F-230A3EEB5BD4}"/>
          </ac:grpSpMkLst>
        </pc:grpChg>
        <pc:grpChg chg="add mod">
          <ac:chgData name="代數白痴 顧" userId="316db6a4f7ef8138" providerId="LiveId" clId="{B8D6D456-3519-4816-B849-79295F92F95A}" dt="2023-11-30T01:29:24.525" v="1914" actId="164"/>
          <ac:grpSpMkLst>
            <pc:docMk/>
            <pc:sldMk cId="1922349085" sldId="396"/>
            <ac:grpSpMk id="129" creationId="{29691FB9-5A20-8DC0-57A6-E03C03C54FCD}"/>
          </ac:grpSpMkLst>
        </pc:grpChg>
        <pc:graphicFrameChg chg="del">
          <ac:chgData name="代數白痴 顧" userId="316db6a4f7ef8138" providerId="LiveId" clId="{B8D6D456-3519-4816-B849-79295F92F95A}" dt="2023-11-30T00:58:45.625" v="1" actId="478"/>
          <ac:graphicFrameMkLst>
            <pc:docMk/>
            <pc:sldMk cId="1922349085" sldId="396"/>
            <ac:graphicFrameMk id="3" creationId="{9FB5D0B8-3ACA-E84A-91D4-C7F8397C69B0}"/>
          </ac:graphicFrameMkLst>
        </pc:graphicFrameChg>
        <pc:graphicFrameChg chg="del">
          <ac:chgData name="代數白痴 顧" userId="316db6a4f7ef8138" providerId="LiveId" clId="{B8D6D456-3519-4816-B849-79295F92F95A}" dt="2023-11-30T00:58:45.625" v="1" actId="478"/>
          <ac:graphicFrameMkLst>
            <pc:docMk/>
            <pc:sldMk cId="1922349085" sldId="396"/>
            <ac:graphicFrameMk id="4" creationId="{776EBCD9-439E-67EE-F321-1D0222C5A857}"/>
          </ac:graphicFrameMkLst>
        </pc:graphicFrameChg>
        <pc:graphicFrameChg chg="del mod topLvl">
          <ac:chgData name="代數白痴 顧" userId="316db6a4f7ef8138" providerId="LiveId" clId="{B8D6D456-3519-4816-B849-79295F92F95A}" dt="2023-11-30T01:09:20.099" v="1465" actId="478"/>
          <ac:graphicFrameMkLst>
            <pc:docMk/>
            <pc:sldMk cId="1922349085" sldId="396"/>
            <ac:graphicFrameMk id="45" creationId="{2482D670-2061-7E66-54E1-9B80B71E3A22}"/>
          </ac:graphicFrameMkLst>
        </pc:graphicFrameChg>
        <pc:picChg chg="add del mod">
          <ac:chgData name="代數白痴 顧" userId="316db6a4f7ef8138" providerId="LiveId" clId="{B8D6D456-3519-4816-B849-79295F92F95A}" dt="2023-11-30T01:13:57.988" v="1705" actId="478"/>
          <ac:picMkLst>
            <pc:docMk/>
            <pc:sldMk cId="1922349085" sldId="396"/>
            <ac:picMk id="27" creationId="{780391A1-CB83-FCAA-9497-8B9A5B516092}"/>
          </ac:picMkLst>
        </pc:picChg>
        <pc:picChg chg="del mod topLvl">
          <ac:chgData name="代數白痴 顧" userId="316db6a4f7ef8138" providerId="LiveId" clId="{B8D6D456-3519-4816-B849-79295F92F95A}" dt="2023-11-30T01:06:51.696" v="1099" actId="478"/>
          <ac:picMkLst>
            <pc:docMk/>
            <pc:sldMk cId="1922349085" sldId="396"/>
            <ac:picMk id="47" creationId="{B5731C46-31A8-50E8-0E6C-C4EDF46C40F4}"/>
          </ac:picMkLst>
        </pc:picChg>
        <pc:picChg chg="add del mod">
          <ac:chgData name="代數白痴 顧" userId="316db6a4f7ef8138" providerId="LiveId" clId="{B8D6D456-3519-4816-B849-79295F92F95A}" dt="2023-11-30T01:28:25.469" v="1866" actId="478"/>
          <ac:picMkLst>
            <pc:docMk/>
            <pc:sldMk cId="1922349085" sldId="396"/>
            <ac:picMk id="91" creationId="{EA0B2B07-0277-968D-620B-923CBFDB3F8F}"/>
          </ac:picMkLst>
        </pc:picChg>
        <pc:cxnChg chg="add">
          <ac:chgData name="代數白痴 顧" userId="316db6a4f7ef8138" providerId="LiveId" clId="{B8D6D456-3519-4816-B849-79295F92F95A}" dt="2023-11-30T01:02:44.232" v="292" actId="11529"/>
          <ac:cxnSpMkLst>
            <pc:docMk/>
            <pc:sldMk cId="1922349085" sldId="396"/>
            <ac:cxnSpMk id="6" creationId="{32329F4A-5B95-BCC2-3911-B64DBC4D6C70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7" creationId="{FE5BF7E5-55AA-4027-3A22-130B727A1C85}"/>
          </ac:cxnSpMkLst>
        </pc:cxnChg>
        <pc:cxnChg chg="add mod">
          <ac:chgData name="代數白痴 顧" userId="316db6a4f7ef8138" providerId="LiveId" clId="{B8D6D456-3519-4816-B849-79295F92F95A}" dt="2023-11-30T01:02:55.437" v="367" actId="1038"/>
          <ac:cxnSpMkLst>
            <pc:docMk/>
            <pc:sldMk cId="1922349085" sldId="396"/>
            <ac:cxnSpMk id="9" creationId="{F643A549-CBF3-25F1-FE1B-153FA6698ECC}"/>
          </ac:cxnSpMkLst>
        </pc:cxnChg>
        <pc:cxnChg chg="add mod">
          <ac:chgData name="代數白痴 顧" userId="316db6a4f7ef8138" providerId="LiveId" clId="{B8D6D456-3519-4816-B849-79295F92F95A}" dt="2023-11-30T01:03:31.636" v="641" actId="1038"/>
          <ac:cxnSpMkLst>
            <pc:docMk/>
            <pc:sldMk cId="1922349085" sldId="396"/>
            <ac:cxnSpMk id="14" creationId="{A3C993DE-9EF2-69C0-14A0-1357931FC216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15" creationId="{E962ED3C-E75D-7C99-C3BE-EAD32964836D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16" creationId="{73A0E9AD-C0D1-0FA6-83AC-7293789E897A}"/>
          </ac:cxnSpMkLst>
        </pc:cxnChg>
        <pc:cxnChg chg="add mod">
          <ac:chgData name="代數白痴 顧" userId="316db6a4f7ef8138" providerId="LiveId" clId="{B8D6D456-3519-4816-B849-79295F92F95A}" dt="2023-11-30T01:03:18.158" v="574" actId="1037"/>
          <ac:cxnSpMkLst>
            <pc:docMk/>
            <pc:sldMk cId="1922349085" sldId="396"/>
            <ac:cxnSpMk id="19" creationId="{2F21C410-2F66-58F5-DA01-28D0B5D975EE}"/>
          </ac:cxnSpMkLst>
        </pc:cxnChg>
        <pc:cxnChg chg="add mod">
          <ac:chgData name="代數白痴 顧" userId="316db6a4f7ef8138" providerId="LiveId" clId="{B8D6D456-3519-4816-B849-79295F92F95A}" dt="2023-11-30T01:03:27.677" v="638" actId="1037"/>
          <ac:cxnSpMkLst>
            <pc:docMk/>
            <pc:sldMk cId="1922349085" sldId="396"/>
            <ac:cxnSpMk id="20" creationId="{0BC1322C-1FA5-B833-28FA-A1098741136B}"/>
          </ac:cxnSpMkLst>
        </pc:cxnChg>
        <pc:cxnChg chg="add mod">
          <ac:chgData name="代數白痴 顧" userId="316db6a4f7ef8138" providerId="LiveId" clId="{B8D6D456-3519-4816-B849-79295F92F95A}" dt="2023-11-30T01:03:43.128" v="646" actId="1036"/>
          <ac:cxnSpMkLst>
            <pc:docMk/>
            <pc:sldMk cId="1922349085" sldId="396"/>
            <ac:cxnSpMk id="21" creationId="{A41C8076-9516-D74C-C741-7A599E2A5088}"/>
          </ac:cxnSpMkLst>
        </pc:cxnChg>
        <pc:cxnChg chg="add mod">
          <ac:chgData name="代數白痴 顧" userId="316db6a4f7ef8138" providerId="LiveId" clId="{B8D6D456-3519-4816-B849-79295F92F95A}" dt="2023-11-30T01:03:49.068" v="687" actId="1038"/>
          <ac:cxnSpMkLst>
            <pc:docMk/>
            <pc:sldMk cId="1922349085" sldId="396"/>
            <ac:cxnSpMk id="22" creationId="{DCD86453-A300-CFE7-330D-A137A065C734}"/>
          </ac:cxnSpMkLst>
        </pc:cxnChg>
        <pc:cxnChg chg="add mod">
          <ac:chgData name="代數白痴 顧" userId="316db6a4f7ef8138" providerId="LiveId" clId="{B8D6D456-3519-4816-B849-79295F92F95A}" dt="2023-11-30T01:03:56.358" v="748" actId="1037"/>
          <ac:cxnSpMkLst>
            <pc:docMk/>
            <pc:sldMk cId="1922349085" sldId="396"/>
            <ac:cxnSpMk id="24" creationId="{3D042B8F-2AE2-1CB5-E898-3E3AEF1A6E44}"/>
          </ac:cxnSpMkLst>
        </pc:cxnChg>
        <pc:cxnChg chg="add mod">
          <ac:chgData name="代數白痴 顧" userId="316db6a4f7ef8138" providerId="LiveId" clId="{B8D6D456-3519-4816-B849-79295F92F95A}" dt="2023-11-30T01:04:18.234" v="952" actId="1038"/>
          <ac:cxnSpMkLst>
            <pc:docMk/>
            <pc:sldMk cId="1922349085" sldId="396"/>
            <ac:cxnSpMk id="25" creationId="{5A3D69BC-1336-F2DD-0F80-AEF1FFE76649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28" creationId="{138D6833-BFB0-A8E7-F813-9B5F10F0B42A}"/>
          </ac:cxnSpMkLst>
        </pc:cxnChg>
        <pc:cxnChg chg="del mod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29" creationId="{89B31132-8E73-3367-46A2-5CE8A9134DAD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31" creationId="{30F4BEC0-D84F-90F1-2D04-EF2DF29A7949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32" creationId="{EF6F9A1D-B687-2C6B-EF48-4585F6231333}"/>
          </ac:cxnSpMkLst>
        </pc:cxnChg>
        <pc:cxnChg chg="add del">
          <ac:chgData name="代數白痴 顧" userId="316db6a4f7ef8138" providerId="LiveId" clId="{B8D6D456-3519-4816-B849-79295F92F95A}" dt="2023-11-30T01:11:56.249" v="1674" actId="478"/>
          <ac:cxnSpMkLst>
            <pc:docMk/>
            <pc:sldMk cId="1922349085" sldId="396"/>
            <ac:cxnSpMk id="34" creationId="{2158BE58-00FF-DC44-DB28-2317F661E271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37" creationId="{5614A025-E010-BAC8-A4A2-24382407B01D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39" creationId="{68CEA46D-E69D-BBAE-8FFC-6998FBF88FD8}"/>
          </ac:cxnSpMkLst>
        </pc:cxnChg>
        <pc:cxnChg chg="del mod topLvl">
          <ac:chgData name="代數白痴 顧" userId="316db6a4f7ef8138" providerId="LiveId" clId="{B8D6D456-3519-4816-B849-79295F92F95A}" dt="2023-11-30T01:10:47.566" v="1548" actId="478"/>
          <ac:cxnSpMkLst>
            <pc:docMk/>
            <pc:sldMk cId="1922349085" sldId="396"/>
            <ac:cxnSpMk id="40" creationId="{031E1B91-CCDA-5A34-F723-758475D72CD4}"/>
          </ac:cxnSpMkLst>
        </pc:cxnChg>
        <pc:cxnChg chg="del mod topLvl">
          <ac:chgData name="代數白痴 顧" userId="316db6a4f7ef8138" providerId="LiveId" clId="{B8D6D456-3519-4816-B849-79295F92F95A}" dt="2023-11-30T01:10:47.566" v="1548" actId="478"/>
          <ac:cxnSpMkLst>
            <pc:docMk/>
            <pc:sldMk cId="1922349085" sldId="396"/>
            <ac:cxnSpMk id="41" creationId="{349B9EB0-E06A-3BCD-FF1E-6671894E7794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2" creationId="{CC94CC96-6145-4CD6-5F16-13A9483F415B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3" creationId="{C790C6B0-A9C6-A783-1012-EA2709F2D3B0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4" creationId="{C184DE3F-485D-37BC-AB7F-C2F50560765F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4" creationId="{6C7CE733-6E13-67E8-820C-7317A0F45AED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6" creationId="{5ABED142-92E2-7E73-BF42-B18BD8B38775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8" creationId="{0E6B41FD-4EC9-B677-9529-B17BBB563D26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61" creationId="{98F3288C-07E8-F32F-F749-850FA715FBE9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68" creationId="{29DC6D8A-3AAD-452B-4A4D-3F0BA9D4C4EB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1" creationId="{B3B70AEF-5316-3869-FEFF-46E41E9B712D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6" creationId="{B4E53115-73E4-35A7-C8DA-B2550A3E0993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9" creationId="{B18D5D4C-4B9C-23C9-8253-D8F7A8F81418}"/>
          </ac:cxnSpMkLst>
        </pc:cxnChg>
        <pc:cxnChg chg="add mod">
          <ac:chgData name="代數白痴 顧" userId="316db6a4f7ef8138" providerId="LiveId" clId="{B8D6D456-3519-4816-B849-79295F92F95A}" dt="2023-11-30T01:21:04.916" v="1756" actId="164"/>
          <ac:cxnSpMkLst>
            <pc:docMk/>
            <pc:sldMk cId="1922349085" sldId="396"/>
            <ac:cxnSpMk id="85" creationId="{8A469389-FD8B-38CD-0B64-B7827030094A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94" creationId="{1B020739-3580-589F-31E4-FF7201BBD9F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97" creationId="{D160E9D9-495F-930D-6496-E0DC2B354B3F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0" creationId="{BF747EB2-127A-A6D9-0A77-0F896F038CC7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2" creationId="{ABB25DF6-A521-15BC-A545-9F509B40F1DA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4" creationId="{02010A3B-3398-6CC8-6FCC-D2E2B9A5282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6" creationId="{A5B8C778-B5F1-FEE6-798D-1BDE3B7B9B7E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8" creationId="{CFA25123-1EC2-53A8-BF07-E4BEF0E2CCB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10" creationId="{A88672B6-B601-4157-B6AA-7A0EE873CADE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13" creationId="{3163188C-E870-8A95-4162-A5455EFBEDC5}"/>
          </ac:cxnSpMkLst>
        </pc:cxnChg>
      </pc:sldChg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437908872" sldId="398"/>
        </pc:sldMkLst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0842CB51-2434-4C78-9697-32E26F7E8AB0}"/>
    <pc:docChg chg="undo custSel modSld">
      <pc:chgData name="代數白痴 顧" userId="316db6a4f7ef8138" providerId="LiveId" clId="{0842CB51-2434-4C78-9697-32E26F7E8AB0}" dt="2023-12-05T02:38:54.941" v="1271" actId="20577"/>
      <pc:docMkLst>
        <pc:docMk/>
      </pc:docMkLst>
      <pc:sldChg chg="addSp delSp modSp mod">
        <pc:chgData name="代數白痴 顧" userId="316db6a4f7ef8138" providerId="LiveId" clId="{0842CB51-2434-4C78-9697-32E26F7E8AB0}" dt="2023-12-05T02:38:54.941" v="1271" actId="20577"/>
        <pc:sldMkLst>
          <pc:docMk/>
          <pc:sldMk cId="2654160764" sldId="397"/>
        </pc:sldMkLst>
        <pc:spChg chg="del">
          <ac:chgData name="代數白痴 顧" userId="316db6a4f7ef8138" providerId="LiveId" clId="{0842CB51-2434-4C78-9697-32E26F7E8AB0}" dt="2023-12-05T02:28:34.222" v="667" actId="478"/>
          <ac:spMkLst>
            <pc:docMk/>
            <pc:sldMk cId="2654160764" sldId="397"/>
            <ac:spMk id="5" creationId="{2F0E747D-7D63-76B3-4B97-AE0C5EAF8E54}"/>
          </ac:spMkLst>
        </pc:spChg>
        <pc:spChg chg="mod">
          <ac:chgData name="代數白痴 顧" userId="316db6a4f7ef8138" providerId="LiveId" clId="{0842CB51-2434-4C78-9697-32E26F7E8AB0}" dt="2023-12-05T02:27:22.900" v="250" actId="113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0842CB51-2434-4C78-9697-32E26F7E8AB0}" dt="2023-12-05T02:30:06.012" v="687" actId="692"/>
          <ac:spMkLst>
            <pc:docMk/>
            <pc:sldMk cId="2654160764" sldId="397"/>
            <ac:spMk id="11" creationId="{D92904B8-2E9F-0C65-CB5A-2750BE80DFC5}"/>
          </ac:spMkLst>
        </pc:spChg>
        <pc:spChg chg="mod">
          <ac:chgData name="代數白痴 顧" userId="316db6a4f7ef8138" providerId="LiveId" clId="{0842CB51-2434-4C78-9697-32E26F7E8AB0}" dt="2023-12-05T02:38:54.941" v="127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6" creationId="{D5355F57-920A-D97D-25C4-BE066D89ED50}"/>
          </ac:spMkLst>
        </pc:spChg>
        <pc:spChg chg="del mod topLvl">
          <ac:chgData name="代數白痴 顧" userId="316db6a4f7ef8138" providerId="LiveId" clId="{0842CB51-2434-4C78-9697-32E26F7E8AB0}" dt="2023-12-05T02:31:32.388" v="704" actId="478"/>
          <ac:spMkLst>
            <pc:docMk/>
            <pc:sldMk cId="2654160764" sldId="397"/>
            <ac:spMk id="39" creationId="{869D3008-6054-7C2C-AB3E-3730DC08ED8C}"/>
          </ac:spMkLst>
        </pc:spChg>
        <pc:spChg chg="add mod">
          <ac:chgData name="代數白痴 顧" userId="316db6a4f7ef8138" providerId="LiveId" clId="{0842CB51-2434-4C78-9697-32E26F7E8AB0}" dt="2023-12-05T02:32:53.961" v="765" actId="571"/>
          <ac:spMkLst>
            <pc:docMk/>
            <pc:sldMk cId="2654160764" sldId="397"/>
            <ac:spMk id="40" creationId="{04DD7D29-21C2-660B-079D-553C0C6D2224}"/>
          </ac:spMkLst>
        </pc:spChg>
        <pc:spChg chg="del mod topLvl">
          <ac:chgData name="代數白痴 顧" userId="316db6a4f7ef8138" providerId="LiveId" clId="{0842CB51-2434-4C78-9697-32E26F7E8AB0}" dt="2023-12-05T02:31:33.765" v="705" actId="478"/>
          <ac:spMkLst>
            <pc:docMk/>
            <pc:sldMk cId="2654160764" sldId="397"/>
            <ac:spMk id="46" creationId="{A91C1A8A-C2B7-25E2-E786-91C198023259}"/>
          </ac:spMkLst>
        </pc:spChg>
        <pc:spChg chg="add mod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0" creationId="{70DE10A3-C595-7A7A-51B4-4F3D0B963603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61" creationId="{32412C6F-A889-4A20-B0E1-3B38A89975DD}"/>
          </ac:spMkLst>
        </pc:spChg>
        <pc:spChg chg="mod">
          <ac:chgData name="代數白痴 顧" userId="316db6a4f7ef8138" providerId="LiveId" clId="{0842CB51-2434-4C78-9697-32E26F7E8AB0}" dt="2023-12-05T02:30:22.822" v="694" actId="103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0842CB51-2434-4C78-9697-32E26F7E8AB0}" dt="2023-12-05T02:30:32.992" v="695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0842CB51-2434-4C78-9697-32E26F7E8AB0}" dt="2023-12-05T02:30:40.072" v="696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0842CB51-2434-4C78-9697-32E26F7E8AB0}" dt="2023-12-05T02:30:42.768" v="697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0842CB51-2434-4C78-9697-32E26F7E8AB0}" dt="2023-12-05T02:30:45.177" v="698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0842CB51-2434-4C78-9697-32E26F7E8AB0}" dt="2023-12-05T02:30:51.952" v="699" actId="1076"/>
          <ac:spMkLst>
            <pc:docMk/>
            <pc:sldMk cId="2654160764" sldId="397"/>
            <ac:spMk id="100" creationId="{91177348-F30B-93F2-D204-128C2BF4D6B6}"/>
          </ac:spMkLst>
        </pc:spChg>
        <pc:grpChg chg="del mod">
          <ac:chgData name="代數白痴 顧" userId="316db6a4f7ef8138" providerId="LiveId" clId="{0842CB51-2434-4C78-9697-32E26F7E8AB0}" dt="2023-12-05T02:31:28.959" v="702" actId="165"/>
          <ac:grpSpMkLst>
            <pc:docMk/>
            <pc:sldMk cId="2654160764" sldId="397"/>
            <ac:grpSpMk id="47" creationId="{844FA51A-83F6-B7F7-6B98-73AB57A298E3}"/>
          </ac:grpSpMkLst>
        </pc:grpChg>
        <pc:grpChg chg="add mod">
          <ac:chgData name="代數白痴 顧" userId="316db6a4f7ef8138" providerId="LiveId" clId="{0842CB51-2434-4C78-9697-32E26F7E8AB0}" dt="2023-12-05T02:38:29.086" v="1209" actId="164"/>
          <ac:grpSpMkLst>
            <pc:docMk/>
            <pc:sldMk cId="2654160764" sldId="397"/>
            <ac:grpSpMk id="62" creationId="{DC4A6B51-A606-A532-4E8F-BC50F9D26FC6}"/>
          </ac:grpSpMkLst>
        </pc:grpChg>
        <pc:picChg chg="add del mod">
          <ac:chgData name="代數白痴 顧" userId="316db6a4f7ef8138" providerId="LiveId" clId="{0842CB51-2434-4C78-9697-32E26F7E8AB0}" dt="2023-12-05T02:30:53.420" v="700" actId="478"/>
          <ac:picMkLst>
            <pc:docMk/>
            <pc:sldMk cId="2654160764" sldId="397"/>
            <ac:picMk id="9" creationId="{79493F09-3934-6733-2B30-1B14BEADDA2B}"/>
          </ac:picMkLst>
        </pc:picChg>
        <pc:picChg chg="add del mod">
          <ac:chgData name="代數白痴 顧" userId="316db6a4f7ef8138" providerId="LiveId" clId="{0842CB51-2434-4C78-9697-32E26F7E8AB0}" dt="2023-12-05T02:38:21.730" v="1208" actId="478"/>
          <ac:picMkLst>
            <pc:docMk/>
            <pc:sldMk cId="2654160764" sldId="397"/>
            <ac:picMk id="49" creationId="{F513F308-4920-78AA-4477-9BB3CF066E05}"/>
          </ac:picMkLst>
        </pc:picChg>
        <pc:cxnChg chg="del">
          <ac:chgData name="代數白痴 顧" userId="316db6a4f7ef8138" providerId="LiveId" clId="{0842CB51-2434-4C78-9697-32E26F7E8AB0}" dt="2023-12-05T02:31:19.987" v="701" actId="478"/>
          <ac:cxnSpMkLst>
            <pc:docMk/>
            <pc:sldMk cId="2654160764" sldId="397"/>
            <ac:cxnSpMk id="2" creationId="{7A19406F-7CC5-B4E8-AADD-A4DA6981BD64}"/>
          </ac:cxnSpMkLst>
        </pc:cxnChg>
        <pc:cxnChg chg="add mod">
          <ac:chgData name="代數白痴 顧" userId="316db6a4f7ef8138" providerId="LiveId" clId="{0842CB51-2434-4C78-9697-32E26F7E8AB0}" dt="2023-12-05T02:28:20.432" v="594" actId="1037"/>
          <ac:cxnSpMkLst>
            <pc:docMk/>
            <pc:sldMk cId="2654160764" sldId="397"/>
            <ac:cxnSpMk id="3" creationId="{D7DBD38D-C676-9EB8-ABFD-E9F546F27B2F}"/>
          </ac:cxnSpMkLst>
        </pc:cxnChg>
        <pc:cxnChg chg="add mod">
          <ac:chgData name="代數白痴 顧" userId="316db6a4f7ef8138" providerId="LiveId" clId="{0842CB51-2434-4C78-9697-32E26F7E8AB0}" dt="2023-12-05T02:28:27.738" v="666" actId="1037"/>
          <ac:cxnSpMkLst>
            <pc:docMk/>
            <pc:sldMk cId="2654160764" sldId="397"/>
            <ac:cxnSpMk id="4" creationId="{9AB6AEDE-A57F-A8EB-BD26-92857D684E0A}"/>
          </ac:cxnSpMkLst>
        </pc:cxnChg>
        <pc:cxnChg chg="del">
          <ac:chgData name="代數白痴 顧" userId="316db6a4f7ef8138" providerId="LiveId" clId="{0842CB51-2434-4C78-9697-32E26F7E8AB0}" dt="2023-12-05T02:28:36.160" v="669" actId="478"/>
          <ac:cxnSpMkLst>
            <pc:docMk/>
            <pc:sldMk cId="2654160764" sldId="397"/>
            <ac:cxnSpMk id="8" creationId="{EBA902F9-03FB-3B0D-CCF8-AABEE14DB816}"/>
          </ac:cxnSpMkLst>
        </pc:cxnChg>
        <pc:cxnChg chg="del">
          <ac:chgData name="代數白痴 顧" userId="316db6a4f7ef8138" providerId="LiveId" clId="{0842CB51-2434-4C78-9697-32E26F7E8AB0}" dt="2023-12-05T02:28:35.142" v="668" actId="478"/>
          <ac:cxnSpMkLst>
            <pc:docMk/>
            <pc:sldMk cId="2654160764" sldId="397"/>
            <ac:cxnSpMk id="10" creationId="{3CFB9FB9-4A01-5742-C15C-3099890940C4}"/>
          </ac:cxnSpMkLst>
        </pc:cxnChg>
        <pc:cxnChg chg="mod">
          <ac:chgData name="代數白痴 顧" userId="316db6a4f7ef8138" providerId="LiveId" clId="{0842CB51-2434-4C78-9697-32E26F7E8AB0}" dt="2023-12-05T02:27:35.330" v="285" actId="1038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0842CB51-2434-4C78-9697-32E26F7E8AB0}" dt="2023-12-05T02:27:45.450" v="341" actId="103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0842CB51-2434-4C78-9697-32E26F7E8AB0}" dt="2023-12-05T02:28:36.638" v="670" actId="478"/>
          <ac:cxnSpMkLst>
            <pc:docMk/>
            <pc:sldMk cId="2654160764" sldId="397"/>
            <ac:cxnSpMk id="14" creationId="{6EFCC27F-B7A0-436C-3EE0-89B1E82C0DC2}"/>
          </ac:cxnSpMkLst>
        </pc:cxnChg>
        <pc:cxnChg chg="mod">
          <ac:chgData name="代數白痴 顧" userId="316db6a4f7ef8138" providerId="LiveId" clId="{0842CB51-2434-4C78-9697-32E26F7E8AB0}" dt="2023-12-05T02:27:56.218" v="404" actId="1037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0842CB51-2434-4C78-9697-32E26F7E8AB0}" dt="2023-12-05T02:27:59.032" v="405" actId="478"/>
          <ac:cxnSpMkLst>
            <pc:docMk/>
            <pc:sldMk cId="2654160764" sldId="397"/>
            <ac:cxnSpMk id="17" creationId="{18F9FF00-C0B0-F0F9-9DCF-5B0C50AE7622}"/>
          </ac:cxnSpMkLst>
        </pc:cxnChg>
        <pc:cxnChg chg="mod">
          <ac:chgData name="代數白痴 顧" userId="316db6a4f7ef8138" providerId="LiveId" clId="{0842CB51-2434-4C78-9697-32E26F7E8AB0}" dt="2023-12-05T02:28:06.338" v="467" actId="1038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0842CB51-2434-4C78-9697-32E26F7E8AB0}" dt="2023-12-05T02:28:14.900" v="551" actId="1038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2" creationId="{DB330BC1-050D-C7A8-88DF-6E53EFEE0C21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4" creationId="{A6E0E261-F204-36E1-6372-9F7E50F1ACC0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5" creationId="{71B06191-07F8-150C-A373-9931CAE653D7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6" creationId="{FF9ED57F-2295-7CD6-87E2-35E3BB423FD4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27" creationId="{2CAC1EC6-A716-D4E8-0E48-A6F3EBA2A1BC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30" creationId="{11D4E9B7-AFFE-6AA3-F15A-831438D00D8C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34" creationId="{CDDA67EA-DD24-FA69-D481-0A7AB8C58C73}"/>
          </ac:cxnSpMkLst>
        </pc:cxnChg>
        <pc:cxnChg chg="add">
          <ac:chgData name="代數白痴 顧" userId="316db6a4f7ef8138" providerId="LiveId" clId="{0842CB51-2434-4C78-9697-32E26F7E8AB0}" dt="2023-12-05T02:29:42.730" v="683" actId="11529"/>
          <ac:cxnSpMkLst>
            <pc:docMk/>
            <pc:sldMk cId="2654160764" sldId="397"/>
            <ac:cxnSpMk id="35" creationId="{684853C4-1BAE-A719-F081-A58DA6F5FA2D}"/>
          </ac:cxnSpMkLst>
        </pc:cxnChg>
        <pc:cxnChg chg="add">
          <ac:chgData name="代數白痴 顧" userId="316db6a4f7ef8138" providerId="LiveId" clId="{0842CB51-2434-4C78-9697-32E26F7E8AB0}" dt="2023-12-05T02:29:54.457" v="684" actId="11529"/>
          <ac:cxnSpMkLst>
            <pc:docMk/>
            <pc:sldMk cId="2654160764" sldId="397"/>
            <ac:cxnSpMk id="38" creationId="{B5BE9A39-48ED-AC6F-6FF4-99875E237164}"/>
          </ac:cxnSpMkLst>
        </pc:cxnChg>
        <pc:cxnChg chg="del mod topLvl">
          <ac:chgData name="代數白痴 顧" userId="316db6a4f7ef8138" providerId="LiveId" clId="{0842CB51-2434-4C78-9697-32E26F7E8AB0}" dt="2023-12-05T02:31:34.836" v="706" actId="478"/>
          <ac:cxnSpMkLst>
            <pc:docMk/>
            <pc:sldMk cId="2654160764" sldId="397"/>
            <ac:cxnSpMk id="41" creationId="{E243EE9D-4D6F-2D24-FC6C-52D4E22DD233}"/>
          </ac:cxnSpMkLst>
        </pc:cxnChg>
        <pc:cxnChg chg="add mod">
          <ac:chgData name="代數白痴 顧" userId="316db6a4f7ef8138" providerId="LiveId" clId="{0842CB51-2434-4C78-9697-32E26F7E8AB0}" dt="2023-12-05T02:32:53.961" v="765" actId="571"/>
          <ac:cxnSpMkLst>
            <pc:docMk/>
            <pc:sldMk cId="2654160764" sldId="397"/>
            <ac:cxnSpMk id="42" creationId="{0943928D-F25D-4E90-AF4E-6DB2B85F3B85}"/>
          </ac:cxnSpMkLst>
        </pc:cxnChg>
        <pc:cxnChg chg="del mod topLvl">
          <ac:chgData name="代數白痴 顧" userId="316db6a4f7ef8138" providerId="LiveId" clId="{0842CB51-2434-4C78-9697-32E26F7E8AB0}" dt="2023-12-05T02:31:36.102" v="708" actId="478"/>
          <ac:cxnSpMkLst>
            <pc:docMk/>
            <pc:sldMk cId="2654160764" sldId="397"/>
            <ac:cxnSpMk id="43" creationId="{06B0DC2F-D4A2-4C70-5F76-E266FB0F4171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44" creationId="{C04030C5-4CE4-3201-BBCE-E5A0B0947E84}"/>
          </ac:cxnSpMkLst>
        </pc:cxnChg>
        <pc:cxnChg chg="del mod topLvl">
          <ac:chgData name="代數白痴 顧" userId="316db6a4f7ef8138" providerId="LiveId" clId="{0842CB51-2434-4C78-9697-32E26F7E8AB0}" dt="2023-12-05T02:31:35.558" v="707" actId="478"/>
          <ac:cxnSpMkLst>
            <pc:docMk/>
            <pc:sldMk cId="2654160764" sldId="397"/>
            <ac:cxnSpMk id="45" creationId="{4338BC2D-4272-10B3-09BA-B407BB996F3B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3" creationId="{EDC33873-9D91-F083-6230-ED8212DCC73A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9" creationId="{172C4929-DAF4-2A75-0186-E814D150C2FA}"/>
          </ac:cxnSpMkLst>
        </pc:cxnChg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4DCADB0E-4374-4AF3-A0C9-95C8FB7685F0}"/>
    <pc:docChg chg="undo custSel modSld">
      <pc:chgData name="代數白痴 顧" userId="316db6a4f7ef8138" providerId="LiveId" clId="{4DCADB0E-4374-4AF3-A0C9-95C8FB7685F0}" dt="2024-03-19T00:42:02.352" v="1706" actId="113"/>
      <pc:docMkLst>
        <pc:docMk/>
      </pc:docMkLst>
      <pc:sldChg chg="delSp mod">
        <pc:chgData name="代數白痴 顧" userId="316db6a4f7ef8138" providerId="LiveId" clId="{4DCADB0E-4374-4AF3-A0C9-95C8FB7685F0}" dt="2024-03-19T00:15:39.833" v="0" actId="478"/>
        <pc:sldMkLst>
          <pc:docMk/>
          <pc:sldMk cId="2794326291" sldId="398"/>
        </pc:sldMkLst>
        <pc:picChg chg="del">
          <ac:chgData name="代數白痴 顧" userId="316db6a4f7ef8138" providerId="LiveId" clId="{4DCADB0E-4374-4AF3-A0C9-95C8FB7685F0}" dt="2024-03-19T00:15:39.833" v="0" actId="478"/>
          <ac:picMkLst>
            <pc:docMk/>
            <pc:sldMk cId="2794326291" sldId="398"/>
            <ac:picMk id="5" creationId="{C4FF9D4D-6933-FEB2-317B-8152AA0BFCAD}"/>
          </ac:picMkLst>
        </pc:picChg>
      </pc:sldChg>
      <pc:sldChg chg="addSp delSp modSp mod">
        <pc:chgData name="代數白痴 顧" userId="316db6a4f7ef8138" providerId="LiveId" clId="{4DCADB0E-4374-4AF3-A0C9-95C8FB7685F0}" dt="2024-03-19T00:42:02.352" v="1706" actId="113"/>
        <pc:sldMkLst>
          <pc:docMk/>
          <pc:sldMk cId="3174299720" sldId="399"/>
        </pc:sldMkLst>
        <pc:spChg chg="mod">
          <ac:chgData name="代數白痴 顧" userId="316db6a4f7ef8138" providerId="LiveId" clId="{4DCADB0E-4374-4AF3-A0C9-95C8FB7685F0}" dt="2024-03-19T00:31:59.045" v="1063" actId="113"/>
          <ac:spMkLst>
            <pc:docMk/>
            <pc:sldMk cId="3174299720" sldId="399"/>
            <ac:spMk id="6" creationId="{CEEB7751-993F-9058-CC83-7E99352B29AD}"/>
          </ac:spMkLst>
        </pc:spChg>
        <pc:spChg chg="add del">
          <ac:chgData name="代數白痴 顧" userId="316db6a4f7ef8138" providerId="LiveId" clId="{4DCADB0E-4374-4AF3-A0C9-95C8FB7685F0}" dt="2024-03-19T00:21:34.552" v="760" actId="478"/>
          <ac:spMkLst>
            <pc:docMk/>
            <pc:sldMk cId="3174299720" sldId="399"/>
            <ac:spMk id="12" creationId="{D72C30C0-15CB-8A57-1702-C5124B729DC1}"/>
          </ac:spMkLst>
        </pc:spChg>
        <pc:spChg chg="add del">
          <ac:chgData name="代數白痴 顧" userId="316db6a4f7ef8138" providerId="LiveId" clId="{4DCADB0E-4374-4AF3-A0C9-95C8FB7685F0}" dt="2024-03-19T00:22:07.219" v="762" actId="478"/>
          <ac:spMkLst>
            <pc:docMk/>
            <pc:sldMk cId="3174299720" sldId="399"/>
            <ac:spMk id="13" creationId="{F123577A-8BB4-93CB-BEEC-41504861BC4A}"/>
          </ac:spMkLst>
        </pc:spChg>
        <pc:spChg chg="add del mod">
          <ac:chgData name="代數白痴 顧" userId="316db6a4f7ef8138" providerId="LiveId" clId="{4DCADB0E-4374-4AF3-A0C9-95C8FB7685F0}" dt="2024-03-19T00:25:15.780" v="792" actId="478"/>
          <ac:spMkLst>
            <pc:docMk/>
            <pc:sldMk cId="3174299720" sldId="399"/>
            <ac:spMk id="14" creationId="{8C1F61FD-3969-7EAA-2281-C82CC2DC34AF}"/>
          </ac:spMkLst>
        </pc:spChg>
        <pc:spChg chg="add del mod">
          <ac:chgData name="代數白痴 顧" userId="316db6a4f7ef8138" providerId="LiveId" clId="{4DCADB0E-4374-4AF3-A0C9-95C8FB7685F0}" dt="2024-03-19T00:24:15.368" v="782" actId="478"/>
          <ac:spMkLst>
            <pc:docMk/>
            <pc:sldMk cId="3174299720" sldId="399"/>
            <ac:spMk id="15" creationId="{43A76FD8-588C-E777-66E1-911009016468}"/>
          </ac:spMkLst>
        </pc:spChg>
        <pc:spChg chg="add del">
          <ac:chgData name="代數白痴 顧" userId="316db6a4f7ef8138" providerId="LiveId" clId="{4DCADB0E-4374-4AF3-A0C9-95C8FB7685F0}" dt="2024-03-19T00:24:12.222" v="781" actId="478"/>
          <ac:spMkLst>
            <pc:docMk/>
            <pc:sldMk cId="3174299720" sldId="399"/>
            <ac:spMk id="16" creationId="{0257B4F1-7B5A-6F38-02C2-2C72FE9734D8}"/>
          </ac:spMkLst>
        </pc:spChg>
        <pc:spChg chg="add del mod">
          <ac:chgData name="代數白痴 顧" userId="316db6a4f7ef8138" providerId="LiveId" clId="{4DCADB0E-4374-4AF3-A0C9-95C8FB7685F0}" dt="2024-03-19T00:23:21.961" v="773" actId="478"/>
          <ac:spMkLst>
            <pc:docMk/>
            <pc:sldMk cId="3174299720" sldId="399"/>
            <ac:spMk id="17" creationId="{3776F9BC-28CE-D128-C3C7-FA7F64201CF8}"/>
          </ac:spMkLst>
        </pc:spChg>
        <pc:spChg chg="mod">
          <ac:chgData name="代數白痴 顧" userId="316db6a4f7ef8138" providerId="LiveId" clId="{4DCADB0E-4374-4AF3-A0C9-95C8FB7685F0}" dt="2024-03-19T00:41:02.662" v="1679" actId="20577"/>
          <ac:spMkLst>
            <pc:docMk/>
            <pc:sldMk cId="3174299720" sldId="399"/>
            <ac:spMk id="23" creationId="{3851CD1E-8037-4C3B-D89A-8BB0433A7809}"/>
          </ac:spMkLst>
        </pc:spChg>
        <pc:spChg chg="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28" creationId="{DD0456EB-916B-B09D-EE0B-4400A60A7710}"/>
          </ac:spMkLst>
        </pc:spChg>
        <pc:spChg chg="add del mod">
          <ac:chgData name="代數白痴 顧" userId="316db6a4f7ef8138" providerId="LiveId" clId="{4DCADB0E-4374-4AF3-A0C9-95C8FB7685F0}" dt="2024-03-19T00:27:14.414" v="804" actId="478"/>
          <ac:spMkLst>
            <pc:docMk/>
            <pc:sldMk cId="3174299720" sldId="399"/>
            <ac:spMk id="31" creationId="{7C5153A4-F0A3-F1F5-B72C-B6E1A3B0F04E}"/>
          </ac:spMkLst>
        </pc:spChg>
        <pc:spChg chg="add del mod">
          <ac:chgData name="代數白痴 顧" userId="316db6a4f7ef8138" providerId="LiveId" clId="{4DCADB0E-4374-4AF3-A0C9-95C8FB7685F0}" dt="2024-03-19T00:27:13.701" v="803" actId="478"/>
          <ac:spMkLst>
            <pc:docMk/>
            <pc:sldMk cId="3174299720" sldId="399"/>
            <ac:spMk id="32" creationId="{4F78D31C-1397-12F1-912A-DE42E42C0E31}"/>
          </ac:spMkLst>
        </pc:spChg>
        <pc:spChg chg="add mod">
          <ac:chgData name="代數白痴 顧" userId="316db6a4f7ef8138" providerId="LiveId" clId="{4DCADB0E-4374-4AF3-A0C9-95C8FB7685F0}" dt="2024-03-19T00:28:53.223" v="814" actId="164"/>
          <ac:spMkLst>
            <pc:docMk/>
            <pc:sldMk cId="3174299720" sldId="399"/>
            <ac:spMk id="33" creationId="{8DDD3CD1-3A62-6537-4DB4-1BC77860FDBF}"/>
          </ac:spMkLst>
        </pc:spChg>
        <pc:spChg chg="add mod">
          <ac:chgData name="代數白痴 顧" userId="316db6a4f7ef8138" providerId="LiveId" clId="{4DCADB0E-4374-4AF3-A0C9-95C8FB7685F0}" dt="2024-03-19T00:28:53.223" v="814" actId="164"/>
          <ac:spMkLst>
            <pc:docMk/>
            <pc:sldMk cId="3174299720" sldId="399"/>
            <ac:spMk id="34" creationId="{CFF4FB69-0FD9-D2B7-19CF-F103A64CCB9E}"/>
          </ac:spMkLst>
        </pc:spChg>
        <pc:spChg chg="add mod">
          <ac:chgData name="代數白痴 顧" userId="316db6a4f7ef8138" providerId="LiveId" clId="{4DCADB0E-4374-4AF3-A0C9-95C8FB7685F0}" dt="2024-03-19T00:32:14.270" v="1067" actId="1076"/>
          <ac:spMkLst>
            <pc:docMk/>
            <pc:sldMk cId="3174299720" sldId="399"/>
            <ac:spMk id="40" creationId="{C73E72E0-965C-F8F9-E4FF-A2B1DAE0DC9D}"/>
          </ac:spMkLst>
        </pc:spChg>
        <pc:spChg chg="add mod">
          <ac:chgData name="代數白痴 顧" userId="316db6a4f7ef8138" providerId="LiveId" clId="{4DCADB0E-4374-4AF3-A0C9-95C8FB7685F0}" dt="2024-03-19T00:32:29.830" v="1076" actId="1076"/>
          <ac:spMkLst>
            <pc:docMk/>
            <pc:sldMk cId="3174299720" sldId="399"/>
            <ac:spMk id="41" creationId="{DFFD671E-7D62-8CDF-041B-DCBF3B3F3AFF}"/>
          </ac:spMkLst>
        </pc:spChg>
        <pc:spChg chg="add mod">
          <ac:chgData name="代數白痴 顧" userId="316db6a4f7ef8138" providerId="LiveId" clId="{4DCADB0E-4374-4AF3-A0C9-95C8FB7685F0}" dt="2024-03-19T00:32:16.005" v="1068" actId="1076"/>
          <ac:spMkLst>
            <pc:docMk/>
            <pc:sldMk cId="3174299720" sldId="399"/>
            <ac:spMk id="42" creationId="{CD1B7282-2562-2721-397F-7F73AE7C95FD}"/>
          </ac:spMkLst>
        </pc:spChg>
        <pc:spChg chg="add mod">
          <ac:chgData name="代數白痴 顧" userId="316db6a4f7ef8138" providerId="LiveId" clId="{4DCADB0E-4374-4AF3-A0C9-95C8FB7685F0}" dt="2024-03-19T00:32:23.949" v="1075" actId="1038"/>
          <ac:spMkLst>
            <pc:docMk/>
            <pc:sldMk cId="3174299720" sldId="399"/>
            <ac:spMk id="43" creationId="{3500D3E4-F32E-A928-6B56-C861AA26467F}"/>
          </ac:spMkLst>
        </pc:spChg>
        <pc:spChg chg="add mod">
          <ac:chgData name="代數白痴 顧" userId="316db6a4f7ef8138" providerId="LiveId" clId="{4DCADB0E-4374-4AF3-A0C9-95C8FB7685F0}" dt="2024-03-19T00:32:12.358" v="1066" actId="1076"/>
          <ac:spMkLst>
            <pc:docMk/>
            <pc:sldMk cId="3174299720" sldId="399"/>
            <ac:spMk id="44" creationId="{D0C7C1EE-3E22-B171-0748-2709849538B9}"/>
          </ac:spMkLst>
        </pc:spChg>
        <pc:spChg chg="add mod">
          <ac:chgData name="代數白痴 顧" userId="316db6a4f7ef8138" providerId="LiveId" clId="{4DCADB0E-4374-4AF3-A0C9-95C8FB7685F0}" dt="2024-03-19T00:31:20.349" v="880" actId="1036"/>
          <ac:spMkLst>
            <pc:docMk/>
            <pc:sldMk cId="3174299720" sldId="399"/>
            <ac:spMk id="45" creationId="{98343EE8-B01F-E722-531C-23212FA58708}"/>
          </ac:spMkLst>
        </pc:spChg>
        <pc:spChg chg="mod">
          <ac:chgData name="代數白痴 顧" userId="316db6a4f7ef8138" providerId="LiveId" clId="{4DCADB0E-4374-4AF3-A0C9-95C8FB7685F0}" dt="2024-03-19T00:42:02.352" v="1706" actId="113"/>
          <ac:spMkLst>
            <pc:docMk/>
            <pc:sldMk cId="3174299720" sldId="399"/>
            <ac:spMk id="52" creationId="{AA1D6992-C3F4-8400-1B34-6E1E0CD1D94F}"/>
          </ac:spMkLst>
        </pc:spChg>
        <pc:spChg chg="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55" creationId="{AFD9F53A-8D21-1D2F-8D1E-F745BAED4930}"/>
          </ac:spMkLst>
        </pc:spChg>
        <pc:spChg chg="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56" creationId="{980E1D83-634D-D3F7-AC8D-A5CC10E617AA}"/>
          </ac:spMkLst>
        </pc:spChg>
        <pc:spChg chg="add mod">
          <ac:chgData name="代數白痴 顧" userId="316db6a4f7ef8138" providerId="LiveId" clId="{4DCADB0E-4374-4AF3-A0C9-95C8FB7685F0}" dt="2024-03-19T00:39:33.739" v="1610" actId="164"/>
          <ac:spMkLst>
            <pc:docMk/>
            <pc:sldMk cId="3174299720" sldId="399"/>
            <ac:spMk id="61" creationId="{95175AB6-9F5F-50BA-DF92-B7FD2DDD7829}"/>
          </ac:spMkLst>
        </pc:spChg>
        <pc:spChg chg="add mod">
          <ac:chgData name="代數白痴 顧" userId="316db6a4f7ef8138" providerId="LiveId" clId="{4DCADB0E-4374-4AF3-A0C9-95C8FB7685F0}" dt="2024-03-19T00:39:33.739" v="1610" actId="164"/>
          <ac:spMkLst>
            <pc:docMk/>
            <pc:sldMk cId="3174299720" sldId="399"/>
            <ac:spMk id="62" creationId="{3A478BC9-0BDF-D885-06C2-A25993DB6F95}"/>
          </ac:spMkLst>
        </pc:spChg>
        <pc:spChg chg="add mod">
          <ac:chgData name="代數白痴 顧" userId="316db6a4f7ef8138" providerId="LiveId" clId="{4DCADB0E-4374-4AF3-A0C9-95C8FB7685F0}" dt="2024-03-19T00:39:33.739" v="1610" actId="164"/>
          <ac:spMkLst>
            <pc:docMk/>
            <pc:sldMk cId="3174299720" sldId="399"/>
            <ac:spMk id="63" creationId="{2D73994D-4045-0653-455F-BFDF2AD2D506}"/>
          </ac:spMkLst>
        </pc:spChg>
        <pc:spChg chg="add 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65" creationId="{458F5F73-03D4-E675-76FD-19693FD0F61A}"/>
          </ac:spMkLst>
        </pc:spChg>
        <pc:spChg chg="add 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66" creationId="{E906DE12-DC24-FC83-C206-5F1559B07C29}"/>
          </ac:spMkLst>
        </pc:spChg>
        <pc:spChg chg="add 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67" creationId="{8B42F1A6-14F5-DB76-3A57-262526FA2D10}"/>
          </ac:spMkLst>
        </pc:spChg>
        <pc:spChg chg="add 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68" creationId="{15A15F28-B1B0-ACA2-2906-2CDF8553FECF}"/>
          </ac:spMkLst>
        </pc:spChg>
        <pc:spChg chg="add 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69" creationId="{6A44CB1E-18FE-A8CB-0529-7FD1915B2AE9}"/>
          </ac:spMkLst>
        </pc:spChg>
        <pc:grpChg chg="add mod">
          <ac:chgData name="代數白痴 顧" userId="316db6a4f7ef8138" providerId="LiveId" clId="{4DCADB0E-4374-4AF3-A0C9-95C8FB7685F0}" dt="2024-03-19T00:32:08.830" v="1065" actId="1076"/>
          <ac:grpSpMkLst>
            <pc:docMk/>
            <pc:sldMk cId="3174299720" sldId="399"/>
            <ac:grpSpMk id="39" creationId="{85BA0BA3-B5BF-3D80-C37E-504E842A2002}"/>
          </ac:grpSpMkLst>
        </pc:grpChg>
        <pc:grpChg chg="add mod">
          <ac:chgData name="代數白痴 顧" userId="316db6a4f7ef8138" providerId="LiveId" clId="{4DCADB0E-4374-4AF3-A0C9-95C8FB7685F0}" dt="2024-03-19T00:40:38.140" v="1622" actId="164"/>
          <ac:grpSpMkLst>
            <pc:docMk/>
            <pc:sldMk cId="3174299720" sldId="399"/>
            <ac:grpSpMk id="64" creationId="{3F5D846F-A32A-5C78-C786-2222F8B8CE93}"/>
          </ac:grpSpMkLst>
        </pc:grpChg>
        <pc:grpChg chg="add mod">
          <ac:chgData name="代數白痴 顧" userId="316db6a4f7ef8138" providerId="LiveId" clId="{4DCADB0E-4374-4AF3-A0C9-95C8FB7685F0}" dt="2024-03-19T00:40:38.140" v="1622" actId="164"/>
          <ac:grpSpMkLst>
            <pc:docMk/>
            <pc:sldMk cId="3174299720" sldId="399"/>
            <ac:grpSpMk id="70" creationId="{B1C5BCE9-70DC-0743-923B-7594C469D064}"/>
          </ac:grpSpMkLst>
        </pc:grpChg>
        <pc:picChg chg="add del mod">
          <ac:chgData name="代數白痴 顧" userId="316db6a4f7ef8138" providerId="LiveId" clId="{4DCADB0E-4374-4AF3-A0C9-95C8FB7685F0}" dt="2024-03-19T00:30:07.522" v="864" actId="478"/>
          <ac:picMkLst>
            <pc:docMk/>
            <pc:sldMk cId="3174299720" sldId="399"/>
            <ac:picMk id="11" creationId="{C00A54AA-AEF5-EA4A-E098-2257B45927D1}"/>
          </ac:picMkLst>
        </pc:picChg>
        <pc:picChg chg="add del mod">
          <ac:chgData name="代數白痴 顧" userId="316db6a4f7ef8138" providerId="LiveId" clId="{4DCADB0E-4374-4AF3-A0C9-95C8FB7685F0}" dt="2024-03-19T00:40:21.031" v="1621" actId="478"/>
          <ac:picMkLst>
            <pc:docMk/>
            <pc:sldMk cId="3174299720" sldId="399"/>
            <ac:picMk id="60" creationId="{D1FB6134-7E24-0AEA-A8EC-23A0A1A2AFA5}"/>
          </ac:picMkLst>
        </pc:picChg>
        <pc:cxnChg chg="add mod">
          <ac:chgData name="代數白痴 顧" userId="316db6a4f7ef8138" providerId="LiveId" clId="{4DCADB0E-4374-4AF3-A0C9-95C8FB7685F0}" dt="2024-03-19T00:19:13.243" v="387" actId="1038"/>
          <ac:cxnSpMkLst>
            <pc:docMk/>
            <pc:sldMk cId="3174299720" sldId="399"/>
            <ac:cxnSpMk id="3" creationId="{3F8736C3-E6C4-8592-8A97-12993B79DE39}"/>
          </ac:cxnSpMkLst>
        </pc:cxnChg>
        <pc:cxnChg chg="add mod">
          <ac:chgData name="代數白痴 顧" userId="316db6a4f7ef8138" providerId="LiveId" clId="{4DCADB0E-4374-4AF3-A0C9-95C8FB7685F0}" dt="2024-03-19T00:19:26.276" v="422" actId="1038"/>
          <ac:cxnSpMkLst>
            <pc:docMk/>
            <pc:sldMk cId="3174299720" sldId="399"/>
            <ac:cxnSpMk id="4" creationId="{03FCA809-2ECE-43BF-FFC2-548A12A7F852}"/>
          </ac:cxnSpMkLst>
        </pc:cxnChg>
        <pc:cxnChg chg="add mod">
          <ac:chgData name="代數白痴 顧" userId="316db6a4f7ef8138" providerId="LiveId" clId="{4DCADB0E-4374-4AF3-A0C9-95C8FB7685F0}" dt="2024-03-19T00:19:45.147" v="567" actId="1038"/>
          <ac:cxnSpMkLst>
            <pc:docMk/>
            <pc:sldMk cId="3174299720" sldId="399"/>
            <ac:cxnSpMk id="5" creationId="{C2A41D06-6A18-02C1-DCFC-0C15EF52CAFF}"/>
          </ac:cxnSpMkLst>
        </pc:cxnChg>
        <pc:cxnChg chg="add mod">
          <ac:chgData name="代數白痴 顧" userId="316db6a4f7ef8138" providerId="LiveId" clId="{4DCADB0E-4374-4AF3-A0C9-95C8FB7685F0}" dt="2024-03-19T00:19:48.907" v="569" actId="1037"/>
          <ac:cxnSpMkLst>
            <pc:docMk/>
            <pc:sldMk cId="3174299720" sldId="399"/>
            <ac:cxnSpMk id="7" creationId="{144C248D-76DB-3622-739A-1CF4D056DD2C}"/>
          </ac:cxnSpMkLst>
        </pc:cxnChg>
        <pc:cxnChg chg="add mod">
          <ac:chgData name="代數白痴 顧" userId="316db6a4f7ef8138" providerId="LiveId" clId="{4DCADB0E-4374-4AF3-A0C9-95C8FB7685F0}" dt="2024-03-19T00:20:07.334" v="670" actId="1038"/>
          <ac:cxnSpMkLst>
            <pc:docMk/>
            <pc:sldMk cId="3174299720" sldId="399"/>
            <ac:cxnSpMk id="8" creationId="{912656CF-2529-FC23-0FD0-7E5D077E8A60}"/>
          </ac:cxnSpMkLst>
        </pc:cxnChg>
        <pc:cxnChg chg="add mod">
          <ac:chgData name="代數白痴 顧" userId="316db6a4f7ef8138" providerId="LiveId" clId="{4DCADB0E-4374-4AF3-A0C9-95C8FB7685F0}" dt="2024-03-19T00:20:12.987" v="711" actId="1037"/>
          <ac:cxnSpMkLst>
            <pc:docMk/>
            <pc:sldMk cId="3174299720" sldId="399"/>
            <ac:cxnSpMk id="9" creationId="{E68281E5-17FE-05C5-0BD4-067D2AA8EED6}"/>
          </ac:cxnSpMkLst>
        </pc:cxnChg>
        <pc:cxnChg chg="add mod">
          <ac:chgData name="代數白痴 顧" userId="316db6a4f7ef8138" providerId="LiveId" clId="{4DCADB0E-4374-4AF3-A0C9-95C8FB7685F0}" dt="2024-03-19T00:20:18.690" v="755" actId="1037"/>
          <ac:cxnSpMkLst>
            <pc:docMk/>
            <pc:sldMk cId="3174299720" sldId="399"/>
            <ac:cxnSpMk id="10" creationId="{C2F7A603-6324-1263-F221-F200077345E6}"/>
          </ac:cxnSpMkLst>
        </pc:cxnChg>
        <pc:cxnChg chg="add del mod">
          <ac:chgData name="代數白痴 顧" userId="316db6a4f7ef8138" providerId="LiveId" clId="{4DCADB0E-4374-4AF3-A0C9-95C8FB7685F0}" dt="2024-03-19T00:25:16.597" v="793" actId="478"/>
          <ac:cxnSpMkLst>
            <pc:docMk/>
            <pc:sldMk cId="3174299720" sldId="399"/>
            <ac:cxnSpMk id="19" creationId="{206A605F-692D-F387-B535-EFADC204D435}"/>
          </ac:cxnSpMkLst>
        </pc:cxnChg>
        <pc:cxnChg chg="add del mod">
          <ac:chgData name="代數白痴 顧" userId="316db6a4f7ef8138" providerId="LiveId" clId="{4DCADB0E-4374-4AF3-A0C9-95C8FB7685F0}" dt="2024-03-19T00:25:16.898" v="794" actId="478"/>
          <ac:cxnSpMkLst>
            <pc:docMk/>
            <pc:sldMk cId="3174299720" sldId="399"/>
            <ac:cxnSpMk id="22" creationId="{9F6682BA-4C83-A1FC-D45E-4909EE98B14D}"/>
          </ac:cxnSpMkLst>
        </pc:cxnChg>
        <pc:cxnChg chg="add del mod">
          <ac:chgData name="代數白痴 顧" userId="316db6a4f7ef8138" providerId="LiveId" clId="{4DCADB0E-4374-4AF3-A0C9-95C8FB7685F0}" dt="2024-03-19T00:25:08.437" v="791" actId="478"/>
          <ac:cxnSpMkLst>
            <pc:docMk/>
            <pc:sldMk cId="3174299720" sldId="399"/>
            <ac:cxnSpMk id="29" creationId="{8FC92083-9BC9-1BFB-BCC1-C8E690F909F6}"/>
          </ac:cxnSpMkLst>
        </pc:cxnChg>
        <pc:cxnChg chg="add mod">
          <ac:chgData name="代數白痴 顧" userId="316db6a4f7ef8138" providerId="LiveId" clId="{4DCADB0E-4374-4AF3-A0C9-95C8FB7685F0}" dt="2024-03-19T00:28:53.223" v="814" actId="164"/>
          <ac:cxnSpMkLst>
            <pc:docMk/>
            <pc:sldMk cId="3174299720" sldId="399"/>
            <ac:cxnSpMk id="36" creationId="{F614FF63-F02A-FA51-C7D1-173D90CD51A5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48" creationId="{68834B9C-B3D8-A6AC-B94F-58DA83B014CC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49" creationId="{9C4233AC-1A46-39F6-E3DC-D6B90B26609F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50" creationId="{CE7D25A2-2479-B9C2-BE7E-7EC58120BD13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51" creationId="{C9F3DEDC-6322-63C4-CAB1-E21FF8793F09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53" creationId="{444023BB-18D1-01CD-06DB-1895D5E969FD}"/>
          </ac:cxnSpMkLst>
        </pc:cxnChg>
        <pc:cxnChg chg="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54" creationId="{C85B2D53-5B5A-9AC0-2275-87E619C4DFE5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57" creationId="{BBE40EEF-E9C8-D9EB-1A72-07253B7625B9}"/>
          </ac:cxnSpMkLst>
        </pc:cxnChg>
        <pc:cxnChg chg="add del mod">
          <ac:chgData name="代數白痴 顧" userId="316db6a4f7ef8138" providerId="LiveId" clId="{4DCADB0E-4374-4AF3-A0C9-95C8FB7685F0}" dt="2024-03-19T00:38:07.019" v="1601" actId="478"/>
          <ac:cxnSpMkLst>
            <pc:docMk/>
            <pc:sldMk cId="3174299720" sldId="399"/>
            <ac:cxnSpMk id="58" creationId="{4970C35E-02BB-0DDB-E095-0AC5E4B0695B}"/>
          </ac:cxnSpMkLst>
        </pc:cxnChg>
      </pc:sldChg>
    </pc:docChg>
  </pc:docChgLst>
  <pc:docChgLst>
    <pc:chgData name="代數白痴 顧" userId="316db6a4f7ef8138" providerId="LiveId" clId="{64685616-B5E9-49B8-B1E1-FB6EC46825E3}"/>
    <pc:docChg chg="undo custSel addSld modSld">
      <pc:chgData name="代數白痴 顧" userId="316db6a4f7ef8138" providerId="LiveId" clId="{64685616-B5E9-49B8-B1E1-FB6EC46825E3}" dt="2023-12-01T00:33:29.547" v="1545" actId="692"/>
      <pc:docMkLst>
        <pc:docMk/>
      </pc:docMkLst>
      <pc:sldChg chg="addSp delSp modSp mod">
        <pc:chgData name="代數白痴 顧" userId="316db6a4f7ef8138" providerId="LiveId" clId="{64685616-B5E9-49B8-B1E1-FB6EC46825E3}" dt="2023-12-01T00:33:29.547" v="1545" actId="692"/>
        <pc:sldMkLst>
          <pc:docMk/>
          <pc:sldMk cId="1922349085" sldId="396"/>
        </pc:sldMkLst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1" creationId="{9F5C7AD1-4DC9-1D1F-B682-69DB5D438709}"/>
          </ac:spMkLst>
        </pc:spChg>
        <pc:spChg chg="add 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12" creationId="{41DB8D5E-4AD3-34D4-8B64-CF7996AD3FFF}"/>
          </ac:spMkLst>
        </pc:spChg>
        <pc:spChg chg="mod">
          <ac:chgData name="代數白痴 顧" userId="316db6a4f7ef8138" providerId="LiveId" clId="{64685616-B5E9-49B8-B1E1-FB6EC46825E3}" dt="2023-12-01T00:18:24.155" v="835" actId="20577"/>
          <ac:spMkLst>
            <pc:docMk/>
            <pc:sldMk cId="1922349085" sldId="396"/>
            <ac:spMk id="23" creationId="{00000000-0000-0000-0000-000000000000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38" creationId="{CF10FC1F-53A4-2B0B-30C3-8D8FCA206819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50" creationId="{6A4BE968-54E1-A4A4-BA48-808098D04848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51" creationId="{7A7F72BA-0AAF-250F-1316-978315520E77}"/>
          </ac:spMkLst>
        </pc:spChg>
        <pc:spChg chg="add mod">
          <ac:chgData name="代數白痴 顧" userId="316db6a4f7ef8138" providerId="LiveId" clId="{64685616-B5E9-49B8-B1E1-FB6EC46825E3}" dt="2023-12-01T00:30:34.954" v="1524" actId="688"/>
          <ac:spMkLst>
            <pc:docMk/>
            <pc:sldMk cId="1922349085" sldId="396"/>
            <ac:spMk id="56" creationId="{A3549A11-5DEE-9F68-425F-A24D48498C00}"/>
          </ac:spMkLst>
        </pc:spChg>
        <pc:spChg chg="add del mod ord">
          <ac:chgData name="代數白痴 顧" userId="316db6a4f7ef8138" providerId="LiveId" clId="{64685616-B5E9-49B8-B1E1-FB6EC46825E3}" dt="2023-12-01T00:31:49.510" v="1530" actId="478"/>
          <ac:spMkLst>
            <pc:docMk/>
            <pc:sldMk cId="1922349085" sldId="396"/>
            <ac:spMk id="58" creationId="{0596AC94-1952-3EC2-3F3E-1F1BB8137487}"/>
          </ac:spMkLst>
        </pc:spChg>
        <pc:spChg chg="add mod ord">
          <ac:chgData name="代數白痴 顧" userId="316db6a4f7ef8138" providerId="LiveId" clId="{64685616-B5E9-49B8-B1E1-FB6EC46825E3}" dt="2023-12-01T00:32:31.992" v="1535" actId="167"/>
          <ac:spMkLst>
            <pc:docMk/>
            <pc:sldMk cId="1922349085" sldId="396"/>
            <ac:spMk id="59" creationId="{1712C45D-BBEB-D085-0E56-C644DC2BFA1D}"/>
          </ac:spMkLst>
        </pc:spChg>
        <pc:spChg chg="mod">
          <ac:chgData name="代數白痴 顧" userId="316db6a4f7ef8138" providerId="LiveId" clId="{64685616-B5E9-49B8-B1E1-FB6EC46825E3}" dt="2023-11-30T03:27:15.560" v="391" actId="20577"/>
          <ac:spMkLst>
            <pc:docMk/>
            <pc:sldMk cId="1922349085" sldId="396"/>
            <ac:spMk id="60" creationId="{90ECAF3B-FFFF-A531-AFBE-31708C7D891C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2" creationId="{3F7BA87B-C320-E23F-73C1-F9850FE98DF6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3" creationId="{778A182C-369F-6C9A-757B-26A56B661947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4" creationId="{7A82ECC7-46B8-CC28-1405-F84387FF2A98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5" creationId="{3FDD0D30-9233-F353-36EA-B99C2A1EF3C7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6" creationId="{64CC654D-82A0-F30A-076B-BAA382BBE1EF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81" creationId="{E128A84A-D556-4B88-C02E-D745ECFDBB07}"/>
          </ac:spMkLst>
        </pc:spChg>
        <pc:spChg chg="del">
          <ac:chgData name="代數白痴 顧" userId="316db6a4f7ef8138" providerId="LiveId" clId="{64685616-B5E9-49B8-B1E1-FB6EC46825E3}" dt="2023-11-30T03:23:17.225" v="6" actId="478"/>
          <ac:spMkLst>
            <pc:docMk/>
            <pc:sldMk cId="1922349085" sldId="396"/>
            <ac:spMk id="82" creationId="{714B2624-697B-01F6-21ED-DBE5FB4E5F84}"/>
          </ac:spMkLst>
        </pc:spChg>
        <pc:spChg chg="del mod">
          <ac:chgData name="代數白痴 顧" userId="316db6a4f7ef8138" providerId="LiveId" clId="{64685616-B5E9-49B8-B1E1-FB6EC46825E3}" dt="2023-11-30T03:23:16.519" v="5" actId="478"/>
          <ac:spMkLst>
            <pc:docMk/>
            <pc:sldMk cId="1922349085" sldId="396"/>
            <ac:spMk id="83" creationId="{44311457-4F7E-AD69-4C2A-7C66BEF28DAE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14" creationId="{2C98BB29-045C-AEF3-B248-AC46D670F862}"/>
          </ac:spMkLst>
        </pc:spChg>
        <pc:spChg chg="del mod topLvl">
          <ac:chgData name="代數白痴 顧" userId="316db6a4f7ef8138" providerId="LiveId" clId="{64685616-B5E9-49B8-B1E1-FB6EC46825E3}" dt="2023-12-01T00:19:06.744" v="848" actId="478"/>
          <ac:spMkLst>
            <pc:docMk/>
            <pc:sldMk cId="1922349085" sldId="396"/>
            <ac:spMk id="116" creationId="{92E12CCF-D0EB-4B82-C907-0700D1637F40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17" creationId="{0E1BEB0F-5DC7-76A0-F439-FC64FFB49BD0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18" creationId="{1AE28330-B14E-03CC-D80C-E940CB8EC1AD}"/>
          </ac:spMkLst>
        </pc:spChg>
        <pc:spChg chg="del mod topLvl">
          <ac:chgData name="代數白痴 顧" userId="316db6a4f7ef8138" providerId="LiveId" clId="{64685616-B5E9-49B8-B1E1-FB6EC46825E3}" dt="2023-12-01T00:18:47.455" v="839" actId="478"/>
          <ac:spMkLst>
            <pc:docMk/>
            <pc:sldMk cId="1922349085" sldId="396"/>
            <ac:spMk id="119" creationId="{E4BF1324-EA07-E37A-EBDB-EFEA094D21D7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0" creationId="{64DD899D-569C-32C8-D4DC-79CFF1F37147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1" creationId="{64AFBBEA-C697-3884-6B65-BF5F1A692D75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2" creationId="{3BD57528-9D05-AFE1-BF82-CDE9E587373C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3" creationId="{B8D630BE-0A6D-BC6F-3EE9-00D6D90B74A5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5" creationId="{A397E39B-90E3-14A1-7F11-AA451ED2B8EB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6" creationId="{11E0494F-28D5-4DB4-3977-9210203201CF}"/>
          </ac:spMkLst>
        </pc:spChg>
        <pc:spChg chg="del mod topLvl">
          <ac:chgData name="代數白痴 顧" userId="316db6a4f7ef8138" providerId="LiveId" clId="{64685616-B5E9-49B8-B1E1-FB6EC46825E3}" dt="2023-12-01T00:18:48.947" v="840" actId="478"/>
          <ac:spMkLst>
            <pc:docMk/>
            <pc:sldMk cId="1922349085" sldId="396"/>
            <ac:spMk id="127" creationId="{E31A8314-D728-0215-3894-55CBB2AA56D8}"/>
          </ac:spMkLst>
        </pc:spChg>
        <pc:spChg chg="del mod topLvl">
          <ac:chgData name="代數白痴 顧" userId="316db6a4f7ef8138" providerId="LiveId" clId="{64685616-B5E9-49B8-B1E1-FB6EC46825E3}" dt="2023-12-01T00:18:57.709" v="843" actId="478"/>
          <ac:spMkLst>
            <pc:docMk/>
            <pc:sldMk cId="1922349085" sldId="396"/>
            <ac:spMk id="128" creationId="{BC7F7CE6-53FB-5598-5FBE-93A8EB59E5AE}"/>
          </ac:spMkLst>
        </pc:spChg>
        <pc:grpChg chg="add mod">
          <ac:chgData name="代數白痴 顧" userId="316db6a4f7ef8138" providerId="LiveId" clId="{64685616-B5E9-49B8-B1E1-FB6EC46825E3}" dt="2023-12-01T00:25:59.107" v="1507" actId="164"/>
          <ac:grpSpMkLst>
            <pc:docMk/>
            <pc:sldMk cId="1922349085" sldId="396"/>
            <ac:grpSpMk id="35" creationId="{92153CF8-5595-00A9-5DF8-06A051EC39DC}"/>
          </ac:grpSpMkLst>
        </pc:grpChg>
        <pc:grpChg chg="add mod">
          <ac:chgData name="代數白痴 顧" userId="316db6a4f7ef8138" providerId="LiveId" clId="{64685616-B5E9-49B8-B1E1-FB6EC46825E3}" dt="2023-12-01T00:25:59.107" v="1507" actId="164"/>
          <ac:grpSpMkLst>
            <pc:docMk/>
            <pc:sldMk cId="1922349085" sldId="396"/>
            <ac:grpSpMk id="52" creationId="{40542BA4-28DF-D8DF-866E-3C0B55E856A8}"/>
          </ac:grpSpMkLst>
        </pc:grpChg>
        <pc:grpChg chg="add mod ord">
          <ac:chgData name="代數白痴 顧" userId="316db6a4f7ef8138" providerId="LiveId" clId="{64685616-B5E9-49B8-B1E1-FB6EC46825E3}" dt="2023-12-01T00:30:29.664" v="1523" actId="167"/>
          <ac:grpSpMkLst>
            <pc:docMk/>
            <pc:sldMk cId="1922349085" sldId="396"/>
            <ac:grpSpMk id="57" creationId="{BD165154-36BB-59D2-2D6B-7A138E2D76E3}"/>
          </ac:grpSpMkLst>
        </pc:grpChg>
        <pc:grpChg chg="del">
          <ac:chgData name="代數白痴 顧" userId="316db6a4f7ef8138" providerId="LiveId" clId="{64685616-B5E9-49B8-B1E1-FB6EC46825E3}" dt="2023-11-30T03:23:17.992" v="7" actId="478"/>
          <ac:grpSpMkLst>
            <pc:docMk/>
            <pc:sldMk cId="1922349085" sldId="396"/>
            <ac:grpSpMk id="89" creationId="{62C29B51-3257-2884-D41F-230A3EEB5BD4}"/>
          </ac:grpSpMkLst>
        </pc:grpChg>
        <pc:grpChg chg="del mod">
          <ac:chgData name="代數白痴 顧" userId="316db6a4f7ef8138" providerId="LiveId" clId="{64685616-B5E9-49B8-B1E1-FB6EC46825E3}" dt="2023-12-01T00:18:37.893" v="836" actId="165"/>
          <ac:grpSpMkLst>
            <pc:docMk/>
            <pc:sldMk cId="1922349085" sldId="396"/>
            <ac:grpSpMk id="129" creationId="{29691FB9-5A20-8DC0-57A6-E03C03C54FCD}"/>
          </ac:grpSpMkLst>
        </pc:grpChg>
        <pc:graphicFrameChg chg="add mod">
          <ac:chgData name="代數白痴 顧" userId="316db6a4f7ef8138" providerId="LiveId" clId="{64685616-B5E9-49B8-B1E1-FB6EC46825E3}" dt="2023-11-30T03:27:09.479" v="386" actId="1038"/>
          <ac:graphicFrameMkLst>
            <pc:docMk/>
            <pc:sldMk cId="1922349085" sldId="396"/>
            <ac:graphicFrameMk id="2" creationId="{9AB3E37D-B3FF-5064-0EC4-73DA6E4A9627}"/>
          </ac:graphicFrameMkLst>
        </pc:graphicFrameChg>
        <pc:picChg chg="add del mod">
          <ac:chgData name="代數白痴 顧" userId="316db6a4f7ef8138" providerId="LiveId" clId="{64685616-B5E9-49B8-B1E1-FB6EC46825E3}" dt="2023-12-01T00:17:15.418" v="780" actId="478"/>
          <ac:picMkLst>
            <pc:docMk/>
            <pc:sldMk cId="1922349085" sldId="396"/>
            <ac:picMk id="4" creationId="{7AA1D0DF-9DAA-A408-CCB6-E6C8F27B7A35}"/>
          </ac:picMkLst>
        </pc:picChg>
        <pc:picChg chg="add del mod">
          <ac:chgData name="代數白痴 顧" userId="316db6a4f7ef8138" providerId="LiveId" clId="{64685616-B5E9-49B8-B1E1-FB6EC46825E3}" dt="2023-12-01T00:25:51.443" v="1506" actId="478"/>
          <ac:picMkLst>
            <pc:docMk/>
            <pc:sldMk cId="1922349085" sldId="396"/>
            <ac:picMk id="37" creationId="{B37CA7E3-638B-7AB7-E3A6-1785DEBFF3CF}"/>
          </ac:picMkLst>
        </pc:pic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6" creationId="{32329F4A-5B95-BCC2-3911-B64DBC4D6C70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7" creationId="{FE5BF7E5-55AA-4027-3A22-130B727A1C85}"/>
          </ac:cxnSpMkLst>
        </pc:cxn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9" creationId="{F643A549-CBF3-25F1-FE1B-153FA6698ECC}"/>
          </ac:cxnSpMkLst>
        </pc:cxn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14" creationId="{A3C993DE-9EF2-69C0-14A0-1357931FC216}"/>
          </ac:cxnSpMkLst>
        </pc:cxnChg>
        <pc:cxnChg chg="add mod">
          <ac:chgData name="代數白痴 顧" userId="316db6a4f7ef8138" providerId="LiveId" clId="{64685616-B5E9-49B8-B1E1-FB6EC46825E3}" dt="2023-12-01T00:23:39.662" v="1478" actId="1035"/>
          <ac:cxnSpMkLst>
            <pc:docMk/>
            <pc:sldMk cId="1922349085" sldId="396"/>
            <ac:cxnSpMk id="15" creationId="{06CAD921-AD6D-E36A-1FF7-E437A1A47822}"/>
          </ac:cxnSpMkLst>
        </pc:cxnChg>
        <pc:cxnChg chg="add mod">
          <ac:chgData name="代數白痴 顧" userId="316db6a4f7ef8138" providerId="LiveId" clId="{64685616-B5E9-49B8-B1E1-FB6EC46825E3}" dt="2023-12-01T00:23:39.662" v="1478" actId="1035"/>
          <ac:cxnSpMkLst>
            <pc:docMk/>
            <pc:sldMk cId="1922349085" sldId="396"/>
            <ac:cxnSpMk id="17" creationId="{95AEECF6-4C18-20E0-389F-1715AC53DB96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19" creationId="{2F21C410-2F66-58F5-DA01-28D0B5D975EE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20" creationId="{0BC1322C-1FA5-B833-28FA-A1098741136B}"/>
          </ac:cxnSpMkLst>
        </pc:cxnChg>
        <pc:cxnChg chg="mod">
          <ac:chgData name="代數白痴 顧" userId="316db6a4f7ef8138" providerId="LiveId" clId="{64685616-B5E9-49B8-B1E1-FB6EC46825E3}" dt="2023-12-01T00:13:29.009" v="656" actId="1037"/>
          <ac:cxnSpMkLst>
            <pc:docMk/>
            <pc:sldMk cId="1922349085" sldId="396"/>
            <ac:cxnSpMk id="21" creationId="{A41C8076-9516-D74C-C741-7A599E2A5088}"/>
          </ac:cxnSpMkLst>
        </pc:cxnChg>
        <pc:cxnChg chg="mod">
          <ac:chgData name="代數白痴 顧" userId="316db6a4f7ef8138" providerId="LiveId" clId="{64685616-B5E9-49B8-B1E1-FB6EC46825E3}" dt="2023-12-01T00:13:35.599" v="661" actId="1038"/>
          <ac:cxnSpMkLst>
            <pc:docMk/>
            <pc:sldMk cId="1922349085" sldId="396"/>
            <ac:cxnSpMk id="22" creationId="{DCD86453-A300-CFE7-330D-A137A065C734}"/>
          </ac:cxnSpMkLst>
        </pc:cxnChg>
        <pc:cxnChg chg="mod">
          <ac:chgData name="代數白痴 顧" userId="316db6a4f7ef8138" providerId="LiveId" clId="{64685616-B5E9-49B8-B1E1-FB6EC46825E3}" dt="2023-12-01T00:13:45.542" v="749" actId="1037"/>
          <ac:cxnSpMkLst>
            <pc:docMk/>
            <pc:sldMk cId="1922349085" sldId="396"/>
            <ac:cxnSpMk id="24" creationId="{3D042B8F-2AE2-1CB5-E898-3E3AEF1A6E44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25" creationId="{5A3D69BC-1336-F2DD-0F80-AEF1FFE76649}"/>
          </ac:cxnSpMkLst>
        </pc:cxnChg>
        <pc:cxnChg chg="add mod ord">
          <ac:chgData name="代數白痴 顧" userId="316db6a4f7ef8138" providerId="LiveId" clId="{64685616-B5E9-49B8-B1E1-FB6EC46825E3}" dt="2023-12-01T00:33:10.245" v="1542" actId="692"/>
          <ac:cxnSpMkLst>
            <pc:docMk/>
            <pc:sldMk cId="1922349085" sldId="396"/>
            <ac:cxnSpMk id="26" creationId="{ECC48CAA-3C26-A7EC-D3F3-E50E77465C5B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0" creationId="{5A6B72ED-2A9A-EBA0-2140-90EF0D7640CD}"/>
          </ac:cxnSpMkLst>
        </pc:cxnChg>
        <pc:cxnChg chg="del mod topLvl">
          <ac:chgData name="代數白痴 顧" userId="316db6a4f7ef8138" providerId="LiveId" clId="{64685616-B5E9-49B8-B1E1-FB6EC46825E3}" dt="2023-12-01T00:23:14.091" v="1452" actId="478"/>
          <ac:cxnSpMkLst>
            <pc:docMk/>
            <pc:sldMk cId="1922349085" sldId="396"/>
            <ac:cxnSpMk id="31" creationId="{30F4BEC0-D84F-90F1-2D04-EF2DF29A7949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2" creationId="{DBF183FD-40E1-8AF3-8C8C-65F9C07B8B61}"/>
          </ac:cxnSpMkLst>
        </pc:cxnChg>
        <pc:cxnChg chg="add del mod">
          <ac:chgData name="代數白痴 顧" userId="316db6a4f7ef8138" providerId="LiveId" clId="{64685616-B5E9-49B8-B1E1-FB6EC46825E3}" dt="2023-12-01T00:22:46.624" v="1285" actId="478"/>
          <ac:cxnSpMkLst>
            <pc:docMk/>
            <pc:sldMk cId="1922349085" sldId="396"/>
            <ac:cxnSpMk id="33" creationId="{0FDB44E2-B217-6879-9138-64CDF9F44185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4" creationId="{EBE9D48D-E25B-E54A-5E22-07A3B72419F6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37" creationId="{5614A025-E010-BAC8-A4A2-24382407B01D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9" creationId="{68CEA46D-E69D-BBAE-8FFC-6998FBF88FD8}"/>
          </ac:cxnSpMkLst>
        </pc:cxnChg>
        <pc:cxnChg chg="add mod">
          <ac:chgData name="代數白痴 顧" userId="316db6a4f7ef8138" providerId="LiveId" clId="{64685616-B5E9-49B8-B1E1-FB6EC46825E3}" dt="2023-12-01T00:25:59.107" v="1507" actId="164"/>
          <ac:cxnSpMkLst>
            <pc:docMk/>
            <pc:sldMk cId="1922349085" sldId="396"/>
            <ac:cxnSpMk id="41" creationId="{D39ED9EF-4EB1-E993-F7F8-BF3A1BF1EB5D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42" creationId="{CC94CC96-6145-4CD6-5F16-13A9483F415B}"/>
          </ac:cxnSpMkLst>
        </pc:cxnChg>
        <pc:cxnChg chg="del mod topLvl">
          <ac:chgData name="代數白痴 顧" userId="316db6a4f7ef8138" providerId="LiveId" clId="{64685616-B5E9-49B8-B1E1-FB6EC46825E3}" dt="2023-12-01T00:23:14.091" v="1452" actId="478"/>
          <ac:cxnSpMkLst>
            <pc:docMk/>
            <pc:sldMk cId="1922349085" sldId="396"/>
            <ac:cxnSpMk id="43" creationId="{C790C6B0-A9C6-A783-1012-EA2709F2D3B0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44" creationId="{C184DE3F-485D-37BC-AB7F-C2F50560765F}"/>
          </ac:cxnSpMkLst>
        </pc:cxnChg>
        <pc:cxnChg chg="add mod">
          <ac:chgData name="代數白痴 顧" userId="316db6a4f7ef8138" providerId="LiveId" clId="{64685616-B5E9-49B8-B1E1-FB6EC46825E3}" dt="2023-12-01T00:25:59.107" v="1507" actId="164"/>
          <ac:cxnSpMkLst>
            <pc:docMk/>
            <pc:sldMk cId="1922349085" sldId="396"/>
            <ac:cxnSpMk id="46" creationId="{A5A27854-90E8-177B-B40D-D14E093AF07E}"/>
          </ac:cxnSpMkLst>
        </pc:cxnChg>
        <pc:cxnChg chg="add mod">
          <ac:chgData name="代數白痴 顧" userId="316db6a4f7ef8138" providerId="LiveId" clId="{64685616-B5E9-49B8-B1E1-FB6EC46825E3}" dt="2023-12-01T00:30:27.559" v="1522" actId="164"/>
          <ac:cxnSpMkLst>
            <pc:docMk/>
            <pc:sldMk cId="1922349085" sldId="396"/>
            <ac:cxnSpMk id="54" creationId="{46D4B962-4266-48CC-01E8-982CBCB6638D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4" creationId="{6C7CE733-6E13-67E8-820C-7317A0F45AED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6" creationId="{5ABED142-92E2-7E73-BF42-B18BD8B38775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8" creationId="{0E6B41FD-4EC9-B677-9529-B17BBB563D26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61" creationId="{98F3288C-07E8-F32F-F749-850FA715FBE9}"/>
          </ac:cxnSpMkLst>
        </pc:cxnChg>
        <pc:cxnChg chg="add mod">
          <ac:chgData name="代數白痴 顧" userId="316db6a4f7ef8138" providerId="LiveId" clId="{64685616-B5E9-49B8-B1E1-FB6EC46825E3}" dt="2023-12-01T00:32:57.614" v="1540" actId="692"/>
          <ac:cxnSpMkLst>
            <pc:docMk/>
            <pc:sldMk cId="1922349085" sldId="396"/>
            <ac:cxnSpMk id="67" creationId="{5FFEB136-CE74-3F3D-565A-3807A7B865B8}"/>
          </ac:cxnSpMkLst>
        </pc:cxnChg>
        <pc:cxnChg chg="del">
          <ac:chgData name="代數白痴 顧" userId="316db6a4f7ef8138" providerId="LiveId" clId="{64685616-B5E9-49B8-B1E1-FB6EC46825E3}" dt="2023-11-30T03:23:13.050" v="0" actId="478"/>
          <ac:cxnSpMkLst>
            <pc:docMk/>
            <pc:sldMk cId="1922349085" sldId="396"/>
            <ac:cxnSpMk id="68" creationId="{29DC6D8A-3AAD-452B-4A4D-3F0BA9D4C4EB}"/>
          </ac:cxnSpMkLst>
        </pc:cxnChg>
        <pc:cxnChg chg="del">
          <ac:chgData name="代數白痴 顧" userId="316db6a4f7ef8138" providerId="LiveId" clId="{64685616-B5E9-49B8-B1E1-FB6EC46825E3}" dt="2023-11-30T03:23:15.913" v="3" actId="478"/>
          <ac:cxnSpMkLst>
            <pc:docMk/>
            <pc:sldMk cId="1922349085" sldId="396"/>
            <ac:cxnSpMk id="71" creationId="{B3B70AEF-5316-3869-FEFF-46E41E9B712D}"/>
          </ac:cxnSpMkLst>
        </pc:cxnChg>
        <pc:cxnChg chg="add mod">
          <ac:chgData name="代數白痴 顧" userId="316db6a4f7ef8138" providerId="LiveId" clId="{64685616-B5E9-49B8-B1E1-FB6EC46825E3}" dt="2023-12-01T00:33:29.547" v="1545" actId="692"/>
          <ac:cxnSpMkLst>
            <pc:docMk/>
            <pc:sldMk cId="1922349085" sldId="396"/>
            <ac:cxnSpMk id="71" creationId="{F9DF9446-6FDC-5ADB-105E-5685F952DAF3}"/>
          </ac:cxnSpMkLst>
        </pc:cxnChg>
        <pc:cxnChg chg="del">
          <ac:chgData name="代數白痴 顧" userId="316db6a4f7ef8138" providerId="LiveId" clId="{64685616-B5E9-49B8-B1E1-FB6EC46825E3}" dt="2023-11-30T03:23:14.441" v="1" actId="478"/>
          <ac:cxnSpMkLst>
            <pc:docMk/>
            <pc:sldMk cId="1922349085" sldId="396"/>
            <ac:cxnSpMk id="76" creationId="{B4E53115-73E4-35A7-C8DA-B2550A3E0993}"/>
          </ac:cxnSpMkLst>
        </pc:cxnChg>
        <pc:cxnChg chg="del">
          <ac:chgData name="代數白痴 顧" userId="316db6a4f7ef8138" providerId="LiveId" clId="{64685616-B5E9-49B8-B1E1-FB6EC46825E3}" dt="2023-11-30T03:23:15.164" v="2" actId="478"/>
          <ac:cxnSpMkLst>
            <pc:docMk/>
            <pc:sldMk cId="1922349085" sldId="396"/>
            <ac:cxnSpMk id="79" creationId="{B18D5D4C-4B9C-23C9-8253-D8F7A8F81418}"/>
          </ac:cxnSpMkLst>
        </pc:cxnChg>
        <pc:cxnChg chg="del mod topLvl">
          <ac:chgData name="代數白痴 顧" userId="316db6a4f7ef8138" providerId="LiveId" clId="{64685616-B5E9-49B8-B1E1-FB6EC46825E3}" dt="2023-12-01T00:18:51.290" v="841" actId="478"/>
          <ac:cxnSpMkLst>
            <pc:docMk/>
            <pc:sldMk cId="1922349085" sldId="396"/>
            <ac:cxnSpMk id="94" creationId="{1B020739-3580-589F-31E4-FF7201BBD9F6}"/>
          </ac:cxnSpMkLst>
        </pc:cxnChg>
        <pc:cxnChg chg="del mod topLvl">
          <ac:chgData name="代數白痴 顧" userId="316db6a4f7ef8138" providerId="LiveId" clId="{64685616-B5E9-49B8-B1E1-FB6EC46825E3}" dt="2023-12-01T00:18:45.714" v="837" actId="478"/>
          <ac:cxnSpMkLst>
            <pc:docMk/>
            <pc:sldMk cId="1922349085" sldId="396"/>
            <ac:cxnSpMk id="97" creationId="{D160E9D9-495F-930D-6496-E0DC2B354B3F}"/>
          </ac:cxnSpMkLst>
        </pc:cxnChg>
        <pc:cxnChg chg="del mod topLvl">
          <ac:chgData name="代數白痴 顧" userId="316db6a4f7ef8138" providerId="LiveId" clId="{64685616-B5E9-49B8-B1E1-FB6EC46825E3}" dt="2023-12-01T00:18:46.463" v="838" actId="478"/>
          <ac:cxnSpMkLst>
            <pc:docMk/>
            <pc:sldMk cId="1922349085" sldId="396"/>
            <ac:cxnSpMk id="100" creationId="{BF747EB2-127A-A6D9-0A77-0F896F038CC7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2" creationId="{ABB25DF6-A521-15BC-A545-9F509B40F1DA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4" creationId="{02010A3B-3398-6CC8-6FCC-D2E2B9A52826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6" creationId="{A5B8C778-B5F1-FEE6-798D-1BDE3B7B9B7E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8" creationId="{CFA25123-1EC2-53A8-BF07-E4BEF0E2CCB6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10" creationId="{A88672B6-B601-4157-B6AA-7A0EE873CADE}"/>
          </ac:cxnSpMkLst>
        </pc:cxnChg>
        <pc:cxnChg chg="del mod topLvl">
          <ac:chgData name="代數白痴 顧" userId="316db6a4f7ef8138" providerId="LiveId" clId="{64685616-B5E9-49B8-B1E1-FB6EC46825E3}" dt="2023-12-01T00:18:51.290" v="841" actId="478"/>
          <ac:cxnSpMkLst>
            <pc:docMk/>
            <pc:sldMk cId="1922349085" sldId="396"/>
            <ac:cxnSpMk id="113" creationId="{3163188C-E870-8A95-4162-A5455EFBEDC5}"/>
          </ac:cxnSpMkLst>
        </pc:cxnChg>
      </pc:sldChg>
      <pc:sldChg chg="add">
        <pc:chgData name="代數白痴 顧" userId="316db6a4f7ef8138" providerId="LiveId" clId="{64685616-B5E9-49B8-B1E1-FB6EC46825E3}" dt="2023-11-30T03:23:24.798" v="11"/>
        <pc:sldMkLst>
          <pc:docMk/>
          <pc:sldMk cId="3573936840" sldId="397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22T04:49:45.69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5426 11210 394 0,'0'0'0'0,"0"0"356"16,0 0-207-16,0 0-43 0,0 0-22 15,0 0 8-15,0 0-27 0,0 0-11 16,-2 1 8-16,2-1-8 0,0 0-13 16,0 0-5-16,0 0-3 15,0 0-4-15,0-1-3 0,0 1-2 16,0 0-6-16,0 0-11 0,0 0 2 15,0 0-5-15,0 0-8 0,0 0 7 16,0 0-1-16,0 0-4 0,0 0-115 16,4-1 3-16,-4-4-156 15,0 1-171-15</inkml:trace>
  <inkml:trace contextRef="#ctx0" brushRef="#br0" timeOffset="18362.75">2563 11790 387 0,'0'0'0'0,"0"0"103"16,0 0-60-16,0 0-45 0,0 0 4 16,0 0 91-16,0 0-18 0,0 0 7 15,0 0-4-15,-4 2-5 16,2-2-15-16,2 0 2 0,-2 0-10 16,2 0-7-16,-4 0 3 0,2 0-10 15,0 1-9-15,2 0 3 0,0-1 5 16,0 2 12-16,0-1-11 0,0-1-7 15,0 0 6-15,0 0 1 0,0 0 0 16,0 0 12-16,0 0-1 0,0 0-6 16,0 0 3-16,0 0-5 15,0 0-9-15,0 0-2 0,0 0-7 16,2 0-13-16,6 0 13 0,2 2-9 16,1 2-10-16,3-1 13 0,-1 0-7 15,3 2-5-15,1 2 10 16,-1-2-2-16,3-1-11 0,-5 3 0 15,3-1 21-15,-3 1-22 0,3 1 2 16,-3-2 18-16,1 1-24 0,-1 1 10 16,1-1 9-16,-5 2-19 15,4 0 10-15,-3 1 8 0,1 0-18 16,1-1 10-16,-1 4 6 0,2-4-16 16,-1 2 10-16,1 2 1 0,-5-4-9 15,5 3 6-15,-6-1 8 0,3 0-16 16,-1 3 10-16,0-3 2 0,-1 0-11 15,1 3 8-15,2 0-1 0,-5-2-6 16,1 2 6-16,0 0 1 16,-6 0-7-16,6 1 5 0,-1 1 3 15,-1 0-10-15,-2 0 10 0,0 1 0 16,0 3-10-16,-4 0 7 0,2 0 1 16,2 1-6-16,-1 0 6 0,-3 1-3 15,4 0 0-15,-2 0 0 16,-2-2 0-16,6 0 0 0,-6-2 0 15,2-1 0-15,4 0 0 0,-6-1 0 16,2-1 0-16,-2-3 0 0,0-3 0 16,0-4 0-16,0 4 0 15,0-5 0-15,0-1 0 0,0 2 0 16,0-3 0-16,0-1 0 0,0 0 0 16,0-1 0-16,-2 0 0 0,2-1 0 15,0-3 0-15,0-2 0 0,-4-3 0 16,4-2 0-16,0-3-49 0,0 1-28 15,0 0-31-15,0 3-88 0,0-1-96 16,-2 2-91-16,0 5-298 16</inkml:trace>
  <inkml:trace contextRef="#ctx0" brushRef="#br0" timeOffset="18743.08">2906 12387 664 0,'0'0'0'0,"0"0"268"0,0 0-178 16,0 0 10-16,0 0-13 0,0 0-25 15,0 0-5-15,0 0-2 0,-6-12-8 16,6 12-3-16,0 7 0 0,2 4-11 15,4 10 13-15,1 7-6 0,1 5-14 16,0 7 0-16,-4 6-5 16,3 6-8-16,-1 2 2 0,0 1 0 15,-6-1-16-15,2-3 2 0,-2-7 16 16,2-5-24-16,-2-12 14 0,2-6-3 16,0-8-7-16,-2-9 3 0,0-2-7 15,0-2-41-15,-2-6-4 16,0-7-27-16,-2-3-39 0,-4-2 27 15,4 1-22-15,-5 2-47 0,5 3 31 16,-2 1-71-16,-2 4-52 0,1 2-15 16</inkml:trace>
  <inkml:trace contextRef="#ctx0" brushRef="#br0" timeOffset="18949">2863 12874 615 0,'0'0'0'0,"0"0"331"15,0 0-190-15,0 0-8 0,0 0-46 16,0 0-21-16,0 0-4 0,0 0-12 15,39 62 11-15,-22-43-13 16,-1 1-14-16,-3-5 0 0,-1-2-8 16,-2-8-10-16,-1-1 10 0,-5-4-2 15,0 0-6-15,0-6 17 0,-4-9-2 16,8-7-13-16,-6-6 0 0,3 1-12 16,-1 3-16-16,0 6 15 0,2 9-4 15,-4 4-6-15,-2 4-23 16,2 1-43-16,2 11-70 0,0 5-25 15,-1 6-74-15,-3-1-413 0</inkml:trace>
  <inkml:trace contextRef="#ctx0" brushRef="#br0" timeOffset="19294.5">2638 13423 1468 0,'0'0'0'0,"0"0"236"0,0 0-177 15,-9 61-7-15,20-29-35 0,1 6 4 16,7 4-3-16,1 1-23 0,-3-3 10 16,2-5 5-16,1-6-15 15,-3-7-10-15,-3-8-20 0,-3-6-39 16,-5-3 1-16,-4-5-37 0,-2-7-17 16,0-7 21-16,-2-8-14 0,-4-2-97 15,-1-4-70-15,1 2-25 0</inkml:trace>
  <inkml:trace contextRef="#ctx0" brushRef="#br0" timeOffset="19505.11">2830 13437 1138 0,'0'0'0'0,"0"0"255"0,27 65-152 16,-17-37 15-16,2-3-47 0,-1 2-43 15,1-4-19-15,1-3 1 16,-5-2-4-16,0-8-12 0,-4-3 10 15,-2-2-9-15,3-5-115 0,-3 0 5 16,-2 0-21-16,0-7-37 0,4 0 40 16,-4-2-86-16,6 0-123 0</inkml:trace>
  <inkml:trace contextRef="#ctx0" brushRef="#br0" timeOffset="19948.74">3142 13333 703 0,'0'0'0'16,"0"0"368"-16,0 0-237 0,25-74-4 16,-23 51-52-16,-2-1-48 0,-2 1-13 15,-6 5-12-15,-3 2 19 16,-1 7 16-16,-3 3 7 0,-3 6 5 15,5 2-2-15,-5 7-10 0,1 7-7 16,1 2-1-16,3 6 5 0,9 5 5 16,-4 0-25-16,6 1-19 0,2-5 10 15,8-4 5-15,0-3-16 16,9-3 9-16,4 1 2 0,3 0-10 16,3-6 10-16,2 2 1 0,-4-2-12 15,4-2 11-15,-4 6 0 0,-5-1-10 16,-5 3 5-16,-7-1 5 0,-6 3-10 15,-2 1 3-15,-2 2 1 16,-12-3-16-16,-1-2 20 0,-1-2 0 16,-7-7-6-16,0-3 0 0,0-4 1 15,3-2-14-15,3-8 19 0,5-4-3 16,1-7 0-16,9-3-15 0,0-4 16 16,2-7-2-16,4 3-18 0,5-3 3 15,1 0-30-15,-2 3-32 16,5 0-41-16,-3 3-48 0,2 1 6 15,-1 1-60-15,-1 4-195 0</inkml:trace>
  <inkml:trace contextRef="#ctx0" brushRef="#br0" timeOffset="20277.32">3190 13036 1067 0,'0'0'0'0,"0"0"356"0,0 0-297 16,0 0 3-16,0 0-22 0,0 0-34 15,0 0 23-15,45 61 4 0,-26-42-29 16,1-4 6-16,-1-5-3 16,2-7-13-16,-7-3 11 0,1-4-1 15,-5-11-8-15,-2-4 8 0,-8-7 9 16,0 0-11-16,-8-2 29 0,-2 1 22 16,-7 6-8-16,-2 4-6 15,-3 7 11-15,-1 6-5 0,-2 5-3 0,2 6-19 16,3 6-28-16,5 3 10 15,5 1 3-15,4-3-12 0,6-1-14 16,0-4-13-16,4-2-34 0,0-2 12 16,2-4-23-16,0-1-12 0,-4 0 27 15,5-1 17-15,-7 1-9 16,2-1 12-16,-2 0-35 0,0 0-66 16,2-1-29-16,-2 0-145 0</inkml:trace>
  <inkml:trace contextRef="#ctx0" brushRef="#br0" timeOffset="24352.18">5168 7666 318 0,'0'0'0'16,"0"0"37"-16,0 0-39 0,0 0-27 0,0 0-279 16</inkml:trace>
  <inkml:trace contextRef="#ctx0" brushRef="#br0" timeOffset="30701.07">7648 11789 509 0,'0'0'0'0,"0"0"254"0,0 0-142 16,0 0-33-16,0 0-11 0,0 0-33 15,0 0-9-15,0 0 1 0,-6 11-7 16,6-7 5-16,2 0 16 0,-2-2 5 16,2-1 2-16,-2-1-2 15,0 0-3-15,0 0 2 0,0 0-3 16,2 0-3-16,-2 0 1 0,0 0 5 16,0 0-1-16,0 0-6 0,0 0-3 15,0 0 2-15,0 0-3 0,0 0-2 16,0 0 0-16,0-1-5 0,-2-1-7 15,-2-5 1-15,4-3-11 16,-6-6-11-16,0-2 2 0,-3-2 10 16,7-2-14-16,-4-2 6 0,2 0 4 15,2 0-10-15,-4-1 6 0,2 1 5 16,0-1-8-16,-1 2 0 0,3-2 22 16,-4-1-18-16,6 3 4 0,0-2-1 15,0 0-8-15,0-1 2 0,0-2 8 16,6-3-13-16,-2 3 8 15,3-3-2-15,3 1-4 0,-2 2 2 16,1 1 3-16,3 2-6 0,-6 1 4 16,4 1 1-16,-1 3-4 15,-1 1 2-15,2-1 2 0,-1 2-4 16,5-1 3-16,-6 1 1 0,7 0-4 16,-5 1 1-16,5 0 4 0,-7 1-6 15,4-1 3-15,-3 1 3 0,5-1-6 16,-4 2 3-16,3-2 4 0,-3-1-8 15,0 1 5-15,-1 2 2 0,3 2-6 16,-6 5 3-16,-2 2 2 16,-4 5-4-16,0 0-1 0,0 1 5 15,0 0-4-15,0 0 2 0,0 0 3 16,0 0-6-16,0 0 6 0,0 0 1 16,0 2-7-16,0 0-10 0,0 3 1 15,-4 0-28-15,0 0-12 16,2 1-33-16,0 1-87 0,2 1-29 15,-4 2-89-15,2 2-248 0</inkml:trace>
  <inkml:trace contextRef="#ctx0" brushRef="#br0" timeOffset="31081.13">7814 11114 981 0,'0'0'0'16,"0"0"244"-16,0 0-181 0,0 0 2 15,0 0-30-15,0 0-10 0,0 0 17 16,0 0-12-16,0 0 7 0,66 16-1 16,-50-17 1-16,7-3 5 0,8 0-5 15,-4-2-10-15,0-1-1 16,0-3-4-16,2-3-6 0,0-3 0 15,-5 1 2-15,3-1-8 0,-4-1 7 16,-2 0-5-16,-1 2-3 0,-5 3-1 16,-5 2-5-16,1 3-6 0,-5 0 6 15,0 1 0-15,-2 0-5 16,2 1-5-16,-4 1-20 0,-2 0-30 16,0-2-5-16,0 1-41 0,0-1-27 15,0 2-13-15,-8 1-35 0,2 0-116 16,-2 3-17-16,-3-1-115 0</inkml:trace>
  <inkml:trace contextRef="#ctx0" brushRef="#br0" timeOffset="31273.5">8186 10889 619 0,'0'0'0'15,"0"0"441"-15,0 0-314 0,0 0-22 16,0 0-11-16,0 0-51 0,0 0-12 16,0 0 1-16,0 0-10 0,47-9-12 15,-34 11-9-15,-3 4 4 16,0 0 3-16,-5 3-1 0,-1 1 13 15,-2 6 17-15,-2-1 11 0,0 6-8 16,-4 1-5-16,-5-1-14 0,-3-1-4 16,8-6-6-16,-2-6-12 15,-1-4 2-15,5-3 1 0,2-1-53 0,0-4-58 16,0-9-68-16,9-3-135 16,-5-4-125-16</inkml:trace>
  <inkml:trace contextRef="#ctx0" brushRef="#br0" timeOffset="31579.23">8479 10634 1089 0,'0'0'0'15,"0"0"280"-15,0 0-208 0,0 0 8 16,0 0-10-16,0 0 12 0,27 67-38 16,-12-34-14-16,-9 2-9 0,6-3 4 15,-3 2-9-15,-5-5-12 0,4-5 1 16,-4-5-1-16,2-7-8 16,-6-3 6-16,0-7-4 0,0-2-66 15,0 0 0-15,0-7-35 0,0-3-22 16,0-3-21-16,0-4-70 0,0 3-221 15</inkml:trace>
  <inkml:trace contextRef="#ctx0" brushRef="#br0" timeOffset="31817.24">8659 10544 1059 0,'0'0'0'15,"0"0"173"-15,0 0-65 0,23 64-1 16,-9-38-36-16,-3 4-17 0,3 2-18 16,-3 0-11-16,-1-2-8 15,-2-3-5-15,-2-7-7 0,5-7-7 16,-7-3 4-16,-4-5-4 0,0-4-74 16,0-1 4-16,0-4-12 0,0-7-97 15,-4-4-36-15,0-6-74 0,-3-1-154 16</inkml:trace>
  <inkml:trace contextRef="#ctx0" brushRef="#br0" timeOffset="32079.83">8827 10493 964 0,'0'0'0'0,"0"0"287"16,0 0-157-16,0 0-35 0,-7 65-16 15,22-52-24-15,-1-4-24 16,1 0-15-16,3-5-15 0,1-1 3 15,0-1-1-15,-3-2-6 0,3 1 5 16,-5 1 0-16,-5 1-4 0,-7 1 4 16,4 0 0-16,-6 4-2 15,0 2 0-15,-6 3 33 0,4 2-19 16,-7 3-4-16,-1 3-4 0,4-1-8 16,-3 0 4-16,-3-3 1 0,8-1-4 15,-4-3-86-15,1-6-21 0,7-3-80 16,-4-4-57-16,2-7-224 0</inkml:trace>
  <inkml:trace contextRef="#ctx0" brushRef="#br0" timeOffset="32211.02">8796 10491 1124 0,'0'0'0'0,"0"0"277"0,0 0-246 0,0 0-16 16,0 0 13-16,0 0-21 15,80-34-14-15,-59 21-138 0,-5-1-86 16,3 1-168-16</inkml:trace>
  <inkml:trace contextRef="#ctx0" brushRef="#br0" timeOffset="32517.6">8982 10212 1205 0,'0'0'0'0,"0"0"264"0,0 0-198 16,29 67-3-16,-17-52-19 16,7-4-23-16,-3-4-8 0,3-5-6 15,-3-2-8-15,1-8 2 0,-1-9 5 16,-5-8-8-16,-3 1 4 0,-2-4-3 16,-6 1 0-16,0 0 2 15,-14 3 14-15,1 0 16 0,-7 5 4 16,-3 8 0-16,0 6 9 0,-8 5-6 15,6 14-14-15,1 6-20 0,1 4-1 16,12-2-1-16,1-2-4 0,10-5-26 16,2-4-52-16,8-6-103 0,-1-4-31 15,3-1-122-15,-6-4-486 16</inkml:trace>
  <inkml:trace contextRef="#ctx0" brushRef="#br0" timeOffset="35681.15">5248 7634 373 0,'0'0'0'0,"0"0"240"0,0 0-106 16,0 0 6-16,0 0-31 0,0 0-6 15,0 0-14-15,0 0-11 0,0 0 8 16,-4-5-24-16,4 5-10 0,0 0 10 15,0 0-4-15,-2 0-7 16,2 0-5-16,0 0-7 0,0 0-5 16,0 0-4-16,0 0-1 0,0 2-5 15,0 1-7-15,0 4-5 0,-2 2-2 16,0 0-4-16,-2 0 7 0,0-2-3 16,-2 2-3-16,1-1 3 0,-1 3-2 15,-2-2-2-15,-2 0 4 16,-1 1-3-16,1-1-5 0,-2 4 4 15,-1-2-2-15,1 1-4 0,-1 2 0 16,-3-2 9-16,1-1-10 0,3 2 2 16,-5-2 7-16,1-2-8 0,-1 2 0 15,1-2 8-15,-3 4-9 16,3-3 2-16,-1 1 7 0,-1 0-10 16,-3-3 4-16,2 0 4 0,1-2-7 15,3-2 2-15,-1 1 7 0,-3 0-9 16,5 0 2-16,-3-3 5 0,1 1-9 15,-1-2 6-15,3 2-1 16,-3-1-4-16,-2-1 2 0,3 0 3 16,1 1-6-16,-3-2 5 0,-1 0-1 15,3-2-2-15,-3 0 2 0,5 0 2 16,-3-1-5-16,0 0 4 0,7 1 3 16,-8-1-9-16,3-1 8 15,3 1 0-15,-5-1-7 0,7 1 6 16,-5 0-1-16,-1-4-4 0,1-1 3 15,-1 1 3-15,-1-2-8 0,5 3 6 16,-7-4 0-16,5 3-4 0,1-1 2 16,-1 1 3-16,6 1-6 15,-5 0 4-15,7-1 2 0,-6 1-6 16,1-2 3-16,1 2 3 0,4-1-6 16,-3-1 4-16,1-1 0 0,0 0-2 15,2 1 0-15,-5-1 3 0,5 4-4 16,2-2 1-16,0 2 4 0,-2 3-6 15,0-4 4-15,3 3 1 0,-1-2-4 16,2 3 2-16,2 0 1 16,0 1-2-16,0 1 1 0,0 0 0 15,0 0 0-15,0 0-30 0,0 0 6 16,0 0-22-16,0-1-9 0,0 1-34 16,0 0-56-16,2 0 13 0,5 0-10 15,1 0-82-15,0 0-58 16,-2-1-136-16</inkml:trace>
  <inkml:trace contextRef="#ctx0" brushRef="#br0" timeOffset="36213.08">4444 7670 629 0,'0'0'0'16,"0"0"245"-16,0 0-167 0,0 0 21 16,0 0-10-16,0 0-14 0,0 0-13 15,0 0-9-15,0 0 0 0,-18 2-2 16,18 1-2-16,-6 1-2 0,1 0-7 16,-1-3-1-16,0 0-1 0,2-1 0 15,-7 0-4-15,5 0-3 16,-6-1-3-16,-1-4-8 0,3-3 4 15,-4 1-5-15,-1-7-9 0,-1-2 2 16,-1-4-5-16,-1-5-8 0,-5-3 2 16,0-4 5-16,2 2-9 0,1-2 5 15,3 1-2-15,5 3 0 0,-3 5-1 16,7 2 4-16,2 6-6 16,2 2 4-16,0 5 0 0,2 1-2 15,-1 4 0-15,1 2 4 0,2 1-6 16,-2 0 6-16,2 0-1 0,0 0-4 15,-2 0 3-15,-2 3 2 16,0 5-6-16,0 1 3 0,0 4 1 16,0 5-2-16,-3-1-1 0,1 2 4 15,0-1-4-15,2 0 2 0,-4-2 3 16,3-3-6-16,-1-3 3 0,6-1 2 16,-4-5-4-16,-2 0-7 15,6-4-3-15,-2 0-29 0,2 0-12 16,0-4-31-16,0-7-57 0,0-2 26 15,2-4-39-15,6-1-77 0,-6-1-62 16,-2 1 1-16</inkml:trace>
  <inkml:trace contextRef="#ctx0" brushRef="#br0" timeOffset="36361.58">4049 7345 624 0,'0'0'0'0,"0"0"418"16,0 0-285-16,0 0-9 0,0 0-15 15,0 0-25-15,0 0-2 0,0 0-22 16,69-6-35-16,-42 9-16 0,-1-1-9 15,1-1 0-15,-4-1-97 0,-4 0-53 16,-11 0-80-16,-8 1-232 16</inkml:trace>
  <inkml:trace contextRef="#ctx0" brushRef="#br0" timeOffset="36727.93">3301 7038 1022 0,'0'0'0'0,"0"0"282"0,0 0-196 15,0 0 0-15,0 0-37 0,0 0-16 16,0 57 4-16,15-21 0 0,-5 5-8 16,0-4-19-16,-6-3 2 0,7-7-6 15,-3-4-9-15,-4-5 6 16,4-5 2-16,3-5-7 0,-9-4-18 15,0-2-40-15,0-2-50 0,-2-6-1 16,6-12-23-16,-2-6-104 0,5-5-96 16,-9-2-142-16</inkml:trace>
  <inkml:trace contextRef="#ctx0" brushRef="#br0" timeOffset="37087.42">3475 7076 699 0,'0'0'0'0,"0"0"337"0,0 0-243 15,0 0 11-15,0 0-17 0,8-66-16 16,-2 44-21-16,3 5-17 16,1 0-11-16,0 7-10 0,-1 5-8 15,-1 1-6-15,2 4 2 0,0 5 4 16,1 6-5-16,-7 6 0 0,0 2 17 16,-2 6-13-16,-2-3 2 0,0 4-2 15,-6 0-5-15,2-2 2 16,-7-2 7-16,5-1-10 0,0-4 4 15,-2-4 3-15,4-3-6 0,0-6 2 16,4 0 8-16,0-4 3 0,0 0 4 16,2 0-10-16,8 0-2 0,0-6 23 15,7-1 11-15,-3-6-8 16,3-1-6-16,-1 1-3 0,3 0-11 16,-7 0-3-16,-1 3-3 0,-3 2-7 15,-2 4 5-15,0-1-4 0,-4 5-69 16,-2-2-3-16,0 2-22 0,0 0-43 15,0 0-19-15,0-1-81 0,-2-6-261 16</inkml:trace>
  <inkml:trace contextRef="#ctx0" brushRef="#br0" timeOffset="37477.67">3690 6824 1155 0,'0'0'0'0,"0"0"310"0,0 0-202 15,60-40-32-15,-42 37-51 0,1 3-15 16,-5 4-4-16,1 7-7 0,-3 0 2 16,-1 2 4-16,-7 6-5 0,-2 1 0 15,-2 3 1-15,-8 2-6 16,-3-4 5-16,1-2 0 0,-2-3 0 16,-1-4 1-16,3-6 3 0,4-2-8 15,1-3 7-15,5-2 0 0,0-5-6 16,2-6-3-16,7-2 4 0,1 2-5 15,0-2 8-15,5 5-2 0,1 4-5 16,1 1 5-16,0 3 2 0,1 1-2 16,-1 9-2-16,-9 5 3 15,0 4 0-15,-6 4 0 0,-2 4 4 16,0 0-5-16,-6 1 2 0,-2-3 4 16,-5-2-7-16,3-1 4 15,-6-4 2-15,5-4-7 0,-3-2 5 16,1-3-5-16,1-2-41 0,6-3 2 15,-5-2-16-15,7-1-24 0,4 0-16 16,0-5-40-16,0-7-129 0,4-1-29 16,3-3-97-16</inkml:trace>
  <inkml:trace contextRef="#ctx0" brushRef="#br0" timeOffset="37927.08">3934 6634 837 0,'0'0'0'15,"0"0"236"-15,0 0-157 0,0 0-7 16,0 0-9-16,0 0-17 0,0 0-13 16,-27 62-2-16,27-47-1 0,2-5-4 15,4 0-7-15,4-4 3 16,-3-3-1-16,3 0 2 0,0-3 4 15,1-6 7-15,1-3 0 0,-2-5 7 16,1-1-8-16,-3-1-9 0,-4-3-6 16,2 2-4-16,-6 0-2 0,0-1 6 15,-4 5-3-15,-4-2 0 0,-2 2 4 16,-7 3-6-16,1 6-7 16,-1 3 5-16,3 1-3 0,-1 5-8 15,5 5 0-15,-5 0 5 0,9-1-6 16,2-3-1-16,0-1 3 0,4-2-2 15,0 0-23-15,0-1 2 16,0-1-6-16,0-1 16 0,4 0-1 16,-2 0-6-16,0 0 2 0,0 0-4 15,0 0-40-15,4 0-9 0,-1 0-7 16,3 1-27-16,-6 3-8 0,2 1-31 16,2 2-91-16,0 0-34 15,-1-1-93-15</inkml:trace>
  <inkml:trace contextRef="#ctx0" brushRef="#br0" timeOffset="50332.93">6985 8218 434 0,'0'0'0'0,"0"0"46"0,0 0 11 16,6-7 61-16,-6 6-58 0,0-1 16 15,0 2-1-15,0 0 1 16,0 0-9-16,0 0-3 0,0 0 7 16,0 0-1-16,0 0-15 0,0 0 10 15,0 0-9-15,0 0-14 0,0 0 2 16,0 0 0-16,0 0-1 0,0 0 10 15,0 0-8-15,0 0-12 16,0 0 9-16,0 0-5 0,0 0-13 16,0 3-2-16,0 1-8 0,0 6-9 15,8 5 5-15,-2 9 4 0,1 2-10 16,5 5 3-16,-2 4 5 0,9 1-9 16,-2 4 5-16,-3 1 3 15,9 0-11-15,-5-2 0 0,5-2 11 0,0-3-11 16,2-2 0-16,-3-6 9 15,5-2-10-15,-10-5 2 0,3-2 9 16,-1-2-11-16,-7-2 2 0,-1-2 6 16,1-3-10-16,-4-2 4 15,-3-2 3-15,-1-4-8 0,2 0 3 16,-4-2-7-16,0-2-14 0,0-4-11 16,-2-1-7-16,0-1-33 0,-2 3-23 15,-2 4-17-15,-6 0-11 0,3 1-96 16,-7 0-87-16,6-1-139 0</inkml:trace>
  <inkml:trace contextRef="#ctx0" brushRef="#br0" timeOffset="50850.73">6898 8158 299 0,'0'0'0'0,"0"0"182"16,0 0-106-16,0 0 34 16,0 0-8-16,0 0 5 0,0 0-6 15,0 0-19-15,0 0-6 0,0-6 7 16,0 6-24-16,-2 0-10 0,2 0 4 15,0 0-10-15,0 0-13 0,0 0 3 16,-2 0-4-16,2 0-7 16,0 0 2-16,0 4 8 0,0-1-11 15,-2 2 0-15,0 5 1 0,0 2-6 16,2 3 9-16,0 7 7 0,0 6-6 16,4 6 8-16,2 7-3 15,6 5-8-15,1 2 1 0,5 6 0 0,3 3-13 16,2 1 2-16,2-1 3 15,8-6-13-15,-2-8 2 0,2-5 5 16,4-3-12-16,-2-6 3 0,-4-4 6 16,0-1-10-16,0-5 6 15,-6-3 5-15,0-2-7 0,-3 0 5 0,-5-3 1 16,-7-4-7-16,1-3 0 16,-7-2 6-16,-4-2-9 0,0 0 5 15,0 0-3-15,0-7-18 0,-4-4-4 16,-7-7-15-16,7-2-38 0,-4 0-71 15,0 1-22-15,1 4-38 16,-5 11-279-16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22T04:54:53.091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3070 8360 548 0,'0'0'0'0,"0"0"367"0,0 0-219 16,-4 4-27-16,1-7-31 0,3 2 14 15,0-2-35-15,0 2-16 0,0 0 6 16,0 0-10-16,3 1-7 16,-1 0 6-16,2 0-10 0,2 0-10 15,4 0 3-15,-4 0-5 0,9 1-4 16,-3 4 0-16,5-2-5 0,1 4-5 16,-1-4 0-16,4-1-3 0,-1-1-2 15,3-1 0-15,-2 0-3 16,-7 0 3-16,5 0-2 0,-11 0 3 15,2-1-5-15,-3 1 3 0,1 0-1 16,-2 0 0-16,2 0-4 0,-6 0 3 16,1 0-7-16,-3 1 6 15,0 1 1-15,0-2-2 0,2 1 5 16,-2-1-7-16,0 0 6 0,0 0-1 16,0 0 4-16,0 0-4 0,0 0 4 15,0 0 0-15,0 0 0 0,0 2-4 16,-2 2-5-16,-3 3 0 0,-5 5 0 15,2 5 0-15,-3 5 0 0,3 5 0 16,-2 7 0-16,-5 1 0 0,7 1 0 16,8-36 0-16,-16 68 0 15,16-42-172-15,0-13-164 0,0-13-363 16</inkml:trace>
  <inkml:trace contextRef="#ctx0" brushRef="#br0" timeOffset="1215.49">6592 12522 807 0,'0'0'0'15,"0"0"310"-15,-10 6-164 0,10-6-26 16,0 0-21-16,-2 0-17 0,2 0-22 16,0 0-3-16,0 0 2 15,0-2-12-15,0 2-11 0,0 0-4 16,0 0-7-16,0 0-5 0,0 0 1 16,0 0-5-16,0 0 2 0,0 0 5 15,0 0-5-15,0 0-1 0,0 0 1 16,0 0-2-16,0 0-16 0,0 0 0 15,0 0 0-15,0 0 0 0,0 0 0 16,0 0 0-16,0 0 0 16,0 2 0-16,6 2 0 0,0 0 0 15,4 4 0-15,5-2 0 0,3-2 0 16,1 0 0-16,8-3 0 0,-2-2 0 16,2 1 0-16,-3-8 0 0,3 2 0 15,-4-1 0-15,0 2 0 0,-5 2 0 16,-11-1 0-16,1 2 0 15,-4 0 0-15,-2 2 0 0,0 0 0 16,-2 0 0-16,0 0 0 0,0 0 0 16,0 0 0-16,0 0 0 0,0 0 0 15,0 0 0-15,0 0 0 16,0 0 0-16,0 0 0 0,0 0 0 16,0 0 0-16,0 0 0 0,0 0 0 15,0 5 0-15,-8 2 0 0,-2 9 0 16,-1 5 0-16,-5 12 0 0,-3 6 0 15,-2 6 0-15,7 0 0 0,-5 2 0 16,1-6-341-16,-3 0-176 16</inkml:trace>
  <inkml:trace contextRef="#ctx0" brushRef="#br0" timeOffset="3215.57">5170 7505 9 0,'0'0'0'15,"111"18"0"-15</inkml:trace>
  <inkml:trace contextRef="#ctx0" brushRef="#br0" timeOffset="8480.31">28683 8336 331 0,'0'0'0'0,"0"0"430"15,0 0-324-15,0 0 24 0,0 0-46 16,0 0-1-16,0 0-17 0,0 0-30 16,-4 9-9-16,4-9 8 0,0 0-3 15,0 0-5-15,-2 0-4 16,2 0 0-16,-2 1-2 0,0 0-6 16,2 0 5-16,-2 0 5 0,2-1 3 15,0 0-12-15,0 0-5 0,0 0-5 16,0 0 6-16,0 0-4 0,0 0-7 15,0 0 3-15,0 0-2 0,0 0-4 16,0 0 3-16,0 0-1 16,2 0 0-16,0 0-92 0,2 0 24 15,0 0-37-15,3 0-34 0,3 2-101 16,-4 1-194-16</inkml:trace>
  <inkml:trace contextRef="#ctx0" brushRef="#br0" timeOffset="8842.35">30000 9261 277 0,'0'0'0'16,"0"0"334"-16,0 0-267 0,0 0 35 15,0 0-7-15,0 0-19 16,0 0-4-16,0 0-10 0,0 0-10 15,6 2-9-15,-4-5-22 0,-2 0-13 16,2 2-3-16,-2-2-9 0,0 2-25 16,-2 0-35-16,-2 1-79 0,-2 1-62 15,-2-1-134-15</inkml:trace>
  <inkml:trace contextRef="#ctx0" brushRef="#br0" timeOffset="9795.79">28741 10435 69 0,'0'0'0'0,"0"0"95"15,0 0-63-15,0 0-17 0,0 0 6 16,0 0 14-16,0 0 5 0,0 0 1 16,0 0-75-16,0 2 13 0,0 0 20 15,0-2 2-15,-6 0 174 0,6 0-128 16,0 0 14-16,-2 0-14 15,2 0 2-15,0 1 0 0,0-1-18 16,0 0-9-16,0 0 3 0,0 0 5 16,0 0-1-16,0 0-1 0,0 0 1 15,0 0 10-15,0 0 9 16,0 0-19-16,0 0-10 0,0 0-3 16,0 0-2-16,0 0-8 0,0 0-5 15,0 0 1-15,0 0-2 0,0 0 0 16,0 0 3-16,0 1-2 0,0-1 3 15,0 0 6-15,-2 0 5 16,2 0-4-16,0 1-5 0,-2 1-1 16,2 1-2-16,0-2-2 0,0 1 1 15,0-1-1-15,0 1 1 0,-2-2-2 16,2 1 0-16,0-1 5 0,0 0 3 16,0 1 7-16,0-1-1 0,0 0 6 15,0 0-4-15,0 0-7 16,0 0-4-16,0 0-4 0,0 1 1 15,0 0 0-15,0 0-3 0,0 0 2 16,0 0 2-16,0-1-6 0,0 0 6 16,0 1-3-16,0-1 0 0,0 0 0 15,0 0 15-15,0 0-1 16,0 0-1-16,0 0 1 0,0 0-5 16,2 0-2-16,-2 0-2 0,0 0-3 15,0 0-2-15,0 0 0 0,0 0 1 16,0 0-1-16,0 1 0 0,0-1 0 15,0 0 0-15,0 0 0 0,0 0 1 16,0 0-1-16,0 0 0 16,0 2 0-16,0-2-2 0,0 0-3 15,0 0-6-15,0 0 1 0,0 0 2 16,0 0-6-16,0 0 2 0,0 0-7 16,0 0-17-16,0 1-23 0,0-1-23 15,0 0-128-15,0 0-93 16</inkml:trace>
  <inkml:trace contextRef="#ctx0" brushRef="#br0" timeOffset="11109.54">29523 12030 126 0,'0'0'0'16,"0"0"734"-16,0 0-566 0,0 0-8 15,0 0-43-15,0 0-29 16,0 0-21-16,0 0 12 0,0 0 4 16,22 28-30-16,-7-21-8 0,-1-4-4 15,1-3-10-15,3 0-7 0,3-4-3 16,0-6-2-16,-1-4-7 0,3-4-9 15,-4 0 5-15,-3 0-8 0,-1 3 0 16,-7 10 0-16,-2 3 2 0,-2 2-1 16,0 0 7-16,-1 2 4 15,1 4 3-15,4 8 6 0,0 3-4 16,-2-1-4-16,3-2-1 0,-1-4-3 16,-2-2-4-16,7-2 1 15,-3-5-2-15,2-1-3 0,1-3 6 0,1-10-3 16,3 1-6-16,-3-4 4 15,1 3 1-15,-3 1-5 0,-4 5 3 16,-4 3-2-16,1 4-3 0,1 1 5 16,-2 6-1-16,0 5 0 0,4 2 0 15,-1-1 12-15,3-1-12 16,2-3 0-16,5-4 10 0,1-3-10 16,-1-2 0-16,2-5 5 0,-5-7-5 15,7-2 0-15,-5-3 6 0,3 2-6 16,-7 5 0-16,1 5-3 0,-5 5 0 15,2 2 6-15,-2 7 0 16,9 2-3-16,-5 2 0 0,5-2 0 16,2-2 0-16,-3-2 0 0,-1-5 0 15,7-2 0-15,-1-2 0 0,-2-11 0 16,1-4 0-16,3-2 0 0,0 2 0 16,-3 1 0-16,1 7 0 0,-13 2 0 15,5 7 0-15,-5 5 0 0,2 8 0 16,-1 2 0-16,1 2 0 15,-2-1 0-15,7-2 0 0,1-5 0 16,9-6 0-16,0-4 0 0,8-14 0 16,-2-3 0-16,-2-4 0 15,0 1 0-15,-4 9-136 0,-7 5-80 16,-7 7-101-16,-5 0-233 0</inkml:trace>
  <inkml:trace contextRef="#ctx0" brushRef="#br0" timeOffset="18952.79">3163 7725 768 0,'0'0'0'0,"-2"0"238"0,2 0-152 16,-2 0 52-16,-1 2-56 0,3-2-1 16,0 1-9-16,0-1-28 0,0 0 2 15,3 0 2-15,-1-1 5 16,0-4-2-16,2 3-5 0,0-1-5 15,-2-1-1-15,4 2-4 0,-2-1-8 16,3-1-5-16,-1 3-5 0,4-6 2 16,0 1-4-16,3-1-6 0,-1-5 2 15,5 4-1-15,-1-3-3 16,3-1 7-16,4 2 1 0,-1-4-16 16,3 0 0-16,6-2 0 0,4-2 0 15,3-3 0-15,7-3 0 0,5-3 0 16,-1-5 0-16,7 3 0 0,2-3 0 15,-2 3 0-15,0 2 0 16,-3 4 0-16,-3 1-200 0,-7 5-24 16,-5 3-113-16,-12-1-208 0</inkml:trace>
  <inkml:trace contextRef="#ctx0" brushRef="#br0" timeOffset="20602.93">7460 9168 518 0,'0'0'0'0,"-93"14"0"15,39-9 107-15,-5 0 119 16,-3-5-121-16,2-2-22 0,-2-7-10 15,0-7-2-15,0-4-22 0,4-8-16 16,0-4-3-16,6-7-8 0,2-5-7 16,9-4 0-16,2-5-3 15,8-6-3-15,6 0 2 0,2-6 8 16,7 0 4-16,3-5 2 0,9 1 1 16,4-5 0-16,11-3 0 0,3-2 1 15,15 0 1-15,2 2 6 0,2 2 8 16,6 3-12-16,5 2-7 0,3 2 5 15,3 0-4-15,6 4-2 0,-3 2-5 16,7 2-1-16,4 4-4 16,3 6-3-16,-5 7-3 0,2 9-5 15,0 6-2-15,-2 6 2 0,-4 9 0 16,4 5-2-16,-2 5-2 0,-2 3 3 16,1 3 0-16,-5 8-9 0,4 6 5 15,-6 5-3-15,-3 4 7 16,3 6 0-16,-9 6-3 0,-5 8 5 15,-1 4-1-15,-8 5-1 0,-2 3 0 16,-5 7 6-16,-5 1-1 0,-5 4 1 16,-5 2-4-16,-5 0-1 0,-2 3 3 15,-4 1-3-15,-7 4 1 16,1-1 4-16,-7 3-2 0,-1-1-4 16,1-2 0-16,-10-1 11 0,0-4-8 15,-4-5 2-15,-6-4-4 0,-6-7 0 16,-1-6 1-16,-1-7-3 0,-3-11-1 15,5-8-2-15,4-8 1 16,-1-8-2-16,5-5 5 0,8-2 0 16,3-2-6-16,-1-1 8 0,4 1-1 15,0 0-2-15,1-1 2 0,7 0 3 16,1 0-3-16,2-1 3 0,-1 1-2 16,5 0-3-16,2 0 2 15,2 0 0-15,-4-2-1 0,6 0-2 0,0 1 2 16,0-1-8-16,0 0 4 15,0-2 1-15,8 0-6 0,-4-1-7 16,2 0-27-16,-2-1-31 0,7 2-34 16,-3-3-54-16,0 3-111 15,1 1-247-15</inkml:trace>
  <inkml:trace contextRef="#ctx0" brushRef="#br0" timeOffset="21353.56">8428 11153 367 0,'0'0'0'15,"0"0"189"-15,0 0-296 0,0 0 214 16,0 0 200-16,0 0-171 0,0 0 2 16,0 0-57-16,-11 16 11 0,9-14 5 15,2-2-19-15,0 1-3 0,0-1-1 16,0 0-19-16,0 0-9 0,0 0-3 15,0 0-11-15,0-1-6 16,0-2 0-16,0 2 1 0,0-2-5 16,0 3-6-16,2 0 0 0,-2 0-3 15,7 0-4-15,-5-2 7 0,2 1-5 16,0 0 2-16,2-3 0 0,6 2-4 16,-1-2-4-16,7-1 4 15,3 2-3-15,4-4-6 0,10-2 0 0,4-2 0 16,9-6 0-16,8-3 0 15,10-5 0-15,4-6 0 0,2 3 0 16,5 1 0-16,-13 6 0 0,-4 4-145 16,-8 7-90-16,-13 3-266 0</inkml:trace>
  <inkml:trace contextRef="#ctx0" brushRef="#br0" timeOffset="22670.02">10325 8032 468 0,'0'0'0'0,"0"0"250"0,0 0-141 16,0 0 24-16,6-16-15 0,-3 14-10 15,-3-1-9-15,0 2-19 0,0 1-2 16,0-1 5-16,0 1 4 15,0 0-17-15,0 0-5 0,-3 5-15 16,1 6-19-16,0 11-5 0,0 16-2 16,4 9-8-16,-2 8-2 0,2 6-4 15,3-2-7-15,3 2-3 16,2-5 0-16,-2-8 0 0,3-6-36 16,-3-9-13-16,-6-8-45 0,6-5-54 15,-1-9-14-15,-5-7-19 0,-2-4-207 16,0-7-266-16</inkml:trace>
  <inkml:trace contextRef="#ctx0" brushRef="#br0" timeOffset="23187.27">10592 8272 907 0,'0'0'0'16,"0"0"341"-16,0 0-233 0,0 0 3 15,0 0-41-15,0 0-28 0,0 0-12 16,-19-65-1-16,32 54 0 0,1 0-1 15,3 2-11-15,5 2-6 0,-1 5-4 16,4 2 2-16,-2 4-7 16,-5 7-3-16,-1 4 2 0,-3 5 4 15,-8 3-1-15,-3 4 2 0,-3 2-3 16,-3 1-3-16,-5 1 0 0,-4 2 6 16,-3-3-7-16,-5 0 2 15,1-4 5-15,-4-4-5 0,3-4 5 16,1-6-3-16,5-5 0 0,1-4 6 15,5-3-1-15,6 0 7 0,2 0 1 16,0 0-15-16,0-6-2 0,10-4 2 16,3 1 3-16,5-3-2 0,5 4 2 15,0 4-4-15,4 0 0 0,-1 4 0 16,-1 0 1-16,-2 1-6 16,-11 4-15-16,5 0-18 0,-11-3-25 15,2-1-34-15,-3-1-2 0,-3 0-48 16,-2-9-13-16,0-3-110 0,-2-8-236 15</inkml:trace>
  <inkml:trace contextRef="#ctx0" brushRef="#br0" timeOffset="23532.54">10925 8112 1222 0,'0'0'0'0,"0"0"359"16,68 4-254-16,-45 5-35 0,-1 4-23 15,-3-1-33-15,-2 5-12 0,-7 0 3 16,2 1-5-16,-10-1 0 0,-2 1-2 16,-2 0 1-16,-10-1 1 0,2-1 4 15,-5-4-3-15,1-4-1 0,5-2 0 16,3-1 6-16,4-4-6 16,2-1 0-16,0 0 0 0,6 0-12 15,5 0 13-15,3 4 0 0,3-2 0 16,3 4 1-16,1 2-1 0,-2 3-2 15,-3 2 2-15,-3-1 1 16,-7 7-2-16,-6 0 5 0,-2 4-3 16,-11 0 0-16,-1-1 4 0,-7-3-4 15,-4-3 0-15,0-2 1 0,-1-9-5 16,-3-3-18-16,6-4-28 0,0-12-29 16,11-7-77-16,1-2 19 0,9-2-27 15,4 0-124-15,7 4-92 16</inkml:trace>
  <inkml:trace contextRef="#ctx0" brushRef="#br0" timeOffset="23878.95">11332 8293 966 0,'0'0'0'15,"0"0"317"-15,72-5-216 0,-43 2 16 16,2-1-30-16,0-2-39 0,2 1-27 15,-6 1-16-15,-4 1-4 0,-9 3-2 16,-5 0-47-16,-3 0-9 16,-6 0-49-16,0-2-5 0,-8-1-11 15,-5 0-81-15,-3-4 21 0,-3-2 82 16,0-4-5-16,-3-6 20 0,3-2 31 16,1-2 12-16,5 3 40 15,3 6 4-15,6 6 195 0,2 5-39 16,2 3 26-16,0 3-8 0,2 8-61 15,6 11-2-15,-2 10-8 0,2 10-40 16,1 6-6-16,-3 0-6 0,0-1-23 16,-4-7-16-16,2-4-11 15,0-4-4-15,1-10-45 0,-1-7-71 0,4-9-14 16,-6-6-67-16,2-5-276 16</inkml:trace>
  <inkml:trace contextRef="#ctx0" brushRef="#br0" timeOffset="24152.36">11917 8103 1244 0,'0'0'0'16,"0"0"236"-16,-12 74-126 0,1-37 9 16,-3-2-24-16,-5 2-50 0,5-2-25 15,-7-1-11-15,2-5-2 16,7-9-2-16,0-4-1 0,5-8-1 15,3-5-1-15,4-2-4 0,0-1 4 16,2-3-4-16,7-4-9 0,3-1 18 16,7-2-5-16,1 1-2 0,5 3 0 15,0 1 5-15,4 3-6 0,4 1 2 16,-6 1 2-16,-2-2-3 16,-1 6-45-16,-7 2-29 0,-1-2-51 15,-5 0-22-15,-3-4-24 0,0 0-121 16,-1-4-185-16</inkml:trace>
  <inkml:trace contextRef="#ctx0" brushRef="#br0" timeOffset="24341.4">12188 8117 1101 0,'0'0'0'0,"0"0"269"15,0 0-188-15,12 87 15 0,-8-49 21 16,0 3-42-16,7-4-20 0,-5-2-32 15,2-4-17-15,5-4-7 0,-3-7-21 16,-2-4-43-16,-2-7-50 0,1-5-5 16,-7-4-22-16,2-5-99 0,-2-9-47 15,-2-3-111-15</inkml:trace>
  <inkml:trace contextRef="#ctx0" brushRef="#br0" timeOffset="24572.39">12208 8138 880 0,'0'0'0'0,"0"0"391"15,0 0-281-15,64-30 3 0,-37 29-1 16,0 1-55-16,2 0-25 16,-2 4-13-16,0 3-8 0,-4 3-2 15,-7 4-3-15,-3 5 1 0,-7 5 1 16,-6 6 12-16,-11 4 2 0,-7 5-5 16,-5-1-4-16,-4 3 3 15,-6-4-8-15,4-4-5 0,4-9 0 16,5-7-6-16,7-9-84 0,3-8-12 15,6-7-61-15,4-9-114 0,2-9-152 16</inkml:trace>
  <inkml:trace contextRef="#ctx0" brushRef="#br0" timeOffset="24788.27">12709 8203 1353 0,'0'0'0'16,"0"0"286"-16,62-7-205 0,-35 4 2 15,4 0-35-15,-5-3-38 0,3 0-8 16,-4-1-4-16,-8 2-72 0,-1 3 3 16,-10 1-65-16,-3 1-16 0,-3-2-30 15,0 1-127-15,-9-2-80 16</inkml:trace>
  <inkml:trace contextRef="#ctx0" brushRef="#br0" timeOffset="24920.33">12814 8047 970 0,'0'0'0'0,"0"0"380"0,4 61-265 16,0-27-10-16,3 7 6 16,-5 2-50-16,-2-1-18 0,2-3-23 15,-2-7-11-15,2-6-9 0,2-7 0 16,-2-6-109-16,2-4-56 0,2-8-98 15,0-5-188-15</inkml:trace>
  <inkml:trace contextRef="#ctx0" brushRef="#br0" timeOffset="25181.5">13192 7968 1212 0,'0'0'0'0,"0"0"265"0,0 0-168 16,0 0 20-16,15 91-24 15,-9-49-46-15,-4 4-11 0,0 2-12 0,4-3-10 16,-1-3-9-16,5-6-5 16,-4-8 0-16,2-3-56 0,1-10-39 15,-3-4-15-15,-2-8-27 0,4-3-84 16,-6-10-68-16,2-5-158 0</inkml:trace>
  <inkml:trace contextRef="#ctx0" brushRef="#br0" timeOffset="25360.18">13463 8035 1214 0,'0'0'0'16,"0"0"319"-16,8 61-207 15,-3-33-20-15,-3 0-10 0,6 4-44 16,-8-1-20-16,4 1-11 0,2-1-3 16,-6-1-8-16,2-5-38 0,-2-1-37 15,0-5-48-15,0-5-68 0,2-7-26 16,0-7-185-16</inkml:trace>
  <inkml:trace contextRef="#ctx0" brushRef="#br0" timeOffset="25700.5">13850 7920 942 0,'0'0'0'16,"0"0"232"-16,0 0-178 0,0 0 20 16,0 0 66-16,-50 73-41 0,42-45-26 15,4 1-11-15,4-1-10 0,0 0 4 16,6-3-1-16,2-4-21 15,7-1-14-15,-1-5-5 0,3-1-4 16,3-3-3-16,1-3-1 0,2-3 1 16,-1 1-7-16,-3-2-2 15,-4 0 2-15,-7 2 2 0,-2-1-3 0,-6 5 0 16,-6 1 4-16,-7 3-4 16,-5 4 0-16,-1 0 6 0,-1 0-6 15,-1-1 0-15,0-2-1 0,5-5-24 16,-3-2-13-16,2-6-43 0,7-2-80 15,0-2-36-15,2-14-65 0,3-4-286 16</inkml:trace>
  <inkml:trace contextRef="#ctx0" brushRef="#br0" timeOffset="25857.49">13759 7937 1407 0,'0'0'0'15,"0"0"331"-15,60 1-215 0,-27-4-50 16,8-6-21-16,0-1-34 0,-3-3-22 16,-1 5-94-16,-6-2-318 0,-4 3-440 15</inkml:trace>
  <inkml:trace contextRef="#ctx0" brushRef="#br0" timeOffset="26204.44">14447 8008 1241 0,'0'0'0'0,"0"0"448"0,0 0-307 16,0 0-90-16,0 0-28 0,0 0 13 15,77 13-1-15,-30-14-18 0,1-1-11 16,-3-5 1-16,-4 4-7 0,-16 0 0 15,-6 3-46-15,-13 0-3 0,-4 0-54 16,-2 6-58-16,-14 6-50 16,-9 1-79-16,-8 2-162 0</inkml:trace>
  <inkml:trace contextRef="#ctx0" brushRef="#br0" timeOffset="26359.45">14433 8202 1076 0,'0'0'0'0,"0"0"476"15,0 0-302-15,0 0-63 0,76 8-53 16,-39-8-28-16,-4-2-10 0,0 2-9 16,-8 0-8-16,2 4-5 15,-6-2-24-15,-3-2-56 0,-5 1-178 16,-7 1-104-16,-2-1-445 0</inkml:trace>
  <inkml:trace contextRef="#ctx0" brushRef="#br0" timeOffset="27470.74">15344 8014 702 0,'0'0'0'15,"0"0"362"-15,0 0-225 0,0 0-17 16,0 0 12-16,0 0-28 0,0 0-9 16,0 0-15-16,-62 8-17 0,56-16-31 15,4-1-21-15,0-4-5 0,0 1-4 16,2-3-4-16,0 0 4 15,-2-1-1-15,4 0-1 0,2 5 0 16,-2 1 0-16,4 4 0 0,2 0 0 16,-1 2 8-16,3 2-8 15,2 2 0-15,1 0 6 0,3 0-1 0,3 3 1 16,2 4-1-16,1 4-5 16,-3 4 0-16,-5 1 4 0,-1 3-4 15,-7 1 0-15,-4 0 3 0,-2 5-3 16,2-1 4-16,-8 0-3 0,0 5-2 15,-9-1 2-15,5-1 1 16,-4 1-3-16,-3-2 2 0,3-1 2 16,-5-2-4-16,0-1 2 0,3-2 0 15,-1-4-4-15,3-3 6 0,1-3-2 16,3-4-1-16,4-3-1 0,-2-2 1 16,3 1 0-16,3-2-4 15,0 0-1-15,2-3-7 0,0-3 3 0,0 1-3 16,0-1 1-16,0 1 7 15,0-2 1-15,0 3 3 0,0 1 0 16,0 2 4-16,0 1 3 0,0 0 11 16,0 0-4-16,0 0 3 0,0 0 0 15,0 0-1-15,2 1-4 0,5 4 7 16,7 5 4-16,-4 0-9 16,9 0 1-16,4-1-6 0,2-1-3 15,3-3 4-15,1-2-6 0,-6 0-4 16,0-2 0-16,-2 0 3 15,-11-1-4-15,2 0-1 0,-6-3-17 16,1-5-22-16,1-1-4 0,-4-3-38 16,2 0-89-16,0-1-19 0,5 2-25 15,-5 0-193-15,6-2-241 0</inkml:trace>
  <inkml:trace contextRef="#ctx0" brushRef="#br0" timeOffset="27707.15">15927 8009 1224 0,'0'0'0'0,"0"0"289"15,0 0-170-15,0 0-36 0,0 0 2 16,-47 59-33-16,28-30-29 0,-2 4-15 16,1 3-2-16,1-1-6 0,7-1 0 15,-3-4-6-15,3-6-24 0,4-5-56 16,3-6-19-16,1-3-44 0,4-8-30 15,0-2-17-15,0-7-137 0,-2-5-369 16</inkml:trace>
  <inkml:trace contextRef="#ctx0" brushRef="#br0" timeOffset="27863.08">15689 8111 1086 0,'0'0'0'0,"0"0"311"0,0 0-209 16,0 0 11-16,62 67-35 15,-37-48-42-15,0 1-18 0,2-5-11 16,-4-1-11-16,-3-2-70 0,-3-3-67 16,1-3-39-16,-9-5-167 0,3-1-258 15</inkml:trace>
  <inkml:trace contextRef="#ctx0" brushRef="#br0" timeOffset="28110.09">16196 7919 954 0,'0'0'0'16,"0"0"391"-16,0 0-264 15,0 0-26-15,0 0-1 0,0 0-46 16,-33 61-15-16,31-26-2 0,2 8-7 15,2 2-10-15,-2 1-5 0,2 0-9 16,6-4-3-16,0-5-6 0,-1-7-27 16,3-6-21-16,-4-7-27 0,-4-7-17 15,4-4-24-15,-4-6-71 0,5-5-68 16,-3-9-146-16</inkml:trace>
  <inkml:trace contextRef="#ctx0" brushRef="#br0" timeOffset="28669.14">16547 8082 802 0,'0'0'0'0,"0"0"224"0,0 0-168 16,62-66-5-16,-53 48-3 0,1-1-25 16,-8-2-11-16,-2 3 1 0,-2-1 6 15,-10 2 7-15,-1 3 3 0,-5 4 1 16,-1 8 6-16,-4 2 1 0,0 5 11 15,1 8-4-15,1 4 8 16,0 2 20-16,5 1-13 0,5 1-25 16,3-1-10-16,0 2-2 0,8-1 2 15,0 1 2-15,12-1 0 0,-1 0-8 16,7 0-3-16,3-3 0 0,-2-1-5 16,5 1 1-16,-1-2-3 15,0 4-6-15,-5 0-2 0,-7-1 0 0,-3 2 0 16,-8-1-8-16,-4-2 8 15,-4-2 0-15,-9-1-14 0,5-3 5 16,-7-1-3-16,-2-5-4 0,-1-1 4 16,1-5-5-16,0-6-12 15,9-8 12-15,-3-9-4 0,13-1-6 16,0-5 17-16,4-1 10 0,11 1 0 16,3-2-1-16,5 3 0 0,4 1-22 15,0 1-47-15,6 2-14 0,0 1-27 16,-7 2-18-16,10 3-45 0,-3-2-112 15,-7 2-44-15</inkml:trace>
  <inkml:trace contextRef="#ctx0" brushRef="#br0" timeOffset="28918.84">16837 7937 793 0,'0'0'0'16,"0"0"395"-16,0 0-271 0,-27 66-14 15,19-38 7-15,3 3-33 0,3 6-19 16,2 2 1-16,0 1 0 15,4-4-14-15,7-4-7 0,7-7-18 16,1-8-13-16,2-6-4 0,8-7 0 16,-5-4-3-16,1-9-1 15,0-10-1-15,0-5-3 0,-7-4-2 0,-1-1 0 16,-7-1 4-16,-8-2-4 16,-2-4 0-16,-10-2-1 0,-6 0-9 15,-9 4 2-15,-2 8-2 0,-4 13-5 16,2 11-23-16,-2 4-94 0,0 14-204 15,6 0-220-15</inkml:trace>
  <inkml:trace contextRef="#ctx0" brushRef="#br0" timeOffset="30153.13">12888 9572 988 0,'0'0'0'0,"0"0"322"16,0 0-203-16,0 0 6 16,-6 21 23-16,-4 3-61 0,-7 4-31 15,3 5-12-15,-7 1-15 0,3 3-13 16,-1-3-8-16,-2 1-4 0,5-9 0 16,1-2-5-16,5-7 2 0,6-7 2 15,-4-1-4-15,6-6 2 16,2-3 6-16,0 0-4 0,0 0 1 15,2 0-3-15,6 0-1 0,8 0 0 16,5 0 10-16,4 0-10 0,6 0 0 16,0 1 6-16,0 3-8 0,0-3 4 15,-2 4-1-15,-4-1-2 0,-7-2-26 16,-3 0-4-16,-3-2-31 16,-4 0-19-16,-1-4-39 0,1-4-49 15,0-2 1-15,-6-4-53 0,0-4-183 16,2-1-293-16</inkml:trace>
  <inkml:trace contextRef="#ctx0" brushRef="#br0" timeOffset="30377.55">13170 9573 938 0,'0'0'0'16,"0"0"346"-16,0 0-259 0,0 0 18 15,0 0 38-15,4 83-52 0,-2-47-27 16,2 5-15-16,-2 3-18 15,2-3-9-15,2-2-11 0,-2-3-7 16,7-7-2-16,-3-8-4 0,-4-4-34 16,2-10 2-16,-3-2-25 0,-1-5-11 15,-2-5-62-15,4-4-6 0,-4-5 6 16,0-2-61-16,-4-4-91 16,-1-4-20-16,-1-6-107 0</inkml:trace>
  <inkml:trace contextRef="#ctx0" brushRef="#br0" timeOffset="30652.11">13186 9664 673 0,'0'0'0'0,"0"0"426"0,0 0-282 0,0 0-12 16,0 0-33-16,0 0-15 15,0 0-11-15,75-58-16 0,-49 51-7 16,8 0-4-16,-3 5-14 0,0 2-8 16,-5 1-9-16,5 9-2 0,-8 3-1 15,0 2 0-15,-7 6 1 0,-1 4-5 16,-7-1-6-16,-4 6 3 15,-4-1-3-15,-8 1-3 0,-4 1 2 16,-9 3 7-16,0-3-8 0,-4-7 0 16,1-2 6-16,-5-6-8 15,2-6 3-15,4-6-3 0,2-4-10 16,1 0 0-16,7-6-7 0,3-4-27 16,2 2-16-16,8-3-7 0,0 3-55 15,4-2-27-15,6 2-32 0,1-2-194 16,3 3-174-16</inkml:trace>
  <inkml:trace contextRef="#ctx0" brushRef="#br0" timeOffset="31016.01">13815 9573 1167 0,'0'0'0'15,"0"0"342"-15,0 0-236 0,0 0 1 16,62 3-21-16,-31-7-36 16,2-3-27-16,2-2-10 0,-2 3-10 15,-4-1-5-15,-6 1 4 0,-5 5-4 16,-8 1-52-16,-1 0-4 0,-9 1-27 16,0 6-71-16,-11 3 12 15,-1 3-90-15,-9-2-247 0</inkml:trace>
  <inkml:trace contextRef="#ctx0" brushRef="#br0" timeOffset="31229.46">13850 9741 1144 0,'0'0'0'16,"0"0"374"-16,0 0-256 0,0 0-7 15,0 0-31-15,89 18-30 0,-56-18-20 16,2-3-8-16,-2-2-13 0,2 1-10 15,-10-1 2-15,0 2-1 16,-7-1-34-16,-9 2-22 0,1 1-55 16,-6-2-106-16,-4 3-12 0,0 0-163 15</inkml:trace>
  <inkml:trace contextRef="#ctx0" brushRef="#br0" timeOffset="31541.26">14532 9433 1108 0,'0'0'0'0,"0"0"265"0,0 0-181 16,0 0-12-16,0 0 1 16,0 0-15-16,-4 61-21 0,2-28-11 15,0 7-6-15,-3 1-1 0,3 4-11 16,2-2-5-16,0-4-1 0,2-4-4 16,7-5-96-16,-1-7 4 0,-2-9-5 15,5-2-74-15,-1-8-39 16,0-4-166-16</inkml:trace>
  <inkml:trace contextRef="#ctx0" brushRef="#br0" timeOffset="32032.79">14799 9625 1139 0,'0'0'0'0,"0"0"248"0,0 0-205 15,0 0 2-15,2-61-7 0,6 43-12 16,4 3-4-16,-1-1 2 0,1 2 5 16,0 6 10-16,5 3-1 0,-1 2-4 15,3 3-4-15,-2 4-6 16,3 5-3-16,5 4-2 0,-2 3 1 15,0 3-9-15,-3 0-6 0,-3 3 1 16,-3 1-4-16,-8 1-4 0,-3-1 3 16,-3-2-3-16,-5-1-4 15,-5-1 8-15,-2-1-4 0,-9-2-11 16,0 1 7-16,-1-3 2 0,1-1-3 16,2-1 5-16,3-1-2 0,-1-4 1 15,3 0 6-15,3-4-2 0,1-3-2 16,4 2 2-16,2-2 8 0,4 0-1 15,0 0 3-15,6 0-5 0,6 0 0 16,-1 0 7-16,5 0-3 16,1-1-1-16,5 1 2 0,5 1-5 15,-2 2-5-15,2-1 1 0,-2-1-1 16,-7 0-2-16,1-1-49 0,-7 0-22 16,1 0-79-16,-1 0-68 15,-1-4-129-15</inkml:trace>
  <inkml:trace contextRef="#ctx0" brushRef="#br0" timeOffset="32657.53">15276 9622 1156 0,'0'0'0'0,"0"0"248"16,0 0-230-16,0 0 0 0,-17-71 32 16,28 58-1-16,-1-1-13 0,7 1-12 15,3 2-2-15,5 0 8 16,0 5 17-16,2 2-3 0,2 0-5 15,4 4-11-15,-8-1-11 0,2 8-4 16,-3 5-7-16,-5 2-6 0,-3 5 0 16,-9 2 5-16,-3 3-5 0,-4 3 0 15,-2 1 5-15,-4 3-8 0,-7-1 3 16,-1-1 0-16,-3 1 0 16,3-6-1-16,3-1 0 0,-5-4-6 15,5-6-1-15,-5-2-7 0,8-3-8 16,-7-4 7-16,3-2 3 0,-1-2-2 15,1 0 7-15,2 1 1 0,-1-2-2 16,3-2 9-16,2-2 0 16,2 0 0-16,0 1 0 0,-1 1 0 15,3-2 0-15,0 2 0 0,2 3 5 16,0-3-4-16,0 3 4 0,-2-1-2 16,2-2-5-16,0 2 4 0,2 0 0 15,0 1-4-15,3 0 4 0,-3 0 8 16,2 1-1-16,0 3 6 15,-2-4-1-15,4 5 2 0,4-3 6 16,-3 1-2-16,5-1 0 0,3 0 2 16,3 1-5-16,5-3-3 15,2 0-4-15,-1 0-7 0,5 0-4 16,7 0-4-16,-10-2-21 0,7-1-68 16,-6-2-74-16,0 3-93 0,-8-3-349 15</inkml:trace>
  <inkml:trace contextRef="#ctx0" brushRef="#br0" timeOffset="32848.05">15859 9992 1628 0,'0'0'0'0,"0"0"-99"16,0 0-143-16,0 0-544 0</inkml:trace>
  <inkml:trace contextRef="#ctx0" brushRef="#br0" timeOffset="34137.5">7103 5951 810 0,'0'0'0'0,"0"0"298"15,0 0-191-15,0 0 25 0,0 0-42 16,0 0-24-16,-27 60 7 0,21-47-12 15,-9 3-5-15,3 1 6 0,-5 2 1 16,-6 2-12-16,1 1-12 0,-5 1-1 16,-6-4-5-16,2 1 1 15,-6-2-3-15,-7-1-28 0,7-2-3 16,-13-3 0-16,5-5 0 0,-5-4 0 16,1-6 0-16,1-8 0 0,-2-8 0 15,-1-6 0-15,-1-7 0 0,2-3 0 16,3-5 0-16,1-3 0 0,3-3 0 15,8-2 0-15,8 1 0 0,13 0 0 16,1 3 0-16,9-5 0 16,4 3 0-16,6-2 0 0,13-2 0 15,10 1 0-15,8-1 0 0,6 2 0 16,7 2 0-16,10 4 0 0,8 8 0 16,2 9 0-16,7 7 0 15,4 6 0-15,-5 5 0 0,5 7 0 16,-13 2 0-16,0 15 0 0,-12 10 0 15,-7 12 0-15,-7 5 0 0,-7 11 0 16,-12 4 0-16,-5 3 0 0,-9 3 0 16,-5-3 0-16,-4 2 0 15,-6-7 0-15,-9-3 0 0,1-4 0 16,-11-5 0-16,0-11 0 0,0-9 0 16,4-10 0-16,5-13-280 0,6-5-149 15,5-15-358-15</inkml:trace>
  <inkml:trace contextRef="#ctx0" brushRef="#br0" timeOffset="34282.87">7297 6149 1348 0,'0'0'0'16,"0"0"72"-16,0 0-99 15,0 0-380-15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22T04:58:27.336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25746 10032 1156 0,'0'0'0'0,"0"0"151"16,-70 35-71-16,30-5 7 16,-7 7 19-16,-7 9-35 0,-8 7-32 15,0 1-17-15,-4 1 1 0,-2-3-2 16,6-6 0-16,2-4-2 0,10-12-4 16,11-5 1-16,16-9 7 0,17-6-10 15,6-2-13-15,14 0 0 16,13 2-2-16,4-3 1 0,19-3 2 15,16-3 9-15,19-2-9 0,10 1 4 16,2 1-5-16,4 3 0 0,-10 3 0 16,0 5-2-16,-14 0-19 15,-11 5 4-15,-10 0 0 0,-19-2 12 16,-8-2 6-16,-17-6-1 0,-6-2 0 16,-6-5 17-16,-2 0 15 0,-8-5 17 15,-11-6-26-15,-3-7-15 0,-5-7-4 16,-7-11 2-16,5-11-5 0,-8-11-1 15,-4-15 0-15,-5-10 0 16,-8-6-20-16,1-1 8 0,-5 6 0 16,2 10 1-16,0 13 12 0,6 15 0 15,9 18-2-15,8 11 2 0,10 12-4 16,8 7 3-16,1 18 0 0,-1 15 0 16,1 15-3-16,3 19 5 15,1 15 3-15,6 14-1 0,6 13 7 16,0 11-4-16,2 3 2 0,10-5 1 15,5-19-4-15,10-21-4 0,4-24 4 16,6-18 3-16,0-17-1 0,0-14 8 16,5-13-5-16,-1-23 5 15,4-20 2-15,-3-15-12 0,1-20-7 16,3-15 2-16,-1-16 3 0,5-16-4 16,-1-4 0-16,-1 10 0 0,-9 28 0 15,-12 35 0-15,-8 34 0 0,-11 18 0 16,-8 7 0-16,0 3 0 0,0 7 0 15,-6 13 0-15,-7 12 0 16,3 7 0-16,0 1 0 0,5-4-58 16,5-5-8-16,3-5-43 0,7-2-95 15,-2-6-106-15,0-7-130 0</inkml:trace>
  <inkml:trace contextRef="#ctx0" brushRef="#br0" timeOffset="7169.31">6923 10278 684 0,'0'0'0'16,"0"0"406"-16,0 0-292 0,0 0-9 15,0 0-21-15,0 0-39 0,0 0-27 16,0 0-18-16,0 0 0 0,18-2 30 16,5-6 5-16,4-4-11 15,6-8-8-15,0-1-7 0,8-6 3 16,-3-4 3-16,-1 1 10 0,0-7 8 15,0 8-1-15,-10 3-10 0,-6 5-15 16,-9 11-3-16,1 5-5 0,-7 1 2 16,-4 4 0-16,0 0-1 15,-2 0-8-15,0 5 0 0,0-1 14 0,-2 1-5 16,-2-1-2-16,0-2-92 16,-9 0 38-16,5-2-7 0,-4-3-41 15,1-5-9-15,-5-3-8 0,3-1-22 16,-1 1 23-16,4 1 53 0,-3 3 51 15,7 3 19-15,-4 2 20 16,3 2 47-16,5 0 28 0,-2 0-2 16,0 1 17-16,0 0-22 0,2-1-16 15,2 0-14-15,0 4-34 0,8 1-9 16,0 0 47-16,9-1-12 0,2-4-18 16,-3 0-11-16,7-4-6 15,0-3-5-15,-3 0-7 0,1 0 2 16,-3 5-4-16,-7-1-1 0,-1 3-1 15,-6 0-1-15,0 0 0 0,-2 3 5 16,-2 5 11-16,0 4 12 0,0 4-4 16,-4 7-6-16,0 2-1 0,-4 2-2 15,-2 2-6-15,3-2-7 0,1-3-1 16,2-5-1-16,2-7-4 16,2-6-26-16,0-6-35 0,6 0-95 15,0-9-51-15,1-3-23 0,-1-3-291 16</inkml:trace>
  <inkml:trace contextRef="#ctx0" brushRef="#br0" timeOffset="9941.86">17585 8281 998 0,'0'0'0'0,"0"0"311"15,0 0-191-15,0 0-40 16,0 0 9-16,0 0-16 0,0 0-45 15,0 0-20-15,-27 48 22 0,56-9 8 16,14 3-7-16,9 3-12 0,8 0-7 16,0-1-4-16,-2-2-3 0,4 0-2 15,-12-2 0-15,-5-2-2 16,-6-4 0-16,-12-6 0 0,-10-3-2 16,-11-7-1-16,-4-5 2 0,-2-4-12 15,-2-5 8-15,-15-4 1 0,5-2-33 16,-11-13-34-16,-4-10-36 0,-8-10-47 15,2-7-1-15,-8-5-31 0,-3-3-113 16,-1-2-97-16</inkml:trace>
  <inkml:trace contextRef="#ctx0" brushRef="#br0" timeOffset="10171.59">17604 8355 771 0,'0'0'0'0,"0"0"344"0,0 0-226 16,0 0-37-16,0 0-11 0,0 0-28 15,0 0 0-15,-19 77-2 0,21-45-10 16,2 3-3-16,-2 2-10 0,4 2-7 16,-3-1-2-16,-1-4-4 0,2-7-3 15,-4-6 1-15,2-9-4 16,0-5-2-16,4-3-27 0,-4-4-31 16,2 0-28-16,0-7-34 0,-2-11 7 15,3-6-64-15,-5-7-93 0,-2-2-151 16</inkml:trace>
  <inkml:trace contextRef="#ctx0" brushRef="#br0" timeOffset="10441.56">17589 8419 713 0,'0'0'0'15,"0"0"405"-15,0 0-268 0,0 0-19 16,0 0-7-16,0 0-49 0,0 0-30 16,0 0 29-16,0 0 5 0,70-10-19 15,-32 7-16-15,-3 0-7 16,0 0-5-16,0 0-9 0,-6 3-2 15,-4 0 0-15,-7 0-7 0,-7 0 3 16,-1 0-1-16,-6 0-3 0,-2 0 0 16,-2 0 6-16,0 0 0 0,0 0 4 15,0 0 2-15,0-1-1 16,-4-3-2-16,2 2-9 0,-2-2 0 16,-2 1-4-16,4 1-2 0,2 2-15 15,0 0-4-15,0 0-19 0,0 0-40 16,0 0-11-16,0 2-21 0,0 3-45 15,0-1 63-15,0 3-50 16,0 0-230-16,-4-5-180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19T08:44:57.79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6646 13076 432 0,'0'0'0'16,"0"0"20"-16,0 0-12 15,0 0 7-15,0 0-9 0,0 0-4 16,0 0-4-16,14 8-42 0,-14-2-32 16,0-2-36-16</inkml:trace>
  <inkml:trace contextRef="#ctx0" brushRef="#br0" timeOffset="5426.9">7030 8243 369 0,'0'0'0'0,"0"0"150"0,0 0-66 15,0 0 17-15,0 0 4 0,0 0-163 16,0 0 116-16,0 0 163 0,0 0-143 16,-10-13-5-16,6 9-18 15,2-1 6-15,2 1-21 0,-2 0-3 16,2 1 0-16,-2 0-6 0,2 1-1 15,0 2 12-15,0-1-4 0,0 1 6 16,0 0 2-16,0 0-6 0,0 0-4 16,0-1 4-16,0 1-1 15,0 0 0-15,0 0-2 0,0 0-3 16,-2 0-3-16,2 0-2 0,0 0-6 16,0 0-1-16,0 1-7 0,0 2-3 15,0 2-4-15,0 3-8 0,-3 7 0 16,3 1 0-16,0 5 0 0,3 0 0 15,-1 3 0-15,2-1 0 16,4 0 0-16,0-1 0 0,-2-1 0 16,7-2 0-16,-3-1 0 0,7 1 0 15,-3-2 0-15,-1 0 0 0,7 1 0 16,-1-1 0-16,4-2 0 0,-3 0 0 16,1-2 0-16,-2-1 0 0,-5-1 0 15,3 0 0-15,-3-2 0 16,-6-2 0-16,5-3 0 0,-7 0 0 15,-2-1 0-15,2-2 0 0,3-1 0 16,-5 0 0-16,0 0 0 0,-4 0 0 16,2 0 0-16,-2 0 0 15,0 0 0-15,0 0 0 0,0 2 0 16,0-2 0-16,0 0 0 0,0 0 0 16,0 0 0-16,0 0 0 0,0 0 0 15,0 0 0-15,0 0 0 0,0 0 0 16,0 0 0-16,0 0 0 0,0 0 0 15,0 0 0-15,0 0 0 16,0 0 0-16,0 1 0 0,0-1 0 16,0 0 0-16,0 0 0 0,0 0 0 15,0 0 0-15,0 0 0 0,0 0 0 16,0 0 0-16,0 0 0 0,0 1 0 16,0-1 0-16,0 0 0 0,0 0 0 15,0 0 0-15,0 0 0 16,0 0 0-16,0 0 0 0,0 0 0 15,0 0 0-15,0 0 0 0,0 0 0 16,0 0 0-16,0 0 0 0,0 0-32 16,0 0-22-16,0 0-17 15,0 0-66-15,0 0-107 0,0 0-19 16,0 0-140-16</inkml:trace>
  <inkml:trace contextRef="#ctx0" brushRef="#br0" timeOffset="9360.7">6162 7279 410 0,'0'0'0'16,"0"0"166"-16,0 0-99 16,0 0 26-16,0 0-16 0,0 0-22 0,0 0-15 15,0 0-23-15,0 0-9 16,0 0-4-16,0 0-1 0,0 0-2 15,0 0-2-15,0 2-59 0,-2 3-112 16,-2 1-196-16</inkml:trace>
  <inkml:trace contextRef="#ctx0" brushRef="#br0" timeOffset="9934.64">2784 14105 382 0,'0'0'0'16,"0"0"7"-16,0 0-80 0,0 0-92 16</inkml:trace>
  <inkml:trace contextRef="#ctx0" brushRef="#br0" timeOffset="16618.43">5678 7283 761 0,'0'0'0'0,"0"0"333"16,0 0-181-16,0 0-19 0,0 0-24 15,0 0 10-15,0 0-21 16,0 0-21-16,-10-16-4 0,10 16-19 16,0 0-20-16,0 0-3 0,0 0 2 15,0 0-16-15,0 0 6 0,0 0-23 16,6 1 0-16,9-1 0 15,1 0 0-15,7 0 0 0,6-4 0 16,2-4 0-16,6-1 0 0,0-2 0 16,13-1 0-16,2-2 0 0,3 0 0 15,10 0 0-15,3-2 0 0,0 3 0 16,4 1 0-16,-6 6 0 0,-6 2 0 16,-8 2 0-16,-9 2 0 0,-7 0 0 15,-9 2 0-15,-11 1 0 16,-6-2 0-16,-8 0 0 0,-2-1 0 15,0 2 0-15,-6-1-122 0,-10-1-107 16,-7 0-321-16</inkml:trace>
  <inkml:trace contextRef="#ctx0" brushRef="#br0" timeOffset="17379.22">1800 14169 1110 0,'0'0'0'0,"0"0"340"16,0 0-227-16,0 0 1 0,0 0-31 16,0 0-26-16,0 0-26 0,0 0-12 15,0 0 9-15,-10-1 8 0,33-9 7 16,10 0 4-16,0-1-24 0,0 4-20 16,8 0-3-16,9 2 0 15,8 2 0-15,10 0 0 0,4-3 0 16,3 0 0-16,-1-4 0 0,1 1 0 15,-7 0 0-15,-6-1 0 0,-10 6 0 16,-9 1 0-16,-10 1-168 0,-10 2-190 16,-15-2-700-16</inkml:trace>
  <inkml:trace contextRef="#ctx0" brushRef="#br0" timeOffset="18255.2">7489 13433 638 0,'0'0'0'0,"0"0"276"0,0 0-149 16,0 0-24-16,0 0-23 0,0 0-1 16,0 0-18-16,0 0-14 15,-6-1 0-15,6 1-10 0,0 0-4 16,0 0-1-16,0 0 5 0,0 0-2 15,0 0 3-15,0 0 1 0,0 0-10 16,0 0 3-16,0 0 7 0,0 0-11 16,0 0 1-16,0 0-3 15,2 0-9-15,2 0-9 0,11 0 8 16,5 0 2-16,7 0-3 0,8 0 5 16,9-2-10-16,9-3 0 0,18-6 2 15,11-7-10-15,14-3-2 0,9-3 0 16,2-2 3-16,5 1-19 15,-6 4-1-15,-11 7-35 0,-19 4-54 16,-12 4-11-16,-6 3-72 0,-10 0-44 16,-7-1-38-16,-8-2-141 0</inkml:trace>
  <inkml:trace contextRef="#ctx0" brushRef="#br0" timeOffset="20100.91">12661 6686 1183 0,'0'0'0'0,"0"0"363"0,0 0-273 16,0 0-39-16,0 0 4 0,0 0 35 16,81 32-49-16,-38-24-18 15,1-3-14-15,-9 1 2 0,-4-1-8 16,-15 0-4-16,-5 2 2 0,-9 2 1 15,-2 3-6-15,-4 5 8 0,-15 4 3 16,-4 1-9-16,-4 2 4 0,0-3 3 16,1-3-5-16,5-5 0 15,6-4 1-15,5-5-2 0,8-4 2 16,2 0 3-16,2 0-15 0,8 0-1 16,7 0 11-16,4-4-2 0,1 1 6 15,3 2-5-15,0 1-4 0,0 2 10 16,-2 7-6-16,-9 3-1 15,-4 2 6-15,-6 4-4 0,-4 4 0 16,-6 0 2-16,-10 2 4 0,-3 2-6 16,-8-4 2-16,0-2 1 0,-4-3-2 15,4-5 0-15,3-7 2 0,1-5-2 16,4-3-15-16,7-12-25 0,4-3-45 16,8-2-15-16,0-1-36 15,8 0-30-15,2 2-38 0,3 1-88 16,1 2-140-16</inkml:trace>
  <inkml:trace contextRef="#ctx0" brushRef="#br0" timeOffset="20474.45">13108 6690 1037 0,'0'0'0'0,"0"0"318"0,0 0-199 16,0 0 16-16,16 74-40 15,-16-45-36-15,0 2-19 0,0-2-14 16,0-2-10-16,0-8-10 0,0-3-6 16,0-5 0-16,0-6 7 0,2-1-7 15,-2-3 0-15,0-1 4 0,0 0-3 16,0 0 11-16,0-8-5 0,2-2-6 16,2-1 1-16,5 0-4 15,1 2-5-15,0 0 10 0,7 4-6 16,-1-1-2-16,5 4 7 0,2 2-4 15,0 0-5-15,-3 7 9 0,1 3-4 16,-11 3-8-16,-1 1 8 0,-3 3-4 16,-6 1 3-16,0 2 6 15,-15 0-4-15,-1-2 0 0,-5 1 2 16,-2-5 0-16,1 1-30 0,3-1-8 16,0-7-26-16,7 0-70 0,2-4-5 15,3-3-64-15,5-10-151 0,-2-7-159 16</inkml:trace>
  <inkml:trace contextRef="#ctx0" brushRef="#br0" timeOffset="20615.77">13178 6675 1300 0,'0'0'0'16,"0"0"219"-16,0 0-95 0,0 0-22 15,83 42-51-15,-46-31-29 16,-2-4-19-16,2 2 1 0,-6-6-8 15,-2-1-120-15,-6-1-15 0,-5-1-44 16,-1 0-134-16,-7-8-140 0</inkml:trace>
  <inkml:trace contextRef="#ctx0" brushRef="#br0" timeOffset="21328.24">13633 6543 884 0,'0'0'0'15,"0"0"334"-15,0 0-192 16,0 0-9-16,0 0-32 0,0 0-42 16,-31 60-3-16,12-26-6 0,0 5-1 15,1 3-12-15,3 4-8 0,-1 4 0 16,10-2-4-16,-7-1-11 0,9-5-4 16,4-4 0-16,6-5-7 15,7-5-4-15,5-4 2 0,5-6 4 16,2-5-7-16,-2-4 3 0,6-4-2 15,2-6-8-15,0 1 8 0,-9-9-3 16,1-4-2-16,-9 1 8 0,-1-3-4 16,-7 0-7-16,-6 1 11 15,0-2-2-15,-4-1 0 0,-2 0-7 16,-9 4-1-16,3 0-1 0,-7 8 6 16,1 4 0-16,1 1-2 0,-4 4 8 15,9 4-4-15,-7 3-3 0,5 3 5 16,4-3-1-16,3 0 0 15,-1 2 0-15,2-5-2 0,6 0 0 16,0-4 4-16,0-1-3 0,-2 0-2 16,2-2 6-16,0 0-3 0,0 0-4 15,0 0 7-15,-2 0-1 0,2 1-4 16,0-2 2-16,0 0 0 0,0 1 0 16,0-1 0-16,0 0 1 0,0 1-1 15,0-1 0-15,-2 0 1 16,0 1-3-16,2-1 4 0,0 2 0 15,0 0-5-15,0-1 5 0,0 0-2 16,-4-1 0-16,2 0 0 0,2 0 1 16,0 0-2-16,0 0 2 15,0 0-3-15,0 0 0 0,0 0 4 16,0 0 0-16,0 0-2 0,0 0 0 16,0 0-2-16,0 0 0 0,-3 0 4 15,3 0-1-15,0 0-3 0,0 0 4 16,0 0-2-16,0 0-2 0,0 0 4 15,0 0-3-15,0 0-2 16,0 0 4-16,0 0 0 0,0 0-2 16,0 0-1-16,0 0 0 0,0 2-9 15,0-2 11-15,0 0 0 0,0 0-9 16,0 0 9-16,0 0 0 0,0 0-41 16,0 0 4-16,0 0-24 0,0 0-79 15,3-2 3-15,-1 0-80 16,4-1-205-16</inkml:trace>
  <inkml:trace contextRef="#ctx0" brushRef="#br0" timeOffset="21659.91">14054 6909 1049 0,'0'0'0'0,"0"0"347"16,0 0-289-16,0 0-18 15,0 0 31-15,0 0 15 0,0 0-21 16,73 1-30-16,-42-2-11 0,0-3-11 15,0 1-9-15,-6 1 1 0,-9 2-6 16,-1 0-21-16,-11 2-13 0,0 0-29 16,-4 0-35-16,0-1 2 0,-4 1-26 15,-3 0-56-15,-7-2-39 16,0 0-34-16,3-5-44 0</inkml:trace>
  <inkml:trace contextRef="#ctx0" brushRef="#br0" timeOffset="21938.09">14147 6768 792 0,'0'0'0'0,"0"0"259"0,0 0-176 16,0 0 7-16,0 0-15 0,0 0-22 16,0 0-18-16,0 0-8 0,0 0 6 15,0-7 6-15,0 8-3 16,0 2 1-16,0 2 5 0,0 3 16 15,5 2-5-15,-3 5-9 0,0 3-6 16,0 6-4-16,4 4-1 0,-4 5-8 16,2 2-1-16,2 0-1 0,3-2-13 15,-5-3-9-15,0-4 5 16,0-5-6-16,-2-3 0 0,-2-3-40 16,2-5-21-16,-2-1-92 0,0-6-92 15,-6-3-229-15</inkml:trace>
  <inkml:trace contextRef="#ctx0" brushRef="#br0" timeOffset="22816.91">7295 8778 374 0,'0'0'0'0,"0"0"116"15,0 0-90-15,0 0-7 0,0 0-8 16,0 0-8-16,0 0 0 0,0 0-6 16,-8 0-18-16,8 0 6 0,0 0 13 15,0 0 1-15,0 0-1 16,0 0-26-16,0 0-10 0,0 3-10 16,0-1 22-16,0 0 23 0,0 1 4 15,0-3-2-15,0 1 1 0,0-1 0 16,0 0 41-16,0 0-8 0,0 0-10 15,0 0-3-15,0 0-3 16,0 0-9-16,0 0-6 0,0 0-2 16,0 0 0-16,0 0 27 0,4 0-2 15,-4 0 7-15,0 1 0 0,2-1-4 16,-2 0-8-16,2 0-8 0,0 0-8 16,-2 0-2-16,2 3-4 0,-2-3-137 15,0 0-43-15</inkml:trace>
  <inkml:trace contextRef="#ctx0" brushRef="#br0" timeOffset="23731.42">14776 6746 961 0,'0'0'0'16,"0"0"233"-16,0 0-132 15,0 0-17-15,0 0-3 0,0 0 4 16,0 0-48-16,0 0-23 0,-8 15-2 16,-5 14 3-16,-3 2 4 0,-1 1 0 15,0-1-7-15,-1-2-5 0,1-1 2 16,5-7 8-16,-5-2-3 0,11-3 3 16,-6-4 1-16,8-5-3 0,0-1 5 15,1-4 3-15,3-2-2 16,0 0-10-16,0 0-5 0,5 0-4 15,-1 0-4-15,4 0 4 0,4 0 10 16,1-1-2-16,1 1-2 0,5-2-2 16,4 2-5-16,4 0 6 0,1-3-7 15,1 3 0-15,-2 0 0 16,-8 0 3-16,-7 0-23 0,1 0-8 16,-9 3-20-16,4-2-28 0,-4-1-30 15,0 1-16-15,-4-1-45 0,0-1 22 16,0-6-17-16,0-4-223 15</inkml:trace>
  <inkml:trace contextRef="#ctx0" brushRef="#br0" timeOffset="24451.26">15003 6746 1085 0,'0'0'0'0,"0"0"308"16,0 0-236-16,0 0-18 0,0 0 3 15,-10 68 2-15,14-39-14 0,-4 1-21 16,0 0-10-16,2-1 6 0,0-4-7 16,2-3-8-16,0-4 1 0,3-4-5 15,-3-5-2-15,-2-1 2 16,-2-5 0-16,0-1-12 0,0-2 2 16,0 0-15-16,-2-5-42 0,-5-9-24 15,3-2 14-15,2-3-32 0,0-6 6 16,0 0-16-16,2 0-28 15,-2-4 33-15,0 6 34 0,2 3 63 16,0 2 32-16,0 5 51 0,2 2 66 16,0 1 8-16,2 1 9 0,9 0-25 15,-5-1-52-15,13 4-4 0,-3-1 0 16,3 4-20-16,2 3-19 0,1 0-17 16,-1 8 2-16,-2 4-4 0,-5 6-4 15,-3 3 8-15,-5 4 0 16,-4 2-1-16,-4 4 3 0,-6 0-3 15,-4 2-2-15,-9 1 3 0,-4-5-5 16,3-3 1-16,-1-7 4 0,0-4-5 16,5-6-6-16,3-2 4 0,-1-5-6 15,6-2-4-15,1 0 4 16,1 0 1-16,4 0-3 0,2-1 0 16,-2-2 1-16,2 2-5 0,0 1 4 15,0 0 0-15,0 0-11 0,2-1 11 16,2 1 0-16,0 0-6 15,-1 0 9-15,-3 0-4 0,0 0-4 16,2 0 9-16,-2 0-4 0,0 0 0 16,0 0 0-16,0 0 1 0,0 0-1 15,0 0 0-15,2 0 0 0,-2 0 0 16,0 0 0-16,0 0 0 0,0 0 0 16,0 0-1-16,0 0 2 0,0 0-2 15,0 0 2-15,2 0-1 16,-2 0 0-16,0 0 0 0,0 0 2 15,0 1-3-15,0 0 2 0,0-1 6 16,0 0-9-16,0 0 4 0,0 0 0 16,0 0-5-16,0 0 6 15,0 0-3-15,0 0-15 0,0 0-5 16,0 0-21-16,0-1-42 0,0-3-37 16,2-3-49-16,2-3-115 0,6-1-157 15</inkml:trace>
  <inkml:trace contextRef="#ctx0" brushRef="#br0" timeOffset="24839.36">15629 6782 938 0,'0'0'0'15,"0"0"367"-15,0 0-276 0,0 0 1 16,0 0 32-16,81-7-34 0,-40 2-32 16,5-2-20-16,-9 3-18 0,-8-1-13 15,-6 3-4-15,-13 2-6 0,-2 0-47 16,-6 1-7-16,-2 1-58 0,-2 0-28 16,-10 1 1-16,0 0-52 0,-3-2-116 15,1-1 27-15,-1-5-181 16</inkml:trace>
  <inkml:trace contextRef="#ctx0" brushRef="#br0" timeOffset="25089.32">15751 6621 746 0,'0'0'0'16,"0"0"329"-16,0 0-188 0,0 0-10 15,0 0-24-15,0 0-18 0,0 0-28 16,0 0-17-16,0 0-12 15,-12-10-9-15,12 13-10 0,8 8-1 16,-1 5 24-16,-1 8 0 0,2 7-3 16,-4 3-4-16,-2 2-5 0,-2 2-4 15,0 1-3-15,-4-1-8 0,4-4-6 16,0-5 0-16,-2-4-2 0,2-4-2 16,0-5-34-16,0-2-41 15,0-2-123-15,-2-6-116 0,-8-6-409 16</inkml:trace>
  <inkml:trace contextRef="#ctx0" brushRef="#br0" timeOffset="25832.14">5496 13240 67 0,'0'0'0'0,"0"0"79"16,0 0-60-16,0 0 6 0,5 0-7 15,-5 0-9-15,0 1-6 0,0 1-2 16,0-1 1-16,0 2 8 15,0-3 19-15,0 2 11 0,0-2 1 16,0 0-11-16,0 1-12 0,0 0-9 16,0 3-3-16,0-2 1 0,0 2-7 15,0-3 0-15,0 3 4 0,4-2-4 16,-4-2 0-16,2 1 0 0,-2 1 7 16,0-2-5-16,2 0 0 0,-2 0-4 15,0 0-8-15,0 0-15 16,0-2-61-16,0 2-133 0</inkml:trace>
  <inkml:trace contextRef="#ctx0" brushRef="#br0" timeOffset="27283.26">16489 6666 1052 0,'0'0'0'0,"0"0"330"0,0 0-249 16,0 0-2-16,0 0-25 0,0 0-13 16,-43 88-9-16,24-54-11 0,-1 0-8 15,-1 0-9-15,-2-5 2 16,3-4-1-16,1-3-7 0,5-7 4 16,1-2 4-16,7-11-4 0,4-1 13 15,2-1-2-15,0 1-15 0,8 2 1 16,9-3 2-16,8 0 6 0,3-2 3 15,6-2-5-15,-1-1-7 16,2-1 4-16,-6 2 0 0,-7 1-3 16,-1 1-58-16,-4-1-8 0,-9-2-56 15,-2 0-7-15,-2 1-56 0,0-6-148 16,-4-1-64-16</inkml:trace>
  <inkml:trace contextRef="#ctx0" brushRef="#br0" timeOffset="27485.84">16638 6709 1124 0,'0'0'0'0,"-12"59"241"15,2-25-154-15,5 0-20 16,3-3-20-16,2-6-14 0,2-1-26 16,3-7-5-16,5-4-4 0,-2-3-118 15,-4-5 3-15,5-4-72 0,-7-1-40 16,0-5-56-16,-4-8-152 15</inkml:trace>
  <inkml:trace contextRef="#ctx0" brushRef="#br0" timeOffset="27798.23">16620 6709 701 0,'0'0'0'16,"0"0"365"-16,0 0-223 0,86-45 7 16,-48 38-55-16,-5 6-37 15,0 1-24-15,-8 7-16 0,-7 3-8 16,-9 2-9-16,-5 4 0 0,-4 4 7 15,-4 2-3-15,-11-2 1 0,-4-1-2 16,-3-5-2-16,-1-3 2 0,4-1-1 16,3-7 0-16,10-2 3 15,4-1 1-15,2 0-7 0,6 0-6 16,8 0-1-16,1 0 7 0,5 0 0 16,1 0-7-16,-2 0-3 0,-1 5 11 15,-1 4 0-15,-5 2 0 0,-6 6 0 16,-6 4 4-16,-6 0 12 15,-8 5 6-15,-7 1 6 0,-6-4 4 16,0 1-11-16,2-7-8 0,-1-5-12 16,3-7 2-16,4-5-6 0,3-5-62 15,12-12-38-15,4-3-45 0,0-5-143 16,12-2-133-16</inkml:trace>
  <inkml:trace contextRef="#ctx0" brushRef="#br0" timeOffset="27973.69">17145 6768 1490 0,'0'0'0'0,"0"0"240"0,0 0-203 16,78 0-4-16,-51 0-22 0,4-2-7 16,-6 0-8-16,-4-1-83 0,-7 2-63 15,-2 1-42-15,-7-3-130 0,-5 2-115 16</inkml:trace>
  <inkml:trace contextRef="#ctx0" brushRef="#br0" timeOffset="28125.86">17232 6654 1121 0,'0'0'0'0,"0"0"201"0,0 0-58 16,8 91-54-16,-8-53-21 0,0 1-26 15,0-2-33-15,0-6-7 16,0-5-4-16,0-8-128 0,2-6-8 15,4-8-128-15,4-8-163 0</inkml:trace>
  <inkml:trace contextRef="#ctx0" brushRef="#br0" timeOffset="28352.08">17622 6688 985 0,'0'0'0'0,"-33"59"272"16,12-23-170-16,-3 1 22 0,-1-1-4 15,0-4-25-15,4-5-46 16,5-4-21-16,5-9-11 0,5-7-8 16,4-4 2-16,2-3-6 0,2 0-7 15,7 0 3-15,5 0 7 0,7-3 4 16,-3-5 0-16,11 3-6 0,-2 3-8 16,2-1 4-16,4 0 2 0,-4 1-5 15,-4 1-39-15,-9 0-20 0,-5 1-74 16,-1 0-11-16,-6-2-53 15,-4-4-136-15,0-6-116 0</inkml:trace>
  <inkml:trace contextRef="#ctx0" brushRef="#br0" timeOffset="28693.64">17794 6572 1202 0,'0'0'0'0,"0"0"344"16,87-14-229-16,-61 14-10 0,3 3-60 15,-6 2-35-15,-6 3-9 16,-1-1 1-16,-1-1-4 0,-11 0-15 16,-2 2-10-16,-4-2-22 0,-11 0-23 15,3 0-16-15,-9-1-6 0,-1-4-1 16,-1-1 20-16,0 0-7 0,5 0-25 16,-5-3 1-16,5 1 10 0,1 2 71 15,11 0 28-15,-2 3 13 16,4 5 39-16,2 4 9 0,0 2 10 15,2 7 29-15,4 5-15 0,-6 5-1 16,6 7-7-16,1 3-21 0,-5-1-7 16,0 1 2-16,-2-2-19 0,0-1-18 15,2-4-12-15,0-7-3 16,-2-9-3-16,2-5-35 0,-2-9-16 16,0-3-34-16,0-1-52 0,0-6-37 15,2-8-82-15,-2-5-192 0</inkml:trace>
  <inkml:trace contextRef="#ctx0" brushRef="#br0" timeOffset="28843.6">17852 6839 1158 0,'0'0'0'15,"0"0"360"-15,0 0-255 0,0 0 23 16,74-20-61-16,-43 16-36 0,0-2-24 16,0 1-8-16,2 4-60 0,-2 1-110 15,4 0-121-15,-8 0-5 16</inkml:trace>
  <inkml:trace contextRef="#ctx0" brushRef="#br0" timeOffset="29048.68">18377 6668 1499 0,'0'0'0'16,"0"0"156"-16,0 0-113 0,0 0-2 15,62 13 17-15,-37-10-29 16,3 1-22-16,-1-4-3 0,2 1-8 16,-8-1-44-16,-9 0-33 0,-1 0-90 15,-7-1-11-15,-4 3-110 0,-8 3-247 16</inkml:trace>
  <inkml:trace contextRef="#ctx0" brushRef="#br0" timeOffset="29217.32">18302 6891 1225 0,'0'0'0'0,"0"0"351"16,0 0-249-16,0 0-13 15,87-13-22-15,-50 4-29 0,9-3-18 0,-3 4-12 16,-4 1-9-16,-10 0 2 16,-6 6-2-16,-6 1-103 0,-9 0-17 15,-4 1-75-15,-4-1-180 0,-6 0-260 16</inkml:trace>
  <inkml:trace contextRef="#ctx0" brushRef="#br0" timeOffset="30737.97">18151 4241 232 0,'0'0'0'0,"0"0"289"0,0 0-183 15,0 0-15-15,0 0-5 16,0 0-2-16,0 0-24 0,0 0-8 15,0 0-4-15,-18-2-14 0,14 2 0 16,2 2 0-16,-5 0-3 0,-1 3 2 16,2-1 3-16,0 3 4 0,-5 0-4 15,1 1 5-15,2 2-7 16,-3 1-3-16,3 0-2 0,-2 3-6 16,4-2-4-16,-3 2-4 0,1 1 2 15,4 2 0-15,-2 3-1 0,0-4 3 16,-1 1-2-16,3-1 2 0,-2 0-1 15,4-1 0-15,0 2 1 16,2-2-2-16,0-1-1 0,0-2-5 16,0-1-1-16,0 1-1 0,0-1-3 15,4 1-1-15,2-2 3 0,-4-2-6 16,9 1 2-16,-5-1 2 0,-2-4-6 16,6 2 0-16,-1-1 3 0,-3-1-4 15,4-1 2-15,-4 1 3 16,0-2-5-16,5-2 2 0,-7 1 4 15,2-1-5-15,0 0 0 0,5 0 5 16,-3 0-5-16,0-2 0 0,3-1 4 16,-5-2-5-16,10 2 2 15,-3-2 1-15,-1 1-4 0,3-2 3 16,-7 2 0-16,-2 0-2 0,2 1 1 16,-4-1 0-16,1 1 0 0,-1-4 0 15,2-2 2-15,-4-2-4 0,-2-1 2 16,0-1 0-16,0-1 0 0,0 3-1 15,0-1 0-15,-8 2-4 16,6 2 4-16,0 0 2 0,-7 1-2 16,7 4-2-16,-6 0 3 0,4 1 0 15,4 0-2-15,-6 1 3 0,4 1-2 16,-7-1 1-16,5 0 0 0,2 1 0 16,0-1-1-16,-2 0 1 0,2 1 0 15,0-2 0-15,2 2 1 16,-6 0-2-16,4 0-1 0,-3 2 2 15,1-1 0-15,0 0 0 0,-6 2 0 16,6-1 0-16,0-1 0 0,-1 2 1 16,1-1-2-16,-2 0 0 0,2 1 1 15,2-2 0-15,-2 0 0 16,0 0 2-16,2 3-4 0,-3 1 3 16,-1-3-1-16,6 3 0 0,-4 1 0 15,-2-3 1-15,-2 2-2 0,3 2-1 16,1 1 2-16,-2 2 0 0,-2 1 0 15,4 4 0-15,0 1 0 16,-1 2-259-16,1-6-78 0</inkml:trace>
  <inkml:trace contextRef="#ctx0" brushRef="#br0" timeOffset="32205.96">19059 6561 1191 0,'0'0'0'16,"0"0"332"-16,0 0-280 0,0 0-14 15,0 0-9-15,-27 67-11 16,15-42-12-16,3 0-6 0,3-1 0 16,0-1-38-16,4-4-35 0,2-4-11 15,0-1-41-15,0-6-85 0,0-6-56 16,0-2-112-16</inkml:trace>
  <inkml:trace contextRef="#ctx0" brushRef="#br0" timeOffset="32499.33">19020 6594 1045 0,'0'0'0'0,"0"0"321"16,0 0-209-16,0 0-2 0,74-6-22 15,-47 11-36-15,0 1-8 16,-5 2-17-16,1 3-10 0,-8 1-6 15,-7 4-6-15,2 2 0 0,-10 3 4 16,2 6 9-16,-14 7 1 0,2 5-1 16,-11 3-4-16,-6 4 3 15,-4-3-3-15,4 0-5 0,0-6-4 16,3-6 0-16,3-7-6 0,4-5 2 16,7-6 1-16,2-7-3 0,4-5 0 15,4-1 0-15,0-6-31 16,2-10-8-16,10-3-67 0,0-5-71 15,5 2-6-15,0 1-90 0,-1 1-233 16</inkml:trace>
  <inkml:trace contextRef="#ctx0" brushRef="#br0" timeOffset="33016.41">19468 6839 1002 0,'0'0'0'16,"0"0"340"-16,0 0-227 0,0 0-14 15,0 0 10-15,0 0-54 16,0 0-27-16,0 0-7 0,0 0-7 16,-29-46-3-16,29 28-8 0,4-1 0 15,9 1-1-15,-5 1-4 0,6 4 4 16,-1 2 1-16,3 4 0 15,-1 3 7-15,-5 3-2 0,5 1-3 16,3 9 2-16,-1 4 3 0,4 5-3 16,-1 3 1-16,-7 1-1 0,-7 3-6 15,-6 1 4-15,0 0-2 0,-11-1-2 16,-5 1 2-16,-3 0 0 0,-3-3-4 16,-5 1 2-16,-2-5 2 15,-2-1-3-15,2-2-3 0,4-4-3 16,4-1-4-16,3-4 4 0,5-2 3 15,5-2-3-15,6-2 6 0,2-1 0 16,0 0 1-16,0 0 0 0,0-3 0 16,2-3-2-16,6 0 2 15,1-1 11-15,1 1-3 0,4 5 0 0,-1 1 5 16,1 0-2-16,5 4 2 16,-1 3-1-16,1 0-4 0,2 0 0 15,-3-3-3-15,3 1-6 0,0-2 0 16,-5-1 7-16,-5 1-10 0,1-3-16 15,-2 0-18-15,9-4-71 16,-3-2-44-16,3-6-50 0,2 1-130 16,-1-2-118-16</inkml:trace>
  <inkml:trace contextRef="#ctx0" brushRef="#br0" timeOffset="33518.06">20001 6750 675 0,'0'0'0'0,"0"0"302"16,0 0-175-16,0 0-24 0,0 0-6 15,0 0-22-15,0 0-22 16,0 0-9-16,-2-37-1 0,-2 36-3 16,0 0 1-16,-2 1-10 0,2 0-7 15,-2 0-2-15,-3 4 1 0,3 1 7 16,-2 0 4-16,-2 1-3 15,1 1-1-15,-3 4-2 0,6 1-11 16,-7 0-1-16,5 5-7 0,0 0-2 16,-3 1 1-16,9 0 0 0,2-1-6 15,0 1 3-15,0 1-1 0,2-2-6 16,9 0 4-16,-3-2 4 0,9 1-6 16,-1-2 0-16,5-2 11 15,1-2-9-15,1 1 2 0,0-5-2 16,0 0-2-16,-3-4 0 0,3-1 4 15,-4-1-6-15,3-1 4 0,-1-6-1 16,-2-2-2-16,-3-3 1 0,-5-1 0 16,1-2 0-16,-6 0-2 15,-4-4 3-15,-2-3-2 0,-2-2 2 16,-4-4 1-16,-6 0-4 0,1-1 3 16,-1 1 0-16,-9 2-2 0,5 5 0 15,-3 4 2-15,-4 7-2 0,-4 6-3 16,-4 4 3-16,2 3-11 0,1 6-12 15,7 4-13-15,2 4-30 16,11 1-17-16,4 5-87 0,4-1-147 16,4-2-186-16</inkml:trace>
  <inkml:trace contextRef="#ctx0" brushRef="#br0" timeOffset="33737.25">20444 7218 1350 0,'0'0'0'16,"0"0"220"-16,0 0-193 0,0 0-14 15,0 0 3-15,0 0-22 0,0 0-70 16,0 0-85-16,0 0-215 0,-21 7-241 15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19T08:48:02.76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14546 7422 404 0,'0'0'0'0,"0"0"210"0,0 0-312 16,0 0 204-16,0 0 130 0,0 0-147 16,0 0 8-16,0 0-39 0,-14-23 17 15,12 21 15-15,2 1-1 16,-2 1-16-16,2 0-5 0,-2 2-19 16,2 4-21-16,0 7 0 0,2 2 16 15,2-1-11-15,0 0 4 0,6-3-3 16,-1-4-8-16,5-2-2 0,1-2 1 15,-1-3 0-15,3 0 3 16,-5-6 7-16,2-6-3 0,3-4 5 16,-5-3-5-16,1 1-10 0,-5 3-4 15,0 5 0-15,3 5-8 0,-7 0-1 16,8 2-1-16,-4 3-4 0,9 0 0 16,0 3 0-16,-1 2 9 0,1-4-8 15,1 3 8-15,-3-2-6 16,-3-1-1-16,0 1 6 0,-1 1-4 15,-1-2-1-15,0 2 6 0,-1-2-5 16,1-1 1-16,-4 0 1 0,5 0-2 16,1 0 2-16,2-7 1 0,-1-3-7 15,5-3 0-15,3-3 0 16,-2 1 0-16,1 1 0 0,-3 4 0 16,-3 6 0-16,3 4 0 0,-5 0 0 15,5 0 0-15,-1 6 0 0,-1 1 0 16,1-3 0-16,7-4-190 0,4-9-98 15,-4-13-269-15</inkml:trace>
  <inkml:trace contextRef="#ctx0" brushRef="#br0" timeOffset="5794.09">5331 13257 381 0,'0'0'0'0,"0"0"158"16,-10 22-98-16,8-15-69 0,-2-1 18 15,-1 2 105-15,3 0-82 16,-2 0 5-16,-2-1 10 0,0-1 4 16,2 2 1-16,2-1 14 0,0 0-4 15,-1-2 2-15,-3-3 15 0,4 1-19 16,2-1-12-16,-4 0-3 15,2 1-14-15,0 0-11 0,0 0-7 16,2-1-3-16,0-2-2 0,0 1 4 16,0-1 4-16,0 0 3 0,0 0 13 15,0 0 11-15,0 0 7 0,0 0 14 16,0 0-14-16,0 0-6 0,0 0 2 16,0 0-8-16,-2 0-13 0,2-2-7 15,0-1 1-15,0-1-4 16,0-1-6-16,2-1 5 0,4-3-7 15,6 1-2-15,-5-6 5 0,7-2-3 16,1-3 1-16,-1-1 3 0,9-1-2 16,-5 2 3-16,-1 1 1 15,2 5-4-15,-3 2-5 0,5 2-4 16,2 2 0-16,-5 1 0 0,7 0 0 16,-4 0 0-16,-1 2 0 0,1 2 0 15,-5-1 0-15,3 3 0 0,0 0 0 16,1 1 0-16,1 2 0 0,-2 2 0 15,-3 2 0-15,1-2 0 16,1 4 0-16,1 0 0 0,-7-1 0 16,3 0 0-16,1 0 0 0,-5-1 0 15,1 0 0-15,-4 0 0 0,1-1 0 16,-5-3 0-16,-2-2 0 0,0 0 0 16,-2-1 0-16,0 0 0 15,0 0 0-15,0 0 0 0,0 0 0 16,0 0 0-16,0 0 0 0,2 0 0 15,-2 0 0-15,0 0 0 0,0 0 0 16,0 0 0-16,0 0 0 0,0 0 0 16,0 0 0-16,-2 0 0 0,2 0 0 15,-2-1 0-15,2 0 0 16,-2 1 0-16,2 0 0 0,-4 0 0 16,2 0 0-16,2 0 0 0,-3-1 0 15,3 0 0-15,-2-3 0 0,0 3 0 16,2 1 0-16,-2-1 0 15,2 1-12-15,0-2-5 0,0 2-13 16,0-1-5-16,0-1-26 0,0 1-66 16,0-3-38-16,0 2-27 0,2-1-125 15,0 1-223-15</inkml:trace>
  <inkml:trace contextRef="#ctx0" brushRef="#br0" timeOffset="6543.96">6327 12903 481 0,'0'0'0'0,"0"0"239"0,0 0-125 15,0 0-12-15,0 0-34 0,0 0-31 16,0 0-10-16,0 0-7 0,0 0-6 15,0 7-7-15,0-6-6 16,0 0 3-16,0-1-4 0,0 0 0 16,0 0-64-16,0 0-26 0,-2-3-125 15,0-3-94-15</inkml:trace>
  <inkml:trace contextRef="#ctx0" brushRef="#br0" timeOffset="12871.93">5575 13182 687 0,'0'0'0'16,"0"0"165"-16,0 0-95 0,0 0-22 15,0 0-21-15,0 0-16 16,0 0-3-16,0 0 2 0,0 0 8 16,0 2 5-16,0-2 11 0,0 0 1 15,0 0 3-15,-2 0 6 0,-2 0-14 16,4 0-6-16,0 0-7 15,0 0-1-15,0 0-3 0,0 1-4 0,0-1-5 16,0 0-2-16,-2 0-2 16,2 0 0-16,0 0 2 0,0 0-2 15,0 0 0-15,0 0 1 0,0 0-8 16,0 0 5-16,0 0-3 0,0 0-11 16,0 0-1-16,0-1-17 15,-2 0-40-15,2-2-23 0,0 2-108 16,-7-2-185-16</inkml:trace>
  <inkml:trace contextRef="#ctx0" brushRef="#br0" timeOffset="13388.62">3481 12126 145 0,'0'0'0'0,"0"0"6"15,0 0-23-15,0 0 0 0,0 0 9 16,0 0-37-16</inkml:trace>
  <inkml:trace contextRef="#ctx0" brushRef="#br0" timeOffset="14154.15">3338 11873 484 0,'0'0'0'0,"0"0"202"16,0 0-111-16,0 0 16 0,0 0-11 15,0 0-21-15,0 0 6 16,0 0 9-16,0 0-17 0,-45-21 1 15,45 21 4-15,0 0-13 0,0 0-6 16,0 0 0-16,0 1-18 0,0 3-9 16,0-1-3-16,4 3 5 0,-2 6 1 15,4-1-6-15,3-1-2 16,-5 3-9-16,4-1-4 0,-4 0 1 16,4 2-3-16,-1-2-9 0,1-1 7 15,0 3-4-15,-4-1-6 0,5 0 0 16,1-1 11-16,-4 3-14 15,2 0 6-15,1-1 3 0,-3 2-9 16,2-1 6-16,-2 0 3 0,-2 1-8 16,-2 0 4-16,3 1 5 0,-1-1-7 15,2 1 0-15,-2 0 9 0,-4-2-13 16,2 3 8-16,0-3 0 0,-2 2-7 16,2-2 6-16,0-1 1 15,-2 3-7-15,0-3 6 0,2 2-1 16,-2-2-4-16,0 0 4 0,0 1 0 15,0 1-4-15,0 2 4 0,0 0 2 16,-4 0-6-16,0 1 4 0,0-3 5 16,-2-2-10-16,2 0 6 0,0-2 3 15,1-2-9-15,1-1 6 16,0-2 1-16,-2-3-7 0,-2 3 5 16,6-3 0-16,-2 0-4 0,0 1 2 15,2-2 2-15,-2 1-4 0,2-1 2 16,-2-3 3-16,2 1-6 0,0 1 3 15,0 0 2-15,0 3-4 16,0 0 2-16,0 1 1 0,0 3-2 16,0-1 1-16,0-1 3 0,0-1-6 15,0-4 5-15,0-1 0 0,0 0-4 16,-2-1 2-16,2 0 2 0,0 0-4 16,0 0 2-16,0-2 1 15,0-1-2-15,0-1 1 0,2-2 3 16,0 1-6-16,2 0-10 0,0 0-2 15,0 0-22-15,0-2-13 0,3-1-41 16,1 2-97-16,0 0-22 0,2 3-82 16,1-1-342-16</inkml:trace>
  <inkml:trace contextRef="#ctx0" brushRef="#br0" timeOffset="16159.98">3638 12185 311 0,'0'0'0'16,"0"0"182"-16,0 0-84 0,0 0 15 15,0 0 1-15,0 0-43 0,0 0-17 16,0 0-1-16,0 0-10 0,-6 5-3 16,6-5-1-16,0 0-3 0,0 0 1 15,0 0 4-15,0 0-2 16,0 1 2-16,0-1 2 0,2 0-11 16,0 0-2-16,0 0-5 0,2-2 0 15,2-4-4-15,1-4-2 0,-3-3-1 16,2-3-9-16,-2 0-3 15,2-1 2-15,-4 2 0 0,-2 4 1 16,0-1 7-16,0 5 2 0,0-2 1 16,-2 3 4-16,-4 3-1 0,4-1-4 15,0 4 0-15,0 0-3 0,0-1-7 16,0 1-4-16,2 0-6 0,0 0-11 16,0 4 6-16,0 3 3 15,0-1 3-15,2 5 2 0,2 1 2 16,-2 1-4-16,6 3 0 0,-4 1 1 15,1 0 0-15,1-1 1 0,2 2 1 16,-2 2-4-16,0-4 0 0,1 4 3 16,1-3-2-16,-4-2 2 0,2-2-1 15,0-5 0-15,-1 1-1 16,-3-4 1-16,0 0 0 0,2-1-1 16,-2-2 2-16,0-1-2 0,-2 1 2 15,0-1-2-15,0-1 1 0,0 0 0 16,0 0 3-16,0 0-4 0,0 0 2 15,0 0 1-15,0 0-4 16,0 0 2-16,0 0 2 0,0 0-4 16,0 0-4-16,0 0 0 0,0 0-6 15,0 0 8-15,0-2 2 0,0 1-6 16,0 1 1-16,0 0-7 0,0 0-16 16,0 0 3-16,0 1 2 15,0-1-2-15,0 0 4 0,0 0-2 16,0 0-21-16,0 0 3 0,0 0-13 15,0 2-25-15,0-2-30 0,0 1-59 16,0 1-66-16,0 3-35 0</inkml:trace>
  <inkml:trace contextRef="#ctx0" brushRef="#br0" timeOffset="17156.84">3655 12401 376 0,'0'0'0'0,"0"0"119"0,0 0-67 16,0 0 18-16,0 0-11 0,0 0 1 15,0 0 11-15,0 0 3 16,0 0 3-16,-9 3-4 0,9-3-21 16,-2 0-6-16,0 0 9 0,2 0-13 15,0 0-4-15,0 0-6 0,0 0-1 16,0 0 2-16,0 0-3 15,0 0 1-15,0 0-5 0,0 0-1 16,0 0 0-16,0 0 1 0,-4 0-1 16,4 0-2-16,0 0 0 0,0 0-3 15,0 0 1-15,0 0-4 0,0 1-7 16,0-1 1-16,0 0-3 0,0 0-2 16,0 0 2-16,0 0 0 15,0 1-3-15,0-1 6 0,0 0 0 16,0 0-1-16,0-1 3 0,0 1-4 15,2 0-3-15,0 0 4 0,0 0-2 16,0 0-5-16,5 0 4 0,-1-1-1 16,2-4-3-16,4-1 3 0,3 0-2 15,1-2-2-15,5 1 5 16,0-2-4-16,-3 0-1 0,3 2 1 16,0-1 0-16,-5 4-4 0,-1-3 2 15,1 0 1-15,-1 5-2 0,-5-2 0 16,0 3 0-16,-3 1 1 15,-3 0 0-15,-4 0 2 0,2-2-1 16,-2 1 2-16,0 1 0 0,2 0-3 16,-2 0 6-16,0 0-2 0,0 0-3 15,0-1 3-15,0 1-2 0,0-1-1 16,0 1 0-16,0 0 1 0,0 0-4 16,0 0 2-16,0 0 5 0,0 0-9 15,0 0 6-15,0-1 2 16,0 1-5-16,0 0 0 0,0 0 4 15,0 0-3-15,0 0 0 0,0 0 0 16,0 0-2-16,0 0-1 0,0 0 5 16,0 0-4-16,0 0 1 15,0 0 0-15,0 0 0 0,0 0 0 16,0 0 0-16,0 0 0 0,0 0 2 16,0 0 0-16,0 0-2 0,0 0 0 15,0 0 4-15,0 0-6 0,0 0 4 16,0 0-2-16,0 0 0 0,0 0-2 15,0 0 2-15,0 0-4 16,0 0 4-16,0 0 0 0,0 0 0 16,0 0-1-16,0 0 2 0,0 0-2 15,0 0 1-15,0 0 1 0,0 0-2 16,0 0-1-16,0 0 1 0,0 0-2 16,0 0 4-16,0 0-1 15,0 0 0-15,0 0-8 0,0 0 5 16,0 0-7-16,0 0 1 0,0 1-6 15,0-1-26-15,0 0-8 0,0 0-25 16,0 2-41-16,-2 6-17 0,0-1-79 16,-2 0-290-16</inkml:trace>
  <inkml:trace contextRef="#ctx0" brushRef="#br0" timeOffset="18360.4">10257 9054 1049 0,'0'0'0'0,"0"0"256"15,0 0-140-15,0 0-16 0,0 0-30 16,0 0-27-16,0 0-26 0,0 0-7 15,-25 60 2-15,13-27 6 0,-1 3-3 16,-1-1 0-16,-5-1 0 0,1-5 4 16,1-4-2-16,1-2 8 15,-3-5-1-15,5-5 4 0,3-5-5 16,3-3 0-16,2-4-1 0,4-1 1 16,2 0-3-16,0 0-13 0,0-1-3 15,2-3-8-15,14-1 2 0,-1-2 4 16,10-1-3-16,-1 2 0 0,3 3 2 15,0 2 1-15,2 0-2 16,-2 1-2-16,-6-1 1 0,-5 2-10 16,-1 3 1-16,-7 1-6 0,2-2-12 15,-6 1 0-15,-2-4-12 0,1 0-25 16,-3 0-18-16,0 0-11 0,0-8-33 16,2-6-49-16,-2-4-114 0,0-2-210 15</inkml:trace>
  <inkml:trace contextRef="#ctx0" brushRef="#br0" timeOffset="18939.66">10458 9047 1261 0,'0'0'0'0,"0"0"241"0,0 0-170 16,-9 67 6-16,9-37-16 0,0 3-30 15,2-4-17-15,5 1-10 0,1-2-1 16,-2-5-3-16,2-6 0 0,-1-6-80 15,-3-2 9-15,0-4-20 16,-2-3 6-16,-2-2-25 0,0 0-7 16,0-7 29-16,-4-4-83 0,-2-6-54 15,-7-4 55-15,5-5 85 0,-3-5-10 16,1-4 11-16,6 1 63 0,-2 2 25 16,6 4 64-16,0 3 69 0,6 6 11 15,2 0-9-15,5 3 36 16,3 7-11-16,1 1-45 0,6 6-27 15,-1 2-10-15,1 0-32 0,0 7-13 16,-1 2 8-16,-1 3-4 0,-4 1-13 16,-9-1-10-16,0 2-3 15,-4 1 5-15,-4 1 11 0,-6 3-3 16,-6 1-10-16,-5-1-4 0,-1-1-6 16,-1-4-2-16,2-7-1 0,3-3 2 15,8 0-1-15,4-4-4 0,0 0 4 16,2 0-3-16,2-1-6 15,6-6-9-15,2 1 18 0,3 0-7 16,5 1 2-16,3 4 2 0,-2 1-3 16,3 0 0-16,1 4 0 0,-4 4 0 15,-1 2 0-15,-1 6 0 0,-9 1 0 16,-2 2 1-16,-6 4 3 0,-6-2 7 16,-6 1 1-16,-7 1 8 0,-2-5 2 15,-5-1-9-15,-1-4-8 16,-2-1-3-16,4-7-2 0,2-4 0 15,5-1-20-15,3-2-3 0,9-4-16 16,2-5-49-16,4 0-9 0,6-1-26 16,2-2-91-16,7-1-69 15,1 2-199-15</inkml:trace>
  <inkml:trace contextRef="#ctx0" brushRef="#br0" timeOffset="19174.71">10945 9147 1158 0,'0'0'0'0,"0"0"268"0,0 0-188 16,0 0 13-16,71-14-32 0,-42 8-27 15,0 0-22-15,-3 4-6 16,-5 1-12-16,-4 1-25 0,-5 4-12 15,-4 0-27-15,-1 2-10 0,-7-3-41 16,0 3-37-16,-9-2 1 0,-5-3-91 16,-3-1-25-16,-1-1 86 15</inkml:trace>
  <inkml:trace contextRef="#ctx0" brushRef="#br0" timeOffset="19309.47">11016 9025 642 0,'0'0'0'0,"0"0"407"16,0 0-275-16,0 0 17 0,0 0-46 15,18 86-33-15,-18-51-24 16,2 0-12-16,-2-2-20 0,0-4-13 16,2-2 1-16,-2-7-4 0,5-4-109 15,-3-8 6-15,6-5-55 0,-2-3-111 16,2-10-145-16</inkml:trace>
  <inkml:trace contextRef="#ctx0" brushRef="#br0" timeOffset="19625.86">11516 8988 1258 0,'0'0'0'15,"0"0"246"-15,0 0-142 0,-58 82 9 16,35-53-40-16,3 3-20 0,-1-2-32 16,2-1-9-16,5-4-6 0,1-6 3 15,5-9-3-15,8-3-6 0,0-6 0 16,0-1 2-16,0 0-8 15,0 0 6-15,8-4 0 0,3-3 3 16,3-1 0-16,3 1 2 0,1 0-1 16,5 3 4-16,0 1-2 0,0-2-4 15,-1 5 1-15,-3 0-3 0,-5 3 0 16,3 1-6-16,-5-1-7 0,-1-2-33 16,1 2-22-16,-10-1-43 15,4-2-74-15,-1-1-25 0,-3-6-100 16,-2-4-300-16</inkml:trace>
  <inkml:trace contextRef="#ctx0" brushRef="#br0" timeOffset="19842.23">11793 8930 1045 0,'0'0'0'16,"0"0"225"-16,0 0-79 0,-2 76-26 15,2-45-31-15,0 5-21 16,2 2-25-16,0 3-15 0,0 1 3 16,2-5-10-16,0-7-14 0,-2-4-8 15,5-5 2-15,-5-1-2 0,2-7-30 16,-2-6 9-16,-2-2-19 0,0-5-67 16,2-5-14-16,0-5-46 15,2-7-101-15,0-7-130 0</inkml:trace>
  <inkml:trace contextRef="#ctx0" brushRef="#br0" timeOffset="20016.34">12031 9045 1305 0,'0'0'0'16,"0"0"226"-16,62-11-121 0,-42 10-23 15,5 1-43-15,4 0-32 0,0 0-5 16,-4 1-4-16,-2 3-130 15,-9 2 20-15,-4 3-33 0,-6 0-109 16,-8-1-94-16,-12-3-322 0</inkml:trace>
  <inkml:trace contextRef="#ctx0" brushRef="#br0" timeOffset="20170.72">12008 9203 1025 0,'0'0'0'0,"0"0"493"0,0 0-371 16,0 0-14-16,0 0-26 0,74 4-31 15,-43-11-19-15,9-1-15 0,-3 2-12 16,-4 2-10-16,-2 4-84 0,-8 0-105 16,-5 0-156-16,3 1-249 0</inkml:trace>
  <inkml:trace contextRef="#ctx0" brushRef="#br0" timeOffset="20405.09">12671 8943 1281 0,'0'0'0'16,"0"0"332"-16,0 0-222 0,0 0 4 16,-22 82-44-16,20-46-23 15,-2 1-16-15,4 1-10 0,0 1-11 16,6-8-10-16,2-3 0 0,4-6-10 15,-1-2-30-15,1-6-13 0,-6-3-42 16,1-6-72-16,-1-5-40 0,0 0-75 16,-2-9-284-16</inkml:trace>
  <inkml:trace contextRef="#ctx0" brushRef="#br0" timeOffset="20846.8">13114 9020 1218 0,'0'0'0'0,"0"0"222"0,0 0-189 16,23-76 0-16,-28 58 1 0,-3-2-18 15,-4 2-12-15,1 4-6 0,-7 8 2 16,-3 6 0-16,3 0 2 0,-5 9 13 16,2 2 20-16,0 5 26 0,7 1 4 15,-5 5-26-15,9-2-3 16,4-2-5-16,4 1-5 0,2-2-2 15,6-1 3-15,6-2-2 0,7-1 2 16,4-2-3-16,-1-1 0 0,1 2-10 16,4-2-6-16,-4 2-2 15,-3 2-6-15,-5 4 0 0,-5 0 0 16,-8 4-18-16,-2-1 10 0,-6-1 1 16,-12-1 0-16,-1-5-7 0,-6-1 2 15,2-4 0-15,-1-5-1 0,1-4 5 16,2-3 2-16,3-10-7 15,7-4 2-15,1-1 4 0,8-3 3 16,4-1 5-16,8-1-2 0,5 0-1 16,3 1 1-16,5 0 2 0,2 1-2 15,6 1 0-15,0 1-6 0,6 0-54 16,-2 1-15-16,2 2-76 0,-1 2-85 16,-5 4-52-16,-5-1-187 0</inkml:trace>
  <inkml:trace contextRef="#ctx0" brushRef="#br0" timeOffset="21192.96">13349 8938 1090 0,'0'0'0'15,"0"0"360"-15,0 0-217 16,0 0-4-16,0 0-46 0,-55 77-46 16,53-50-16-16,-3 4-7 0,5 5 5 15,3-2-4-15,1-1-5 0,6-5-5 16,4-6-6-16,3-5-4 15,4-4 2-15,1-4-3 0,5-6-4 16,-2-3 0-16,0-9 6 0,0-6-6 16,2-5 0-16,-11-3 0 0,-1 0 0 15,-1-4-7-15,-12-1 2 0,0-1-3 16,-2-2 6-16,-10-3-6 0,-5 2-10 16,-5 2 4-16,-1 8-2 15,-2 9 7-15,-2 10 8 0,1 4 2 16,1 7-2-16,0 7-14 0,5-1-6 15,3 3-16-15,7-1-9 0,4-2-27 16,4-3-70-16,0-5 2 0,4-2-25 16,4-5-67-16,5 1-63 0,-1-9-163 15</inkml:trace>
  <inkml:trace contextRef="#ctx0" brushRef="#br0" timeOffset="21528.2">13664 8710 747 0,'0'0'0'0,"0"0"435"16,0 0-230-16,0 0-38 0,0 0-22 16,0 0-47-16,0 0-31 0,0 0-23 15,0 0-14-15,-29 67-7 16,39-60-7-16,-4-2-7 0,11-2 3 16,1-3-6-16,-3-3-5 0,-1-8 7 15,-1-3-6-15,-5-1-1 0,-6 1-1 16,-2 0 0-16,0 0-16 15,-6 2 7-15,-11 4-9 0,-5 4-29 16,-3 4-37-16,2 11-79 0,-4 2-176 16,4 1-252-16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19T08:49:54.418"/>
    </inkml:context>
    <inkml:brush xml:id="br0">
      <inkml:brushProperty name="width" value="0.05292" units="cm"/>
      <inkml:brushProperty name="height" value="0.05292" units="cm"/>
      <inkml:brushProperty name="color" value="#0000FF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2478 9097 464 0,'0'0'0'0,"0"0"188"16,0 0-86-16,0 0-11 15,0 0 25-15,0 0-45 0,0 0-10 16,0 1 13-16,0-1 2 0,0 0-15 15,0 0-122-15,0-2 122 0,0 0 103 16,0 2-105-16,0 0-7 0,0 0-7 16,0 0 0-16,0 0-12 15,0 0-5-15,0 0 1 0,0 0-3 16,0 0-4-16,0 2-2 0,3 0-2 16,-3 0-6-16,2 3-3 0,0-2-1 15,2 2-4-15,-2-2-3 0,2 3 3 16,2-1-2-16,-4 1-2 15,0 3 0-15,0-2 8 0,0 2-6 16,1 0 4-16,-3 2-1 0,0 0-6 16,0 0 2-16,0 1 26 0,0-3-17 15,-5 3-3-15,5 2 1 0,-2-2-1 16,0 0 1-16,0 2-3 0,2-3 0 16,-8 1-3-16,6 1 0 15,2-3-1-15,-4 1 3 0,2 0-1 16,-5 0 0-16,5 0 0 0,-4-1 1 15,2 2 2-15,-2 0-3 0,2 0 0 16,-5 2-1-16,3-1 0 0,0 1 1 16,2-3 0-16,-4 2-2 15,-1 0 2-15,5 1 0 0,-8-1-1 16,4 0 0-16,-5 1 2 0,3 2 1 16,-3-3-5-16,1-1 0 0,0 1 0 15,1-2 0-15,1-3 0 0,0 0 0 16,1-2 0-16,1-2 0 0,4-2 0 15,0 2 0-15,0 0 0 16,2 0 0-16,0-2 0 0,-1-1 0 16,-1 0 0-16,0 1 0 0,0-1 0 15,-2 4 0-15,4-3 0 0,0-2 0 16,0 2 0-16,2-2 0 0,0 0 0 16,0 0 0-16,0 0 0 0,0 0 0 15,0 0 0-15,0 0 0 16,0 0 0-16,2-3 0 0,4-3-131 15,4-1-97-15,3-2-154 0,-3 3-549 16</inkml:trace>
  <inkml:trace contextRef="#ctx0" brushRef="#br0" timeOffset="1330.86">2491 11538 614 0,'0'0'0'0,"0"0"256"16,0 0-166-16,0 0 3 0,0 0-49 15,0 0 1-15,0 0 0 0,0 0-10 16,0 0-2-16,-13-8 6 15,13 8-7-15,0 0 5 0,0 0 6 16,0 0-5-16,0-1 1 0,0 1 17 16,0 0-3-16,0 0 6 0,0 0 1 15,0-1-11-15,5-1-3 0,-3 0-8 16,2 2-11-16,0-2-4 0,4 1-3 16,-4 1-4-16,5 0-1 0,1-1 1 15,0 1-6-15,3-2 0 16,-3 2 1-16,2 0-5 0,3 0 1 15,1 0 2-15,-1 0-4 0,1 0 0 16,1 0 0-16,-5-1-2 0,3 3 1 16,1-2 0-16,-3 1-1 0,1 0 1 15,-1 1-4-15,3 1 0 16,-5 0 0-16,3 0 0 0,-4 2 0 16,3 0 0-16,-5-1 0 0,4 1 0 15,-1 0 0-15,3 0 0 0,-3 0 0 16,1 1 0-16,-2-2 0 15,3 0 0-15,-5 0 0 0,6 1 0 16,-7-1 0-16,3 1 0 0,-2 0 0 16,3 2 0-16,-1-2 0 0,-4 1 0 15,2-1 0-15,-1 0 0 0,-5 0 0 16,4 2 0-16,2-1 0 0,0-1 0 16,-1 2 0-16,-1-1 0 15,-2 1 0-15,4 0 0 0,-4-1 0 16,3 0 0-16,-3 2 0 0,2-1 0 15,-2 1 0-15,0-1 0 0,0 2 0 16,5-1 0-16,-7 4 0 0,2-3 0 16,2 1 0-16,-2-1 0 15,2-1 0-15,-4-2 0 0,0 4 0 16,-2-5 0-16,5 4 0 0,-1 0 0 16,-2 0 0-16,0-1 0 0,-2 0 0 15,4 0 0-15,-2-2 0 0,0 3 0 16,0-3 0-16,0 1 0 0,-2 0 0 15,0-3 0-15,0 0 0 16,0 0 0-16,0-1 0 0,2-1 0 16,0 1 0-16,0 0 0 0,0 1 0 15,1 0 0-15,3 0 0 0,-4 0 0 16,0 1 0-16,2-2 0 0,-4-1 0 16,2-2 0-16,-2 2 0 0,2-2 0 15,-2 0 0-15,2 1 0 16,-2-1 0-16,0 0 0 0,0 1 0 15,0-1 0-15,0 0 0 0,0 0 0 16,0 0 0-16,0 2 0 0,0 0 0 16,0 0 0-16,-2 1 0 15,0-1 0-15,0-2 0 0,-4 0 0 16,6-9 0-16,-2-8-132 0,2-6-105 16,0-6-149-16,2 1-747 0</inkml:trace>
  <inkml:trace contextRef="#ctx0" brushRef="#br0" timeOffset="2330.67">2985 11332 720 0,'0'0'0'0,"0"0"332"0,0 0-204 16,0 0-22-16,0 0-20 0,-10-65-20 16,12 54-34-16,2 2-8 0,4 1 13 15,2 3 1-15,1-1-4 16,3 1-3-16,5 1-6 0,-7 3-9 15,3 1-2-15,1 3-3 0,-1 4-2 16,-1 1-5-16,-4 3 4 0,-1 4-2 16,-5 1 3-16,-4 4 3 15,0 1 4-15,-4 3 5 0,-7 1 0 16,1-3-1-16,-4-1 2 0,3-7-1 16,-1 1-6-16,2-6 0 0,7-3-3 15,-3-3 0-15,2-3-1 0,2 0 0 16,0 0-2-16,2 0 0 0,0 0 3 15,0 0-1-15,0-3-3 16,4 0 5-16,2-5-2 0,3 3 2 16,3-1 0-16,0-1-10 0,5 3-3 15,-3-2 0-15,3 3 0 0,2-2 0 16,1 2 0-16,-3-2 0 0,6 2 0 16,-5-1 0-16,-1 0 0 15,-1 3 0-15,-5 0 0 0,-7 1 0 16,4 0 0-16,-8 0 0 0,0 0 0 15,0 0 0-15,0 0 0 0,0 0 0 16,0-2 0-16,0 2 0 0,0 0 0 16,0 0 0-16,0 0 0 0,0 0 0 15,0 0 0-15,0 0 0 16,0 0 0-16,0 0 0 0,0 0 0 16,0 0 0-16,0 0 0 0,2 0 0 15,-2 0 0-15,0 0 0 0,0 0 0 16,0 0 0-16,0 0 0 0,0 0 0 15,0 0 0-15,0 0 0 16,0 0 0-16,0 0 0 0,0 0 0 16,0 0 0-16,0 0 0 0,0 0 0 15,0 0 0-15,0 0 0 0,0 0 0 16,0 0 0-16,0 1 0 0,0-1 0 16,0 0 0-16,0 0 0 0,-2 0 0 15,2 0 0-15,0 0 0 16,0 0 0-16,0 0 0 0,0 0 0 15,0 0 0-15,0 0 0 0,0 0 0 16,0 0 0-16,0 0 0 0,0 0 0 16,0 0 0-16,0 0 0 0,0 0 0 15,0 0 0-15,0 1 0 16,0-1 0-16,-2 0 0 0,-2 1-124 16,2 1-59-16,2 4-173 0,0-4-122 15</inkml:trace>
  <inkml:trace contextRef="#ctx0" brushRef="#br0" timeOffset="5291.64">10309 9900 1084 0,'0'0'0'15,"0"0"275"-15,0 0-150 0,-27 78-3 16,14-46-30-16,3 0-29 0,-2 0-26 15,-1-4-8-15,-3 3-4 16,-1-10-4-16,5-4-9 0,2-6 2 16,3-6-2-16,5-3-2 0,2-2-1 15,0 0 1-15,0-2-6 0,2-4-6 16,5-2 4-16,3-1 5 0,0-1-8 16,5 1 2-16,3 4 2 0,1 4-2 15,4 0 5-15,-1 3-5 16,1 7 0-16,-4-1 1 0,-1 2 0 15,-1-6-3-15,-7 1 2 0,0-1-2 16,-3-3-27-16,-1-1-1 0,0-1-35 16,-2-9-59-16,0-5-40 15,-2-5-20-15,-2-5-113 0,0-3-158 16</inkml:trace>
  <inkml:trace contextRef="#ctx0" brushRef="#br0" timeOffset="5625.15">10482 9904 1310 0,'0'0'0'0,"0"0"353"0,58 14-233 16,-25-14-29-16,-2-1-35 0,4-8-20 15,-4 7-22-15,-6-2-13 0,-2 1-2 16,-9 3-6-16,-5 0-11 0,-5 0-19 16,-4 0-20-16,0 2-29 15,-6 1-9-15,-7 4-32 0,-3-1 15 0,-5-3 8 16,0-3 14-16,1 1-42 15,1-1-10-15,5 0 55 0,1 0 51 16,3 0 29-16,4 3 8 0,2-2 15 16,2 3 62-16,-1 3 28 0,3 3-9 15,3 4 18-15,3 8-22 16,-2 6-10-16,4 6 3 0,-4 8-21 16,-2 5-11-16,2-2-15 0,1 3-16 15,-3-4-12-15,2-7-4 0,0-8-5 16,0-8-2-16,0-12 0 15,0-6-18-15,-2-3-48 0,-2-2-54 16,0-8-11-16,0-7 2 0,0-6-123 16,-2-2-79-16,-4-5-220 0</inkml:trace>
  <inkml:trace contextRef="#ctx0" brushRef="#br0" timeOffset="5771.28">10625 10132 1089 0,'0'0'0'0,"0"0"395"0,0 0-254 16,62-13-23-16,-41 9-62 0,3 0-46 15,-1 4-6-15,0 0-8 0,0-1-142 16,-3 1-85-16,-1 0-91 0,-5 0-346 16</inkml:trace>
  <inkml:trace contextRef="#ctx0" brushRef="#br0" timeOffset="5957.76">11049 10084 1274 0,'0'0'0'16,"0"0"163"-16,0 0-110 0,91 0 41 16,-56-5-37-16,4-1-41 0,-12-1-13 15,0 4-6-15,-11 3-31 0,-3 0-29 16,-5 0-13-16,-6 0-46 0,-2 0-68 16,-6 0-22-16,-9 0-60 15,-1 0-130-15</inkml:trace>
  <inkml:trace contextRef="#ctx0" brushRef="#br0" timeOffset="6093.46">11152 9922 1116 0,'0'0'0'15,"0"0"289"-15,0 0-133 0,19 74-45 16,-15-34-31-16,-4 4-21 0,0-2-30 16,0 1-13-16,-4-5-9 0,-2-6-3 15,1-8-5-15,3-7-43 0,2-7-49 16,9-9-90-16,-1-5-102 15,0-12-169-15</inkml:trace>
  <inkml:trace contextRef="#ctx0" brushRef="#br0" timeOffset="6394.11">11555 9944 1212 0,'0'0'0'16,"0"0"138"-16,-2 58-35 0,-8-25 34 15,2 0-41-15,-5 2-59 0,-1-2-21 16,-3-1-11-16,3-7 9 0,1-6 11 16,3-5-7-16,2-7-10 0,8-5-5 15,0-2 2-15,0 0 2 16,8-6 5-16,0-1 2 0,3-6 1 16,3 1-3-16,5-3-2 0,-1 3 3 15,5 3-4-15,2 2-2 0,0 4-1 16,-3 3-6-16,-1 0 0 0,-5 5-24 15,-1 2-19-15,-7 0-57 16,1-1-68-16,-3-1-65 0,-2-5-236 16</inkml:trace>
  <inkml:trace contextRef="#ctx0" brushRef="#br0" timeOffset="6798.72">11905 10014 1065 0,'0'0'0'0,"0"0"228"16,0 0-159-16,0 0 17 15,0 0-18-15,0 0-23 0,0 0-12 16,-50-57-14-16,52 42 7 0,8 1-4 16,1 3-9-16,1 1-4 0,3 0 0 15,3 3 0-15,-1 4 10 0,3 1 0 16,1 2 2-16,-2 2 4 0,-3 5-1 15,-1 6-4-15,-7 1-5 16,-4 4 3-16,-2 3-5 0,-2 5-5 16,-4 3 0-16,-6 5-4 0,-5-1-4 15,-3 2 0-15,-1-5 6 0,-2-4-4 16,3-5 0-16,1-7-1 0,5-4 0 16,1-5 0-16,5-3 0 15,2-1 4-15,2-1 6 0,2 0 9 16,0-3 6-16,4-3-9 0,4-1-8 15,5 0 4-15,3-2 7 0,3 6-6 16,2 1-11-16,1 2-3 0,-7 7 0 16,-3 0 0-16,1 4 0 0,-5-3 0 15,0-3 0-15,-2 2-43 16,1-7-7-16,-5 0-72 0,4 0-102 16,-2-9-68-16,6-5-314 0</inkml:trace>
  <inkml:trace contextRef="#ctx0" brushRef="#br0" timeOffset="7051.8">12366 9960 1421 0,'0'0'0'0,"0"0"437"0,0 0-387 16,0 0-4-16,0 0-3 0,74-6-23 16,-31-5-17-16,1-2 2 15,-5 5-10-15,-8 3-27 0,-10 5-16 16,-9 3-38-16,-4 2-120 0,-8 5-33 16,-2-3-66-16,-14 2-324 0</inkml:trace>
  <inkml:trace contextRef="#ctx0" brushRef="#br0" timeOffset="7224.1">12347 10167 1214 0,'0'0'0'0,"0"0"274"15,0 0-203-15,64 24 18 0,-25-24-17 16,1-2-43-16,-9-2-24 0,0-1-10 16,-11 0-35-16,3 4-59 0,2-2-38 15,4 1 60-15,4-7-403 16,-6-1-174-16</inkml:trace>
  <inkml:trace contextRef="#ctx0" brushRef="#br0" timeOffset="7443.34">12868 9901 959 0,'0'0'0'0,"0"0"260"15,0 0-143-15,14 83 16 0,-8-42 41 0,3 1-74 16,-3 3-35-16,0-3-18 16,2-3-24-16,-1-4-13 0,1-7-10 15,2-8 0-15,1-8-81 0,1-10-70 16,-6-3-60-16,9-16-126 0,-7-6-650 16</inkml:trace>
  <inkml:trace contextRef="#ctx0" brushRef="#br0" timeOffset="7861.84">13302 9957 892 0,'0'0'0'16,"0"0"354"-16,0 0-260 0,25-72-52 16,-25 51-31-16,-6-3-8 0,-5 2-5 15,-3 7-10-15,-3 4 9 0,-6 4 6 16,1 7 12-16,-5 0 43 15,2 8 47-15,2 2 27 0,1 4-16 16,3 1-65-16,7 3-25 0,5 1-7 16,-3 1-2-16,10-1 4 0,0 3 6 15,4 1-7-15,11-1-4 0,7-2 3 16,7 0 4-16,8-4-23 0,5-4 0 16,-13 0 0-16,-2 2 0 15,-13 4 0-15,-4 6 0 0,-3-1 0 16,-7-4 0-16,-15 1-22 0,-1-2 3 15,-7-1-7-15,-4-1 10 0,-2-5 2 16,4-4 0-16,-4-4 11 0,5-3 0 16,5-2 1-16,4-10 1 15,7-5 0-15,8-7 1 0,6-1 0 16,11-2 6-16,10-2-7 0,4 0 2 16,8-1-2-16,-2 1-5 0,3 2-10 15,-1 6-32-15,0 2-67 0,-2 4-44 16,1 6-23-16,-10 3-116 0,-5 1-129 15</inkml:trace>
  <inkml:trace contextRef="#ctx0" brushRef="#br0" timeOffset="8190.25">13587 9818 964 0,'0'0'0'0,"0"0"355"0,0 0-233 16,0 0 27-16,-41 69-44 0,37-37-37 15,-5 2-10-15,1 4-12 0,4 2-3 16,2 0-6-16,2-1-5 0,2-5-9 16,8-7-8-16,9-8-3 15,6-4-6-15,2-8-6 0,4-7 0 16,4-3 8-16,-10-9-9 0,-1-6 2 16,-5-1-2-16,-7-2-14 0,-5-2 14 15,-7-4-2-15,-5-4 2 0,-7-1 2 16,-9-2 0-16,-3-1-13 15,-3 3-2-15,-4 13 2 0,2 6 6 16,2 10 7-16,2 3 0 0,2 2-2 16,3 6 1-16,5 0-1 0,5 4-41 15,4-3-4-15,4-2-48 0,2-4-88 16,8-3-15-16,4 1-30 0,5-2-204 16</inkml:trace>
  <inkml:trace contextRef="#ctx0" brushRef="#br0" timeOffset="8591.32">13796 9632 867 0,'0'0'0'16,"0"0"430"-16,0 0-306 0,0 0 11 16,0 0-30-16,0 0-48 0,-25 61-13 15,25-43-4-15,0 3-6 16,2-2 3-16,2-1-3 0,3-2-10 15,5-6-5-15,2-5 3 0,5-5-7 16,0 0-2-16,-3-10 2 0,1-3-2 16,-7-6-6-16,-4-3 1 15,-4 1-4-15,-2 0-8 0,-6 3 8 16,-10 0-4-16,-3 4 0 0,-4 3-45 16,3 3 3-16,-1 5-31 0,6 3-52 15,-1 0-96-15,3 4-114 0,5 2-253 16</inkml:trace>
  <inkml:trace contextRef="#ctx0" brushRef="#br0" timeOffset="13654.96">16128 7271 539 0,'0'0'0'15,"0"0"253"-15,0 0-129 0,0 0 46 16,0 0-63-16,0 0-24 0,0 0-8 16,0 0 0-16,18 15 9 0,-5-1-1 15,1 0-19-15,-1-4-12 16,5-2 4-16,3-3-13 0,0-5-6 15,1 0-3-15,1-4-9 0,0-5-8 16,-3-1-7-16,3-3-2 0,-2 0-5 16,-1 2-2-16,3 0 3 15,-6 6-5-15,1 5 2 0,1 0 0 16,0 2 2-16,-1 6-3 0,-5 0 0 16,5 1 15-16,-7 0-5 0,1 2 3 15,2-2 1-15,-1 0-2 0,5-2-1 16,-1-2-2-16,-5-4-5 15,7-1 1-15,2-1-2 0,-3-5-3 16,1-2 0-16,1 2 0 0,-7-2 0 16,8 0 0-16,-5 3 0 0,-1-3 0 15,1 3 0-15,1 2 0 0,-5 1 0 16,5 1 0-16,1 0 0 0,-3 1 0 16,-1 0 0-16,1 0 0 15,-1 2 0-15,-2 0 0 0,1 1 0 16,-1 2 0-16,3-2 0 0,-5 2 0 15,2-3 0-15,-3 0 0 0,5 0 0 16,-3-2 0-16,5 0 0 0,-4 0 0 16,1 0 0-16,3 0 0 0,-7 0 0 15,5 0 0-15,-4 0 0 16,5 0 0-16,-1 0 0 0,3 0 0 16,2 0 0-16,1-3 0 0,3 0 0 15,-4-2 0-15,-3 1-15 0,-1 0 13 16,3-1-4-16,-3 3 1 0,-5 0 5 15,2 2 0-15,-5 0 0 16,5 0 0-16,-4 0 0 0,-2 4 1 16,7 1 5-16,-7 0-2 0,9 2-1 15,-7-2 2-15,4 1 4 0,-4 1-9 16,3-4 0-16,-1-1 0 0,-2 0 0 16,7-2 0-16,-5 0 0 0,7 0 0 15,1-6 0-15,1 1 0 16,2-4 0-16,1 3 0 0,-5-3 0 15,4 4-9-15,-3-1 8 0,1 2 0 16,-3 1 2-16,-1 1-1 0,-1 2 0 16,-3 0 0-16,3 0 0 0,-2 0 4 15,1 4-4-15,1-1 0 16,-1 1 6-16,5-3-6 0,5-1 0 16,-4 0 0-16,6 0 0 0,-3-6 0 15,3 1 0-15,0 2 0 0,-2 2 0 16,-3-1 0-16,1 2 0 15,2 0 0-15,-7 0 0 0,5 0 0 16,-7 0 0-16,3 0 0 0,-3 0 0 16,-5-1 0-16,-7-2 0 0,0-2 0 15,0-2-64-15,-2 1-27 0,0-4-228 16,-2 3-110-16</inkml:trace>
  <inkml:trace contextRef="#ctx0" brushRef="#br0" timeOffset="15578.66">9569 10042 1034 0,'0'0'0'15,"0"0"365"-15,0 0-261 16,0 0 28-16,0 0-51 0,0 0-30 15,0 0-13-15,66 15-6 0,-48 3-4 16,-1 6-1-16,-5 3-3 0,5 3-11 16,-7 3-3-16,1 6 1 15,-9 4-6-15,-2 2-3 0,-2 4 3 16,-15-3-4-16,5-2 0 0,-9-5-2 16,0-5-10-16,3-8-14 0,-1-8-14 15,5-8-47-15,3-9-102 0,-1-2-40 16,-3-12-132-16</inkml:trace>
  <inkml:trace contextRef="#ctx0" brushRef="#br0" timeOffset="15797.57">9223 10378 1297 0,'0'0'0'0,"0"0"169"15,0 0-38-15,79-27-16 0,-42 15-49 16,9 1-27-16,-5 0-28 0,-6 7-10 16,-6 3-2-16,-8 1-54 0,-11 0-6 15,-2 3-58-15,-6 5-10 16,-2 0 13-16,-8 1-85 0,-4-1-78 16,-5-2-84-16</inkml:trace>
  <inkml:trace contextRef="#ctx0" brushRef="#br0" timeOffset="15954.12">9341 10200 1195 0,'0'0'0'0,"0"0"197"16,-2 63-103-16,2-25 4 0,0 7-19 16,4-2-50-16,5 3-25 15,-7-6-6-15,6-4-61 0,-4-7-72 16,6-7-105-16,-1-5-176 0</inkml:trace>
  <inkml:trace contextRef="#ctx0" brushRef="#br0" timeOffset="17066.3">8932 10839 1018 0,'0'0'0'0,"0"0"235"0,0 0-166 16,0 0 26-16,0 0-15 0,0 0-4 15,0 0-11-15,0 0-13 16,31-33 1-16,-16 33-1 0,5 0-10 15,3 0-4-15,4 0-13 0,8 0-9 16,-2 0-5-16,10 0 5 0,3-1-6 16,-1 1 2-16,3-4 0 15,2 1-6-15,-5 1 2 0,-4 0-2 16,1 2-1-16,-1 0-2 0,-2-1 3 16,-4 2-6-16,9 1 0 0,-3 2 0 15,5-1 2-15,3-1-1 0,11-2 1 16,0-1-3-16,2 1 1 0,6-6 0 15,1 0 4-15,-1 1-4 16,-2-1 0-16,0 5 3 0,-2 1 0 16,0 0 13-16,-2 1-10 0,-2 1-6 15,2 3 0-15,-10 0 0 0,4 1 0 16,-9 0 0-16,1 1 0 0,-3 0 0 16,1-1 0-16,-5 1 0 15,0-4 0-15,1 1 0 0,-1-3 0 16,5 1 0-16,-3-2 0 0,9-1 0 15,-3-1-6-15,-1-4 8 0,-3-1-2 16,-5 4-1-16,-1-1 2 0,0 1 3 16,3-1-4-16,-5-1 0 0,0 1 0 15,2-1 0-15,0 3 0 16,-1 0 0-16,-1 1 0 0,-2 0 0 16,0 1 0-16,0 0 0 0,0 0 0 15,1 5 0-15,-1-1 0 0,-2 1 0 16,6 0 0-16,-4-1 0 0,5-2 0 15,-1-2 0-15,6 0 0 16,1-2 0-16,-7-2 0 0,4 0 0 16,-3 1 0-16,-3 3 0 0,-2-3 0 15,-2 2 0-15,2 1 0 0,-2 0 0 16,-2-1 0-16,4 1 0 0,-8 0 0 16,2 0 0-16,0 0 0 15,0-3 0-15,-2 1 0 0,2 1 0 16,-2 0 0-16,2-1 0 0,-4 0 0 15,-1 1 0-15,1-1 0 0,2-1 0 16,0 1 0-16,2-2 0 0,-2 4 0 16,6-4 0-16,0 1 0 15,2 1 0-15,0-2 0 0,-2 2 0 16,2 2 0-16,-4 0 0 0,0 2 0 16,-4 3 0-16,0-2 0 0,2 1 0 15,-2 0 0-15,4 3 0 0,-6-5 0 16,2 3 0-16,-3-1 0 0,3-1 0 15,4 1 0-15,-4-3 0 16,6 0 0-16,-2-1 0 0,2 0 0 16,3 0 0-16,-3 0 0 0,2 0 0 15,-8 0 0-15,2-1 0 0,-3 1 0 16,1 0 0-16,-2 0 0 0,-2-1 0 16,2-2 0-16,4 1 0 15,-3 0 0-15,5-2 0 0,-6 3 0 16,0 1 0-16,0-3 0 0,0 2 0 15,-5 1 0-15,1 0 0 0,0 4 0 16,-11-2 0-16,2 3 0 0,-1 0 0 16,-3-4 0-16,-6 1 0 0,0-2 0 15,-2 0 0-15,-2-1 0 16,-8-2 0-16,-1-3 0 0,-9-2-185 16,-3-5-140-16,-10-6-396 0</inkml:trace>
  <inkml:trace contextRef="#ctx0" brushRef="#br0" timeOffset="17717.58">9827 11225 822 0,'0'0'0'0,"0"0"439"0,0 0-283 15,0 0-43-15,0 0-26 16,0 0-23-16,0 0 4 0,0 0-8 16,17 71-24-16,-34-31-14 0,-4 1-4 15,-3-1-13-15,-3-3-2 0,6-4 4 16,0-7-7-16,3-9 0 0,3-6 5 15,9-5-6-15,4-5 2 16,2-1 6-16,4 0-9 0,7-2-7 16,3-5 16-16,9-3-1 0,10-2-2 15,2 0 2-15,0 1-9 0,-4 6 4 16,-4 4 1-16,-4 1-4 0,-3-1-20 16,-5 3-10-16,-5 2-18 15,1-2-36-15,-7 0-18 0,-2-2-25 0,2-1-50 16,-4 0-11-16,0-7-96 15,0-6-443-15</inkml:trace>
  <inkml:trace contextRef="#ctx0" brushRef="#br0" timeOffset="17889.14">10073 11237 1123 0,'0'0'0'15,"0"0"260"-15,-8 80-152 0,6-37-2 16,2 1-28-16,0 1-40 15,2-6-21-15,4-4-17 0,0-9 0 16,5-6-46-16,-3-7-43 0,2-5-43 16,-4-8-12-16,5 0-46 0,-9-13-147 15,-2-4-47-15</inkml:trace>
  <inkml:trace contextRef="#ctx0" brushRef="#br0" timeOffset="18240.58">10096 11217 957 0,'0'0'0'15,"0"0"404"-15,0 0-317 0,74-28-17 16,-53 30-5-16,-2 11-34 0,-7 5-17 16,-2 2-7-16,-6 1 1 15,-4 2-5-15,-2 1-3 0,-4 2 0 16,-4 0 3-16,-7-2-8 0,5-5 8 16,-5-3-2-16,1-8-2 0,5-3 2 15,5-3 7-15,6-2 5 0,2 0-8 16,9-4-10-16,5-4 2 0,5 0 13 15,4 2-8-15,2 1-3 16,-1 4 2-16,-3 2 0 0,-2 9-1 16,-5 3 0-16,-7-1 2 0,-7 5-2 15,2 1 0-15,-12 2 11 0,-7 2-3 16,-6-1 8-16,-3-2-1 0,-3-1-5 16,0-2-3-16,0-5-7 15,2-3 0-15,0-6-27 0,7-2-32 16,3-9-84-16,15-3-25 0,-2-5-69 15,15-2-214-15</inkml:trace>
  <inkml:trace contextRef="#ctx0" brushRef="#br0" timeOffset="18378.73">10377 11355 1200 0,'0'0'0'0,"0"0"257"0,0 0-181 16,0 0-16-16,72-2-37 15,-49-3-14-15,0 1-9 0,-3-1 0 16,-3 0-130-16,-9 5-3 0,-2 0-78 16,-6 0-59-16,0 0-65 0</inkml:trace>
  <inkml:trace contextRef="#ctx0" brushRef="#br0" timeOffset="18530.89">10472 11274 946 0,'0'0'0'0,"0"0"245"15,0 0-140-15,2 59-21 0,-2-31-22 16,4 3-17-16,-4 1-24 0,2-2-9 16,-2-1-10-16,0-5-1 0,0-5-2 15,0-6-145-15,4-6-5 16,-1-7-123-16,-1-4-237 0</inkml:trace>
  <inkml:trace contextRef="#ctx0" brushRef="#br0" timeOffset="18803">10720 11271 912 0,'0'0'0'0,"0"0"275"0,-10 81-148 16,-1-46 7-16,-3 1-38 0,-1-5-24 16,-1-3-38-16,6-6-18 0,-3-5-2 15,7-7 5-15,4-3-9 16,2-3-9-16,0-4-1 0,8 0 0 15,5-1 5-15,3-2 5 0,5-4-4 16,2-2 2-16,3-3-1 0,1 0-7 16,-2 2 0-16,-2 2 0 15,-2 3 0-15,-11 3-106 0,2 0-13 16,-8 1-36-16,-2-1-128 0,-2-5-177 16</inkml:trace>
  <inkml:trace contextRef="#ctx0" brushRef="#br0" timeOffset="19185.06">10993 11087 1491 0,'0'0'0'16,"0"0"323"-16,83-19-255 15,-48 15-24-15,-2 2-5 0,-4 1-20 16,-2 0-18-16,-9-2 3 0,1 1-8 15,-9 2-44-15,-4 0 5 0,-6 3-36 16,-6 8-45-16,-6 0-22 0,-9 2 2 16,0-2-20-16,-1-1 21 15,-3-6-7-15,4 0-11 0,3-4 30 16,3 0 42-16,5-2 70 0,4-4 38 16,4 2 89-16,2 4 81 0,0 0-3 15,0 0-44-15,4 4-26 0,0 4-7 16,2 8-22-16,0 9-14 15,3 9-13-15,-5 6-8 0,2 4-5 16,-4 4-7-16,2 2-18 0,-4 3-15 16,2-2 0-16,0-6-8 0,-2-9-8 15,2-9-7-15,2-10-14 0,-4-10-17 16,7-3-17-16,-3-4-44 0,-2-7-17 16,-2-7-20-16,0-4-59 15,-2-3-113-15,-4-5-25 0</inkml:trace>
  <inkml:trace contextRef="#ctx0" brushRef="#br0" timeOffset="19283.84">11078 11381 986 0,'0'0'0'0,"0"0"374"16,0 0-251-16,0 0 1 15,80-21-50-15,-36 6-56 0,3-1-33 0,-1 3-227 16,-9-3-918-16</inkml:trace>
  <inkml:trace contextRef="#ctx0" brushRef="#br1" timeOffset="20238.09">11597 11264 920 0,'0'0'0'0,"0"0"406"15,0 0-269-15,0 0 26 16,0 0-70-16,2-11-38 0,16-2 5 16,9-1-9-16,8-1-23 0,7 4-6 15,-5 1-2-15,-10 1-15 0,0 4-4 16,-11 4 0-16,-4 1-2 0,-5 0-24 16,1 3 0-16,-8 1-33 0,0 4-46 15,-4 2-11-15,-4 0-22 16,-5 0-67-16,-1-3-12 0,-1-5-110 15,-1-1-201-15</inkml:trace>
  <inkml:trace contextRef="#ctx0" brushRef="#br1" timeOffset="20503.41">11737 11127 795 0,'0'0'0'0,"0"0"331"0,0 0-218 16,0 0-10-16,0 0-21 15,0 0-45-15,0 0-19 0,0 0-5 16,-2 8 4-16,4-3 6 0,0 3 36 16,2 7-12-16,-2 4-10 0,-2 2 0 15,5 6-9-15,-3 1-4 0,-2 2-2 16,0 1-3-16,0-3-7 0,2-3-1 16,-2-5-1-16,0-7-5 15,0-2-6-15,2-8 2 0,-2 0-1 16,2-3-7-16,2-1-25 0,0-5-23 15,0-4-30-15,2-2-33 0,1-3-50 16,-5-4-166-16,6-4-219 0</inkml:trace>
  <inkml:trace contextRef="#ctx0" brushRef="#br1" timeOffset="21156.6">11851 9354 270 0,'0'0'0'0,"0"0"109"15,0 0-54-15,0 0-7 16,0 0-10-16,0 0 0 0,0 0-5 16,0 0 8-16,0 0 23 0,0 0-8 15,0 0 4-15,0 0-6 0,0 0-24 16,0 0-23-16,0 0-5 15,0 0 0-15,0 0-4 0,0 2-91 16,0-1 13-16,0 1 7 0,0-1-21 16,0 0-4-16,0 1-19 0,0-1-212 15</inkml:trace>
  <inkml:trace contextRef="#ctx0" brushRef="#br1" timeOffset="21441.12">11983 10191 492 0,'0'0'0'0,"0"0"83"0,0 0-98 16,0 0-11-16,0 0-20 0,0 0-86 15,0 0-224-15</inkml:trace>
  <inkml:trace contextRef="#ctx0" brushRef="#br1" timeOffset="22942.85">2491 14182 416 0,'0'0'0'0,"0"0"147"15,0 0-99-15,0 0 25 0,0 0-31 16,0 0-23-16,0 0-5 0,0 0 6 16,0 0 12-16,0 1 12 0,0-1 6 15,0 0 6-15,0 0 16 0,-2 0-9 16,2 0 5-16,0 0-1 0,0 0-12 15,-2 0-6-15,0 0-11 16,2 0-10-16,0 0-9 0,0 0-1 16,0 0-3-16,0 0-8 0,0 0-3 15,0 0 3-15,-2 0-3 0,2 0-3 16,0 0 9-16,0 0-4 0,0 0 1 16,0 0 2-16,0 0-5 0,0 0-2 15,0 0 9-15,0 0-8 16,0 0-4-16,0 0 2 0,0 0 7 15,0 0-9-15,0 0 2 0,0 0 3 16,0 0-6-16,0 0 4 0,0 0-1 16,0 0-3-16,0 0 4 15,0 0-2-15,0 0-3 0,0 0 6 16,0 0-2-16,0 0-4 0,0 0 6 16,0 0 0-16,0 0-7 0,0 0 8 15,0 0-5-15,0 0-3 0,0 0 8 16,0 0-7-16,0 0-1 15,0 0 5-15,0 0-2 0,0 0-8 16,0 0 10-16,0 0-2 0,0 0-3 16,0 0 7-16,0 0 0 0,0 0-3 15,0 0 0-15,0 0 3 0,0 0-7 16,0 0 0-16,0 0-42 0,0 0-71 16,0 0-47-16,0 0-169 15</inkml:trace>
  <inkml:trace contextRef="#ctx0" brushRef="#br1" timeOffset="23870.14">12186 11186 867 0,'0'0'0'0,"0"0"308"15,0 0-185-15,0 0-27 0,0 0-23 16,0 0-23-16,0 0-29 0,0 0 22 16,14 31 48-16,-8 4-42 0,-4 7-24 15,-2 1-1-15,2 1 1 16,-6-4-11-16,0-8-8 0,2-3 2 16,0-8-9-16,2-4-4 0,0-5-6 15,0-4-25-15,2-5-43 0,2-3-41 16,0 0-15-16,7-7-10 15,-7-8-7-15,6-3-101 0,1-5-153 16</inkml:trace>
  <inkml:trace contextRef="#ctx0" brushRef="#br1" timeOffset="24032.91">12428 11216 1137 0,'0'0'0'0,"0"0"245"16,-11 67-107-16,5-33-13 0,0-1-48 15,2-4-29-15,4-3-19 0,0-3-25 16,0-7-4-16,6 1 0 0,0-2 0 16,2-1-76-16,-1-1-10 0,-3-4-38 15,2 0-43-15,0-1-37 16,-2-2-138-16,2-3-195 0</inkml:trace>
  <inkml:trace contextRef="#ctx0" brushRef="#br1" timeOffset="24438.4">12802 11310 903 0,'0'0'0'15,"0"0"303"-15,41-64-221 0,-33 46 11 16,-4 2-31-16,-4 4-38 0,0 2-19 16,-4 0 4-16,-4 3-5 0,-6 1-2 15,-3 6 2-15,-6 0 0 16,1 9-2-16,-3 7 9 0,0 3-4 15,2-1 15-15,3 1 12 0,7-3-6 16,3-2-6-16,10 0 4 0,0-3-2 16,0 0-6-16,6 1-2 15,8 2 3-15,1-1 4 0,6 4 0 16,3 0-10-16,1-1-10 0,2 0 4 16,-4 1-5-16,-7 1-4 0,-5 1 4 15,-7 2-4-15,-4 2-7 0,-4-1 13 16,-9 3-7-16,-1-2-3 0,-9 1 9 15,0-6-4-15,3-7-3 16,-3-4 6-16,2-7-4 0,5-4-14 16,-1-11 8-16,9-3-5 0,4-6-1 15,4-2 14-15,12 1 0 0,5-3 0 16,5-2-30-16,5 2-2 0,6-3-35 16,0 2 5-16,3 5-60 15,-3 0-182-15,-6 2-129 0</inkml:trace>
  <inkml:trace contextRef="#ctx0" brushRef="#br1" timeOffset="24748.89">13101 11303 1367 0,'0'0'0'0,"0"0"363"0,0 0-256 16,0 0-28-16,0 0-47 15,0 0-36-15,0 0 3 0,0 0 2 16,60-9-2-16,-18 7-5 0,1-1-30 15,-6 1-45-15,-2 2-17 0,-12 0-78 16,-4 5-50-16,-7 1-32 0,-10 0-136 16</inkml:trace>
  <inkml:trace contextRef="#ctx0" brushRef="#br1" timeOffset="24993.58">13089 11490 1116 0,'0'0'0'15,"0"0"355"-15,0 0-229 0,0 0-21 16,0 0-49-16,0 0-45 0,0 0-19 16,0 0 16-16,0 0-3 0,52 13-6 15,-19-15 0-15,0-6-32 16,0 0-30-16,-4-2-30 0,-6 3-25 15,-9-1-83-15,-6 3-58 0,-6 3-115 16</inkml:trace>
  <inkml:trace contextRef="#ctx0" brushRef="#br1" timeOffset="25390.82">12988 10979 904 0,'0'0'0'0,"0"0"292"0,0 0-211 16,0 0 17-16,0 0-38 15,0 0-37-15,0 0-18 0,0 0 1 16,0 0 5-16,-2 38 18 0,12-33 7 16,7-1-12-16,3-4 4 0,-3-1 0 15,1-4-4-15,-1-7-7 0,-1 0 4 16,-5 0-9-16,-5-1-10 0,0 1 7 15,-6 0-6-15,-6-2-4 16,-4 6 1-16,-5 0 0 0,-6 3-105 16,3 5 18-16,-3 0-48 0,5 6-134 15,3-1-318-15</inkml:trace>
  <inkml:trace contextRef="#ctx0" brushRef="#br1" timeOffset="27659.68">13567 11138 1064 0,'0'0'0'0,"0"0"243"16,0 0-199-16,0 0 42 0,0 0-14 15,0 0-13-15,62-6-17 16,-40 13-14-16,7 4-11 0,-4-1-1 16,-2 3-5-16,-5 1-10 0,-5-1-2 15,-5 4 2-15,-6 2 6 0,-2 0-7 16,-10 1 0-16,-5 3 12 0,-3-4-12 16,-3-1 0-16,2 0 34 0,1-4-19 15,-5-5 5-15,9-3-7 16,5-2-2-16,9-3 2 0,0 0-12 15,0-1-2-15,4 0-10 0,7-1 7 16,7-4 5-16,7 1 3 0,-4-1-4 16,2 3 0-16,1 2 0 0,-3 2 3 15,2 7-5-15,-9 3 4 16,-3 4-3-16,-5 3-3 0,-6 3 8 16,-11 2-3-16,-1 2-2 0,-9-1 2 15,1-1 3-15,-3 0-5 0,-8-3 2 16,6-4 2-16,5-6-5 15,1-5 4-15,4-6 1 0,3-4-3 16,6-9-53-16,2-7-13 0,4-6-76 16,0-2-1-16,8-2-50 0,9 1-138 15,1 1-77-15</inkml:trace>
  <inkml:trace contextRef="#ctx0" brushRef="#br1" timeOffset="28094.68">14013 11072 1058 0,'0'0'0'0,"0"0"284"15,0 0-201-15,0 0-16 0,0 0-34 16,0 0-14-16,-54 83-1 0,42-42 7 15,4 5 6-15,3 4 1 16,-3-1-1-16,2-1-9 0,4-6-4 16,2-6 3-16,8-10-12 0,9-4-8 15,3-6 5-15,1-5-7 0,2-4-1 16,0-5 4-16,-5-2 1 0,-3-1-3 16,-1-5 0-16,-4-6 3 0,1-1-3 15,-5-4 0-15,2-2 1 16,1 0-3-16,-9 1 0 0,0-3-4 15,-9 0-1-15,-3-2 4 0,-1 3-6 16,1 0-8-16,-5 8 5 0,7 7 10 16,-4 5 1-16,-1 9-2 15,3 9-1-15,-3 2-1 0,7 6 6 16,0 0-2-16,4-2-61 0,2-1-8 16,2-4-12-16,0-7-81 0,6-3-10 15,4-7-108-15,3-2-184 0</inkml:trace>
  <inkml:trace contextRef="#ctx0" brushRef="#br1" timeOffset="28437.05">14282 11298 1073 0,'0'0'0'0,"0"0"303"0,0 0-223 0,0 0 8 16,0 0-5-16,-48 70-38 15,42-48-29-15,8 7-4 0,-2-1-6 16,4 0-5-16,0-3 6 0,9-4-6 16,-1-5-2-16,5-4 2 0,3-4 2 15,-1-6-2-15,-3-2 4 16,5-5-4-16,-4-7 0 0,-1-2 3 16,-5-4-1-16,1 0-4 0,-8-5 2 15,0 1 3-15,-2-1-5 0,-2-1 2 16,-8 1 4-16,-4-2-6 15,-3 3 2-15,-1 3 3 0,-5 2-4 16,4 8 0-16,-1 4 0 0,3 4-3 16,3 1 1-16,2 1-22 0,-1 2-42 15,5 6-20-15,2-2-27 0,4 2-95 16,2-5-102-16,8-4-167 0</inkml:trace>
  <inkml:trace contextRef="#ctx0" brushRef="#br1" timeOffset="28783.07">14488 10992 737 0,'0'0'0'15,"0"0"276"-15,0 0-158 0,0 0-13 16,0 0-31-16,0 0-19 0,0 0-1 15,0 0-4-15,-8 37 8 16,6-28-2-16,2 4-20 0,0-2-4 16,4 1-6-16,-2-1-4 0,7-2 0 15,1-1 2-15,-4-3-7 0,9-2 2 16,-5-3 3-16,9 0-6 0,-1-1 0 16,-3-7 1-16,1-4-5 15,-3-4 4-15,-3 1 4 0,0 1-3 16,-6-1-4-16,-2 0-3 0,-2 0-7 15,-12-1-3-15,0 1 0 0,-5 4 5 16,-4-2-6-16,5 6-73 0,3 7-43 16,-9 2-161-16,5 9-98 0,1 3-681 15</inkml:trace>
  <inkml:trace contextRef="#ctx0" brushRef="#br1" timeOffset="30359.7">15981 10787 1252 0,'0'0'0'0,"0"0"232"0,0 0-127 16,0 0-47-16,0 0-19 15,-44 75-16-15,30-41-4 0,-5 2-7 16,1 3-1-16,-3-3 1 0,-2-3-6 15,3-1-5-15,3-8 3 0,3-6-1 16,1-6-5-16,9-6 4 0,-2-3 3 16,6-3-4-16,0 0 3 0,0 0-5 15,6 0-9-15,11 0 14 16,-1 1 6-16,7-2 2 0,4 1-3 16,-2 0-2-16,-1 0-9 0,-1 0 4 15,-2 2 1-15,-2 1-5 0,-7 1-55 16,2-1-10-16,-3-3-60 0,1 0 18 15,-6-2-52-15,7-5-107 16,-7 1-62-16,-2-6-201 0</inkml:trace>
  <inkml:trace contextRef="#ctx0" brushRef="#br1" timeOffset="30673.07">16223 10853 915 0,'0'0'0'0,"0"0"381"0,0 0-284 16,0 0-3-16,0 0-24 0,0 0-35 15,0 0-28-15,0 0-1 16,0 0-3-16,-4 29-3 0,4-18 0 16,0 6 11-16,0 1-8 0,0 8 12 15,2 4 3-15,-2 4 5 0,2 5 7 16,-2 0-5-16,2 1-11 15,-2-7-3-15,0-9-8 0,2-6-6 16,0-8-11-16,4-4-29 0,0-6-50 16,1-2-1-16,-5-9 5 0,2-6-63 15,0-4-59-15,-4-1-91 0,0-3-89 16</inkml:trace>
  <inkml:trace contextRef="#ctx0" brushRef="#br1" timeOffset="31019.8">16227 10844 817 0,'0'0'0'0,"0"0"427"0,0 0-316 16,0 0-3-16,76-43-10 0,-45 31-13 16,-2 3-37-16,-2 4-24 0,-4 5-17 15,-7 0-4-15,-1 3-1 16,-11 7-3-16,-4 5-1 0,-2 5 4 16,-15 4 9-16,1 3-12 0,-7 0 2 15,-2 0 0-15,1-5-1 0,3 0 0 16,0-7 6-16,15-7 2 15,2-6 5-15,2-2-5 0,2 0-12 0,8 0-3 16,7-3 13-16,7-5-2 16,5 0 2-16,0-2-4 0,0 7-4 15,4 3 4-15,-4 2 0 0,0 6-3 16,-5 1 2-16,-1 1 2 0,-13 1-5 16,1 5 2-16,-9 3 4 0,-13 3-4 15,-3 5 0-15,-5-2 11 16,-6 1-12-16,-2 1 2 0,-2-5 4 15,-4-3-6-15,6-5-22 0,2-7-25 16,5-7-60-16,5-6-21 0,11-9-48 16,2-8-150-16,10-2-203 0</inkml:trace>
  <inkml:trace contextRef="#ctx0" brushRef="#br1" timeOffset="31233.77">16678 10888 1220 0,'0'0'0'16,"0"0"301"-16,0 0-241 0,0 0 19 16,72-9-18-16,-33 4-34 15,0-4-20-15,-8 1 0 0,-2 2-14 16,-12 2-75-16,-3 4-13 0,-7 0-12 15,-7 0-71-15,0 0-19 0,-11 2-83 16,1 0-96-16</inkml:trace>
  <inkml:trace contextRef="#ctx0" brushRef="#br1" timeOffset="31404.17">16797 10678 793 0,'0'0'0'16,"0"0"399"-16,0 0-312 0,0 0 19 0,9 97-21 15,-9-49-2-15,-7 4-1 16,3 2-33-16,0-5-26 0,-4-5-19 16,2-8 0-16,4-7-8 0,2-8-159 15,4-7 22-15,6-6-42 0,-2-8-220 16,5-9-371-16</inkml:trace>
  <inkml:trace contextRef="#ctx0" brushRef="#br1" timeOffset="31705.1">17190 10776 1174 0,'0'0'0'16,"0"0"239"-16,0 0-134 0,-54 65 6 16,34-39-33-16,3 4-35 0,-6-1-17 15,3 2-15-15,-1-3-10 0,0-2 5 16,5-4-3-16,6-6-5 15,1-5 4-15,7-6-1 0,2-4-2 16,4 1-4-16,11-2 3 0,-1-1 4 16,7-5 21-16,2-4-2 0,2 1-8 15,3 2 5-15,1-2-4 0,9 2-4 16,-3-1-3-16,-2 0-3 0,-6 1-8 16,-5 4-18-16,-9 2-30 0,-3 1-63 15,-8 0-46-15,-2 0-20 16,0 0-136-16,0-2-184 0</inkml:trace>
  <inkml:trace contextRef="#ctx0" brushRef="#br1" timeOffset="32154.78">17397 10669 1260 0,'0'0'0'0,"0"0"322"0,0 0-197 15,0 0-14-15,0 0-36 16,76-18-37-16,-49 9-22 0,2-1-13 16,-4 3 1-16,-2 0-2 0,-3 3-4 15,-7 2-42-15,-1 2-1 0,-12 0-47 16,0 5 16-16,-12 5-9 0,1-1-30 16,-7 4 20-16,-3-1 15 0,1-2 5 15,-3 0 23-15,2-2 7 16,0-3-1-16,9-1 17 0,-5-3 22 15,9-1 7-15,-2 0 0 0,8 0 73 16,0 0 7-16,2 0 4 16,-2 0-4-16,2 0-5 0,0 0-22 15,0 0-9-15,0 6-9 0,0 7 16 16,0 4 2-16,2 9-14 0,-2 3-5 16,0 6-7-16,0 9-4 0,0 4-8 15,0 7-6-15,0 3-8 0,2-1 4 16,0-2-4-16,2-7-2 0,6-9 0 15,-3-6-1-15,-1-7-18 16,4-6 6-16,-8-5-6 0,2-4-18 16,-4-5-7-16,0-3-32 0,0-3-50 15,0 0 5-15,0-8-55 0,-4-6-127 16,0-6-64-16</inkml:trace>
  <inkml:trace contextRef="#ctx0" brushRef="#br1" timeOffset="32302.66">17467 10997 1193 0,'0'0'0'16,"0"0"315"-16,0 0-193 15,0 0-18-15,64-35-30 0,-41 26-53 16,0 0-22-16,-1 1-82 0,3 1-92 16,2 1-101-16,-2 5-333 0</inkml:trace>
  <inkml:trace contextRef="#ctx0" brushRef="#br1" timeOffset="32615.66">17951 10806 1272 0,'0'0'0'0,"0"0"462"0,0 0-342 16,0 0-63-16,0 0-26 0,0 0 0 16,0 0-10-16,87-21-19 0,-52 12 4 15,-2 3-5-15,-6 0-2 0,-4 4-47 16,-5 1-13-16,-14 1-88 0,5 2-38 15,-9 5-19-15,-9 4-145 16,-3 1-151-16</inkml:trace>
  <inkml:trace contextRef="#ctx0" brushRef="#br1" timeOffset="32793.96">17945 10976 1136 0,'0'0'0'0,"0"0"238"16,0 0-141-16,0 0-26 15,89 1-8-15,-56-7-38 0,2 0-18 16,-8 0-8-16,-5 0 2 0,-3 0 3 16,-2 0-50-16,-3 0-59 15,0-1-69-15,-3 1-177 0,-1-2-163 16</inkml:trace>
  <inkml:trace contextRef="#ctx0" brushRef="#br1" timeOffset="33299.61">18437 10780 972 0,'0'0'0'15,"0"0"295"-15,0 0-214 0,0 0-10 16,0 0 12-16,0 0 10 0,4-62-28 16,2 60-21-16,4-2-3 0,1 3 1 15,5 1-8-15,5 0-3 0,2 4-4 16,1 4-7-16,-1 2-9 15,-2 2 0-15,-9 1-8 0,-1 3-4 16,-9 2 2-16,-2 1 4 0,-13 3-6 16,3 3 2-16,-11 2-2 0,-4 1-14 15,-1-1 12-15,-5-2-1 0,4-1-3 16,4-1 6-16,0-2-2 0,7-4-7 16,5-6 8-16,3-3 4 0,4-5-4 15,4-3 2-15,10 1-1 16,-1-1 2-16,9 0 12 0,1 0-1 15,3-2-6-15,3-1 3 0,2 2-3 16,-4-1-9-16,0 1 6 0,-5 1-1 16,-3 0-2-16,-3 0-38 15,-6 0 3-15,5-3-55 0,-3-5-8 16,4-1-41-16,-3 2-39 0,7-4-25 16,-8-2-109-16,9-3-301 0</inkml:trace>
  <inkml:trace contextRef="#ctx0" brushRef="#br1" timeOffset="33635.78">18989 10593 966 0,'0'0'0'0,"0"0"382"16,0 0-257-16,0 0-5 0,0 0-23 16,-50 61-48-16,21-29-22 0,-4 4-17 15,0 2 4-15,-2-2 1 16,4-7 1-16,4-3-1 0,10-7-3 15,5-6-12-15,10 0 0 0,2-4 11 16,0-3-7-16,10-3 6 0,1 0 3 16,7-2 6-16,7-1-1 0,2 0-5 15,8-5-10-15,-2-1 4 16,4 2-6-16,-6-3-2 0,6 1-2 16,-10 1 3-16,0-2-47 0,-4 4 10 15,-9 2-20-15,-5 1-20 0,-5-2 7 16,-4 2-9-16,0 0-2 15,-8-2-21-15,-1-1-39 0,-5-3-28 16,3-1-8-16,-1-3 0 0,2 0-134 16</inkml:trace>
  <inkml:trace contextRef="#ctx0" brushRef="#br1" timeOffset="33782.71">18989 10663 716 0,'0'0'0'0,"0"0"424"0,0 0-300 0,-5 59-10 16,3-27-19-16,-2 7-4 15,0 3-11-15,-4 3-17 0,0 4-6 16,-3-2-8-16,3-5-18 0,4-3-18 16,0-9-15-16,4-6 3 0,0-6-2 15,6-4-136-15,2-6-17 16,2-5-88-16,1-3-283 0</inkml:trace>
  <inkml:trace contextRef="#ctx0" brushRef="#br1" timeOffset="34530.25">19266 10825 999 0,'0'0'0'16,"0"0"384"-16,0 0-251 0,-15-63-34 15,15 47-34-15,0 0-33 16,6 1-12-16,0 3-2 0,7 1 14 16,-5 4 1-16,7 3-6 0,-5 2-2 15,9 2-8-15,-1 2-1 0,5 6 9 16,0 4-9-16,-1 1-9 0,1 2 5 15,-2 1-8-15,-11 1-6 16,5 3 4-16,-11 1 3 0,-4 0-7 16,-4 2 4-16,-11 2-2 0,-1 3-6 15,-9 0 6-15,2 1 0 0,-6-1 0 16,6 1-5-16,1-3 4 0,-1-1-7 16,0-4 11-16,5-2-6 15,5-3-1-15,-1-2 8 0,3-5-4 16,3-2-2-16,4-3 4 0,4-4 0 15,0 0-3-15,0-1 2 0,0 0 3 16,0-3-6-16,0 2 4 0,0-1-3 16,0 1-2-16,0-1 6 0,0-1-5 15,-2-2-4-15,-2 3 8 16,2-1-3-16,-5 3-7 0,1 0 10 16,4 1-3-16,0 0-5 0,-2-1 9 15,2 0-6-15,2 1-6 0,-2-1 8 16,2 1 0-16,0 0-3 0,0-3 1 15,2 1 0-15,4 0 2 16,0 0 2-16,7-1 12 0,-3 3 1 16,5-2 7-16,-1-1 3 0,0-1 1 15,9 1-1-15,6 0-11 0,0 0-13 16,2 0 0-16,2 1 0 0,0-2 0 16,0 2 0-16,-4 2 0 15,-2 0 0-15,-8-1 0 0,-11 1 0 16,0 0 0-16,-4 0 0 0,-4 0 0 15,0 0 0-15,0 0 0 0,-4-2 0 16,-4 0-150-16,4 0-7 0,-2 0-82 16,-5-3-127-16,7 4-246 15</inkml:trace>
  <inkml:trace contextRef="#ctx0" brushRef="#br1" timeOffset="36187.83">18705 10085 436 0,'0'0'0'0,"0"0"113"15,0 0-46-15,0 0 15 0,0 0 13 16,0 0-18-16,0 0-22 0,0 0 3 16,-6-11-1-16,4 11-6 15,0-5-4-15,-4 1 6 0,2-3-14 16,-5-2-12-16,5-1-4 0,0-2 2 16,-2-4 3-16,-4-1 0 0,3-2-5 15,-3 0-3-15,0-5-2 0,-7-1 2 16,7-5-8-16,-7-7-6 15,-5-3-2-15,3-8-2 0,-6-7-4 16,0-6 4-16,1-7-1 0,-5-7-1 16,-2-5-4-16,2-2 5 0,0-5-2 15,-4-3 1-15,2-2-1 0,0-2-1 16,-2-2 4-16,0-4-3 0,-3 0 0 16,-3-2 2-16,6 4 2 15,2 1-4-15,2 11 1 0,2 8 1 16,7 10-1-16,7 15 0 0,1 14 24 15,6 13-13-15,3 12 14 0,1 9 12 16,-2 5 13-16,4 0-8 0,-2 0-8 16,2 1-20-16,-2-1-1 15,2 0-2-15,0 0-5 0,0 0 2 16,0 0-2-16,0 0-5 0,0 0 6 16,0 0 0-16,0 0-4 0,0 0 2 15,0 0-2-15,0 0-5 0,0 0 4 16,0 0 2-16,0 0-7 15,0 0 5-15,0 0 0 0,0 0-4 16,0 0 2-16,0-1 1 0,0 1-2 16,0 0-1-16,0 0 1 0,0 0-13 15,0 0 4-15,0 0 0 0,0 0-5 16,0 0 9-16,0 0 1 0,0 0-5 16,0 0 2-16,0 0-2 15,0 0-4-15,0 0 12 0,0 0 3 16,0 0-2-16,0 0 2 0,0 0 1 15,0 0-3-15,-2 0 2 0,2 0 15 16,0 0-3-16,-2-1 2 0,2 1 0 16,0 0-4-16,0 0 4 0,0 0-5 15,0 0-2-15,0 0 3 16,-2 0 0-16,0 6 2 0,-8 12-2 16,-1 9-6-16,-7 9 4 0,-1 5 14 15,2 4-5-15,-5-2-9 0,3-5 2 16,5-6-7-16,-5-10-4 0,11-9 0 15,4-4 6-15,-1-7-8 0,5-2-7 16,0 0-25-16,5-2-70 16,-1-9-37-16,2-5 42 0,8-2-23 15,-1-6-38-15,3-2-27 0,1 3-47 16,-9 0 40-16,5-1 27 0,-7 2-33 16,6 0-34-16</inkml:trace>
  <inkml:trace contextRef="#ctx0" brushRef="#br1" timeOffset="36545.71">17879 8068 208 0,'0'0'0'0,"0"0"369"0,0 0-193 15,0 0 14-15,0 0-49 0,0 0-28 16,0 0 4-16,0 0-36 0,0 0-10 16,-3-8-3-16,3 8-11 0,0 0-7 15,0 0-10-15,0 0-16 16,0 0-9-16,0 0-4 0,-2 0 6 16,2 0 8-16,-2 0-2 0,2 0 0 15,0 0 1-15,0 0-1 0,0 0 0 16,0 0-3-16,0 0-1 0,0 0 0 15,0 1-2-15,0-1-3 16,-2 0 1-16,2 0-3 0,0 0-5 16,0 0 4-16,0 0 0 0,0 0-7 15,0 0 5-15,0 0-9 0,0 0 0 16,0 0 0-16,0 0 0 0,0 0 0 16,0 0 0-16,0 0 0 0,0 2 0 15,6 5 0-15,3 3 0 16,7 3 0-16,3 2 0 0,2-2 0 15,3-3 0-15,3-1 0 0,-4-6 0 16,4 1 0-16,-2-2 0 0,-3-2 0 16,-1 1 0-16,-2-1 0 0,-13 0-58 15,2 0-19-15,-6 0-38 16,-2 0-48-16,-2-1-36 0,-10-5-54 16,3-3-239-16</inkml:trace>
  <inkml:trace contextRef="#ctx0" brushRef="#br1" timeOffset="38622.86">20620 7138 731 0,'0'0'0'0,"0"0"370"16,0 0-220-16,0 0 9 0,0 0-25 15,0 0-28-15,0 0-55 0,0 0-15 16,-46 37-29-16,23-10-10 15,1 5-2-15,-1-8-106 0,8-8-156 16,3-11-218-16</inkml:trace>
  <inkml:trace contextRef="#ctx0" brushRef="#br1" timeOffset="39111.37">21417 6792 1080 0,'0'0'0'16,"0"0"308"-16,0 0-215 0,0 0 17 16,0 0-8-16,0 0-37 15,0 0-28-15,0 0-14 0,-57 78-4 16,36-46-3-16,-2 0-1 0,2-1-4 15,3-2-9-15,-1-6 5 0,5-5-5 16,6-5-2-16,1-7 0 0,5-3 7 16,0-2-10-16,2-1 6 15,0 0 0-15,2 0-2 0,2 0 0 16,3 0-2-16,7-1 2 0,5-3 15 16,3 2-11-16,7 0-6 0,0 0 2 15,2-2 2-15,-2 3-5 16,2-1-11-16,-4 2-26 0,-6 0-50 15,-5 0-2-15,1 0-69 0,-7 0-54 16,5-4-21-16,-7-2-133 0</inkml:trace>
  <inkml:trace contextRef="#ctx0" brushRef="#br1" timeOffset="39344.96">21705 6734 1020 0,'0'0'0'15,"0"0"359"-15,0 0-267 0,0 0-52 16,0 0 73-16,0 0-32 0,6 88-32 16,-6-50-9-16,0 0-13 15,0-2-14-15,2-2-13 0,4-4 0 16,0-3 1-16,1-3-55 0,3-6-5 16,-4-2-29-16,0-6-53 0,-4-1 38 15,-2-4 3-15,0-1-28 0,-2-4 15 16,-2-1-16-16,-2-9-83 0,4-7 1 15,-2-7-25-15</inkml:trace>
  <inkml:trace contextRef="#ctx0" brushRef="#br1" timeOffset="39609.03">21744 6781 781 0,'0'0'0'0,"0"0"396"16,0 0-263-16,0 0-13 15,0 0-18-15,0 0-47 0,0 0-28 16,0 0 10-16,68-46 1 0,-31 46-4 15,5 5-12-15,-7 7-5 0,-2 4-10 16,-6 5-4-16,-6 1 7 0,-11 4-3 16,-8 2 9-16,-2 4 2 15,-10 4 5-15,-7-1-6 0,-8 0-2 0,-4 1-5 16,0-6-5-16,-2-3-1 16,5-4-2-16,-1-8-4 0,10-8-2 15,9-3-20-15,0-4-35 0,6-2-15 16,2-5-60-16,4-4-67 15,8 0-2-15,7 0-109 0,1-3-223 16</inkml:trace>
  <inkml:trace contextRef="#ctx0" brushRef="#br1" timeOffset="40215.42">22275 6750 1123 0,'0'0'0'0,"0"0"317"0,0 0-233 16,0 0 12-16,0 0 12 0,0 0-35 15,83 3-47-15,-52-6-19 0,-6 2-8 16,-2 1 2-16,-5 0-2 0,-8 0-71 16,-5 3-10-16,-3 4-55 0,-2 2-22 15,-7 3 5-15,-7 0-94 16,-3 3-178-16</inkml:trace>
  <inkml:trace contextRef="#ctx0" brushRef="#br1" timeOffset="40378.58">22277 6942 982 0,'0'0'0'16,"0"0"270"-16,0 0-169 0,0 0-23 16,0 0-6-16,77 22-18 0,-44-22-28 15,-4-1-18-15,0 1-10 0,-4 0-14 16,-9 1-48-16,-1-1-66 0,-3 1-43 15,-2-1-109-15,1-4-196 16</inkml:trace>
  <inkml:trace contextRef="#ctx0" brushRef="#br1" timeOffset="40609.65">22873 6697 1073 0,'0'0'0'16,"0"0"309"-16,0 0-249 0,0 0-6 16,0 0 22-16,-21 78-24 0,21-46-22 15,0 0-10-15,0 3-3 16,2 0-9-16,0-1-7 0,0-2 4 16,-2-5-5-16,4-1 0 0,-2-6-76 15,-2-2-8-15,2-6-24 0,5-4-30 16,-3-7-83-16,6-3-257 0</inkml:trace>
  <inkml:trace contextRef="#ctx0" brushRef="#br1" timeOffset="41031.9">23146 6826 983 0,'0'0'0'0,"0"0"236"16,0 0-164-16,-25-61 16 0,25 42-6 16,0 1-27-16,6 3-23 0,6 2-20 15,5 3 1-15,-3-1 16 0,3 6 2 16,-1 1 0-16,7 4-7 16,-6 4-7-16,1 3-3 0,1 1 0 15,0 2-7-15,-1 1-4 0,-1 4 4 16,-1-3-5-16,-3 1-1 0,-3 3 5 15,-8 0-6-15,-2 3 0 16,-8 2 0-16,-9 1 14 0,-3 1-9 16,-7 1 5-16,0-1-7 0,0-2-1 15,-2-2 1-15,4-1-2 0,2-4 0 16,9-3 2-16,2-3-4 0,3-4 2 16,7-1 8-16,2-2-4 0,2 0-8 15,4-1 1-15,7 0 4 16,3 0 14-16,7 0-8 0,6-3-3 15,-4-3-8-15,6 0 3 0,0 2 0 16,-2-3-115-16,2 1-23 0,-6 3-35 16,-9-1-96-16,3-3-109 0,-13-1-330 15</inkml:trace>
  <inkml:trace contextRef="#ctx0" brushRef="#br1" timeOffset="41440.61">23526 6748 996 0,'0'0'0'0,"0"0"291"16,0 0-202-16,0 0-8 0,0 0 0 15,68-47-26-15,-51 42-29 0,-3 0-6 16,1-1 2-16,1 2 6 0,-6-1 0 16,5 4-15-16,-3 1-4 15,1 0 4-15,1 3 11 0,-3 4-3 16,-3 1 0-16,2 3-5 0,-6 0-4 15,-2 2-3-15,-2 2 3 0,0 2-10 16,-4 4 1-16,-8 1 1 0,-3 6-2 16,-5-2-2-16,-1 5 0 15,0-1 5-15,-1-1-6 0,3-4 0 16,-2-3-1-16,9-4-3 0,-3-6 9 16,7-3-3-16,2-3-2 0,4-5 2 15,2 0 0-15,0-1 1 0,2 1 6 16,4-1-2-16,7 0 3 15,3-1 8-15,5-5-7 0,4 3-9 0,1-4 3 16,1 4-3-16,4 1-2 16,-2-2 2-16,0 3 1 0,-4 1-4 15,-6 0 3-15,-7 0-4 0,-4 1-33 16,-6 3 12-16,-2-2-34 0,0 0-45 16,-8 1-17-16,6 0-64 15,-6 0-125-15,2-2-163 0</inkml:trace>
  <inkml:trace contextRef="#ctx0" brushRef="#br1" timeOffset="41607.1">23972 7084 1392 0,'0'0'0'0,"0"0"310"16,0 0-294-16,0 0-15 15,0 0-2-15,0 0-141 0,0 0-235 16,0 0-714-16</inkml:trace>
  <inkml:trace contextRef="#ctx0" brushRef="#br1" timeOffset="42533.1">7146 6007 673 0,'0'0'0'0,"0"0"294"0,-45 67-150 15,20-42 5-15,-4 0 1 0,-10-2-55 16,-3-3-17-16,-7-3-17 16,-5-4-19-16,-6-2-20 0,-8-3-9 15,-5-6 5-15,-7-2-4 0,5-11-4 16,3-11 1-16,10-11-6 0,14-18-1 16,11-16 12-16,19-18-15 15,9-13-2-15,9-11 1 0,17-5-3 16,12 5-16-16,20 6 23 0,24 12-7 15,14 16 6-15,16 10 41 0,0 18-18 16,5 22 21-16,-7 25-17 0,-10 30-12 16,-19 31-18-16,-24 28 0 0,-21 20 1 15,-25 10-38-15,-15 3-55 16,-24-8-171-16,-12-12-551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19T08:53:02.360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6303 7204 378 0,'0'0'0'16,"0"0"58"-16,0 0-26 0,0 0-64 16,0 0 64-16,0 0 102 0,0 0-94 15,0 0 8-15,0 0-6 0,2 2 46 16,-2-2-40-16,0 0-20 0,0-2-23 16,0 2-5-16,-2 0 0 15,0 0-227-15,-7 3-137 0</inkml:trace>
  <inkml:trace contextRef="#ctx0" brushRef="#br0" timeOffset="479.72">3134 13925 454 0,'0'0'0'16,"0"0"51"-16,0 0-74 0,0 0-16 16,0 0-68-16</inkml:trace>
  <inkml:trace contextRef="#ctx0" brushRef="#br0" timeOffset="2333.48">12095 5759 936 0,'0'0'0'15,"0"0"368"-15,0 0-253 0,0 0-15 16,0 0-11-16,0 0 14 0,-13 112-1 16,13-27-42-16,0 0-17 0,0-2-15 15,0-7-12-15,7-5-6 16,1-4-11-16,4-10 2 0,7-9-2 15,-7-11-61-15,5-10-8 0,-1-10-48 16,-10-3-70-16,-1-9-9 0,-3-3-57 16,-4-2-136-16,-9-5-37 0</inkml:trace>
  <inkml:trace contextRef="#ctx0" brushRef="#br0" timeOffset="2684.17">12076 6568 764 0,'0'0'0'0,"0"0"468"0,-23 61-317 15,23-45-18-15,7-5-7 0,3-3-48 16,11-7-3-16,10-5-8 0,14-15-17 15,13-13-13-15,8-11-10 16,2-10-4-16,1-9-5 0,-5-2-5 16,-9 0-5-16,-9 0-3 0,-9 4-6 15,-12-2 2-15,-9-2 3 0,-7 0-4 16,-7-4 0-16,-6 2 0 0,-11 3 0 16,-8 0-7-16,-1 6 7 15,-5 7 0-15,-2 6-3 0,-9 6 4 16,-3 6-2-16,-9 5 1 0,-6 10 0 15,-8 13 0-15,-8 12-6 0,-5 28 6 16,-5 17 0-16,1 23 2 0,0 13 6 16,11 8-9-16,8 6 2 0,16-4 5 15,17-4-6-15,23-10 0 16,16-7 0-16,23-11 0 0,19-16 0 16,14-11 0-16,14-16 0 0,16-14 0 15,9-14 0-15,0-15 0 0,-6-5 0 16,-10 3 0-16,-23 6-51 0,-14 5-6 15,-15 8-45-15,-18 2-66 16,-9 1 20-16,-8 11-6 0,0 6-36 16,-13 0-100-16,1-5-161 0</inkml:trace>
  <inkml:trace contextRef="#ctx0" brushRef="#br0" timeOffset="9586.31">8899 12268 1166 0,'0'0'0'16,"0"0"303"-16,0 0-190 0,0 0-3 15,0 0-23-15,91-61-20 16,-56 55-47-16,2 6-12 0,-6 13-7 16,0 5 2-16,-6 7 0 0,-8 4-4 15,-7 6 2-15,-8 4 5 0,-4 1-7 16,-13 2 2-16,1-2 7 0,-9-1-9 16,-2-5 2-16,-1-6 6 0,11-8 3 15,3-10 10-15,8-8 6 16,4-2-3-16,2-3-15 0,10-9-13 15,13-9 10-15,8-9 4 0,12-5-6 16,7-2-5-16,-2 3 4 0,-1 5-2 16,-3 3-3-16,-5 9-5 15,-6 4-7-15,-6 10-11 0,-10 3 2 16,-1 0-16-16,-9 2-20 0,1-1 13 16,-6 1-16-16,-2 0-41 0,2-2 9 15,0 1 17-15,3 0 7 0,-1-1 14 16,6 2 11-16,-1 2-9 0,5-1 43 15,-3 2 12-15,3 2 0 16,-1 1 0-16,-1 3 32 0,1 0 11 16,-5 4-1-16,0 3 12 0,-6 5-2 15,-2 3-10-15,-2 8 6 0,-6 4 16 16,-10 11-7-16,-7 2-14 0,-4 2-8 16,-10 3-5-16,-7-5-5 15,-5-2 5-15,-3-5-2 0,-6-5-3 16,-2-5-6-16,-2-7-4 0,6-10-3 15,1-12 4-15,5-5-1 0,3-18-8 16,1-17-3-16,1-17 0 0,3-18-4 16,1-19 0-16,6-17-6 15,4-15 3-15,6-6-45 0,15-3 26 16,10 0 20-16,6 4-2 0,23 12 4 16,16 14 0-16,15 17 30 0,13 21-3 15,-3 18-1-15,0 26-6 0,4 24-16 16,-3 29-3-16,-1 19 0 0,0 21 3 15,3 18-2-15,-5 19-2 16,-4 14 0-16,-12 1 5 0,-9-4-8 16,-8-12 6-16,-14-13 0 0,-13-9-5 15,-8-8 1-15,-6-9 5 0,-11-9-7 16,-5-10 5-16,-7-10-1 0,-6-9-2 16,4-5-12-16,-5-8 10 15,12-6-1-15,1-5 4 0,13-4 0 16,3-5 0-16,7-1-4 0,0-1-9 15,9-10-35-15,7-5 30 0,5-6 11 16,-3 0-26-16,5 5-27 0,-2 5-32 16,-7 5-41-16,-3 3 18 15,-1 2-43-15,-4 2-94 0,-2 0-61 16,-4 6-99-16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2024/7/22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DE29F6-466F-6252-FA82-A1A2E810B3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B193A558-DE3E-A40B-3DA6-B5D909F3BA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35A41EDA-9DDE-4B3E-F477-133B3E1BB5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讀題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109 </a:t>
            </a:r>
            <a:r>
              <a:rPr lang="zh-TW" altLang="en-US" baseline="0" dirty="0"/>
              <a:t>年特招考題，如圖，</a:t>
            </a:r>
            <a:r>
              <a:rPr lang="en-US" altLang="zh-TW" baseline="0" dirty="0"/>
              <a:t>P</a:t>
            </a:r>
            <a:r>
              <a:rPr lang="zh-TW" altLang="en-US" baseline="0" dirty="0"/>
              <a:t> 點在六邊形 </a:t>
            </a:r>
            <a:r>
              <a:rPr lang="en-US" altLang="zh-TW" baseline="0" dirty="0"/>
              <a:t>ABCDEF</a:t>
            </a:r>
            <a:r>
              <a:rPr lang="zh-TW" altLang="en-US" baseline="0" dirty="0"/>
              <a:t> 內部，</a:t>
            </a:r>
            <a:br>
              <a:rPr lang="en-US" altLang="zh-TW" baseline="0" dirty="0"/>
            </a:br>
            <a:r>
              <a:rPr lang="zh-TW" altLang="en-US" baseline="0" dirty="0"/>
              <a:t>這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是六邊形，</a:t>
            </a:r>
            <a:r>
              <a:rPr lang="en-US" altLang="zh-TW" baseline="0" dirty="0"/>
              <a:t>P</a:t>
            </a:r>
            <a:r>
              <a:rPr lang="zh-TW" altLang="en-US" baseline="0" dirty="0"/>
              <a:t> 點在這邊，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而且 </a:t>
            </a:r>
            <a:r>
              <a:rPr lang="en-US" altLang="zh-TW" baseline="0" dirty="0"/>
              <a:t>AP</a:t>
            </a:r>
            <a:r>
              <a:rPr lang="zh-TW" altLang="en-US" baseline="0" dirty="0"/>
              <a:t> 平行 </a:t>
            </a:r>
            <a:r>
              <a:rPr lang="en-US" altLang="zh-TW" baseline="0" dirty="0"/>
              <a:t>BC</a:t>
            </a:r>
            <a:r>
              <a:rPr lang="zh-TW" altLang="en-US" baseline="0" dirty="0"/>
              <a:t>，這兩段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平行，</a:t>
            </a:r>
            <a:r>
              <a:rPr lang="en-US" altLang="zh-TW" baseline="0" dirty="0"/>
              <a:t>AP</a:t>
            </a:r>
            <a:r>
              <a:rPr lang="zh-TW" altLang="en-US" baseline="0" dirty="0"/>
              <a:t> 也平行 </a:t>
            </a:r>
            <a:r>
              <a:rPr lang="en-US" altLang="zh-TW" baseline="0" dirty="0"/>
              <a:t>EF&lt;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，這兩段也平行，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所以這三段橘色都是平行線，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繼續看題目，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若角 </a:t>
            </a:r>
            <a:r>
              <a:rPr lang="en-US" altLang="zh-TW" baseline="0" dirty="0"/>
              <a:t>FAB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118 </a:t>
            </a:r>
            <a:r>
              <a:rPr lang="zh-TW" altLang="en-US" baseline="0" dirty="0"/>
              <a:t>度，這個角 </a:t>
            </a:r>
            <a:r>
              <a:rPr lang="en-US" altLang="zh-TW" baseline="0" dirty="0"/>
              <a:t>118 </a:t>
            </a:r>
            <a:r>
              <a:rPr lang="zh-TW" altLang="en-US" baseline="0" dirty="0"/>
              <a:t>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角 </a:t>
            </a:r>
            <a:r>
              <a:rPr lang="en-US" altLang="zh-TW" baseline="0" dirty="0"/>
              <a:t>BCD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115 </a:t>
            </a:r>
            <a:r>
              <a:rPr lang="zh-TW" altLang="en-US" baseline="0" dirty="0"/>
              <a:t>度，這裡 </a:t>
            </a:r>
            <a:r>
              <a:rPr lang="en-US" altLang="zh-TW" baseline="0" dirty="0"/>
              <a:t>115 </a:t>
            </a:r>
            <a:r>
              <a:rPr lang="zh-TW" altLang="en-US" baseline="0" dirty="0"/>
              <a:t>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角 </a:t>
            </a:r>
            <a:r>
              <a:rPr lang="en-US" altLang="zh-TW" baseline="0" dirty="0"/>
              <a:t>DEF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123 </a:t>
            </a:r>
            <a:r>
              <a:rPr lang="zh-TW" altLang="en-US" baseline="0" dirty="0"/>
              <a:t>度，這邊 </a:t>
            </a:r>
            <a:r>
              <a:rPr lang="en-US" altLang="zh-TW" baseline="0" dirty="0"/>
              <a:t>123 </a:t>
            </a:r>
            <a:r>
              <a:rPr lang="zh-TW" altLang="en-US" baseline="0" dirty="0"/>
              <a:t>度，都標示在圖上。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則角 </a:t>
            </a:r>
            <a:r>
              <a:rPr lang="en-US" altLang="zh-TW" baseline="0" dirty="0"/>
              <a:t>D</a:t>
            </a:r>
            <a:r>
              <a:rPr lang="zh-TW" altLang="en-US" baseline="0" dirty="0"/>
              <a:t> 的度數為何</a:t>
            </a:r>
            <a:r>
              <a:rPr lang="en-US" altLang="zh-TW" baseline="0" dirty="0"/>
              <a:t>?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想要求的角在這邊。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想起經典圖形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剛剛研判了這三段互相平行，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 在 </a:t>
            </a:r>
            <a:r>
              <a:rPr lang="en-US" altLang="zh-TW" baseline="0" dirty="0"/>
              <a:t>EF</a:t>
            </a:r>
            <a:r>
              <a:rPr lang="zh-TW" altLang="en-US" baseline="0" dirty="0"/>
              <a:t> 和 </a:t>
            </a:r>
            <a:r>
              <a:rPr lang="en-US" altLang="zh-TW" baseline="0" dirty="0"/>
              <a:t>BC</a:t>
            </a:r>
            <a:r>
              <a:rPr lang="zh-TW" altLang="en-US" baseline="0" dirty="0"/>
              <a:t> 這兩條平行線之間，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看到了這樣子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的折線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就想到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平行線內部的折線公式，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這三個角的總和，會等於角的個數減 </a:t>
            </a:r>
            <a:r>
              <a:rPr lang="en-US" altLang="zh-TW" baseline="0" dirty="0"/>
              <a:t>1 </a:t>
            </a:r>
            <a:r>
              <a:rPr lang="zh-TW" altLang="en-US" baseline="0" dirty="0"/>
              <a:t>乘以 </a:t>
            </a:r>
            <a:r>
              <a:rPr lang="en-US" altLang="zh-TW" baseline="0" dirty="0"/>
              <a:t>180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所以 </a:t>
            </a:r>
            <a:r>
              <a:rPr lang="en-US" altLang="zh-TW" baseline="0" dirty="0"/>
              <a:t>123 </a:t>
            </a:r>
            <a:r>
              <a:rPr lang="zh-TW" altLang="en-US" baseline="0" dirty="0"/>
              <a:t>加 角 </a:t>
            </a:r>
            <a:r>
              <a:rPr lang="en-US" altLang="zh-TW" baseline="0" dirty="0"/>
              <a:t>D</a:t>
            </a:r>
            <a:r>
              <a:rPr lang="zh-TW" altLang="en-US" baseline="0" dirty="0"/>
              <a:t> 加 </a:t>
            </a:r>
            <a:r>
              <a:rPr lang="en-US" altLang="zh-TW" baseline="0" dirty="0"/>
              <a:t>115 </a:t>
            </a:r>
            <a:r>
              <a:rPr lang="zh-TW" altLang="en-US" baseline="0" dirty="0"/>
              <a:t>會等於 </a:t>
            </a:r>
            <a:r>
              <a:rPr lang="en-US" altLang="zh-TW" baseline="0" dirty="0"/>
              <a:t>2 </a:t>
            </a:r>
            <a:r>
              <a:rPr lang="zh-TW" altLang="en-US" baseline="0" dirty="0"/>
              <a:t>乘以 </a:t>
            </a:r>
            <a:r>
              <a:rPr lang="en-US" altLang="zh-TW" baseline="0" dirty="0"/>
              <a:t>180 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細心的計算就能得到 角 </a:t>
            </a:r>
            <a:r>
              <a:rPr lang="en-US" altLang="zh-TW" baseline="0" dirty="0"/>
              <a:t>D</a:t>
            </a:r>
            <a:r>
              <a:rPr lang="zh-TW" altLang="en-US" baseline="0" dirty="0"/>
              <a:t> 等於 </a:t>
            </a:r>
            <a:r>
              <a:rPr lang="en-US" altLang="zh-TW" baseline="0" dirty="0"/>
              <a:t>360 – 238 = 122 </a:t>
            </a:r>
            <a:r>
              <a:rPr lang="zh-TW" altLang="en-US" baseline="0" dirty="0"/>
              <a:t>，答案選 </a:t>
            </a:r>
            <a:r>
              <a:rPr lang="en-US" altLang="zh-TW" baseline="0" dirty="0"/>
              <a:t>C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重點整理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把符合公式的線索記起來，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往往是解決複雜圖形題目的捷徑，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</a:t>
            </a:r>
            <a:r>
              <a:rPr lang="zh-TW" altLang="en-US" baseline="0"/>
              <a:t>題就是</a:t>
            </a:r>
            <a:r>
              <a:rPr lang="zh-TW" altLang="en-US" baseline="0" dirty="0"/>
              <a:t>觀察到了平行線內有折線這個線索，</a:t>
            </a:r>
            <a:br>
              <a:rPr lang="en-US" altLang="zh-TW" baseline="0" dirty="0"/>
            </a:br>
            <a:r>
              <a:rPr lang="zh-TW" altLang="en-US" baseline="0" dirty="0"/>
              <a:t>直接套用公式，就可以很快的解決這一題。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如果同學考試時不記得或是沒發現這個線索怎麼辦呢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下一頁老師會講解不用這個公式的解題推理過程，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在聽下去之前，請同學先練習下面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的題目，熟練這個公式。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43B3B4F-D551-FAFF-479D-EADAD7B2A3F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96801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DE29F6-466F-6252-FA82-A1A2E810B3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B193A558-DE3E-A40B-3DA6-B5D909F3BA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35A41EDA-9DDE-4B3E-F477-133B3E1BB5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zh-TW" altLang="en-US" baseline="0" dirty="0"/>
              <a:t>現在來看第二種解法，為了節省時間，老師將條件都標在圖上，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就不再重念了，這三段橘色線段是平行的，另外有三個已知角，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要求的是角 </a:t>
            </a:r>
            <a:r>
              <a:rPr lang="en-US" altLang="zh-TW" baseline="0" dirty="0"/>
              <a:t>D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顯然他是六邊形的一個內角，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而且已經有另外三個角度，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很自然的應該會想到可以用六邊形的內角和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也就是這三個已知角順手加起來 </a:t>
            </a:r>
            <a:r>
              <a:rPr lang="en-US" altLang="zh-TW" baseline="0" dirty="0"/>
              <a:t>356 </a:t>
            </a:r>
            <a:r>
              <a:rPr lang="zh-TW" altLang="en-US" baseline="0" dirty="0"/>
              <a:t>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加上要求的角 </a:t>
            </a:r>
            <a:r>
              <a:rPr lang="en-US" altLang="zh-TW" baseline="0" dirty="0"/>
              <a:t>D</a:t>
            </a:r>
            <a:r>
              <a:rPr lang="zh-TW" altLang="en-US" baseline="0" dirty="0"/>
              <a:t> 再加上角 </a:t>
            </a:r>
            <a:r>
              <a:rPr lang="en-US" altLang="zh-TW" baseline="0" dirty="0"/>
              <a:t>B</a:t>
            </a:r>
            <a:r>
              <a:rPr lang="zh-TW" altLang="en-US" baseline="0" dirty="0"/>
              <a:t> 和 角 </a:t>
            </a:r>
            <a:r>
              <a:rPr lang="en-US" altLang="zh-TW" baseline="0" dirty="0"/>
              <a:t>F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等於 內角和 </a:t>
            </a:r>
            <a:r>
              <a:rPr lang="en-US" altLang="zh-TW" baseline="0" dirty="0"/>
              <a:t>n </a:t>
            </a:r>
            <a:r>
              <a:rPr lang="zh-TW" altLang="en-US" baseline="0" dirty="0"/>
              <a:t>用 </a:t>
            </a:r>
            <a:r>
              <a:rPr lang="en-US" altLang="zh-TW" baseline="0" dirty="0"/>
              <a:t>6 </a:t>
            </a:r>
            <a:r>
              <a:rPr lang="zh-TW" altLang="en-US" baseline="0" dirty="0"/>
              <a:t>代入會得到 </a:t>
            </a:r>
            <a:r>
              <a:rPr lang="en-US" altLang="zh-TW" baseline="0" dirty="0"/>
              <a:t>720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想求角 </a:t>
            </a:r>
            <a:r>
              <a:rPr lang="en-US" altLang="zh-TW" baseline="0" dirty="0"/>
              <a:t>D</a:t>
            </a:r>
            <a:r>
              <a:rPr lang="zh-TW" altLang="en-US" baseline="0" dirty="0"/>
              <a:t>，關鍵就在於如何求角 </a:t>
            </a:r>
            <a:r>
              <a:rPr lang="en-US" altLang="zh-TW" baseline="0" dirty="0"/>
              <a:t>B</a:t>
            </a:r>
            <a:r>
              <a:rPr lang="zh-TW" altLang="en-US" baseline="0" dirty="0"/>
              <a:t> 和 角 </a:t>
            </a:r>
            <a:r>
              <a:rPr lang="en-US" altLang="zh-TW" baseline="0" dirty="0"/>
              <a:t>F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先觀察角 </a:t>
            </a:r>
            <a:r>
              <a:rPr lang="en-US" altLang="zh-TW" baseline="0" dirty="0"/>
              <a:t>B</a:t>
            </a:r>
            <a:r>
              <a:rPr lang="zh-TW" altLang="en-US" baseline="0" dirty="0"/>
              <a:t>，與他相關的條件是下方這兩條橘色平行線，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 </a:t>
            </a:r>
            <a:r>
              <a:rPr lang="en-US" altLang="zh-TW" baseline="0" dirty="0"/>
              <a:t>AB</a:t>
            </a:r>
            <a:r>
              <a:rPr lang="zh-TW" altLang="en-US" baseline="0" dirty="0"/>
              <a:t>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是他們的截線，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就會想到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同側內角互補，也就是角 </a:t>
            </a:r>
            <a:r>
              <a:rPr lang="en-US" altLang="zh-TW" baseline="0" dirty="0"/>
              <a:t>B</a:t>
            </a:r>
            <a:r>
              <a:rPr lang="zh-TW" altLang="en-US" baseline="0" dirty="0"/>
              <a:t> 和這個角，稱他角 </a:t>
            </a:r>
            <a:r>
              <a:rPr lang="en-US" altLang="zh-TW" baseline="0" dirty="0"/>
              <a:t>1 </a:t>
            </a:r>
            <a:r>
              <a:rPr lang="zh-TW" altLang="en-US" baseline="0" dirty="0"/>
              <a:t>好了，相加 </a:t>
            </a:r>
            <a:r>
              <a:rPr lang="en-US" altLang="zh-TW" baseline="0" dirty="0"/>
              <a:t>180 </a:t>
            </a:r>
            <a:r>
              <a:rPr lang="zh-TW" altLang="en-US" baseline="0" dirty="0"/>
              <a:t>度。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相同的，上方的角 </a:t>
            </a:r>
            <a:r>
              <a:rPr lang="en-US" altLang="zh-TW" baseline="0" dirty="0"/>
              <a:t>F</a:t>
            </a:r>
            <a:r>
              <a:rPr lang="zh-TW" altLang="en-US" baseline="0" dirty="0"/>
              <a:t> 和這個角，稱他角 </a:t>
            </a:r>
            <a:r>
              <a:rPr lang="en-US" altLang="zh-TW" baseline="0" dirty="0"/>
              <a:t>2</a:t>
            </a:r>
            <a:r>
              <a:rPr lang="zh-TW" altLang="en-US" baseline="0" dirty="0"/>
              <a:t>，也是同側內角互補。</a:t>
            </a:r>
            <a:br>
              <a:rPr lang="en-US" altLang="zh-TW" baseline="0" dirty="0"/>
            </a:br>
            <a:r>
              <a:rPr lang="zh-TW" altLang="en-US" baseline="0" dirty="0"/>
              <a:t>寫下來，角 </a:t>
            </a:r>
            <a:r>
              <a:rPr lang="en-US" altLang="zh-TW" baseline="0" dirty="0"/>
              <a:t>F</a:t>
            </a:r>
            <a:r>
              <a:rPr lang="zh-TW" altLang="en-US" baseline="0" dirty="0"/>
              <a:t> 加角 </a:t>
            </a:r>
            <a:r>
              <a:rPr lang="en-US" altLang="zh-TW" baseline="0" dirty="0"/>
              <a:t>2 </a:t>
            </a:r>
            <a:r>
              <a:rPr lang="zh-TW" altLang="en-US" baseline="0" dirty="0"/>
              <a:t>等於 </a:t>
            </a:r>
            <a:r>
              <a:rPr lang="en-US" altLang="zh-TW" baseline="0" dirty="0"/>
              <a:t>180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而只要將這兩個式子相加，就會看到角 </a:t>
            </a:r>
            <a:r>
              <a:rPr lang="en-US" altLang="zh-TW" baseline="0" dirty="0"/>
              <a:t>B</a:t>
            </a:r>
            <a:r>
              <a:rPr lang="zh-TW" altLang="en-US" baseline="0" dirty="0"/>
              <a:t> 加 角 </a:t>
            </a:r>
            <a:r>
              <a:rPr lang="en-US" altLang="zh-TW" baseline="0" dirty="0"/>
              <a:t>F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所以相加後的結果，</a:t>
            </a:r>
            <a:br>
              <a:rPr lang="en-US" altLang="zh-TW" baseline="0" dirty="0"/>
            </a:br>
            <a:r>
              <a:rPr lang="zh-TW" altLang="en-US" baseline="0" dirty="0"/>
              <a:t>角 </a:t>
            </a:r>
            <a:r>
              <a:rPr lang="en-US" altLang="zh-TW" baseline="0" dirty="0"/>
              <a:t>B </a:t>
            </a:r>
            <a:r>
              <a:rPr lang="zh-TW" altLang="en-US" baseline="0" dirty="0"/>
              <a:t>加 角 </a:t>
            </a:r>
            <a:r>
              <a:rPr lang="en-US" altLang="zh-TW" baseline="0" dirty="0"/>
              <a:t>F</a:t>
            </a:r>
            <a:r>
              <a:rPr lang="zh-TW" altLang="en-US" baseline="0" dirty="0"/>
              <a:t> 再加 這兩個 角 </a:t>
            </a:r>
            <a:r>
              <a:rPr lang="en-US" altLang="zh-TW" baseline="0" dirty="0"/>
              <a:t>1 </a:t>
            </a:r>
            <a:r>
              <a:rPr lang="zh-TW" altLang="en-US" baseline="0" dirty="0"/>
              <a:t>和 角 </a:t>
            </a:r>
            <a:r>
              <a:rPr lang="en-US" altLang="zh-TW" baseline="0" dirty="0"/>
              <a:t>2 </a:t>
            </a:r>
            <a:r>
              <a:rPr lang="zh-TW" altLang="en-US" baseline="0" dirty="0"/>
              <a:t>加起來就是這個 </a:t>
            </a:r>
            <a:r>
              <a:rPr lang="en-US" altLang="zh-TW" baseline="0" dirty="0"/>
              <a:t>118 </a:t>
            </a:r>
            <a:r>
              <a:rPr lang="zh-TW" altLang="en-US" baseline="0" dirty="0"/>
              <a:t>度會等於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兩個 </a:t>
            </a:r>
            <a:r>
              <a:rPr lang="en-US" altLang="zh-TW" baseline="0" dirty="0"/>
              <a:t>180 </a:t>
            </a:r>
            <a:r>
              <a:rPr lang="zh-TW" altLang="en-US" baseline="0" dirty="0"/>
              <a:t>也就是 </a:t>
            </a:r>
            <a:r>
              <a:rPr lang="en-US" altLang="zh-TW" baseline="0" dirty="0"/>
              <a:t>360 </a:t>
            </a:r>
            <a:r>
              <a:rPr lang="zh-TW" altLang="en-US" baseline="0" dirty="0"/>
              <a:t>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移項就會得到 角 </a:t>
            </a:r>
            <a:r>
              <a:rPr lang="en-US" altLang="zh-TW" baseline="0" dirty="0"/>
              <a:t>B</a:t>
            </a:r>
            <a:r>
              <a:rPr lang="zh-TW" altLang="en-US" baseline="0" dirty="0"/>
              <a:t> 加 角 </a:t>
            </a:r>
            <a:r>
              <a:rPr lang="en-US" altLang="zh-TW" baseline="0" dirty="0"/>
              <a:t>F</a:t>
            </a:r>
            <a:r>
              <a:rPr lang="zh-TW" altLang="en-US" baseline="0" dirty="0"/>
              <a:t> 等於 </a:t>
            </a:r>
            <a:r>
              <a:rPr lang="en-US" altLang="zh-TW" baseline="0" dirty="0"/>
              <a:t>242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代入到這裡，就可以求得角 </a:t>
            </a:r>
            <a:r>
              <a:rPr lang="en-US" altLang="zh-TW" baseline="0" dirty="0"/>
              <a:t>D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122 </a:t>
            </a:r>
            <a:r>
              <a:rPr lang="zh-TW" altLang="en-US" baseline="0" dirty="0"/>
              <a:t>度，選 </a:t>
            </a:r>
            <a:r>
              <a:rPr lang="en-US" altLang="zh-TW" baseline="0" dirty="0"/>
              <a:t>C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這一題不難，解題關鍵只有兩個，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1. </a:t>
            </a:r>
            <a:r>
              <a:rPr lang="zh-TW" altLang="en-US" baseline="0" dirty="0"/>
              <a:t>一開始看到目標是六邊形的內角，而條件已經給了另外的幾個角，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    就會聯想到使用內角和</a:t>
            </a:r>
            <a:r>
              <a:rPr lang="en-US" altLang="zh-TW" baseline="0" dirty="0"/>
              <a:t>(1)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2. </a:t>
            </a:r>
            <a:r>
              <a:rPr lang="zh-TW" altLang="en-US" baseline="0" dirty="0"/>
              <a:t>接著為了求角 </a:t>
            </a:r>
            <a:r>
              <a:rPr lang="en-US" altLang="zh-TW" baseline="0" dirty="0"/>
              <a:t>B</a:t>
            </a:r>
            <a:r>
              <a:rPr lang="zh-TW" altLang="en-US" baseline="0" dirty="0"/>
              <a:t> 和 角 </a:t>
            </a:r>
            <a:r>
              <a:rPr lang="en-US" altLang="zh-TW" baseline="0" dirty="0"/>
              <a:t>F</a:t>
            </a:r>
            <a:r>
              <a:rPr lang="zh-TW" altLang="en-US" baseline="0" dirty="0"/>
              <a:t>，從平行線聯想到同側內角互補</a:t>
            </a:r>
            <a:r>
              <a:rPr lang="en-US" altLang="zh-TW" baseline="0" dirty="0"/>
              <a:t>(2)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en-US" altLang="zh-TW" baseline="0" dirty="0"/>
              <a:t>    </a:t>
            </a:r>
            <a:r>
              <a:rPr lang="zh-TW" altLang="en-US" baseline="0" dirty="0"/>
              <a:t>就不難將答案求出來了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學生練習就請同學自己試試看囉。</a:t>
            </a:r>
            <a:endParaRPr lang="en-US" altLang="zh-TW" baseline="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43B3B4F-D551-FAFF-479D-EADAD7B2A3F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4428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2024/7/22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2024/7/22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customXml" Target="../ink/ink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customXml" Target="../ink/ink4.xml"/><Relationship Id="rId7" Type="http://schemas.openxmlformats.org/officeDocument/2006/relationships/customXml" Target="../ink/ink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customXml" Target="../ink/ink5.xml"/><Relationship Id="rId10" Type="http://schemas.openxmlformats.org/officeDocument/2006/relationships/image" Target="../media/image7.png"/><Relationship Id="rId4" Type="http://schemas.openxmlformats.org/officeDocument/2006/relationships/image" Target="../media/image4.png"/><Relationship Id="rId9" Type="http://schemas.openxmlformats.org/officeDocument/2006/relationships/customXml" Target="../ink/ink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DAE37-382A-C026-34CA-4866B66E81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手繪多邊形: 圖案 12">
            <a:extLst>
              <a:ext uri="{FF2B5EF4-FFF2-40B4-BE49-F238E27FC236}">
                <a16:creationId xmlns:a16="http://schemas.microsoft.com/office/drawing/2014/main" id="{578F3BD0-6E58-4974-2DEE-276432F526A1}"/>
              </a:ext>
            </a:extLst>
          </p:cNvPr>
          <p:cNvSpPr/>
          <p:nvPr/>
        </p:nvSpPr>
        <p:spPr>
          <a:xfrm>
            <a:off x="797080" y="2644516"/>
            <a:ext cx="2095500" cy="2192867"/>
          </a:xfrm>
          <a:custGeom>
            <a:avLst/>
            <a:gdLst>
              <a:gd name="connsiteX0" fmla="*/ 889000 w 2095500"/>
              <a:gd name="connsiteY0" fmla="*/ 0 h 2192867"/>
              <a:gd name="connsiteX1" fmla="*/ 0 w 2095500"/>
              <a:gd name="connsiteY1" fmla="*/ 690034 h 2192867"/>
              <a:gd name="connsiteX2" fmla="*/ 148166 w 2095500"/>
              <a:gd name="connsiteY2" fmla="*/ 1803400 h 2192867"/>
              <a:gd name="connsiteX3" fmla="*/ 1206500 w 2095500"/>
              <a:gd name="connsiteY3" fmla="*/ 2192867 h 2192867"/>
              <a:gd name="connsiteX4" fmla="*/ 2095500 w 2095500"/>
              <a:gd name="connsiteY4" fmla="*/ 1502834 h 2192867"/>
              <a:gd name="connsiteX5" fmla="*/ 1833033 w 2095500"/>
              <a:gd name="connsiteY5" fmla="*/ 321734 h 2192867"/>
              <a:gd name="connsiteX6" fmla="*/ 889000 w 2095500"/>
              <a:gd name="connsiteY6" fmla="*/ 0 h 2192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95500" h="2192867">
                <a:moveTo>
                  <a:pt x="889000" y="0"/>
                </a:moveTo>
                <a:lnTo>
                  <a:pt x="0" y="690034"/>
                </a:lnTo>
                <a:lnTo>
                  <a:pt x="148166" y="1803400"/>
                </a:lnTo>
                <a:lnTo>
                  <a:pt x="1206500" y="2192867"/>
                </a:lnTo>
                <a:lnTo>
                  <a:pt x="2095500" y="1502834"/>
                </a:lnTo>
                <a:lnTo>
                  <a:pt x="1833033" y="321734"/>
                </a:lnTo>
                <a:lnTo>
                  <a:pt x="889000" y="0"/>
                </a:lnTo>
                <a:close/>
              </a:path>
            </a:pathLst>
          </a:custGeom>
          <a:solidFill>
            <a:schemeClr val="bg1">
              <a:lumMod val="95000"/>
              <a:alpha val="65000"/>
            </a:schemeClr>
          </a:solidFill>
          <a:ln w="25400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手繪多邊形: 圖案 9">
            <a:extLst>
              <a:ext uri="{FF2B5EF4-FFF2-40B4-BE49-F238E27FC236}">
                <a16:creationId xmlns:a16="http://schemas.microsoft.com/office/drawing/2014/main" id="{44134916-D2B4-0B91-BBEF-76911512E3C2}"/>
              </a:ext>
            </a:extLst>
          </p:cNvPr>
          <p:cNvSpPr/>
          <p:nvPr/>
        </p:nvSpPr>
        <p:spPr>
          <a:xfrm>
            <a:off x="949480" y="2651525"/>
            <a:ext cx="855133" cy="1794933"/>
          </a:xfrm>
          <a:custGeom>
            <a:avLst/>
            <a:gdLst>
              <a:gd name="connsiteX0" fmla="*/ 736600 w 855133"/>
              <a:gd name="connsiteY0" fmla="*/ 0 h 1794933"/>
              <a:gd name="connsiteX1" fmla="*/ 855133 w 855133"/>
              <a:gd name="connsiteY1" fmla="*/ 1138766 h 1794933"/>
              <a:gd name="connsiteX2" fmla="*/ 0 w 855133"/>
              <a:gd name="connsiteY2" fmla="*/ 1794933 h 1794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55133" h="1794933">
                <a:moveTo>
                  <a:pt x="736600" y="0"/>
                </a:moveTo>
                <a:lnTo>
                  <a:pt x="855133" y="1138766"/>
                </a:lnTo>
                <a:lnTo>
                  <a:pt x="0" y="1794933"/>
                </a:lnTo>
              </a:path>
            </a:pathLst>
          </a:custGeom>
          <a:noFill/>
          <a:ln w="2222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手繪多邊形: 圖案 8">
            <a:extLst>
              <a:ext uri="{FF2B5EF4-FFF2-40B4-BE49-F238E27FC236}">
                <a16:creationId xmlns:a16="http://schemas.microsoft.com/office/drawing/2014/main" id="{9FF010B8-B5F9-634B-EF96-26A2B7ED7BC1}"/>
              </a:ext>
            </a:extLst>
          </p:cNvPr>
          <p:cNvSpPr/>
          <p:nvPr/>
        </p:nvSpPr>
        <p:spPr>
          <a:xfrm>
            <a:off x="797080" y="2647291"/>
            <a:ext cx="2095500" cy="2192867"/>
          </a:xfrm>
          <a:custGeom>
            <a:avLst/>
            <a:gdLst>
              <a:gd name="connsiteX0" fmla="*/ 889000 w 2095500"/>
              <a:gd name="connsiteY0" fmla="*/ 0 h 2192867"/>
              <a:gd name="connsiteX1" fmla="*/ 0 w 2095500"/>
              <a:gd name="connsiteY1" fmla="*/ 690034 h 2192867"/>
              <a:gd name="connsiteX2" fmla="*/ 148166 w 2095500"/>
              <a:gd name="connsiteY2" fmla="*/ 1803400 h 2192867"/>
              <a:gd name="connsiteX3" fmla="*/ 1206500 w 2095500"/>
              <a:gd name="connsiteY3" fmla="*/ 2192867 h 2192867"/>
              <a:gd name="connsiteX4" fmla="*/ 2095500 w 2095500"/>
              <a:gd name="connsiteY4" fmla="*/ 1502834 h 2192867"/>
              <a:gd name="connsiteX5" fmla="*/ 1833033 w 2095500"/>
              <a:gd name="connsiteY5" fmla="*/ 321734 h 2192867"/>
              <a:gd name="connsiteX6" fmla="*/ 889000 w 2095500"/>
              <a:gd name="connsiteY6" fmla="*/ 0 h 2192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95500" h="2192867">
                <a:moveTo>
                  <a:pt x="889000" y="0"/>
                </a:moveTo>
                <a:lnTo>
                  <a:pt x="0" y="690034"/>
                </a:lnTo>
                <a:lnTo>
                  <a:pt x="148166" y="1803400"/>
                </a:lnTo>
                <a:lnTo>
                  <a:pt x="1206500" y="2192867"/>
                </a:lnTo>
                <a:lnTo>
                  <a:pt x="2095500" y="1502834"/>
                </a:lnTo>
                <a:lnTo>
                  <a:pt x="1833033" y="321734"/>
                </a:lnTo>
                <a:lnTo>
                  <a:pt x="889000" y="0"/>
                </a:lnTo>
                <a:close/>
              </a:path>
            </a:pathLst>
          </a:custGeom>
          <a:noFill/>
          <a:ln w="2222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標題 22">
            <a:extLst>
              <a:ext uri="{FF2B5EF4-FFF2-40B4-BE49-F238E27FC236}">
                <a16:creationId xmlns:a16="http://schemas.microsoft.com/office/drawing/2014/main" id="{3851CD1E-8037-4C3B-D89A-8BB0433A7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六邊形、平行線，求內角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CEEB7751-993F-9058-CC83-7E99352B29AD}"/>
              </a:ext>
            </a:extLst>
          </p:cNvPr>
          <p:cNvSpPr txBox="1"/>
          <p:nvPr/>
        </p:nvSpPr>
        <p:spPr>
          <a:xfrm>
            <a:off x="229612" y="846371"/>
            <a:ext cx="11988765" cy="1421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如圖，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P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點在六邊形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ABCDEF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內部，且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AP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//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AP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//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EF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。若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FAB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= 118</a:t>
            </a:r>
            <a:r>
              <a:rPr lang="en-US" altLang="zh-TW" sz="2000" b="1" baseline="50000" dirty="0">
                <a:latin typeface="+mj-lt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o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BCD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= 115</a:t>
            </a:r>
            <a:r>
              <a:rPr lang="en-US" altLang="zh-TW" sz="2000" b="1" baseline="50000" dirty="0">
                <a:latin typeface="+mj-lt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o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</a:b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DEF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= 123</a:t>
            </a:r>
            <a:r>
              <a:rPr lang="en-US" altLang="zh-TW" sz="2000" b="1" baseline="50000" dirty="0">
                <a:latin typeface="+mj-lt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o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，則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D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的度數為何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?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</a:b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118   (B) 119   (C) 122   (D) 123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                                     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109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特招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麗山高中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cxnSp>
        <p:nvCxnSpPr>
          <p:cNvPr id="3" name="直線接點 2">
            <a:extLst>
              <a:ext uri="{FF2B5EF4-FFF2-40B4-BE49-F238E27FC236}">
                <a16:creationId xmlns:a16="http://schemas.microsoft.com/office/drawing/2014/main" id="{3F8736C3-E6C4-8592-8A97-12993B79DE39}"/>
              </a:ext>
            </a:extLst>
          </p:cNvPr>
          <p:cNvCxnSpPr/>
          <p:nvPr/>
        </p:nvCxnSpPr>
        <p:spPr>
          <a:xfrm>
            <a:off x="4781551" y="990600"/>
            <a:ext cx="372533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線接點 3">
            <a:extLst>
              <a:ext uri="{FF2B5EF4-FFF2-40B4-BE49-F238E27FC236}">
                <a16:creationId xmlns:a16="http://schemas.microsoft.com/office/drawing/2014/main" id="{03FCA809-2ECE-43BF-FFC2-548A12A7F852}"/>
              </a:ext>
            </a:extLst>
          </p:cNvPr>
          <p:cNvCxnSpPr/>
          <p:nvPr/>
        </p:nvCxnSpPr>
        <p:spPr>
          <a:xfrm>
            <a:off x="5401735" y="990600"/>
            <a:ext cx="372533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接點 4">
            <a:extLst>
              <a:ext uri="{FF2B5EF4-FFF2-40B4-BE49-F238E27FC236}">
                <a16:creationId xmlns:a16="http://schemas.microsoft.com/office/drawing/2014/main" id="{C2A41D06-6A18-02C1-DCFC-0C15EF52CAFF}"/>
              </a:ext>
            </a:extLst>
          </p:cNvPr>
          <p:cNvCxnSpPr/>
          <p:nvPr/>
        </p:nvCxnSpPr>
        <p:spPr>
          <a:xfrm>
            <a:off x="5965825" y="990600"/>
            <a:ext cx="372533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文字方塊 39">
            <a:extLst>
              <a:ext uri="{FF2B5EF4-FFF2-40B4-BE49-F238E27FC236}">
                <a16:creationId xmlns:a16="http://schemas.microsoft.com/office/drawing/2014/main" id="{C73E72E0-965C-F8F9-E4FF-A2B1DAE0DC9D}"/>
              </a:ext>
            </a:extLst>
          </p:cNvPr>
          <p:cNvSpPr txBox="1"/>
          <p:nvPr/>
        </p:nvSpPr>
        <p:spPr>
          <a:xfrm>
            <a:off x="640447" y="4337216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41" name="文字方塊 40">
            <a:extLst>
              <a:ext uri="{FF2B5EF4-FFF2-40B4-BE49-F238E27FC236}">
                <a16:creationId xmlns:a16="http://schemas.microsoft.com/office/drawing/2014/main" id="{DFFD671E-7D62-8CDF-041B-DCBF3B3F3AFF}"/>
              </a:ext>
            </a:extLst>
          </p:cNvPr>
          <p:cNvSpPr txBox="1"/>
          <p:nvPr/>
        </p:nvSpPr>
        <p:spPr>
          <a:xfrm>
            <a:off x="1844830" y="4794170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CD1B7282-2562-2721-397F-7F73AE7C95FD}"/>
              </a:ext>
            </a:extLst>
          </p:cNvPr>
          <p:cNvSpPr txBox="1"/>
          <p:nvPr/>
        </p:nvSpPr>
        <p:spPr>
          <a:xfrm>
            <a:off x="2864428" y="3967884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43" name="文字方塊 42">
            <a:extLst>
              <a:ext uri="{FF2B5EF4-FFF2-40B4-BE49-F238E27FC236}">
                <a16:creationId xmlns:a16="http://schemas.microsoft.com/office/drawing/2014/main" id="{3500D3E4-F32E-A928-6B56-C861AA26467F}"/>
              </a:ext>
            </a:extLst>
          </p:cNvPr>
          <p:cNvSpPr txBox="1"/>
          <p:nvPr/>
        </p:nvSpPr>
        <p:spPr>
          <a:xfrm>
            <a:off x="2610110" y="2717770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D</a:t>
            </a:r>
            <a:endParaRPr lang="zh-TW" altLang="en-US" b="1" i="1" dirty="0"/>
          </a:p>
        </p:txBody>
      </p:sp>
      <p:sp>
        <p:nvSpPr>
          <p:cNvPr id="45" name="文字方塊 44">
            <a:extLst>
              <a:ext uri="{FF2B5EF4-FFF2-40B4-BE49-F238E27FC236}">
                <a16:creationId xmlns:a16="http://schemas.microsoft.com/office/drawing/2014/main" id="{98343EE8-B01F-E722-531C-23212FA58708}"/>
              </a:ext>
            </a:extLst>
          </p:cNvPr>
          <p:cNvSpPr txBox="1"/>
          <p:nvPr/>
        </p:nvSpPr>
        <p:spPr>
          <a:xfrm>
            <a:off x="1527119" y="2309218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E</a:t>
            </a:r>
            <a:endParaRPr lang="zh-TW" altLang="en-US" b="1" i="1" dirty="0"/>
          </a:p>
        </p:txBody>
      </p:sp>
      <p:cxnSp>
        <p:nvCxnSpPr>
          <p:cNvPr id="2" name="直線接點 1">
            <a:extLst>
              <a:ext uri="{FF2B5EF4-FFF2-40B4-BE49-F238E27FC236}">
                <a16:creationId xmlns:a16="http://schemas.microsoft.com/office/drawing/2014/main" id="{B1610E80-6056-732B-C8BB-1A115F264C28}"/>
              </a:ext>
            </a:extLst>
          </p:cNvPr>
          <p:cNvCxnSpPr/>
          <p:nvPr/>
        </p:nvCxnSpPr>
        <p:spPr>
          <a:xfrm>
            <a:off x="6579658" y="990601"/>
            <a:ext cx="372533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手繪多邊形: 圖案 10">
            <a:extLst>
              <a:ext uri="{FF2B5EF4-FFF2-40B4-BE49-F238E27FC236}">
                <a16:creationId xmlns:a16="http://schemas.microsoft.com/office/drawing/2014/main" id="{E3C4068B-919E-56C2-3D9A-A0BC9FA243C2}"/>
              </a:ext>
            </a:extLst>
          </p:cNvPr>
          <p:cNvSpPr/>
          <p:nvPr/>
        </p:nvSpPr>
        <p:spPr>
          <a:xfrm>
            <a:off x="1800380" y="3786058"/>
            <a:ext cx="1092200" cy="359833"/>
          </a:xfrm>
          <a:custGeom>
            <a:avLst/>
            <a:gdLst>
              <a:gd name="connsiteX0" fmla="*/ 0 w 1092200"/>
              <a:gd name="connsiteY0" fmla="*/ 0 h 359833"/>
              <a:gd name="connsiteX1" fmla="*/ 1092200 w 1092200"/>
              <a:gd name="connsiteY1" fmla="*/ 359833 h 359833"/>
              <a:gd name="connsiteX2" fmla="*/ 1092200 w 1092200"/>
              <a:gd name="connsiteY2" fmla="*/ 359833 h 359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92200" h="359833">
                <a:moveTo>
                  <a:pt x="0" y="0"/>
                </a:moveTo>
                <a:lnTo>
                  <a:pt x="1092200" y="359833"/>
                </a:lnTo>
                <a:lnTo>
                  <a:pt x="1092200" y="359833"/>
                </a:lnTo>
              </a:path>
            </a:pathLst>
          </a:custGeom>
          <a:noFill/>
          <a:ln w="2222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0D2E2C52-4FAD-6474-9630-31331474FD07}"/>
              </a:ext>
            </a:extLst>
          </p:cNvPr>
          <p:cNvSpPr txBox="1"/>
          <p:nvPr/>
        </p:nvSpPr>
        <p:spPr>
          <a:xfrm>
            <a:off x="477464" y="3124452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F</a:t>
            </a:r>
            <a:endParaRPr lang="zh-TW" altLang="en-US" b="1" i="1" dirty="0"/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B3139587-9B36-7CD4-B29D-5705D3BCE73B}"/>
              </a:ext>
            </a:extLst>
          </p:cNvPr>
          <p:cNvSpPr txBox="1"/>
          <p:nvPr/>
        </p:nvSpPr>
        <p:spPr>
          <a:xfrm>
            <a:off x="1666498" y="3796770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P</a:t>
            </a:r>
            <a:endParaRPr lang="zh-TW" altLang="en-US" b="1" i="1" dirty="0"/>
          </a:p>
        </p:txBody>
      </p:sp>
      <p:sp>
        <p:nvSpPr>
          <p:cNvPr id="16" name="手繪多邊形: 圖案 15">
            <a:extLst>
              <a:ext uri="{FF2B5EF4-FFF2-40B4-BE49-F238E27FC236}">
                <a16:creationId xmlns:a16="http://schemas.microsoft.com/office/drawing/2014/main" id="{7330650D-2988-9CCC-8174-84BB5A1EA7F6}"/>
              </a:ext>
            </a:extLst>
          </p:cNvPr>
          <p:cNvSpPr/>
          <p:nvPr/>
        </p:nvSpPr>
        <p:spPr>
          <a:xfrm>
            <a:off x="787399" y="2646797"/>
            <a:ext cx="902703" cy="695843"/>
          </a:xfrm>
          <a:custGeom>
            <a:avLst/>
            <a:gdLst>
              <a:gd name="connsiteX0" fmla="*/ 0 w 889000"/>
              <a:gd name="connsiteY0" fmla="*/ 680720 h 680720"/>
              <a:gd name="connsiteX1" fmla="*/ 889000 w 889000"/>
              <a:gd name="connsiteY1" fmla="*/ 0 h 680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89000" h="680720">
                <a:moveTo>
                  <a:pt x="0" y="680720"/>
                </a:moveTo>
                <a:lnTo>
                  <a:pt x="889000" y="0"/>
                </a:lnTo>
              </a:path>
            </a:pathLst>
          </a:custGeom>
          <a:noFill/>
          <a:ln w="38100">
            <a:solidFill>
              <a:srgbClr val="FF600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手繪多邊形: 圖案 17">
            <a:extLst>
              <a:ext uri="{FF2B5EF4-FFF2-40B4-BE49-F238E27FC236}">
                <a16:creationId xmlns:a16="http://schemas.microsoft.com/office/drawing/2014/main" id="{FF760647-0C90-7455-E82B-8D5B32274131}"/>
              </a:ext>
            </a:extLst>
          </p:cNvPr>
          <p:cNvSpPr/>
          <p:nvPr/>
        </p:nvSpPr>
        <p:spPr>
          <a:xfrm>
            <a:off x="1990603" y="4154788"/>
            <a:ext cx="891695" cy="684049"/>
          </a:xfrm>
          <a:custGeom>
            <a:avLst/>
            <a:gdLst>
              <a:gd name="connsiteX0" fmla="*/ 0 w 889000"/>
              <a:gd name="connsiteY0" fmla="*/ 680720 h 680720"/>
              <a:gd name="connsiteX1" fmla="*/ 889000 w 889000"/>
              <a:gd name="connsiteY1" fmla="*/ 0 h 680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89000" h="680720">
                <a:moveTo>
                  <a:pt x="0" y="680720"/>
                </a:moveTo>
                <a:lnTo>
                  <a:pt x="889000" y="0"/>
                </a:lnTo>
              </a:path>
            </a:pathLst>
          </a:custGeom>
          <a:noFill/>
          <a:ln w="38100">
            <a:solidFill>
              <a:srgbClr val="FF600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5" name="直線接點 24">
            <a:extLst>
              <a:ext uri="{FF2B5EF4-FFF2-40B4-BE49-F238E27FC236}">
                <a16:creationId xmlns:a16="http://schemas.microsoft.com/office/drawing/2014/main" id="{A60A4424-7781-F15D-5210-23F34FB25DB2}"/>
              </a:ext>
            </a:extLst>
          </p:cNvPr>
          <p:cNvCxnSpPr>
            <a:cxnSpLocks/>
          </p:cNvCxnSpPr>
          <p:nvPr/>
        </p:nvCxnSpPr>
        <p:spPr>
          <a:xfrm flipV="1">
            <a:off x="942707" y="3793852"/>
            <a:ext cx="855133" cy="656167"/>
          </a:xfrm>
          <a:prstGeom prst="line">
            <a:avLst/>
          </a:prstGeom>
          <a:ln w="3810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手繪多邊形: 圖案 26">
            <a:extLst>
              <a:ext uri="{FF2B5EF4-FFF2-40B4-BE49-F238E27FC236}">
                <a16:creationId xmlns:a16="http://schemas.microsoft.com/office/drawing/2014/main" id="{C7CC99E6-19D4-7B74-4CE6-52AEA7692933}"/>
              </a:ext>
            </a:extLst>
          </p:cNvPr>
          <p:cNvSpPr/>
          <p:nvPr/>
        </p:nvSpPr>
        <p:spPr>
          <a:xfrm>
            <a:off x="1693333" y="2645833"/>
            <a:ext cx="1193800" cy="1507067"/>
          </a:xfrm>
          <a:custGeom>
            <a:avLst/>
            <a:gdLst>
              <a:gd name="connsiteX0" fmla="*/ 0 w 1193800"/>
              <a:gd name="connsiteY0" fmla="*/ 0 h 1507067"/>
              <a:gd name="connsiteX1" fmla="*/ 939800 w 1193800"/>
              <a:gd name="connsiteY1" fmla="*/ 325967 h 1507067"/>
              <a:gd name="connsiteX2" fmla="*/ 1193800 w 1193800"/>
              <a:gd name="connsiteY2" fmla="*/ 1507067 h 1507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93800" h="1507067">
                <a:moveTo>
                  <a:pt x="0" y="0"/>
                </a:moveTo>
                <a:lnTo>
                  <a:pt x="939800" y="325967"/>
                </a:lnTo>
                <a:lnTo>
                  <a:pt x="1193800" y="1507067"/>
                </a:lnTo>
              </a:path>
            </a:pathLst>
          </a:custGeom>
          <a:noFill/>
          <a:ln w="50800">
            <a:solidFill>
              <a:srgbClr val="3399FF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96" name="群組 95">
            <a:extLst>
              <a:ext uri="{FF2B5EF4-FFF2-40B4-BE49-F238E27FC236}">
                <a16:creationId xmlns:a16="http://schemas.microsoft.com/office/drawing/2014/main" id="{E9BE810E-909A-8010-D505-C6166A3474F3}"/>
              </a:ext>
            </a:extLst>
          </p:cNvPr>
          <p:cNvGrpSpPr/>
          <p:nvPr/>
        </p:nvGrpSpPr>
        <p:grpSpPr>
          <a:xfrm>
            <a:off x="223691" y="4978836"/>
            <a:ext cx="11994686" cy="1775125"/>
            <a:chOff x="223691" y="4978836"/>
            <a:chExt cx="11994686" cy="1775125"/>
          </a:xfrm>
        </p:grpSpPr>
        <p:sp>
          <p:nvSpPr>
            <p:cNvPr id="95" name="弧形 94">
              <a:extLst>
                <a:ext uri="{FF2B5EF4-FFF2-40B4-BE49-F238E27FC236}">
                  <a16:creationId xmlns:a16="http://schemas.microsoft.com/office/drawing/2014/main" id="{FA120247-C529-2ED7-9F33-159BB9578BE9}"/>
                </a:ext>
              </a:extLst>
            </p:cNvPr>
            <p:cNvSpPr/>
            <p:nvPr/>
          </p:nvSpPr>
          <p:spPr>
            <a:xfrm>
              <a:off x="6502221" y="5845176"/>
              <a:ext cx="175052" cy="175052"/>
            </a:xfrm>
            <a:prstGeom prst="arc">
              <a:avLst>
                <a:gd name="adj1" fmla="val 5938144"/>
                <a:gd name="adj2" fmla="val 14673309"/>
              </a:avLst>
            </a:prstGeom>
            <a:solidFill>
              <a:schemeClr val="bg1">
                <a:lumMod val="85000"/>
              </a:schemeClr>
            </a:solidFill>
            <a:ln w="127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4" name="弧形 93">
              <a:extLst>
                <a:ext uri="{FF2B5EF4-FFF2-40B4-BE49-F238E27FC236}">
                  <a16:creationId xmlns:a16="http://schemas.microsoft.com/office/drawing/2014/main" id="{63F6E925-5651-68A0-118D-D70EC25D7A10}"/>
                </a:ext>
              </a:extLst>
            </p:cNvPr>
            <p:cNvSpPr/>
            <p:nvPr/>
          </p:nvSpPr>
          <p:spPr>
            <a:xfrm>
              <a:off x="5896646" y="5947282"/>
              <a:ext cx="163005" cy="163005"/>
            </a:xfrm>
            <a:prstGeom prst="arc">
              <a:avLst>
                <a:gd name="adj1" fmla="val 17850027"/>
                <a:gd name="adj2" fmla="val 5958803"/>
              </a:avLst>
            </a:prstGeom>
            <a:solidFill>
              <a:schemeClr val="bg1">
                <a:lumMod val="85000"/>
              </a:schemeClr>
            </a:solidFill>
            <a:ln w="127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8" name="文字方塊 27">
              <a:extLst>
                <a:ext uri="{FF2B5EF4-FFF2-40B4-BE49-F238E27FC236}">
                  <a16:creationId xmlns:a16="http://schemas.microsoft.com/office/drawing/2014/main" id="{DD0456EB-916B-B09D-EE0B-4400A60A7710}"/>
                </a:ext>
              </a:extLst>
            </p:cNvPr>
            <p:cNvSpPr txBox="1"/>
            <p:nvPr/>
          </p:nvSpPr>
          <p:spPr>
            <a:xfrm>
              <a:off x="9681654" y="6415407"/>
              <a:ext cx="2536723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140</a:t>
              </a:r>
              <a:r>
                <a:rPr lang="en-US" altLang="zh-TW" sz="1600" b="1" baseline="400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o</a:t>
              </a:r>
              <a:endParaRPr lang="zh-TW" altLang="en-US" sz="1600" baseline="40000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  <p:cxnSp>
          <p:nvCxnSpPr>
            <p:cNvPr id="54" name="直線接點 53">
              <a:extLst>
                <a:ext uri="{FF2B5EF4-FFF2-40B4-BE49-F238E27FC236}">
                  <a16:creationId xmlns:a16="http://schemas.microsoft.com/office/drawing/2014/main" id="{C85B2D53-5B5A-9AC0-2275-87E619C4DFE5}"/>
                </a:ext>
              </a:extLst>
            </p:cNvPr>
            <p:cNvCxnSpPr>
              <a:cxnSpLocks/>
            </p:cNvCxnSpPr>
            <p:nvPr/>
          </p:nvCxnSpPr>
          <p:spPr>
            <a:xfrm>
              <a:off x="318177" y="5640758"/>
              <a:ext cx="4835907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文字方塊 54">
              <a:extLst>
                <a:ext uri="{FF2B5EF4-FFF2-40B4-BE49-F238E27FC236}">
                  <a16:creationId xmlns:a16="http://schemas.microsoft.com/office/drawing/2014/main" id="{AFD9F53A-8D21-1D2F-8D1E-F745BAED4930}"/>
                </a:ext>
              </a:extLst>
            </p:cNvPr>
            <p:cNvSpPr txBox="1"/>
            <p:nvPr/>
          </p:nvSpPr>
          <p:spPr>
            <a:xfrm>
              <a:off x="649361" y="5249912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56" name="矩形 55">
              <a:extLst>
                <a:ext uri="{FF2B5EF4-FFF2-40B4-BE49-F238E27FC236}">
                  <a16:creationId xmlns:a16="http://schemas.microsoft.com/office/drawing/2014/main" id="{980E1D83-634D-D3F7-AC8D-A5CC10E617AA}"/>
                </a:ext>
              </a:extLst>
            </p:cNvPr>
            <p:cNvSpPr/>
            <p:nvPr/>
          </p:nvSpPr>
          <p:spPr>
            <a:xfrm>
              <a:off x="337228" y="5287203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3" name="文字方塊 72">
              <a:extLst>
                <a:ext uri="{FF2B5EF4-FFF2-40B4-BE49-F238E27FC236}">
                  <a16:creationId xmlns:a16="http://schemas.microsoft.com/office/drawing/2014/main" id="{9350F559-E6A9-63A4-7ADF-D7C14ED6C3E5}"/>
                </a:ext>
              </a:extLst>
            </p:cNvPr>
            <p:cNvSpPr txBox="1"/>
            <p:nvPr/>
          </p:nvSpPr>
          <p:spPr>
            <a:xfrm>
              <a:off x="223691" y="5666811"/>
              <a:ext cx="4741714" cy="394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如圖，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L </a:t>
              </a:r>
              <a:r>
                <a:rPr lang="en-US" altLang="zh-TW" b="1" dirty="0">
                  <a:ea typeface="微軟正黑體" panose="020B0604030504040204" pitchFamily="34" charset="-120"/>
                </a:rPr>
                <a:t>//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M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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ABC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是正三角形，則 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</a:t>
              </a:r>
              <a:r>
                <a:rPr lang="en-US" altLang="zh-TW" b="1" dirty="0">
                  <a:ea typeface="微軟正黑體" panose="020B0604030504040204" pitchFamily="34" charset="-120"/>
                </a:rPr>
                <a:t>1 = ?</a:t>
              </a:r>
              <a:endParaRPr lang="en-US" altLang="zh-TW" b="1" baseline="50000" dirty="0">
                <a:latin typeface="+mj-lt"/>
                <a:ea typeface="微軟正黑體" panose="020B0604030504040204" pitchFamily="34" charset="-120"/>
              </a:endParaRPr>
            </a:p>
          </p:txBody>
        </p:sp>
        <p:sp>
          <p:nvSpPr>
            <p:cNvPr id="77" name="等腰三角形 76">
              <a:extLst>
                <a:ext uri="{FF2B5EF4-FFF2-40B4-BE49-F238E27FC236}">
                  <a16:creationId xmlns:a16="http://schemas.microsoft.com/office/drawing/2014/main" id="{CA61C9F1-A3C8-A797-2506-76C0458EDBA9}"/>
                </a:ext>
              </a:extLst>
            </p:cNvPr>
            <p:cNvSpPr/>
            <p:nvPr/>
          </p:nvSpPr>
          <p:spPr>
            <a:xfrm>
              <a:off x="5697123" y="5453069"/>
              <a:ext cx="1225550" cy="1056509"/>
            </a:xfrm>
            <a:prstGeom prst="triangle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79" name="直線接點 78">
              <a:extLst>
                <a:ext uri="{FF2B5EF4-FFF2-40B4-BE49-F238E27FC236}">
                  <a16:creationId xmlns:a16="http://schemas.microsoft.com/office/drawing/2014/main" id="{324EB798-7C95-1C6A-792B-B6E341FF4C96}"/>
                </a:ext>
              </a:extLst>
            </p:cNvPr>
            <p:cNvCxnSpPr/>
            <p:nvPr/>
          </p:nvCxnSpPr>
          <p:spPr>
            <a:xfrm flipH="1">
              <a:off x="6449598" y="5287203"/>
              <a:ext cx="244475" cy="1446364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直線接點 79">
              <a:extLst>
                <a:ext uri="{FF2B5EF4-FFF2-40B4-BE49-F238E27FC236}">
                  <a16:creationId xmlns:a16="http://schemas.microsoft.com/office/drawing/2014/main" id="{22C81D67-08BB-F9DA-537E-8F88CD92AA43}"/>
                </a:ext>
              </a:extLst>
            </p:cNvPr>
            <p:cNvCxnSpPr/>
            <p:nvPr/>
          </p:nvCxnSpPr>
          <p:spPr>
            <a:xfrm flipH="1">
              <a:off x="5855873" y="5287203"/>
              <a:ext cx="244475" cy="1446364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文字方塊 80">
              <a:extLst>
                <a:ext uri="{FF2B5EF4-FFF2-40B4-BE49-F238E27FC236}">
                  <a16:creationId xmlns:a16="http://schemas.microsoft.com/office/drawing/2014/main" id="{8F644B42-4577-0602-76DF-5CC05A9B7479}"/>
                </a:ext>
              </a:extLst>
            </p:cNvPr>
            <p:cNvSpPr txBox="1"/>
            <p:nvPr/>
          </p:nvSpPr>
          <p:spPr>
            <a:xfrm>
              <a:off x="6178233" y="5155852"/>
              <a:ext cx="482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A</a:t>
              </a:r>
              <a:endParaRPr lang="zh-TW" altLang="en-US" sz="1600" b="1" i="1" dirty="0"/>
            </a:p>
          </p:txBody>
        </p:sp>
        <p:sp>
          <p:nvSpPr>
            <p:cNvPr id="82" name="文字方塊 81">
              <a:extLst>
                <a:ext uri="{FF2B5EF4-FFF2-40B4-BE49-F238E27FC236}">
                  <a16:creationId xmlns:a16="http://schemas.microsoft.com/office/drawing/2014/main" id="{69960EF6-2CCC-97F0-10C9-DC2ADA812C33}"/>
                </a:ext>
              </a:extLst>
            </p:cNvPr>
            <p:cNvSpPr txBox="1"/>
            <p:nvPr/>
          </p:nvSpPr>
          <p:spPr>
            <a:xfrm>
              <a:off x="5373273" y="6340301"/>
              <a:ext cx="482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B</a:t>
              </a:r>
              <a:endParaRPr lang="zh-TW" altLang="en-US" sz="1600" b="1" i="1" dirty="0"/>
            </a:p>
          </p:txBody>
        </p:sp>
        <p:sp>
          <p:nvSpPr>
            <p:cNvPr id="83" name="文字方塊 82">
              <a:extLst>
                <a:ext uri="{FF2B5EF4-FFF2-40B4-BE49-F238E27FC236}">
                  <a16:creationId xmlns:a16="http://schemas.microsoft.com/office/drawing/2014/main" id="{42E96AE0-8C0D-1FEA-7720-357EEF5B313D}"/>
                </a:ext>
              </a:extLst>
            </p:cNvPr>
            <p:cNvSpPr txBox="1"/>
            <p:nvPr/>
          </p:nvSpPr>
          <p:spPr>
            <a:xfrm>
              <a:off x="6879344" y="6377722"/>
              <a:ext cx="482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C</a:t>
              </a:r>
              <a:endParaRPr lang="zh-TW" altLang="en-US" sz="1600" b="1" i="1" dirty="0"/>
            </a:p>
          </p:txBody>
        </p:sp>
        <p:sp>
          <p:nvSpPr>
            <p:cNvPr id="84" name="文字方塊 83">
              <a:extLst>
                <a:ext uri="{FF2B5EF4-FFF2-40B4-BE49-F238E27FC236}">
                  <a16:creationId xmlns:a16="http://schemas.microsoft.com/office/drawing/2014/main" id="{0F25FCA3-2810-ABB9-D6D2-E7E56DE16F05}"/>
                </a:ext>
              </a:extLst>
            </p:cNvPr>
            <p:cNvSpPr txBox="1"/>
            <p:nvPr/>
          </p:nvSpPr>
          <p:spPr>
            <a:xfrm>
              <a:off x="5978361" y="4994225"/>
              <a:ext cx="482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L</a:t>
              </a:r>
              <a:endParaRPr lang="zh-TW" altLang="en-US" sz="1600" b="1" i="1" dirty="0"/>
            </a:p>
          </p:txBody>
        </p: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4465852D-AD41-42E3-0909-F18563573B67}"/>
                </a:ext>
              </a:extLst>
            </p:cNvPr>
            <p:cNvSpPr txBox="1"/>
            <p:nvPr/>
          </p:nvSpPr>
          <p:spPr>
            <a:xfrm>
              <a:off x="6560723" y="4978836"/>
              <a:ext cx="482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M</a:t>
              </a:r>
              <a:endParaRPr lang="zh-TW" altLang="en-US" sz="1600" b="1" i="1" dirty="0"/>
            </a:p>
          </p:txBody>
        </p:sp>
        <p:sp>
          <p:nvSpPr>
            <p:cNvPr id="86" name="文字方塊 85">
              <a:extLst>
                <a:ext uri="{FF2B5EF4-FFF2-40B4-BE49-F238E27FC236}">
                  <a16:creationId xmlns:a16="http://schemas.microsoft.com/office/drawing/2014/main" id="{511BD029-B215-D238-C29A-D9456F664454}"/>
                </a:ext>
              </a:extLst>
            </p:cNvPr>
            <p:cNvSpPr txBox="1"/>
            <p:nvPr/>
          </p:nvSpPr>
          <p:spPr>
            <a:xfrm>
              <a:off x="5909628" y="6020228"/>
              <a:ext cx="61160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dirty="0"/>
                <a:t>160</a:t>
              </a:r>
              <a:r>
                <a:rPr lang="en-US" altLang="zh-TW" sz="1600" b="1" baseline="40000" dirty="0">
                  <a:latin typeface="+mj-lt"/>
                </a:rPr>
                <a:t>o</a:t>
              </a:r>
              <a:endParaRPr lang="zh-TW" altLang="en-US" sz="1600" b="1" baseline="40000" dirty="0">
                <a:latin typeface="+mj-lt"/>
              </a:endParaRPr>
            </a:p>
          </p:txBody>
        </p:sp>
        <p:sp>
          <p:nvSpPr>
            <p:cNvPr id="87" name="文字方塊 86">
              <a:extLst>
                <a:ext uri="{FF2B5EF4-FFF2-40B4-BE49-F238E27FC236}">
                  <a16:creationId xmlns:a16="http://schemas.microsoft.com/office/drawing/2014/main" id="{F407BD4E-DD47-FAED-A83B-C2390CBB4C94}"/>
                </a:ext>
              </a:extLst>
            </p:cNvPr>
            <p:cNvSpPr txBox="1"/>
            <p:nvPr/>
          </p:nvSpPr>
          <p:spPr>
            <a:xfrm>
              <a:off x="6296889" y="5752703"/>
              <a:ext cx="61160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dirty="0"/>
                <a:t>1</a:t>
              </a:r>
              <a:endParaRPr lang="zh-TW" altLang="en-US" sz="1600" b="1" baseline="40000" dirty="0">
                <a:latin typeface="+mj-lt"/>
              </a:endParaRPr>
            </a:p>
          </p:txBody>
        </p:sp>
      </p:grpSp>
      <p:grpSp>
        <p:nvGrpSpPr>
          <p:cNvPr id="8" name="群組 7">
            <a:extLst>
              <a:ext uri="{FF2B5EF4-FFF2-40B4-BE49-F238E27FC236}">
                <a16:creationId xmlns:a16="http://schemas.microsoft.com/office/drawing/2014/main" id="{48B6AC33-9EFC-2E9E-33BD-977237A6A5CA}"/>
              </a:ext>
            </a:extLst>
          </p:cNvPr>
          <p:cNvGrpSpPr/>
          <p:nvPr/>
        </p:nvGrpSpPr>
        <p:grpSpPr>
          <a:xfrm>
            <a:off x="8844975" y="2323845"/>
            <a:ext cx="3164770" cy="2192866"/>
            <a:chOff x="8859947" y="2422413"/>
            <a:chExt cx="3164770" cy="2192866"/>
          </a:xfrm>
        </p:grpSpPr>
        <p:grpSp>
          <p:nvGrpSpPr>
            <p:cNvPr id="61" name="群組 60">
              <a:extLst>
                <a:ext uri="{FF2B5EF4-FFF2-40B4-BE49-F238E27FC236}">
                  <a16:creationId xmlns:a16="http://schemas.microsoft.com/office/drawing/2014/main" id="{00420A48-9B7C-B4D3-2832-06778AA03DF1}"/>
                </a:ext>
              </a:extLst>
            </p:cNvPr>
            <p:cNvGrpSpPr/>
            <p:nvPr/>
          </p:nvGrpSpPr>
          <p:grpSpPr>
            <a:xfrm>
              <a:off x="8859947" y="2422413"/>
              <a:ext cx="3164770" cy="2192866"/>
              <a:chOff x="6417120" y="2106068"/>
              <a:chExt cx="3164770" cy="2192866"/>
            </a:xfrm>
          </p:grpSpPr>
          <p:sp>
            <p:nvSpPr>
              <p:cNvPr id="39" name="矩形: 圓角 38">
                <a:extLst>
                  <a:ext uri="{FF2B5EF4-FFF2-40B4-BE49-F238E27FC236}">
                    <a16:creationId xmlns:a16="http://schemas.microsoft.com/office/drawing/2014/main" id="{B2D6927A-CC43-F470-E750-C0223CEC2E01}"/>
                  </a:ext>
                </a:extLst>
              </p:cNvPr>
              <p:cNvSpPr/>
              <p:nvPr/>
            </p:nvSpPr>
            <p:spPr>
              <a:xfrm>
                <a:off x="6417120" y="2106068"/>
                <a:ext cx="3164770" cy="2192866"/>
              </a:xfrm>
              <a:prstGeom prst="roundRect">
                <a:avLst>
                  <a:gd name="adj" fmla="val 10219"/>
                </a:avLst>
              </a:prstGeom>
              <a:solidFill>
                <a:srgbClr val="FFFFCC"/>
              </a:solidFill>
              <a:ln w="12700">
                <a:solidFill>
                  <a:srgbClr val="FF6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08000" tIns="144000" rIns="0" bIns="180000" rtlCol="0" anchor="b" anchorCtr="0"/>
              <a:lstStyle/>
              <a:p>
                <a:pPr>
                  <a:lnSpc>
                    <a:spcPct val="130000"/>
                  </a:lnSpc>
                </a:pPr>
                <a:r>
                  <a:rPr lang="zh-TW" altLang="en-US" sz="1600" b="1" dirty="0">
                    <a:solidFill>
                      <a:schemeClr val="tx1"/>
                    </a:solidFill>
                    <a:ea typeface="微軟正黑體" panose="020B0604030504040204" pitchFamily="34" charset="-120"/>
                    <a:sym typeface="Symbol" panose="05050102010706020507" pitchFamily="18" charset="2"/>
                  </a:rPr>
                  <a:t>   </a:t>
                </a:r>
                <a:r>
                  <a:rPr lang="en-US" altLang="zh-TW" sz="1600" b="1" dirty="0">
                    <a:solidFill>
                      <a:schemeClr val="tx1"/>
                    </a:solidFill>
                    <a:ea typeface="微軟正黑體" panose="020B0604030504040204" pitchFamily="34" charset="-120"/>
                    <a:sym typeface="Symbol" panose="05050102010706020507" pitchFamily="18" charset="2"/>
                  </a:rPr>
                  <a:t>1 + 2 + 3 = (3 – 1)  180</a:t>
                </a:r>
                <a:r>
                  <a:rPr lang="en-US" altLang="zh-TW" sz="1600" b="1" baseline="40000" dirty="0">
                    <a:solidFill>
                      <a:schemeClr val="tx1"/>
                    </a:solidFill>
                    <a:latin typeface="+mj-lt"/>
                    <a:ea typeface="微軟正黑體" panose="020B0604030504040204" pitchFamily="34" charset="-120"/>
                    <a:sym typeface="Symbol" panose="05050102010706020507" pitchFamily="18" charset="2"/>
                  </a:rPr>
                  <a:t>o</a:t>
                </a:r>
              </a:p>
            </p:txBody>
          </p:sp>
          <p:sp>
            <p:nvSpPr>
              <p:cNvPr id="46" name="文字方塊 45">
                <a:extLst>
                  <a:ext uri="{FF2B5EF4-FFF2-40B4-BE49-F238E27FC236}">
                    <a16:creationId xmlns:a16="http://schemas.microsoft.com/office/drawing/2014/main" id="{E04C78D7-51F2-40F2-8366-8813444E88AE}"/>
                  </a:ext>
                </a:extLst>
              </p:cNvPr>
              <p:cNvSpPr txBox="1"/>
              <p:nvPr/>
            </p:nvSpPr>
            <p:spPr>
              <a:xfrm>
                <a:off x="7136873" y="2897347"/>
                <a:ext cx="42962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zh-TW" altLang="en-US" sz="1600" b="1" i="1" dirty="0"/>
              </a:p>
            </p:txBody>
          </p:sp>
          <p:sp>
            <p:nvSpPr>
              <p:cNvPr id="47" name="文字方塊 46">
                <a:extLst>
                  <a:ext uri="{FF2B5EF4-FFF2-40B4-BE49-F238E27FC236}">
                    <a16:creationId xmlns:a16="http://schemas.microsoft.com/office/drawing/2014/main" id="{7B61F284-8167-BD75-C591-A4B848E632B1}"/>
                  </a:ext>
                </a:extLst>
              </p:cNvPr>
              <p:cNvSpPr txBox="1"/>
              <p:nvPr/>
            </p:nvSpPr>
            <p:spPr>
              <a:xfrm>
                <a:off x="8243602" y="2875696"/>
                <a:ext cx="42962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dirty="0"/>
                  <a:t>2</a:t>
                </a:r>
                <a:endParaRPr lang="zh-TW" altLang="en-US" sz="1600" b="1" dirty="0"/>
              </a:p>
            </p:txBody>
          </p:sp>
          <p:sp>
            <p:nvSpPr>
              <p:cNvPr id="51" name="文字方塊 50">
                <a:extLst>
                  <a:ext uri="{FF2B5EF4-FFF2-40B4-BE49-F238E27FC236}">
                    <a16:creationId xmlns:a16="http://schemas.microsoft.com/office/drawing/2014/main" id="{794BE4C9-3291-941A-AF9F-48CDB32EFB0B}"/>
                  </a:ext>
                </a:extLst>
              </p:cNvPr>
              <p:cNvSpPr txBox="1"/>
              <p:nvPr/>
            </p:nvSpPr>
            <p:spPr>
              <a:xfrm>
                <a:off x="7728326" y="2456043"/>
                <a:ext cx="42962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dirty="0"/>
                  <a:t>1</a:t>
                </a:r>
                <a:endParaRPr lang="zh-TW" altLang="en-US" sz="1600" b="1" dirty="0"/>
              </a:p>
            </p:txBody>
          </p:sp>
          <p:sp>
            <p:nvSpPr>
              <p:cNvPr id="53" name="文字方塊 52">
                <a:extLst>
                  <a:ext uri="{FF2B5EF4-FFF2-40B4-BE49-F238E27FC236}">
                    <a16:creationId xmlns:a16="http://schemas.microsoft.com/office/drawing/2014/main" id="{F5666D3A-C850-6CB9-3AA7-652906026A48}"/>
                  </a:ext>
                </a:extLst>
              </p:cNvPr>
              <p:cNvSpPr txBox="1"/>
              <p:nvPr/>
            </p:nvSpPr>
            <p:spPr>
              <a:xfrm>
                <a:off x="7718048" y="3263888"/>
                <a:ext cx="42962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dirty="0"/>
                  <a:t>3</a:t>
                </a:r>
                <a:endParaRPr lang="zh-TW" altLang="en-US" sz="1600" b="1" dirty="0"/>
              </a:p>
            </p:txBody>
          </p:sp>
          <p:cxnSp>
            <p:nvCxnSpPr>
              <p:cNvPr id="58" name="直線接點 57">
                <a:extLst>
                  <a:ext uri="{FF2B5EF4-FFF2-40B4-BE49-F238E27FC236}">
                    <a16:creationId xmlns:a16="http://schemas.microsoft.com/office/drawing/2014/main" id="{67AD1DF8-64D2-F1DF-5FDD-812FAE561D69}"/>
                  </a:ext>
                </a:extLst>
              </p:cNvPr>
              <p:cNvCxnSpPr/>
              <p:nvPr/>
            </p:nvCxnSpPr>
            <p:spPr>
              <a:xfrm>
                <a:off x="7150517" y="2516157"/>
                <a:ext cx="1698973" cy="0"/>
              </a:xfrm>
              <a:prstGeom prst="line">
                <a:avLst/>
              </a:prstGeom>
              <a:ln w="19050">
                <a:solidFill>
                  <a:srgbClr val="FF60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直線接點 58">
                <a:extLst>
                  <a:ext uri="{FF2B5EF4-FFF2-40B4-BE49-F238E27FC236}">
                    <a16:creationId xmlns:a16="http://schemas.microsoft.com/office/drawing/2014/main" id="{5C9415A5-1713-386F-125B-C2A272A4A1CC}"/>
                  </a:ext>
                </a:extLst>
              </p:cNvPr>
              <p:cNvCxnSpPr/>
              <p:nvPr/>
            </p:nvCxnSpPr>
            <p:spPr>
              <a:xfrm>
                <a:off x="7150517" y="3546765"/>
                <a:ext cx="1698973" cy="0"/>
              </a:xfrm>
              <a:prstGeom prst="line">
                <a:avLst/>
              </a:prstGeom>
              <a:ln w="19050">
                <a:solidFill>
                  <a:srgbClr val="FF60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" name="手繪多邊形: 圖案 6">
              <a:extLst>
                <a:ext uri="{FF2B5EF4-FFF2-40B4-BE49-F238E27FC236}">
                  <a16:creationId xmlns:a16="http://schemas.microsoft.com/office/drawing/2014/main" id="{71D9B938-2FE0-0E55-7FAB-A1FD72F4A3ED}"/>
                </a:ext>
              </a:extLst>
            </p:cNvPr>
            <p:cNvSpPr/>
            <p:nvPr/>
          </p:nvSpPr>
          <p:spPr>
            <a:xfrm>
              <a:off x="10358882" y="2832503"/>
              <a:ext cx="666750" cy="1030606"/>
            </a:xfrm>
            <a:custGeom>
              <a:avLst/>
              <a:gdLst>
                <a:gd name="connsiteX0" fmla="*/ 15875 w 666750"/>
                <a:gd name="connsiteY0" fmla="*/ 0 h 1019175"/>
                <a:gd name="connsiteX1" fmla="*/ 666750 w 666750"/>
                <a:gd name="connsiteY1" fmla="*/ 523875 h 1019175"/>
                <a:gd name="connsiteX2" fmla="*/ 0 w 666750"/>
                <a:gd name="connsiteY2" fmla="*/ 1019175 h 1019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66750" h="1019175">
                  <a:moveTo>
                    <a:pt x="15875" y="0"/>
                  </a:moveTo>
                  <a:lnTo>
                    <a:pt x="666750" y="523875"/>
                  </a:lnTo>
                  <a:lnTo>
                    <a:pt x="0" y="1019175"/>
                  </a:lnTo>
                </a:path>
              </a:pathLst>
            </a:cu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12" name="筆跡 11">
                <a:extLst>
                  <a:ext uri="{FF2B5EF4-FFF2-40B4-BE49-F238E27FC236}">
                    <a16:creationId xmlns:a16="http://schemas.microsoft.com/office/drawing/2014/main" id="{3C4DFCE0-DBDE-16AB-A8FA-3E5061503961}"/>
                  </a:ext>
                </a:extLst>
              </p14:cNvPr>
              <p14:cNvContentPartPr/>
              <p14:nvPr/>
            </p14:nvContentPartPr>
            <p14:xfrm>
              <a:off x="916920" y="2360160"/>
              <a:ext cx="2377800" cy="2605320"/>
            </p14:xfrm>
          </p:contentPart>
        </mc:Choice>
        <mc:Fallback>
          <p:pic>
            <p:nvPicPr>
              <p:cNvPr id="12" name="筆跡 11">
                <a:extLst>
                  <a:ext uri="{FF2B5EF4-FFF2-40B4-BE49-F238E27FC236}">
                    <a16:creationId xmlns:a16="http://schemas.microsoft.com/office/drawing/2014/main" id="{3C4DFCE0-DBDE-16AB-A8FA-3E506150396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07560" y="2350800"/>
                <a:ext cx="2396520" cy="2624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14" name="筆跡 13">
                <a:extLst>
                  <a:ext uri="{FF2B5EF4-FFF2-40B4-BE49-F238E27FC236}">
                    <a16:creationId xmlns:a16="http://schemas.microsoft.com/office/drawing/2014/main" id="{C3B667EA-1447-2838-4758-63DBC105AA1E}"/>
                  </a:ext>
                </a:extLst>
              </p14:cNvPr>
              <p14:cNvContentPartPr/>
              <p14:nvPr/>
            </p14:nvContentPartPr>
            <p14:xfrm>
              <a:off x="1102680" y="1904040"/>
              <a:ext cx="9982080" cy="2726280"/>
            </p14:xfrm>
          </p:contentPart>
        </mc:Choice>
        <mc:Fallback>
          <p:pic>
            <p:nvPicPr>
              <p:cNvPr id="14" name="筆跡 13">
                <a:extLst>
                  <a:ext uri="{FF2B5EF4-FFF2-40B4-BE49-F238E27FC236}">
                    <a16:creationId xmlns:a16="http://schemas.microsoft.com/office/drawing/2014/main" id="{C3B667EA-1447-2838-4758-63DBC105AA1E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93320" y="1894680"/>
                <a:ext cx="10000800" cy="2745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5" name="筆跡 14">
                <a:extLst>
                  <a:ext uri="{FF2B5EF4-FFF2-40B4-BE49-F238E27FC236}">
                    <a16:creationId xmlns:a16="http://schemas.microsoft.com/office/drawing/2014/main" id="{875FA8BA-6E99-330A-D273-4993D30E5469}"/>
                  </a:ext>
                </a:extLst>
              </p14:cNvPr>
              <p14:cNvContentPartPr/>
              <p14:nvPr/>
            </p14:nvContentPartPr>
            <p14:xfrm>
              <a:off x="2492280" y="2981160"/>
              <a:ext cx="6892560" cy="978840"/>
            </p14:xfrm>
          </p:contentPart>
        </mc:Choice>
        <mc:Fallback>
          <p:pic>
            <p:nvPicPr>
              <p:cNvPr id="15" name="筆跡 14">
                <a:extLst>
                  <a:ext uri="{FF2B5EF4-FFF2-40B4-BE49-F238E27FC236}">
                    <a16:creationId xmlns:a16="http://schemas.microsoft.com/office/drawing/2014/main" id="{875FA8BA-6E99-330A-D273-4993D30E5469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482920" y="2971800"/>
                <a:ext cx="6911280" cy="997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025681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  <p:bldP spid="18" grpId="0" animBg="1"/>
      <p:bldP spid="2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DAE37-382A-C026-34CA-4866B66E81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弧形 28">
            <a:extLst>
              <a:ext uri="{FF2B5EF4-FFF2-40B4-BE49-F238E27FC236}">
                <a16:creationId xmlns:a16="http://schemas.microsoft.com/office/drawing/2014/main" id="{8A96798E-2FC2-11E4-6A91-6F915CCE4508}"/>
              </a:ext>
            </a:extLst>
          </p:cNvPr>
          <p:cNvSpPr/>
          <p:nvPr/>
        </p:nvSpPr>
        <p:spPr>
          <a:xfrm>
            <a:off x="1458332" y="2423759"/>
            <a:ext cx="466572" cy="466572"/>
          </a:xfrm>
          <a:prstGeom prst="arc">
            <a:avLst>
              <a:gd name="adj1" fmla="val 1064512"/>
              <a:gd name="adj2" fmla="val 8606762"/>
            </a:avLst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弧形 26">
            <a:extLst>
              <a:ext uri="{FF2B5EF4-FFF2-40B4-BE49-F238E27FC236}">
                <a16:creationId xmlns:a16="http://schemas.microsoft.com/office/drawing/2014/main" id="{0F104210-2B5C-E26C-95B0-692375C1E961}"/>
              </a:ext>
            </a:extLst>
          </p:cNvPr>
          <p:cNvSpPr/>
          <p:nvPr/>
        </p:nvSpPr>
        <p:spPr>
          <a:xfrm>
            <a:off x="2647228" y="3925682"/>
            <a:ext cx="466572" cy="466572"/>
          </a:xfrm>
          <a:prstGeom prst="arc">
            <a:avLst>
              <a:gd name="adj1" fmla="val 8430265"/>
              <a:gd name="adj2" fmla="val 15561297"/>
            </a:avLst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弧形 21">
            <a:extLst>
              <a:ext uri="{FF2B5EF4-FFF2-40B4-BE49-F238E27FC236}">
                <a16:creationId xmlns:a16="http://schemas.microsoft.com/office/drawing/2014/main" id="{27CE3B6B-EFA1-E787-FBB2-89EEA325508B}"/>
              </a:ext>
            </a:extLst>
          </p:cNvPr>
          <p:cNvSpPr/>
          <p:nvPr/>
        </p:nvSpPr>
        <p:spPr>
          <a:xfrm>
            <a:off x="708801" y="4219834"/>
            <a:ext cx="466572" cy="466572"/>
          </a:xfrm>
          <a:prstGeom prst="arc">
            <a:avLst>
              <a:gd name="adj1" fmla="val 15836975"/>
              <a:gd name="adj2" fmla="val 1129339"/>
            </a:avLst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手繪多邊形: 圖案 9">
            <a:extLst>
              <a:ext uri="{FF2B5EF4-FFF2-40B4-BE49-F238E27FC236}">
                <a16:creationId xmlns:a16="http://schemas.microsoft.com/office/drawing/2014/main" id="{44134916-D2B4-0B91-BBEF-76911512E3C2}"/>
              </a:ext>
            </a:extLst>
          </p:cNvPr>
          <p:cNvSpPr/>
          <p:nvPr/>
        </p:nvSpPr>
        <p:spPr>
          <a:xfrm>
            <a:off x="949480" y="2651525"/>
            <a:ext cx="855133" cy="1794933"/>
          </a:xfrm>
          <a:custGeom>
            <a:avLst/>
            <a:gdLst>
              <a:gd name="connsiteX0" fmla="*/ 736600 w 855133"/>
              <a:gd name="connsiteY0" fmla="*/ 0 h 1794933"/>
              <a:gd name="connsiteX1" fmla="*/ 855133 w 855133"/>
              <a:gd name="connsiteY1" fmla="*/ 1138766 h 1794933"/>
              <a:gd name="connsiteX2" fmla="*/ 0 w 855133"/>
              <a:gd name="connsiteY2" fmla="*/ 1794933 h 1794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55133" h="1794933">
                <a:moveTo>
                  <a:pt x="736600" y="0"/>
                </a:moveTo>
                <a:lnTo>
                  <a:pt x="855133" y="1138766"/>
                </a:lnTo>
                <a:lnTo>
                  <a:pt x="0" y="1794933"/>
                </a:lnTo>
              </a:path>
            </a:pathLst>
          </a:custGeom>
          <a:noFill/>
          <a:ln w="254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手繪多邊形: 圖案 8">
            <a:extLst>
              <a:ext uri="{FF2B5EF4-FFF2-40B4-BE49-F238E27FC236}">
                <a16:creationId xmlns:a16="http://schemas.microsoft.com/office/drawing/2014/main" id="{9FF010B8-B5F9-634B-EF96-26A2B7ED7BC1}"/>
              </a:ext>
            </a:extLst>
          </p:cNvPr>
          <p:cNvSpPr/>
          <p:nvPr/>
        </p:nvSpPr>
        <p:spPr>
          <a:xfrm>
            <a:off x="797080" y="2647291"/>
            <a:ext cx="2095500" cy="2192867"/>
          </a:xfrm>
          <a:custGeom>
            <a:avLst/>
            <a:gdLst>
              <a:gd name="connsiteX0" fmla="*/ 889000 w 2095500"/>
              <a:gd name="connsiteY0" fmla="*/ 0 h 2192867"/>
              <a:gd name="connsiteX1" fmla="*/ 0 w 2095500"/>
              <a:gd name="connsiteY1" fmla="*/ 690034 h 2192867"/>
              <a:gd name="connsiteX2" fmla="*/ 148166 w 2095500"/>
              <a:gd name="connsiteY2" fmla="*/ 1803400 h 2192867"/>
              <a:gd name="connsiteX3" fmla="*/ 1206500 w 2095500"/>
              <a:gd name="connsiteY3" fmla="*/ 2192867 h 2192867"/>
              <a:gd name="connsiteX4" fmla="*/ 2095500 w 2095500"/>
              <a:gd name="connsiteY4" fmla="*/ 1502834 h 2192867"/>
              <a:gd name="connsiteX5" fmla="*/ 1833033 w 2095500"/>
              <a:gd name="connsiteY5" fmla="*/ 321734 h 2192867"/>
              <a:gd name="connsiteX6" fmla="*/ 889000 w 2095500"/>
              <a:gd name="connsiteY6" fmla="*/ 0 h 2192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95500" h="2192867">
                <a:moveTo>
                  <a:pt x="889000" y="0"/>
                </a:moveTo>
                <a:lnTo>
                  <a:pt x="0" y="690034"/>
                </a:lnTo>
                <a:lnTo>
                  <a:pt x="148166" y="1803400"/>
                </a:lnTo>
                <a:lnTo>
                  <a:pt x="1206500" y="2192867"/>
                </a:lnTo>
                <a:lnTo>
                  <a:pt x="2095500" y="1502834"/>
                </a:lnTo>
                <a:lnTo>
                  <a:pt x="1833033" y="321734"/>
                </a:lnTo>
                <a:lnTo>
                  <a:pt x="889000" y="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標題 22">
            <a:extLst>
              <a:ext uri="{FF2B5EF4-FFF2-40B4-BE49-F238E27FC236}">
                <a16:creationId xmlns:a16="http://schemas.microsoft.com/office/drawing/2014/main" id="{3851CD1E-8037-4C3B-D89A-8BB0433A7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解法 </a:t>
            </a:r>
            <a:r>
              <a:rPr lang="en-US" altLang="zh-TW" dirty="0"/>
              <a:t>2</a:t>
            </a:r>
            <a:endParaRPr lang="zh-TW" altLang="en-US" dirty="0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CEEB7751-993F-9058-CC83-7E99352B29AD}"/>
              </a:ext>
            </a:extLst>
          </p:cNvPr>
          <p:cNvSpPr txBox="1"/>
          <p:nvPr/>
        </p:nvSpPr>
        <p:spPr>
          <a:xfrm>
            <a:off x="229612" y="846371"/>
            <a:ext cx="11988765" cy="1421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如圖，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P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點在六邊形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ABCDEF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內部，且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AP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//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AP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//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EF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。若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FAB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= 118</a:t>
            </a:r>
            <a:r>
              <a:rPr lang="en-US" altLang="zh-TW" sz="2000" b="1" baseline="50000" dirty="0">
                <a:latin typeface="+mj-lt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o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BCD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= 115</a:t>
            </a:r>
            <a:r>
              <a:rPr lang="en-US" altLang="zh-TW" sz="2000" b="1" baseline="50000" dirty="0">
                <a:latin typeface="+mj-lt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o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</a:b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DEF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= 123</a:t>
            </a:r>
            <a:r>
              <a:rPr lang="en-US" altLang="zh-TW" sz="2000" b="1" baseline="50000" dirty="0">
                <a:latin typeface="+mj-lt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o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，則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D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的度數為何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?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</a:b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118   (B) 119   (C) 122   (D) 123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                                     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109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特招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麗山高中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cxnSp>
        <p:nvCxnSpPr>
          <p:cNvPr id="3" name="直線接點 2">
            <a:extLst>
              <a:ext uri="{FF2B5EF4-FFF2-40B4-BE49-F238E27FC236}">
                <a16:creationId xmlns:a16="http://schemas.microsoft.com/office/drawing/2014/main" id="{3F8736C3-E6C4-8592-8A97-12993B79DE39}"/>
              </a:ext>
            </a:extLst>
          </p:cNvPr>
          <p:cNvCxnSpPr/>
          <p:nvPr/>
        </p:nvCxnSpPr>
        <p:spPr>
          <a:xfrm>
            <a:off x="4781551" y="990600"/>
            <a:ext cx="372533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線接點 3">
            <a:extLst>
              <a:ext uri="{FF2B5EF4-FFF2-40B4-BE49-F238E27FC236}">
                <a16:creationId xmlns:a16="http://schemas.microsoft.com/office/drawing/2014/main" id="{03FCA809-2ECE-43BF-FFC2-548A12A7F852}"/>
              </a:ext>
            </a:extLst>
          </p:cNvPr>
          <p:cNvCxnSpPr/>
          <p:nvPr/>
        </p:nvCxnSpPr>
        <p:spPr>
          <a:xfrm>
            <a:off x="5401735" y="990600"/>
            <a:ext cx="372533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接點 4">
            <a:extLst>
              <a:ext uri="{FF2B5EF4-FFF2-40B4-BE49-F238E27FC236}">
                <a16:creationId xmlns:a16="http://schemas.microsoft.com/office/drawing/2014/main" id="{C2A41D06-6A18-02C1-DCFC-0C15EF52CAFF}"/>
              </a:ext>
            </a:extLst>
          </p:cNvPr>
          <p:cNvCxnSpPr/>
          <p:nvPr/>
        </p:nvCxnSpPr>
        <p:spPr>
          <a:xfrm>
            <a:off x="5965825" y="990600"/>
            <a:ext cx="372533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文字方塊 39">
            <a:extLst>
              <a:ext uri="{FF2B5EF4-FFF2-40B4-BE49-F238E27FC236}">
                <a16:creationId xmlns:a16="http://schemas.microsoft.com/office/drawing/2014/main" id="{C73E72E0-965C-F8F9-E4FF-A2B1DAE0DC9D}"/>
              </a:ext>
            </a:extLst>
          </p:cNvPr>
          <p:cNvSpPr txBox="1"/>
          <p:nvPr/>
        </p:nvSpPr>
        <p:spPr>
          <a:xfrm>
            <a:off x="649361" y="4337216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41" name="文字方塊 40">
            <a:extLst>
              <a:ext uri="{FF2B5EF4-FFF2-40B4-BE49-F238E27FC236}">
                <a16:creationId xmlns:a16="http://schemas.microsoft.com/office/drawing/2014/main" id="{DFFD671E-7D62-8CDF-041B-DCBF3B3F3AFF}"/>
              </a:ext>
            </a:extLst>
          </p:cNvPr>
          <p:cNvSpPr txBox="1"/>
          <p:nvPr/>
        </p:nvSpPr>
        <p:spPr>
          <a:xfrm>
            <a:off x="1844830" y="4794170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CD1B7282-2562-2721-397F-7F73AE7C95FD}"/>
              </a:ext>
            </a:extLst>
          </p:cNvPr>
          <p:cNvSpPr txBox="1"/>
          <p:nvPr/>
        </p:nvSpPr>
        <p:spPr>
          <a:xfrm>
            <a:off x="2864428" y="3967884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43" name="文字方塊 42">
            <a:extLst>
              <a:ext uri="{FF2B5EF4-FFF2-40B4-BE49-F238E27FC236}">
                <a16:creationId xmlns:a16="http://schemas.microsoft.com/office/drawing/2014/main" id="{3500D3E4-F32E-A928-6B56-C861AA26467F}"/>
              </a:ext>
            </a:extLst>
          </p:cNvPr>
          <p:cNvSpPr txBox="1"/>
          <p:nvPr/>
        </p:nvSpPr>
        <p:spPr>
          <a:xfrm>
            <a:off x="2610110" y="2717770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D</a:t>
            </a:r>
            <a:endParaRPr lang="zh-TW" altLang="en-US" b="1" i="1" dirty="0"/>
          </a:p>
        </p:txBody>
      </p:sp>
      <p:sp>
        <p:nvSpPr>
          <p:cNvPr id="45" name="文字方塊 44">
            <a:extLst>
              <a:ext uri="{FF2B5EF4-FFF2-40B4-BE49-F238E27FC236}">
                <a16:creationId xmlns:a16="http://schemas.microsoft.com/office/drawing/2014/main" id="{98343EE8-B01F-E722-531C-23212FA58708}"/>
              </a:ext>
            </a:extLst>
          </p:cNvPr>
          <p:cNvSpPr txBox="1"/>
          <p:nvPr/>
        </p:nvSpPr>
        <p:spPr>
          <a:xfrm>
            <a:off x="1554155" y="2327075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E</a:t>
            </a:r>
            <a:endParaRPr lang="zh-TW" altLang="en-US" b="1" i="1" dirty="0"/>
          </a:p>
        </p:txBody>
      </p:sp>
      <p:cxnSp>
        <p:nvCxnSpPr>
          <p:cNvPr id="2" name="直線接點 1">
            <a:extLst>
              <a:ext uri="{FF2B5EF4-FFF2-40B4-BE49-F238E27FC236}">
                <a16:creationId xmlns:a16="http://schemas.microsoft.com/office/drawing/2014/main" id="{B1610E80-6056-732B-C8BB-1A115F264C28}"/>
              </a:ext>
            </a:extLst>
          </p:cNvPr>
          <p:cNvCxnSpPr/>
          <p:nvPr/>
        </p:nvCxnSpPr>
        <p:spPr>
          <a:xfrm>
            <a:off x="6579658" y="990601"/>
            <a:ext cx="372533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手繪多邊形: 圖案 10">
            <a:extLst>
              <a:ext uri="{FF2B5EF4-FFF2-40B4-BE49-F238E27FC236}">
                <a16:creationId xmlns:a16="http://schemas.microsoft.com/office/drawing/2014/main" id="{E3C4068B-919E-56C2-3D9A-A0BC9FA243C2}"/>
              </a:ext>
            </a:extLst>
          </p:cNvPr>
          <p:cNvSpPr/>
          <p:nvPr/>
        </p:nvSpPr>
        <p:spPr>
          <a:xfrm>
            <a:off x="1800380" y="3786058"/>
            <a:ext cx="1092200" cy="359833"/>
          </a:xfrm>
          <a:custGeom>
            <a:avLst/>
            <a:gdLst>
              <a:gd name="connsiteX0" fmla="*/ 0 w 1092200"/>
              <a:gd name="connsiteY0" fmla="*/ 0 h 359833"/>
              <a:gd name="connsiteX1" fmla="*/ 1092200 w 1092200"/>
              <a:gd name="connsiteY1" fmla="*/ 359833 h 359833"/>
              <a:gd name="connsiteX2" fmla="*/ 1092200 w 1092200"/>
              <a:gd name="connsiteY2" fmla="*/ 359833 h 359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92200" h="359833">
                <a:moveTo>
                  <a:pt x="0" y="0"/>
                </a:moveTo>
                <a:lnTo>
                  <a:pt x="1092200" y="359833"/>
                </a:lnTo>
                <a:lnTo>
                  <a:pt x="1092200" y="359833"/>
                </a:lnTo>
              </a:path>
            </a:pathLst>
          </a:custGeom>
          <a:noFill/>
          <a:ln w="254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0D2E2C52-4FAD-6474-9630-31331474FD07}"/>
              </a:ext>
            </a:extLst>
          </p:cNvPr>
          <p:cNvSpPr txBox="1"/>
          <p:nvPr/>
        </p:nvSpPr>
        <p:spPr>
          <a:xfrm>
            <a:off x="477464" y="3124452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F</a:t>
            </a:r>
            <a:endParaRPr lang="zh-TW" altLang="en-US" b="1" i="1" dirty="0"/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B3139587-9B36-7CD4-B29D-5705D3BCE73B}"/>
              </a:ext>
            </a:extLst>
          </p:cNvPr>
          <p:cNvSpPr txBox="1"/>
          <p:nvPr/>
        </p:nvSpPr>
        <p:spPr>
          <a:xfrm>
            <a:off x="1666498" y="3796770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P</a:t>
            </a:r>
            <a:endParaRPr lang="zh-TW" altLang="en-US" b="1" i="1" dirty="0"/>
          </a:p>
        </p:txBody>
      </p:sp>
      <p:grpSp>
        <p:nvGrpSpPr>
          <p:cNvPr id="7" name="群組 6">
            <a:extLst>
              <a:ext uri="{FF2B5EF4-FFF2-40B4-BE49-F238E27FC236}">
                <a16:creationId xmlns:a16="http://schemas.microsoft.com/office/drawing/2014/main" id="{ACC6CA76-2095-A680-05B4-1BAE0224FD8F}"/>
              </a:ext>
            </a:extLst>
          </p:cNvPr>
          <p:cNvGrpSpPr/>
          <p:nvPr/>
        </p:nvGrpSpPr>
        <p:grpSpPr>
          <a:xfrm>
            <a:off x="223691" y="5249912"/>
            <a:ext cx="11994686" cy="1504049"/>
            <a:chOff x="223691" y="5249912"/>
            <a:chExt cx="11994686" cy="1504049"/>
          </a:xfrm>
        </p:grpSpPr>
        <p:sp>
          <p:nvSpPr>
            <p:cNvPr id="28" name="文字方塊 27">
              <a:extLst>
                <a:ext uri="{FF2B5EF4-FFF2-40B4-BE49-F238E27FC236}">
                  <a16:creationId xmlns:a16="http://schemas.microsoft.com/office/drawing/2014/main" id="{DD0456EB-916B-B09D-EE0B-4400A60A7710}"/>
                </a:ext>
              </a:extLst>
            </p:cNvPr>
            <p:cNvSpPr txBox="1"/>
            <p:nvPr/>
          </p:nvSpPr>
          <p:spPr>
            <a:xfrm>
              <a:off x="9681654" y="6415407"/>
              <a:ext cx="2536723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(C)</a:t>
              </a:r>
              <a:endParaRPr lang="zh-TW" altLang="en-US" sz="1600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  <p:sp>
          <p:nvSpPr>
            <p:cNvPr id="52" name="文字方塊 51">
              <a:extLst>
                <a:ext uri="{FF2B5EF4-FFF2-40B4-BE49-F238E27FC236}">
                  <a16:creationId xmlns:a16="http://schemas.microsoft.com/office/drawing/2014/main" id="{AA1D6992-C3F4-8400-1B34-6E1E0CD1D94F}"/>
                </a:ext>
              </a:extLst>
            </p:cNvPr>
            <p:cNvSpPr txBox="1"/>
            <p:nvPr/>
          </p:nvSpPr>
          <p:spPr>
            <a:xfrm>
              <a:off x="223691" y="5666811"/>
              <a:ext cx="9268766" cy="10605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如圖，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P</a:t>
              </a:r>
              <a:r>
                <a:rPr lang="zh-TW" altLang="en-US" dirty="0">
                  <a:ea typeface="微軟正黑體" panose="020B0604030504040204" pitchFamily="34" charset="-120"/>
                </a:rPr>
                <a:t>、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Q</a:t>
              </a:r>
              <a:r>
                <a:rPr lang="zh-TW" altLang="en-US" dirty="0">
                  <a:ea typeface="微軟正黑體" panose="020B0604030504040204" pitchFamily="34" charset="-120"/>
                </a:rPr>
                <a:t> 分別在四邊形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ABCD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的邊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BC</a:t>
              </a:r>
              <a:r>
                <a:rPr lang="zh-TW" altLang="en-US" dirty="0">
                  <a:ea typeface="微軟正黑體" panose="020B0604030504040204" pitchFamily="34" charset="-120"/>
                </a:rPr>
                <a:t>、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CD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上，以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PQ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為摺線，將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C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點摺疊至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C’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點，使得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PC’</a:t>
              </a:r>
              <a:r>
                <a:rPr lang="zh-TW" altLang="en-US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//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BA</a:t>
              </a:r>
              <a:r>
                <a:rPr lang="zh-TW" altLang="en-US" dirty="0">
                  <a:ea typeface="微軟正黑體" panose="020B0604030504040204" pitchFamily="34" charset="-120"/>
                </a:rPr>
                <a:t>、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QC’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//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DA</a:t>
              </a:r>
              <a:r>
                <a:rPr lang="zh-TW" altLang="en-US" dirty="0">
                  <a:ea typeface="微軟正黑體" panose="020B0604030504040204" pitchFamily="34" charset="-120"/>
                </a:rPr>
                <a:t>，若 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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</a:t>
              </a:r>
              <a:r>
                <a:rPr lang="zh-TW" altLang="en-US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120</a:t>
              </a:r>
              <a:r>
                <a:rPr lang="en-US" altLang="zh-TW" b="1" baseline="50000" dirty="0">
                  <a:latin typeface="+mj-lt"/>
                  <a:ea typeface="微軟正黑體" panose="020B0604030504040204" pitchFamily="34" charset="-120"/>
                </a:rPr>
                <a:t>o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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D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 50</a:t>
              </a:r>
              <a:r>
                <a:rPr lang="en-US" altLang="zh-TW" b="1" baseline="50000" dirty="0">
                  <a:latin typeface="+mj-lt"/>
                  <a:ea typeface="微軟正黑體" panose="020B0604030504040204" pitchFamily="34" charset="-120"/>
                </a:rPr>
                <a:t>o</a:t>
              </a:r>
              <a:r>
                <a:rPr lang="zh-TW" altLang="en-US" dirty="0">
                  <a:ea typeface="微軟正黑體" panose="020B0604030504040204" pitchFamily="34" charset="-120"/>
                </a:rPr>
                <a:t>，則 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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C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?</a:t>
              </a:r>
              <a:br>
                <a:rPr lang="en-US" altLang="zh-TW" dirty="0">
                  <a:ea typeface="微軟正黑體" panose="020B0604030504040204" pitchFamily="34" charset="-120"/>
                </a:rPr>
              </a:br>
              <a:r>
                <a:rPr lang="en-US" altLang="zh-TW" b="1" dirty="0">
                  <a:ea typeface="微軟正黑體" panose="020B0604030504040204" pitchFamily="34" charset="-120"/>
                </a:rPr>
                <a:t>(A) 80</a:t>
              </a:r>
              <a:r>
                <a:rPr lang="en-US" altLang="zh-TW" b="1" baseline="50000" dirty="0">
                  <a:latin typeface="+mj-lt"/>
                  <a:ea typeface="微軟正黑體" panose="020B0604030504040204" pitchFamily="34" charset="-120"/>
                </a:rPr>
                <a:t>o</a:t>
              </a:r>
              <a:r>
                <a:rPr lang="en-US" altLang="zh-TW" b="1" dirty="0">
                  <a:ea typeface="微軟正黑體" panose="020B0604030504040204" pitchFamily="34" charset="-120"/>
                </a:rPr>
                <a:t>   (B)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85</a:t>
              </a:r>
              <a:r>
                <a:rPr lang="en-US" altLang="zh-TW" b="1" baseline="50000" dirty="0">
                  <a:latin typeface="+mj-lt"/>
                  <a:ea typeface="微軟正黑體" panose="020B0604030504040204" pitchFamily="34" charset="-120"/>
                </a:rPr>
                <a:t>o</a:t>
              </a:r>
              <a:r>
                <a:rPr lang="en-US" altLang="zh-TW" b="1" dirty="0">
                  <a:ea typeface="微軟正黑體" panose="020B0604030504040204" pitchFamily="34" charset="-120"/>
                </a:rPr>
                <a:t>   (C) 95</a:t>
              </a:r>
              <a:r>
                <a:rPr lang="en-US" altLang="zh-TW" b="1" baseline="50000" dirty="0">
                  <a:latin typeface="+mj-lt"/>
                  <a:ea typeface="微軟正黑體" panose="020B0604030504040204" pitchFamily="34" charset="-120"/>
                </a:rPr>
                <a:t>o</a:t>
              </a:r>
              <a:r>
                <a:rPr lang="en-US" altLang="zh-TW" b="1" dirty="0">
                  <a:ea typeface="微軟正黑體" panose="020B0604030504040204" pitchFamily="34" charset="-120"/>
                </a:rPr>
                <a:t>   (D) 110</a:t>
              </a:r>
              <a:r>
                <a:rPr lang="en-US" altLang="zh-TW" b="1" baseline="50000" dirty="0">
                  <a:latin typeface="+mj-lt"/>
                  <a:ea typeface="微軟正黑體" panose="020B0604030504040204" pitchFamily="34" charset="-120"/>
                </a:rPr>
                <a:t>o</a:t>
              </a:r>
            </a:p>
          </p:txBody>
        </p:sp>
        <p:cxnSp>
          <p:nvCxnSpPr>
            <p:cNvPr id="54" name="直線接點 53">
              <a:extLst>
                <a:ext uri="{FF2B5EF4-FFF2-40B4-BE49-F238E27FC236}">
                  <a16:creationId xmlns:a16="http://schemas.microsoft.com/office/drawing/2014/main" id="{C85B2D53-5B5A-9AC0-2275-87E619C4DFE5}"/>
                </a:ext>
              </a:extLst>
            </p:cNvPr>
            <p:cNvCxnSpPr>
              <a:cxnSpLocks/>
            </p:cNvCxnSpPr>
            <p:nvPr/>
          </p:nvCxnSpPr>
          <p:spPr>
            <a:xfrm>
              <a:off x="318177" y="5640758"/>
              <a:ext cx="8894649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文字方塊 54">
              <a:extLst>
                <a:ext uri="{FF2B5EF4-FFF2-40B4-BE49-F238E27FC236}">
                  <a16:creationId xmlns:a16="http://schemas.microsoft.com/office/drawing/2014/main" id="{AFD9F53A-8D21-1D2F-8D1E-F745BAED4930}"/>
                </a:ext>
              </a:extLst>
            </p:cNvPr>
            <p:cNvSpPr txBox="1"/>
            <p:nvPr/>
          </p:nvSpPr>
          <p:spPr>
            <a:xfrm>
              <a:off x="649361" y="5249912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56" name="矩形 55">
              <a:extLst>
                <a:ext uri="{FF2B5EF4-FFF2-40B4-BE49-F238E27FC236}">
                  <a16:creationId xmlns:a16="http://schemas.microsoft.com/office/drawing/2014/main" id="{980E1D83-634D-D3F7-AC8D-A5CC10E617AA}"/>
                </a:ext>
              </a:extLst>
            </p:cNvPr>
            <p:cNvSpPr/>
            <p:nvPr/>
          </p:nvSpPr>
          <p:spPr>
            <a:xfrm>
              <a:off x="337228" y="5287203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48" name="直線接點 47">
              <a:extLst>
                <a:ext uri="{FF2B5EF4-FFF2-40B4-BE49-F238E27FC236}">
                  <a16:creationId xmlns:a16="http://schemas.microsoft.com/office/drawing/2014/main" id="{68834B9C-B3D8-A6AC-B94F-58DA83B014CC}"/>
                </a:ext>
              </a:extLst>
            </p:cNvPr>
            <p:cNvCxnSpPr/>
            <p:nvPr/>
          </p:nvCxnSpPr>
          <p:spPr>
            <a:xfrm>
              <a:off x="4229735" y="5748655"/>
              <a:ext cx="320040" cy="0"/>
            </a:xfrm>
            <a:prstGeom prst="line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接點 48">
              <a:extLst>
                <a:ext uri="{FF2B5EF4-FFF2-40B4-BE49-F238E27FC236}">
                  <a16:creationId xmlns:a16="http://schemas.microsoft.com/office/drawing/2014/main" id="{9C4233AC-1A46-39F6-E3DC-D6B90B26609F}"/>
                </a:ext>
              </a:extLst>
            </p:cNvPr>
            <p:cNvCxnSpPr/>
            <p:nvPr/>
          </p:nvCxnSpPr>
          <p:spPr>
            <a:xfrm>
              <a:off x="4763770" y="5748655"/>
              <a:ext cx="320040" cy="0"/>
            </a:xfrm>
            <a:prstGeom prst="line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接點 49">
              <a:extLst>
                <a:ext uri="{FF2B5EF4-FFF2-40B4-BE49-F238E27FC236}">
                  <a16:creationId xmlns:a16="http://schemas.microsoft.com/office/drawing/2014/main" id="{CE7D25A2-2479-B9C2-BE7E-7EC58120BD13}"/>
                </a:ext>
              </a:extLst>
            </p:cNvPr>
            <p:cNvCxnSpPr/>
            <p:nvPr/>
          </p:nvCxnSpPr>
          <p:spPr>
            <a:xfrm>
              <a:off x="5864860" y="5748655"/>
              <a:ext cx="320040" cy="0"/>
            </a:xfrm>
            <a:prstGeom prst="line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文字方塊 64">
              <a:extLst>
                <a:ext uri="{FF2B5EF4-FFF2-40B4-BE49-F238E27FC236}">
                  <a16:creationId xmlns:a16="http://schemas.microsoft.com/office/drawing/2014/main" id="{458F5F73-03D4-E675-76FD-19693FD0F61A}"/>
                </a:ext>
              </a:extLst>
            </p:cNvPr>
            <p:cNvSpPr txBox="1"/>
            <p:nvPr/>
          </p:nvSpPr>
          <p:spPr>
            <a:xfrm>
              <a:off x="9371013" y="5901323"/>
              <a:ext cx="482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A</a:t>
              </a:r>
              <a:endParaRPr lang="zh-TW" altLang="en-US" sz="1600" b="1" i="1" dirty="0"/>
            </a:p>
          </p:txBody>
        </p:sp>
        <p:sp>
          <p:nvSpPr>
            <p:cNvPr id="66" name="文字方塊 65">
              <a:extLst>
                <a:ext uri="{FF2B5EF4-FFF2-40B4-BE49-F238E27FC236}">
                  <a16:creationId xmlns:a16="http://schemas.microsoft.com/office/drawing/2014/main" id="{E906DE12-DC24-FC83-C206-5F1559B07C29}"/>
                </a:ext>
              </a:extLst>
            </p:cNvPr>
            <p:cNvSpPr txBox="1"/>
            <p:nvPr/>
          </p:nvSpPr>
          <p:spPr>
            <a:xfrm>
              <a:off x="9612313" y="6371347"/>
              <a:ext cx="482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B</a:t>
              </a:r>
              <a:endParaRPr lang="zh-TW" altLang="en-US" sz="1600" b="1" i="1" dirty="0"/>
            </a:p>
          </p:txBody>
        </p:sp>
        <p:sp>
          <p:nvSpPr>
            <p:cNvPr id="67" name="文字方塊 66">
              <a:extLst>
                <a:ext uri="{FF2B5EF4-FFF2-40B4-BE49-F238E27FC236}">
                  <a16:creationId xmlns:a16="http://schemas.microsoft.com/office/drawing/2014/main" id="{8B42F1A6-14F5-DB76-3A57-262526FA2D10}"/>
                </a:ext>
              </a:extLst>
            </p:cNvPr>
            <p:cNvSpPr txBox="1"/>
            <p:nvPr/>
          </p:nvSpPr>
          <p:spPr>
            <a:xfrm>
              <a:off x="10436225" y="6365390"/>
              <a:ext cx="482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C</a:t>
              </a:r>
              <a:endParaRPr lang="zh-TW" altLang="en-US" sz="1600" b="1" i="1" dirty="0"/>
            </a:p>
          </p:txBody>
        </p:sp>
        <p:sp>
          <p:nvSpPr>
            <p:cNvPr id="68" name="文字方塊 67">
              <a:extLst>
                <a:ext uri="{FF2B5EF4-FFF2-40B4-BE49-F238E27FC236}">
                  <a16:creationId xmlns:a16="http://schemas.microsoft.com/office/drawing/2014/main" id="{15A15F28-B1B0-ACA2-2906-2CDF8553FECF}"/>
                </a:ext>
              </a:extLst>
            </p:cNvPr>
            <p:cNvSpPr txBox="1"/>
            <p:nvPr/>
          </p:nvSpPr>
          <p:spPr>
            <a:xfrm>
              <a:off x="10600266" y="5262305"/>
              <a:ext cx="482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D</a:t>
              </a:r>
              <a:endParaRPr lang="zh-TW" altLang="en-US" sz="1600" b="1" i="1" dirty="0"/>
            </a:p>
          </p:txBody>
        </p:sp>
        <p:sp>
          <p:nvSpPr>
            <p:cNvPr id="69" name="文字方塊 68">
              <a:extLst>
                <a:ext uri="{FF2B5EF4-FFF2-40B4-BE49-F238E27FC236}">
                  <a16:creationId xmlns:a16="http://schemas.microsoft.com/office/drawing/2014/main" id="{6A44CB1E-18FE-A8CB-0529-7FD1915B2AE9}"/>
                </a:ext>
              </a:extLst>
            </p:cNvPr>
            <p:cNvSpPr txBox="1"/>
            <p:nvPr/>
          </p:nvSpPr>
          <p:spPr>
            <a:xfrm>
              <a:off x="10148360" y="6380597"/>
              <a:ext cx="482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P</a:t>
              </a:r>
              <a:endParaRPr lang="zh-TW" altLang="en-US" sz="1600" b="1" i="1" dirty="0"/>
            </a:p>
          </p:txBody>
        </p:sp>
        <p:sp>
          <p:nvSpPr>
            <p:cNvPr id="30" name="手繪多邊形: 圖案 29">
              <a:extLst>
                <a:ext uri="{FF2B5EF4-FFF2-40B4-BE49-F238E27FC236}">
                  <a16:creationId xmlns:a16="http://schemas.microsoft.com/office/drawing/2014/main" id="{00BFCEAB-27E1-B723-B96C-B7450C03B13C}"/>
                </a:ext>
              </a:extLst>
            </p:cNvPr>
            <p:cNvSpPr/>
            <p:nvPr/>
          </p:nvSpPr>
          <p:spPr>
            <a:xfrm>
              <a:off x="9667875" y="5502275"/>
              <a:ext cx="977900" cy="936625"/>
            </a:xfrm>
            <a:custGeom>
              <a:avLst/>
              <a:gdLst>
                <a:gd name="connsiteX0" fmla="*/ 190500 w 977900"/>
                <a:gd name="connsiteY0" fmla="*/ 936625 h 936625"/>
                <a:gd name="connsiteX1" fmla="*/ 692150 w 977900"/>
                <a:gd name="connsiteY1" fmla="*/ 930275 h 936625"/>
                <a:gd name="connsiteX2" fmla="*/ 908050 w 977900"/>
                <a:gd name="connsiteY2" fmla="*/ 571500 h 936625"/>
                <a:gd name="connsiteX3" fmla="*/ 977900 w 977900"/>
                <a:gd name="connsiteY3" fmla="*/ 0 h 936625"/>
                <a:gd name="connsiteX4" fmla="*/ 0 w 977900"/>
                <a:gd name="connsiteY4" fmla="*/ 574675 h 936625"/>
                <a:gd name="connsiteX5" fmla="*/ 190500 w 977900"/>
                <a:gd name="connsiteY5" fmla="*/ 936625 h 936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7900" h="936625">
                  <a:moveTo>
                    <a:pt x="190500" y="936625"/>
                  </a:moveTo>
                  <a:lnTo>
                    <a:pt x="692150" y="930275"/>
                  </a:lnTo>
                  <a:lnTo>
                    <a:pt x="908050" y="571500"/>
                  </a:lnTo>
                  <a:lnTo>
                    <a:pt x="977900" y="0"/>
                  </a:lnTo>
                  <a:lnTo>
                    <a:pt x="0" y="574675"/>
                  </a:lnTo>
                  <a:lnTo>
                    <a:pt x="190500" y="936625"/>
                  </a:lnTo>
                  <a:close/>
                </a:path>
              </a:pathLst>
            </a:custGeom>
            <a:noFill/>
            <a:ln w="158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1" name="手繪多邊形: 圖案 30">
              <a:extLst>
                <a:ext uri="{FF2B5EF4-FFF2-40B4-BE49-F238E27FC236}">
                  <a16:creationId xmlns:a16="http://schemas.microsoft.com/office/drawing/2014/main" id="{C501F80C-B55A-8BFB-4E4F-DDDB79A27B07}"/>
                </a:ext>
              </a:extLst>
            </p:cNvPr>
            <p:cNvSpPr/>
            <p:nvPr/>
          </p:nvSpPr>
          <p:spPr>
            <a:xfrm>
              <a:off x="10252075" y="6070600"/>
              <a:ext cx="320675" cy="361950"/>
            </a:xfrm>
            <a:custGeom>
              <a:avLst/>
              <a:gdLst>
                <a:gd name="connsiteX0" fmla="*/ 101600 w 320675"/>
                <a:gd name="connsiteY0" fmla="*/ 361950 h 361950"/>
                <a:gd name="connsiteX1" fmla="*/ 0 w 320675"/>
                <a:gd name="connsiteY1" fmla="*/ 184150 h 361950"/>
                <a:gd name="connsiteX2" fmla="*/ 320675 w 320675"/>
                <a:gd name="connsiteY2" fmla="*/ 0 h 36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20675" h="361950">
                  <a:moveTo>
                    <a:pt x="101600" y="361950"/>
                  </a:moveTo>
                  <a:lnTo>
                    <a:pt x="0" y="184150"/>
                  </a:lnTo>
                  <a:lnTo>
                    <a:pt x="320675" y="0"/>
                  </a:lnTo>
                </a:path>
              </a:pathLst>
            </a:custGeom>
            <a:noFill/>
            <a:ln w="158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2" name="手繪多邊形: 圖案 31">
              <a:extLst>
                <a:ext uri="{FF2B5EF4-FFF2-40B4-BE49-F238E27FC236}">
                  <a16:creationId xmlns:a16="http://schemas.microsoft.com/office/drawing/2014/main" id="{49E7A857-5529-580F-C289-908025A07D0A}"/>
                </a:ext>
              </a:extLst>
            </p:cNvPr>
            <p:cNvSpPr/>
            <p:nvPr/>
          </p:nvSpPr>
          <p:spPr>
            <a:xfrm>
              <a:off x="10356850" y="6070600"/>
              <a:ext cx="219075" cy="365125"/>
            </a:xfrm>
            <a:custGeom>
              <a:avLst/>
              <a:gdLst>
                <a:gd name="connsiteX0" fmla="*/ 0 w 219075"/>
                <a:gd name="connsiteY0" fmla="*/ 361950 h 365125"/>
                <a:gd name="connsiteX1" fmla="*/ 177800 w 219075"/>
                <a:gd name="connsiteY1" fmla="*/ 365125 h 365125"/>
                <a:gd name="connsiteX2" fmla="*/ 219075 w 219075"/>
                <a:gd name="connsiteY2" fmla="*/ 0 h 365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9075" h="365125">
                  <a:moveTo>
                    <a:pt x="0" y="361950"/>
                  </a:moveTo>
                  <a:lnTo>
                    <a:pt x="177800" y="365125"/>
                  </a:lnTo>
                  <a:lnTo>
                    <a:pt x="219075" y="0"/>
                  </a:lnTo>
                </a:path>
              </a:pathLst>
            </a:custGeom>
            <a:noFill/>
            <a:ln w="15875">
              <a:solidFill>
                <a:schemeClr val="tx1"/>
              </a:solidFill>
              <a:prstDash val="sysDash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3" name="文字方塊 32">
              <a:extLst>
                <a:ext uri="{FF2B5EF4-FFF2-40B4-BE49-F238E27FC236}">
                  <a16:creationId xmlns:a16="http://schemas.microsoft.com/office/drawing/2014/main" id="{68D73627-6CC4-7AAF-B1B7-A2642CA7CF2D}"/>
                </a:ext>
              </a:extLst>
            </p:cNvPr>
            <p:cNvSpPr txBox="1"/>
            <p:nvPr/>
          </p:nvSpPr>
          <p:spPr>
            <a:xfrm>
              <a:off x="10541000" y="5824947"/>
              <a:ext cx="482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Q</a:t>
              </a:r>
              <a:endParaRPr lang="zh-TW" altLang="en-US" sz="1600" b="1" i="1" dirty="0"/>
            </a:p>
          </p:txBody>
        </p:sp>
        <p:sp>
          <p:nvSpPr>
            <p:cNvPr id="34" name="文字方塊 33">
              <a:extLst>
                <a:ext uri="{FF2B5EF4-FFF2-40B4-BE49-F238E27FC236}">
                  <a16:creationId xmlns:a16="http://schemas.microsoft.com/office/drawing/2014/main" id="{899740C3-C1F6-67EF-FC95-03CD1C5D535E}"/>
                </a:ext>
              </a:extLst>
            </p:cNvPr>
            <p:cNvSpPr txBox="1"/>
            <p:nvPr/>
          </p:nvSpPr>
          <p:spPr>
            <a:xfrm>
              <a:off x="9973469" y="6011629"/>
              <a:ext cx="482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C’</a:t>
              </a:r>
              <a:endParaRPr lang="zh-TW" altLang="en-US" sz="1600" b="1" i="1" dirty="0"/>
            </a:p>
          </p:txBody>
        </p:sp>
        <p:cxnSp>
          <p:nvCxnSpPr>
            <p:cNvPr id="35" name="直線接點 34">
              <a:extLst>
                <a:ext uri="{FF2B5EF4-FFF2-40B4-BE49-F238E27FC236}">
                  <a16:creationId xmlns:a16="http://schemas.microsoft.com/office/drawing/2014/main" id="{167E1449-D29C-1813-C20D-A64DDB752E9C}"/>
                </a:ext>
              </a:extLst>
            </p:cNvPr>
            <p:cNvCxnSpPr/>
            <p:nvPr/>
          </p:nvCxnSpPr>
          <p:spPr>
            <a:xfrm>
              <a:off x="2629535" y="6075680"/>
              <a:ext cx="320040" cy="0"/>
            </a:xfrm>
            <a:prstGeom prst="line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線接點 35">
              <a:extLst>
                <a:ext uri="{FF2B5EF4-FFF2-40B4-BE49-F238E27FC236}">
                  <a16:creationId xmlns:a16="http://schemas.microsoft.com/office/drawing/2014/main" id="{725FAB0F-403B-BFD5-2BD0-AC7E204903B9}"/>
                </a:ext>
              </a:extLst>
            </p:cNvPr>
            <p:cNvCxnSpPr/>
            <p:nvPr/>
          </p:nvCxnSpPr>
          <p:spPr>
            <a:xfrm>
              <a:off x="2000885" y="6075680"/>
              <a:ext cx="320040" cy="0"/>
            </a:xfrm>
            <a:prstGeom prst="line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接點 36">
              <a:extLst>
                <a:ext uri="{FF2B5EF4-FFF2-40B4-BE49-F238E27FC236}">
                  <a16:creationId xmlns:a16="http://schemas.microsoft.com/office/drawing/2014/main" id="{2D2CB6E5-A56F-FC86-796B-3C9D1685291C}"/>
                </a:ext>
              </a:extLst>
            </p:cNvPr>
            <p:cNvCxnSpPr/>
            <p:nvPr/>
          </p:nvCxnSpPr>
          <p:spPr>
            <a:xfrm>
              <a:off x="1457960" y="6075680"/>
              <a:ext cx="320040" cy="0"/>
            </a:xfrm>
            <a:prstGeom prst="line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接點 37">
              <a:extLst>
                <a:ext uri="{FF2B5EF4-FFF2-40B4-BE49-F238E27FC236}">
                  <a16:creationId xmlns:a16="http://schemas.microsoft.com/office/drawing/2014/main" id="{C6772437-29B0-AA38-C372-62A187EC3C22}"/>
                </a:ext>
              </a:extLst>
            </p:cNvPr>
            <p:cNvCxnSpPr/>
            <p:nvPr/>
          </p:nvCxnSpPr>
          <p:spPr>
            <a:xfrm>
              <a:off x="854710" y="6075680"/>
              <a:ext cx="320040" cy="0"/>
            </a:xfrm>
            <a:prstGeom prst="line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手繪多邊形: 圖案 15">
            <a:extLst>
              <a:ext uri="{FF2B5EF4-FFF2-40B4-BE49-F238E27FC236}">
                <a16:creationId xmlns:a16="http://schemas.microsoft.com/office/drawing/2014/main" id="{7330650D-2988-9CCC-8174-84BB5A1EA7F6}"/>
              </a:ext>
            </a:extLst>
          </p:cNvPr>
          <p:cNvSpPr/>
          <p:nvPr/>
        </p:nvSpPr>
        <p:spPr>
          <a:xfrm>
            <a:off x="787399" y="2646797"/>
            <a:ext cx="902703" cy="695843"/>
          </a:xfrm>
          <a:custGeom>
            <a:avLst/>
            <a:gdLst>
              <a:gd name="connsiteX0" fmla="*/ 0 w 889000"/>
              <a:gd name="connsiteY0" fmla="*/ 680720 h 680720"/>
              <a:gd name="connsiteX1" fmla="*/ 889000 w 889000"/>
              <a:gd name="connsiteY1" fmla="*/ 0 h 680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89000" h="680720">
                <a:moveTo>
                  <a:pt x="0" y="680720"/>
                </a:moveTo>
                <a:lnTo>
                  <a:pt x="889000" y="0"/>
                </a:lnTo>
              </a:path>
            </a:pathLst>
          </a:custGeom>
          <a:noFill/>
          <a:ln w="38100">
            <a:solidFill>
              <a:srgbClr val="FF600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手繪多邊形: 圖案 17">
            <a:extLst>
              <a:ext uri="{FF2B5EF4-FFF2-40B4-BE49-F238E27FC236}">
                <a16:creationId xmlns:a16="http://schemas.microsoft.com/office/drawing/2014/main" id="{FF760647-0C90-7455-E82B-8D5B32274131}"/>
              </a:ext>
            </a:extLst>
          </p:cNvPr>
          <p:cNvSpPr/>
          <p:nvPr/>
        </p:nvSpPr>
        <p:spPr>
          <a:xfrm>
            <a:off x="1990603" y="4154788"/>
            <a:ext cx="891695" cy="684049"/>
          </a:xfrm>
          <a:custGeom>
            <a:avLst/>
            <a:gdLst>
              <a:gd name="connsiteX0" fmla="*/ 0 w 889000"/>
              <a:gd name="connsiteY0" fmla="*/ 680720 h 680720"/>
              <a:gd name="connsiteX1" fmla="*/ 889000 w 889000"/>
              <a:gd name="connsiteY1" fmla="*/ 0 h 680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89000" h="680720">
                <a:moveTo>
                  <a:pt x="0" y="680720"/>
                </a:moveTo>
                <a:lnTo>
                  <a:pt x="889000" y="0"/>
                </a:lnTo>
              </a:path>
            </a:pathLst>
          </a:custGeom>
          <a:noFill/>
          <a:ln w="38100">
            <a:solidFill>
              <a:srgbClr val="FF600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: 圓角 7">
            <a:extLst>
              <a:ext uri="{FF2B5EF4-FFF2-40B4-BE49-F238E27FC236}">
                <a16:creationId xmlns:a16="http://schemas.microsoft.com/office/drawing/2014/main" id="{C9C5BF76-6EF7-ED2C-F7DD-3B65F872751B}"/>
              </a:ext>
            </a:extLst>
          </p:cNvPr>
          <p:cNvSpPr/>
          <p:nvPr/>
        </p:nvSpPr>
        <p:spPr>
          <a:xfrm>
            <a:off x="4573104" y="1489480"/>
            <a:ext cx="3223591" cy="532874"/>
          </a:xfrm>
          <a:prstGeom prst="roundRect">
            <a:avLst>
              <a:gd name="adj" fmla="val 11214"/>
            </a:avLst>
          </a:prstGeom>
          <a:solidFill>
            <a:srgbClr val="FFFFCC"/>
          </a:solidFill>
          <a:ln w="12700">
            <a:solidFill>
              <a:srgbClr val="F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rIns="0" bIns="180000" rtlCol="0" anchor="t" anchorCtr="0"/>
          <a:lstStyle/>
          <a:p>
            <a:pPr>
              <a:lnSpc>
                <a:spcPct val="130000"/>
              </a:lnSpc>
            </a:pPr>
            <a:r>
              <a:rPr lang="en-US" altLang="zh-TW" b="1" i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n</a:t>
            </a: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 </a:t>
            </a: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邊形內角和 </a:t>
            </a: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= (</a:t>
            </a:r>
            <a:r>
              <a:rPr lang="en-US" altLang="zh-TW" b="1" i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n </a:t>
            </a: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– 2)  180</a:t>
            </a:r>
            <a:r>
              <a:rPr lang="en-US" altLang="zh-TW" b="1" baseline="50000" dirty="0">
                <a:solidFill>
                  <a:schemeClr val="tx1"/>
                </a:solidFill>
                <a:latin typeface="+mj-lt"/>
                <a:ea typeface="微軟正黑體" panose="020B0604030504040204" pitchFamily="34" charset="-120"/>
                <a:sym typeface="Symbol" panose="05050102010706020507" pitchFamily="18" charset="2"/>
              </a:rPr>
              <a:t>o</a:t>
            </a: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  </a:t>
            </a:r>
            <a:endParaRPr lang="en-US" altLang="zh-TW" baseline="50000" dirty="0">
              <a:solidFill>
                <a:schemeClr val="tx1"/>
              </a:solidFill>
              <a:latin typeface="+mj-lt"/>
              <a:ea typeface="微軟正黑體" panose="020B0604030504040204" pitchFamily="34" charset="-120"/>
              <a:sym typeface="Symbol" panose="05050102010706020507" pitchFamily="18" charset="2"/>
            </a:endParaRPr>
          </a:p>
        </p:txBody>
      </p:sp>
      <p:sp>
        <p:nvSpPr>
          <p:cNvPr id="24" name="矩形: 圓角 23">
            <a:extLst>
              <a:ext uri="{FF2B5EF4-FFF2-40B4-BE49-F238E27FC236}">
                <a16:creationId xmlns:a16="http://schemas.microsoft.com/office/drawing/2014/main" id="{C9B07674-00B6-FE9A-522B-C6B7DC2FCA73}"/>
              </a:ext>
            </a:extLst>
          </p:cNvPr>
          <p:cNvSpPr/>
          <p:nvPr/>
        </p:nvSpPr>
        <p:spPr>
          <a:xfrm>
            <a:off x="3479744" y="4219834"/>
            <a:ext cx="1997948" cy="869973"/>
          </a:xfrm>
          <a:prstGeom prst="roundRect">
            <a:avLst>
              <a:gd name="adj" fmla="val 11214"/>
            </a:avLst>
          </a:prstGeom>
          <a:solidFill>
            <a:srgbClr val="FFFFCC"/>
          </a:solidFill>
          <a:ln w="12700">
            <a:solidFill>
              <a:srgbClr val="F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rIns="0" bIns="180000" rtlCol="0" anchor="t" anchorCtr="0"/>
          <a:lstStyle/>
          <a:p>
            <a:pPr>
              <a:lnSpc>
                <a:spcPct val="130000"/>
              </a:lnSpc>
            </a:pP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平行線截角性質 </a:t>
            </a:r>
            <a:br>
              <a: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</a:br>
            <a:r>
              <a: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(</a:t>
            </a: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同側內角互補</a:t>
            </a:r>
            <a:r>
              <a: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)</a:t>
            </a:r>
            <a:b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</a:br>
            <a:endParaRPr lang="en-US" altLang="zh-TW" b="1" baseline="50000" dirty="0">
              <a:solidFill>
                <a:schemeClr val="tx1"/>
              </a:solidFill>
              <a:latin typeface="+mj-lt"/>
              <a:ea typeface="微軟正黑體" panose="020B0604030504040204" pitchFamily="34" charset="-120"/>
              <a:sym typeface="Symbol" panose="05050102010706020507" pitchFamily="18" charset="2"/>
            </a:endParaRPr>
          </a:p>
        </p:txBody>
      </p:sp>
      <p:cxnSp>
        <p:nvCxnSpPr>
          <p:cNvPr id="25" name="直線接點 24">
            <a:extLst>
              <a:ext uri="{FF2B5EF4-FFF2-40B4-BE49-F238E27FC236}">
                <a16:creationId xmlns:a16="http://schemas.microsoft.com/office/drawing/2014/main" id="{A60A4424-7781-F15D-5210-23F34FB25DB2}"/>
              </a:ext>
            </a:extLst>
          </p:cNvPr>
          <p:cNvCxnSpPr>
            <a:endCxn id="10" idx="1"/>
          </p:cNvCxnSpPr>
          <p:nvPr/>
        </p:nvCxnSpPr>
        <p:spPr>
          <a:xfrm flipV="1">
            <a:off x="949480" y="3790291"/>
            <a:ext cx="855133" cy="656167"/>
          </a:xfrm>
          <a:prstGeom prst="line">
            <a:avLst/>
          </a:prstGeom>
          <a:ln w="3810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A602B6D6-0ADB-A607-93D7-77062E41BFB8}"/>
              </a:ext>
            </a:extLst>
          </p:cNvPr>
          <p:cNvSpPr txBox="1"/>
          <p:nvPr/>
        </p:nvSpPr>
        <p:spPr>
          <a:xfrm>
            <a:off x="574298" y="4726828"/>
            <a:ext cx="8291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118</a:t>
            </a:r>
            <a:r>
              <a:rPr lang="en-US" altLang="zh-TW" b="1" baseline="40000" dirty="0">
                <a:latin typeface="+mj-lt"/>
              </a:rPr>
              <a:t>o</a:t>
            </a:r>
            <a:endParaRPr lang="zh-TW" altLang="en-US" b="1" baseline="40000" dirty="0">
              <a:latin typeface="+mj-lt"/>
            </a:endParaRPr>
          </a:p>
        </p:txBody>
      </p:sp>
      <p:sp>
        <p:nvSpPr>
          <p:cNvPr id="44" name="手繪多邊形: 圖案 43">
            <a:extLst>
              <a:ext uri="{FF2B5EF4-FFF2-40B4-BE49-F238E27FC236}">
                <a16:creationId xmlns:a16="http://schemas.microsoft.com/office/drawing/2014/main" id="{84228FC4-A7F8-FAB1-AA3B-095E51615F51}"/>
              </a:ext>
            </a:extLst>
          </p:cNvPr>
          <p:cNvSpPr/>
          <p:nvPr/>
        </p:nvSpPr>
        <p:spPr>
          <a:xfrm>
            <a:off x="982133" y="4436533"/>
            <a:ext cx="139220" cy="330200"/>
          </a:xfrm>
          <a:custGeom>
            <a:avLst/>
            <a:gdLst>
              <a:gd name="connsiteX0" fmla="*/ 127000 w 139220"/>
              <a:gd name="connsiteY0" fmla="*/ 0 h 330200"/>
              <a:gd name="connsiteX1" fmla="*/ 127000 w 139220"/>
              <a:gd name="connsiteY1" fmla="*/ 211667 h 330200"/>
              <a:gd name="connsiteX2" fmla="*/ 0 w 139220"/>
              <a:gd name="connsiteY2" fmla="*/ 33020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9220" h="330200">
                <a:moveTo>
                  <a:pt x="127000" y="0"/>
                </a:moveTo>
                <a:cubicBezTo>
                  <a:pt x="137583" y="78317"/>
                  <a:pt x="148167" y="156634"/>
                  <a:pt x="127000" y="211667"/>
                </a:cubicBezTo>
                <a:cubicBezTo>
                  <a:pt x="105833" y="266700"/>
                  <a:pt x="52916" y="298450"/>
                  <a:pt x="0" y="330200"/>
                </a:cubicBezTo>
              </a:path>
            </a:pathLst>
          </a:custGeom>
          <a:noFill/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6" name="文字方塊 45">
            <a:extLst>
              <a:ext uri="{FF2B5EF4-FFF2-40B4-BE49-F238E27FC236}">
                <a16:creationId xmlns:a16="http://schemas.microsoft.com/office/drawing/2014/main" id="{29A10ABB-4321-777E-C751-D32EF1B91B50}"/>
              </a:ext>
            </a:extLst>
          </p:cNvPr>
          <p:cNvSpPr txBox="1"/>
          <p:nvPr/>
        </p:nvSpPr>
        <p:spPr>
          <a:xfrm>
            <a:off x="2513420" y="4430879"/>
            <a:ext cx="8291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115</a:t>
            </a:r>
            <a:r>
              <a:rPr lang="en-US" altLang="zh-TW" b="1" baseline="40000" dirty="0">
                <a:latin typeface="+mj-lt"/>
              </a:rPr>
              <a:t>o</a:t>
            </a:r>
            <a:endParaRPr lang="zh-TW" altLang="en-US" b="1" baseline="40000" dirty="0">
              <a:latin typeface="+mj-lt"/>
            </a:endParaRPr>
          </a:p>
        </p:txBody>
      </p:sp>
      <p:sp>
        <p:nvSpPr>
          <p:cNvPr id="47" name="手繪多邊形: 圖案 46">
            <a:extLst>
              <a:ext uri="{FF2B5EF4-FFF2-40B4-BE49-F238E27FC236}">
                <a16:creationId xmlns:a16="http://schemas.microsoft.com/office/drawing/2014/main" id="{1E738E48-59E6-3637-5F23-70831DB7E613}"/>
              </a:ext>
            </a:extLst>
          </p:cNvPr>
          <p:cNvSpPr/>
          <p:nvPr/>
        </p:nvSpPr>
        <p:spPr>
          <a:xfrm>
            <a:off x="2717800" y="4191000"/>
            <a:ext cx="102094" cy="270933"/>
          </a:xfrm>
          <a:custGeom>
            <a:avLst/>
            <a:gdLst>
              <a:gd name="connsiteX0" fmla="*/ 0 w 102094"/>
              <a:gd name="connsiteY0" fmla="*/ 0 h 270933"/>
              <a:gd name="connsiteX1" fmla="*/ 93133 w 102094"/>
              <a:gd name="connsiteY1" fmla="*/ 127000 h 270933"/>
              <a:gd name="connsiteX2" fmla="*/ 93133 w 102094"/>
              <a:gd name="connsiteY2" fmla="*/ 270933 h 270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2094" h="270933">
                <a:moveTo>
                  <a:pt x="0" y="0"/>
                </a:moveTo>
                <a:cubicBezTo>
                  <a:pt x="38805" y="40922"/>
                  <a:pt x="77611" y="81845"/>
                  <a:pt x="93133" y="127000"/>
                </a:cubicBezTo>
                <a:cubicBezTo>
                  <a:pt x="108655" y="172155"/>
                  <a:pt x="100894" y="221544"/>
                  <a:pt x="93133" y="270933"/>
                </a:cubicBezTo>
              </a:path>
            </a:pathLst>
          </a:custGeom>
          <a:noFill/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1" name="文字方塊 50">
            <a:extLst>
              <a:ext uri="{FF2B5EF4-FFF2-40B4-BE49-F238E27FC236}">
                <a16:creationId xmlns:a16="http://schemas.microsoft.com/office/drawing/2014/main" id="{9A542E12-1919-3C93-846F-B6523BD7C5AA}"/>
              </a:ext>
            </a:extLst>
          </p:cNvPr>
          <p:cNvSpPr txBox="1"/>
          <p:nvPr/>
        </p:nvSpPr>
        <p:spPr>
          <a:xfrm>
            <a:off x="1921221" y="2269062"/>
            <a:ext cx="6226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123</a:t>
            </a:r>
            <a:r>
              <a:rPr lang="en-US" altLang="zh-TW" b="1" baseline="40000" dirty="0">
                <a:latin typeface="+mj-lt"/>
              </a:rPr>
              <a:t>o</a:t>
            </a:r>
            <a:endParaRPr lang="zh-TW" altLang="en-US" b="1" baseline="40000" dirty="0">
              <a:latin typeface="+mj-lt"/>
            </a:endParaRPr>
          </a:p>
        </p:txBody>
      </p:sp>
      <p:sp>
        <p:nvSpPr>
          <p:cNvPr id="53" name="手繪多邊形: 圖案 52">
            <a:extLst>
              <a:ext uri="{FF2B5EF4-FFF2-40B4-BE49-F238E27FC236}">
                <a16:creationId xmlns:a16="http://schemas.microsoft.com/office/drawing/2014/main" id="{68DACCAB-11F1-39DC-F4D4-FA0674C82E57}"/>
              </a:ext>
            </a:extLst>
          </p:cNvPr>
          <p:cNvSpPr/>
          <p:nvPr/>
        </p:nvSpPr>
        <p:spPr>
          <a:xfrm>
            <a:off x="1761067" y="2556933"/>
            <a:ext cx="186266" cy="220134"/>
          </a:xfrm>
          <a:custGeom>
            <a:avLst/>
            <a:gdLst>
              <a:gd name="connsiteX0" fmla="*/ 0 w 186266"/>
              <a:gd name="connsiteY0" fmla="*/ 220134 h 220134"/>
              <a:gd name="connsiteX1" fmla="*/ 67733 w 186266"/>
              <a:gd name="connsiteY1" fmla="*/ 93134 h 220134"/>
              <a:gd name="connsiteX2" fmla="*/ 186266 w 186266"/>
              <a:gd name="connsiteY2" fmla="*/ 0 h 220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6266" h="220134">
                <a:moveTo>
                  <a:pt x="0" y="220134"/>
                </a:moveTo>
                <a:cubicBezTo>
                  <a:pt x="18344" y="174978"/>
                  <a:pt x="36689" y="129823"/>
                  <a:pt x="67733" y="93134"/>
                </a:cubicBezTo>
                <a:cubicBezTo>
                  <a:pt x="98777" y="56445"/>
                  <a:pt x="142521" y="28222"/>
                  <a:pt x="186266" y="0"/>
                </a:cubicBezTo>
              </a:path>
            </a:pathLst>
          </a:custGeom>
          <a:noFill/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58" name="直線接點 57">
            <a:extLst>
              <a:ext uri="{FF2B5EF4-FFF2-40B4-BE49-F238E27FC236}">
                <a16:creationId xmlns:a16="http://schemas.microsoft.com/office/drawing/2014/main" id="{3F8A3ADD-DE8C-DF5F-2A9E-C45A152BE466}"/>
              </a:ext>
            </a:extLst>
          </p:cNvPr>
          <p:cNvCxnSpPr>
            <a:cxnSpLocks/>
          </p:cNvCxnSpPr>
          <p:nvPr/>
        </p:nvCxnSpPr>
        <p:spPr>
          <a:xfrm>
            <a:off x="558800" y="4292600"/>
            <a:ext cx="2044700" cy="774700"/>
          </a:xfrm>
          <a:prstGeom prst="line">
            <a:avLst/>
          </a:prstGeom>
          <a:ln w="38100">
            <a:solidFill>
              <a:srgbClr val="3399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9" name="筆跡 18">
                <a:extLst>
                  <a:ext uri="{FF2B5EF4-FFF2-40B4-BE49-F238E27FC236}">
                    <a16:creationId xmlns:a16="http://schemas.microsoft.com/office/drawing/2014/main" id="{878ED148-29B4-D7B7-FF00-FAA8DEF7DC8A}"/>
                  </a:ext>
                </a:extLst>
              </p14:cNvPr>
              <p14:cNvContentPartPr/>
              <p14:nvPr/>
            </p14:nvContentPartPr>
            <p14:xfrm>
              <a:off x="644400" y="1526040"/>
              <a:ext cx="6715800" cy="3575160"/>
            </p14:xfrm>
          </p:contentPart>
        </mc:Choice>
        <mc:Fallback xmlns="">
          <p:pic>
            <p:nvPicPr>
              <p:cNvPr id="19" name="筆跡 18">
                <a:extLst>
                  <a:ext uri="{FF2B5EF4-FFF2-40B4-BE49-F238E27FC236}">
                    <a16:creationId xmlns:a16="http://schemas.microsoft.com/office/drawing/2014/main" id="{878ED148-29B4-D7B7-FF00-FAA8DEF7DC8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35040" y="1516680"/>
                <a:ext cx="6734520" cy="3593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20" name="筆跡 19">
                <a:extLst>
                  <a:ext uri="{FF2B5EF4-FFF2-40B4-BE49-F238E27FC236}">
                    <a16:creationId xmlns:a16="http://schemas.microsoft.com/office/drawing/2014/main" id="{58A599FE-BE71-1305-864F-B593AD9F3F74}"/>
                  </a:ext>
                </a:extLst>
              </p14:cNvPr>
              <p14:cNvContentPartPr/>
              <p14:nvPr/>
            </p14:nvContentPartPr>
            <p14:xfrm>
              <a:off x="1185480" y="2628000"/>
              <a:ext cx="4300920" cy="2188080"/>
            </p14:xfrm>
          </p:contentPart>
        </mc:Choice>
        <mc:Fallback xmlns="">
          <p:pic>
            <p:nvPicPr>
              <p:cNvPr id="20" name="筆跡 19">
                <a:extLst>
                  <a:ext uri="{FF2B5EF4-FFF2-40B4-BE49-F238E27FC236}">
                    <a16:creationId xmlns:a16="http://schemas.microsoft.com/office/drawing/2014/main" id="{58A599FE-BE71-1305-864F-B593AD9F3F74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176120" y="2618640"/>
                <a:ext cx="4319640" cy="2206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21" name="筆跡 20">
                <a:extLst>
                  <a:ext uri="{FF2B5EF4-FFF2-40B4-BE49-F238E27FC236}">
                    <a16:creationId xmlns:a16="http://schemas.microsoft.com/office/drawing/2014/main" id="{1273D6B8-BB2C-CAB8-644D-AF445B890514}"/>
                  </a:ext>
                </a:extLst>
              </p14:cNvPr>
              <p14:cNvContentPartPr/>
              <p14:nvPr/>
            </p14:nvContentPartPr>
            <p14:xfrm>
              <a:off x="806040" y="1840680"/>
              <a:ext cx="7824240" cy="3265560"/>
            </p14:xfrm>
          </p:contentPart>
        </mc:Choice>
        <mc:Fallback xmlns="">
          <p:pic>
            <p:nvPicPr>
              <p:cNvPr id="21" name="筆跡 20">
                <a:extLst>
                  <a:ext uri="{FF2B5EF4-FFF2-40B4-BE49-F238E27FC236}">
                    <a16:creationId xmlns:a16="http://schemas.microsoft.com/office/drawing/2014/main" id="{1273D6B8-BB2C-CAB8-644D-AF445B890514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96680" y="1831320"/>
                <a:ext cx="7842960" cy="3284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57" name="筆跡 56">
                <a:extLst>
                  <a:ext uri="{FF2B5EF4-FFF2-40B4-BE49-F238E27FC236}">
                    <a16:creationId xmlns:a16="http://schemas.microsoft.com/office/drawing/2014/main" id="{2601B396-F24C-B1B0-1EBE-E8C48BD96D33}"/>
                  </a:ext>
                </a:extLst>
              </p14:cNvPr>
              <p14:cNvContentPartPr/>
              <p14:nvPr/>
            </p14:nvContentPartPr>
            <p14:xfrm>
              <a:off x="1128240" y="1973160"/>
              <a:ext cx="3437640" cy="3040200"/>
            </p14:xfrm>
          </p:contentPart>
        </mc:Choice>
        <mc:Fallback xmlns="">
          <p:pic>
            <p:nvPicPr>
              <p:cNvPr id="57" name="筆跡 56">
                <a:extLst>
                  <a:ext uri="{FF2B5EF4-FFF2-40B4-BE49-F238E27FC236}">
                    <a16:creationId xmlns:a16="http://schemas.microsoft.com/office/drawing/2014/main" id="{2601B396-F24C-B1B0-1EBE-E8C48BD96D33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118880" y="1963800"/>
                <a:ext cx="3456360" cy="3058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971295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4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23829</TotalTime>
  <Words>1035</Words>
  <Application>Microsoft Office PowerPoint</Application>
  <PresentationFormat>寬螢幕</PresentationFormat>
  <Paragraphs>105</Paragraphs>
  <Slides>2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微軟正黑體</vt:lpstr>
      <vt:lpstr>Arial</vt:lpstr>
      <vt:lpstr>Calibri</vt:lpstr>
      <vt:lpstr>Calibri Light</vt:lpstr>
      <vt:lpstr>Times New Roman</vt:lpstr>
      <vt:lpstr>Office 佈景主題</vt:lpstr>
      <vt:lpstr>六邊形、平行線，求內角</vt:lpstr>
      <vt:lpstr>解法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1130</cp:revision>
  <dcterms:created xsi:type="dcterms:W3CDTF">2015-07-26T15:18:38Z</dcterms:created>
  <dcterms:modified xsi:type="dcterms:W3CDTF">2024-07-22T05:05:03Z</dcterms:modified>
</cp:coreProperties>
</file>