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238DC-914E-448E-ACBB-B993CE97EE75}" v="20" dt="2023-09-18T07:49:38.049"/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365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5:16:06.11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8973 3613 504 0,'0'0'0'0,"-2"1"114"16,2 0-27-16,0 2 1076 0,-2-1-2247 15,2-2 1286-15,-2 0-135 0,2 0 8 16,0 0-7-16,0 0 20 0,0 0 28 16,2 0-10-16,-2 0-5 0,0 0-17 15,0 0-6-15,0 0-11 16,-2 0-26-16,2 0-10 0,0 0-10 15,0 0-4-15,0 0-5 0,0 0-4 16,0 0-4-16,0 0-5 0,0 1 2 16,4-1 5-16,-2 0-7 0,7 2 2 15,3-1 16-15,-4-1-10 16,7 0 7-16,-5 0-3 0,5 0-3 16,-1 0 6-16,1 0-14 0,1 0 0 15,3 0 0-15,1 1 0 0,-5-1 0 16,5 1 0-16,1-1 0 0,0 2 0 15,-1-2 0-15,1 2 0 16,4-2 0-16,0 0 0 0,0 0 0 16,-1-4 0-16,7-1 0 0,-4 0 0 15,2 2 0-15,-4-1 0 0,8 1 0 16,-2 2 0-16,2-1 0 0,-2 1 0 16,-2-1 0-16,6 2 0 15,-4 0 0-15,2 0 0 0,2 0 0 16,5 4 0-16,1-2 0 0,-2 0 0 15,1 3 0-15,5-3 0 0,-6 3 0 16,7-4 0-16,-3-1 0 0,5 0 0 16,-1 0 0-16,1-4 0 15,-3 0 0-15,1-1 0 0,-1 1 0 0,-1-1 0 16,-5 2 0-16,-6 0 0 16,8 0 0-16,-5 3 0 0,-1-1 0 15,-2 1 0-15,-2 0 0 0,2 0 0 16,0 0 0-16,0 2 0 0,2 0 0 15,0 2 0-15,0-2 0 16,1 1 0-16,-1-2 0 0,0-1 0 16,-2 0 0-16,8 0 0 0,-1-1 0 15,-3-2 0-15,0-1 0 0,0-1 0 16,0 1 0-16,1-1 0 0,-1 4 0 16,-2 0 0-16,0 0 0 15,-2 1 0-15,0 0 0 0,-2-1 0 16,0-1 0-16,0-1 0 0,0 3 0 15,-2-1 0-15,0 1 0 0,0 0 0 16,-2 0 0-16,0-1 0 0,-4 1 0 16,-5-2 0-16,5 0 0 0,-4 0 0 15,-1-2 0-15,3 1 0 16,-3 3 0-16,5-3 0 0,0-1 0 16,2 2 0-16,-1-4 0 0,-3 1 0 15,-4 3 0-15,-7 1 0 0,-4 1 0 16,-6 0 0-16,-2 0 0 0,-8 0 0 15,-5 0 0-15,1 0 0 0,-7 1 0 16,9-1 0-16,8 0 0 16,2 1 0-16,2 0 0 0,0 0 0 15,4 3-99-15,-2-4 47 0,2 0-34 16,2 0-82-16,-4-3-57 0,0-3-182 16</inkml:trace>
  <inkml:trace contextRef="#ctx0" brushRef="#br0" timeOffset="4534.49">4810 3603 552 0,'0'0'0'16,"0"0"0"-16,0 0 215 0,0 0-126 16,0 0-11-16,0 0 20 15,0 0-23-15,0 0-13 0,-16 39 9 16,16-38-10-16,0-1-5 0,0 0 13 16,0 0 0-16,0 1-2 0,0-1 4 15,0 0-20-15,0 0-8 0,0 0 6 16,-2 0-14-16,0 0-11 15,-3 0-5-15,1 0-6 0,-4 0 0 16,0 0-2-16,-3 0 3 0,1 0-6 16,-2 0 0-16,-1 0 3 0,1 0-3 15,-1 0-1-15,-3-2 0 0,1-1-2 16,3 1 0-16,-5-1 3 0,1 1-3 16,4 1 0-16,-7 1 1 15,2 0-4-15,3 0-3 0,-7 0 2 16,3 0 6-16,-3 2-8 0,2 0 2 15,1-2 8-15,1 3-10 0,1-3 2 16,-5 0 6-16,2 0-8 0,5 0 2 16,-5 0 1-16,1 0-2 15,-5 0 0-15,0 0 1 0,3 0-1 16,-1 1 0-16,0-1 1 0,3 0-1 16,-1 0 0-16,3 0 0 0,-5-1 0 15,2 1 0-15,1-3 1 0,-1 3-1 16,2 0 0-16,-3 0-1 15,1 0 0-15,-1 2 2 0,-1 0-2 16,2 3-1-16,1 0 3 0,3-1-1 16,-3 0 0-16,3 0 0 0,5-1-1 15,-7 0 0-15,7-1 2 0,-5-1-1 16,3 0-3-16,2-1 5 0,-5 0-3 16,3-2 0-16,-5 2 2 15,1 0-2-15,1 0 0 0,-3 0 1 16,3 0 0-16,-3 1 0 0,3 0 0 15,-6 2 1-15,3-2-1 0,1 3 0 16,-3 1-1-16,3-2 0 0,-1 2 2 16,-1 0-2-16,2 0-5 15,-3-2 7-15,3-2-2 0,-1 0-6 16,-1 1 10-16,4-2-4 0,-1 0-2 16,-3 0 6-16,3 0-2 0,-1 0-1 15,5 0 0-15,-9 0 0 0,3 0 0 16,-1 0 0-16,-2 0 0 0,-1 1 0 15,-3 2 0-15,-2 2-1 16,2-1-2-16,-2-1 6 0,4 0-2 16,1-3-1-16,-1 2 0 0,2-2 1 15,1 0-2-15,-3 0 2 0,2-2 0 16,1 1-2-16,-3-2 2 0,0-1 6 16,-2 1-8-16,-2 0 2 15,3-1 8-15,-5 4-8 0,-2 0 3 16,2 2-1-16,-2 3-2 0,0 0 3 15,4-2 2-15,2 0-4 0,-4 1 4 16,8-2-3-16,3-2-3 0,-3 0 0 16,3 0 0-16,-1 0 0 15,2 1 0-15,1-2 0 0,-1 1 0 16,-1-1 0-16,1 0 0 0,3-1 0 16,-7 0 0-16,7 2 0 0,-3 0 0 15,3 0 0-15,1-1 0 0,-3 2 0 16,1-1 0-16,3 0 0 0,-1 2 0 15,1 1 0-15,2-1 0 16,-3 2 0-16,3-2 0 0,0 0 0 16,3 1 0-16,1-3 0 0,6 0 0 15,-2 0 0-15,2 0 0 0,0 0 0 16,0 0 0-16,0 0 0 0,0 0 0 16,0 0 0-16,0 0 0 15,0 0 0-15,0 0 0 0,4 0 0 16,2 0 0-16,1 0-180 0,7 3-44 15,1-2-82-15,-5-1-401 0</inkml:trace>
  <inkml:trace contextRef="#ctx0" brushRef="#br0" timeOffset="5402.1">4029 6196 584 0,'0'0'0'0,"0"0"479"16,0 0-345-16,0 0-2 0,0 0-9 15,0 0 0-15,0 0-9 0,0 0-51 16,0 0-33-16,-6-26-14 0,-3 15 3 16,-5 0-2-16,1 1-3 15,-1 2 0-15,-7 2-4 0,3 4-1 16,-3 2 2-16,0 7-2 0,1 7-4 16,-1 4 2-16,7 5-3 0,-5 6 0 15,5 2 2-15,5 5-4 0,5 2 2 16,4 0 3-16,0-3-5 0,10-5 2 15,5-5-1-15,6-7-3 16,-3-5 0-16,5-6 4 0,-4-6-2 16,3-1-3-16,-3-6 2 0,-3-6 1 15,1-4 1-15,-11-4 0 0,2-2-1 16,3-1-2-16,-9-1 0 0,0 0 0 16,-2 0-6-16,0-1-2 15,0 2-1-15,0 3-1 0,0 5 6 16,0 6 3-16,0 5-1 0,0 0 4 15,0 4-4-15,0 0-1 0,2 8 0 16,6 6 4-16,0 6 4 0,3 3-1 16,1 0-3-16,1 2 0 15,-1-3 2-15,2-2-3 0,-7-1 0 16,3-4 0-16,-4-4-1 0,-2-4-1 16,1-1 3-16,-3-6-2 0,2 0-51 15,-2 0-12-15,0-5-31 0,-2-8-54 16,0-4-25-16,0-4-48 0,0-3-203 15,0 2-200-15</inkml:trace>
  <inkml:trace contextRef="#ctx0" brushRef="#br0" timeOffset="5592.05">4196 6210 1230 0,'0'0'0'0,"0"0"373"15,0 0-263-15,0 0-7 0,73 0-54 16,-49 0-26-16,1-1-14 0,4 1-4 15,0 0-4-15,-6 2-2 0,-2 1-21 16,-9 1-24-16,-2 0-33 0,-4-1-16 16,-6-2-37-16,0-1-45 15,0 0 7-15,-4-4-101 0,-8-4-129 16</inkml:trace>
  <inkml:trace contextRef="#ctx0" brushRef="#br0" timeOffset="5761.72">4331 6046 1234 0,'0'0'0'0,"0"0"250"16,-15 91-140-16,13-54-11 0,0 3-39 15,2-4-12-15,0 0-25 0,2-2-13 16,2-5-10-16,0-6 0 0,5-4 0 16,-3-7-53-16,0-6-5 15,-2-6-58-15,6-3-52 0,-5-10 6 0,5-6-75 16,0-6-163-16</inkml:trace>
  <inkml:trace contextRef="#ctx0" brushRef="#br0" timeOffset="6244.57">4643 5925 1111 0,'0'0'0'0,"0"0"251"0,0 0-165 16,-15 69 20-16,15-35-25 0,-2 4-24 15,2 6-27-15,0 1-4 16,2 0 3-16,-2-4-4 0,0-4-5 16,4-4-7-16,3-3-2 0,-3-5-7 15,2-6 0-15,-2-4 6 0,-4-2 1 16,0-6 0-16,0-3 1 0,0-3-7 16,0-1-3-16,0 0 6 15,-2-1-5-15,2-5-6 0,-2-3 3 16,2-1-1-16,0-2-12 0,-2-3 12 15,4-1-4-15,0 1-3 0,4-6 1 16,2 0-3-16,3-1 1 0,-1 1 3 16,5 2 1-16,1 1-1 15,-3 2 7-15,1 4-2 0,3 3-1 16,-5 4 1-16,7 3-1 0,-3 2 0 16,-1 4 1-16,-3 8 0 0,2 1-1 15,-7 5 4-15,-3 4-2 0,-4 1 0 16,0 0 0-16,-6 0 7 0,-11-1 5 15,1 2 5-15,-5-4-3 0,-2-3 1 16,5-4-4-16,-3-6-1 16,0-3-4-16,3-4 3 0,3 0-6 15,7 0-5-15,4-2 4 0,-3-1-2 16,5-3-14-16,2 0-20 0,0-2-36 16,7-1-78-16,-3 0-60 15,2 0-90-15,0 4-499 0</inkml:trace>
  <inkml:trace contextRef="#ctx0" brushRef="#br0" timeOffset="6949.85">3402 6712 998 0,'0'0'0'0,"0"0"289"0,0 0-177 15,0 0 0-15,0 0-13 0,0 0-32 16,0 0-32-16,0 0-18 0,0 0 8 16,-12 7 10-16,29-5 2 15,-3 1-6-15,7-1-11 0,1 0 0 16,3 0 2-16,2-2-3 0,0 2-3 16,4 0 3-16,4-2-5 0,0 0-1 15,3 0 2-15,5-3-8 0,-2 1-2 16,-1 1 3-16,-3-1-5 0,0 1-2 15,-6-2 7-15,6 1-8 16,-6 1 0-16,4 0 0 0,-4 1 0 16,4 0 0-16,-3 1 0 0,7-1 0 15,-4 2 0-15,4-2 0 0,3 1 0 16,-1-2 0-16,-2 1 0 0,0 3 0 16,1-3 0-16,-1 3 0 0,-6 0 0 15,4-1 0-15,-4 1 0 16,2-1 0-16,-4-1 0 0,0 3 0 15,0-2 0-15,-2-2 0 0,0 0 0 16,0 0 0-16,-2-1 0 0,-4 1 0 16,4 0 0-16,-2 0 0 15,1 0 0-15,-3-1 0 0,0 1 0 16,0 0 0-16,-7 0 0 0,5 0 0 16,-5 0 0-16,-5 0 0 0,1 0 0 15,-6 0 0-15,1 1 0 0,-3-1 0 16,0 2 0-16,-4-1 0 0,0-1 0 15,0 0 0-15,0 0 0 16,-6-1 0-16,-1-4 0 0,-1 0 0 16,-8-6 0-16,-1-5-205 0,-4 2-76 15,-3 1-262-15</inkml:trace>
  <inkml:trace contextRef="#ctx0" brushRef="#br0" timeOffset="7940.06">4453 7101 966 0,'0'0'0'0,"0"0"286"16,0 0-205-16,0 0 22 0,0 0-13 15,-27-63-34-15,14 54-10 16,1 0-7-16,-5 3-4 0,-1 5-1 16,1 1 7-16,1 3-4 0,-3 12-17 15,0 3-7-15,3 2-4 0,-1 5-2 16,3 2 4-16,2 5 6 0,3-3-1 16,5-2 4-16,2-1 3 0,2-6-8 15,0-2-4-15,8-3-2 16,7-4-5-16,5-3 0 0,1-6 0 15,2-2 0-15,-5-3-2 0,5-7 5 16,-2-5-4-16,-7-3-2 0,3-2 0 16,-9 1-2-16,5-3-10 15,-9 3 5-15,-2 1 1 0,0 2-2 16,-2 4 5-16,0-1-2 0,0 7 0 16,0-1 7-16,0 3-3 0,0 2 0 15,0 0 0-15,-2 2 0 0,2 0-3 16,0 0 6-16,0 0-6 0,2 1-4 15,0 6 9-15,4 3-2 16,0 4 0-16,-2-2 0 0,3 5 1 16,-1-3-3-16,4 1 4 0,-2 1 0 15,3-1-2-15,-1-4 0 0,3-1 7 16,-5-2-3-16,6-4 1 0,-8 0 0 16,5-4-1-16,1 0 4 15,-4-1-6-15,1-5 1 0,-3 1 0 16,0 1-1-16,-4-1 0 0,0 2 2 15,2 2-3-15,-4 0-1 0,0 1 0 16,0-1 8-16,0 1-5 0,0 0 2 16,0 0-3-16,0 0 0 15,0 0-1-15,0 0-1 0,0 0 0 16,0 0 3-16,0 0-3 0,0 0 0 16,0 0 0-16,0 0 0 0,0 0 0 15,0 0 0-15,0 0 0 0,0 0 0 16,0 0 0-16,0 0 0 0,0 0 0 15,0 0 0-15,0 0 0 16,0 0 0-16,0 0 0 0,0 0 0 16,0 0 0-16,0 0 0 0,2 0 0 15,-2 0 0-15,0 0 0 0,0 0 0 16,0 0 0-16,0 0 0 0,0 0 0 16,0 0 0-16,0 0 0 0,0 0 0 15,0 0 0-15,0 0 0 16,0 0 0-16,0 0 0 0,0 0 0 15,0 0 0-15,0 0 0 0,0 0 0 16,0 0-3-16,0 0 3 0,0 0 3 16,0 0-6-16,0 0 2 15,0 0 2-15,0 0-1 0,0 0-1 16,0 0 2-16,0 0-2 0,0 0-7 16,0 0 3-16,0 0-5 0,0 0-4 15,0 0 3-15,0 0-2 0,0 0-5 16,0 0-9-16,0 0-22 0,0 0-66 15,0 0-63-15,0 0-72 16,0-3-330-16</inkml:trace>
  <inkml:trace contextRef="#ctx0" brushRef="#br0" timeOffset="8764.11">5461 6694 615 0,'0'0'0'16,"0"0"544"-16,0 0-370 0,0 0-18 15,0 0-27-15,0 0-44 0,0 0-18 16,0 0-10-16,62-10-14 0,-31 4-12 15,0-1-7-15,5-1-7 16,-5 2-5-16,-3 1-4 0,-3 2-4 16,-6 1-1-16,-7 1 2 0,-3 1-4 15,-3 0-2-15,-2 0 1 0,-2 0 2 16,0 0-4-16,-2 0-28 0,0 0-9 16,-2 0-30-16,-6 2-19 0,1 4-63 15,-1 1-76-15,-4 2-10 16,4 0-116-16,-9-3-288 0</inkml:trace>
  <inkml:trace contextRef="#ctx0" brushRef="#br0" timeOffset="9070.11">5472 6872 769 0,'0'0'0'0,"0"0"244"0,0 0-143 16,0 0-5-16,0 0-5 0,0 0-29 15,0 0-17-15,0 0 6 16,2 2 9-16,6-2-8 0,-4 0 3 16,0 0 3-16,5 0-5 0,3 0-10 15,0 0 2-15,5 0-7 0,8 0-3 16,2-1-4-16,6-4-6 0,0-1-6 16,2 0 0-16,0-1-3 0,-4 2-2 15,-6 1-2-15,-2 4-4 16,-13 0-7-16,0 0-2 0,-8 2 2 15,-2-2-3-15,2 0-46 0,-2 0-9 16,0 0-56-16,-2 0-161 0,-6-3-150 16</inkml:trace>
  <inkml:trace contextRef="#ctx0" brushRef="#br1" timeOffset="15574.99">6501 3834 516 0,'0'0'0'0,"0"0"417"0,0 0-295 15,0 0-27-15,0 0-2 0,0 0-1 16,0 0-11-16,0 0-5 0,-35-9-16 16,27 8-5-16,-7 1 2 15,1-1-5-15,-1 1-6 0,-3 1-3 16,-3-1-8-16,0 4-3 0,-1 0-5 16,-5 1-4-16,2-2 0 0,-2-1-3 15,-4 3-4-15,4-4 0 0,-2 0-5 16,0-1 2-16,-2 0-4 0,2 0-10 15,0 0 2-15,-2-4 8 16,5 1-8-16,1-1 6 0,-6 1-7 16,-2 2 0-16,4-3 0 0,-4 2 0 15,2-1 0-15,0 2 0 0,-5 0 0 16,3 1 0-16,-2 0 0 0,4 0 0 16,0 0 0-16,0-1 0 15,-4-1 0-15,2-1 0 0,4 0 0 16,-4 0 0-16,6-2 0 0,0 1 0 15,0 2 0-15,1 1 0 0,3 1 0 16,-2-1 0-16,2 1 0 0,0 0 0 16,3 0 0-16,-3 1 0 0,4 2 0 15,-3 0 0-15,-1-1 0 16,0-2 0-16,-4 0 0 0,5 2 0 16,-1-2 0-16,0 2 0 0,2-1 0 15,-1-1 0-15,3 0 0 0,-4 0 0 16,1 0 0-16,-1 0 0 0,0 2 0 15,-4 0 0-15,5-2 0 16,3 1 0-16,-8 2 0 0,0 0 0 16,2 2 0-16,-4 1 0 0,5 1 0 15,-7 4 0-15,0-3 0 0,6 2 0 16,-8-2 0-16,2 1 0 0,4-5 0 16,-2 0 0-16,0 0 0 15,0-4 0-15,4 0 0 0,0 0 0 16,-1 0 0-16,3-3 0 0,2 0 0 15,-2-2 0-15,5 4 0 0,-3-2 0 16,1 2 0-16,-3 1 0 0,2 0 0 16,-2 0 0-16,1 0 0 0,-3 2 0 15,4 1 0-15,0 4 0 16,1-1 0-16,-5 0 0 0,0 1 0 16,0 2 0-16,1-4 0 0,1-3 0 15,0 2 0-15,0-3 0 0,1 1 0 16,1-2 0-16,-2 0 0 0,0 0 0 15,3 0 0-15,-3-1 0 16,2 0 0-16,1 0 0 0,-1-2 0 16,2 2 0-16,3-1 0 0,-3 2 0 15,1-1 0-15,-3 1 0 0,2 0 0 16,-3 0 0-16,1 2 0 0,7-2 0 16,-7 0 0-16,8 1 0 15,3-1 0-15,0 0 0 0,8 0 0 16,0 0 0-16,-2 0 0 0,4 0 0 15,0 0 0-15,0 0 0 0,6-1 0 16,4-4 0-16,11 0-113 0,4-5 33 16,8-6-52-16,10-3-79 0,9-3-46 15,4-3-131-15</inkml:trace>
  <inkml:trace contextRef="#ctx0" brushRef="#br1" timeOffset="16662.18">6708 6010 767 0,'0'0'0'0,"0"0"303"0,0 0-178 15,0 0 21-15,0 0-19 0,0 0-42 16,0 0-21-16,0 0-16 16,0 0-14-16,-19-21-11 0,15 9-5 15,-4 1 6-15,-3 1-5 0,-1 1-2 0,0 3 4 16,-3 5-3-16,3 1 2 16,-3 7-1-16,-1 10-3 0,3 6-10 15,-3 8 1-15,8 7-3 0,-3 2-2 16,7 3 6-16,4 2-2 0,0-5-7 15,6-4 2-15,11-8 7 16,-1-9-10-16,7-6 4 0,0-5 5 16,-2-7-9-16,1-1 4 0,-1-9 5 15,-7-7-10-15,5-3 6 0,-2-3-3 16,-7-2-8-16,0 1 3 0,-4 2 4 16,-6-1-10-16,0 2 7 0,0-1 3 15,0 5-4-15,0 1 7 16,0 5-3-16,-2 5-1 0,0 4 4 15,2 1 1-15,0 1-4 0,0 9 2 16,0 5 0-16,4 6-1 0,1 4 0 16,5 1 1-16,-2-1-3 15,-2-5 4-15,5-3-1 0,-7-3-7 16,-2-5 4-16,0-2-7 0,0-3-11 16,-2-2-3-16,2-1-19 0,-2-1-32 15,0-1 5-15,6-8-22 0,-2-3-92 16,3-4-19-16,-5 0-45 0,2-1-191 15</inkml:trace>
  <inkml:trace contextRef="#ctx0" brushRef="#br1" timeOffset="16822.93">6912 6120 1002 0,'0'0'0'0,"0"0"387"0,0 0-254 16,0 0-35-16,62 36-41 0,-43-32-19 15,8-1-25-15,-2-3-8 16,2 0-3-16,-1 0-4 0,-3-4-84 15,-4-3-10-15,-3-2-83 0,-5 0-37 16,1-1-82-16,-6-2-146 0</inkml:trace>
  <inkml:trace contextRef="#ctx0" brushRef="#br1" timeOffset="17274.68">7307 5820 935 0,'0'0'0'0,"0"0"213"0,0 0-127 16,-8 80 12-16,6-40-16 16,0 6-12-16,0 4-21 0,0 2-7 15,-4-2-3-15,6-2-6 0,-3-2-10 16,3-4 2-16,0-8-4 0,3-4-11 16,5-7-2-16,-6-6-1 0,0-4-3 15,0-7-2-15,-2-4 1 16,2-2 2-16,-2 0-2 0,0-8 9 15,0-3-8-15,-2-5-6 0,2-5 4 16,0-4-4-16,0-1-5 0,0-3 2 16,0 4-2-16,4 1-2 15,6 3 3-15,-1 3-4 0,-1 2-9 16,9 2 8-16,-5 4 0 0,-2 4 4 16,7 2 5-16,-5 4 0 0,5 3-1 15,-5 8 1-15,-2 3 1 0,3 4-1 16,-3 0 2-16,-4 0 0 0,5 1-1 15,-9 0 1-15,-2-2 4 0,0-1 1 16,-2-1 17-16,-4 0 4 16,-5-2 7-16,1 0 1 0,-3-2 0 15,-3-3 0-15,4 0-4 0,-3-5-8 16,7 1-6-16,0-2-2 0,3-2-8 16,3 0-4-16,2 0-2 0,0 0 0 15,0-3-50-15,0-1-12 16,4 2-51-16,3-3-55 0,-3-1-117 15,-2 1-220-15</inkml:trace>
  <inkml:trace contextRef="#ctx0" brushRef="#br1" timeOffset="17940.53">6332 6572 787 0,'0'0'0'15,"0"0"270"-15,0 0-152 0,0 0 13 16,0 0 7-16,0 0-17 0,0 0-34 16,0 0-26-16,0 0-23 15,-40 6-14-15,47-6-4 0,-1 0 15 16,2 0 4-16,6 0-11 0,3 0 1 16,4 0-2-16,1 1-8 0,1-1-5 15,4 2 2-15,0-2-9 0,2 0 4 16,6-2 2-16,-6 2-6 0,6 0-3 15,-4 0-1-15,8-2-3 0,-4 0 0 16,5-1 0-16,-3-2 0 16,-2 2 0-16,4-3 0 0,-1 1 0 15,-5 2 0-15,0 0 0 0,0 2 0 16,-4 1 0-16,6 0 0 0,0 0 0 16,2-1 0-16,-2 1 0 15,3-3 0-15,1 1 0 0,0-2 0 16,-4-2 0-16,5-1 0 0,-3 5 0 15,-4-3 0-15,4 4 0 0,-4 1 0 16,4 0 0-16,-4 0 0 0,5 0 0 16,-3 0 0-16,-2 0 0 15,4 2 0-15,-2-1 0 0,2-1 0 16,-6 3 0-16,2-3 0 0,-12 0 0 16,-6 0 0-16,-5 0 0 0,-4 0 0 15,-4 0 0-15,-2 0 0 0,-2-1 0 16,-6-2 0-16,-9-1 0 0,-1 0 0 15,-7-2-185-15,-4-1-35 16,-4-1-288-16</inkml:trace>
  <inkml:trace contextRef="#ctx0" brushRef="#br1" timeOffset="18408.12">4651 3770 352 0,'0'0'0'0,"0"0"0"16</inkml:trace>
  <inkml:trace contextRef="#ctx0" brushRef="#br1" timeOffset="19356.32">6582 6897 673 0,'0'0'0'15,"0"0"296"-15,0 0-183 0,0 0-7 16,0 0-3-16,0 0 1 0,0 0-35 16,0 0-14-16,0 0-3 0,41 14-8 15,-41-19 1-15,-6-1-5 16,2 2-2-16,-7-1-5 0,3 5-5 16,-6 0-2-16,1 5-10 0,-3 8 0 15,-3 6 0-15,-2 5-1 0,1 8 2 16,5 2 1-16,3 5-4 0,2-1-10 15,1 3 5-15,9-3-6 0,0-1-4 16,13-5 2-16,-1-5 3 16,5-7-4-16,5-7 0 0,-5-3 2 15,6-9-3-15,-1-1 2 0,-1-11-1 16,2-4 0-16,-11-6-9 0,3-1 2 16,-7-3-8-16,2-2 11 15,-6-1-1-15,-2 1-7 0,-2-4 12 16,-4-2 0-16,0-1-7 0,-4-1 7 15,4 6 0-15,2 7-10 0,0 12 14 16,2 7-4-16,0 3 0 0,0 0-2 16,2 5 1-16,0 11 1 15,4 7 0-15,2 6 11 0,1 4-13 16,3 2 4-16,-6 0 3 0,4-3-6 16,1-3 2-16,-7-1-1 0,2-7 0 15,2-5-1-15,-3-7-1 0,-3-4-12 16,0-4-1-16,2-1-19 0,-2-9-32 15,8-6-12-15,-8-8-20 0,2 0-59 16,-4-4 10-16,2 4 8 16,1-1-9-16,-1 4-38 0,6 3 37 15,-4 7 65-15,0 1 74 0,-2 3 14 16,0 4 51-16,2 2 68 0,5 0 76 16,-5 1-10-16,2 1-36 15,4 2-11-15,1-1-19 0,5 4-42 16,3-4-20-16,2 2 0 0,3-2-20 15,-1 0-16-15,2-1-20 0,0 0-1 16,-3-1-7-16,-1 1-30 0,-9-1-18 16,1-1-15-16,-9 0-11 0,-4-1-16 15,0-4-32-15,0-2-35 16,-6-2 8-16,-5-5-20 0,3-1-66 16,-6-8 51-16,5-4-64 0</inkml:trace>
  <inkml:trace contextRef="#ctx0" brushRef="#br1" timeOffset="19522.46">6985 6891 856 0,'0'0'0'16,"0"0"456"-16,-11 76-284 0,7-37-63 16,4 3-48-16,0 0-11 0,0 2-10 15,0-6-16-15,0-1-13 0,4-7-9 16,3-8-4-16,-3-6-29 0,4-8-23 16,2-5-43-16,-3-7-61 0,5-8-68 15,-2-7-182-15,3-6-272 16</inkml:trace>
  <inkml:trace contextRef="#ctx0" brushRef="#br1" timeOffset="19941.09">7307 6788 1033 0,'0'0'0'0,"0"0"243"15,0 0-176-15,-6 91 16 0,2-50 9 16,4 3-49-16,0 6-12 0,0 2-5 15,0-1-5-15,2-3-4 0,0-4-4 16,2-7 0-16,4-6-7 16,-1-11-5-16,-3-3 2 0,-2-9 1 15,-2-3 2-15,2-5 4 0,0-6 4 16,-2-9 9-16,0-9-15 0,0-6-7 16,0-8-2-16,6-1 2 15,-4 0 1-15,7 0-2 0,-5 3-11 16,8 8 1-16,-2 2 0 0,7 5 5 15,-1 5 0-15,-3 6-1 0,3 4 7 16,1 6-2-16,-5 6-5 0,5 10 9 16,-9 5-3-16,5 6 0 0,-5 2 18 15,4 2-10-15,-6-3 1 16,1 0 3-16,-1-2 4 0,-6-3 9 16,-6-4 10-16,-5-3-4 0,-3-6 2 15,1-4-11-15,-5-4-3 0,-1-2-8 16,1-2-4-16,5-2-8 0,1-1-2 15,10 1-13-15,-2-1-31 0,4-4-70 16,4-2-70-16,4 1-195 16,4-5-769-16</inkml:trace>
  <inkml:trace contextRef="#ctx0" brushRef="#br0" timeOffset="24678.54">13403 3610 439 0,'0'0'0'0,"0"0"87"16,0 0-63-16,0 0 1 16,0 0-10-16,0 0 11 0,0 0-1 15,29-62 17-15,-23 55 35 0,-4-1 21 16,-2 5 34-16,0-1-30 0,0 3-1 16,0 1 39-16,0 0-28 15,-6 0-25-15,2 0-7 0,-2 3-21 16,0 8-10-16,-3 0 10 0,1 7-6 15,-4 3-17-15,6 5-8 0,-5 4-9 16,-1 4-9-16,1 2-7 0,-1-1 2 16,2 0-5-16,1-6 0 0,1-1 0 15,4-6-1-15,0-5-10 16,0-5 7-16,0-6-8 0,4-2-21 16,0-4-2-16,2 0-22 0,6-8-15 15,2-6 30-15,5-5-21 0,-3-3-64 16,5-2-4-16,-1-1-16 0,-1-2-26 15,1 3-74-15,-1-1-9 16</inkml:trace>
  <inkml:trace contextRef="#ctx0" brushRef="#br0" timeOffset="24902.66">13546 3567 670 0,'0'0'0'0,"0"0"357"15,0 0-237-15,0 0 5 0,0 0-6 16,0 0-33-16,0 0-16 0,0 0-12 15,0 0-15-15,-23 67 4 0,11-39-10 16,-1 6-13-16,1 4-9 0,-5 3-3 16,5 0-8-16,-3-1-2 15,1-1 2-15,4-6-6 0,-5-6-1 16,9-7 2-16,4-6-20 0,-4-7-13 16,4-2 8-16,2-5-27 0,-2 0-26 15,2 0-14-15,0-8-25 0,-5-3-58 16,3-5 25-16,2-3-72 0,-4 0-46 15,2-3-36-15</inkml:trace>
  <inkml:trace contextRef="#ctx0" brushRef="#br0" timeOffset="25140.98">13271 3661 640 0,'0'0'0'16,"0"0"351"-16,0 0-217 15,0 0 1-15,0 0 26 0,0 0-63 16,0 0-49-16,0 0 0 0,0 0 12 15,56 0-11-15,-36 18-12 0,5 5-12 16,0 0-14-16,0 1-3 0,0 0-1 16,-5-4-9-16,-1-2-4 15,-3-1-10-15,-3-6-20 0,-7-4-20 16,-4-1-2-16,-2-5-37 0,0 1-82 16,-2-2-2-16,-8 0-83 0,1-3-371 15</inkml:trace>
  <inkml:trace contextRef="#ctx0" brushRef="#br0" timeOffset="25571.91">13091 4217 927 0,'0'0'0'0,"0"0"262"16,0 0-140-16,0 0 2 15,-74 41-23-15,59-23-26 0,3 4-7 16,-1 3-10-16,3 1-16 0,2 1 2 16,4 2-7-16,2-2-14 0,2-1-4 15,6-3-3-15,6-4-12 0,5-2-2 16,5-4 0-16,1-6-2 0,0-2 0 15,2-5 3-15,0-1-5 16,-5-10-3-16,1-1 9 0,-9-3-8 16,-1-4 2-16,-1-2 4 0,-4-3-2 15,-2-4 0-15,-4-1 0 0,-6-2 2 16,-2-4-4-16,-5 1 4 0,-1 0-2 16,2 6-1-16,-1 8 2 0,1 9 1 15,1 8-4-15,1 2 2 16,4 1 0-16,2 3-48 0,2 7 13 15,2 0-33-15,6-2-52 0,4-1-39 16,9-4-105-16,-1-3-250 0</inkml:trace>
  <inkml:trace contextRef="#ctx0" brushRef="#br0" timeOffset="26054.19">14135 3600 541 0,'0'0'0'0,"0"0"249"0,0 0-106 15,0 0-41-15,0 0-6 0,0 0 7 16,0 0-4-16,0 0-12 0,0 0 4 15,-48-5-18-15,46 14-12 16,2 4 12-16,0 8-12 0,0 5-16 16,4 3-6-16,5 6-4 0,-7 1-11 15,6-4-12-15,0 0-5 0,-3-5-5 16,1-5-3-16,0-3 2 0,0-6-2 16,-4-4-23-16,0-4 9 15,-2-5-17-15,0 0-24 0,2-2-14 16,0-7-6-16,0-8-29 0,3-4-46 15,-1-5-60-15,2-5-90 0,-4-5-71 16</inkml:trace>
  <inkml:trace contextRef="#ctx0" brushRef="#br0" timeOffset="26244.27">14230 3474 1015 0,'0'0'0'0,"0"0"278"0,-2 78-144 16,2-40-53-16,2 3-16 0,2-1-16 15,0 2-19-15,0 0-16 16,1-4-7-16,1-2-5 0,-2-5-4 16,-4-6-47-16,0-3-2 0,0-6-18 15,0-7-48-15,-4-3-17 0,-2-6-20 16,-3 0-72-16,-1-6-76 0,-4-5-144 16</inkml:trace>
  <inkml:trace contextRef="#ctx0" brushRef="#br0" timeOffset="26464.22">13943 3823 942 0,'0'0'0'0,"0"0"336"0,0 0-175 16,0 0-68-16,0 0-15 0,0 0-1 16,91-24-20-16,-50 18-23 0,0 2-3 15,1 1 3-15,-1 2-8 0,-4 1-14 16,-6 3-9-16,-6 5-3 0,-6 1 0 15,-5-2-41-15,-6 3-10 16,-3-4-35-16,1 1-11 0,-6-2-59 16,0-2-126-16,0 2-98 0,-6-1-249 15</inkml:trace>
  <inkml:trace contextRef="#ctx0" brushRef="#br0" timeOffset="26823.23">14207 4178 789 0,'0'0'0'16,"0"0"253"-16,0 0-149 0,0 0 3 16,0 0 10-16,0 0-23 0,-64 24-10 15,48-9-14-15,5 4-6 0,-5 3 21 16,5 1-25-16,1 2-5 0,6 3-14 15,4-2-13-15,0 1-14 16,4-1-6-16,11-2 3 0,-1-6-5 16,9-3-7-16,4-8 2 0,4-4-1 15,4-3-10-15,0-9 2 0,2-6-3 16,-10-10 1-16,-2-2 13 0,-7-7-5 16,-7 0 0-16,-1 4 4 15,-10-2 0-15,0 1-2 0,-6 1 0 16,-6-1 6-16,-5 6-4 0,-2 10 8 15,-3 5-9-15,-3 10 2 0,0 5 2 16,0 7-6-16,9 2-3 0,-1 0-21 16,11-4-39-16,6-1-88 15,2-3-51-15,10-5-208 0</inkml:trace>
  <inkml:trace contextRef="#ctx0" brushRef="#br0" timeOffset="28495.33">16593 3645 504 0,'0'0'0'0,"-31"-57"89"16,18 32-4-16,5 5 21 15,-4 2-2-15,5 5 68 0,5 2-55 16,-2 5 5-16,4 2 5 0,0 3-36 16,4 1-9-16,1 0 10 15,9 1-6-15,-2 10-14 0,7 10-9 16,0 8-21-16,3 7-18 0,-3 1-7 16,0-1 0-16,-5-6-9 0,7-7-3 15,-3-9 3-15,5-3-5 0,-4-10-1 16,1-1 1-16,3-12 3 0,-4-9-6 15,3-1 0-15,-3-6 0 16,2 6 0-16,-3 2 0 0,1 4 0 16,2 7 0-16,-7 3 0 0,-2 4 0 15,5 1 0-15,-5 6 0 0,5 7 0 16,-3 3 0-16,1 3 0 0,1-1 0 16,-1-1 0-16,-3 2 0 0,5-3 0 15,-9 0 0-15,7-3 0 16,-7-5 0-16,6-1 0 0,-8-5 0 15,7-1 0-15,-1 0 0 0,3-7 0 16,1-4 0-16,5-3 0 0,-4-1 0 16,3-1 0-16,-1 3 0 0,1 1 0 15,-1 3 0-15,-2 5-11 16,-3 2 12-16,3 2-2 0,1 8-3 16,-5 4 4-16,1 1 0 0,5 3 1 15,-3 0-1-15,-1 1 2 0,1-1-2 16,1-3 8-16,-5-2-4 0,7-5-4 15,-3-5 0-15,3-1 0 16,-3-2 0-16,5-11 0 0,2-5 0 16,6-4 0-16,0-2 0 0,0 5 0 15,-7 5 0-15,1 5 0 0,-4 4 0 16,-5 1 0-16,1 3 0 0,3 1 0 16,1-1-66-16,4 1-36 15,4-1-130-15,8 1-303 0</inkml:trace>
  <inkml:trace contextRef="#ctx0" brushRef="#br0" timeOffset="32834.33">2772 6685 1089 0,'0'0'0'0,"0"0"315"15,0 0-179-15,0 0-31 0,0 0-35 16,0 0-35-16,0 0 15 0,0 0-11 16,60 34-19-16,-29-27-2 15,-6-1-10-15,2-1-11 0,0-2 6 16,-5-1 2-16,-3-2-8 0,-3 0-40 15,-9-2-5-15,-3 2-53 0,-4-1-4 16,0 1-22-16,-4 0-84 0,-3 4-4 16,-9 3-147-16,1-1-228 15</inkml:trace>
  <inkml:trace contextRef="#ctx0" brushRef="#br0" timeOffset="33070.44">2782 6891 943 0,'0'0'0'0,"0"0"296"0,0 0-154 16,0 0-9-16,0 0-46 0,0 0-34 15,0 0-28-15,0 0 14 0,0 0 4 16,21 27-10-16,-2-20-6 0,3 0-10 16,3-3-6-16,2 1 2 15,-2-2-9-15,-2-3-8 0,-3 1 8 16,-3-2 0-16,-5 1-5 0,-1 0-9 15,-7 0-9-15,0 0-43 0,-2-2-38 16,-2-5-48-16,-2-3-152 0,-9-4-146 16</inkml:trace>
  <inkml:trace contextRef="#ctx0" brushRef="#br0" timeOffset="33868.44">2127 6558 1008 0,'0'0'0'16,"0"0"181"-16,0 0-127 0,15 61 19 15,-7-33-15-15,4 0-12 0,-1 4-18 16,3 4-11-16,-4 1-5 0,3 4 3 16,-1-2 3-16,-4-1-4 15,3-4 11-15,-1-4-3 0,-4-8-5 16,-2-2 4-16,-2-7 3 0,1-2-1 16,-3-6 10-16,0-4-2 0,0 0-3 15,0-1-2-15,0-2-9 0,-3-7-15 16,1-2 5-16,2-5-4 0,0-2-6 15,0-1 6-15,2-3-5 0,-2-5-2 16,5-3 7-16,-5-4-6 16,6-3-6-16,-4-5 11 0,2 0-4 15,-4 42-10-15,12-85 12 0,-3 53 0 16,-3 6 0-16,2 6 4 0,0 2 0 16,1 1 0-16,1 1 10 15,-4 3-2-15,5 1-1 0,-1 5 6 16,2 4-5-16,5 2-11 0,-3 1 9 15,7 8-3-15,-4 2-9 0,-1 1 4 16,-1 0 8-16,-5 0-14 0,0-4 8 16,-4-1-1-16,1 0-5 15,-5-6-11-15,0 0-19 0,-2 0-65 16,0 0-39-16,6-23-106 0,-12 9-337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5:22:34.15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5711 5618 674 0,'0'0'0'0,"0"0"262"16,0 0-376-16,0 0 228 15,0-5 195-15,0 5-244 0,0 3-23 16,-6 2-21-16,4 3 32 0,-2 6-1 15,0 2-5-15,2 2-4 0,-2 4-17 16,2 4-6-16,-2 5-7 0,1 3 1 16,3 5 1-16,-4 3 1 0,2-2-6 15,0-2-2-15,0-4-3 16,0-6 0-16,2-3-3 0,-2-7-2 16,2-2 0-16,0-4 1 0,0-5-1 15,0-2-3-15,0-4 2 0,0 0-3 16,0-1-2-16,0 0 1 0,-6 0 2 15,-2 0-5-15,-3-4-20 0,-1-2-2 16,1-2 7-16,-3-3 13 16,6 3-2-16,-7 2 15 0,9 0-1 15,-6 2 2-15,7 2 4 0,1 1 9 16,0 0 5-16,4 1 0 0,0 0-2 16,0 0-5-16,0 0-5 15,0 0-6-15,0 2 0 0,8 5 3 16,-3 3 18-16,7 2 9 0,-2-1-15 15,3-1-4-15,-5 1 2 0,4-1 0 16,-5-1-3-16,1-2-1 0,2 0-4 16,-4-1 1-16,-1-2-2 0,-1 1-1 15,2-1-2-15,-2-3 1 16,-2 1 0-16,-2-2 0 0,2 0 0 16,0 0 0-16,4 0 0 0,3-2 4 15,-3-4 1-15,2-4-4 0,3 0-1 16,-3 0-4-16,2 1 0 0,-2 2-2 15,-3 3 0-15,1 1 0 0,-2 0 0 16,-2 2-1-16,-2 1 1 16,2 0 0-16,-2 0-3 0,0 0 3 15,0 0 0-15,0 0 0 0,0 0 2 16,0 0 0-16,0 0-1 0,0 0 0 16,0 0 1-16,0 0-1 0,0 0-2 15,0 0-5-15,0 0-9 16,0 0-9-16,0 0-26 0,0 0-19 15,0 0-58-15,2 0-109 0,-2 0 19 16,2 0-226-16</inkml:trace>
  <inkml:trace contextRef="#ctx0" brushRef="#br0" timeOffset="1200.01">5358 6436 840 0,'0'0'0'15,"0"0"345"-15,0 0-272 16,0 0 30-16,0 0-7 0,0 0-47 16,0 0-22-16,52 63-11 0,-40-46-12 15,3-1-2-15,-1 0-4 0,3-1-68 16,-3 0-84-16,-2 0-68 0,3 1-164 16</inkml:trace>
  <inkml:trace contextRef="#ctx0" brushRef="#br0" timeOffset="1356.38">5596 6762 1196 0,'0'0'0'0,"0"0"283"0,0 0-183 15,0 0-18-15,0 0-54 16,0 0-20-16,56 52-7 0,-40-40-2 16,-6-1-92-16,5 2-22 0,-5-2-65 15,1-1-43-15,-3 0-96 0,2-1-127 16</inkml:trace>
  <inkml:trace contextRef="#ctx0" brushRef="#br0" timeOffset="1545.93">5763 7000 938 0,'0'0'0'15,"0"0"362"-15,0 0-243 0,0 0 0 16,35 64-16-16,-24-56-58 0,5 1-22 16,-1-3-11-16,1 2-8 0,3-1-2 15,-9 0-3-15,2 1-12 16,-1-2-13-16,-3 1-20 0,-4 0-25 15,-4-1-9-15,0 3-24 0,0-4-6 16,-6 2-26-16,-6-3-91 0,3-1 35 16,-3-3-34-16,2 0-96 15</inkml:trace>
  <inkml:trace contextRef="#ctx0" brushRef="#br0" timeOffset="1812.03">5240 7129 1009 0,'0'0'0'0,"0"0"242"0,0 0-152 16,0 0 11-16,0 0-16 0,0 0-9 15,0 0-18-15,70-15-16 0,-43-3-27 16,2 0-11-16,-2-3-2 0,2-2-4 16,-6 2-94-16,0-3-67 15,-1-2-44-15,-1 4-149 0,-9-1-368 16</inkml:trace>
  <inkml:trace contextRef="#ctx0" brushRef="#br0" timeOffset="1938.79">5759 6700 1293 0,'0'0'0'0,"0"0"255"16,0 0-186-16,0 0-12 0,0 0-29 15,0 0-20-15,56-60-14 0,-40 47-73 16,5-1-75-16,-2-2-15 0,1 2-57 16,-5-1-195-16</inkml:trace>
  <inkml:trace contextRef="#ctx0" brushRef="#br0" timeOffset="2112.34">6061 6440 914 0,'0'0'0'0,"0"0"331"0,0 0-272 15,0 0-3-15,0 0-2 16,0 0-36-16,0 0-14 0,0 0-2 16,0 0-4-16,29-5-43 0,-29 5-32 15,0 0-42-15,4-1-147 0,-4-2-233 16</inkml:trace>
  <inkml:trace contextRef="#ctx0" brushRef="#br0" timeOffset="3185.93">3512 8375 1101 0,'0'0'0'15,"0"0"269"-15,0 0-209 0,0 0 44 16,-60 76-28-16,44-31-7 0,1 4 6 16,5 5-23-16,6-1-17 0,4-2-9 15,0-7-7-15,10-5-11 0,2-3-3 16,1-7 0-16,3-5-6 0,3-4 0 15,2-5 2-15,-7-3-2 16,3-4-32-16,-1-1-8 0,5-4-29 16,-9 0-46-16,3-1-17 0,1-2-13 15,-3-2-76-15,1-4-69 0,-2-6-101 16</inkml:trace>
  <inkml:trace contextRef="#ctx0" brushRef="#br0" timeOffset="3554.1">3894 8646 986 0,'0'0'0'16,"0"0"305"-16,0 0-208 0,0 0-13 16,0 0 6-16,0 0-11 15,0 0-27-15,0 0-25 0,0 0-12 16,-39-12-7-16,23 35 3 0,-1 6 6 16,9 2 3-16,-5-2-6 0,5 3-1 15,6-3-2-15,2-4-2 0,2-4 1 16,11-5-8-16,1-4-2 15,5-9 0-15,3-3 3 0,3-6-5 16,0-6 4-16,-2-7 4 0,-3 1-6 16,-1-4 0-16,-11 5-15 0,-2-2 1 15,-1-2 11-15,-5 1-4 0,-5-3-3 16,1 3 3-16,-2 4-3 0,2 4 6 16,2 7 6-16,0 5 0 15,2 0-1-15,0 6 0 0,0 9-1 16,4 6 0-16,0 5 24 0,11 0-16 15,-1-3-4-15,1 0 0 0,3-3-6 16,-3-3 2-16,-1-2 0 0,1-5 0 16,-9-3-51-16,0-4-13 15,-2-2-25-15,0-1-18 0,-4-1-41 16,0-11-12-16,-6-5-157 0,-2-3-128 16</inkml:trace>
  <inkml:trace contextRef="#ctx0" brushRef="#br0" timeOffset="3734.48">4097 8687 807 0,'0'0'0'0,"0"0"427"0,64 8-320 16,-37-6 17-16,4-2-15 0,-2 0-26 15,2-1-38-15,-6-1-39 0,-5-2-6 16,-1 0 0-16,-5-1-71 0,1-1-5 16,-7-1-33-16,-8 0-15 0,0 0-38 15,-8 0-116-15,-7-4-50 16,-5-5-123-16</inkml:trace>
  <inkml:trace contextRef="#ctx0" brushRef="#br0" timeOffset="3877.75">4254 8503 906 0,'0'0'0'16,"0"0"384"-16,13 94-286 0,-9-50 35 16,-4 1-50-16,0 0-29 0,2-1-6 15,0-5-30-15,2-5-13 0,2-9-4 16,-2-8-2-16,-2-8-62 0,5-7-52 15,3-2-26-15,-4-10-33 16,-2-12-141-16,0-4-143 0</inkml:trace>
  <inkml:trace contextRef="#ctx0" brushRef="#br0" timeOffset="4295.93">4517 8413 976 0,'0'0'0'15,"0"0"185"-15,0 83-95 0,0-41 28 16,2 3-11-16,-2 4 7 0,2 1-49 16,0-4-17-16,-2-7-14 0,4-5-17 15,-2-9-8-15,2-7 2 16,0-5-4-16,-2-7-2 0,-2-4 1 16,0-2-6-16,2-5 0 0,1-11 0 15,-1-9 27-15,2-6-24 0,2-6-6 16,0 6-38-16,-4 1 17 0,6 4 4 15,5 5 5-15,-5 3 9 16,5 9 4-16,-1 3 2 0,-2 2 0 16,5 4 0-16,1 0 7 0,-1 8 3 15,-3 2 2-15,-2 7 5 0,3 2-4 16,-7 4 2-16,-2 5-4 0,-4 0 4 16,-4 1 9-16,-8 2-4 15,1-5 0-15,-7-2 0 0,-1-4-10 16,1-5-6-16,1-5 2 0,3-9-5 15,1-1-2-15,5-9-49 0,-2-4-20 16,7-3-17-16,3-2-88 0,0-1 29 16,9-2-60-16,-1-1-211 15</inkml:trace>
  <inkml:trace contextRef="#ctx0" brushRef="#br0" timeOffset="4543.6">4823 8460 1152 0,'0'0'0'0,"0"0"292"16,0 0-198-16,60-5-14 0,-40 22-26 15,1 3 6-15,0 6-22 0,-7 2-18 16,0 5-3-16,-7 3-1 0,-1-1 4 16,-6 3 7-16,-8-2-8 15,-3 0-3-15,-7-3 4 0,-3-6-8 16,0-5-9-16,9-7 2 0,-3-4-8 15,9-8-14-15,0-3-22 0,2-3-36 16,2-10-43-16,2-4-86 0,2-6-7 16,6-3-131-16,-4-6-308 15</inkml:trace>
  <inkml:trace contextRef="#ctx0" brushRef="#br0" timeOffset="4966.39">5015 8141 1447 0,'0'0'0'0,"0"0"324"16,0 0-265-16,0 0-7 0,0 0-24 16,0 0-9-16,64-3-12 0,-43 10-6 15,-7 0 2-15,1 4-4 16,-5-2-7-16,-4 3-1 0,-6 3 2 15,0 3 5-15,-10 2 4 0,-3 3 5 16,-5 0-2-16,-3-4-2 0,2-4 2 16,3-4-1-16,6-4 13 0,5-2 0 15,-1-2-2-15,4-3 1 16,2 0-4-16,0 0-5 0,2 1-3 16,9 0-1-16,5 0 5 0,3 0 1 15,6-2-9-15,-1 1 0 0,-1 0 0 16,-2 0 0-16,-7 0 0 0,-1 1 0 15,-5 1 0-15,-2 0 0 16,-2-2 0-16,-2 2 0 0,-2-1 0 16,0 0 0-16,0-1 0 0,-2 0 0 15,-6 1 0-15,4-1 0 0,0 0 0 16,2 0 0-16,0 0-126 0,2-1-48 16,0 1-143-16,2-1-153 15</inkml:trace>
  <inkml:trace contextRef="#ctx0" brushRef="#br0" timeOffset="5249.79">5354 8571 1340 0,'0'0'0'16,"0"0"492"-16,0 0-394 0,0 0-41 15,0 0-31-15,0 0-13 0,0 0 8 16,62-1-21-16,-33-4 0 0,-4 0 0 16,-1 2 0-16,-3 2 0 0,-2-1-50 15,-9 4-24-15,-2 5-51 16,-8 4-87-16,-10 2-47 0,0 0-81 15,-9-3-226-15</inkml:trace>
  <inkml:trace contextRef="#ctx0" brushRef="#br0" timeOffset="5420.78">5286 8763 1385 0,'0'0'0'0,"0"0"442"15,0 0-380-15,0 0-3 0,0 0 1 16,78 14-27-16,-43-14-27 0,-8 0-6 15,0 1 0-15,-4-1 0 0,-5 0 0 16,-3-2 0-16,-9-4-106 16,-4-1-75-16,-2-6-109 0,-2-4-140 15</inkml:trace>
  <inkml:trace contextRef="#ctx0" brushRef="#br0" timeOffset="6392.29">6127 8557 982 0,'0'0'0'0,"0"0"298"15,0 0-188-15,-27-77-9 16,15 60-17-16,3 1-21 0,-5 6-26 16,2 4-22-16,-5 6-4 0,0 2-2 15,3 15 3-15,-3 5 0 0,1 6 0 16,4 5 7-16,1 3-5 0,5 1 1 16,2-1 14-16,4-2 2 15,0-4-2-15,6-7 3 0,11-5-10 16,-3-6-10-16,7-7 2 0,-1-5-3 15,1-7 2-15,0-8 0 0,-5-5-10 16,-1-6-1-16,-3 0 0 0,-8-4-4 16,5 0-7-16,-9 2-2 0,0 3-4 15,0 6 2-15,0 9 8 16,-5 7 7-16,5 3-3 0,0 3 0 16,0 8-2-16,0 7 5 0,7 8 9 15,1 2 0-15,8 1-7 0,3-1 1 16,-2-3-2-16,1-3-5 0,1-4 4 15,-3-3-4-15,-7-6-26 0,3-6-13 16,-8-3-56-16,2-11-74 16,-2-8-130-16,1-7-136 0</inkml:trace>
  <inkml:trace contextRef="#ctx0" brushRef="#br0" timeOffset="6640.1">6425 8308 1224 0,'0'0'0'0,"0"0"306"16,0 0-269-16,0 0 13 0,-52 68 32 15,40-29-23-15,3 3-18 16,7 4-16-16,2 2-9 0,0 0 6 16,0-5 7-16,0-4-7 0,11-8-7 15,1-5-12-15,4-7-5 0,1-8-6 16,2-4-18-16,-1-7-20 0,7-1-65 15,-6-9-97-15,3-3-76 0,-1 1-413 16</inkml:trace>
  <inkml:trace contextRef="#ctx0" brushRef="#br0" timeOffset="7034.47">6817 8507 756 0,'0'0'0'0,"0"0"308"15,0 0-243-15,-45-67 8 0,26 60-10 16,1 6-10-16,-5 1 4 16,4 3-27-16,-1 7-1 0,1 3 29 0,3 5 18 15,-3 3 15-15,2 4-4 16,7 4-34-16,-2 1-12 0,10-1 6 16,2 1-13-16,0-6-4 0,6-2-4 15,8-8-5-15,3-3-8 0,6-4-3 16,1-7 0-16,3-7-3 0,-4-9-3 15,2-5 1-15,-9-2-5 0,-5-3 0 16,3-1-16-16,-12-2 5 16,0-2-4-16,-2 0-6 0,0 2-5 15,0 5-1-15,-2 12 19 0,2 5 5 16,0 5 5-16,-2 2-2 0,2 11 0 16,0 6 0-16,0 10 20 15,6 3-3-15,7 3 3 0,-1-1-5 16,5 2-1-16,-1-2 0 0,-5-5-3 15,5-2-9-15,-8-5-3 0,3-8 0 16,-5-3-16-16,-4-6-22 0,0-3-26 16,6-10-83-16,-4-7-121 0,-2-8-56 15,1-7-375-15</inkml:trace>
  <inkml:trace contextRef="#ctx0" brushRef="#br0" timeOffset="7234.84">6991 8535 1306 0,'0'0'0'0,"0"0"260"16,0 0-203-16,0 0 31 16,64 15 25-16,-35-14-49 0,8-2-22 15,3 1-16-15,1-4-17 0,-6 1-8 16,0 0-2-16,-8 3-14 0,-6-1-17 16,-9 1-37-16,-4 0-44 0,-1 0-90 15,-7 0-46-15,0-6 26 16,0-5-125-16</inkml:trace>
  <inkml:trace contextRef="#ctx0" brushRef="#br0" timeOffset="7627.57">7440 8260 1081 0,'0'0'0'16,"0"0"456"-16,0 0-331 0,0 0-42 15,0 0-26-15,-19 59-11 0,19-23 2 16,0 4-17-16,0 2-10 0,-2 3 1 15,2 5-3-15,0-4-7 0,0-4-3 16,0-6-8-16,0-7-1 16,4-7 0-16,0-7 0 0,-2-7-8 15,0-5-4-15,-2-3-9 0,2-7-1 16,2-9-1-16,-1-8-9 0,1-6-23 16,4-1-20-16,-4-1 22 15,4 2 21-15,3 3 18 0,-1 4 14 16,2 2 0-16,1 7 0 0,1-1 23 15,-3 3 4-15,5 7 4 0,-1 1-5 16,-3 2-7-16,7 2 2 0,-3 3-6 16,1 4 1-16,-5 4-1 15,3 2-8-15,-9 5-3 0,-6 3 0 16,0 2-1-16,-4 3 0 0,-9 0 1 16,-1 0-1-16,-3-1 0 0,-1-4 1 15,-3-4 2-15,7-4-5 0,1-4-2 16,3-5-17-16,2-4-24 0,5 0-45 15,3-4-43-15,0-6-63 16,0-5-92-16,7-6-96 0</inkml:trace>
  <inkml:trace contextRef="#ctx0" brushRef="#br0" timeOffset="7968.08">7803 8195 1287 0,'0'0'0'16,"0"0"323"-16,0 0-241 0,0 0 3 15,71 23-1-15,-55-2-30 16,3 5-26-16,-1 5-6 0,1 4 2 16,-5 5-2-16,-3 4-4 0,-9 3 0 15,-4 6-18-15,-15 1 0 0,-1-1 0 16,-5-3 0-16,-2-7 0 0,-2-2 0 15,0-8 0-15,5-5 0 0,1-7 0 16,7-6 0-16,7-8-50 16,-3-3 6-16,8-2 5 0,0-2-22 15,2 0-35-15,-2 0 10 0,2 0-9 16,0 0-28-16,4-2-4 0,8-3-38 16,-5-1-176-16,-1-4-217 15</inkml:trace>
  <inkml:trace contextRef="#ctx0" brushRef="#br0" timeOffset="10549.38">2902 10076 384 0,'0'0'0'0,"0"0"187"0,0 0-80 16,0 0 36-16,0 0-34 0,35 59-24 15,-18-59 22-15,-3 0-7 0,-1-2 1 16,-1-7 24-16,-1 1-28 0,-5-1-6 16,-6 1-5-16,0-1-29 15,-9 1-14-15,-1-2-13 0,-2 0-11 16,-3 1-6-16,-3 1-1 0,-5 2-4 15,-2 5-8-15,-4 1 0 0,0 8 4 16,0 7-6-16,2 6 3 0,3 8-3 16,1 4 0-16,6 3 3 15,3 2-2-15,8 2-4 0,6-1 7 16,0 3-4-16,8-5-2 0,8-7 6 16,7-6-2-16,0-10-2 0,2-7 3 15,2-5 1-15,-1-2 0 0,1-7 4 16,-2-7-6-16,-6 0 0 0,-3-5 5 15,-5-3-1-15,-3 2-2 16,-8-5 1-16,0 4-1 0,0-2-3 16,-10-2 1-16,-3 3 0 0,3 4-7 15,2 2 4-15,3 8 3 0,3 2 0 16,-4 5-1-16,6 1 0 0,0 8-16 16,8 4 3-16,3 10 11 15,5 3 3-15,5 3 0 0,0 0 0 16,1-1 0-16,-5-3 2 0,2-5-3 15,-5-4 0-15,0-3 2 0,-5-5-1 16,-3-3 0-16,-4-1-19 0,0-3-14 16,-2-3-14-16,0-8-44 0,0-6-65 15,-4-4-36-15,-4-6-143 16,-3-4-173-16</inkml:trace>
  <inkml:trace contextRef="#ctx0" brushRef="#br0" timeOffset="10876.45">3094 9698 1278 0,'0'0'0'0,"0"0"349"15,0 0-253-15,65-26-34 0,-45 30-33 16,3 6-12-16,-2 5-10 0,-3 6-4 16,-1 0-2-16,-7 4-2 15,-6-1-21-15,-4 1 8 0,-2-3 7 16,-10 0 6-16,-5-1 2 0,-5-4 8 15,-1-5-6-15,-2-2 1 0,0-3 3 16,0-3 2-16,9-3 6 0,3-1 3 16,9 0 2-16,2 0 5 0,2-1-13 15,6-2-19-15,13-2 12 16,6-2-2-16,8 0-4 0,0 4 2 16,-2 0 0-16,4 3-1 0,-10 0-51 15,-2 4-13-15,-7 8-73 0,-5-2-68 16,-1 4-2-16,-8 0-156 0,-2-3-333 15</inkml:trace>
  <inkml:trace contextRef="#ctx0" brushRef="#br0" timeOffset="11073.91">3260 10234 1167 0,'0'0'0'0,"0"0"288"16,0 0-182-16,78 8 35 0,-53-11-60 15,6-5-29-15,0 1-18 0,-6 4-27 16,-4 1-6-16,-7 2-2 0,-3 0-38 16,-7 0-14-16,-2 0-40 15,-2 0-40-15,0 0 19 0,-2-1 4 16,-9-3-23-16,1-6-60 0,2-7-51 16,-7-7-11-16,3-2 43 0</inkml:trace>
  <inkml:trace contextRef="#ctx0" brushRef="#br0" timeOffset="11207.55">3421 10085 462 0,'0'0'0'0,"0"0"457"0,0 0-254 15,0 0-28-15,0 0-24 16,12 80-33-16,-5-39-31 0,-3 2-32 16,4-2-12-16,-6-1-25 0,2-5-10 15,2-6-2-15,5-5-12 0,-9-10-37 16,6-6-46-16,5-7-36 0,-7-2-50 16,6-15-144-16,-1-7-261 15</inkml:trace>
  <inkml:trace contextRef="#ctx0" brushRef="#br0" timeOffset="11621.38">3768 10233 881 0,'0'0'0'0,"0"0"180"15,0 0-131-15,0 0 57 0,-10-75-31 16,10 52-32-16,6-2-5 0,0 2 13 15,5 7-10-15,-1 5 0 0,-2 4-3 16,7 3-20-16,-3 4-1 16,3 1 13-16,3 7 4 0,-3 6 0 15,5 0-7-15,-3 4-16 0,-3 3-2 16,-7-1 5-16,-5 3-5 0,-2 0 0 16,-4 3 7-16,-7 0-6 15,-3 1-5-15,-7-2 5 0,3 1-8 16,-5-5 1-16,2-2 3 0,0-4-2 15,7-3-2-15,2-3 10 0,5-4-4 16,5-4 5-16,2 0 0 0,0-1-12 16,0 0-2-16,9 1-1 15,7-1 4-15,7 1 27 0,0-1-11 16,3 0-12-16,-1 0-3 0,-2 0-1 16,-2 1-4-16,-3 4 2 0,-9 0 0 15,1-2-70-15,-2 0-24 0,-4 2-93 16,2-5-16-16,3-4-83 0,-3-7-319 15</inkml:trace>
  <inkml:trace contextRef="#ctx0" brushRef="#br0" timeOffset="12028.79">4318 10092 1223 0,'0'0'0'0,"0"0"222"16,0 0-187-16,-62-5 65 0,35 21-25 15,3 8-31-15,1 2-17 0,2 8-8 16,5 1 5-16,3 2 6 0,3 0 2 16,8-2-6-16,2-7-9 0,8-5-9 15,2-5-6-15,5-7 5 16,6-5-4-16,-1-6 1 0,5-6 6 16,0-11-6-16,4-7 0 0,-2-2-4 15,-7 0 0-15,-3 3-34 0,-5 0 7 16,-4-2 1-16,-8 1-2 0,0-2-15 15,-2 0 4-15,-4 6 1 16,-2 4 22-16,2 6 16 0,6 9 0 16,-2 1 18-16,0 3-2 0,2 12-7 15,0 3 2-15,0 8 5 0,4 0 9 16,8 3-3-16,3 0-7 0,3-2-4 16,-3-1-3-16,5-3-4 15,1-7-3-15,-2 0-2 0,-3-5-12 16,-5-1-13-16,-3-8-13 0,-4-2-21 15,-2-7-46-15,0-9-21 0,0-4-35 16,-2-8-70-16,0-4-188 0</inkml:trace>
  <inkml:trace contextRef="#ctx0" brushRef="#br0" timeOffset="12421.66">4591 9824 1154 0,'0'0'0'15,"0"68"193"-15,-4-17-119 16,0 8 94-16,-4 4-57 0,5 1-37 16,3-3-22-16,0-4-25 0,0-6-15 15,7-8-8-15,1-10-2 0,0-10 0 16,0-6-4-16,-3-8 4 0,-3-2-3 16,0-7-5-16,-2-1 2 15,0-10-2-15,0-10-13 0,-2-8-2 16,0-4-1-16,0-4-14 0,2 1 4 15,2 2 1-15,6 4 0 0,4 5 17 16,-1 4-3-16,3 6 13 0,3 7 4 16,-5 3 0-16,7 5 16 15,-3 0 6-15,1 9-1 0,1 3-2 16,-1 6 1-16,1 4 6 0,-5-1 0 16,-3 4 4-16,-8 1-11 0,-2 2 12 15,-4 2-5-15,-6 2-3 0,-5-5-2 16,-1-1-9-16,-3-7-4 0,1-5-4 15,5-6-4-15,1-3 0 16,3-5-43-16,7 0-13 0,2-2-37 16,0-4-108-16,9-6-13 0,7-1-35 15,3-3-218-15</inkml:trace>
  <inkml:trace contextRef="#ctx0" brushRef="#br0" timeOffset="12780.39">4969 10214 1236 0,'0'0'0'0,"0"0"266"15,0 0-136-15,0 0 3 0,64 22-39 16,-35-22-48-16,9 0-22 0,-7-1-10 16,0-5-11-16,-5 1-1 0,-3 3-4 15,-12-1-20-15,-3 2-20 0,-2 1-42 16,-6-3-3-16,0-2-26 0,-12 0-18 15,1-7-16-15,-7 1 16 16,1-8-6-16,1-7 4 0,3-1 7 16,-3-2-49-16,7 8 130 0,5 10 90 15,-2 6 138-15,6 5-10 0,0 3-45 16,0 4-36-16,6 13 18 0,3 6-7 16,-1 8-14-16,0 6-22 15,-2 3-7-15,-2 2-1 0,-2 0-27 16,1-6-10-16,-3-6-16 0,0-7-4 15,2-7-4-15,4-7-88 0,-2-9-22 16,6-3-47-16,3-16-125 0,-3-7-173 16</inkml:trace>
  <inkml:trace contextRef="#ctx0" brushRef="#br0" timeOffset="13190.67">5488 9726 1219 0,'0'0'0'0,"0"0"164"0,0 0-40 16,-4 102 41-16,-4-49-74 0,2 4-36 15,4 0-5-15,-1 5-13 0,1-4-5 16,2-3-10-16,5-9-15 0,-5-8-4 16,8-6-3-16,0-8 0 15,-6-6 3-15,2-9-2 0,-4-2-2 16,0-4-3-16,0-3-5 0,2-4 2 15,-2-7-4-15,2-6-1 0,-2-6-6 16,5-5-12-16,3 1-5 0,-2 0 9 16,2 4 8-16,5 3 0 0,-3 2 8 15,7 5 6-15,1 5 4 16,1 2 0-16,1 6 0 0,-3 0 13 16,4 0-7-16,-3 6 7 0,1 3 3 15,-7 5-4-15,-1 0 5 0,-7 4 0 16,-4 0-2-16,-4 4-1 0,-9 2 0 15,-3 4-2-15,-7-4-3 0,0-1-3 16,-4-5-3-16,9-5-1 16,-3-1-1-16,4-8-2 0,5-3-46 15,4-1-16-15,6-4-42 0,2-7-78 16,0-5-43-16,2-10-66 0,10-5-181 16</inkml:trace>
  <inkml:trace contextRef="#ctx0" brushRef="#br0" timeOffset="13621.28">5745 9593 1340 0,'0'0'0'0,"0"0"270"16,0 0-171-16,78-1-10 0,-57 7-13 15,-5 3-44-15,1 3-14 0,-3 1-9 16,-10 5-6-16,-4 3-2 0,-14 2 4 15,-1 6-4-15,-5-1 1 16,-3-1-1-16,2-5-1 0,1-4 0 16,1-4 4-16,7-5-2 0,1-3 0 15,7-3 7-15,2 0 6 0,0-3 1 16,2 3-1-16,0 1-8 0,8 2 5 16,7 2 7-16,-1 1-19 15,5-2 0-15,2 3 0 0,-1-3 0 16,-1-3 0-16,2 2 0 0,-5-1 0 15,-1 1 0-15,-1-1 0 0,-8-2 0 16,-4-1 0-16,0 2 0 0,0-4 0 16,-2 0 0-16,0 0 0 15,0 0 0-15,0 0 0 0,0 0 0 16,0 0 0-16,0 0 0 0,0 0 0 16,0 0 0-16,0 0 0 0,0-2 0 15,0 1 0-15,3 0 0 0,-3 1 0 16,2 0-241-16,2 0-97 0,-4 0-404 15</inkml:trace>
  <inkml:trace contextRef="#ctx0" brushRef="#br0" timeOffset="14095.03">6257 10079 1149 0,'0'0'0'16,"0"0"380"-16,0 0-264 0,0 0-50 16,0 0 7-16,0 0-11 0,77-18-36 15,-42 14-14-15,-6 0-4 16,-4 2-9-16,-7 2-5 0,-3 2-31 16,-7 2-24-16,-8 6-37 0,0 2-65 15,-8 2-3-15,-7 4-69 0,-8-2-174 16,1 0-99-16</inkml:trace>
  <inkml:trace contextRef="#ctx0" brushRef="#br0" timeOffset="14284.73">6210 10280 1014 0,'0'0'0'16,"0"0"374"-16,0 0-220 0,0 0 5 16,74-1-51-16,-35-6-35 0,-4 0-14 15,3 4-11-15,-9 1-20 16,-5 2-19-16,-5 1-6 0,-2 2-6 15,-11 2-24-15,2-2-24 0,-4 2-48 16,-4 1-106-16,-2 0-121 0,-8-3-293 16</inkml:trace>
  <inkml:trace contextRef="#ctx0" brushRef="#br0" timeOffset="14888.8">6276 8138 841 0,'0'0'0'16,"0"0"336"-16,0 0-237 0,0 0 1 15,0 0-23-15,0 0-32 16,0 0 3-16,80-58 10 0,-47 49-6 15,3 0-11-15,3 3 1 0,-2-1-12 16,-2 5-7-16,0 2-1 0,-8 9-6 16,-6 2-2-16,-2 3-4 0,-7 4-2 15,0 1-3-15,-8 2 2 16,3-4-3-16,-3-3 0 0,-4-2-3 16,0-2 0-16,-2-7-2 0,-2-1-16 15,-1 0-11-15,-1-2-25 0,-4-3-42 16,2-5-36-16,-5-2 2 0,1 0-65 15,-5-1-65-15,-5-3-125 0</inkml:trace>
  <inkml:trace contextRef="#ctx0" brushRef="#br0" timeOffset="15188.8">6301 8116 598 0,'0'0'0'0,"0"0"228"0,0 0-132 15,0 0-10-15,0 0 20 0,0 0-41 16,0 0-7-16,0 0-9 16,0 0-7-16,-5-38 9 0,14 32 2 0,1-3-15 15,7 2-2-15,1-5 3 16,7 1-3-16,6-5 4 0,4-1 14 16,11 2-9-16,-1-1-5 0,3 1-5 15,3 4-3-15,-1 2-6 0,0 4-4 16,-1 5-11-16,-5-1-1 0,-3 1 2 15,-6 6 0-15,2 4-2 0,-12 2-5 16,0 3 1-16,-4 2-2 16,-7 1-4-16,-4 1 0 0,1-2 3 15,-3-2-4-15,-4-5-21 0,6-3-32 16,-3-4-62-16,-1-2-95 0,0-2-69 16,-2-7-504-16</inkml:trace>
  <inkml:trace contextRef="#ctx0" brushRef="#br0" timeOffset="15918.79">7008 10078 747 0,'0'0'0'0,"0"0"325"0,0 0-199 15,0 0-32-15,-17-63-3 16,3 58-18-16,-5 3-26 0,-6 2 3 16,0 3 1-16,1 13 4 0,-10 4-3 15,10 5-1-15,-3 5-4 0,4 0-17 16,6-1-16-16,11-1-2 0,4 0 2 16,4-3-2-16,11-4 0 0,9-4-2 15,9-8-6-15,0-8 2 16,7-1-1-16,-3-14-4 0,2-2 3 15,-10-3-1-15,-2-3-5 0,-7 1 4 16,-5-1-4-16,-3 3-7 0,-10 0 3 16,0 3 4-16,-6 0-2 0,-7 3 3 15,3 4 1-15,-2 5 0 16,5 4 0-16,3 2 1 0,0 5-2 16,0 6-3-16,4 2 4 0,4 3 0 15,4 1-1-15,7-1 2 0,-1-2-2 16,5-1-1-16,-2-7 2 0,-5-1 0 15,2-6-82-15,-7-1 20 0,1 0-57 16,-2-9-10-16,-2-2-36 16,-4-5-109-16,0-2-130 0</inkml:trace>
  <inkml:trace contextRef="#ctx0" brushRef="#br0" timeOffset="16201.55">7121 9637 1298 0,'0'0'0'0,"0"0"313"0,68-15-225 16,-47 15-16-16,-4 0-25 0,-7 7-36 15,2 4-3-15,-7 3-7 16,-3 2-2-16,0 6-15 0,-9 1-6 16,-9 5 2-16,-5-1 7 0,1-3-1 15,-3-3 8-15,8-6 8 0,1-8 1 16,6-1 1-16,-1-3 10 0,7-2 11 15,2-1-9-15,13 0-15 0,-1 0 6 16,11-6 4-16,12 2-5 16,-6-1-6-16,8 4 0 0,-6 1-44 15,-2 1-37-15,-2 6-61 0,-13 3-32 16,-1 0-174-16,-13 2-272 0</inkml:trace>
  <inkml:trace contextRef="#ctx0" brushRef="#br0" timeOffset="16404.93">7369 10096 1297 0,'0'0'0'0,"0"0"310"0,0 0-186 15,68 6-36-15,-45-6-43 0,2 0-29 16,6-2-14-16,-6 1-2 0,-2 0 0 15,-3 1-114-15,-3 0-17 0,1 0-81 16,1 0-82-16,-2-2-241 16</inkml:trace>
  <inkml:trace contextRef="#ctx0" brushRef="#br0" timeOffset="16832.96">8066 9957 958 0,'0'0'0'0,"0"0"251"16,0 0-187-16,0 0 21 0,0 0-9 15,0 0-29-15,-75-26-9 16,47 26-8-16,3 12 5 0,0 5 25 16,0 1-4-16,4 1-14 0,1 2-7 15,7 6-16-15,1-1-2 0,10 2 13 16,2-2 4-16,6-4-4 0,13-2-11 15,3-7-5-15,3-4-4 0,8-9-4 16,-4-1 1-16,-2-11-2 16,-2 1-6-16,-4-2 2 0,-7-4-1 15,-1-1 0-15,-3-1-23 0,-6-3 15 16,-2 1-11-16,-2-2 5 0,-6 0 2 16,-4 0-7-16,5 2 2 0,1 7 14 15,0 5 2-15,4 7-2 16,0 2 5-16,-2 0-3 0,2 2 0 15,4 9 2-15,4 2 19 0,5 8-6 16,-3 2-1-16,9 0-3 0,1 4 2 16,3-4-2-16,-2 0-2 15,0-1-8-15,-9-5 0 0,2-4 0 16,-5-2-11-16,-3-8-15 0,-2-2-40 16,-2-1-38-16,-2-2-65 0,4-11-58 15,-4-3-148-15,2-7-360 0</inkml:trace>
  <inkml:trace contextRef="#ctx0" brushRef="#br0" timeOffset="17361.57">8490 9574 1023 0,'0'0'0'0,"0"0"271"15,0 0-136-15,-19 70 19 0,11-36-52 16,4 6-35-16,2 6-4 0,-5 7-13 16,3-1-5-16,-2-1-5 0,4-3-18 15,4-4-4-15,-2-5-13 16,0-4 1-16,6-7-2 0,-2-8-1 16,3-8-4-16,-5-5 2 0,0-5-1 15,0-2 0-15,4-2-11 0,-4-9 8 16,0-9-1-16,2-4-3 0,-2-6-10 15,-2-1 4-15,2-2 2 0,0 1-5 16,11 0-2-16,-5 4 2 16,7 6-5-16,-5 7 11 0,2 4 8 15,3 1 1-15,-1 4 2 0,1 0 4 16,3 3 3-16,-3 0-3 0,5 3 7 16,1 1-6-16,-2 5-1 15,1 4-2-15,-1 4 0 0,-7 1 0 16,3 4 2-16,-9 2-2 0,-6 3 2 15,0 5 3-15,-12 0 3 0,-9 2 3 16,-4-1-1-16,-6-3-3 16,0-1-2-16,-6-2-5 0,4-8-1 0,-2-3-4 15,12-6 4-15,2-7-4 16,11 1-14-16,0-6-5 0,6 0-11 16,4-1-25-16,0-1-50 0,0 0-77 15,2-2 8-15,8 3-58 0,0-3-242 16</inkml:trace>
  <inkml:trace contextRef="#ctx0" brushRef="#br1" timeOffset="19144.16">6644 10358 417 0,'0'0'0'0,"0"0"39"0,0 0-37 16,0 0 3-16,-21 62 0 0,19-54 13 15,2-3 37-15,0-2 9 0,-4-3 5 16,4 0 47-16,0 0 10 0,-2 0-23 16,2 0 0-16,0 0-27 15,2 0-5-15,2-1 3 0,0-6-12 16,6-7-5-16,3-4-11 0,5-4-17 15,5-5-1-15,4-5-3 0,8-4-5 16,0-7 1-16,7-6 3 0,5-9 3 16,-1-4-1-16,10 1-7 15,-3-3-9-15,1 4 0 0,2-1-2 16,-7 5-5-16,-3 2 5 0,-3 5-1 16,-5 9-5-16,-12 5 1 0,-3 11-2 15,-10 8-2-15,-3 4 2 0,-4 4-3 16,-2 3-1-16,-2 4-4 0,-2 1-9 15,4 0-19-15,-4 0-23 0,-8 0-41 16,4 4-23-16,-6 6-76 16,-3-1-213-16,-5 0-278 0</inkml:trace>
  <inkml:trace contextRef="#ctx0" brushRef="#br1" timeOffset="20016.66">2536 10468 520 0,'0'0'0'0,"0"0"222"0,0 0-137 15,0 0 3-15,0 0-17 0,0 0-33 16,0 0-4-16,0 0 3 0,0 0-19 16,-24 34 3-16,26-34 24 15,2 0-7-15,2-3 3 0,-4-2 9 16,2 2-14-16,0-2 1 0,0 1 11 16,5-3-21-16,-7 1-2 0,8-3 4 15,-2 0-11-15,3-2 0 0,3-6-3 16,7-3-14-16,6-5 9 0,4-9 1 15,6-5-7-15,6-6 0 16,3-5 4-16,8-5-6 0,3 0 10 16,1 0 4-16,4-1-5 0,0 4-4 15,-6 4-1-15,0 5-6 0,-11 2 0 16,-5 5 5-16,-7 8-7 0,-4 4 4 16,-11 7 0-16,1 4-3 15,-7 2 2-15,-3 2-1 0,-7 4-1 16,0 3 0-16,-2 0-1 0,0 2-14 15,0 0-5-15,0 0-15 0,0 0-23 16,0 2-21-16,0 2-86 0,0 0-90 16,-4-2-225-16</inkml:trace>
  <inkml:trace contextRef="#ctx0" brushRef="#br1" timeOffset="21259.31">7590 10480 653 0,'0'0'0'0,"0"0"190"0,0 0-108 16,0 0 21-16,0 0 4 0,-2-7-42 15,2 7-8-15,-2 0 1 0,-4 0 2 16,6 4-1-16,-4 2-9 0,-2-2-5 16,2 4 1-16,-9 0-5 0,7 0-11 15,0 5-3-15,-4-4-3 16,1 3-1-16,-3 0 0 0,2-1-5 16,-7 3-3-16,7-2 0 0,-7 2-5 15,-2-1 0-15,1 1 1 0,-5 0-5 16,0 1 0-16,-1 1 2 0,-3-2 0 15,-4 2-3-15,-4 0 1 0,-5-3-5 16,5 1 1-16,-6 2 1 16,-1-2-4-16,-3 2 1 0,0-1 0 15,1-1 1-15,-1-2-1 0,-1 1-3 16,1-2-8-16,-1-3 3 0,3-1 1 16,-3-3-5-16,7 0 4 15,2-2 2-15,2 1-5 0,8-2 6 16,0-1 6-16,2 0-2 0,4-1 0 15,3-2 3-15,1 0-4 0,7-1 3 16,-2-1 1-16,5-1-4 16,-1 0 3-16,-2 1 0 0,4-1-2 0,-1 4 2 15,1 0 1-15,4 2-1 16,0 0 1-16,2 0 3 0,0 0-2 16,0 0-1-16,0 0-2 0,0 1 0 15,6 6-2-15,3 5 2 0,-3 1 11 16,6 5-8-16,-2 3 8 0,7 0-6 15,-5 1 1-15,3-2 2 16,1-1-6-16,-5-1 0 0,3-4 1 16,-3-1-4-16,1-2 2 0,-8-5 1 15,0-3-4-15,-2 0 2 0,-2-2 0 16,0-1 2-16,0 0-1 0,0-4 5 16,-4-4-11-16,-2-5-44 15,0 0 0-15,-5-5-58 0,7 0-16 16,-4-1-23-16,-2-2-88 0,3 3-82 15,-3 1-83-15</inkml:trace>
  <inkml:trace contextRef="#ctx0" brushRef="#br1" timeOffset="21513.01">6346 10883 762 0,'0'0'0'0,"0"0"324"16,0 0-236-16,0 0 4 0,0 0 8 15,0 0-24-15,0 0-10 16,74-62 6-16,-47 47-12 0,4 2 3 16,-6-1-8-16,0 3-15 0,-6 1-3 15,-7 4-6-15,2 0-12 0,-9 4-6 16,-1-1-10-16,-2 2-1 0,-2 1 0 16,0 0-2-16,0 0 0 15,0 0 6-15,-2 0-9 0,0 4-34 16,0 2-12-16,-3-2-24 0,3 0-49 15,2-1-39-15,-2-2-171 0,0-1-264 16</inkml:trace>
  <inkml:trace contextRef="#ctx0" brushRef="#br0" timeOffset="24712.1">3646 11882 898 0,'0'0'0'15,"0"0"344"-15,0 0-206 16,-6 3-11-16,14 2-78 0,9 0-9 16,2 0 11-16,3 2-26 0,1-2-4 15,-4-1 1-15,1 2-14 0,-7 2 2 16,-3 1 2-16,-4 2-12 0,-6 0 0 16,0 4 26-16,-8 4-13 15,-9 2 7-15,-1 2 2 0,-3-3-16 16,-2-1 4-16,3-7 1 0,5-5-8 15,-1-2 4-15,5-2 2 0,7-1-10 16,2-2 2-16,2 0 3 0,13-2-23 16,-1-1 18-16,11-2 2 15,0 3-2-15,5 2-1 0,-3 0 4 16,0-1-4-16,0 4 2 0,-4 4 0 16,-3 2 0-16,-12 4 1 0,-1-1 5 15,-5 5-9-15,-5 4 6 0,-7 4 10 16,-5 6-15-16,-5-3 4 0,-7-2 7 15,0-3-9-15,4-6 0 16,0-4 10-16,2-6-11 0,3-7 2 16,3-1 6-16,7-8-11 0,0-2 0 15,10 1-27-15,0-2-33 0,4-1-27 16,12 3-51-16,1-2 15 0,8 6-40 16,-1-1-116-16,1 5-50 15</inkml:trace>
  <inkml:trace contextRef="#ctx0" brushRef="#br0" timeOffset="25152.34">4271 11998 1042 0,'0'0'0'0,"0"0"239"15,0 0-158-15,0 0 16 0,0 0-38 16,-75-11-36-16,55 20 22 0,-3 3 6 15,0 6-33-15,-2 6 25 0,3 1-4 16,5 5-14-16,5 2 3 16,5-3-2-16,7 1-20 0,2-6 4 15,13-3 0-15,4-5-6 0,5-4 5 16,5-7 1-16,2-5-7 0,2-2 4 16,-2-10 2-16,-4-3-5 15,-6-2 3-15,-9-2 0 0,-1 0-7 16,-5 2 0-16,-6-1 10 0,-4 2-10 15,-2-1 0-15,-5 0 8 0,-3 2-9 16,3 1 2-16,-1 7-2 0,6 4-3 16,6 3 5-16,0 1-2 15,0 8-17-15,6 5 16 0,8 4 2 16,1 2 0-16,8 1 0 0,1-2 13 16,7-2-17-16,-8-2 6 0,0-4 0 15,0-2-4-15,-7-3-11 0,-7-3-8 16,-1-3-22-16,-6 0-13 0,-2-2-49 15,0-6-3-15,0-1 10 16,-2-7-61-16,-2-3-41 0,2-7-71 16,-3-5-198-16</inkml:trace>
  <inkml:trace contextRef="#ctx0" brushRef="#br0" timeOffset="25576.22">4556 11736 992 0,'0'0'0'0,"0"0"273"0,0 0-173 15,6 83 5-15,-6-37 21 0,-4 10-49 16,2 2-7-16,-4 2-9 0,4 1-23 16,0-6-6-16,2-2-11 15,0-10-19-15,10-7 1 0,-4-9 3 16,-2-12-10-16,0-5 6 0,-4-6-1 16,2-4-2-16,-2-6-10 0,3-10 9 15,1-5 3-15,-4-10 2 0,2 2 0 16,-2-6-6-16,2 3-1 0,2 2 0 15,4 2-11-15,3 6 3 16,3 6-3-16,3 5 8 0,-1 3 3 16,7 5 0-16,0 3 0 0,1 3 5 15,3 4 0-15,-2 4-2 0,-2 3 2 16,-7-1 12-16,-1 3-10 16,-9 3 8-16,-6-1 9 0,0 5-3 15,-8 1 3-15,-11-1 0 0,-4-2-10 16,-1-3-1-16,-5-2-1 0,-2-3-9 15,4-4 2-15,2-4 3 0,2-4-6 16,5-1-3-16,5 0-9 0,5-2-12 16,8-4-12-16,0-2-53 0,10-3-73 15,7-2 2-15,3-1-66 16,3-3-148-16,-2 2-307 0</inkml:trace>
  <inkml:trace contextRef="#ctx0" brushRef="#br0" timeOffset="25887.15">5073 12102 1179 0,'0'0'0'0,"0"0"372"0,0 0-279 15,0 0-11-15,0 0-12 0,0 0-4 16,62 6-6-16,-27-6-10 0,2-3-27 16,2-1-13-16,-4-4-4 15,-8 5-7-15,-4 0 1 0,-13 2 0 16,1 1-44-16,-9 0 7 0,-2 0-32 16,0-1-13-16,-4 1-16 0,-11-2-70 15,1-4 12-15,-3-3 10 0,-3-9-96 16,-1-6-34-16,2-2-44 0</inkml:trace>
  <inkml:trace contextRef="#ctx0" brushRef="#br0" timeOffset="26029.09">5203 11908 588 0,'0'0'0'0,"0"0"490"0,0 0-320 15,0 0-24-15,0 0-32 0,4 61-17 16,4-23-22-16,-4 9-34 0,-1 0-1 16,-3 0-3-16,0-1-26 15,0-7 0-15,4-4-5 0,0-6-8 16,2-11-7-16,-2-6-26 0,4-10-28 15,5-2-38-15,-5-10-29 0,9-10-28 16,-1-10-80-16,-1-4-375 0</inkml:trace>
  <inkml:trace contextRef="#ctx0" brushRef="#br0" timeOffset="26439.87">5670 11690 1072 0,'0'0'0'0,"0"0"221"16,0 0-155-16,0 0 55 16,0 0-4-16,-2 88-51 0,2-44-3 15,0 2-2-15,0 4-18 0,-2 1 0 16,0-2-10-16,2-5-19 0,0-1-4 16,6-7-6-16,-4-6-7 15,0-10 6-15,0-7 1 0,0-3-6 16,0-5 4-16,-2-5 0 0,3 0-4 15,-3-11-4-15,4-8 3 0,-2-6-9 16,0-2 4-16,0-5-17 0,6 0-3 16,5 5 4-16,-3 0 2 0,4 6 1 15,5 3 14-15,-7 6 7 16,7 5 0-16,0 6-3 0,1 0 3 16,-1 8 0-16,1 2 0 0,-5 4 17 15,1 2-8-15,3 0 4 0,-13 2 2 16,1 2-5-16,-7 2 1 0,-3 1 5 15,-5 3-4-15,-10-3-2 0,-1-1-1 16,-6-2-10-16,2-1 2 16,-1-5 1-16,3-1-2 0,4-7-51 15,7-5-19-15,0-2-56 0,4-8-22 16,3-3-31-16,3-5-40 0,3-7-100 16,3-6-346-16</inkml:trace>
  <inkml:trace contextRef="#ctx0" brushRef="#br0" timeOffset="26794.91">5916 11429 1303 0,'0'0'0'16,"0"0"352"-16,0 0-268 0,0 0-10 15,70 15-35-15,-51 0-14 0,-2 1-8 16,-1 1-14-16,3-4 2 0,-13 0 1 15,4-2-11-15,-10 1 9 0,-2 1-1 16,-12 1-4-16,-5 2 2 16,-4 1 5-16,-4 0-8 0,1-2 4 15,3-3 4-15,0-6-9 0,4-1 6 16,7-1 0-16,6-2-3 0,4-2 0 16,2 0 15-16,2 0-13 0,10 2 3 15,-1-1 10-15,9-1-4 16,3 0-1-16,2 0-2 0,2 0-11 15,2 1 6-15,-7 0 1 0,1 1-7 16,-8 1-29-16,-1 3-41 0,-6 0-69 16,3 0-89-16,-7 1-152 0,0-3-404 15</inkml:trace>
  <inkml:trace contextRef="#ctx0" brushRef="#br0" timeOffset="27181.87">6549 11837 1138 0,'0'0'0'0,"0"0"396"0,0 0-269 15,0 0-80-15,0 0 12 0,0 0 4 16,93 23-20-16,-48-24-15 0,3-6-16 15,-5 0-10-15,-6 3 1 0,-10 0-6 16,-8 1-34-16,-9 3-19 16,-10 0-47-16,0 2-50 0,-8 7 11 15,-11 5-93-15,-6 0-73 0,-8-1-88 16</inkml:trace>
  <inkml:trace contextRef="#ctx0" brushRef="#br0" timeOffset="27343.44">6524 12036 939 0,'0'0'0'16,"0"0"368"-16,0 0-198 0,0 0-46 16,0 0-17-16,68 19-36 0,-43-14-24 15,2 2-12-15,2-2-11 16,6-2-18-16,-6-2-2 0,2-1-7 16,-2-1-34-16,-5-2-33 0,-3-4-78 15,-2-1-22-15,-9 1-63 0,3-4-175 16,-3-3-196-16</inkml:trace>
  <inkml:trace contextRef="#ctx0" brushRef="#br0" timeOffset="27902.95">7351 11734 660 0,'0'0'0'0,"0"0"157"0,0 0-63 15,0 0 18-15,0 0-20 16,0 0-30-16,0 0 2 0,0 0 4 16,0 0 0-16,-23-31-2 0,17 32-7 15,-3 6-4-15,-3 3 14 0,-2 1 10 16,1 0-22-16,1 2-1 0,4 3-17 15,1 1-25-15,-3 3-1 0,8 1-4 16,0 1-1-16,2 1 7 16,0-1-1-16,0-2-6 0,4 2 2 15,6-3-1-15,-1-1-3 0,5-4 5 16,1 0-4-16,7-3-3 0,1-4 2 16,6-3 2-16,-4-2-8 0,2-1 0 15,-1-1 8-15,-3-1-7 16,2-4 4-16,0-5-5 0,-2-3 0 15,-1-4 3-15,-1 0-3 0,0-5 0 16,-3-1 0-16,-1 0 1 0,-7 0-1 16,-8 0 0-16,-2-1 3 0,-2 1-3 15,-8-4 0-15,-11 0 1 0,-10-2-4 16,2 5 1-16,-2 4-8 16,-6 8 2-16,-9 11 5 0,1 2-2 15,0 12-7-15,1 4 10 0,15-3 1 16,6 3-3-16,7-1 5 0,14-1-2 15,2 1-99-15,0-3 26 0,0-2-59 16,12-4-28-16,-1-4-52 16,3-3-257-16</inkml:trace>
  <inkml:trace contextRef="#ctx0" brushRef="#br0" timeOffset="33073.1">3429 13177 719 0,'0'0'0'0,"0"0"265"0,0 0-155 15,0 0-10-15,0 0-5 16,0 0-2-16,0 0-42 0,0 0-16 16,-8 27 2-16,6-2-6 0,0 0 0 15,2 7-5-15,0 7-12 0,0 8 2 16,0 9 3-16,0 6-4 0,0 6 2 16,0 0 4-16,0 1-8 15,0-7 3-15,0-7-1 0,0-11-9 16,2-10 1-16,0-9-4 0,2-11-2 15,0-4 5-15,-4-6-3 0,2-4-4 16,0 0 2-16,1-6-1 0,3-8 0 16,0-2 19-16,-2-4-21 15,-2 0-7-15,0 1 1 0,-2-2-6 16,0-1 0-16,2 2 3 0,-2 4-4 16,4 3 10-16,-4 0 4 0,5 3 1 15,3 0 0-15,-6 0-2 0,6 1 0 16,5 1 1-16,-1 1 2 0,2 0 10 15,9 2-9-15,0-1 5 16,6 0-2-16,2 1 0 0,-4 3 1 16,-2 2-1-16,-5 0-5 0,-5 4 0 15,-5 5-4-15,-4 0 4 0,-6 2 0 16,0 6 7-16,-10 7 2 0,-7 3 1 16,-1 0-6-16,-7-2-2 15,0-5 1-15,-2 1-1 0,0-2-1 16,1-5 3-16,3-5-1 0,8-4 2 15,-1-4-1-15,8-1 0 0,-1-2-3 16,7-3-2-16,2-2-24 0,0 1-5 16,4-6-9-16,7 0-29 15,1 3-2-15,0-1-14 0,7 2-49 16,-7 1-9-16,7 3-57 0,-4-4-111 16,-5 0-71-16</inkml:trace>
  <inkml:trace contextRef="#ctx0" brushRef="#br0" timeOffset="33406.89">3954 13328 969 0,'0'0'0'15,"0"0"282"-15,0 0-160 0,0 0-23 16,0 0-23-16,0 0-6 0,0 0-26 16,0 0-19-16,0 0-13 0,-64 63-3 15,56-27 7-15,0 8 1 16,2 4-4-16,1 4 9 0,5 3 7 16,0-1-3-16,7-3 4 0,5-6 3 15,3-9-13-15,3-9-6 0,5-5-6 16,2-9-6-16,-1-5 2 0,-1-5 1 15,-2-3-6-15,-9 0 2 16,1 0-2-16,-5-5-72 0,-6-1 13 16,-2-2-66-16,0-2-47 0,-2 3-65 15,-8 2-310-15</inkml:trace>
  <inkml:trace contextRef="#ctx0" brushRef="#br0" timeOffset="34235.15">4233 13453 953 0,'0'0'0'16,"0"0"335"-16,0 0-244 0,0 0-38 15,0 0-19-15,67-9-14 0,-41 9 5 16,8 0-2-16,-8 3-13 0,-3 2 1 16,-4 1-6-16,-11 2-4 15,-2 3 3-15,-6 5 18 0,-8 0 3 16,-2 5-4-16,-11 1-5 0,-2-3-8 15,0 0 1-15,-3-5 9 0,5-2-3 16,0-4 2-16,9-6-2 0,4-2-4 16,6 0-4-16,2-3-10 0,2-2-14 15,6 0 25-15,8-1-7 16,3 4-2-16,6 2-2 0,0-1 2 16,4 6-6-16,0 4 9 0,-3-1 1 15,-5 5-6-15,-4-1 3 0,-7 4 0 16,-10 2 0-16,0 3 15 15,-4 0 3-15,-13-1-9 0,1-1 6 16,-5-3-3-16,-6-3-9 0,4-5 5 16,-1-2-3-16,3-6-6 0,2 0 2 15,-1-8-2-15,5-6-30 0,3 2-14 16,4-1-38-16,8 3 10 0,0 2-5 16,4 2-67-16,6-1 3 0,9 3-26 15,-3 0-89-15,5 0-51 16</inkml:trace>
  <inkml:trace contextRef="#ctx0" brushRef="#br0" timeOffset="34771.36">4833 13507 711 0,'0'0'0'0,"0"0"316"15,0 0-204-15,0 0-35 0,0 0-4 16,-72-2-6-16,51 8-24 0,0 1-8 16,-2 2-1-16,1 4 2 15,3 0 6-15,3 3-3 0,5-2-26 16,3 3-3-16,6 6-6 0,0 1-7 15,2 5 6-15,4-4 8 0,8 0-4 16,7-3 2-16,0-6-1 0,5-3-5 16,1-6 1-16,0-5 13 15,0-2-5-15,-4 0 4 0,-3-8-5 16,-8-5-3-16,5-2 2 0,-11-4 0 16,2 0-7-16,0 1 4 0,-3-3-5 15,-3 2-1-15,0-3 4 0,-9-2-5 16,3 5 0-16,2 2 4 0,-2 5-4 15,0 5 0-15,6 1 0 0,-3 3 5 16,3 3-6-16,0 2-1 16,11 7 0-16,-1 7 4 0,7 3 19 15,1 3-6-15,-1-1-1 0,-1 3 3 16,1-4-2-16,-1 0-7 16,-7 1-2-16,-1-7-4 0,0-2-2 15,-4-2 0-15,-2-6 0 0,-2-2-43 16,2-2 0-16,-2 0-53 0,0-3-34 15,0-3-25-15,0-6-128 0,3-2-160 16</inkml:trace>
  <inkml:trace contextRef="#ctx0" brushRef="#br0" timeOffset="34988.12">5108 13528 1308 0,'0'0'0'0,"0"0"161"16,0 0-75-16,0 0 13 0,74 19-32 16,-41-18-26-16,2 1-23 0,1-2-10 15,-3 0-3-15,-4 1-7 0,-7-1 3 16,-9 1-2-16,1 0-41 0,-12-1-3 16,0 0-47-16,0 0 0 15,-2-1 4-15,-4-1-51 0,-12-7-61 16,3-4-72-16,-3-4-129 0</inkml:trace>
  <inkml:trace contextRef="#ctx0" brushRef="#br0" timeOffset="35143.64">5302 13358 1031 0,'0'0'0'16,"-14"60"341"-16,10-24-241 0,-5 3 15 15,5 0-37-15,2-2-28 0,2-2-13 16,0-3-28-16,0-4-5 0,6-5-6 15,3-10-40-15,-1-5-54 16,4-5-41-16,-4-3-22 0,5-3-33 16,-7-9-130-16,0-4-56 0</inkml:trace>
  <inkml:trace contextRef="#ctx0" brushRef="#br0" timeOffset="35650.61">5703 13166 1053 0,'0'0'0'16,"0"0"213"-16,0 0-106 0,0 0 5 15,-8 81-39-15,4-39-12 16,0 3-17-16,-3 3-4 0,1 2 2 16,4-2-16-16,0-2-2 0,0-6-2 15,2-6-17-15,0-9-2 0,4-7 1 16,0-7-6-16,0-5 4 0,-1-4 1 15,-3-2-4-15,4 0-9 16,-2-3-8-16,0-10 9 0,2-3-3 16,-2-6-7-16,-2 1-3 0,4-1 3 15,-2-1-7-15,0 2 8 0,7 2 13 16,-7 1 0-16,4 4 3 0,4 1 2 16,0 1 0-16,5 4 4 0,-1 3-4 15,1-1 30-15,6 2-19 16,-3 4 5-16,1-1-4 0,-3 2-4 15,5 4 5-15,0 0-3 0,-3 3-4 16,1 0 4-16,-9 5-4 0,-2 2-1 16,-1 2-3-16,-7 4 9 0,0 0-2 15,-13 4-2-15,1 1 3 16,-7 1-6-16,1 0 3 0,-7-5-3 16,4 0-3-16,3-9 1 0,3-2 3 15,-1-7-5-15,7-4 0 0,-1-5-33 16,8-7-9-16,0-3-20 0,2-1-74 15,6-2 21-15,6-2-30 16,-1 3-72-16,3-2-83 0,-6 1-140 16</inkml:trace>
  <inkml:trace contextRef="#ctx0" brushRef="#br0" timeOffset="35944.06">6146 13130 1080 0,'0'0'0'16,"0"0"307"-16,0 0-198 0,59-9-19 15,-46 21 7-15,6 8-25 16,-1 4-31-16,-3 4-10 0,-1 6-5 16,-2 3-7-16,-5 5 1 0,-5 2-1 15,-2 3-10-15,-4 2-3 0,-9 1-3 16,-1-4-1-16,-3-1 0 0,-3-8 0 15,1-4-1-15,6-8-1 16,-1-11 0-16,8-4-36 0,-2-9-22 16,3-1-35-16,5-6-44 0,0-7-12 15,11-1-105-15,-3-7-99 0,6-1-294 16</inkml:trace>
  <inkml:trace contextRef="#ctx0" brushRef="#br0" timeOffset="36343.82">6582 13325 1121 0,'0'0'0'0,"0"0"358"0,0 0-288 16,0 0-23-16,0 0 47 0,0 0-24 16,91 21-18-16,-50-21-11 0,2 0-25 15,-7 0-10-15,-5 2 1 16,-13 1-8-16,-7 0-11 0,-1-1-22 16,-10-1-17-16,0 3-31 0,-10 1-54 15,-3 3-16-15,-10 1-62 0,-1-2-112 16,-7 0-59-16</inkml:trace>
  <inkml:trace contextRef="#ctx0" brushRef="#br0" timeOffset="36533.55">6569 13511 981 0,'0'0'0'0,"0"0"381"16,0 0-207-16,0 0-41 0,0 0-30 15,0 0-12-15,81 33-41 16,-46-33-8-16,0 2-11 0,0-1-21 15,-8 4-6-15,-4-3-8 0,-2 3-35 16,-5-4 0-16,-8 0-37 16,7-1-30-16,-5 0-61 0,3-2-53 0,-3-5-36 15,4-4-214-15</inkml:trace>
  <inkml:trace contextRef="#ctx0" brushRef="#br0" timeOffset="37245.04">7590 13228 404 0,'0'0'0'0,"0"0"363"0,0 0-192 16,0 0-48-16,0 0 18 15,0 0-45-15,0 0-15 0,0 0-10 16,0 0-29-16,-62-49 3 0,58 49 4 16,-2 3-10-16,-4 2-3 0,4 3 10 15,-3 1-15-15,-1 5 1 0,2-1 7 16,-3 5-7-16,3 1-3 0,2 0 1 15,-4 3-12-15,3-2-3 0,3 4 1 16,2-1-6-16,2-2-1 16,0 3 8-16,0-1-6 0,4-4-2 15,7 2 5-15,5-4-3 0,3-3 1 16,4-3-7-16,1-3-5 0,3-5 0 16,-2 3 0-16,8-2 0 0,-6-4 0 15,0 1 0-15,0-1 0 16,0 0 0-16,-1 0 0 0,-7-2 0 15,0-3 0-15,-1-1 0 0,-3-3 0 16,-3-2 0-16,3-3 0 0,-7 0 0 16,6-1 0-16,-10-3 0 15,1 3 0-15,-5-7 0 0,0-2 0 16,0-3 0-16,-5-5 0 0,-1-1 0 16,-8-4 0-16,3-1 0 0,-5 5 0 15,-3 5 0-15,1 7 0 0,3 6 0 16,-5 5 0-16,-5 4 0 0,2 4 0 15,-2 2 0-15,-2 3 0 16,5 5 0-16,3 2 0 0,-2 0 0 16,3 3 0-16,1-2 0 0,-3-1 0 15,9 0 0-15,-3 0 0 0,5-1 0 16,5-1 0-16,-2 0-86 0,4-1 22 16,2-1-43-16,0 1-34 0,0 1-16 15,2 0-42-15,4 0 17 16,-2-1-40-16,-1-4-63 0,-1 2-83 15</inkml:trace>
  <inkml:trace contextRef="#ctx0" brushRef="#br0" timeOffset="39049.76">14654 4329 226 0,'4'-1'0'15,"0"-2"-174"-15</inkml:trace>
  <inkml:trace contextRef="#ctx0" brushRef="#br0" timeOffset="39844.33">2698 13084 955 0,'0'0'0'15,"0"0"298"-15,0 0-159 0,0 0-50 16,0 0-15-16,0 0 15 0,0 0-28 15,49 59-34-15,-24-38-9 0,2 2-15 16,2 3-2-16,-2-6 6 0,4 2-6 16,-9-4-2-16,-5-4 1 15,2 0-3-15,-7-3-36 0,-4-2 15 16,-6-3-19-16,-2-3-6 0,0-3-10 16,-2 0 1-16,-6-4-36 0,0-8-43 15,2-6-36-15,-3-6-62 0,-1-8-88 16,2 0-91-16</inkml:trace>
  <inkml:trace contextRef="#ctx0" brushRef="#br0" timeOffset="40038">2892 12964 811 0,'0'0'0'0,"0"0"385"0,0 0-270 16,0 0-6-16,0 0-39 0,0 0-18 16,31 90 1-16,-10-55-22 15,-1-1-5-15,5-2 9 0,-4-2-23 16,6-1-15-16,-7-2 6 0,1-1 1 15,-5-6-4-15,-1-4-95 0,-11-5 36 16,-2-3-7-16,-2-4-14 0,-6 2-21 16,-9-5-38-16,-1-1-100 15,-7 0-23-15,-4-5-56 0</inkml:trace>
  <inkml:trace contextRef="#ctx0" brushRef="#br0" timeOffset="40287.93">2553 13326 869 0,'0'0'0'0,"0"0"316"0,0 0-228 16,0 0-7-16,0 0-22 0,0 0 11 15,87-22 30-15,-36-2-33 0,7-3-4 16,2-7 11-16,4-2-19 0,-4 2-12 16,-4 4-27-16,-8 7-17 15,-13 5-22-15,-6 4 7 0,-13 3-5 16,-8 4-22-16,-5 4-21 0,-3 0-16 15,-11 2-7-15,-3 1-57 0,-7 0-45 16,2 0-42-16,-5-2-96 0,-3-2-114 16</inkml:trace>
  <inkml:trace contextRef="#ctx0" brushRef="#br0" timeOffset="40752.14">2571 12485 642 0,'0'0'0'16,"0"0"285"-16,0 0-162 0,0 0-17 15,0 0-14-15,0 0-5 0,0 0-22 16,0 0-19-16,0 0 5 0,-35-7-12 16,33 12-6-16,-4 7 6 0,2 5-14 15,-2 5-5-15,2 8 15 16,2 1-6-16,2 3-10 0,0-5 9 16,6 0-11-16,6-5-2 0,5-6 0 15,3-3-7-15,5-3-5 0,8-9 4 16,2-3-2-16,3-4-7 0,1-12 4 15,2-7 9-15,-2-4-10 0,-3-3 9 16,-3 1-17-16,-19 3 11 16,1 2 1-16,-9 2 0 0,-6 0-4 15,-2 3 7-15,-15 0-5 0,1 0-1 16,-15 2 5-16,-4-1-5 0,-3 4-4 16,-3 7 0-16,0 6 2 0,6 3-18 15,6 13 3-15,8 4-12 16,6 1-28-16,13-2-74 0,2-1-6 15,7-2-35-15,13-3-58 0,1-3-77 16,-2-5-90-16</inkml:trace>
  <inkml:trace contextRef="#ctx0" brushRef="#br1" timeOffset="42751.82">4085 14136 638 0,'0'0'0'16,"0"0"263"-16,0 0-129 0,0 0-25 16,0 0-10-16,0 0-15 15,0 0-7-15,0 0-13 0,0 0 2 16,-2-18-17-16,8 18-11 0,4 0 11 16,0 0-12-16,3 4 2 0,-1 1-4 15,3 2-9-15,-5-2-9 0,5 0 7 16,-3-2-7-16,0-3-6 0,3 0 0 15,1-2-2-15,-1-7-4 16,3-5 9-16,-3 0-6 0,-3 0-8 16,1 2 0-16,-3 6 8 0,-4 0-10 15,7 4 4-15,-5 2 1 0,6 0-2 16,3 7 8-16,-1 2-3 0,5 3 3 16,2 1 3-16,0-3-8 15,-1 0 1-15,-1-5 4 0,2-3-4 16,-3-2-3-16,3 0 5 0,-4-5-1 15,-3-5-8-15,-1-6 4 0,1 1 5 16,-1 1-8-16,-1 1 2 16,-1 5 3-16,-3 3-5 0,4 3-2 15,-3 2 2-15,5 2-4 0,3 5 9 16,0 0-2-16,-3 0-4 0,5-1 4 16,-1-2 1-16,3-3-5 0,-2-1 4 15,-1-1 1-15,1-7-5 0,-2 0 4 16,-3 1 0-16,-3-3-3 0,3 6 2 15,-5 2-3-15,1 1 1 16,-4 1 0-16,7 1 0 0,-3 5 1 16,5 0 0-16,3 2 2 0,-1-2-2 15,4-2 0-15,-1-1 7 0,3-3-8 16,-2 0 2-16,0-3 2 0,-5-1-4 16,3-4 2-16,-7 3 0 15,5-2-1-15,2 4 2 0,-3 3-1 16,3 0-2-16,0 0 0 0,-5-1 1 15,5 1 0-15,2 0 0 0,1-3 3 16,-1-5-5-16,4-1 3 0,-4-3-1 16,-5 6 0-16,-1 0-3 15,1 6 2-15,-1 0-2 0,0 5 4 16,-3 1-1-16,5 2 0 0,-7 0 0 16,3-1 5-16,3 0-6 0,-1-4 2 15,-1 0 5-15,3 0-6 0,-1-2 0 16,-1 3 7-16,-5-2-7 0,5 0 0 15,-1 0 0-15,5-1 0 16,0 0 0-16,-3-1 0 0,3-2 0 16,2-6 0-16,-3 0 0 0,-1-3 0 15,2 1 0-15,-3-2 0 0,-5 4 0 16,1 1 0-16,-6 3 0 0,1 3 0 16,-3 1 0-16,-6 0 0 15,2 0 0-15,-2 2 0 0,0-2 0 16,0 0 0-16,0 0 0 0,-4 0-80 15,-2-3-8-15,-5 0-124 0,1-2-67 16,-2-1-169-16</inkml:trace>
  <inkml:trace contextRef="#ctx0" brushRef="#br1" timeOffset="43096.98">5501 14203 1097 0,'0'0'0'15,"0"0"314"-15,0 0-203 0,-5 58-24 16,8-32-5-16,7 2-23 0,0 5-25 15,7-1-6-15,-3-1 4 0,-3-2-20 16,5-5-9-16,-8-6 0 0,7-5-4 16,-9-4-21-16,0-8-17 15,-4-1-13-15,2 0-37 0,-1-7-4 16,-1-7 24-16,0-4-29 0,-2-3-56 16,0 1-17-16,2-4-63 0,0-1-88 15</inkml:trace>
  <inkml:trace contextRef="#ctx0" brushRef="#br1" timeOffset="43267.69">5699 14144 940 0,'0'0'0'15,"0"0"316"-15,-2 63-198 0,2-28-13 16,6-2 10-16,2 1-32 0,1-2-32 16,5-3-8-16,-3-1-29 15,3-7-12-15,-2-6-1 0,-1-5-2 16,-1-3-100-16,-2-2-19 0,-4-2-14 15,-1-1-62-15,-3-1-95 0,-7 2-94 16</inkml:trace>
  <inkml:trace contextRef="#ctx0" brushRef="#br1" timeOffset="43878.74">5740 14633 469 0,'0'0'0'0,"0"0"283"16,0 0-141-16,0 0-40 16,0 0 21-16,0 0-32 0,0 0-26 15,-64-35 15-15,48 43-12 0,3 3-19 16,-3 2 18-16,3 8-7 0,1 1 8 16,2 1-9-16,-3 3-24 15,7 0-8-15,2-1 6 0,4 7-13 16,2-1-9-16,4-1 15 0,2-2-9 15,7-2-8-15,6-6 1 0,1-4-4 16,5-7-9-16,4-4 6 0,4-5 10 16,1 0-6-16,-8-6 0 15,-1-3-4-15,-6-5-3 0,-2 0 0 16,-9-4 12-16,4-4-14 0,-7 0 4 16,-1-2 9-16,-2-1-12 0,-4-2 2 15,-6-1 5-15,-5-6-6 0,-5-3 0 16,-5-2 0-16,3 4-15 0,-1 10 9 15,0 9 4-15,3 11-2 16,1 5 6-16,1 5 1 0,-1 9 1 16,5-1 7-16,0 0-5 0,6-3-7 15,2-3 2-15,2-2 1 0,0-2-2 16,0-1-5-16,0-2 5 0,2 0-17 16,-2 1 6-16,2 0 1 15,-2 0 1-15,2-1-2 0,-2 0 3 16,0 0 3-16,0 0 8 0,0 0-2 15,0 0-2-15,0 0 2 0,0 0-1 16,0 0-4-16,0 0 2 0,0 0-12 16,0-2-14-16,4 0 5 15,-2 0 1-15,6-2-10 0,-6 2-8 16,0-2-8-16,0 2-22 0,1 2-7 16,-1-1 14-16,0 1-17 0,0 0-20 15,2 0-13-15,-2 1-28 0,0 1-58 16,0-2-23-16,0 0-132 0</inkml:trace>
  <inkml:trace contextRef="#ctx0" brushRef="#br1" timeOffset="45205.34">12130 7175 628 0,'0'0'0'15,"0"0"349"-15,0 0-205 0,21-65 13 16,-15 49-36-16,4 3-11 0,0 2-3 15,9 6-38-15,-7 1-19 0,3 4-9 16,3 7-18-16,-1 7-7 16,0 3-1-16,-3 3-7 0,-4 1-2 15,-5 2 1-15,-1 4-4 0,-4-3-1 16,-9 0 6-16,-1-1-5 0,-4-5-1 16,-3-1 3-16,0-5-3 0,1-3-1 15,1-2 4-15,3-4-4 16,4-3 2-16,6 1 4 0,0-1-3 15,2 0-3-15,0 0-2 0,10-3-10 16,-2 0 13-16,9 1-1 0,6 2-2 16,1 4 0-16,5 4 1 0,0 4 0 15,-2 2 0-15,-8 5 0 16,-3 0 1-16,-5 3 0 0,-7-1 1 16,-4 3 0-16,-4 0 1 0,-15-1 3 15,-2-2-1-15,-1-2 1 0,-3-2 2 16,-2-3-4-16,-2-5-3 0,2-4 3 15,2-4-3-15,0-1 0 0,5-8 2 16,3-1-3-16,3-3 0 16,3-1-4-16,5 1-8 0,6 2-6 15,4 1-16-15,3 1 1 0,3 3-9 16,4 0-35-16,3 0-20 0,2 4-22 16,-1 1-64-16,3 0-30 15,-1-1-137-15,3-4-194 0</inkml:trace>
  <inkml:trace contextRef="#ctx0" brushRef="#br1" timeOffset="45672.01">12738 7310 869 0,'0'0'0'16,"0"0"309"-16,0 0-200 0,0 0-6 15,0 0-23-15,0 0-25 0,0 0-16 16,-15-63-17-16,-3 59-9 0,-3-1 5 15,-2 5-6-15,-2 1 2 16,-2 9 9-16,3 8-1 0,1 6 4 16,0 5 10-16,7 5-10 0,5 3-7 15,3 4 8-15,8-2-1 0,10 0-4 16,11-4 1-16,2-11-10 0,6-5-7 16,2-8 2-16,0-8-4 15,0-3 1-15,-4-2-1 0,-7-6-4 16,-3-6 0-16,-7-4 4 0,0-3-7 15,-7-3-8-15,-3 1 1 0,0-2-2 16,-5-3 1-16,-7 0-6 0,2-3-5 16,-5 1-6-16,7 7 5 0,0 5 17 15,6 9 6-15,2 6 0 16,0 3 1-16,0 0-1 0,4 11 4 16,4 6 9-16,11 8 3 0,-5 3 1 15,5 2-1-15,-5 2 0 0,-1 2 1 16,-1-2-5-16,-2-4-5 0,-1-4 2 15,-3-6-5-15,0-7-6 16,-4-4 4-16,2-4-4 0,-4-3-36 16,0-7-14-16,4-5-17 0,-4-8-54 15,0-5-44-15,2-1-19 0,0-4-72 16,3 0-168-16</inkml:trace>
  <inkml:trace contextRef="#ctx0" brushRef="#br1" timeOffset="45876.53">12957 7319 918 0,'0'0'0'0,"0"0"473"0,0 0-337 16,78-1-14-16,-51-3-5 0,2-3-49 16,4-1-30-16,-6 2-16 0,2-2-18 15,-4 4-7-15,-7 2-18 16,-3 2-18-16,-3-1-15 0,-3 1-38 16,-9 3-21-16,0 2-11 0,0 1-19 15,-11-1 15-15,1-5-44 0,-5 0-66 16,-1-5-2-16,1-9-143 0</inkml:trace>
  <inkml:trace contextRef="#ctx0" brushRef="#br1" timeOffset="46049.47">13126 7112 843 0,'0'0'0'0,"0"0"381"16,-2 70-218-16,2-30-65 0,0 5-10 16,0 5 21-16,-2 1-36 0,2 2-14 15,0-6-9-15,0-7-22 16,2-5-23-16,4-10-2 0,3-6-6 15,1-9-43-15,-2-4-23 0,3-7-42 16,-3-6-38-16,2-12-35 0,3-7-39 16,-5-4-110-16,0-8-324 0</inkml:trace>
  <inkml:trace contextRef="#ctx0" brushRef="#br1" timeOffset="46494.36">13573 6934 1165 0,'0'0'0'0,"0"0"137"16,-17 63-39-16,7-21-1 0,4 8 8 15,2 6-4-15,1 3-37 0,1 2-15 16,2 0-4-16,0-6-18 0,5-7-7 16,5-5-9-16,-2-10-9 15,0-6 0-15,-3-8-1 0,1-7 0 16,-6-7-2-16,0-3 2 0,0-2 2 15,-4-7-5-15,-1-7-10 0,1-7-8 16,2-9-3-16,-2-5-14 0,2-6 1 16,0 1-6-16,2 3-13 0,4 6 26 15,9 7 11-15,-1 6 6 16,9 4 6-16,-9 2 4 0,11 6 2 16,-3 3 0-16,1 3 0 0,2 6 12 15,-3 5 2-15,-1 2 4 0,2 3 7 16,-7-2-3-16,-1 4-1 0,-7 2 5 15,-2-2-2-15,-4 2-3 0,-6 2 8 16,-5 1-9-16,-9 1-4 16,-3-2-5-16,-10 2-7 0,2-4-2 15,0-1 0-15,0-5-3 0,8-5-4 16,5-6-14-16,9-3-11 0,7-4-16 16,2-5-30-16,2-4-35 15,15-4-7-15,-3-1-55 0,9-2-32 16,0 0-149-16</inkml:trace>
  <inkml:trace contextRef="#ctx0" brushRef="#br1" timeOffset="46709.84">14027 7168 1203 0,'0'0'0'0,"0"0"315"0,0 0-235 15,0 0 20-15,0 0-36 0,0 0-23 16,83 41-25-16,-50-39-12 16,-2-2-8-16,-6 1-28 0,0-1-23 15,-11 1-77-15,-1 0-2 0,-7 2-50 16,-6 1-121-16,-4 2-17 0,-13 3-75 16</inkml:trace>
  <inkml:trace contextRef="#ctx0" brushRef="#br1" timeOffset="46832.14">13972 7420 946 0,'0'0'0'0,"0"0"373"0,0 0-268 16,0 0-10-16,0 0 10 0,82 6-38 15,-47-15-34-15,5-2-18 16,-3 2-10-16,-4 1-6 0,-2 4-75 16,-10 2-71-16,-5 1-66 0,1 1-199 15,-5-4-208-15</inkml:trace>
  <inkml:trace contextRef="#ctx0" brushRef="#br1" timeOffset="47225.42">14654 7178 652 0,'0'0'0'0,"0"0"349"16,-64 65-217-16,45-41 35 0,3 6-20 15,1-2-24-15,5 0 7 0,-1 1-49 16,9-4-10-16,2-1-9 0,11-1-32 16,1-3-6-16,7-5-5 0,3-4-8 15,5-4-2-15,4-6-1 16,2-1-4-16,5-5-1 0,-3-8-2 16,0-5 0-16,2-2-1 0,-8-4 0 15,-6-1 0-15,-3 4-1 0,-7-1 1 16,-5 1 7-16,-8 2 3 0,-4-4-3 15,-15 1-7-15,-3-1 0 0,-9-1 0 16,-4 4 0-16,-3 4 0 16,-1 6 0-16,4 9-12 0,2 1 3 15,8 11-13-15,0 3-13 0,13-5-9 16,6 3-26-16,6-5-24 0,10-1-74 16,0-1-44-16,9-1-34 0,-1-4-159 15</inkml:trace>
  <inkml:trace contextRef="#ctx0" brushRef="#br0" timeOffset="48446.91">12760 6713 493 0,'0'0'0'0,"0"0"264"15,0 0-105-15,0 0-56 0,0 0-4 16,0 0 21-16,0 0-37 0,0 0 5 16,0 0 0-16,-20 2-16 0,20-2-4 15,0 0-4-15,0 0-22 16,0 0-6-16,0 0-2 0,6-9-13 15,4-7-6-15,11-6 1 0,8-4 0 16,4-4 3-16,6-3 11 0,5-1 1 16,3-5 1-16,7 2 0 0,6 0-10 15,4 3-22-15,0 6 0 16,-2 9 0-16,-4 6 0 0,-4 7 0 16,1 6 0-16,-9-1 0 0,-9 8 0 15,-2 0 0-15,-6 1 0 0,-8 3 0 16,-5-4 0-16,-5-1 0 0,-5-3 0 15,-2-2-23-15,-4-1 5 0,0 0-3 16,0 0-5-16,0-1-4 16,-2-2-16-16,-4-3-23 0,2-3-58 15,-7-2-34-15,-1-2 24 0,0-5-22 16,-5 4-74-16,0-3-15 0,3 0-33 16</inkml:trace>
  <inkml:trace contextRef="#ctx0" brushRef="#br0" timeOffset="48739.65">13473 6191 641 0,'0'0'0'0,"0"0"417"0,0 0-274 16,0 0-29-16,0 0 3 0,0 0-60 16,0 0 6-16,0 0 34 0,0 0-47 15,58 50-18-15,-39-38-4 16,0-2-12-16,3 1-7 0,-5-1-1 16,-1-3-3-16,-3-1 0 0,-5-1-1 15,-2-3-2-15,-4 1 2 0,0-2 2 16,-2 1 2-16,-4 6 2 0,-2 5 12 15,-10 6 0-15,1 5-7 0,-1 0-4 16,-5 2-3-16,4-3-1 16,3-3 2-16,1-7-1 0,9-4-3 15,0-5-1-15,4-2-3 0,0-2 0 16,-2 0 1-16,2-1-2 0,0-5 0 16,6 0-74-16,1-6 13 0,3 3-47 15,6 0-78-15,-5 3-32 16,-5 3-208-16</inkml:trace>
  <inkml:trace contextRef="#ctx0" brushRef="#br0" timeOffset="49507.27">12764 8672 716 0,'0'0'0'0,"0"0"369"15,0 0-240-15,0 0-30 0,0 0 15 16,0 0-51-16,0 0-25 16,0 0-20-16,0 0 5 0,-14 102 15 15,14-47 1-15,0 0-8 0,0 4-5 16,2 1 0-16,-2-3-11 0,0-6-6 16,0-8-1-16,0-7-5 0,0-8 0 15,2-10 0-15,-2-6-2 16,2-8-1-16,-2-4 0 0,0 0 4 15,0-11 0-15,4-6 9 0,-4-6-10 16,2-7-3-16,-2-2 0 0,2-4 1 16,1-2-10-16,-1 4-1 0,4 5 2 15,2 7 4-15,-2 6-1 16,5 6 1-16,5 2 4 0,1 4 0 16,7 4-3-16,3 0 3 0,2 7 10 15,0 6-4-15,-2 6 3 0,-4 3-4 16,-5 2 1-16,-9 2-5 0,-3-4 3 15,-6 2 0-15,-4 1 2 0,-7-2 1 16,-5 0 1-16,-3-4-1 16,-3-3-4-16,-5-2 1 0,0-2-3 15,-4-7 1-15,4-3 2 0,2-1-6 16,4-6 4-16,3-5-4 0,10 1-11 16,1-2 0-16,7 0-4 0,0 0-20 15,7 0-41-15,7 0 6 16,1-2-5-16,3 1-34 0,5 2-15 15,0-2-39-15,1 3-115 0,-3-3-97 16</inkml:trace>
  <inkml:trace contextRef="#ctx0" brushRef="#br0" timeOffset="49710.75">13290 8728 1239 0,'0'0'0'0,"0"0"271"0,0 0-168 16,0 0-32-16,70 31-22 16,-54-24-24-16,5 2-18 0,-2-3-5 15,-7-2-4-15,0 1-55 0,-3-2-32 16,-3-1-41-16,0-1-39 0,-6 3-59 16,-8 0-169-16,-5 3-91 15</inkml:trace>
  <inkml:trace contextRef="#ctx0" brushRef="#br0" timeOffset="49867.49">13194 8994 1028 0,'0'0'0'0,"0"0"344"0,0 0-237 15,0 0-4-15,69 19 2 16,-40-19-49-16,4-3-20 0,-6-4-23 16,-3 1-11-16,-1 0-4 0,0 1-90 15,-5 2-30-15,-3-1-23 0,-1-2-113 16,1 0-93-16,-9-3-186 0</inkml:trace>
  <inkml:trace contextRef="#ctx0" brushRef="#br0" timeOffset="50049.77">13738 8867 1260 0,'0'0'0'16,"0"0"324"-16,0 0-182 0,0 0-70 15,0 0-11-15,0 0-13 0,79 16-21 16,-48-16-18-16,0-1-5 0,-2-3-8 16,-3 2-23-16,-1-1-45 0,-8 2-25 15,1 0-49-15,-3 1-58 16,-3 0-36-16,-3 1-148 0</inkml:trace>
  <inkml:trace contextRef="#ctx0" brushRef="#br0" timeOffset="50534.63">14257 8671 1031 0,'0'0'0'0,"0"0"393"15,0 0-316-15,0 0-26 16,0 0 6-16,68-58 6 0,-37 55-26 15,0-1-8-15,0 4-10 0,-2 1-11 16,-4 5 1-16,-9 6 2 0,1-1 0 16,-15 5 0-16,-2 3 5 0,-6 2 0 15,-13 4 3-15,-3 1 3 16,-5 1-9-16,-6-4-4 0,4-3 0 16,4-3-2-16,6-6 0 0,11-4-3 15,0-6-2-15,8 0 0 0,0-1-2 16,0-2 0-16,10 1-11 15,-2-3 14-15,9 3-2 0,3 1-1 16,-3 0 0-16,2 4 0 0,1 3 1 16,1 1-1-16,2 4 2 0,-5 0-2 15,-1 3 0-15,-11 2 1 0,-4-1-1 16,-4 2 4-16,-8 4-1 0,-5-1-1 16,-5 2-1-16,-3 0 0 0,-4-2 0 15,-4-1-1-15,0-4 0 16,2-6 0-16,0-8 0 0,10-2 0 15,3-10-19-15,6-4-22 0,5-1-17 16,5-2 0-16,3 1-30 0,9-2-30 16,7 0-20-16,3 3-83 0,3 0-59 15,-2 0-125-15</inkml:trace>
  <inkml:trace contextRef="#ctx0" brushRef="#br0" timeOffset="51300.5">15013 8725 1031 0,'0'0'0'0,"0"0"257"0,0 0-172 16,0 0 19-16,0 0-19 15,0 0-18-15,0 0-13 0,-76-53-18 16,55 53-7-16,-1 0 4 0,-1 0 3 15,2 5-1-15,1 6-1 0,1 4-8 16,2 3-6-16,1 1-8 0,3 4-7 16,3 2-2-16,4 2 1 15,6 6 3-15,0-3 2 0,6 0-5 16,13-2 0-16,-5-4-1 0,7-5-2 16,2-6 0-16,1-4 0 0,1-6 0 15,0-3 0-15,-6-4 1 0,-3-6-2 16,1-5 0-16,-5-3 2 0,0-2-3 15,-1-4-4-15,-1 0-1 16,-6 0-3-16,2-5-4 0,-3 0-2 16,3 0-4-16,-6-1 5 0,2 6 1 15,-2 5-2-15,-2 6 10 0,2 7 5 16,0 1 0-16,-2 5 3 0,-2 0-2 16,1 0-2-16,1 0 0 0,0 0-2 15,2 2-4-15,-2 2 5 16,2-1 3-16,0 0-2 0,0 0-1 15,0 0 2-15,0-1-1 0,2 1 1 16,2-3 0-16,-1 0 0 0,1 1 0 16,-2-1 0-16,2 0 9 0,-2 0-5 15,-2 0 2-15,2 0 1 16,-2 1-3-16,0-1 0 0,0 0-3 16,0 0 1-16,0 0-1 0,0 0 2 15,0 0 1-15,0 0-1 0,0 0 2 16,0 1-1-16,0 0-1 0,0 3 1 15,0 1 0-15,0 3 5 16,0 6 3-16,0 1 0 0,0 5 0 16,0 2 2-16,2 4-2 0,4 0 1 15,3 4 5-15,-3 1-5 0,6-2-13 16,-1 0 0-16,7-4 0 0,-1-2 0 16,1-6 0-16,5-2 0 0,-2-4 0 15,-1-8 0-15,-3-3 0 16,-1 0 0-16,-7-5 0 0,3-4 0 15,-6 1 0-15,3 0 0 0,-1 1-66 16,-4 3 13-16,-4 4-72 0,0 1-61 16,0 10-50-16,-4 2-220 0,-2-1-454 15</inkml:trace>
  <inkml:trace contextRef="#ctx0" brushRef="#br1" timeOffset="53620.56">5048 5387 741 0,'0'0'0'0,"0"0"309"16,0 0-205-16,0 0-8 0,0 0-20 15,0 0-21-15,0 0-17 16,0 0 0-16,-37 42-8 0,28-28-1 16,-1 7 10-16,4-2-3 0,-9 4-4 15,3 7 1-15,0 1-11 0,-7 5-8 16,9 2 7-16,-7 2-6 0,-1 3-4 16,3-5-3-16,3-3-5 0,1-4-2 15,3-7 1-15,4-5 0 16,4-4-4-16,0-9-2 0,0-4-16 15,0-2-11-15,0 0-22 0,0 0 2 16,0-2 0-16,0-5 3 0,0-4 5 16,-4-3-14-16,-2-1-6 15,1 1 16-15,-3-4-14 0,-2 0 2 16,0-4 14-16,1 1 22 0,-3 5 10 16,4 1 11-16,-3 5 3 0,5 6 15 15,4-1 22-15,2 4 12 0,-2-1 13 16,0 2-4-16,2 0 4 0,0 0 7 15,0 0-27-15,-4 5-15 0,4 9-7 16,0 3-3-16,0 3 9 16,6 5 8-16,-4 1-5 0,2 2-6 15,4 1 9-15,3-5-8 0,-5 0-5 16,4-6-3-16,-4-5-4 16,1-2-2-16,-1-5 5 0,0-2-2 15,-2-4 0-15,0 0 6 0,3-5 0 16,5-6-2-16,-8-5-2 0,11-1-11 15,-7-2-3-15,4 1 1 0,-4 4 2 16,3 2-5-16,-1 4 0 0,-4 5 2 16,5 2-2-16,-5 1-6 15,-2 2 5-15,2 2 0 0,0 2 1 16,-4-4 0-16,3 1-17 0,-5-2-10 16,2 0-11-16,4-1-29 0,-2-1-58 15,2-4 20-15,0-6-21 0,1-2-80 16,1-2-45-16,-2-3-103 0</inkml:trace>
  <inkml:trace contextRef="#ctx0" brushRef="#br1" timeOffset="53902.83">4885 5184 897 0,'0'0'0'0,"0"0"345"16,0 0-236-16,0 0-18 0,0 0-18 16,0 0 10-16,0 0-16 0,64 0-21 15,-42 0-30-15,-1-4-14 0,2-2-1 16,-5 3-2-16,-1-2-61 0,-3 2-19 15,1 2-9-15,-7-2-42 16,-2 0-72-16,3 1-60 0,-7-4-108 16</inkml:trace>
  <inkml:trace contextRef="#ctx0" brushRef="#br1" timeOffset="54283.76">5201 5042 736 0,'0'0'0'0,"0"0"381"0,0 0-245 15,78-15-18-15,-59 12-13 0,0 3-50 16,-3 1-14-16,-1 4-18 0,-9 4-17 16,-4-1-3-16,-2 5-1 15,0 0 4-15,0 3 0 0,-8-1 1 16,-7 4-3-16,1-4-2 0,1 0 4 16,-1-2 8-16,8-5 5 0,-1-2 4 15,1-6-10-15,6 0-9 0,6 0-8 16,3 0 5-16,7 0 3 0,-1 0 2 15,1 0-3-15,3 0-1 16,2 2-1-16,-3 4 1 0,-3-1-1 16,-3 2-1-16,-8 3 0 0,-4 3 3 15,0 1 9-15,-6 4 2 0,-9 4-1 16,-1 0-5-16,-1 1-2 0,-3-2-4 16,-3-2-1-16,4-3 0 15,1-3 1-15,9-9-4 0,3-2-19 16,4-2-20-16,2-5-60 0,11-6-15 15,-3-2-15-15,8-2-37 0,3-3-47 16,-2 0-104-16,3-1-258 0</inkml:trace>
  <inkml:trace contextRef="#ctx0" brushRef="#br1" timeOffset="54783.39">5699 5095 845 0,'0'0'0'0,"0"0"294"0,0 0-194 15,0 0-25-15,0 0-17 16,0 0-14-16,0 0-22 0,0 0-4 16,-62-49 7-16,46 59-5 0,-5 5 1 15,2 3 14-15,3 4-3 0,3 3-8 16,3 2-5-16,8 0 2 0,0-2 0 16,4-4 4-16,12-2-6 15,1-5-3-15,5-3 1 0,3-5-5 16,0-6-3-16,2 0-3 0,-2-7 4 15,-3-3-3-15,-3-3-2 0,-3 0-1 16,-3-1-3-16,-1 2 1 0,-6-3-1 16,-2 1-2-16,-2 0-12 15,0 1 9-15,0 0 2 0,-2 4 0 16,0 4 2-16,2 2 0 0,0 3 3 16,0 0-1-16,0 0-3 0,2 1-1 15,2 8 4-15,9 2 9 0,-3 0 1 16,6 0 1-16,-3 0 2 0,5 2 8 15,1-4 2-15,2 0 0 16,-3-1 1-16,-5 0-8 0,3-2-3 16,-10 1-2-16,5-1-1 0,-9-3-1 15,2 0-2-15,-4 0-3 0,0-2-3 16,2 0-2-16,-2-1 1 16,0 0 0-16,0 0-2 0,0 0 0 15,0 1 1-15,2-1-1 0,0 1-1 16,-2-1 1-16,0 0 0 0,2 3-18 15,-2-2 2-15,0 0-11 0,0-1-7 16,2 0-20-16,-2 0-41 0,0 0-37 16,0-3-7-16,-2-1-96 15,-4 1-158-15,-2 0-268 0</inkml:trace>
  <inkml:trace contextRef="#ctx0" brushRef="#br0" timeOffset="56483.87">17982 7154 923 0,'0'0'0'16,"0"0"309"-16,0 0-216 0,0 0-11 16,0 0 0-16,0 0-27 0,0 0-1 15,0 0 7-15,72 63-24 16,-59-27-13-16,3 4 5 0,-1 5-11 15,-5 0 4-15,0 0 3 0,-8-3-9 16,0-2-1-16,-2-8 6 0,0-6-6 16,0-6 4-16,-2-9 4 0,2-4-8 15,-2-2 0-15,2-5 6 16,-2-3-6-16,-2-9 3 0,0-10-4 16,4-13-15-16,0-11 1 0,0-4 0 15,-2-5 0-15,2 0-3 0,4 6 1 16,4 5-3-16,3 10 5 0,-1 6 0 15,2 10 0-15,7 7-4 0,0 7 3 16,1 4-3-16,-5 0 4 16,3 9 0-16,1-2 3 0,0 3-3 15,-3-4 2-15,-4-1-3 0,3-1 1 16,-7 0 0-16,-2-4 0 16,3 2-29-16,-5-2-7 0,-2 0-7 15,2 0-25-15,-2 0-32 0,4 0-32 16,0 1-23-16,-1 1-100 0,-1 2-52 15,-2 0-130-15</inkml:trace>
  <inkml:trace contextRef="#ctx0" brushRef="#br0" timeOffset="56673.89">18503 7304 1294 0,'0'0'0'16,"0"0"221"-16,0 0-191 0,0 0 73 15,0 0-44-15,0 0-26 0,72 28-21 16,-51-27-7-16,-3-1-4 16,-3 2-2-16,1-2-112 0,-7 0 11 15,3 0-66-15,-6 0-41 0,-6-2-107 16,0 2-152-16</inkml:trace>
  <inkml:trace contextRef="#ctx0" brushRef="#br0" timeOffset="56843.76">18451 7528 843 0,'0'0'0'16,"0"0"382"-16,0 0-242 0,0 0-37 16,0 0 8-16,0 0 3 15,77 30-53-15,-46-38-18 0,-2 3-18 16,4-2-19-16,-11 2-5 0,-3 4-2 16,-7 0-51-16,1-1-16 0,-5 1-88 15,4-3-19-15,-5-5-50 0,-1-4-184 16,4-9-309-16</inkml:trace>
  <inkml:trace contextRef="#ctx0" brushRef="#br0" timeOffset="57380.09">19549 6881 1015 0,'0'0'0'16,"0"0"254"-16,0 0-167 0,0 0 1 15,-62-44 3-15,39 44 8 16,0 0-43-16,1 6-13 0,1 7-7 16,4 5-12-16,1 6-6 0,3 5-9 15,1 6-3-15,2 3 3 0,8 2 4 16,2-3 5-16,2-2 6 0,8-5-1 15,2-6-11-15,7-6 1 0,4-6-4 16,-1-4-3-16,3-5 3 16,-2-4 0-16,0-1-6 0,-5-7 1 15,-3-3-1-15,-3-5-4 0,-1 1 2 16,-1-5-2-16,-4-2-13 16,0-1-1-16,-2-6-5 0,-2-2-1 15,-4-2-11-15,2-1-6 0,-4 7 3 16,2 8 18-16,-2 8 12 0,4 10 4 15,0 1 2-15,0 1 4 0,0 11-8 16,4 8 6-16,4 7 19 0,-1 5-7 16,7-1 7-16,-3-2-4 15,1-2-5-15,0-1 1 0,1-6-9 16,-5-3-2-16,2-5-1 0,-3-3-4 16,-3-3-2-16,-2-3-18 0,2-2-41 15,2 0-6-15,-2-5-63 0,2-4-32 16,3-8-65-16,-5-3-131 0,0-3-414 15</inkml:trace>
  <inkml:trace contextRef="#ctx0" brushRef="#br0" timeOffset="57517.34">19801 6998 1015 0,'0'0'0'0,"0"0"318"16,0 0-216-16,66 13-1 0,-41-13 20 15,0 0-35-15,2-5-49 0,6 1-28 16,-6 0-4-16,-5 1-10 0,-1 1-66 15,-7-1-21-15,-3 2-32 0,-7 1-21 16,-4 0-46-16,-6 4-77 0,-9-2 31 16,3-2-136-16</inkml:trace>
  <inkml:trace contextRef="#ctx0" brushRef="#br0" timeOffset="57689.62">19960 6803 962 0,'0'0'0'0,"0"0"272"0,6 60-138 15,-6-23-55-15,0 3-1 16,-4 0 20-16,-2 2-27 0,2-3-22 16,0 0-15-16,0-9-21 0,4-6-9 15,4-6-8-15,4-8-40 0,-2-3-40 16,7-6-74-16,-1-2-29 0,5-14-64 16,-1-6-280-16</inkml:trace>
  <inkml:trace contextRef="#ctx0" brushRef="#br0" timeOffset="57908.19">20433 6675 1102 0,'0'0'0'16,"0"0"170"-16,0 0-97 0,-43 98 32 16,22-50 4-16,-1 4 24 0,1 1-43 15,4 1-34-15,7-1-18 0,6-7-12 16,6-6-16-16,10-7-6 0,5-8-6 15,2-3-5-15,1-8-17 16,1-2-35-16,-2-8-9 0,-3-3-52 16,-4-1-41-16,-5-3-30 0,3-6-38 15,-6-2-192-15</inkml:trace>
  <inkml:trace contextRef="#ctx0" brushRef="#br0" timeOffset="58066.93">20423 7003 1003 0,'0'0'0'16,"0"0"266"-16,0 0-113 0,60 13-47 16,-37-11 10-16,0 1-48 0,6-2-58 15,-3-1-6-15,1 1-8 16,-2-1-121-16,-4 0-15 0,-5 0-120 16,-5 0-110-16,-3-1-263 0</inkml:trace>
  <inkml:trace contextRef="#ctx0" brushRef="#br0" timeOffset="58422.22">20789 6843 1204 0,'0'0'0'16,"0"0"312"-16,0 0-221 0,70-1-6 16,-51 4-20-16,0 3-40 15,-5 2-17-15,3 1-7 0,-9 2 1 16,0 2-4-16,-8 3-20 0,-6 2 16 15,-7 3 4-15,-5 2-8 0,-3-4 10 16,1-1 0-16,5-7 0 0,5-2 1 16,4-4 9-16,6-3-4 0,0-1-2 15,0-1-3-15,10 0-1 16,6 0 0-16,3-3 17 0,6 0-17 16,0 3 0-16,-5 1 2 0,3 5-3 15,-4 6 0-15,-3 0 3 0,-8 5-4 16,-6 5 1-16,-4 1 4 15,-14 2-2-15,-5 0 4 0,-2-3 0 0,1-2 2 16,-1-3 2-16,4-5-8 16,3-7-2-16,6-4-33 0,3-1-21 15,7-10-110-15,2-5-56 0,7-9-154 16,9-4-573-16</inkml:trace>
  <inkml:trace contextRef="#ctx0" brushRef="#br0" timeOffset="58870.8">21384 6935 1086 0,'0'0'0'16,"0"0"185"-16,0 0-165 0,0 0-8 15,0 0 32-15,-76-57 36 16,49 60-35-16,0 8-20 0,4 7-7 16,5 5 7-16,-1 3 8 0,7 3 23 15,1 4-6-15,7-2 3 0,4-1-6 16,0-7-1-16,7-1-9 0,5-7-9 15,2-1-8-15,3-7-3 0,4-4-10 16,-5-3 2-16,3-3-4 16,-3-6-8-16,-5-4 5 0,3 2-4 15,-6-4-36-15,5-1 5 0,-9-2-9 16,4-5-12-16,-8-2 3 0,2 3-22 16,4-2 4-16,-4 5 41 15,3 9 21-15,-3 3 6 0,4 6 2 16,-6 1 14-16,0 0 6 0,0 3 1 15,4 5 6-15,2 6 18 0,7 4-9 16,-5 2-8-16,2 2 4 0,5 2-3 16,-7-2 1-16,4-1-2 0,-3-2-10 15,-3-1-8-15,-2-3-9 16,0-5 3-16,-4-2-3 0,0-4-4 16,0-2-8-16,-2-2-17 0,0 0-30 15,2-2-15-15,0-4-54 0,0-7-84 16,-2-5-16-16,8-4-130 0</inkml:trace>
  <inkml:trace contextRef="#ctx0" brushRef="#br0" timeOffset="59106.75">21674 6790 1093 0,'0'0'0'0,"0"0"314"0,0 0-211 15,76 13 16-15,-57 5-13 16,-3 6-31-16,-1 5-25 0,1 6-13 15,-3 2-8-15,-3 3-4 0,-4 4 0 16,-6-2-5-16,-6 3-9 0,-10-4 0 16,-5 0-2-16,-4-6-6 0,2-4 1 15,-3-6 1-15,7-7-9 16,0-8-2-16,9-2-15 0,4-5-35 16,0-1-27-16,3-2-48 0,-1 0-101 15,4-5 10-15,0-4-135 0,0-1-410 16</inkml:trace>
  <inkml:trace contextRef="#ctx0" brushRef="#br0" timeOffset="59843.93">19073 7606 715 0,'0'0'0'0,"0"0"237"0,0 0-130 15,0 0 10-15,0 0 7 0,0 0 0 16,-62-10-20-16,62 9-15 0,0 0-10 16,0 1-20-16,0-1-23 0,0 1-7 15,4 0-12-15,9 0 3 16,-3 1 15-16,13 0-7 0,4-1-9 15,10 0 2-15,2 0-9 0,9 0-1 16,1 0-1-16,5-3-4 0,0-3 2 16,4 2 0-16,2 3-4 15,0-3 3-15,-2 4 2 0,2 0-6 16,-5 2 3-16,-1 7-3 0,0 0-3 16,-3 2 0-16,3-3 0 0,-2 1 0 15,6-2 0-15,-2-3 0 0,6 0 0 16,2-5 0-16,2 1 0 0,-2-3 0 15,-2-2 0-15,0-1 0 16,-2 2 0-16,-2-1 0 0,0 3 0 16,-7 1 0-16,5-2 0 0,-4 1 0 15,-3-2 0-15,3 0 0 0,4 1 0 16,-2 0 0-16,-1 2 0 0,3 1 0 16,0 0 0-16,0 0 0 0,2-1 0 15,0 1 0-15,6 0 0 16,-4-2 0-16,2-3 0 0,4-1 0 15,-2-2 0-15,2 0 0 0,0-1 0 16,-4 2 0-16,-8 3 0 0,-7-1 0 16,-11 1 0-16,-9 2 0 0,-13 1 0 15,-6-1 0-15,-6 2 0 16,-2-1 0-16,-4 1 0 0,-12-1 0 16,-9 1 0-16,-8-2 0 0,-4 0 0 15,-5-3 0-15,-3 1-235 0,-9 0-183 16,-4-4-256-16</inkml:trace>
  <inkml:trace contextRef="#ctx0" brushRef="#br0" timeOffset="60568.23">20411 8112 1023 0,'0'0'0'16,"0"0"195"-16,0 0-92 0,0 0-26 15,0 0-2-15,0 0-2 16,0 0-34-16,0 0-13 0,27-61-6 16,-27 50-3-16,-11-1-4 0,-1 2-9 15,-5 1 0-15,-5 4 1 0,-1 4-5 16,0 1 0-16,-4 10 15 0,7 5-10 15,1 7 3-15,2 3 3 0,1-1-4 16,6 3 3-16,1 1 0 16,9-1 4-16,0-2 5 0,13-2 1 15,5-5 1-15,5-5-6 0,2-5 0 16,0-4 0-16,2-4 2 0,-3-2 0 16,1-8-7-16,-2-1-4 0,-7-3 0 15,-3-1-7-15,-7 1 2 16,0-2 2-16,-4 2-5 0,0-1 2 15,-2-3 0-15,0 0-15 0,0 0 4 16,-2 1 2-16,2 4-7 0,-2 1 11 16,0 6 6-16,2 1-2 0,0 4-1 15,0 1 2-15,0 0 2 16,0 0-1-16,0 0 15 0,0 3-12 16,0 4 0-16,2 7 12 0,4 1 0 15,7 3 0-15,-5 0 7 0,5-1-4 16,-1 1 1-16,7-3 3 15,-1 0-2-15,5-4-13 0,0-3-8 0,-3-6 0 16,1 1 0-16,-5-3 0 16,-3 0 0-16,-3-2 0 0,-4 2 0 15,-4 0 0-15,1 0 0 0,-1 0 0 16,0-1 0-16,0 0 0 0,-2 0 0 16,4 0 0-16,-2 0 0 0,0 1 0 15,0 0 0-15,0-2 0 16,0 2 0-16,-2 0 0 0,0-1 0 15,0 1 0-15,0 0 0 0,0 0 0 16,0 0 0-16,0 0 0 0,0 0 0 16,0-1 0-16,-4 1 0 0,0 0-86 15,-2 0-61-15,-3 1-172 16,-5 3-116-16</inkml:trace>
  <inkml:trace contextRef="#ctx0" brushRef="#br0" timeOffset="61066.98">18335 9744 922 0,'0'0'0'16,"0"0"326"-16,0 0-173 0,0 0-60 15,0 0 2-15,0 0-2 0,0 0-46 16,52 63-15-16,-23-55-16 0,0-5-9 16,0-3-2-16,2 0-9 0,0 0-24 15,-8 0-22-15,-5 0-57 16,-7-1-6-16,-3 1-47 0,-8 0-90 16,-8 1-61-16,-5 9-3 0</inkml:trace>
  <inkml:trace contextRef="#ctx0" brushRef="#br0" timeOffset="61238.92">18329 10018 980 0,'0'0'0'0,"0"0"314"15,0 0-163-15,87 18-47 0,-52-18-7 16,9-5-21-16,-3-1-35 0,0 2-18 16,-10 2-21-16,-4 0-4 0,-4 2-49 15,-5-4-65-15,1 2-17 16,0-1-67-16,-11-4-212 0,2-2-264 15</inkml:trace>
  <inkml:trace contextRef="#ctx0" brushRef="#br0" timeOffset="61551.27">19257 9450 1091 0,'0'0'0'0,"0"0"344"16,0 0-263-16,0 0 2 0,0 0 16 15,0 0-38-15,0 0-20 0,91 40-9 16,-51-39-14-16,-1-1-16 0,-2 0 0 16,-2-3-4-16,-6-1-81 0,-8 2-26 15,-1-1-36-15,-7-1-70 16,-1 1-59-16,-6-2-192 0</inkml:trace>
  <inkml:trace contextRef="#ctx0" brushRef="#br0" timeOffset="61968.76">19846 9424 797 0,'0'0'0'0,"0"0"162"16,0 0-80-16,0 0 34 0,-68-42 4 15,62 31-31-15,2-2-50 16,4 1-15-16,2 3-12 0,4-2-1 15,2 7 3-15,7 1 3 0,-3 3 9 16,5 2 7-16,-1 6 1 0,3 6-2 16,2 2-3-16,-3 2 0 0,1-1-5 15,-1-1-3-15,-5 0-7 16,-7 0-2-16,-4 2-4 0,-4-2-4 16,-14 6 7-16,-5-2-2 0,-2 0-8 15,-2 3 5-15,-4-1-4 0,2-2-3 16,5-1 2-16,1-4 13 0,7-3-3 15,9-4 5-15,3-5-4 16,2 0-8-16,0 1 5 0,13-3 3 16,3-2 5-16,5 1 3 0,4 0-5 15,-2-3-8-15,8 3 2 0,-2-1-7 16,-5 1-4-16,-3 0 2 0,-7 0 0 16,-1 4-94-16,-3-1 3 0,-2 1-57 15,5-3-74-15,3-1-44 16,-1-1-177-16</inkml:trace>
  <inkml:trace contextRef="#ctx0" brushRef="#br0" timeOffset="62366.97">20440 9402 1048 0,'0'0'0'16,"0"0"286"-16,0 0-203 0,-69 0-8 15,32 13 15-15,2 4 13 0,4 5-35 16,0 3-36-16,13 0-10 0,1 3-1 15,7-3 6-15,8-1-3 0,2-4-6 16,8-4-5-16,6-2-4 16,1-5-7-16,8-4 3 0,1-5 1 15,3-2-6-15,2-8 0 0,-4-5 7 16,-2 0-10-16,-7-2-13 0,-1 2 0 16,-9 1-5-16,0 1 11 0,-4 1 1 15,-2 0-7-15,0 2 9 16,0 4 6-16,0 5 0 0,0 0 2 15,-2 1 23-15,2 11-17 0,0 2 5 16,2 8 6-16,8 3 0 0,3 1-1 16,3 1-2-16,5-1-4 0,2-1-2 15,0-3-2-15,-5-7-8 16,3-3 2-16,-7-4 2 0,-3-3-4 16,-7-4-37-16,-4 0-10 0,0-4-32 15,-8-2-20-15,-7-1-80 0,-8 2-52 16,-4-4-85-16,-6-1-275 0</inkml:trace>
  <inkml:trace contextRef="#ctx0" brushRef="#br0" timeOffset="62744.35">19321 10033 1010 0,'0'0'0'16,"0"0"234"-16,0 0-96 0,0 0-21 15,69-27-17-15,-36 23-10 16,12 3-35-16,9 1-16 0,2 0-2 16,4 6 4-16,0-2-5 0,2 0-6 15,2 2-3-15,0 0-7 0,-2-4-7 16,-2 4 9-16,4-2 0 0,-4 0-6 15,-4 2-16-15,1-1 0 16,-1-1 0-16,-2-2 0 0,-4-1 0 16,-11-1 0-16,-4 0 0 0,-8-3 0 15,0-4 0-15,-4 1 0 0,-7-1 0 16,1 0 0-16,-5 3 0 0,-6 3-31 16,-4 1-18-16,-2 0-14 15,-4 0-46-15,-8 6-77 0,-9 5 0 16,-2 3-57-16,-4 1-158 0,-6 2-212 15</inkml:trace>
  <inkml:trace contextRef="#ctx0" brushRef="#br0" timeOffset="63222.42">20134 10375 735 0,'0'0'0'0,"0"0"244"0,0 0-124 15,0 0-7-15,0 0 23 0,0 0-6 16,0 0-62-16,0 0-32 0,-13-10-24 15,5 3 4-15,-4-1 2 16,1 2-5-16,-7 3 3 0,-5 3 2 16,0 0 3-16,-2 8 8 0,1 8 6 15,-1 1 4-15,0 5 0 0,4 5-12 16,3 0-12-16,1 4 6 0,5 0-2 16,4-1-5-16,8-4 10 0,0-2-4 15,10-7-11-15,4-5 3 16,7-3-5-16,8-7-4 0,-4-2 7 15,-2-8-1-15,-5-3-12 0,-1-2 6 16,-7-1 2-16,-2 1-8 0,-4-5-1 16,-2 0 3-16,-2 0-17 15,0-1 16-15,0 1-4 0,-2 2-4 16,0 2 9-16,2 5 2 0,0 4-2 16,0 2-3-16,2 3 3 0,7 0-5 15,3 3 9-15,3 4 1 0,1 2-4 16,7 4 0-16,2 1 17 0,6-2-15 15,0-2 6-15,6 0 0 16,-6-3-4-16,0 2 5 0,-13-2-4 16,-1-1-8-16,-11-2 6 0,-4-2 0 15,-2-2-5-15,0 0 4 0,-4 0 2 16,0 0-8-16,-4-5-11 0,4 2 4 16,-5 1-23-16,7 0-12 0,2 2-46 15,-2-2-78-15,2-2-32 16,0-2-67-16,2-6-322 0</inkml:trace>
  <inkml:trace contextRef="#ctx0" brushRef="#br1" timeOffset="63940.62">20204 9225 482 0,'0'0'0'15,"0"0"272"-15,0 0-138 16,0 0-4-16,0 0 10 0,0 0-31 15,0 0-6-15,0 0-10 0,0 0-9 16,-14-28 5-16,12 28-2 16,2 0-31-16,0 0-14 0,0 3-25 0,4 12-7 15,2 3 18-15,4 9 12 16,7 7-5-16,1 3-3 0,7 7-8 16,0-1 6-16,2 2-20 0,2-1-10 15,0 0 0-15,2-5 0 0,-2-2 0 16,2-3 0-16,-9-3 0 0,1-6 0 15,-8-1 0-15,-3-4 0 0,-6-5 0 16,-2-4 0-16,-4-3 0 16,0-6 0-16,0 1 0 0,0-3 0 15,0 0 0-15,0 0-88 0,-6-4-26 16,0 3-106-16,-4 1-1 16,3 2-97-16,-9 4-430 0</inkml:trace>
  <inkml:trace contextRef="#ctx0" brushRef="#br1" timeOffset="64573">19875 10326 636 0,'0'0'0'0,"0"0"287"16,0 0-160-16,0 0-29 0,0 0 4 16,0 0-9-16,0 0-37 15,0 0-21-15,-2-14 3 0,8 20 26 16,3 8 4-16,1 4 1 0,5 4-7 15,1 6-18-15,-1 0 6 0,3 2 2 16,1 3-16-16,-1 1-4 0,1-1 0 16,0 2-7-16,-1-2-13 15,3-3 2-15,0-1-2 0,-3-6-9 16,-1-2-3-16,-5-4 0 0,-2-3 0 16,-1-3 0-16,-5-3 0 0,-4-4 0 15,0-1 0-15,0-2 0 0,0-1 0 16,0 0 0-16,0 1 0 0,0-1 0 15,0 0 0-15,0 1 0 16,2 0 0-16,-2-1 0 0,0 2 0 16,0-1 0-16,0 0 0 0,0-1 0 15,0 0 0-15,0 0 0 0,0 2 0 16,0-1 0-16,0-1 0 0,0 0 0 16,0 0 0-16,0 0 0 0,0 0 0 15,0 0 0-15,0 0 0 16,0 0 0-16,0 0 0 0,0 0 0 15,4 0 0-15,-4 0 0 0,0 0 0 16,0 0 0-16,0 0-19 0,0 0 7 16,0-1-4-16,0-1-27 0,2 0-7 15,0-3-20-15,0-2-64 16,2 2-46-16,-4 1-50 0,2 4-235 16</inkml:trace>
  <inkml:trace contextRef="#ctx0" brushRef="#br0" timeOffset="65550.46">18536 11769 1022 0,'0'0'0'16,"0"0"295"-16,0 0-191 15,0 0-20-15,0 0 1 0,0 0-11 16,68-16-18-16,-33 17-11 0,-2 2-11 15,2 5-13-15,-4 0-9 0,-6-1-2 16,-2 2-7-16,-2-4-6 0,-7-1-12 16,-6-1-16-16,-3 1-39 0,-3-2-35 15,-2 1-22-15,-5 3-69 16,-5 2-60-16,-6-2-200 0</inkml:trace>
  <inkml:trace contextRef="#ctx0" brushRef="#br0" timeOffset="65765.32">18519 12059 1117 0,'0'0'0'0,"0"0"347"15,0 0-214-15,0 0-3 0,0 0-35 16,73 7-28-16,-46-7-33 0,-1 3-21 16,1 1-12-16,-2-1 5 0,0 0-11 15,4 0-32-15,-6-2-12 16,-7 0-36-16,3-1-83 0,-5 0 1 15,-1-2-66-15,1-2-183 0,-6-1-201 16</inkml:trace>
  <inkml:trace contextRef="#ctx0" brushRef="#br0" timeOffset="65972.13">19080 11980 1219 0,'0'0'0'0,"0"0"336"0,0 0-255 16,0 0 17-16,0 0-20 0,82 16-21 15,-43-16-22-15,9-1-4 0,-2-4-17 16,-5 2-13-16,-8 2 2 0,-6 1-6 16,-4 0-54-16,-7 0 1 15,-1 0-28-15,-5 0-91 0,-4 0-22 16,-4 0-88-16,2 0-286 0</inkml:trace>
  <inkml:trace contextRef="#ctx0" brushRef="#br0" timeOffset="66705.94">19772 11911 862 0,'0'0'0'0,"0"0"278"15,0 0-181-15,0 0-18 16,0 0 22-16,-64-18-40 0,56 4-29 16,-1-2-9-16,3-2 6 0,4-3-4 15,2-2-1-15,0 0 1 0,8 2-7 16,1 3-2-16,3 1 10 0,0 5 6 16,1 2 10-16,5 3-2 0,1 4-9 15,4 3-3-15,2 0-2 16,-1 4-11-16,3 4-6 0,-6 2 2 15,-2 5-7-15,-3 2-5 0,-6 1 2 16,-5 2 7-16,-1 2-8 0,-4 0 0 16,-6 2 11-16,-1 1-11 0,-9 0 0 15,-1 3 15-15,-3-4-12 16,-3 7 7-16,-2-3-8 0,4-2-4 16,-3-3 4-16,5-3 1 0,0-4-3 15,-1 0 0-15,3-2 1 0,7-3-1 16,-3-4 0-16,7 0 0 0,-4-1-3 15,4-3 6-15,-1-2-2 0,3-1-3 16,0 0 4-16,-2 0 0 16,4 0-2-16,2 0 0 0,-4 0 4 15,2 0-6-15,0-4 4 0,0 3 1 16,-3-1-5-16,1-1 4 0,4 2-1 16,-2-1-2-16,2 2 2 0,0 0 3 15,0 0-6-15,0 0 4 16,0-1 1-16,0 1-3 0,0 0-1 15,0 0 0-15,0 0-2 0,0 0 6 16,0 0-2-16,0 0-1 0,0 0 0 16,0 0 4-16,0 0-4 0,0 0 20 15,0 0-11-15,0 0 1 16,0 0-10-16,0 0 0 0,0 0 0 16,0 0 0-16,6 0 0 0,3-1 0 15,-3 1 0-15,8 1 0 0,1 1 0 16,1-1 0-16,7 3 0 0,0-1 0 15,2 1 0-15,4 0 0 0,-3 3 0 16,1-1 0-16,0-1 0 16,-4 1 0-16,0 1 0 0,-3-3 0 15,-3-2 0-15,-5 1 0 0,3-3 0 16,-5 0 0-16,-2-3 0 0,1-2 0 16,-7 2-194-16,6 2-51 15,-2 1-65-15,-4 0-295 0</inkml:trace>
  <inkml:trace contextRef="#ctx0" brushRef="#br0" timeOffset="66890.75">20258 12354 1691 0,'0'0'0'0,"0"0"204"16,0 0-198-16,0 0-12 0,0 0-124 15,0 0-132-15,0 0-410 0</inkml:trace>
  <inkml:trace contextRef="#ctx0" brushRef="#br0" timeOffset="68356.17">1710 4763 387 0,'0'0'0'16,"0"0"152"-16,0 0-75 15,0 0-8-15,0 0 13 0,0 0 28 16,0 0-11-16,0 0-12 0,0 0 9 16,53 43-17-16,-53-33 2 0,-4 2 13 15,-2 1-16-15,-6 3-2 0,1 0 3 16,-5 3-18-16,1 1-19 0,-1 3-6 15,-7 0-4-15,0 1-1 16,0-2-5-16,-1-1-1 0,-1 0-8 16,0-3-2-16,-8 0 0 0,-2-5-2 15,0 0-7-15,-3-5 7 0,7-4-2 16,-10-1-3-16,4-3 7 0,-7-3-8 16,3-6-1-16,2-6 4 15,2-4-10-15,2-6 0 0,-3-6 0 16,3-5 2-16,0-6-2 0,4 1-1 15,6-2 1-15,5-2 0 0,9 1-1 16,3-1 1-16,6 1 0 0,2-2 0 16,2 2 1-16,6-2-2 15,7-3 2-15,5 1 3 0,-1 2-2 16,8 0 3-16,-2 1-5 0,6 4 0 16,0 3 0-16,0 6 0 0,4 7 0 15,2 5 0-15,0 6 0 0,5 3 0 16,1 6 0-16,2 4 0 0,3 1 0 15,-3 6 0-15,1 5 0 16,-3 2 0-16,7 2 0 0,-5 5 0 16,11 0 0-16,-6 4 0 0,-5 3 0 15,1 4 0-15,-7 2 0 0,-8 7 0 16,0 1 0-16,-12 4 0 0,-5 6 0 16,-1 1 0-16,-13 5 0 15,-7 1 0-15,-3-2 0 0,-11 1 0 16,-1-4 0-16,-3-6 0 0,0-6 0 15,-2-8 0-15,-2-6 0 0,2-5 0 16,-6-8 0-16,8-7 0 0,1-3 0 16,5-4 0-16,9-2 0 15,-3-4 0-15,-1-3 0 0,1-3 0 16,5-4 0-16,6-4 0 0,2-2 0 16,6 2 0-16,11 2-169 0,1 5-139 15,5 6-65-15,2 5-349 0</inkml:trace>
  <inkml:trace contextRef="#ctx0" brushRef="#br0" timeOffset="68440.23">2030 5074 1698 0,'0'0'0'15,"0"0"283"-15,0 0-260 0,0 0-14 16,-48 63-9-16,36-61 0 0,2-5-160 16,-1-14-392-16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22T05:28:30.26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1065 6074 1360 0,'0'0'0'0,"0"0"209"0,0 0-136 15,-25 67 6-15,23-25 9 16,2 14-35-16,4 8-27 0,8 10 9 16,5 2-17-16,-1 2-11 0,5-4 1 15,-4-7-7-15,1-11 0 0,1-9 3 16,-3-4-5-16,-10-9-1 0,5-2 4 15,-7-6 1-15,-2-2-3 16,0 0 4-16,-2-6 0 0,2-6 1 16,-2-3 7-16,0-6-3 0,0 2-2 15,-4-5-1-15,4 2-1 0,-2 0-8 16,0 0 6-16,2 1-1 16,0-2-4-16,0 1 1 0,6-2 2 15,2 0-2-15,5 0 0 0,3-2 3 16,3-8-2-16,8-3 0 0,0-8 7 15,4-1-8-15,-4-5 2 0,-3-6 0 16,-1-3-1-16,-4-6 0 0,-1-1 2 16,-1-3-4-16,-7-1 2 15,-2-4 0-15,-8-1 0 0,0 1 0 16,-8-6 1-16,-8-2-1 0,-9 0 0 16,-2 1-1-16,-6 2 1 0,-4 9-1 15,-3 4 1-15,-7 7 0 0,-3 9-3 16,-1 12 3-16,-5 12 0 0,-6 13-6 15,-7 23 7-15,-5 15-2 0,-4 11-3 16,-3 10 5-16,0 5-2 16,1 8 1-16,16 4 0 0,4 6 0 15,16 2 1-15,19-1 6 0,21 1-9 16,19-4 4-16,24-4 6 0,17-5-11 16,14-15 6-16,13-14 4 0,8-16-6 15,8-17 6-15,0-16-1 16,-4-14-6-16,0-20 0 0,-12-8 0 15,-15-4 0-15,-10 2 0 0,-19 5 0 16,-10 5 0-16,-6 4 0 0,-6 8 0 16,-11 4 0-16,-2 8 0 15,-4 2 0-15,0 2 0 0,-4 1 0 16,2 1 0-16,0 1 0 0,2-1 0 16,2-2 0-16,0-1 0 0,-2-6 0 15,0-4-264-15,0-4-41 0,0-4-361 16</inkml:trace>
  <inkml:trace contextRef="#ctx0" brushRef="#br0" timeOffset="12646.48">9651 8388 566 0,'0'0'0'0,"0"0"219"15,0 0-118-15,-4 70-7 0,4-47-9 16,-2 5-17-16,2 1-22 0,0 3-2 15,0 5-14-15,0 3 1 0,0 8 2 16,0 6-4-16,0 7-3 16,0 5-1-16,0 6-10 0,0 6 2 15,2 3-3-15,-4 2-6 0,-2 2 0 16,0-1 0-16,2-5 1 16,2-2 0-16,0-6-3 0,0-6-1 15,0 0 0-15,2 0 0 0,-2-5-2 16,6 3 2-16,-4-1 4 0,0 1 0 15,0 2 5-15,-2-3 3 0,0 1-7 16,2-1-1-16,-2-1 0 0,0-3-5 16,2-5 2-16,-2-6 1 15,0-8 1-15,3-7-2 0,-1-10-3 16,-2-6 1-16,0-9 0 0,0-3 0 16,0-4 2-16,0 0 3 0,0 0 1 15,-5-9-2-15,-3-1-13 0,-2-5 3 16,0 0-5-16,-3 0-3 0,-1-1 1 15,5 2 5-15,-7 0-6 16,3 3 4-16,-3 0 5 0,1 0 2 16,-1 1 0-16,1-1-1 0,1 2 0 15,2 0 3-15,1 1 3 0,5 4 14 16,4-1 8-16,2 2 1 0,0 3 9 16,0-1-5-16,0 0-13 0,0 1-3 15,0 0-6-15,0 0-5 16,-2 0 1-16,2 0-1 0,0 0-4 15,0 0-4-15,2 1 0 0,6 3-6 16,5 6 16-16,3 5 52 0,1 4-48 16,-3 4-3-16,3-2-6 0,-3 1 3 15,3 1-1-15,3-1-2 16,-1-1-1-16,2-2 0 0,-1-1-2 16,-1 0 0-16,-5 1 3 0,3-1-2 15,-5 0 1-15,-1-1-1 0,-1-3 1 16,-4-2-2-16,0-1 0 0,-4-4 12 15,1-2-7-15,-1-4 0 0,-2 3 2 16,0-3-4-16,4-1 3 16,-4 1-1-16,0-1-6 0,0 0 2 15,0 0 5-15,0 0-6 0,0 0 0 16,0 0 5-16,0 0-6 0,0 0 1 16,0 0 0-16,0 0 2 15,0 0 0-15,2 0 2 0,-2 0-5 16,0 0 2-16,0 0 4 0,2 0-4 15,-2 0 3-15,0 0 3 0,0 0-4 16,0 0 7-16,0 0-5 0,0 0-5 16,0 0 0-16,0 0 0 0,0 0 0 15,0 0 0-15,2-1 0 16,0-8 0-16,2-9 0 0,11-10 0 16,-3-15 0-16,9-2 0 0,1-2 0 15,-3 2 0-15,0 3 0 0,3 2 0 16,-1 5 0-16,-2 3 0 0,-3 5 0 15,1 8 0-15,-11 3 0 16,0 10 0-16,-2 1 0 0,-2 3 0 16,-2 2 0-16,0 0 0 0,0 0 0 15,0 0 0-15,0 0 0 0,0 0 0 16,0 0 0-16,0 0 0 0,0 0 0 16,0 0 0-16,0 0 0 0,0 0 0 15,0 0 0-15,0 0 0 16,0 0 0-16,0 0 0 0,0 0 0 15,0 0 0-15,0 0 0 0,0 0 0 16,2 0 0-16,-2 0 0 0,0 0 0 16,0 0 0-16,0 0 0 15,0 0 0-15,0 0 0 0,0-1 0 16,0 1 0-16,0 0 0 0,0 0 0 16,0 0 0-16,0 0 0 0,0 0 0 15,0 0 0-15,0 0 0 0,0-2 0 16,0 2 0-16,0 0 0 15,0-1 0-15,0 1 0 0,0 0 0 0,0 0 0 16,0 0 0-16,0 0 0 16,0 0 0-16,0 0 0 0,0 0 0 15,0 0 0-15,-2 0 0 0,2 0 0 16,0 0 0-16,0 0 0 0,0 0 0 16,0 0 0-16,0 0 0 15,0 0 0-15,0 0 0 0,0 0 0 16,0 0 0-16,0 0 0 0,0 0 0 15,0 0 0-15,0 0 0 0,0 0 0 16,0 0 0-16,0 0 0 0,0 0 0 16,0 0 0-16,0 0 0 0,0 0 0 15,0 0 0-15,0 0 0 16,0 0 0-16,0 0 0 0,0 0 0 16,0 0 0-16,0 0 0 0,0 0 0 15,0 0 0-15,0 0 0 0,0 0 0 16,0 0 0-16,0 0 0 0,0 0 0 15,0 0 0-15,0 0 0 0,0 0 0 16,-2 0 0-16,2 0 0 16,0 0 0-16,0 0 0 0,0 0 0 15,0 0 0-15,0 0 0 0,0-3 0 16,-4 0 0-16,-2-1 0 0,4-4 0 16,2 4 0-16,-2 0 0 15,2-2-62-15,-2 1-7 0,2 3-58 16,0 2-62-16,0 0-88 0,0 3-123 15,-6 5-421-15</inkml:trace>
  <inkml:trace contextRef="#ctx0" brushRef="#br0" timeOffset="14467.02">15760 8710 1593 0,'0'0'0'0,"0"0"274"15,0 0-224-15,0 0-29 0,0 0-13 16,0 0 5-16,82 19 10 0,-22-6-12 15,-2-1-10-15,0 1 2 16,-12 2-6-16,-13 3-22 0,-9 3 2 16,-7 5-2-16,-13 3 2 0,-4 7 13 15,-14 2 10-15,-17 2 0 0,-4 2 0 16,-9-2 14-16,3-1 4 0,-1-5 8 16,5-8 9-16,14-7-6 0,11-9 4 15,8-9-29-15,6-2-4 16,10-4 0-16,11-11 0 0,12-11 0 15,13-10 0-15,10-5 0 0,-5 0 0 16,-1 5 0-16,-4 7 0 0,-9 6 0 16,-4 8-65-16,-8 7 3 0,-8 3-39 15,-9 6-39-15,0 3-71 16,-6 4 6-16,-4 6-76 0,0-1-188 16</inkml:trace>
  <inkml:trace contextRef="#ctx0" brushRef="#br0" timeOffset="14894.39">16448 9081 1103 0,'0'0'0'16,"0"0"275"-16,27 64-203 0,-27-32 15 15,-4 5 33-15,-11 5-51 0,-5 4-7 16,-9 2-10-16,-11 4-18 0,-5-3-3 16,-9-2-3-16,-10-7-16 15,-2-7 3-15,-6-10 2 0,-7-8-9 16,1-14 3-16,-7-10 0 0,8-23-10 15,1-22 1-15,14-24 3 0,6-23-10 16,17-18 2-16,14-16-5 0,15-7-3 16,14 1-7-16,25 2 6 0,26 10 7 15,18 1 6-15,20 8 3 16,18 7-7-16,16 14 5 0,3 20 8 16,-2 27-9-16,0 27 2 0,-16 25 0 15,-21 38-6-15,-17 30-39 0,-22 31 15 16,-13 21 18-16,-24 19 11 0,-13 16 2 15,-15 10-2-15,-12 10 14 16,-8-4 9-16,-12-6-1 0,-13-18 7 16,2-22 6-16,-2-22-24 0,7-26-13 15,3-20 0-15,9-20 0 0,12-15 0 16,10-14 0-16,11-8 0 0,2-4 0 16,4-14 0-16,0-5 0 15,4-6 0-15,2 2 0 0,7 0-89 16,-3 9 29-16,-6 9-50 0,0 6-28 15,1 3-23-15,-5 7-32 0,-9 3-6 16,-1 3-142-16</inkml:trace>
  <inkml:trace contextRef="#ctx0" brushRef="#br0" timeOffset="16767.48">21982 8522 862 0,'0'0'0'0,"0"0"242"0,0 0-186 15,0 0 0-15,0 0 64 0,0 0-42 16,51 85-32-16,-32-50-11 0,0 4-12 16,3 3-11-16,1-5-6 15,-6-1-3-15,3-4 0 0,-7-7-2 16,-1-5 0-16,-6-4-2 0,-2-5-15 16,-1-7-8-16,-3-1-7 0,0-3-21 15,0-6 23-15,-5-7-40 0,-3-10-96 16,-4-7-7-16,-1-5 26 0,-1-5-46 15,-9-2 15-15,0-4 21 0,-3 2-97 16</inkml:trace>
  <inkml:trace contextRef="#ctx0" brushRef="#br0" timeOffset="16890.9">21982 8522 61 0,'25'6'270'0,"-38"-23"-270"0,3 7 356 15,2 8-179-15,3 1-11 0,-1 1-7 16,0 0-28-16,-4 11-57 0,-1 7-23 16,-1 7-8-16,0 6-17 0,-3 3-8 15,3 1-7-15,-1-1-8 16,7-7-3-16,-2-5 0 0,6-7-94 15,2-8-15-15,2-4-90 0,6-3-87 16,-6-11-64-16</inkml:trace>
  <inkml:trace contextRef="#ctx0" brushRef="#br0" timeOffset="17054.46">22000 8499 1068 0,'0'0'0'0,"0"0"328"0,0 0-206 16,73 29-52-16,-53-15-20 0,5 0-25 15,2-3-22-15,0-3-3 16,0-2 0-16,-2-1-194 0,-7-3-3 16,-5-1-230-16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112 </a:t>
            </a:r>
            <a:r>
              <a:rPr lang="zh-TW" altLang="en-US" baseline="0" dirty="0"/>
              <a:t>年的特招題，已知 </a:t>
            </a:r>
            <a:r>
              <a:rPr lang="en-US" altLang="zh-TW" baseline="0" dirty="0"/>
              <a:t>a, a + b, a – b </a:t>
            </a:r>
            <a:r>
              <a:rPr lang="zh-TW" altLang="en-US" baseline="0" dirty="0"/>
              <a:t>這三數成</a:t>
            </a:r>
            <a:r>
              <a:rPr lang="zh-TW" altLang="en-US" u="sng" baseline="0" dirty="0"/>
              <a:t>等比數列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因為是等比數列，根據定義就是，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相鄰兩項中，</a:t>
            </a:r>
            <a:br>
              <a:rPr lang="en-US" altLang="zh-TW" baseline="0" dirty="0"/>
            </a:br>
            <a:r>
              <a:rPr lang="zh-TW" altLang="en-US" baseline="0" dirty="0"/>
              <a:t>後項 </a:t>
            </a:r>
            <a:r>
              <a:rPr lang="en-US" altLang="zh-TW" baseline="0" dirty="0"/>
              <a:t>a + b </a:t>
            </a:r>
            <a:r>
              <a:rPr lang="zh-TW" altLang="en-US" baseline="0" dirty="0"/>
              <a:t>比 前項 </a:t>
            </a:r>
            <a:r>
              <a:rPr lang="en-US" altLang="zh-TW" baseline="0" dirty="0"/>
              <a:t>a </a:t>
            </a:r>
            <a:r>
              <a:rPr lang="zh-TW" altLang="en-US" baseline="0" dirty="0"/>
              <a:t>會等於 後項 </a:t>
            </a:r>
            <a:r>
              <a:rPr lang="en-US" altLang="zh-TW" baseline="0" dirty="0"/>
              <a:t>a – b </a:t>
            </a:r>
            <a:r>
              <a:rPr lang="zh-TW" altLang="en-US" baseline="0" dirty="0"/>
              <a:t>比 前項 </a:t>
            </a:r>
            <a:r>
              <a:rPr lang="en-US" altLang="zh-TW" baseline="0" dirty="0"/>
              <a:t>a + 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u="none" baseline="0" dirty="0"/>
              <a:t>ab </a:t>
            </a:r>
            <a:r>
              <a:rPr lang="zh-TW" altLang="en-US" u="none" baseline="0" dirty="0"/>
              <a:t>不等於 </a:t>
            </a:r>
            <a:r>
              <a:rPr lang="en-US" altLang="zh-TW" u="none" baseline="0" dirty="0"/>
              <a:t>0</a:t>
            </a:r>
            <a:r>
              <a:rPr lang="zh-TW" altLang="en-US" baseline="0" dirty="0"/>
              <a:t>，意思是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 </a:t>
            </a:r>
            <a:r>
              <a:rPr lang="zh-TW" altLang="en-US" baseline="0" dirty="0"/>
              <a:t>都不會是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</a:t>
            </a:r>
            <a:r>
              <a:rPr lang="zh-TW" altLang="en-US" u="sng" baseline="0" dirty="0"/>
              <a:t>公比</a:t>
            </a:r>
            <a:r>
              <a:rPr lang="zh-TW" altLang="en-US" baseline="0" dirty="0"/>
              <a:t>的值是多少呢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這個相等的比值就是公比，通常用 </a:t>
            </a:r>
            <a:r>
              <a:rPr lang="en-US" altLang="zh-TW" baseline="0" dirty="0"/>
              <a:t>r </a:t>
            </a:r>
            <a:r>
              <a:rPr lang="zh-TW" altLang="en-US" baseline="0" dirty="0"/>
              <a:t>來表示。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之間的關係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想求 </a:t>
            </a:r>
            <a:r>
              <a:rPr lang="en-US" altLang="zh-TW" baseline="0" dirty="0"/>
              <a:t>r</a:t>
            </a:r>
            <a:r>
              <a:rPr lang="zh-TW" altLang="en-US" baseline="0" dirty="0"/>
              <a:t>，我們來化簡這個式子，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交叉相乘就會得到 </a:t>
            </a:r>
            <a:r>
              <a:rPr lang="en-US" altLang="zh-TW" baseline="0" dirty="0"/>
              <a:t>(a + b)^2 = a(a – b)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利用乘法公式展開 </a:t>
            </a:r>
            <a:r>
              <a:rPr lang="en-US" altLang="zh-TW" baseline="0" dirty="0"/>
              <a:t>a^2 + 2ab + b^2 = a^2 – ab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移項以後 </a:t>
            </a:r>
            <a:r>
              <a:rPr lang="en-US" altLang="zh-TW" baseline="0" dirty="0"/>
              <a:t>a^2 </a:t>
            </a:r>
            <a:r>
              <a:rPr lang="zh-TW" altLang="en-US" baseline="0" dirty="0"/>
              <a:t>會減掉，就會得到 </a:t>
            </a:r>
            <a:r>
              <a:rPr lang="en-US" altLang="zh-TW" baseline="0" dirty="0"/>
              <a:t>b^2 + 3ab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都有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，提出 </a:t>
            </a:r>
            <a:r>
              <a:rPr lang="en-US" altLang="zh-TW" baseline="0" dirty="0"/>
              <a:t>b(b + 3a) = 0</a:t>
            </a:r>
            <a:r>
              <a:rPr lang="zh-TW" altLang="en-US" baseline="0" dirty="0"/>
              <a:t>，因為題目有說 </a:t>
            </a:r>
            <a:r>
              <a:rPr lang="en-US" altLang="zh-TW" baseline="0" dirty="0"/>
              <a:t>b </a:t>
            </a:r>
            <a:r>
              <a:rPr lang="zh-TW" altLang="en-US" baseline="0" dirty="0"/>
              <a:t>不會等於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b +</a:t>
            </a:r>
            <a:r>
              <a:rPr lang="zh-TW" altLang="en-US" baseline="0" dirty="0"/>
              <a:t> </a:t>
            </a:r>
            <a:r>
              <a:rPr lang="en-US" altLang="zh-TW" baseline="0" dirty="0"/>
              <a:t>3a = 0</a:t>
            </a:r>
            <a:r>
              <a:rPr lang="zh-TW" altLang="en-US" baseline="0" dirty="0"/>
              <a:t>，那麼 </a:t>
            </a:r>
            <a:r>
              <a:rPr lang="en-US" altLang="zh-TW" baseline="0" dirty="0"/>
              <a:t>b = - 3a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代回去這個式子，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就會得到 公比 </a:t>
            </a:r>
            <a:r>
              <a:rPr lang="en-US" altLang="zh-TW" baseline="0" dirty="0"/>
              <a:t>r = a + (-3a)/a = -2a / a = -2 </a:t>
            </a:r>
            <a:r>
              <a:rPr lang="zh-TW" altLang="en-US" baseline="0" dirty="0"/>
              <a:t>，所以答案為 </a:t>
            </a:r>
            <a:r>
              <a:rPr lang="en-US" altLang="zh-TW" baseline="0" dirty="0"/>
              <a:t>(A)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國中階段，等比數列的題目都不難，</a:t>
            </a:r>
            <a:br>
              <a:rPr lang="en-US" altLang="zh-TW" baseline="0" dirty="0"/>
            </a:br>
            <a:r>
              <a:rPr lang="en-US" altLang="zh-TW" baseline="0" dirty="0"/>
              <a:t>1. </a:t>
            </a:r>
            <a:r>
              <a:rPr lang="zh-TW" altLang="en-US" baseline="0" dirty="0"/>
              <a:t>最重要的是要了解並熟記定義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   </a:t>
            </a:r>
            <a:r>
              <a:rPr lang="zh-TW" altLang="en-US" baseline="0" dirty="0"/>
              <a:t>相鄰兩項的後項和前項的比值都相等，就是公比，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2. </a:t>
            </a:r>
            <a:r>
              <a:rPr lang="zh-TW" altLang="en-US" baseline="0" dirty="0"/>
              <a:t>這題雖然有兩個未知數，沒辦法求出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    </a:t>
            </a:r>
            <a:r>
              <a:rPr lang="zh-TW" altLang="en-US" baseline="0" dirty="0"/>
              <a:t>但是只要按部就班地化簡 就可以找到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之間的關係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    </a:t>
            </a:r>
            <a:r>
              <a:rPr lang="zh-TW" altLang="en-US" baseline="0"/>
              <a:t>並且求</a:t>
            </a:r>
            <a:r>
              <a:rPr lang="zh-TW" altLang="en-US" baseline="0" dirty="0"/>
              <a:t>出公比了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學生練習觀念上是一模一樣的題目，請同學熟練定義，以及小心計算。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51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加減一數形成等比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216911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zh-TW" altLang="en-US" sz="2000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 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 ,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三數成等比數列，且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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，則公比的值為何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–2    (B) –1    (C) 3    (D) 4       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海大附中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5" y="5616451"/>
            <a:ext cx="11973815" cy="1144791"/>
            <a:chOff x="237250" y="8052551"/>
            <a:chExt cx="11973815" cy="1144791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443397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80525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80898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50" y="8469450"/>
              <a:ext cx="9770546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有一數列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28 ,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18 ,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zh-TW" altLang="en-US" dirty="0">
                  <a:ea typeface="微軟正黑體" panose="020B0604030504040204" pitchFamily="34" charset="-120"/>
                </a:rPr>
                <a:t>，若數列的每一項都減掉一個相同的數後，形成一個新的數列為等比數列，則減掉的數為</a:t>
              </a:r>
              <a:r>
                <a:rPr lang="en-US" altLang="zh-TW" dirty="0">
                  <a:ea typeface="微軟正黑體" panose="020B0604030504040204" pitchFamily="34" charset="-120"/>
                </a:rPr>
                <a:t>_______</a:t>
              </a:r>
              <a:r>
                <a:rPr lang="zh-TW" altLang="en-US" dirty="0">
                  <a:ea typeface="微軟正黑體" panose="020B0604030504040204" pitchFamily="34" charset="-120"/>
                </a:rPr>
                <a:t>。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674342" y="8833278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FAE60EB5-1192-87BE-D268-3D9CBF6D8B73}"/>
                  </a:ext>
                </a:extLst>
              </p14:cNvPr>
              <p14:cNvContentPartPr/>
              <p14:nvPr/>
            </p14:nvContentPartPr>
            <p14:xfrm>
              <a:off x="765720" y="1250640"/>
              <a:ext cx="5683680" cy="138744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FAE60EB5-1192-87BE-D268-3D9CBF6D8B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6360" y="1241280"/>
                <a:ext cx="5702400" cy="140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6B0AB7EB-23EF-4F01-089E-12624ECEA896}"/>
                  </a:ext>
                </a:extLst>
              </p14:cNvPr>
              <p14:cNvContentPartPr/>
              <p14:nvPr/>
            </p14:nvContentPartPr>
            <p14:xfrm>
              <a:off x="320040" y="1484640"/>
              <a:ext cx="7621920" cy="390492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6B0AB7EB-23EF-4F01-089E-12624ECEA89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0680" y="1475280"/>
                <a:ext cx="7640640" cy="392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98CDD1D0-64A6-DDD4-F4FB-D56A1C1AD2FE}"/>
                  </a:ext>
                </a:extLst>
              </p14:cNvPr>
              <p14:cNvContentPartPr/>
              <p14:nvPr/>
            </p14:nvContentPartPr>
            <p14:xfrm>
              <a:off x="136080" y="2181960"/>
              <a:ext cx="7876080" cy="169992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98CDD1D0-64A6-DDD4-F4FB-D56A1C1AD2F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6720" y="2172600"/>
                <a:ext cx="7894800" cy="171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2052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22088</TotalTime>
  <Words>466</Words>
  <Application>Microsoft Office PowerPoint</Application>
  <PresentationFormat>寬螢幕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加減一數形成等比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1110</cp:revision>
  <dcterms:created xsi:type="dcterms:W3CDTF">2015-07-26T15:18:38Z</dcterms:created>
  <dcterms:modified xsi:type="dcterms:W3CDTF">2024-07-22T05:33:44Z</dcterms:modified>
</cp:coreProperties>
</file>