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3399FF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2CB51-2434-4C78-9697-32E26F7E8AB0}" v="11" dt="2023-12-05T02:38:29.090"/>
    <p1510:client id="{4778178A-6B53-4F4B-8D28-B60B704966EB}" v="26" dt="2023-12-04T03:06:48.625"/>
    <p1510:client id="{8A335109-1F06-42CC-A350-6646DF68560A}" v="17" dt="2023-12-05T01:03:55.767"/>
    <p1510:client id="{C060F2C2-2D25-4CA7-974C-E9570D087945}" v="24" dt="2023-12-04T06:03:02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inimized"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1T16:39:54.9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7460 3550 113 0,'0'0'0'0,"0"0"19"15,0 0-11-15,0 0-6 0,0 0-2 16,0 0 0-16,0 0 4 15,0 0 1-15,15 6 17 0,-15-2 2 16,2-3 11-16,-2 0 17 0,2-1 0 16,-2 0-9-16,4 0-17 0,-4 0-6 15,4 0-12-15,4 1-3 0,-1-1-5 16,-3 0 0-16,2 0-66 0,4 0-73 16</inkml:trace>
  <inkml:trace contextRef="#ctx0" brushRef="#br0" timeOffset="3566.84">4186 10157 285 0,'0'0'0'15,"0"0"159"-15,0 0-97 0,0 0-16 16,0 0-7-16,0 0-3 0,0 0-14 15,0 0-1-15,0 0 2 0,0 3-1 16,0-3 19-16,0 0 13 16,0 3-3-16,0-1-102 0,2 1 102 15,-2-3 66-15,0 0-105 0,0 1 57 16,0-1 0-16,0 1-4 0,0-1-15 16,0 0 8-16,0 0-4 0,0 1-8 15,0 0-16-15,0-1-2 0,-2 0 3 16,2 0-11-16,0 0 2 15,0 0-2-15,0 0-2 0,0 0-3 16,0 0 0-16,0 0 0 0,0 0 4 16,0 0 3-16,0 0-1 0,0 0-4 15,0 0 1-15,0 0-1 0,0 1-2 16,0 0-2-16,0-1-3 0,0 0 0 16,0 0-5-16,0 0 2 15,-2 0-4-15,2 0 3 0,0 0-4 16,0 0 1-16,0 0-6 0,0 0 5 15,0 0-4-15,0 0-24 0,0 0-23 16,0 0-60-16,0 0-56 16,2 2-74-16,0 0-192 0</inkml:trace>
  <inkml:trace contextRef="#ctx0" brushRef="#br0" timeOffset="7879.13">3053 13626 893 0,'-6'0'0'16,"4"0"304"-16,2-1-216 0,0-3-31 15,6-5-29-15,6-5-18 0,-1-2 1 16,5-2-4-16,-1 0-1 0,1 4 10 16,-1 3 0-16,3 1 5 15,-5 3 0-15,1 3-4 0,-1 3 5 16,-3 1-4-16,2 2 0 0,1 8 0 16,-3 2 0-16,1 5 2 0,-3 1-4 15,-4 1-2-15,-2 1 2 16,-2 1 4-16,0 1 3 0,-4-2-2 15,-2 0 4-15,-7-2-1 0,-1-2-3 16,1 2-6-16,-5-2-1 0,1-3-9 16,1 0 2-16,1-3 2 0,3-2-7 15,4-3 2-15,1 0 3 0,3-4-7 16,2 0 0-16,2-1 18 16,0 0-13-16,0 0 2 0,0 0 2 15,2 0-6-15,9 0-4 0,5 0 2 16,3 3 31-16,6-2-11 0,-5 2-9 15,-3 0-7-15,-3-1-2 0,-1 1 8 16,-5-3-6-16,0 0 1 16,-4 1-2-16,2-1-1 0,-1 0-4 15,-3 0 2-15,0 0-1 0,4 0-13 16,-4 0-14-16,4-1-29 0,0-2-52 16,5 0-47-16,1-1-50 0,1-2-181 15,5-1-189-15</inkml:trace>
  <inkml:trace contextRef="#ctx0" brushRef="#br0" timeOffset="8261.11">3923 13526 1286 0,'0'0'0'16,"0"0"352"-16,0 0-261 0,0 0-29 15,0 0-32-15,0 0-10 0,0 0 2 16,0 0-8-16,0 0-11 0,2 43-5 16,3-43 4-16,3 0 0 0,4-4-2 15,-6-3 9-15,1-5-3 16,-1-1-1-16,-2 1 1 0,-4 2-4 15,0 3 2-15,0 2 5 0,-4 3 7 16,-4 2 9-16,-1 0-11 0,3 3-12 16,-6 3-4-16,6 2 2 0,1-1-1 15,-1-1-60-15,6 0-13 0,0 2-93 16,0 1-86-16,6 3-76 0,-1-2-153 16</inkml:trace>
  <inkml:trace contextRef="#ctx0" brushRef="#br0" timeOffset="8500.46">3938 13715 1101 0,'0'0'0'0,"0"0"232"0,0 0-125 15,0 0-52-15,0 0-15 0,0 0-8 16,0 0-5-16,0 0-4 0,23 36-6 16,-13-36 4-16,-6 0-5 0,0-1 0 15,2-3-1-15,-4-1-3 16,3-2-3-16,-5 2 4 0,0-2-3 15,-5 0 2-15,-3 4 7 0,2 3 1 16,-8 0 1-16,1 1-7 0,-3 6-7 16,5-1-5-16,3 4 2 0,4-4-8 15,4-1-41-15,0-1-39 0,8-4-94 16,7 0-160-16,5-9-311 16</inkml:trace>
  <inkml:trace contextRef="#ctx0" brushRef="#br0" timeOffset="9079.92">5050 13446 1207 0,'0'0'0'15,"0"0"300"-15,0 0-215 0,0 0-16 16,0 0-30-16,0 0-11 0,58-12-11 15,-35 12-9-15,-1 5-7 0,1 0 6 16,-4 1-6-16,-9 1-2 16,-4 4 2-16,-6 1 5 0,-4 4 2 15,-8 2 7-15,-5 3-9 0,-6 1-4 16,1 3 8-16,-1-5 2 0,4-1 15 16,5-4 3-16,6-5-13 0,1-6-13 15,7-2 3-15,0-2-10 0,9 0-1 16,3-2 7-16,5-5 0 15,-1-1-3-15,3-1 0 0,-1 4 5 16,3 2-8-16,0 3 6 0,-1 7-5 16,1 4-2-16,-7 8 8 0,-1 3-5 15,-11 2-2-15,-2 2 6 0,-4-1 2 16,-13 0 11-16,1-2 21 16,-5-4-12-16,-6-5-10 0,2-2 0 15,-4-8-10-15,3-4-1 0,-3-3 0 16,6-10-5-16,11-2-9 0,-3-1-12 15,9 0-23-15,2 1-42 16,4 1-70-16,0-1-117 0,6 2-452 16</inkml:trace>
  <inkml:trace contextRef="#ctx0" brushRef="#br0" timeOffset="12661.59">6193 7122 443 0,'0'0'0'15,"0"0"242"-15,0 0-63 0,0 0-37 16,0 0-9-16,0 0-8 0,0 0-4 16,0 0-48-16,0-7-21 0,0 7-14 15,0 0-23-15,4-2-7 0,7-2 12 16,-3-4 21-16,4-4-15 15,-1 0-12-15,1-4-8 0,-4 1-3 16,-4 0-2-16,7-1 3 0,-9 4-2 16,0 4-2-16,-2-1 0 0,0 5 7 15,0 3-3-15,0 1 7 16,-2 0 3-16,2 0-2 0,0 0-1 0,-2 4-11 16,2 5 0-16,0 2-2 15,2 7 2-15,-2 4 0 0,0 1 0 16,4 3 1-16,0 3-1 0,0 4 0 15,4 0 1-15,-3-1-4 0,-1 1 6 16,2-2-3-16,2-1 0 0,-2-1 0 16,1-5 2-16,-1-2-4 15,4-3 4-15,-6-4 5 0,0-4-8 16,1-4 2-16,1-2 5 0,-6-2-6 16,0-2 4-16,0-1-5 0,0 0-2 15,0 0-7-15,0-5-40 16,0-1-67-16,0 4 1 0,0-3-75 15,2 5-165-15,0-1-240 0</inkml:trace>
  <inkml:trace contextRef="#ctx0" brushRef="#br0" timeOffset="13114.38">6710 7717 1198 0,'0'0'0'0,"0"0"276"16,0 0-195-16,0 0-37 0,0 0-8 16,0 0 10-16,0 0-12 0,0 0-18 15,0 0-6-15,2 35 1 0,0-35 0 16,0 0-5-16,4-5 10 16,-2-1-1-16,-2-2 2 0,-2-2-4 15,0 0-4-15,0 1-3 0,-6 4 6 16,0-1-5-16,2 5 2 0,0-1 2 15,2 2-4-15,0 0-8 0,-7 5 2 16,7 3-2-16,0 3-13 16,2-1-15-16,0 2-31 0,0-3-63 15,0 2-54-15,4-2-77 0,1 0-266 16</inkml:trace>
  <inkml:trace contextRef="#ctx0" brushRef="#br0" timeOffset="13337.78">6714 7985 1197 0,'0'0'0'0,"0"0"278"16,0 0-178-16,0 0-46 0,0 0-16 15,0 0 4-15,0 0-9 0,0 0-20 16,0 0-7-16,64 5 1 0,-62-14-2 16,2 0-1-16,-4 1 5 15,0 1-6-15,-2 3 14 0,-2 4 15 16,-8 0-11-16,1 0-7 0,-3 5-2 15,1 2-9-15,3 1-6 0,4 2-22 16,6 2-92-16,0-2-253 16,0-1-490-16</inkml:trace>
  <inkml:trace contextRef="#ctx0" brushRef="#br0" timeOffset="14316.87">7750 10027 846 0,'0'0'0'0,"0"0"383"16,0 0-256-16,0 0-37 0,0 0-7 15,0 0-14-15,0 0-13 0,0 0-21 16,-60 33-13-16,58-44-15 15,-5-5 4-15,5 1-1 0,2-2-4 16,0 1-4-16,4 3 7 0,-1-1 1 16,1 3-3-16,4 0 4 0,-2 3-4 15,4 2 1-15,3 2 0 16,-3 4-4-16,7 0-3 0,-1 8 3 16,3 8-1-16,2 2-4 0,-5 4 2 15,3 4 3-15,-7-1-4 0,-8 5 0 16,-2-1 6-16,-2 1-7 0,-6 1 2 15,-6 1 6-15,-1-2 10 0,-5-2 8 16,-1 0-4-16,-4-2-6 16,3-2 0-16,-1-4-4 0,4-7-8 15,7-1 5-15,4-7-6 0,0 1-1 16,4-6 6-16,2 0-7 0,0 0 0 16,0-6 0-16,4 2 4 0,4-4-4 15,-2-2 0-15,3 2 5 0,-3-1-7 16,-2 6 4-16,-2 3-2 15,0 0 0-15,-2 0 0 0,0 0 5 16,0 0 0-16,0 0 6 0,-2 0 2 16,0 0 1-16,2 0-1 0,0 1-2 15,0-1-6-15,0 0-5 16,0 0 0-16,0 0 0 0,0 0 0 16,-2 0 0-16,2 0 0 0,0 1 0 15,2 0 0-15,2 0 0 0,11-1 0 16,-1 0 0-16,17-3 0 0,-2-4 0 15,8-3 0-15,-4-2 0 0,-4-1 0 16,0-1 0-16,-12 1-128 0,-5 8-64 16,-12 5-196-16</inkml:trace>
  <inkml:trace contextRef="#ctx0" brushRef="#br0" timeOffset="18924.49">4413 7071 366 0,'0'0'0'0,"0"0"62"15,0 0-61-15,0 0 10 0,0 0-8 16,0 0 3-16,0 0-3 0,0 0-4 16,15-31 2-16,-13 27 1 0,-2 2-3 15,2 1 2-15,0-1 0 0,0 1-1 16,0-1 0-16,-2 2 0 15,6 0-5-15,-2 0-15 0,-4 0-12 16,3 0-14-16,-1-4 15 0,0 2 12 16,0 0 16-16,0-1 5 0,0 1 14 15,4 0 38-15,-2-1 4 16,-4 0-11-16,0 2-47 0,0-1 0 16,0 2 207-16,0-2-130 0,0 0-6 15,0 2-24-15,0-1-20 0,0 0-9 16,0 0 2-16,0 1-7 0,0 0 4 15,0 0 3-15,0 0 14 0,0 0 11 16,0 0 3-16,0 0 8 16,0 0-14-16,0 0-2 0,0 0-2 15,0 1-1-15,-2 3 3 0,-2 0-1 16,-2 3-8-16,0 1 1 0,1 2-1 16,1 4-1-16,-4 0-3 0,0 4-8 15,4 2 3-15,-7 3-3 0,1-1-7 16,0 4 5-16,-3-1-4 15,3 3-3-15,0 0 3 0,-1 2 2 16,1 1-7-16,-3-1 7 0,1 3-2 16,0 1-4-16,-1-2 5 0,1 4-2 15,2 0-5-15,-3 3 3 0,3 0-6 16,-1 5-1-16,1 0 0 0,0 1 0 16,-3 6-4-16,-1 2 2 15,2 0 8-15,-3 0-11 0,7-2 4 16,-3 1-1-16,3 1-1 0,2 0 0 15,-2 0 4-15,4 1-7 16,-1 0 6-16,3 1-2 0,0 1-2 16,0-1 1-16,2 2 1 0,0 0-2 15,-4 4 1-15,2 3 2 0,0 4-4 16,0-2 3-16,2-1 0 0,0-3-2 16,2-3-4-16,6-4 5 0,3-2-9 15,1-3 5-15,-4-3-5 16,3-4-17-16,-3-4 6 0,0 1-20 15,2-8-48-15,-3-4-30 0,-3-9-83 16,-2-8-321-16</inkml:trace>
  <inkml:trace contextRef="#ctx0" brushRef="#br0" timeOffset="19850.41">4083 10617 523 0,'0'0'0'0,"0"0"343"0,0 0-197 15,0 0-29-15,0 0-3 0,0 0-29 16,0 0-9-16,0 0-19 0,0 0-13 16,2-1 0-16,-2 1-4 15,0 0-11-15,0 0-9 0,0 0-3 16,0 0 7-16,0 0 0 0,0 0 1 16,0 0 1-16,-2 1 0 0,-1 3-4 15,-5 2-2-15,0 2-4 0,0 1-6 16,4 1 6-16,-7 1-4 0,3 4-7 15,-2 2 4-15,1 3-3 16,-3 3-5-16,2 6 8 0,-3 1-3 16,-1 3-3-16,3 5 4 0,3 3 0 15,-4 6-6-15,1 5 8 16,-1 6 0-16,6 3-6 0,-7 4 3 16,7 8-3-16,2-1-2 0,0 0 5 15,4-1-3-15,0-4-6 0,4-4 6 16,11-6-1-16,3-7-3 0,5-6 0 15,2-7 1-15,-1-7-41 0,-1 0 12 16,-2-3-19-16,0-2-33 16,-5 5 10-16,1 1-29 0,-7 2-25 15,2 1-6-15,-7-1-33 0,-1 2-94 16,-2-5-31-16,-2-3-114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1T16:41:48.2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31123 9384 519 0,'0'0'0'0,"0"0"143"15,0 0-99-15,0 0-13 0,0 0-19 16,0 0-11-16,0 0-2 0,0 0-2 15,2 0 3-15,0 1-50 0,0 3-1 16,-2 1-23-16,0 0-42 16,0 3-60-16</inkml:trace>
  <inkml:trace contextRef="#ctx0" brushRef="#br0" timeOffset="391.09">30835 10834 411 0,'0'0'0'0,"0"0"90"15,0 0-42-15,0 0-24 0,0 0-15 16,0 0-18-16,0 0-72 0,0 0-108 16</inkml:trace>
  <inkml:trace contextRef="#ctx0" brushRef="#br0" timeOffset="911.7">31385 10167 305 0,'0'0'0'0,"0"0"198"16,0 0-85-16,0 0 12 0,-56 67-16 15,38-49-218-15,-7-3 218 0,0-3 88 16,-6 1-170-16,-2-5 63 0,4 0-25 15,-8-4 12-15,4-4-1 0,-7 0-24 16,3-6-15-16,-2-7-3 16,0-6-5-16,-1-9-6 0,5-4 5 15,0-8 3-15,0-3-7 0,6-10-4 16,4-8 6-16,15-7-12 0,8-6 2 16,10-5-1-16,21 8-7 0,14 7-16 15,15 10 12-15,11 16-5 0,9 4-6 16,9 7 12-16,12 13-8 0,2 11 1 15,5 10 4-15,-13 17-2 16,-25 22-5-16,-22 11-19 0,-36 14-61 16,-16 5-27-16,-29 1 4 0,-17-6-87 15,-12-13-191-15,-4-10-369 0</inkml:trace>
  <inkml:trace contextRef="#ctx0" brushRef="#br0" timeOffset="3368.43">29126 8433 1004 0,'0'0'0'16,"0"0"382"-16,0 0-262 0,0 0-68 16,0 0-14-16,0 0-10 15,-40 71-12-15,43-53-9 0,3-5 4 16,2-1-10-16,2-2-2 0,3-5 2 15,-3-4 12-15,2-1 5 0,-1-2 20 16,-3-6-4-16,0-2 0 16,-1-4 2-16,-5 2-11 0,0-1-2 15,-2 5 8-15,0 0-10 0,-4 3-10 16,-5 3 6-16,-3 2-16 0,6 0-2 16,-1 5 1-16,-5 2-5 0,10 0-32 15,-2 3 1-15,0 0-26 0,2 1-70 16,-5 2 2-16,3 0-63 0,-2 4-113 15,-4-2-94-15,4 0-238 16</inkml:trace>
  <inkml:trace contextRef="#ctx0" brushRef="#br0" timeOffset="3736.83">28896 8903 799 0,'0'0'0'16,"0"0"354"-16,0 0-205 0,0 0-29 15,-60 28-26-15,44-13-16 16,5 2 2-16,-3 3-18 0,6-1-24 16,2-1-8-16,10-4-9 0,4-4-16 15,11-3-3-15,3-7 7 0,7-4-6 16,0-9 2-16,2-7 9 0,-8-2 8 16,-11 2 18-16,-6-1 6 15,-6 7-4-15,-14 1-8 0,-13 7-34 16,-10 6 0-16,-6 6 0 0,-3 7 0 15,13 1-124-15,12-7-251 16,11-3-499-16</inkml:trace>
  <inkml:trace contextRef="#ctx0" brushRef="#br0" timeOffset="5035.88">32652 8678 738 0,'0'0'0'0,"0"0"344"0,0 0-225 15,0 0-17-15,0 0-21 0,0 0-6 16,0 0-16-16,0 0-20 15,-47 7-12-15,40 4-7 0,3 0-10 16,4 3-3-16,0-3 4 0,0 3-5 16,4-3-5-16,3-1 5 0,7-1-4 15,1-4 0-15,-1-4 8 0,-8-1 2 16,3 0 9-16,-9-7 3 16,4-2-10-16,0-1-1 0,-4-4 2 15,0 1-2-15,-8-1-3 0,-1 5 5 16,7 0-5-16,-2 4-9 0,-2 2 2 15,6 3-2-15,-2 1-2 0,2 9-97 16,2 7 9-16,-2 2-86 16,8 5-46-16,3 0-95 0,-1 0-379 15</inkml:trace>
  <inkml:trace contextRef="#ctx0" brushRef="#br0" timeOffset="5536.07">32681 9088 811 0,'0'0'0'0,"0"0"386"0,0 0-275 15,0 0 4-15,0 0-31 0,0 0-16 16,-64 19 12-16,52-5-13 16,1-1-15-16,5 0-7 0,2 1-3 15,4-3-12-15,12-3-17 0,9-3-2 16,10-5-5-16,4-2-3 0,-6-10 2 15,2-3-3-15,-10-2-4 0,-9-4 4 16,-3 3 0-16,-16 3-4 16,-3 1 3-16,-11 5-2 0,-8 8-47 15,-2 1-6-15,2 3-66 0,9 11-113 16,7-4-147-16,3 3-560 0</inkml:trace>
  <inkml:trace contextRef="#ctx0" brushRef="#br0" timeOffset="8530.36">4136 12523 704 0,'0'0'0'0,"0"0"331"0,0 0-194 15,0 0-38-15,0 0-11 0,0 0-21 16,0 0-13-16,0 0-11 0,-18-10-14 16,18 12-6-16,0 5 4 0,0 1 1 15,4 4-4-15,4 1-3 0,2 1-5 16,3 2 0-16,-3-4-3 0,3-4-13 15,-1 1 0-15,2-5 11 16,3-1-12-16,-5-3 2 0,1-1 15 16,-3-1-5-16,-6-10 10 0,2-4 6 15,-1-1-6-15,-5-4-2 0,0 2 0 16,0 2-8-16,-5 0 3 0,-9 5 7 16,8 4-3-16,-9 1 1 15,5 6-3-15,-4 1-10 0,-3 9-2 16,7 8-1-16,-1 0-6 0,7 1 0 15,4 0 5-15,0-4-4 0,8-5-21 16,-1-2-9-16,3-5-28 16,2-2 2-16,1 0-22 0,-1-5-49 15,-1-2-11-15,-3 1-82 0,-6-5-123 16,-2 6-53-16</inkml:trace>
  <inkml:trace contextRef="#ctx0" brushRef="#br0" timeOffset="10512.13">4971 9821 227 0,'0'0'0'0,"0"0"83"15,0 0-42-15,0 0-10 0,0 0-9 16,0 0 5-16,0 0 1 0,0 0 8 16,0-4 5-16,-2 1-9 0,2 3-8 15,0-1-1-15,0 0-3 0,0 1 0 16,0-1-8-16,0 1-8 0,0-1-4 16,0 1 0-16,0-2-3 15,0 2-2-15,2 0-14 0,0 2-7 16,-2 1 1-16,3-2 3 0,-3 0 2 15,0 1 3-15,2 0-18 0,0 3 5 16,0 1-13-16,4-1-109 0</inkml:trace>
  <inkml:trace contextRef="#ctx0" brushRef="#br0" timeOffset="17719.71">4004 9015 151 0,'0'0'0'0,"0"0"102"0,0 0-58 15,0 0-14-15,0 0 6 0,0 0-10 16,0 0-17-16,0 0-4 15,2 6-1-15,-2-6-3 0,0 0 4 16,0 0-3-16,0 0-1 0,0 1 0 16,2 2 1-16,-2-1-2 0,0-2 0 15,0 1 0-15,0 2 0 0,0-1 0 16,0 2 0-16,0 1-6 0,0 0-4 16,0 2-16-16,2 0-20 15,-2-1-5-15,4 1-123 0</inkml:trace>
  <inkml:trace contextRef="#ctx0" brushRef="#br0" timeOffset="20440.36">4740 6433 191 0,'0'0'0'15,"0"0"98"-15,0 0-77 0,0 0-6 16,0 0 8-16,0 0 4 16,0 0-2-16,0 0 17 0,0 0 7 15,0 0 9-15,2 0 3 0,-2 0-17 16,0 0 3-16,0 0 20 0,0 0-13 15,0 0 8-15,0 0 5 0,0 0-22 16,0 2-14-16,-2 1-4 0,0-2-6 16,-2 0 1-16,2-1 4 15,2 0-3-15,0 1 1 0,0-1 2 16,0 0-4-16,0 0 3 0,0 0 8 16,0 0-5-16,0 0 1 0,0 0-2 15,0 0 0-15,0 0 4 0,-2 0 4 16,2 0-8-16,0 2-4 15,0 4-3-15,0 2-2 0,0 3-3 16,0 2 1-16,0 3-1 0,4 5-3 16,4 7 4-16,-2 7-3 0,7 6-2 15,-1 9 8-15,5 6-14 0,3 2-2 16,5 2-2-16,0 2-2 0,2 1-44 16,4 1-44-16,-2 2-50 15,-5-4-109-15,-3-4-235 0</inkml:trace>
  <inkml:trace contextRef="#ctx0" brushRef="#br0" timeOffset="21130.77">5567 8647 791 0,'0'0'0'0,"0"0"316"16,0 0-158-16,0 0-55 15,0 0-19-15,0 0-2 0,0 0-8 16,0 0-35-16,0 0-7 0,10 63 7 16,9-38-3-16,10 0-7 0,10 0-11 15,6-6-12-15,5-5-4 0,0-4-4 16,-3-6-60-16,-6 2-52 0,-14-1-109 15,-8-2-158-15,-17-3-646 16</inkml:trace>
  <inkml:trace contextRef="#ctx0" brushRef="#br0" timeOffset="21633.94">5947 8866 777 0,'0'0'0'16,"0"0"326"-16,0 0-237 0,0 0-8 16,0 0-11-16,0 0-10 0,0 0 6 15,-25 70-22-15,23-39-11 0,2 6-16 16,0 4-11-16,0 0-3 15,4 0-6-15,7-3-84 0,-3-2-117 16,0 1-382-16</inkml:trace>
  <inkml:trace contextRef="#ctx0" brushRef="#br0" timeOffset="22332.35">6418 10343 440 0,'0'0'0'16,"0"0"180"-16,0 0-86 15,0 0 0-15,0 0 21 0,0 0-20 16,0 0-10-16,0 0 14 0,0 0-12 15,-4-17 4-15,4 16 1 0,-2 1-14 16,2-1-10-16,0 0 3 0,2 1-19 16,4 3-25-16,11 6 1 15,6 5 5-15,4 1-4 0,4 0-9 16,8 0-12-16,6-6-6 0,3-5-4 16,2-5-32-16,-1-4-47 0,-5-4-102 15,-11-1-71-15,-11-2-188 0</inkml:trace>
  <inkml:trace contextRef="#ctx0" brushRef="#br0" timeOffset="24188.9">9974 6227 993 0,'0'0'0'0,"0"0"350"0,0 0-206 15,0 0-81-15,0 0-24 0,0 0 29 16,0 0-16-16,14 93-23 15,-20-52 5-15,-6 4-21 0,-5 5-6 16,3 1-5-16,-7-1 0 0,-2-1-1 16,1-8-2-16,1-6-26 0,2-8-5 15,5-12-16-15,8-7-1 0,1-8-18 16,3-8-39-16,2-12-63 0,7-11-23 16,5-5-29-16,2-5-24 15,5-3 22-15</inkml:trace>
  <inkml:trace contextRef="#ctx0" brushRef="#br0" timeOffset="24350.47">9980 6347 573 0,'0'0'198'0,"0"0"-5"0,0 0-56 0,0 0-30 16,74 23 0-16,-55 0-9 15,2 7-37-15,-5 3-20 0,3-1-18 16,-5 2-16-16,-1-4-5 0,-7 0-4 16,-2-2-50-16,-2-6-24 0,-6-5-56 15,-8-5 19-15,-7-2-28 0,-2-5-146 16,-1-4 33-16,-3-1-25 15</inkml:trace>
  <inkml:trace contextRef="#ctx0" brushRef="#br0" timeOffset="24440.23">9947 6627 654 0,'0'0'162'0,"0"0"-15"15,0 0-42-15,0 0-32 0,83-43-25 16,-48 34-16-16,8-2-23 16,-1 0-7-16,-7-1-4 0,-4 1-254 15,-9-1-172-15</inkml:trace>
  <inkml:trace contextRef="#ctx0" brushRef="#br0" timeOffset="24796.18">10162 6259 1178 0,'0'0'103'0,"66"0"96"15,-25 0-138-15,5-2-43 0,-3 2-13 16,-3-3-10-16,-11-2-65 0,-9 3-32 15,-9 0-21-15,-11 1 7 16,0 1-5-16,-13 0-23 0,-5 2-20 16,-7 2 85-16,-2 0 77 0,-2-4 4 15,4 0 16-15,7 0 36 16,1 0 9-16,11 0 22 0,0 0-12 16,6 0-6-16,0 0 7 0,0 0-41 15,8 3 8-15,2 7 52 0,5 4-26 16,1 7-18-16,-1 10 2 0,-1 6-12 15,-1 7-15-15,-3 2-1 0,-4 5-7 16,2 4-6-16,-6-2-7 16,-2 1 0-16,2-9-3 0,-2-9 0 15,-4-13-49-15,2-14-3 0,-2-9-68 16,2-9 1-16,2-12-52 0,-4-7-124 16,0-5 47-16</inkml:trace>
  <inkml:trace contextRef="#ctx0" brushRef="#br0" timeOffset="24951.77">10365 6525 850 0,'0'0'145'0,"0"0"14"16,0 0-54-16,84-13-57 0,-51 3-13 15,3 0-4-15,-8 0-13 0,-3 2-17 16,-6 1-2-16,-9-1-143 0,-8 1 16 16,-2 1-84-16,-10 2-83 15,-7 1-317-15</inkml:trace>
  <inkml:trace contextRef="#ctx0" brushRef="#br0" timeOffset="25191.24">9885 6154 1118 0,'0'0'193'0,"0"0"-101"0,0 0-27 15,81-48 3-15,-36 37 1 0,9 0-5 16,10 5-14-16,2 3-21 0,-2 2-17 16,-8 1-10-16,-4 5-4 0,-9 2-38 15,-10 1-37-15,-10 0-5 0,-9 0-33 16,-5-1-109-16,-7 0-69 16,-2-6-275-16</inkml:trace>
  <inkml:trace contextRef="#ctx0" brushRef="#br0" timeOffset="25492.61">10875 6263 1287 0,'0'0'73'15,"0"0"60"-15,0 0-109 0,0 0-15 16,0 0-1-16,0 0 6 0,0 0-7 16,68 45-6-16,-55-46 2 0,-5-6-6 15,-2 0-8-15,-2-1 9 0,-4 1 0 16,-8 0 4-16,-2 2 3 0,-7 2-4 16,3 3 9-16,-3 3 5 15,5 5-3-15,1 2-6 0,5-2-1 16,4 2-5-16,2-1 0 0,2 4-72 15,13-1-56-15,-7 2-147 0,4-1-145 16</inkml:trace>
  <inkml:trace contextRef="#ctx0" brushRef="#br0" timeOffset="25698.06">10890 6610 1227 0,'0'0'155'0,"0"0"-6"16,0 0-82-16,0 0-11 0,0 0 0 0,64-18-21 15,-48 4-26-15,3 3-7 16,-9 2-4-16,-4 4-44 0,-6 4 14 16,0 1 17-16,-6 2 10 0,-6 7-10 15,-5-2-7-15,1 0 15 0,3-3-8 16,5-4-46-16,0 0-31 16,8-7-84-16,4-4-190 0,8-4-313 15</inkml:trace>
  <inkml:trace contextRef="#ctx0" brushRef="#br0" timeOffset="26046.01">11270 6219 1452 0,'0'0'78'0,"0"0"0"16,91 0-51-16,-48-5-12 0,3 1-10 15,-9 2-2-15,-8 1-3 16,-13 1 0-16,-5 0-148 0,-9 2 33 16,-4 3-73-16,-11 1 45 0,-7 0-47 15,-5-1 1-15,-2 0 130 16,-4-2 31-16,4 0 5 0,0 0 7 16,5 1 16-16,3 3 0 0,9 0 69 15,-3 2 28-15,7 1 39 0,4 1-40 16,0 6-24-16,4 4 21 0,2 5-13 15,4 8-7-15,3 4 11 0,-3 7-22 16,0 2-15-16,3-1-12 16,-3-1-13-16,2-7-16 0,-4-10-4 15,1-10-4-15,-3-8-27 0,0-10-29 16,-2-4-59-16,0-12-69 0,-2-6-184 16,0-6-178-16</inkml:trace>
  <inkml:trace contextRef="#ctx0" brushRef="#br0" timeOffset="26182.37">11361 6440 1033 0,'0'0'103'16,"0"0"41"-16,0 0-33 0,81 6-60 15,-48-6-19-15,4-1-23 0,-4-8-7 16,-2 0-4-16,-6-2-326 0,-7-5-179 16</inkml:trace>
  <inkml:trace contextRef="#ctx0" brushRef="#br0" timeOffset="26368.99">11675 6285 956 0,'0'0'107'0,"0"0"54"0,0 89-26 16,0-49-43-16,0-1-18 0,2 2-16 16,4-4-18-16,-4-5-22 0,3-8-16 15,-1-7-4-15,0-8-47 0,-4-7-51 16,0-3-43-16,0-8-28 15,0-9-82-15,0-4-70 0,-6-2-66 16</inkml:trace>
  <inkml:trace contextRef="#ctx0" brushRef="#br0" timeOffset="26557.79">11698 6316 944 0,'0'0'194'0,"0"0"-19"0,0 0-76 15,64-7-29-15,-43 9-23 0,-1 4-13 16,1 2-11-16,0 1-6 0,-7 4-11 15,1 6-2-15,-9 2 4 0,-6 6 16 16,-9 6 6-16,-7 5 0 0,-9 1 5 16,-2 1-1-16,0-3-3 15,7-8-15-15,-1-7-15 0,7-11-2 16,7-11-135-16,5-9-48 0,2-14-269 16</inkml:trace>
  <inkml:trace contextRef="#ctx0" brushRef="#br0" timeOffset="26840.82">11117 6082 1212 0,'0'0'0'0,"0"0"298"16,0 0-194-16,74 0 1 16,-24-3-36-16,14-4-21 0,8 3 7 15,7 0-27-15,4 4-24 0,-9 0-3 16,-4 7-2-16,-18 3-64 0,-15 4-16 16,-14 0-23-16,-13 1-14 0,-8-2-71 15,3-1-50-15,-14-6-129 0</inkml:trace>
  <inkml:trace contextRef="#ctx0" brushRef="#br0" timeOffset="27078.19">12138 6279 1250 0,'0'0'114'0,"0"0"-15"0,0 0-59 16,0 0-13-16,64 5-7 0,-33-5-15 16,4 0-1-16,-6 1-7 0,-4 2-81 15,-10-2-110-15,-7 1-101 0,-8-2-392 16</inkml:trace>
  <inkml:trace contextRef="#ctx0" brushRef="#br0" timeOffset="27231.77">12107 6435 1271 0,'0'0'150'0,"0"0"5"0,0 0-68 16,72 0-15-16,-30-2-38 15,1-3-20-15,-6 2-5 0,-3 0-9 16,-6 1 0-16,-5-2-333 0,-6 2-81 15</inkml:trace>
  <inkml:trace contextRef="#ctx0" brushRef="#br0" timeOffset="27516.17">12744 6156 1433 0,'0'0'124'16,"0"0"-37"-16,-35 78-31 0,18-45 0 15,-4 2-14-15,5 1-9 0,1-3-16 16,3-4-15-16,10-4-4 0,-4-4-56 15,6-7-56-15,0-6-50 0,0-8-55 16,6-5-59-16,0-9-167 16</inkml:trace>
  <inkml:trace contextRef="#ctx0" brushRef="#br0" timeOffset="27690.7">12748 6142 945 0,'0'0'0'15,"0"0"476"-15,66-15-349 0,-39 23-39 16,4 11-19-16,-4 6-17 15,-2 9-9-15,-5 2 0 0,-7 4-16 16,-5-2-13-16,-6-1-6 0,-2-2-9 16,-10-3-4-16,-5-9-15 0,-5-3-17 15,-5-9-55-15,0-10-46 0,-4-1-50 16,2-9-109-16,-2-7-35 0,29 16-128 16</inkml:trace>
  <inkml:trace contextRef="#ctx0" brushRef="#br0" timeOffset="27798.43">12694 6363 1055 0,'0'0'0'0,"0"0"316"16,68-7-241-16,-32 7-33 0,5-2-15 0,-2 0-13 16,-6-1-12-16,-4-2-4 15,-12-1-190-15,-3-4-96 0,-6-3-362 16</inkml:trace>
  <inkml:trace contextRef="#ctx0" brushRef="#br0" timeOffset="27969.48">12988 6146 1129 0,'0'0'0'0,"0"0"298"0,91 2-234 15,-54-3-2-15,2 1-19 0,-8 0-29 16,-2 0-11-16,-10 0-6 0,-11-4-83 16,-2 4-42-16,-6-1-31 15,-2 1-11-15,-8 0-141 0,-11 0-38 16</inkml:trace>
  <inkml:trace contextRef="#ctx0" brushRef="#br0" timeOffset="28157.15">13108 6179 650 0,'0'0'173'0,"0"0"18"15,0 0-86-15,0 70-4 0,0-44-17 16,-2 2-11-16,-3 3-7 0,5-2-6 16,-6 1-15-16,6-3 2 0,0-5 4 15,6-2-8-15,5-5-16 16,1-7-5-16,9-4-3 0,2-2-8 15,1-4-9-15,3 1 2 0,-4-5-8 16,2-1-104-16,-5 0 1 0,-1 1-45 16,-9 3-104-16,-10 3-65 0,5-7-133 15</inkml:trace>
  <inkml:trace contextRef="#ctx0" brushRef="#br0" timeOffset="28281.81">13114 6339 926 0,'0'0'0'0,"0"0"333"0,0 0-239 16,0 0-30-16,68-19-14 0,-35 17-27 16,-4 1-6-16,2 0-9 15,0 1-5-15,-6 0-6 0,-7 0-270 16,-9-1-66-16</inkml:trace>
  <inkml:trace contextRef="#ctx0" brushRef="#br0" timeOffset="28566.06">12616 6004 1195 0,'0'0'0'0,"0"0"314"15,0 0-247-15,0 0 10 0,66-13 9 16,-10 8-21-16,12 2-16 16,12-2-20-16,9 2-20 0,-6 0-6 15,-7 2 0-15,-7-1-6 0,-24 2-153 16,-12 3-21-16,-16 2-78 0,-17-5-401 16</inkml:trace>
  <inkml:trace contextRef="#ctx0" brushRef="#br0" timeOffset="28964.99">13781 6170 1468 0,'0'0'0'0,"0"0"283"0,0 0-261 16,0 0 2-16,0 0-9 0,0 0-9 16,0 0 14-16,0 0-6 0,31 11-7 15,-18-9-2-15,-7-1-5 16,4-1 0-16,-10 0 0 0,11-6 0 15,-9-1-1-15,-2-3 2 0,-2 2 4 16,-9-2-5-16,-1 4 0 0,-7 1 3 16,3 2-6-16,1 3 6 0,3 0 0 15,4 2-4-15,6 4 2 0,2 2-2 16,0 1-14-16,4 2-2 16,-4-11-29-16,25 24-74 0,-9-10-9 15,-3 1-52-15,-3-2-139 0,-6 1-149 16</inkml:trace>
  <inkml:trace contextRef="#ctx0" brushRef="#br0" timeOffset="29140.9">13781 6402 837 0,'0'0'0'0,"0"0"235"16,0 0-135-16,0 0 8 0,0 0 34 16,0 0-44-16,0 0-14 0,67 44 3 15,-59-44-34-15,0-5-28 0,0-3-10 16,-3-3-10-16,-1 0-3 0,-4-1-4 15,0 4-24-15,-4 1-2 16,-1 3-22-16,-3 3 5 0,4 1-22 16,4 0-32-16,0 0-39 0,2 1-82 15,6-1-213-15</inkml:trace>
  <inkml:trace contextRef="#ctx0" brushRef="#br0" timeOffset="29547.06">14143 6056 1465 0,'0'0'0'16,"0"0"318"-16,0 0-278 0,0 0 34 15,64 0-21-15,-24 0-18 16,3-2-12-16,-6 0-9 0,-4-1-14 0,-12 0 0 15,-9 3-37-15,-5-1-6 16,-7-1-26-16,-3 2-3 0,3 0-33 16,-33-1-52-16,13 0 23 0,-5 1-1 15,4 0 15-15,3 0 73 0,3 6 34 16,5 3 13-16,0 1 0 16,1 2 43-16,7 4 24 0,0 4 13 15,2 5 24-15,0 6-5 0,0 2-34 16,0 5-17-16,0 0-10 0,0 1-4 15,0-3-12-15,2-6-7 0,2-5 8 16,9-7-5-16,-3-5-3 0,11-6-2 16,1-7-9-16,3-1-3 15,4-7 2-15,-4-3-6 0,2-1-65 16,-4 0-26-16,-9 0-52 0,-1 1-153 16,-9 1-144-16</inkml:trace>
  <inkml:trace contextRef="#ctx0" brushRef="#br0" timeOffset="29707.63">14251 6279 1213 0,'0'0'0'15,"0"0"266"-15,56-27-216 0,-19 16-23 16,2 1-23-16,4-2 1 0,3 2-10 16,-7 1-267-16,-4-3-165 15</inkml:trace>
  <inkml:trace contextRef="#ctx0" brushRef="#br0" timeOffset="29897.12">14685 6067 1119 0,'0'0'0'0,"0"0"351"16,0 0-256-16,-13 80-18 0,11-41 3 15,0 4-13-15,-2 2-23 0,0-2-16 16,-2-4-18-16,6-4-9 15,0-8-2-15,0-7-26 0,6-9-10 16,-2-10-42-16,-4-4-29 0,2-9-39 16,-2-3-100-16,2-7-7 0,-2 1-71 15,0-4 28-15,0 0-14 16</inkml:trace>
  <inkml:trace contextRef="#ctx0" brushRef="#br0" timeOffset="30180.36">14668 6285 39 0,'0'-17'338'0,"-2"8"-338"16,2 2 505-16,0 2-289 15,2 1-25-15,11 0-37 0,1 2-62 16,3-3-23-16,5 0-3 0,7-2-24 15,-2-2-19-15,4 0-8 0,-6-3-4 16,-2 0-10-16,0 0-2 0,-5-2-14 16,-5 1-4-16,-3 2-3 15,-8-1 6-15,-2-3-1 0,0 2 8 16,0 0 12-16,0 5-4 0,0 1 1 16,0 5 0-16,0 1 19 0,0 1-12 15,0 1 6-15,0 6-9 16,0 5 6-16,-2 7 13 0,0 6 3 15,2 8 6-15,0 6 3 0,0 0-10 16,-2 3-6-16,2-3-8 0,0-3-14 16,0-5 0-16,0-4-22 0,2-7-38 15,-2-7-77-15,2-4-64 0,-2-9-197 16</inkml:trace>
  <inkml:trace contextRef="#ctx0" brushRef="#br0" timeOffset="30478.57">14098 5683 1125 0,'0'0'0'16,"0"0"412"-16,0 0-277 0,0 0-53 15,0 0-20-15,64 3 24 0,-6 3-20 16,18 0-31-16,19 0-11 0,19 4-4 16,4 1-20-16,8 0 0 15,-19 0 0-15,-18-4 0 0,-21 0-171 16,-20-2-45-16,-15-1-122 0,-10-1-185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1T16:45:48.66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7987 12513 296 0,'-2'1'0'16,"2"0"174"-16,0-1-87 0,0 0 12 15,0 0-198-15,0 0 198 0,0-2 187 16,0-6-157-16,0-1-8 0,0-4 7 15,0 0-37-15,0-2-8 16,2 1 7-16,5-3-18 0,-5 0-15 16,0-2-18-16,0-4-23 0,2-3-9 15,-2-5-7-15,2-5 0 0,2-4-37 16,-4-8-43-16,0-3-56 16,0-5-39-16,-2 0-102 0,0 1-112 15</inkml:trace>
  <inkml:trace contextRef="#ctx0" brushRef="#br0" timeOffset="606">6896 10404 230 0,'0'0'0'16,"0"0"405"-16,0 0-325 0,0 0 60 16,0 0-25-16,0 0-31 0,0 0-16 15,0 0 11-15,0 0-7 0,-25-24-2 16,25 21 5-16,0 1-10 0,0 2-2 16,0 0 9-16,-4 0-18 15,4 0-17-15,0 0-19 0,2 3-13 16,6 7-3-16,9 9 18 0,6 7-1 15,3 2-11-15,8 1-4 0,-1-4-1 16,6-2-4-16,-8-4-33 0,2-1-56 16,-4 0-84-16,-13 0-155 15,-9-3-335-15</inkml:trace>
  <inkml:trace contextRef="#ctx0" brushRef="#br0" timeOffset="1214.42">6782 10370 245 0,'0'0'0'0,"0"0"232"16,0 0-137-16,0 0-14 15,0 0-15-15,0 0-132 0,0 0 132 16,0 0 66-16,0 0-63 0,27-24 72 16,-27 21-63-16,6 1-15 0,0 0 22 15,-1-2-9-15,-1-2-7 0,-2-7-11 16,6-2-27-16,-4-6-19 15,0-6-8-15,-2-5-3 0,1-8-2 16,-1-6-51-16,-2-4-5 0,-2-6-20 16,-7-2-60-16,-9-2-50 0,-7 2-72 15,-10 8-78 1</inkml:trace>
  <inkml:trace contextRef="#ctx0" brushRef="#br0" timeOffset="1964.81">6011 8821 343 0,'0'0'0'0,"0"0"31"16,0 0 26-16,0 0 188 15,0 0-181-15,0 0 68 0,0 0-37 16,0 0-33-16,-8 12-14 0,8-13-15 15,0 1-2-15,0 0 2 0,0 0-13 16,0 0 2-16,0 0-4 0,0 0-2 16,0 0-2-16,0 0 6 15,0 0 7-15,0 0-1 0,0 0-1 16,2 0-2-16,2 0 12 0,-2 1 0 16,9 2-1-16,1 2 3 0,4 0 2 15,5 0-8-15,6 2-10 0,4 0-9 16,8-1-4-16,9-2-5 0,6 4-6 15,6 1-69-15,-1 7-76 16,-7 9-120-16,-8 4-200 0</inkml:trace>
  <inkml:trace contextRef="#ctx0" brushRef="#br0" timeOffset="3077.47">5083 14183 464 0,'0'0'0'16,"0"0"0"-16,0 0-199 0,0 0 380 15,0 0-57-15,0 0-117 0,0 0-4 16,0 0-6-16,0 0-99 16,2-5-15-16,0 3-68 0</inkml:trace>
  <inkml:trace contextRef="#ctx0" brushRef="#br0" timeOffset="3923.34">7578 11114 898 0,'0'0'0'16,"0"0"291"-16,0 0-194 0,0 0-17 15,35-36-34-15,-18 30-14 0,1 3 5 16,3 3-9-16,0 0-12 15,-3 2-4-15,-5 3 2 0,-5 5-3 16,-2 4-4-16,-4 3 4 0,-2 5 1 16,-2 0 8-16,-8 3-2 0,-7-1-4 15,-1-5 1-15,3-1 5 0,-1-4 9 16,3-5 11-16,9-3-11 16,4-3-11-16,0-3-12 0,4 0-12 15,9-3 8-15,3-4-4 0,1-1 4 16,5-5 3-16,1 7-5 0,0 2 0 15,-4 3 0-15,-1 1-8 0,-3 5 9 16,-7 4-2-16,-4 5-3 0,-4 4 7 16,-4 3 7-16,-6 0 7 15,-7 1 10-15,-4-2-2 0,-3-4-2 16,-7-3-13-16,0-6-9 0,4-6-2 16,-2-1-24-16,0-15-33 0,8-7-99 15,11-9-42-15,4-5-96 0,-1-6-459 16</inkml:trace>
  <inkml:trace contextRef="#ctx0" brushRef="#br0" timeOffset="4717.99">6584 9240 112 0,'0'0'0'0,"0"0"856"0,0 0-684 15,0 0-35-15,0 0-27 16,0 0 6-16,0 0-41 0,0 0-36 16,8-30-13-16,15 20 11 0,4 2-9 15,4-1-4-15,6 4-9 0,-8 2-13 16,-2 3-1-16,-9 0 2 16,-1 5-5-16,-11 2-2 0,-4 5 0 15,-2 2-2-15,-4 4 12 0,-4 3 23 16,-9 2-21-16,1 1 0 0,1-2 0 15,-1-3-4-15,-3-2-1 0,9-5 1 16,-1-2-4-16,7-4 0 0,2-2 0 16,2-3 0-16,0-1-4 15,0 0 3-15,0 0-4 0,2 0 4 16,4 1 2-16,5 0 22 0,-5-1-7 16,8 0 2-16,-3 0-6 0,1 0-3 15,1 0-1-15,5-1-8 16,5-1 0-16,0-5 0 0,4-1-57 0,-1-3-56 15,5 1-72-15,-2-2-46 16,-6 6-179-16,-2-1-262 0,-13 4 467 16</inkml:trace>
  <inkml:trace contextRef="#ctx0" brushRef="#br0" timeOffset="5153.07">7140 9596 1102 0,'0'0'0'15,"0"0"344"-15,0 0-267 16,0 0-53-16,0 0-31 0,0 0-2 16,0 0 9-16,0 0 0 0,0 0-60 15,39 26-20-15,-35-24 14 0,-2-1-35 16,-2 0-52-16,0 0 9 16,0 0 44-16,-2 3-28 0,-8-1-91 15,4 2-19-15,-3-1 102 0,1 2 138 16,4 2-4-16,0-1-10 0,4 4 15 15,-2-1 142-15,2-3-39 0,-2 0 124 16,2-2-115-16,0-4 57 0,0 0-24 16,0-1-26-16,0 0-15 15,0 0-33-15,0 0-18 0,2 0-28 16,2 0-22-16,6-3-12 0,-1-3-116 16,-5 1-84-16,0 0-227 0</inkml:trace>
  <inkml:trace contextRef="#ctx0" brushRef="#br0" timeOffset="5312.28">7202 9878 1349 0,'0'0'0'0,"0"0"340"15,0 0-251-15,0 0-62 0,0 0-23 16,0 0-8-16,0 0-116 0,0 0-61 15,62-6-122-15,-62 6-656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1T16:48:47.04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4856 6597 471 0,'0'0'0'0,"0"0"2"0,0 0-74 16,0 0-20-16,0 0-96 0</inkml:trace>
  <inkml:trace contextRef="#ctx0" brushRef="#br0" timeOffset="842.59">4998 7925 802 0,'0'0'0'16,"0"0"181"-16,0 0-181 15,0 0 323-15,0 0-227 0,0 0 0 16,0 0-63-16,0 0-31 0,0 0 28 16,38 4 10-16,-14-14-12 0,7-3-10 15,2 0-7-15,-8 1-10 0,-4 3-2 16,-7 2-60-16,-3 4 0 15,-9 3-18-15,0 0-2 0,-2 0-6 16,0 0-50-16,-6 3 5 0,-7 0-122 16,1 1-159-16</inkml:trace>
  <inkml:trace contextRef="#ctx0" brushRef="#br0" timeOffset="1201.29">5042 7801 699 0,'0'0'0'0,"0"0"283"0,0 0-210 16,0 0-38-16,0 0-19 15,0 0 9-15,0 0-6 0,0 0-17 16,0 0 5-16,-2-7 3 0,4 7 5 16,-2 1 7-16,0 0-2 0,2 0 3 15,0 1 8-15,-2-1 1 0,2-1-2 16,0-1-7-16,-2 1 3 0,0 0-3 15,0 1 4-15,0 2-4 16,0 1 3-16,0 0-7 0,0 6 7 16,4 5 8-16,-2 3-12 0,-2 5-11 15,2 4-2-15,0 6-4 0,2 4-1 16,5 3-3-16,1-1 2 0,0-4 0 16,5-3-6-16,3-7 3 15,5-9-2-15,0-5-6 0,4-9 9 16,0-4 0-16,0-10-2 0,4-8-23 15,-7-6-26-15,-1-3-58 0,-4-3-75 16,-7 3-168-16,3 7-417 0</inkml:trace>
  <inkml:trace contextRef="#ctx0" brushRef="#br0" timeOffset="3196.21">6929 8802 408 0,'0'0'0'0,"0"0"102"15,0 0-77-15,0 0-50 0,0 0 37 16,0 0 4-16,0 0 14 0,0 0 9 16,2 1 22-16,0-1 4 15,-2 0 3-15,0 0 1 0,0 0-4 16,0 0-14-16,0 0-14 0,0 0-18 15,0 0-9-15,0 0-8 0,0 0 1 16,0 0-2-16,2 0-1 0,-2 0 0 16,4 0 10-16,-4 0 2 0,0 0 17 15,0 0 16-15,0 0 10 16,0 0-1-16,0 0-2 0,0 0-6 16,0 0-7-16,0 0-7 0,0 0-8 15,0 0-12-15,0 0-5 0,0 0-7 16,0 0 0-16,0 0 0 0,0 0 0 15,0 0 0-15,0 0 5 16,0 0 0-16,0 0 8 0,0 0 11 16,0 0 17-16,0 0 5 0,0 0-6 15,0 0-8-15,0 0-7 0,0 0-8 16,0 1-2-16,2 1-4 0,9 5-8 16,-1-1 7-16,13 3 4 15,0 1 2-15,5-1-7 0,12-1-2 16,3-3-3-16,3 2-3 0,1 1 2 15,3 2-1-15,-3 6-4 0,3 1-77 16,-9 4-25-16,1 1-88 0,-1 5-30 16,-6-4-141-16</inkml:trace>
  <inkml:trace contextRef="#ctx0" brushRef="#br0" timeOffset="3854.4">8452 11787 464 0,'0'0'0'16,"0"0"281"-16,0 0-144 0,0 0 5 0,0 0-41 16,0 0 5-16,0 0-3 15,0 0-30-15,0 0-23 0,5-7-14 16,-5 7-8-16,0 0-1 0,0 0 7 16,0 0 1-16,0 0 0 0,0 3-6 15,0 4 2-15,0 7-2 0,0 5 1 16,0 6 2-16,-5 9-5 0,-1 5-8 15,-6 6-5-15,-9 7-7 16,-2-2-8-16,-1 2 2 0,-5-5-2 16,2-4-69-16,-4-5-10 0,6-12-89 15,2-11-81-15,5-15-178 0</inkml:trace>
  <inkml:trace contextRef="#ctx0" brushRef="#br0" timeOffset="4447.42">8246 9886 898 0,'0'0'0'15,"0"0"309"-15,0 0-221 0,0 0-8 16,0 0-28-16,0 0-1 0,-11-61-10 16,22 42-7-16,-3 1 6 15,4 1-7-15,-3 5-16 0,5 2-8 16,-4 3 1-16,7 2 2 0,0 4-1 16,-3 1 5-16,3 8-10 0,-3 6-7 15,-4 4 2-15,-3 5 11 0,-1 3-10 16,-4 5 8-16,-2 3-5 0,-8 5-3 15,-3 1 11-15,-3 1 0 16,-1-4 0-16,1-1 4 0,-1-5-5 16,5-7-4-16,4-2 2 0,-2-9-5 15,8-5-2-15,0-2 2 0,2-6-6 16,10 0-2-16,7-2 6 0,1-9 12 16,5-3-8-16,2 0 2 15,0 0-8-15,0 1-2 0,-5 6 1 16,-1 4-3-16,-4 2-15 0,-9 1-12 15,0 0-20-15,-6 1-53 0,-2 4-21 16,0-2-8-16,0-2-35 0,-4-1-132 16,-4-7-231-16</inkml:trace>
  <inkml:trace contextRef="#ctx0" brushRef="#br0" timeOffset="4695.22">8566 9843 1062 0,'0'0'0'16,"0"0"240"-16,0 0-176 0,0 0-26 15,0 0 17-15,0 0-23 0,68-22-12 16,-43 12-12-16,-4-1-2 0,2 0-5 16,-9 3-2-16,-4 2-37 15,-3 1 3-15,-3 4-32 0,-2 1-15 16,-2 0-7-16,-6 0-63 0,-1-1-87 15,-3 1-53-15,-4 0-148 0</inkml:trace>
  <inkml:trace contextRef="#ctx0" brushRef="#br0" timeOffset="5044.59">8624 9715 805 0,'0'0'0'16,"0"0"325"-16,0 0-246 0,0 0-21 15,0 0-15-15,0 0-3 16,0 0-17-16,0 0-13 0,0 0 0 16,0 0 6-16,2 0 5 0,-2-1-4 15,2 1 14-15,-2 0 2 0,0 0-5 16,2 0-5-16,-2 0-2 0,2 0 0 16,-2 4 4-16,2 7 2 15,0 3-3-15,0 7-5 0,1 3-1 16,5 6 0-16,-2 5-1 0,0 4 3 15,-4 4-4-15,9 1 1 0,-5 3-2 16,2-7-7-16,7-6-7 0,1-12 2 16,5-6-6-16,-5-7 2 15,13-9 2-15,-4-4 2 0,0-15-2 16,4-8-2-16,-2-5-29 0,2-6-25 16,-3-2-14-16,-1 6-56 0,-4 5-55 15,-2 7-27-15,-7 5-124 0,-2 4-394 16</inkml:trace>
  <inkml:trace contextRef="#ctx0" brushRef="#br0" timeOffset="12491.91">7839 11472 169 0,'0'0'0'15,"0"0"78"-15,0 0-42 0,0 0-8 16,0 0 3-16,0 0 4 0,0 0-7 15,6 8-10-15,-6-8-2 0,0 0-1 16,0 0-2-16,0 2 2 0,0-2 5 16,0 0 1-16,0 0-1 15,0 0-14-15,0 0-5 0,0 0-2 16,0 2-46-16,0 0-12 0,0 0-51 16,0-1-175-16</inkml:trace>
  <inkml:trace contextRef="#ctx0" brushRef="#br0" timeOffset="14961.54">6063 9797 400 0,'0'0'0'0,"0"0"84"0,0 0-38 15,0 0-25-15,0 0-12 16,0 0-5-16,0 0 1 0,0 0-2 16,0 0-5-16,0 3 0 0,0-3 0 15,0 1 0-15,0 1 3 0,0 0 4 16,0 1 3-16,0-3 0 0,0 2 0 16,0-1-2-16,0-1-2 15,0 0-2-15,0 0-1 0,0 1 3 16,0-1-3-16,0 1-1 0,0-1 0 15,0 0 6-15,0 0 0 0,0 0 5 16,0 0 6-16,0 0 0 0,0 0-8 16,0-1-5-16,0 1-5 0,0 0-4 15,0 0-3-15,0 0-8 16,0 0 5-16,0 0 2 0,0 1 6 16,-2 0 5-16,2-1-2 0,0 0 0 15,-2 0 5-15,2 0 2 0,0 1-2 16,0-1-1-16,0 0-2 0,0 0-4 15,0 0-7-15,0 0-9 0,0 2-9 16,0-1 4-16,0-1 11 16,0 0 11-16,0 0 2 0,0 0 1 15,0 0-2-15,0 0 0 0,0 0 10 16,0 0-5-16,0 0-2 0,0 0-2 16,0 0-2-16,0 0-4 15,0 0-2-15,0 0-14 0,2 0 3 16,0 0-6-16,-2 0-4 0,0 0 11 15,0 0-5-15,0 0-7 0,0 0 12 16,0 0 11-16,0 0 4 0,0 0-1 16,0 1-12-16,-2 1-45 15,2 0-27-15,0 0-61 0</inkml:trace>
  <inkml:trace contextRef="#ctx0" brushRef="#br0" timeOffset="16813.68">14569 6897 1073 0,'0'0'0'0,"0"0"301"0,0 0-224 16,0 0-30-16,0 0-26 15,0 0-11-15,0 0-1 0,0 0 20 16,0 79-6-16,0-40-8 0,0 5-2 16,0 3 0-16,2 1-6 0,0-3-4 15,2-5 3-15,-2-5-6 0,0-2 0 16,1-8 0-16,-3-5 4 0,0-5-4 15,-5-7 0-15,-1-1 6 16,2-4-3-16,-8-3 3 0,1-3-10 16,-3-6-17-16,-3-3 2 0,3-2-3 15,-5-1-6-15,1 1 11 0,1 0 4 16,5 3 6-16,-3 2 10 0,7 4-2 16,-2 1 4-16,8 1 16 15,-1 3 4-15,3 0 5 0,0 0-2 16,0 0-9-16,9 6-6 0,-1 1 28 15,4 5 2-15,3-1-17 0,-1 0-2 16,1 1-2-16,-3-3 1 0,-1 0 0 16,1-4-4-16,-8-2-2 15,6-2-1-15,-1-1-1 0,-3 0 2 16,6-8 2-16,-3-6-1 0,5-4-4 16,-4-3-5-16,5-4-6 0,-5 2-3 15,5 3 0-15,-5 2-23 0,2 4-19 16,-7 7-17-16,-3 1-49 0,-2 6-110 15,0 2-57-15,0 7-154 16</inkml:trace>
  <inkml:trace contextRef="#ctx0" brushRef="#br0" timeOffset="17240.62">14220 8123 1075 0,'0'0'0'0,"0"0"297"0,0 0-187 16,0 0-18-16,-13-69-25 0,24 47-7 15,5-1-12-15,3 3-18 0,1 1-13 16,-3 5 0-16,4 3 0 0,-1 2 1 15,-1 7-2-15,2 2-9 16,-5 5-7-16,-3 13 0 0,-7 5 4 16,-6 3-4-16,0 4 0 0,-4 3 10 15,-9-1-8-15,-3-1 6 0,-7 1 0 16,0-3 0-16,3-5 6 0,1-4-5 16,0-6-2-16,9-2 6 15,4-5-7-15,0-5-7 0,4-1 2 16,2 0 1-16,8-2-8 0,2 1 12 15,7-1-2-15,3-4-6 0,1-1 4 16,0 2 2-16,-5 1-4 0,1 2-6 16,-3-2-14-16,-6 2-19 15,1-1-23-15,-5 0-35 0,-2-4-84 16,0-1 23-16,-2-4-36 0,-2-3-131 16,0-5-39-16</inkml:trace>
  <inkml:trace contextRef="#ctx0" brushRef="#br0" timeOffset="17441.29">14443 8003 1157 0,'0'0'0'16,"0"0"332"-16,0 0-215 0,66 5-24 15,-37 0-20-15,0-2-14 0,-2-1-17 16,-2 0-24-16,-7-2-10 0,-7 0-9 16,-1 0-28-16,-8 0-11 15,2 0-25-15,-4-3-54 0,-4-3-6 16,-8 0-17-16,1-6-75 0,-5-2-12 15,1-5 12-15,3-5-48 0,-3 3-40 16</inkml:trace>
  <inkml:trace contextRef="#ctx0" brushRef="#br0" timeOffset="17615.12">14561 7866 436 0,'0'0'0'0,"0"0"388"0,0 0-199 16,0 0-33-16,0 0-40 0,0 90-13 16,0-47-30-16,-4 2-12 0,-3 3 8 15,7 2-14-15,-4-7-12 0,4-7 4 16,0-8-10-16,4-10-2 15,7-6-10-15,1-7-6 0,1-5-9 16,5-8-8-16,3-7-4 0,0 0-33 16,1-2-46-16,-3 2-44 0,-1 4-40 15,-3 3-114-15,-1 0-134 0</inkml:trace>
  <inkml:trace contextRef="#ctx0" brushRef="#br0" timeOffset="17802.93">14935 8008 1172 0,'0'0'0'0,"0"0"252"15,0 0-163-15,-25 72 3 0,7-42-23 16,-1 1-19-16,0-2-18 0,1 0-19 16,3-6-7-16,-1-5-12 0,7-5-80 15,-1-8-27-15,6-4-26 0,0-1-75 16,4-10-98-16,0-6-114 0</inkml:trace>
  <inkml:trace contextRef="#ctx0" brushRef="#br0" timeOffset="17918.66">14794 8081 1010 0,'0'0'0'16,"0"0"351"-16,0 0-201 0,0 0-9 16,38 68-25-16,-24-49-39 15,3-2-32-15,-5 0-31 0,2-2-9 16,-1-6-10-16,-3-2-127 0,7-7-75 15,-9-1-121-15,2-9-755 0</inkml:trace>
  <inkml:trace contextRef="#ctx0" brushRef="#br0" timeOffset="18163.84">15071 8085 1203 0,'0'0'0'0,"0"0"199"0,0 0-126 16,0 0 21-16,75-17-11 0,-40 11-9 16,2 2-9-16,2 0-25 15,1 2-30-15,-5 2-16 0,-6 0-44 16,-9 5-64-16,-5 6-75 0,-7-2-32 15,-8 0-220-15</inkml:trace>
  <inkml:trace contextRef="#ctx0" brushRef="#br0" timeOffset="18506.68">15187 8215 1199 0,'0'0'0'16,"0"0"335"-16,0 0-215 15,0 0-17-15,-18 62-44 0,15-46-14 16,3 1-2-16,0-1-18 0,0-3-13 16,7-1-10-16,1-2 3 0,0-1-6 15,5-4 1-15,-1 1 0 0,5-1 5 16,-3-2-6-16,-4 0 2 0,3 0-1 16,-5-1-5-16,-6 3 7 15,2 0-4-15,-4 2-3 0,0 3 9 16,0-1-5-16,-6 3 1 0,-8 0 0 15,1-1 6-15,-5 1-8 0,3-2 4 16,1-3 1-16,-1 0-6 0,7-1-1 16,-2-1-13-16,3-3-24 0,3-2-17 15,-2 0-31-15,4-1-86 16,-2-5 7-16,2 0-61 0,2-2-168 16,-2-2-155-16</inkml:trace>
  <inkml:trace contextRef="#ctx0" brushRef="#br0" timeOffset="18722.66">15185 8226 1272 0,'0'0'0'0,"0"0"475"16,0 0-353-16,0 0-36 0,72-34-26 15,-49 26-28-15,2 5-32 0,0 0 0 16,-2 3 0-16,-5 0 0 0,-1 8-57 16,-11 2-54-16,-4 2-203 15,-4 0-84-15</inkml:trace>
  <inkml:trace contextRef="#ctx0" brushRef="#br0" timeOffset="19440.3">6797 9532 876 0,'0'0'0'0,"0"0"260"0,0 0-162 15,0 0-27-15,0 0-16 0,0 0-13 16,0 0-18-16,0 0-25 0,0 10-5 15,0-5-57-15,4-1-154 0,-4-1-293 16</inkml:trace>
  <inkml:trace contextRef="#ctx0" brushRef="#br0" timeOffset="20404.66">15148 7646 1066 0,'0'0'0'0,"0"0"351"16,0 0-254-16,0 0-33 15,0 0-25-15,0 0 8 0,0 0-8 16,0 0-21-16,60-41-13 0,-48 35 2 15,3 4-6-15,3 2-2 0,-3 0 2 16,-5 2 5-16,2 3-6 0,-5 2 0 16,-5 0 10-16,-2 6-1 15,0-1 13-15,-9 3-2 0,-5 2 1 16,0 0 3-16,-3 2-10 0,-2 3-5 16,1 1 3-16,-5-2-9 0,2-2-1 15,9-2 5-15,2-4-7 0,8-7 0 16,2 1 9-16,0-3-5 0,2-3-3 15,8-1 12-15,4 0 0 16,7-6 1-16,2-2 2 0,2 0-10 16,2 1-6-16,1 1 0 0,-1 1 7 15,-2 4-7-15,-2-1-8 0,-2 2-8 16,-13 0-12-16,-2 0-14 0,0 1-48 16,-6-1-127-16,0 0-93 15,-10 0-451-15</inkml:trace>
  <inkml:trace contextRef="#ctx0" brushRef="#br0" timeOffset="20871.7">15679 7992 1106 0,'0'0'0'0,"0"0"319"16,0 0-229-16,0 0-9 0,0 0-8 16,81 6-49-16,-48-5-18 0,-8-1-12 15,-3 1-83-15,-3 1-12 0,-11-1-51 16,-4 3-109-16,-4 0-131 0</inkml:trace>
  <inkml:trace contextRef="#ctx0" brushRef="#br0" timeOffset="21028.49">15687 8175 1250 0,'0'0'0'16,"0"0"266"-16,60 2-176 15,-25-5-33-15,3-5-27 0,-1-1-7 16,-4-1-13-16,-8-2-20 0,-3 1-143 16,-1-2-40-16,-2 1-117 0,-3 3-305 15</inkml:trace>
  <inkml:trace contextRef="#ctx0" brushRef="#br0" timeOffset="21213.38">16277 8032 1245 0,'0'0'0'16,"0"0"266"-16,82-5-167 15,-53 4-30-15,6 1-13 0,-4-1-15 16,4-1-9-16,-8 1-25 0,-6-3-14 15,-7 3-65-15,-3 0-57 0,-7 0-11 16,-4 1-78-16,-6 0-207 0,-11 0-345 16</inkml:trace>
  <inkml:trace contextRef="#ctx0" brushRef="#br0" timeOffset="21492.58">16359 8151 1021 0,'0'0'0'0,"0"0"387"16,0 0-226-16,-33 67-51 0,25-46-41 16,4 0-19-16,4 0-16 0,0-3-68 15,2 0 68-15,12-6 5 0,-1 1-40 16,5-6-1-16,5-1 4 0,0-4-4 16,-1-2-26-16,1-1 16 15,0 1 5-15,-9 0 6 0,-5 5 2 16,-7 1 2-16,-2 3 6 0,0 1 9 15,-6 1-4-15,-5 2-1 0,-1 2 5 16,-7-3-11-16,1 1-5 0,1-1 3 16,1-1-7-16,-1-1-13 15,-2-3-14-15,9 0-27 0,-4-4-42 16,5-3-48-16,-1 0-30 0,4-3-118 16,6-6-138-16</inkml:trace>
  <inkml:trace contextRef="#ctx0" brushRef="#br0" timeOffset="21663.56">16341 8208 1478 0,'0'0'0'0,"0"0"345"0,0 0-258 16,76-21-28-16,-43 12-32 15,-2-3-22-15,6 0-10 0,-8 0-31 16,-6 1-56-16,-6 5-138 0,-13 2-74 15,-4 0-192-15</inkml:trace>
  <inkml:trace contextRef="#ctx0" brushRef="#br0" timeOffset="22040.62">16409 7368 1377 0,'0'0'0'0,"0"0"259"16,0 0-194-16,0 0-28 0,0 0-18 15,-70 71 5-15,57-40-3 16,3-2-15-16,2 1-7 0,1 2 2 15,7-6 0-15,0-2-12 0,13-4 12 16,3-5-2-16,3-5-5 0,8-3 11 16,2-5-3-16,0-2-4 15,8-1 4-15,-6-6 1 0,2 0-6 16,-6-2 6-16,-4 1-6 0,-11 4-36 16,-2 0-25-16,-6 2-20 0,-4 2-38 15,0-1-30-15,-4 1-61 0,-8 0-216 16</inkml:trace>
  <inkml:trace contextRef="#ctx0" brushRef="#br0" timeOffset="22273.8">16512 7447 889 0,'0'0'0'16,"0"0"282"-16,0 0-165 0,0 0-22 16,-14 69-32-16,10-35-14 15,-1 5-4-15,-3 7-22 0,2 0-16 16,6-3 1-16,-2-1-16 0,2-7-85 16,2-5-72-16,0-11-121 0,0-5-412 15</inkml:trace>
  <inkml:trace contextRef="#ctx0" brushRef="#br0" timeOffset="22553.94">16787 7815 1303 0,'0'0'0'0,"0"0"185"0,0 0-109 16,0 0 5-16,64-5-21 0,-31 5-8 16,4-2-20-16,-3 0-26 0,1 0-12 15,-11 2-36-15,-5 3-66 0,-11-1-32 16,-8-2-19-16,0 0-73 0,-4 0-195 15</inkml:trace>
  <inkml:trace contextRef="#ctx0" brushRef="#br0" timeOffset="22742.76">16952 7689 1039 0,'0'0'0'15,"0"0"315"-15,0 0-245 0,0 0-20 16,0 0-3-16,-24 87 14 0,11-42-2 15,5 9-16-15,2 8-13 0,4 6-5 16,2-2-12-16,4-8-9 0,12-11-7 16,9-13-30-16,4-13-39 0,8-14-16 15,-2-8-12-15,7-14-135 16,1-11-329-16</inkml:trace>
  <inkml:trace contextRef="#ctx0" brushRef="#br0" timeOffset="24463.47">12793 8302 1033 0,'0'0'0'15,"0"0"273"-15,71-3-144 0,-38-1-50 16,2 1-22-16,0-1 3 0,0 0-15 15,-10 2-37-15,-4-2-16 0,-11 2-86 16,-4 1 25-16,-4 1-44 0,-2 0-15 16,-8 0-29-16,-2 2-97 15,-5-1-52-15,-5 2-80 0</inkml:trace>
  <inkml:trace contextRef="#ctx0" brushRef="#br0" timeOffset="24713.8">12957 8158 642 0,'0'0'0'16,"0"0"276"-16,0 0-190 0,0 0-32 15,0 0 4-15,0 0 15 0,0 0-10 16,0 0 1-16,-2 63-16 0,2-43-11 16,0 5-2-16,0 3-14 15,0 4-11-15,0 3 1 0,0 1-2 16,0 2-3-16,2 0 4 0,6-3-3 15,-2-5-8-15,9-7 2 0,-1-6 4 16,3-8-5-16,5-8 0 0,1-2 0 16,4-14-1-16,0-5-118 15,-2-4-44-15,-3-3-187 0</inkml:trace>
  <inkml:trace contextRef="#ctx0" brushRef="#br0" timeOffset="25931.24">11956 10055 887 0,'0'0'0'16,"0"0"327"-16,0 0-221 0,0 0 5 15,0 0-45-15,0 0-3 16,0 0 19-16,0 0-24 0,0 0-26 16,52-8 6-16,-29 8-8 0,8 0-9 15,0 0-10-15,4 0-3 16,-6 0-8-16,-4 0 0 0,-5-1-25 0,-3 1-11 16,-7 0-25-16,-4 0-23 15,-2 0-20-15,-4 1-42 0,-8 2 9 16,-4 3-37-16,-3 1-192 0,-7-2-66 15</inkml:trace>
  <inkml:trace contextRef="#ctx0" brushRef="#br0" timeOffset="26117.08">11969 10247 1080 0,'0'0'0'0,"0"0"365"16,0 0-258-16,0 0-15 0,0 0 12 15,0 0-14-15,78 7-22 16,-43-8-17-16,5 1-25 0,-3 0-21 16,-6 0-7-16,-2 5-20 0,-13-3-37 15,1 1-59-15,-3-2-60 0,-5-1-80 16,-7-4-300-16</inkml:trace>
  <inkml:trace contextRef="#ctx0" brushRef="#br0" timeOffset="26884.8">13033 9899 1113 0,'0'0'0'15,"0"0"261"-15,0 0-173 16,0 0-61-16,0 0 5 0,0 0 18 16,85-5 12-16,-54 0-33 0,-2-1-21 15,-6 4-6-15,-5 0-4 0,-1 2-41 16,-5-1-25-16,-4 0-15 0,-5 1-50 16,-3-1-63-16,0 1 2 15,-13 0-70-15,1-1-223 0</inkml:trace>
  <inkml:trace contextRef="#ctx0" brushRef="#br0" timeOffset="27150.19">13192 9734 896 0,'0'0'0'16,"0"0"244"-16,0 0-154 0,-16 61-8 15,10-26-15-15,-3 6-3 0,3 7-5 16,0 5-10-16,4 3-10 15,0 0-6-15,2-5-1 0,2-5-8 16,8-13-1-16,7-8-1 0,10-8-6 16,2-12 1-16,4-5-2 0,2-3-8 15,0-13-3-15,-4-3-1 0,0-4-6 16,-6-1-63-16,-5 4-4 0,-5 3-28 16,-5 5-62-16,-2 3-63 15,-8 5-154-15</inkml:trace>
  <inkml:trace contextRef="#ctx0" brushRef="#br0" timeOffset="27476.98">13934 9789 1307 0,'0'0'0'0,"0"0"271"16,0 0-192-16,0 0-16 0,0 0-34 16,0 0-7-16,0 0-1 0,0 0-10 15,0 0-6-15,40 32 2 0,-30-34-6 16,-2 1 1-16,-1-6 5 0,-3 0-4 16,-4-4-1-16,0 1 6 15,-7 3-2-15,-3-1-3 0,-2 4 3 16,-1 0-3-16,1 4 3 0,2 0-1 15,1 1-6-15,7 2-6 0,0 3-15 16,2 2-27-16,2 0-64 0,9 2-34 16,-5 0-54-16,0 2-196 15,0 1-212-15</inkml:trace>
  <inkml:trace contextRef="#ctx0" brushRef="#br0" timeOffset="27681.84">13893 10080 1070 0,'0'0'0'0,"0"0"338"16,0 0-214-16,-16 60-43 0,24-48-17 16,6-4-22-16,5-6-12 0,2-2-8 15,-7-2-8-15,3-7-6 0,-3-3-6 16,-6-5-4-16,-4 5-12 0,-4 1 11 16,0 3 4-16,-8 4 5 15,-6 4-6-15,-3 0 0 0,-1 10-1 16,-1 0 0-16,5 0-14 0,7-3-16 15,7 1-57-15,2-5-84 0,13-3-72 16,8-1-212-16</inkml:trace>
  <inkml:trace contextRef="#ctx0" brushRef="#br0" timeOffset="27931.75">14495 9899 1227 0,'0'0'0'0,"0"0"352"0,78-23-238 16,-32 18-6-16,-1 1-42 15,7 2-32-15,4-1-17 0,-7 1-15 16,-3 1-4-16,-11 1-67 0,-6 6-21 15,-15 0-60-15,-5 0-26 0,-7 2-50 16,-2-1-181-16</inkml:trace>
  <inkml:trace contextRef="#ctx0" brushRef="#br0" timeOffset="28257.32">14579 10074 1155 0,'0'0'0'0,"0"0"286"15,0 0-192-15,-2 71-17 0,15-47-10 16,-3-2-18-16,11-3-11 0,-1 3-14 16,-1-5-6-16,-2-3-10 15,-3 0-6-15,-2-5-2 0,-5-2 0 16,-3-3 4-16,-4-2-4 0,2 0 12 15,-2 4-7-15,-2-1 10 0,-2 4 4 16,-9 2-6-16,1 3 2 0,-9 0-4 16,3 2-7-16,1-2-2 15,0-1 1-15,1-3-5 0,1-5-12 16,7-4-21-16,-4-1-47 0,4-6-88 16,1-6-7-16,-1-7-94 0,2-4-295 15</inkml:trace>
  <inkml:trace contextRef="#ctx0" brushRef="#br0" timeOffset="28401.04">14615 10098 1337 0,'0'0'0'16,"0"0"376"-16,80-24-288 0,-47 18-51 16,-6 3-32-16,0-2-10 15,-6-4-34-15,-5 5-59 0,-8 3-91 16,-3-1-63-16,-5 0-290 0</inkml:trace>
  <inkml:trace contextRef="#ctx0" brushRef="#br0" timeOffset="28772.75">14606 9323 1056 0,'0'0'0'15,"0"0"396"-15,0 0-309 0,0 0-31 16,0 0-1-16,0 0-24 0,0 0-14 16,-45 68-1-16,22-35-6 15,0-2-6-15,3-2-3 0,7-3 3 16,1-4-4-16,8-8 0 0,4-5 0 15,6-2 0-15,10-2-1 0,7-4 2 16,4-1 13-16,8-3-3 0,0-2-3 16,3-2-6-16,3-2-2 15,2 2 0-15,-10-1 0 0,-2 3-40 16,-14 2-12-16,-5 3-2 0,-8 0-26 16,-4 1 7-16,-2 3-37 0,-6 2-26 15,-4-3-28-15,1-2-51 0,1-1-84 16,2-4-29-16</inkml:trace>
  <inkml:trace contextRef="#ctx0" brushRef="#br0" timeOffset="28979.51">14714 9318 691 0,'0'0'0'16,"0"0"366"-16,0 0-250 15,0 0-23-15,0 0 2 0,0 0-20 16,-23 84-15-16,19-44-1 0,4 4-18 15,-6 5-12-15,6-2-11 0,2-3-12 16,-2-5-10-16,4-4-75 0,4-6-61 16,0-11-138-16,-1-5-368 15</inkml:trace>
  <inkml:trace contextRef="#ctx0" brushRef="#br0" timeOffset="29289.84">15013 9694 1273 0,'0'0'0'16,"0"0"174"-16,0 0-117 0,63-25-1 15,-28 16-22-15,0-1-7 16,4 0-8-16,0 2-19 0,-10 2 0 16,-10 5-158-16,-11 1-4 0,-6 0-98 15,-2 2-105-15,-6 3-270 0</inkml:trace>
  <inkml:trace contextRef="#ctx0" brushRef="#br0" timeOffset="29556.67">15185 9513 539 0,'0'0'0'0,"0"0"268"16,0 0-140-16,0 0-5 0,0 0-20 15,0 0-9-15,0 0 1 0,0 0-23 16,0 0-24-16,-19 69 0 0,17-53-5 16,0 4-5-16,-2 5-2 0,2 8-6 15,-2 5-7-15,2 9 4 16,2 6 2-16,2 2-11 0,2-2 3 16,6-7-3-16,9-7-12 0,4-14-5 15,4-8 1-15,6-8-4 0,0-9-82 16,2-11-27-16,-6-7-72 0,-2-7-287 15</inkml:trace>
  <inkml:trace contextRef="#ctx0" brushRef="#br1" timeOffset="30727.07">13017 9721 456 0,'0'0'0'16,"0"0"170"-16,0 0-84 15,0 0-10-15,0 0 10 0,0 0-17 16,0 0 0-16,0 0 1 0,0 0-2 16,-4-27-3-16,4 27-2 0,0 0 8 15,0 0-8-15,-3 0-9 0,3 0 10 16,0 0-5-16,0 0-7 0,0 0 0 15,0 0-10-15,0 0-16 16,0 0-6-16,0 0 3 0,0 0-5 16,0 0 3-16,0 0 0 0,0 0-7 15,0 2-3-15,0 0 3 0,3 1-9 16,1 6 12-16,6-2-1 0,-2 5-5 16,5 6-4-16,3 4 4 15,5 8-6-15,2 3-2 0,6 6 8 16,4 4-8-16,0 4 3 0,10 3 1 15,3 1-7-15,1-6 0 0,7 0 0 16,-5-6-51-16,-5-3-53 0,-5-4-44 16,-10-6-110-16,-10-6-250 15</inkml:trace>
  <inkml:trace contextRef="#ctx0" brushRef="#br1" timeOffset="31490.85">15084 9502 490 0,'0'0'0'0,"0"0"264"15,0 0-138-15,0 0-15 0,0 0 10 16,0 0-6-16,0 0-20 0,0 0-5 15,0 0-35-15,-4-10-14 16,2 10-1-16,2 0-5 0,0 0-7 16,0 0 0-16,0 0-1 0,0 0-1 15,0 0-3-15,0 0-1 0,0 0-4 16,0 4-1-16,0 1 9 0,2 5-2 16,2 3-2-16,4 3 2 15,-4 7-4-15,7 4 1 0,1 7 0 16,2 3-4-16,5 3-3 0,4 6 0 15,10 1-11-15,-2 0 0 0,6 1 0 16,6-1-6-16,-3-4-23 0,-3-1-2 16,0-3-17-16,-10-6-45 15,-6-4-40-15,-1-1-50 0,-13-8-103 16,-1-9-141-16</inkml:trace>
  <inkml:trace contextRef="#ctx0" brushRef="#br1" timeOffset="32940.68">12120 11478 1078 0,'0'0'0'16,"0"0"338"-16,0 0-245 0,0 0-24 15,0 0-32-15,0 0-3 0,0 0 6 16,84-18-13-16,-55 13-15 0,4 5-8 16,-2-1-4-16,-4 1 0 15,-2 3-34-15,-6-2-27 0,-5 0-12 16,-4 2-7-16,-8 1-54 0,-2 1-24 15,-2 4-75-15,-8 0-144 0</inkml:trace>
  <inkml:trace contextRef="#ctx0" brushRef="#br1" timeOffset="33117.57">12128 11690 1092 0,'0'0'0'0,"0"0"278"16,0 0-191-16,0 0-16 0,0 0-7 16,80 18-15-16,-38-19-26 0,1-3-16 15,5 3-9-15,-1 1-38 0,-5-1-39 16,-5 3-59-16,-8-1-58 0,-2-1-152 16,-7-1-501-16</inkml:trace>
  <inkml:trace contextRef="#ctx0" brushRef="#br1" timeOffset="33611.75">13269 11308 1146 0,'0'0'0'0,"0"0"233"15,0 0-158-15,0 0 13 0,0 0-13 16,-46 84-2-16,34-54 2 0,2 2-11 15,3-2-17-15,7-4-17 0,0-6-11 16,11-4-13-16,3-5-1 0,5-6 0 16,6-2-3-16,4-3 2 15,-3 0 1-15,5-4-4 0,-6 1-1 16,-2-1 0-16,-2 1 0 0,-11 3-5 16,-4 0 5-16,0 2 0 0,-6 4-4 15,-8 4 6-15,-4 5 0 0,-7 3-1 16,1 2 1-16,-3 2-1 0,-2-2-1 15,2-3 0-15,1 0 0 16,1-6-11-16,3-3-20 0,5-4-28 16,1-4-57-16,8 0-66 0,2-9-26 15,0-3-196-15,0-4-235 0</inkml:trace>
  <inkml:trace contextRef="#ctx0" brushRef="#br1" timeOffset="33842.57">13238 11329 981 0,'0'0'0'15,"0"0"468"-15,0 0-310 0,0 0-11 16,0 0-70-16,0 0-43 0,70-3-24 15,-37 0-11-15,4-1-53 16,3 2-150-16,-11 1-131 0,-7 1-435 16</inkml:trace>
  <inkml:trace contextRef="#ctx0" brushRef="#br1" timeOffset="34230.62">13961 11398 1258 0,'0'0'0'0,"0"0"329"0,0 0-232 15,0 0-34-15,0 0-37 0,0 0-11 16,0 0-2-16,0 0-3 16,0 0-7-16,35 2-6 0,-24-13-19 15,-3 2 10-15,-4-1 3 0,-4 1 10 16,0-1 1-16,-6 4-2 0,0 1 0 15,-11 5 8-15,7 0-3 0,-7 4 6 16,5 3-4-16,2 0-7 0,3-1 0 16,7 2-34-16,0 1-73 15,5-2-68-15,1 3-108 0,2-2-423 16</inkml:trace>
  <inkml:trace contextRef="#ctx0" brushRef="#br1" timeOffset="34480.14">13899 11681 1258 0,'0'0'0'15,"0"0"203"-15,0 0-138 0,0 0-1 16,0 0 10-16,62 42-28 0,-49-42-11 16,-1-4-8-16,-2-4-11 15,-3 0-9-15,-3-3-3 0,-4 2 4 16,0 0 2-16,-11 3 8 0,1 3-4 15,-2 3-9-15,-1 0-6 0,1 7 1 16,4 0 0-16,6-2-53 0,2 1-12 16,6-3-80-16,10-3-123 15,5-3-174-15</inkml:trace>
  <inkml:trace contextRef="#ctx0" brushRef="#br1" timeOffset="34819.5">14794 11263 1225 0,'0'0'0'0,"0"0"263"15,0 0-192-15,0 0-23 0,-68 47-24 16,37-20-11-16,0 5 1 0,-8-1 12 15,6 3 3-15,0-4-3 0,6-1-4 16,6-8 7-16,7-5 11 0,10-4-7 16,4-7-7-16,14-5-10 15,11-1-3-15,12-8 0 0,6-5 0 16,5 3-5-16,4 3-4 0,1 2-4 16,1 5 0-16,-8 0 0 0,-5 2-6 15,-10 7-12-15,-8-2-16 0,-7-2-40 16,-10 1-17-16,-6-5-64 0,0-2-94 15,-6-6-129-15,-8-6-302 16</inkml:trace>
  <inkml:trace contextRef="#ctx0" brushRef="#br1" timeOffset="35291.78">14772 11314 515 0,'0'0'0'0,"0"0"300"16,0 0-178-16,0 0-28 0,0 0-17 15,0 0-10-15,0 0-10 0,0 0-9 16,-7-6-12-16,7 5-1 0,0 1 2 15,-2-3-6-15,2 3-1 16,0 0 8-16,-2-1-3 0,0 1 0 16,0-2 7-16,2 2-7 0,0-2-1 15,0 2-3-15,0 0-13 0,0 0-2 16,0 0 1-16,0-1-4 0,0 1-6 16,0 0 2-16,0 0-1 15,-2 0 3-15,2 0 4 0,0 0 0 16,0 0 3-16,0 0 1 0,0 1-4 15,0 3-1-15,0 0 2 0,-4 4-3 16,2 2 3-16,-2 1 6 0,2 7-3 16,0 6-3-16,0 5-1 15,0 11-3-15,2 7 0 0,0 7-6 16,0 8-3-16,2 3 0 0,-2 2-6 16,0 1-48-16,4 2-10 0,2-7-92 15,-6-5-80-15,2-6-38 0,-2-7-301 16</inkml:trace>
  <inkml:trace contextRef="#ctx0" brushRef="#br1" timeOffset="36338.23">11406 4792 565 0,'0'0'0'0,"0"0"338"0,0 0-189 16,0 0-19-16,0 0-37 0,-60 60 11 15,42-45-10-15,-5 0-31 0,-4 1 3 16,-2-2-5-16,-8-1-18 0,0 0-6 16,-2-4-3-16,-3-1-10 0,-1-5-4 15,-3-2 5-15,1-1-8 16,-1-7 1-16,3-9-1 0,2-3-5 15,6-7-4-15,1-7-5 0,12-7 1 16,3-9-2-16,11-10-4 0,4-6 2 16,4-6 0-16,10 2-8 15,11 2 7-15,12 2-2 0,12 1 1 16,11 1-4-16,10 2 7 0,7 4 8 16,9 10 10-16,7 8 8 0,0 14 6 15,0 13-14-15,-6 15-8 0,-7 25-8 16,-6 17-4-16,-8 19-2 0,-16 12-12 15,-17 10 4-15,-19 5-3 16,-10-3-9-16,-16-1-4 0,-11-7-29 16,0-9-67-16,-4-8-69 0,2-10-79 15,-10-11-530-15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8-21T16:55:38.697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28247 7456 1232 0,'0'0'0'0,"0"0"313"0,0 0-230 16,0 0-37-16,-85 14-15 0,42 8-5 15,-5 7-1-15,-7 0-12 16,-3-1-3-16,4-1-3 0,-2-2-6 16,9-5 6-16,7-3 1 0,11-1-8 15,11-9 0-15,14-1 11 0,4-2-15 16,6-3-3-16,17 1 14 0,12-1-6 15,8 0 10-15,9 2 1 0,6 7-8 16,0 3 2-16,4 4-4 16,0 2-3-16,-2 2 2 0,-5-2 5 15,-7 0-9-15,-15 0 4 0,-6-3 1 16,-17-4-4-16,-8-6-1 0,-2-3 3 16,0-3 3-16,-8 1-3 0,-6-1 41 15,-9-2-29-15,0-6 1 16,-4-8-6-16,5-6-5 0,-1-5 2 15,-2-10-1-15,0-10-6 0,2-10-1 16,1-8-4-16,-3-6-10 0,-2 0 6 16,4 6 4-16,5 8-11 0,1 14 7 15,5 6 15-15,8 9-6 16,-1 9-4-16,3 9 9 0,2 8-4 16,-2 7 1-16,0 21-13 0,-6 18 12 15,0 24 4-15,-1 19 26 0,-5 20-7 16,-5 13-4-16,-1 0-9 0,7-10-10 15,3-21 4-15,10-22 4 16,4-22-8-16,6-19 4 0,7-14 8 16,6-12 3-16,12-26 12 0,10-17 0 15,17-21-19-15,2-11-4 0,-6-9 3 16,2-8-7-16,-8-6 2 0,-2 4 0 16,-9 16-49-16,-4 23-4 0,-8 27-35 15,-6 21-96-15,-5 8-19 16,-9 13-87-16,-1 8-363 0</inkml:trace>
  <inkml:trace contextRef="#ctx0" brushRef="#br0" timeOffset="3552.97">5606 11191 277 0,'0'0'0'0,"0"0"111"16,0 0-78-16,0 0 8 0,0 0 6 16,0 0 5-16,0 0 17 15,0 0 8-15,0 0-87 0,-2 5 20 16,2-8 301-16,0 3-207 0,0 0-1 16,0 0-22-16,0 0-14 0,0 0-12 15,-2 4-18-15,2 7-8 0,0 3-3 16,0 7 7-16,0-1-1 0,2 0 1 15,-2 3-3-15,6-2 2 0,-2 2 2 16,7-4-1-16,-5-3-8 16,6-6-6-16,-1-2-1 0,3-3-5 15,1-5-5-15,3-2 2 0,3-14 5 16,-1-7-2-16,1-10-5 0,-4-4-2 16,-9-5-5-16,-2 1 3 0,-6 2 0 15,-10 4-2-15,-11 0 3 0,-4 4-1 16,-8 4-7-16,0 9-13 15,-2 13-34-15,4 5-120 0,6 7-122 16,2 0-268-16</inkml:trace>
  <inkml:trace contextRef="#ctx0" brushRef="#br0" timeOffset="9535.03">3923 9324 208 0,'0'0'0'0,"0"0"97"15,0 0-52-15,0 0-20 0,0 0 3 16,0 0 2-16,0 0-7 0,0 0-7 16,-4 2 0-16,4-2-6 0,0 0 0 15,0 2-5-15,0-1-2 16,0 1-1-16,0 0-2 0,0 1 0 15,0-1 2-15,4 2-3 0,-2 1-40 16,-2 2-14-16,0-1-132 0</inkml:trace>
  <inkml:trace contextRef="#ctx0" brushRef="#br0" timeOffset="13390.62">6321 7771 403 0,'0'0'0'0,"0"0"186"15,0 0-85-15,0 0-44 0,0 0 2 16,0 0 1-16,0 0-10 0,0 0 0 16,-16 7 11-16,12-3-6 0,4-1 8 15,-2 0 8-15,-1-1-16 16,3 1 0-16,-4 0 6 0,0 0-11 15,2-1-11-15,0 3 7 0,2-4-2 16,0 1 0-16,-2-2 5 0,2 1-9 16,0-1-8-16,0 1-2 0,0-1-3 15,0 0-6-15,8 0-8 16,9-1 7-16,8-8 6 0,10-3-6 16,8-7-13-16,7-8-5 0,3 7-4 15,3-1-142-15,-8 5-75 0,-15 7-206 16</inkml:trace>
  <inkml:trace contextRef="#ctx0" brushRef="#br0" timeOffset="14233.95">7683 10661 520 0,'0'0'0'0,"0"0"268"16,0 0-132-16,0 0-26 0,0 0-37 15,0 0 6-15,0 0 4 16,0 0-12-16,0 0-13 0,-8 1 12 16,8-1-2-16,0 0 11 0,0 0-3 15,0 1-10-15,0 0-3 0,0-1-5 16,0 0-14-16,0 0-4 0,0 0 1 15,0 0-3-15,0 0-32 0,0 0-6 16,0 0 0-16,4-4 0 0,5-5 0 16,11-6 0-16,3-4 0 15,12-2 0-15,2-4 0 0,9-1 0 16,10 0 0-16,-3 0 0 0,3 6 0 16,-6 5 0-16,-3 8-134 0,-7 5-124 15,-7 2-277-15</inkml:trace>
  <inkml:trace contextRef="#ctx0" brushRef="#br0" timeOffset="19721.53">5013 10426 1233 0,'0'0'0'16,"0"0"400"-16,0 0-267 0,0 0-54 15,0 0-50-15,0 0-25 0,0 0 21 16,25 99 5-16,-9-53-19 16,3-6-11-16,1-7 0 0,3-7-40 15,0-5-79-15,-5-5-9 0,-3-4-46 16,-7-3-63-16,0-1-14 0,-8 1-19 16,-4-2-5-16,-6-1-23 0</inkml:trace>
  <inkml:trace contextRef="#ctx0" brushRef="#br0" timeOffset="20044.16">5126 10788 587 0,'0'0'0'15,"0"0"378"-15,0 0-208 0,0 0-67 16,0 0 0-16,0 0-15 0,0 0-18 16,73 58-12-16,-44-57-7 0,4-2-10 15,-6 1-6-15,-3-7-5 16,1-4-8-16,-2-7-8 0,-6-6 1 16,-1-9 1-16,-8-3-4 0,1-8 3 15,-3-3 5-15,-6-4 5 0,-6-6 2 16,-9 1-13-16,-8-1-9 0,-8 0 0 15,-4 2-2-15,-8 1-1 16,-5 6-3-16,1 17-4 0,-5 16 9 16,0 15-8-16,3 20 8 0,-11 16-1 15,6 12-1-15,-6 11 3 0,11 4-5 16,5 5 0-16,13 4 5 0,15-2 1 16,16-5-1-16,16-10 3 0,17-6-4 15,15-12-4-15,14-9 0 16,4-14 4-16,10-14-6 0,5-8-7 15,-11-14-13-15,-1-5-32 0,-10-3-40 16,-15 3-102-16,-13 2-49 0,-8 4 4 16,-7 7-163-16</inkml:trace>
  <inkml:trace contextRef="#ctx0" brushRef="#br0" timeOffset="27906.77">6350 11733 672 0,'0'0'0'16,"0"0"260"-16,0 0-146 15,0 0-30-15,0 0 5 0,0 0 20 16,0 0-2-16,0 0-5 0,0 0 17 16,17-33-27-16,-5 26-20 0,5 0-7 15,7 0-28-15,1 0-15 0,2 3-12 16,0 3-3-16,-4 1-7 0,-11 2 0 15,3 9-12-15,-9 1 1 16,-6 7-2-16,-4 7 11 0,-13 5 4 16,-4 2-1-16,-1 6-1 0,-5-2 6 15,-2 0-6-15,0-3 26 0,6-7-5 16,9-7 9-16,3-5 0 0,7-7-22 16,4-5-8-16,2-3 0 15,15-2 0-15,6-10 0 0,4-9 0 0,14-5 0 16,-4-4 0-16,0-2 0 15,3 3 0-15,-5 5 0 0,-10 6 0 16,-9 8-38-16,-1 5-8 0,-7 5-2 16,2 0-36-16,-6 3-43 15,0 4-4-15,5-1-10 0,-7 1 20 16,0-1-3-16,2 0-28 0,2 0-13 16,4-2 43-16,-1-2 28 0,3 0 79 15,-2-1 21-15,3 1 54 0,-5 2 69 16,5 3 11-16,-3-1 5 0,-2 3-22 15,7 2-29-15,-7 4-12 0,6 4 8 16,-12 5-22-16,1 2-4 16,-3 5-2-16,-5 6-5 0,-9 4-13 15,-5 5-2-15,-8 1-9 0,-4 3-3 16,-10 0-1-16,-9-4-12 0,-1-9-2 16,-9-10 1-16,4-10 2 0,-2-10-1 15,-4-7 2-15,6-15-11 16,3-12-8-16,5-13 0 0,11-13 0 15,0-8 0-15,14-15 0 0,13-9 0 16,5-7 0-16,14-8 0 0,13-2 0 16,11-3-24-16,13 2 12 0,16 10 15 15,4 10-5-15,4 16 4 16,5 21 8-16,3 23-6 0,-7 25-5 16,-7 33 0-16,-15 30-3 0,-11 25 1 15,-22 19 6-15,-6 9 1 0,-10 5-5 16,-12-5-4-16,-2-14-19 0,-1-15-17 15,-1-20-19-15,7-20-89 0,-3-20-197 16,-3-19-250-16</inkml:trace>
  <inkml:trace contextRef="#ctx0" brushRef="#br0" timeOffset="30113.21">5519 11405 392 0,'0'0'0'16,"0"0"25"-16,0 0-34 0,0 0-60 16,0 0-41-16,0 0-87 0</inkml:trace>
  <inkml:trace contextRef="#ctx0" brushRef="#br0" timeOffset="31250.35">3653 10860 120 0,'0'0'0'0,"0"0"7"16,0 0-8-16,0 0-52 0,0 0 21 15</inkml:trace>
  <inkml:trace contextRef="#ctx0" brushRef="#br0" timeOffset="34047.87">8105 11382 367 0,'-6'-1'0'0,"4"-1"166"15,0-1-120-15,-2-1-11 0,4 1-3 16,-2-1-2-16,2 2-2 0,0-1 9 16,0-2 2-16,0 3 20 0,-2 0 22 15,0-1-12-15,2 3 3 0,-3-1 14 16,3 1-7-16,0 0-10 0,0 0 7 15,0 0-15-15,0 0-5 0,0 0 2 16,0 0-5-16,0 0-23 0,3 0-15 16,5-1-6-16,4-1 6 15,3 0 17-15,7 1-5 0,-1 1-12 16,4 3 0-16,6 4-8 0,-4 1-5 16,-2 0 0-16,-3 0 2 0,-5 0-8 15,-7-2-39-15,-6 2 3 0,5-5-27 16,-9 0-59-16,0-2-2 15,-13-1-37-15,3 0-189 0,-9 0-55 16</inkml:trace>
  <inkml:trace contextRef="#ctx0" brushRef="#br0" timeOffset="34265.65">8033 11287 844 0,'0'0'0'16,"0"0"237"-16,0 0-202 0,0 0-13 15,0 0 18-15,0 0-4 0,0 0-10 16,0 0 0-16,60 74-8 0,-48-52-5 16,-1 2 0-16,-7-1-7 0,8-2-4 15,-6-4-3-15,-2-5-26 0,5 0-30 16,-5-8-52-16,-4-2-35 15,0-2-62-15,0-3-149 0</inkml:trace>
  <inkml:trace contextRef="#ctx0" brushRef="#br0" timeOffset="34705.1">8107 11319 415 0,'0'0'0'0,"0"0"201"16,0 0-115-16,0 0-10 0,0 0 4 15,0 0 1-15,0 0 4 0,0 0-1 16,-8-1-7-16,8 0-6 0,0 0 13 15,0-4-17-15,0-3-8 0,8-3 12 16,3-7-4-16,5-3-9 16,3-4-6-16,6 0-26 0,1-3-18 15,1 3-16-15,4 1-50 0,-2 5-76 16,-6 6-131-16,-4 6-245 0</inkml:trace>
  <inkml:trace contextRef="#ctx0" brushRef="#br0" timeOffset="37849.47">16537 17706 204 0,'0'0'0'15,"0"0"101"-15,0 0-67 0,0 0-4 16,0 0-9-16,0 0-16 0,0 0 1 16,0 0-8-16,6-19-3 15,-6 16-4-15,4 2-22 0,-2-2-16 16,3-2 7-16,-1 4-12 0,0-1-4 15,-4-1 29-15,2 3 23 0,0 0 7 16,-2-2 6-16,0 1 16 0,0 1 0 16,0 0 0-16,0 0 0 15,0 2-7-15,2-1-9 0,-2 0-5 16,0 1-1-16,2-2-5 0,0 0-25 16,-2 0-27-16,4 0-38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年特招考題，如圖，三角形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BE</a:t>
            </a:r>
            <a:r>
              <a:rPr lang="zh-TW" altLang="en-US" baseline="0" dirty="0"/>
              <a:t> 交於 </a:t>
            </a:r>
            <a:r>
              <a:rPr lang="en-US" altLang="zh-TW" baseline="0" dirty="0"/>
              <a:t>F</a:t>
            </a:r>
            <a:r>
              <a:rPr lang="zh-TW" altLang="en-US" baseline="0" dirty="0"/>
              <a:t> ，</a:t>
            </a:r>
            <a:br>
              <a:rPr lang="en-US" altLang="zh-TW" baseline="0" dirty="0"/>
            </a:br>
            <a:r>
              <a:rPr lang="zh-TW" altLang="en-US" baseline="0" dirty="0"/>
              <a:t>這兩段交於這一點 </a:t>
            </a:r>
            <a:r>
              <a:rPr lang="en-US" altLang="zh-TW" baseline="0" dirty="0"/>
              <a:t>F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BD</a:t>
            </a:r>
            <a:r>
              <a:rPr lang="zh-TW" altLang="en-US" baseline="0" dirty="0"/>
              <a:t>：</a:t>
            </a:r>
            <a:r>
              <a:rPr lang="en-US" altLang="zh-TW" baseline="0" dirty="0"/>
              <a:t>DC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，這一段比這一段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：</a:t>
            </a:r>
            <a:r>
              <a:rPr lang="en-US" altLang="zh-TW" baseline="0" dirty="0"/>
              <a:t>3 </a:t>
            </a:r>
            <a:r>
              <a:rPr lang="zh-TW" altLang="en-US" baseline="0" dirty="0"/>
              <a:t>標在圖上，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AE</a:t>
            </a:r>
            <a:r>
              <a:rPr lang="zh-TW" altLang="en-US" baseline="0" dirty="0"/>
              <a:t>：</a:t>
            </a:r>
            <a:r>
              <a:rPr lang="en-US" altLang="zh-TW" baseline="0" dirty="0"/>
              <a:t>EC = 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，這兩段是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求 </a:t>
            </a:r>
            <a:r>
              <a:rPr lang="en-US" altLang="zh-TW" baseline="0" dirty="0"/>
              <a:t>AF</a:t>
            </a:r>
            <a:r>
              <a:rPr lang="zh-TW" altLang="en-US" baseline="0" dirty="0"/>
              <a:t>：</a:t>
            </a:r>
            <a:r>
              <a:rPr lang="en-US" altLang="zh-TW" baseline="0" dirty="0"/>
              <a:t>FD</a:t>
            </a:r>
            <a:r>
              <a:rPr lang="zh-TW" altLang="en-US" baseline="0" dirty="0"/>
              <a:t> 等於多少呢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 </a:t>
            </a:r>
            <a:br>
              <a:rPr lang="en-US" altLang="zh-TW" baseline="0" dirty="0"/>
            </a:br>
            <a:r>
              <a:rPr lang="zh-TW" altLang="en-US" baseline="0" dirty="0"/>
              <a:t>就是要求這兩段的比例。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分析，聯想到要用平行線截比例線段性質，畫輔助的平行線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又看到這邊有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馬上就聯想到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平行線截比例線段性質，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也就是當三角形的這兩條線平行，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這邊的 </a:t>
            </a:r>
            <a:r>
              <a:rPr lang="en-US" altLang="zh-TW" baseline="0" dirty="0"/>
              <a:t>a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b </a:t>
            </a:r>
            <a:r>
              <a:rPr lang="zh-TW" altLang="en-US" baseline="0" dirty="0"/>
              <a:t>會等於另一邊的 </a:t>
            </a:r>
            <a:r>
              <a:rPr lang="en-US" altLang="zh-TW" baseline="0" dirty="0"/>
              <a:t>c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d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這時候，我們就可以從 </a:t>
            </a:r>
            <a:r>
              <a:rPr lang="en-US" altLang="zh-TW" baseline="0" dirty="0"/>
              <a:t>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畫一條平行於 </a:t>
            </a:r>
            <a:r>
              <a:rPr lang="en-US" altLang="zh-TW" baseline="0" dirty="0"/>
              <a:t>FE</a:t>
            </a:r>
            <a:r>
              <a:rPr lang="zh-TW" altLang="en-US" baseline="0" dirty="0"/>
              <a:t> 的輔助線，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交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於 </a:t>
            </a:r>
            <a:r>
              <a:rPr lang="en-US" altLang="zh-TW" baseline="0" dirty="0"/>
              <a:t>H</a:t>
            </a:r>
            <a:r>
              <a:rPr lang="zh-TW" altLang="en-US" baseline="0" dirty="0"/>
              <a:t> 點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就會看到在這個三角形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想要求的 </a:t>
            </a:r>
            <a:r>
              <a:rPr lang="en-US" altLang="zh-TW" baseline="0" dirty="0"/>
              <a:t>AF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FD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AE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EH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老師先寫下來。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再觀察到另外一個三角形內也有平行線截比例線段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雖然還不知道這兩段的比例，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但看到 </a:t>
            </a:r>
            <a:r>
              <a:rPr lang="en-US" altLang="zh-TW" baseline="0" dirty="0"/>
              <a:t>DH</a:t>
            </a:r>
            <a:r>
              <a:rPr lang="zh-TW" altLang="en-US" baseline="0" dirty="0"/>
              <a:t> 同樣的平行整段 </a:t>
            </a:r>
            <a:r>
              <a:rPr lang="en-US" altLang="zh-TW" baseline="0" dirty="0"/>
              <a:t>BE&lt;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那麼在這個三角形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就可以得到 </a:t>
            </a:r>
            <a:r>
              <a:rPr lang="en-US" altLang="zh-TW" baseline="0" dirty="0"/>
              <a:t>CH</a:t>
            </a:r>
            <a:r>
              <a:rPr lang="zh-TW" altLang="en-US" baseline="0" dirty="0"/>
              <a:t> </a:t>
            </a:r>
            <a:r>
              <a:rPr lang="en-US" altLang="zh-TW" baseline="0" dirty="0"/>
              <a:t>:</a:t>
            </a:r>
            <a:r>
              <a:rPr lang="zh-TW" altLang="en-US" baseline="0" dirty="0"/>
              <a:t> </a:t>
            </a:r>
            <a:r>
              <a:rPr lang="en-US" altLang="zh-TW" baseline="0" dirty="0"/>
              <a:t>HE</a:t>
            </a:r>
            <a:r>
              <a:rPr lang="zh-TW" altLang="en-US" baseline="0" dirty="0"/>
              <a:t> 就是對面這邊的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EH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的一部分，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如果令 </a:t>
            </a:r>
            <a:r>
              <a:rPr lang="en-US" altLang="zh-TW" baseline="0" dirty="0"/>
              <a:t>AE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t</a:t>
            </a:r>
            <a:r>
              <a:rPr lang="zh-TW" altLang="en-US" baseline="0" dirty="0"/>
              <a:t>，</a:t>
            </a:r>
            <a:r>
              <a:rPr lang="en-US" altLang="zh-TW" baseline="0" dirty="0"/>
              <a:t>CE</a:t>
            </a:r>
            <a:r>
              <a:rPr lang="zh-TW" altLang="en-US" baseline="0" dirty="0"/>
              <a:t> 就會是 </a:t>
            </a:r>
            <a:r>
              <a:rPr lang="en-US" altLang="zh-TW" baseline="0" dirty="0"/>
              <a:t>2t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現在只要知道 </a:t>
            </a:r>
            <a:r>
              <a:rPr lang="en-US" altLang="zh-TW" baseline="0" dirty="0"/>
              <a:t>EH</a:t>
            </a:r>
            <a:r>
              <a:rPr lang="zh-TW" altLang="en-US" baseline="0" dirty="0"/>
              <a:t> 是多少 </a:t>
            </a:r>
            <a:r>
              <a:rPr lang="en-US" altLang="zh-TW" baseline="0" dirty="0"/>
              <a:t>t </a:t>
            </a:r>
            <a:r>
              <a:rPr lang="zh-TW" altLang="en-US" baseline="0" dirty="0"/>
              <a:t>就能知道答案了。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而整段是 </a:t>
            </a:r>
            <a:r>
              <a:rPr lang="en-US" altLang="zh-TW" baseline="0" dirty="0"/>
              <a:t>2t </a:t>
            </a:r>
            <a:r>
              <a:rPr lang="zh-TW" altLang="en-US" baseline="0" dirty="0"/>
              <a:t>被分成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2 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EH</a:t>
            </a:r>
            <a:r>
              <a:rPr lang="zh-TW" altLang="en-US" baseline="0" dirty="0"/>
              <a:t> 會等於 </a:t>
            </a:r>
            <a:r>
              <a:rPr lang="en-US" altLang="zh-TW" baseline="0" dirty="0"/>
              <a:t>2t x 2/5 = 4t/5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那麼代入到要求的目標式子中 就會得到 </a:t>
            </a:r>
            <a:r>
              <a:rPr lang="en-US" altLang="zh-TW" baseline="0" dirty="0"/>
              <a:t>t 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4t/5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約掉 </a:t>
            </a:r>
            <a:r>
              <a:rPr lang="en-US" altLang="zh-TW" baseline="0" dirty="0"/>
              <a:t>t</a:t>
            </a:r>
            <a:r>
              <a:rPr lang="zh-TW" altLang="en-US" baseline="0" dirty="0"/>
              <a:t>、同乘以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就看到答案是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：</a:t>
            </a:r>
            <a:r>
              <a:rPr lang="en-US" altLang="zh-TW" baseline="0" dirty="0"/>
              <a:t>4 </a:t>
            </a:r>
            <a:r>
              <a:rPr lang="zh-TW" altLang="en-US" baseline="0" dirty="0"/>
              <a:t>了。</a:t>
            </a:r>
            <a:endParaRPr kumimoji="0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這一題的解題關鍵就是用兩次的平行線截比例線段性質，</a:t>
            </a:r>
            <a:br>
              <a:rPr lang="en-US" altLang="zh-TW" baseline="0" dirty="0"/>
            </a:br>
            <a:r>
              <a:rPr lang="zh-TW" altLang="en-US" baseline="0" dirty="0"/>
              <a:t>困難在於這一條輔助線 </a:t>
            </a:r>
            <a:r>
              <a:rPr lang="en-US" altLang="zh-TW" baseline="0" dirty="0"/>
              <a:t>DH </a:t>
            </a:r>
            <a:r>
              <a:rPr lang="zh-TW" altLang="en-US" baseline="0" dirty="0"/>
              <a:t>同學要想的到，我們來快速回憶一下剛剛怎麼想的。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看到要求 </a:t>
            </a:r>
            <a:r>
              <a:rPr lang="en-US" altLang="zh-TW" baseline="0" dirty="0"/>
              <a:t>AF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FD</a:t>
            </a:r>
            <a:r>
              <a:rPr lang="zh-TW" altLang="en-US" baseline="0" dirty="0"/>
              <a:t> 的比例，並且給了三角形邊上兩段的比，</a:t>
            </a:r>
            <a:br>
              <a:rPr lang="en-US" altLang="zh-TW" baseline="0" dirty="0"/>
            </a:br>
            <a:r>
              <a:rPr lang="zh-TW" altLang="en-US" baseline="0" dirty="0"/>
              <a:t>就聯想到平行線截比例線段性質，</a:t>
            </a:r>
            <a:br>
              <a:rPr lang="en-US" altLang="zh-TW" baseline="0" dirty="0"/>
            </a:br>
            <a:r>
              <a:rPr lang="zh-TW" altLang="en-US" baseline="0" dirty="0"/>
              <a:t>那麼就不難想到做這條平行線 </a:t>
            </a:r>
            <a:r>
              <a:rPr lang="en-US" altLang="zh-TW" baseline="0" dirty="0"/>
              <a:t>(1) 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接著，為了要求出 </a:t>
            </a:r>
            <a:r>
              <a:rPr lang="en-US" altLang="zh-TW" baseline="0" dirty="0"/>
              <a:t>EH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CH</a:t>
            </a:r>
            <a:r>
              <a:rPr lang="zh-TW" altLang="en-US" baseline="0" dirty="0"/>
              <a:t>，就會觀察這個藍色的三角形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en-US" altLang="zh-TW" baseline="0" dirty="0"/>
              <a:t>DH</a:t>
            </a:r>
            <a:r>
              <a:rPr lang="zh-TW" altLang="en-US" baseline="0" dirty="0"/>
              <a:t> 也平行 </a:t>
            </a:r>
            <a:r>
              <a:rPr lang="en-US" altLang="zh-TW" baseline="0" dirty="0"/>
              <a:t>BE</a:t>
            </a:r>
            <a:r>
              <a:rPr lang="zh-TW" altLang="en-US" baseline="0" dirty="0"/>
              <a:t>，就可再用一次性質。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學生練習是類似的題目，一樣的，請同學自己動手試試喔。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054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2024/8/22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0420D5D4-A378-84A8-1991-F1A16B39516B}"/>
              </a:ext>
            </a:extLst>
          </p:cNvPr>
          <p:cNvSpPr/>
          <p:nvPr/>
        </p:nvSpPr>
        <p:spPr>
          <a:xfrm>
            <a:off x="1513840" y="2219960"/>
            <a:ext cx="934720" cy="2275840"/>
          </a:xfrm>
          <a:custGeom>
            <a:avLst/>
            <a:gdLst>
              <a:gd name="connsiteX0" fmla="*/ 167640 w 934720"/>
              <a:gd name="connsiteY0" fmla="*/ 0 h 2275840"/>
              <a:gd name="connsiteX1" fmla="*/ 934720 w 934720"/>
              <a:gd name="connsiteY1" fmla="*/ 1498600 h 2275840"/>
              <a:gd name="connsiteX2" fmla="*/ 0 w 934720"/>
              <a:gd name="connsiteY2" fmla="*/ 2275840 h 2275840"/>
              <a:gd name="connsiteX3" fmla="*/ 167640 w 934720"/>
              <a:gd name="connsiteY3" fmla="*/ 0 h 227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720" h="2275840">
                <a:moveTo>
                  <a:pt x="167640" y="0"/>
                </a:moveTo>
                <a:lnTo>
                  <a:pt x="934720" y="1498600"/>
                </a:lnTo>
                <a:lnTo>
                  <a:pt x="0" y="2275840"/>
                </a:lnTo>
                <a:lnTo>
                  <a:pt x="16764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8DA6D08B-EECA-73FF-E09C-BDC49EE70D08}"/>
              </a:ext>
            </a:extLst>
          </p:cNvPr>
          <p:cNvSpPr/>
          <p:nvPr/>
        </p:nvSpPr>
        <p:spPr>
          <a:xfrm>
            <a:off x="548640" y="3149600"/>
            <a:ext cx="2306320" cy="1351280"/>
          </a:xfrm>
          <a:custGeom>
            <a:avLst/>
            <a:gdLst>
              <a:gd name="connsiteX0" fmla="*/ 2306320 w 2306320"/>
              <a:gd name="connsiteY0" fmla="*/ 1336040 h 1351280"/>
              <a:gd name="connsiteX1" fmla="*/ 1610360 w 2306320"/>
              <a:gd name="connsiteY1" fmla="*/ 0 h 1351280"/>
              <a:gd name="connsiteX2" fmla="*/ 0 w 2306320"/>
              <a:gd name="connsiteY2" fmla="*/ 1351280 h 1351280"/>
              <a:gd name="connsiteX3" fmla="*/ 2306320 w 2306320"/>
              <a:gd name="connsiteY3" fmla="*/ 1336040 h 135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6320" h="1351280">
                <a:moveTo>
                  <a:pt x="2306320" y="1336040"/>
                </a:moveTo>
                <a:lnTo>
                  <a:pt x="1610360" y="0"/>
                </a:lnTo>
                <a:lnTo>
                  <a:pt x="0" y="1351280"/>
                </a:lnTo>
                <a:lnTo>
                  <a:pt x="2306320" y="13360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n-lt"/>
              </a:rPr>
              <a:t>三角形內交錯線段比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962387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和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BD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EC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，求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AF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FD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   (B) 4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   (C) 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   (D) 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大園高中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DD93B0D-D5D8-0C37-54F0-0E4024A03022}"/>
              </a:ext>
            </a:extLst>
          </p:cNvPr>
          <p:cNvCxnSpPr/>
          <p:nvPr/>
        </p:nvCxnSpPr>
        <p:spPr>
          <a:xfrm>
            <a:off x="233517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E981D0EF-7604-B2D3-13A6-3765C2A97879}"/>
              </a:ext>
            </a:extLst>
          </p:cNvPr>
          <p:cNvCxnSpPr/>
          <p:nvPr/>
        </p:nvCxnSpPr>
        <p:spPr>
          <a:xfrm>
            <a:off x="3062468" y="9971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9DD57486-D7A4-B5AE-1D60-6BB8F2697395}"/>
              </a:ext>
            </a:extLst>
          </p:cNvPr>
          <p:cNvCxnSpPr/>
          <p:nvPr/>
        </p:nvCxnSpPr>
        <p:spPr>
          <a:xfrm>
            <a:off x="44624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C67E33C5-4AAB-459E-6525-ECE0DCCFB599}"/>
              </a:ext>
            </a:extLst>
          </p:cNvPr>
          <p:cNvCxnSpPr/>
          <p:nvPr/>
        </p:nvCxnSpPr>
        <p:spPr>
          <a:xfrm>
            <a:off x="50847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069535CC-484B-99B6-16F8-25555DA49187}"/>
              </a:ext>
            </a:extLst>
          </p:cNvPr>
          <p:cNvCxnSpPr/>
          <p:nvPr/>
        </p:nvCxnSpPr>
        <p:spPr>
          <a:xfrm>
            <a:off x="644679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121E2FAE-0812-9F4F-9691-CCB8D449EFE7}"/>
              </a:ext>
            </a:extLst>
          </p:cNvPr>
          <p:cNvCxnSpPr/>
          <p:nvPr/>
        </p:nvCxnSpPr>
        <p:spPr>
          <a:xfrm>
            <a:off x="8716920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FB77345D-46D3-EB37-B2D0-8900CA0FC239}"/>
              </a:ext>
            </a:extLst>
          </p:cNvPr>
          <p:cNvSpPr txBox="1"/>
          <p:nvPr/>
        </p:nvSpPr>
        <p:spPr>
          <a:xfrm>
            <a:off x="1535669" y="1897216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206467DB-014A-78F4-3E5D-14652E606D5F}"/>
              </a:ext>
            </a:extLst>
          </p:cNvPr>
          <p:cNvSpPr txBox="1"/>
          <p:nvPr/>
        </p:nvSpPr>
        <p:spPr>
          <a:xfrm>
            <a:off x="223691" y="432697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31D55897-A67D-A9C4-9481-017D571380D9}"/>
              </a:ext>
            </a:extLst>
          </p:cNvPr>
          <p:cNvSpPr txBox="1"/>
          <p:nvPr/>
        </p:nvSpPr>
        <p:spPr>
          <a:xfrm>
            <a:off x="2826998" y="4345211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98" name="文字方塊 97">
            <a:extLst>
              <a:ext uri="{FF2B5EF4-FFF2-40B4-BE49-F238E27FC236}">
                <a16:creationId xmlns:a16="http://schemas.microsoft.com/office/drawing/2014/main" id="{BF87447F-C914-87DA-0F8A-39D9F332C532}"/>
              </a:ext>
            </a:extLst>
          </p:cNvPr>
          <p:cNvSpPr txBox="1"/>
          <p:nvPr/>
        </p:nvSpPr>
        <p:spPr>
          <a:xfrm>
            <a:off x="1322134" y="445429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99" name="文字方塊 98">
            <a:extLst>
              <a:ext uri="{FF2B5EF4-FFF2-40B4-BE49-F238E27FC236}">
                <a16:creationId xmlns:a16="http://schemas.microsoft.com/office/drawing/2014/main" id="{B1911823-D53E-43F4-DE26-EB4EB41DCB2E}"/>
              </a:ext>
            </a:extLst>
          </p:cNvPr>
          <p:cNvSpPr txBox="1"/>
          <p:nvPr/>
        </p:nvSpPr>
        <p:spPr>
          <a:xfrm>
            <a:off x="2167353" y="290088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91177348-F30B-93F2-D204-128C2BF4D6B6}"/>
              </a:ext>
            </a:extLst>
          </p:cNvPr>
          <p:cNvSpPr txBox="1"/>
          <p:nvPr/>
        </p:nvSpPr>
        <p:spPr>
          <a:xfrm>
            <a:off x="1261110" y="3413373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D7DBD38D-C676-9EB8-ABFD-E9F546F27B2F}"/>
              </a:ext>
            </a:extLst>
          </p:cNvPr>
          <p:cNvCxnSpPr/>
          <p:nvPr/>
        </p:nvCxnSpPr>
        <p:spPr>
          <a:xfrm>
            <a:off x="705639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9AB6AEDE-A57F-A8EB-BD26-92857D684E0A}"/>
              </a:ext>
            </a:extLst>
          </p:cNvPr>
          <p:cNvCxnSpPr/>
          <p:nvPr/>
        </p:nvCxnSpPr>
        <p:spPr>
          <a:xfrm>
            <a:off x="9329695" y="997050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D92904B8-2E9F-0C65-CB5A-2750BE80DFC5}"/>
              </a:ext>
            </a:extLst>
          </p:cNvPr>
          <p:cNvSpPr/>
          <p:nvPr/>
        </p:nvSpPr>
        <p:spPr>
          <a:xfrm>
            <a:off x="558800" y="2219960"/>
            <a:ext cx="2296160" cy="2280920"/>
          </a:xfrm>
          <a:custGeom>
            <a:avLst/>
            <a:gdLst>
              <a:gd name="connsiteX0" fmla="*/ 1117600 w 2296160"/>
              <a:gd name="connsiteY0" fmla="*/ 0 h 2280920"/>
              <a:gd name="connsiteX1" fmla="*/ 0 w 2296160"/>
              <a:gd name="connsiteY1" fmla="*/ 2280920 h 2280920"/>
              <a:gd name="connsiteX2" fmla="*/ 2296160 w 2296160"/>
              <a:gd name="connsiteY2" fmla="*/ 2270760 h 2280920"/>
              <a:gd name="connsiteX3" fmla="*/ 1117600 w 2296160"/>
              <a:gd name="connsiteY3" fmla="*/ 0 h 2280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6160" h="2280920">
                <a:moveTo>
                  <a:pt x="1117600" y="0"/>
                </a:moveTo>
                <a:lnTo>
                  <a:pt x="0" y="2280920"/>
                </a:lnTo>
                <a:lnTo>
                  <a:pt x="2296160" y="2270760"/>
                </a:lnTo>
                <a:lnTo>
                  <a:pt x="111760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684853C4-1BAE-A719-F081-A58DA6F5FA2D}"/>
              </a:ext>
            </a:extLst>
          </p:cNvPr>
          <p:cNvCxnSpPr>
            <a:stCxn id="11" idx="1"/>
          </p:cNvCxnSpPr>
          <p:nvPr/>
        </p:nvCxnSpPr>
        <p:spPr>
          <a:xfrm flipV="1">
            <a:off x="558800" y="3159760"/>
            <a:ext cx="1602271" cy="13411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>
            <a:extLst>
              <a:ext uri="{FF2B5EF4-FFF2-40B4-BE49-F238E27FC236}">
                <a16:creationId xmlns:a16="http://schemas.microsoft.com/office/drawing/2014/main" id="{B5BE9A39-48ED-AC6F-6FF4-99875E237164}"/>
              </a:ext>
            </a:extLst>
          </p:cNvPr>
          <p:cNvCxnSpPr>
            <a:stCxn id="11" idx="0"/>
          </p:cNvCxnSpPr>
          <p:nvPr/>
        </p:nvCxnSpPr>
        <p:spPr>
          <a:xfrm flipH="1">
            <a:off x="1508760" y="2219960"/>
            <a:ext cx="167640" cy="228092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群組 61">
            <a:extLst>
              <a:ext uri="{FF2B5EF4-FFF2-40B4-BE49-F238E27FC236}">
                <a16:creationId xmlns:a16="http://schemas.microsoft.com/office/drawing/2014/main" id="{DC4A6B51-A606-A532-4E8F-BC50F9D26FC6}"/>
              </a:ext>
            </a:extLst>
          </p:cNvPr>
          <p:cNvGrpSpPr/>
          <p:nvPr/>
        </p:nvGrpSpPr>
        <p:grpSpPr>
          <a:xfrm>
            <a:off x="223691" y="5288952"/>
            <a:ext cx="11998528" cy="1502191"/>
            <a:chOff x="223691" y="5288952"/>
            <a:chExt cx="11998528" cy="1502191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85496" y="640664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08236550-0372-D4A8-5FDF-5E2252FC8C96}"/>
                </a:ext>
              </a:extLst>
            </p:cNvPr>
            <p:cNvSpPr txBox="1"/>
            <p:nvPr/>
          </p:nvSpPr>
          <p:spPr>
            <a:xfrm>
              <a:off x="9665448" y="5288952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466D78C6-FBF2-43DB-D75C-542FE70C4E24}"/>
                </a:ext>
              </a:extLst>
            </p:cNvPr>
            <p:cNvSpPr txBox="1"/>
            <p:nvPr/>
          </p:nvSpPr>
          <p:spPr>
            <a:xfrm>
              <a:off x="9552370" y="6406645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D2628302-97F6-CF36-0B97-65D2EBA0C19C}"/>
                </a:ext>
              </a:extLst>
            </p:cNvPr>
            <p:cNvSpPr txBox="1"/>
            <p:nvPr/>
          </p:nvSpPr>
          <p:spPr>
            <a:xfrm>
              <a:off x="9615363" y="6083356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E4EF2892-2AB2-784F-C690-343A15D93462}"/>
                </a:ext>
              </a:extLst>
            </p:cNvPr>
            <p:cNvSpPr txBox="1"/>
            <p:nvPr/>
          </p:nvSpPr>
          <p:spPr>
            <a:xfrm>
              <a:off x="7921983" y="6406645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1" y="5714438"/>
              <a:ext cx="7688033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BG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GD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</a:rPr>
                <a:t>則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  (B) 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(C) 5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11   (D) 4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9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88385"/>
              <a:ext cx="745259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29753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33483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id="{D5355F57-920A-D97D-25C4-BE066D89ED50}"/>
                </a:ext>
              </a:extLst>
            </p:cNvPr>
            <p:cNvSpPr txBox="1"/>
            <p:nvPr/>
          </p:nvSpPr>
          <p:spPr>
            <a:xfrm>
              <a:off x="8682289" y="6452589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A0E3B1CA-809B-486A-4D91-9D13DFFCF7E3}"/>
                </a:ext>
              </a:extLst>
            </p:cNvPr>
            <p:cNvCxnSpPr/>
            <p:nvPr/>
          </p:nvCxnSpPr>
          <p:spPr>
            <a:xfrm>
              <a:off x="21209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DB330BC1-050D-C7A8-88DF-6E53EFEE0C21}"/>
                </a:ext>
              </a:extLst>
            </p:cNvPr>
            <p:cNvCxnSpPr/>
            <p:nvPr/>
          </p:nvCxnSpPr>
          <p:spPr>
            <a:xfrm>
              <a:off x="265557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A6E0E261-F204-36E1-6372-9F7E50F1ACC0}"/>
                </a:ext>
              </a:extLst>
            </p:cNvPr>
            <p:cNvCxnSpPr/>
            <p:nvPr/>
          </p:nvCxnSpPr>
          <p:spPr>
            <a:xfrm>
              <a:off x="391414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71B06191-07F8-150C-A373-9931CAE653D7}"/>
                </a:ext>
              </a:extLst>
            </p:cNvPr>
            <p:cNvCxnSpPr/>
            <p:nvPr/>
          </p:nvCxnSpPr>
          <p:spPr>
            <a:xfrm>
              <a:off x="445770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FF9ED57F-2295-7CD6-87E2-35E3BB423FD4}"/>
                </a:ext>
              </a:extLst>
            </p:cNvPr>
            <p:cNvCxnSpPr/>
            <p:nvPr/>
          </p:nvCxnSpPr>
          <p:spPr>
            <a:xfrm>
              <a:off x="599948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C04030C5-4CE4-3201-BBCE-E5A0B0947E84}"/>
                </a:ext>
              </a:extLst>
            </p:cNvPr>
            <p:cNvCxnSpPr/>
            <p:nvPr/>
          </p:nvCxnSpPr>
          <p:spPr>
            <a:xfrm>
              <a:off x="6532880" y="5791200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手繪多邊形: 圖案 49">
              <a:extLst>
                <a:ext uri="{FF2B5EF4-FFF2-40B4-BE49-F238E27FC236}">
                  <a16:creationId xmlns:a16="http://schemas.microsoft.com/office/drawing/2014/main" id="{70DE10A3-C595-7A7A-51B4-4F3D0B963603}"/>
                </a:ext>
              </a:extLst>
            </p:cNvPr>
            <p:cNvSpPr/>
            <p:nvPr/>
          </p:nvSpPr>
          <p:spPr>
            <a:xfrm>
              <a:off x="8229600" y="5579533"/>
              <a:ext cx="1540933" cy="939800"/>
            </a:xfrm>
            <a:custGeom>
              <a:avLst/>
              <a:gdLst>
                <a:gd name="connsiteX0" fmla="*/ 1540933 w 1540933"/>
                <a:gd name="connsiteY0" fmla="*/ 0 h 939800"/>
                <a:gd name="connsiteX1" fmla="*/ 1380067 w 1540933"/>
                <a:gd name="connsiteY1" fmla="*/ 918634 h 939800"/>
                <a:gd name="connsiteX2" fmla="*/ 0 w 1540933"/>
                <a:gd name="connsiteY2" fmla="*/ 939800 h 939800"/>
                <a:gd name="connsiteX3" fmla="*/ 1540933 w 1540933"/>
                <a:gd name="connsiteY3" fmla="*/ 0 h 93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0933" h="939800">
                  <a:moveTo>
                    <a:pt x="1540933" y="0"/>
                  </a:moveTo>
                  <a:lnTo>
                    <a:pt x="1380067" y="918634"/>
                  </a:lnTo>
                  <a:lnTo>
                    <a:pt x="0" y="939800"/>
                  </a:lnTo>
                  <a:lnTo>
                    <a:pt x="1540933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3" name="直線接點 52">
              <a:extLst>
                <a:ext uri="{FF2B5EF4-FFF2-40B4-BE49-F238E27FC236}">
                  <a16:creationId xmlns:a16="http://schemas.microsoft.com/office/drawing/2014/main" id="{EDC33873-9D91-F083-6230-ED8212DCC73A}"/>
                </a:ext>
              </a:extLst>
            </p:cNvPr>
            <p:cNvCxnSpPr>
              <a:cxnSpLocks/>
              <a:endCxn id="50" idx="0"/>
            </p:cNvCxnSpPr>
            <p:nvPr/>
          </p:nvCxnSpPr>
          <p:spPr>
            <a:xfrm flipV="1">
              <a:off x="8840094" y="5579533"/>
              <a:ext cx="930439" cy="93980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172C4929-DAF4-2A75-0186-E814D150C2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38359" y="6252633"/>
              <a:ext cx="1413641" cy="26670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32412C6F-A889-4A20-B0E1-3B38A89975DD}"/>
                </a:ext>
              </a:extLst>
            </p:cNvPr>
            <p:cNvSpPr txBox="1"/>
            <p:nvPr/>
          </p:nvSpPr>
          <p:spPr>
            <a:xfrm>
              <a:off x="8731127" y="6083356"/>
              <a:ext cx="52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G</a:t>
              </a:r>
              <a:endParaRPr lang="zh-TW" altLang="en-US" sz="1600" b="1" i="1" dirty="0"/>
            </a:p>
          </p:txBody>
        </p:sp>
      </p:grp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665778A3-4CF5-8799-61F5-B60C41CFD058}"/>
              </a:ext>
            </a:extLst>
          </p:cNvPr>
          <p:cNvCxnSpPr>
            <a:cxnSpLocks/>
          </p:cNvCxnSpPr>
          <p:nvPr/>
        </p:nvCxnSpPr>
        <p:spPr>
          <a:xfrm flipV="1">
            <a:off x="1515977" y="3718171"/>
            <a:ext cx="935123" cy="782709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F9A4A81C-C562-4A94-568C-BA982E496CBE}"/>
              </a:ext>
            </a:extLst>
          </p:cNvPr>
          <p:cNvCxnSpPr>
            <a:cxnSpLocks/>
          </p:cNvCxnSpPr>
          <p:nvPr/>
        </p:nvCxnSpPr>
        <p:spPr>
          <a:xfrm flipV="1">
            <a:off x="1563310" y="3162558"/>
            <a:ext cx="591479" cy="495075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0EAE684-30D6-A03C-9E39-3BE189AA96E8}"/>
              </a:ext>
            </a:extLst>
          </p:cNvPr>
          <p:cNvSpPr txBox="1"/>
          <p:nvPr/>
        </p:nvSpPr>
        <p:spPr>
          <a:xfrm>
            <a:off x="2435492" y="346681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6000"/>
                </a:solidFill>
              </a:rPr>
              <a:t>H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grpSp>
        <p:nvGrpSpPr>
          <p:cNvPr id="51" name="群組 50">
            <a:extLst>
              <a:ext uri="{FF2B5EF4-FFF2-40B4-BE49-F238E27FC236}">
                <a16:creationId xmlns:a16="http://schemas.microsoft.com/office/drawing/2014/main" id="{8D7F4867-56C7-9AB9-2AFD-54177F8A82A6}"/>
              </a:ext>
            </a:extLst>
          </p:cNvPr>
          <p:cNvGrpSpPr/>
          <p:nvPr/>
        </p:nvGrpSpPr>
        <p:grpSpPr>
          <a:xfrm>
            <a:off x="9756508" y="2050049"/>
            <a:ext cx="2296160" cy="2506634"/>
            <a:chOff x="9756508" y="1989166"/>
            <a:chExt cx="2296160" cy="2506634"/>
          </a:xfrm>
        </p:grpSpPr>
        <p:sp>
          <p:nvSpPr>
            <p:cNvPr id="2" name="矩形: 圓角 1">
              <a:extLst>
                <a:ext uri="{FF2B5EF4-FFF2-40B4-BE49-F238E27FC236}">
                  <a16:creationId xmlns:a16="http://schemas.microsoft.com/office/drawing/2014/main" id="{90CD15EB-145B-DBB7-0E10-ADF1D013756E}"/>
                </a:ext>
              </a:extLst>
            </p:cNvPr>
            <p:cNvSpPr/>
            <p:nvPr/>
          </p:nvSpPr>
          <p:spPr>
            <a:xfrm>
              <a:off x="9756508" y="1989166"/>
              <a:ext cx="2296160" cy="2506634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72000" rIns="0" bIns="180000" rtlCol="0" anchor="b" anchorCtr="1"/>
            <a:lstStyle/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endPara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3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：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c</a:t>
              </a:r>
              <a:r>
                <a:rPr lang="zh-TW" altLang="en-US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：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8" name="等腰三角形 7">
              <a:extLst>
                <a:ext uri="{FF2B5EF4-FFF2-40B4-BE49-F238E27FC236}">
                  <a16:creationId xmlns:a16="http://schemas.microsoft.com/office/drawing/2014/main" id="{2D78685D-5010-BA6E-2E35-7ED8AA5C1DE5}"/>
                </a:ext>
              </a:extLst>
            </p:cNvPr>
            <p:cNvSpPr/>
            <p:nvPr/>
          </p:nvSpPr>
          <p:spPr>
            <a:xfrm>
              <a:off x="10085627" y="2348254"/>
              <a:ext cx="1618785" cy="1452000"/>
            </a:xfrm>
            <a:prstGeom prst="triangle">
              <a:avLst>
                <a:gd name="adj" fmla="val 76667"/>
              </a:avLst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0AE866DC-EE1C-529B-B8B9-026BE9816E05}"/>
                </a:ext>
              </a:extLst>
            </p:cNvPr>
            <p:cNvCxnSpPr>
              <a:cxnSpLocks/>
            </p:cNvCxnSpPr>
            <p:nvPr/>
          </p:nvCxnSpPr>
          <p:spPr>
            <a:xfrm>
              <a:off x="10552236" y="3254024"/>
              <a:ext cx="1006412" cy="0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88683F20-31E8-7591-DC5B-5834D624C077}"/>
                </a:ext>
              </a:extLst>
            </p:cNvPr>
            <p:cNvSpPr txBox="1"/>
            <p:nvPr/>
          </p:nvSpPr>
          <p:spPr>
            <a:xfrm>
              <a:off x="10620699" y="2514874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94372A64-0A72-661B-7832-690E974C6DC8}"/>
                </a:ext>
              </a:extLst>
            </p:cNvPr>
            <p:cNvSpPr txBox="1"/>
            <p:nvPr/>
          </p:nvSpPr>
          <p:spPr>
            <a:xfrm>
              <a:off x="10039256" y="3243542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D46E469A-1568-4569-BC69-3B1FD69B0FD2}"/>
                </a:ext>
              </a:extLst>
            </p:cNvPr>
            <p:cNvSpPr txBox="1"/>
            <p:nvPr/>
          </p:nvSpPr>
          <p:spPr>
            <a:xfrm>
              <a:off x="11476188" y="2605762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6D68C866-4248-788A-7AA5-A4D145959DED}"/>
                </a:ext>
              </a:extLst>
            </p:cNvPr>
            <p:cNvSpPr txBox="1"/>
            <p:nvPr/>
          </p:nvSpPr>
          <p:spPr>
            <a:xfrm>
              <a:off x="11610945" y="3309778"/>
              <a:ext cx="2796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id="{BD74CF97-6CB0-68D7-82C1-6BEB75461F96}"/>
                </a:ext>
              </a:extLst>
            </p:cNvPr>
            <p:cNvCxnSpPr>
              <a:cxnSpLocks/>
              <a:stCxn id="8" idx="2"/>
              <a:endCxn id="8" idx="4"/>
            </p:cNvCxnSpPr>
            <p:nvPr/>
          </p:nvCxnSpPr>
          <p:spPr>
            <a:xfrm>
              <a:off x="10085627" y="3800254"/>
              <a:ext cx="1618785" cy="0"/>
            </a:xfrm>
            <a:prstGeom prst="line">
              <a:avLst/>
            </a:prstGeom>
            <a:ln w="1905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13018B07-C00F-3176-BAB0-B722FF0A9F21}"/>
                </a:ext>
              </a:extLst>
            </p:cNvPr>
            <p:cNvSpPr txBox="1"/>
            <p:nvPr/>
          </p:nvSpPr>
          <p:spPr>
            <a:xfrm>
              <a:off x="11059122" y="3330539"/>
              <a:ext cx="3549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>
                  <a:solidFill>
                    <a:srgbClr val="FF6000"/>
                  </a:solidFill>
                </a:rPr>
                <a:t>//</a:t>
              </a:r>
              <a:endParaRPr lang="zh-TW" altLang="en-US" b="1" i="1" dirty="0">
                <a:solidFill>
                  <a:srgbClr val="FF6000"/>
                </a:solidFill>
              </a:endParaRPr>
            </a:p>
          </p:txBody>
        </p:sp>
      </p:grpSp>
      <p:cxnSp>
        <p:nvCxnSpPr>
          <p:cNvPr id="60" name="直線接點 59">
            <a:extLst>
              <a:ext uri="{FF2B5EF4-FFF2-40B4-BE49-F238E27FC236}">
                <a16:creationId xmlns:a16="http://schemas.microsoft.com/office/drawing/2014/main" id="{BFFA30BA-3C9D-D7A8-9669-2D64A57AFB22}"/>
              </a:ext>
            </a:extLst>
          </p:cNvPr>
          <p:cNvCxnSpPr>
            <a:cxnSpLocks/>
            <a:stCxn id="11" idx="1"/>
          </p:cNvCxnSpPr>
          <p:nvPr/>
        </p:nvCxnSpPr>
        <p:spPr>
          <a:xfrm flipV="1">
            <a:off x="558800" y="3646717"/>
            <a:ext cx="1022653" cy="854163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3" name="筆跡 62">
                <a:extLst>
                  <a:ext uri="{FF2B5EF4-FFF2-40B4-BE49-F238E27FC236}">
                    <a16:creationId xmlns:a16="http://schemas.microsoft.com/office/drawing/2014/main" id="{FE441A58-4B37-CEBE-6E67-545F282841FB}"/>
                  </a:ext>
                </a:extLst>
              </p14:cNvPr>
              <p14:cNvContentPartPr/>
              <p14:nvPr/>
            </p14:nvContentPartPr>
            <p14:xfrm>
              <a:off x="1096200" y="1278000"/>
              <a:ext cx="1775880" cy="3708000"/>
            </p14:xfrm>
          </p:contentPart>
        </mc:Choice>
        <mc:Fallback>
          <p:pic>
            <p:nvPicPr>
              <p:cNvPr id="63" name="筆跡 62">
                <a:extLst>
                  <a:ext uri="{FF2B5EF4-FFF2-40B4-BE49-F238E27FC236}">
                    <a16:creationId xmlns:a16="http://schemas.microsoft.com/office/drawing/2014/main" id="{FE441A58-4B37-CEBE-6E67-545F282841F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86840" y="1268640"/>
                <a:ext cx="1794600" cy="372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4" name="筆跡 63">
                <a:extLst>
                  <a:ext uri="{FF2B5EF4-FFF2-40B4-BE49-F238E27FC236}">
                    <a16:creationId xmlns:a16="http://schemas.microsoft.com/office/drawing/2014/main" id="{4E8290A8-82B8-3467-3B7E-2AE3D08B40D1}"/>
                  </a:ext>
                </a:extLst>
              </p14:cNvPr>
              <p14:cNvContentPartPr/>
              <p14:nvPr/>
            </p14:nvContentPartPr>
            <p14:xfrm>
              <a:off x="1441440" y="2045880"/>
              <a:ext cx="10361520" cy="2498040"/>
            </p14:xfrm>
          </p:contentPart>
        </mc:Choice>
        <mc:Fallback>
          <p:pic>
            <p:nvPicPr>
              <p:cNvPr id="64" name="筆跡 63">
                <a:extLst>
                  <a:ext uri="{FF2B5EF4-FFF2-40B4-BE49-F238E27FC236}">
                    <a16:creationId xmlns:a16="http://schemas.microsoft.com/office/drawing/2014/main" id="{4E8290A8-82B8-3467-3B7E-2AE3D08B40D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32080" y="2036520"/>
                <a:ext cx="10380240" cy="25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6" name="筆跡 65">
                <a:extLst>
                  <a:ext uri="{FF2B5EF4-FFF2-40B4-BE49-F238E27FC236}">
                    <a16:creationId xmlns:a16="http://schemas.microsoft.com/office/drawing/2014/main" id="{BB24D66B-1108-00A4-2EC1-20A665B5A8D8}"/>
                  </a:ext>
                </a:extLst>
              </p14:cNvPr>
              <p14:cNvContentPartPr/>
              <p14:nvPr/>
            </p14:nvContentPartPr>
            <p14:xfrm>
              <a:off x="1829880" y="3175560"/>
              <a:ext cx="1058400" cy="1930680"/>
            </p14:xfrm>
          </p:contentPart>
        </mc:Choice>
        <mc:Fallback>
          <p:pic>
            <p:nvPicPr>
              <p:cNvPr id="66" name="筆跡 65">
                <a:extLst>
                  <a:ext uri="{FF2B5EF4-FFF2-40B4-BE49-F238E27FC236}">
                    <a16:creationId xmlns:a16="http://schemas.microsoft.com/office/drawing/2014/main" id="{BB24D66B-1108-00A4-2EC1-20A665B5A8D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20520" y="3166200"/>
                <a:ext cx="1077120" cy="194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7" name="筆跡 66">
                <a:extLst>
                  <a:ext uri="{FF2B5EF4-FFF2-40B4-BE49-F238E27FC236}">
                    <a16:creationId xmlns:a16="http://schemas.microsoft.com/office/drawing/2014/main" id="{469E16DC-D1A1-5651-F075-9DF0BF76958A}"/>
                  </a:ext>
                </a:extLst>
              </p14:cNvPr>
              <p14:cNvContentPartPr/>
              <p14:nvPr/>
            </p14:nvContentPartPr>
            <p14:xfrm>
              <a:off x="1748160" y="1441800"/>
              <a:ext cx="4419000" cy="2982600"/>
            </p14:xfrm>
          </p:contentPart>
        </mc:Choice>
        <mc:Fallback>
          <p:pic>
            <p:nvPicPr>
              <p:cNvPr id="67" name="筆跡 66">
                <a:extLst>
                  <a:ext uri="{FF2B5EF4-FFF2-40B4-BE49-F238E27FC236}">
                    <a16:creationId xmlns:a16="http://schemas.microsoft.com/office/drawing/2014/main" id="{469E16DC-D1A1-5651-F075-9DF0BF76958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38800" y="1432440"/>
                <a:ext cx="4437720" cy="300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68" name="筆跡 67">
                <a:extLst>
                  <a:ext uri="{FF2B5EF4-FFF2-40B4-BE49-F238E27FC236}">
                    <a16:creationId xmlns:a16="http://schemas.microsoft.com/office/drawing/2014/main" id="{901CB825-8D35-59D4-50E5-91035618B0BE}"/>
                  </a:ext>
                </a:extLst>
              </p14:cNvPr>
              <p14:cNvContentPartPr/>
              <p14:nvPr/>
            </p14:nvContentPartPr>
            <p14:xfrm>
              <a:off x="1315080" y="2591640"/>
              <a:ext cx="8951040" cy="3782880"/>
            </p14:xfrm>
          </p:contentPart>
        </mc:Choice>
        <mc:Fallback>
          <p:pic>
            <p:nvPicPr>
              <p:cNvPr id="68" name="筆跡 67">
                <a:extLst>
                  <a:ext uri="{FF2B5EF4-FFF2-40B4-BE49-F238E27FC236}">
                    <a16:creationId xmlns:a16="http://schemas.microsoft.com/office/drawing/2014/main" id="{901CB825-8D35-59D4-50E5-91035618B0B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305720" y="2582280"/>
                <a:ext cx="8969760" cy="380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5735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23675</TotalTime>
  <Words>651</Words>
  <Application>Microsoft Office PowerPoint</Application>
  <PresentationFormat>寬螢幕</PresentationFormat>
  <Paragraphs>70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三角形內交錯線段比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1137</cp:revision>
  <dcterms:created xsi:type="dcterms:W3CDTF">2015-07-26T15:18:38Z</dcterms:created>
  <dcterms:modified xsi:type="dcterms:W3CDTF">2024-08-21T17:00:24Z</dcterms:modified>
</cp:coreProperties>
</file>