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E8748-C6F4-456A-AEF3-42992AD3E1AE}" v="21" dt="2024-08-23T16:25:29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718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329E8748-C6F4-456A-AEF3-42992AD3E1AE}"/>
    <pc:docChg chg="undo custSel addSld delSld modSld">
      <pc:chgData name="代數白痴 顧" userId="316db6a4f7ef8138" providerId="LiveId" clId="{329E8748-C6F4-456A-AEF3-42992AD3E1AE}" dt="2024-08-23T16:25:29.455" v="1034"/>
      <pc:docMkLst>
        <pc:docMk/>
      </pc:docMkLst>
      <pc:sldChg chg="del">
        <pc:chgData name="代數白痴 顧" userId="316db6a4f7ef8138" providerId="LiveId" clId="{329E8748-C6F4-456A-AEF3-42992AD3E1AE}" dt="2024-08-23T16:15:26.585" v="1031" actId="2696"/>
        <pc:sldMkLst>
          <pc:docMk/>
          <pc:sldMk cId="2654160764" sldId="397"/>
        </pc:sldMkLst>
      </pc:sldChg>
      <pc:sldChg chg="addSp delSp modSp add mod modTransition delAnim modAnim modNotesTx">
        <pc:chgData name="代數白痴 顧" userId="316db6a4f7ef8138" providerId="LiveId" clId="{329E8748-C6F4-456A-AEF3-42992AD3E1AE}" dt="2024-08-23T16:25:29.455" v="1034"/>
        <pc:sldMkLst>
          <pc:docMk/>
          <pc:sldMk cId="3698254582" sldId="398"/>
        </pc:sldMkLst>
        <pc:spChg chg="ord">
          <ac:chgData name="代數白痴 顧" userId="316db6a4f7ef8138" providerId="LiveId" clId="{329E8748-C6F4-456A-AEF3-42992AD3E1AE}" dt="2024-08-23T16:11:23.525" v="664" actId="167"/>
          <ac:spMkLst>
            <pc:docMk/>
            <pc:sldMk cId="3698254582" sldId="398"/>
            <ac:spMk id="3" creationId="{DDD6BA24-428E-CC74-2378-CDFB5E5985EA}"/>
          </ac:spMkLst>
        </pc:spChg>
        <pc:spChg chg="mod">
          <ac:chgData name="代數白痴 顧" userId="316db6a4f7ef8138" providerId="LiveId" clId="{329E8748-C6F4-456A-AEF3-42992AD3E1AE}" dt="2024-08-23T15:54:40.015" v="5" actId="20577"/>
          <ac:spMkLst>
            <pc:docMk/>
            <pc:sldMk cId="3698254582" sldId="398"/>
            <ac:spMk id="6" creationId="{8D8544B7-409C-959B-0A1B-5A3E31FF14C1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21" creationId="{8D458FB1-F7D2-66CF-1CAD-B8E97F5440F1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27" creationId="{6F4D7281-AF78-2587-2F5F-3A0DD9770DF0}"/>
          </ac:spMkLst>
        </pc:spChg>
        <pc:spChg chg="ord">
          <ac:chgData name="代數白痴 顧" userId="316db6a4f7ef8138" providerId="LiveId" clId="{329E8748-C6F4-456A-AEF3-42992AD3E1AE}" dt="2024-08-23T16:11:32.504" v="665" actId="166"/>
          <ac:spMkLst>
            <pc:docMk/>
            <pc:sldMk cId="3698254582" sldId="398"/>
            <ac:spMk id="38" creationId="{20A1E756-CED5-89D4-187C-C370E58700C6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46" creationId="{49703E45-8E9E-5B0B-5845-6D84E44FA59C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47" creationId="{40AFE454-08BD-21CB-912C-C031B15970F7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48" creationId="{27497D32-574F-7563-FAF4-5AD0601BFC8B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49" creationId="{53911419-16CC-C35B-A035-AE6ADB856DCE}"/>
          </ac:spMkLst>
        </pc:spChg>
        <pc:spChg chg="mod">
          <ac:chgData name="代數白痴 顧" userId="316db6a4f7ef8138" providerId="LiveId" clId="{329E8748-C6F4-456A-AEF3-42992AD3E1AE}" dt="2024-08-23T16:01:39.916" v="417"/>
          <ac:spMkLst>
            <pc:docMk/>
            <pc:sldMk cId="3698254582" sldId="398"/>
            <ac:spMk id="51" creationId="{381192EA-E9A3-EC38-197B-490190A64D6B}"/>
          </ac:spMkLst>
        </pc:spChg>
        <pc:spChg chg="add mod">
          <ac:chgData name="代數白痴 顧" userId="316db6a4f7ef8138" providerId="LiveId" clId="{329E8748-C6F4-456A-AEF3-42992AD3E1AE}" dt="2024-08-23T16:12:23.012" v="675" actId="1076"/>
          <ac:spMkLst>
            <pc:docMk/>
            <pc:sldMk cId="3698254582" sldId="398"/>
            <ac:spMk id="53" creationId="{8770F34F-9A9D-6277-4EEA-9BC9E9CB21FE}"/>
          </ac:spMkLst>
        </pc:spChg>
        <pc:spChg chg="add del mod topLvl">
          <ac:chgData name="代數白痴 顧" userId="316db6a4f7ef8138" providerId="LiveId" clId="{329E8748-C6F4-456A-AEF3-42992AD3E1AE}" dt="2024-08-23T16:10:58.579" v="660" actId="478"/>
          <ac:spMkLst>
            <pc:docMk/>
            <pc:sldMk cId="3698254582" sldId="398"/>
            <ac:spMk id="59" creationId="{DE9B30FE-CE8C-155F-A754-8B6BA371B20D}"/>
          </ac:spMkLst>
        </pc:spChg>
        <pc:spChg chg="add mod">
          <ac:chgData name="代數白痴 顧" userId="316db6a4f7ef8138" providerId="LiveId" clId="{329E8748-C6F4-456A-AEF3-42992AD3E1AE}" dt="2024-08-23T16:11:13.117" v="662" actId="164"/>
          <ac:spMkLst>
            <pc:docMk/>
            <pc:sldMk cId="3698254582" sldId="398"/>
            <ac:spMk id="71" creationId="{D513C9BC-6762-B311-89F6-6DBA49CB89B2}"/>
          </ac:spMkLst>
        </pc:spChg>
        <pc:grpChg chg="add mod">
          <ac:chgData name="代數白痴 顧" userId="316db6a4f7ef8138" providerId="LiveId" clId="{329E8748-C6F4-456A-AEF3-42992AD3E1AE}" dt="2024-08-23T16:01:43.847" v="418" actId="1076"/>
          <ac:grpSpMkLst>
            <pc:docMk/>
            <pc:sldMk cId="3698254582" sldId="398"/>
            <ac:grpSpMk id="11" creationId="{364FCA8A-968B-3E23-6B0E-C311755C56EC}"/>
          </ac:grpSpMkLst>
        </pc:grpChg>
        <pc:grpChg chg="del">
          <ac:chgData name="代數白痴 顧" userId="316db6a4f7ef8138" providerId="LiveId" clId="{329E8748-C6F4-456A-AEF3-42992AD3E1AE}" dt="2024-08-23T15:58:19.360" v="405" actId="478"/>
          <ac:grpSpMkLst>
            <pc:docMk/>
            <pc:sldMk cId="3698254582" sldId="398"/>
            <ac:grpSpMk id="35" creationId="{28747B50-103A-975A-44B0-76A408F12A82}"/>
          </ac:grpSpMkLst>
        </pc:grpChg>
        <pc:grpChg chg="add del mod ord">
          <ac:chgData name="代數白痴 顧" userId="316db6a4f7ef8138" providerId="LiveId" clId="{329E8748-C6F4-456A-AEF3-42992AD3E1AE}" dt="2024-08-23T16:10:32.796" v="655" actId="165"/>
          <ac:grpSpMkLst>
            <pc:docMk/>
            <pc:sldMk cId="3698254582" sldId="398"/>
            <ac:grpSpMk id="70" creationId="{E08DA248-A521-27B8-4D3E-773A6B9ED2E2}"/>
          </ac:grpSpMkLst>
        </pc:grpChg>
        <pc:grpChg chg="add mod">
          <ac:chgData name="代數白痴 顧" userId="316db6a4f7ef8138" providerId="LiveId" clId="{329E8748-C6F4-456A-AEF3-42992AD3E1AE}" dt="2024-08-23T16:11:13.117" v="662" actId="164"/>
          <ac:grpSpMkLst>
            <pc:docMk/>
            <pc:sldMk cId="3698254582" sldId="398"/>
            <ac:grpSpMk id="72" creationId="{99B4F28F-476F-60F0-6486-74D927B26020}"/>
          </ac:grpSpMkLst>
        </pc:grpChg>
        <pc:inkChg chg="del">
          <ac:chgData name="代數白痴 顧" userId="316db6a4f7ef8138" providerId="LiveId" clId="{329E8748-C6F4-456A-AEF3-42992AD3E1AE}" dt="2024-08-23T15:54:13.803" v="3" actId="478"/>
          <ac:inkMkLst>
            <pc:docMk/>
            <pc:sldMk cId="3698254582" sldId="398"/>
            <ac:inkMk id="42" creationId="{81FC1CF1-0F38-7CF7-3E47-4CEF8422388A}"/>
          </ac:inkMkLst>
        </pc:inkChg>
        <pc:inkChg chg="del">
          <ac:chgData name="代數白痴 顧" userId="316db6a4f7ef8138" providerId="LiveId" clId="{329E8748-C6F4-456A-AEF3-42992AD3E1AE}" dt="2024-08-23T15:54:10.539" v="1" actId="478"/>
          <ac:inkMkLst>
            <pc:docMk/>
            <pc:sldMk cId="3698254582" sldId="398"/>
            <ac:inkMk id="43" creationId="{92111DB3-26C1-358F-4721-F15E6C626A8D}"/>
          </ac:inkMkLst>
        </pc:inkChg>
        <pc:inkChg chg="del">
          <ac:chgData name="代數白痴 顧" userId="316db6a4f7ef8138" providerId="LiveId" clId="{329E8748-C6F4-456A-AEF3-42992AD3E1AE}" dt="2024-08-23T15:54:11.440" v="2" actId="478"/>
          <ac:inkMkLst>
            <pc:docMk/>
            <pc:sldMk cId="3698254582" sldId="398"/>
            <ac:inkMk id="45" creationId="{9F835BF3-1C86-A873-9F1E-6AE9F01FEB3A}"/>
          </ac:inkMkLst>
        </pc:inkChg>
        <pc:cxnChg chg="mod">
          <ac:chgData name="代數白痴 顧" userId="316db6a4f7ef8138" providerId="LiveId" clId="{329E8748-C6F4-456A-AEF3-42992AD3E1AE}" dt="2024-08-23T16:01:39.916" v="417"/>
          <ac:cxnSpMkLst>
            <pc:docMk/>
            <pc:sldMk cId="3698254582" sldId="398"/>
            <ac:cxnSpMk id="44" creationId="{2113946A-4000-E30F-294F-791805947407}"/>
          </ac:cxnSpMkLst>
        </pc:cxnChg>
        <pc:cxnChg chg="mod">
          <ac:chgData name="代數白痴 顧" userId="316db6a4f7ef8138" providerId="LiveId" clId="{329E8748-C6F4-456A-AEF3-42992AD3E1AE}" dt="2024-08-23T16:01:39.916" v="417"/>
          <ac:cxnSpMkLst>
            <pc:docMk/>
            <pc:sldMk cId="3698254582" sldId="398"/>
            <ac:cxnSpMk id="50" creationId="{CB5BAF47-B1FA-91A4-5BB5-2C15A1C8F32D}"/>
          </ac:cxnSpMkLst>
        </pc:cxnChg>
        <pc:cxnChg chg="add mod topLvl">
          <ac:chgData name="代數白痴 顧" userId="316db6a4f7ef8138" providerId="LiveId" clId="{329E8748-C6F4-456A-AEF3-42992AD3E1AE}" dt="2024-08-23T16:11:13.117" v="662" actId="164"/>
          <ac:cxnSpMkLst>
            <pc:docMk/>
            <pc:sldMk cId="3698254582" sldId="398"/>
            <ac:cxnSpMk id="58" creationId="{D2F8B443-BBEE-061E-310E-905701A54249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3T16:50:45.9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2894 10678 672 0,'0'0'0'0,"0"0"257"16,0 0-428-16,0 0 342 0,0 0 10 15,0 0-142-15,0 0 32 0,0 0 3 16,12 11-37-16,-12-11-4 0,0 0 34 16,0 0-10-16,0 1 6 0,0-1 6 15,0 1-17-15,0 0-1 16,0-1 6-16,0 1-18 0,-1-1-11 16,1 0-1-16,0 0-9 0,0 0-6 15,0 0-2-15,0 1-4 0,0-1-4 16,0 0 1-16,0 0-4 0,0 0 0 15,0 0 2-15,0 0-2 16,0 0 0-16,0 0 2 0,0 0-1 16,0 0-12-16,-4 0-31 0,2 0-56 15,0 2-92-15,1-1-149 0,-6 1-385 16</inkml:trace>
  <inkml:trace contextRef="#ctx0" brushRef="#br0" timeOffset="840.95">4776 14009 919 0,'0'0'0'0,"0"0"261"16,0 0-127-16,0 0-56 0,0 0-17 16,0 0 10-16,0 0 3 0,0 0-8 15,0 0-1-15,0 0-9 0,0 0-9 16,0 0-3-16,0 0-14 0,0 0-4 15,0 0 4-15,0 0-9 16,0 0 2-16,0 1 2 0,0-1-9 16,0 0-16-16,0 0 0 0,0 0 0 15,0 0 0-15,0 1 0 0,0 1 0 16,0-2 0-16,0 0 0 0,0 0 0 16,0 0 0-16,0 0 0 15,0 0 0-15,0 0 0 0,0 0 0 16,0 0 0-16,0 0 0 0,0 0 0 15,-2 0-122-15,0 0-63 0,-3-2-259 16,-4-1-589-16</inkml:trace>
  <inkml:trace contextRef="#ctx0" brushRef="#br0" timeOffset="5232.52">6067 9429 948 0,'-1'0'0'16,"1"0"268"-16,0 0-185 0,0 0-39 15,0 0-16-15,0 0-4 16,0 0 2-16,0 0-6 0,0 0-5 16,0 0 4-16,0 0 5 0,0 0 6 15,0 0 5-15,1 0-5 0,-1 0-6 16,0 0-10-16,0 0-6 0,0 0-6 15,0 0-4-15,0 0-48 16,0 0-43-16,0 0-92 0,0 1-81 16,0 0-191-16</inkml:trace>
  <inkml:trace contextRef="#ctx0" brushRef="#br0" timeOffset="5967.53">7212 11198 630 0,'0'0'0'0,"0"0"273"0,0 0-164 15,0 0-3-15,0 0-20 16,0 0-7-16,0 0-6 0,0 0-13 16,0-6-7-16,0 5 0 0,0 1-7 15,0 0-9-15,0 0-2 0,0 0-5 16,0 0-4-16,0 0-1 0,0 0-4 16,0 0 4-16,0 0 3 0,0 0-4 15,0 0-2-15,0 0-1 0,0 0-4 16,0 0-4-16,0 0 3 15,0 0 0-15,0 0-1 0,-2 0-3 16,2 0-5-16,0 0-2 0,0 0-4 16,0 0 0-16,0 0 1 0,0 0-3 15,0 0 2-15,0 0 1 16,0 0-3-16,0 0 2 0,0-2-1 16,0 2 0-16,0 0 0 0,0 0 1 15,0 0-1-15,0 1-1 0,0-1 1 16,0 0-17-16,0 0-1 0,-2-3-19 15,-1 1-46-15,1-3-72 16,0-2-91-16,0-1-193 0,-3-1-414 16</inkml:trace>
  <inkml:trace contextRef="#ctx0" brushRef="#br0" timeOffset="14948.61">5871 12084 142 0,'0'0'0'16,"0"0"108"-16,0 0-83 0,0 0-15 15,0 0-5-15,0 0-7 16,0 0-14-16,0 0-78 0</inkml:trace>
  <inkml:trace contextRef="#ctx0" brushRef="#br0" timeOffset="19999.93">6135 4778 213 0,'0'0'0'0,"0"0"92"0,0 0-54 0,0 0-8 15,0 0-5-15,0 0-6 16,0 0-6-16,0 0-5 0,-6-1-6 16,6 1 1-16,0 0 0 0,-2 0 1 15,2 1 0-15,0-1-1 0,0 0 2 16,0 0 1-16,0 0 5 0,0 2-7 15,-1 0-4-15,1 2 0 16,0-2 0-16,0-1-47 0,0 3-2 16,0-4-24-16,0 2-11 0,0-1 4 15,0-1 11-15,0 0 2 0</inkml:trace>
  <inkml:trace contextRef="#ctx0" brushRef="#br0" timeOffset="22582.3">9570 4905 791 0,'0'0'0'0,"0"0"282"0,0 0-142 16,0 0-38-16,0 0 12 0,-4 1-23 15,4-1 2-15,0 0-12 0,0 0-38 16,0 0-9-16,0 0 3 0,4 0-13 16,3 0-12-16,0 0 3 15,7 0 11-15,-3 0 0 0,5 0-2 16,5 0-3-16,2-1-1 0,5 1 1 15,0 0-4-15,6-1-3 0,3-3 0 16,4 2-9-16,5-4-5 0,3-1 0 16,-1 2 0-16,3-4 0 0,2 2 0 15,2 2 0-15,-7 1 0 16,5 1 0-16,-7 3 0 0,4 0 0 16,-4 0 0-16,3 0 0 0,-5-2 0 15,-3 4 0-15,0-2 0 0,-2 0 0 16,0 0 0-16,-2-4 0 0,0 2 0 15,0-4 0-15,-3 2 0 16,-4 0 0-16,2 2 0 0,-8 1 0 16,-4 1 0-16,-4 0 0 0,-4 0 0 15,-5 0 0-15,-7 0 0 0,2 0 0 16,-2 0 0-16,0 0 0 0,0 0 0 16,0 0 0-16,0 0 0 15,0 0 0-15,-2 0 0 0,2 0 0 16,-5 0 0-16,-4 0 0 0,4 1 0 15,-9 1-156-15,6 5-50 0,-6-4-251 16,4 0-435-16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3T16:54:42.3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3985 9357 434 0,'0'0'0'0,"0"0"198"0,0 0-35 16,0 0-67-16,0 0 13 0,0 0-13 16,0 0-3-16,0 0-2 0,-9 6-19 15,9-6-8-15,0 0-6 16,0 0-2-16,-1-2-4 0,-1 1-4 15,0-3-15-15,-3-2-7 0,5 3-6 16,0-2-5-16,0 2-10 0,0-1-7 16,0-5 4-16,3 2 3 0,4 0-7 15,-1 0 4-15,3-1 4 16,1 4-3-16,1-1 2 0,-2 2 3 16,5 1-4-16,-4 0 7 0,1 2-8 15,-2 0-4-15,-2 1 2 0,0 3 1 16,2 2-8-16,-6 1 12 0,1 1-5 15,-2 3-2-15,-2 0 2 0,0 2-1 16,0 5 0-16,-6 1 8 16,-4 4-3-16,1 3-5 0,-5-5 0 15,1 2 6-15,1-1-6 0,0-3 0 16,-1-3 5-16,3-5-4 0,-3 0 4 16,8-4-2-16,0-1-2 15,1-2 7-15,2-3-3 0,-1-1 0 16,3 0 5-16,0 0-4 0,0 0-5 15,0 0 3-15,0 0-3 0,3 0-2 16,6 0-11-16,2 0 15 0,1 0 4 16,6 0 1-16,0-2-2 0,1-3-5 15,2-2 7-15,-1 3-2 0,1-3-4 16,-2 0 6-16,-3 3-2 16,-3-1-6-16,-6 3 0 0,-2 1 6 15,-1-2-7-15,-4 3 1 0,0 0-2 16,0 0-31-16,0 0 6 0,1 0-7 15,1 0-37-15,-2 0-19 0,0 0-27 16,2 2-47-16,-2-2-13 16,0-2-67-16,2-4-149 0</inkml:trace>
  <inkml:trace contextRef="#ctx0" brushRef="#br0" timeOffset="652.41">4251 9278 902 0,'0'0'0'0,"0"0"307"0,0 0-202 0,0 0-15 16,0 0-24-16,0 0-5 16,0 0-8-16,0 0-22 0,0 0-11 15,-36 67 6-15,36-47 0 0,0 0-1 16,0 3-9-16,0-3-3 0,6-1 0 15,1-1-6-15,-2-1 3 16,6-4-4-16,-3 0-4 0,5-3 6 16,-3-2-4-16,6-1-3 0,0-3 3 15,2-2 2-15,-2-1-8 0,0-1 4 16,-2 0 4-16,-2-2-8 0,-1-3 4 16,-2-7 7-16,1-2-3 15,-1-6 6-15,-2-2-5 0,4 0-4 16,-8-2 6-16,-1 1-4 0,-2 2 6 15,-3-5 10-15,-10 2-4 0,4 3-1 16,-5 3 1-16,-2 3 0 0,6 7-9 16,-8 2-2-16,0 4-2 0,-3 2-3 15,0 1 2-15,1 7-2 0,3 3-2 16,3 1-3-16,-2-2 3 16,10 1-3-16,3-4 6 0,1-1-4 15,0-3-5-15,2-2 6 0,0 0-4 16,0 1-4-16,0-2 7 0,0 0 2 15,0 0 0-15,0 0-5 16,0 0 3-16,2 1-1 0,-2-1 5 16,2 2 3-16,1-1-7 0,-3-1 4 15,2 1-1-15,-2 1-1 0,0-1 0 16,0 1 3-16,2-1-5 0,-2 0 4 16,2-1-2-16,-2 0-2 15,0 0 4-15,0 0 1 0,0 0-4 16,0 0 2-16,0 0 0 0,0 0-1 15,0 0-7-15,0 0 0 0,0 0-26 16,0 0-11-16,0 0-24 0,0 0-96 16,2 0-12-16,-2-3-76 0,0 2-399 15</inkml:trace>
  <inkml:trace contextRef="#ctx0" brushRef="#br0" timeOffset="1788.95">3145 11035 442 0,'0'0'0'0,"0"0"210"16,0 0-131-16,0 0 23 0,0 0-13 16,0 0-12-16,0 0 1 15,0 0-14-15,-12-3-6 0,12 3 0 16,0 0-7-16,0-1-3 0,0 1 3 15,0-1-8-15,0-1 0 0,5-1-10 16,-1-2-8-16,1-1-1 0,0 3-6 16,6-1-8-16,-4 1-2 0,7 3-6 15,-2 0 7-15,-3 0-7 0,4 0-4 16,-5 1 1-16,1 5 1 16,-2 0-5-16,-3 2 7 0,-1 2-3 15,1 1-1-15,-4-1 4 0,0 5 16 16,-5 0-15-16,-2 1 15 0,-4 0-12 15,2-3 8-15,-5-1 5 16,5-5 1-16,-1 0 0 0,4-6-1 16,1 2-5-16,3 0-2 0,-3-3 1 15,5 0-5-15,0 0-6 0,0 0-4 16,0 0-12-16,0-2-5 0,7 1 10 16,2 0-4-16,5-2 20 15,2 2-3-15,3-1 0 0,1 2-6 16,-1 1 3-16,-5 2-1 0,1 3 0 15,-5-1-11-15,-3 4 6 0,-5-2 0 16,2 5 8-16,-4 2 3 0,-2 0 4 16,-5 2 8-16,-6-4 1 0,3 2-9 15,-4-2 3-15,-4 0-8 0,0-3 0 16,-1 0 0-16,-1-3 0 16,4-3-4-16,-1 0 4 0,6-3-9 15,-1 0-1-15,6-2 1 0,3 1-2 16,-3 1-6-16,6 0 1 0,0 0-4 15,4 0-15-15,-2-1 1 16,0 1-14-16,3-2-32 0,0-2 33 16,8 2-13-16,-1-7-55 0,-3 2-27 15,1 0-31-15,-1-6-125 0,2 2-43 16</inkml:trace>
  <inkml:trace contextRef="#ctx0" brushRef="#br0" timeOffset="2391.17">3437 10946 590 0,'0'0'0'0,"0"0"217"0,0 0-120 0,0 0-31 15,0 0 8-15,0 0-6 16,0 0-6-16,0 0-2 0,0 0-13 16,-9 4-14-16,2 0-4 0,5 4 0 15,-3 1 5-15,1 3 4 0,-1 1-4 16,3-2-9-16,2 3-6 0,0 0-3 16,0-1-7-16,6 1-2 15,-1 0-1-15,2-3 2 0,2-1-4 16,2-3-2-16,1-3-4 0,0 2-1 15,4-5 5-15,0-1 3 0,4-1 2 16,-1-6 0-16,0-2 0 0,-3 0-8 16,0-6 2-16,-5-1 11 0,1-3-5 15,-5 0 3-15,-1-2 8 16,-3 2 7-16,-3-1 5 0,-2 0-8 16,-6 1-2-16,-1 1 9 0,-5 1-8 15,-4 6-1-15,-2 3-3 0,1 6-2 16,0 2-14-16,-4 11 0 0,1 6-2 15,3 2 2-15,-1 2 12 16,6 0-13-16,5-3 0 0,1-4 0 16,6-4 0-16,2-5-12 0,0-1-10 15,0-2-13-15,2-2 3 0,1 1 22 16,6 1-2-16,-4-2 5 0,1 0 9 16,1 0-1-16,-6-2-2 15,3 1 2-15,-2 1 0 0,-2 0-2 16,0 0-12-16,0 0-29 0,2 0-30 15,-1 0-15-15,3 0-12 0,-2 0-46 16,-1 0-41-16,3 5-51 0,-4-5-105 16</inkml:trace>
  <inkml:trace contextRef="#ctx0" brushRef="#br0" timeOffset="6868.8">4155 7528 845 0,'0'0'0'0,"0"0"264"16,0 0-164-16,0 0-61 0,0 0-6 15,0 0-2-15,0 0 7 16,0 0-9-16,-44 17 1 0,32-10 0 16,3 1 8-16,-4 1 10 0,-3 1 1 15,4 0 3-15,-4 3-12 0,-2-1-10 16,1 2 4-16,-5 1 0 0,1 1-9 15,-4 1-2-15,-1 2 2 16,1 4-9-16,-7-3-4 0,8 6 0 16,-1 2-4-16,-3-2-5 0,5 4 0 15,-2 1-3-15,-2-2 0 0,4-1 0 16,2 3 2-16,0-2-2 0,-2 1 0 16,0 1 3-16,2 2-4 15,-6 1 2-15,4 0 0 0,-2 2-1 16,-5 1 0-16,7-1 2 0,-3 0-3 15,-1-2 2-15,6-1 0 0,1-1-2 16,3-1 1-16,1 0 1 0,2 0-2 16,-4-4 2-16,4 4 0 0,0-1-1 15,1 2 0-15,1-2 1 16,-4 1-1-16,5 1 0 0,-3 0 3 16,-2-1-5-16,2 2 4 0,5 1 0 15,-5 0-3-15,4 4 2 0,-3-2 3 16,3 1-6-16,1 0 4 0,-2-2 3 15,6 2-7-15,-6 0 4 16,1 1 1-16,2 0-4 0,-2-1 2 16,5 2 3-16,-1 1-7 0,-3-1 6 15,6 1 1-15,-1 0-5 0,-3-2 2 16,6 1 1-16,1-2-2 0,0-1 0 16,0 2 2-16,-2-5-3 15,0 0 2-15,2-2-2 0,0-5-14 16,-2-4 1-16,2-6-24 0,0-6-66 15,0-9-70-15,0-4-89 0,0-9-382 16</inkml:trace>
  <inkml:trace contextRef="#ctx0" brushRef="#br0" timeOffset="7862.33">2558 10664 846 0,'0'0'0'0,"0"0"258"0,0 0-170 0,0 0-33 16,0 0-17-16,0 0-9 16,0 0 1-16,0 0 3 0,0 0-2 15,-9-10 13-15,7 10 2 0,-3 0-1 16,-2 0-13-16,0 2-7 0,-7 4-9 15,5 4 3-15,-7 4 7 16,-4 1-3-16,1 6-1 0,-2 1-1 0,-2 1-1 16,-4-1 0-16,2 3 1 15,2 1 0-15,-3-2-2 0,1 1-5 16,2 0-6-16,4 1-7 0,-1-1 2 16,4-1 0-16,4 1-6 15,-2-2 5-15,0 1-1 0,5 1-2 16,-4-1 0-16,-1 3 1 0,4 0 0 15,-5-1 0-15,3 3 2 0,1-4-3 16,-1 1 2-16,1 3 2 0,-3-3-5 16,2 2 4-16,0-1 3 0,1-2-7 15,6 3 4-15,-8-2 4 16,6 2-6-16,-3 2 0 0,2-1 10 16,0-1-13-16,-1 2 6 0,3 1 3 15,-2-1-8-15,2 1 4 0,3-4 4 16,-4 3-8-16,3-3 3 0,2 3-1 15,1 0 0-15,1 1-1 16,-2 1 3-16,-2-1-4 0,4 4 4 16,-3 1 0-16,-3-1-4 0,3 2 3 15,-1 0 1-15,3-1-4 0,-3 4 4 16,4-4-3-16,-2-1 0 0,2 1 2 16,-3-10-1-16,1 3 0 0,0-6-1 15,0-4 3-15,2-2-4 16,0-6-4-16,0-6-8 0,0-5-23 15,2 0-13-15,5-6-52 0,0-14-87 16,6-8-36-16,-6-6-278 0</inkml:trace>
  <inkml:trace contextRef="#ctx0" brushRef="#br0" timeOffset="9566.42">2349 8607 1120 0,'0'0'0'0,"0"0"335"0,0 0-256 15,0 0-40-15,0 0 9 0,0 0 19 16,60-33-18-16,-39 26-10 0,1 4-7 16,-1 1-12-16,-2 2-10 15,-3 0-4-15,0 5-4 0,-7 2-4 16,-2 2-4-16,-5 7 3 0,-2 7-2 15,-9 7 10-15,-3 1 18 0,-6 3-17 16,-3-2 3-16,-4-4-6 0,2-3-2 16,0-3 7-16,2-6-4 0,3-5-4 15,2-2 0-15,9-5 16 16,4-2-8-16,-3-2 7 0,6 0-5 16,0 0-7-16,4-3 2 0,-1 3-8 15,3-3 2-15,10 0 2 0,1 3 13 16,4 0-14-16,2 0 0 0,0 4 8 15,-3 2-8-15,-1 1 0 16,-3 0 2-16,-5 0-2 0,-2-1-1 16,-6-1 0-16,-1-2 0 0,5-1 2 15,-7-2-2-15,0 0-18 0,0 0-9 16,0 0-23-16,0-1-65 0,0-1-78 16,-5-4-69-16,-2 4-416 15</inkml:trace>
  <inkml:trace contextRef="#ctx0" brushRef="#br0" timeOffset="9955.79">2153 9307 1283 0,'0'0'0'0,"0"0"342"0,0 0-273 15,-29 64-24-15,29-47-9 0,0-2-8 16,11-1-7-16,0-1-5 0,6-3-2 16,3-5-6-16,-1-3-5 15,3-2 7-15,-5-4-7 0,-1-8-1 16,-4-1 6-16,-3-6 1 0,0-2-1 15,-4 3-1-15,-5 0-3 0,0 2-2 16,-3 3 8-16,-9 1-3 0,-4 0-7 16,-2 4 0-16,0 3 2 0,2 5-16 15,0 0 2-15,2 8-6 16,2 2-23-16,5 3-19 0,0 2-39 16,5 1-97-16,2 0-25 0,0-1-124 15,2 0-400-15</inkml:trace>
  <inkml:trace contextRef="#ctx0" brushRef="#br0" timeOffset="10288.34">2024 9817 1016 0,'0'0'0'0,"0"0"327"16,0 0-209-16,-20 61-61 0,20-50-23 15,4-7-5-15,10-1-5 0,2-3-5 16,3-2 6-16,1-8-2 16,-3-8-10-16,1-6 0 0,-9 0-1 15,5-4-6-15,-9 3 3 0,-5 5-5 16,2 3 1-16,-4 2 26 0,-6 7 6 15,-8 0-7-15,-2 8-8 16,-5 2-27-16,-4 12 2 0,3 9-4 16,4 4-60-16,6 2-96 0,5-3-116 15,-1-9-442-15</inkml:trace>
  <inkml:trace contextRef="#ctx0" brushRef="#br0" timeOffset="11003.2">1521 10918 1175 0,'0'0'0'0,"0"0"122"0,0 0-49 0,0 0-29 0,0 0-25 16,60 0-5-16,-44-1 2 0,0 1-1 15,-7 0-5-15,0 5-3 16,-6 2-3-16,-1 3 10 0,-2 1 20 16,-3 5 3-16,-8 4 4 0,-7 1-8 15,6 1 2-15,-6-2 2 0,2-5-4 16,6-6 3-16,-3-3 1 0,10-4-10 16,3-2-9-16,0 0-5 0,0 0-9 15,5-3-8-15,-1-1-22 16,8-1 28-16,-1 1 4 0,3 0-3 15,5 4-2-15,-1 0-2 0,0 0-7 16,-1 5 9-16,1 4-2 0,-7 3-12 16,-6 3 7-16,2 1 4 0,-7-1 1 15,-2 5 2-15,-5-1 12 16,-5 2-10-16,-2 2 2 0,-4 2-5 16,-3-2 0-16,1-2 0 0,-10-5 7 15,2-3-5-15,-6-9-3 0,4-4-13 16,-3-9-43-16,1-14-26 0,4-9-55 15,-3-10-71-15,12 1-93 16,7 3-245-16</inkml:trace>
  <inkml:trace contextRef="#ctx0" brushRef="#br0" timeOffset="16688.68">18351 6506 563 0,'0'0'0'0,"0"0"305"16,0 0-188-16,0 0 6 15,0 0-17-15,0 0-13 0,0 0-3 16,0 0-22-16,8-13-15 0,-2 6 10 16,3-1-1-16,1 6-20 0,-3 1-15 15,6 1 6-15,3 1-8 0,-1 2 6 16,5 2-3-16,1-1-3 16,0 2 2-16,4 3-6 0,0 0-4 15,1-1-5-15,-1-1 2 0,2-5-4 16,1 0-3-16,-3-2 6 0,7 0-7 15,-8-3-6-15,10-5 0 0,-9-5 8 16,3 0-10-16,-1 3 4 16,-4-2 2-16,5 6-5 0,-7 1 2 15,2 4-1-15,-5 1-3 0,5 1 6 16,-4 8-1-16,2 4-2 0,1 0 0 16,-3 3 3-16,1-3-4 15,-1 1 2-15,-1-6 4 0,1-5-4 0,2-3 6 16,-1 0-6-16,3-9-1 15,0-5 0-15,-2-2 5 0,2-1-5 16,-2 1 0-16,1 5 2 0,-3 2-4 16,0 4 1-16,1 2 2 0,-2 3-2 15,1 0 1-15,1 4-2 16,-1-2-2-16,0 0 0 0,3-1-13 16,1-4-20-16,5-6-21 0,-3-5-97 15,5-6-192-15,-4-2-237 0</inkml:trace>
  <inkml:trace contextRef="#ctx0" brushRef="#br0" timeOffset="17718.72">20905 6576 835 0,'0'0'0'0,"0"0"272"15,0 0-142-15,0 0-44 0,0 0-10 16,0 0 12-16,0 0-10 0,0 0-3 15,49 17-4-15,-27-13-30 16,2-1-12-16,3-3 1 0,1 0 5 16,4 0-9-16,-4-6-7 0,6 1 2 15,-6 0-7-15,2 0-6 0,-3 2 2 16,1-1-3-16,-5 0-3 0,2 3 6 16,3 1-7-16,-5 0-4 15,4 0 2-15,-3 0 10 0,1 1-8 16,0 1 7-16,-2-1-4 0,-2 1-4 15,2-2 8-15,-3 3-8 0,3-2 1 16,-2 5 5-16,0-1-5 0,4 1-4 16,-2 0 2-16,3 0 6 0,3-2-7 15,-1-2 0-15,2 0 7 16,0-3-8-16,0 1 2 0,2 0 1 16,-5 0-2-16,1-4 0 0,-2 1 2 15,3-6-4-15,-3 0-6 0,6-4-9 16,-2-4-32-16,2-6-35 0,2-6-184 15,-3-7-453-15</inkml:trace>
  <inkml:trace contextRef="#ctx0" brushRef="#br0" timeOffset="20923.03">4447 9856 293 0,'0'0'0'0,"0"0"0"16,0 0-95-16</inkml:trace>
  <inkml:trace contextRef="#ctx0" brushRef="#br0" timeOffset="29532.85">5432 8269 412 0,'0'0'0'0,"0"0"78"0,0 0-73 15,0 0 124-15,0 0-105 16,0 0 10-16,0 0-17 0,0 0-10 16,4 0-6-16,-4 0-2 0,3 0-43 15,-1 0-1-15,3 0-24 0,-5 0-20 16,0 0-23-16,0 0-170 0</inkml:trace>
  <inkml:trace contextRef="#ctx0" brushRef="#br0" timeOffset="30204.32">5059 7570 760 0,'0'0'0'0,"0"0"267"0,0 0-165 0,0 0-39 0,0 0-7 16,0 0 17-16,0 0 11 15,0 0 1-15,0 0-24 0,46-1-10 16,-32 1-6-16,0 0-2 0,-1 5-9 15,3 2-6-15,-2 3 3 16,2 3-9-16,0 3-4 0,1-2 5 16,-1 5-9-16,4 0-1 0,-1 2 3 15,1 3-7-15,-3-1-6 0,8 3 4 16,-2 1 0-16,0 1-8 0,2-1 2 16,-4 4 5-16,0-6-9 15,4 4 6-15,-2 0-3 0,-2-1 0 16,2 4 0-16,-3-2 2 0,-1 3-2 15,-1-1-2-15,-6 2 4 0,4 5-4 16,-3 0 4-16,-3 1-1 0,3 2-1 16,-6 0 0-16,1-2 1 0,-4 5-5 15,1-3 8-15,-5 0-5 16,-1-2-10-16,-5-5-2 0,-1-8-23 16,0-6-69-16,0-6-48 0,-2-10-92 15,2-5-342-15</inkml:trace>
  <inkml:trace contextRef="#ctx0" brushRef="#br0" timeOffset="31028.7">6184 9307 659 0,'0'0'0'0,"0"0"293"0,0 0-180 15,0 0-14-15,0 0-20 16,0 0-4-16,0 0-3 0,0 0-16 16,0 0-17-16,2-5-7 0,5 4 7 15,2 1 5-15,-2 0-3 0,7 0-3 16,-2 4-7-16,4 3 1 0,4 2-6 16,-4 0-4-16,3 5-2 15,1 2-2-15,1-1-4 0,-2 2-4 16,6 2 1-16,-2 0-3 0,-2 0-5 15,2 1 4-15,2 1-1 0,-4-1-8 16,6 3 4-16,-4-2 5 0,-4 1-9 16,2 3 4-16,1-1 4 0,-1 1-8 15,-2 1 4-15,1-3 6 16,-4 3-9-16,1 0 2 0,1 2 6 16,-6-2-8-16,3 4 2 0,-3-3 3 15,-1 4-5-15,-1 0 2 0,-1 1 4 16,2 2-8-16,-4 0 6 0,0 3-1 15,-4 1-3-15,-1 2 2 16,-2 3-1-16,0-1-2 0,-2 4 4 16,-5-3-4-16,-2-4-25 0,-3-5 5 15,0-10-41-15,-2-11-86 0,-2-7-62 16,0-6-153-16</inkml:trace>
  <inkml:trace contextRef="#ctx0" brushRef="#br0" timeOffset="32183.85">2629 9249 331 0,'0'0'0'0,"0"0"96"0,0 0-68 16,0 0-19-16,0 0-6 0,0 0-1 15,0 0 6-15,0 0-5 0,0 0-3 16,-2 0 0-16,2 0 2 0,0 0-2 16,0 1 0-16,-2 0 8 0,2-1-7 15,0 1 1-15,0-1 0 16,0 1-4-16,0 2-46 0,0-3-48 16</inkml:trace>
  <inkml:trace contextRef="#ctx0" brushRef="#br0" timeOffset="33062.12">6012 7867 1101 0,'0'0'0'0,"0"0"295"0,0 0-179 15,0 0-60-15,-3-68-28 0,5 61-3 16,3-3-5-16,6 5-14 0,3 3-8 16,2 2 4-16,-2-1 1 0,2 8-3 15,-4 4-5-15,-1 1 4 0,-6 4 1 16,-1 2 0-16,-4 3 17 0,0 2 0 16,-9 1 8-16,-2 3-3 15,-1-2 0-15,-4 3 5 0,3-4-4 16,3-3 1-16,-3-7-4 0,12-6-6 15,1-3-7-15,0-2-2 16,1-2-10-16,7-1-14 0,6 0 24 16,-2-3 2-16,6-4-2 0,1-3 8 15,2 0-11-15,-3-1-4 0,-2 5-24 16,-4 0-20-16,-3 6-33 0,-2 0-22 16,-3 6-91-16,-2 4-67 15,-2 4-79-15,0 0-229 0</inkml:trace>
  <inkml:trace contextRef="#ctx0" brushRef="#br0" timeOffset="33379.67">6228 8256 921 0,'0'0'0'0,"0"0"281"16,0 0-141-16,-1 59-60 0,1-43-3 15,7-4 4-15,0-2-22 16,3-4-20-16,1-1-7 0,1-2-4 16,1-3-10-16,-1-1-2 0,-1-6 0 15,-3-3-5-15,-2-2-1 0,-4-5 5 16,1 1-8-16,-3 2-4 0,-3 0 6 16,-5 3-4-16,-4 0-3 15,0 3 6-15,-2 2-9 0,1 4-5 16,3 2 8-16,-1 2-4 0,6 5-19 15,-2 0 0-15,1 4-23 0,6-1-29 16,0 2-24-16,7 0-44 0,4 1-72 16,-4 1-106-16,2 2-225 0</inkml:trace>
  <inkml:trace contextRef="#ctx0" brushRef="#br0" timeOffset="33671.69">6338 8671 1064 0,'0'0'0'0,"0"0"299"15,0 0-183-15,0 0-38 0,0 0-10 16,0 0-22-16,0 0-5 0,69 42-9 16,-57-48-16-16,-1-6-5 15,-6-1 2-15,1 1-6 0,-6-5-1 16,0 1 4-16,-4-2-6 0,-7 0 6 15,1 5 11-15,-8 0-8 0,2 7-4 16,0 2-1-16,-1 4-10 0,4 2-3 16,1 6 3-16,5 5-37 0,1 0-48 15,6 1-36-15,0-1-86 16,7-1-257-16</inkml:trace>
  <inkml:trace contextRef="#ctx0" brushRef="#br0" timeOffset="34199.58">6842 9237 1217 0,'0'0'0'0,"0"0"293"0,0 0-214 16,0 0-43-16,0 0-13 0,69-36-12 15,-48 34-7-15,-3 2 5 16,0 4-9-16,-9 8 0 0,-4 4-7 16,-2 0-1-16,-3 3 3 0,-5 2 10 15,-4 2 5-15,-1-2-8 0,-1 2 14 16,0-5 5-16,3-2 25 0,6-5 7 16,-4-7-12-16,6 0-16 15,4-4-14-15,1-4-12 0,11-4 2 16,-3-5 20-16,4 0-17 0,1 4-2 15,3 3 2-15,-1 6-2 0,3 0 8 16,0 7 1-16,-4 10 0 0,-3 1 2 16,-7 8 0-16,-7 5-6 0,-2 3-2 15,-15 0 4-15,-4 1-9 16,-6-1 0-16,-5-3-59 0,-2-5-31 16,1-3-132-16,2-4-47 0,3-5-175 15</inkml:trace>
  <inkml:trace contextRef="#ctx0" brushRef="#br0" timeOffset="45270.71">7160 12632 342 0,'0'0'0'0,"0"0"240"0,-3 0-121 16,3 0 24-16,0 0-37 0,0 0-21 15,0 0-1-15,-2 0-9 16,2 0-25-16,0 0-3 0,0 0 0 16,0 0-6-16,0 0-1 0,0 0-9 15,0 0 2-15,0 0 7 0,2 0 9 16,1 0 2-16,-1 0-3 0,0 0-7 16,3 2-7-16,1 1-6 15,1-1 1-15,3 1-10 0,3-2-4 16,3 3 4-16,3-4-7 0,4-1-3 15,4-3 7-15,4-4-10 0,5-3-3 16,3-5 2-16,3-3-2 0,-1-1-4 16,0-4 2-16,-3-1 5 0,-4 3-7 15,-2-2 2-15,-7 3 1 16,-6 3-2-16,-5 2 4 0,-7 4-3 16,-1 2-1-16,-3 3 0 0,3 0 3 15,-5-1-6-15,1 5-11 0,0-1-14 16,-2 1-28-16,0 3-4 0,0-2-26 15,-4 2-68-15,1 0 9 16,-4 0-29-16,-2 4-62 0,0-1 12 16,2-1-70-16</inkml:trace>
  <inkml:trace contextRef="#ctx0" brushRef="#br0" timeOffset="45615.69">7638 12319 916 0,'0'0'0'0,"0"0"360"16,0 0-247-16,0 0-22 0,0 0-15 16,0 0-14-16,0 0-12 0,0 0-12 15,0 0-13-15,58 15-6 16,-42-15-5-16,2 0-3 0,-4 0-2 16,-3 0-4-16,1 0 1 0,-5-1-3 15,-1 1 0-15,-5 0 3 0,-1 0 2 16,0 0 2-16,0 0 2 0,0 0-2 15,0-1-1-15,0 1 1 16,0 0-4-16,0 0-1 0,0 0 2 16,0 0-4-16,0 0-2 0,-5 0 0 15,5 0-1-15,-2 5 0 0,-1 1-5 16,-3 8 5-16,3 1 0 0,-4 5 4 16,3 5-3-16,-1-1-2 0,1-1 2 15,-4-2-2-15,2-5-65 16,1-2-18-16,-2-4-73 0,3-5-122 15,-1-5-181-15</inkml:trace>
  <inkml:trace contextRef="#ctx0" brushRef="#br0" timeOffset="46254.48">8087 12015 804 0,'0'0'0'0,"0"0"337"0,0 0-224 0,0 0-33 15,0 0-1-15,0 0-7 0,0 0-13 16,-60 79 2-16,51-53-31 16,6 4-15-16,-1 5-6 0,1 5 5 15,1 2 0-15,2 5 12 0,0-2 5 16,5-4-10-16,1-7 4 0,4-7-4 16,4-9-15-16,1-3-2 0,0-8 1 15,5-2-4-15,-1-4-2 16,1-2 2-16,-1-11 4 0,1-3-8 15,-10-7-13-15,3-2-1 0,-1 1 1 16,-7-2 11-16,1 2 1 0,-4 1 0 16,-2 1 8-16,-4 5-3 0,-3-1-2 15,-7 3 2-15,0 8 4 16,-6 6-3-16,-3 2 8 0,2 16-8 16,-2 5 0-16,3 3 1 0,5 1-3 15,2-3 0-15,6-1-27 0,4-5-23 16,3-4-64-16,1-3-8 0,6-3-26 15,4-6-79-15,1-2-59 16,3-1-107-16</inkml:trace>
  <inkml:trace contextRef="#ctx0" brushRef="#br0" timeOffset="46677.58">8335 12172 690 0,'0'0'0'0,"0"0"246"0,0 0-136 0,0 0-14 15,0 0-33-15,0 0-20 16,0 0 6-16,0 0-10 0,0 0-16 16,-19-4-7-16,13 13 2 0,5-3 7 15,-3 4 14-15,0 1-5 0,-1 0-3 16,0 2 4-16,1-1 6 0,3-1-6 15,1 3 4-15,-4 0-4 16,4 1-6-16,0 2-1 0,0 2-7 16,4 1-6-16,-1-3 3 0,6 1 3 15,0-2-5-15,1-5-3 0,3 0-3 16,1-6-7-16,4 0-2 0,-1-4 6 16,3-1-4-16,-3-1-4 0,-1-9 2 15,2-4 6-15,-6-4-8 0,4-4 2 16,-7-1 5-16,0 0-6 15,-5 0 6-15,-4-3-1 0,-2 0-3 16,-9 0 4-16,-1 3-7 0,-8 6 0 16,-4 8-4-16,2 8-13 0,-2 4-40 15,2 13-65-15,3 0-149 16,1 0-341-16</inkml:trace>
  <inkml:trace contextRef="#ctx0" brushRef="#br0" timeOffset="53827.52">22369 4871 768 0,'-5'0'0'0,"2"0"269"16,3 0-139-16,-4 0-31 16,4 0 14-16,0 0-1 0,0 0-27 15,0 0-16-15,0 0-7 0,7 0-6 16,2 0-3-16,3-1-1 0,4 1-13 16,-2 0-9-16,6-2-7 0,3 2 2 15,5-1-1-15,2 1-5 16,4 0 0-16,5 3-19 0,5-3 0 15,6 3 0-15,6-2 0 0,3 0 0 16,2 1 0-16,7 0 0 0,-6-1 0 16,1 0 0-16,1 0 0 0,-4-1 0 15,2 0 0-15,-2 0 0 16,0 2 0-16,-1-1 0 0,-1-2 0 16,0 1 0-16,-1 0 0 0,0-2 0 15,1 0 0-15,-3-5 0 0,-2 0 0 16,-2-1 0-16,-5 2 0 0,-2-1 0 15,-3-2 0-15,-2 3 0 16,-5 1 0-16,-6 1 0 0,-3 1 0 16,-4 2 0-16,0 0 0 0,-5 1 0 15,-5 0 0-15,-3 0 0 0,-4 0 0 16,0 0 0-16,-3 1 0 0,-1-1 0 16,-3 1 0-16,-6 2 0 15,-3-3 0-15,-3 1-159 0,-1-1-190 16,1-4-226-16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3T17:01:17.98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2089 13871 338 0,'0'0'0'0,"0"0"100"15,0 0-1-15,0 0 13 0,0 0-42 16,0 0 18-16,0 0 20 0,0 0-36 16,-9-20 4-16,7 19 15 0,2 1-18 15,-1 0-9-15,1 0 11 16,0 0-24-16,0 0-14 0,0 0-12 15,0 0-7-15,1 3-2 0,3 2 5 16,3 5 30-16,5 2-4 0,3 6 3 16,2 3 18-16,5 3-43 0,2 1 4 15,6-4-4-15,0-1-12 0,8-1-5 16,-1-2 4-16,2-1-2 16,0-1 2-16,1-1-2 0,-1-2-1 15,2 2-3-15,1 0 4 0,3-3-1 16,-3 0-5-16,0 1 1 0,1-3-2 15,5 4-1-15,-1-3 3 0,6 1-1 16,2 2-3-16,-5-1 3 16,3-3-2-16,5-2-3 0,4-2 2 15,9-5 2-15,3-3 21 0,2-5 3 16,-7-4-23-16,0 2-4 0,-3-2 0 16,-8 2 18-16,-3 0-22 0,-7 0 8 15,-11 0-8-15,-5-3-64 16,1 3 16-16,-4-6-170 0,-1-4-113 15,-2-1-244-15</inkml:trace>
  <inkml:trace contextRef="#ctx0" brushRef="#br0" timeOffset="780.7">4856 14016 853 0,'0'0'0'0,"0"0"193"0,0 0-44 0,0 0-41 16,0 0-2-16,0 0-38 15,0 0-12-15,0 0-17 0,8 11-14 16,1-4 23-16,11 2 24 0,-3 0-25 16,8 1-5-16,0-1 4 15,2 0-11-15,4 2-8 0,-1-2-2 16,8-1 1-16,0-1-4 0,0-3 1 15,-3 2-5-15,4-1-14 0,-4 1 0 16,4 1 4-16,0-2-5 0,0 1-3 16,4 0 0-16,-1 0 0 0,0-3 0 15,1 1 0-15,-2 2 0 0,-4-2 0 16,0 1 0-16,2-2 0 16,-2 4 0-16,4-2 0 0,-2 0 0 15,1 2 0-15,1-2 0 0,-2-1 0 16,0-2 0-16,-4-1 0 0,4-1 0 15,-4 0 0-15,3-1 0 0,-3-1 0 16,0-2 0-16,1 0 0 16,-3-4 0-16,4 3 0 0,2-2 0 15,0-2 0-15,5-2 0 0,6-1 0 16,-2-4 0-16,8-2 0 0,3 0 0 16,6-3 0-16,4-1 0 0,4 0 0 15,3-1 0-15,-4-3 0 16,1 1 0-16,-2 2 0 0,-2-2 0 15,-2 0 0-15,-4 0 0 0,-2 0 0 16,-3 1 0-16,-9-2-293 0,-6-2-257 16</inkml:trace>
  <inkml:trace contextRef="#ctx0" brushRef="#br0" timeOffset="14263.54">10442 7936 863 0,'0'0'0'0,"0"0"303"15,0 0-186-15,0 0-8 16,-11 61-23-16,9-34-10 0,2 0-4 16,0 2-26-16,2 3-17 0,2-1-7 15,-1-2-11-15,1-5-7 0,3-5-2 16,-2-5-4-16,-3-7-7 0,0-1-19 15,-1-3-38-15,1-3-3 16,-2-2-11-16,0-8-41 0,0-2-24 16,-3-6-41-16,1-4-35 0,-5-2 46 15,-2-4 13-15,4-4 1 0,-2 0 24 16,-2 1 144-16,7 3 98 0,0 4 45 16,2 5 2-16,2 5 31 0,2 1-1 15,6 6-14-15,-1-1 20 0,7 5-56 16,0-1-35-16,2 3-22 15,5 1-24-15,-2 0-19 0,4 0-8 16,-1 1-12-16,-2 0-6 0,-8 0-7 16,-5 3 1-16,-6 2 0 0,-3 1-22 15,-2 5 13-15,-12 0 18 0,-5 8-4 16,-4 1-1-16,-2 1 1 16,2-3-5-16,0-5 0 0,11-3 22 15,-1-3-3-15,11-5-2 0,2-1-10 16,4-2-14-16,12-5 7 0,2-2-1 15,3-1-15-15,9 3-2 16,-4-1-2-16,3 6-13 0,1 1-1 16,-4 8 3-16,1-1 4 0,-9 5 16 15,-10 5 5-15,-6 2-2 0,-2 4 16 16,-10-2 19-16,-8 0 8 0,-10-1-5 16,1-1-8-16,-7-1-16 0,1-4 0 15,1-6-5-15,0-6-2 0,9-3-42 16,5-12-5-16,4-6-50 0,9-3-43 15,5-5-70-15,0-2-185 16,12-1-101-16</inkml:trace>
  <inkml:trace contextRef="#ctx0" brushRef="#br0" timeOffset="14607.56">10688 7931 1208 0,'0'0'0'0,"0"0"281"0,70-3-175 0,-38-5-37 16,2-2-29-16,-1 1-30 0,-6 0-15 16,-6 0-46-16,-5 8-27 0,-11 0-7 15,1 1-23-15,-6 5-41 0,-14 5 33 16,-2 2-1-16,-7 0-2 0,-2 0 93 16,-2-2 27-16,6-2 17 0,2-1 26 15,3 3 14-15,7-3 9 16,4 0 3-16,-1 0 2 0,6 2 5 15,0 2-4-15,6 6-2 0,2 5-10 16,-2 3-23-16,3 4-6 0,-4 2-6 16,-2-2 3-16,5 2 1 0,-3-6-1 15,0-4-3-15,9-5-8 16,-5-6-13-16,5-4 0 0,4-6-2 16,0 0-6-16,5-6-30 0,-4-7-32 15,1 1-69-15,-6-3-60 0,-5 0-123 16,-2 1-303-16</inkml:trace>
  <inkml:trace contextRef="#ctx0" brushRef="#br0" timeOffset="14763.36">10780 8081 1023 0,'0'0'0'0,"0"0"379"0,0 0-271 16,0 0-54-16,0 0 1 0,0 0-22 15,74 17-21-15,-46-22-9 0,4-6-6 16,-5 0-51-16,-6 1-54 15,-5 1-12-15,-11 4-59 0,-5 4-122 16,0 1-102-16</inkml:trace>
  <inkml:trace contextRef="#ctx0" brushRef="#br0" timeOffset="14982.02">10300 7722 1190 0,'0'0'0'0,"0"0"322"15,0 0-229-15,73-37 1 0,-29 23-18 16,11 1-11-16,7 2-13 0,0 3-25 16,5 4-13-16,-7 4-14 0,-3 5 0 15,-13 2-29-15,-5 2-28 16,-9 2-15-16,-9 1-67 0,-10 0-98 15,1-3-103-15,-8-3-383 0</inkml:trace>
  <inkml:trace contextRef="#ctx0" brushRef="#br0" timeOffset="15308.22">11294 7857 1180 0,'0'0'0'0,"0"0"254"16,0 0-155-16,0 0-39 0,0 0-20 16,0 0-4-16,0 0-11 0,0 0-12 15,0 0-5-15,64 5-8 0,-60-14 0 16,-3 1-13-16,-1-1 4 15,0 2 8-15,-5 3 2 0,-4 1-2 16,2 3 1-16,-5 0 4 0,3 4 7 16,-3 5 3-16,1 0-3 0,2 3-10 15,9-1 0-15,-2 1-2 0,2-2-89 16,2 3-24-16,2-1-72 16,4-1-184-16,-4 0-231 0</inkml:trace>
  <inkml:trace contextRef="#ctx0" brushRef="#br0" timeOffset="15513.11">11222 8172 1179 0,'0'0'0'0,"0"0"350"15,0 0-222-15,0 0-39 0,0 0-36 16,0 0-21-16,67 35-15 0,-47-45-5 16,-6-1-8-16,-5 2-8 0,-1-1-13 15,-4 3-3-15,-2 1-1 0,-2 2 17 16,0 4 1-16,-9 0-8 15,0 2-1-15,2 5-6 0,-2-2-24 16,6-2-18-16,3-3-26 0,0 0-86 16,8-1-142-16,3-8-256 0</inkml:trace>
  <inkml:trace contextRef="#ctx0" brushRef="#br0" timeOffset="15747.3">11699 7852 1284 0,'0'0'0'0,"0"0"350"16,-60 67-257-16,50-39-30 0,-1 0-16 16,11 3-11-16,0-2-12 0,11-2-11 15,1-3-5-15,6-4-12 0,3-5 1 16,6-5-22-16,1-3-38 15,2-9-7-15,-4 1-42 0,-4-7-66 16,-3-4-76-16,-8-2-186 0</inkml:trace>
  <inkml:trace contextRef="#ctx0" brushRef="#br0" timeOffset="15949.72">11926 7800 1313 0,'0'0'0'0,"0"0"274"0,0 0-194 16,76 6-27-16,-48-8-18 0,4 2-22 16,-5-3-16-16,1-3-25 15,-12 3-58-15,-6 0-69 0,-4 0-37 16,-6 2-33-16,-6 0-98 0,-4 0 10 16</inkml:trace>
  <inkml:trace contextRef="#ctx0" brushRef="#br0" timeOffset="16103.44">11981 7817 594 0,'0'0'0'16,"0"0"294"-16,-9 60-168 0,9-29-1 16,0 7-32-16,0 2-18 0,0 2-2 15,0 0-17-15,0-6-8 0,5-7 0 16,0-6-10-16,1-11-8 16,8-5-17-16,2-7-4 0,2-2-2 15,1-10-11-15,2-3-16 0,0-1-28 16,-3 0-62-16,-5 3-33 0,-1-1-73 15,-7 2-217-15</inkml:trace>
  <inkml:trace contextRef="#ctx0" brushRef="#br0" timeOffset="16280.14">11968 8021 989 0,'0'0'0'0,"0"0"383"15,0 0-257-15,0 0-41 16,0 0-30-16,60-19-28 0,-33 5-20 15,1 1-3-15,1 1-8 0,-5-1-96 16,-4 2-48-16,-6 3-76 0,-9 2-245 16</inkml:trace>
  <inkml:trace contextRef="#ctx0" brushRef="#br0" timeOffset="16525.93">11609 7590 1294 0,'0'0'0'16,"0"0"317"-16,0 0-209 0,0 0-18 15,98-25-19-15,-49 23-17 16,13 0-14-16,5-1-15 0,6-1-16 15,-6 3-2-15,-9 0-3 0,-1 1-8 16,-20 0-22-16,-10 2-23 0,-4 3-22 16,-15-5-20-16,0 2-72 0,-1 0-90 15,-6-2-140-15</inkml:trace>
  <inkml:trace contextRef="#ctx0" brushRef="#br0" timeOffset="16984.07">12610 7818 1205 0,'0'0'0'0,"0"0"384"16,0 0-278-16,0 0-19 0,59 7-25 15,-29-6-16-15,2-2-22 0,-2 1-12 16,0 0-9-16,-4-4-6 0,-6 4-64 16,-2 0-22-16,-8 0-91 0,-3 0-17 15,-5 3-106-15,-2 1-289 0</inkml:trace>
  <inkml:trace contextRef="#ctx0" brushRef="#br0" timeOffset="17173.93">12603 8016 1224 0,'0'0'0'15,"0"0"435"-15,0 0-269 0,0 0-63 16,82-9-42-16,-43 4-23 0,-2 1-18 15,3 4-20-15,-1-2 0 16,-1 2 0-16,-7 0 0 0,-4 7 0 0,-11 0 0 16,-4 2-179-16,-8-4-94 15,-6-5-230-15</inkml:trace>
  <inkml:trace contextRef="#ctx0" brushRef="#br0" timeOffset="18669.95">6338 10153 181 0,'0'0'0'0,"0"0"86"15,0 0-51-15,0 0-10 16,0 0 3-16,0 0 16 0,0 2 10 0,0-2 6 16,0 0 32-16,0 0-4 15,0 0 20-15,0 0 3 0,-2 0-24 16,2 0-18-16,-2 0 5 0,2 0-21 16,0 0-12-16,0 0-6 0,0 0-12 15,0 0-7-15,0 0-4 0,0 0-2 16,0 0-5-16,0 0-3 15,0 1 4-15,0-1-3 0,0 0-3 16,0 0 0-16,0 0 12 0,0 0-11 16,0 0 3-16,0 0-1 0,0 0-3 15,0 0 0-15,0 0 10 0,2 0-11 16,-2 0 2-16,0 0 4 0,0 0-7 16,0 0 4-16,0 0 0 15,0 0-2-15,0 0-1 0,0 0 2 16,0 0-2-16,0 0 2 0,0 0 0 15,0 0-2-15,0 0 2 16,0 0 0-16,0 0-2 0,0 0-1 0,0 1 2 16,0-1-32-16,2 0-9 15,-2 3-28-15,2-3-28 0,5 5-18 16,-5-1-109-16,1-2-124 0</inkml:trace>
  <inkml:trace contextRef="#ctx0" brushRef="#br0" timeOffset="19403.39">7396 11899 358 0,'0'0'0'0,"0"0"113"15,0 0-72-15,0 0-4 16,0 0-1-16,0 0-11 0,0 0-4 16,0 0 6-16,0 0 0 0,2 13 5 15,-1-13 18-15,-1 2-4 0,0-1-1 16,0-1-12-16,2 0-11 0,-2 0-8 15,0 0-10-15,0 0-2 16,0 0-4-16,0 0-125 0,0-1-13 0,-3-2-90 16</inkml:trace>
  <inkml:trace contextRef="#ctx0" brushRef="#br0" timeOffset="20355.21">13268 7782 827 0,'0'0'0'0,"0"0"347"16,0 0-200-16,0 0-66 0,0 0-21 16,0 0 17-16,66-8-7 0,-31 4-9 15,2 1-7-15,-1 1-23 0,-1 2-21 16,-6 1-12-16,-5 5 4 0,-8-3-4 15,-3 3-28-15,-5-1 4 0,-6 1-23 16,-2 1-18-16,-2 0 37 0,-8-2-7 16,-8 2-55-16,-1 0-9 15,-1-3-1-15,-1-1-19 0,-2 1 43 16,0-4-5-16,-2 0-31 0,6 0 18 16,3 0 66-16,2 0 29 0,7 0 2 15,0 0 83-15,5 2 21 16,2 4-6-16,0 3-18 0,0 3 17 15,0 7-13-15,2 3-7 0,6 8-18 16,1 6-17-16,-2 6-2 0,0 2 0 16,-1 2-8-16,1 0-10 0,-2-2-17 15,-3-6 2-15,1-5-5 0,-1-8-6 16,-2-9-6-16,5-8-12 16,-3-4-27-16,2-8-6 0,-2-10-43 15,1-8-37-15,-1-6-10 0,-2-1-24 16,0-2-99-16,-5 0 98 0,-8 3-21 15</inkml:trace>
  <inkml:trace contextRef="#ctx0" brushRef="#br0" timeOffset="20496.52">13353 8057 343 0,'0'0'0'0,"0"0"359"16,0 0-128-16,0 0-79 15,0 0-32-15,0 0-35 0,0 0-30 16,0 0-11-16,0 0 0 0,55 19-9 16,-21-20-13-16,5-6-12 0,0 0-5 15,-2-1-10-15,-11 0-98 0,-3 3-29 16,-9-3-22-16,-1 1-101 15,-4 2-92-15</inkml:trace>
  <inkml:trace contextRef="#ctx0" brushRef="#br0" timeOffset="20685.72">13750 7845 1098 0,'0'0'0'0,"0"0"253"16,0 0-177-16,-39 66-16 0,26-35-5 15,3 6-12-15,-1-1-4 0,6 1-16 16,3-1-14-16,2-4 1 0,2-6-5 16,8-6-8-16,1-4 2 15,7-6-12-15,1-3-25 0,1-6-9 16,1-1-21-16,-3-6-60 0,-3-6-33 16,-6-2-60-16,-3 2-208 0</inkml:trace>
  <inkml:trace contextRef="#ctx0" brushRef="#br0" timeOffset="21040.77">13704 8052 923 0,'0'0'0'15,"0"0"240"-15,0 0-163 16,0 0-17-16,77 18-21 0,-50-19-19 0,3-4-17 16,-2-2-6-16,-8 1-39 15,-1-2-25-15,-6 1 5 0,-6 3-33 16,-7-1-6-16,0 4 46 0,-6 1 17 15,-4 0 8-15,-4 0 23 16,1 0 8-16,-1 0 10 0,7 0 9 16,0 0 5-16,2 0 14 0,3 0-4 15,-2-1-2-15,3 1 1 0,1 2-1 16,0 9-3-16,0 2 20 0,0 7-4 16,0 5 1-16,1 4 0 0,1 5-8 15,-2 1 3-15,2 0 2 0,-2-3-20 16,0-1-12-16,0-9-10 15,0-5 2-15,0-8-5 0,0-5-27 16,0-4-19-16,0-5-27 0,-5-7-113 16,1-4-38-16,-1-3-87 0</inkml:trace>
  <inkml:trace contextRef="#ctx0" brushRef="#br0" timeOffset="21351.99">13279 7554 977 0,'0'0'0'0,"0"0"296"0,0 0-206 0,0 0-46 0,0 0-9 16,0 0 26-16,0 0-1 0,96 31-17 15,-49-27-6-15,10 0-9 0,0-2-8 16,3 2 3-16,-2-1-4 0,0 3-10 16,-6 0-2-16,-10 2-4 0,-10 2-6 15,-9-1 4-15,-5-1-4 0,-8-4-15 16,-3-1 3-16,-5-1-15 16,-2-1-27-16,0-1-9 0,0 0-37 15,-2 0-98-15,-1 0-116 0,-1-1-243 16</inkml:trace>
  <inkml:trace contextRef="#ctx0" brushRef="#br0" timeOffset="21710.98">14137 7851 990 0,'0'0'0'0,"0"0"323"16,0 0-195-16,0 0-54 16,-7 63-22-16,14-60-18 0,5-2-11 15,1-1-9-15,1-4-3 0,-2-7-3 16,1 1-9-16,-4-6 2 0,-4 4-2 15,-5 0-10-15,0 2 17 0,-5 5-1 16,-3 0-7-16,-2 5 4 16,-1 0 6-16,-1 9-10 0,-1 2 4 15,5 1 0-15,-1 0-4 0,5-1-4 16,4-3-34-16,0 0-62 0,2 3-42 16,5-1-67-16,-2 1-163 0,-3 2-65 15</inkml:trace>
  <inkml:trace contextRef="#ctx0" brushRef="#br0" timeOffset="21928.06">14107 8145 1048 0,'0'0'0'15,"0"0"319"-15,0 0-219 0,0 0-20 16,0 0-30-16,0 0-19 16,0 0-18-16,69 8 2 0,-62-12-8 15,-3 0-6-15,-3 1 3 0,-1-5-2 16,-1 3-3-16,-5 3 2 0,-3 0 8 15,-1 2-11-15,-1 0 4 0,2 0-1 16,2 0-2-16,4 0-4 0,1 0-15 16,2-1-34-16,3-2-39 15,8-3-81-15,1-2-91 0,8-2-173 16</inkml:trace>
  <inkml:trace contextRef="#ctx0" brushRef="#br0" timeOffset="22197.9">14581 7792 1152 0,'0'0'0'0,"0"0"266"15,0 0-168-15,0 0-26 0,0 0-17 16,0 0-22-16,0 0-8 0,0 0-5 15,-64 34-6-15,45-2 8 0,1 6-4 16,8 2 2-16,-5 1 13 16,14 2-2-16,1-9-17 0,7-7-6 15,9-4-4-15,1-5-8 0,8-7-6 16,0-5-14-16,8-6-23 0,-1-6-12 16,0-6-31-16,2-3-85 15,-9-2-78-15,-1 2-189 0</inkml:trace>
  <inkml:trace contextRef="#ctx0" brushRef="#br0" timeOffset="22481.79">14935 7733 904 0,'0'0'0'0,"0"0"291"0,-50 68-170 0,31-34-13 16,1 5-6-16,0 1-28 15,8 2-6-15,1-1-5 0,5-5-26 16,4-7-15-16,6-5-16 0,8-6-1 16,4-6-1-16,1-3-8 0,2-4-6 15,2-4-23-15,-2-1-50 0,-1-6-16 16,-2-4-37-16,-8-2-85 15,-4-1-38-15,-5 2-119 0</inkml:trace>
  <inkml:trace contextRef="#ctx0" brushRef="#br0" timeOffset="22791.11">14859 8003 826 0,'0'0'0'15,"0"0"211"-15,0 0-135 0,60 8-35 16,-35-8-24-16,1 0-9 0,-1 0-4 15,-4-4-8-15,0 0-55 0,-5-2 0 16,-3-1-34-16,-6 2 2 0,-5-1 2 16,-2 1 20-16,-2 0 22 15,-7 3 24-15,0-1 18 0,0 1 10 16,2 1 26-16,0-1 20 0,2 2 17 16,1 0-3-16,2 0-7 0,1 2 1 15,1 5-3-15,-2 4 6 0,2 3-6 16,0 7-2-16,0 7 19 15,2 4-17-15,1 5-6 0,1 2 0 16,-1 1-9-16,-1-1-12 0,0-4-22 16,-4-6-3-16,4-7-8 0,-2-8-34 15,0-6-19-15,-4-8-45 0,1-4-155 16,-4-8-221-16</inkml:trace>
  <inkml:trace contextRef="#ctx0" brushRef="#br0" timeOffset="23090.85">14434 7560 1026 0,'0'0'0'0,"0"0"403"0,0 0-262 0,0 0-24 15,0 0-18-15,80-14-21 16,-31 14-11-16,15 0-22 0,9 1-17 16,8 3-20-16,4-3 0 0,-4 3-12 15,-8 1-76-15,-11 1-75 0,-13 5-69 16,-12-3-157-16,-10 0-258 0</inkml:trace>
  <inkml:trace contextRef="#ctx0" brushRef="#br0" timeOffset="27461.02">7840 12719 613 0,'0'0'0'0,"0"0"363"0,0 0-193 0,0 0-58 16,-7 6-30-16,12 1-23 15,0-1-12-15,8 2 0 0,-3-3 1 16,4 0-11-16,4-4-9 0,0-1 1 16,-1-2 0-16,5-6 2 0,-5-2 0 15,-1 0-5-15,-2 2-8 0,-3 1-8 16,-2 4 2-16,-6 1-4 0,5 2 1 16,-3 0-2-16,2 3 0 15,2 4-3-15,0 1 5 0,1-3 1 16,1-1-4-16,1-3 5 0,4-1-2 15,0 0-4-15,-2-3 3 0,4-3-2 16,0 1-3-16,1-2-1 0,2 0-1 16,4 0-2-16,0-2-1 15,-2 2-2-15,2 1-33 0,-4 3-6 16,2 1-32-16,-6-2-49 0,5-4-29 16,-3-2-121-16,-1-6-384 0</inkml:trace>
  <inkml:trace contextRef="#ctx0" brushRef="#br0" timeOffset="41823.74">15476 7938 407 0,'0'-2'0'16,"0"2"254"-16,0 0-133 0,-3-1 19 15,1 1-25-15,-4-1-13 0,6 0-11 16,0 1 13-16,0 0-16 0,0 0-14 16,0 0 0-16,0 0-8 15,0 0-6-15,0 0-3 0,0 1-10 16,0 0-18-16,0-1-4 0,0 0-4 16,0 0-13-16,11 0-4 0,1-1 10 15,8 1-5-15,6 0-5 0,5-1 4 16,0-3-6-16,-2-1-4 15,2 2 4-15,-8-1-2 0,-3 4-12 16,-4 0 0-16,-7 0-14 0,1 0-15 16,-6 0-2-16,-2 0-20 0,-2 2-32 15,0 1 3-15,0 3-24 0,-6 1-81 16,-1-3-32-16,-7 2-143 16</inkml:trace>
  <inkml:trace contextRef="#ctx0" brushRef="#br0" timeOffset="42243.9">15503 8090 593 0,'0'0'0'0,"0"0"277"16,0 0-165-16,0 0-22 0,0 0-9 15,0 0-15-15,0 0 8 16,0 0-14-16,0 0-9 0,-7 0 8 16,7 0-9-16,0 0-9 0,0 0 6 15,0 0-6-15,0 0-6 0,0 0-2 16,0 0-6-16,0 0-10 16,5 0-1-16,2 0 7 0,7 0-2 15,2-2 0-15,5-1 1 0,6 0-4 16,-1 2 3-16,4 1 3 0,-1 0-16 15,-6 0-5-15,-4 4 2 0,-1 1-6 16,-9 0-2-16,-1 1 6 16,-2 1 0-16,-3-3-4 0,-1 0 2 15,0-3 10-15,-2 2-8 0,0-3 6 16,0 0-8-16,0 0 1 0,-2 0 6 16,2 1-9-16,-3-1-22 0,-1 0-7 15,0 0-22-15,4 0-59 0,-5 0-39 16,2 0-34-16,-4 0-136 15,-4 0-179-15</inkml:trace>
  <inkml:trace contextRef="#ctx0" brushRef="#br0" timeOffset="43152.31">4882 11167 337 0,'0'0'0'15,"0"0"79"-15,0 0-69 0,0 0-5 16,0 0-4-16,0 0-2 0,0 0 2 15,0 0-2-15,16 7 2 0,-12-7 5 16,-4 0 2-16,3 0 5 16,-1 0-4-16,0 1-6 0,-1 2-6 15,-1 0-66-15,2-2-223 0</inkml:trace>
  <inkml:trace contextRef="#ctx0" brushRef="#br0" timeOffset="44716.17">16373 7804 807 0,'0'0'0'0,"0"0"366"0,0 0-241 16,0 0-7-16,0 0-28 0,0 0-34 15,0 0-19-15,0 0-6 0,-41 49-2 16,22-25 1-16,-1 2-1 0,1 2-7 16,-1-3-4-16,1 2 3 15,1-6-6-15,2 0-2 0,2-4 4 16,4-7-3-16,2-3-2 0,3-4 0 16,3 0-4-16,2-1-6 0,0-2 0 15,6 0-4-15,4 0-2 0,6-3 4 16,0 0 11-16,7 0-12 15,4 1 2-15,3-1 3 0,3 3-4 16,5 0 0-16,0 0 1 0,-2 1-3 16,-3 1 4-16,-4-1 0 0,-6 1-7 15,-9-2 9-15,0 1-6 0,-7-1 1 16,0 0 2-16,-7 0 4 16,0 0-6-16,0 0 2 0,0-1 23 15,-7-2-10-15,-4-8-4 0,1 1-8 16,-1-3-4-16,-6-5 4 0,1-3 0 15,1-5-5-15,-2 1 2 0,-1-1-5 16,4 3-2-16,0 5 7 16,1 5 2-16,6 6-2 0,2 4-2 0,0 1 2 15,3 2-37-15,2 0 15 16,0 0-10-16,0 0-35 0,2 4-17 16,5 3 3-16,2 1-40 0,3 0-15 15,4 2-40-15,2-5-69 0,-2 1-53 16,7-2-59-16</inkml:trace>
  <inkml:trace contextRef="#ctx0" brushRef="#br0" timeOffset="45041.82">16760 7792 413 0,'0'0'0'0,"0"0"193"0,0 0-78 15,0 0 14-15,0 0 2 0,-1-65-31 16,1 62-1-16,0-1 12 0,0 4-29 16,1 11-35-16,1 7-2 0,0 9-1 15,-2 6-17-15,0 5-4 16,0 7-8-16,0-2-5 0,-4-1-7 15,1-4 3-15,1-7-7 0,2-5-9 16,0-9-7-16,0-7-16 0,0-5-23 16,0-5-6-16,0 0-30 0,4-10-38 15,-3-7-15-15,1-4-100 0,-2-3-62 16,0-2-79-16</inkml:trace>
  <inkml:trace contextRef="#ctx0" brushRef="#br0" timeOffset="45437.65">16736 7811 593 0,'0'0'0'15,"0"0"381"-15,0 0-253 0,0 0-30 16,0 0 3-16,0 0-24 16,77-25-15-16,-52 24-9 0,2 0-7 15,-1 0-6-15,-3 1-13 0,-3 0-13 16,-4 5-12-16,-11-1-4 0,-2 0 4 16,-3 7-3-16,-7 0 2 0,-5 4 10 15,-8 0-4-15,-3 3-6 0,0-2 6 16,4-1 3-16,0-5 1 15,8-2 10-15,2-6-2 0,7 1-4 16,2-3-4-16,0 0-11 0,6 0 0 16,8-1-6-16,3-2 11 0,-2 2-7 15,8 1 4-15,-2 2 0 0,0 6-3 16,-1 1 1-16,-1 1 2 0,0 0-4 16,-8 3 4-16,-4-1-2 15,-5 4 1-15,-2-1 9 0,-16 2 0 16,-2 0 12-16,-3 0 0 0,-5-2-7 15,-5-2-7-15,3-3-1 16,-4-3-6-16,6-5-2 0,-1-2-21 0,8-5-13 16,5-5-35-16,7-6-4 15,3 0-19-15,9-2-66 0,8-4-57 16,6-1-126-16</inkml:trace>
  <inkml:trace contextRef="#ctx0" brushRef="#br0" timeOffset="45861.04">17029 7754 1225 0,'0'0'0'0,"0"0"307"0,0 0-224 15,78-8 13-15,-41 4-31 0,2 1-26 16,-2 0-16-16,-1 2-13 0,-12-1-9 15,-2 2-2-15,-7 0-25 0,-9 2 3 16,-3 2-27-16,-3 2 6 0,-7 3-1 16,-10 2-36-16,-3-1 4 15,-3 0 9-15,0-3 2 0,-2-4 20 16,1-2 6-16,4-1-8 0,-1-2 14 16,7-3-3-16,1 2 16 0,5 2 23 15,2 1 1-15,4 0 13 0,2 7 14 16,0 5 7-16,0 5 14 15,6 7 3-15,1 8-9 0,0 4 4 16,-2 5-10-16,-1 4 1 0,3 1-9 16,-5-1-3-16,-1-3-10 0,1-5-14 15,2-6 1-15,-1-7-10 0,-1-10-17 16,-2-5 6-16,0-9-14 16,0-1-40-16,0-14-21 0,2-2-55 15,-2-3-69-15,0-5-89 0,0-1-39 16</inkml:trace>
  <inkml:trace contextRef="#ctx0" brushRef="#br0" timeOffset="45986.5">17116 7962 984 0,'0'0'0'0,"0"0"293"0,0 0-191 16,0 0-21-16,74-15-10 0,-46 6-23 16,1 3-22-16,-1-2-22 0,-5 2-8 15,-4 2-93-15,-3 4-47 0,-7 0-40 16,2 0-85-16,-6 0-191 15</inkml:trace>
  <inkml:trace contextRef="#ctx0" brushRef="#br0" timeOffset="46246.18">17585 7703 866 0,'0'0'0'0,"0"0"262"0,0 0-176 15,0 0 4-15,0 0-18 0,0 0-16 16,-73 35-4-16,54-14-9 16,1 4-10-16,-2 2-1 0,3 6-7 15,4-2-9-15,6 4 1 0,6 2 3 16,1-5-8-16,7-2 2 0,7-3 0 16,2-6-6-16,3-4-8 0,1-6 0 15,-1-6 3-15,6-3-14 0,0-2-13 16,-1-10-21-16,-2-2-44 15,-6-2-28-15,-8 0-55 0,1-2-63 16,-7 4-68-16,-2-3-16 0</inkml:trace>
  <inkml:trace contextRef="#ctx0" brushRef="#br0" timeOffset="46701.67">17480 7903 736 0,'0'0'0'15,"0"0"367"-15,0 0-279 0,0 0-31 16,0 0 17-16,0 0-26 0,69 5-32 15,-40-5-11-15,-3 0-2 0,-1 0-6 16,-4-1-32-16,-3-3 12 0,-4 3-8 16,-9-2 14-16,-5 2 17 15,0 1 0-15,-5-1 0 0,-6 1 16 16,2 0-7-16,-3 0 9 0,5 0 2 16,-4 0-5-16,6 0-1 0,2 0-1 15,-3 0-5-15,4 0-5 0,2 0 4 16,0 4-4-16,-1 3 0 15,1 5 6-15,0 3 7 0,-2 6 11 16,2 6 2-16,2 1 1 0,-1 5 2 16,3 3-3-16,-4-1-2 0,4 2-1 15,-3-6 0-15,1-3-3 0,2-4 0 16,-1-6-5-16,1-5-10 16,-1-5-2-16,-3-7-2 0,0-1-2 15,2 0-3-15,-2 0 2 0,0 0 4 16,0 0-6-16,0-1 1 0,0 1-2 15,0 0-4-15,0 0 5 0,0 0-5 16,0 0-9-16,2 0 4 16,-2 0-8-16,1 0-7 0,-1-2 5 15,0 1-14-15,0-3-36 0,0-2-36 16,-1-2-61-16,1-2-132 0,-2-2-194 16</inkml:trace>
  <inkml:trace contextRef="#ctx0" brushRef="#br0" timeOffset="47025.64">18099 7788 1181 0,'0'0'0'0,"0"0"297"0,0 0-165 0,0 0-68 0,0 0-20 16,0 0-11-16,0 0-7 15,0 0-15-15,0 0-8 0,53 36 4 16,-38-45-4-16,-8 3-5 0,0-2 4 16,-4-1 4-16,-1 2-5 0,-4-3 8 15,-7 4-5-15,1-3-3 16,-7 3 8-16,-1 4-4 0,6 2-6 15,-4 4 2-15,-2 9-2 0,9-3-9 16,-4 3-6-16,9-1-23 0,2 1-54 16,0 1-10-16,4 0-55 0,3-1-148 15,-5 0-128-15</inkml:trace>
  <inkml:trace contextRef="#ctx0" brushRef="#br0" timeOffset="47297.54">18087 8075 799 0,'0'0'0'0,"0"0"300"15,0 0-174-15,0 0-1 0,0 0-36 16,0 0-17-16,21 64-15 0,-8-61-10 16,-1-3-17-16,6 0-5 0,-2-7-2 15,-2-3-9-15,-2-4 1 0,0 1-2 16,-8 1-6-16,-4-2-3 0,0 2 22 15,-18 2 8-15,1 0 0 16,-8 6-10-16,-3 4-9 0,-1 0-10 16,1 3 1-16,9 1-5 0,6 0-2 15,3-1-154-15,10-1-68 0,0-2-387 16</inkml:trace>
  <inkml:trace contextRef="#ctx0" brushRef="#br0" timeOffset="48643.1">18611 7739 1127 0,'0'0'0'15,"0"0"315"-15,0 0-194 0,0 0-54 16,-64 35 5-16,48-9 4 0,-4 7-26 16,5 11-17-16,2 3-14 0,4 3-5 15,9 1-3-15,0-4-5 16,11-7 1-16,8-9-7 0,8-6 0 15,-1-8 0-15,8-6-3 0,-4-8-19 16,4-3 12-16,-2-6 0 0,-9-8-1 16,-7 1 6-16,-9-1 5 0,-4 0 0 15,-3-2 0-15,-3-2 8 0,-13 0-6 16,-4 1 6-16,-3 1-5 16,-7 3-4-16,2 6 2 0,-2 2-1 15,3 5-6-15,6 0 0 0,5 6-17 16,7 0-33-16,4 0-23 0,5 2-26 15,5-2-40-15,6 2-37 0,5-2-28 16,3-4-174-16,2-1-90 0</inkml:trace>
  <inkml:trace contextRef="#ctx0" brushRef="#br0" timeOffset="49016.97">18945 7919 1019 0,'0'0'0'0,"0"0"298"0,0 0-184 0,0 0-25 16,0 0 9-16,0 0-13 0,-60 73-26 15,51-45-11-15,4 3-2 0,5 1-16 16,0-1-12-16,14-3-3 16,2-7-7-16,5-6-7 0,7-5 6 15,8-5-6-15,1-5-1 0,-2-9 0 16,2-8 0-16,-12-5-13 0,2-7 15 16,-8 1-2-16,-5-2 0 0,-5 0 5 15,-9 3 4-15,-7-5 13 0,-11-1 5 16,-7 3-14-16,-8 1-12 15,-4 3 1-15,0 7-4 0,3 9-73 16,2 6-30-16,11 4-143 0,3 3-316 16</inkml:trace>
  <inkml:trace contextRef="#ctx0" brushRef="#br0" timeOffset="54525.28">15886 8543 288 0,'0'0'0'15,"0"0"51"-15,0 0-23 0,0 0-1 16,0 0 10-16,0 0-8 16,0 0-3-16,0 0-2 0,0 0 2 15,-1-26 10-15,1 26 10 0,-2-1 3 16,2 1 12-16,0 0 11 0,0 0-16 15,0-1 2-15,0 0 6 0,0 1-3 16,0 0 8-16,0 0-8 16,0-1-7-16,0-1 4 0,0 1 5 15,0 1-1-15,2-2-2 0,-1 2-3 16,3 0-10-16,0 0-3 0,-3 0 6 16,5 0-6-16,-3 0 3 0,1 5-5 15,3-2-11-15,0 2-6 0,2 2 11 16,1-1-10-16,1 0-3 15,1 3 4-15,4-5-13 0,-5 1-5 16,1-1 11-16,6-1-9 0,-2-1-6 16,0-2 14-16,3-2-15 0,-1-6-4 15,1 0 0-15,-1-2 0 16,-2 0 0-16,0 2 0 0,0 2 0 16,0 4 0-16,-4-1 0 0,2 3 0 15,0 0 0-15,4 4 0 0,-4 1 0 16,2-2 0-16,-2 6 0 0,2-2 0 15,-3-2 0-15,3 3 0 0,-2-2 0 16,2-1 0-16,-6 1 0 16,1-3 0-16,5-2 0 0,-4 1 0 15,6-2 0-15,-2-7 0 0,7-3 0 16,-2-4 0-16,0 2 0 0,2 0 0 16,-7 3 0-16,2-1 0 0,-2 6 0 15,0 3 0-15,-2 1 0 0,-4 0 0 16,3 0 0-16,1 1 0 15,-3 3 0-15,1 4 0 0,4 0 0 16,-4 1 0-16,2-1 0 0,2 1 0 16,2-1 0-16,1-2 0 0,1-2 0 15,-1-4 0-15,1 0 0 16,1-6 0-16,2-4 0 0,0-1 0 16,-2 0 0-16,-1-1 0 0,-3 3 0 15,-2 4 0-15,-3 4 0 0,-5 1 0 16,2 0 0-16,0 0 0 0,1 0 0 15,3 2 0-15,1 0 0 0,5 2 0 16,1-3 0-16,-3 2 0 16,5-3 0-16,1 0 0 0,-2 0 0 15,0 0 0-15,0 0 0 0,-3 0 0 16,3-3 0-16,-1 3 0 0,-1-1 0 16,2 1 0-16,-1 0 0 0,-2 0 0 15,-1 0 0-15,1 1 0 0,0 5 0 16,-1 1 0-16,3 1 0 15,3-1 0-15,3-4 0 0,-1-3 0 16,5-4 0-16,6-12 0 0,4-7 0 16,-1-7 0-16,4-1-184 0,-8 0-117 15,-7 3-234-15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3T17:06:23.77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4654 9403 67 0,'0'0'0'0,"0"0"116"16,0 0-67-16,0 0-18 0,0 0-1 16,0 0 0-16,0 0-7 15,0 0-5-15,2-4-5 0,-2 2-4 16,0 2 3-16,0 0 3 0,0 0-1 16,0 0-1-16,0 0-3 0,0 0-3 15,0 0 2-15,0 0-2 16,0 0-2-16,0 0-2 0,0 0-3 15,0 0 0-15,0 0 2 0,0 0-3 16,0 0-9-16,0 0-4 0,0 0-16 16,0 4-5-16,-4 2-4 0,-3 0-83 15</inkml:trace>
  <inkml:trace contextRef="#ctx0" brushRef="#br0" timeOffset="34949.51">6173 8215 418 0,'0'0'0'0,"0"0"139"16,0 0-68-16,0 0-19 0,0 0-12 15,0 0 3-15,0 0-6 0,0 4-3 16,0-4 5-16,0 0-7 0,0 0-3 16,0 0-3-16,0 0-4 15,0 0-3-15,0 1-1 0,0 1-5 16,0 1-5-16,0-1-1 0,0 1-1 16,0-1-4-16,0 2-2 0,0-2 0 15,0 2 2-15,0-1-2 0,2 0-60 16,0-1-21-16,0 2-87 15,0 1 5-15,-1 1-47 0</inkml:trace>
  <inkml:trace contextRef="#ctx0" brushRef="#br0" timeOffset="35867.26">7380 10262 146 0,'0'0'0'0,"0"0"127"16,0 0-84-16,0 0-24 0,0 0-14 16,0 0 3-16,0 0 2 15,0 0 0-15,0 0 13 0,3-2 4 16,-3 2 8-16,0 0 7 0,0 0-7 16,0-2-8-16,0 1-2 0,0-1-5 15,0 0-1-15,0 1-8 0,0-1-7 16,2 1-1-16,-2-1-3 15,0 2 0-15,0 0 3 0,0 0-3 16,0-1 0-16,0 1 3 0,0 0-1 16,0-2 6-16,0 1 0 0,0 1 10 15,0 0-6-15,0 0-1 0,0 0-3 16,0 0-4-16,2 0-2 16,-2 0-2-16,0 0 0 0,0 0 1 15,0 0-1-15,0 0 0 0,0 0 1 16,0 0-1-16,0 0 0 0,0 0 3 15,0 0-3-15,0 0 0 0,0 0 0 16,0 0-2-16,0 0-2 0,0 0-26 16,0 0-28-16,-2 0-30 15,0 0-71-15</inkml:trace>
  <inkml:trace contextRef="#ctx0" brushRef="#br0" timeOffset="36589.42">4405 10031 387 0,'0'0'0'0,"0"0"98"0,0 0-48 15,0 0-23-15,0 0-11 0,0 0-8 16,0 0-4-16,0 0-3 16,0 0 1-16,3-3-1 0,-3 3 3 15,0 0 0-15,0 0 4 0,0 0 2 16,0 1 4-16,0-1-7 0,0 0-5 15,0 0-1-15,0 0 0 0,0 2-2 16,0-2-38-16,0 0-34 16,0 1-43-16,5 2-269 0</inkml:trace>
  <inkml:trace contextRef="#ctx0" brushRef="#br0" timeOffset="39184.85">3946 10367 274 0,'0'0'0'0,"0"0"43"0,0 0-17 15,0 0-10-15,0 0 13 0,0 0 8 16,0 0-6-16,0 0-6 0,0 1-3 16,0-1-7-16,0 0-5 0,0 0 0 15,0 0-6-15,0 0-3 0,0 0-2 16,0 0-22-16,0 0-56 15,0-2-26-15,-1-3-156 0</inkml:trace>
  <inkml:trace contextRef="#ctx0" brushRef="#br0" timeOffset="41637.44">10145 10318 1077 0,'0'0'0'0,"0"0"296"0,0 0-186 16,0 0-43-16,0 0-30 0,0 0-1 16,-20 78 1-16,22-55-8 15,1 2-7-15,1 0-4 0,1-1-8 16,-3-3 2-16,-2-3 2 0,0-2 8 16,0-6 0-16,-2-3 0 0,2-4 1 15,0-2 3-15,0-1-1 0,-1 0-1 16,1 0-5-16,0 0-10 15,0 0-4-15,1-2-4 0,5-3-2 16,1 0-9-16,5 2 10 0,6-3 0 16,-1 5-4-16,3 1 3 0,-1 0-2 15,1 3-2-15,-4 3-1 0,-4 1-3 16,1 4 5-16,-8 1-2 16,-3 0 3-16,-2 1 4 0,-2 4 1 15,-7-2-3-15,-5 3 2 0,-6 0 6 16,-1-1-9-16,-2-1 3 0,-2 0-1 15,1-3 0-15,2-2-24 0,5-2-9 16,1-3-23-16,5-3-10 0,1-3-28 16,2 0-46-16,7-10-28 15,-1-6-78-15,-2-5-145 0,1-4-78 16</inkml:trace>
  <inkml:trace contextRef="#ctx0" brushRef="#br0" timeOffset="41840.42">10026 10392 1264 0,'0'0'0'0,"0"0"240"0,0 0-152 0,62-4 12 0,-25 4-35 16,4-2-28-16,5-1-9 0,2-2-15 16,-1-3-9-16,1 1 1 15,-9 2-9-15,-11 5-37 0,-3 0-40 16,-16 2-62-16,-7 6 21 0,-2 4-52 15,0 4-48-15,-7-2-72 0,-4-1-90 16</inkml:trace>
  <inkml:trace contextRef="#ctx0" brushRef="#br0" timeOffset="42153.4">10442 10399 1053 0,'0'0'0'0,"0"0"371"0,0 0-262 16,0 0-43-16,0 0-34 15,-23 70 7-15,17-34 0 0,3 3-9 16,3-2-9-16,0-1-9 0,3-4-3 16,6-8-2-16,5-5-3 0,2-4-4 15,7-5 0-15,-3-6 2 0,6-4-2 16,3-6 0-16,-5-9 0 0,1 0 0 16,-2-5-3-16,-7 1 0 15,-2-6 1-15,-5 2 3 0,-5 0 0 16,-4-1 0-16,-7 1 2 0,-4-2-1 15,-8-5-2-15,-3 4 0 0,-1 0 7 16,-1 5-6-16,-1 5 8 0,5 10 0 16,-3 6-7-16,7 0 2 15,-1 10-6-15,10 4-6 0,0 3-5 16,5-1-51-16,2 0-99 0,14-2-47 16,0-6-156-16</inkml:trace>
  <inkml:trace contextRef="#ctx0" brushRef="#br0" timeOffset="42515.07">11033 10401 1071 0,'0'0'0'0,"0"0"359"0,0 0-221 0,0 0-53 16,0 0-27-16,0 0-28 15,0 0-23-15,0 0-1 0,0 0 7 16,14 21-2-16,-4-21-2 0,3 0-2 16,-6-3 2-16,2-3 5 0,-4-1 9 15,-1 1-3-15,-3-2-2 16,-1 1-2-16,-1 1 2 0,-7 1 3 15,-4 1-9-15,-2 4-5 0,5 0-8 16,-5 1 2-16,7 6 1 0,-2-1-4 16,5 2-13-16,4 0-19 0,0 0-54 15,4 4-24-15,5 0-73 0,-4 0-66 16,-1 2-66-16,-3 2-86 16</inkml:trace>
  <inkml:trace contextRef="#ctx0" brushRef="#br0" timeOffset="42745.33">10983 10660 864 0,'0'0'0'0,"0"0"311"0,0 0-189 16,0 0-24-16,0 0-36 0,0 0-12 15,11 61 8-15,6-54-6 16,1-2-15-16,0-4-8 0,-4-1-4 16,0-1-1-16,-3-7 15 0,-4 0 3 15,-4-4-8-15,-3 0-17 0,-1 1-5 16,-7 2 5-16,-4 3-8 15,0 2 3-15,-1 4-8 0,-1 0-4 16,5 2 0-16,-1 3 2 0,4 3-3 16,6-4-25-16,-1 1-25 0,8-1-66 15,7-2-51-15,7-2-46 0,2-1-221 16,7-8-362-16</inkml:trace>
  <inkml:trace contextRef="#ctx0" brushRef="#br0" timeOffset="43276.96">11701 10376 685 0,'0'0'0'0,"0"0"303"16,0 0-143-16,0 0-5 0,0 0 1 16,0 0-28-16,0 0-32 0,0 0-29 15,0 0-16-15,11-19-23 0,-25 37-6 16,-4 7 1-16,-3 4-1 0,0-1-2 16,-1-2-8-16,3-2 0 15,1-5-8-15,4-4 4 0,9-5-5 16,-1-4-1-16,5-3 1 0,1-2-3 15,0-1 0-15,0 0-2 0,5 0 1 16,7 0-9-16,1 0 12 0,6 0-1 16,8 1-1-16,-3 0 0 0,3 1 0 15,5 0-1-15,1-1 1 16,-2 0-9-16,0 1 1 0,-9-1 5 16,-6 1 2-16,-8-1-3 0,1-1 7 15,-5 0-2-15,-4 0-2 0,0-3 2 16,0-6 11-16,-6 0-10 15,-6-6 8-15,-4 0-2 0,-2-5-6 16,3 0 2-16,-1 2-3 0,1 2-2 16,1 3 2-16,7 5 0 0,0 0-2 15,5 4 0-15,2 0 0 0,0 2-23 16,0-2-4-16,9 0-32 16,-2 0-64-16,4-1-37 0,-2 3-49 15,5-3-184-15,-9 3-197 0</inkml:trace>
  <inkml:trace contextRef="#ctx0" brushRef="#br0" timeOffset="43564.99">11990 10296 948 0,'0'0'0'16,"0"0"272"-16,0 0-183 0,0 0 32 16,0 0-33-16,5 87-26 0,-5-50 13 15,0 5-14-15,-4 1-17 0,4-2-8 16,0-6-22-16,0-8-11 16,6-7-6-16,1-6-24 0,-2-6-13 15,4-7-51-15,-4-3-45 0,-1-10-17 16,-3-6-86-16,1-7-123 0,-2 0-123 15</inkml:trace>
  <inkml:trace contextRef="#ctx0" brushRef="#br0" timeOffset="43922.55">11968 10330 1012 0,'0'0'0'0,"0"0"301"0,0 0-219 16,0 0 1-16,59-30-15 0,-26 26-18 15,4 2-9-15,-3 2-8 0,-4-1-20 16,-3 4-10-16,-8 5-3 15,-6 3 0-15,-10 3 0 0,-3 1-19 16,-7 6 20-16,-9 0 2 0,-10-1-4 16,-5 2 2-16,3-3 2 0,-2-4-3 15,9-4 8-15,1-3 12 0,13-4-2 16,4-3 3-16,3-1-2 0,0 0-13 16,5-3-6-16,11-5 0 15,3 1-10-15,4 2 5 0,2 4-15 16,-2 2-9-16,6 11 14 0,-3 3-2 15,-5 2-1-15,4 2 15 0,-13 1 1 16,-3-1-1-16,-9 2 5 0,-5 0 13 16,-6-3 9-16,-6-1 4 0,-5-4-1 15,-6-3-13-15,0-2-5 16,-4-5-3-16,7-3-5 0,2 0 2 16,2-7-6-16,7-6-90 0,7-1-48 15,1-2-49-15,6-2-155 0,9-1-96 16</inkml:trace>
  <inkml:trace contextRef="#ctx0" brushRef="#br0" timeOffset="44248.9">12278 10260 1164 0,'0'0'0'0,"0"0"366"16,0 0-236-16,0 0-76 0,0 0-45 15,0 0 12-15,72 0 20 0,-29-2-10 16,-2-3-18-16,3 2-9 15,-9-1-3-15,-3 4-2 0,-11 0-90 16,-8 0 9-16,-10 6-39 0,-3 0-35 16,-3 1 19-16,-12 4-68 0,-4-5-102 15,-4 2-14-15</inkml:trace>
  <inkml:trace contextRef="#ctx0" brushRef="#br0" timeOffset="44432.98">12365 10300 625 0,'0'0'0'0,"0"0"252"0,0 0-190 16,0 0 20-16,0 0-1 0,-2 70-11 16,4-35 7-16,-1 7-14 15,1 5 12-15,0 5-2 0,0 2-20 16,-1-1-9-16,8-6-14 0,0-5-25 16,3-11 0-16,-3-7-7 0,2-9 4 15,-6-5-4-15,-1-10-69 0,3-5-18 16,-4-11-24-16,1-2-122 15,-4-5-72-15,0-3-88 0</inkml:trace>
  <inkml:trace contextRef="#ctx0" brushRef="#br0" timeOffset="44576.36">12345 10546 927 0,'0'0'0'0,"0"0"420"0,0 0-285 15,0 0-20-15,0 0-41 0,67-53-5 16,-31 43-21-16,3 1-21 0,-2 2-20 15,-9 2-13-15,0 3-65 0,-10 2-70 16,-7 0-155-16,-2 2-174 0</inkml:trace>
  <inkml:trace contextRef="#ctx0" brushRef="#br0" timeOffset="44965.75">12793 10239 1182 0,'0'0'0'16,"0"0"313"-16,0 0-267 0,0 0-27 16,-39 68 17-16,26-33 6 15,1 3-13-15,3 4 3 0,4 1-1 16,3-4-4-16,2-4-10 0,4-7-9 16,8-4-4-16,4-7-8 0,3-6 6 15,6-2-4-15,0-8-36 0,0-1-6 16,-2-1-23-16,0-9-62 15,-7-3-42-15,-4 1-104 0,-7-1-207 16</inkml:trace>
  <inkml:trace contextRef="#ctx0" brushRef="#br0" timeOffset="45327.95">12777 10444 1079 0,'0'0'0'16,"0"0"268"-16,0 0-235 0,0 0 8 15,60-7-11-15,-32 6-20 0,2 0-6 16,-1 1-6-16,-3 0-37 0,-5 0-31 16,-5 0-33-16,-9 0 3 15,0 0-31-15,-5-3-20 0,-2 3 18 16,0-1 24-16,-7 0 0 0,0-1 60 16,-5 0 45-16,3 2 7 0,-2-1 8 15,2 1 9-15,0 0 28 0,6-1-7 16,-1 1-5-16,3-1-1 15,1 0 13-15,-2 1 24 0,2 0 30 16,0 0-11-16,-2-1 15 0,2 1 3 16,0 0-19-16,0 0-12 0,0 0 10 15,0 0-10-15,0 2-4 0,0 5-8 16,-3 3-4-16,-1 7-19 0,0 6-8 16,4 5-2-16,0 6-1 15,0 2-8-15,0 4-8 0,4 0-10 16,5-2-6-16,-2-5 0 0,5-4 0 15,-5-8-94-15,0-4-27 0,-1-8-60 16,-3-6-153-16,-3-5-289 0</inkml:trace>
  <inkml:trace contextRef="#ctx0" brushRef="#br0" timeOffset="46495.89">13221 10360 1180 0,'0'0'0'0,"0"0"219"0,0 0-162 15,0 0 17-15,0 0 36 0,93-7-38 16,-54 3-28-16,0 1-32 15,-3 0-6-15,-8 0-5 0,-5 3-2 16,-4-1-126-16,-8 1 28 0,-4 0-70 16,-7 0-21-16,-5 3-98 0,-9 3-118 15</inkml:trace>
  <inkml:trace contextRef="#ctx0" brushRef="#br0" timeOffset="46622.01">13284 10479 1116 0,'0'0'0'15,"0"0"232"-15,0 0-117 0,0 0-30 16,61 22-15-16,-28-21-21 0,-3-1-9 16,2 0-29-16,2-6-6 15,-8 0-10-15,3-1-111 0,-12-1-49 16,-4 2-52-16,-5 0-257 0</inkml:trace>
  <inkml:trace contextRef="#ctx0" brushRef="#br0" timeOffset="47182.53">14064 10290 828 0,'0'0'0'0,"0"0"337"0,0 0-182 16,0 0-38-16,-63-25-5 0,59 16-30 16,3-4-45-16,1 1-22 0,5-1-11 15,7 0-4-15,1 1 0 0,2 1-4 16,3 3 4-16,2 4 0 15,4 4 0-15,-1 0 4 0,4 5-3 16,-4 5 4-16,0 1-1 0,-4 3-6 16,-8 1 4-16,-2 2 7 0,-7-1-8 15,-2 5 9-15,-2-1 7 0,-11 2-3 16,-2 0-3-16,-5 0-2 0,-3-2-8 16,-2 3 5-16,1-1-4 15,1-1-4-15,0-3 4 0,5-2 0 16,5-5-3-16,5 0 2 0,2-6-1 15,6 2 0-15,0-2-4 0,6-1 2 16,6-1 1-16,7-1 2 0,6-3 10 16,4 1-11-16,2 0 0 0,1-3 8 15,-3 0-8-15,-5 0 0 16,-4-1 0-16,-6 2-45 0,-5 0-5 16,-2 1-17-16,-4-2-71 0,-1 0-10 15,2 0-30-15,-1-6-162 0,1-6-123 16</inkml:trace>
  <inkml:trace contextRef="#ctx0" brushRef="#br0" timeOffset="47478.49">14537 10188 1327 0,'0'0'0'0,"0"0"197"0,0 0-127 16,0 0-21-16,0 0-16 0,0 0-12 15,0 63-7-15,14-52-2 0,5-2-2 16,-1-4-7-16,3-3 3 0,-5-2-4 16,-3-4-1-16,-1-5 5 15,-5 2-2-15,-3-7-1 0,-4 1 4 16,0 0-3-16,-2 0-3 0,-3 0 7 16,-4 1-3-16,-2 2-4 0,-1 1 5 15,-1 4-5-15,3 5-2 0,-1 0-3 16,4 0-3-16,2 6-26 15,-1 2-17-15,6 0-38 0,0 2-58 16,0 2-12-16,4-1-125 0,-4 3-286 16</inkml:trace>
  <inkml:trace contextRef="#ctx0" brushRef="#br0" timeOffset="47744.17">14537 10508 1142 0,'0'0'0'0,"0"0"316"0,0 0-203 16,-13 72-25-16,13-59-26 0,9-3-25 16,2-5-8-16,8-5-7 0,-1 0-2 15,1-9-7-15,-1-7-6 0,-4-4 2 16,-1 1-4-16,-4-2-6 15,-6-1 2-15,-3 2 7 0,0 2-9 16,-9 3 2-16,-3 5 5 0,-4 3-8 16,-2 6-11-16,4 2-11 0,-4 6-28 15,8 4-17-15,1 2-65 0,5-2-112 16,4-1-179-16</inkml:trace>
  <inkml:trace contextRef="#ctx0" brushRef="#br0" timeOffset="48307.51">14958 10117 1183 0,'0'0'0'0,"0"0"293"0,0 0-201 16,0 0-17-16,0 0-31 15,0 0-33-15,0 0 0 0,0 0 2 16,65-28-9-16,-35 38 0 0,-1 1-1 15,-3 3-2-15,-3 1 2 0,-3 1 0 16,-4 0-3-16,-15 1 0 0,-1-1 12 16,-1-1 4-16,-10 1 19 0,-5 2-11 15,-3-2-10-15,-1-2-1 16,-1 2-7-16,1-4-3 0,3-4 0 16,8-1 0-16,2-3-4 0,5-2 2 15,2-1 1-15,0-1-4 0,2 0-10 16,8-1 5-16,6 0 5 15,2-4 4-15,1 4 2 0,-1 0-5 16,3 1 2-16,1 5 9 0,-1 2-8 16,-2 8 8-16,-5 1-1 0,-5 4 4 15,-7 4 11-15,-2 0 1 0,-14 1-1 16,-2 4 2-16,-12-3-6 0,-2 0-13 16,-9-5 0-16,-4-5-6 15,-1-8-2-15,0-5-107 0,1-9-68 16,-1-14-326-16</inkml:trace>
  <inkml:trace contextRef="#ctx0" brushRef="#br0" timeOffset="50122.82">12350 11260 1012 0,'0'0'0'16,"0"0"231"-16,0 0-147 0,0 0-28 16,0 0-28-16,0 0 19 0,-5 73-7 15,10-46-7-15,1 0 1 0,-3 0-3 16,4-7 3-16,-3-3-1 0,-2-7-4 16,-1-2-7-16,1-2-1 15,-2-5 3-15,2-1-3 0,0 2 9 16,-2-2 7-16,0 0-10 0,0 0-10 15,0-2-10-15,0 1 0 0,9-2-7 16,-4-2 0-16,0 2 3 0,9-1-4 16,2 3-2-16,5 0 4 15,4 0-2-15,5-2-1 0,2 0 2 16,0 0 2-16,0-2-3 0,1 1 1 16,-1-1 0-16,2 0-12 0,-2 1 14 15,-2 1-4-15,2-3-10 0,-2 4 5 16,3-5-3-16,1 1-7 15,-4 2 6-15,5-2-1 0,4 0-7 16,0-1 10-16,-3-2 0 0,1 2-2 16,-2 0 6-16,-1 3 0 0,-4-1-3 15,3 2 7-15,-4-1 1 0,1 1 0 16,-2 2 0-16,2 0 2 0,-2 1-3 16,3 0-1-16,-3 0 4 15,4 0-4-15,0 0 2 0,-1 0 3 16,3 0-6-16,-2 0 4 0,-4 0-1 15,0 0 0-15,-1 0 0 0,-1 0 2 16,3 0-2-16,-3 0-5 0,-3 0-9 16,2 0 1-16,-2 0 11 15,-2 0 1-15,-1 0-3 0,-3-4 6 16,-2 0-2-16,-5 0 0 0,1-2 0 16,-4 1 2-16,-2 4-3 0,-1 0 2 15,-2 1 28-15,-1-2-8 0,-1 0-3 16,2 0-6-16,0-1-10 15,-2 1 4-15,3-3-3 0,-1 4-3 16,-2-4 0-16,4-1 2 0,-4 3-3 16,3-5 2-16,-3 0 3 0,0-3-5 15,0-2 2-15,0-5 4 0,0-3-6 16,0-3 2-16,-3-1 0 16,3 0-2-16,-4 4 2 0,4 3 0 15,-2 1-2-15,1 5 2 0,-1-2 10 16,-2 4 13-16,3 1 5 0,-5 2-4 15,6 1 2-15,-2 2-2 0,1 1-14 16,-1 1-11-16,0 1 0 0,2 1 5 16,0-2-6-16,0 2-17 15,0 0-16-15,0 0-45 0,0 0-62 16,0 0-133-16,-3-3-394 0</inkml:trace>
  <inkml:trace contextRef="#ctx0" brushRef="#br0" timeOffset="51734.62">10647 11428 787 0,'0'0'0'0,"0"0"178"0,0 0-56 16,0 64-12-16,4-32-26 0,1 5-4 16,4 5-3-16,0 1-29 15,3 0-10-15,-3-7-1 0,1-5 0 16,-1-2-2-16,2-9 6 0,-6-2-6 16,2-7-13-16,-3-4-1 0,-1-4 0 15,-1-3-7-15,0 0-3 0,0 0 1 16,-1 0-6-16,5 0 4 15,-1-4 2-15,4-4-1 0,5 1-6 16,0-2 1-16,2 2-6 0,3 3 0 16,3-1-1-16,1 3 1 0,3 0 1 15,4-1 0-15,0 2-1 0,2-2 0 16,5 0 0-16,-1 0 2 0,3-1-3 16,0 1 0-16,1 2 1 15,3-1 0-15,1 1 0 0,5-1 0 16,-1-1 0-16,5 0 0 0,4-5 3 15,1 3-4-15,1-2-2 0,-1 1 3 16,-3 1 0-16,-2 0-10 0,-4 2 1 16,3 1 3-16,-6 0 1 15,3-2 2-15,-5 3-2 0,6-3 7 16,-6 1-2-16,0 2 0 0,2-2-1 16,0 0 0-16,-1 0 0 0,2 1 2 15,-4-2 2-15,-2 2-5 0,-1 1 4 16,-1 0-1-16,0-1-2 15,0 2 1-15,0 0-1 0,0 0-1 16,0-1 4-16,0 1 0 0,0 0-3 16,1 0 2-16,-1-3 2 0,5-1-4 15,-1-2 2-15,-2 1-2 0,-1 1 1 16,-1 1 0-16,-2 1 2 0,-1-1-3 16,-6 3 2-16,3 0-1 15,-1 0 0-15,-2 0 0 0,6 0 0 16,-1-1-1-16,0-1 2 0,3-1 3 15,-1 0-5-15,0-1 2 0,-2-1 5 16,2 0-8-16,-3 1 4 16,0-3 2-16,-4 2-6 0,5-3 4 15,-1 1 5-15,-1-1-10 0,-1 4 6 16,0-2 0-16,-4-2-4 0,2 4 2 16,-3-2 0-16,-1 2-2 0,3 2 2 15,-3 0 2-15,3 0-4 0,-3 0 2 16,1-2 1-16,-1 1-2 0,-3 2 0 15,4-3 4-15,-3 2-5 16,1-1 2-16,3-2 5 0,1 1-8 16,-1-1 4-16,2 1 1 0,0-3-6 15,2 4 5-15,-4-2 0 0,-1 2-4 16,-4 0 3-16,0-1-2 0,2 2-2 16,-6-1 6-16,2 2-3 15,1 0-3-15,-1-1 6 0,-4-2-3 16,5 2-3-16,-3-1 6 0,4 3-2 15,2-4-2-15,-4 2 2 0,4-1 2 16,-4-2-4-16,2 2 2 0,0 1 2 16,0-3-5-16,0 3 4 15,0 1 2-15,-3-4-6 0,-1 5 3 16,-1-1 0-16,-4 0-2 0,2 1 1 16,-4-1 2-16,2 0-4 0,-1 0 4 15,-1-1 9-15,-1 1-10 0,-2 0 6 16,-1 1-4-16,1-1-4 15,-2 1 2-15,0-1 1 0,-1 0-2 16,1 1 0-16,-4 0 3 0,1 0-6 16,-2 0 4-16,-2-1 2 0,0 1-6 15,0 0 6-15,1 0 3 0,-1 0-3 16,0 0 8-16,0-1 5 0,0 0-12 16,0 1 5-16,0 0-5 15,0 0-5-15,0-1 2 0,0-2 4 16,0 1-8-16,0-3 5 0,0 3 2 15,0-3-7-15,0-2 6 0,0-1 0 16,-3-6-5-16,-1 1 4 0,3-7 4 16,-5-3-8-16,3-6 3 15,-1-3 0-15,1-3-2 0,1 4 0 16,0 1 2-16,0 4-2 0,-1 6 1 16,1-1 3-16,2 6 4 0,-2 2 11 15,0 0-6-15,2 3-6 0,0 3 1 16,-1 1-5-16,1 3-4 15,0 0 4-15,-2 1-3 0,2 2-16 16,0 0 2-16,0 0-11 0,0 1-28 16,0 1-18-16,0 3-63 0,0 0-105 15,-2-1-87-15,-5-3-503 0</inkml:trace>
  <inkml:trace contextRef="#ctx0" brushRef="#br0" timeOffset="52712.76">11988 12629 1058 0,'0'0'0'15,"0"0"208"-15,0 0-120 0,0 0-8 16,-36 81-15-16,26-50-9 0,-4 1-1 16,-2-1-12-16,2-2-13 0,-1-5-8 15,0-3-2-15,2-4 1 16,6-6 3-16,0-2 0 0,0-3-3 16,7-5-7-16,-2-1-5 0,2 0-4 15,0 0-5-15,0 0 0 0,4 0-9 16,8-1 3-16,4-3 8 15,5 1 4-15,0-3-4 0,2 4-3 16,6 0 2-16,-3-1 2 0,1 2-6 16,3 1 4-16,-5 0-1 0,1 0 0 15,-3 0 0-15,-5 0 2 0,-8 1-2 16,1 1-1-16,-7-2 1 0,-1 0 0 16,-3 0 0-16,0 1 0 15,0-1 1-15,0 0 5 0,0 0 1 16,0 0-3-16,0 0 5 0,0-3-2 15,0-1 0-15,-3-5 1 0,-1-4-7 16,-1-3-2-16,-2-2 2 0,-2-2-1 16,-5-4 0-16,-2-2 0 15,5-1-1-15,-5 0 0 0,4 6 1 16,3 5 0-16,-2 4-1 0,8 3 0 16,-4 4 1-16,1 2 0 0,6 2-2 15,0 1-8-15,0-2-14 0,0 2-12 16,0 0-7-16,0 0-24 15,6 0-4-15,-1-2-29 0,0-2-44 16,-1 1 8-16,5 1-65 0,-2-2-143 16,5 0-124-16</inkml:trace>
  <inkml:trace contextRef="#ctx0" brushRef="#br0" timeOffset="52937.44">12326 12552 1121 0,'0'0'0'0,"-16"60"219"0,10-21-130 16,3 2-17-16,3 2-30 15,5 1-15-15,2-4-11 0,0-3-9 16,4-5-7-16,-2-6 0 0,3-10-58 16,-5-4-8-16,2-4-29 0,-5-6 9 15,-3-2-36-15,1-8-54 0,0-6-21 16,-2-5-65-16,0-3-228 15</inkml:trace>
  <inkml:trace contextRef="#ctx0" brushRef="#br0" timeOffset="53293.74">12331 12622 681 0,'0'0'0'0,"0"0"289"16,0 0-157-16,0 0-32 0,62-68-16 16,-37 61-29-16,5 2-16 15,-6 4-23-15,5 1-7 0,-10 6-8 16,-6 0 1-16,-3 5 1 0,-8-2 0 15,-2 5-3-15,-5 3 0 0,-9 2 29 16,-2 1-14-16,-4 1 11 16,-3-6 4-16,5 0 2 0,1-5 8 15,1-4-2-15,11-4-8 0,3-2-8 16,2 0-9-16,0 0-16 0,3 0-13 16,10-2-6-16,3-1 27 0,3-2-1 15,4 4-8-15,2 1-30 0,-2 7 20 16,5 5-1-16,-3 2-5 15,-6 2 13-15,-3 1 1 0,-9 2 5 16,-7 0 2-16,0-1 5 0,-8 0 18 16,-7 2 4-16,-4-6 1 0,-2-1 1 15,-6-3-12-15,1-4-7 0,-4-3-7 16,1-2 2-16,1-1-6 16,1-2 0-16,6-4-19 0,5-6-28 15,9 2-47-15,5-3-6 0,2-1-44 16,9-2-170-16,7 0-83 0</inkml:trace>
  <inkml:trace contextRef="#ctx0" brushRef="#br0" timeOffset="53782.89">12637 12530 1191 0,'0'0'0'0,"0"0"158"0,0 0-115 16,0 0 50-16,64 17-23 0,-27-17-28 16,5 0-18-16,-1-4-15 15,-2-2-5-15,-4 4-8 0,-14 0-57 16,-3 2-11-16,-14 0-3 0,-4 0-5 15,-2 2-47-15,-9 4 9 0,-6 3-24 16,-5-4-22-16,-2 4 115 0,1-5 37 16,-2 1-10-16,-2-1-3 15,3-3 18-15,2-1 5 0,6 0 4 16,9 0 40-16,2 0 35 0,0 1-8 16,5 2-8-16,0-1 7 0,0 3-17 15,7 8 32-15,0 6-1 0,0 6-40 16,0 3-15-16,-3 6-1 15,-3 1 1-15,1 1 1 0,-2 0-4 16,0-1-15-16,0-5-6 0,0-7-1 16,0-9-3-16,0-6-17 0,0-6-17 15,0-2-10-15,0-6-34 0,0-8-89 16,2-4-20-16,-2-4 15 0,0 2-145 16</inkml:trace>
  <inkml:trace contextRef="#ctx0" brushRef="#br0" timeOffset="53885.29">12738 12746 558 0,'0'0'0'15,"0"0"431"-15,0 0-304 0,0 0-35 16,0 0 23-16,62-2-39 0,-29 2-33 16,4-5-11-16,4-2-17 15,-4 0-8-15,-3 1-8 0,-8-1-94 16,-10 4-62-16,-7-3-91 0,-2 1-74 16,-5 0-290-16</inkml:trace>
  <inkml:trace contextRef="#ctx0" brushRef="#br0" timeOffset="54140.01">13201 12478 1086 0,'0'0'0'0,"0"0"236"16,0 0-180-16,0 0-24 15,-70 51 3-15,50-21 5 0,1 2-5 16,-1 5 14-16,6 1-7 0,9-2-6 15,1-3-12-15,6-3-8 0,7-5-10 16,5-8-4-16,5-4 2 0,6-4-2 16,2-6-4-16,3-3-31 15,-2 0-27-15,-3-11-68 0,0 0-44 16,-6-2-128-16,-7-1-237 0</inkml:trace>
  <inkml:trace contextRef="#ctx0" brushRef="#br0" timeOffset="54296.19">13108 12653 965 0,'0'0'0'0,"0"0"274"0,0 0-212 15,0 0-7-15,0 0 6 0,63 16-35 16,-26-16-15-16,0 0-7 0,1 0-8 16,-5-1-80-16,-6-3-51 15,-8-1-101-15,-6 1-33 0,-10 0-133 16</inkml:trace>
  <inkml:trace contextRef="#ctx0" brushRef="#br0" timeOffset="54514.01">13261 12665 551 0,'0'0'0'0,"0"0"175"16,0 0-109-16,0 0-12 0,0 0-35 16,0 0 18-16,0 0 24 0,0 0 6 15,18 58 13-15,-13-30 0 0,-5 4-10 16,2 2-14-16,3 2 2 15,-1 1-14-15,1-3-14 0,-1-3-6 16,1-6-10-16,-1-4-10 0,-1-6-5 16,-3-4 2-16,2-8 2 0,-2-3-3 15,0-2-109-15,2-10 15 0,0-3-128 16,-2-3-71-16,0-3-211 0</inkml:trace>
  <inkml:trace contextRef="#ctx0" brushRef="#br0" timeOffset="54761.55">13620 12562 1172 0,'0'0'0'0,"0"0"250"0,0 0-139 16,0 0-57-16,0 0-6 0,0 0-25 16,71 2-13-16,-41-2-7 0,-1 0-2 15,-1 0-2-15,-7 0-75 0,-5 0-28 16,-9 4-16-16,-2 0-54 0,-5 3-180 16,-5-1-148-16</inkml:trace>
  <inkml:trace contextRef="#ctx0" brushRef="#br0" timeOffset="54938.89">13566 12730 1161 0,'0'0'0'0,"0"0"384"0,0 0-247 16,0 0-37-16,0 0-24 0,83-18-42 15,-43 14-21-15,3 4-12 0,1 0-2 16,-5-1-166-16,-9-3-484 15</inkml:trace>
  <inkml:trace contextRef="#ctx0" brushRef="#br0" timeOffset="56227.64">13964 12397 1138 0,'0'0'0'0,"0"0"333"16,0 0-181-16,0 0-28 0,0 0-79 16,0 0-45-16,0 0 0 0,0 0 29 15,32 85-14-15,-17-52-15 0,1-6 0 16,-3-7 3-16,-1-4-43 15,-3-6-34-15,0-4-18 0,-6-2-58 16,-3-2 21-16,0-4 0 0,0-6 17 16,-9 0-108-16,1-6-37 0,-3 1 81 15,-1 0 60-15,1 1 84 0,2-2 64 16,-1 4 102-16,8 4-18 0,0 3 87 16,2 0-46-16,0 3-24 15,4-1-49-15,10-2-29 0,7 0 10 16,11-1 3-16,7 0-38 0,3 0-17 15,1-1-2-15,1-1 4 0,-9 2-4 16,-5 2 1-16,-12 1-7 0,-11 1-2 16,-3 0 9-16,-4 3 20 15,-4-1 31-15,-1 3 11 0,-6 4-9 16,-5 6-25-16,-3 6-14 0,-8 6 2 16,4 2-7-16,0 5-10 0,2 2-3 15,5 1-5-15,0-1-4 0,2-3 2 16,7 0 1-16,2-10-4 15,5-3-28-15,0-7-16 0,5-6-16 16,0-3-15-16,6-4-28 0,-1-5-24 16,5-8 15-16,-3-6-85 0,0-4-141 15,3 1-114-15</inkml:trace>
  <inkml:trace contextRef="#ctx0" brushRef="#br0" timeOffset="56588.28">14579 12353 1321 0,'0'0'0'0,"0"0"214"0,0 0-123 0,0 0-55 15,-32 75-15-15,16-44-2 0,6 1-6 16,5-5-8-16,5-4-4 0,0-4 2 16,5-6-5-16,2-1-2 0,4-3 4 15,1-3 0-15,0-4-8 0,2-1 11 16,4 0 0-16,-2 0-1 15,0 3 2-15,-2 2-4 0,0 0 0 16,-3 5-2-16,-2-1 2 0,-4 4 4 16,-5 3-4-16,0 0 9 0,-3 1-7 15,-6-1 3-15,0-1 1 0,-5 0-3 16,-2-1 2-16,-5-1-1 0,-4 0-4 16,-4 1 0-16,3-1 3 15,-2-2-4-15,1 0-3 0,9-3-14 16,4-5-38-16,5-4-21 0,9-2-32 15,0-9-91-15,7-7-107 0,2-2-109 16</inkml:trace>
  <inkml:trace contextRef="#ctx0" brushRef="#br0" timeOffset="56807.58">14521 12394 1028 0,'0'0'0'0,"0"0"381"15,0 0-224-15,0 0-60 0,0 0-63 16,0 0-28-16,0 0 34 0,65 3 6 16,-17-3-33-16,9 0-9 15,6-5-8-15,1-2-219 0,-4 0-28 16,-9 2-202-16</inkml:trace>
  <inkml:trace contextRef="#ctx0" brushRef="#br0" timeOffset="58121.76">15782 12184 1143 0,'0'0'0'0,"0"0"89"0,0 0-63 16,0 0-13-16,0 0 0 0,85-67 12 15,-46 35 8-15,2-5 7 0,3-6 1 16,4-2-1-16,-4-4-9 15,4-4-5-15,3-5 4 0,0-1 9 16,-3 1-6-16,0-3-9 0,-6 1-13 16,-1 0-5-16,-6-7-2 0,2 1-5 15,-8-4 2-15,1-3 5 0,-7 0-7 16,0-5 2-16,0 4 4 0,-2 1-6 16,2 0 2-16,0 3 6 15,0-2-5-15,3 2 4 0,1-6-4 16,-4-1-3-16,-2-5 2 0,6 0 0 15,-3-4-4-15,-2-4 6 0,2 0 0 16,-4-3-3-16,-1 2 0 0,-1 4 8 16,-4 5-5-16,-7 4 0 15,0 10-2-15,-1 7 0 0,-5 5 1 16,-1 5 3-16,0 6-1 0,0 4 5 16,0 5-3-16,0 5 0 15,0 3 1-15,0 1-5 0,0 4 3 0,0 0-3 16,0 8 1-16,0 1-2 15,0 4 3-15,0 4 1 0,0 2-2 16,-3 2 2-16,3 0-2 0,0 2 1 16,0-1 0-16,0 1-6 0,0 0 0 15,0 0 1-15,0 3-1 0,-5 1-2 16,-1 2 3-16,1 7-5 16,-4 4 4-16,-1 7 4 0,-3 5 2 15,-3 3 1-15,-5 2 2 0,-4 1 2 16,0 1-1-16,-3-6 2 0,3-3-4 15,6-7-5-15,5-5 2 0,7-7-1 16,5-2-4-16,2-5-7 0,0-1-28 16,0 0-33-16,7-7-38 15,5-1-16-15,6-3-59 0,-4-3-36 16,2 1-57-16,-3 1-112 0</inkml:trace>
  <inkml:trace contextRef="#ctx0" brushRef="#br0" timeOffset="58595.85">16919 9185 437 0,'0'0'0'0,"0"0"250"0,0 0-133 0,0 0 11 16,0 0-33-16,0 0-11 0,0 0 0 16,0 0-18-16,0 0-8 15,2-36-10-15,-2 34-3 0,6 1-1 16,-6 1 5-16,0-1-10 0,0 1 0 15,0 0 2-15,0 0-6 0,0 0 0 16,0 0-3-16,0 0-3 16,0 0-8-16,0 0 2 0,0 0-6 15,0 0-5-15,0 0-4 0,0 0-1 16,0 0 0-16,0 0-1 0,0 0 2 16,0 0-2-16,0 0 2 0,0 0 2 15,0 0 2-15,0 0-5 16,0 0 0-16,0 0-3 0,0 0-1 15,0 0-1-15,0 0 0 0,0 0-4 16,0 1 3-16,0-1 0 0,0 1-2 16,0-1 0-16,0 0 1 0,0 0 0 15,0 0-1-15,0 0 3 0,0 0-4 16,1 0 2-16,1 0 2 0,-2 0-1 16,4 4 1-16,1 1 0 15,2 2-1-15,2 2 3 0,7 5-1 16,5 1-1-16,7 3 1 0,9 0-2 15,6 1-2-15,-4 0-112 0,-6 1-91 16,-8-2-237-16,-18-6-537 0</inkml:trace>
  <inkml:trace contextRef="#ctx0" brushRef="#br0" timeOffset="60088.2">19560 7885 851 0,'0'0'0'16,"0"0"361"-16,0 0-200 0,0 0-24 15,0 0-28-15,0 0-41 0,0 0-34 16,0 0-21-16,0 0 0 0,25-8 4 16,5 8-4-16,0-2-9 15,4 1-4-15,-6 1 0 0,-3 0-98 16,-13 1-20-16,-1 1-20 0,-7 1-15 15,-4 5-120-15,-8 1 10 0,-6 2-8 16</inkml:trace>
  <inkml:trace contextRef="#ctx0" brushRef="#br0" timeOffset="60229.32">19529 8032 625 0,'0'0'0'0,"0"0"403"16,0 0-253-16,0 0-38 0,0 0-16 15,0 0-15-15,0 0-9 0,62 39-35 16,-29-38-21-16,4-1-15 15,-5-1-2-15,-5 1-76 0,-6 0-76 16,-3-1-29-16,-3-4-124 0,-4 1-342 16</inkml:trace>
  <inkml:trace contextRef="#ctx0" brushRef="#br0" timeOffset="60400.36">20231 7703 1237 0,'0'0'0'0,"0"0"242"0,0 0-208 16,0 0-33-16,-73 37 5 15,47-17-1-15,6 2-6 0,6-1-2 16,2 0-61-16,1-6-70 0,9-2-49 16,2-7-93-16,0-5-111 0</inkml:trace>
  <inkml:trace contextRef="#ctx0" brushRef="#br0" timeOffset="60637.84">20157 7771 778 0,'0'0'0'0,"0"0"308"0,0 0-167 16,0 0-54-16,0 0-5 0,70-2-8 15,-43 10-34-15,-2 0-12 0,-1 3-2 16,-4 1-12-16,-6-1-9 16,-7 3-2-16,-7 6 5 0,-3 4 5 15,-13 5 3-15,-6 8 8 0,-2 3-8 16,-10 4 2-16,0 3 3 0,4-4-2 15,2-3-9-15,7-9-3 16,10-7-5-16,2-11-4 0,9-5 2 16,0-8-2-16,9-2-112 0,4-11 32 15,4-6-23-15,12-5-70 0,-6-5-67 16,0-1-76-16</inkml:trace>
  <inkml:trace contextRef="#ctx0" brushRef="#br0" timeOffset="60938.27">20493 7769 1156 0,'0'0'0'0,"0"0"336"16,0 0-264-16,0 0-38 0,0 0 28 15,0 0 4-15,0 60-34 0,0-28-10 16,0-1-7-16,0-2-6 0,5 0-9 16,9-5 0-16,0-6 6 15,2-1-8-15,-2-2 2 0,4-5 4 16,0-2-8-16,-1-4 7 0,-2 1-1 15,-7 1-2-15,-4-2 0 0,1 2 3 16,-5 1-5-16,0 0 4 16,-5 5 4-16,-4 1 2 0,-9 0 1 15,-5-1-4-15,-8 0-6 0,2 2 2 16,-3-4 2-16,-1-1-3 0,6-4-57 16,4-5-13-16,4 1-52 0,8-8-17 15,8-8-40-15,3-3-215 0,1-8-255 16</inkml:trace>
  <inkml:trace contextRef="#ctx0" brushRef="#br0" timeOffset="61056.27">20528 7747 1264 0,'0'0'0'0,"0"0"261"0,0 0-149 15,0 0-13-15,64-7-54 0,-34 12-39 16,-2 4-12-16,4 0-139 0,-6 2-85 15,-6-2-207-15</inkml:trace>
  <inkml:trace contextRef="#ctx0" brushRef="#br0" timeOffset="61369.06">21016 7836 1190 0,'0'0'0'0,"0"0"278"0,0 0-163 15,0 0-34-15,0 0-29 0,0 0-25 16,-23 65-12-16,32-64-10 0,5-1 1 16,0 0 3-16,-1-6-3 15,1-6-4-15,0 2 3 0,-9 0 0 16,-1 0-5-16,-4 0 0 0,-4 1 14 15,-3 0-12-15,-7 2 3 0,-2 2-2 16,4 3-5-16,-1 2 2 0,3 3 0 16,6 6-41-16,4 0-51 15,0 3-68-15,0 0-97 0,2-2-111 16,5 2-326-16</inkml:trace>
  <inkml:trace contextRef="#ctx0" brushRef="#br0" timeOffset="61590.12">20961 8108 1054 0,'0'0'0'16,"0"0"316"-16,0 0-189 0,0 0-23 15,0 0-42-15,0 0-8 0,0 0-11 16,0 0-12-16,76 35-16 0,-56-45-13 16,-6 1 5-16,-7-2-5 15,2 2-3-15,-5 2 2 0,-4 0 2 16,0 0-3-16,-13 1-8 0,3 1 1 15,-5 3-17-15,-1 1 8 0,8 1-24 16,-1 0-42-16,7 0-45 0,2 0-75 16,2-1-247-16</inkml:trace>
  <inkml:trace contextRef="#ctx0" brushRef="#br0" timeOffset="61983.16">21600 7652 1122 0,'0'0'0'0,"0"0"258"0,-62 18-136 16,30 0-17-16,6 11-28 0,1 2-28 16,5 7-16-16,6 4-6 15,0 4-4-15,11-5-2 0,1-2-10 16,4-3-8-16,10-4 1 0,4-7-1 15,7-1-6-15,3-7 6 0,6-4-2 16,-3-5-2-16,2-5-9 0,-4-3-7 16,-4-4-17-16,-4-7 10 15,-3-1 8-15,-5-2 3 0,-6-3 15 16,-1-1-2-16,-4 1 0 0,-11-4-3 16,-3 3 1-16,-7 2-3 0,-7 5 7 15,3 8-4-15,-2 3-3 0,4 0 4 16,0 4-3-16,11 3-3 15,1 0-20-15,6-1-46 0,5 2-61 16,0-2-6-16,9-2-46 0,5-1-166 16,2-3-168-16</inkml:trace>
  <inkml:trace contextRef="#ctx0" brushRef="#br0" timeOffset="62338.82">21899 7847 754 0,'0'0'0'0,"0"0"382"16,0 0-231-16,0 0-26 0,0 0-20 15,0 0-16-15,0 0-19 16,0 0-12-16,0 0-19 0,-55 15-20 15,44 3 0-15,3 3-1 0,-1 4-5 16,3 3 5-16,6 3-2 0,0-2-6 16,4-1 4-16,10-3-5 0,2-6-8 15,7-1 6-15,2-9-5 0,5-1-2 16,-4-9 0-16,8-4 10 0,-2-9-13 16,0-10 6-16,-6-1 2 15,-6-3-7-15,-8-4 4 0,-5-1 3 16,-7-2-6-16,-5-3 2 0,-11 1 5 15,-9 6-7-15,-3 7 2 0,-6 11-5 16,-1 8-40-16,5 5-46 16,2 12-131-16,6-3-289 0</inkml:trace>
  <inkml:trace contextRef="#ctx0" brushRef="#br1" timeOffset="75022.55">19907 7795 391 0,'0'0'0'0,"0"0"154"0,0 0-156 16,0 0 4-16,0 0 76 0,0 0-26 15,0 0 15-15,4-57-26 0,-3 51 23 16,-1-2-17-16,0 4 41 16,-1-4-16-16,-3 0-17 0,-1 5 12 15,1-2 27-15,3 4-33 0,-1 1 0 16,2 0-12-16,0-1-11 0,0 1-21 15,0 0-9-15,7 1-4 0,5 7 10 16,4-2 13-16,4 7 4 0,-1 1-7 16,2 3 1-16,1 2 4 15,6 1-1-15,-2 0 5 0,6 3-5 16,4 3-8-16,6-2-1 0,2 4-4 16,2-3-8-16,2 1-2 0,0 0-1 15,0 1 0-15,-8-1-6 0,-4 1 4 16,-10-2-2-16,-5 0 0 15,-5-6 0-15,-7-2 4 0,0-5-5 16,-4-2 2-16,-3-3-1 0,-2-6-1 16,0 1 2-16,0-2 5 0,0 0-10 15,0-2-22-15,0-6-37 0,0-4-99 16,0-4-70-16,7-1-136 16</inkml:trace>
  <inkml:trace contextRef="#ctx0" brushRef="#br1" timeOffset="75599.8">21266 7792 594 0,'0'0'54'0,"0"0"64"0,0 0 10 0,0 0-26 16,0 0-17-16,0 0-10 0,0 0-8 15,0 0-19-15,0 0-25 0,-7 0-2 16,19 15 46-16,7 2 3 15,3 3-25-15,9 2-3 0,5 4-5 16,8-1-4-16,0 1-3 0,9-1-1 16,0 0-5-16,1-1-4 0,-1 1-4 15,0-3-5-15,-4 3-4 16,-5 0-6-16,-5-1 7 0,-10-2-7 0,-1-1 0 16,-7-3 4-16,-5-4-3 15,-7-5 0-15,-2-2 6 0,-3-5-2 16,-4-1-4-16,0-1 2 0,0 0 3 15,0-1-11-15,-4-6-36 0,-3 0-73 16,2-3-126-16,-10-2-143 16</inkml:trace>
  <inkml:trace contextRef="#ctx0" brushRef="#br1" timeOffset="76132.53">20148 8610 960 0,'0'0'77'0,"0"0"-16"16,0 0 15-16,0 0 26 0,0 0-37 15,21 60-29-15,-19-38-7 0,-2 3 4 16,-2-3-4-16,-2-1-1 15,-1-4-3-15,3-4 1 0,2-6 0 16,0-1-7-16,2-3-11 0,3-1-1 16,11 1 6-16,2-3-1 0,3 0 0 15,0 0-4-15,1 1-7 0,-3 0-1 16,-1 4 0-16,-6 1 4 16,-3-1-5-16,-5 1 2 0,-3-1-2 15,-1 3 0-15,-3 4 2 0,-6 0 3 16,-3 5-1-16,-6-4 1 0,0 0-3 15,1-1-2-15,2-2 2 0,-1 0 0 16,2-3-14-16,2-3-9 16,1-4-15-16,6 0-46 0,-4 0-22 15,6-4-48-15,1-3-59 0,2-5-109 16,0-2-91-16</inkml:trace>
  <inkml:trace contextRef="#ctx0" brushRef="#br1" timeOffset="76355">20139 8611 1060 0,'0'0'141'0,"0"0"0"16,0 0-37-16,0 0 1 15,85 5 3-15,-41-5-27 0,4 0-30 16,-2 0-23-16,-9 0-20 0,-3 0-8 15,-11 0 0-15,-8 1-119 0,-7 2 26 16,-1-2-104-16,-4 0-107 0,-3-1-244 16</inkml:trace>
  <inkml:trace contextRef="#ctx0" brushRef="#br1" timeOffset="76667.34">20942 8656 1192 0,'0'0'133'0,"0"0"-27"15,0 0-36-15,0 0-32 0,0 0-16 16,0 0-2-16,0 0 5 0,0 0-7 15,0 0-8-15,53 16-1 0,-44-20-7 16,1 0 0-16,-4-2 4 0,-6-1-4 16,0 2 3-16,0 1 2 15,-7-1-2-15,-6 2 5 0,1 1 3 16,-2 2-9-16,1 0-3 0,3 5 3 16,1 0-6-16,7-2-32 0,2 4-33 15,0-1-61-15,2 4-115 0,0-2-28 16,5 1-206-16</inkml:trace>
  <inkml:trace contextRef="#ctx0" brushRef="#br1" timeOffset="76896.37">20903 8877 1030 0,'0'0'120'0,"0"0"6"15,0 0-23-15,0 0-35 0,0 0-12 16,0 0-3-16,0 0-16 0,60 19-6 15,-49-21-20-15,-8 0-3 0,1-2-6 16,-4-1 2-16,0-3 3 0,-5 2-2 16,-3 1-8-16,1 1 0 15,0 1-21-15,-2 2-37 0,8-1-23 16,1 2-65-16,7-3-182 0,3 0-230 16</inkml:trace>
  <inkml:trace contextRef="#ctx0" brushRef="#br1" timeOffset="77250.63">21977 8501 1233 0,'0'0'22'0,"0"0"69"15,0 0-15-15,-60 16-35 0,28 4 25 16,-2 1-6-16,-3 4-31 0,3 3-9 15,-1 1-1-15,3 0 1 0,4-4-5 16,5-6-2-16,12-5-2 0,1-3-4 16,8-4-5-16,2-3 3 15,0 0-4-15,9-4 3 0,3 1 17 16,13-1 4-16,1 0-10 0,6 0-6 16,2 0-6-16,3 0-5 0,2 0 4 15,0 0-2-15,-2-1-10 16,0 1 7-16,-5 0-1 0,-7 0-4 15,-4 0-2-15,-9 0-14 0,-5 0-20 16,-5-2 12-16,-2 0-8 0,0 0-24 16,-2 0-5-16,-8 0-50 0,-3 1-59 15,-2 1 42-15,-1-3-75 0,1-1-124 16</inkml:trace>
  <inkml:trace contextRef="#ctx0" brushRef="#br1" timeOffset="77516.6">21888 8664 619 0,'0'0'106'0,"0"0"13"16,0 0-4-16,0 0-38 0,0 0-9 16,0 0 4-16,0 0-25 15,0 0-3-15,0 0 12 0,-7-54-4 16,7 52-2-16,0 2 8 0,0 0-7 16,0 0-5-16,-2 0-5 0,1 0-6 15,1 0-5-15,0 0 3 0,0 0 1 16,0 3-11-16,0 8-4 15,0 10 10-15,0 8 0 0,0 7-3 16,0 10 0-16,5 6-13 0,0 2-9 16,1 5 1-16,4-3-9 0,-3-3-44 15,2-6-25-15,-5-8-70 16,-3-6-64-16,-1-5-79 0,-3-8-180 16</inkml:trace>
  <inkml:trace contextRef="#ctx0" brushRef="#br1" timeOffset="79180.17">8091 6073 473 0,'0'0'0'0,"19"-1"131"0,-15 0-15 16,-2 0-4-16,-2 1-31 15,0 0 15-15,-6 2 23 0,-8 9-12 16,-5 5-39-16,-6 1 2 0,-9 2-5 16,-3 2-13-16,-5-2-4 0,-6 2-11 15,-3-2-4-15,-2-3-4 16,0 2-6-16,-6-6-4 0,1-2-3 0,-1-8 10 16,-2-2-9-16,2-13 13 15,-1-8-6-15,2-5-5 0,-1-9-2 16,6-9-2-16,5-13-6 0,10-14 0 15,9-11-7-15,20-7 1 0,11-3-2 16,26-3-2-16,18 2 2 0,22 1-3 16,20 3-10-16,18 7 13 15,20 14-1-15,15 14 0 0,15 18 0 16,1 26 11-16,-19 31-2 0,-24 37-5 16,-37 30-8-16,-34 19-171 0,-32 8 23 15,-26-2-96-15,-38-1-329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3T17:12:28.88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27936 8250 1059 0,'0'0'0'16,"0"0"314"-16,0 0-192 0,2-64 1 15,0 63-21-15,-2 1-42 0,0 8-29 16,0 13-13-16,-4 19 26 0,-8 20 2 16,-1 10-12-16,-4 7-14 15,4 0-7-15,1-5-7 0,7 3-3 16,3-9-1-16,0-6-4 0,2-11-13 16,0-12-7-16,0-13-8 0,-2-6-2 15,4-7-8-15,-2-7-8 0,0-2 15 16,0-2 31-16,-5-2 4 15,-4-3 0-15,4 0-2 0,-1 0 0 16,5 4 5-16,-3 0 7 0,4 1 3 16,4 0 0-16,-1 0-6 0,13 2 6 15,7 4 9-15,9-4-4 0,12-3-3 16,0-2-3-16,9-8-1 0,-3-6-3 16,3-6 6-16,-9-5-7 15,2-7 2-15,-7-4-5 0,-5-3 0 16,-6-5-3-16,-9-2 3 0,-4-4 1 15,-10-6 0-15,-5-4 2 0,-2-6-7 16,-16-7-1-16,-6-2 2 0,-12 2-3 16,-10 4 0-16,-8 16 0 0,-14 17 1 15,-6 20-2-15,-11 19 2 16,-9 10-2-16,-1 13 2 0,-2 16 8 16,10 14-4-16,5 13-5 0,12 12 0 15,11 9 0-15,15 3 0 0,21 3 0 16,20-5 0-16,15-10 0 15,27-3 0-15,10-11 0 0,20-11 0 16,11-10 0-16,7-14 0 0,1-9 0 16,-7-9 0-16,-8-5 0 0,-13-6 0 15,-17 0 0-15,-10-6 0 0,-10-1 0 16,-7 1 0-16,-12-1 0 0,-4 4 0 16,-2 2 0-16,-2 1 0 15,-4 0 0-15,2 0 0 0,1 0 0 16,0 0 0-16,-1 3 0 0,5 0 0 15,1 3 0-15,0 3-68 0,0 0 12 16,0 1-49-16,-2 4-50 0,2 2-29 16,0 3-50-16,-4 1-60 0,-10-2-106 15</inkml:trace>
  <inkml:trace contextRef="#ctx0" brushRef="#br0" timeOffset="3057.74">14164 5728 1176 0,'-6'-20'0'16,"6"2"210"-16,11 0-84 0,3-2-30 15,9-1-19-15,5-1-14 0,17 1-6 16,1 4-11-16,3 7-22 15,-1 9-12-15,-8 2-11 0,-2 11-1 16,-14 4 0-16,-4 4 4 0,-15 6-5 16,-10 6 2-16,-16 9 9 0,-17 4-6 15,-11 6 3-15,-8 0-3 0,-1-1 1 16,5-8 13-16,7-11 1 0,11-9 1 16,10-7-4-16,12-10 1 15,10-4-5-15,3-1 1 0,10-8-11 16,15-5-4-16,14-9-2 0,11-2 6 15,6-1-4-15,4 1 4 16,-1 7-2-16,-4 5 0 0,-8 6-4 0,-11 3 4 16,-6 3-23-16,-14 3 1 15,-4 5-3-15,-5 3-20 0,-3-1-13 16,-1 0-52-16,3-3-66 0,1-1-5 16,0-1-39-16,2-3-156 0,3-2 4 15</inkml:trace>
  <inkml:trace contextRef="#ctx0" brushRef="#br0" timeOffset="3544.07">14820 6011 830 0,'0'0'0'16,"0"0"353"-16,-32 81-217 0,5-50 7 15,-3 5-38-15,-7 0-14 0,-9 0-15 16,-5-1-25-16,-9-6-10 0,-7-6-2 16,-13-6-4-16,2-7-6 15,-1-5 0-15,-1-3-3 0,2-1-5 16,6-9 0-16,8-11-10 0,6-11-6 15,12-17-3-15,7-14-2 0,17-20 0 16,17-11 0-16,10-10-29 0,25-2 17 16,18 6-4-16,16 7 4 15,14 1 3-15,8 6 0 0,21 3 11 16,6 8 0-16,9 15-4 0,-7 17 4 16,-14 30-1-16,-20 19-2 0,-19 29-4 15,-14 21 3-15,-13 15-2 0,-16 17 7 16,-15 14-1-16,-8 4-3 15,-19-2 2-15,-8-6 5 0,-6-13 7 16,-6-12 7-16,-1-14 1 0,3-16 2 16,4-14-14-16,5-11-9 0,4-12 0 15,3-6 0-15,7-2 0 0,6-2 0 16,3-2 0-16,6 1 0 0,3 3 0 16,0 0 0-16,0 0 0 15,0 0 0-15,0 0 0 0,0 0 0 16,0 2 0-16,0 1 0 0,0 1 0 15,-4 1 0-15,1 2 0 0,-5-3 0 16,5 1 0-16,1-3 0 0,-1 1 0 16,3-2 0-16,0-1 0 15,0 1 0-15,0-1 0 0,0 2 0 16,0-2 0-16,0 0-59 0,0 0 6 16,5 0-44-16,2 0-142 0,5-7-57 15,3-2-295-15</inkml:trace>
  <inkml:trace contextRef="#ctx0" brushRef="#br0" timeOffset="8405.43">12587 8654 863 0,'0'0'0'0,"-1"2"212"15,1-2-125-15,0 0-49 16,0 0-17-16,0 0-7 0,0 0-4 16,0 1-6-16,0-1-4 0,0 0 0 15,0 0-3-15,0 0 3 0,0 0-23 16,0 0-26-16,0 0-54 0,0 0-131 16,1 0-101-16</inkml:trace>
  <inkml:trace contextRef="#ctx0" brushRef="#br0" timeOffset="9237.44">15273 9079 639 0,'0'0'0'0,"0"0"169"0,0 0-67 15,0 0-23-15,0 0-31 0,0 0-30 16,0 0-1-16,0 0 2 0,0 0 0 16,3 0-10-16,-3 0-2 0,0 0 2 15,0 0-1-15,0 0-4 0,0 0-2 16,0 0-1-16,0 0-1 16,0 0 0-16,0 0 0 0,0 0 0 15,0 0 0-15,0 0-9 0,0 0-5 16,0 0-22-16,4-2 3 0,-1 2-24 15,3-2-62-15,-3-1-27 0,1 0-34 16,-3-1-136-16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年會考補考試題，如圖，三角形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</a:t>
            </a:r>
            <a:br>
              <a:rPr lang="en-US" altLang="zh-TW" baseline="0" dirty="0"/>
            </a:b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在這裡，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在這裡，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F</a:t>
            </a:r>
            <a:r>
              <a:rPr lang="zh-TW" altLang="en-US" baseline="0" dirty="0"/>
              <a:t>、</a:t>
            </a:r>
            <a:r>
              <a:rPr lang="en-US" altLang="zh-TW" baseline="0" dirty="0"/>
              <a:t>G</a:t>
            </a:r>
            <a:r>
              <a:rPr lang="zh-TW" altLang="en-US" baseline="0" dirty="0"/>
              <a:t> 兩點在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上，這兩點。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</a:t>
            </a:r>
            <a:r>
              <a:rPr lang="en-US" altLang="zh-TW" baseline="0" dirty="0"/>
              <a:t>// BG</a:t>
            </a:r>
            <a:r>
              <a:rPr lang="zh-TW" altLang="en-US" baseline="0" dirty="0"/>
              <a:t>，老師用橘色標示它們平行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BF // EG</a:t>
            </a:r>
            <a:r>
              <a:rPr lang="zh-TW" altLang="en-US" baseline="0" dirty="0"/>
              <a:t>，這兩段平行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，用藍色線段標示。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若三角形 </a:t>
            </a:r>
            <a:r>
              <a:rPr lang="en-US" altLang="zh-TW" baseline="0" dirty="0"/>
              <a:t>ADF</a:t>
            </a:r>
            <a:r>
              <a:rPr lang="zh-TW" altLang="en-US" baseline="0" dirty="0"/>
              <a:t>、三角形 </a:t>
            </a:r>
            <a:r>
              <a:rPr lang="en-US" altLang="zh-TW" baseline="0" dirty="0"/>
              <a:t>DBF</a:t>
            </a:r>
            <a:r>
              <a:rPr lang="zh-TW" altLang="en-US" baseline="0" dirty="0"/>
              <a:t>、三角形 </a:t>
            </a:r>
            <a:r>
              <a:rPr lang="en-US" altLang="zh-TW" baseline="0" dirty="0"/>
              <a:t>GBC</a:t>
            </a:r>
            <a:r>
              <a:rPr lang="zh-TW" altLang="en-US" baseline="0" dirty="0"/>
              <a:t> 的面積分別為 </a:t>
            </a:r>
            <a:r>
              <a:rPr lang="en-US" altLang="zh-TW" baseline="0" dirty="0"/>
              <a:t>20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30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60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把他們標示在圖形中，</a:t>
            </a:r>
            <a:br>
              <a:rPr lang="en-US" altLang="zh-TW" baseline="0" dirty="0"/>
            </a:br>
            <a:r>
              <a:rPr lang="zh-TW" altLang="en-US" baseline="0" dirty="0"/>
              <a:t>這個是三角形 </a:t>
            </a:r>
            <a:r>
              <a:rPr lang="en-US" altLang="zh-TW" baseline="0" dirty="0"/>
              <a:t>ADF</a:t>
            </a:r>
            <a:r>
              <a:rPr lang="zh-TW" altLang="en-US" baseline="0" dirty="0"/>
              <a:t> 面積 </a:t>
            </a:r>
            <a:r>
              <a:rPr lang="en-US" altLang="zh-TW" baseline="0" dirty="0"/>
              <a:t>20</a:t>
            </a:r>
            <a:r>
              <a:rPr lang="zh-TW" altLang="en-US" baseline="0" dirty="0"/>
              <a:t>，三角形 </a:t>
            </a:r>
            <a:r>
              <a:rPr lang="en-US" altLang="zh-TW" baseline="0" dirty="0"/>
              <a:t>DBF</a:t>
            </a:r>
            <a:r>
              <a:rPr lang="zh-TW" altLang="en-US" baseline="0" dirty="0"/>
              <a:t> 面積 </a:t>
            </a:r>
            <a:r>
              <a:rPr lang="en-US" altLang="zh-TW" baseline="0" dirty="0"/>
              <a:t>30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可以的話，請同學要學會馬上聯想這兩段的比 是 </a:t>
            </a:r>
            <a:r>
              <a:rPr lang="en-US" altLang="zh-TW" baseline="0" dirty="0"/>
              <a:t>20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30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因為他們的高是同一條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，我們知道等高三角形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面積比就是底邊的比。</a:t>
            </a:r>
            <a:br>
              <a:rPr lang="en-US" altLang="zh-TW" baseline="0" dirty="0"/>
            </a:br>
            <a:r>
              <a:rPr lang="zh-TW" altLang="en-US" baseline="0" dirty="0"/>
              <a:t>而又看到這兩條橘色線平行，</a:t>
            </a:r>
            <a:br>
              <a:rPr lang="en-US" altLang="zh-TW" baseline="0" dirty="0"/>
            </a:br>
            <a:r>
              <a:rPr lang="zh-TW" altLang="en-US" baseline="0" dirty="0"/>
              <a:t>就會想到在這個三角形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有平行線截比例線段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AF</a:t>
            </a:r>
            <a:r>
              <a:rPr lang="zh-TW" altLang="en-US" baseline="0" dirty="0"/>
              <a:t>：</a:t>
            </a:r>
            <a:r>
              <a:rPr lang="en-US" altLang="zh-TW" baseline="0" dirty="0"/>
              <a:t>FG</a:t>
            </a:r>
            <a:r>
              <a:rPr lang="zh-TW" altLang="en-US" baseline="0" dirty="0"/>
              <a:t> 會等於這邊的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聯想到了就標在圖上，增加解題的線索，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另外還有，三角形 </a:t>
            </a:r>
            <a:r>
              <a:rPr lang="en-US" altLang="zh-TW" baseline="0" dirty="0"/>
              <a:t>GBC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面積為 </a:t>
            </a:r>
            <a:r>
              <a:rPr lang="en-US" altLang="zh-TW" baseline="0" dirty="0"/>
              <a:t>60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EC</a:t>
            </a:r>
            <a:r>
              <a:rPr lang="zh-TW" altLang="en-US" baseline="0" dirty="0"/>
              <a:t> 的長度比為何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想求這兩段的比例，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觀察到在這個三角形 </a:t>
            </a:r>
            <a:r>
              <a:rPr lang="en-US" altLang="zh-TW" baseline="0" dirty="0"/>
              <a:t>CBF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中，有這兩條藍色平行線，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就想到可以使用比例線段性質，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也就是想要求的 </a:t>
            </a:r>
            <a:r>
              <a:rPr lang="en-US" altLang="zh-TW" baseline="0" dirty="0"/>
              <a:t>BE</a:t>
            </a:r>
            <a:r>
              <a:rPr lang="zh-TW" altLang="en-US" baseline="0" dirty="0"/>
              <a:t>：</a:t>
            </a:r>
            <a:r>
              <a:rPr lang="en-US" altLang="zh-TW" baseline="0" dirty="0"/>
              <a:t>CE</a:t>
            </a:r>
            <a:r>
              <a:rPr lang="zh-TW" altLang="en-US" baseline="0" dirty="0"/>
              <a:t> 可以轉換成 </a:t>
            </a:r>
            <a:r>
              <a:rPr lang="en-US" altLang="zh-TW" baseline="0" dirty="0"/>
              <a:t>FG</a:t>
            </a:r>
            <a:r>
              <a:rPr lang="zh-TW" altLang="en-US" baseline="0" dirty="0"/>
              <a:t>：</a:t>
            </a:r>
            <a:r>
              <a:rPr lang="en-US" altLang="zh-TW" baseline="0" dirty="0"/>
              <a:t>GC</a:t>
            </a:r>
            <a:r>
              <a:rPr lang="zh-TW" altLang="en-US" baseline="0" dirty="0"/>
              <a:t>，寫下來，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又看到黃色三角形面積 </a:t>
            </a:r>
            <a:r>
              <a:rPr lang="en-US" altLang="zh-TW" baseline="0" dirty="0"/>
              <a:t>60</a:t>
            </a:r>
            <a:r>
              <a:rPr lang="zh-TW" altLang="en-US" baseline="0" dirty="0"/>
              <a:t> 這個條件，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就會想到這個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藍色三角形跟黃色又是等高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再用一次等高三角形面積比等於底邊長度比這個性質，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就知道這個比例會等於 藍色三角形 </a:t>
            </a:r>
            <a:r>
              <a:rPr lang="en-US" altLang="zh-TW" baseline="0" dirty="0"/>
              <a:t>BFG</a:t>
            </a:r>
            <a:r>
              <a:rPr lang="zh-TW" altLang="en-US" baseline="0" dirty="0"/>
              <a:t> 面積 比 黃色的面積 </a:t>
            </a:r>
            <a:r>
              <a:rPr lang="en-US" altLang="zh-TW" baseline="0" dirty="0"/>
              <a:t>60</a:t>
            </a:r>
            <a:br>
              <a:rPr lang="en-US" altLang="zh-TW" baseline="0" dirty="0"/>
            </a:br>
            <a:r>
              <a:rPr lang="zh-TW" altLang="en-US" baseline="0" dirty="0"/>
              <a:t>現在只要求到這個藍色三角形面積，我們就可以得到答案了。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要怎麼求這塊藍色面積呢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顯然的，他和這兩個白色三角形的高又是同一段，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而且剛剛又已經知道這兩段是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就會是面積比，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也就是這兩個白色的面積總和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比 藍色的三角形 </a:t>
            </a:r>
            <a:r>
              <a:rPr lang="en-US" altLang="zh-TW" baseline="0" dirty="0"/>
              <a:t>BFG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2 :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就得到藍色三角形面積 </a:t>
            </a:r>
            <a:r>
              <a:rPr lang="en-US" altLang="zh-TW" baseline="0" dirty="0"/>
              <a:t>= 75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 </a:t>
            </a:r>
            <a:r>
              <a:rPr lang="en-US" altLang="zh-TW" baseline="0" dirty="0"/>
              <a:t>FG</a:t>
            </a:r>
            <a:r>
              <a:rPr lang="zh-TW" altLang="en-US" baseline="0" dirty="0"/>
              <a:t> ：</a:t>
            </a:r>
            <a:r>
              <a:rPr lang="en-US" altLang="zh-TW" baseline="0" dirty="0"/>
              <a:t>GC</a:t>
            </a:r>
            <a:r>
              <a:rPr lang="zh-TW" altLang="en-US" baseline="0" dirty="0"/>
              <a:t> 就是面積比 </a:t>
            </a:r>
            <a:r>
              <a:rPr lang="en-US" altLang="zh-TW" baseline="0" dirty="0"/>
              <a:t>75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60 = 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，也就看到 </a:t>
            </a:r>
            <a:r>
              <a:rPr lang="en-US" altLang="zh-TW" baseline="0" dirty="0"/>
              <a:t>BE</a:t>
            </a:r>
            <a:r>
              <a:rPr lang="zh-TW" altLang="en-US" baseline="0" dirty="0"/>
              <a:t>：</a:t>
            </a:r>
            <a:r>
              <a:rPr lang="en-US" altLang="zh-TW" baseline="0" dirty="0"/>
              <a:t>EC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所以答案是 </a:t>
            </a:r>
            <a:r>
              <a:rPr lang="en-US" altLang="zh-TW" baseline="0" dirty="0"/>
              <a:t>(C)</a:t>
            </a:r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這一題的</a:t>
            </a:r>
            <a:r>
              <a:rPr lang="zh-TW" altLang="en-US" baseline="0"/>
              <a:t>解題關鍵只有兩</a:t>
            </a:r>
            <a:r>
              <a:rPr lang="zh-TW" altLang="en-US" baseline="0" dirty="0"/>
              <a:t>個，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每當看到三角形內有平行線，要處理邊長的比例相關的問題時，</a:t>
            </a:r>
            <a:br>
              <a:rPr lang="en-US" altLang="zh-TW" baseline="0" dirty="0"/>
            </a:br>
            <a:r>
              <a:rPr lang="zh-TW" altLang="en-US" baseline="0" dirty="0"/>
              <a:t>都要聯想平行線截比例線段性質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再配合 等高三角形面積比等於底邊長的比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這一題就是連續的使用這兩個性質，就不難找到答案了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學生練習是求面積，本質上跟上面這題是一樣的，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請同學動動腦囉 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82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群組 40">
            <a:extLst>
              <a:ext uri="{FF2B5EF4-FFF2-40B4-BE49-F238E27FC236}">
                <a16:creationId xmlns:a16="http://schemas.microsoft.com/office/drawing/2014/main" id="{76C3BC2F-6366-D3D9-9744-0BC10A8D2A11}"/>
              </a:ext>
            </a:extLst>
          </p:cNvPr>
          <p:cNvGrpSpPr/>
          <p:nvPr/>
        </p:nvGrpSpPr>
        <p:grpSpPr>
          <a:xfrm>
            <a:off x="1486136" y="3041144"/>
            <a:ext cx="528414" cy="273556"/>
            <a:chOff x="1486136" y="3041144"/>
            <a:chExt cx="528414" cy="273556"/>
          </a:xfrm>
        </p:grpSpPr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A03C8C62-88F7-122C-EB88-A74508BD1CDC}"/>
                </a:ext>
              </a:extLst>
            </p:cNvPr>
            <p:cNvCxnSpPr/>
            <p:nvPr/>
          </p:nvCxnSpPr>
          <p:spPr>
            <a:xfrm flipH="1" flipV="1">
              <a:off x="1501977" y="3041144"/>
              <a:ext cx="512573" cy="273556"/>
            </a:xfrm>
            <a:prstGeom prst="line">
              <a:avLst/>
            </a:prstGeom>
            <a:ln w="190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135AAA47-69E4-68C2-1F17-B7259925D12A}"/>
                </a:ext>
              </a:extLst>
            </p:cNvPr>
            <p:cNvSpPr/>
            <p:nvPr/>
          </p:nvSpPr>
          <p:spPr>
            <a:xfrm rot="17856236">
              <a:off x="1486136" y="3066137"/>
              <a:ext cx="92237" cy="922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524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A143A154-3D9E-4C42-443D-BEA9B5028156}"/>
              </a:ext>
            </a:extLst>
          </p:cNvPr>
          <p:cNvSpPr/>
          <p:nvPr/>
        </p:nvSpPr>
        <p:spPr>
          <a:xfrm>
            <a:off x="692150" y="3314700"/>
            <a:ext cx="1666875" cy="1425575"/>
          </a:xfrm>
          <a:custGeom>
            <a:avLst/>
            <a:gdLst>
              <a:gd name="connsiteX0" fmla="*/ 0 w 1666875"/>
              <a:gd name="connsiteY0" fmla="*/ 1425575 h 1425575"/>
              <a:gd name="connsiteX1" fmla="*/ 1666875 w 1666875"/>
              <a:gd name="connsiteY1" fmla="*/ 644525 h 1425575"/>
              <a:gd name="connsiteX2" fmla="*/ 1317625 w 1666875"/>
              <a:gd name="connsiteY2" fmla="*/ 0 h 1425575"/>
              <a:gd name="connsiteX3" fmla="*/ 0 w 1666875"/>
              <a:gd name="connsiteY3" fmla="*/ 1425575 h 1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875" h="1425575">
                <a:moveTo>
                  <a:pt x="0" y="1425575"/>
                </a:moveTo>
                <a:lnTo>
                  <a:pt x="1666875" y="644525"/>
                </a:lnTo>
                <a:lnTo>
                  <a:pt x="1317625" y="0"/>
                </a:lnTo>
                <a:lnTo>
                  <a:pt x="0" y="142557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: 圖案 24">
            <a:extLst>
              <a:ext uri="{FF2B5EF4-FFF2-40B4-BE49-F238E27FC236}">
                <a16:creationId xmlns:a16="http://schemas.microsoft.com/office/drawing/2014/main" id="{323D5D73-FE76-0BB1-C8C6-C2A01F10D2C0}"/>
              </a:ext>
            </a:extLst>
          </p:cNvPr>
          <p:cNvSpPr/>
          <p:nvPr/>
        </p:nvSpPr>
        <p:spPr>
          <a:xfrm>
            <a:off x="692150" y="3959225"/>
            <a:ext cx="2105025" cy="787400"/>
          </a:xfrm>
          <a:custGeom>
            <a:avLst/>
            <a:gdLst>
              <a:gd name="connsiteX0" fmla="*/ 1670050 w 2105025"/>
              <a:gd name="connsiteY0" fmla="*/ 0 h 787400"/>
              <a:gd name="connsiteX1" fmla="*/ 0 w 2105025"/>
              <a:gd name="connsiteY1" fmla="*/ 781050 h 787400"/>
              <a:gd name="connsiteX2" fmla="*/ 2105025 w 2105025"/>
              <a:gd name="connsiteY2" fmla="*/ 787400 h 787400"/>
              <a:gd name="connsiteX3" fmla="*/ 1670050 w 2105025"/>
              <a:gd name="connsiteY3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5025" h="787400">
                <a:moveTo>
                  <a:pt x="1670050" y="0"/>
                </a:moveTo>
                <a:lnTo>
                  <a:pt x="0" y="781050"/>
                </a:lnTo>
                <a:lnTo>
                  <a:pt x="2105025" y="787400"/>
                </a:lnTo>
                <a:lnTo>
                  <a:pt x="167005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三角形內兩組平行線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兩點在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BF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DBF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的面積分別為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60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的長度比為何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   (B) 4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   (C) 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   (D) 6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22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DD93B0D-D5D8-0C37-54F0-0E4024A03022}"/>
              </a:ext>
            </a:extLst>
          </p:cNvPr>
          <p:cNvCxnSpPr/>
          <p:nvPr/>
        </p:nvCxnSpPr>
        <p:spPr>
          <a:xfrm>
            <a:off x="6681938" y="1457636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E981D0EF-7604-B2D3-13A6-3765C2A97879}"/>
              </a:ext>
            </a:extLst>
          </p:cNvPr>
          <p:cNvCxnSpPr/>
          <p:nvPr/>
        </p:nvCxnSpPr>
        <p:spPr>
          <a:xfrm>
            <a:off x="7409236" y="1457736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9DD57486-D7A4-B5AE-1D60-6BB8F2697395}"/>
              </a:ext>
            </a:extLst>
          </p:cNvPr>
          <p:cNvCxnSpPr/>
          <p:nvPr/>
        </p:nvCxnSpPr>
        <p:spPr>
          <a:xfrm>
            <a:off x="4313671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C67E33C5-4AAB-459E-6525-ECE0DCCFB599}"/>
              </a:ext>
            </a:extLst>
          </p:cNvPr>
          <p:cNvCxnSpPr/>
          <p:nvPr/>
        </p:nvCxnSpPr>
        <p:spPr>
          <a:xfrm>
            <a:off x="492131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069535CC-484B-99B6-16F8-25555DA49187}"/>
              </a:ext>
            </a:extLst>
          </p:cNvPr>
          <p:cNvCxnSpPr/>
          <p:nvPr/>
        </p:nvCxnSpPr>
        <p:spPr>
          <a:xfrm>
            <a:off x="73273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FB77345D-46D3-EB37-B2D0-8900CA0FC239}"/>
              </a:ext>
            </a:extLst>
          </p:cNvPr>
          <p:cNvSpPr txBox="1"/>
          <p:nvPr/>
        </p:nvSpPr>
        <p:spPr>
          <a:xfrm>
            <a:off x="1548384" y="235238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206467DB-014A-78F4-3E5D-14652E606D5F}"/>
              </a:ext>
            </a:extLst>
          </p:cNvPr>
          <p:cNvSpPr txBox="1"/>
          <p:nvPr/>
        </p:nvSpPr>
        <p:spPr>
          <a:xfrm>
            <a:off x="370958" y="463521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31D55897-A67D-A9C4-9481-017D571380D9}"/>
              </a:ext>
            </a:extLst>
          </p:cNvPr>
          <p:cNvSpPr txBox="1"/>
          <p:nvPr/>
        </p:nvSpPr>
        <p:spPr>
          <a:xfrm>
            <a:off x="2760270" y="4630235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98" name="文字方塊 97">
            <a:extLst>
              <a:ext uri="{FF2B5EF4-FFF2-40B4-BE49-F238E27FC236}">
                <a16:creationId xmlns:a16="http://schemas.microsoft.com/office/drawing/2014/main" id="{BF87447F-C914-87DA-0F8A-39D9F332C532}"/>
              </a:ext>
            </a:extLst>
          </p:cNvPr>
          <p:cNvSpPr txBox="1"/>
          <p:nvPr/>
        </p:nvSpPr>
        <p:spPr>
          <a:xfrm>
            <a:off x="841081" y="3527655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B1911823-D53E-43F4-DE26-EB4EB41DCB2E}"/>
              </a:ext>
            </a:extLst>
          </p:cNvPr>
          <p:cNvSpPr txBox="1"/>
          <p:nvPr/>
        </p:nvSpPr>
        <p:spPr>
          <a:xfrm>
            <a:off x="1456690" y="471788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91177348-F30B-93F2-D204-128C2BF4D6B6}"/>
              </a:ext>
            </a:extLst>
          </p:cNvPr>
          <p:cNvSpPr txBox="1"/>
          <p:nvPr/>
        </p:nvSpPr>
        <p:spPr>
          <a:xfrm>
            <a:off x="1999406" y="304903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3FB050E-5BB1-CEAF-93CD-9BC54960FFF6}"/>
              </a:ext>
            </a:extLst>
          </p:cNvPr>
          <p:cNvSpPr txBox="1"/>
          <p:nvPr/>
        </p:nvSpPr>
        <p:spPr>
          <a:xfrm>
            <a:off x="2340573" y="373134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G</a:t>
            </a:r>
            <a:endParaRPr lang="zh-TW" altLang="en-US" b="1" i="1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A3A8034B-4785-EAEA-EA66-C0BACD0E75C3}"/>
              </a:ext>
            </a:extLst>
          </p:cNvPr>
          <p:cNvCxnSpPr/>
          <p:nvPr/>
        </p:nvCxnSpPr>
        <p:spPr>
          <a:xfrm>
            <a:off x="8559216" y="997049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43D75110-50A2-3167-2932-8F66EA5013CB}"/>
              </a:ext>
            </a:extLst>
          </p:cNvPr>
          <p:cNvCxnSpPr/>
          <p:nvPr/>
        </p:nvCxnSpPr>
        <p:spPr>
          <a:xfrm>
            <a:off x="9177282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D94F53A1-3E8B-CF9B-D48F-A535F7111629}"/>
              </a:ext>
            </a:extLst>
          </p:cNvPr>
          <p:cNvCxnSpPr/>
          <p:nvPr/>
        </p:nvCxnSpPr>
        <p:spPr>
          <a:xfrm>
            <a:off x="9778413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10396479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手繪多邊形: 圖案 16">
            <a:extLst>
              <a:ext uri="{FF2B5EF4-FFF2-40B4-BE49-F238E27FC236}">
                <a16:creationId xmlns:a16="http://schemas.microsoft.com/office/drawing/2014/main" id="{6AA23277-3542-8774-314E-290026B8354B}"/>
              </a:ext>
            </a:extLst>
          </p:cNvPr>
          <p:cNvSpPr/>
          <p:nvPr/>
        </p:nvSpPr>
        <p:spPr>
          <a:xfrm>
            <a:off x="692150" y="2679700"/>
            <a:ext cx="2101850" cy="2070100"/>
          </a:xfrm>
          <a:custGeom>
            <a:avLst/>
            <a:gdLst>
              <a:gd name="connsiteX0" fmla="*/ 984250 w 2101850"/>
              <a:gd name="connsiteY0" fmla="*/ 0 h 2070100"/>
              <a:gd name="connsiteX1" fmla="*/ 2101850 w 2101850"/>
              <a:gd name="connsiteY1" fmla="*/ 2070100 h 2070100"/>
              <a:gd name="connsiteX2" fmla="*/ 0 w 2101850"/>
              <a:gd name="connsiteY2" fmla="*/ 2063750 h 2070100"/>
              <a:gd name="connsiteX3" fmla="*/ 984250 w 2101850"/>
              <a:gd name="connsiteY3" fmla="*/ 0 h 20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850" h="2070100">
                <a:moveTo>
                  <a:pt x="984250" y="0"/>
                </a:moveTo>
                <a:lnTo>
                  <a:pt x="2101850" y="2070100"/>
                </a:lnTo>
                <a:lnTo>
                  <a:pt x="0" y="2063750"/>
                </a:lnTo>
                <a:lnTo>
                  <a:pt x="98425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CCDB4FB1-0227-1C99-9C06-79861734029F}"/>
              </a:ext>
            </a:extLst>
          </p:cNvPr>
          <p:cNvCxnSpPr>
            <a:cxnSpLocks/>
          </p:cNvCxnSpPr>
          <p:nvPr/>
        </p:nvCxnSpPr>
        <p:spPr>
          <a:xfrm flipV="1">
            <a:off x="1181100" y="3317749"/>
            <a:ext cx="833450" cy="39065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A447579-FE2A-B0D5-520F-C81CA5AAB8CD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92150" y="3959777"/>
            <a:ext cx="1680367" cy="78367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E830ECAB-08B1-C1C8-044D-D27C63ADFD63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92150" y="3317749"/>
            <a:ext cx="1325553" cy="142570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0995D432-AE03-7158-A268-0AB0538A9081}"/>
              </a:ext>
            </a:extLst>
          </p:cNvPr>
          <p:cNvCxnSpPr>
            <a:cxnSpLocks/>
          </p:cNvCxnSpPr>
          <p:nvPr/>
        </p:nvCxnSpPr>
        <p:spPr>
          <a:xfrm flipV="1">
            <a:off x="1656583" y="3959777"/>
            <a:ext cx="715934" cy="78367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群組 82">
            <a:extLst>
              <a:ext uri="{FF2B5EF4-FFF2-40B4-BE49-F238E27FC236}">
                <a16:creationId xmlns:a16="http://schemas.microsoft.com/office/drawing/2014/main" id="{948310BF-A3E0-1AC1-1C23-361861CB66BE}"/>
              </a:ext>
            </a:extLst>
          </p:cNvPr>
          <p:cNvGrpSpPr/>
          <p:nvPr/>
        </p:nvGrpSpPr>
        <p:grpSpPr>
          <a:xfrm>
            <a:off x="223691" y="4892060"/>
            <a:ext cx="11968308" cy="1882925"/>
            <a:chOff x="223691" y="4892060"/>
            <a:chExt cx="11968308" cy="1882925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55276" y="6403091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08236550-0372-D4A8-5FDF-5E2252FC8C96}"/>
                </a:ext>
              </a:extLst>
            </p:cNvPr>
            <p:cNvSpPr txBox="1"/>
            <p:nvPr/>
          </p:nvSpPr>
          <p:spPr>
            <a:xfrm>
              <a:off x="8711616" y="4892060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466D78C6-FBF2-43DB-D75C-542FE70C4E24}"/>
                </a:ext>
              </a:extLst>
            </p:cNvPr>
            <p:cNvSpPr txBox="1"/>
            <p:nvPr/>
          </p:nvSpPr>
          <p:spPr>
            <a:xfrm>
              <a:off x="9695442" y="6369749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E4EF2892-2AB2-784F-C690-343A15D93462}"/>
                </a:ext>
              </a:extLst>
            </p:cNvPr>
            <p:cNvSpPr txBox="1"/>
            <p:nvPr/>
          </p:nvSpPr>
          <p:spPr>
            <a:xfrm>
              <a:off x="7938859" y="6369749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1" y="5714438"/>
              <a:ext cx="7688033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F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G</a:t>
              </a:r>
              <a:r>
                <a:rPr lang="zh-TW" altLang="en-US" dirty="0">
                  <a:ea typeface="微軟正黑體" panose="020B0604030504040204" pitchFamily="34" charset="-120"/>
                </a:rPr>
                <a:t> 分別在三邊上，已知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DB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BF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FG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BG</a:t>
              </a:r>
              <a:r>
                <a:rPr lang="en-US" altLang="zh-TW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CG</a:t>
              </a:r>
              <a:r>
                <a:rPr lang="zh-TW" altLang="en-US" dirty="0">
                  <a:ea typeface="微軟正黑體" panose="020B0604030504040204" pitchFamily="34" charset="-120"/>
                </a:rPr>
                <a:t>，若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ADE</a:t>
              </a:r>
              <a:r>
                <a:rPr lang="en-US" altLang="zh-TW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CGF</a:t>
              </a:r>
              <a:r>
                <a:rPr lang="zh-TW" altLang="en-US" dirty="0">
                  <a:ea typeface="微軟正黑體" panose="020B0604030504040204" pitchFamily="34" charset="-120"/>
                </a:rPr>
                <a:t> 的面積為何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34   (B) 32   (C) 30   (D) 28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88385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29753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33483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A0E3B1CA-809B-486A-4D91-9D13DFFCF7E3}"/>
                </a:ext>
              </a:extLst>
            </p:cNvPr>
            <p:cNvCxnSpPr/>
            <p:nvPr/>
          </p:nvCxnSpPr>
          <p:spPr>
            <a:xfrm>
              <a:off x="318177" y="612267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DB330BC1-050D-C7A8-88DF-6E53EFEE0C21}"/>
                </a:ext>
              </a:extLst>
            </p:cNvPr>
            <p:cNvCxnSpPr/>
            <p:nvPr/>
          </p:nvCxnSpPr>
          <p:spPr>
            <a:xfrm>
              <a:off x="888407" y="612267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43D75754-BC7C-EEEB-B4E9-EDFF45FEC00A}"/>
                </a:ext>
              </a:extLst>
            </p:cNvPr>
            <p:cNvCxnSpPr/>
            <p:nvPr/>
          </p:nvCxnSpPr>
          <p:spPr>
            <a:xfrm>
              <a:off x="5600700" y="5797550"/>
              <a:ext cx="3365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7A5ECC4A-3F5B-5B74-A12A-8EF2E5054153}"/>
                </a:ext>
              </a:extLst>
            </p:cNvPr>
            <p:cNvCxnSpPr/>
            <p:nvPr/>
          </p:nvCxnSpPr>
          <p:spPr>
            <a:xfrm>
              <a:off x="6172200" y="5797550"/>
              <a:ext cx="3365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BC6B2046-F1C2-44E8-68E6-F94C6C9F78B9}"/>
                </a:ext>
              </a:extLst>
            </p:cNvPr>
            <p:cNvCxnSpPr/>
            <p:nvPr/>
          </p:nvCxnSpPr>
          <p:spPr>
            <a:xfrm>
              <a:off x="6724650" y="5797550"/>
              <a:ext cx="3365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28E263DE-2393-594D-83DE-B80033BB94C4}"/>
                </a:ext>
              </a:extLst>
            </p:cNvPr>
            <p:cNvCxnSpPr/>
            <p:nvPr/>
          </p:nvCxnSpPr>
          <p:spPr>
            <a:xfrm>
              <a:off x="7277100" y="5797550"/>
              <a:ext cx="3365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DA7DEB60-4C22-B6AD-AF04-0178410BD933}"/>
                </a:ext>
              </a:extLst>
            </p:cNvPr>
            <p:cNvCxnSpPr/>
            <p:nvPr/>
          </p:nvCxnSpPr>
          <p:spPr>
            <a:xfrm>
              <a:off x="1542457" y="612267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73F7550F-29D7-5006-06C9-EEA490EFA31C}"/>
                </a:ext>
              </a:extLst>
            </p:cNvPr>
            <p:cNvCxnSpPr/>
            <p:nvPr/>
          </p:nvCxnSpPr>
          <p:spPr>
            <a:xfrm>
              <a:off x="2094907" y="612267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手繪多邊形: 圖案 65">
              <a:extLst>
                <a:ext uri="{FF2B5EF4-FFF2-40B4-BE49-F238E27FC236}">
                  <a16:creationId xmlns:a16="http://schemas.microsoft.com/office/drawing/2014/main" id="{602DD29A-1B4C-490D-09B9-0FF469EA0092}"/>
                </a:ext>
              </a:extLst>
            </p:cNvPr>
            <p:cNvSpPr/>
            <p:nvPr/>
          </p:nvSpPr>
          <p:spPr>
            <a:xfrm>
              <a:off x="8216900" y="5181350"/>
              <a:ext cx="1520825" cy="1323975"/>
            </a:xfrm>
            <a:custGeom>
              <a:avLst/>
              <a:gdLst>
                <a:gd name="connsiteX0" fmla="*/ 0 w 1520825"/>
                <a:gd name="connsiteY0" fmla="*/ 1323975 h 1323975"/>
                <a:gd name="connsiteX1" fmla="*/ 650875 w 1520825"/>
                <a:gd name="connsiteY1" fmla="*/ 0 h 1323975"/>
                <a:gd name="connsiteX2" fmla="*/ 1520825 w 1520825"/>
                <a:gd name="connsiteY2" fmla="*/ 1323975 h 1323975"/>
                <a:gd name="connsiteX3" fmla="*/ 0 w 1520825"/>
                <a:gd name="connsiteY3" fmla="*/ 1323975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0825" h="1323975">
                  <a:moveTo>
                    <a:pt x="0" y="1323975"/>
                  </a:moveTo>
                  <a:lnTo>
                    <a:pt x="650875" y="0"/>
                  </a:lnTo>
                  <a:lnTo>
                    <a:pt x="1520825" y="1323975"/>
                  </a:lnTo>
                  <a:lnTo>
                    <a:pt x="0" y="132397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8D76158E-BB50-058F-9749-C50F6E1CFD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51596" y="5498850"/>
              <a:ext cx="525780" cy="34035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96741941-65B1-C8B5-64C0-59B98E6A85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6900" y="5808457"/>
              <a:ext cx="1076512" cy="69686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04926D8F-528B-8D77-AD88-945B5195DE7A}"/>
                </a:ext>
              </a:extLst>
            </p:cNvPr>
            <p:cNvCxnSpPr>
              <a:stCxn id="66" idx="0"/>
            </p:cNvCxnSpPr>
            <p:nvPr/>
          </p:nvCxnSpPr>
          <p:spPr>
            <a:xfrm flipV="1">
              <a:off x="8216900" y="5498850"/>
              <a:ext cx="868558" cy="100647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EC664A48-7F95-D955-6A43-75E7081AC2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5502" y="5812474"/>
              <a:ext cx="597910" cy="69285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79CB5364-32D9-729C-1CB8-1A6B865BC6EA}"/>
                </a:ext>
              </a:extLst>
            </p:cNvPr>
            <p:cNvSpPr txBox="1"/>
            <p:nvPr/>
          </p:nvSpPr>
          <p:spPr>
            <a:xfrm>
              <a:off x="9077376" y="5270942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6219DA3B-C6B4-FC40-4981-07C35642DC4A}"/>
                </a:ext>
              </a:extLst>
            </p:cNvPr>
            <p:cNvSpPr txBox="1"/>
            <p:nvPr/>
          </p:nvSpPr>
          <p:spPr>
            <a:xfrm>
              <a:off x="8244652" y="5658192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81" name="文字方塊 80">
              <a:extLst>
                <a:ext uri="{FF2B5EF4-FFF2-40B4-BE49-F238E27FC236}">
                  <a16:creationId xmlns:a16="http://schemas.microsoft.com/office/drawing/2014/main" id="{E1F805C2-B4CB-5AED-1C63-CAF1C293E8D0}"/>
                </a:ext>
              </a:extLst>
            </p:cNvPr>
            <p:cNvSpPr txBox="1"/>
            <p:nvPr/>
          </p:nvSpPr>
          <p:spPr>
            <a:xfrm>
              <a:off x="9261385" y="5568968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456E5D4F-6793-97AF-0C4C-04BA204843A7}"/>
                </a:ext>
              </a:extLst>
            </p:cNvPr>
            <p:cNvSpPr txBox="1"/>
            <p:nvPr/>
          </p:nvSpPr>
          <p:spPr>
            <a:xfrm>
              <a:off x="8551596" y="6421060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G</a:t>
              </a:r>
              <a:endParaRPr lang="zh-TW" altLang="en-US" sz="1600" b="1" i="1" dirty="0"/>
            </a:p>
          </p:txBody>
        </p:sp>
      </p:grp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26B3F942-589E-FB95-9ADD-0EE4A959BC7B}"/>
              </a:ext>
            </a:extLst>
          </p:cNvPr>
          <p:cNvCxnSpPr/>
          <p:nvPr/>
        </p:nvCxnSpPr>
        <p:spPr>
          <a:xfrm flipV="1">
            <a:off x="1181100" y="3317749"/>
            <a:ext cx="833450" cy="390651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0BC5A27D-7870-AF64-AE4B-36C69A174006}"/>
              </a:ext>
            </a:extLst>
          </p:cNvPr>
          <p:cNvCxnSpPr>
            <a:cxnSpLocks/>
          </p:cNvCxnSpPr>
          <p:nvPr/>
        </p:nvCxnSpPr>
        <p:spPr>
          <a:xfrm flipV="1">
            <a:off x="698883" y="3959777"/>
            <a:ext cx="1658411" cy="777323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FC5F973D-64DC-E827-8779-68C94591E17C}"/>
              </a:ext>
            </a:extLst>
          </p:cNvPr>
          <p:cNvCxnSpPr>
            <a:cxnSpLocks/>
          </p:cNvCxnSpPr>
          <p:nvPr/>
        </p:nvCxnSpPr>
        <p:spPr>
          <a:xfrm flipV="1">
            <a:off x="1656583" y="3959777"/>
            <a:ext cx="715934" cy="783673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AB69E146-1D24-3590-B719-03A94B75E944}"/>
              </a:ext>
            </a:extLst>
          </p:cNvPr>
          <p:cNvCxnSpPr>
            <a:cxnSpLocks/>
          </p:cNvCxnSpPr>
          <p:nvPr/>
        </p:nvCxnSpPr>
        <p:spPr>
          <a:xfrm flipV="1">
            <a:off x="698883" y="3307463"/>
            <a:ext cx="1325553" cy="1425701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364FCA8A-968B-3E23-6B0E-C311755C56EC}"/>
              </a:ext>
            </a:extLst>
          </p:cNvPr>
          <p:cNvGrpSpPr/>
          <p:nvPr/>
        </p:nvGrpSpPr>
        <p:grpSpPr>
          <a:xfrm>
            <a:off x="9521242" y="2467962"/>
            <a:ext cx="2296160" cy="2506634"/>
            <a:chOff x="9756508" y="1989166"/>
            <a:chExt cx="2296160" cy="2506634"/>
          </a:xfrm>
        </p:grpSpPr>
        <p:sp>
          <p:nvSpPr>
            <p:cNvPr id="21" name="矩形: 圓角 20">
              <a:extLst>
                <a:ext uri="{FF2B5EF4-FFF2-40B4-BE49-F238E27FC236}">
                  <a16:creationId xmlns:a16="http://schemas.microsoft.com/office/drawing/2014/main" id="{8D458FB1-F7D2-66CF-1CAD-B8E97F5440F1}"/>
                </a:ext>
              </a:extLst>
            </p:cNvPr>
            <p:cNvSpPr/>
            <p:nvPr/>
          </p:nvSpPr>
          <p:spPr>
            <a:xfrm>
              <a:off x="9756508" y="1989166"/>
              <a:ext cx="2296160" cy="2506634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180000" rtlCol="0" anchor="b" anchorCtr="1"/>
            <a:lstStyle/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：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c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：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27" name="等腰三角形 26">
              <a:extLst>
                <a:ext uri="{FF2B5EF4-FFF2-40B4-BE49-F238E27FC236}">
                  <a16:creationId xmlns:a16="http://schemas.microsoft.com/office/drawing/2014/main" id="{6F4D7281-AF78-2587-2F5F-3A0DD9770DF0}"/>
                </a:ext>
              </a:extLst>
            </p:cNvPr>
            <p:cNvSpPr/>
            <p:nvPr/>
          </p:nvSpPr>
          <p:spPr>
            <a:xfrm>
              <a:off x="10085627" y="2348254"/>
              <a:ext cx="1618785" cy="1452000"/>
            </a:xfrm>
            <a:prstGeom prst="triangle">
              <a:avLst>
                <a:gd name="adj" fmla="val 76667"/>
              </a:avLst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2113946A-4000-E30F-294F-791805947407}"/>
                </a:ext>
              </a:extLst>
            </p:cNvPr>
            <p:cNvCxnSpPr>
              <a:cxnSpLocks/>
            </p:cNvCxnSpPr>
            <p:nvPr/>
          </p:nvCxnSpPr>
          <p:spPr>
            <a:xfrm>
              <a:off x="10552236" y="3254024"/>
              <a:ext cx="1006412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49703E45-8E9E-5B0B-5845-6D84E44FA59C}"/>
                </a:ext>
              </a:extLst>
            </p:cNvPr>
            <p:cNvSpPr txBox="1"/>
            <p:nvPr/>
          </p:nvSpPr>
          <p:spPr>
            <a:xfrm>
              <a:off x="10620699" y="2514874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40AFE454-08BD-21CB-912C-C031B15970F7}"/>
                </a:ext>
              </a:extLst>
            </p:cNvPr>
            <p:cNvSpPr txBox="1"/>
            <p:nvPr/>
          </p:nvSpPr>
          <p:spPr>
            <a:xfrm>
              <a:off x="10039256" y="3243542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27497D32-574F-7563-FAF4-5AD0601BFC8B}"/>
                </a:ext>
              </a:extLst>
            </p:cNvPr>
            <p:cNvSpPr txBox="1"/>
            <p:nvPr/>
          </p:nvSpPr>
          <p:spPr>
            <a:xfrm>
              <a:off x="11476188" y="2605762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53911419-16CC-C35B-A035-AE6ADB856DCE}"/>
                </a:ext>
              </a:extLst>
            </p:cNvPr>
            <p:cNvSpPr txBox="1"/>
            <p:nvPr/>
          </p:nvSpPr>
          <p:spPr>
            <a:xfrm>
              <a:off x="11610945" y="3309778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CB5BAF47-B1FA-91A4-5BB5-2C15A1C8F32D}"/>
                </a:ext>
              </a:extLst>
            </p:cNvPr>
            <p:cNvCxnSpPr>
              <a:cxnSpLocks/>
              <a:stCxn id="27" idx="2"/>
              <a:endCxn id="27" idx="4"/>
            </p:cNvCxnSpPr>
            <p:nvPr/>
          </p:nvCxnSpPr>
          <p:spPr>
            <a:xfrm>
              <a:off x="10085627" y="3800254"/>
              <a:ext cx="1618785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381192EA-E9A3-EC38-197B-490190A64D6B}"/>
                </a:ext>
              </a:extLst>
            </p:cNvPr>
            <p:cNvSpPr txBox="1"/>
            <p:nvPr/>
          </p:nvSpPr>
          <p:spPr>
            <a:xfrm>
              <a:off x="11059122" y="3330539"/>
              <a:ext cx="354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>
                  <a:solidFill>
                    <a:srgbClr val="FF6000"/>
                  </a:solidFill>
                </a:rPr>
                <a:t>//</a:t>
              </a:r>
              <a:endParaRPr lang="zh-TW" altLang="en-US" b="1" i="1" dirty="0">
                <a:solidFill>
                  <a:srgbClr val="FF6000"/>
                </a:solidFill>
              </a:endParaRPr>
            </a:p>
          </p:txBody>
        </p:sp>
      </p:grpSp>
      <p:sp>
        <p:nvSpPr>
          <p:cNvPr id="53" name="矩形: 圓角 52">
            <a:extLst>
              <a:ext uri="{FF2B5EF4-FFF2-40B4-BE49-F238E27FC236}">
                <a16:creationId xmlns:a16="http://schemas.microsoft.com/office/drawing/2014/main" id="{8770F34F-9A9D-6277-4EEA-9BC9E9CB21FE}"/>
              </a:ext>
            </a:extLst>
          </p:cNvPr>
          <p:cNvSpPr/>
          <p:nvPr/>
        </p:nvSpPr>
        <p:spPr>
          <a:xfrm>
            <a:off x="5303803" y="1922143"/>
            <a:ext cx="3578939" cy="516257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等高三角形面積比 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底邊長度比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3" name="手繪多邊形: 圖案 2">
            <a:extLst>
              <a:ext uri="{FF2B5EF4-FFF2-40B4-BE49-F238E27FC236}">
                <a16:creationId xmlns:a16="http://schemas.microsoft.com/office/drawing/2014/main" id="{DDD6BA24-428E-CC74-2378-CDFB5E5985EA}"/>
              </a:ext>
            </a:extLst>
          </p:cNvPr>
          <p:cNvSpPr/>
          <p:nvPr/>
        </p:nvSpPr>
        <p:spPr>
          <a:xfrm>
            <a:off x="681567" y="2688167"/>
            <a:ext cx="1680633" cy="2061633"/>
          </a:xfrm>
          <a:custGeom>
            <a:avLst/>
            <a:gdLst>
              <a:gd name="connsiteX0" fmla="*/ 0 w 1680633"/>
              <a:gd name="connsiteY0" fmla="*/ 2061633 h 2061633"/>
              <a:gd name="connsiteX1" fmla="*/ 994833 w 1680633"/>
              <a:gd name="connsiteY1" fmla="*/ 0 h 2061633"/>
              <a:gd name="connsiteX2" fmla="*/ 1680633 w 1680633"/>
              <a:gd name="connsiteY2" fmla="*/ 1261533 h 2061633"/>
              <a:gd name="connsiteX3" fmla="*/ 0 w 1680633"/>
              <a:gd name="connsiteY3" fmla="*/ 2061633 h 206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633" h="2061633">
                <a:moveTo>
                  <a:pt x="0" y="2061633"/>
                </a:moveTo>
                <a:lnTo>
                  <a:pt x="994833" y="0"/>
                </a:lnTo>
                <a:lnTo>
                  <a:pt x="1680633" y="1261533"/>
                </a:lnTo>
                <a:lnTo>
                  <a:pt x="0" y="2061633"/>
                </a:lnTo>
                <a:close/>
              </a:path>
            </a:pathLst>
          </a:custGeom>
          <a:noFill/>
          <a:ln w="635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99B4F28F-476F-60F0-6486-74D927B26020}"/>
              </a:ext>
            </a:extLst>
          </p:cNvPr>
          <p:cNvGrpSpPr/>
          <p:nvPr/>
        </p:nvGrpSpPr>
        <p:grpSpPr>
          <a:xfrm>
            <a:off x="681037" y="3679031"/>
            <a:ext cx="1614488" cy="1054894"/>
            <a:chOff x="681037" y="3679031"/>
            <a:chExt cx="1614488" cy="1054894"/>
          </a:xfrm>
        </p:grpSpPr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D2F8B443-BBEE-061E-310E-905701A542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1037" y="3795713"/>
              <a:ext cx="1614488" cy="938212"/>
            </a:xfrm>
            <a:prstGeom prst="line">
              <a:avLst/>
            </a:prstGeom>
            <a:ln w="1524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手繪多邊形: 圖案 70">
              <a:extLst>
                <a:ext uri="{FF2B5EF4-FFF2-40B4-BE49-F238E27FC236}">
                  <a16:creationId xmlns:a16="http://schemas.microsoft.com/office/drawing/2014/main" id="{D513C9BC-6762-B311-89F6-6DBA49CB89B2}"/>
                </a:ext>
              </a:extLst>
            </p:cNvPr>
            <p:cNvSpPr/>
            <p:nvPr/>
          </p:nvSpPr>
          <p:spPr>
            <a:xfrm rot="21317017">
              <a:off x="2095500" y="3679031"/>
              <a:ext cx="128588" cy="195263"/>
            </a:xfrm>
            <a:custGeom>
              <a:avLst/>
              <a:gdLst>
                <a:gd name="connsiteX0" fmla="*/ 66675 w 128588"/>
                <a:gd name="connsiteY0" fmla="*/ 195263 h 195263"/>
                <a:gd name="connsiteX1" fmla="*/ 0 w 128588"/>
                <a:gd name="connsiteY1" fmla="*/ 64294 h 195263"/>
                <a:gd name="connsiteX2" fmla="*/ 128588 w 128588"/>
                <a:gd name="connsiteY2" fmla="*/ 0 h 19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88" h="195263">
                  <a:moveTo>
                    <a:pt x="66675" y="195263"/>
                  </a:moveTo>
                  <a:lnTo>
                    <a:pt x="0" y="64294"/>
                  </a:lnTo>
                  <a:lnTo>
                    <a:pt x="128588" y="0"/>
                  </a:lnTo>
                </a:path>
              </a:pathLst>
            </a:custGeom>
            <a:noFill/>
            <a:ln w="1524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8" name="手繪多邊形: 圖案 37">
            <a:extLst>
              <a:ext uri="{FF2B5EF4-FFF2-40B4-BE49-F238E27FC236}">
                <a16:creationId xmlns:a16="http://schemas.microsoft.com/office/drawing/2014/main" id="{20A1E756-CED5-89D4-187C-C370E58700C6}"/>
              </a:ext>
            </a:extLst>
          </p:cNvPr>
          <p:cNvSpPr/>
          <p:nvPr/>
        </p:nvSpPr>
        <p:spPr>
          <a:xfrm>
            <a:off x="695325" y="3311525"/>
            <a:ext cx="2101850" cy="1438275"/>
          </a:xfrm>
          <a:custGeom>
            <a:avLst/>
            <a:gdLst>
              <a:gd name="connsiteX0" fmla="*/ 2101850 w 2101850"/>
              <a:gd name="connsiteY0" fmla="*/ 1438275 h 1438275"/>
              <a:gd name="connsiteX1" fmla="*/ 1320800 w 2101850"/>
              <a:gd name="connsiteY1" fmla="*/ 0 h 1438275"/>
              <a:gd name="connsiteX2" fmla="*/ 0 w 2101850"/>
              <a:gd name="connsiteY2" fmla="*/ 1425575 h 1438275"/>
              <a:gd name="connsiteX3" fmla="*/ 2101850 w 2101850"/>
              <a:gd name="connsiteY3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850" h="1438275">
                <a:moveTo>
                  <a:pt x="2101850" y="1438275"/>
                </a:moveTo>
                <a:lnTo>
                  <a:pt x="1320800" y="0"/>
                </a:lnTo>
                <a:lnTo>
                  <a:pt x="0" y="1425575"/>
                </a:lnTo>
                <a:lnTo>
                  <a:pt x="2101850" y="1438275"/>
                </a:lnTo>
                <a:close/>
              </a:path>
            </a:pathLst>
          </a:custGeom>
          <a:noFill/>
          <a:ln w="381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C385499C-AB07-D7DA-90A9-839820B4BF6A}"/>
                  </a:ext>
                </a:extLst>
              </p14:cNvPr>
              <p14:cNvContentPartPr/>
              <p14:nvPr/>
            </p14:nvContentPartPr>
            <p14:xfrm>
              <a:off x="1040040" y="1719720"/>
              <a:ext cx="2892600" cy="3325320"/>
            </p14:xfrm>
          </p:contentPart>
        </mc:Choice>
        <mc:Fallback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C385499C-AB07-D7DA-90A9-839820B4B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0680" y="1710360"/>
                <a:ext cx="2911320" cy="334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4" name="筆跡 33">
                <a:extLst>
                  <a:ext uri="{FF2B5EF4-FFF2-40B4-BE49-F238E27FC236}">
                    <a16:creationId xmlns:a16="http://schemas.microsoft.com/office/drawing/2014/main" id="{DFB1C274-B50D-FA58-7664-5DDDA5DE8C30}"/>
                  </a:ext>
                </a:extLst>
              </p14:cNvPr>
              <p14:cNvContentPartPr/>
              <p14:nvPr/>
            </p14:nvContentPartPr>
            <p14:xfrm>
              <a:off x="475200" y="1733760"/>
              <a:ext cx="8239680" cy="2819520"/>
            </p14:xfrm>
          </p:contentPart>
        </mc:Choice>
        <mc:Fallback>
          <p:pic>
            <p:nvPicPr>
              <p:cNvPr id="34" name="筆跡 33">
                <a:extLst>
                  <a:ext uri="{FF2B5EF4-FFF2-40B4-BE49-F238E27FC236}">
                    <a16:creationId xmlns:a16="http://schemas.microsoft.com/office/drawing/2014/main" id="{DFB1C274-B50D-FA58-7664-5DDDA5DE8C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5840" y="1724400"/>
                <a:ext cx="8258400" cy="28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7AEAE160-8C07-A255-335F-36978CED9B75}"/>
                  </a:ext>
                </a:extLst>
              </p14:cNvPr>
              <p14:cNvContentPartPr/>
              <p14:nvPr/>
            </p14:nvContentPartPr>
            <p14:xfrm>
              <a:off x="747720" y="2716560"/>
              <a:ext cx="6160680" cy="2414880"/>
            </p14:xfrm>
          </p:contentPart>
        </mc:Choice>
        <mc:Fallback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7AEAE160-8C07-A255-335F-36978CED9B7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8360" y="2707200"/>
                <a:ext cx="6179400" cy="243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0AFADB50-F444-43BB-D3A9-11661B3DD59F}"/>
                  </a:ext>
                </a:extLst>
              </p14:cNvPr>
              <p14:cNvContentPartPr/>
              <p14:nvPr/>
            </p14:nvContentPartPr>
            <p14:xfrm>
              <a:off x="1420200" y="1844640"/>
              <a:ext cx="6540120" cy="284652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0AFADB50-F444-43BB-D3A9-11661B3DD59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10840" y="1835280"/>
                <a:ext cx="6558840" cy="28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3" name="筆跡 42">
                <a:extLst>
                  <a:ext uri="{FF2B5EF4-FFF2-40B4-BE49-F238E27FC236}">
                    <a16:creationId xmlns:a16="http://schemas.microsoft.com/office/drawing/2014/main" id="{B5621E60-FB49-EE83-E923-102F79091791}"/>
                  </a:ext>
                </a:extLst>
              </p14:cNvPr>
              <p14:cNvContentPartPr/>
              <p14:nvPr/>
            </p14:nvContentPartPr>
            <p14:xfrm>
              <a:off x="4530960" y="1865520"/>
              <a:ext cx="5686920" cy="1409040"/>
            </p14:xfrm>
          </p:contentPart>
        </mc:Choice>
        <mc:Fallback>
          <p:pic>
            <p:nvPicPr>
              <p:cNvPr id="43" name="筆跡 42">
                <a:extLst>
                  <a:ext uri="{FF2B5EF4-FFF2-40B4-BE49-F238E27FC236}">
                    <a16:creationId xmlns:a16="http://schemas.microsoft.com/office/drawing/2014/main" id="{B5621E60-FB49-EE83-E923-102F7909179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21600" y="1856160"/>
                <a:ext cx="5705640" cy="142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825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53" grpId="0" animBg="1"/>
      <p:bldP spid="3" grpId="0" animBg="1"/>
      <p:bldP spid="3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23202</TotalTime>
  <Words>765</Words>
  <Application>Microsoft Office PowerPoint</Application>
  <PresentationFormat>寬螢幕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三角形內兩組平行線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2024-08-23T17:17:09Z</dcterms:modified>
</cp:coreProperties>
</file>