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FFCC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CC6286-A0B0-43F2-866A-AE5540C70A25}" v="27" dt="2023-12-14T03:27:37.5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8T16:16:20.8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3591 3554 200 0,'-2'0'0'0,"0"0"148"0,2 0-199 16,0 0 102-16,0-1 170 0,0-2-157 15,0 1 71-15,0-1-31 16,0 1-8-16,0 0 26 0,0-4-32 16,2 2-5-16,2-2-3 0,1-2-11 15,4 5-16-15,1 0-9 0,3 3-7 16,3 0-2-16,3 1-10 0,2 4 11 15,2 3-12-15,7-2-6 16,-1 1-5-16,3-2-5 0,-6-3-3 16,2-1 4-16,-1-1 3 0,-2-3 0 15,3-5 1-15,0 0 0 0,-5-2-8 16,6 1 2-16,-6 1-4 0,-2 3-2 16,0 3 2-16,0 2 1 0,-1 0-2 15,6 3 2-15,-3 1-1 16,2 2 1-16,2-3 4 0,-1 1-2 15,2-1-6-15,2-3 3 0,-5 1 1 16,4 0-6-16,-5 0 0 16,1 0 5-16,0 0-6 0,1 1 2 0,-1-1 2 15,5-1-3-15,0 0 0 16,0 0 4-16,-1 0-5 0,-1-5 2 16,-3 0 3-16,-2-1-4 0,-2 0 0 15,-3 0 6-15,1 0-7 0,-3 0 2 16,2 2 1-16,-2-1-4 15,1 4 2-15,-4 1 0 0,3 0 0 16,-4 3 0-16,-1 1 0 0,-1-1 0 16,4 2 0-16,2-3 1 0,-2 0-2 15,6 0 1-15,-4-2 1 0,3 0-2 16,-1 0 2-16,1-2 1 0,1-6-4 16,3 1 4-16,0 1 1 15,5-5-2-15,0 3 0 0,1-4 1 16,1 1-4-16,3 4 3 0,-2-2 1 15,-1 5-4-15,-7 2 3 0,5 2 4 16,-7 0-4-16,2 4 3 16,-2 2-1-16,-1 1-2 0,1-2 2 0,4 2 0 15,-4-2-5-15,4-1 4 16,-6 0-1-16,1 0-2 0,-6-4-97 16,-4 0-116-16,-10-4-368 0</inkml:trace>
  <inkml:trace contextRef="#ctx0" brushRef="#br0" timeOffset="2721.21">13916 9681 537 0,'0'0'0'16,"0"0"82"-16,0 0-70 0,0 0-3 15,0 0-1-15,0 0 0 16,0 0 7-16,0 0 3 0,3 4-3 15,-3-4 7-15,2 0 21 0,-2 0-1 16,0 0-14-16,0 0-17 0,0 2-4 16,0 0-14-16,-2-1-130 0,-1 2-47 15</inkml:trace>
  <inkml:trace contextRef="#ctx0" brushRef="#br0" timeOffset="5482.86">11319 3656 979 0,'0'0'0'16,"0"0"242"-16,0 0-134 0,0 0-30 15,0 0 1-15,0 0-16 16,0 0-24-16,0 0-11 0,-7 0-9 16,12-1-5-16,-5 1 4 0,2-3 15 15,0 3-8-15,3-1 14 0,-1 0-9 16,6 1-10-16,-3-1-2 0,4 1-3 16,1 0-5-16,8 0 1 0,6-1 1 15,3-1 1-15,6 1 0 16,2-1-3-16,2 1-5 0,0-2 0 15,4 3-6-15,-1 0 2 0,4 0 4 16,-2 0-4-16,-1 2-1 0,-1 3 0 16,4-2 1-16,-2 3 0 0,1-2 5 15,1-2-7-15,-4 3 2 16,-1-5 2-16,-1 0-4 0,1 0 1 16,-6 0 0-16,4 0 3 0,-3 0-3 15,-6 2 0-15,2-2 1 0,-8 2-1 16,5 2 0-16,-5-1-1 0,-2 2 0 15,4 0 2-15,-6 0-1 16,3-1 0-16,3-2 0 0,-5-1 2 16,8 0-2-16,-1-1 5 0,-3 0-8 15,3 0 5-15,-7 0 0 0,-5 0-4 16,-7 0 1-16,0 0 1 0,-5 0 0 16,-1 0-1-16,-1 0 1 0,0 1 0 15,-1-1 0-15,3 0 0 16,-4 0 0-16,2 0 1 0,-2 0 2 15,0 0-2-15,0 0 4 0,-2 0 2 16,2 0-14-16,0 0-21 0,0-2-20 16,-4-2-102-16,1-3-178 0,-6 0-362 15</inkml:trace>
  <inkml:trace contextRef="#ctx0" brushRef="#br0" timeOffset="11132.72">20392 3619 47 0,'0'0'0'0,"0"0"-6"16</inkml:trace>
  <inkml:trace contextRef="#ctx0" brushRef="#br0" timeOffset="15633.98">15237 10305 229 0,'0'0'0'0,"0"0"91"0,0 0-74 15,0 0-6-15,0 0-1 16,0 0-2-16,0 0 5 0,0 0 5 16,9 9-7-16,-7-6-20 0,-2-1 14 15,2 1 80-15,-2-3 8 0,0 2-3 16,0-1 7-16,0 0 4 0,0 1-5 16,0-2-30-16,0 0-12 0,0 1-5 15,0-1-17-15,0 0-7 16,0 0-3-16,0 0-3 0,0 0 0 15,0 0 5-15,0 0 0 0,0 0 1 16,0 1 12-16,-2 0 0 0,2-1-1 16,-2 1 6-16,0 0 0 0,2 0-4 15,0 0-2-15,0-1-10 16,0 0-8-16,0 0-6 0,0 0-5 16,0 0-3-16,0 0 0 0,0 0 1 15,0 1-3-15,0-1 0 0,0 0 3 16,0 0 0-16,0 0 1 15,0 0 2-15,0 0 4 0,0 0-1 16,0 0-1-16,0 0-5 0,0 0-2 16,0 0-1-16,0 0-2 0,0 0 0 15,0 0-78-15,0 1-39 0,-3 4-54 16,-1 1-83-16,-3 1-261 0</inkml:trace>
  <inkml:trace contextRef="#ctx0" brushRef="#br0" timeOffset="16454.15">15428 14718 599 0,'0'0'0'0,"0"0"279"16,0 0-172-16,0 0-14 0,0 0-26 15,0 0-7-15,0 0-16 16,0 0 0-16,0 0 0 0,0 0-11 16,0 0-1-16,0 0 11 0,0 0-1 15,0 0 5-15,0 0 10 0,0 0-15 16,0 0-7-16,0 0-2 0,0 0-10 15,0 0-6-15,-1 0-2 16,1 0-2-16,0 0-4 0,-4 0 4 16,4 0-3-16,-2 0-4 0,2 0 2 15,0 0 1-15,-2 0-3 0,1 0-1 16,1 0-1-16,0 0-4 0,0 0 0 16,0 0 2-16,0 0-2 0,0 0-1 15,0 0 1-15,0 0-4 16,0 0 1-16,0 0 1 0,-4 0-2 15,2 0-7-15,-1-2-11 0,3 2-21 16,-5-1-31-16,5 1-66 0,-4 0-44 16,2 0-201-16,-3 0-304 0</inkml:trace>
  <inkml:trace contextRef="#ctx0" brushRef="#br0" timeOffset="19481.43">11699 4807 479 0,'0'0'0'0,"0"0"184"0,0 0-83 16,0 0-32-16,0 0-11 0,0 0 7 16,0 0-5-16,0 0-2 0,0 2 6 15,0-2-3-15,0 0 1 0,0 0 4 16,0 0-10-16,0 0-10 0,-1 0 0 16,1 1-6-16,-2 0 0 0,0-1 13 15,-1 2-10-15,-6 2-15 16,0 6 0-16,-7 2-5 0,-2 7-5 15,-1 5 15-15,-2 7-5 0,-4 8-6 16,-5 7 0-16,0 8-5 0,-4 5-15 16,2 8 1-16,8 0 1 0,4 2-8 15,2-2-87-15,11 1-92 16,-2-2-149-16,6-7-471 0</inkml:trace>
  <inkml:trace contextRef="#ctx0" brushRef="#br0" timeOffset="20420.43">11535 10099 649 0,'-9'0'0'0,"7"0"243"0,2 0-173 15,0 0-1-15,0 0 14 0,0 0-13 16,0 0-13-16,0 0-6 0,0 0-7 15,0-1 4-15,0 1 16 16,0 0-15-16,0 0-9 0,0 0 16 16,0 1-15-16,0 5-14 0,7 6 18 15,1 7 1-15,4 12-19 0,-1 2-5 16,6 7-8-16,3-1-12 0,4 3 3 16,5-5 0-16,1-1-8 0,3-8 2 15,-3-2-10-15,-1-5-29 16,-6-4-34-16,2-2-39 0,-10-4-55 15,0 0-91-15,-8-8-215 0</inkml:trace>
  <inkml:trace contextRef="#ctx0" brushRef="#br0" timeOffset="21106.24">11254 7727 1158 0,'0'0'0'0,"0"0"317"0,0 0-222 0,0 0-22 0,0 0-10 16,0 0-32-16,0 0-21 0,-30 86 1 15,23-50 0-15,3-3-11 0,4-5 0 16,0-2 3-16,5-1-5 15,4-6 1-15,0-2-1 0,5-4-2 16,-1-1 2-16,-1-2 3 0,2-3-2 16,0-3-1-16,-5 0 2 0,0 0 0 15,-2 1-2-15,-7-1 3 0,2 5-2 16,-2 3 3-16,0 6 6 16,-2 4-5-16,-9-1 3 0,-1 2 0 15,-4-2-6-15,-2 2 0 0,1-2 9 16,-1-3-11-16,-1-3 4 0,1-4 4 15,-3-1-9-15,1-1-13 16,6-2-15-16,-4-4-27 0,4 0-49 16,2-3-25-16,3-5-45 0,4-4-162 15,-2-9-221-15</inkml:trace>
  <inkml:trace contextRef="#ctx0" brushRef="#br0" timeOffset="21309.44">11172 7794 1401 0,'0'0'0'15,"0"0"327"-15,0 0-271 16,0 0-46-16,0 0 26 0,80 21-8 16,-29-15-15-16,2-1-5 0,-5-5-5 15,-11 0-6-15,-8 0-140 0,-10 1-36 16,-7 3-96-16,-12-4-414 0</inkml:trace>
  <inkml:trace contextRef="#ctx0" brushRef="#br0" timeOffset="23543.81">11906 10615 390 0,'0'0'0'16,"0"0"276"-16,0 0-159 0,0 0-12 16,0 0-15-16,0 0-17 0,0 0-7 15,0 0-18-15,-3 0-4 0,3 0 12 16,0 0-6-16,0 0 3 15,0 0 18-15,0 0-7 0,0 1-5 16,0-1 0-16,0 0-13 0,0 0-10 16,0 1-3-16,2 5-12 0,3 2-18 15,9 10 22-15,6 5 1 16,3 4-14-16,8 3-5 0,7-4-2 16,6 0-5-16,2-4 0 0,9-7-116 15,-6 0-38-15,-3-8-140 0,-10-6-261 16</inkml:trace>
  <inkml:trace contextRef="#ctx0" brushRef="#br0" timeOffset="24226.82">15175 10593 690 0,'0'0'0'16,"0"0"461"-16,0 0-329 0,0 0 31 16,0 0-25-16,0 0-33 0,0 0-15 15,0 0-32-15,0 0-30 16,-24 31-12-16,6-8-3 0,-7 10-7 15,-10 3-2-15,-6 3 4 0,-5-1-8 16,-2-5 0-16,1-5-80 0,-3-6-88 16,-3-11-216-16,-2-11-450 0</inkml:trace>
  <inkml:trace contextRef="#ctx0" brushRef="#br0" timeOffset="25060.83">13514 10799 519 0,'0'0'0'0,"0"0"275"0,0 0-136 16,0 0-7-16,0 0-8 0,0 0-22 15,0 0-21-15,0 0 10 0,23 4-23 16,-8 1-7-16,-1 1-17 0,2 3-13 15,3-1-12-15,-5 2-7 16,4 0-7-16,-4 1-3 0,-7 2-1 16,2-1 3-16,-9 1-4 0,0 1 0 15,-9 2 6-15,2 2-4 0,-9 0 1 16,-2-3 3-16,-3 0-3 0,2-6 0 16,-1 0 2-16,4-6-2 0,9 0 9 15,6 0 7-15,1-2-11 16,0-1-7-16,0 0-2 0,1 1-11 15,5-1-9-15,4 0 22 0,3 0-1 16,6 0 0-16,4 1 0 0,0 6 1 16,-2 2-2-16,-5 4 2 15,-3 1-1-15,-3 2 1 0,-8 4 3 16,-2 1 1-16,-7 2 9 0,-7 0 12 16,-8-4 4-16,-8-2 0 0,-5 1-13 15,1-3-11-15,-6-9-5 0,-3-4 3 16,4-3-8-16,-1-11-62 0,6-5-33 15,6-8-82-15,7-1-67 16,6 0-102-16,10 4-435 0</inkml:trace>
  <inkml:trace contextRef="#ctx0" brushRef="#br0" timeOffset="32653.44">13493 8185 818 0,'0'0'0'0,"0"0"340"16,0 0-247-16,0 0-27 0,0 0-9 15,0 0 8-15,0 0-9 16,76-9-19-16,-46 7-5 0,0-1-5 15,4 1-3-15,-4 0 4 0,0 1-4 16,-7 0-11-16,-5 1-3 0,-6 0-5 16,-7 0-7-16,-1 0 4 15,-4 0 3-15,0 0-5 0,0 0 0 16,-2 1 18-16,-1 2-12 0,-6 3-6 16,2 1 0-16,-7 1-40 0,1-2 1 15,1-1-3-15,-2-2-28 0,1 2 18 16,1 1 0-16,0 0 14 0,6-1 33 15,1-2 4-15,0-1-1 16,1-1 4-16,4 0 4 0,0-1 5 16,0 0 10-16,0 0 0 0,0 0-2 15,0 0 4-15,0 0-6 0,0 2-5 16,0 1-4-16,5 4 0 0,-1 2 11 16,-1 8 1-16,-3 4-4 0,2 7-4 15,-2 6-3-15,0 2-4 16,0 5-6-16,0-1 2 0,0-1 4 15,0-6-7-15,0-7 4 0,4-6-1 16,-4-5-2-16,2-6-2 0,1-3 2 16,-3-5-22-16,0-1-4 0,0 0-9 15,0-4-28-15,0-6 4 16,5-6 26-16,1-3-39 0,-5-6-50 16,-1 0-37-16,0 0-13 0,-1 1 32 15,-3 6 36-15,1 7 66 0,1 3 39 16,0 6 0-16,2 1 93 0,0 1 25 15,0 0-4-15,0 0 18 16,0 0-40-16,5 0-33 0,2 0-1 16,8-1 21-16,2-3-17 0,5-1 2 15,2 0-10-15,-2 1-28 0,-1-1-20 16,-4 3-2-16,-4 0-6 0,-10 2-36 16,1 0-17-16,-4 0-18 0,-2 0-36 15,-7 7 16-15,-7 3-96 16,-5 2-151-16,-7-2-44 0</inkml:trace>
  <inkml:trace contextRef="#ctx0" brushRef="#br0" timeOffset="33400.93">13493 8403 857 0,'0'0'0'0,"0"0"249"0,0 0-202 0,0 0-34 0,0 0-12 0,0 0 5 15,-18 77 2-15,18-43 9 16,0 5 2-16,0 0-10 0,4 0-5 16,1-5 2-16,2-6-3 0,0-4-6 15,-5-6 6-15,4-6 0 0,-3-3-5 16,-1-4 4-16,-2-3 4 0,0-1-2 16,0-1 4-16,0 0 3 0,0 0 1 15,-5 0 11-15,-3-4-17 16,1 1-9-16,0-1 6 0,2 1 0 15,0 2-4-15,3-1 2 0,0 0 3 16,0 0 10-16,2 1 12 0,0 1 3 16,0 0-3-16,0 0-5 0,0 0-12 15,6-3-9-15,6-1 0 16,8-2 32-16,6-1-2 0,4 0 3 16,7 2 2-16,-1-1-6 0,1 3-14 15,2 3-9-15,-4 0-6 0,-7 0 0 16,-1 0 16-16,-13 0-13 0,-2 0 4 15,-4 2-1-15,-7-1-5 16,1-1 7-16,-2 0 2 0,0 0 1 16,0 0 12-16,0 2-2 0,0-1-10 15,0-1-1-15,0 0-4 0,0 0-7 16,0 0 2-16,0 0 5 0,0 0-8 16,0 0 4-16,0 0-1 0,0 0-2 15,0 0-3-15,0 0 4 16,0 0 0-16,0-1-4 0,0-1 6 15,0 2-4-15,0 0 3 0,0 0 1 16,0 0-4-16,0 3 2 0,0-3 2 16,0 0-4-16,0 0 2 15,0 0 2-15,0 0-4 0,0 0 2 16,0 0 2-16,0 0-4 0,0 0 2 16,0 0 1-16,0 0-2 0,0 0 1 15,0 0 2-15,0 0-4 0,0 0 2 16,0 0 2-16,0 0-4 0,0 0 2 15,0 0 1-15,0 0-2 16,0 0-3-16,0 0 5 0,0 0-2 16,0 0 0-16,0 0 3 0,0 0-4 15,0 0 2-15,0 0-1 0,-3 0-38 16,3 0-13-16,-2 0-57 0,-2 0-74 16,2 3-53-16,-3-2-175 0</inkml:trace>
  <inkml:trace contextRef="#ctx0" brushRef="#br0" timeOffset="34846.43">17588 10558 247 0,'0'0'0'0,"0"0"157"15,0 0-82-15,0 0-5 0,0 0-20 16,0 0-7-16,0 0 3 0,0 0 11 16,0 0 6-16,0 0-11 0,0 0 7 15,0 0 21-15,0 0-11 16,0 0-11-16,0 0 7 0,0 0-5 16,0 0-8-16,0 0-7 0,0 0 4 15,0 0-2-15,-2-1-11 0,-3-1 0 16,-2-2 7-16,0-3 8 0,-7 0-1 15,-4-5-18-15,-3-3-17 16,-6-2-4-16,-8-3-8 0,-2 0-6 16,-4-3-8-16,4 3-44 0,0-2-121 15,3 1-99-15,4 3-373 0</inkml:trace>
  <inkml:trace contextRef="#ctx0" brushRef="#br0" timeOffset="35593.47">15324 10602 374 0,'0'0'0'0,"0"0"410"0,0 0-314 0,0 0-32 15,0 0-3-15,0 0-18 16,0 0-9-16,0 0-2 0,0 0-4 16,-11 2 1-16,11-2 17 0,2 0 7 15,-2 0 4-15,2-4-2 0,3-5-5 16,8-6-4-16,6-8 19 0,6-5-18 15,7-1-22-15,7-4-17 16,3 0-3-16,4 3-3 0,2 0-4 16,-2 6-187-16,-4 4-12 0,-6 4-308 15</inkml:trace>
  <inkml:trace contextRef="#ctx0" brushRef="#br0" timeOffset="37983.56">16362 10082 549 0,'0'0'0'0,"0"0"282"15,0 0-175-15,0 0-1 16,-10 1-14-16,10-1-18 0,0 0-5 15,0 0-7-15,0 0-4 0,0 0-7 16,0 0-5-16,0-2-5 0,0-4 4 16,0-1-23-16,0 0-14 15,0-3 2-15,3 5 3 0,1-4 3 16,-1 4-4-16,4 1-8 0,0-5 4 16,-1 4-4-16,1 3-6 0,0 2 3 15,2 0-1-15,0 0 0 0,3 5 0 16,6 3 2-16,-4 3-4 0,3 2 4 15,-4 1 1-15,3-2-5 16,-9 0-8-16,2 0-1 0,-6 0-2 16,-3 2 9-16,0-2 0 0,-2 4-1 15,-6 0 8-15,-1 0-2 0,-7-1-2 16,2-2 2-16,-4 2 3 0,-1-3-6 16,1 0 4-16,0 0 2 0,4-1-6 15,0-3 4-15,2-1 0 16,4-1-4-16,3-2 3 0,3-1 2 15,-3-2-6-15,5 0 6 0,0-1-2 16,0 0-2-16,0 0 2 0,0 0 3 16,0 0-1-16,0 0 6 15,0 0-2-15,0 0-1 0,0 0 9 16,0 0 0-16,0 0 1 0,0 0 9 16,0 0-5-16,0 0-7 0,0 0 0 15,0 0 0-15,0 0-7 0,0 0 6 16,0 0-5-16,0 0-6 0,0 0 6 15,0 0-5-15,0 0-2 16,2 0 0-16,-2 0 7 0,0 0-9 16,5 0-1-16,4 0 3 0,5 2 1 15,7 3 0-15,6-3 8 0,3-1-9 16,2 0 0-16,-2 1 6 0,-2 1-8 16,-7-1-10-16,-8 0-3 0,-4-2-11 15,-8 0 6-15,-1 0-13 16,0 0-12-16,0 0 23 0,-3 0 5 15,-2 3-5-15,1-2-3 0,-3-1-5 16,3 0 7-16,3 0 0 0,-3 0-20 16,4 0-25-16,0 0 0 0,0 0-36 15,0 0-124-15,0-1-164 16</inkml:trace>
  <inkml:trace contextRef="#ctx0" brushRef="#br0" timeOffset="44749.47">7359 4847 138 0,'0'0'0'0,"0"0"81"0,0 0-41 16,1 2 6-16,-6-2-37 0,-4-1-18 16,-1-1-111-16,-3 1-48 0</inkml:trace>
  <inkml:trace contextRef="#ctx0" brushRef="#br0" timeOffset="45344.48">7189 4798 209 0,'0'0'0'0,"0"0"180"0,0 0-49 16,0 0-39-16,0 0 3 15,0 0-9-15,0 0-4 0,0 0 19 16,0 0 1-16,-18-25-14 0,18 22 16 16,0 3-7-16,0 0 2 0,0 0 8 15,0 0-18-15,0 0-18 16,0 0-17-16,0 0-15 0,0 0-13 15,0 0-13-15,0 1-5 0,5 5-8 16,8 4 0-16,3 1 39 0,1 2-19 16,3-4-8-16,-1-2-1 0,-1-4-6 15,1-2-1-15,1-1 4 16,-1 0-5-16,3-3 2 0,1-9 7 16,-2 1-5-16,2-2 1 0,-4-1-2 15,1 3-5-15,-3 3-1 0,-4 4 0 16,1 1 1-16,0 3-7 0,2 0 5 15,2 5-1-15,3 2 2 16,2 4 0-16,3 0 4 0,1-1-4 16,-4-1 0-16,4-3 2 0,-4-3-3 15,0-3 2-15,0 0 1 0,-2-1-2 16,-4-6 0-16,1-1 5 0,-2 2-6 16,-2-2 2-16,-1 3-1 0,-5 3-2 15,0 0 3-15,2 2-2 16,1 0-6-16,5 0 9 0,0 4-3 15,3 2-1-15,2 0 4 0,0-4-1 16,1 0-2-16,-3-2 2 0,1 0 1 16,-3-2-4-16,-1-5 4 0,4-1 0 15,-3-2-2-15,1 1 0 16,0-1 3-16,-2 3-4 0,-4 1 2 16,4 2-1-16,-2 3 0 0,6 1-4 15,-1 0 4-15,1 1 0 0,-1 4 0 16,0-1 2-16,1 0-2 0,-4 1 5 15,1-3-5-15,-2 3 0 16,4-4 0-16,2-1 2 0,6-6-2 16,3-12-4-16,7-7-30 0,6-4-79 15,3-4-200-15,-4 0-331 0</inkml:trace>
  <inkml:trace contextRef="#ctx0" brushRef="#br0" timeOffset="57154.09">13184 12534 395 0,'0'0'0'0,"0"0"176"16,0 0-86-16,0 0-14 0,0 0 24 16,0 0-1-16,0 0-198 0,0 0 198 15,-13-6 68-15,13 6-113 0,0 0 9 16,0 0-2-16,0 0 12 0,0 0-16 16,0 0-21-16,0 1-16 0,4-1-14 15,5 3-6-15,8 0 0 16,6 4 38-16,13-1-4 0,6-2-7 15,-1-1-5-15,7 0-5 0,-4-1-6 16,-4 0-5-16,-2 0 3 0,-8-2-6 16,-11 0-5-16,-6 0 4 0,-10 0-1 15,-3 0-2-15,0 0 2 16,-2 2-2-16,-7 0-14 0,-6 5 0 16,-8 2-9-16,-8 1-20 0,5 2 20 15,3-1 6-15,2-3-8 0,7 0-6 16,-2-3-6-16,5-2 11 0,7-1 22 15,3 1 4-15,1-3 0 16,0 0 2-16,0 0 6 0,0 0 6 16,0 0 8-16,0 0 5 0,0 0-2 15,0 0-5-15,0 0-3 0,0 0-5 16,0 0 2-16,0 0 3 0,0 0-4 16,0 0 3-16,0 0-8 0,0 0-9 15,0 1 4-15,0 5-3 16,0 7-11-16,0 8 16 0,0 8 0 15,0 6-3-15,0 1 1 0,0 2-1 16,0-1-2-16,0-4 2 0,5-3 0 16,-1-7-2-16,-1-5 1 0,-1-5 0 15,-2-5 0-15,0-5-1 16,2-2 2-16,-2-1-2 0,0 0-23 16,0 0-9-16,0-4-15 0,0-12-13 15,1-4-57-15,-1-7-46 0,0 3 50 16,-3 4-28-16,-1 5-15 0,1 4 127 15,1 7 34-15,2 2 1 16,0 2 16-16,0-1 25 0,0 0 25 16,2-1-17-16,8-1 3 0,5-1 45 15,8 0-30-15,0-3-29 0,1-2-10 16,1 4-10-16,-4 1-13 0,-7 1-11 16,-3 2 2-16,-9 1-2 0,-2 0-107 15,0 1 32-15,-7 5-51 16,-9 1-90-16,-5 1-75 0</inkml:trace>
  <inkml:trace contextRef="#ctx0" brushRef="#br0" timeOffset="57874.44">13099 12801 877 0,'0'0'0'0,"0"0"149"0,0 0-114 0,0 0-18 0,0 0-4 15,5 79 33-15,-3-43-8 16,3 1-7-16,-3 0-9 0,3-2-10 16,0-5-5-16,-3-5-1 0,4-5-4 15,-6-8 6-15,5-4-1 0,-2-4-4 16,-3-3 1-16,2 1 0 0,-2-2 1 16,0 0 5-16,0 0 7 0,0 0 18 15,0 0-6-15,0 0-10 16,0 0-9-16,-2 0 1 0,-1 0-5 15,-2 0-6-15,1-2 0 0,0 1 5 16,1 0-8-16,-1 1 6 0,1-1 0 16,1 1-2-16,2 0 4 0,0 0 5 15,0-1 2-15,-2 1-1 16,1-1-3-16,1 1 0 0,0 0 8 16,0 0-4-16,0 0-1 0,0 0-2 15,1 0-4-15,1 0-5 0,10 0 0 16,8-1 0-16,8 0 35 0,11-5 3 15,11 1-15-15,3 0-12 16,2 1-4-16,-2 2-4 0,-7 2-6 16,-7 0 6-16,-8 0-1 0,-11 0-4 15,-1 0 3-15,-6 2 0 0,-10-2-2 16,1 0 1-16,-4 0 2 0,0 0-4 16,0 0 4-16,0 2 33 0,0-2-3 15,0 0-4-15,0 0-11 16,0 0-9-16,0 1-2 0,0-1-4 15,0 0-4-15,0 0 3 0,0 1 0 16,0-1-2-16,0 0 0 0,0 0 2 16,0 0-2-16,0 0 1 0,0 0 1 15,0 0-2-15,0 0 2 16,0 0 2-16,0 0-5 0,0 0 4 16,0 0 0-16,0 0-4 0,0 0 3 15,0 0 0-15,0 0-2 0,0 0 1 16,0 0 2-16,0 0-4 0,0 0 3 15,0 0-1-15,0 0 0 16,0 0-7-16,0 0-1 0,-4 1-15 16,1 0-9-16,-3 2-51 0,1 2-62 15,3-1-60-15,-3-1-126 0,1-3-506 16</inkml:trace>
  <inkml:trace contextRef="#ctx0" brushRef="#br0" timeOffset="63703.49">15248 10605 315 0,'0'0'0'0,"0"0"165"15,0 0-99-15,0 0-2 16,0 0-5-16,0 0-7 0,0 0-1 16,0 0-10-16,0-5 2 0,0 5-86 15,3 0 86-15,-3 0 58 0,0 0-45 16,0 0-10-16,0 0 13 0,0 0 7 16,0 0-17-16,0 0 1 15,0 0 6-15,-3 4-16 0,-4 5-19 16,-6 9-10-16,-4 8 6 0,-6 8-1 15,2 4-3-15,-6 7-6 0,0 4-5 16,8 1-2-16,3 3 0 0,7-1-115 16,-1-1-165-16,3-6-226 15</inkml:trace>
  <inkml:trace contextRef="#ctx0" brushRef="#br0" timeOffset="64535.1">15006 13807 455 0,'0'0'0'15,"0"0"247"-15,0 0-131 16,0 0 11-16,0 0-41 0,0 0-6 15,0 0 13-15,0 0-23 0,-16-14-23 16,16 14-16-16,5 4-24 0,6 6-1 16,3 6 31-16,5 7 3 0,4 2-4 15,4 1-11-15,-4-2-11 16,-2-4-9-16,2 0-1 0,-2-4-5 16,-5-3-49-16,0-5-94 0,-5-8-79 15,-4-5-229-15</inkml:trace>
  <inkml:trace contextRef="#ctx0" brushRef="#br0" timeOffset="65310.37">14799 12239 818 0,'0'0'0'0,"0"0"274"0,0 0-166 16,0 0-37-16,0 0-10 0,0 0-42 15,0 0-18-15,0 0-2 0,3-7-19 16,15 19 21-16,-1 0-1 0,3 1 0 15,-8 3 3-15,1-1-3 16,-4-3 0-16,-4 2-1 0,-5-1 1 16,0 5 0-16,-11-4 5 0,-3 3-1 15,2-1 4-15,-2-5 14 0,-2 2 8 16,5-7 5-16,0-4-2 0,4-1-7 16,6-1-7-16,1 0-4 0,0 2-11 15,0-2-5-15,1 0-8 16,5 0-16-16,6 0 13 0,0 0 13 15,4 0-2-15,2 4 2 0,-2 3-1 16,2 4 0-16,-4 1-4 0,-2 2 4 16,-5 0 0-16,0 3-3 0,-7 2 5 15,0 2 1-15,-7 1 1 16,-9 1 2-16,-1-5 14 0,-5 0 2 16,-4-4-2-16,-1-7 0 0,4 0-8 15,2-7-3-15,2 0-5 0,-1-7-4 16,3-5 0-16,6-4 0 0,4-2-90 15,5 1 14-15,2 3-88 16,4 3-53-16,-4 11-147 0</inkml:trace>
  <inkml:trace contextRef="#ctx0" brushRef="#br0" timeOffset="67153.13">15235 13718 517 0,'0'0'108'0,"0"0"-12"0,0 0 8 16,0 0-23-16,0 0-26 0,0 0-17 15,0 0-5-15,0 0 7 0,-1-12 7 16,1 12-6-16,0 0 0 0,0 0 5 16,0 0-1-16,-2 0 7 0,2 0 4 15,0 0-9-15,0 0-2 16,0 0 0-16,0 0-7 0,0 0-5 15,3 0-6-15,6 0-6 0,2 1 7 16,3 0-6-16,7-1-12 0,2 0-3 16,7 0 2-16,2 0-6 0,-2 0 0 15,-1 0 0-15,-3-1-3 16,-5 0 0-16,-1 0 1 0,-4 1 0 16,-6 0 1-16,-3 0-2 0,-3-1 0 15,-4 1 0-15,2 0 1 0,-2 0-1 16,0 0 11-16,0 0 6 15,0 0-4-15,0 0 0 0,0 0-7 16,0 0-4-16,0 0 0 0,0 0-1 16,0 0 0-16,0-1-1 0,0 1 0 15,0 0-12-15,0 0 5 0,-2-1 1 16,2 1 2-16,0 0 1 0,0 0-3 16,0 0 1-16,0 0 2 0,0 0-5 15,0 0-1-15,0 0-3 16,0 0-12-16,0 0 0 0,0 0 1 15,0 0-6-15,0 0 8 0,0 0 6 16,0-1 1-16,0 1 2 0,0 0 1 16,0 0-1-16,0 0-2 0,0 0-2 15,0 0-18-15,0 0 3 16,0-3-8-16,0 3-21 0,0 0 18 16,2 0 19-16,0 0 12 0,-1 0 11 15,-1 0 0-15,2 0-2 0,-2 0 0 16,0 0 1-16,0 0-3 0,0 2 0 15,2-1 2-15,0-1-8 16,3 2-20-16,-3 0-15 0,-1-1-1 16,1 1 13-16,-2-1 7 0,2 2-2 15,0-2 15-15,0-1 11 0,-2 1 2 16,1 0 0-16,-1-1 0 0,0 0 64 16,0 0 7-16,-3 0 1 0,3 0-3 15,-2 0-5-15,0 0-13 16,2 0-15-16,0 0-16 0,0 0-6 15,0 0-2-15,0 0-4 0,0 0-1 16,0 0-1-16,0 0-2 0,0 0 4 16,0 0 10-16,0 0 7 15,0 0 9-15,0 0 4 0,0 0-8 16,0 0-4-16,0 0-2 0,0 0-7 16,-2 0-6-16,2 0-5 0,0 0-2 15,0 0-1-15,-1 0-1 0,1 0 0 16,0 0 1-16,0 1 1 0,0-1 0 15,0 0 3-15,0 0 5 16,0 0-1-16,0 0 1 0,0 0-2 16,0 2-3-16,0 4-1 0,-2 2-4 15,-3 7-1-15,1 3 3 0,2 2 3 16,-3 6 1-16,5 1 0 0,-2 3-2 16,0 2 2-16,2-3 1 0,0-2-3 15,-3-3-4-15,1 1 1 16,2-2-1-16,0-1-2 0,0-6 0 15,0 1 1-15,0-3-1 0,2-5 0 16,1 0 0-16,-3-5 1 0,0 1 0 16,0-3-1-16,0 2 0 15,0-4 0-15,0 0 0 0,0 0 0 16,0 0 0-16,0 0 1 0,0 0-1 16,0 0-2-16,4 0 2 0,-4 0-9 15,0 0 4-15,0 0-3 0,0 0 1 16,0 0-1-16,0 0-4 0,0 0 3 15,0 0-1-15,0 0-6 16,0 0-2-16,0 0 1 0,0 0-4 16,0 0 6-16,0 0 1 0,0 0-17 15,0 0-20-15,-2 0-22 0,2 0-16 16,0 0 9-16,0 0-39 0,0 0-48 16,0 0-36-16,0-3-137 0</inkml:trace>
  <inkml:trace contextRef="#ctx0" brushRef="#br0" timeOffset="68667.86">15343 14169 175 0,'0'0'0'0</inkml:trace>
  <inkml:trace contextRef="#ctx0" brushRef="#br0" timeOffset="69033.34">15343 14169 133 0,'0'0'0'0,"-8"-14"26"0,4 16 2 0,-1 1-14 15,1 0-12-15,-1 0 1 0,1 1-3 16,1-1 0-16,-1 0-8 16,4 0 8-16,-2-3 0 0,2 0 13 15,0 0 27-15,0 0 18 0,0 0-9 16,-1 0-7-16,1 0-15 0,-6 0-9 15,5-1 15-15,-3-1 37 16,2-1-7-16,-1 3 6 0,1 0 30 16,2-2-13-16,-2 2-21 0,2-2 2 15,0 1-20-15,0-1-11 0,0 2 5 16,0 0 3-16,0 0-7 0,0 0-10 16,0 0-10-16,0 0-2 0,0 0 5 15,0 0 0-15,0 0-1 16,0 0 10-16,0 0-2 0,0 0-5 15,0 0-2-15,0 0-7 0,0 0-1 16,0 0 5-16,0 0 3 0,0 0 2 16,0 0 0-16,0 0-5 15,0 0-4-15,0 0-4 0,2 5-4 16,9 7-4-16,3 3 25 0,9 6 10 16,3 2-13-16,13 1-17 0,4 1 2 15,8-5-5-15,11-4-6 0,0-3-110 16,3-5-43-16,-6-6-246 0</inkml:trace>
  <inkml:trace contextRef="#ctx0" brushRef="#br0" timeOffset="70298.71">23563 14188 908 0,'0'0'160'0,"0"0"-31"0,0 0-35 16,0 0-12-16,0 0-25 0,0 0-15 16,0 0-12-16,-77 73-8 0,45-45-13 15,-7-4-7-15,-7 6-1 0,-5-7-2 16,-4-3-108-16,-2-6-134 0,-1-10-202 15</inkml:trace>
  <inkml:trace contextRef="#ctx0" brushRef="#br0" timeOffset="71682.81">19063 12516 575 0,'0'0'0'0,"0"0"208"15,0 0-128-15,0 0-40 0,0 0-23 16,0 0-5-16,0 0 2 0,0 0 2 16,-1-1 17-16,1 1 7 15,0 0 6-15,0 0 18 0,0 0 6 16,0 0-8-16,0 0 9 0,0 0-19 16,0 0-12-16,0 0-3 0,0 0-8 15,0 0-4-15,0 0-1 0,1-5-3 16,6-12-3-16,8-11-8 0,6-9-6 15,11-9-1-15,7-13-3 16,8-4 0-16,8-11 4 0,11-2-7 16,-1 3 6-16,-3 8 0 0,-5 15-3 15,-8 10 0-15,-15 11 0 0,-2 10-2 16,-13 3 3-16,-5 7-2 0,-9 6-11 16,-3 1 3-16,-2 2 0 0,0 0-7 15,-2 2 4-15,-6 6-17 16,-3 2-14-16,-5 0-9 0,6-1-39 15,-3-5-42-15,4-2-32 0,0-2-112 16,2-2-234-16</inkml:trace>
  <inkml:trace contextRef="#ctx0" brushRef="#br0" timeOffset="71987.3">19486 11779 883 0,'0'0'0'16,"0"0"293"-16,0 0-190 0,0 0-43 15,0 0-41-15,0 0-26 16,0 0-2-16,0 0 12 0,60-3 6 16,-33 3-2-16,3 0-7 0,-5 0 0 15,-4-2 7-15,-5 0-6 0,-7-1 0 16,-6 3 7-16,-3 0 6 0,0 0 33 16,0 0 6-16,0 0-10 0,0 0-4 15,0 0-4-15,-2 1-11 16,-1 7-12-16,-6 10-9 0,-7 7-5 15,9 3 1-15,-5 3-1 0,8 0-6 16,1-6-39-16,1 1-12 0,0-6-30 16,2-8-97-16,0-8-88 15,2-5-233-15</inkml:trace>
  <inkml:trace contextRef="#ctx0" brushRef="#br0" timeOffset="72638.47">20401 10978 1000 0,'0'0'0'0,"0"0"217"0,0 0-160 0,0 0 3 15,0 0 31-15,0 0-12 0,88 7-24 16,-56-7-25-16,2 0-18 0,-6 2-6 15,-10 0-4-15,-8 0-4 16,-6-1-19-16,-4 0 3 0,0 0-19 16,-2 1 3-16,-5 1 6 0,-9 1-6 15,-5 4 5-15,-2-1-30 0,-6 0 6 16,8 1 31-16,4-2-4 0,-1 1-6 16,7-2 18-16,1 5 8 0,4-2 3 15,1 9 4-15,0 1-2 16,5 7 1-16,-4 2 8 0,4 0 0 15,0 5 9-15,-2-1 1 0,2 1-6 16,4-3-6-16,-2-3 0 0,3-6-6 16,-3-4 0-16,0-6 0 15,-1-3-1-15,-1-6-43 0,0-1-20 16,0 0-43-16,0-4-20 0,0-3 10 16,0-4-126-16,0 1 64 0,0-6 78 15,-1 1-10-15,-3 2 68 0,-3-1 86 16,7 8 134-16,0 2-2 0,0 0-18 15,0 2-9-15,11 2-19 16,-3-7-69-16,14 1-3 0,4 0 1 16,2-3-24-16,6 2-14 0,0 3-8 15,-8-3-8-15,-1 2-8 0,-6 4-140 16,-1-2 2-16,-7-1-86 0,-6 1-69 16</inkml:trace>
  <inkml:trace contextRef="#ctx0" brushRef="#br0" timeOffset="72810.33">20739 11086 783 0,'0'0'0'0,"0"0"168"0,0 0-77 16,-16 81-28-16,5-45-15 0,2-1-13 16,-3 2-17-16,3-1-2 0,0-3-10 15,6-5-7-15,3-6-1 0,0-9-47 16,0-4-35-16,0-9-60 0,3-1-52 15,6-10 65-15,-2-7-24 16,4-3-22-16,-3 3-49 0</inkml:trace>
  <inkml:trace contextRef="#ctx0" brushRef="#br0" timeOffset="73089.7">20730 11309 390 0,'0'0'151'0,"0"0"7"0,0 0 11 16,0 0-70-16,0 0-30 0,0 0-24 16,78-37-21-16,-54 25-16 0,1-1-1 15,-4 1-4-15,-5-2-6 16,-5 1-85-16,-1 1 41 0,-6-1 21 15,-1 1 8-15,-3-1 4 0,0 1 4 16,0-1 11-16,-3 3 0 0,1 4 11 16,2 3 19-16,0-1 5 0,0 2-12 15,0 2-12-15,0 0-9 16,0 6-6-16,0 6 6 0,0 8 9 16,0 5 7-16,-2 4 11 0,1 5-7 15,-6 2-3-15,3 3-2 0,-1-4-12 16,-2-1-4-16,1-5-2 0,3-6 0 15,-1-7-52-15,1-7-18 16,1-5-25-16,-3-4-89 0,3 0-21 16,-2-7-106-16</inkml:trace>
  <inkml:trace contextRef="#ctx0" brushRef="#br0" timeOffset="73399.95">20422 10794 628 0,'0'0'0'0,"0"0"295"0,0 0-171 0,0 0-37 0,0 0-48 0,0 0-27 16,0 0 23-16,65-1 37 0,-26 2-20 15,5 2-16-15,11-3 0 16,7-3-7-16,0 0-5 0,0-1 7 16,-9-1-15-16,-14 3-13 0,-16 2-4 15,-7 0-1-15,-13 0-20 0,3 0-13 16,-6 6-39-16,-2 2-5 0,-5 3-27 16,2 3-37-16,-1-3-130 0,-1-7-242 15</inkml:trace>
  <inkml:trace contextRef="#ctx0" brushRef="#br0" timeOffset="73684.27">21343 11147 885 0,'0'0'140'0,"0"0"-18"15,0 0-41-15,0 0-12 0,0 0 7 16,-70 18-15-16,49-5-7 0,-4 2-3 16,5 7-33-16,1-3-15 0,1 3-2 15,2-2 0-15,4-3-2 16,3-3-70-16,5-4-13 0,3-3-54 15,1-5-58-15,0-2-27 0,0 0-57 16,1-8-10-16</inkml:trace>
  <inkml:trace contextRef="#ctx0" brushRef="#br0" timeOffset="73894.92">21122 11165 604 0,'0'0'158'15,"0"0"-16"-15,0 0-40 0,0 0-47 16,0 0-29-16,0 0 45 0,0 0 14 15,0 0-23-15,69 61 3 16,-47-41-6-16,-3 3-24 0,-3-3 0 16,2 0-20-16,-6-5-14 0,-5-4 1 15,-2-4 1-15,-5-3-4 0,0-3-8 16,2 0-21-16,-2-1-21 0,0 0-38 16,-2-2-19-16,-5-10-159 0,4 0-352 15</inkml:trace>
  <inkml:trace contextRef="#ctx0" brushRef="#br0" timeOffset="75109.12">21501 11097 895 0,'0'0'0'0,"0"0"228"16,0 0-126-16,0 0-50 0,0 0-15 16,64-26 7-16,-38 34-15 0,-1 4-7 15,-2 4-4-15,-5 2-16 16,-6 0-1-16,-5 1 4 0,-5 0-6 15,-4 0 2-15,-12 1 12 0,0-1-8 16,-7-1-1-16,-6 0 4 0,6-2-6 16,0-8 0-16,5-1 2 0,10-4-1 15,5-3 2-15,1 0-3 16,1 0-4-16,8 0-24 0,7 0 25 16,5 0 0-16,1 0 0 0,1 1 2 15,-4 3 0-15,-3 0-3 0,0 4 4 16,-4 0-3-16,-5 1 0 0,-7 2 2 15,0 5 5-15,-16 1 35 16,-3 1 10-16,-6-1-18 0,-5-2-12 16,2-2-6-16,3-4-13 0,6-3-3 15,-1-4-7-15,8-2-50 0,1 0-62 16,0-5-96-16,8 0-189 0</inkml:trace>
  <inkml:trace contextRef="#ctx0" brushRef="#br0" timeOffset="75744.71">20169 11693 619 0,'0'0'0'0,"0"0"260"0,0 0-126 0,0 0-30 0,0 0-18 0,0 0-7 0,0 0-25 0,0 0-34 16,0 0-7-16,-28 9 6 0,33-9 16 15,2 0 20-15,5 0-2 16,8 1 3-16,1 1 8 0,9 0-22 16,2 0-11-16,12 1-3 0,4 1-4 15,3 0-12-15,9-2-1 0,2 2-2 16,2 2-6-16,7-3-2 0,0 1 2 15,-4 0-3-15,4 0 0 16,-6 1 4-16,-7-2-4 0,2-1 0 16,-3 3-1-16,-6-2 1 0,-5 3-6 15,0-2 7-15,-5 4-1 0,-2 1-1 16,-2-1 2-16,-2 1-1 0,-1 0-4 16,3-3 8-16,-1-4-5 0,-3 4 1 15,-1-5 0-15,-2 0 2 16,-5-1-3-16,-6 0 2 0,-4 0-1 15,-7 0-2-15,-1-1 4 0,-5 1-2 16,-2-1-9-16,0-1-12 0,-5 1-1 16,-6-2-46-16,-5 2-70 0,-3 1-16 15,-6 0-110-15,-7 1-96 16,-1 5-333-16</inkml:trace>
  <inkml:trace contextRef="#ctx0" brushRef="#br0" timeOffset="76287.06">20933 12069 991 0,'0'0'117'16,"0"0"23"-16,0 0-61 0,0 0 0 0,0 0-32 0,0 0-23 15,0 0-18-15,0 0-3 0,0 0-3 16,44-55 0-16,-22 47 3 0,-1 5-5 16,-2 3 1-16,2 0 2 0,-1 1 1 15,1 5-2-15,-3 3 0 16,-2 2 1-16,-4 2-3 0,-5 2 4 16,-7 0-3-16,0 2 0 0,-7 3 2 15,-7-2 7-15,-7 2-9 0,-4 0 2 16,-5 1 3-16,2-1-5 0,-4-1 2 15,3-1 0-15,3-4-1 16,6-2 0-16,3-4 2 0,10-3-1 16,3-4 5-16,1 0 16 0,3-1 0 15,0 0-12-15,0 0-6 0,7-1-1 16,2 0 4-16,8-2 10 0,1 0 11 16,8 4-5-16,-1-2-4 0,2 1 5 15,3 0-3-15,-4-2-6 16,8 2-6-16,-7 0 0 0,3 0-7 15,-2 3-2-15,-9-1 0 0,1-2 9 16,-8 0-5-16,-6 0 8 0,-3 1-5 16,-3 1 6-16,0-2 8 0,0 0-2 15,0 0-3-15,0 0-1 16,0 0-10-16,0 0-5 0,-3 0 0 16,3 0-36-16,0 0-46 0,-4-2-39 15,2 1-53-15,-1-2-166 0,-4-4-277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8T16:22:14.441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17588 9910 286 0,'2'4'0'0,"0"0"124"0,-1-3-127 15,-1 4 6-15,2-5 149 0,0 1-100 16,0 0 1-16,0-1-12 15,1 0 11-15,-3 0 5 0,2 0-1 16,-2 2 11-16,0-2 9 0,0 0 5 16,0 0 15-16,0 0-17 0,0 0-12 15,0 0-9-15,0 0-18 16,0 0-11-16,0 0-8 0,0 0-3 16,0 0-2-16,0 0-5 0,0 0 1 15,0 0 0-15,0 0 1 0,0 2 7 16,-2-2-2-16,-1 1-3 0,-1-1 1 15,-3 0 3-15,2 0-2 0,-6 0 2 16,2 0-5-16,-5 0-4 16,-2-1 8-16,-3 0 3 0,-1 1 2 15,-3 0-2-15,-5 0 3 0,3 0-3 16,2 0 2-16,2 0-6 0,1-3-6 16,1 2 4-16,-1-1-4 0,6 0-8 15,0 1 3-15,4-1-3 16,-1 2-5-16,2 0 4 0,2 0 1 15,2 0-4-15,-1 0 1 0,5 0 1 16,-6 0-2-16,3 0 0 0,-1 0 1 16,3 1 0-16,0 0-1 0,-1-1 1 15,3 3 0-15,0-3-1 16,-4 0 2-16,4 1-2 0,0-1 1 16,0 0 1-16,0 0-2 0,0 0-1 15,0 0 2-15,0 0 0 0,0 0-4 16,0 0 5-16,0 0-2 0,0 0-1 15,0 0 3-15,0 0-2 0,0 0-1 16,0 0 2-16,0 0 0 0,0 0-4 16,0 0 3-16,0 0-6 15,0 0 9-15,0 4-3 0,0 0-5 16,0 2 7-16,0 0 2 0,0 4-6 16,0 1 5-16,0 2-2 0,0 2 0 15,-2 4-1-15,1 5 3 0,-3 4-4 16,2 4 0-16,-1 1 0 15,-1 5-10-15,-1 2 12 0,0 4 0 16,1-1-10-16,1 2 9 0,-3-4 0 16,3-1-6-16,-1-4 11 0,2-2-3 15,1-6-2-15,1-3 0 16,0-5 3-16,0-2-4 0,0-2 3 16,0-3 0-16,1-5-2 0,-1-1 2 15,0-3 0-15,0-2-2 0,0 0 0 16,0-2 2-16,2 0-2 0,-2 0-23 15,0 0-4-15,4 0-45 16,-3-8-13-16,1-5-67 0,-2-6-105 16,0 0-163-16</inkml:trace>
  <inkml:trace contextRef="#ctx0" brushRef="#br0" timeOffset="1414.15">15273 13661 627 0,'0'0'0'0,"0"0"234"0,0 0-134 0,0 0-6 15,0 0-30-15,0 0 0 0,0 0 6 16,0 0-8-16,0 0-5 0,-4-9 14 16,4 9 0-16,0 0 7 0,0 0-3 15,0 0-25-15,4 0-11 16,-1 0-9-16,4 1 5 0,2-1-4 15,5 0-8-15,4 0-8 0,7 0-3 16,7 0-6-16,1 0 3 0,6-3-4 16,4-2-6-16,-5 1 2 0,-6 2 5 15,-5 0-9-15,-4 2 5 0,-7 0-1 16,-6 2-2-16,-6-2-1 16,-4 2 3-16,0-2-2 0,0 0 2 15,0 1 4-15,0 0-4 0,0 1 13 16,-5-2-10-16,-1 1-5 0,3 0 2 15,1 0 4-15,-2 2-7 0,1-1 2 16,-1-2 1-16,1 0-2 16,-1 1-14-16,-1 2 9 0,3-1-8 15,-3-1 9-15,0-1 1 0,3 0-5 16,-3 3 8-16,1 2 1 0,2-5 0 16,-1 1-4-16,1 1 7 0,0-2-6 15,2 0 4-15,0 0 0 16,0 0-2-16,0 0 0 0,0 0 3 15,0 0-4-15,-2 0 1 0,2 0 2 16,0 0-2-16,0 0-2 0,0 0 3 16,0 0 0-16,0 0-4 0,0 0 4 15,0 0 0-15,0 0-2 0,0 1 3 16,0-1-2-16,0 0 1 16,0 0 2-16,0 0-4 0,0 1 4 15,0 3 0-15,0-3-4 0,0 4 4 16,0 0 5-16,0 2-9 0,2 4 4 15,-2-1 7-15,0 4-11 16,0 4 4-16,0 2 2 0,0 5-6 0,0 2 4 16,0 3-1-16,0 0-2 15,-2 1 2-15,2 1 1 0,0-1-3 16,0-3 1-16,0-3 2 0,0-2-4 16,0-7 3-16,0 0 1 0,0-5-4 15,0-7 2-15,0-3 2 16,0 1-4-16,0-2 3 0,0 0 1 15,0 0-4-15,0 0 4 0,0 0 1 16,0 1-5-16,0-1 4 0,0 0 2 16,0 0-6-16,0 0 3 0,0 0 1 15,0 0-4-15,0 0 2 16,0 0 0-16,0 0 0 0,0 0-4 16,0 0 4-16,0 0 0 0,0 0-3 15,0 0 4-15,0 0-2 0,0 0 1 16,0 0 1-16,0 0-2 0,0 0 0 15,0 0 2-15,0 0-2 16,0 0 0-16,0 0 2 0,0 0-2 16,0 1 1-16,0-1 3 0,0 0-6 15,0 0 4-15,0 0 1 0,0 0-4 16,-3 0 2-16,3 0 2 0,0 0-4 16,0 0 2-16,0 0 2 0,0 0-4 15,0 0 2-15,0 0 1 16,0 0-2-16,0 0-2 0,0 0 3 15,0 0-9-15,0 0 7 0,0 0 1 16,0 0-6-16,0 0 6 0,0 0-6 16,0 0-18-16,0 0 6 0,0 0-9 15,0 1-40-15,0-1-10 16,-2 0-52-16,0 0-42 0,1-1-73 16,-1-3-213-16</inkml:trace>
  <inkml:trace contextRef="#ctx0" brushRef="#br0" timeOffset="12179.76">15588 10096 312 0,'0'0'0'0,"0"0"18"15,0 0-15-15,0 0-3 0,0 0 0 16,0 0-31-16,0 0-12 0,0 0-52 16,14-49 18-16,-14 44 49 0,0 0 21 15,0-1 14-15,0 4 22 16,0 1 25-16,0-2 10 0,-4 2-22 15,2 1 6-15,1 0-3 0,1 0-22 16,0 0-23-16,-2 0 0 0,2 0-40 16,0 0 1-16,0 0 7 0,0-1-10 15,0-4-16-15,-4 1 46 16,3 2 18-16,-3-2 17 0,4 4 41 16,-4-5-10-16,3 3 20 0,-3 0-4 15,2 0 7-15,-3 1 7 0,3 0-23 16,2 1 2-16,-1 0 12 0,1 0-139 15,0 0 128-15,0-1 78 0,0 0-84 16,-2 0-12-16,2-1 5 16,0 2-16-16,-2 0 7 0,2 0 5 15,-2-1-8-15,2 1 5 0,0 0 3 16,0 0-11-16,0 0 2 0,0 0-4 16,0 0-7-16,0 0-1 0,0 0 5 15,0 0-3-15,0 0 1 0,0 0-4 16,0 0-8-16,0 0-4 15,0 0-2-15,0 0 1 0,4 1-2 16,-2 1 5-16,1 0 3 0,2 1-3 16,1 2-5-16,1 1-3 0,3 0-2 15,6 4-2-15,4-1-1 16,1 4 4-16,0-2-6 0,6 3 0 16,-1-1 3-16,-1 3-2 0,0-1 2 15,-4-1-2-15,0 0-1 0,0 1 0 16,-3 0 0-16,0 0 4 0,-4-4-4 15,-2-2 0-15,3-1 0 0,-5-1 1 16,-3-2 0-16,0 0-2 16,-1-2 0-16,-1 1 1 0,-2-1 0 15,3 0 1-15,-6-2 0 0,0 1-2 16,0-2 1-16,0 1 0 0,0 0 0 16,0-1 1-16,0 0-2 0,0 0 2 15,0 0 0-15,0 0 2 16,0 0 2-16,0 0-1 0,0 0-2 15,0 0 0-15,0 0-1 0,0 0 1 16,2 0-4-16,-2 0-2 0,0 0 1 16,0 0-4-16,0 0 1 0,0 0-3 15,0 0-2-15,0 0 4 16,0 0 6-16,0 0-5 0,-2-2-1 16,2 0 3-16,-2 2 2 0,-2 0 3 15,3 0-1-15,1 0 0 0,-4-1 0 16,1 1 1-16,-1 0-1 0,2 0 0 15,-3 0 4-15,1 0-1 0,-1 0-1 16,-2 7-1-16,-2 2-2 0,-1 7 1 16,-3 2 0-16,3 5 2 15,-5 4-2-15,0 3 0 0,-3 2 0 16,4 2 1-16,-4 2 1 0,2-4-2 16,2 0 0-16,-2-2 0 0,4-5 0 15,1-5 1-15,2-2 2 0,2-3 1 16,4-3 2-16,-6-3-2 15,5-2-2-15,1-4 1 0,1-2 1 16,2-1-3-16,0 1 1 0,0-1-1 16,0 0 0-16,0 0 1 0,-2 0 1 15,2 0-4-15,0 0 2 16,0 0-2-16,0 2-19 0,0-2 0 16,0 1-14-16,0-1-50 0,0 0-17 15,0 1-32-15,2-1-106 0,1-2-147 16,1-7-223-16</inkml:trace>
  <inkml:trace contextRef="#ctx0" brushRef="#br0" timeOffset="13305.74">16007 10638 570 0,'0'0'0'16,"0"0"180"-16,0 0-110 0,0 0-41 0,0 0-5 16,0 0-10-16,0 0 3 0,0 0 3 15,0 0 12-15,-4-9 8 16,4 9 14-16,0 0 13 0,0 0-3 16,0 0 4-16,0 0-4 0,0 0-15 15,0 0-6-15,0 0 9 0,0 1-16 16,-2 2-7-16,2 1 1 0,0 3-3 15,-1 0-4-15,1 4-6 16,0 1-9-16,-2 5-1 0,-2 2 0 0,1 4-1 16,1 4-2-16,0 0 1 15,-3 4-4-15,3 1 1 0,-5-1 0 16,4 5-1-16,-3-3 0 0,5 2 1 16,-1 0-2-16,-5-4 0 0,5-3 1 15,0-3 0-15,0-4 0 0,2 0-1 16,0-5 2-16,2-3-1 15,0-3-1-15,-2-3 1 0,2-3 2 16,-2-2-3-16,0-1 0 0,0-1 3 16,0 0 1-16,0 0 1 0,0 0 1 15,0 0-1-15,0 1 5 16,0-1-1-16,0 0-2 0,0 0-1 16,0 0-3-16,0 0 0 0,0 0 1 15,0 0-4-15,0 0 0 0,0 0-4 16,-2-1 2-16,0 0-1 0,-1-3 3 15,-1 1 0-15,1 1 0 16,-5-2 0-16,1 4 0 0,4-3 0 16,-6 3 0-16,-2-1-1 0,1-2 0 15,-3 0 2-15,-1 3-1 0,-2-1-1 16,2 1 2-16,-5 0-1 0,-3 0 0 16,-1 2 0-16,0 0-1 0,4 1 1 15,0 1 0-15,-1-2 2 0,-5 1-2 16,2-2 0-16,0 0 3 15,-1 1-3-15,2 1 1 0,-4 0-1 16,5 0 5-16,-4-3-1 0,4 0-1 16,-1 0-3-16,3 0 0 0,-1 0 7 15,1 0-1-15,3 0-1 16,0-2 2-16,2 1 2 0,3 1 2 16,3 0 4-16,4 0-1 0,-1-1-2 15,3 1-7-15,0 0-1 0,2-1-2 16,-5 0-2-16,3 1 0 0,-1 0 0 15,-3 0 2-15,-1 0-2 16,0 0 0-16,-2 3 0 0,-1 0-3 16,3 1 3-16,5-4 0 0,-2 1 1 15,4-1-1-15,0 0 2 0,0 0-7 16,0 0 0-16,4 0-12 0,5-5-30 16,1-5 10-16,6 0-34 0,2-5-78 15,1 1-35-15,1-4-107 0,-3-1-333 16,1 0 210-16</inkml:trace>
  <inkml:trace contextRef="#ctx0" brushRef="#br0" timeOffset="14247.85">16242 10770 403 0,'0'0'0'0,"0"0"563"0,0 0-444 15,0 0-38-15,0 0-15 16,0 0-27-16,0 0-17 0,0 0-15 15,0 0-2-15,-9 6 0 0,9-6 3 16,0 0 17-16,0 0 13 0,0 0 5 16,0 0 12-16,0 0-9 0,0 2-6 15,0-1-1-15,-2-1-12 16,2 0-16-16,-1 0-6 0,1 0-1 16,-4 2-3-16,4-2-1 0,0 1 0 15,0 3 2-15,-2-3-2 0,2 0-1 16,-3 0 1-16,3 1 1 0,0-2-1 15,-4 1 1-15,4 0-1 16,0-1-1-16,0 1 0 0,0-1-4 16,-2 0 7-16,1 3-3 0,1-2 2 15,0-1 1-15,0 1-4 0,0-1 3 16,0 0-1-16,0 0 0 0,0 0 1 16,0 0-1-16,0 0-1 0,0 0 1 15,0 0-1-15,0 0 1 0,0 0-6 16,0 0 7-16,0 0-2 15,0 0-6-15,0 0 7 0,0 0 0 16,0 0-15-16,0 0 3 0,0 0-2 16,0 0-4-16,0 0 5 0,0 0 0 15,0 0 4-15,0 0 1 0,0 0 0 16,0 0 3-16,0 0 2 0,0 0-4 16,0 0 0-16,0 0 1 15,0 0-1-15,0 0-9 0,0 0 2 16,0 0-1-16,0 0 1 0,0 4-1 15,0-2-5-15,0-1-3 16,0 1-1-16,0 0-7 0,0-2-24 16,0 0-10-16,-2 1-34 0,0 2-91 15,-1-3-46-15,-1 0-168 0</inkml:trace>
  <inkml:trace contextRef="#ctx0" brushRef="#br0" timeOffset="17372.93">15909 11375 697 0,'0'0'0'0,"0"0"328"15,0 0-220-15,0 0 9 0,0 0-19 16,0 0-26-16,0 0-16 0,0 0-17 15,0 0-12-15,-35 32 13 0,21-13 8 16,-2 5-10-16,0 1-1 16,-3-1-11-16,1 3-10 0,-2-3-3 15,1 0 0-15,7-4-9 0,3-5 0 16,2-7 2-16,7-3-8 0,0-4-1 16,0-1-3-16,0 0-30 0,0 0-16 15,0-2-8-15,5-4-18 0,2-4 32 16,0-1-7-16,-2-1-39 0,-1-2-36 15,0 4 17-15,-1 0-39 16,-1-3 5-16,0 2-12 0,1-2 11 16,-1 0-12-16,-2 3 14 0,0-2-13 15</inkml:trace>
  <inkml:trace contextRef="#ctx0" brushRef="#br0" timeOffset="17537.72">15761 11453 115 0,'0'0'192'0,"0"0"-34"16,0 0-26-16,0 0 31 0,0 0-39 15,0 0-19-15,0 0 5 0,0 0-46 16,5 0-23-16,4 4 36 0,3 3-19 15,-1 0-11-15,5 0 17 16,-2 0-26-16,-2 0-24 0,1-3-8 16,-8 3 0-16,2-1-6 0,-3-4 0 15,-4 1-11-15,2-2-50 0,-2-1-42 16,0-1-47-16,0-8-80 0,0-3-183 16</inkml:trace>
  <inkml:trace contextRef="#ctx0" brushRef="#br0" timeOffset="18205.05">15984 9868 833 0,'0'0'0'0,"0"0"283"16,0 0-152-16,0 0-41 0,0 0-31 15,0 0-19-15,0 0-18 0,0 0-8 16,0 0 5-16,-37 65-2 0,22-44-7 16,3-1 4-16,-2 2 1 0,2 0-10 15,1-4-2-15,2-5 2 16,2-2-7-16,5-5 1 0,0-1-4 16,2-2-22-16,0 1-22 0,-3-4-8 15,3 0-31-15,0 0-52 0,0 0-7 16,3-7-19-16,-3 0-63 0,4-4-36 15</inkml:trace>
  <inkml:trace contextRef="#ctx0" brushRef="#br0" timeOffset="18420.16">15874 9955 497 0,'0'0'0'0,"0"0"294"0,0 0-163 16,0 0-15-16,0 0-8 0,0 0-15 15,0 0-34-15,0 0-21 16,0 0-5-16,-14-19-20 0,17 28-14 15,5 6 2-15,0 3 58 0,5 6-38 16,1 2-10-16,2-1 0 0,-2 1-8 16,4-4-2-16,-6-3 4 0,0-4-6 15,-6-4-2-15,1-6-2 0,-4-1-28 16,3-3-28-16,-6 0-22 16,0-1-62-16,0-2-120 0,-6-2-66 15</inkml:trace>
  <inkml:trace contextRef="#ctx0" brushRef="#br0" timeOffset="21233.21">16214 10796 850 0,'0'0'0'0,"0"0"215"0,0 0-108 15,0 0-46-15,0 2-25 0,0-2-9 16,0 0-2-16,0 0-8 15,1 1 7-15,1-1 14 0,0 0-17 16,2 0 1-16,-1 0 2 0,2-1-2 16,1-3 6-16,3 2-2 0,-1-4-14 15,1-4-2-15,2 2-2 0,-2-5-7 16,1 2-1-16,1-2 0 16,0 3 5-16,-4 0-4 0,1 3 2 15,-4 1-3-15,1 1 0 0,-1-1 0 16,-1 5 2-16,-3-2-2 0,0 2 0 15,2 1 0-15,-2 0-1 0,0 0 2 16,0 0-1-16,0 0-4 16,0 0 2-16,0 0-6 0,0 0 0 15,0 0 7-15,0 0-5 0,0 0-3 16,0 0 5-16,0 0-8 0,0 0-9 16,0 4 18-16,-2-1-2 0,-1 4 1 15,1-3 7-15,2 3-5 16,0 2-1-16,-2-1 5 0,-1 7-2 15,1-1 0-15,-2 3 0 0,3 1 1 16,-1 0-2-16,-3 2 2 0,3 1-1 16,2-3-1-16,-2 0 2 0,2-4-2 15,0-1-1-15,0-5 4 16,0 0-4-16,0-4 1 0,0-1 1 16,0-1 0-16,0-2-1 0,0 0 2 15,0 0 0-15,0 0-4 0,0 0-9 16,0 0-7-16,0 0-2 0,0 0-16 15,0 0-35-15,0 0-65 0,0-3-21 16,0 0-137-16,0-2-270 16</inkml:trace>
  <inkml:trace contextRef="#ctx0" brushRef="#br0" timeOffset="22591.74">16009 11556 564 0,'0'0'0'0,"0"0"280"16,0 0-125-16,0 0-46 0,0 0-21 16,0 0-8-16,0 0-33 0,0 0-8 15,0 0-11-15,5-33-11 16,5 25-7-16,-3 0-4 0,6 3-1 16,-4-1-4-16,1 2-2 0,4 1 2 15,-8 3-1-15,3 0-1 0,-2 0 2 16,0 0-2-16,-4 3 1 0,4-1 0 15,-7 3 3-15,2 1 1 16,0 0 2-16,-2 3 6 0,-2 1-1 16,-5 3 0-16,-4 1-3 0,1 1-3 15,-3-1 1-15,-2 2-1 0,0-1 1 16,-2 1 3-16,1 1-1 0,2-2 9 16,0-2 2-16,1-4 3 0,3 1 6 15,2-3-2-15,3 0-7 16,0-1 1-16,5-4 1 0,-2-1-9 15,2-1-6-15,0 0-2 0,2 0-4 16,0 0 0-16,1 1 0 0,1-1 12 16,-3 0-11-16,5 1 2 0,-6 0-2 15,5 2-2-15,0-3 2 16,4 4 0-16,-5-1-1 0,5 0 0 16,3 0 1-16,2-3-1 0,6 2 0 15,-1-2 4-15,0 0-5 0,1-5 2 16,-8 1 3-16,1-2-4 0,-4 2 0 15,-4 4 3-15,-5-1-6 16,2 1 6-16,-2 0-2 0,0 0-2 16,0 0 2-16,0 0 12 0,0 0-4 15,0 0 5-15,0 0-4 0,0 0-3 16,0 0 1-16,0 0-7 0,0 0 0 16,0 0 3-16,-2 0-8 0,2 2-55 15,-2 1 4-15,-1 3-68 0,1 0-55 16,-2 3-34-16,1-1-114 15,-3 1-320-15</inkml:trace>
  <inkml:trace contextRef="#ctx0" brushRef="#br0" timeOffset="23953.49">27154 9198 1160 0,'0'0'0'15,"0"0"425"-15,0 0-256 16,0 0-81-16,0 0-41 0,0 0-22 16,0 0-13-16,0 0-9 0,-46 69-4 15,25-26 2-15,-4 1 6 0,-5-2-7 16,4-5 0-16,-1-5 5 0,8-7-6 16,-1-5 2-16,10-9 30 0,-1-3-11 15,4-5 5-15,7-2-11 16,0-1-5-16,0 0-2 0,0 0-7 15,5-4 0-15,9-3 0 0,-1 1 0 16,6 0 0-16,4-2 0 0,2 4 0 16,2 1 0-16,3 2 0 0,1 1 0 15,0 0-20-15,0 4 10 16,-6-1-15-16,-5 1-20 0,-4-1 4 16,-9 2-21-16,0-5-59 0,-2 0-35 15,-5 0-17-15,0-5-41 0,0-5-73 16,0-5-157-16,0-1 54 0</inkml:trace>
  <inkml:trace contextRef="#ctx0" brushRef="#br0" timeOffset="24156.68">27436 9132 1228 0,'0'0'0'16,"0"0"199"-16,-23 72-121 0,19-33-15 15,0 5-4-15,4-1-28 0,0-4-15 16,8 2-13-16,-5-8 2 0,-1-4-3 16,3-4-4-16,-5-9-15 0,0-3-10 15,0-7-37-15,0-5-18 0,0-2-42 16,2-13-113-16,7-3-154 16</inkml:trace>
  <inkml:trace contextRef="#ctx0" brushRef="#br0" timeOffset="24321.59">27605 9287 1231 0,'0'0'0'16,"0"0"282"-16,62 9-199 0,-33-9-31 16,1 0-16-16,7-4-28 0,-5-3-16 15,-8 0-89-15,-4 1-43 16,-10 3-42-16,-6 1 6 0,-8 2-54 15,-10 0-105-15,-7 0-189 0</inkml:trace>
  <inkml:trace contextRef="#ctx0" brushRef="#br0" timeOffset="24517.43">27703 9153 825 0,'0'0'0'0,"0"0"346"0,0 0-204 16,12 84-35-16,-12-47-10 0,-5 3-31 15,-9 2-29-15,1-4-17 16,-3-3-9-16,9-4-9 0,-3-6-4 16,6-5-104-16,1-6-21 0,1-11-111 15,2-3-181-15</inkml:trace>
  <inkml:trace contextRef="#ctx0" brushRef="#br0" timeOffset="24811.52">28000 9118 1216 0,'0'0'0'15,"0"0"179"-15,0 0-69 16,-21 98-32-16,12-48-8 0,-11-2-27 16,-3 1-24-16,4-6-15 0,-4-12 1 15,3-5-4-15,8-7 0 0,-4-7 6 16,5-5 10-16,8-5-1 0,-1-2 1 15,3 0-4-15,1-1 6 16,0-3 7-16,5-4-11 0,9 2-15 16,4-3 0-16,3 2 4 0,0 2-4 15,2-1-1-15,2 3 0 0,5 0-3 16,-5 3 5-16,3 0-2 0,-7 0-84 16,-3 4 17-16,-4 2-47 0,0-2-65 15,4-2-36-15,-4-1-208 16</inkml:trace>
  <inkml:trace contextRef="#ctx0" brushRef="#br0" timeOffset="25242.55">28299 9287 754 0,'0'0'0'0,"0"0"370"16,0 0-268-16,0 0-34 0,0 0-26 16,-39-65-12-16,44 49-25 0,11 4-5 15,-7 0 0-15,9 4 1 0,-4 1-5 16,-2 3 6-16,2 4-1 0,2 0 0 16,0 2 12-16,0 10 8 0,2 0 7 15,-6 5-14-15,4 2-8 0,-5 0-2 16,-2 5 1-16,-6-4-3 15,-3 2 1-15,0 3 3 0,-5-3-4 16,-13 2 5-16,0 3 1 0,-8-4 9 16,-2 4 15-16,3-2-2 0,0-1 1 15,4-5 9-15,3-6-3 16,6-2-5-16,3-7 6 0,4-2-5 16,5-1-18-16,5 0-9 0,4-1 4 15,7 0 0-15,5 0-4 0,0-5-2 16,2 3-3-16,4 0-2 0,-4-3-25 15,1 4-23-15,-6 0-60 0,2-2-51 16,-1 3-60-16,-12 0-244 16</inkml:trace>
  <inkml:trace contextRef="#ctx0" brushRef="#br0" timeOffset="25433.65">28637 9272 1435 0,'0'0'0'0,"0"0"198"0,0 0-152 0,0 0-27 16,0 0 0-16,70 12-13 0,-41-7-2 15,4 1-8-15,-1 0-94 0,-7-1-72 16,-6-3-103-16,-10 1-307 0</inkml:trace>
  <inkml:trace contextRef="#ctx0" brushRef="#br0" timeOffset="25614.99">28630 9488 1257 0,'0'0'0'16,"0"0"217"-16,0 0-144 0,88-1-48 15,-51-7-12-15,0-2-9 0,0 3-8 16,-12-4-229-16,0 3-84 0,-13-4-256 16</inkml:trace>
  <inkml:trace contextRef="#ctx0" brushRef="#br0" timeOffset="26082.49">29288 9085 495 0,'0'0'0'0,"0"0"601"16,-87 10-496-16,62 5-30 0,4 4-11 15,3 7 0-15,2 2-5 16,9 6-12-16,0 1-9 0,4 0-8 15,3-1 3-15,10-5-4 0,-1-1-9 16,9-5-11-16,3-5 0 0,-3-7-5 16,-1-4-2-16,-6-4 2 0,-6-3 1 15,1-4 3-15,2-7-2 0,3-4-12 16,0-2-21-16,-2-4-2 0,-2-2-8 16,0-4-17-16,-2-3 6 15,4-1-12-15,-4 2-14 0,0 0 20 16,4 6 21-16,-2 8 26 0,-3 10 8 15,-1 5-1-15,3 5 0 16,-6 9 11-16,0 3 7 0,-6 5 3 16,3 5-3-16,-2 6-3 0,3 4 4 15,-2 1 4-15,3 1 6 0,1-2 6 16,-4-3-4-16,4-4-15 0,-2-4-14 16,2-1 3-16,0-7-5 0,0-6 0 15,0-4-14-15,-2-5-25 16,2-3-50-16,0-3-28 0,4-7-120 15,8-2-198-15</inkml:trace>
  <inkml:trace contextRef="#ctx0" brushRef="#br0" timeOffset="26414.6">29484 9260 1072 0,'0'0'0'0,"0"0"251"15,0 0-171-15,0 0-12 0,-71 69-1 16,66-41-9-16,3-1-28 16,2 2-11-16,5-2-5 0,1-2-3 15,8-3-2-15,-2-3-4 0,6-5-5 16,3-2 0-16,2-7 7 0,4-4-8 16,3-2-9-16,-5-8 2 0,-4-6 1 15,-2-4 6-15,-1-1 0 16,-6-1 1-16,-5-3 0 0,-3-6 5 15,-4-4-6-15,0-2 2 0,-2-3 1 16,-3 6-2-16,-2 6 0 0,-4 9 1 16,-7 6 7-16,1 9 6 0,-4 3-8 15,3 0-7-15,4 6 0 16,5 3-4-16,2-2-31 0,0 3-47 16,7-5-25-16,0 0-76 0,12-4-26 15,2-1-135-15</inkml:trace>
  <inkml:trace contextRef="#ctx0" brushRef="#br0" timeOffset="26728.33">29857 8965 712 0,'0'0'0'0,"0"0"470"0,0 0-319 15,0 0-62-15,0 0-42 0,0 0-10 16,0 0-6-16,-62 49-7 0,59-29 4 16,1 3 0-16,2-3-4 0,0-3-9 15,7-1 5-15,7-5-5 16,4-3-4-16,3-3-4 0,4-5 4 16,0-6-1-16,5-8-6 0,-4-6 4 15,-1-2-4-15,-9 1-4 0,0-2 0 16,-13 2 15-16,3 3-8 0,-6-3 3 15,-9 7-5-15,0 4-6 16,-9 3 0-16,-5 7-37 0,-5 3-86 16,9 8-103-16,3 4-208 0</inkml:trace>
  <inkml:trace contextRef="#ctx0" brushRef="#br0" timeOffset="28117.9">15865 10236 385 0,'0'0'0'0,"0"0"54"16,0 0-40-16,0 0-12 0,0 0 1 15,0 0-2-15,0 0-2 0,0 0-6 16,0 0 8-16,6 19-2 16,-6-19 1-16,0 0 0 0,1 0 0 15,-1 0 0-15,0 0 2 0,0 0-3 16,0 2-9-16,0-1-14 0,0 1-31 16,0 1 23-16,0-2 4 0,-1 0 24 15,-3 2 8-15,0-2 5 16,4 0 8-16,-3 0 2 0,1-1-3 15,2 0 7-15,-2 0-8 0,2 0-13 16,0 0-4-16,0 0-6 0,0 0 6 16,0 0-8-16,0 0-12 0,0 0-23 15,0 0-81-15</inkml:trace>
  <inkml:trace contextRef="#ctx0" brushRef="#br0" timeOffset="28944.91">16058 9547 584 0,'0'0'0'0,"0"0"522"0,0 0-370 0,0 0-44 15,0 0-37-15,0 0-39 0,0 0-4 16,0 0 2-16,37-11-18 0,-23 11 0 15,4 0-5-15,-2 2-8 0,-2 3 2 16,-3 2 6-16,-2-2-9 16,-4 4 4-16,-3-2 3 0,-2 3 3 15,-2 2 13-15,-5 3-7 0,-6-1-8 16,-1-1 3-16,2-3-4 0,1 1-4 16,2-5 3-16,4 0-1 0,2-3-5 15,1-2 4-15,-2-1 1 16,4 0-4-16,0 0-2 0,0 0 3 15,6 0-34-15,1 0 33 0,0 2 2 16,2 0-2-16,3 2 2 0,0 4 1 16,-1 2-4-16,0 2 3 0,-3-1 1 15,-1 1-4-15,-5 2 4 16,-2 0 8-16,-7 3-8 0,-5-2 9 16,-4 3 0-16,-4-1 0 0,1-5 2 15,-2-2-8-15,3-5-8 0,-1-5 6 16,3-4-6-16,7-7-172 0,0-8-27 15,9-1-145-15</inkml:trace>
  <inkml:trace contextRef="#ctx0" brushRef="#br0" timeOffset="30556.98">30880 9239 569 0,'0'0'0'16,"0"0"515"-16,0 0-396 0,0 0-25 15,0 0-11-15,0 0-1 16,0 0-16-16,0 0-20 0,-46 36 0 16,12-8-3-16,-1 5-9 0,-1-2-12 15,3-1-3-15,1-1 7 0,7-7 6 16,6-7-3-16,12-4-8 0,3-4-2 15,4-4-14-15,7 2-6 16,11-5 2-16,12 0 11 0,3-2-7 16,8-5 0-16,0-1-3 0,-1 3-4 15,-4 3 1-15,-6 2-1 0,-9 0-15 16,-3 2 1-16,-8 3-15 0,-4 2-16 16,-4-1 4-16,-2-1-18 0,-2 2-68 15,-2-4-10-15,4-2-72 16,0-2-219-16,7-9-335 0</inkml:trace>
  <inkml:trace contextRef="#ctx0" brushRef="#br0" timeOffset="30810.38">31127 9215 1010 0,'0'0'0'0,"0"0"321"16,0 0-226-16,0 0-57 0,0 0 4 15,-30 72 7-15,30-34-25 16,-3 4-14-16,3 2-1 0,0-2-5 16,1-5 5-16,1-3-6 0,3-7-6 15,-3-6 5-15,0-6-5 0,0-5-43 16,1-6 4-16,1-4-19 0,-1-1-69 16,6-10-24-16,0-6-68 0,5-5-176 15</inkml:trace>
  <inkml:trace contextRef="#ctx0" brushRef="#br0" timeOffset="30951.43">31286 9372 792 0,'0'0'0'15,"0"0"364"-15,0 0-236 0,80 0-65 16,-48 2-10-16,-2-2-6 16,0 0-28-16,-5 0-21 0,-4 0-34 15,-2-2-44-15,-4 1-63 0,-8-2-2 16,-7 1-67-16,-2 0-59 0,-7-2-104 15</inkml:trace>
  <inkml:trace contextRef="#ctx0" brushRef="#br0" timeOffset="31105.65">31428 9193 754 0,'0'0'0'0,"0"0"347"0,0 0-195 15,-7 74-45-15,5-39-31 16,-3 2-4-16,0-1-29 0,1-1-21 15,-3-8-11-15,-2-1-5 0,2-6-10 16,0-5-67-16,2-6-21 0,5-5-48 16,0-4-169-16,0-8-154 0</inkml:trace>
  <inkml:trace contextRef="#ctx0" brushRef="#br0" timeOffset="31384.78">31771 9210 1154 0,'0'0'0'0,"0"0"171"15,0 0-59-15,-76 86-21 0,41-52 17 16,-1-4-53-16,4 0-27 0,9-3-9 16,4-6 4-16,10-3-16 0,7-6-10 15,2-5 6-15,0-2-2 16,11-2-1-16,1-3-3 0,8 0 10 15,10 0-8-15,-2-4 2 0,8 1 2 16,-3-1-3-16,-4 3-1 0,1-2 0 16,-11 2-81-16,2 1 7 0,-8-1-32 15,1 0-64-15,-2-1-16 16,-3-6-128-16,2 1-365 0</inkml:trace>
  <inkml:trace contextRef="#ctx0" brushRef="#br0" timeOffset="31745.99">32003 9169 884 0,'0'0'0'15,"0"0"291"-15,0 0-164 0,76-1-40 16,-51 8-19-16,1 1-34 0,-5 4-29 16,-5-2 0-16,4 3-2 0,-6 2-4 15,-2 0 2-15,1 1 1 16,-11-1-3-16,-6 1 2 0,-7-1 11 15,-13 1 0-15,-5-2 8 0,5 2 15 16,-3-4 4-16,9-2 12 0,11-3-9 16,4 0-15-16,3-5-15 0,0-1-11 15,1 1-2-15,12 1 2 0,3-1 5 16,5 2-7-16,-5 0 2 16,-4 3 0-16,-5 2-1 0,4 2-4 15,3 2 4-15,-1 3 0 0,-6 1 2 16,-7 1 13-16,-2-1 5 0,-12 3 20 15,-4-2-4-15,-9-2-13 16,-6-1-9-16,-6-3-9 0,2-4-8 16,-9-5-15-16,-4-3-56 0,2 0-160 15,-3-7-105-15,3-9-431 0</inkml:trace>
  <inkml:trace contextRef="#ctx0" brushRef="#br0" timeOffset="32272.78">30154 9324 1076 0,'0'0'0'0,"0"0"333"0,0 0-238 0,0 0-35 16,68-16 19-16,-26 11-21 0,4 2-46 16,-7-2-11-16,-5 3-2 0,-10 1-113 15,-11 1 22-15,-8 0-31 0,-5 3-69 16,-7 5-52-16,-11 3-12 0,-8 3-340 16,-4 0 534-16</inkml:trace>
  <inkml:trace contextRef="#ctx0" brushRef="#br0" timeOffset="32413.44">30124 9468 847 0,'0'0'0'0,"0"0"378"0,0 0-224 16,0 0-27-16,73 19-49 0,-41-17-27 15,5-1-36-15,0-1-10 16,-5 0-10-16,-9 0-147 0,-9 0-67 16,-11 3-222-16</inkml:trace>
  <inkml:trace contextRef="#ctx0" brushRef="#br0" timeOffset="33850.4">26732 9893 863 0,'0'0'0'0,"0"0"290"0,0 0-214 16,0 0-38-16,0 0 2 0,0 0 10 15,12 60 9-15,4-52-5 0,2-1-3 16,1-1-15-16,0-4-4 0,3-2-2 15,-1-1 3-15,-3-8-1 16,3 3-9-16,0-5-1 0,0 4-4 16,4-5 1-16,0 2-4 0,3-3-8 15,6 2 3-15,1 4-4 0,2 1-9 16,-1 1 5-16,-5 3 2 0,1 2-7 16,-2 0 3-16,-5 5 0 0,-4 1 0 15,-1 1 2-15,-1 2 8 16,-1-1-4-16,0 1 6 0,-1-3 2 15,1 0-8-15,1-3 7 0,3-3-1 16,2 0-8-16,-1-9 7 0,6-3-5 16,-3-3-5-16,-1-2 6 0,2-2-4 15,-4 4-5-15,-2 2 4 16,-2 1 1-16,-1 6-4 0,-2 1-2 16,3 3 2-16,1 2-3 0,5 0 5 15,-4 1 0-15,2 5-2 0,2-2 1 16,-6 1 1-16,0 1-2 0,-4-3 2 15,1-1 0-15,-2 1-2 0,-4-1 2 16,3-2 1-16,-1 0-4 16,2 0 4-16,4 0 0 0,3 5-4 15,2-1 2-15,-2 2 1 0,1 3-2 16,1-1 0-16,7 3 2 0,-2-3-2 16,-3-2 0-16,1-6 2 0,-1 0-2 15,-4-6 2-15,4-5-3 16,0-6-23-16,-2-6 3 0,-2 2-20 15,2 1-48-15,-2 5 4 0,0 2-25 16,4 2-69-16,2-1-59 0,-2-3-190 16,6 1-141-16</inkml:trace>
  <inkml:trace contextRef="#ctx0" brushRef="#br0" timeOffset="34772.48">30287 9866 940 0,'0'0'0'0,"0"0"335"16,0 0-212-16,0 0-51 0,0 0-21 16,0 0 11-16,0 0 0 0,0 0-13 15,0 0-4-15,74 48-2 0,-45-48-7 16,1-7-1-16,0-1-13 0,0-5-7 15,3 1-8-15,1 3-10 16,-6 0 6-16,-6 4 4 0,-3 1-10 16,-3 2 5-16,-2 2-2 0,2 4 0 15,0 4 0-15,3 4 6 0,3 3-9 16,-1 2 6-16,-2-4 7 0,4 3-10 16,-1-4 0-16,1 1 14 0,1-7-14 15,-1-5 0-15,-1 0 10 16,1-4-13-16,1-1 6 0,-2-5 2 15,4 2-8-15,1 0 4 0,-4-1-1 16,5 3 0-16,-7-1-4 0,6 2 3 16,1 1-8-16,2 3 9 0,5 0 0 15,-5 0 0-15,-5 0-3 16,-2 0 5-16,-3 1-4 0,-4 3 0 16,0 2 0-16,-6-3-4 0,4 2 6 15,2 0 0-15,2-1-17 0,-2-3 13 16,-2-1-1-16,5 0-2 0,1 0 7 15,5-3 0-15,-1-5 0 16,3 0-23-16,5-2 8 0,0-2-10 16,5 2 20-16,-2-2-2 0,4 0-44 15,0 1 11-15,-4 1-14 0,4 3-72 16,5 4-40-16,1 2-102 0,4 1-411 16,-1-4 343-16</inkml:trace>
  <inkml:trace contextRef="#ctx0" brushRef="#br0" timeOffset="35521.62">27009 10667 986 0,'-2'0'0'0,"1"0"407"15,1 1-269-15,0-1-40 0,5 0-56 16,11 0-12-16,7 0 18 0,12 0-1 15,6 0-20-15,1 0-21 0,-6 0 0 16,-10-1-7-16,-8-1-31 0,-6 2-24 16,-8 0-26-16,-4 0-82 15,-4-2 12-15,-10 2-44 0,-9 0-182 16,-3 4-81-16</inkml:trace>
  <inkml:trace contextRef="#ctx0" brushRef="#br0" timeOffset="35661.99">26967 10782 609 0,'0'0'0'0,"0"0"583"0,0 0-414 16,0 0-36-16,88 5-56 0,-49-5-16 16,7 1-16-16,-3-1-26 0,-8-1-15 15,-8 0-8-15,-8 1-57 16,-7 0-52-16,-5-4-93 0,-5-2-72 16,-2-3-145-16</inkml:trace>
  <inkml:trace contextRef="#ctx0" brushRef="#br0" timeOffset="35910.44">27298 10529 1290 0,'0'0'0'16,"0"0"248"-16,0 0-182 0,0 0-9 16,33 65-19-16,-19-43-15 0,4 1-14 15,1-1-4-15,3-3-2 16,-5-2-4-16,-2-7 2 0,-7 0 3 15,-2-3-6-15,-6 4 4 0,-14 6 13 16,-6 5 9-16,-10 2 0 0,2 0-7 16,-8-6-10-16,13-3-2 15,6-5-3-15,10-6-4 0,7-4-82 16,1-2-51-16,15-10-168 0,11-4-90 16,1-5-428-16</inkml:trace>
  <inkml:trace contextRef="#ctx0" brushRef="#br0" timeOffset="36237.58">28154 10581 1161 0,'0'0'0'0,"0"0"130"16,0 0-33-16,-66 79-13 0,36-50 16 16,2 3-7-16,-4-3-41 0,9-4-14 15,0-6-14-15,7-5-12 16,7-5-8-16,8-4-5 0,1-5 2 16,5 0 7-16,4-6-10 0,10-5 4 15,2 0 4-15,11-1-9 0,-3 1 6 16,4 8-3-16,-6-1 0 0,5 4-15 15,-2 0-24-15,-6 3-24 16,-1 0-26-16,-7 3-45 0,-9 1-121 16,2-3-196-16</inkml:trace>
  <inkml:trace contextRef="#ctx0" brushRef="#br0" timeOffset="36664.01">28532 10646 900 0,'0'0'0'16,"0"0"274"-16,0 0-138 0,0 0-52 15,0 0-9-15,-28-68-17 0,44 55-42 16,2 4-11-16,3 0-3 0,-2 4 2 15,4 4 1-15,-3-1-2 16,6 2 9-16,-5 3 3 0,4 4-1 16,-4 2 0-16,-1 4-6 0,-9 1-9 15,-8 4 2-15,-6 4 12 0,-10-1-4 16,-5 6 0-16,-6-1 3 0,-5 1-2 16,1 2 6-16,-5-1-4 0,2-1-5 15,1-3 7-15,7-3-3 16,6-5-9-16,1-4 7 0,10-4 9 15,3-5-3-15,3-1-1 0,2-2-7 16,7 3-5-16,8-3 16 0,6 0 4 16,11 0-14-16,-2-2 2 0,1 2-5 15,4-1-6-15,-3-1 2 0,-4 1 0 16,-7-3-2-16,-9 2-84 16,-7 2-23-16,-1-1-108 0,1-4-45 15,0 0-204-15</inkml:trace>
  <inkml:trace contextRef="#ctx0" brushRef="#br0" timeOffset="36889.66">28989 10607 1349 0,'0'0'0'0,"0"0"374"0,0 0-279 15,58-13-29-15,-26 11-29 16,1-1-28-16,-1 3-5 0,4-3-7 16,-4 2-33-16,-6 1-28 0,-6 2-69 15,-17 4-142-15,-3 4 12 16,-12 2-110-16</inkml:trace>
  <inkml:trace contextRef="#ctx0" brushRef="#br0" timeOffset="37027.72">28971 10763 1057 0,'0'0'0'0,"0"0"298"0,0 0-167 16,0 0-32-16,0 0-19 0,83 23-30 15,-49-23-26-15,3 0-19 0,-2-4-8 16,-5 0-41-16,-7-3-81 0,-7 1-96 16,-7 3-111-16,0-2-264 0</inkml:trace>
  <inkml:trace contextRef="#ctx0" brushRef="#br0" timeOffset="37304.69">29723 10521 1090 0,'0'0'0'0,"0"0"194"0,0 0-112 16,-60 48-1-16,31-19 4 0,-3 2-18 15,1 1-29-15,8-1-16 16,-4-5-8-16,15-4 0 0,-2-4-10 16,8-6 1-16,6-3-1 0,0-5-7 15,4-2 6-15,8-1-2 0,4-1-1 16,7-1 22-16,0-2-17 0,5 0-9 16,2 2 2-16,1-1-21 0,-3 1-48 15,4 0-56-15,-6-2-49 16,3 2-135-16,-15-1-172 0</inkml:trace>
  <inkml:trace contextRef="#ctx0" brushRef="#br0" timeOffset="37805.82">29988 10561 1260 0,'0'0'0'0,"0"0"212"16,0 0-148-16,0 0 9 0,0 0-5 15,0 0-29-15,67 39-16 16,-42-27-16-16,-2 4 2 0,0-3-6 15,0 0-4-15,-9 0 2 0,-3-1 1 16,-8 0-4-16,-3-2 2 0,-7 4 0 16,-3-3 0-16,-10 4 1 0,-3 1 12 15,-7-3-3-15,7-1 16 0,2-6 7 16,7-1-9-16,7-4-10 0,0 2-8 16,7-1-10-16,5-1 6 15,2 2-3-15,7-2-2 0,0-1 6 16,6 1 5-16,3-1-11 0,-2 0 5 15,0 2 0-15,-1 2-4 16,-3 4 2-16,-4 1 0 0,-1 3 0 16,-7 3-2-16,-5 3 2 0,-5 0 0 15,-16-2 0-15,-6 1 7 0,-8 0-7 16,-11-3 0-16,0-2 0 0,-7-3-82 16,-5-7-101-16,-4-2-154 0,2-10-592 15</inkml:trace>
  <inkml:trace contextRef="#ctx0" brushRef="#br0" timeOffset="39604.79">16399 11803 504 0,'0'0'0'0,"0"0"594"16,0 0-469-16,0 0-10 16,0 0-28-16,0 0-27 0,0 0 6 15,0 0-33-15,-31 59-14 0,13-23 11 16,0 9-6-16,1 0-12 0,2 2-7 16,5-9-2-16,-1-3-3 0,8-11 0 15,1-7-36-15,2-5-21 16,0-8-39-16,3-2-6 0,3-2-24 15,3-5-97-15,1-13-40 0,-1-4-92 16,0-6 74-16</inkml:trace>
  <inkml:trace contextRef="#ctx0" brushRef="#br0" timeOffset="39745.74">16396 11864 681 0,'0'0'0'0,"0"0"436"15,0 0-307-15,0 0-16 0,0 0-47 16,78 53-12-16,-48-24-18 0,-7-2-16 15,-4 4-10-15,-3-2-10 0,-5-2 0 16,-2 2 0-16,-9-4-157 16,0 1 19-16,-16-1-66 0,-6-1-162 15,-6-6-115-15,-4-6 373 0</inkml:trace>
  <inkml:trace contextRef="#ctx0" brushRef="#br0" timeOffset="39883.17">16330 12117 590 0,'0'0'0'15,"0"0"484"-15,0 0-361 0,77-26-27 16,-47 22-28-16,7 1-43 0,-4 3-22 16,-1-1-6-16,-7 1-267 0,-14 0-220 15</inkml:trace>
  <inkml:trace contextRef="#ctx0" brushRef="#br0" timeOffset="40312.81">16077 13373 963 0,'0'0'0'0,"-46"68"373"0,27-21-217 16,-2 11-53-16,1-3-51 0,1-1-23 16,8-3-14-16,2-9-10 0,4-6-8 15,3-9-25-15,2-9-72 0,0-10-83 16,2-8-52-16,3-11-175 15</inkml:trace>
  <inkml:trace contextRef="#ctx0" brushRef="#br0" timeOffset="40489.79">16031 13457 904 0,'0'0'0'0,"0"0"313"0,0 0-231 15,85 23-42-15,-53-2-22 0,4 2-2 16,-5 3-4-16,-6-1-10 0,-7 6-2 15,-11 2 0-15,-7-1-104 16,-2 2-8-16,-10-5-77 0,-8 0-68 16,-6-7-43-16</inkml:trace>
  <inkml:trace contextRef="#ctx0" brushRef="#br0" timeOffset="40604.61">16010 13689 1015 0,'0'0'0'0,"0"0"317"15,0 0-202-15,87-39-51 0,-55 30-52 16,1-5-15-16,1 1-67 0,-6 4-135 16,-10 0-542-16</inkml:trace>
  <inkml:trace contextRef="#ctx0" brushRef="#br0" timeOffset="41278.22">18034 10943 1133 0,'0'0'0'0,"0"0"322"0,0 0-221 0,0 0 21 16,-5 14-19-16,-11 0-53 16,-6 11-27-16,-2 11 2 0,-3 1-1 15,9 2-9-15,10-4-11 0,2-9-2 16,13 2 0-16,6-4-4 0,4-2-1 15,10-3 5-15,-4-2-4 16,7-4 2-16,-2-2 4 0,-3-3-7 16,-2-1 5-16,-3 1 2 0,-10 1-6 15,-8 4 4-15,-2 3 13 0,-12 6-9 16,-3 6 0-16,-11-1-6 0,-4 2 0 16,-2-7-176-16,-2-11-208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8T16:27:16.82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19295 14468 132 0,'0'0'0'16,"0"0"21"-16,0 0-23 0,0 0-15 15,2-11 7-15,-2 10 6 0,3 1-2 16,-1 0-5-16,-2 0 7 16,0 0 5-16,4 0 1 0,-4-1-2 15,0-1 0-15,0 2 10 0,0-2-7 16,0 2 2-16,1 0-1 0,1-1-1 15,-2-1 1-15,2 0-3 16,-2 1 7-16,0 0 22 0,0 1 10 16,0 0-12-16,0 0-8 0,0 0 5 15,0 0-3-15,0 0 3 0,0 0-9 16,0 0-14-16,0 0-4 0,2 0 0 16,0 0 2-16,-2 0 0 0,0 0-10 15,0 0 4-15,1 0 0 16,1 0-8-16,-2-1-6 0,0 1-7 0,0-3 2 15,0 2 4-15,0 1 2 16,0 0 7-16,2 0 11 0,0 4 2 16,-2-4 2-16,0 0 2 0,0 0 1 15,0 0-4-15,0 0-4 16,0 0-32-16,0-3-52 0</inkml:trace>
  <inkml:trace contextRef="#ctx0" brushRef="#br0" timeOffset="2766.04">17984 7676 710 0,'0'0'0'0,"0"0"352"16,0 0-250-16,0 0 11 0,0 0-34 15,0 0-18-15,0 0-10 0,0 0-15 16,-7 15-11-16,4 6 5 0,-4 6 2 15,-2-2 2-15,4 3 4 16,-1-5-15-16,1 1-3 0,5-1-2 0,0-4-6 16,2-2-5-16,7-4-2 15,1 0 3-15,6-3-5 0,0-4-2 16,5 3 5-16,-1-6 0 0,1 1-5 16,-5-1 4-16,-6-1-4 0,-1-1-1 15,-9-1 0-15,2 0 0 0,-2 2-1 16,0 2 2-16,-5 5 1 0,-9 6-2 15,-4 3 42-15,-2 1-37 16,1-1 1-16,-2-1-1 0,1-4-4 16,3 3-2-16,1-5-1 0,3-2-24 15,3-2-27-15,3-7-34 0,-2 0-44 16,3-8-25-16,3-6-77 16,1-2-143-16,2-3-399 0</inkml:trace>
  <inkml:trace contextRef="#ctx0" brushRef="#br0" timeOffset="3074.22">17940 7670 1047 0,'0'0'0'0,"0"0"351"0,0 0-272 0,0 0-26 16,0 0-36-16,0 0-17 15,0 0 0-15,0 0 0 0,64 14 44 16,-34-13-27-16,3 0-3 0,-4-1 3 16,3 0 12-16,-8 0 1 0,-6 0-12 15,-4 2-12-15,-8-1 6 16,-3 1 6-16,1 2 3 0,-4-4 2 16,0 2-9-16,1 0-6 0,-1-2-1 15,0 0-5-15,0 0-4 0,0 0-69 16,0 0-23-16,-3-6-104 0,-6-1-271 15</inkml:trace>
  <inkml:trace contextRef="#ctx0" brushRef="#br0" timeOffset="3905.34">26360 13594 1346 0,'0'0'0'0,"0"0"222"0,0 0-125 16,0 0-92-16,0 0-10 0,0 0 10 15,96 22 40-15,-43-16-28 16,2-5-9-16,-2-1-2 0,-13-5-8 16,-8 2-24-16,-12-3-13 0,-8 5-13 15,-10 0-20-15,-2-3 29 0,-11 1 30 16,-8 0-55-16,-10 0-21 0,-1 3 10 16,-5 7 19-16,1 3 19 15,4 2 10-15,5 0 16 0,4 0 14 16,9 0 1-16,3 0 0 0,7 2 40 15,2 1-3-15,0 4 18 16,2 4 1-16,2 4-6 0,1 6 2 16,-2 3-9-16,-3 3-18 0,0 2-12 15,0-5-5-15,0-4-6 0,0-9-4 16,0-5-30-16,0-6-23 0,-3-9-25 16,3-3-27-16,0-8-26 0,0-8-152 15,0-6-132-15</inkml:trace>
  <inkml:trace contextRef="#ctx0" brushRef="#br0" timeOffset="4053.71">26463 13855 848 0,'0'0'0'16,"0"0"246"-16,0 0-140 0,69 1-7 15,-37 0-39-15,3-1-24 0,-5 0-26 16,2 0-9-16,-11 1-2 16,0-6-76-16,-7-1-58 0,1-4-24 15,-8 0-52-15,-2-4-57 0,-5-2-51 16</inkml:trace>
  <inkml:trace contextRef="#ctx0" brushRef="#br0" timeOffset="4467.12">26815 13714 888 0,'0'0'0'0,"-9"75"282"16,0-31-199-16,-2 3-10 0,1-4-8 15,1-4-17-15,2-5-20 0,3-9-20 16,4-7-7-16,-1-10-2 0,1-5-72 15,0-3 2-15,1-6-42 16,5-9-21-16,4-6 9 0,-3-5-40 16,4 0-39-16,-6 4 65 0,-1 3 100 15,3 5 52-15,-2 5 61 16,0 4 39-16,4-2 49 0,4 1-30 0,6-2-17 16,6-2-13-16,1-2-32 15,3-2-23-15,1-1-20 0,-7 2-24 16,-4 2-6-16,-1-3-74 0,-7-2 4 15,-1 1-23-15,-3-4-39 16,-1 1 81-16,-6 2 49 0,0 0 10 16,-6 3 55-16,3 6 36 0,1 3 36 15,-2 3-16-15,3 1-12 0,-3 5-15 16,-1 9-44-16,1 6-20 0,1 10 15 16,3 8-6-16,0 5-12 0,0 1-9 15,-4 2 1-15,1 0-9 16,-3-4-5-16,1-7 0 0,3-7-43 15,-5-9-26-15,-2-8-11 0,4-4-3 16,-6-7-69-16,4-1-62 0,-5-10-87 16,1-7-245-16</inkml:trace>
  <inkml:trace contextRef="#ctx0" brushRef="#br0" timeOffset="4761.2">26450 13414 959 0,'0'0'0'0,"0"0"211"16,0 0-161-16,0 0-14 0,0 0 45 16,71 1 0-16,-28 6-20 0,6 3-2 15,13-1-13-15,3 2-5 0,8-2-8 16,-4-6-1-16,-4-1 0 15,-13 1-6-15,-10 1-17 0,-17-2-8 16,-11 0-2-16,-7 0-2 0,-7-2-12 16,2 0-33-16,-2 0-20 0,0 0-42 15,5 0-77-15,2 1-59 0,-1-1-179 16</inkml:trace>
  <inkml:trace contextRef="#ctx0" brushRef="#br0" timeOffset="5032.39">27420 13730 1195 0,'0'0'0'16,"0"0"195"-16,0 0-144 0,0 0-41 15,0 0-11-15,0 0 2 16,0 0 6-16,0 0-5 0,0 0-4 15,31 23-18-15,-23-26 9 0,-3-5 15 16,0-2 6-16,-5-2-5 0,0 3 1 16,-2 2 10-16,-5 0 11 0,2 5 6 15,0 2-4-15,-4 0-22 0,4 3-3 16,-6 4-6-16,6 1-5 16,1 1-40-16,4-1-43 0,0 3-28 15,0-2-131-15,0-1-244 0</inkml:trace>
  <inkml:trace contextRef="#ctx0" brushRef="#br0" timeOffset="5226.22">27340 13961 1045 0,'0'0'0'16,"0"0"276"-16,0 0-188 0,0 0-20 16,0 0-26-16,0 0-12 0,0 0-7 15,0 0-9-15,64 18-11 0,-64-21-6 16,0-1-14-16,0-3-10 15,-4 1-13-15,1 2-9 0,-3 4-37 16,-3 0-67-16,8 0-68 0,1 0-147 16</inkml:trace>
  <inkml:trace contextRef="#ctx0" brushRef="#br0" timeOffset="5536.99">27740 13563 1351 0,'0'0'0'15,"0"0"151"-15,-11 66-103 0,17-37-3 16,8 0-17-16,5-4-17 0,4 0-8 16,4-3 0-16,-4-4-6 0,-2 0-28 15,-2-4 13-15,-8-4 17 0,-6 1 2 16,-1-4 1-16,-4 1 12 15,-4 0 20-15,-6 3 7 0,-3 2 5 16,-4 0-3-16,-5 2-18 0,-4 1-7 16,3 1-6-16,-2-1-6 0,2 0-5 15,0-4-2-15,4-2-56 0,6-4-27 16,1-4-90-16,5-2-40 16,5-8-165-16</inkml:trace>
  <inkml:trace contextRef="#ctx0" brushRef="#br0" timeOffset="5723.94">27791 13565 1531 0,'0'0'0'0,"0"0"210"16,0 0-155-16,0 0 4 0,66 29-27 15,-38-23-20-15,-2-4-8 16,-3-1-8-16,-3 1-39 0,-8-2-42 0,-3 1-102 15,-5-1-24-15,-3 0-112 16,-1 0-362-16</inkml:trace>
  <inkml:trace contextRef="#ctx0" brushRef="#br0" timeOffset="6033.67">28338 13690 1515 0,'0'0'0'0,"0"0"315"15,0 0-246-15,0 0-29 16,0 0-14-16,67-14-2 0,-25 4-10 16,4 1-9-16,-5 3-7 0,-11 3-32 15,-2 3-21-15,-12 0-11 16,-9 0-40-16,-5 3-70 0,-2 4-7 16,-12 3-23-16,-2 1-159 0,-6 1-124 15</inkml:trace>
  <inkml:trace contextRef="#ctx0" brushRef="#br0" timeOffset="6282.99">28308 13882 1348 0,'0'0'0'16,"0"0"327"-16,0 0-237 0,0 0-28 15,0 0-39-15,0 0-15 16,0 0 8-16,0 0-5 0,88 10-7 15,-58-10-3-15,7 0 2 0,2-2-2 16,-2-2-1-16,-1-2 0 0,-13 2 4 16,-4 4-6-16,-8 0 3 0,-8 0-3 15,-1 0 1-15,-2 0 0 0,0 0-8 16,-5 4-11-16,-6 2 0 16,-3 0-21-16,3 2-84 0,-3-4-64 15,5-4-88-15,-3-1-463 0</inkml:trace>
  <inkml:trace contextRef="#ctx0" brushRef="#br0" timeOffset="8156.95">16691 10432 469 0,'0'0'0'0,"0"0"111"16,0 0-86-16,0 0-16 0,0 0-18 15,0 0-222-15</inkml:trace>
  <inkml:trace contextRef="#ctx0" brushRef="#br0" timeOffset="9193.98">29143 13668 1194 0,'0'0'0'0,"0"0"225"0,0 0-182 15,0 0-25-15,0 0 1 16,79-26 3-16,-51 26-11 0,-1 4-7 15,-4 3-5-15,-5 3-3 0,-6-1-5 16,-8 4-3-16,-4-2 12 0,-4 6 0 16,-12 0 17-16,-5 1 8 0,-4 2 9 15,-3-4 14-15,5-3-1 16,2-3-15-16,6-4 3 0,8-3-4 16,6-3-16-16,1 0-16 0,3 0-9 15,11 0-19-15,4 0 23 0,5 0 4 16,4-1-17-16,-1 1-21 0,1 3 6 15,-6 6 15-15,-3 2 11 0,-3 7 6 16,-11 0 0-16,-4 5 3 0,-7 1 16 16,-11-1 13-16,-1 3 13 15,-10-4-6-15,3-1-10 0,-6-4-2 16,4-3-13-16,-1-6-7 0,8-3-5 16,5-5 0-16,7-4 0 0,4-5-63 15,5-5-15-15,0-3-49 16,11 0-42-16,3-2-84 0,2 1-190 15</inkml:trace>
  <inkml:trace contextRef="#ctx0" brushRef="#br0" timeOffset="9488.02">29742 13627 1347 0,'0'0'0'0,"0"0"171"0,0 0-113 16,0 0-45-16,0 0-9 0,0 0-5 15,0 0 1-15,0 0 0 0,14 61-33 16,-7-55 8-16,6-4 6 0,-4-2 12 16,3-5 13-16,-5-4 3 0,0-2 16 15,-3-2 13-15,-4 1 10 16,0 0 7-16,-2 3-9 0,-2 2-8 15,-4 3-8-15,1 3-12 0,-6 1-19 16,6 6-10-16,-4 4-14 0,6-2-30 16,2 3-63-16,1 1-16 0,2-1-86 15,0 3-220-15,0-2-270 0</inkml:trace>
  <inkml:trace contextRef="#ctx0" brushRef="#br0" timeOffset="9721.25">29707 13982 1204 0,'0'0'0'15,"0"0"305"-15,0 0-218 0,0 0-28 16,0 0-25-16,0 0-13 0,0 0-10 16,0 0 0-16,0 0-7 0,51-2-2 15,-51-2 0-15,0-1-3 16,-2-2-2-16,-8 4 3 0,3 0 0 15,-6 3-17-15,10 0 14 0,-4 1-15 16,5 3-36-16,2 1-37 0,3-3-53 16,10-2-108-16,1-7-205 0</inkml:trace>
  <inkml:trace contextRef="#ctx0" brushRef="#br0" timeOffset="10171.79">30252 13583 1150 0,'0'0'0'16,"0"0"228"-16,0 0-168 0,0 0-13 15,0 0-21-15,0 0-20 0,0 0 1 16,0 0-2-16,47-15-2 0,-29 17-1 16,2 5 2-16,-5 0 3 0,5 3-7 15,-4 2 0-15,-4 0-4 0,-1 0 4 16,-11 1-14-16,0 7 11 16,-14 4 4-16,-6 3 5 0,-6 5-1 15,-4 1 0-15,-6 2 16 0,-1 2 12 16,-4-1 5-16,11-1 11 0,2-7-9 15,9-8-4-15,13-4-4 0,3-9-10 16,3-2-6-16,5 2-3 16,11-6 7-16,3-1 0 0,8-1-4 15,10-8-4-15,2-3-10 0,2 0-3 16,-2-2 1-16,-6 3 0 0,-10 2-21 16,-3 7 4-16,-15-1-7 0,-1 3-35 15,-4 3-27-15,-11 5-72 0,0 1-96 16,-1-4-239-16</inkml:trace>
  <inkml:trace contextRef="#ctx0" brushRef="#br0" timeOffset="11995.67">27880 13239 729 0,'0'0'0'16,"0"0"318"-16,0 0-203 0,0 0-21 15,0 0 0-15,0 0-15 0,0 0-13 16,0 0 4-16,0 0-17 16,-4-16-27-16,4 2-10 0,2-4 1 15,1 0-5-15,-3-2 0 0,2-3 3 16,-2 5-4-16,4 2 1 0,1 4 3 15,-2 4-2-15,-1 2-3 0,-2 4 0 16,0 0-3-16,0 2-5 16,0 0 5-16,0 0-4 0,2 3-3 15,0-2 0-15,1 1-5 0,4 1 8 16,2-2 1-16,2 0-3 0,-1-1 1 16,8 0 1-16,2 0-1 0,-4 0-4 15,1 0 4-15,1 0-1 16,0 0-3-16,1 0 4 0,-1 0-1 15,-4 0-1-15,5 2 0 0,-3 1 1 16,2-2-1-16,0 3 0 0,-1-2 0 16,3 0 0-16,3 0 0 0,-4-2 1 15,1 0-2-15,-1 0 1 0,1 0-1 16,-1 0-3-16,-3 0 6 16,2 0-2-16,-1 0 0 0,-1 0-1 15,-2 1 0-15,2-2-4 0,4-3 4 16,-2-1-2-16,3 0-1 0,-4 1 7 15,6-1-5-15,-3 0-5 16,1 0 2-16,0 2-9 0,-1 0-4 16,3 3 6-16,-9 0-5 0,2 0-5 15,2-1 4-15,-6 0-4 0,-1 1-1 16,4 0 13-16,-2 0 3 0,-3 0 1 16,5 0 8-16,-5 0-2 0,4 0 0 15,2 1 0-15,0-1 0 16,2 1 0-16,3-1-2 0,-1 0 1 15,1 0-18-15,0 0 10 0,2 0-4 16,2 1-1-16,-2 3 1 0,-4-1 1 16,1 1-2-16,-3 0 11 0,-6 2-3 15,5-3 1-15,-4 1 7 16,-5-2-4-16,6 1 2 0,-3-1 0 16,3-1 0-16,1 1 0 0,-5-2 0 15,3 0 0-15,-5-2 0 0,6 2 0 16,-6 0 0-16,-4 0 0 0,-1 0 0 15,-2 0 0-15,4 2 0 0,-3 1 18 16,-1-1-8-16,2 2-1 0,0-2-4 16,-2 0-3-16,0-1 1 15,2 1 0-15,-1 0-1 0,1 1-1 16,3 2 3-16,3 0-1 0,-5 0-2 16,1 1 1-16,1 4 6 0,0-1 5 15,2 5 4-15,-5 1 3 16,-2-2 2-16,2 3-4 0,-2 1-5 15,0-5-2-15,0 0 3 0,0-6-9 16,0-1-4-16,0-3-2 0,0-2-56 16,0-2-101-16,-2-12-155 0,0-4-509 15</inkml:trace>
  <inkml:trace contextRef="#ctx0" brushRef="#br0" timeOffset="13778.35">26721 14341 895 0,'0'0'0'0,"0"0"184"16,0 0-97-16,0 0 1 0,0 0-7 15,0 0-10-15,21 67-4 0,-16-47-23 16,4-1-7-16,-7-1-8 0,2-2-4 15,-1-6 0-15,-1-3-1 0,-2-4 1 16,0-1 1-16,0-2-1 0,3 0 1 16,1 2-6-16,-2-2-5 15,5 0 2-15,5 0 2 0,4-7-4 16,4 6-4-16,3-5-5 0,0 2-8 16,7 3 4-16,-2 1 2 0,4 0-5 15,-4 0 2-15,0 0-1 16,-1 4-3-16,3 0 3 0,-3 0 0 15,-1 5-15-15,2-2 11 0,-5-1 1 16,4 0-3-16,-1-3 9 0,-1 1-6 16,7-3-1-16,-5-1 8 0,3 0-5 15,-4 0-2-15,1 0 3 0,3-1 0 16,-5-4-24-16,6 4 19 16,-2-3-6-16,1 3-5 0,-4-2 8 15,4 2-2-15,-5-2 1 0,2 1 8 16,-1 2 0-16,-3 0-3 0,2 0 8 15,3 0-6-15,-3 2 2 0,-4-1 0 16,8 1 1-16,-5 0-1 0,-1-2 0 16,2 2 1-16,3-1-1 15,-3 2 0-15,-4-3 0 0,4 0 0 16,0 0-4-16,1 0 4 0,5 1 0 16,-5 0 1-16,1-1 0 0,1 0-1 15,-2 0 0-15,4 3 1 0,-3 0-2 16,1-1 2-16,-1 1-1 15,-2-2-1-15,3 0 2 0,-2 1 0 16,-4 1-1-16,6-1 0 0,-3 1 0 16,0 1 0-16,3-4-1 0,-5 0 2 15,5 3-2-15,2-3 2 0,-5 1 0 16,5 1-1-16,-7-2 0 16,2 0 0-16,3 0 0 0,-3 2 0 15,0-2 2-15,-2 2-2 0,1-2-1 16,-1 0 0-16,-1 0 0 0,-1 0 2 15,2 3 0-15,-2 1-1 0,4-3-1 16,-4 1-1-16,0-1-1 16,0-1 4-16,2 1-1 0,-1 2-1 15,4-2 2-15,-5-1 0 0,1 0-2 16,-5 0 2-16,1 0 6 0,2 0-1 16,-1 2 3-16,0-1-5 0,1 1-4 15,1 0 0-15,-1-2 5 16,-1 0-6-16,2 0 2 0,2 0 0 15,-1 1-1-15,-1-1 0 0,2 0-1 16,-4 0-1-16,6 0 2 0,-6 0 0 16,-8 1-4-16,7-1 3 0,-4 1 0 15,-5-1-2-15,7 0 6 0,-4 0-3 16,-3 0 0-16,5 0-2 16,-3 0 2-16,-1 0-6 0,4 0 8 15,-7 0-3-15,4 0-4 0,-2 0 7 16,-6 0-3-16,5 0-2 0,0 0 6 15,1 0-3-15,-3 0 0 0,1 0-1 16,3-2 2-16,-3 1-2 0,2 1 0 16,0-1 1-16,0 0 0 15,0-1-20-15,3 0 7 0,-3 0-4 16,2-1-5-16,-3 2-9 0,3-2-2 16,-2 0 19-16,0 2 4 0,-1 0 1 15,-2-4 0-15,3 4 1 16,-2 0 3-16,0-2 7 0,2 3-2 15,-2-3 0-15,2 0-14 0,-2-1 1 16,0 0-7-16,0 1 11 0,-2 2 4 16,2-2 1-16,0 3 6 0,-5-3-2 15,2 3 0-15,-1 0 0 16,2-1 4-16,-3 1-4 0,3 0 0 16,-1-1 4-16,-2 0-5 0,8-2 2 15,-3 0 2-15,2 3-4 0,2-2 2 16,-4-1 1-16,5 3-2 0,-5-2 0 15,1-2 2-15,-1 1-1 16,1 1 5-16,0 0-2 0,-3 3-1 16,4-4 2-16,-6 3-2 0,3 0 0 15,4-2 1-15,-3 2-3 0,0-1-2 16,-1 0 2-16,-1 1 3 0,-2-1-5 16,6 1 2-16,-5-2 5 0,1-1-3 15,-3 1 9-15,3-2 4 16,-1 1 2-16,-2-2 1 0,5-2-1 15,-7 2-4-15,7-3 3 0,-4-2-4 16,-3-3 4-16,2 1 1 0,-2-5-2 16,0-1-1-16,0 1 1 0,-5 2 5 15,-1 3 7-15,3 4-5 0,-1 2-18 16,1 3-9-16,-3 0-13 16,6 2-29-16,-5-2-64 0,5 2-62 15,0-1-162-15</inkml:trace>
  <inkml:trace contextRef="#ctx0" brushRef="#br0" timeOffset="14280.15">30818 13743 1082 0,'0'0'0'0,"0"0"300"0,0 0-154 0,0 0-68 16,0 0-51-16,0 0-12 0,0 0 13 15,81-4 10-15,-46 5-27 16,1 4-9-16,-8-2-4 0,-5 0-93 16,-5 2-26-16,-8-2-70 0,-4-1-47 15,-6-2-153-15</inkml:trace>
  <inkml:trace contextRef="#ctx0" brushRef="#br0" timeOffset="14536.47">30977 13650 1072 0,'0'0'0'16,"0"0"345"-16,0 0-244 0,0 0-50 16,0 0-27-16,0 0 9 0,0 0-1 15,64 37-22-15,-50-20-8 16,0 2-2-16,-4-1 0 0,-1 1 5 15,-5-1-5-15,-4 1-10 0,-9 3 11 16,-7 2 1-16,-5 1 13 0,-4-1 5 16,0 0 7-16,2-4-4 0,4-5-13 15,8-5-11-15,6-7-2 0,5-1-41 16,7-2-64-16,11-4-6 16,8-7-56-16,4-8-184 0,0-3-209 15</inkml:trace>
  <inkml:trace contextRef="#ctx0" brushRef="#br0" timeOffset="14894.38">31348 13671 1373 0,'0'0'0'16,"0"0"182"-16,0 0-129 0,71-3-5 15,-37 4-14-15,3 1-24 0,-4 3-11 16,-6 1-32-16,-6 0-50 15,-10-1-12-15,-6 0 2 0,-5 2-26 16,-5 0 18-16,-15 4 46 0,1-4-20 16,-8-2-5-16,-4 0 61 0,8-6 16 15,0 1 3-15,7 0 0 0,0 0 9 16,7 0 17-16,4 1 12 16,1 4 1-16,4 1 5 0,0 8 4 15,0 3-3-15,0 4-5 0,0 6-4 16,0 5 7-16,7 2-7 0,-2 3-14 15,-3-2-7-15,2-2-7 0,-2-5-4 16,-2-6-8-16,0-7-21 16,0-5-12-16,-4-6-19 0,2-4-29 15,0-1-54-15,1-10-99 0,-1-5-109 16,-2-6-5-16</inkml:trace>
  <inkml:trace contextRef="#ctx0" brushRef="#br0" timeOffset="15004.64">31428 13900 577 0,'0'0'0'0,"0"0"244"15,57-2-139-15,-27 1-19 16,-2-1-35-16,7-1-28 0,-8 1-23 16,1-5 0-16,-7-2-264 0,-5 1 85 15,-2-2-82-15,-8 0-39 16</inkml:trace>
  <inkml:trace contextRef="#ctx0" brushRef="#br0" timeOffset="15144.05">31686 13768 490 0,'0'0'0'0,"0"0"305"16,0 0-199-16,0 0 6 0,0 0-30 15,0 0-2-15,0 0-4 16,4 70-22-16,-4-36-7 0,-6 2 3 16,1 3-13-16,-2-3-17 0,2-1-12 15,-2-8-7-15,7-8-2 0,0-5-92 16,0-9 30-16,-2-5-29 0,2 0-82 16,0-7-77-16,2-9-83 0</inkml:trace>
  <inkml:trace contextRef="#ctx0" brushRef="#br0" timeOffset="15453.2">31715 13980 518 0,'0'0'0'16,"0"0"231"-16,0 0-173 0,74-18-19 16,-49 9 19-16,-1-1-26 0,-1-1-30 15,4-2-4-15,-9 1-168 0,-10 0 42 16,1 1-22-16,-7-1 78 16,0-1-15-16,0 1-18 0,-2-2 102 15,0 2 6-15,-2 0 199 0,2 0-69 16,0 6-12-16,0 0-6 0,0 4-10 15,0 2-14-15,2 0 0 0,-2 0-11 16,0 1-8-16,0 10 3 0,1 4-17 16,-1 7 0-16,0 5 5 15,0 9-15-15,-5 3-5 0,1 0-11 16,-1 3-11-16,3-6-14 0,-1-4-7 16,-2-6 0-16,5-8-74 0,0-8 7 15,0-2 2-15,0-8-30 0,0 0-74 16,0-11-64-16,0-5-31 15,-2-4-212-15</inkml:trace>
  <inkml:trace contextRef="#ctx0" brushRef="#br0" timeOffset="15671.86">31446 13426 1223 0,'0'0'0'0,"0"0"265"15,0 0-181-15,0 0 1 0,79 2 4 16,-19 2-31-16,9 1-27 0,6 1-8 16,-8-2-10-16,-7 2-10 0,-21 2-6 15,-11 0-178-15,-10-1-19 0,-13 1-84 16,-5-3-236-16</inkml:trace>
  <inkml:trace contextRef="#ctx0" brushRef="#br0" timeOffset="15937.98">32224 13819 1469 0,'0'0'0'16,"0"0"158"-16,0 0-81 0,90 3-47 15,-54 0-21-15,-6-2-14 16,-4 0-61-16,-8 1-56 0,-13-1-53 15,4 3-175-15,-9 1-247 0</inkml:trace>
  <inkml:trace contextRef="#ctx0" brushRef="#br0" timeOffset="16078.52">32208 13988 1223 0,'0'0'0'15,"0"0"196"-15,0 0-107 0,76 4-37 16,-39-4-22-16,-3-1-27 0,3-4-6 15,-7-1-62-15,4 2-142 0,-10 0-190 16,-2 0-426-16</inkml:trace>
  <inkml:trace contextRef="#ctx0" brushRef="#br0" timeOffset="16294.17">32776 13940 1230 0,'0'0'0'0,"0"0"226"16,74-19-97-16,-42 16-24 0,2-1-15 16,10 1-28-16,0 3-29 0,9 0-17 15,0 0-11-15,9 3-2 16,-7-1-6-16,-4 0-60 0,-10-1-1 16,-13 1-26-16,-14-1-71 0,-7 2 22 15,-7-2-28-15,-3 0-119 0,-15 2 13 16,-10 3-15-16</inkml:trace>
  <inkml:trace contextRef="#ctx0" brushRef="#br0" timeOffset="16716.22">32832 14132 1228 0,'0'0'0'0,"0"0"232"0,0 0-157 15,0 0-10-15,0 0-19 16,0 0-27-16,0 0-10 0,82-64-7 16,-56 59-4-16,4 2 3 0,-1 3 0 15,-1 0-2-15,-3 4-1 0,-6 5 2 16,1 0-13-16,-8 0-5 16,-8 3-2-16,-1 3 0 0,-6-1 1 15,-8 1 3-15,-3 3 6 0,-9-1 12 16,2-1 1-16,-9 2-2 0,3-4 2 15,1 1 0-15,3 3 1 16,5-4 8-16,5-2-2 0,1-3 9 16,9-3-2-16,1-1 0 0,2-1 3 15,3-3 3-15,11 3 6 0,6-3 5 16,3 0-7-16,2-1-12 0,5 0-5 16,-4-2-4-16,-3-3-3 0,6 1-5 15,-10 2-11-15,-7-1-19 16,-5 2-35-16,-7-1-23 0,0 2-3 0,-10 0-47 15,-1 0-53-15,-6 0-139 16,-3-3-133-16</inkml:trace>
  <inkml:trace contextRef="#ctx0" brushRef="#br0" timeOffset="16980.7">32845 13400 1121 0,'0'0'0'0,"0"0"160"0,0 0-32 0,0 0-32 0,0 0-15 0,41 80-33 15,-40-45-30-15,6-3-9 16,-3 0-6-16,-1-8-6 0,3-2-23 15,-3-5-27-15,-3-4-19 0,2-5-45 16,2-5-63-16,1-3-87 0,-2-5-164 16</inkml:trace>
  <inkml:trace contextRef="#ctx0" brushRef="#br0" timeOffset="17290.46">33206 13415 1128 0,'0'0'0'0,"0"0"260"16,0 0-156-16,0 0-28 0,0 0-24 15,-22 74-25-15,33-58-12 0,1 0-7 16,6-1-4-16,0-3-1 0,-2 3-2 16,-2-6 2-16,-3 1-2 0,-4-2-2 15,-4 0 1-15,-3-1 0 0,0 1-2 16,-9 3 3-16,-3-2 29 15,-2 3-1-15,0 1-11 0,-1-2-9 16,1 0-9-16,2 0 0 0,0 0 1 16,-3-2-21-16,5-1-3 0,-1-1-17 15,4-3-41-15,2 1-20 0,3-5-26 16,-2 0-84-16,1-5-115 16,1-5-316-16</inkml:trace>
  <inkml:trace contextRef="#ctx0" brushRef="#br0" timeOffset="17662.05">33213 13380 924 0,'0'0'0'0,"0"0"330"0,0 0-188 16,0 0-36-16,0 0-46 0,0 0 0 16,69-29 3-16,-41 24-20 0,0 4-14 15,1 1-8-15,-1 0-3 0,-3 3-8 16,3 1-8-16,-8 2 2 16,-3-2-3-16,-4 3-2 0,-8-2 0 15,-5-4 1-15,2-1 0 0,-2 0-2 16,0 0 1-16,0 0-3 0,0 4 8 15,-2-3 10-15,-5 2-20 0,5 0-4 16,-2-3-10-16,3 4-21 16,1-3 18-16,-2 0-2 0,2-1-7 15,0 0 16-15,0 0 0 0,0 0-12 16,0 0-14-16,0 0-12 0,0 0-37 16,-4 0-22-16,3 0-61 0,-6 0-205 15</inkml:trace>
  <inkml:trace contextRef="#ctx0" brushRef="#br0" timeOffset="19529.34">20974 9789 440 0,'0'0'0'0,"0"0"189"0,0 0-135 16,0 0 7-16,0 0 5 16,0 0-13-16,0 0 2 0,0 0 4 15,26-58-7-15,-24 56-7 0,0 2 18 16,3-1 3-16,-5-1-2 0,0 1 3 16,2 1-5-16,-2 0-9 0,0 0 3 15,0 1-11-15,-2 1-4 16,-5-1-17-16,0 7 6 0,-7 4-20 15,-2 6-10-15,2 7 0 0,-6 1 8 16,-4 7-4-16,2 5 2 0,-1 1 0 16,0 4-3-16,0-2 9 0,4 2-4 15,3-2-1-15,2-3-4 0,5-3-1 16,0-6-4-16,7-4 0 16,2-6 1-16,0-6-6 0,0-7 8 15,2-2-2-15,0-1-4 0,0-2 2 16,-2-1-3-16,0 0-5 0,0 0 5 15,0 0 2-15,0 0-8 0,-6-5 3 16,1-1-12-16,-4-1-13 0,0-1 8 16,-1 4-1-16,1-2-9 15,-3-1 17-15,6 2 11 0,-1 0 6 16,-2-1 4-16,6 3 0 0,-1 2 2 16,4-1 12-16,0 1 5 0,0 1 6 15,-2 0 11-15,2 0-3 0,0 0-9 16,0 0-11-16,0 0-3 15,0 0-8-15,0 0 2 0,0 0-2 16,0 0-3-16,0 2-1 0,2 3 0 16,0 4-2-16,2 1 13 0,-1 1-4 15,4 1-4-15,-2 0 5 0,-1 0 4 16,5 0-4-16,-4 0 4 16,0 0-2-16,-1-2-2 0,3-3 1 15,-5-2 2-15,1 1-4 0,1-3-1 16,-2 1 1-16,-1-1-7 0,1-2 0 15,4 0 9-15,-5 0-10 0,1-1 2 16,-2 0 5-16,0 0-4 0,0 0 1 16,0 0 2-16,2 0-1 15,1-3 2-15,1-5 3 0,7 0-5 16,-6-3 0-16,4 0-2 0,0-1-2 16,1 1 0-16,-1 2 0 0,-4 2 0 15,6-2-2-15,-6 3 2 0,2 5-6 16,-1-1 5-16,-6 2 1 15,1 0 0-15,-1 0-5 0,0 0 5 16,0 0 0-16,0 0-2 0,0 0 2 16,0 0 0-16,0 0 0 0,0 0-7 15,-1 0-33-15,1 0-21 0,0 0-62 16,1 0-146-16,1 1-77 16,0 1-270-16</inkml:trace>
  <inkml:trace contextRef="#ctx0" brushRef="#br0" timeOffset="20008.05">21175 9284 1150 0,'0'0'0'0,"0"0"173"15,0 0-129-15,0 0 42 0,0 0-7 16,84 24-23-16,-51-24-16 15,6 0-17-15,-2 0-14 0,-1 2-2 16,-12-2-8-16,-6 0-30 0,-6 0-23 16,-6 0-28-16,-4 0-10 0,-2 0-71 15,-2 4-123-15,-11 3-84 0</inkml:trace>
  <inkml:trace contextRef="#ctx0" brushRef="#br0" timeOffset="20329.98">21225 9590 1229 0,'0'0'0'0,"0"0"178"15,0 0-110-15,0 0 2 0,0 0-22 16,80 7-29-16,-59-1-16 0,0 1-4 16,-7 4-10-16,-7-4-23 0,-7 5 1 15,0 1 31-15,-10 4 4 0,-5 2 14 16,-2 0-7-16,-4 1-1 15,-2-1-1-15,3-3 14 0,2 0 4 16,6-7 5-16,5-1 3 0,5-5-11 16,2-2-19-16,2-1-6 0,9 0-8 15,5 0 15-15,3 0 16 0,2-3-8 16,0-5-11-16,4 0 4 16,-4-2-5-16,1 3 0 0,-5 0-38 15,-6 2-9-15,-2 3-13 0,-9-1 23 16,0 3-1-16,-4 0-21 0,-1-3-30 15,3-1-62-15,-5-1-136 0,-4-2-1 16,4-9-270-16</inkml:trace>
  <inkml:trace contextRef="#ctx0" brushRef="#br0" timeOffset="20611.62">21184 8656 1139 0,'0'0'0'0,"0"0"229"16,0 0-172-16,0 0-19 15,-30 70 43-15,27-33-11 0,3 0-33 16,1-5-21-16,8-1-14 0,0-4-3 15,-2-6-3-15,2-4-25 16,-2-6-5-16,-3-1-16 0,5-5-28 0,-2 1-16 16,-4-6-43-16,6-4-52 15,0-8-17-15,5-6-76 0</inkml:trace>
  <inkml:trace contextRef="#ctx0" brushRef="#br0" timeOffset="20890.33">21496 8616 1023 0,'0'0'0'0,"0"0"201"16,0 0-113-16,0 0-27 0,0 0-32 15,-30 62-11-15,44-44-8 0,2-1-6 16,0-3-3-16,3 4 4 16,2-3-4-16,-5-1-2 0,0 0-8 15,0-2 14-15,-5-2-5 0,-6-2 1 16,-2-2-2-16,-3 0 2 0,0 0 34 15,-5 3-2-15,-5 3 5 0,-3 0-8 16,1 0-10-16,-4-3-8 0,5 2-5 16,-3 0-5-16,0-3-4 15,3 3-39-15,-3-5-6 0,5 1-35 16,-3-2-38-16,0-4-47 0,4-1-151 16,1-6-104-16</inkml:trace>
  <inkml:trace contextRef="#ctx0" brushRef="#br0" timeOffset="21237.88">21517 8633 1136 0,'0'0'0'15,"0"0"190"-15,0 0-129 0,0 0 15 16,71 1-11-16,-40 0-23 0,8 3-10 15,-5-1-8-15,-2-2 0 16,-4 1-2-16,-5 2-4 0,-5-2 3 0,-8 0-9 16,-3 1-7-16,-5-3-4 15,0 1 6-15,-2-1 3 0,0 0 3 16,0 0 3-16,0 0-6 0,0 0-5 16,0 0 3-16,0 0-4 0,0 0-8 15,2-3 0-15,-2 3-8 16,5-1-8-16,-3 1 5 0,0 0 11 15,-2 0-4-15,1 0 0 0,-1-1 2 16,0 1-6-16,0 0-11 0,0 0-17 16,0 0-36-16,0 0-24 0,0 0-62 15,-1 0-194-15,-10 0-273 0</inkml:trace>
  <inkml:trace contextRef="#ctx0" brushRef="#br0" timeOffset="22088.56">21993 11819 1067 0,'0'0'0'0,"0"0"329"16,0 0-222-16,1 0-46 0,8 0-35 15,9 2 11-15,5 0 0 0,0-1-21 16,7 1-13-16,-3 0-1 16,-6 2-2-16,-4-2 0 0,-2-1-69 15,-10 0 15-15,0-1-21 0,-3 0-14 16,-2 3-28-16,-5-1-45 0,-2 1 50 15,-8 2-104-15,-4 0-173 0</inkml:trace>
  <inkml:trace contextRef="#ctx0" brushRef="#br0" timeOffset="22276.48">21948 12003 1000 0,'0'0'0'16,"0"0"328"-16,0 0-212 0,0 0-33 15,0 0-29-15,0 0 1 0,0 0 8 16,66 6-14-16,-36-6-24 0,-3 1-14 16,-1 0-8-16,-5 2-2 0,0-2-2 15,-5 0-89-15,2 0-21 0,-2-1-36 16,-4 0-99-16,6 2-117 0,-6-2-317 16</inkml:trace>
  <inkml:trace contextRef="#ctx0" brushRef="#br0" timeOffset="22762.11">22599 11907 683 0,'0'0'0'0,"0"0"244"0,0 0-117 0,0 0-25 0,0 0-24 0,0 0-22 16,0 0-10-16,0 0 25 0,0 0 8 16,78 22-33-16,-39-18-11 0,5 2 9 15,8-3-9-15,3-2-9 0,3 0 0 16,2-1-11-16,0 0-7 15,-5 0-6-15,-5 0 3 0,-13 0-3 16,-9-2-4-16,-9 2-2 0,-11-1-25 16,-3-1-21-16,-5 2-14 0,0 0-18 15,-7 0-77-15,-9 8-1 0,-7 0-246 16</inkml:trace>
  <inkml:trace contextRef="#ctx0" brushRef="#br0" timeOffset="23210.9">22951 12112 1140 0,'0'0'0'15,"0"0"208"-15,0 0-138 0,0 0-48 16,-61 43-1-16,34-21-6 16,0-2-8-16,3 3-6 0,-1-2 3 15,5-2-4-15,8-6 0 0,0-3 0 16,6-6 2-16,5-1-3 0,1-1-2 15,1 2-11-15,10 0 26 16,5-1 10-16,3-2 4 0,10 0 1 0,-1-1 1 16,6 0-10-16,-3 0-7 15,5-1 5-15,-1 0-1 0,-3-1 0 16,-7 1-6-16,-6-1-4 0,-6 1-6 16,-8 1 0-16,-3 0-21 0,-2-1-13 15,0-2-11-15,-6 0-10 0,-6 0-48 16,3 2-60-16,-7-2-5 0,2 0-30 15,3-5 5-15,1 0-94 16</inkml:trace>
  <inkml:trace contextRef="#ctx0" brushRef="#br0" timeOffset="23411.02">22960 12150 787 0,'0'0'0'15,"0"0"278"-15,0 0-151 0,0 0-50 16,0 0-23-16,0 0-18 0,0 0 2 15,0 0 28-15,11 71-2 0,-11-36-20 16,0 5-5-16,2 0-7 0,-1-3-16 16,1 0-11-16,2-5-2 15,-3-7-6-15,1-2-40 0,-2-10-22 16,2-4-20-16,-2-7-36 0,0-2-58 16,0-11-57-16,0-9-294 0</inkml:trace>
  <inkml:trace contextRef="#ctx0" brushRef="#br0" timeOffset="23832.77">22782 11435 894 0,'0'0'0'0,"0"0"296"0,0 0-218 15,0 0-38-15,0 0-10 0,-68 40 10 16,49-17 8-16,3 7-12 0,4-1-3 16,6-4-12-16,6 0-7 0,0-7-6 15,13-2-5-15,4-3-4 0,1-3 2 16,10-5 5-16,-1-2 4 16,7-3-17-16,-1-6-15 0,-1-5-13 15,-4 0-10-15,-5-1-19 0,-5-1-9 16,-6 6-15-16,-6-1-53 0,-5 5-29 15,-1-1-4-15,0 1-136 0</inkml:trace>
  <inkml:trace contextRef="#ctx0" brushRef="#br0" timeOffset="24033.51">22898 11462 793 0,'0'0'0'0,"0"0"257"0,0 0-146 16,0 0-24-16,-67 87-34 0,55-57-20 16,-1 5-20-16,3-1-6 0,3 0-5 15,0-2-4-15,5-7-42 0,2 0-34 16,2-11-78-16,8-5-60 16,-1-8-74-16</inkml:trace>
  <inkml:trace contextRef="#ctx0" brushRef="#br0" timeOffset="24361.19">23167 11344 997 0,'0'0'0'15,"0"0"264"-15,0 0-192 16,0 0-10-16,0 0-12 0,-55 70-9 15,45-45-21-15,1 0-12 0,9-1-6 16,0 0-4-16,5-4-2 0,6-5 1 16,5 0-2-16,0-3 5 0,1-4 0 15,1-3-10-15,-2-1 7 0,0-3 3 16,-4 0 0-16,-5-1 5 16,-3 1-2-16,-4-1 4 0,0 3 4 15,-4 2 4-15,-6 5 14 0,-4 6 7 16,-6 2-18-16,-1 2-11 0,0-1-5 15,3-2-1-15,0-2-2 16,6-3-63-16,1-3-4 0,2-4-25 16,4-4-37-16,2-1-88 0,-3-3-290 15</inkml:trace>
  <inkml:trace contextRef="#ctx0" brushRef="#br0" timeOffset="24701.42">23079 11364 879 0,'0'0'0'0,"0"0"390"16,0 0-242-16,0 0 1 0,0 0-31 15,0 0-41-15,0 0-22 0,0 0-25 16,63-36-4-16,-25 24-9 0,1 1-7 16,1 4-4-16,-1 1-4 15,-2 6-2-15,-5 0 0 0,-9 0 0 16,-5 0-1-16,-8 0 3 0,-6 0-4 16,-1 0 1-16,-3 0 1 0,0 1 0 15,0-1 0-15,0 0-1 0,0 0-90 16,-3 0-19-16,-2 0-98 15,1-1-246-15</inkml:trace>
  <inkml:trace contextRef="#ctx0" brushRef="#br0" timeOffset="26171.04">9264 5995 722 0,'0'0'0'16,"0"0"358"-16,0 0-238 0,-85 72-20 16,58-54 0-16,-6 0-15 0,-6-3-21 15,0 0 4-15,-5-6-10 0,-1-6-2 16,-2-3-8-16,-3-9-13 16,-5-9-2-16,0-5-9 0,-6-6-8 15,2-7-4-15,-1-8-6 0,0-15-4 16,5-8-1-16,2-5-2 0,9-7-38 15,17 2 38-15,18 4-7 0,16 3 6 16,16 6 1-16,20 5-8 0,17-1 11 16,18 4-3-16,19 2 2 15,20 5-2-15,16 10 2 0,3 17 0 16,-7 22 0-16,-16 34 3 0,-24 25-7 16,-26 19-53-16,-29 15-3 0,-24 5-6 15,-17 1-11-15,-26-5-40 16,-11-13-149-16,-13-14-376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8T16:30:54.152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15618 14420 664 0,'0'0'0'0,"-92"38"165"0,39-27-39 16,-1-5-58-16,0-5-2 0,-1-3 17 15,-2-10-79-15,-3-10 110 16,3-8-77-16,-1-15-19 0,3-8-11 16,7-6-8-16,8-6-27 0,10-2 52 15,10-1-18-15,4-10-5 16,13-1 0-16,3-3-2 0,10 0 2 16,17 8 1-16,12 1-3 0,16 4 2 15,17 3 6-15,10 5 0 0,11 13 15 16,8 21-1-16,2 23-22 0,-6 26-33 15,-10 29-109-15,-17 24-64 0,-16 15-136 16,-21 5-282-16</inkml:trace>
  <inkml:trace contextRef="#ctx0" brushRef="#br0" timeOffset="4622.85">18030 11754 985 0,'0'0'0'0,"-102"31"203"16,40-20-97-16,-2-1-48 15,-8-5-26-15,3-5-16 0,-6-2-7 16,5-14-4-16,8-7 2 0,7-11 4 15,12-16-2-15,13-19-7 0,18-20-2 16,12-21 0-16,16-20-31 0,12-15 4 16,9-2-35-16,13 8-217 15,15 11 263-15,13 15 15 0,23 7 1 16,16 8 0-16,15 14 39 0,12 18 40 16,-1 28-1-16,-16 31-22 0,-19 36-30 15,-30 53-24-15,-34 37-4 0,-24 28-236 16,-26 13-93-16,-31 1-261 15</inkml:trace>
  <inkml:trace contextRef="#ctx0" brushRef="#br0" timeOffset="6617.93">26332 11719 945 0,'0'0'0'15,"-94"53"242"-15,34-17-122 0,-6 0-6 16,-6 3-39-16,-6-5-12 0,6-3-9 15,8-7-2-15,13-6-3 16,15-3-7-16,15-10-16 0,14-3-8 16,7 0-6-16,7 0-11 0,16 3-2 15,16 4-5-15,16 0 7 0,10 2 6 16,4 1-10-16,2 2 2 16,-7 1 1-16,-2 4-34 0,-9-2 20 15,-9-1-7-15,-12-3-4 0,-9-5 17 16,-11-1 5-16,-10-4-2 0,-2-2 10 15,0-1 7-15,-4-4 37 0,-8-8-23 16,-1-9-17-16,-6-7-6 0,3-5 1 16,-2-7-2-16,2-8-4 15,-1-6 2-15,-3-5 0 0,3-2 0 16,1 6-28-16,-2 12 18 0,6 12 6 16,-1 13 6-16,4 11 0 0,1 3-4 15,1 4-2-15,-8 16-3 0,3 13-2 16,-7 13 7-16,-1 17 3 15,-5 7-2-15,1 12 2 0,1 7 2 16,-6 4-3-16,4-1 0 0,8-12 8 16,4-21-10-16,8-15 4 0,5-13 0 15,0-12 3-15,5-8 2 0,4-7-5 16,7-4 15-16,11-25 21 0,17-23 1 16,14-19-28-16,15-23-8 15,8-13 0-15,9-12-5 0,4 3 4 16,-5 7-2-16,-12 25 0 0,-20 31 0 15,-25 23 0-15,-18 19 0 0,-12 10 0 16,-2 1 2-16,-7 6-4 0,-7 12-9 16,-13 5 9-16,-1 6 0 15,-4-5 4-15,9-2 0 0,7-7-2 16,11-4-19-16,3-4-2 0,2-4-19 16,2-2-8-16,1-1-8 0,10 0-17 15,-5-3-28-15,3 0-44 0,-7 0-104 16,-3 1-39-16,-1-2-74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104 </a:t>
            </a:r>
            <a:r>
              <a:rPr lang="zh-TW" altLang="en-US" baseline="0" dirty="0"/>
              <a:t>年會考試題，附圖為兩</a:t>
            </a:r>
            <a:r>
              <a:rPr lang="zh-TW" altLang="en-US" u="sng" baseline="0" dirty="0"/>
              <a:t>正方形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BEFG</a:t>
            </a:r>
            <a:r>
              <a:rPr lang="zh-TW" altLang="en-US" baseline="0" dirty="0"/>
              <a:t> 和</a:t>
            </a:r>
            <a:r>
              <a:rPr lang="zh-TW" altLang="en-US" u="sng" baseline="0" dirty="0"/>
              <a:t>矩形 </a:t>
            </a:r>
            <a:r>
              <a:rPr lang="en-US" altLang="zh-TW" baseline="0" dirty="0"/>
              <a:t>DGHI </a:t>
            </a:r>
            <a:r>
              <a:rPr lang="zh-TW" altLang="en-US" baseline="0" dirty="0"/>
              <a:t>的位置圖，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是正方形，這個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斜斜的是矩形，也就是長方形。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其中 </a:t>
            </a:r>
            <a:r>
              <a:rPr lang="en-US" altLang="zh-TW" baseline="0" dirty="0"/>
              <a:t>G</a:t>
            </a:r>
            <a:r>
              <a:rPr lang="zh-TW" altLang="en-US" baseline="0" dirty="0"/>
              <a:t>、</a:t>
            </a:r>
            <a:r>
              <a:rPr lang="en-US" altLang="zh-TW" baseline="0" dirty="0"/>
              <a:t>F</a:t>
            </a:r>
            <a:r>
              <a:rPr lang="zh-TW" altLang="en-US" baseline="0" dirty="0"/>
              <a:t> 兩點分別在 </a:t>
            </a:r>
            <a:r>
              <a:rPr lang="en-US" altLang="zh-TW" baseline="0" dirty="0"/>
              <a:t>BC</a:t>
            </a:r>
            <a:r>
              <a:rPr lang="zh-TW" altLang="en-US" baseline="0" dirty="0"/>
              <a:t>、</a:t>
            </a:r>
            <a:r>
              <a:rPr lang="en-US" altLang="zh-TW" baseline="0" dirty="0"/>
              <a:t>EH</a:t>
            </a:r>
            <a:r>
              <a:rPr lang="zh-TW" altLang="en-US" baseline="0" dirty="0"/>
              <a:t> 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就是這兩點。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的長度是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，就是大正方形的邊長 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BG</a:t>
            </a:r>
            <a:r>
              <a:rPr lang="zh-TW" altLang="en-US" baseline="0" dirty="0"/>
              <a:t> 長度為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，這是小正方形的邊長，</a:t>
            </a:r>
            <a:br>
              <a:rPr lang="en-US" altLang="zh-TW" baseline="0" dirty="0"/>
            </a:br>
            <a:r>
              <a:rPr lang="zh-TW" altLang="en-US" baseline="0" dirty="0"/>
              <a:t>那麼 </a:t>
            </a:r>
            <a:r>
              <a:rPr lang="en-US" altLang="zh-TW" baseline="0" dirty="0"/>
              <a:t>GC</a:t>
            </a:r>
            <a:r>
              <a:rPr lang="zh-TW" altLang="en-US" baseline="0" dirty="0"/>
              <a:t> 就會等於 </a:t>
            </a:r>
            <a:r>
              <a:rPr lang="en-US" altLang="zh-TW" baseline="0" dirty="0"/>
              <a:t>5 – 3 =</a:t>
            </a:r>
            <a:r>
              <a:rPr lang="zh-TW" altLang="en-US" baseline="0" dirty="0"/>
              <a:t>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，先順手標註在圖上。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則三角形 </a:t>
            </a:r>
            <a:r>
              <a:rPr lang="en-US" altLang="zh-TW" baseline="0" dirty="0"/>
              <a:t>GFH</a:t>
            </a:r>
            <a:r>
              <a:rPr lang="zh-TW" altLang="en-US" baseline="0" dirty="0"/>
              <a:t> 的面積為何</a:t>
            </a:r>
            <a:r>
              <a:rPr lang="en-US" altLang="zh-TW" baseline="0" dirty="0"/>
              <a:t>? </a:t>
            </a:r>
            <a:br>
              <a:rPr lang="en-US" altLang="zh-TW" baseline="0" dirty="0"/>
            </a:br>
            <a:r>
              <a:rPr lang="zh-TW" altLang="en-US" baseline="0" dirty="0"/>
              <a:t>要求的是這塊灰色的三角形面積。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因為這是正方形，</a:t>
            </a:r>
            <a:r>
              <a:rPr lang="en-US" altLang="zh-TW" baseline="0" dirty="0"/>
              <a:t>GF</a:t>
            </a:r>
            <a:r>
              <a:rPr lang="zh-TW" altLang="en-US" baseline="0" dirty="0"/>
              <a:t> 就等於 </a:t>
            </a:r>
            <a:r>
              <a:rPr lang="en-US" altLang="zh-TW" baseline="0" dirty="0"/>
              <a:t>GB</a:t>
            </a:r>
            <a:r>
              <a:rPr lang="zh-TW" altLang="en-US" baseline="0" dirty="0"/>
              <a:t> 也就是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，而且這邊是直角，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所以只要知道 </a:t>
            </a:r>
            <a:r>
              <a:rPr lang="en-US" altLang="zh-TW" baseline="0" dirty="0"/>
              <a:t>FH</a:t>
            </a:r>
            <a:r>
              <a:rPr lang="zh-TW" altLang="en-US" baseline="0" dirty="0"/>
              <a:t> 的長度，就能用底 </a:t>
            </a:r>
            <a:r>
              <a:rPr lang="en-US" altLang="zh-TW" baseline="0" dirty="0"/>
              <a:t>FH</a:t>
            </a:r>
            <a:r>
              <a:rPr lang="zh-TW" altLang="en-US" baseline="0" dirty="0"/>
              <a:t> 乘以 高 </a:t>
            </a:r>
            <a:r>
              <a:rPr lang="en-US" altLang="zh-TW" baseline="0" dirty="0"/>
              <a:t>3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來算出面積。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想要求 </a:t>
            </a:r>
            <a:r>
              <a:rPr lang="en-US" altLang="zh-TW" baseline="0" dirty="0"/>
              <a:t>FH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從圖上看起來有很多邊長的線索，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而且這個灰色的三角形與上面這個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黃色的三角形看起來就相似，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因為這是兩個直角，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而且看到這兩個直角共用了一個角，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就知道這兩個角相等，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因為假若這兩個角訂為角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和角 </a:t>
            </a:r>
            <a:r>
              <a:rPr lang="en-US" altLang="zh-TW" baseline="0" dirty="0"/>
              <a:t>2 </a:t>
            </a:r>
            <a:r>
              <a:rPr lang="zh-TW" altLang="en-US" baseline="0" dirty="0"/>
              <a:t>，它們相加是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另外，稱這個角是角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，和角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相加也是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那麼從這個等式，很容易就發現角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等於 角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就形成了 </a:t>
            </a:r>
            <a:r>
              <a:rPr lang="en-US" altLang="zh-TW" baseline="0" dirty="0"/>
              <a:t>AA</a:t>
            </a:r>
            <a:r>
              <a:rPr lang="zh-TW" altLang="en-US" baseline="0" dirty="0"/>
              <a:t> 相似。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我們就可以利用相似三角形對應邊成比例的性質，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FH</a:t>
            </a:r>
            <a:r>
              <a:rPr lang="zh-TW" altLang="en-US" baseline="0" dirty="0"/>
              <a:t> 比上對應邊 </a:t>
            </a:r>
            <a:r>
              <a:rPr lang="en-US" altLang="zh-TW" baseline="0" dirty="0"/>
              <a:t>5 </a:t>
            </a:r>
            <a:r>
              <a:rPr lang="zh-TW" altLang="en-US" baseline="0" dirty="0"/>
              <a:t>會等於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和對應邊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內項乘積等於外項成績，不難算出 </a:t>
            </a:r>
            <a:r>
              <a:rPr lang="en-US" altLang="zh-TW" baseline="0" dirty="0"/>
              <a:t>FH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15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將他代入到面積的公式中，就得到答案是 </a:t>
            </a:r>
            <a:r>
              <a:rPr lang="en-US" altLang="zh-TW" baseline="0" dirty="0"/>
              <a:t>4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45</a:t>
            </a:r>
            <a:r>
              <a:rPr lang="zh-TW" altLang="en-US" baseline="0" dirty="0"/>
              <a:t>，選 </a:t>
            </a:r>
            <a:r>
              <a:rPr lang="en-US" altLang="zh-TW" baseline="0" dirty="0"/>
              <a:t>(D)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一般而言，想要求線段長度，又看到了直角三角形，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除了畢氏定理之外，同學要想到可以利用相似形對應邊成比例來求。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這是老師希望同學經由解題累積的經驗，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學生練習只有改數字，請同學再想一次喔。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989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4.xml"/><Relationship Id="rId3" Type="http://schemas.openxmlformats.org/officeDocument/2006/relationships/oleObject" Target="../embeddings/oleObject1.bin"/><Relationship Id="rId7" Type="http://schemas.openxmlformats.org/officeDocument/2006/relationships/customXml" Target="../ink/ink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3.xm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2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正方形、矩形形成的相似三角形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962387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附圖為兩正方形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BEFG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和矩形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DGHI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的位置圖，其中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兩點分別在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EH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BG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3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GFH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的面積為何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    (B) 11    (C)         (D)     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104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23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FDD93B0D-D5D8-0C37-54F0-0E4024A03022}"/>
              </a:ext>
            </a:extLst>
          </p:cNvPr>
          <p:cNvCxnSpPr/>
          <p:nvPr/>
        </p:nvCxnSpPr>
        <p:spPr>
          <a:xfrm>
            <a:off x="343791" y="1457636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43D75110-50A2-3167-2932-8F66EA5013CB}"/>
              </a:ext>
            </a:extLst>
          </p:cNvPr>
          <p:cNvCxnSpPr/>
          <p:nvPr/>
        </p:nvCxnSpPr>
        <p:spPr>
          <a:xfrm>
            <a:off x="9258562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D94F53A1-3E8B-CF9B-D48F-A535F7111629}"/>
              </a:ext>
            </a:extLst>
          </p:cNvPr>
          <p:cNvCxnSpPr/>
          <p:nvPr/>
        </p:nvCxnSpPr>
        <p:spPr>
          <a:xfrm>
            <a:off x="9874933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0A2D2D9C-B5F4-E0C1-0CFA-F55E4EDABF41}"/>
              </a:ext>
            </a:extLst>
          </p:cNvPr>
          <p:cNvCxnSpPr/>
          <p:nvPr/>
        </p:nvCxnSpPr>
        <p:spPr>
          <a:xfrm>
            <a:off x="11097519" y="9970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物件 1">
            <a:extLst>
              <a:ext uri="{FF2B5EF4-FFF2-40B4-BE49-F238E27FC236}">
                <a16:creationId xmlns:a16="http://schemas.microsoft.com/office/drawing/2014/main" id="{2E43B9F9-7981-BAD9-7321-9FE1198474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8730" y="1768239"/>
          <a:ext cx="317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160" imgH="622080" progId="Equation.DSMT4">
                  <p:embed/>
                </p:oleObj>
              </mc:Choice>
              <mc:Fallback>
                <p:oleObj name="Equation" r:id="rId3" imgW="317160" imgH="622080" progId="Equation.DSMT4">
                  <p:embed/>
                  <p:pic>
                    <p:nvPicPr>
                      <p:cNvPr id="2" name="物件 1">
                        <a:extLst>
                          <a:ext uri="{FF2B5EF4-FFF2-40B4-BE49-F238E27FC236}">
                            <a16:creationId xmlns:a16="http://schemas.microsoft.com/office/drawing/2014/main" id="{2E43B9F9-7981-BAD9-7321-9FE1198474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38730" y="1768239"/>
                        <a:ext cx="3175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3604DBEF-FFB9-3C59-5CBA-0B5A656057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4560" y="1768239"/>
          <a:ext cx="330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120" imgH="622080" progId="Equation.DSMT4">
                  <p:embed/>
                </p:oleObj>
              </mc:Choice>
              <mc:Fallback>
                <p:oleObj name="Equation" r:id="rId5" imgW="330120" imgH="62208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:a16="http://schemas.microsoft.com/office/drawing/2014/main" id="{3604DBEF-FFB9-3C59-5CBA-0B5A656057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64560" y="1768239"/>
                        <a:ext cx="330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手繪多邊形: 圖案 28">
            <a:extLst>
              <a:ext uri="{FF2B5EF4-FFF2-40B4-BE49-F238E27FC236}">
                <a16:creationId xmlns:a16="http://schemas.microsoft.com/office/drawing/2014/main" id="{1A53B11F-36EC-BADD-A5B5-FA8C6F33D8DE}"/>
              </a:ext>
            </a:extLst>
          </p:cNvPr>
          <p:cNvSpPr/>
          <p:nvPr/>
        </p:nvSpPr>
        <p:spPr>
          <a:xfrm>
            <a:off x="5502244" y="1722408"/>
            <a:ext cx="845950" cy="2100538"/>
          </a:xfrm>
          <a:custGeom>
            <a:avLst/>
            <a:gdLst>
              <a:gd name="connsiteX0" fmla="*/ 746125 w 749300"/>
              <a:gd name="connsiteY0" fmla="*/ 0 h 1860550"/>
              <a:gd name="connsiteX1" fmla="*/ 749300 w 749300"/>
              <a:gd name="connsiteY1" fmla="*/ 1857375 h 1860550"/>
              <a:gd name="connsiteX2" fmla="*/ 0 w 749300"/>
              <a:gd name="connsiteY2" fmla="*/ 1860550 h 1860550"/>
              <a:gd name="connsiteX3" fmla="*/ 746125 w 749300"/>
              <a:gd name="connsiteY3" fmla="*/ 0 h 186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300" h="1860550">
                <a:moveTo>
                  <a:pt x="746125" y="0"/>
                </a:moveTo>
                <a:cubicBezTo>
                  <a:pt x="747183" y="619125"/>
                  <a:pt x="748242" y="1238250"/>
                  <a:pt x="749300" y="1857375"/>
                </a:cubicBezTo>
                <a:lnTo>
                  <a:pt x="0" y="1860550"/>
                </a:lnTo>
                <a:lnTo>
                  <a:pt x="746125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03" name="群組 102">
            <a:extLst>
              <a:ext uri="{FF2B5EF4-FFF2-40B4-BE49-F238E27FC236}">
                <a16:creationId xmlns:a16="http://schemas.microsoft.com/office/drawing/2014/main" id="{D9A3DF3E-AAEA-73DD-657A-52DF77F0E512}"/>
              </a:ext>
            </a:extLst>
          </p:cNvPr>
          <p:cNvGrpSpPr/>
          <p:nvPr/>
        </p:nvGrpSpPr>
        <p:grpSpPr>
          <a:xfrm>
            <a:off x="4250575" y="1726979"/>
            <a:ext cx="4838895" cy="3342474"/>
            <a:chOff x="617700" y="2870906"/>
            <a:chExt cx="2777137" cy="1918312"/>
          </a:xfrm>
        </p:grpSpPr>
        <p:sp>
          <p:nvSpPr>
            <p:cNvPr id="90" name="手繪多邊形: 圖案 89">
              <a:extLst>
                <a:ext uri="{FF2B5EF4-FFF2-40B4-BE49-F238E27FC236}">
                  <a16:creationId xmlns:a16="http://schemas.microsoft.com/office/drawing/2014/main" id="{BB0247B9-E7ED-B2CB-9DE8-35DD009E19E0}"/>
                </a:ext>
              </a:extLst>
            </p:cNvPr>
            <p:cNvSpPr/>
            <p:nvPr/>
          </p:nvSpPr>
          <p:spPr>
            <a:xfrm>
              <a:off x="1327796" y="4076700"/>
              <a:ext cx="1749425" cy="708025"/>
            </a:xfrm>
            <a:custGeom>
              <a:avLst/>
              <a:gdLst>
                <a:gd name="connsiteX0" fmla="*/ 3175 w 1749425"/>
                <a:gd name="connsiteY0" fmla="*/ 0 h 708025"/>
                <a:gd name="connsiteX1" fmla="*/ 1749425 w 1749425"/>
                <a:gd name="connsiteY1" fmla="*/ 708025 h 708025"/>
                <a:gd name="connsiteX2" fmla="*/ 0 w 1749425"/>
                <a:gd name="connsiteY2" fmla="*/ 708025 h 708025"/>
                <a:gd name="connsiteX3" fmla="*/ 3175 w 1749425"/>
                <a:gd name="connsiteY3" fmla="*/ 0 h 708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49425" h="708025">
                  <a:moveTo>
                    <a:pt x="3175" y="0"/>
                  </a:moveTo>
                  <a:lnTo>
                    <a:pt x="1749425" y="708025"/>
                  </a:lnTo>
                  <a:lnTo>
                    <a:pt x="0" y="708025"/>
                  </a:lnTo>
                  <a:cubicBezTo>
                    <a:pt x="1058" y="472017"/>
                    <a:pt x="2117" y="236008"/>
                    <a:pt x="317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A767CBD-1679-78F5-468C-2A9490F55AF4}"/>
                </a:ext>
              </a:extLst>
            </p:cNvPr>
            <p:cNvSpPr/>
            <p:nvPr/>
          </p:nvSpPr>
          <p:spPr>
            <a:xfrm>
              <a:off x="619889" y="2870906"/>
              <a:ext cx="1202633" cy="120263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5FD19358-B7D6-24D7-0928-DAD52F778E32}"/>
                </a:ext>
              </a:extLst>
            </p:cNvPr>
            <p:cNvSpPr/>
            <p:nvPr/>
          </p:nvSpPr>
          <p:spPr>
            <a:xfrm>
              <a:off x="619191" y="4072852"/>
              <a:ext cx="715167" cy="71516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5" name="直線接點 74">
              <a:extLst>
                <a:ext uri="{FF2B5EF4-FFF2-40B4-BE49-F238E27FC236}">
                  <a16:creationId xmlns:a16="http://schemas.microsoft.com/office/drawing/2014/main" id="{F066EFB7-8A45-E08A-AA3B-38FB558F9CF2}"/>
                </a:ext>
              </a:extLst>
            </p:cNvPr>
            <p:cNvCxnSpPr>
              <a:cxnSpLocks/>
            </p:cNvCxnSpPr>
            <p:nvPr/>
          </p:nvCxnSpPr>
          <p:spPr>
            <a:xfrm>
              <a:off x="617700" y="4789218"/>
              <a:ext cx="2466813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矩形 76">
              <a:extLst>
                <a:ext uri="{FF2B5EF4-FFF2-40B4-BE49-F238E27FC236}">
                  <a16:creationId xmlns:a16="http://schemas.microsoft.com/office/drawing/2014/main" id="{64F127C2-C679-FF50-FA03-F1CA32132294}"/>
                </a:ext>
              </a:extLst>
            </p:cNvPr>
            <p:cNvSpPr/>
            <p:nvPr/>
          </p:nvSpPr>
          <p:spPr>
            <a:xfrm rot="1332242">
              <a:off x="1513116" y="3178731"/>
              <a:ext cx="1881721" cy="130078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8" name="群組 7">
            <a:extLst>
              <a:ext uri="{FF2B5EF4-FFF2-40B4-BE49-F238E27FC236}">
                <a16:creationId xmlns:a16="http://schemas.microsoft.com/office/drawing/2014/main" id="{7ABBEFC0-A83B-9129-EF3A-BF95575F3845}"/>
              </a:ext>
            </a:extLst>
          </p:cNvPr>
          <p:cNvGrpSpPr/>
          <p:nvPr/>
        </p:nvGrpSpPr>
        <p:grpSpPr>
          <a:xfrm>
            <a:off x="223691" y="5168967"/>
            <a:ext cx="11968308" cy="1602828"/>
            <a:chOff x="223691" y="5168967"/>
            <a:chExt cx="11968308" cy="1602828"/>
          </a:xfrm>
        </p:grpSpPr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1748BAAC-415A-15E5-DFF5-C424644521B6}"/>
                </a:ext>
              </a:extLst>
            </p:cNvPr>
            <p:cNvSpPr txBox="1"/>
            <p:nvPr/>
          </p:nvSpPr>
          <p:spPr>
            <a:xfrm>
              <a:off x="223691" y="6019236"/>
              <a:ext cx="7688033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如圖為兩個正方形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BEFG</a:t>
              </a:r>
              <a:r>
                <a:rPr lang="zh-TW" altLang="en-US" dirty="0">
                  <a:ea typeface="微軟正黑體" panose="020B0604030504040204" pitchFamily="34" charset="-120"/>
                </a:rPr>
                <a:t> 和矩形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DGHI</a:t>
              </a:r>
              <a:r>
                <a:rPr lang="zh-TW" altLang="en-US" dirty="0">
                  <a:ea typeface="微軟正黑體" panose="020B0604030504040204" pitchFamily="34" charset="-120"/>
                </a:rPr>
                <a:t> 的位置圖，其中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G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F</a:t>
              </a:r>
              <a:r>
                <a:rPr lang="zh-TW" altLang="en-US" dirty="0">
                  <a:ea typeface="微軟正黑體" panose="020B0604030504040204" pitchFamily="34" charset="-120"/>
                </a:rPr>
                <a:t> 兩點分別在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EH</a:t>
              </a:r>
              <a:r>
                <a:rPr lang="zh-TW" altLang="en-US" dirty="0">
                  <a:ea typeface="微軟正黑體" panose="020B0604030504040204" pitchFamily="34" charset="-120"/>
                </a:rPr>
                <a:t> 上，若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10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BG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6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GFH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面積為何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</a:t>
              </a: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8418AF6B-E1A5-042B-1FAE-090745B32600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993183"/>
              <a:ext cx="745259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7C6B93C2-89E1-BCC7-C652-E8A925F8CF1B}"/>
                </a:ext>
              </a:extLst>
            </p:cNvPr>
            <p:cNvSpPr txBox="1"/>
            <p:nvPr/>
          </p:nvSpPr>
          <p:spPr>
            <a:xfrm>
              <a:off x="649361" y="5602337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6CFE313B-2D15-F6CC-954B-4D4E67A79E8C}"/>
                </a:ext>
              </a:extLst>
            </p:cNvPr>
            <p:cNvSpPr/>
            <p:nvPr/>
          </p:nvSpPr>
          <p:spPr>
            <a:xfrm>
              <a:off x="337228" y="5639628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A0E3B1CA-809B-486A-4D91-9D13DFFCF7E3}"/>
                </a:ext>
              </a:extLst>
            </p:cNvPr>
            <p:cNvCxnSpPr/>
            <p:nvPr/>
          </p:nvCxnSpPr>
          <p:spPr>
            <a:xfrm>
              <a:off x="1291845" y="642746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DB330BC1-050D-C7A8-88DF-6E53EFEE0C21}"/>
                </a:ext>
              </a:extLst>
            </p:cNvPr>
            <p:cNvCxnSpPr/>
            <p:nvPr/>
          </p:nvCxnSpPr>
          <p:spPr>
            <a:xfrm>
              <a:off x="1845142" y="642746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接點 63">
              <a:extLst>
                <a:ext uri="{FF2B5EF4-FFF2-40B4-BE49-F238E27FC236}">
                  <a16:creationId xmlns:a16="http://schemas.microsoft.com/office/drawing/2014/main" id="{DA7DEB60-4C22-B6AD-AF04-0178410BD933}"/>
                </a:ext>
              </a:extLst>
            </p:cNvPr>
            <p:cNvCxnSpPr/>
            <p:nvPr/>
          </p:nvCxnSpPr>
          <p:spPr>
            <a:xfrm>
              <a:off x="2956392" y="642746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>
              <a:extLst>
                <a:ext uri="{FF2B5EF4-FFF2-40B4-BE49-F238E27FC236}">
                  <a16:creationId xmlns:a16="http://schemas.microsoft.com/office/drawing/2014/main" id="{73F7550F-29D7-5006-06C9-EEA490EFA31C}"/>
                </a:ext>
              </a:extLst>
            </p:cNvPr>
            <p:cNvCxnSpPr/>
            <p:nvPr/>
          </p:nvCxnSpPr>
          <p:spPr>
            <a:xfrm>
              <a:off x="3974510" y="642746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群組 3">
              <a:extLst>
                <a:ext uri="{FF2B5EF4-FFF2-40B4-BE49-F238E27FC236}">
                  <a16:creationId xmlns:a16="http://schemas.microsoft.com/office/drawing/2014/main" id="{1FD92E9D-F2B1-D79E-97E7-1E24C6146B75}"/>
                </a:ext>
              </a:extLst>
            </p:cNvPr>
            <p:cNvGrpSpPr/>
            <p:nvPr/>
          </p:nvGrpSpPr>
          <p:grpSpPr>
            <a:xfrm>
              <a:off x="8465662" y="5168967"/>
              <a:ext cx="3726337" cy="1602828"/>
              <a:chOff x="8465662" y="5168967"/>
              <a:chExt cx="3726337" cy="1602828"/>
            </a:xfrm>
          </p:grpSpPr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093521CA-8655-42E0-89E7-F1E7A1B22C00}"/>
                  </a:ext>
                </a:extLst>
              </p:cNvPr>
              <p:cNvSpPr txBox="1"/>
              <p:nvPr/>
            </p:nvSpPr>
            <p:spPr>
              <a:xfrm>
                <a:off x="9655276" y="6403091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45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8839656C-B7BC-9EC0-FE08-8D8F09F02575}"/>
                  </a:ext>
                </a:extLst>
              </p:cNvPr>
              <p:cNvSpPr txBox="1"/>
              <p:nvPr/>
            </p:nvSpPr>
            <p:spPr>
              <a:xfrm>
                <a:off x="8465662" y="5225538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47" name="文字方塊 46">
                <a:extLst>
                  <a:ext uri="{FF2B5EF4-FFF2-40B4-BE49-F238E27FC236}">
                    <a16:creationId xmlns:a16="http://schemas.microsoft.com/office/drawing/2014/main" id="{F055561D-4CC3-A1B1-1634-8BD935710119}"/>
                  </a:ext>
                </a:extLst>
              </p:cNvPr>
              <p:cNvSpPr txBox="1"/>
              <p:nvPr/>
            </p:nvSpPr>
            <p:spPr>
              <a:xfrm>
                <a:off x="8465662" y="5889071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48" name="文字方塊 47">
                <a:extLst>
                  <a:ext uri="{FF2B5EF4-FFF2-40B4-BE49-F238E27FC236}">
                    <a16:creationId xmlns:a16="http://schemas.microsoft.com/office/drawing/2014/main" id="{2D93FDA0-DF5C-6060-3704-113624D261BC}"/>
                  </a:ext>
                </a:extLst>
              </p:cNvPr>
              <p:cNvSpPr txBox="1"/>
              <p:nvPr/>
            </p:nvSpPr>
            <p:spPr>
              <a:xfrm>
                <a:off x="9355800" y="5905557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49" name="文字方塊 48">
                <a:extLst>
                  <a:ext uri="{FF2B5EF4-FFF2-40B4-BE49-F238E27FC236}">
                    <a16:creationId xmlns:a16="http://schemas.microsoft.com/office/drawing/2014/main" id="{5D33667F-D659-4593-B99B-EBCAFD8CDED7}"/>
                  </a:ext>
                </a:extLst>
              </p:cNvPr>
              <p:cNvSpPr txBox="1"/>
              <p:nvPr/>
            </p:nvSpPr>
            <p:spPr>
              <a:xfrm>
                <a:off x="9357425" y="5168967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D</a:t>
                </a:r>
                <a:endParaRPr lang="zh-TW" altLang="en-US" sz="1600" b="1" i="1" dirty="0"/>
              </a:p>
            </p:txBody>
          </p:sp>
          <p:sp>
            <p:nvSpPr>
              <p:cNvPr id="50" name="文字方塊 49">
                <a:extLst>
                  <a:ext uri="{FF2B5EF4-FFF2-40B4-BE49-F238E27FC236}">
                    <a16:creationId xmlns:a16="http://schemas.microsoft.com/office/drawing/2014/main" id="{C6C90473-3CA4-7472-B891-75FB1912AA75}"/>
                  </a:ext>
                </a:extLst>
              </p:cNvPr>
              <p:cNvSpPr txBox="1"/>
              <p:nvPr/>
            </p:nvSpPr>
            <p:spPr>
              <a:xfrm>
                <a:off x="8508321" y="6403866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E</a:t>
                </a:r>
                <a:endParaRPr lang="zh-TW" altLang="en-US" sz="1600" b="1" i="1" dirty="0"/>
              </a:p>
            </p:txBody>
          </p:sp>
          <p:sp>
            <p:nvSpPr>
              <p:cNvPr id="51" name="文字方塊 50">
                <a:extLst>
                  <a:ext uri="{FF2B5EF4-FFF2-40B4-BE49-F238E27FC236}">
                    <a16:creationId xmlns:a16="http://schemas.microsoft.com/office/drawing/2014/main" id="{CEFB8D5A-B8A2-B055-1F44-3D22903E1727}"/>
                  </a:ext>
                </a:extLst>
              </p:cNvPr>
              <p:cNvSpPr txBox="1"/>
              <p:nvPr/>
            </p:nvSpPr>
            <p:spPr>
              <a:xfrm>
                <a:off x="8983042" y="6433241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F</a:t>
                </a:r>
                <a:endParaRPr lang="zh-TW" altLang="en-US" sz="1600" b="1" i="1" dirty="0"/>
              </a:p>
            </p:txBody>
          </p:sp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C2C7BCFE-74C8-A028-EE7E-9C3F5BF952EF}"/>
                  </a:ext>
                </a:extLst>
              </p:cNvPr>
              <p:cNvSpPr txBox="1"/>
              <p:nvPr/>
            </p:nvSpPr>
            <p:spPr>
              <a:xfrm>
                <a:off x="8884317" y="5799654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G</a:t>
                </a:r>
                <a:endParaRPr lang="zh-TW" altLang="en-US" sz="1600" b="1" i="1" dirty="0"/>
              </a:p>
            </p:txBody>
          </p: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1913BA7F-B59C-A613-382A-185D272180E8}"/>
                  </a:ext>
                </a:extLst>
              </p:cNvPr>
              <p:cNvSpPr txBox="1"/>
              <p:nvPr/>
            </p:nvSpPr>
            <p:spPr>
              <a:xfrm>
                <a:off x="10004321" y="6362695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H</a:t>
                </a:r>
                <a:endParaRPr lang="zh-TW" altLang="en-US" sz="1600" b="1" i="1" dirty="0"/>
              </a:p>
            </p:txBody>
          </p:sp>
          <p:sp>
            <p:nvSpPr>
              <p:cNvPr id="70" name="文字方塊 69">
                <a:extLst>
                  <a:ext uri="{FF2B5EF4-FFF2-40B4-BE49-F238E27FC236}">
                    <a16:creationId xmlns:a16="http://schemas.microsoft.com/office/drawing/2014/main" id="{452C7F46-59A1-3FFC-DE1E-094D91EDA086}"/>
                  </a:ext>
                </a:extLst>
              </p:cNvPr>
              <p:cNvSpPr txBox="1"/>
              <p:nvPr/>
            </p:nvSpPr>
            <p:spPr>
              <a:xfrm>
                <a:off x="10276408" y="5655119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I</a:t>
                </a:r>
                <a:endParaRPr lang="zh-TW" altLang="en-US" sz="1600" b="1" i="1" dirty="0"/>
              </a:p>
            </p:txBody>
          </p:sp>
          <p:grpSp>
            <p:nvGrpSpPr>
              <p:cNvPr id="102" name="群組 101">
                <a:extLst>
                  <a:ext uri="{FF2B5EF4-FFF2-40B4-BE49-F238E27FC236}">
                    <a16:creationId xmlns:a16="http://schemas.microsoft.com/office/drawing/2014/main" id="{FFA74901-1D11-72B7-EBE3-0692E2C213EF}"/>
                  </a:ext>
                </a:extLst>
              </p:cNvPr>
              <p:cNvGrpSpPr/>
              <p:nvPr/>
            </p:nvGrpSpPr>
            <p:grpSpPr>
              <a:xfrm>
                <a:off x="8769328" y="5467118"/>
                <a:ext cx="1458577" cy="1009045"/>
                <a:chOff x="5131409" y="2762698"/>
                <a:chExt cx="2777137" cy="1921227"/>
              </a:xfrm>
            </p:grpSpPr>
            <p:sp>
              <p:nvSpPr>
                <p:cNvPr id="91" name="手繪多邊形: 圖案 90">
                  <a:extLst>
                    <a:ext uri="{FF2B5EF4-FFF2-40B4-BE49-F238E27FC236}">
                      <a16:creationId xmlns:a16="http://schemas.microsoft.com/office/drawing/2014/main" id="{A62CC148-0DA0-18BB-4B00-7E3268446651}"/>
                    </a:ext>
                  </a:extLst>
                </p:cNvPr>
                <p:cNvSpPr/>
                <p:nvPr/>
              </p:nvSpPr>
              <p:spPr>
                <a:xfrm>
                  <a:off x="5844034" y="3968492"/>
                  <a:ext cx="1749425" cy="708025"/>
                </a:xfrm>
                <a:custGeom>
                  <a:avLst/>
                  <a:gdLst>
                    <a:gd name="connsiteX0" fmla="*/ 3175 w 1749425"/>
                    <a:gd name="connsiteY0" fmla="*/ 0 h 708025"/>
                    <a:gd name="connsiteX1" fmla="*/ 1749425 w 1749425"/>
                    <a:gd name="connsiteY1" fmla="*/ 708025 h 708025"/>
                    <a:gd name="connsiteX2" fmla="*/ 0 w 1749425"/>
                    <a:gd name="connsiteY2" fmla="*/ 708025 h 708025"/>
                    <a:gd name="connsiteX3" fmla="*/ 3175 w 1749425"/>
                    <a:gd name="connsiteY3" fmla="*/ 0 h 708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49425" h="708025">
                      <a:moveTo>
                        <a:pt x="3175" y="0"/>
                      </a:moveTo>
                      <a:lnTo>
                        <a:pt x="1749425" y="708025"/>
                      </a:lnTo>
                      <a:lnTo>
                        <a:pt x="0" y="708025"/>
                      </a:lnTo>
                      <a:cubicBezTo>
                        <a:pt x="1058" y="472017"/>
                        <a:pt x="2117" y="236008"/>
                        <a:pt x="3175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noFill/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92" name="矩形 91">
                  <a:extLst>
                    <a:ext uri="{FF2B5EF4-FFF2-40B4-BE49-F238E27FC236}">
                      <a16:creationId xmlns:a16="http://schemas.microsoft.com/office/drawing/2014/main" id="{2629FA38-E40A-A3A1-8F14-8E36D9A68ACC}"/>
                    </a:ext>
                  </a:extLst>
                </p:cNvPr>
                <p:cNvSpPr/>
                <p:nvPr/>
              </p:nvSpPr>
              <p:spPr>
                <a:xfrm>
                  <a:off x="5139644" y="2762698"/>
                  <a:ext cx="1202634" cy="1202633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93" name="矩形 92">
                  <a:extLst>
                    <a:ext uri="{FF2B5EF4-FFF2-40B4-BE49-F238E27FC236}">
                      <a16:creationId xmlns:a16="http://schemas.microsoft.com/office/drawing/2014/main" id="{93AA10A6-E84F-896F-3141-FCA8A88F0AC3}"/>
                    </a:ext>
                  </a:extLst>
                </p:cNvPr>
                <p:cNvSpPr/>
                <p:nvPr/>
              </p:nvSpPr>
              <p:spPr>
                <a:xfrm>
                  <a:off x="5141687" y="3968758"/>
                  <a:ext cx="715167" cy="715167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94" name="直線接點 93">
                  <a:extLst>
                    <a:ext uri="{FF2B5EF4-FFF2-40B4-BE49-F238E27FC236}">
                      <a16:creationId xmlns:a16="http://schemas.microsoft.com/office/drawing/2014/main" id="{C5C91776-D833-0131-7F82-AA0FDFC5A1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1409" y="4681809"/>
                  <a:ext cx="2466813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矩形 100">
                  <a:extLst>
                    <a:ext uri="{FF2B5EF4-FFF2-40B4-BE49-F238E27FC236}">
                      <a16:creationId xmlns:a16="http://schemas.microsoft.com/office/drawing/2014/main" id="{FE18C29B-8FEE-C0D4-87E9-44B177977797}"/>
                    </a:ext>
                  </a:extLst>
                </p:cNvPr>
                <p:cNvSpPr/>
                <p:nvPr/>
              </p:nvSpPr>
              <p:spPr>
                <a:xfrm rot="1332242">
                  <a:off x="6026825" y="3070523"/>
                  <a:ext cx="1881721" cy="1300783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</p:grpSp>
      </p:grp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D36FD34A-B306-CCEA-2960-C3D26B4B49D6}"/>
              </a:ext>
            </a:extLst>
          </p:cNvPr>
          <p:cNvSpPr txBox="1"/>
          <p:nvPr/>
        </p:nvSpPr>
        <p:spPr>
          <a:xfrm>
            <a:off x="3965609" y="144551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8CD87029-1DD3-C359-67BA-0068B49B1C03}"/>
              </a:ext>
            </a:extLst>
          </p:cNvPr>
          <p:cNvSpPr txBox="1"/>
          <p:nvPr/>
        </p:nvSpPr>
        <p:spPr>
          <a:xfrm>
            <a:off x="3946210" y="362356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ABCAF446-4D34-1585-02B3-3B6F56962BB9}"/>
              </a:ext>
            </a:extLst>
          </p:cNvPr>
          <p:cNvSpPr txBox="1"/>
          <p:nvPr/>
        </p:nvSpPr>
        <p:spPr>
          <a:xfrm>
            <a:off x="6332478" y="3635464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3328B38B-882A-483A-C664-37846A93D800}"/>
              </a:ext>
            </a:extLst>
          </p:cNvPr>
          <p:cNvSpPr txBox="1"/>
          <p:nvPr/>
        </p:nvSpPr>
        <p:spPr>
          <a:xfrm>
            <a:off x="6277880" y="1411193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2D598C86-D8A2-01C4-2275-F6FB29888E19}"/>
              </a:ext>
            </a:extLst>
          </p:cNvPr>
          <p:cNvSpPr txBox="1"/>
          <p:nvPr/>
        </p:nvSpPr>
        <p:spPr>
          <a:xfrm>
            <a:off x="3978971" y="5000813"/>
            <a:ext cx="421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29FAEAF6-B16A-F67B-3735-0343FDF53F70}"/>
              </a:ext>
            </a:extLst>
          </p:cNvPr>
          <p:cNvSpPr txBox="1"/>
          <p:nvPr/>
        </p:nvSpPr>
        <p:spPr>
          <a:xfrm>
            <a:off x="5307736" y="500626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FBB6C04E-DC22-1D02-514D-42ADA81715C0}"/>
              </a:ext>
            </a:extLst>
          </p:cNvPr>
          <p:cNvSpPr txBox="1"/>
          <p:nvPr/>
        </p:nvSpPr>
        <p:spPr>
          <a:xfrm>
            <a:off x="5207685" y="3476141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G</a:t>
            </a:r>
            <a:endParaRPr lang="zh-TW" altLang="en-US" b="1" i="1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1005DFB5-D64B-7787-23E0-294862B7DBA4}"/>
              </a:ext>
            </a:extLst>
          </p:cNvPr>
          <p:cNvSpPr txBox="1"/>
          <p:nvPr/>
        </p:nvSpPr>
        <p:spPr>
          <a:xfrm>
            <a:off x="8504622" y="4911730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H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71FE0940-0AAD-07BD-A115-E74432E955C8}"/>
              </a:ext>
            </a:extLst>
          </p:cNvPr>
          <p:cNvSpPr txBox="1"/>
          <p:nvPr/>
        </p:nvSpPr>
        <p:spPr>
          <a:xfrm>
            <a:off x="9384868" y="2732143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I</a:t>
            </a:r>
            <a:endParaRPr lang="zh-TW" altLang="en-US" b="1" i="1" dirty="0"/>
          </a:p>
        </p:txBody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2C65DC08-8396-1456-020A-F210365D2577}"/>
              </a:ext>
            </a:extLst>
          </p:cNvPr>
          <p:cNvSpPr/>
          <p:nvPr/>
        </p:nvSpPr>
        <p:spPr>
          <a:xfrm>
            <a:off x="4254500" y="1720850"/>
            <a:ext cx="2101850" cy="2095500"/>
          </a:xfrm>
          <a:custGeom>
            <a:avLst/>
            <a:gdLst>
              <a:gd name="connsiteX0" fmla="*/ 0 w 2101850"/>
              <a:gd name="connsiteY0" fmla="*/ 6350 h 2095500"/>
              <a:gd name="connsiteX1" fmla="*/ 6350 w 2101850"/>
              <a:gd name="connsiteY1" fmla="*/ 2095500 h 2095500"/>
              <a:gd name="connsiteX2" fmla="*/ 2101850 w 2101850"/>
              <a:gd name="connsiteY2" fmla="*/ 2095500 h 2095500"/>
              <a:gd name="connsiteX3" fmla="*/ 2089150 w 2101850"/>
              <a:gd name="connsiteY3" fmla="*/ 0 h 2095500"/>
              <a:gd name="connsiteX4" fmla="*/ 0 w 2101850"/>
              <a:gd name="connsiteY4" fmla="*/ 6350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1850" h="2095500">
                <a:moveTo>
                  <a:pt x="0" y="6350"/>
                </a:moveTo>
                <a:cubicBezTo>
                  <a:pt x="2117" y="702733"/>
                  <a:pt x="4233" y="1399117"/>
                  <a:pt x="6350" y="2095500"/>
                </a:cubicBezTo>
                <a:lnTo>
                  <a:pt x="2101850" y="2095500"/>
                </a:lnTo>
                <a:cubicBezTo>
                  <a:pt x="2097617" y="1397000"/>
                  <a:pt x="2093383" y="698500"/>
                  <a:pt x="2089150" y="0"/>
                </a:cubicBezTo>
                <a:lnTo>
                  <a:pt x="0" y="6350"/>
                </a:lnTo>
                <a:close/>
              </a:path>
            </a:pathLst>
          </a:custGeom>
          <a:noFill/>
          <a:ln w="3810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93D29972-3068-022A-C02E-AA34B569CC97}"/>
              </a:ext>
            </a:extLst>
          </p:cNvPr>
          <p:cNvSpPr/>
          <p:nvPr/>
        </p:nvSpPr>
        <p:spPr>
          <a:xfrm>
            <a:off x="4259340" y="3816350"/>
            <a:ext cx="1246110" cy="1250950"/>
          </a:xfrm>
          <a:custGeom>
            <a:avLst/>
            <a:gdLst>
              <a:gd name="connsiteX0" fmla="*/ 0 w 1250950"/>
              <a:gd name="connsiteY0" fmla="*/ 6350 h 1250950"/>
              <a:gd name="connsiteX1" fmla="*/ 0 w 1250950"/>
              <a:gd name="connsiteY1" fmla="*/ 1250950 h 1250950"/>
              <a:gd name="connsiteX2" fmla="*/ 1244600 w 1250950"/>
              <a:gd name="connsiteY2" fmla="*/ 1250950 h 1250950"/>
              <a:gd name="connsiteX3" fmla="*/ 1250950 w 1250950"/>
              <a:gd name="connsiteY3" fmla="*/ 0 h 1250950"/>
              <a:gd name="connsiteX4" fmla="*/ 0 w 1250950"/>
              <a:gd name="connsiteY4" fmla="*/ 6350 h 125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0950" h="1250950">
                <a:moveTo>
                  <a:pt x="0" y="6350"/>
                </a:moveTo>
                <a:lnTo>
                  <a:pt x="0" y="1250950"/>
                </a:lnTo>
                <a:lnTo>
                  <a:pt x="1244600" y="1250950"/>
                </a:lnTo>
                <a:cubicBezTo>
                  <a:pt x="1246717" y="833967"/>
                  <a:pt x="1248833" y="416983"/>
                  <a:pt x="1250950" y="0"/>
                </a:cubicBezTo>
                <a:lnTo>
                  <a:pt x="0" y="6350"/>
                </a:lnTo>
                <a:close/>
              </a:path>
            </a:pathLst>
          </a:custGeom>
          <a:noFill/>
          <a:ln w="3810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手繪多邊形: 圖案 19">
            <a:extLst>
              <a:ext uri="{FF2B5EF4-FFF2-40B4-BE49-F238E27FC236}">
                <a16:creationId xmlns:a16="http://schemas.microsoft.com/office/drawing/2014/main" id="{98C1B8FA-090D-01F7-1B0B-8DD09C9C94C1}"/>
              </a:ext>
            </a:extLst>
          </p:cNvPr>
          <p:cNvSpPr/>
          <p:nvPr/>
        </p:nvSpPr>
        <p:spPr>
          <a:xfrm>
            <a:off x="5505450" y="1720850"/>
            <a:ext cx="3892550" cy="3340100"/>
          </a:xfrm>
          <a:custGeom>
            <a:avLst/>
            <a:gdLst>
              <a:gd name="connsiteX0" fmla="*/ 0 w 3892550"/>
              <a:gd name="connsiteY0" fmla="*/ 2101850 h 3340100"/>
              <a:gd name="connsiteX1" fmla="*/ 863600 w 3892550"/>
              <a:gd name="connsiteY1" fmla="*/ 0 h 3340100"/>
              <a:gd name="connsiteX2" fmla="*/ 3892550 w 3892550"/>
              <a:gd name="connsiteY2" fmla="*/ 1250950 h 3340100"/>
              <a:gd name="connsiteX3" fmla="*/ 3028950 w 3892550"/>
              <a:gd name="connsiteY3" fmla="*/ 3340100 h 3340100"/>
              <a:gd name="connsiteX4" fmla="*/ 0 w 3892550"/>
              <a:gd name="connsiteY4" fmla="*/ 2101850 h 334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92550" h="3340100">
                <a:moveTo>
                  <a:pt x="0" y="2101850"/>
                </a:moveTo>
                <a:lnTo>
                  <a:pt x="863600" y="0"/>
                </a:lnTo>
                <a:lnTo>
                  <a:pt x="3892550" y="1250950"/>
                </a:lnTo>
                <a:lnTo>
                  <a:pt x="3028950" y="3340100"/>
                </a:lnTo>
                <a:lnTo>
                  <a:pt x="0" y="2101850"/>
                </a:lnTo>
                <a:close/>
              </a:path>
            </a:pathLst>
          </a:custGeom>
          <a:noFill/>
          <a:ln w="38100">
            <a:solidFill>
              <a:srgbClr val="3399FF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6" name="筆跡 25">
                <a:extLst>
                  <a:ext uri="{FF2B5EF4-FFF2-40B4-BE49-F238E27FC236}">
                    <a16:creationId xmlns:a16="http://schemas.microsoft.com/office/drawing/2014/main" id="{F47C015C-6FEE-CA1C-8624-5ED2A002C43C}"/>
                  </a:ext>
                </a:extLst>
              </p14:cNvPr>
              <p14:cNvContentPartPr/>
              <p14:nvPr/>
            </p14:nvContentPartPr>
            <p14:xfrm>
              <a:off x="1291320" y="1226880"/>
              <a:ext cx="7191720" cy="4071960"/>
            </p14:xfrm>
          </p:contentPart>
        </mc:Choice>
        <mc:Fallback>
          <p:pic>
            <p:nvPicPr>
              <p:cNvPr id="26" name="筆跡 25">
                <a:extLst>
                  <a:ext uri="{FF2B5EF4-FFF2-40B4-BE49-F238E27FC236}">
                    <a16:creationId xmlns:a16="http://schemas.microsoft.com/office/drawing/2014/main" id="{F47C015C-6FEE-CA1C-8624-5ED2A002C43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281960" y="1217520"/>
                <a:ext cx="7210440" cy="409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7" name="筆跡 26">
                <a:extLst>
                  <a:ext uri="{FF2B5EF4-FFF2-40B4-BE49-F238E27FC236}">
                    <a16:creationId xmlns:a16="http://schemas.microsoft.com/office/drawing/2014/main" id="{CCB5A2F3-33A1-D7BA-78D8-B784C5980852}"/>
                  </a:ext>
                </a:extLst>
              </p14:cNvPr>
              <p14:cNvContentPartPr/>
              <p14:nvPr/>
            </p14:nvContentPartPr>
            <p14:xfrm>
              <a:off x="5493600" y="3217320"/>
              <a:ext cx="6108840" cy="1860120"/>
            </p14:xfrm>
          </p:contentPart>
        </mc:Choice>
        <mc:Fallback>
          <p:pic>
            <p:nvPicPr>
              <p:cNvPr id="27" name="筆跡 26">
                <a:extLst>
                  <a:ext uri="{FF2B5EF4-FFF2-40B4-BE49-F238E27FC236}">
                    <a16:creationId xmlns:a16="http://schemas.microsoft.com/office/drawing/2014/main" id="{CCB5A2F3-33A1-D7BA-78D8-B784C598085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484240" y="3207960"/>
                <a:ext cx="6127560" cy="1878840"/>
              </a:xfrm>
              <a:prstGeom prst="rect">
                <a:avLst/>
              </a:prstGeom>
            </p:spPr>
          </p:pic>
        </mc:Fallback>
      </mc:AlternateContent>
      <p:sp>
        <p:nvSpPr>
          <p:cNvPr id="32" name="矩形: 圓角 31">
            <a:extLst>
              <a:ext uri="{FF2B5EF4-FFF2-40B4-BE49-F238E27FC236}">
                <a16:creationId xmlns:a16="http://schemas.microsoft.com/office/drawing/2014/main" id="{42D75FD0-BE5B-7B05-B464-DA53EE52D429}"/>
              </a:ext>
            </a:extLst>
          </p:cNvPr>
          <p:cNvSpPr/>
          <p:nvPr/>
        </p:nvSpPr>
        <p:spPr>
          <a:xfrm>
            <a:off x="9507416" y="4077058"/>
            <a:ext cx="2488693" cy="516257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相似形對應邊成比例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35" name="筆跡 34">
                <a:extLst>
                  <a:ext uri="{FF2B5EF4-FFF2-40B4-BE49-F238E27FC236}">
                    <a16:creationId xmlns:a16="http://schemas.microsoft.com/office/drawing/2014/main" id="{DF8D41AD-3A3F-E904-6F08-7B292621D06D}"/>
                  </a:ext>
                </a:extLst>
              </p14:cNvPr>
              <p14:cNvContentPartPr/>
              <p14:nvPr/>
            </p14:nvContentPartPr>
            <p14:xfrm>
              <a:off x="2994120" y="1830960"/>
              <a:ext cx="9068040" cy="3422160"/>
            </p14:xfrm>
          </p:contentPart>
        </mc:Choice>
        <mc:Fallback>
          <p:pic>
            <p:nvPicPr>
              <p:cNvPr id="35" name="筆跡 34">
                <a:extLst>
                  <a:ext uri="{FF2B5EF4-FFF2-40B4-BE49-F238E27FC236}">
                    <a16:creationId xmlns:a16="http://schemas.microsoft.com/office/drawing/2014/main" id="{DF8D41AD-3A3F-E904-6F08-7B292621D06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984760" y="1821600"/>
                <a:ext cx="9086760" cy="344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36" name="筆跡 35">
                <a:extLst>
                  <a:ext uri="{FF2B5EF4-FFF2-40B4-BE49-F238E27FC236}">
                    <a16:creationId xmlns:a16="http://schemas.microsoft.com/office/drawing/2014/main" id="{A9167CAF-B645-5C7D-F0BE-6F5B6F2DBA5D}"/>
                  </a:ext>
                </a:extLst>
              </p14:cNvPr>
              <p14:cNvContentPartPr/>
              <p14:nvPr/>
            </p14:nvContentPartPr>
            <p14:xfrm>
              <a:off x="5351760" y="3678120"/>
              <a:ext cx="4238280" cy="1533600"/>
            </p14:xfrm>
          </p:contentPart>
        </mc:Choice>
        <mc:Fallback>
          <p:pic>
            <p:nvPicPr>
              <p:cNvPr id="36" name="筆跡 35">
                <a:extLst>
                  <a:ext uri="{FF2B5EF4-FFF2-40B4-BE49-F238E27FC236}">
                    <a16:creationId xmlns:a16="http://schemas.microsoft.com/office/drawing/2014/main" id="{A9167CAF-B645-5C7D-F0BE-6F5B6F2DBA5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342400" y="3668760"/>
                <a:ext cx="4257000" cy="1552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59893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3" grpId="0" animBg="1"/>
      <p:bldP spid="18" grpId="0" animBg="1"/>
      <p:bldP spid="20" grpId="0" animBg="1"/>
      <p:bldP spid="3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23680</TotalTime>
  <Words>549</Words>
  <Application>Microsoft Office PowerPoint</Application>
  <PresentationFormat>寬螢幕</PresentationFormat>
  <Paragraphs>59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正方形、矩形形成的相似三角形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1132</cp:revision>
  <dcterms:created xsi:type="dcterms:W3CDTF">2015-07-26T15:18:38Z</dcterms:created>
  <dcterms:modified xsi:type="dcterms:W3CDTF">2024-08-28T16:34:54Z</dcterms:modified>
</cp:coreProperties>
</file>