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3300"/>
    <a:srgbClr val="FF00FF"/>
    <a:srgbClr val="FF6000"/>
    <a:srgbClr val="FFCCFF"/>
    <a:srgbClr val="FFCA21"/>
    <a:srgbClr val="F5F5F5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BAB1E-8455-4348-AE62-9CFB8216C28C}" v="28" dt="2024-03-25T05:17:42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0296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730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87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2T16:22:11.4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8613 8514 648 0,'-6'3'0'0,"5"1"118"0,-1-3-115 15,0 2 325-15,2-2-281 0,0-1 24 16,0 1 10-16,0-1 4 0,0 0-21 15,0 0-25-15,0 0-1 0,0 0-6 16,0 0-1-16,0 0-6 16,0 0-10-16,0 0-5 0,0 0 0 15,0 0-6-15,0 0 2 0,2 2 9 16,0-2-8-16,-2 0-3 0,0 2 5 16,0-2-6-16,0 0-2 15,0 1 9-15,0-1-8 0,0 0-4 16,0 0 4-16,0 0-3 0,0 0-72 15,0 0-45-15,1 5-71 0,-1-3-238 16,0 3-471-16</inkml:trace>
  <inkml:trace contextRef="#ctx0" brushRef="#br0" timeOffset="703.35">11615 12494 975 0,'0'0'0'0,"0"0"189"16,0 0-75-16,0 0-45 0,0 0-37 15,0 0-2-15,0 0 14 0,0 0-10 16,3-4-11-16,-3 4 11 0,0 0-2 15,0 0 6-15,0 0 1 16,0 0-6-16,0 0 2 0,0 0-5 16,0 0-16-16,0 0-7 0,0-1 2 15,0 1-8-15,0-2-2 0,0 0 2 16,0-1 0-16,-3 0-25 0,1 1-23 16,2-4-37-16,-2 2-103 15,2-1-25-15,0 4-186 0</inkml:trace>
  <inkml:trace contextRef="#ctx0" brushRef="#br0" timeOffset="5347.54">8126 15007 454 0,'0'1'0'0,"0"-1"431"16,0 0-321-16,0 0-16 15,0 0-26-15,0 0-17 0,0 0-26 16,0 0-17-16,0 0 5 0,0 0-2 16,0 0-3-16,0 0 7 0,0 0 3 15,0 0 9-15,0 0 3 16,0 0-2-16,0 0-8 0,0 0 3 16,0 0-8-16,0 1-8 0,0-1-1 15,0 0-10-15,0 3-23 0,0 3-52 16,0 2-108-16,-3-1-171 0</inkml:trace>
  <inkml:trace contextRef="#ctx0" brushRef="#br0" timeOffset="6221.87">5671 12659 358 0,'0'0'0'16,"0"0"0"-16,0 0 303 0,0 0-237 16,0 0-6-16,0 0 11 0,0 0-9 15,0 0-25-15,0 0-4 0,0 5 13 16,0-5-1-16,0 0 4 16,0 0 0-16,0 0-2 0,0 0 11 15,0 0-6-15,0 0-11 0,0 0 4 16,0 0-11-16,0 0-5 0,0 0 2 15,0 0-12-15,0 0-1 16,0 0 4-16,0 1-13 0,0-1-1 16,0 1 2-16,0-1-14 0,0 0 6 15,0 0 4-15,0 0-12 0,0 0-8 16,0 0-35-16,0 0-63 0,0 1-78 16,0 1-130-16,0 1-524 15</inkml:trace>
  <inkml:trace contextRef="#ctx0" brushRef="#br0" timeOffset="7720.64">30444 3601 142 0,'0'0'0'0,"0"0"133"0,0 0-159 15,0 0 44-15,0 0-6 0,0 0-8 16,0 0-3-16,0 0 0 0,16-17-2 16,-10 15-58-16,-3 0-37 0</inkml:trace>
  <inkml:trace contextRef="#ctx0" brushRef="#br0" timeOffset="14374.56">8630 12079 638 0,'0'0'0'0,"0"0"376"16,0 0-250-16,0 0-17 16,0 0-30-16,0 0-22 0,0 0-11 15,0 0 0-15,-5 0 8 0,5 0-5 16,0 0-4-16,0-2 12 0,0 2-5 16,0 0-5-16,2 0-2 0,-2 0-8 15,0 1-8-15,0-1-3 16,0 0 1-16,0 1-11 0,0-1-4 15,0 0 3-15,0 0-6 0,0 0-2 16,0 0 3-16,0 0-7 0,0 0-1 16,0 0 7-16,0 0-7 0,0 0-3 15,0 0 2-15,0 0 4 0,0 0-6 16,0 0 2-16,0 0 0 16,0 0-1-16,0 0 0 0,0 0 0 15,0 0-35-15,3 0-24 0,-3 1-92 16,2 2-248-16,-2-2-294 0</inkml:trace>
  <inkml:trace contextRef="#ctx0" brushRef="#br0" timeOffset="16891.64">8889 4806 765 0,'0'0'0'0,"0"0"231"0,0 0-65 16,0 0-54-16,0 0-32 0,0 0-15 15,0 0-19-15,0 0 0 0,0 0 9 16,3-1 10-16,10 6 28 0,3-2-32 16,-2 5-16-16,0 1-7 15,0 1 5-15,4-1-16 0,-1 0-3 16,3-1 5-16,1 0-15 0,0-5-2 15,4 0 11-15,7-3-16 0,-7-6-7 16,10-4 0-16,-1-2 0 0,-3-1 0 16,1 1 0-16,-3-1 0 0,-1 9 0 15,-3-1 0-15,3 4 0 16,-7 1 0-16,2 2 0 0,0 5 0 16,0 2 0-16,4-1 0 0,-2-3 0 15,1 2 0-15,2-1 0 0,-3-1 0 16,5 1 0-16,-5-1 0 0,-4 1 0 15,2 0 0-15,2 0 0 0,0-2 0 16,-2-1 0-16,0 0 0 16,0-2 0-16,-2-1 0 0,-3 0 0 15,-1 0 0-15,-3-5 0 0,2 1 0 16,0-1 0-16,-3 0 0 0,4 1 0 16,-1 0 0-16,2 2 0 15,0 2 0-15,1 0 0 0,1-1 0 16,-1 1 0-16,-1 0 0 0,1 0 0 15,1 0 0-15,-3 0 0 0,3 0 0 16,-1 0 0-16,1-3 0 0,-1 0 0 16,-1 1 0-16,1-1 0 0,1 1 0 15,-4 0 0-15,3 0 0 16,1 1 0-16,-3-4 0 0,4 0 0 16,4 1 0-16,0 0 0 0,7-3 0 15,0 1 0-15,3 3 0 0,2-2 0 16,-1 2 0-16,4-1 0 0,1 2 0 15,0-2 0-15,-1 0 0 16,-1-3 0-16,0 0-144 0,0-4-59 16,-5-1-182-16,-2-4-844 0</inkml:trace>
  <inkml:trace contextRef="#ctx0" brushRef="#br0" timeOffset="18471.55">6724 13204 606 0,'0'0'0'0,"0"0"-111"15,0 0 542-15,0 0-312 0,0 0-35 16,0 0 50-16,0 0 9 16,0 0-43-16,-13 0-40 0,13 1-7 15,0-1-13-15,7 2-1 0,9 0 35 16,0 0 1-16,7-1-44 0,2-1-6 16,0 0-9-16,3 0-13 0,-7-3 9 15,-1 2-10-15,-3 1-4 16,-4-1 3-16,-4 1-5 0,-2 0-39 15,-6-2 12-15,3 1-31 0,-4 1-31 16,0 0 25-16,0 0-1 0,-9 0-13 16,2 3-18-16,-7-1 7 0,3 1 19 15,1 4 33-15,1-4-13 0,0 2 17 16,5-2 38-16,-3 0 0 16,6 1 1-16,1-3 24 0,0 0 8 15,0-1-1-15,0 0 1 0,0 1-4 16,0 4-4-16,0 3-5 0,0 3 3 15,0 5 2-15,3 6 4 0,2 2-10 16,-3 6-7-16,3-1 14 16,-1 0-14-16,0-3-13 0,1 0 0 15,-5-5 9-15,2-2-10 0,1-3 2 16,-3-6 1-16,2-2-20 0,0-3-18 16,-1-5-24-16,-1 0-73 15,2-4-12-15,-2-8-75 0,0-2-22 0,0-8-175 16,0 1 264-16</inkml:trace>
  <inkml:trace contextRef="#ctx0" brushRef="#br0" timeOffset="18596.77">6895 13405 722 0,'0'0'0'0,"0"0"348"0,0 0-217 0,0 0 7 16,0 0-39-16,67-9-43 0,-47 5-32 16,-1-1-20-16,-3 3 3 0,-5-1-14 15,-2 1-73-15,0 2-17 0,-8 0-65 16,-1 0-155-16,0 4-111 0</inkml:trace>
  <inkml:trace contextRef="#ctx0" brushRef="#br0" timeOffset="18843.48">6715 13350 664 0,'0'0'0'0,"0"0"234"0,0 0-131 16,-7 65 6-16,8-40-47 0,5-3-42 16,-1 0-9-16,0 1-6 0,-1-3-4 15,1-5 5-15,-5 0-5 16,2-6-2-16,-2-2-42 0,0-1-7 16,0-3-51-16,0-3-2 0,0 0-34 15,0-3-61-15,-5-1-127 0</inkml:trace>
  <inkml:trace contextRef="#ctx0" brushRef="#br0" timeOffset="19141.84">6711 13565 248 0,'0'0'0'0,"0"0"276"16,0 0-154-16,0 0 10 15,0 0-13-15,0 0 10 0,0 0-39 16,0 0-40-16,0 0 0 0,-14-1-9 16,14 1-6-16,0 0-6 0,0 0-1 15,0 0 0-15,0 0 4 0,0 0 8 16,0 0-4-16,0 0-4 15,0 0-1-15,2 0-4 0,3 0 9 16,0 0-5-16,2 0-12 0,1 0-8 16,2 0 3-16,4 0-7 0,8 0-2 15,4 0 5-15,6 0-5 16,2 0-7-16,-3-1 4 0,5-1 2 16,-3 1-5-16,-3 0 2 0,2 1 4 15,-9 0-7-15,-3 0-3 0,-3 0-11 16,-4 0-25-16,-4 0-20 0,-2 0-46 15,-2 0-91-15,-5-5-124 16,0-1-293-16</inkml:trace>
  <inkml:trace contextRef="#ctx0" brushRef="#br0" timeOffset="20427.34">5913 13255 455 0,'0'0'0'0,"0"0"-6"16,0 0-65-16,0 0 9 15,0 0-112-15</inkml:trace>
  <inkml:trace contextRef="#ctx0" brushRef="#br0" timeOffset="20831.25">6844 12278 462 0,'0'0'0'0,"0"0"-102"16,0 0 105-16,0 0 126 0,0 0-74 16,0 0-51-16,0 0 25 0,0 0 3 15,0 0-11-15,2 8-8 0,3-8-17 16,-3 0-19-16,3 7-58 16,-3-4-235-16</inkml:trace>
  <inkml:trace contextRef="#ctx0" brushRef="#br0" timeOffset="27393.05">12333 13883 266 0,'0'0'0'0,"0"0"36"15,0 0-56-15,0 0-21 0,0 0 48 16,0 0-2-16,0 0 113 0,0 0 1 15,-2-50-31-15,2 50 19 0,0 0 34 16,0 0-24-16,0 0 5 0,0 0 2 16,0 0-24-16,-2 0-11 0,2 0 14 15,0 0-29-15,0 0-21 0,0 0-16 16,0 1-22-16,0-1-9 16,0 2 3-16,0-1-5 0,0 0-3 15,0 4 12-15,2 3-6 0,-2 6 11 16,2 7 34-16,0 9-30 0,-2 8-14 15,0 8 7-15,0 11-12 16,-8-1-6-16,-4-1-29 0,-2-3-55 16,2-12-120-16,-4-11-235 0</inkml:trace>
  <inkml:trace contextRef="#ctx0" brushRef="#br0" timeOffset="28176.78">10926 12339 551 0,'0'0'0'0,"0"0"0"0,0 0 80 0,0 0 208 0,0 0-211 0,0 0 15 16,0 0-15-16,0 0-23 0,-5 8-31 15,5-8-12-15,0 0-4 0,0 0 11 16,0 0-10-16,0 0 6 0,0 0 27 16,0 0 0-16,0 0 2 0,0 0 13 15,0 0-5-15,0 0-4 0,0 0 7 16,0 0-20-16,0 0-8 0,0 0 12 16,0 0-15-16,0 0-5 15,0-1 8-15,0 1-10 0,0 0-8 16,0 0 4-16,0 0-7 0,2 4-7 15,7 1 4-15,1 2 15 0,10 4 12 16,8 4-4-16,0 2-18 16,10-1-8-16,4-2 2 0,9-2-1 15,6-1-38-15,1-2-70 0,-3 4-89 16,-7 1-132-16,-13 3-611 0</inkml:trace>
  <inkml:trace contextRef="#ctx0" brushRef="#br0" timeOffset="28724.55">12048 13091 900 0,'0'0'0'0,"0"0"340"0,0 0-195 0,0 0-22 16,0 0-18-16,0 0-61 0,0 0-25 15,0 0-6-15,0 0-7 16,25 0 8-16,-1 0 52 0,12-1-22 16,5-2-26-16,1-1 2 0,0 0-10 15,-3 3-9-15,-3 0 6 0,-4 1-12 16,-8-1-26-16,-4 1-12 0,-6 0-19 16,-5 0-38-16,-2 0-82 0,-4 0-25 15,-3 0-142-15,-3 0-483 16</inkml:trace>
  <inkml:trace contextRef="#ctx0" brushRef="#br0" timeOffset="29070.53">12281 13160 1167 0,'0'0'0'16,"0"0"142"-16,0 0-60 0,0 0-17 15,-31 60-7-15,22-45-34 0,-2 3-16 16,-3-3 17-16,2 2 4 16,1-1-1-16,-1-5 2 0,3 0-9 15,-2-4-12-15,8-4 0 0,3 1 1 16,-2-4-5-16,2 1-2 0,0-1-3 16,0 0 0-16,2 0-10 15,5 0-2-15,7 0 8 0,2 0 8 0,9 0 11 16,-4-4-15-16,7-1 0 15,0 1 5-15,-5-5-5 0,4 3 0 16,-6 1 8-16,-7 1-12 0,-5 0-42 16,-5 0 9-16,-3 2-17 0,1 1-34 15,3 0-14-15,-5-1-13 0,0 2-51 16,-5-2 12-16,-2-1-149 16</inkml:trace>
  <inkml:trace contextRef="#ctx0" brushRef="#br0" timeOffset="29286.56">12271 13130 553 0,'0'0'0'0,"0"0"368"0,0 0-280 16,0 0 11-16,0 0-28 0,0 0 21 16,0 0-27-16,23 74-7 15,-9-44 5-15,-3 4-26 0,-1-2 0 0,-1 1-8 16,3-4-17-16,-6 1-5 15,3-8-5-15,-6-7-4 0,-1-5-56 16,0-6-19-16,-2-2-33 0,0-6-98 16,0-11-137-16</inkml:trace>
  <inkml:trace contextRef="#ctx0" brushRef="#br0" timeOffset="29735.56">12103 12477 1122 0,'0'0'0'0,"0"0"228"0,0 0-96 16,0 0-54-16,0 0-33 0,-20 65-15 15,22-48-10-15,7 0-5 16,0 1-6-16,3 2-2 0,6-2-7 16,0-2 0-16,1-3 0 0,2 0-1 15,-5-2 2-15,0-2 1 0,0 0-4 16,-5-3 1-16,-3-1 2 0,-6-2 1 15,0 0 0-15,-2-2 5 0,0 0-5 16,0 0 1-16,0 2 9 16,0 0-4-16,-2 2 7 0,-5 2-4 15,-3 2-6-15,1-2-3 0,-5 3 5 16,-2 0-8-16,1-2-7 0,-2 1 4 16,-1 0-8-16,0-1-24 15,2-2 4-15,1 0-9 0,4-6-57 16,0 0-35-16,4-2-67 0,0-8-205 15,5-4-231-15,2-3 525 0</inkml:trace>
  <inkml:trace contextRef="#ctx0" brushRef="#br0" timeOffset="29988.3">12085 12464 1028 0,'0'0'0'0,"0"0"449"0,0 0-294 0,0 0-22 16,0 0-42-16,0 0-65 15,0 0-18-15,0 0-3 0,0 0 9 16,58-14-8-16,-24 8-6 0,1 4 0 16,-1-1-73-16,0-1-57 15,-1 3-57-15,-10 1-84 0,-5 0-275 16</inkml:trace>
  <inkml:trace contextRef="#ctx0" brushRef="#br0" timeOffset="32464.65">7859 7949 593 0,'0'0'0'0,"0"0"0"16,0 0 119-16,0 0 73 0,0 0-110 15,0 0 7-15,0 0 11 0,0 0-19 16,0 0-19-16,-2-4 2 0,2 4-1 15,0 0-2-15,0 0-8 0,0 1-14 16,0 3-7-16,0 7-8 16,4 8-13-16,5 9 37 0,0 8-6 15,-4 6-28-15,-1 4-14 0,-4 4 0 16,0 4 0-16,0 2-99 0,-8-4-59 16,-2-6-141-16,-1-11-577 0</inkml:trace>
  <inkml:trace contextRef="#ctx0" brushRef="#br0" timeOffset="33152.91">5963 5786 178 0,'0'0'0'0,"0"0"845"0,0 0-731 16,0 0-18-16,0 0-44 16,0 0-28-16,0 0 31 0,0 0 49 15,0 0-29-15,83 14-10 0,-51-10-14 16,5-1-12-16,2 6-16 0,2 0-15 15,1 5-8-15,-1 1 0 0,-1 3-74 16,-6 5-91-16,-4 2-44 16,-7-2-203-16</inkml:trace>
  <inkml:trace contextRef="#ctx0" brushRef="#br0" timeOffset="33569.15">7037 6678 955 0,'0'0'0'0,"0"0"270"0,0 0-199 0,0 0 70 15,0 0-28-15,88-18-62 0,-49 7-20 16,3-2-3-16,3-2-16 0,1 3-12 16,-7-1 0-16,-2 2 4 0,-7 7-74 15,-7 4-13-15,-5 0-62 16,-8 0-95-16,-1 1-114 0,-9 0-351 16</inkml:trace>
  <inkml:trace contextRef="#ctx0" brushRef="#br0" timeOffset="33959.04">7222 6809 1292 0,'0'0'0'0,"0"0"128"16,0 0-45-16,0 0-41 15,0 0-24-15,0 0 0 0,0 0-14 16,68 12 1-16,-60-6-3 0,1 0-4 15,-5 2 4-15,1 4-3 0,-5 3 0 16,-2 3 2-16,-6 2 18 0,-1-3-13 16,-4 0 2-16,6-8-4 0,-2-2-3 15,8-3 21-15,1-4-9 16,0 1-13-16,0-1 0 0,0 0-16 16,3 0-19-16,4-3 16 0,4-3 24 15,1 1-6-15,2 2 2 0,-3 2 2 16,1-1-9-16,1 2 6 0,1 0 0 15,-3 5-4-15,-6 7 6 0,-2 0 14 16,-3 7 0-16,0 3 5 16,-7 0-9-16,-5 2-4 0,-2-4 1 15,0-2-4-15,-6-2-10 0,1-3-31 16,-6-8-29-16,2-5-75 0,2-9-20 16,-1-11-160-16,5-10-525 0</inkml:trace>
  <inkml:trace contextRef="#ctx0" brushRef="#br0" timeOffset="34330.9">7049 6058 1336 0,'0'0'0'0,"0"0"273"0,0 0-184 15,0 0-51-15,0 0-34 0,0 0-3 16,0 0 0-16,0 0-2 0,62 51 2 16,-43-42 5-16,1-2-8 0,-2 2 1 15,-6-4 4-15,-1 1-2 16,-8-1 2-16,2-1 0 0,-5 2-1 15,0 2 7-15,0 3 17 0,0 6 13 16,-8 2-10-16,-3 2-14 0,0 0-5 16,-3-3-4-16,4-1-2 0,-1-6-7 15,0 1 6-15,2-2-6 0,2-6-36 16,-1 3-3-16,-3-5-34 16,0-2-78-16,-1-7-29 0,-4-8-48 15,4-1-231-15,-1 1-209 0</inkml:trace>
  <inkml:trace contextRef="#ctx0" brushRef="#br0" timeOffset="34520.75">6998 6048 1445 0,'0'0'0'0,"0"0"223"15,0 0-68-15,86 0-71 16,-45-2-53-16,5-1-15 0,2-4-10 15,0 0-2-15,-4 0 0 0,-7 0-8 16,-7 3-84-16,-10 2-7 0,-5 2-113 16,-9 7-64-16,-6 5-189 0</inkml:trace>
  <inkml:trace contextRef="#ctx0" brushRef="#br0" timeOffset="37618.74">24711 4822 460 0,'0'0'0'0,"0"0"854"15,0 0-706-15,0 2-4 0,0-1-8 16,0 1-56-16,0-2-33 0,0 1-25 16,0 1-11-16,2 0-6 0,7 7-6 15,5 2 2-15,6-2 60 16,4 0-48-16,3-2 1 0,5-2 12 16,7-5 0-16,0 0-26 0,-2-2 0 15,2-7 0-15,-6 5 0 0,1 0 0 16,-2-1 0-16,3 2 0 0,-8 0 0 15,5 3 0-15,-8 0 0 16,-1 0 0-16,-1 0 0 0,-3 1 0 16,0 1 0-16,1 1 0 0,-1-1 0 15,3 1 0-15,-1-2 0 0,2 2 0 16,-2 0 0-16,-3 2 0 0,3 1 0 16,-2-2 0-16,1 2 0 0,-1 1 0 15,1-2 0-15,-1 1 0 16,1-1 0-16,-1-2 0 0,1 0 0 15,-1-1 0-15,1-1 0 0,-1 0 0 16,0-1 0-16,3 0 0 0,4-1 0 16,1-4 0-16,-3 1 0 0,5-4 0 15,-4 2 0-15,-2 0 0 16,0 1 0-16,-4 1 0 0,0 1 0 16,4 3 0-16,0 0 0 0,6 0 0 15,4 2 0-15,-1 2 0 0,7 0 0 16,5-4-128-16,6-7-61 0,6-14-282 15</inkml:trace>
  <inkml:trace contextRef="#ctx0" brushRef="#br0" timeOffset="39063.35">5855 12291 209 0,'0'0'0'0,"0"0"254"15,0 0-178-15,0 0 17 16,0 0 29-16,0 0-244 0,0 0 244 16,0 0 152-16,0 0-225 0,5 9-6 15,-5-8 44-15,0-1 4 0,0 0-33 16,0 0-18-16,0 0 8 0,0 0 5 15,0 0-3-15,0 0-11 0,0 0 4 16,0 0 1-16,0 0-12 16,0 0-2-16,0 0-13 0,0 0-9 15,0 0 4-15,0 0-6 0,0 0-1 16,0 0 7-16,0 2-7 0,0-2 0 16,0 0 6-16,0 0-7 0,0 0 1 15,0 0 9-15,0 0 0 16,-1 0 2-16,1 1 2 0,-2-1-7 15,2 4-3-15,0-3 9 0,-4 1-4 16,-3 5 1-16,-3 0-4 0,-5 5-14 16,1 4 3-16,-3 2 2 0,-3 7 2 15,-1 7-6-15,-2 6 2 0,-2 10-22 16,-1 4-34-16,-1 3-81 16,6 0-188-16,1-6-133 0</inkml:trace>
  <inkml:trace contextRef="#ctx0" brushRef="#br0" timeOffset="39931.94">5648 13929 619 0,'0'0'0'0,"0"0"-134"0,0 0 438 16,0 0-241-16,0 0-33 0,0 0 65 16,0 0 15-16,0 0-52 0,0 3-11 15,0-3 11-15,0 0 6 0,0 0 1 16,0 0-13-16,0 0-4 16,0 0 10-16,0 0-12 0,-2 0-18 15,2 0-6-15,0 0-6 0,0 2-6 16,0 3-3-16,2 7-8 0,7 0 2 15,2 5 17-15,1 5-10 16,2 2 7-16,6 1-6 0,-1 4-5 0,6-1-2 16,3-2-2-16,-1-2 0 15,1-2-152-15,0-6-75 0,-3-5-120 16,-4 1-516-16</inkml:trace>
  <inkml:trace contextRef="#ctx0" brushRef="#br0" timeOffset="41470.07">5303 13230 192 0,'0'0'0'16,"0"0"760"-16,0 0-626 0,0 0 1 15,0 0-27-15,0 0-28 0,0 0-21 16,0 0-40-16,0 0-5 0,7-25 36 16,2 11 4-16,3 0-26 0,-6-1 12 15,4 7-11-15,-3 2-15 0,-5 1 0 16,4 5-8-16,-5 0-6 16,3-1 0-16,1 1 12 0,0 0-9 15,4 4 7-15,0 5-4 0,2 4-1 16,-2 3 1-16,5 9-3 0,-7 4-1 15,3 1 10-15,3 2-11 0,-4-4-2 16,3-1 2-16,-1-3-4 16,-3-6-4-16,3-5 8 0,-2-1-2 15,0-7-15-15,0 0-3 0,-1-5-5 16,5 0-13-16,-1-3-6 0,1-8-15 16,-1-3-43-16,-1-5-30 0,-1-2-8 15,-1 0-54-15,-5 0-129 16,-1 3-143-16,-1 4 344 0</inkml:trace>
  <inkml:trace contextRef="#ctx0" brushRef="#br0" timeOffset="41892.75">5599 13155 257 0,'0'0'0'0,"0"0"494"0,0 0-372 15,0 0-13-15,0 0 48 0,0 0-51 16,0 0-39-16,0 0 5 0,0 0-13 16,-6 0-6-16,6 0 8 0,0 0-15 15,0 0-6-15,-3 2 8 16,3 0-15-16,0-2 1 0,-4 0 14 15,2 2-14-15,-6 2-5 0,0 4-10 16,-6 2-20-16,-2 2 2 0,-1 5 11 16,-6 5-12-16,-2 6 0 0,-2 2 0 15,3 3 3-15,-3-2-4 16,2-5 2-16,4 0 1 0,2-5-5 16,8-6-4-16,6-6-25 0,5-5-18 15,0-4-52-15,0 0-48 0,5-2 12 16,4-5 68-16,0-1 27 0,5-5-49 15,-3-3-106-15,-1 1-209 16,-6-2-165-16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2T16:25:23.4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12713 13457 566 0,'0'0'0'0,"0"0"9"0,0 0-7 15,0 0-4-15,0 0-145 0,0 0-221 16</inkml:trace>
  <inkml:trace contextRef="#ctx0" brushRef="#br0" timeOffset="2406.25">5668 13543 157 0,'0'0'0'16,"0"0"95"-16,0 0-32 0,0 0 8 16,0 0-36-16,0 0-17 0,0 0-3 15,0 0-7-15,0 3-2 0,0-3-4 16,0 0-1-16,0 0 1 16,0-1-4-16,0-3-9 0,0 4 1 15,0 0 0-15,0 0-1 0,0 0-13 16,-4-2-13-16,2-1 8 0,0 3-7 15,2-3 4-15,-1 3-1 16,1 0-15-16,0 0-27 0,-2 0-40 16</inkml:trace>
  <inkml:trace contextRef="#ctx0" brushRef="#br0" timeOffset="15190.1">8848 13683 101 0,'0'0'0'0,"0"0"20"0,0 0-6 15,14 0-8-15,-10 0 3 0,-4 0-6 16,3-3-2-16,-1 3 3 0,2-1-3 15,-3 0-2-15,-1 1 2 16,0-2 0-16,0 2-1 0,2-1 0 0,-2-1-1 16,4 1-24-16,-4 0-49 15</inkml:trace>
  <inkml:trace contextRef="#ctx0" brushRef="#br0" timeOffset="23617.09">7000 9010 1121 0,'-2'0'0'0,"2"0"247"16,-2 0-157-16,2 0-12 0,0 0-16 15,0 1-48-15,0 4-15 0,-4 6 1 16,-1 8 0-16,0 7 2 16,-6 5 0-16,2 1-2 0,1 2 0 15,-3-2 0-15,0-1 5 0,2-5-2 16,1-2 13-16,-1-3 3 0,2-5-1 15,0-4 18-15,0-3-4 0,5-5-11 16,0-1 1-16,2-2-11 16,0-1-7-16,0 0-3 0,0 0 2 15,0 0-6-15,0 0 0 0,2 0 0 16,5 0-4-16,-5 0-3 0,6 0 14 16,3 0-2-16,5 0-2 0,0 0 0 15,3-1 0-15,6 1 1 16,-5-2-1-16,3 0-3 0,-4-1 1 15,4 1 3-15,-5 0-2 0,-2-1-1 16,0 0 2-16,-6 1 0 0,-1 2-1 16,-4 0 0-16,-3 0-22 0,0 0 10 15,-2 0-10-15,0 0-13 0,0 0-33 16,0-2-10-16,0 1-9 16,0-3-59-16,0-5-12 0,-5-2-129 15,-4-6-244-15</inkml:trace>
  <inkml:trace contextRef="#ctx0" brushRef="#br0" timeOffset="24101.58">7024 8967 1194 0,'0'0'0'0,"0"0"116"0,0 0-74 15,0 0-11-15,0 0-29 16,0 0-4-16,0 0 4 0,59-11 21 15,-38 6-12-15,-2 1-6 0,1 0 3 16,-6 0-1-16,2 1-6 0,-6 0 3 16,-2 2 2-16,0 1 5 0,-6-1 22 15,0 0-10-15,0 1 1 0,-2-2 4 16,0 1-6-16,0 1-4 16,1 0 2-16,-1 0-10 0,0 0-6 15,0 0-1-15,0 0-1 0,2 0-4 16,0 0 3-16,0 0 2 0,0 0-3 15,1 0 0-15,-1 0 4 0,-2 1-6 16,2 3-5-16,-2 2 4 16,1 2-1-16,-1 7 7 0,0 3 2 15,0 4-4-15,-3 3 4 0,-2 4 0 16,-3-4-2-16,1 1 10 0,0-4-1 16,0-4 1-16,4-2 1 0,1-4-11 15,-2-3-3-15,3-3 0 0,1-1 3 16,0-4-3-16,0-1 0 15,0 0 3-15,0 0-4 0,0 0 2 16,0 0 3-16,0 0-6 0,0 0 4 16,0 0-1-16,0 0-8 0,0 0-14 15,0 0-16-15,0 0-30 0,0 0-48 16,0 0-41-16,0 4-90 16,0 0-160-16</inkml:trace>
  <inkml:trace contextRef="#ctx0" brushRef="#br0" timeOffset="25030.75">7456 7245 270 0,'0'0'0'0,"0"0"0"16,0 0-136-16</inkml:trace>
  <inkml:trace contextRef="#ctx0" brushRef="#br0" timeOffset="26327.86">7612 11610 298 0,'0'0'0'0,"0"0"0"16,0 0 31-16,0 0 229 15,0 0-197-15,0 0 12 0,0 0 9 16,0 0 5-16,5 2-30 0,-5-3 10 15,0 0 12-15,0 1-38 0,0 0-10 16,0 0 13-16,0 0-13 16,0 0-14-16,0 0 4 0,0 0-3 15,0 0 4-15,0 0 23 0,0 0-6 16,0 0-3-16,0 0 6 0,0 0-12 16,0 0-14-16,0 4-5 0,2 0-11 15,3 4 5-15,2 3 28 0,2 3-24 16,0 4-3-16,1 3 11 15,1 6-10-15,1 3-6 0,-3 2 8 16,4 5-4-16,-5 1-6 0,-2 2 5 16,1 0-4-16,-2 1-4 0,0 0-47 15,1-2-19-15,-5-3-26 0,5-1-76 16,-4-12-111-16,-2-10-301 16</inkml:trace>
  <inkml:trace contextRef="#ctx0" brushRef="#br0" timeOffset="27184.78">5963 9831 376 0,'0'0'0'0,"0"0"349"16,0 0-216-16,0 0-32 0,0 0 17 15,0 0-20-15,0 0-7 0,0 0-14 16,0 0-25-16,-5 1-11 16,5-1 6-16,0 0-11 0,0 0-8 15,0 0-2-15,5-1-7 0,0 0-2 16,4-4 53-16,5 3-27 0,0-3-19 15,4 2 12-15,5-1-8 0,2-2-8 16,7 1-7-16,5 1-7 16,4 1-6-16,5-1 0 0,5 1 0 15,0 3-109-15,0 0-100 0,-6 4-95 16,-14 6-302-16</inkml:trace>
  <inkml:trace contextRef="#ctx0" brushRef="#br0" timeOffset="27708.31">6881 10536 1102 0,'0'0'0'0,"0"0"216"0,0 0-143 15,0 0-24-15,0 0-33 0,0 0-14 16,0 0 24-16,62 5-14 16,-28-5 6-16,1 0 3 0,7 0-10 15,-1 0-5-15,-2 0 2 0,-2 0-16 16,-5 0-70-16,-6 1-27 0,-3 3-46 16,-7 0-84-16,-5 0-157 0</inkml:trace>
  <inkml:trace contextRef="#ctx0" brushRef="#br0" timeOffset="28162.17">7058 10723 1130 0,'0'0'0'16,"0"0"171"-16,0 0-140 0,0 0-3 15,0 0 42-15,0 0-45 0,69 6-20 16,-55-4-4-16,-7 3 3 16,0 1-5-16,-2 3 2 0,-5 2 6 15,0 3 4-15,0 2 15 0,-5-1 4 16,-4 2 7-16,0-2 2 0,-1-3-14 16,-1-2-10-16,4-6 3 0,2-1-5 15,5-2-11-15,0-1 3 16,0 0-8-16,0 0-14 0,2-4-12 15,5-1 8-15,2-1 25 0,-1 2-8 16,3-3 2-16,1 5-4 0,4 1-1 16,-2 0 3-16,4 1-3 0,0 2 2 15,-8 7-1-15,1 2-14 0,-6 4 8 16,-3 1 15-16,-2-1 2 16,0 3 0-16,-9 0 4 0,-1 1 0 15,-4 0 1-15,-4-1 2 0,-2 0-9 16,1-4-4-16,-2-4-3 0,1-5-16 15,3-5-57-15,2-7-39 0,1-7-81 16,4-9-163-16,-3-4-269 16</inkml:trace>
  <inkml:trace contextRef="#ctx0" brushRef="#br0" timeOffset="28544.84">6943 9907 1312 0,'0'0'0'0,"0"0"278"0,0 0-214 0,0 0-31 16,0 0-26-16,0 0-2 0,0 0-3 15,-11 71 0-15,22-52 1 0,1-1-4 16,2 2 0-16,4-5 2 16,0 0-1-16,-2-1-3 0,1-3 3 15,-1 1 0-15,-1-2-3 0,-5 1 4 16,-3-2 2-16,-1-2-5 0,-1 3 4 16,-3-4 1-16,-2 1-3 15,0 2 12-15,-2 3-6 0,-3 3 1 16,-4 2 1-16,-5-3-3 0,-1 1-4 15,-4-1 2-15,1 1-6 0,1-6-34 16,2 2-11-16,-2-7-34 0,-1-3-48 16,6-1-34-16,1-2-102 0,0-8-169 15,4-3-148-15</inkml:trace>
  <inkml:trace contextRef="#ctx0" brushRef="#br0" timeOffset="28846.3">6911 9903 1002 0,'0'0'0'0,"0"0"297"16,0 0-154-16,0 0-27 0,0 0-54 15,0 0-43-15,0 0-12 0,0 0 72 16,76-7-27-16,-44 7-45 0,5 0-7 16,-3 0 0-16,1 4 0 0,-5-1-74 15,-2 0-5-15,-1-1-34 0,-6 2-41 16,-5 1-47-16,-3-2-137 16,-10 0-440-16</inkml:trace>
  <inkml:trace contextRef="#ctx0" brushRef="#br0" timeOffset="32097.27">10486 13422 1040 0,'-4'-1'0'0,"3"1"289"15,-1 0-136-15,0 0-33 0,0 0-49 16,2 0-36-16,-1 0-24 0,-1 0-8 16,0 4 8-16,-1 10-14 0,-6 4-8 15,3 4 17-15,-2 5-7 16,0 1-5-16,0 2 12 0,-3-1-6 16,-3 1-1-16,5-2 2 0,0-3 13 15,2-5-11-15,0-4 14 0,2-4-8 16,1-4-3-16,2-1 6 0,2-4-13 15,0 0-2-15,0-2 6 0,0-1-2 16,0 0-6-16,0 0 10 16,0 0-7-16,0 0-3 0,0-1 10 15,0 1-7-15,0 0-3 0,0 0 10 16,0 0-9-16,0 0 0 0,6 0 8 16,4 0 3-16,-3-2-8 15,8 0 2-15,0-1-2 0,5-3-7 16,3-1 16-16,-2 0-10 0,2-5-1 15,2 2 6-15,-4 1-6 0,-1 0-25 16,-3 3 12-16,-3 2-14 0,-1 0 3 16,1 0 8-16,-9 3-19 0,1-1-13 15,-3 2 4-15,1-2-45 16,-4 2-32-16,0-2-13 0,0-1-68 16,-7-4-141-16</inkml:trace>
  <inkml:trace contextRef="#ctx0" brushRef="#br0" timeOffset="32551.19">10498 13310 1264 0,'0'0'0'0,"0"0"88"0,0 0-29 0,0 0 20 16,0 0-25-16,0 0-33 0,76-6-11 15,-56 3 8-15,-4-1-17 0,0-2-2 16,0 2 0-16,-4 2-2 0,2 0 2 16,2 1 13-16,-7-1-13 0,3 2-4 15,-3 0 10-15,2 0 1 0,-4 0-6 16,2 0 0-16,-6 2 9 0,-1-2-10 16,0 1 2-16,0-1 6 15,-2 0-9-15,0 0 4 0,0 0 9 16,0 1-12-16,0-1 2 0,0 0 5 15,0 0-11-15,0 0 10 16,0 0 1-16,0 0-5 0,0 0 14 16,0 0-10-16,0 0 1 0,0 1 14 15,-2 3-12-15,0 2 0 0,-3 4 6 16,-4 4-17-16,4 2-1 0,-1 6 8 16,-4 1 1-16,3 8-6 0,-4 1 2 15,4-3 12-15,-2 0-14 16,0-3 2-16,4-5 15 0,3-4-15 15,-3-3 11-15,3-5-13 0,0-4-4 16,2-3 10-16,0 1-5 0,0-3-31 16,0 0-12-16,0-3-52 0,2-4-91 15,5-4-50-15,-2-1-202 0</inkml:trace>
  <inkml:trace contextRef="#ctx0" brushRef="#br0" timeOffset="34102.56">7895 12357 363 0,'0'0'0'16,"0"0"93"-16,0 0-93 0,0 0 59 15,0 0 87-15,0 0 4 0,0 0-44 16,0 0-9-16,-7 5 16 0,7-5-9 16,-2 0-21-16,0 0-5 0,2 0-15 15,0 0-18-15,0 0-6 16,0-1-3-16,0 1-13 0,0 0-5 15,5 0 2-15,4 0-14 0,2 0 38 16,5 0 2-16,3 3-21 0,4 0-2 16,5 7 14-16,2-1-19 0,6 2-15 15,1 2 6-15,4-1-9 0,-1 1 0 16,5-2-25-16,-6 5-61 16,-4 1-110-16,-3-2-114 0,-8 1-302 15</inkml:trace>
  <inkml:trace contextRef="#ctx0" brushRef="#br0" timeOffset="34751.9">9262 13840 586 0,'0'0'0'0,"0"0"299"16,0 0-177-16,0 0-7 0,0 0-49 15,0 0-36-15,0 0 35 0,0 0-1 16,0 0-24-16,39 35 12 0,-29-10-1 16,-1 5-5-16,-2 10-10 15,-5 3 8-15,-2 6-24 0,0 1-15 16,-3-1 3-16,-8-1-14 0,-1-2-119 15,-3-7-124-15,-6-8-411 0</inkml:trace>
  <inkml:trace contextRef="#ctx0" brushRef="#br0" timeOffset="35674.14">8731 13042 1235 0,'0'0'0'0,"0"0"312"16,0 0-219-16,0 0-50 15,0 0-40-15,0 0 8 0,0 0 11 16,83 5-9-16,-45-7-4 0,-1-4-8 15,-2-3-2-15,0 2 2 0,-8 1-3 16,-2 1-94-16,-4 4 12 16,-7 1-8-16,-1 0-55 0,-8 0-38 15,-5 5-147-15,0 3-330 0</inkml:trace>
  <inkml:trace contextRef="#ctx0" brushRef="#br0" timeOffset="35972.44">8949 13132 1313 0,'0'0'0'0,"0"0"108"0,0 0-5 15,-37 65-35-15,23-44-35 0,1-1-26 16,1 1 1-16,-2-3-5 16,5-4 1-16,3-1 1 0,-1-6-3 15,4-3-3-15,3-3 2 0,0-1 2 16,0 0-4-16,2 0-16 0,1-1 1 15,8 1-14-15,6 0 30 0,5-4 0 16,2 1 4-16,3-2-2 0,-4 2 1 16,2 0-5-16,0 3 4 15,-2 0-1-15,-4 0-1 0,-8 0-12 16,-1 0-21-16,-6 0-18 0,-2 0-14 16,-1 0-31-16,-1 1-61 0,0-1-2 15,-3-3-26-15,-6-5-387 16</inkml:trace>
  <inkml:trace contextRef="#ctx0" brushRef="#br0" timeOffset="36157.43">8949 13109 980 0,'0'0'0'16,"0"0"91"-16,0 0 3 0,21 75 5 15,-10-45-14-15,-6 3-49 0,6 0-8 16,-4 2-5-16,0 1-16 0,0-7-2 15,-4-1-5-15,4-6 0 0,-3-7-98 16,0-5-54-16,-4-10-5 0,0-3-55 16,-8-12-329-16</inkml:trace>
  <inkml:trace contextRef="#ctx0" brushRef="#br0" timeOffset="36544.75">8752 12594 1144 0,'0'0'0'0,"0"0"142"15,0 0-62-15,0 0-36 0,0 0-16 16,15 62-7-16,-3-44-7 0,6-1-5 15,-2-1-3-15,3-4 2 0,1-3 1 16,-3 0-6-16,-1-2 0 16,-3-1 1-16,-3-2-5 0,-5-2 2 15,-3-1 5-15,0 0-6 0,-2 0 0 16,0 1 11-16,0-1 0 0,-2 1 18 16,-3 5 14-16,0 2-6 0,-8 5-23 15,-1 2-10-15,2 0-3 0,-4-3 0 16,2 0-2-16,-2 0-62 15,3-1 11-15,-1-5-11 0,5-1-51 16,-5-3-43-16,4-4-59 0,1-2-146 16</inkml:trace>
  <inkml:trace contextRef="#ctx0" brushRef="#br0" timeOffset="36794.73">8745 12621 1153 0,'0'0'0'16,"0"0"236"-16,0 0-122 0,0 0-29 16,0 0-54-16,0 0-36 0,0 0 10 15,0 0 65-15,85 11-52 16,-49-10-14-16,-1 0 0 0,-1 0-5 15,-1 1 2-15,-1-1-2 0,-5 1-125 16,-3 1 15-16,-4 2-48 0,-8 2-174 16,1-2-214-16</inkml:trace>
  <inkml:trace contextRef="#ctx0" brushRef="#br0" timeOffset="43045.6">7458 13368 976 0,'0'0'0'0,"0"0"282"15,0 0-136-15,0 0-78 0,-2-59-38 16,11 41 1-16,-2 0 3 0,2 3 0 15,1 4-16-15,-8 3-14 0,3 6 2 16,1 2-6-16,-1 2 0 16,4 10 0-16,0 9 24 0,-2 7-12 15,2 7 2-15,-2 4-8 0,3-1-5 16,-1-2 7-16,-2-4-10 0,6-3 1 16,-5-8 2-16,1-5 0 0,4-4-6 15,-5-5 6-15,3-1-2 16,1-5-20-16,-3-1-24 0,2-8-22 15,1-5-9-15,-5-4-45 0,2-2-82 16,-2 2-11-16,-5 1-110 0,0 0-274 16</inkml:trace>
  <inkml:trace contextRef="#ctx0" brushRef="#br0" timeOffset="43173.51">7704 13268 1158 0,'0'0'0'0,"0"0"299"15,0 0-169-15,-64 54-50 0,41-24-24 16,-2 4-35-16,0 2-18 16,1-1 2-16,-3-3-10 0,4-3-155 15,-3-5-47-15,1-7-327 0</inkml:trace>
  <inkml:trace contextRef="#ctx0" brushRef="#br0" timeOffset="43777.09">6589 12612 678 0,'0'0'0'0,"0"0"307"0,0 0-178 0,0 0-5 16,0 0-40-16,0 0-26 0,13-64 4 15,-5 52-5-15,-4 8-32 0,5-1-4 16,-2 2-3-16,0 3-7 16,4 0-2-16,-1 8 2 0,4 10 10 15,0 4 10-15,4 9-6 0,-6 0-9 16,1-1-6-16,1-3-7 0,-2-4-3 16,1-2 0-16,3-5 3 0,-2-5-3 15,2-1-3-15,-2-5 2 16,-2-4-46-16,2-1 4 0,-1-4-40 15,-1-6-38-15,-1-3-84 0,-2-4-193 16,-8-2-222-16</inkml:trace>
  <inkml:trace contextRef="#ctx0" brushRef="#br0" timeOffset="43932.45">6865 12452 1203 0,'0'0'0'0,"0"0"277"15,0 0-192-15,-64 80-26 16,40-41-36-16,1 6-20 0,-2 3-6 0,-5-2-102 16,0-3-180-16,-2-11-303 15</inkml:trace>
  <inkml:trace contextRef="#ctx0" brushRef="#br0" timeOffset="48902.35">5977 12039 601 0,'0'0'0'0,"0"0"323"16,0 0-199-16,0 0 18 0,0 0-43 15,0 0-11-15,0 0-4 0,0 0-30 16,-3-4-15-16,3 4 9 15,0 0-10-15,0-2 0 0,0 2 1 16,0 0-24-16,0 0-9 0,0 0 5 16,0 0-12-16,0 0-2 0,7 0 6 15,1 0 8-15,5 0 11 0,1 2 9 16,5-1-12-16,3 0-3 16,-3-1 4-16,4 0-12 0,-2 0-3 15,2-2 7-15,-3 0-11 0,-1 2-2 16,-5-1 2-16,-3 1 2 0,0 0-6 15,-8 0 6-15,3 0-1 0,-5 0-4 16,-1 0 4-16,0 0 3 0,0 0-6 16,0 0 2-16,0 0 9 15,0 0-11-15,0 0 2 0,0 0 4 16,0 0-8-16,0 0 6 0,0 0-1 16,0 0-5-16,0 0 6 0,0 0 1 15,0 0-4-15,0 0 0 16,0 0 5-16,0 1-7 0,0 5 4 15,-1 5-1-15,-1 4-5 0,-2 2 8 16,4 5-5-16,-2 0-2 0,1 5 6 16,-1-2-2-16,2-5-4 0,0 3 6 15,0-6-1-15,0-2-5 0,0-4 6 16,2-4-3-16,-1-1-4 16,1-5 8-16,-2 1-5 0,2-2-3 15,-2 0 8-15,0 2-6 0,0-2-20 16,2 0-27-16,1-3-27 0,1-5-65 15,1-1-14-15,-1-6-185 0,-4-2-490 16</inkml:trace>
  <inkml:trace contextRef="#ctx0" brushRef="#br0" timeOffset="50066.6">7942 13986 300 0,'0'0'0'0,"0"0"170"0,0 0-98 0,0 0-25 16,0 0 4-16,0 0-17 15,0 0-1-15,0 0 11 0,25-23-7 16,-23 22 13-16,-2 1 22 0,0 0-5 16,0 0 11-16,0 0 36 0,0 0-27 15,0 0 3-15,0 0 6 16,0 0-26-16,0 0-4 0,0 0 10 15,0 0-23-15,0 1-18 0,0-1-7 16,3 1-23-16,3-1-9 0,8 1 8 16,0-1 25-16,4 1-22 0,3-1 16 15,4 0-14-15,-2 0-5 0,-2-2 8 16,2 0-11-16,-4 1-2 16,-4-1 2-16,-1 2 1 0,-7 0-3 15,0 0 2-15,-2 0 3 0,-1-1-4 16,-4 1 0-16,0 0 9 0,0 0-7 15,0 0 13-15,0 0-1 0,0 0 0 16,0 0 1-16,-2 0-10 16,2 0-4-16,0 0 6 0,0 0-7 15,0 0 0-15,0 0 0 0,0 0 1 16,-2 4-7-16,-1 2 7 0,3 0-2 16,-4 6-5-16,2 0 7 15,1 6-2-15,1 3-5 0,0 3 8 16,0-1-3-16,0 2-2 0,3 2 6 15,-1 0-6-15,5-3-2 0,-5-2 8 16,1-2-1-16,-1-5-5 0,2-3 6 16,-3-4-3-16,1-2-3 0,2-1 6 15,-3-3-1-15,-1 0-3 0,0-2 2 16,0 0-1-16,0 1-2 16,0-1 4-16,0 0-1 0,0 0-1 15,0 0 0-15,0 2 0 0,0-2 0 16,0 0 0-16,0 0 0 0,0 0 0 15,0 0-1-15,0 0 2 16,0 0-2-16,0 0 1 0,0 0 1 16,0 0-2-16,0 0 1 0,2 0 0 15,-2 0 0-15,0 0 0 0,0 0 0 16,0 0 0-16,0 0 0 0,0 0 0 16,0 0 0-16,0 0 0 15,0 0 1-15,0 0-2 0,0 0 2 16,0 0 0-16,0 0-1 0,0 0 0 15,0 0 1-15,0 0-1 0,0 0-11 16,0 0-7-16,0 0-13 0,0 0-15 16,0 0-26-16,0-4-56 0,0 0-45 15,0-7-72-15,0-4-140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2T16:31:40.26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6939 12862 763 0,'0'0'0'0,"0"0"101"16,0 0-2-16,0 0-198 15,0 0 198-15,0 0 32 0,0 0-102 16,0 0 32-16,13 0 42 0,-13 0-12 15,0 0-41-15,0 2-16 0,0-2 2 16,0 0-1-16,0 0-11 0,0 0-7 16,0 0 0-16,0 0-11 0,0 0-4 15,0 0 2-15,0 0-4 0,0 0 0 16,0 0-14-16,0 0-36 16,0 0-45-16,0 0-71 0,-9-2-151 15</inkml:trace>
  <inkml:trace contextRef="#ctx0" brushRef="#br0" timeOffset="625.64">5370 11537 738 0,'0'0'0'0,"0"0"179"0,0 0-78 0,0 0-23 0,0 0-29 0,0 0-29 15,0 0 4-15,0 0 0 0,-1 2-2 16,1-2-2-16,0 0 0 16,0 0 10-16,0 0 6 0,0 0-6 15,0 0 0-15,0 0-4 0,0 1-12 16,0-1-5-16,0 1 1 0,0 0-8 15,1-1-3-15,-1 0 2 0,0 0 5 16,0 0-6-16,-1 0 0 16,1 0 4-16,0 0-8 0,0 0 7 15,0 0-6-15,0 0-54 0,1 0-14 16,-1 0-46-16,2 0-136 0,-2 2-81 16</inkml:trace>
  <inkml:trace contextRef="#ctx0" brushRef="#br0" timeOffset="1651.46">24842 9339 433 0,'0'0'0'15,"0"0"208"-15,0 0-109 0,0 0 42 16,0 0 9-16,0 0-21 0,0 0-8 16,0 0-21-16,-58-42-22 0,60 31-14 15,5-6-2-15,7-3 8 0,2-4 0 16,5 5-15-16,-3 2-22 16,1 7-16-16,-3 6 2 0,4 3-11 15,-4 1-10-15,-1 11 3 0,5 7 0 16,-4 10-2-16,2 7 2 0,-4 6 10 15,2 2-11-15,-4 0 0 0,-3-6 8 16,1-6-9-16,3-5 2 16,-1-8 2-16,1-4-6 0,1-2 6 15,5-6-2-15,1-4-1 0,-1-2-5 16,2-8-21-16,-1-10-33 0,-2-5-21 16,-1-1-77-16,-1-2-57 0,-7-2 10 15,-2 4-114-15,-5-4-155 16</inkml:trace>
  <inkml:trace contextRef="#ctx0" brushRef="#br0" timeOffset="1793.3">25216 9167 1094 0,'0'0'0'0,"0"0"315"0,0 0-207 16,0 0-53-16,-59 49-16 16,36-18 7-16,-2 6-17 0,-3 7-24 15,-4 0-5-15,-1-4 0 0,8-4-26 16,-2-9-24-16,8-7-15 0,7-5-48 15,3-12-15-15,5-5-15 0,4-15-159 16,7-12-562-16</inkml:trace>
  <inkml:trace contextRef="#ctx0" brushRef="#br0" timeOffset="2106.27">25364 8771 1376 0,'0'0'0'16,"0"0"121"-16,0 0-101 0,0 0-15 16,0 0 1-16,74 6-8 0,-54 2-4 15,-1 3-14-15,-3 1-36 0,-10 1 2 16,-5 1 27-16,-2 1 19 0,-10 2 16 16,-7 0 45-16,-3-2-4 15,-4-2 20-15,1-3 10 0,4-4-11 16,2-1 12-16,8-3-17 0,6-2-29 15,4 0-13-15,0 0-5 0,2-2-18 16,2 2-19-16,4 0-4 16,10 0 10-16,5 0 30 0,11-1-2 15,-4 1-24-15,0 0-98 0,-2 5-13 16,-5 3-31-16,-7 3-94 0,-9 2-156 16,-7-1-293-16</inkml:trace>
  <inkml:trace contextRef="#ctx0" brushRef="#br0" timeOffset="2371.05">25467 9279 1325 0,'0'0'0'16,"0"0"124"-16,0 0-95 0,0 0 34 15,74-11 22-15,-40 3-42 0,-6 1-33 16,2 5-11-16,-3-1-11 16,-3 2-26-16,-4-2-26 0,-4 3-3 15,-6 0-33-15,-6 0-36 0,-1 0-39 16,-3 0-74-16,-7 0-28 0</inkml:trace>
  <inkml:trace contextRef="#ctx0" brushRef="#br0" timeOffset="2514.94">25617 9056 1213 0,'0'0'0'0,"0"0"165"0,-3 79-36 15,-4-32-80-15,3 2-34 0,4-5-11 16,0-1-8-16,2-4-114 16,5-8-77-16,-4-8-127 0,3-10-210 15</inkml:trace>
  <inkml:trace contextRef="#ctx0" brushRef="#br0" timeOffset="2793.09">26065 9038 1322 0,'0'0'0'16,"0"0"216"-16,0 0-115 0,0 0-58 16,0 0-8-16,0 0-9 0,0 0 44 15,0 73-31-15,0-41-32 0,0 2-11 16,0 1-17-16,0-2-44 0,0 0-47 16,5-5 2-16,0-6-10 15,-1-6-40-15,1-3 0 0,-3-9-35 16,-2-4-63-16,2-1 2 0</inkml:trace>
  <inkml:trace contextRef="#ctx0" brushRef="#br0" timeOffset="3010.1">26088 9047 870 0,'0'0'0'0,"0"0"362"16,0 0-261-16,0 0 14 0,63-10-44 15,-38 10-25-15,3 7-10 16,2 5-7-16,-1 3-18 0,-3-1-8 15,-4-1-4-15,-10 0-14 0,-3 1-30 16,-6 3 20-16,-3 1 15 0,-9 3-13 16,-10 4 19-16,-8 0 8 0,-3 0-8 15,-3-3-2-15,3-4 0 0,0-3-16 16,10-5-12-16,3-7-48 16,6-3-91-16,7-3-84 0,6-11-119 15</inkml:trace>
  <inkml:trace contextRef="#ctx0" brushRef="#br0" timeOffset="3430.14">26433 9010 1441 0,'0'0'0'0,"0"0"186"15,0 0-177-15,0 0 21 0,69-2 26 16,-38 1-16-16,3 0-26 0,-2 0-14 16,-7 1 0-16,-6 0 0 0,-5 0-40 15,-8 0 14-15,-6 0-2 0,0 0-13 16,0 1 12-16,-13 3-9 16,-1 1 11-16,-9 1-17 0,2-1 29 15,3-5 8-15,2 0 6 0,2 0-1 16,3 0 0-16,4 0 4 0,6 0 1 15,-1 1 3-15,2-1 13 0,0 0 5 16,0 0 0-16,0 5-6 16,0 6-15-16,0 7 10 0,2 9 15 15,-2 7-3-15,0 6-3 0,0 8 8 16,0 2-16-16,-2 3-9 0,0-3-2 16,2-7 5-16,0-9-16 0,0-9-48 15,0-7 22-15,0-4-44 16,0-9 3-16,2-4-37 0,0-1-76 15,-2-6-15-15,3-8-69 0,-3-6-155 16</inkml:trace>
  <inkml:trace contextRef="#ctx0" brushRef="#br0" timeOffset="3568.96">26502 9213 1113 0,'0'0'0'0,"0"0"224"0,0 0-160 15,0 0 15-15,65-25 10 0,-33 19-22 16,-6 3-42-16,3 3-18 0,-8 0-14 15,-7 0-116-15,-2 0 25 0,-4 2-35 16,-8 0-58-16,0 0-77 16,-8-2-142-16</inkml:trace>
  <inkml:trace contextRef="#ctx0" brushRef="#br0" timeOffset="3793.62">26183 8778 1179 0,'0'0'0'15,"0"0"350"-15,0 0-217 0,0 0-61 16,0 0-32-16,0 0 7 16,71-40 14-16,-23 32-37 0,1 4-16 15,10 4-5-15,-3 4-3 0,-1 1 0 16,-4 2 0-16,-6 1-86 0,-7 2 17 15,-11-1-86-15,-4 0-21 0,-5-2-66 16,-4-2-224-16</inkml:trace>
  <inkml:trace contextRef="#ctx0" brushRef="#br0" timeOffset="4257.17">26916 8778 1019 0,'0'0'0'16,"0"0"367"-16,0 0-263 0,0 0-9 15,-8-66-18-15,14 49-38 0,6 3-11 16,-3 1-12-16,7 1-5 0,0 3-4 15,1 4-9-15,3 2-3 0,1 3-4 16,0 6-7-16,1 6 4 16,-5 3-4-16,-3 3 5 0,-5 3 3 15,-3 0-30-15,-6 1 19 0,-4 1 26 16,-7-3 6-16,-3 1-7 0,-5-3 4 16,-4-3 13-16,-2-1-2 0,0-4-2 15,2-1 7-15,4-6 1 16,5-2-18-16,8-1-2 0,3 0 1 15,3 0-1-15,0 0-6 0,2 0-2 16,1 0-35-16,11 0 12 0,6 0 48 16,3 0-11-16,0 0-8 0,5 0-6 15,-3 1 2-15,-4 2-1 0,-1 0 0 16,-3-1-2-16,-1 2-38 16,-3-1-76-16,-3 0-9 0,1 0-81 15,-2-3-299-15</inkml:trace>
  <inkml:trace contextRef="#ctx0" brushRef="#br0" timeOffset="4672.14">27296 9019 960 0,'0'0'0'0,"0"0"445"0,0 0-297 15,0 0-25-15,0 0-28 0,0 0-50 16,0 0-18-16,0 0-8 0,0 0-7 16,3 1-8-16,13 1 8 0,7 2 9 15,2-1-3-15,9 1-11 16,5-2-4-16,-1 0-1 0,1-2-4 15,-1 0-111-15,-5 0-1 0,-8 0-101 16,-4 1-37-16,-7 1-217 0</inkml:trace>
  <inkml:trace contextRef="#ctx0" brushRef="#br0" timeOffset="5004.43">27264 9226 785 0,'0'0'0'16,"0"0"317"-16,0 0-179 0,0 0-60 16,0 0 10-16,0 0 5 0,0 0-35 15,0 0-20-15,0 0-3 16,-16 0-6-16,16 0-3 0,0 0 5 15,0 0 0-15,2 0 5 0,-2 0-1 16,3 0-5-16,-1 0 2 0,0 0-5 16,1 0-14-16,10 1-1 0,3-1 3 15,14 2-4-15,2-1-2 0,3 0-7 16,9 3-3-16,0 0 1 16,1 2 0-16,4 1-150 0,-5-4-98 15,-3-3-244-15</inkml:trace>
  <inkml:trace contextRef="#ctx0" brushRef="#br0" timeOffset="6537.43">28133 9125 1139 0,'0'0'0'15,"0"0"372"-15,0 0-254 0,0 0-11 16,0 0-43-16,0 0-26 0,0 0-38 16,0 0 0-16,63-8 0 0,-10 9 50 15,4 3-41-15,3-1-1 0,4-2-8 16,3 0 0-16,-3-1 7 16,-4 0-8-16,-9-3-8 0,-9-2-29 15,-11 0-46-15,-8 1-25 0,-8-2-32 16,-6-1-86-16,-3 3-84 0,-6 4-256 15</inkml:trace>
  <inkml:trace contextRef="#ctx0" brushRef="#br0" timeOffset="6928.68">28385 9306 1429 0,'0'0'0'15,"0"0"201"-15,0 0-147 0,0 0-61 16,0 0 14-16,0 0 25 0,73 2-18 16,-45 2-13-16,-10 2 1 0,-2-2-4 15,-5 2-17-15,-8-3 17 16,-1 4-9-16,-2-1 5 0,-5 6 0 16,-10 3 12-16,-4 3 22 0,-1-1-15 15,-1-4 3-15,4-2 3 0,2-2-4 16,10-3-10-16,5-4-3 0,0-2-3 15,2 0-16-15,5 0-6 0,7 0 18 16,4-2 2-16,3-3 5 16,0 1 3-16,0 1 5 0,1 3-11 15,-5 0 0-15,-1 3-8 0,-10 5-1 16,-1-1 6-16,-5 5-6 0,-9 6 19 16,-7 3 21-16,-3 2-16 0,-6 3-7 15,0-5 2-15,-3-4-8 16,5-3-2-16,3-9-49 0,3-5-39 15,6-8-63-15,0-16-99 0,10-7-313 16</inkml:trace>
  <inkml:trace contextRef="#ctx0" brushRef="#br0" timeOffset="7242.09">28442 8439 1465 0,'0'0'0'0,"0"0"216"16,0 0-134-16,0 0-50 0,0 0-16 15,0 0-10-15,0 0-12 0,0 0 2 16,12 87 12-16,1-52-8 0,5-4 0 16,3-2 0-16,-2-5-1 15,-1-2 0-15,-2-6 2 0,-6-3 0 16,-4-1-2-16,-3-3 2 0,-3-4 2 15,0-1-3-15,0 1 14 0,-5 1 1 16,-4-1 8-16,2 2-7 0,-5-3-11 16,-1 3-2-16,-3-3 0 0,-1-1-6 15,-1 1-30-15,-3-3-23 0,1 1-103 16,-3-2-46-16,0-4-52 16,-5-8-368-16</inkml:trace>
  <inkml:trace contextRef="#ctx0" brushRef="#br0" timeOffset="7414.32">28469 8424 1517 0,'0'0'0'16,"0"0"319"-16,0 0-215 0,81-9-79 16,-58 9-18-16,5 0-10 15,9 5-6-15,4 1-42 0,-2 6-58 16,-4 1-42-16,-3 6-77 0,-11 3-187 15,-10 0-181-15</inkml:trace>
  <inkml:trace contextRef="#ctx0" brushRef="#br0" timeOffset="7655.22">29019 8874 1084 0,'0'0'0'0,"0"0"286"16,0 0-165-16,0 0-89 15,0 0-10-15,0 0 36 0,0 0-4 16,49 83-16-16,-45-51-12 0,-4 4-7 16,-9 6-9-16,-5 2-4 0,-2 2-5 15,-9 1 3-15,2-1-8 16,-5-1-106-16,-4-3-22 0,-2-7-48 15,3-6-52-15,-12-12-242 0</inkml:trace>
  <inkml:trace contextRef="#ctx0" brushRef="#br0" timeOffset="7958.8">28005 8675 975 0,'0'0'0'0,"0"0"313"0,0 0-201 16,0 0-22-16,0 0 21 15,-33 60-23-15,15-21-20 0,-2 8-16 16,3 9-25-16,1 5-7 0,7 4-14 15,2 1-6-15,7-1 0 0,16-2-86 16,7-8-27-16,12-3-85 0,-1-13-137 16,-2-7-170-16</inkml:trace>
  <inkml:trace contextRef="#ctx0" brushRef="#br0" timeOffset="8439.29">29373 8456 1291 0,'0'0'0'15,"0"0"389"-15,0 0-320 0,0 0-44 16,0 0-8-16,0 0 3 0,0 0 3 15,77-9-15-15,-52 9-11 0,-5 3 2 16,-5 8-6-16,1-2-1 16,-10 0 4-16,-3 2-7 0,-3 3 2 15,-7 2 4-15,-12 3 10 0,-3 5 25 16,-9-1-14-16,4-1 3 0,-5-4 1 16,13-2 4-16,5-7 3 0,3-4-6 15,9-1-3-15,2-4-3 16,0 0-9-16,13 0-7 0,8 0-14 15,9-8 21-15,18-4 4 0,1 0-20 16,3-1-79-16,-10 5-17 0,-1 4-121 16,-9 0-92-16,-8 3-412 0</inkml:trace>
  <inkml:trace contextRef="#ctx0" brushRef="#br1" timeOffset="20754.18">25741 9729 135 0,'0'0'0'0,"0"0"-72"0,0 0 9 16,0 0 63-16,0 0 0 0,0 0 79 15,0 0 9-15,0 0 11 0,-53 21 14 16,49-21 15-16,4 0 9 15,4 0-18-15,-2-3 31 0,-1 3-300 16,1 0 300-16,-2 0 259 0,0 0-296 16,0 0 6-16,0 0-12 0,0 0-25 15,0 3-37-15,0-2-12 0,0 1-14 16,2 5-9-16,3-2 3 16,-1 6 6-16,3-4-1 0,0 3-4 15,5-6-3-15,1-2 3 0,10-2 5 16,3-9 0-16,8-7-2 0,-2-6-3 15,0-1-10-15,1 0-1 0,-8 5 3 16,-2 2-5-16,-2 4 1 16,-3 8-4-16,-6 3-4 0,2 1 0 15,-1 6 3-15,1 5-3 0,2 4 6 16,0 2 0-16,-2-2 8 0,2 2-6 16,-2-2 3-16,4-4-6 0,1-3 2 15,1-5 8-15,3-3-6 16,7 0-1-16,-6-5 2 0,5-1-4 15,-5-3 0-15,-2 5 3 0,-3 2-5 16,-3 0-1-16,-2 2 4 0,-1 0-2 16,4 2-3-16,-1 0 6 0,2 1-2 15,3-2 1-15,2 1 5 0,-2-6-9 16,11-4-3-16,0-6-37 16,2-3-63-16,3-2-56 0,-11 2-187 15</inkml:trace>
  <inkml:trace contextRef="#ctx0" brushRef="#br1" timeOffset="26372.27">6370 12329 426 0,'0'0'0'0,"0"0"106"0,0 0-58 16,0 0-4-16,0 0-21 0,0 0-20 16,0 0-6-16,0 0-60 0,2 18-27 15,-2-22-52-15</inkml:trace>
  <inkml:trace contextRef="#ctx0" brushRef="#br1" timeOffset="38351.96">6785 11756 546 0,'0'0'0'0,"0"0"285"16,0 0-452-16,0 0 334 16,0 0 189-16,0 0-283 0,0 0 7 15,0 0 27-15,0 11-16 0,0-11-16 16,-1 0-10-16,1 0-5 0,0 0-6 15,0 0-18-15,0 0-16 0,0 0-3 16,0 0-12-16,0 0-4 16,0 0 1-16,0 0-4 0,0 0-98 15,0 0-62-15,1-3-124 0,7-4-123 16</inkml:trace>
  <inkml:trace contextRef="#ctx0" brushRef="#br1" timeOffset="39115.68">8507 13821 48 0,'0'0'0'16,"0"0"1050"-16,0 0-909 0,0 0-21 15,0 0-3-15,0 0-47 0,0 0-20 16,0 0-15-16,0 0-19 16,-4 7-11-16,4-7-4 0,0 0-2 15,0 0-2-15,0 0-53 0,0 0-42 16,0-2-61-16,0-3-230 0,0 3-380 16</inkml:trace>
  <inkml:trace contextRef="#ctx0" brushRef="#br1" timeOffset="41655.31">6331 12383 349 0,'0'0'0'0,"0"0"407"15,0 0-326-15,0 0-16 0,0 0 37 16,0 0-15-16,0 0-19 0,-41 71 11 16,29-58-23-16,-4 2-8 15,-2 0 11-15,-3 0-19 0,-2-5-12 16,-4 0-7-16,-6-5-9 0,-4 0-7 15,-4-4 8-15,-5-1 2 0,-2-6-10 16,-3-3-9-16,7-7 0 16,0-9 6-16,1-10-3 0,9-8-13 15,4-13 5-15,11-8-7 0,12-4 9 16,9-5-26-16,19-4 27 0,18-3 4 16,16 1-3-16,10 8 6 0,15 13 23 15,6 16-5-15,5 29 40 16,-12 31-45-16,-8 40-28 0,-18 34-93 15,-25 26-27-15,-22 12-242 0</inkml:trace>
  <inkml:trace contextRef="#ctx0" brushRef="#br1" timeOffset="42405.9">8229 14326 295 0,'0'0'0'0,"0"0"623"0,0 0-535 15,-57 69 18-15,36-49-21 0,-2-1-16 16,-3-2-13-16,-3-2-13 0,-3 0-2 15,-1-5 23-15,-3-4-13 16,-1-6-10-16,0-4 12 0,-2-16-5 16,4-9-15-16,3-20-2 0,4-15-21 15,10-7-12-15,9-11 0 0,9 4 3 16,16 4-2-16,12 2-12 0,17 2 10 16,13 1 1-16,13 5 4 15,12 9 14-15,2 19-5 0,-2 27-8 16,-11 27-6-16,-6 43-88 0,-18 27-83 15,-18 14-59-15,-23 7-276 0</inkml:trace>
  <inkml:trace contextRef="#ctx0" brushRef="#br1" timeOffset="51030.4">5905 11207 547 0,'0'0'0'0,"0"0"-103"16,0 0 164-16,0 0-28 16,0 0-42-16,0 0-8 0,0 0-13 15,0 0-22-15,8 5-62 0,-4-5-92 16</inkml:trace>
  <inkml:trace contextRef="#ctx0" brushRef="#br1" timeOffset="53283.89">7856 12948 636 0,'0'0'0'0,"0"0"283"0,0 0-151 16,0 0-32-16,0 0-26 0,0 0 1 15,0 0 6-15,0 0-26 0,0 0-12 16,-6 0 2-16,8 0 4 16,-2 0 6-16,0 0-9 0,0 0-6 15,0 0 2-15,0 0-2 0,0 0-7 16,0 0-2-16,0 0-8 0,0 0-3 16,0 0 3-16,0 0-12 15,0 0-2-15,7 3 2 0,-1-1 4 16,4 0-3-16,-3 1 3 0,6-1-12 15,-5 0 7-15,7 0 2 0,2 0-10 16,1 1 3-16,1-2 7 0,-4-1-12 16,4 0 0-16,-1 0 4 0,3-4-4 15,-2 0 0-15,4-1 0 0,-3-1 0 16,-4-4 0-16,0 3 0 16,-4-2 0-16,-3 1 0 0,0 2 0 15,-4 1 0-15,-3 2-47 0,0 0-11 16,-2 3-82-16,-9-2-116 0,-4 2-286 15</inkml:trace>
  <inkml:trace contextRef="#ctx0" brushRef="#br1" timeOffset="54266.63">5885 10405 165 0,'0'0'0'0,"0"0"97"0,0 0-36 16,0 0-36-16,0 0-12 16,0 0 6-16,0 0 8 0,0 0 4 15,7-4 9-15,-7 4-3 0,0 0 13 16,0 0 25-16,0 0 8 0,0 0 17 15,0 0 3-15,0 0-6 0,0 0-3 16,0 0-1-16,0 0-17 16,0 0-4-16,0 0-2 0,0 0-27 15,0 0-7-15,0 0-9 0,2 0-1 16,-2 0 3-16,0 0-11 0,2 0 0 16,-2 0 6-16,0 0-4 0,0 0 2 15,1 2 3-15,1 1-2 16,5 1 27-16,2-1-15 0,-2 2-20 15,0-2-2-15,2 2 1 0,5-1-11 16,2 1 6-16,0-3 4 0,7-1-7 16,-2-1 1-16,1 0 8 0,4-5-9 15,-6-4-2-15,3 3 4 0,0-6-9 16,0 2 0-16,0-5 2 16,-2-1-2-16,4-3-71 0,1-4-51 15,-3-3-151-15,-2 5-137 0,-7 3-494 16</inkml:trace>
  <inkml:trace contextRef="#ctx0" brushRef="#br1" timeOffset="56210.15">6225 10625 970 0,'0'0'0'0,"0"0"337"0,0 0-197 16,0 0-37-16,0 0-43 0,0 0-27 16,0 0-7-16,0 0-15 15,-11 61-6-15,1-23 2 0,-1 6-6 16,-3 3-2-16,1 2 2 0,1-1-2 15,0-5-22-15,-1-2-16 0,4-9-21 16,4-12 13-16,2-7-15 0,3-8-63 16,0-5-40-16,0-5-45 0,0-12-130 15,3-3-186-15</inkml:trace>
  <inkml:trace contextRef="#ctx0" brushRef="#br1" timeOffset="56354.22">6195 10673 623 0,'0'0'0'15,"0"0"320"-15,0 0-185 0,0 0-43 16,62-10-7-16,-43 27-33 16,2 6-8-16,-3 5-19 0,0 4-16 15,-2 2-3-15,-4 2-5 0,-1 1-2 16,-3-2-78-16,-2-1-83 0,-6-5-54 16,0-1-102-16</inkml:trace>
  <inkml:trace contextRef="#ctx0" brushRef="#br1" timeOffset="56519.31">6209 10875 1118 0,'0'0'0'16,"0"0"141"-16,0 0-17 16,78 8-58-16,-47-2-52 0,0-1-8 15,-5 0-12-15,-1-3-294 0,-6 1-100 16</inkml:trace>
  <inkml:trace contextRef="#ctx0" brushRef="#br1" timeOffset="56951.65">6494 11435 855 0,'0'0'0'0,"0"0"295"16,0 0-138-16,0 0-19 0,0 0-74 16,0 0-33-16,0 0-18 0,-27 74-16 15,15-33 6-15,3 7 0 16,0 3 0-16,-3-2-1 0,3-6-2 15,0-5 0-15,2-7 0 0,3-7-42 16,3-6-4-16,-1-8-23 0,2-7-64 16,0-3-20-16,0-7-50 0,2-10-99 15,-1-10-46-15</inkml:trace>
  <inkml:trace contextRef="#ctx0" brushRef="#br1" timeOffset="57124.5">6483 11509 805 0,'0'0'0'0,"0"0"223"15,0 0-117-15,0 0-25 0,60 15-4 16,-40 4-11-16,-1 6-6 16,-1 1-41-16,-4 5-14 0,2-2 2 15,-4 0-3-15,-3 0-6 0,2 0-19 16,-8 0-12-16,-3-2-38 0,0-2-7 16,-5-4-39-16,-2-5-69 0,-4-8-84 15,-3-2-76-15</inkml:trace>
  <inkml:trace contextRef="#ctx0" brushRef="#br1" timeOffset="57299.27">6460 11699 1189 0,'0'0'0'0,"0"0"112"16,0 0-55-16,0 0-40 0,0 0 20 15,64 11-15-15,-36-7-13 0,2-4-4 16,-3 0-10-16,1-4-106 0,-9 3-46 15,-3 0-148-15,-5 1-217 0</inkml:trace>
  <inkml:trace contextRef="#ctx0" brushRef="#br1" timeOffset="59093.28">5595 11540 672 0,'0'0'0'0,"0"0"163"0,0 0-65 15,0 0-11-15,0 0-55 16,0 0-21-16,0 0 10 0,0 0-11 16,0 0-12-16,5-1 0 0,-5 1-4 15,2 0-7-15,0 0-37 0,0 0-74 16,1 1-116-16,-3 0-244 0</inkml:trace>
  <inkml:trace contextRef="#ctx0" brushRef="#br1" timeOffset="61860.3">15370 9322 823 0,'0'0'0'16,"0"0"293"-16,0 0-152 0,0 0-6 15,0 0-33-15,0 0-17 0,0 0 8 16,0 0-25-16,0 0-29 16,-9-10-14-16,9 10-13 0,0 1-7 15,-2 4 2-15,2 10-4 0,0 9-4 16,-3 11 2-16,3 6 8 0,0 2-9 15,0-1 0-15,0-2 5 0,0-4-5 16,0-5-12-16,5-6-5 16,-1-7-7-16,-1-6-10 0,-1-2-11 15,0-7-16-15,1-1-24 0,3-2-28 16,-3 0 1-16,2-5-15 0,-3-9 18 16,0-2-39-16,0-5-52 0,-2-3 32 15,-2-1 36-15,-2-4-29 16,-3 0 36-16,0-2 101 0,4 5 48 15,-3 2 107-15,3 10 78 0,3 5 25 16,-2 3-48-16,2 4-4 0,0 0 7 16,0-1-54-16,2 0-33 0,3-6-32 15,6-1-25-15,8-4 7 0,1 2-13 16,8 2-29-16,4 2-6 16,-2 2 6-16,5 3-4 0,-5 3-3 15,-5 2 0-15,-2 10-6 0,-7 0-14 16,-2 4 6-16,-3 2 0 0,-4 6-2 15,-7 1 15-15,-5 6 3 16,-6-3 0-16,-7-3-2 0,-1-1 3 16,-4-2-5-16,-4-2-2 0,-3-2-11 15,-2-6-13-15,4-2-16 0,-2-6-39 16,9 0-26-16,7-2-20 0,7-2-17 16,5 0-102-16,2-9-234 0</inkml:trace>
  <inkml:trace contextRef="#ctx0" brushRef="#br1" timeOffset="62093.1">15779 9199 1477 0,'0'0'0'0,"0"0"69"0,0 0-62 0,0 0-3 16,0 0 0-16,0 0 3 16,88 13-4-16,-58-9-4 0,0-2-57 15,-7 1-55-15,-7 1-36 0,-4 1-30 16,-10 0-93-16,-2 0-219 0</inkml:trace>
  <inkml:trace contextRef="#ctx0" brushRef="#br1" timeOffset="62335.28">15771 9293 898 0,'0'0'0'16,"0"0"336"-16,0 0-270 0,0 0-17 15,0 0-27-15,0 0-13 0,0 0 19 16,0 0 1-16,0 0-10 16,31 85 13-16,-26-51 6 0,-2 5-15 15,-1 2-12-15,-2 2-2 0,0-2-6 16,0 0 1-16,0-3 0 0,0-6-4 15,2-6 0-15,1-5-37 0,-1-8-7 16,0-5-47-16,2-6-13 16,-1-2-44-16,1-8-100 0,-1-7 10 15,-3-6-262-15</inkml:trace>
  <inkml:trace contextRef="#ctx0" brushRef="#br1" timeOffset="62475.73">15828 9490 1035 0,'0'0'0'15,"0"0"218"-15,0 0-77 0,0 0-4 16,74-1-86-16,-52 1-30 0,4 3-16 16,-3 0 3-16,-2 1-16 0,-3-1-135 15,-6 0-5-15,-5-2-78 0,-7-1-285 16</inkml:trace>
  <inkml:trace contextRef="#ctx0" brushRef="#br1" timeOffset="62746.88">15264 8965 896 0,'0'0'0'15,"0"0"337"-15,0 0-199 0,0 0-7 16,0 0-83-16,0 0-29 0,0 0 40 16,79-15 41-16,-20 12-26 0,12 0-12 15,10 2-20-15,2-2-23 0,-2 3-13 16,-10 0 0-16,-11 3-12 16,-8 3-86-16,-19-1-48 0,-4 5-91 15,-8-3-183-15,-5-4-463 0</inkml:trace>
  <inkml:trace contextRef="#ctx0" brushRef="#br1" timeOffset="63110.41">16371 9232 1439 0,'0'0'0'0,"0"0"236"0,0 0-132 15,0 0-55-15,0 0-34 0,0 0-8 16,0 0 4-16,0 0-9 16,0 0-4-16,4 5 4 0,1-4 3 15,2 0-4-15,-5-1 2 0,0 0-3 16,-1 0 0-16,-1-2 0 0,2 0 1 15,0-3-1-15,-2-3 0 0,0 0 7 16,-4 0-10-16,1 3 1 0,-4 4-3 16,3 1 2-16,-3 0-2 15,4 5-13-15,-6 4-20 0,7 1-14 16,-2 3-42-16,4 0-73 0,0 3-23 16,0-4-111-16,0-1-275 0</inkml:trace>
  <inkml:trace contextRef="#ctx0" brushRef="#br1" timeOffset="63420.59">16346 9478 775 0,'0'0'0'0,"0"0"432"0,0 0-340 0,0 0 35 16,0 0-33-16,0 0-23 16,0 0-10-16,0 0-7 0,0 0-17 15,43 57-15-15,-36-57-3 0,-2 0-8 16,1 0-2-16,-1-4 1 0,0-5 2 15,-1 0 1-15,-1-3-2 0,-3 0-3 16,0 2-3-16,-3 2 2 16,-3 4-3-16,1 2-6 0,0 2 4 15,-4 0-1-15,2 0-6 0,5 3 9 16,-3 3-7-16,3 0-3 0,-2-2 5 16,4 1-5-16,0-2-11 0,0 0 6 15,4 0-26-15,3-2-18 16,2-1-27-16,2-4-86 0,1-6-158 15,-1-4-264-15</inkml:trace>
  <inkml:trace contextRef="#ctx0" brushRef="#br1" timeOffset="63871.04">16774 9312 982 0,'0'0'0'0,"0"0"303"0,0 0-136 15,0 0-34-15,0 0-52 0,0 0-33 16,0 0-28-16,0 0-9 0,0 0-1 16,32-44 9-16,-18 33-3 0,1 4 5 15,-7 0 0-15,1 3-5 0,-3 3-1 16,-6 1-2-16,5 0-9 16,0 1-5-16,0 7 2 0,4 3 10 15,2 6-5-15,0 4 7 0,-3 4-3 16,1 2-7-16,0 0 2 0,0 4-2 15,2-4-6-15,-6 0 3 0,9-5-1 16,-3-3-20-16,1-3 16 16,4-2-6-16,2-5-1 0,-4-2 5 15,3-3-7-15,-1-4-8 0,0-2 7 16,0-9-6-16,-2-2-40 0,-1-4-18 16,-3-2-35-16,1-4-88 0,-4 1-56 15,-3-4-107-15</inkml:trace>
  <inkml:trace contextRef="#ctx0" brushRef="#br1" timeOffset="64088.54">17162 9186 957 0,'0'0'0'16,"0"0"303"-16,0 0-158 16,0 0-13-16,0 0-46 0,0 0-26 15,0 0-10-15,0 0-16 0,-62 45-10 16,35-19-4-16,1 6-5 0,-10 4-5 15,-1 0-12-15,4 0 4 0,3-1-4 16,0-2-112-16,7-4 7 16,5-3-76-16,4-4-129 0,3-10-207 15</inkml:trace>
  <inkml:trace contextRef="#ctx0" brushRef="#br1" timeOffset="64911.87">17523 9279 944 0,'0'0'0'0,"0"0"421"0,0 0-268 16,0 0 7-16,0 0-66 16,0 0-59-16,0 0-25 0,0 0 1 15,0 0-7-15,19 0-3 0,-1 4 11 16,3-1-2-16,7 0-8 0,4-2 6 16,-2 1-8-16,6-2 0 0,-3 0-55 15,-4-2-58-15,-5 0-67 0,-6-2-24 16,-6 1-41-16,-5 1-193 15</inkml:trace>
  <inkml:trace contextRef="#ctx0" brushRef="#br1" timeOffset="65360.69">17512 9462 566 0,'0'0'0'0,"0"0"236"0,0 0-124 15,0 0-16-15,0 0-17 0,0 0-11 16,0 0-1-16,0 0-11 0,-5 3 1 16,5-3 1-16,0 0 3 0,0 0 2 15,0 0-6-15,0 0-6 0,0 0 8 16,0 0 0-16,0 0-12 16,0 0-4-16,0 0-5 0,0 0-12 15,0 0-3-15,0 0 3 0,0 0-13 16,0 0-9-16,0 0 6 0,0 0-10 15,0 0 0-15,9 0 0 0,7 0-1 16,3 1-2-16,11 1 6 16,4 1 0-16,5 0-6 0,1 1-16 15,6-1-24-15,-5-1-57 0,-6 0-91 16,-3 0-101-16,-5-2-297 0</inkml:trace>
  <inkml:trace contextRef="#ctx0" brushRef="#br1" timeOffset="66421.36">7399 11157 341 0,'0'0'0'0,"0"0"64"15,0 0-96-15,0 0 17 0,0 0 30 16,0 0 142-16,0 0-141 0,0 0 16 16,0 0 5-16,7 17 4 0,-7-17-14 15,0 0-14-15,0 1-17 16,6 4 8-16,-3 0-8 0,1-3-156 15,3 1-215-15</inkml:trace>
  <inkml:trace contextRef="#ctx0" brushRef="#br1" timeOffset="66906.33">9481 13380 341 0,'0'0'0'0,"0"0"25"0,0 0-29 15,0 0-42-15,0 0-74 0</inkml:trace>
  <inkml:trace contextRef="#ctx0" brushRef="#br1" timeOffset="67689.2">18128 9436 677 0,'0'0'0'0,"0"0"593"15,0 0-457-15,0 0 4 0,0 0-44 16,0 0-48-16,0 0-34 0,0 0 2 16,46 2 12-16,-7-2 7 0,12-2-12 15,0-4-15-15,2 1-5 16,2-1 4-16,-9 1-7 0,-7 4 0 15,-9 1-34-15,-7 0-12 0,-7 0-38 16,-4 0-15-16,-5 4-51 0,-7-1-46 16,0 2-86-16,0-2-152 0</inkml:trace>
  <inkml:trace contextRef="#ctx0" brushRef="#br1" timeOffset="68123.22">18333 9550 1259 0,'0'0'0'0,"0"0"128"15,0 0-102-15,0 0-1 0,0 0 26 16,0 0-28-16,0 0-18 0,0 0 1 16,0 0-4-16,48 40-2 0,-48-35 0 15,0 6 13-15,-4 0 6 16,-8 3-2-16,1-1-5 0,-1 1-8 15,-2-1 6-15,5-3-8 0,-2-1-3 16,9-5 2-16,-1-1 4 0,3-2-6 16,3-1-7-16,-1 0-7 0,5 0-7 15,6-4 39-15,4-2-13 0,3 1-8 16,1 2 8-16,-2 1-2 16,1 2-2-16,1 2-5 0,-7 6 2 15,-3-1-9-15,-6 5 13 0,-5 3-2 16,-2 5 2-16,-10 2 24 0,-4 4-9 15,-5-3 7-15,0-1 10 0,-6-4-15 16,-1-4-13-16,3-5 0 16,-3-6-10-16,1-3-36 0,6-8-10 15,1-10-33-15,5-5-72 0,7-7-24 16,8-1-78-16,0-2-292 0,4-2 198 16</inkml:trace>
  <inkml:trace contextRef="#ctx0" brushRef="#br1" timeOffset="68466.64">18299 8843 1185 0,'0'0'0'0,"0"0"249"0,0 0-171 0,0 0-44 16,0 0-13-16,-26 60-3 16,36-37-8-16,8 0-10 0,3 0 0 15,2-1 0-15,6-2-2 0,-3-2 4 16,-6-4 6-16,-5-3-10 0,-7-3-1 16,-5-3 2-16,1-1-3 0,-4-1 8 15,0 3 3-15,-4 4 7 0,-5 4 25 16,-7 3-9-16,-3 1-16 15,-2 0-4-15,-1-1-7 0,-2-2-6 16,2-1-14-16,-1-4-19 0,0-4-43 16,4-3-15-16,3-3-40 0,5-11-113 15,1-9-122-15,4-7-205 0</inkml:trace>
  <inkml:trace contextRef="#ctx0" brushRef="#br1" timeOffset="68620.47">18273 8836 1229 0,'0'0'0'15,"0"0"286"-15,0 0-136 0,0 0-62 16,88-24-56-16,-49 19-27 0,5 4 4 16,6 1-18-16,-6 1-294 0,-2 9-17 15,-6 2-253-15</inkml:trace>
  <inkml:trace contextRef="#ctx0" brushRef="#br1" timeOffset="68996.96">19017 9286 993 0,'0'0'0'0,"0"0"397"0,0 0-333 15,0 0-25-15,0 0-23 0,0 0 19 16,0 0-7-16,0 0-21 0,0 0 0 16,50 36-4-16,-47-36-1 0,5 0 6 15,-5 0 3-15,-1 0-1 16,1-7 13-16,-3-1 14 0,0-2-5 15,0-2-12-15,-5-2-8 0,-2 3-7 16,-4-1 2-16,4 2-4 0,-3 5-2 16,4 3 10-16,1 1-11 0,0 1 0 15,-1 2-79-15,3 6 6 0,-2 7-81 16,1 1-4-16,4 0-97 0,0 0-322 16</inkml:trace>
  <inkml:trace contextRef="#ctx0" brushRef="#br1" timeOffset="69232">19016 9587 1212 0,'0'0'0'0,"0"0"150"0,0 0-53 16,0 0-20-16,0 0-21 0,0 0-13 15,0 0-12-15,0 0 0 0,0 0-5 16,54 12-7-16,-45-22-4 15,-5 0 2-15,-1 0-5 0,-3-2 1 16,0 4 3-16,0-3-6 0,-5 6-4 16,0 1 6-16,-4 4-4 0,4 0-14 15,-6 4-8-15,4 5-13 0,5 0-27 16,-1 0-43-16,3 2-76 16,5-7-130-16,9-4-172 0</inkml:trace>
  <inkml:trace contextRef="#ctx0" brushRef="#br1" timeOffset="69498.25">19368 9360 1408 0,'0'0'0'0,"0"0"164"0,0 0-82 15,0 0-23-15,0 0-40 0,0 0-6 16,83-15 45-16,-30 9-5 0,2-1-35 16,-2-1-13-16,2 4 0 0,-2-4-7 15,-4 3-27-15,-8 0-55 0,-11 0-86 16,-9 1-32-16,-7 0-75 16,-12 1-387-16</inkml:trace>
  <inkml:trace contextRef="#ctx0" brushRef="#br1" timeOffset="69836.33">19660 9421 1112 0,'0'0'0'0,"0"0"210"16,0 0-132-16,0 0-16 15,0 0-53-15,0 0-8 0,-75 71-2 16,54-45 2-16,-4 2 0 0,-3-3-1 16,7-2 0-16,1-1 14 0,10-7-4 15,-1-3 2-15,11-5 0 0,0-5-1 16,0-1-6-16,2-1 3 16,10 0-1-16,8-1 9 0,4-7 8 15,10-2-13-15,5-3-5 0,0-2-2 16,2 2-8-16,-4 2-18 0,-2 3-14 15,-7 5-56-15,-8 1-8 0,-3 2 9 16,-6 0-24-16,-9 0-25 16,-2 3-27-16,-5 1-66 0,-4 1-130 15</inkml:trace>
  <inkml:trace contextRef="#ctx0" brushRef="#br1" timeOffset="70031.86">19654 9407 954 0,'0'0'0'0,"0"0"270"16,0 0-171-16,0 0-34 0,0 0-27 15,0 0-4-15,0 0 32 0,4 88 3 16,-2-48-15-16,-1 0-19 16,1 1-23-16,-2-2-9 0,4-2-1 15,3-1-4-15,-4-6-77 0,2-2-13 16,-3-8-29-16,0-7 15 0,-2-2-20 15,0-10-109-15,-2-1-113 0</inkml:trace>
  <inkml:trace contextRef="#ctx0" brushRef="#br1" timeOffset="70487.97">19651 8795 542 0,'0'0'0'0,"0"0"293"0,0 0-146 15,0 0 8-15,0 0-40 0,0 0-9 16,0 0 12-16,0 0-31 0,0 0-34 15,-27 9-29-15,20 5-10 0,0 1 0 16,5 5 0-16,0-4-5 16,2 2-2-16,9-1-7 0,4 3 0 15,3 0 0-15,3-1 8 0,0 0-8 16,3-3 0-16,-1-1 0 0,0-1-5 16,-5 1 0-16,-4-4 5 15,-8-2 0-15,0-3 0 0,-4-2 4 16,-2 3 1-16,-4 1 12 0,-4-1-4 15,-1 0-3-15,-3-1 5 0,-5 0-12 16,-3-1 0-16,-1-1 1 0,-1 0-7 16,-1-4-11-16,2 2-16 0,0-2-45 15,2 0-28-15,5 0-8 0,2-7-63 16,5-4-141-16,3-4-165 16,3-1 15-16</inkml:trace>
  <inkml:trace contextRef="#ctx0" brushRef="#br1" timeOffset="70693.06">19539 8774 1253 0,'0'0'0'0,"0"0"393"0,0 0-245 16,0 0-55-16,0 0-40 0,0 0-32 15,0 0-10-15,0 0-14 16,78-2 6-16,-28 1 8 0,6-3-6 15,3 2-10-15,-5 0-36 0,-8 0-48 16,-8 1-96-16,-8 1-104 0,-14 0-211 16</inkml:trace>
  <inkml:trace contextRef="#ctx0" brushRef="#br0" timeOffset="76121.53">18092 8756 388 0,'0'0'0'0,"0"0"177"0,0 0-241 16,0 0 128-16,0 0 144 16,0 0-130-16,0 0 19 0,0 0-18 15,-33-13-17-15,33 13-12 0,0 0-11 16,0 0-5-16,0 0-4 0,0 0 2 16,0 0 4-16,0 0 5 0,0 0-6 15,0 0 1-15,0 0 4 16,0 0-3-16,0 2-5 0,0-2-3 15,0 2-6-15,0-2-7 0,0 0-6 16,0 0-1-16,0 0-5 0,0 0-1 16,0 0 0-16,1 1-2 0,8 5 5 15,0 1 7-15,3 4-4 0,4 4-3 16,0 1-2-16,9 3 2 16,0 7 6-16,3 0 17 0,2-1-26 15,4-2-3-15,-2-1 0 0,0-1 4 16,5-1-5-16,-9-2 0 0,2 0 1 15,-3 0-9-15,-6-2 5 0,-4-4 3 16,-4-2 2-16,-1-2-2 16,-6-1 0-16,-5-5 2 0,-1-1-1 15,0 1 0-15,0-2 13 0,0 0-9 16,2 0-1-16,0 0 0 0,0-2-6 16,3 1-110-16,-2-1-70 15,3-9-30-15,1-2-216 0</inkml:trace>
  <inkml:trace contextRef="#ctx0" brushRef="#br0" timeOffset="76824.89">19403 8694 501 0,'0'0'0'0,"0"0"0"0,0 0 330 15,0 0-213-15,0 0 14 0,0 0-28 16,0 0-11-16,0 0-40 16,0 0-3-16,-5-2 20 0,5 2-28 15,0 0-18-15,0 0-3 0,0 0-10 16,0 0-5-16,5 2-1 0,2 5 8 16,11 2 17-16,3 3 8 15,-2-1-13-15,8 3 11 0,3 0 24 16,-5 1-41-16,7 1-12 0,-6-2-4 15,6 2 2-15,0 4-4 0,-4-2 0 16,2-3 6-16,-5 2-7 0,2-6 2 16,-1 3 0-16,-3-2-1 0,-3-3 0 15,-5 1 13-15,-4-2-12 0,0-4 3 16,-6 2-1-16,-3-5-1 0,0 0 2 16,-1-1 0-16,1 0-2 15,-2 0 4-15,0 0-1 0,0 0-4 16,0 0-2-16,5 0-41 0,-5 0-23 15,2 0-32-15,-2 0-43 0,0 0-41 16,0 0-171-16,-2-4-185 0</inkml:trace>
  <inkml:trace contextRef="#ctx0" brushRef="#br0" timeOffset="77875.12">17553 10708 446 0,'0'0'0'0,"0"0"613"16,0 0-492-16,0 0 29 15,0 0 6-15,0 0-52 0,0 0-38 16,0 0-26-16,-18 0-20 0,30 0-18 15,6 3 6-15,10 2 14 0,15-3 9 16,6 1-3-16,1-3-16 16,-6 0-9-16,-5 0 3 0,-14 0-11 15,-7 1-21-15,-4-1-12 0,-9 0-17 16,2 0-49-16,-7 0-79 0,0 4 15 16,-7 1-63-16,-12 1-131 15</inkml:trace>
  <inkml:trace contextRef="#ctx0" brushRef="#br0" timeOffset="78048.3">17558 10892 1057 0,'0'0'0'15,"0"0"241"-15,0 0-171 0,0 0 49 16,0 0-12-16,73 13-32 16,-38-10-16-16,2 0-41 0,0 1-14 15,-8-1-2-15,2 1-4 0,-4-1-149 16,-4-2-32-16,3-1-49 0,-6-7-169 15</inkml:trace>
  <inkml:trace contextRef="#ctx0" brushRef="#br0" timeOffset="78405.72">18458 10547 1342 0,'0'0'0'0,"0"0"171"0,0 0-70 15,0 0-62-15,0 0-36 0,-61 53 1 16,32-25 1-16,6 2-4 16,2-2 6-16,0-1-6 0,1-3-2 15,4-4 2-15,0-4 3 0,8-6-4 16,-1-4 0-16,7-1 15 0,2-5-4 15,0 0 7-15,0 0-6 0,0 0-6 16,5 0-6-16,8-1 0 16,6-4 0-16,8 0 20 0,5 0-14 15,5 1-6-15,-2-1 0 0,4 0 9 16,-7 2-8-16,-2-1 6 0,-4 2-8 16,-10 2-31-16,-2-1-9 0,-6 1-7 15,-3 0-19-15,-5 0-50 16,0 4-7-16,-5 0-32 0,-3 1-32 15,-2-4-56-15,-1-1-92 0</inkml:trace>
  <inkml:trace contextRef="#ctx0" brushRef="#br0" timeOffset="78671.86">18451 10578 655 0,'0'0'0'0,"0"0"265"0,0 0-131 15,0 0-13-15,0 0-47 0,0 0-25 16,0 0-8-16,0 0-22 16,0 0-10-16,4 27 67 0,-1-3-15 15,-1 4-30-15,2 6 10 0,3 4-6 16,-4 0-4-16,3 0 0 0,-3-3-22 16,2-4-8-16,1-2 7 0,-3-7-8 15,1-5 0-15,-4-6 5 16,3-4-5-16,-3-4 0 0,2-3 0 15,0 0-71-15,1 0-56 0,3-11-88 16,-1-3-82-16,6-10-373 0</inkml:trace>
  <inkml:trace contextRef="#ctx0" brushRef="#br0" timeOffset="79045.03">19070 10557 1268 0,'0'0'0'0,"0"0"228"15,0 0-125-15,0 0-29 16,0 0-51-16,0 0-8 0,0 0 15 15,0 0 3-15,0 0-15 0,22 21-3 16,-13-18-7-16,1-1-3 0,-5-2 7 16,-1 0-7-16,0-2-1 0,-3-3 7 15,5 0-6-15,-5-3 1 16,-1 0-5-16,-1-1-2 0,-10 2-11 16,2 1 4-16,-1 2-10 0,-3 3-12 15,6 1-32-15,2 2-24 0,-4 9-54 16,5 3-76-16,4 0-94 0,0 0-180 15</inkml:trace>
  <inkml:trace contextRef="#ctx0" brushRef="#br0" timeOffset="79264.39">19044 10855 1239 0,'0'0'0'15,"0"0"201"-15,0 0-82 16,0 0-52-16,0 0-23 0,0 0 2 15,0 0-19-15,69 25-17 0,-50-26 3 16,-1-2-5-16,-9-4-4 0,3 3 6 16,-5-3-6-16,-7 3 0 0,2 1 7 15,-2-1-3-15,0 1 6 0,-7 1 0 16,-7 1-23-16,-6 0-10 16,1 1 8-16,3 6-3 0,7 2-25 15,2 3-74-15,4-3-95 0,3-5-112 16,0-3-495-16</inkml:trace>
  <inkml:trace contextRef="#ctx0" brushRef="#br0" timeOffset="79781.47">19628 10518 1179 0,'0'0'0'0,"0"0"160"16,0 0-44-16,0 0-8 0,0 0-60 15,0 0-12-15,83-28-7 0,-58 38-13 16,-2 2 3-16,1 4-14 16,1 0-3-16,-11 0 10 0,0 0-6 15,-10 0-2-15,-4 0 9 0,0-1 4 16,-7 0 5-16,-7 1 6 0,-4 0-11 16,-1-1-3-16,1-3 1 15,7-5-5-15,1-4-5 0,6-2 1 16,4 2-5-16,0-3-2 0,0 0-13 15,0 0-9-15,2 0-5 0,7 0-2 16,0 2 34-16,5 2-4 0,2 1 0 16,-4-1 8-16,4 5-4 0,0 2 5 15,-2 1-5-15,-3 1-6 0,-3 2 4 16,-4 2 5-16,-6 2 0 16,-10 5 15-16,-6-1-12 0,-5 2-3 15,-9-2 0-15,-1-5-8 0,-1-2-21 16,0-9-28-16,3-4-35 0,6-6-104 15,7-11-105-15,8-1-187 0</inkml:trace>
  <inkml:trace contextRef="#ctx0" brushRef="#br0" timeOffset="81653.84">16850 11287 763 0,'0'0'0'15,"0"0"257"-15,0 0-162 0,0 0-5 16,0 0-22-16,0 0-39 0,0 0-18 16,0 0-4-16,0 0 29 15,8 75 4-15,-1-40-3 0,-2 3-9 16,-2 2 9-16,1-1-13 0,0-2-3 15,-1-3 2-15,1-5 0 0,-1-6 0 16,-1-4 0-16,0-7 2 0,-1-5 4 16,1-2-13-16,0-5-9 0,-2 0 0 15,0 0 1-15,0 0-4 0,0 0-2 16,0 0 3-16,0 0-2 16,0 0-1-16,0 0 1 0,0 0-3 15,0 0 0-15,0 0 0 0,0 0 1 16,0 0-1-16,0 0 0 0,0 0 3 15,0 0-3-15,0 0 4 0,0 0-3 16,0 0 1-16,0 0 3 16,0 0 7-16,0-1-4 0,0 1-1 15,0 0-3-15,0 0 1 0,2 0 2 16,-2 0-2-16,0 0-1 0,0 0 1 16,0 0-5-16,5-1 0 0,2-2 5 15,9 2 7-15,4-2 2 16,4 0-6-16,6-1-6 0,2 0 2 15,9 0 0-15,-2 1-2 0,5-2-1 16,-1 0 2-16,-1-1-2 0,2-1-1 16,2 0 0-16,-5 3 6 0,0 0-6 15,-3 3 0-15,0 1 0 0,-3 0-28 16,-3 0 16-16,0 0-8 16,1 0-6-16,-1 0 7 0,0 0-3 15,3-6 4-15,1-3 10 0,1 1 7 16,4-3 2-16,-4-1 4 0,-4 3 3 15,-1-3-6-15,2 2 2 0,-6 1-5 16,6 2 0-16,-1 0 2 16,-4 3-2-16,1 1-1 0,-7 0 4 15,1 1-3-15,1-2 0 0,-2 2 2 16,2 0-1-16,-6-1-1 0,4-2 2 16,2-1-1-16,0 1 0 0,0 0 0 15,-4-1 1-15,-2 0-1 16,1 1 0-16,-4 1 0 0,-2 1 0 15,-7 0 0-15,-2 2 0 0,-3 0 0 16,3 1 0-16,-5 0 3 0,0 0 1 16,0 0 3-16,0 0-8 0,2 0 2 15,-2 0 9-15,2 0-6 0,-2 0 5 16,0-1 5-16,0 1 2 16,0 0 4-16,0-1 1 0,0 1-3 15,0-3-1-15,-2-3 4 0,0-6-7 16,-5-6-11-16,2-3 2 0,1-6-4 15,-3-2 1-15,0 0 0 0,4-1-1 16,-1 3-2-16,2 6 2 0,-1 1 1 16,3 4-2-16,0 3-3 15,-2 3 3-15,2 7-6 0,0 3-1 16,0 0-4-16,0 0-12 0,0 0-8 16,-2 0-26-16,1 0-71 0,-1 3-49 15,-2 4-105-15,-1-3-388 16</inkml:trace>
  <inkml:trace contextRef="#ctx0" brushRef="#br0" timeOffset="83447.25">15595 11665 224 0,'0'0'0'0,"0"0"641"0,0 0-496 16,0 0 6-16,0 0-37 16,0 0-41-16,0 0-17 0,0 0-22 15,0 0-19-15,3 27 1 0,4-2 44 16,0 6-6-16,4 3-17 0,-2 3-10 16,-4 1-9-16,2-2 18 0,-5 0-16 15,3-1-6-15,-5-3 20 16,0-2-5-16,0-2-1 0,-5-10-7 15,5-4 0-15,-2-7-13 0,2-4-8 16,0 0 0-16,0-3 5 0,0 0-5 16,0 0 0-16,0 0 0 0,0 0-5 15,0 0 9-15,0 0-5 0,2 0-2 16,-2 0 6-16,0 0-2 16,3 0-1-16,1 0 0 0,5 0 8 15,3-2 2-15,4-2 2 0,4 0-9 16,-1-1-6-16,0 0 6 0,4 2-1 15,2-1-6-15,4 0 8 0,1 0-1 16,-2-2-3-16,2 5 0 16,-2-1 2-16,1 1-2 0,1 1 0 15,1-3-1-15,3 2-1 0,1-1 4 16,3 1-2-16,-1-2-1 0,2 2 2 16,-4 0 1-16,-3-1-2 15,2 1 0-15,-1-2-1 0,-1 0 0 16,2 2 2-16,-1-2 1 0,1-1-3 15,-1 0 2-15,1-2 1 0,1 2-4 16,4 0 4-16,-2 3-1 0,-1-1-4 16,-3 2 6-16,1 0-3 0,1 0 0 15,3 0 0-15,0 0 0 0,3 0-4 16,0 0 7-16,0 0-4 16,-1 0-2-16,1 0 6 0,-2-5-2 15,0 2-1-15,0 0 0 0,-4-1-1 16,0 1-1-16,1 2 4 0,-1 1-4 15,-3 0-2-15,2 0 6 0,-1 0-4 16,3 0-3-16,1-2 10 16,2 2-7-16,1-3 1 0,1-2 2 15,0-1 2-15,1-2-3 0,-1 1 0 16,-2 2 1-16,0 0-5 0,-4 0 8 16,0 1-3-16,-1 2-5 0,-9 1 7 15,7 1-4-15,-4 0-3 16,4 0 5-16,-4 1-2 0,2-1-8 15,-3 0 13-15,8 1-5 0,-5-2-3 16,4-3 8-16,-1-1-2 0,1-3-2 16,-4 1 0-16,2 1 0 0,-4 0-5 15,2 0 3-15,-1 3-5 0,1-3-2 16,1 2 4-16,-4-1-7 16,5-2-7-16,-6 3 9 0,1 2-7 15,1 0 1-15,-5-1 13 0,2 3-5 16,-2-2-1-16,4 0 12 0,-6 0-6 15,0-1-2-15,2 1 7 0,-2-1-4 16,4 1-1-16,-2-2 6 16,0-1-2-16,0 1-1 0,2 0 0 15,1-2 1-15,-3 0 0 0,0 2 13 16,-2 2-6-16,1-2-5 0,-3 1 6 16,-3-1-6-16,0 2 5 0,3-1 3 15,-4-2-10-15,6 4 0 16,-5-3 4-16,1 2-6 0,-4 0-1 15,3 1 4-15,-2 0 0 0,-2 0-3 16,6 0 2-16,-2 0 6 0,3 1-6 16,1-2 3-16,-3 2-5 0,5 0-2 15,-3 0 6-15,2 0-1 0,-1 0-2 16,-1 0 0-16,-3 0 1 16,2 0-4-16,-4-2 6 0,-5 2-3 15,3 0-2-15,-5 0 4 0,4 0 3 16,-2 0-2-16,0 0 7 0,-2 0-9 15,0 0-2-15,0 0 2 0,-2 0 2 16,2 0-6-16,0 0 6 16,-1 0-2-16,-1 0-5 0,2 0 8 15,-5 0-4-15,0 0-4 0,1 0 8 16,-3 0-3-16,0 0-3 0,0 0 4 16,0 0 18-16,2 0-13 0,0 0 5 15,-2 0-10-15,0 0-3 16,0 0 2-16,0 0 5 0,0 0-8 15,0 0 4-15,0 0 1 0,0 0-5 16,0 0 4-16,0 0 5 0,0 0-7 16,0 0 13-16,0 0-9 0,0-9 2 15,1-4 10-15,5-8-13 0,-6-4-6 16,2-5 6-16,1-4-5 16,1-2-9-16,-1 0 12 0,6 3-2 15,-5 1-11-15,-1 7 18 0,1 4-7 16,-4 4-2-16,1 2 6 0,-1 3 4 15,0 4 0-15,0-1 8 0,0 2-9 16,0 0-6-16,0 1 0 16,0 1 8-16,0 1-8 0,0 2 0 15,0-3 2-15,0 4-6 0,0 0 8 16,0-1-4-16,0 2-4 0,0 0 8 16,0 0-4-16,0 0-6 0,0 0 10 15,0 0-8-15,0-1-17 16,0 1 16-16,0 0-14 0,0 0-21 15,0 0-10-15,0 0-52 0,0 0-115 16,0 3-47-16,0-2-204 0</inkml:trace>
  <inkml:trace contextRef="#ctx0" brushRef="#br0" timeOffset="84787.11">16334 13153 744 0,'0'0'0'0,"0"0"318"16,0 0-233-16,0 0 5 0,0 0-9 15,0 0 9-15,2 68-20 0,1-36-42 16,-1 6-11-16,0-2-4 0,1 5-8 16,-1-1 2-16,3-2-4 0,-1-5-4 15,0-5 2-15,3-5-2 0,-6-7-36 16,1-2 6-16,2-6-8 16,-3-6-20-16,1 0 20 0,-2-3-4 15,0-10-25-15,2-8-1 0,-2-8-3 16,0-5-51-16,0-2 25 0,0-2 14 15,-7-1 10-15,2 1 43 0,-2 2 26 16,1 7 10-16,3 4 61 16,3 7 26-16,-2 5 25 0,2 2 16 15,2-1-28-15,5 2-4 0,5-3-38 16,4 3-16-16,5-1-14 0,6 4 13 16,3 1-4-16,5 0-17 0,-1 4 14 15,-1 4-24-15,-1 8-6 16,-7 6 2-16,-7 3-8 0,-4 3 7 15,-11 3 4-15,-3 8-3 0,-3 1 4 16,-11 4 1-16,-4 1-7 0,-5-4-8 16,-3-1 11-16,-1-5-10 0,2-7-2 15,2-5 0-15,0-5 0 0,6-9-42 16,4-5 5-16,4 0-13 16,6-5-32-16,1-8 5 0,2 0-17 15,12-6-35-15,1-4-23 0,6 1-131 16,1-2-300-16</inkml:trace>
  <inkml:trace contextRef="#ctx0" brushRef="#br0" timeOffset="85191.95">16764 13130 1292 0,'0'0'0'0,"0"0"212"16,0 0-122-16,0 0-41 0,85-3-27 15,-53 0-1-15,3 0-12 0,2 1-7 16,-2-2 4-16,-10 1-12 0,-7 0-85 16,-6 3 41-16,-8 0-29 0,-4 0-45 15,0 6 24-15,-13 3 2 0,-6 2 11 16,-4 4-22-16,0-4 51 16,0-3 38-16,-4-1 16 0,4-4 2 15,0-3 3-15,6 3 18 0,3-3 22 16,5 0 50-16,7 0 4 0,0 0-1 15,2 0 2-15,0 0-49 0,4 0-31 16,-2 8-10-16,5 5 13 16,1 6 18-16,-2 9-14 0,1 2 6 15,2 10 17-15,-8 2-16 0,1 0-12 16,0 1-12-16,3-2-6 0,-5-6 0 16,6-5 6-16,-3-10-38 15,-1-5-3-15,0-8-18 0,-1-4-35 16,-1-3 5-16,2-4-39 0,-2-8-30 15,0-5-6-15,0-2-25 0,-2-5-115 16,-3-1-67-16</inkml:trace>
  <inkml:trace contextRef="#ctx0" brushRef="#br0" timeOffset="85333.69">16856 13371 719 0,'0'0'0'16,"0"0"440"-16,0 0-321 16,0 0-32-16,0 0 15 0,76-15-31 15,-46 7-35-15,0 4 4 0,2 0-28 16,-7 4-8-16,-4 0-8 0,-5 0-48 15,-9 0-24-15,0 0-19 0,-7 0-22 16,0 0-67-16,-7 3-54 16,-6-3-228-16</inkml:trace>
  <inkml:trace contextRef="#ctx0" brushRef="#br0" timeOffset="85605.19">16318 12906 958 0,'0'0'0'0,"0"0"290"15,0 0-125-15,0 0-54 0,0 0-53 16,0 0-31-16,0 0-4 0,0 0 35 15,71-11 6-15,-22 9-24 0,8 1-9 16,8 1-3-16,3 0-16 16,-1 3-5-16,-3 2-7 0,-8-1 0 15,-8 2 0-15,-9-1-45 0,-9-2-2 16,-4-2-54-16,-4 1-81 0,-6-2-32 16,-2-6-161-16</inkml:trace>
  <inkml:trace contextRef="#ctx0" brushRef="#br0" timeOffset="85893.77">17355 13168 1287 0,'0'0'0'0,"0"0"240"0,0 0-208 15,0 0 19-15,60-2-14 0,-25-5-21 16,-3-1-10-16,-2 3-5 0,-2 1-2 16,-6 1-73-16,-6 3-50 0,-9 0-34 15,-7 4-70-15,-4 7-196 16</inkml:trace>
  <inkml:trace contextRef="#ctx0" brushRef="#br0" timeOffset="86027.41">17376 13291 1097 0,'0'0'0'0,"0"0"247"16,0 0-202-16,0 0 38 16,0 0-3-16,78 10-43 0,-50-10-21 15,0 0-11-15,-6 0-1 0,-1 2-8 16,-4 0-173-16,1 1 25 0,-5-3-87 15,1 0-204-15</inkml:trace>
  <inkml:trace contextRef="#ctx0" brushRef="#br0" timeOffset="86281.81">17935 13209 858 0,'0'0'0'15,"0"0"347"-15,0 0-240 0,0 0 32 16,0 0-52-16,83-1-23 0,-48-2-5 16,6 1 2-16,5 1-28 0,0 0-27 15,2 0-2-15,-2 1-1 0,-6 0-5 16,-2 2-1-16,-12 0-21 16,-6 1-24-16,-4-1-11 0,-8 0-43 15,-1-1-76-15,-7-1-29 0,-3 3-149 16,-9 0-337-16</inkml:trace>
  <inkml:trace contextRef="#ctx0" brushRef="#br0" timeOffset="86654.22">18112 13368 1400 0,'0'0'0'0,"0"0"230"0,0 0-164 16,0 0-39-16,0 0-16 0,0 0-2 15,0 0 4-15,69 19-7 0,-46-11-7 16,-9-2 0-16,-2 2-4 0,-1 1-14 16,-8 2-3-16,-3 0 1 0,-1 0 3 15,-10 2 9-15,-7 0 9 0,-1 3 0 16,-4-2-3-16,2 1 6 16,-2-3-5-16,7-1 4 0,2-5 18 15,8-3-9-15,3-3-8 0,3 0-1 16,0 0-4-16,5 0-11 0,9 0 8 15,0-4 6-15,4 0 0 16,1 3 0-16,1-3-2 0,1 4-2 16,0 0 3-16,-5 1 0 0,-3 5-1 15,-3 1 2-15,-8 4-2 0,-2 3 2 16,-7 2 21-16,-4 4-5 0,-5 0-4 16,-8-2-1-16,-3-1-8 15,-1-5 0-15,-6-5-1 0,6-3-6 16,-4-4-40-16,7-6-10 0,4-14-111 15,2-9-48-15,5-7-176 0</inkml:trace>
  <inkml:trace contextRef="#ctx0" brushRef="#br0" timeOffset="87104.87">18142 12537 1061 0,'0'0'0'0,"0"0"323"0,0 0-184 0,0 0-28 15,0 0-66-15,0 0-11 0,0 0 5 16,0 0-15-16,-39 75-9 0,23-41-8 16,-7-1 0-16,0 0 0 0,2-4-6 15,0-4 2-15,1-5 0 0,8-6-1 16,3-5 0-16,-2-3 5 16,6-4-4-16,3-1 1 0,0-1 4 15,2 0-7-15,0 0-2 0,0 0-2 16,9-1-13-16,5-4 12 0,9 1 7 15,9 0-6-15,5 4 0 0,2 0 4 16,2 4-2-16,3 2 0 16,2-2 1-16,-12-1-46 0,-4 2-20 15,-9-3-38-15,-7-1-38 0,-7 2 30 16,-7-3-22-16,0 0-103 0,0 0-48 16,-7-5-346-16</inkml:trace>
  <inkml:trace contextRef="#ctx0" brushRef="#br0" timeOffset="87328.54">18177 12494 557 0,'0'0'0'16,"0"0"424"-16,0 0-318 16,0 0-15-16,0 0 1 0,4 60 5 15,-4-21-20-15,5 5-13 0,-3 5 0 16,0 4-20-16,-1 1-11 0,1-4-7 15,5-6-22-15,2-4-8 0,-4-7-93 16,6-4-77-16,-6-7-32 16,1-9-150-16</inkml:trace>
  <inkml:trace contextRef="#ctx0" brushRef="#br0" timeOffset="87748.05">18570 13045 815 0,'0'0'0'0,"0"0"369"16,0 0-226-16,23-70-19 16,-16 55-36-16,4 2-25 0,-6 2-34 15,0 4-8-15,4 2-5 0,-4 4 3 16,4 1-2-16,2 4-1 0,3 6-6 16,-2 7-3-16,4 4-1 15,0 8 8-15,-2 1 11 0,-3 2-11 16,1 2-4-16,-5-2 4 0,2 0-9 15,-2-6-2-15,0-4 0 0,4-2-3 16,0-5 0-16,-3-5 0 0,3-3-1 16,-2-3-2-16,5-3 4 0,-3-1-2 15,3-3-48-15,2-8 20 0,-6-3-20 16,1-2-6-16,-2 0-24 16,-2-3-82-16,-4-2 2 0,1-1-57 15,-2-3-128-15,1-1-52 0</inkml:trace>
  <inkml:trace contextRef="#ctx0" brushRef="#br0" timeOffset="87933.64">18927 12907 935 0,'0'0'0'15,"0"0"211"-15,0 0-119 0,0 0-17 16,0 0-7-16,-58 48 8 0,40-28-8 16,-3 5 6-16,-4 5-15 0,-5 6-8 15,-4 4-4-15,-1 1-27 0,-2-2-16 16,3-5-6-16,10-1-62 15,2-6-36-15,6-6-119 0,6-6-251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2T16:37:25.2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26903 9917 8 0,'-2'-5'0'0,"2"4"0"0,0-3 174 16,0 2-49-16,0 0-26 16,0-1 7-16,0-1 31 0,-3 4-10 15,-2-1 4-15,1-1-64 0,-1 2-19 16,3 0 159-16,-2-1-158 0,4 1 56 16,-3-2-16-16,3 2-27 0,0 0-11 15,-2-1-3-15,2 1-19 16,0 0-18-16,0 0-4 0,2 11-13 15,1 4 5-15,6 10 2 0,-3 4 41 16,9 5-23-16,1 2 6 0,4 0-14 16,1-3-1-16,0-4 0 0,4-3-11 15,0-4-2-15,3-2 6 0,-3-3-3 16,-2-4 1-16,-7-4 5 16,0-1-9-16,-11-4-5 0,0-2-19 15,1-2-28-15,-5 0-28 0,-1-3-4 16,0-6-19-16,-8-1-64 0,-3-2-53 15,-7 0-146-15,1 4-40 0</inkml:trace>
  <inkml:trace contextRef="#ctx0" brushRef="#br0" timeOffset="279.66">26870 9835 930 0,'0'0'0'0,"0"0"205"0,0 0-157 16,0 0-29-16,0 0 21 0,-36 65 6 15,31-45-18-15,-4 2-1 0,2-4-1 16,-4 1-5-16,4-3-4 16,-3-3-14-16,3 0 0 0,3-6 3 15,2-2-7-15,0-3-1 0,2 0 3 16,0-1-2-16,0-1-178 0,0 0 38 15,6 0-64-15,-4-6-8 0,5 0 26 16</inkml:trace>
  <inkml:trace contextRef="#ctx0" brushRef="#br0" timeOffset="516.58">26884 9878 976 0,'0'0'0'0,"0"0"352"15,0 0-268-15,0 0-29 0,0 0-16 16,0 0-24-16,0 0 13 0,0 0 23 16,86 0-9-16,-59 4-18 0,1 1-14 15,-1 2-5-15,-3 2 2 0,-4-2-6 16,-4 0 2-16,-4-3 3 16,-3-1-8-16,-4-3 3 0,-3 1 5 15,-2-1-12-15,0 0-78 0,0 0-7 16,0-4-68-16,0-4-133 0,0 0-342 15</inkml:trace>
  <inkml:trace contextRef="#ctx0" brushRef="#br0" timeOffset="1542.71">24651 11586 1014 0,'0'0'0'0,"0"0"224"15,0 0-158-15,0 0-35 0,13-67-17 16,1 39-2-16,5-1 2 15,1 4-2-15,-3 4-1 0,-1 4 11 16,-5 6 1-16,-6 6 0 0,-1 4-8 16,-1 1-4-16,4 12-2 0,-1 9 25 15,1 8 15-15,0 5-13 0,-2 2-5 16,4-6-11-16,3 1-12 16,3-8-2-16,2-2 2 0,1-3-4 15,1-8-3-15,3-1 0 0,-3-3 2 16,1-4-4-16,1-2 2 0,-2 0 2 15,-1-5-3-15,0-3-66 0,-8 0 5 16,1-3-17-16,-1-3-5 16,-2-1-5-16,-5-3-65 0,2-5-36 15,-5-1-77-15,0-7-139 0</inkml:trace>
  <inkml:trace contextRef="#ctx0" brushRef="#br0" timeOffset="1722.47">25069 11339 903 0,'0'0'0'0,"0"0"313"15,0 0-216-15,0 0-29 0,-73 83-1 16,48-48-9-16,-1 2-17 0,-2 1-13 16,-6 1-16-16,4-2-6 0,2-7-5 15,5-3 2-15,7-10-5 0,9-8-48 16,1-6-18-16,6-3-27 16,7-8-67-16,8-11-4 0,8-5-73 15,-2-5-134-15</inkml:trace>
  <inkml:trace contextRef="#ctx0" brushRef="#br0" timeOffset="2035">25235 11030 1317 0,'0'0'0'0,"0"0"123"15,0 0-69-15,0 0-32 16,66-12-11-16,-54 14-4 0,4 3-3 15,-4 5-3-15,-5 2-2 0,-1 3 2 16,-6 6-2-16,-4 1-3 0,-7 4 7 16,-6-1 3-16,-4-3 2 0,-2-6 3 15,3-3 9-15,6-6 25 0,5-5 21 16,4-1-10-16,5-1-18 16,0 0-22-16,3 0-15 0,8-1-2 15,7-3-11-15,3 2 16 0,4 0-2 16,1 2-2-16,2 0 0 0,-3 0-52 15,0 0-43-15,-4 0-26 0,-1 2-46 16,-6 5-120-16,-5-4-173 16</inkml:trace>
  <inkml:trace contextRef="#ctx0" brushRef="#br0" timeOffset="2265.73">25391 11537 1212 0,'0'0'0'0,"0"0"119"15,0 0-74-15,0 0-16 0,0 0 5 16,67-1-8-16,-44 1-17 16,5 1-6-16,2-1 0 0,2 1-2 15,-4 0 1-15,-1-1-4 0,-4 0-96 16,-7 0 1-16,-2 0-9 0,-5-7-53 15,-6-2-111-15,-3 0-17 0</inkml:trace>
  <inkml:trace contextRef="#ctx0" brushRef="#br0" timeOffset="2450.78">25571 11373 915 0,'0'0'0'0,"0"0"288"16,0 0-190-16,0 0-53 0,0 0-30 15,0 0 9-15,-9 76-6 0,8-40 27 16,1 3-28-16,-2 1-6 0,2-2-3 16,-2-5-6-16,2-6 0 0,0-7-2 15,0-9 0-15,2-2-60 0,3-7-26 16,-1-2-30-16,6-8-53 16,-1-6-188-16,2-8-234 0</inkml:trace>
  <inkml:trace contextRef="#ctx0" brushRef="#br0" timeOffset="2777.78">25980 11507 1062 0,'0'0'0'0,"0"0"272"16,0 0-218-16,0 0-34 0,0 0 20 16,0 0 15-16,79-20-10 0,-41 12-6 15,-1 2-12-15,2 2 2 0,5 4-15 16,2 0-7-16,2 3-3 16,-1 5 4-16,-2 3-6 0,-7-3-2 15,-2 3 0-15,-3-4 3 0,-2 0-3 16,-7-3-49-16,-4-2-26 0,-3-2-32 15,-6 0-107-15,-6 0-97 0,-5-2-261 16</inkml:trace>
  <inkml:trace contextRef="#ctx0" brushRef="#br0" timeOffset="3306.9">26351 11769 936 0,'0'0'0'0,"0"0"137"16,0 0-73-16,0 0-27 16,0 0 1-16,0 0 13 0,-16-60 1 15,11 52 10-15,-9 3-26 0,0 1-8 16,0 2-5-16,-6 2-9 0,2 6 7 15,2 2 3-15,1 5-16 0,2 4-6 16,3 2 1-16,1 1 5 16,2 1 4-16,5 0 4 0,2-3-1 15,0-2-4-15,9-1 4 0,1-6 5 16,8-2-4-16,5-5 12 0,2-2 1 16,3-4-11-16,-5-7-6 0,-2 2-3 15,-1-3-7-15,-4 0 2 16,-2 1-1-16,-5-2-6 0,1 4 2 15,-6 0 0-15,-4 3 0 0,2-1 2 16,-2 3 2-16,0 3 2 0,0 0 1 16,0 1 4-16,0 0 2 0,0 0 5 15,0 0-14-15,0 0-6 0,0 1 0 16,0 5-5-16,0 5-9 16,3 6 21-16,8 4 0 0,-4-1-4 15,3 2 0-15,-4-2 2 0,3 0-4 16,-2-1 4-16,-4-5 0 0,1-5-2 15,-2-1 0-15,-1-4 2 0,1-3-2 16,-2-1-128-16,2 0-1 16,1 0-5-16,-1-8-23 0,2-2-36 15,-4-6-250-15</inkml:trace>
  <inkml:trace contextRef="#ctx0" brushRef="#br0" timeOffset="3571.13">26088 10965 1048 0,'0'0'0'0,"0"0"253"0,0 0-208 0,0 0-20 16,0 0 56-16,0 83-36 0,1-51-11 15,3-1 0-15,-4 1-18 0,5 0-12 16,-5-3 2-16,4-4-3 16,1-3-6-16,2-6-59 0,-3-7-6 15,6-3-20-15,-1-6-63 0,2-2-43 16,1-11-120-16</inkml:trace>
  <inkml:trace contextRef="#ctx0" brushRef="#br0" timeOffset="3935.29">26380 10810 976 0,'0'0'0'16,"0"0"174"-16,0 0-81 16,0 0-23-16,0 0-49 0,0 0-6 15,0 0-7-15,0 0-4 0,-13 83 3 16,4-41 18-16,2 6-2 0,2 2 9 15,-6 0-1-15,6 0-6 0,1-4-2 16,1-6 10-16,3-5-18 16,7-8-10-16,-2-5 2 0,9-6 0 15,4-4-5-15,3-2 5 0,1-8-5 16,4-2-1-16,2-12 10 0,-3-5-18 16,0-5-13-16,-6 1 1 0,-4-3 9 15,-5 0-6-15,-4 0 22 0,-6-2-8 16,0 0 3-16,-13 2 8 15,3 4-7-15,-6 4 2 0,-2 7 32 16,2 7-16-16,-3 2-4 0,-1 7-5 16,1 6-14-16,-1 1-5 0,6 4-18 15,5 1-52-15,7 1-57 0,2 0-117 16,4-4-186-16</inkml:trace>
  <inkml:trace contextRef="#ctx0" brushRef="#br0" timeOffset="4328.46">26820 11331 1089 0,'0'0'0'0,"0"0"331"16,0 0-243-16,0 0-22 0,0 0-11 16,0 0-20-16,0 0-13 0,0 0-10 15,53-52-7-15,-37 52-9 0,-4 3 5 16,4 13-2-16,-2 4-3 16,-1 6 7-16,-4 2 1 0,-4 3-2 15,4 0 0-15,-4-1-1 0,7-1 0 16,-4-3 1-16,4-7-2 0,-3-6 0 15,3-3 0-15,-1-5 0 0,1-2-3 16,1-3-8-16,-1-4-27 16,2-7-46-16,2-5-35 0,-4-1-36 15,1 1-51-15,1 3-165 0,-11-3-123 16</inkml:trace>
  <inkml:trace contextRef="#ctx0" brushRef="#br0" timeOffset="4500.14">27142 11254 1103 0,'0'0'0'0,"0"0"267"16,0 0-224-16,0 0-26 15,-67 51 30-15,42-17 4 0,0 6-15 0,-5 4-5 16,2-3-18-16,5-3-1 16,0-8-3-16,10-5-11 0,6-7-40 15,2-8-38-15,5-6-13 0,2-4-96 16,12-9-217-16</inkml:trace>
  <inkml:trace contextRef="#ctx0" brushRef="#br0" timeOffset="4917.28">27352 10818 1447 0,'0'0'0'0,"0"0"217"0,0 0-170 15,0 0-20-15,0 0-22 0,0 0-10 16,0 0-22-16,0 0 31 0,0 0-4 15,71 47 0-15,-57-36 5 16,-3-4-7-16,-9 3-7 0,-2-2 7 16,-6 3-4-16,-6 1 11 0,-4-1 6 15,-9 0-4-15,-3-3 8 0,5-4 11 16,5 0-1-16,8-2 25 0,3-2 0 16,7 0-20-16,0 0-1 0,1 0-19 15,7 0-9-15,0-3-2 16,12-1-13-16,12-2 24 0,3 3-5 15,0 1-6-15,3 2-18 0,-7 0-33 16,1 0-36-16,-7 4-30 0,-6 1-148 16,-4 0-110-16,-10-1-581 0</inkml:trace>
  <inkml:trace contextRef="#ctx0" brushRef="#br0" timeOffset="5151.21">27607 11254 1480 0,'0'0'0'0,"0"0"249"15,0 0-209-15,0 0-27 16,0 0-2-16,64-15 3 0,-25 4-5 15,9 3-8-15,-6-1-2 0,-5 3-138 16,-10 4-1-16,-8-1-34 0,-7 3-118 16,-10 3-174-16</inkml:trace>
  <inkml:trace contextRef="#ctx0" brushRef="#br0" timeOffset="5292.71">27568 11416 1244 0,'0'0'0'0,"0"0"183"15,0 0-119-15,0 0-36 0,0 0 18 16,76 3 26-16,-35-8-46 16,0 0-22-16,-1 0-8 0,-1 1-138 15,-5 1-113-15,-11-2-318 0</inkml:trace>
  <inkml:trace contextRef="#ctx0" brushRef="#br0" timeOffset="5588.9">28217 11310 878 0,'0'0'0'0,"0"0"270"16,0 0-130-16,0 0-31 0,0 0-9 15,0 0-2-15,0 0-54 0,0 0 9 16,84-5 16-16,-44-1-16 0,4-1-22 15,6 3 3-15,0 3-19 0,1 1-11 16,-3 1-3-16,-2 7-1 16,-8-3 0-16,-7 4 0 0,-5-2-46 15,-8 1 0-15,-8-3-53 0,3-1-27 16,-10-3-48-16,-3-1-117 0,0 0-163 16</inkml:trace>
  <inkml:trace contextRef="#ctx0" brushRef="#br0" timeOffset="6056.46">28562 11597 824 0,'0'0'0'0,"0"0"242"0,0 0-135 15,0 0-56-15,0 0-23 0,0 0 15 16,0 0 2-16,0 0-7 0,-19-65-4 15,10 58 19-15,-5 3-1 0,-6 2-5 16,3 2-14-16,-3 3-25 16,3 7-7-16,1 6 2 0,2 4 10 15,-2 1 3-15,1 1 4 0,7 0-2 16,1-1-2-16,5-2 3 0,2-3-7 16,9-2-5-16,-1-2 6 0,8-6 7 15,0-2-6-15,2-3-1 16,-4-1 0-16,4-9-5 0,-2-3-4 15,1-1 2-15,-1-1-8 0,-1-2 1 16,-5-2-4-16,1 0-5 0,-2 6 0 16,-4 0 6-16,0 6 4 0,-3 4 0 15,-2 2 0-15,0 0 2 16,0 0-3-16,0 0 2 0,0 4 3 16,0 7-2-16,0 6 1 0,0 5 3 15,0 8 7-15,0 1-1 0,0 6-1 16,0 5-1-16,-2-4-4 0,2 3-4 15,0-4-3-15,2-8 2 0,0-7 2 16,-2-8-3-16,0-5-43 16,0-8-28-16,3-1-100 0,-1-10-18 15,-2-11-160-15</inkml:trace>
  <inkml:trace contextRef="#ctx0" brushRef="#br0" timeOffset="6491.04">28270 10746 1539 0,'0'0'0'0,"0"0"227"0,0 0-179 0,0 0-34 15,0 0-18-15,0 0-2 0,64 0 12 16,-32 7 0-16,-2 2-8 0,-10 2 1 16,-12-2-8-16,-4 3-8 15,-4-1 9-15,-2 1 1 0,-8 2-10 16,-17 2 17-16,2 6 0 0,-10 0 3 15,5-2 4-15,0-2-3 0,10-4 15 16,8-6-1-16,5-4-6 0,7-2-7 16,0-2 0-16,2 0-9 0,12-2-18 15,10-6 31-15,12-2 2 0,6-5-7 16,6-4-8-16,-4-3-44 16,1-1-21-16,2 1-14 0,-4-2-57 15,-6 1-103-15,-7 4-87 0,-5-2-114 16</inkml:trace>
  <inkml:trace contextRef="#ctx0" brushRef="#br0" timeOffset="6794.45">28782 10597 713 0,'0'0'0'0,"0"0"262"16,0 0-147-16,0 0 2 0,0 0-53 16,0 0-2-16,0 0-2 0,0 0-31 15,0 0-12-15,-30 15-2 0,26-3 0 16,1-1-4-16,3 1-1 15,0 5 8-15,0-1 0 0,3 1-3 16,2 1 5-16,6 0 2 0,-2 0-5 16,7-1-6-16,0 1-4 0,1 0-2 15,1 0 0-15,-2 0-5 0,2 3 0 16,-2-2 0-16,-4 0 3 16,-5 0-3-16,-5-2 0 0,-2-1 4 15,0-1 1-15,-4-2 15 0,-3-1 29 16,-5-4-2-16,-1 0-1 0,1-4-15 15,-6 0-14-15,-1-2-7 0,-1-1-7 16,1 0-6-16,1-1-52 16,-1 1-24-16,1-1-96 0,0 0-16 15,3 0-74-15,4-6-255 0</inkml:trace>
  <inkml:trace contextRef="#ctx0" brushRef="#br0" timeOffset="7229.02">28753 10692 590 0,'0'0'0'0,"0"0"282"16,0 0-119-16,0 0-44 0,0 0-6 16,0 0 1-16,0 0-44 15,0 0-20-15,-1 4 2 0,1-4-5 16,0 0-20-16,-2 0-4 0,2 0 5 16,0 0-4-16,0 0-1 0,0 0 3 15,0 1-2-15,0-1 3 16,0 0 3-16,0 0-9 0,0 0 5 15,0 0 2-15,0 0-8 0,0 0 2 16,0 0-1-16,0 0-14 0,0 0-9 16,2 0 4-16,-1 0-2 0,12 0-7 15,4 1 12-15,6 4-5 0,4 0 0 16,7 4 0-16,1 0-2 16,0 2-86-16,4 2-8 0,-2 0-76 15,-5-1-103-15,0-5-92 0,-5-2-364 16</inkml:trace>
  <inkml:trace contextRef="#ctx0" brushRef="#br0" timeOffset="11988.02">25237 13124 1175 0,'0'0'0'16,"0"0"244"-16,0 0-196 0,0 0-33 15,0 0-15-15,0 0 0 0,0 0 10 16,0 0-5-16,64-23 14 16,-41 22-1-16,-4 1-19 0,-3 2 0 15,-2 3 2-15,-2 0 4 0,1 3-7 16,-10 1 4-16,1 3 3 0,-4 2-5 16,-2 6 31-16,-7 2-14 0,-5 3-7 15,-4 3 3-15,-1-4-9 16,1-3-3-16,4-5 5 0,7-4-7 15,-2-5 2-15,7-2 4 0,2-3-9 16,0-1-8-16,4 0 0 0,7 0-15 16,8-1 35-16,4 0 6 0,7-3-10 15,2-6 4-15,0 0 0 0,1-1-10 16,-8 4-4-16,0 0-33 16,0-1-55-16,-6-3-78 0,-5-2-58 15,0-3-253-15</inkml:trace>
  <inkml:trace contextRef="#ctx0" brushRef="#br0" timeOffset="12265.4">25716 12929 1331 0,'0'0'0'16,"0"0"167"-16,0 0-129 0,-40 71-21 15,36-44 20-15,0-2-9 16,4 1-20-16,4-3-4 0,5-1-8 15,5-3 0-15,5-2 3 0,6-3-3 16,5-4 3-16,-3-6-4 0,1-1-7 16,-5-2 8-16,-3 2 4 0,-6-1 0 15,-9 2-3-15,-3-2 9 0,-2-2-10 16,0 5 8-16,-6 4 12 16,-9 5 9-16,-3 6-14 0,-5-2 1 15,-5 3-10-15,1-2-3 0,2-4-20 16,2-3-61-16,7-4-36 0,2-8-580 15,4-10 776-15,3-11-156 0</inkml:trace>
  <inkml:trace contextRef="#ctx0" brushRef="#br0" timeOffset="12422.32">25750 12936 1343 0,'0'0'0'16,"0"0"269"-16,0 0-220 0,0 0-46 15,0 0-6-15,58-25 6 0,-17 15-4 16,5 4-10-16,2 0-107 0,-9 5-95 16,-8 0-92-16,-4 1-234 0</inkml:trace>
  <inkml:trace contextRef="#ctx0" brushRef="#br0" timeOffset="12750.95">26164 13066 1183 0,'0'0'0'16,"0"0"228"-16,0 0-190 0,0 0-37 15,0 0 5-15,23-63-4 0,-9 43-2 16,0 2 0-16,-3 3 5 0,-1 2-3 16,-3 8 13-16,-1 1-7 0,-3 4 4 15,-3 0-4-15,2 2-6 16,0 9 1-16,-1 7 20 0,3 5 1 15,3 9-3-15,-3 2 1 0,4 2-10 16,3-1-3-16,0-3 1 0,3-4-12 16,2-4 3-16,3-5 6 0,-1-4-11 15,1-5 5-15,1-7 1 0,-1-3-4 16,-3-3 2-16,2-7-2 16,-4-4-38-16,0-1-6 0,2-4-18 15,-2-2-71-15,-5 0-21 0,4-3-93 16,-6-1-212-16</inkml:trace>
  <inkml:trace contextRef="#ctx0" brushRef="#br0" timeOffset="12921.91">26523 12912 1063 0,'0'0'0'0,"0"0"344"16,-73 61-242-16,47-30-37 0,-8 2-17 15,-1 1-5-15,3 1-28 16,0-1-11-16,0-5 0 0,7 0-8 15,6-8-94-15,3-6-28 0,13-8-119 16,-1-7-109-16,4-6-408 0</inkml:trace>
  <inkml:trace contextRef="#ctx0" brushRef="#br0" timeOffset="13296.19">26648 12593 1447 0,'0'0'0'0,"0"0"107"16,0 0-81-16,0 0-2 0,0 0-5 15,66 4-6-15,-43 1-4 0,-4-1-10 16,-5 4-1-16,-8-1-24 0,-4 4-21 16,-4 1 23-16,-7 4 17 0,-5 2 3 15,-6 0 8-15,1-2 5 0,-6-1 26 16,11-5 17-16,2-3 5 16,8-7 7-16,4 2-18 0,0-2-22 15,2 0-20-15,12 0-6 0,5-2 4 16,8-4 13-16,7 1-13 0,-3 1-4 15,-1 2-76-15,2 2-7 0,-5 0-53 16,-4 6-74-16,-7 4-59 16,-6-2-191-16</inkml:trace>
  <inkml:trace contextRef="#ctx0" brushRef="#br0" timeOffset="13483.77">26894 12977 1426 0,'0'0'0'0,"0"0"124"0,0 0-111 16,0 0-16-16,0 0 6 16,64 7 20-16,-29-7-16 0,2 0-14 15,-5 0-103-15,-7 0-25 0,-7 3-62 16,-15-1-205-16,-3 2-214 0</inkml:trace>
  <inkml:trace contextRef="#ctx0" brushRef="#br0" timeOffset="13668.6">26825 13168 1265 0,'0'0'0'16,"0"0"301"-16,0 0-249 0,0 0-37 15,0 0 25-15,87-2 7 0,-45-6-27 16,8 1-12-16,-6 1-10 15,-7 0-90-15,-8 4-85 0,-5 2-79 16,-4 0-118-16,-4 0-457 0</inkml:trace>
  <inkml:trace contextRef="#ctx0" brushRef="#br0" timeOffset="14043.74">27437 13001 998 0,'0'0'0'0,"0"0"303"16,0 0-207-16,0 0-52 0,0 0-28 16,0 0 0-16,20-62 0 0,-4 47-2 15,-2 3 3-15,-4 3 11 0,6-1-11 16,-1 5-4-16,0 2 0 15,1 2-5-15,0 1-4 0,0 0 0 16,-2 4 0-16,-7 5-3 0,2 2-2 16,-7 4 2-16,-2 3-2 0,0 2 2 15,-11 2 0-15,1 2 1 0,-10-1-1 16,-3 2 4-16,0 0-2 16,2-2 1-16,0-5 2 0,1-5 11 15,6-2 22-15,5-6-8 0,8-2-15 16,1-1-12-16,0-2-1 0,3 0-3 15,4 0 0-15,7 0 0 0,6 0 7 16,3-5-4-16,7-6-6 16,-2 0-51-16,4-5-53 0,-2 1-56 15,0-3-57-15,-10 0-253 0</inkml:trace>
  <inkml:trace contextRef="#ctx0" brushRef="#br0" timeOffset="14382.2">27872 12773 1169 0,'0'0'0'16,"0"0"75"-16,0 0-14 0,0 0-5 15,0 0-26-15,0 0 30 0,-8 62 4 16,8-40-28-16,0-1-15 16,5-1 9-16,7-2-12 0,-1-2-12 15,3-3-2-15,2 0 0 0,2-4-3 16,1 0 1-16,1-1 3 0,-3-1-4 15,-1 2 0-15,-5-1 2 0,-1 0-3 16,-6 1 0-16,-2 0 3 16,-2 3-1-16,-2 1 11 0,-7 1 15 15,-3 2 6-15,-6 2-6 0,0-3-10 16,1 0-10-16,-1-2-4 0,0-2 1 16,6-3-5-16,0-4 0 0,1-2-55 15,0-1-3-15,6-1-66 16,1 0 0-16,-3-5-76 0,7-6-178 15,0-6-163-15</inkml:trace>
  <inkml:trace contextRef="#ctx0" brushRef="#br0" timeOffset="14587.71">27941 12755 1437 0,'0'0'0'0,"0"0"311"0,0 0-226 16,0 0-55-16,0 0-25 16,0 0-4-16,0 0-2 0,0 0-5 15,78-8 6-15,-39 8 0 0,2 1 0 16,5-1-2-16,-5 0-99 0,-3 0 22 16,0-4-64-16,-10-5-88 0,2-3-120 15,-9-2-338-15</inkml:trace>
  <inkml:trace contextRef="#ctx0" brushRef="#br0" timeOffset="25877.37">25842 14145 655 0,'0'0'0'0,"0"0"250"0,0 0-274 16,0 0 48-16,0 0 289 0,0 0-173 15,0 0-43-15,0 0-7 0,-23-12-24 16,23 12-11-16,0-1-4 16,5-1-30-16,6 2-14 0,5-1 4 15,7-1-6-15,0 2-1 0,0 0 3 16,0 3-7-16,-2 3 0 0,-2 3 0 15,-5-2 0-15,-6 4-3 0,-7 1 5 16,-1 3-4-16,0 9-2 16,-9 3 7-16,-6 3 9 0,-8 1-8 15,-2-6 4-15,5-4-6 0,1-6 0 16,8-5 4-16,4-6-10 0,7-1-4 16,0-3-7-16,0-1-36 0,7-9-22 15,2-6-27-15,5-7-43 16,7 1-42-16,2-6-48 0,0 6-188 15</inkml:trace>
  <inkml:trace contextRef="#ctx0" brushRef="#br0" timeOffset="26110.56">26132 14068 1054 0,'0'0'0'0,"0"0"342"16,0 0-228-16,0 0-49 15,0 0-18-15,0 0-21 0,0 0-12 16,0 0-14-16,-69 68 0 0,57-43 0 15,3 2 7-15,5-1-7 0,2-2 0 16,2-2-1-16,7-4-4 0,9-1 7 16,4-4-4-16,1-5-3 15,6-1 5-15,1-3 0 0,-7-4-32 16,-1 0-1-16,-6 0-36 0,-5-4 0 16,-2 1-29-16,0-3-55 15,-6 1 0-15,-1-2-115 0,0-2-278 16</inkml:trace>
  <inkml:trace contextRef="#ctx0" brushRef="#br0" timeOffset="26545.26">26326 13740 1046 0,'0'0'0'0,"0"0"336"0,0 0-208 16,0 0-42-16,0 0-23 0,0 0-28 16,0 0-17-16,0 0-20 0,0 0 4 15,20 20 22-15,-6-12-17 16,0-1-3-16,4 0 4 0,-4-2-9 15,-9 0 2-15,2-2 4 0,-3-1-8 16,-4 2 4-16,0 2 2 0,-11 3-6 16,-1 5-8-16,-7 4 15 0,-3-1-2 15,1-2 0-15,3-4 4 0,6-2-6 16,0-5 0-16,6 0 11 16,6-4 8-16,0 0-1 0,0 0-3 15,2 0-12-15,7 0-5 0,5-1 4 16,6-2 0-16,4-1-2 0,3-1 0 15,-2 0 0-15,-2 2-37 0,-4 3-20 16,-1 0-47-16,-2 4-30 16,-7 3-90-16,1 0-154 0,-8-2-200 15</inkml:trace>
  <inkml:trace contextRef="#ctx0" brushRef="#br0" timeOffset="26822.42">26578 14080 1279 0,'0'0'0'0,"0"0"302"0,0 0-217 0,0 0-51 16,0 0-13-16,0 0 10 0,0 0 5 15,77-8-20-15,-50 5-13 0,0 0 3 16,-4 3-12-16,-4 0-47 0,-5 0-6 16,-3 0-45-16,-4 6-59 15,-4 2-83-15,-3 0-156 0,-1 2-67 16</inkml:trace>
  <inkml:trace contextRef="#ctx0" brushRef="#br0" timeOffset="26990.19">26500 14304 1169 0,'0'0'0'0,"0"0"258"16,0 0-186-16,0 0-45 0,0 0 50 15,79-7-7-15,-40 1-15 0,2-5-28 16,-2 5-17-16,-5 0-6 16,-8 1-8-16,-3 0-90 0,0 3 6 15,-3-1-107-15,-5 3-68 0,3 0-135 16</inkml:trace>
  <inkml:trace contextRef="#ctx0" brushRef="#br0" timeOffset="27421.08">27236 13976 693 0,'0'0'0'0,"0"0"311"16,0 0-176-16,0 0-23 15,0 0-4-15,0 0-30 0,0 0-23 16,0 0-24-16,0 0-11 0,-6 0 3 15,6 0 2-15,0 0-5 0,0 0 7 16,0 0 1-16,0 0-2 16,0 0 3-16,0 0 2 0,0 0-3 15,0 0-3-15,0 0-7 0,0 0-3 16,0 1-1-16,0-1-6 0,0 2-3 16,0 1 0-16,0 7-9 0,4 6 1 15,3 9 6-15,-3 5 4 16,-1 5-5-16,6 4 4 0,-7-1-6 15,1 3 0-15,1-4 4 0,-1-1-6 16,8-2-27-16,-8-7-12 0,6-1-46 16,-3-4-5-16,-5-4-40 0,1-6-109 15,0-4-85-15,-2-8-406 0</inkml:trace>
  <inkml:trace contextRef="#ctx0" brushRef="#br0" timeOffset="30415.55">27735 14193 805 0,'0'0'0'0,"0"0"309"16,0 0-143-16,0 0-43 16,0 0-25-16,0 0-1 0,0 0-28 15,0 0-17-15,-8-2 1 0,8 2-21 16,0 0-17-16,4 0-10 0,7 2 2 16,8-1-5-16,6 0 10 0,12-1 7 15,5 0-10-15,1-2-1 16,-1-2-3-16,-3 4-6 0,-9-1 2 15,2 0 0-15,-9 1-1 0,-3-1-53 16,-4 1 0-16,-6 0-32 0,-1 0-26 16,-5-2-34-16,-4-2-69 0,1-1-81 15,-1-1-128-15</inkml:trace>
  <inkml:trace contextRef="#ctx0" brushRef="#br0" timeOffset="30712.67">28079 14040 1297 0,'0'0'0'15,"0"0"211"-15,0 0-138 0,0 0-48 16,0 0 3-16,0 0 2 0,0 0-6 16,0 0-9-16,0 0 0 0,71 37 0 15,-57-30-3-15,-1 0-2 16,1 0-5-16,0 1-4 0,-3 0 1 15,-1-1-1-15,-3 4-1 0,2-3 0 16,-5 3 6-16,-4-1-6 0,0 4 0 16,0 0 7-16,-13 3-3 0,-3 3 4 15,-5-1-3-15,0 2-5 0,2-3 0 16,-1-4-26-16,2 1-33 16,6-6-48-16,0-1-65 0,5-6-111 15,5-1-328-15</inkml:trace>
  <inkml:trace contextRef="#ctx0" brushRef="#br0" timeOffset="31135.3">28653 14039 1487 0,'0'0'0'0,"0"0"94"0,0 0-62 0,0 0 2 16,0 0 31-16,84-10-22 0,-52 8-26 15,-7 2-11-15,-7 0-5 0,-4 3-2 16,-9 6-22-16,-3 0 7 16,-2 6 1-16,-5 5 11 0,-11 8 3 15,-4 0-4-15,-4 2 6 0,1-2 4 16,-4-6-6-16,13-4 2 0,3-7 2 16,4-4-6-16,2-5-44 15,5-2-4-15,0-1-29 0,10-13-51 16,6-5-11-16,2-8-33 0,2-1-151 15,3-4-91-15</inkml:trace>
  <inkml:trace contextRef="#ctx0" brushRef="#br0" timeOffset="31339.4">28998 13902 1099 0,'0'0'0'16,"0"0"338"-16,0 0-195 0,0 0-44 15,0 0-21-15,0 0-25 0,0 0-24 16,-71 46-14-16,51-18-8 0,3 4-6 15,2 1 7-15,8-1-4 16,2-4-1-16,5 0-2 0,0-5 1 16,7-4-4-16,6-1-7 0,4-4-6 15,3-3-20-15,1-5-34 0,4-3-27 16,-1-3-54-16,3-9-188 0,-8-4-293 16</inkml:trace>
  <inkml:trace contextRef="#ctx0" brushRef="#br0" timeOffset="31652.33">29254 13925 910 0,'0'0'0'15,"0"0"297"-15,0 0-117 0,0 0-61 16,0 0-9-16,0 0-2 0,0 0-56 16,0 0-29-16,-9-4 2 15,18 4-8-15,5 0-16 0,9 4 5 16,2-1 0-16,5-2-5 0,0-1-2 15,0 0-33-15,-3-1-24 0,-4 0-42 16,-6 0-33-16,-3 1-103 0,-12 3-180 16,-2 4-171-16</inkml:trace>
  <inkml:trace contextRef="#ctx0" brushRef="#br0" timeOffset="31822.77">29229 14136 1326 0,'0'0'0'0,"0"0"163"0,0 0-106 16,0 0 9-16,71-9-8 0,-36 3-11 15,4 3-24-15,-3-2-18 0,-10-1-10 16,2 1-98-16,-6 1-48 0,-6 2-97 16,-4-1-135-16</inkml:trace>
  <inkml:trace contextRef="#ctx0" brushRef="#br0" timeOffset="32481.69">29857 13768 832 0,'0'0'0'0,"0"0"290"15,0 0-146-15,0 0 4 0,0 0-69 16,0 0 0-16,0 0 2 0,0 0-42 16,0 0-13-16,0-3 8 15,0 3-8-15,0 0-13 0,0 0 1 16,2 0-4-16,-2 0-4 0,0 0 2 15,0 0 0-15,-2 0 2 0,2 0 7 16,0 0 0-16,0 0-2 0,0 0 9 16,0 0-1-16,0 0-3 0,0 0 5 15,0 0-6-15,0 0-8 16,0 0 3-16,0 0-5 0,0 0-3 16,0 0-6-16,0 0 0 0,0 0 0 15,0 0 0-15,0 0 0 0,0 0 0 16,0 0 0-16,0 0 0 0,0 1 0 15,0-1 0-15,0 0 0 16,0 0 0-16,0 0 0 0,0 0 0 16,0 5 0-16,0 1 0 0,0 4 0 15,0 6 0-15,0 3 0 0,0 5 0 16,0 1 0-16,0 4 0 0,0-1 0 16,0 7 0-16,0 0 0 15,0 0 0-15,0 1 0 0,0-4 0 16,0 1 0-16,2-2 0 0,5-3 0 15,-2-1 0-15,-1-5 0 0,-2-3 0 16,-1-1 0-16,-1-1 0 0,2-4 0 16,-2-6 0-16,0-1 0 0,0-5 0 15,0-1 0-15,0 0 0 0,0 0 0 16,0 0-36-16,0 0-1 16,0 0-17-16,0 0-14 0,4 0-49 15,-1-1-55-15,3-3-12 0,-1-1-54 16,4 0-237-16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12T16:40:06.50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21082 12497 475 0,'0'0'0'0,"0"0"-164"16,0 0 19-16,0 0 36 16</inkml:trace>
  <inkml:trace contextRef="#ctx0" brushRef="#br1" timeOffset="18183.08">6402 8142 1407 0,'0'0'0'0,"0"0"182"0,0 0-80 15,0 0-43-15,0 0-44 0,-16 71-6 16,16-17 16-16,0 14 0 0,9 1 18 16,6-3-22-16,5-4-18 0,1-8 0 15,0-3-1-15,-1-10-4 16,-4-5-82-16,0-3-10 0,-7-9-41 15,-1-3 1-15,-4-6-17 0,-2-3-93 16,-2-7-39-16,-6-5-34 0</inkml:trace>
  <inkml:trace contextRef="#ctx0" brushRef="#br1" timeOffset="18510.12">6522 8800 661 0,'0'0'0'0,"0"0"442"0,0 0-300 16,0 0-51-16,0 0-16 15,0 0 65-15,67-47-57 0,-37 26-35 16,0-1 0-16,-1-7-11 0,1 0-26 15,-2-4-5-15,-7-5 3 0,-3 1-4 16,-6-3-3-16,-5 0 9 16,-1-4-7-16,-8-4 0 0,-2-7 5 15,-13-9-12-15,-10-5-6 0,-7-2 3 16,-10-3-17-16,-3 9-2 0,-8 17 5 16,-4 15 6-16,-3 23 4 0,-5 22 6 15,-2 21 8-15,-3 22-3 16,-3 14 2-16,15 9 23 0,14 9 9 15,21 5-5-15,20 5-7 0,10-3 9 16,20-5-6-16,11-10-7 0,11-16-10 16,12-13 9-16,6-18-4 0,9-14-6 15,4-16 7-15,-3-10-13 0,-6-11-4 16,-9-10-47-16,-7-3-12 16,-13 2-77-16,-6 5-61 0,-9 12-83 15,-11 12-156-15,-5 3-222 0</inkml:trace>
  <inkml:trace contextRef="#ctx0" brushRef="#br1" timeOffset="20821.41">7610 6915 610 0,'0'0'0'0,"0"0"286"16,0 0-185-16,0 0 20 0,0 0-47 15,0 0-43-15,0 0-15 16,0 0 12-16,-2 2-10 0,2-2-8 15,0 0 1-15,0 0-2 0,0 0-5 16,0 0 6-16,0 0-5 0,0 0-2 16,0 0 5-16,0 0-5 0,0 0-2 15,0 0 3-15,0 0-2 0,0 0-4 16,-2 0 4-16,2 0-1 16,0 0-3-16,0 0 4 0,0 0-4 15,0 0-2-15,0 0 3 0,0 0-4 16,0 0-6-16,0 0 7 0,2 0 3 15,0 3-1-15,0-2 4 0,-2 1-3 16,3-2-79-16,-3 3-41 16,0 0-105-16,-2 1-233 0</inkml:trace>
  <inkml:trace contextRef="#ctx0" brushRef="#br1" timeOffset="26782.27">23494 6914 1390 0,'0'0'0'0,"0"0"126"0,0 0-28 0,61 1 9 16,-24 5-24-16,9 2-45 0,0 6-14 16,-2 2-14-16,-5 1-6 15,-9 1-2-15,-5 0-1 0,-8 2 1 16,-11 1-3-16,-5 2 2 0,-6 4 3 16,-20 5-4-16,-6 1 0 0,-10 5 18 15,-7-4-1-15,4-7 6 16,5-5 1-16,14-10 3 0,11-5 7 15,12-4-19-15,2-3-15 0,4 0 0 16,14-5 0-16,12-8 0 0,16-5 0 16,12-4 0-16,6-2 0 0,-1 4 0 15,3 5 0-15,-8 2 0 0,1 4-77 16,-8 5 22-16,-5 4-41 16,-11 2-88-16,-7 6-4 0,-6 4-8 15,-5-1-148-15,-4-3-104 0,-1 0 5 16</inkml:trace>
  <inkml:trace contextRef="#ctx0" brushRef="#br1" timeOffset="27282.87">24386 7329 919 0,'0'0'0'0,"0"0"253"0,0 0-148 16,-7 80 0-16,-7-49 18 0,-9 6 0 16,-4 6-43-16,-12 4-4 0,-7 3-27 15,-5 3-6-15,-13-5-7 16,-1-7-12-16,-8-4 4 0,-3-6-7 15,-2-9-3-15,-1-5-4 0,3-9 8 16,0-8-14-16,5-9-8 0,2-12 0 16,5-14 0-16,10-13 0 0,6-12 0 15,12-17 0-15,12-14 0 0,9-9 0 16,15-5 0-16,13-3 0 16,13 6 0-16,17 6 0 0,15 2-34 15,16 9 35-15,18-1 0 0,13 2-2 16,6 2 2-16,6 12 6 0,0 8-4 15,-13 18-2-15,-7 17-2 0,-8 19-2 16,-11 13-8-16,-9 21 2 16,-2 20-12-16,-14 17 3 0,-7 17 14 15,-9 17 3-15,-16 8-7 0,-10 3 10 16,-13-3-4-16,-17-2 4 0,-11-10 4 16,-8-7-5-16,-7-9 13 0,-1-12 10 15,0-8-2-15,0-11 1 16,3-11-18-16,9-11-5 0,6-9 0 15,9-6 0-15,8-4 0 0,6-4 0 16,1-1 0-16,4 1 0 0,0 1-28 16,0-1 12-16,0 0-1 0,0-1 2 15,0 0 7-15,0 0-1 0,0 0 2 16,0 0 5-16,0 3-12 16,0-1-33-16,0-2-19 0,-2 0-49 15,2 1-104-15,0-1-29 0,0 1-145 16</inkml:trace>
  <inkml:trace contextRef="#ctx0" brushRef="#br1" timeOffset="29643.43">14061 7688 1363 0,'0'0'0'0,"0"0"145"0,0 0-70 16,0 0-5-16,0 0 7 0,67-14-6 16,-30 12-47-16,-3 2-17 0,-8 3-9 15,-6 8-4-15,-6 3 5 16,-3 1 2-16,-4 5 7 0,-7-1-8 15,-4 10 10-15,-6 0 4 0,-8 3 4 16,-7 1-6-16,0-8-5 0,9-3 7 16,6-10-3-16,5-6-2 0,5-5 0 15,1-1-10-15,6-4-11 0,8-4-19 16,9-7 28-16,12 0 2 16,6-2-6-16,1 4-4 0,-4 4 1 15,-1 6 7-15,-8 3-3 0,-7 10-2 16,-5 5-2-16,-13 5 3 0,-1 10 7 15,-4 3 0-15,-14 4 27 0,-7 6-9 16,-8 2 2-16,-1-4-3 16,0 0-7-16,0-9 6 0,2-7-10 15,5-7-5-15,3-6-2 0,13-7-18 16,7-5-19-16,2-7-79 0,12-10-134 16,6-10-72-16,10-5-172 0,3 1-173 15</inkml:trace>
  <inkml:trace contextRef="#ctx0" brushRef="#br1" timeOffset="30215.12">14871 8219 878 0,'0'0'0'16,"-26"73"387"-16,4-32-251 16,-2 3-13-16,-6 1-24 0,-6-2-32 15,-1-2 8-15,-5-4-15 0,-4-5-36 16,-2-6-7-16,-7-5-2 0,5-5-2 15,-4-4-4-15,-5-8-1 0,1-4-4 16,-6-4 0-16,0-15 3 16,3-9 0-16,-3-10-3 0,2-12 5 15,2-12-13-15,5-10-4 0,5-15 1 16,13-7-3-16,11-7 2 0,10-5 11 16,12 12-6-16,8 4-106 0,17 5 110 15,16 2 6-15,15-7-8 16,9-3 2-16,12 5 8 0,7 7 10 15,6 7 1-15,6 12-4 0,0 12-10 16,2 18-1-16,-6 19-8 0,-1 14 0 16,-6 22 1-16,-4 13-1 0,-10 18-7 15,-9 10 0-15,-8 18-9 0,-11 17 7 16,-9 11 20-16,-11 6-16 16,-5 4 1-16,-14-4 8 0,0-9-1 15,-16-8 0-15,-7-12 10 0,-5-9 16 16,-4-9 12-16,-1-13-7 0,-1-7-3 15,0-12 8-15,4-11-10 0,6-9-12 16,4-4-8-16,2-5 1 16,6-2-4-16,3-3-3 0,-1 0 0 15,6-1 2-15,2-2-3 0,2 1 2 16,0-1-2-16,0 3-4 0,0-3 6 16,0 0-2-16,0 2-1 0,0-2 3 15,-2 0-2-15,2 1-2 0,0-1 4 16,0 0-2-16,-1 1-8 15,1-1-5-15,0 0-21 0,0 0-20 16,0 0-25-16,3 0-79 0,-3-4-143 16,0-5-120-16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年特招題，有一直角三角形 </a:t>
            </a:r>
            <a:r>
              <a:rPr lang="en-US" altLang="zh-TW" baseline="0" dirty="0"/>
              <a:t>APS</a:t>
            </a:r>
            <a:r>
              <a:rPr lang="zh-TW" altLang="en-US" baseline="0" dirty="0"/>
              <a:t>，角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這整個是直角三角形，角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是直角，已經有記號了，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 </a:t>
            </a:r>
            <a:r>
              <a:rPr lang="en-US" altLang="zh-TW" baseline="0" dirty="0"/>
              <a:t>Q</a:t>
            </a:r>
            <a:r>
              <a:rPr lang="zh-TW" altLang="en-US" baseline="0" dirty="0"/>
              <a:t>、</a:t>
            </a:r>
            <a:r>
              <a:rPr lang="en-US" altLang="zh-TW" baseline="0" dirty="0"/>
              <a:t>R</a:t>
            </a:r>
            <a:r>
              <a:rPr lang="zh-TW" altLang="en-US" baseline="0" dirty="0"/>
              <a:t> 兩點在 </a:t>
            </a:r>
            <a:r>
              <a:rPr lang="en-US" altLang="zh-TW" baseline="0" dirty="0"/>
              <a:t>PS</a:t>
            </a:r>
            <a:r>
              <a:rPr lang="zh-TW" altLang="en-US" baseline="0" dirty="0"/>
              <a:t> 上，這兩點在斜邊上，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AP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AS</a:t>
            </a:r>
            <a:r>
              <a:rPr lang="zh-TW" altLang="en-US" baseline="0" dirty="0"/>
              <a:t> 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這兩點在兩股上，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BQ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DR</a:t>
            </a:r>
            <a:r>
              <a:rPr lang="zh-TW" altLang="en-US" baseline="0" dirty="0"/>
              <a:t> 相交於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點，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為正方形，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這是正方形，代表四邊等長，四個角都是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PR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，這一段，標示在圖上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QS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，這一段長度，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試求正方形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的邊長，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要求這一段，方便起見，用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表示它。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做平行線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題目給的線段長條件是這兩段，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和想求的目標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看起來有點遠，有辦法關聯他們嗎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因為觀察到 </a:t>
            </a:r>
            <a:r>
              <a:rPr lang="en-US" altLang="zh-TW" baseline="0" dirty="0"/>
              <a:t>AS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BQ</a:t>
            </a:r>
            <a:r>
              <a:rPr lang="zh-TW" altLang="en-US" baseline="0" dirty="0"/>
              <a:t> 是平行線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最簡單的方法就是通過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點畫一條 </a:t>
            </a:r>
            <a:r>
              <a:rPr lang="en-US" altLang="zh-TW" baseline="0" dirty="0"/>
              <a:t>PS</a:t>
            </a:r>
            <a:r>
              <a:rPr lang="zh-TW" altLang="en-US" baseline="0" dirty="0"/>
              <a:t> 的平行線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假若分別交 </a:t>
            </a:r>
            <a:r>
              <a:rPr lang="en-US" altLang="zh-TW" baseline="0" dirty="0"/>
              <a:t>AP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AS</a:t>
            </a:r>
            <a:r>
              <a:rPr lang="zh-TW" altLang="en-US" baseline="0" dirty="0"/>
              <a:t> 於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兩點。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就是平行四邊形，對邊等長，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CF</a:t>
            </a:r>
            <a:r>
              <a:rPr lang="zh-TW" altLang="en-US" baseline="0" dirty="0"/>
              <a:t> 的長度就是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5</a:t>
            </a:r>
            <a:r>
              <a:rPr lang="zh-TW" altLang="en-US" baseline="0" dirty="0"/>
              <a:t>、</a:t>
            </a:r>
            <a:br>
              <a:rPr lang="en-US" altLang="zh-TW" baseline="0" dirty="0"/>
            </a:br>
            <a:r>
              <a:rPr lang="zh-TW" altLang="en-US" baseline="0" dirty="0"/>
              <a:t>相同的，下面這裡也是平行四邊形。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CE </a:t>
            </a:r>
            <a:r>
              <a:rPr lang="zh-TW" altLang="en-US" baseline="0" dirty="0"/>
              <a:t>的長度就是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5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現在就將這兩段已知條件和目標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擺在這兩個直角三角形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的邊長之中，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利用相似求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的長度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自然地就會想到畢氏定理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用黃色三角形為例，兩股平方和 </a:t>
            </a:r>
            <a:r>
              <a:rPr lang="en-US" altLang="zh-TW" baseline="0" dirty="0"/>
              <a:t>x^2 + DF^2 = </a:t>
            </a:r>
            <a:r>
              <a:rPr lang="zh-TW" altLang="en-US" baseline="0" dirty="0"/>
              <a:t>斜邊 </a:t>
            </a:r>
            <a:r>
              <a:rPr lang="en-US" altLang="zh-TW" baseline="0" dirty="0"/>
              <a:t>(5/3)^2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的部分，</a:t>
            </a:r>
            <a:br>
              <a:rPr lang="en-US" altLang="zh-TW" baseline="0" dirty="0"/>
            </a:br>
            <a:r>
              <a:rPr lang="zh-TW" altLang="en-US" baseline="0" dirty="0"/>
              <a:t>我們很容易觀察到這兩個是相似三角形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因為都有直角，</a:t>
            </a:r>
            <a:br>
              <a:rPr lang="en-US" altLang="zh-TW" baseline="0" dirty="0"/>
            </a:br>
            <a:r>
              <a:rPr lang="zh-TW" altLang="en-US" baseline="0" dirty="0"/>
              <a:t>另外這兩條藍色是平行線，這兩個角是是同位角相等，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就會形成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透過對應邊成比例我們就能得到，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DF</a:t>
            </a:r>
            <a:r>
              <a:rPr lang="zh-TW" altLang="en-US" baseline="0" dirty="0"/>
              <a:t> 比 對應邊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3/5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4/5 = 4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內項乘積 </a:t>
            </a:r>
            <a:r>
              <a:rPr lang="en-US" altLang="zh-TW" baseline="0" dirty="0"/>
              <a:t>=</a:t>
            </a:r>
            <a:r>
              <a:rPr lang="zh-TW" altLang="en-US" baseline="0" dirty="0"/>
              <a:t> 外項乘積，整理後，就會得到 </a:t>
            </a:r>
            <a:r>
              <a:rPr lang="en-US" altLang="zh-TW" baseline="0" dirty="0"/>
              <a:t>DF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4x/3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用畢氏定理求 </a:t>
            </a:r>
            <a:r>
              <a:rPr lang="en-US" altLang="zh-TW" baseline="0" dirty="0"/>
              <a:t>x]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將他帶入到剛剛這個式子，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小心地整理一下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X^2 + 16x^2/9 = 25x^2/9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同乘以 </a:t>
            </a:r>
            <a:r>
              <a:rPr lang="en-US" altLang="zh-TW" baseline="0" dirty="0"/>
              <a:t>9 </a:t>
            </a:r>
            <a:r>
              <a:rPr lang="zh-TW" altLang="en-US" baseline="0" dirty="0"/>
              <a:t>把分母去掉，順手合併同類項，</a:t>
            </a:r>
            <a:r>
              <a:rPr lang="en-US" altLang="zh-TW" baseline="0" dirty="0"/>
              <a:t>25x^2 = 25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是正數，所以 </a:t>
            </a:r>
            <a:r>
              <a:rPr lang="en-US" altLang="zh-TW" baseline="0" dirty="0"/>
              <a:t>x = 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解這一題的關鍵在於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利用作平行線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形成平行四邊形，將已知條件與目標 </a:t>
            </a:r>
            <a:r>
              <a:rPr lang="en-US" altLang="zh-TW" baseline="0" dirty="0"/>
              <a:t>x </a:t>
            </a:r>
            <a:r>
              <a:rPr lang="zh-TW" altLang="en-US" baseline="0" dirty="0"/>
              <a:t>關聯在同一個直角三角形中。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接著就想到使用畢氏定理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以及 這兩個三角形相似 </a:t>
            </a:r>
            <a:r>
              <a:rPr lang="en-US" altLang="zh-TW" baseline="0" dirty="0"/>
              <a:t>(3)</a:t>
            </a:r>
            <a:r>
              <a:rPr lang="zh-TW" altLang="en-US" baseline="0" dirty="0"/>
              <a:t> 來解題就好了。</a:t>
            </a:r>
            <a:r>
              <a:rPr lang="en-US" altLang="zh-TW" baseline="0" dirty="0"/>
              <a:t> 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學生練習只是圖形轉個方向，並且改數字，其餘一模一樣，</a:t>
            </a:r>
            <a:br>
              <a:rPr lang="en-US" altLang="zh-TW" baseline="0" dirty="0"/>
            </a:br>
            <a:r>
              <a:rPr lang="zh-TW" altLang="en-US" baseline="0" dirty="0"/>
              <a:t>讓同學依樣畫葫蘆的自己試試囉</a:t>
            </a:r>
            <a:r>
              <a:rPr lang="en-US" altLang="zh-TW" baseline="0" dirty="0"/>
              <a:t>~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680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3.xml"/><Relationship Id="rId18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17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2.xml"/><Relationship Id="rId5" Type="http://schemas.openxmlformats.org/officeDocument/2006/relationships/oleObject" Target="../embeddings/oleObject2.bin"/><Relationship Id="rId15" Type="http://schemas.openxmlformats.org/officeDocument/2006/relationships/customXml" Target="../ink/ink4.xml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1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手繪多邊形: 圖案 98">
            <a:extLst>
              <a:ext uri="{FF2B5EF4-FFF2-40B4-BE49-F238E27FC236}">
                <a16:creationId xmlns:a16="http://schemas.microsoft.com/office/drawing/2014/main" id="{D92660BB-0C37-D21D-6356-1737C3D43D1C}"/>
              </a:ext>
            </a:extLst>
          </p:cNvPr>
          <p:cNvSpPr/>
          <p:nvPr/>
        </p:nvSpPr>
        <p:spPr>
          <a:xfrm>
            <a:off x="2832100" y="4432300"/>
            <a:ext cx="508000" cy="711200"/>
          </a:xfrm>
          <a:custGeom>
            <a:avLst/>
            <a:gdLst>
              <a:gd name="connsiteX0" fmla="*/ 0 w 508000"/>
              <a:gd name="connsiteY0" fmla="*/ 711200 h 711200"/>
              <a:gd name="connsiteX1" fmla="*/ 0 w 508000"/>
              <a:gd name="connsiteY1" fmla="*/ 0 h 711200"/>
              <a:gd name="connsiteX2" fmla="*/ 508000 w 508000"/>
              <a:gd name="connsiteY2" fmla="*/ 711200 h 711200"/>
              <a:gd name="connsiteX3" fmla="*/ 0 w 508000"/>
              <a:gd name="connsiteY3" fmla="*/ 711200 h 71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" h="711200">
                <a:moveTo>
                  <a:pt x="0" y="711200"/>
                </a:moveTo>
                <a:lnTo>
                  <a:pt x="0" y="0"/>
                </a:lnTo>
                <a:lnTo>
                  <a:pt x="508000" y="711200"/>
                </a:lnTo>
                <a:lnTo>
                  <a:pt x="0" y="7112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手繪多邊形: 圖案 97">
            <a:extLst>
              <a:ext uri="{FF2B5EF4-FFF2-40B4-BE49-F238E27FC236}">
                <a16:creationId xmlns:a16="http://schemas.microsoft.com/office/drawing/2014/main" id="{670AC26A-CCEC-6674-5949-0D3A879224C2}"/>
              </a:ext>
            </a:extLst>
          </p:cNvPr>
          <p:cNvSpPr/>
          <p:nvPr/>
        </p:nvSpPr>
        <p:spPr>
          <a:xfrm>
            <a:off x="2108200" y="3556000"/>
            <a:ext cx="723900" cy="901700"/>
          </a:xfrm>
          <a:custGeom>
            <a:avLst/>
            <a:gdLst>
              <a:gd name="connsiteX0" fmla="*/ 723900 w 723900"/>
              <a:gd name="connsiteY0" fmla="*/ 889000 h 901700"/>
              <a:gd name="connsiteX1" fmla="*/ 12700 w 723900"/>
              <a:gd name="connsiteY1" fmla="*/ 901700 h 901700"/>
              <a:gd name="connsiteX2" fmla="*/ 0 w 723900"/>
              <a:gd name="connsiteY2" fmla="*/ 0 h 901700"/>
              <a:gd name="connsiteX3" fmla="*/ 723900 w 723900"/>
              <a:gd name="connsiteY3" fmla="*/ 88900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900" h="901700">
                <a:moveTo>
                  <a:pt x="723900" y="889000"/>
                </a:moveTo>
                <a:lnTo>
                  <a:pt x="12700" y="901700"/>
                </a:lnTo>
                <a:lnTo>
                  <a:pt x="0" y="0"/>
                </a:lnTo>
                <a:lnTo>
                  <a:pt x="723900" y="88900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7" name="手繪多邊形: 圖案 96">
            <a:extLst>
              <a:ext uri="{FF2B5EF4-FFF2-40B4-BE49-F238E27FC236}">
                <a16:creationId xmlns:a16="http://schemas.microsoft.com/office/drawing/2014/main" id="{CF50D988-E736-D521-93A7-062E6FFBBB2A}"/>
              </a:ext>
            </a:extLst>
          </p:cNvPr>
          <p:cNvSpPr/>
          <p:nvPr/>
        </p:nvSpPr>
        <p:spPr>
          <a:xfrm>
            <a:off x="2120900" y="2133600"/>
            <a:ext cx="711200" cy="2336800"/>
          </a:xfrm>
          <a:custGeom>
            <a:avLst/>
            <a:gdLst>
              <a:gd name="connsiteX0" fmla="*/ 711200 w 711200"/>
              <a:gd name="connsiteY0" fmla="*/ 2336800 h 2336800"/>
              <a:gd name="connsiteX1" fmla="*/ 698500 w 711200"/>
              <a:gd name="connsiteY1" fmla="*/ 939800 h 2336800"/>
              <a:gd name="connsiteX2" fmla="*/ 0 w 711200"/>
              <a:gd name="connsiteY2" fmla="*/ 0 h 2336800"/>
              <a:gd name="connsiteX3" fmla="*/ 0 w 711200"/>
              <a:gd name="connsiteY3" fmla="*/ 1409700 h 2336800"/>
              <a:gd name="connsiteX4" fmla="*/ 711200 w 711200"/>
              <a:gd name="connsiteY4" fmla="*/ 2336800 h 23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200" h="2336800">
                <a:moveTo>
                  <a:pt x="711200" y="2336800"/>
                </a:moveTo>
                <a:lnTo>
                  <a:pt x="698500" y="939800"/>
                </a:lnTo>
                <a:lnTo>
                  <a:pt x="0" y="0"/>
                </a:lnTo>
                <a:lnTo>
                  <a:pt x="0" y="1409700"/>
                </a:lnTo>
                <a:lnTo>
                  <a:pt x="711200" y="23368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7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用平行四邊形關聯條件與目標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63151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如圖，有一直角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APS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90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兩點在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PS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兩點分別在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AS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BQ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DR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相交於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點，且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為正方形，若             ，            ，試求正方形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的邊長。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3F8736C3-E6C4-8592-8A97-12993B79DE39}"/>
              </a:ext>
            </a:extLst>
          </p:cNvPr>
          <p:cNvCxnSpPr/>
          <p:nvPr/>
        </p:nvCxnSpPr>
        <p:spPr>
          <a:xfrm>
            <a:off x="6305551" y="990600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FCA809-2ECE-43BF-FFC2-548A12A7F852}"/>
              </a:ext>
            </a:extLst>
          </p:cNvPr>
          <p:cNvCxnSpPr/>
          <p:nvPr/>
        </p:nvCxnSpPr>
        <p:spPr>
          <a:xfrm>
            <a:off x="9192685" y="990600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C2A41D06-6A18-02C1-DCFC-0C15EF52CAFF}"/>
              </a:ext>
            </a:extLst>
          </p:cNvPr>
          <p:cNvCxnSpPr/>
          <p:nvPr/>
        </p:nvCxnSpPr>
        <p:spPr>
          <a:xfrm>
            <a:off x="9775825" y="990600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B1610E80-6056-732B-C8BB-1A115F264C28}"/>
              </a:ext>
            </a:extLst>
          </p:cNvPr>
          <p:cNvCxnSpPr/>
          <p:nvPr/>
        </p:nvCxnSpPr>
        <p:spPr>
          <a:xfrm>
            <a:off x="10664634" y="990601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7CA831A0-F438-A48F-D03C-C03450930666}"/>
              </a:ext>
            </a:extLst>
          </p:cNvPr>
          <p:cNvCxnSpPr/>
          <p:nvPr/>
        </p:nvCxnSpPr>
        <p:spPr>
          <a:xfrm>
            <a:off x="11398480" y="993637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物件 7">
            <a:extLst>
              <a:ext uri="{FF2B5EF4-FFF2-40B4-BE49-F238E27FC236}">
                <a16:creationId xmlns:a16="http://schemas.microsoft.com/office/drawing/2014/main" id="{B71B5F16-8025-5C2B-EBEA-B5B649F047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539623"/>
              </p:ext>
            </p:extLst>
          </p:nvPr>
        </p:nvGraphicFramePr>
        <p:xfrm>
          <a:off x="4528903" y="130818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622080" progId="Equation.DSMT4">
                  <p:embed/>
                </p:oleObj>
              </mc:Choice>
              <mc:Fallback>
                <p:oleObj name="Equation" r:id="rId3" imgW="812520" imgH="622080" progId="Equation.DSMT4">
                  <p:embed/>
                  <p:pic>
                    <p:nvPicPr>
                      <p:cNvPr id="8" name="物件 7">
                        <a:extLst>
                          <a:ext uri="{FF2B5EF4-FFF2-40B4-BE49-F238E27FC236}">
                            <a16:creationId xmlns:a16="http://schemas.microsoft.com/office/drawing/2014/main" id="{B71B5F16-8025-5C2B-EBEA-B5B649F047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28903" y="1308183"/>
                        <a:ext cx="8128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>
            <a:extLst>
              <a:ext uri="{FF2B5EF4-FFF2-40B4-BE49-F238E27FC236}">
                <a16:creationId xmlns:a16="http://schemas.microsoft.com/office/drawing/2014/main" id="{E27828D4-A2CF-B8B6-1601-5F7CB1565F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78022"/>
              </p:ext>
            </p:extLst>
          </p:nvPr>
        </p:nvGraphicFramePr>
        <p:xfrm>
          <a:off x="5540019" y="1308076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520" imgH="622080" progId="Equation.DSMT4">
                  <p:embed/>
                </p:oleObj>
              </mc:Choice>
              <mc:Fallback>
                <p:oleObj name="Equation" r:id="rId5" imgW="812520" imgH="622080" progId="Equation.DSMT4">
                  <p:embed/>
                  <p:pic>
                    <p:nvPicPr>
                      <p:cNvPr id="12" name="物件 11">
                        <a:extLst>
                          <a:ext uri="{FF2B5EF4-FFF2-40B4-BE49-F238E27FC236}">
                            <a16:creationId xmlns:a16="http://schemas.microsoft.com/office/drawing/2014/main" id="{E27828D4-A2CF-B8B6-1601-5F7CB1565F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40019" y="1308076"/>
                        <a:ext cx="8128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矩形 43">
            <a:extLst>
              <a:ext uri="{FF2B5EF4-FFF2-40B4-BE49-F238E27FC236}">
                <a16:creationId xmlns:a16="http://schemas.microsoft.com/office/drawing/2014/main" id="{5BF5DC49-F258-418E-F4E6-CAF6948CCC00}"/>
              </a:ext>
            </a:extLst>
          </p:cNvPr>
          <p:cNvSpPr/>
          <p:nvPr/>
        </p:nvSpPr>
        <p:spPr>
          <a:xfrm>
            <a:off x="2120900" y="4948974"/>
            <a:ext cx="190404" cy="190404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9779476D-E216-7C02-A356-38F7F1BFE352}"/>
              </a:ext>
            </a:extLst>
          </p:cNvPr>
          <p:cNvSpPr/>
          <p:nvPr/>
        </p:nvSpPr>
        <p:spPr>
          <a:xfrm>
            <a:off x="2120900" y="2132824"/>
            <a:ext cx="2298700" cy="3006554"/>
          </a:xfrm>
          <a:custGeom>
            <a:avLst/>
            <a:gdLst>
              <a:gd name="connsiteX0" fmla="*/ 6350 w 2000250"/>
              <a:gd name="connsiteY0" fmla="*/ 0 h 2616200"/>
              <a:gd name="connsiteX1" fmla="*/ 0 w 2000250"/>
              <a:gd name="connsiteY1" fmla="*/ 2616200 h 2616200"/>
              <a:gd name="connsiteX2" fmla="*/ 2000250 w 2000250"/>
              <a:gd name="connsiteY2" fmla="*/ 2616200 h 2616200"/>
              <a:gd name="connsiteX3" fmla="*/ 6350 w 2000250"/>
              <a:gd name="connsiteY3" fmla="*/ 0 h 26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0250" h="2616200">
                <a:moveTo>
                  <a:pt x="6350" y="0"/>
                </a:moveTo>
                <a:cubicBezTo>
                  <a:pt x="4233" y="872067"/>
                  <a:pt x="2117" y="1744133"/>
                  <a:pt x="0" y="2616200"/>
                </a:cubicBezTo>
                <a:lnTo>
                  <a:pt x="2000250" y="2616200"/>
                </a:lnTo>
                <a:lnTo>
                  <a:pt x="635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94D04B57-C454-EA6D-80D2-551D2044A640}"/>
              </a:ext>
            </a:extLst>
          </p:cNvPr>
          <p:cNvSpPr/>
          <p:nvPr/>
        </p:nvSpPr>
        <p:spPr>
          <a:xfrm>
            <a:off x="2128197" y="4453416"/>
            <a:ext cx="1765985" cy="0"/>
          </a:xfrm>
          <a:custGeom>
            <a:avLst/>
            <a:gdLst>
              <a:gd name="connsiteX0" fmla="*/ 0 w 1536700"/>
              <a:gd name="connsiteY0" fmla="*/ 0 h 0"/>
              <a:gd name="connsiteX1" fmla="*/ 1536700 w 15367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36700">
                <a:moveTo>
                  <a:pt x="0" y="0"/>
                </a:moveTo>
                <a:lnTo>
                  <a:pt x="1536700" y="0"/>
                </a:ln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CA4BE1D7-3069-F95C-5BAB-1958F9EC59F8}"/>
              </a:ext>
            </a:extLst>
          </p:cNvPr>
          <p:cNvSpPr/>
          <p:nvPr/>
        </p:nvSpPr>
        <p:spPr>
          <a:xfrm>
            <a:off x="2828754" y="3052304"/>
            <a:ext cx="0" cy="2094371"/>
          </a:xfrm>
          <a:custGeom>
            <a:avLst/>
            <a:gdLst>
              <a:gd name="connsiteX0" fmla="*/ 0 w 0"/>
              <a:gd name="connsiteY0" fmla="*/ 1822450 h 1822450"/>
              <a:gd name="connsiteX1" fmla="*/ 0 w 0"/>
              <a:gd name="connsiteY1" fmla="*/ 0 h 182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822450">
                <a:moveTo>
                  <a:pt x="0" y="182245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BEC1EF9E-6427-B441-1FE8-592F6AA7C6DF}"/>
              </a:ext>
            </a:extLst>
          </p:cNvPr>
          <p:cNvSpPr txBox="1"/>
          <p:nvPr/>
        </p:nvSpPr>
        <p:spPr>
          <a:xfrm>
            <a:off x="1795917" y="505138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9C0355DE-3462-18F3-2F28-782DA27082E5}"/>
              </a:ext>
            </a:extLst>
          </p:cNvPr>
          <p:cNvSpPr txBox="1"/>
          <p:nvPr/>
        </p:nvSpPr>
        <p:spPr>
          <a:xfrm>
            <a:off x="2660650" y="509440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B8B0162F-D9E2-CCDF-3233-97F2E57FDC74}"/>
              </a:ext>
            </a:extLst>
          </p:cNvPr>
          <p:cNvSpPr txBox="1"/>
          <p:nvPr/>
        </p:nvSpPr>
        <p:spPr>
          <a:xfrm>
            <a:off x="2780718" y="4134387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377D147-AFBB-7DF7-1105-B2382BA9BA36}"/>
              </a:ext>
            </a:extLst>
          </p:cNvPr>
          <p:cNvSpPr txBox="1"/>
          <p:nvPr/>
        </p:nvSpPr>
        <p:spPr>
          <a:xfrm>
            <a:off x="1791024" y="427050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0921CEEE-F1A3-721C-6FB8-40BC1D786C24}"/>
              </a:ext>
            </a:extLst>
          </p:cNvPr>
          <p:cNvSpPr txBox="1"/>
          <p:nvPr/>
        </p:nvSpPr>
        <p:spPr>
          <a:xfrm>
            <a:off x="1927004" y="179248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S</a:t>
            </a:r>
            <a:endParaRPr lang="zh-TW" altLang="en-US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C42C94BB-F54B-7CE7-EF08-78809EEFFFF4}"/>
              </a:ext>
            </a:extLst>
          </p:cNvPr>
          <p:cNvSpPr txBox="1"/>
          <p:nvPr/>
        </p:nvSpPr>
        <p:spPr>
          <a:xfrm>
            <a:off x="2805430" y="273137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Q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773C50DB-BC9F-BE1E-36BD-27D24A15B2A1}"/>
              </a:ext>
            </a:extLst>
          </p:cNvPr>
          <p:cNvSpPr txBox="1"/>
          <p:nvPr/>
        </p:nvSpPr>
        <p:spPr>
          <a:xfrm>
            <a:off x="4406576" y="4972851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664EFA25-7B67-7368-7D64-4B5399817E59}"/>
              </a:ext>
            </a:extLst>
          </p:cNvPr>
          <p:cNvSpPr txBox="1"/>
          <p:nvPr/>
        </p:nvSpPr>
        <p:spPr>
          <a:xfrm>
            <a:off x="3905885" y="418880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R</a:t>
            </a:r>
            <a:endParaRPr lang="zh-TW" altLang="en-US" b="1" i="1" dirty="0"/>
          </a:p>
        </p:txBody>
      </p:sp>
      <p:grpSp>
        <p:nvGrpSpPr>
          <p:cNvPr id="82" name="群組 81">
            <a:extLst>
              <a:ext uri="{FF2B5EF4-FFF2-40B4-BE49-F238E27FC236}">
                <a16:creationId xmlns:a16="http://schemas.microsoft.com/office/drawing/2014/main" id="{F8E4D242-6F90-7126-34F6-E06F03FDE009}"/>
              </a:ext>
            </a:extLst>
          </p:cNvPr>
          <p:cNvGrpSpPr/>
          <p:nvPr/>
        </p:nvGrpSpPr>
        <p:grpSpPr>
          <a:xfrm>
            <a:off x="223691" y="5251535"/>
            <a:ext cx="11937064" cy="1536131"/>
            <a:chOff x="223691" y="5251535"/>
            <a:chExt cx="11937064" cy="1536131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481682" y="6302849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AA1D6992-C3F4-8400-1B34-6E1E0CD1D94F}"/>
                </a:ext>
              </a:extLst>
            </p:cNvPr>
            <p:cNvSpPr txBox="1"/>
            <p:nvPr/>
          </p:nvSpPr>
          <p:spPr>
            <a:xfrm>
              <a:off x="223691" y="5971611"/>
              <a:ext cx="7961714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如圖，在平面上有一正方形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DA</a:t>
              </a:r>
              <a:r>
                <a:rPr lang="zh-TW" altLang="en-US" dirty="0">
                  <a:ea typeface="微軟正黑體" panose="020B0604030504040204" pitchFamily="34" charset="-120"/>
                </a:rPr>
                <a:t> 的延長線分別交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直線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L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R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S</a:t>
              </a:r>
              <a:r>
                <a:rPr lang="zh-TW" altLang="en-US" dirty="0">
                  <a:ea typeface="微軟正黑體" panose="020B0604030504040204" pitchFamily="34" charset="-120"/>
                </a:rPr>
                <a:t>。已知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PR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QS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4</a:t>
              </a:r>
              <a:r>
                <a:rPr lang="zh-TW" altLang="en-US" dirty="0">
                  <a:ea typeface="微軟正黑體" panose="020B0604030504040204" pitchFamily="34" charset="-120"/>
                </a:rPr>
                <a:t>，則正方形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的邊長為何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endParaRPr lang="en-US" altLang="zh-TW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45558"/>
              <a:ext cx="7692348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55471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59200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id="{68834B9C-B3D8-A6AC-B94F-58DA83B014CC}"/>
                </a:ext>
              </a:extLst>
            </p:cNvPr>
            <p:cNvCxnSpPr/>
            <p:nvPr/>
          </p:nvCxnSpPr>
          <p:spPr>
            <a:xfrm>
              <a:off x="3982085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9C4233AC-1A46-39F6-E3DC-D6B90B26609F}"/>
                </a:ext>
              </a:extLst>
            </p:cNvPr>
            <p:cNvCxnSpPr/>
            <p:nvPr/>
          </p:nvCxnSpPr>
          <p:spPr>
            <a:xfrm>
              <a:off x="4512945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CE7D25A2-2479-B9C2-BE7E-7EC58120BD13}"/>
                </a:ext>
              </a:extLst>
            </p:cNvPr>
            <p:cNvCxnSpPr/>
            <p:nvPr/>
          </p:nvCxnSpPr>
          <p:spPr>
            <a:xfrm>
              <a:off x="5039360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167E1449-D29C-1813-C20D-A64DDB752E9C}"/>
                </a:ext>
              </a:extLst>
            </p:cNvPr>
            <p:cNvCxnSpPr>
              <a:cxnSpLocks/>
            </p:cNvCxnSpPr>
            <p:nvPr/>
          </p:nvCxnSpPr>
          <p:spPr>
            <a:xfrm>
              <a:off x="4216400" y="6380480"/>
              <a:ext cx="2819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id="{2D2CB6E5-A56F-FC86-796B-3C9D1685291C}"/>
                </a:ext>
              </a:extLst>
            </p:cNvPr>
            <p:cNvCxnSpPr>
              <a:cxnSpLocks/>
            </p:cNvCxnSpPr>
            <p:nvPr/>
          </p:nvCxnSpPr>
          <p:spPr>
            <a:xfrm>
              <a:off x="3347720" y="6380480"/>
              <a:ext cx="27432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id="{D678D489-297A-9A2F-CB11-6E52BB379607}"/>
                </a:ext>
              </a:extLst>
            </p:cNvPr>
            <p:cNvCxnSpPr/>
            <p:nvPr/>
          </p:nvCxnSpPr>
          <p:spPr>
            <a:xfrm>
              <a:off x="5579110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群組 61">
              <a:extLst>
                <a:ext uri="{FF2B5EF4-FFF2-40B4-BE49-F238E27FC236}">
                  <a16:creationId xmlns:a16="http://schemas.microsoft.com/office/drawing/2014/main" id="{9C90B418-BC75-DF68-E730-F80990619376}"/>
                </a:ext>
              </a:extLst>
            </p:cNvPr>
            <p:cNvGrpSpPr/>
            <p:nvPr/>
          </p:nvGrpSpPr>
          <p:grpSpPr>
            <a:xfrm>
              <a:off x="8461376" y="5547594"/>
              <a:ext cx="2207683" cy="947769"/>
              <a:chOff x="774700" y="2851149"/>
              <a:chExt cx="2891367" cy="1241278"/>
            </a:xfrm>
          </p:grpSpPr>
          <p:sp>
            <p:nvSpPr>
              <p:cNvPr id="63" name="手繪多邊形: 圖案 62">
                <a:extLst>
                  <a:ext uri="{FF2B5EF4-FFF2-40B4-BE49-F238E27FC236}">
                    <a16:creationId xmlns:a16="http://schemas.microsoft.com/office/drawing/2014/main" id="{4A6547D5-41A2-AAB6-379C-CE6FA6B8AE8C}"/>
                  </a:ext>
                </a:extLst>
              </p:cNvPr>
              <p:cNvSpPr/>
              <p:nvPr/>
            </p:nvSpPr>
            <p:spPr>
              <a:xfrm>
                <a:off x="925781" y="2851149"/>
                <a:ext cx="2469351" cy="1241278"/>
              </a:xfrm>
              <a:custGeom>
                <a:avLst/>
                <a:gdLst>
                  <a:gd name="connsiteX0" fmla="*/ 0 w 3562350"/>
                  <a:gd name="connsiteY0" fmla="*/ 1790700 h 1790700"/>
                  <a:gd name="connsiteX1" fmla="*/ 1117600 w 3562350"/>
                  <a:gd name="connsiteY1" fmla="*/ 0 h 1790700"/>
                  <a:gd name="connsiteX2" fmla="*/ 3562350 w 3562350"/>
                  <a:gd name="connsiteY2" fmla="*/ 1765300 h 179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562350" h="1790700">
                    <a:moveTo>
                      <a:pt x="0" y="1790700"/>
                    </a:moveTo>
                    <a:lnTo>
                      <a:pt x="1117600" y="0"/>
                    </a:lnTo>
                    <a:lnTo>
                      <a:pt x="3562350" y="176530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4" name="手繪多邊形: 圖案 63">
                <a:extLst>
                  <a:ext uri="{FF2B5EF4-FFF2-40B4-BE49-F238E27FC236}">
                    <a16:creationId xmlns:a16="http://schemas.microsoft.com/office/drawing/2014/main" id="{B2E043C0-063F-304A-2FD4-BAE5C8503AFF}"/>
                  </a:ext>
                </a:extLst>
              </p:cNvPr>
              <p:cNvSpPr/>
              <p:nvPr/>
            </p:nvSpPr>
            <p:spPr>
              <a:xfrm>
                <a:off x="1381596" y="3353950"/>
                <a:ext cx="1003096" cy="723472"/>
              </a:xfrm>
              <a:custGeom>
                <a:avLst/>
                <a:gdLst>
                  <a:gd name="connsiteX0" fmla="*/ 0 w 1435100"/>
                  <a:gd name="connsiteY0" fmla="*/ 0 h 1035050"/>
                  <a:gd name="connsiteX1" fmla="*/ 1435100 w 1435100"/>
                  <a:gd name="connsiteY1" fmla="*/ 1035050 h 1035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35100" h="1035050">
                    <a:moveTo>
                      <a:pt x="0" y="0"/>
                    </a:moveTo>
                    <a:lnTo>
                      <a:pt x="1435100" y="103505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0" name="手繪多邊形: 圖案 69">
                <a:extLst>
                  <a:ext uri="{FF2B5EF4-FFF2-40B4-BE49-F238E27FC236}">
                    <a16:creationId xmlns:a16="http://schemas.microsoft.com/office/drawing/2014/main" id="{283EEEFA-8E73-4509-B11F-7738D2A2EED7}"/>
                  </a:ext>
                </a:extLst>
              </p:cNvPr>
              <p:cNvSpPr/>
              <p:nvPr/>
            </p:nvSpPr>
            <p:spPr>
              <a:xfrm>
                <a:off x="1635431" y="3189602"/>
                <a:ext cx="540655" cy="889176"/>
              </a:xfrm>
              <a:custGeom>
                <a:avLst/>
                <a:gdLst>
                  <a:gd name="connsiteX0" fmla="*/ 768350 w 768350"/>
                  <a:gd name="connsiteY0" fmla="*/ 0 h 1263650"/>
                  <a:gd name="connsiteX1" fmla="*/ 0 w 768350"/>
                  <a:gd name="connsiteY1" fmla="*/ 1263650 h 1263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68350" h="1263650">
                    <a:moveTo>
                      <a:pt x="768350" y="0"/>
                    </a:moveTo>
                    <a:lnTo>
                      <a:pt x="0" y="126365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1" name="直線接點 70">
                <a:extLst>
                  <a:ext uri="{FF2B5EF4-FFF2-40B4-BE49-F238E27FC236}">
                    <a16:creationId xmlns:a16="http://schemas.microsoft.com/office/drawing/2014/main" id="{09951B0E-3919-9E0C-294E-8476F1798824}"/>
                  </a:ext>
                </a:extLst>
              </p:cNvPr>
              <p:cNvCxnSpPr/>
              <p:nvPr/>
            </p:nvCxnSpPr>
            <p:spPr>
              <a:xfrm>
                <a:off x="774700" y="4077424"/>
                <a:ext cx="289136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文字方塊 71">
              <a:extLst>
                <a:ext uri="{FF2B5EF4-FFF2-40B4-BE49-F238E27FC236}">
                  <a16:creationId xmlns:a16="http://schemas.microsoft.com/office/drawing/2014/main" id="{E3BCC10F-3B33-28C2-C93E-B8E43838615D}"/>
                </a:ext>
              </a:extLst>
            </p:cNvPr>
            <p:cNvSpPr txBox="1"/>
            <p:nvPr/>
          </p:nvSpPr>
          <p:spPr>
            <a:xfrm>
              <a:off x="9040597" y="5251535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73" name="文字方塊 72">
              <a:extLst>
                <a:ext uri="{FF2B5EF4-FFF2-40B4-BE49-F238E27FC236}">
                  <a16:creationId xmlns:a16="http://schemas.microsoft.com/office/drawing/2014/main" id="{57E99C48-09FF-CDB0-61F6-D1B9759DD8DC}"/>
                </a:ext>
              </a:extLst>
            </p:cNvPr>
            <p:cNvSpPr txBox="1"/>
            <p:nvPr/>
          </p:nvSpPr>
          <p:spPr>
            <a:xfrm>
              <a:off x="8647319" y="5702580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74" name="文字方塊 73">
              <a:extLst>
                <a:ext uri="{FF2B5EF4-FFF2-40B4-BE49-F238E27FC236}">
                  <a16:creationId xmlns:a16="http://schemas.microsoft.com/office/drawing/2014/main" id="{6C787CC8-52E2-426B-0892-A497D3593536}"/>
                </a:ext>
              </a:extLst>
            </p:cNvPr>
            <p:cNvSpPr txBox="1"/>
            <p:nvPr/>
          </p:nvSpPr>
          <p:spPr>
            <a:xfrm>
              <a:off x="8992844" y="6072015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75" name="文字方塊 74">
              <a:extLst>
                <a:ext uri="{FF2B5EF4-FFF2-40B4-BE49-F238E27FC236}">
                  <a16:creationId xmlns:a16="http://schemas.microsoft.com/office/drawing/2014/main" id="{83FAB6D6-8EBC-166A-E776-53E60E633056}"/>
                </a:ext>
              </a:extLst>
            </p:cNvPr>
            <p:cNvSpPr txBox="1"/>
            <p:nvPr/>
          </p:nvSpPr>
          <p:spPr>
            <a:xfrm>
              <a:off x="9492810" y="554521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76" name="文字方塊 75">
              <a:extLst>
                <a:ext uri="{FF2B5EF4-FFF2-40B4-BE49-F238E27FC236}">
                  <a16:creationId xmlns:a16="http://schemas.microsoft.com/office/drawing/2014/main" id="{9D0EEEC2-C3D9-04AD-C644-91F5A4625FF0}"/>
                </a:ext>
              </a:extLst>
            </p:cNvPr>
            <p:cNvSpPr txBox="1"/>
            <p:nvPr/>
          </p:nvSpPr>
          <p:spPr>
            <a:xfrm>
              <a:off x="8434495" y="6434821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P</a:t>
              </a:r>
              <a:endParaRPr lang="zh-TW" altLang="en-US" sz="1600" b="1" i="1" dirty="0"/>
            </a:p>
          </p:txBody>
        </p:sp>
        <p:sp>
          <p:nvSpPr>
            <p:cNvPr id="77" name="文字方塊 76">
              <a:extLst>
                <a:ext uri="{FF2B5EF4-FFF2-40B4-BE49-F238E27FC236}">
                  <a16:creationId xmlns:a16="http://schemas.microsoft.com/office/drawing/2014/main" id="{E14D95DF-109F-45A2-8E78-BAFA21B76C81}"/>
                </a:ext>
              </a:extLst>
            </p:cNvPr>
            <p:cNvSpPr txBox="1"/>
            <p:nvPr/>
          </p:nvSpPr>
          <p:spPr>
            <a:xfrm>
              <a:off x="9539066" y="6434821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Q</a:t>
              </a:r>
              <a:endParaRPr lang="zh-TW" altLang="en-US" sz="1600" b="1" i="1" dirty="0"/>
            </a:p>
          </p:txBody>
        </p:sp>
        <p:sp>
          <p:nvSpPr>
            <p:cNvPr id="78" name="文字方塊 77">
              <a:extLst>
                <a:ext uri="{FF2B5EF4-FFF2-40B4-BE49-F238E27FC236}">
                  <a16:creationId xmlns:a16="http://schemas.microsoft.com/office/drawing/2014/main" id="{B9A2A3FF-5065-8F62-96AD-4934F3EF7C39}"/>
                </a:ext>
              </a:extLst>
            </p:cNvPr>
            <p:cNvSpPr txBox="1"/>
            <p:nvPr/>
          </p:nvSpPr>
          <p:spPr>
            <a:xfrm>
              <a:off x="8959962" y="6449112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R</a:t>
              </a:r>
              <a:endParaRPr lang="zh-TW" altLang="en-US" sz="1600" b="1" i="1" dirty="0"/>
            </a:p>
          </p:txBody>
        </p:sp>
        <p:sp>
          <p:nvSpPr>
            <p:cNvPr id="79" name="文字方塊 78">
              <a:extLst>
                <a:ext uri="{FF2B5EF4-FFF2-40B4-BE49-F238E27FC236}">
                  <a16:creationId xmlns:a16="http://schemas.microsoft.com/office/drawing/2014/main" id="{85730886-4127-41EF-A23F-8F5E2ED3994B}"/>
                </a:ext>
              </a:extLst>
            </p:cNvPr>
            <p:cNvSpPr txBox="1"/>
            <p:nvPr/>
          </p:nvSpPr>
          <p:spPr>
            <a:xfrm>
              <a:off x="10320559" y="6444338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S</a:t>
              </a:r>
              <a:endParaRPr lang="zh-TW" altLang="en-US" sz="1600" b="1" i="1" dirty="0"/>
            </a:p>
          </p:txBody>
        </p:sp>
        <p:sp>
          <p:nvSpPr>
            <p:cNvPr id="80" name="文字方塊 79">
              <a:extLst>
                <a:ext uri="{FF2B5EF4-FFF2-40B4-BE49-F238E27FC236}">
                  <a16:creationId xmlns:a16="http://schemas.microsoft.com/office/drawing/2014/main" id="{F2EB1FA1-4FF7-900D-AC28-152ED35692F1}"/>
                </a:ext>
              </a:extLst>
            </p:cNvPr>
            <p:cNvSpPr txBox="1"/>
            <p:nvPr/>
          </p:nvSpPr>
          <p:spPr>
            <a:xfrm>
              <a:off x="10687198" y="6322330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L</a:t>
              </a:r>
              <a:endParaRPr lang="zh-TW" altLang="en-US" sz="1600" b="1" i="1" dirty="0"/>
            </a:p>
          </p:txBody>
        </p:sp>
        <p:graphicFrame>
          <p:nvGraphicFramePr>
            <p:cNvPr id="81" name="物件 80">
              <a:extLst>
                <a:ext uri="{FF2B5EF4-FFF2-40B4-BE49-F238E27FC236}">
                  <a16:creationId xmlns:a16="http://schemas.microsoft.com/office/drawing/2014/main" id="{EA1A6D01-FC1F-CF16-A033-1E70ABF7C82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6983716"/>
                </p:ext>
              </p:extLst>
            </p:nvPr>
          </p:nvGraphicFramePr>
          <p:xfrm>
            <a:off x="11894055" y="6211474"/>
            <a:ext cx="2667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66400" imgH="507960" progId="Equation.DSMT4">
                    <p:embed/>
                  </p:oleObj>
                </mc:Choice>
                <mc:Fallback>
                  <p:oleObj name="Equation" r:id="rId7" imgW="266400" imgH="507960" progId="Equation.DSMT4">
                    <p:embed/>
                    <p:pic>
                      <p:nvPicPr>
                        <p:cNvPr id="81" name="物件 80">
                          <a:extLst>
                            <a:ext uri="{FF2B5EF4-FFF2-40B4-BE49-F238E27FC236}">
                              <a16:creationId xmlns:a16="http://schemas.microsoft.com/office/drawing/2014/main" id="{EA1A6D01-FC1F-CF16-A033-1E70ABF7C82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1894055" y="6211474"/>
                          <a:ext cx="2667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E4CE6C5-75FD-619E-FFE6-86DEEEBE438F}"/>
              </a:ext>
            </a:extLst>
          </p:cNvPr>
          <p:cNvSpPr txBox="1"/>
          <p:nvPr/>
        </p:nvSpPr>
        <p:spPr>
          <a:xfrm>
            <a:off x="3241966" y="512435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3300"/>
                </a:solidFill>
              </a:rPr>
              <a:t>E</a:t>
            </a:r>
            <a:endParaRPr lang="zh-TW" altLang="en-US" b="1" i="1" dirty="0">
              <a:solidFill>
                <a:srgbClr val="FF3300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B59C532-3795-3E79-6D96-AD848E6165F1}"/>
              </a:ext>
            </a:extLst>
          </p:cNvPr>
          <p:cNvSpPr txBox="1"/>
          <p:nvPr/>
        </p:nvSpPr>
        <p:spPr>
          <a:xfrm>
            <a:off x="1770961" y="331763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3300"/>
                </a:solidFill>
              </a:rPr>
              <a:t>F</a:t>
            </a:r>
            <a:endParaRPr lang="zh-TW" altLang="en-US" b="1" i="1" dirty="0">
              <a:solidFill>
                <a:srgbClr val="FF3300"/>
              </a:solidFill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3AD267EF-7357-4FCB-4C6C-82695BC56E13}"/>
              </a:ext>
            </a:extLst>
          </p:cNvPr>
          <p:cNvSpPr/>
          <p:nvPr/>
        </p:nvSpPr>
        <p:spPr>
          <a:xfrm>
            <a:off x="8864357" y="2400173"/>
            <a:ext cx="1284531" cy="528577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08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畢氏定理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AF82B1B-1D22-5EAE-02DB-3DA6BFD71C01}"/>
              </a:ext>
            </a:extLst>
          </p:cNvPr>
          <p:cNvSpPr/>
          <p:nvPr/>
        </p:nvSpPr>
        <p:spPr>
          <a:xfrm>
            <a:off x="5430871" y="2404467"/>
            <a:ext cx="1805094" cy="558478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0" bIns="108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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FDC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~ 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CBE</a:t>
            </a:r>
            <a:endParaRPr lang="en-US" altLang="zh-TW" i="1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5B516FEE-A94E-BC44-C82E-654F6B489180}"/>
              </a:ext>
            </a:extLst>
          </p:cNvPr>
          <p:cNvCxnSpPr>
            <a:endCxn id="15" idx="0"/>
          </p:cNvCxnSpPr>
          <p:nvPr/>
        </p:nvCxnSpPr>
        <p:spPr>
          <a:xfrm flipV="1">
            <a:off x="2120900" y="2132824"/>
            <a:ext cx="7297" cy="2997976"/>
          </a:xfrm>
          <a:prstGeom prst="line">
            <a:avLst/>
          </a:prstGeom>
          <a:ln w="4445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0FB7B0C3-250D-ECF6-C6A0-D8127B3C6AC7}"/>
              </a:ext>
            </a:extLst>
          </p:cNvPr>
          <p:cNvCxnSpPr>
            <a:cxnSpLocks/>
          </p:cNvCxnSpPr>
          <p:nvPr/>
        </p:nvCxnSpPr>
        <p:spPr>
          <a:xfrm flipV="1">
            <a:off x="2832100" y="3073400"/>
            <a:ext cx="0" cy="2070100"/>
          </a:xfrm>
          <a:prstGeom prst="line">
            <a:avLst/>
          </a:prstGeom>
          <a:ln w="4445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id="{C7F56D40-3559-8659-0FB4-A18D8CA41ABB}"/>
              </a:ext>
            </a:extLst>
          </p:cNvPr>
          <p:cNvCxnSpPr>
            <a:stCxn id="15" idx="0"/>
            <a:endCxn id="15" idx="2"/>
          </p:cNvCxnSpPr>
          <p:nvPr/>
        </p:nvCxnSpPr>
        <p:spPr>
          <a:xfrm>
            <a:off x="2128197" y="2132824"/>
            <a:ext cx="2291403" cy="3006554"/>
          </a:xfrm>
          <a:prstGeom prst="line">
            <a:avLst/>
          </a:prstGeom>
          <a:ln w="44450">
            <a:solidFill>
              <a:srgbClr val="FF33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接點 88">
            <a:extLst>
              <a:ext uri="{FF2B5EF4-FFF2-40B4-BE49-F238E27FC236}">
                <a16:creationId xmlns:a16="http://schemas.microsoft.com/office/drawing/2014/main" id="{6BA1105D-AA7E-8196-FDE9-DF00A2DEBD7E}"/>
              </a:ext>
            </a:extLst>
          </p:cNvPr>
          <p:cNvCxnSpPr>
            <a:cxnSpLocks/>
          </p:cNvCxnSpPr>
          <p:nvPr/>
        </p:nvCxnSpPr>
        <p:spPr>
          <a:xfrm>
            <a:off x="2118739" y="3530600"/>
            <a:ext cx="1221361" cy="1625600"/>
          </a:xfrm>
          <a:prstGeom prst="line">
            <a:avLst/>
          </a:prstGeom>
          <a:ln w="44450">
            <a:solidFill>
              <a:srgbClr val="FF33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D20C7186-BF3A-C611-38AA-D2D405CA55C6}"/>
                  </a:ext>
                </a:extLst>
              </p14:cNvPr>
              <p14:cNvContentPartPr/>
              <p14:nvPr/>
            </p14:nvContentPartPr>
            <p14:xfrm>
              <a:off x="1909080" y="1288800"/>
              <a:ext cx="9060120" cy="412344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D20C7186-BF3A-C611-38AA-D2D405CA55C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899720" y="1279440"/>
                <a:ext cx="9078840" cy="414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0116269C-F1A9-980D-A300-D40FFDA4BA96}"/>
                  </a:ext>
                </a:extLst>
              </p14:cNvPr>
              <p14:cNvContentPartPr/>
              <p14:nvPr/>
            </p14:nvContentPartPr>
            <p14:xfrm>
              <a:off x="2036520" y="2608200"/>
              <a:ext cx="2540520" cy="254916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0116269C-F1A9-980D-A300-D40FFDA4BA9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027160" y="2598840"/>
                <a:ext cx="2559240" cy="256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C8E4316E-FFF5-7104-B235-F154AE2E516B}"/>
                  </a:ext>
                </a:extLst>
              </p14:cNvPr>
              <p14:cNvContentPartPr/>
              <p14:nvPr/>
            </p14:nvContentPartPr>
            <p14:xfrm>
              <a:off x="1932840" y="3029400"/>
              <a:ext cx="8760600" cy="218988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C8E4316E-FFF5-7104-B235-F154AE2E516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923480" y="3020040"/>
                <a:ext cx="8779320" cy="220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227A4E95-D9EE-FBE4-6B02-A0BEB2AEEB12}"/>
                  </a:ext>
                </a:extLst>
              </p14:cNvPr>
              <p14:cNvContentPartPr/>
              <p14:nvPr/>
            </p14:nvContentPartPr>
            <p14:xfrm>
              <a:off x="8874360" y="3540600"/>
              <a:ext cx="1892520" cy="165672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227A4E95-D9EE-FBE4-6B02-A0BEB2AEEB12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865000" y="3531240"/>
                <a:ext cx="1911240" cy="167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30" name="筆跡 29">
                <a:extLst>
                  <a:ext uri="{FF2B5EF4-FFF2-40B4-BE49-F238E27FC236}">
                    <a16:creationId xmlns:a16="http://schemas.microsoft.com/office/drawing/2014/main" id="{E769DEC2-893C-096B-3E7B-D0B88179105D}"/>
                  </a:ext>
                </a:extLst>
              </p14:cNvPr>
              <p14:cNvContentPartPr/>
              <p14:nvPr/>
            </p14:nvContentPartPr>
            <p14:xfrm>
              <a:off x="2170800" y="2296800"/>
              <a:ext cx="6699600" cy="2202480"/>
            </p14:xfrm>
          </p:contentPart>
        </mc:Choice>
        <mc:Fallback>
          <p:pic>
            <p:nvPicPr>
              <p:cNvPr id="30" name="筆跡 29">
                <a:extLst>
                  <a:ext uri="{FF2B5EF4-FFF2-40B4-BE49-F238E27FC236}">
                    <a16:creationId xmlns:a16="http://schemas.microsoft.com/office/drawing/2014/main" id="{E769DEC2-893C-096B-3E7B-D0B88179105D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161440" y="2287440"/>
                <a:ext cx="6718320" cy="222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2568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8" grpId="0" animBg="1"/>
      <p:bldP spid="97" grpId="0" animBg="1"/>
      <p:bldP spid="17" grpId="0"/>
      <p:bldP spid="26" grpId="0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23829</TotalTime>
  <Words>711</Words>
  <Application>Microsoft Office PowerPoint</Application>
  <PresentationFormat>寬螢幕</PresentationFormat>
  <Paragraphs>75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用平行四邊形關聯條件與目標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1118</cp:revision>
  <dcterms:created xsi:type="dcterms:W3CDTF">2015-07-26T15:18:38Z</dcterms:created>
  <dcterms:modified xsi:type="dcterms:W3CDTF">2024-09-12T16:50:07Z</dcterms:modified>
</cp:coreProperties>
</file>