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21D60-6CBD-4AE7-9F6E-0F1E9136EB60}" v="22" dt="2023-12-20T00:00:50.149"/>
    <p1510:client id="{FC80E88F-E16D-4FA2-A073-8D2838EBD82C}" v="6" dt="2023-12-19T00:55:0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9C21D60-6CBD-4AE7-9F6E-0F1E9136EB60}"/>
    <pc:docChg chg="undo custSel modSld">
      <pc:chgData name="代數白痴 顧" userId="316db6a4f7ef8138" providerId="LiveId" clId="{99C21D60-6CBD-4AE7-9F6E-0F1E9136EB60}" dt="2023-12-20T00:01:27.258" v="996" actId="20577"/>
      <pc:docMkLst>
        <pc:docMk/>
      </pc:docMkLst>
      <pc:sldChg chg="addSp delSp modSp mod">
        <pc:chgData name="代數白痴 顧" userId="316db6a4f7ef8138" providerId="LiveId" clId="{99C21D60-6CBD-4AE7-9F6E-0F1E9136EB60}" dt="2023-12-20T00:01:27.258" v="996" actId="20577"/>
        <pc:sldMkLst>
          <pc:docMk/>
          <pc:sldMk cId="2654160764" sldId="397"/>
        </pc:sldMkLst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5" creationId="{C8F1E2F6-413C-FBE8-5EDF-33791769F594}"/>
          </ac:spMkLst>
        </pc:spChg>
        <pc:spChg chg="mod">
          <ac:chgData name="代數白痴 顧" userId="316db6a4f7ef8138" providerId="LiveId" clId="{99C21D60-6CBD-4AE7-9F6E-0F1E9136EB60}" dt="2023-12-19T23:50:20.514" v="490" actId="114"/>
          <ac:spMkLst>
            <pc:docMk/>
            <pc:sldMk cId="2654160764" sldId="397"/>
            <ac:spMk id="6" creationId="{8D8544B7-409C-959B-0A1B-5A3E31FF14C1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7" creationId="{D9EAE14D-66B0-A462-762E-9E7804D128BE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0" creationId="{BF9F8B0A-EBCF-21D4-EEEF-334B1C3CB291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1" creationId="{5BD3CA3A-ADB4-7C68-FF6D-E7D609D66C41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4" creationId="{CD0AB9C9-CAED-BBA1-EC10-187F5E1D9FF8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5" creationId="{FEDF5FBE-2219-8C1F-898D-9FC1AF52E380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6" creationId="{0C2008E7-EC38-2009-B56B-06A41E46F857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17" creationId="{FFAF8BE4-D785-864D-4D39-AF81654F2BD7}"/>
          </ac:spMkLst>
        </pc:spChg>
        <pc:spChg chg="del mod topLvl">
          <ac:chgData name="代數白痴 顧" userId="316db6a4f7ef8138" providerId="LiveId" clId="{99C21D60-6CBD-4AE7-9F6E-0F1E9136EB60}" dt="2023-12-20T00:00:35.306" v="929" actId="478"/>
          <ac:spMkLst>
            <pc:docMk/>
            <pc:sldMk cId="2654160764" sldId="397"/>
            <ac:spMk id="18" creationId="{3A13E87E-D8C6-14AB-E907-1B1850ABDF9D}"/>
          </ac:spMkLst>
        </pc:spChg>
        <pc:spChg chg="del mod topLvl">
          <ac:chgData name="代數白痴 顧" userId="316db6a4f7ef8138" providerId="LiveId" clId="{99C21D60-6CBD-4AE7-9F6E-0F1E9136EB60}" dt="2023-12-20T00:00:35.306" v="929" actId="478"/>
          <ac:spMkLst>
            <pc:docMk/>
            <pc:sldMk cId="2654160764" sldId="397"/>
            <ac:spMk id="19" creationId="{B29F739F-5F3E-2AEF-ACA8-FD17D32FBE2D}"/>
          </ac:spMkLst>
        </pc:spChg>
        <pc:spChg chg="mod topLvl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20" creationId="{C045546F-BD23-FF89-B097-8869D7E5C4B8}"/>
          </ac:spMkLst>
        </pc:spChg>
        <pc:spChg chg="del mod topLvl">
          <ac:chgData name="代數白痴 顧" userId="316db6a4f7ef8138" providerId="LiveId" clId="{99C21D60-6CBD-4AE7-9F6E-0F1E9136EB60}" dt="2023-12-19T23:54:05.435" v="546" actId="478"/>
          <ac:spMkLst>
            <pc:docMk/>
            <pc:sldMk cId="2654160764" sldId="397"/>
            <ac:spMk id="21" creationId="{AEEF7BF4-47CF-BC29-3F2F-24AB3987516B}"/>
          </ac:spMkLst>
        </pc:spChg>
        <pc:spChg chg="del mod topLvl">
          <ac:chgData name="代數白痴 顧" userId="316db6a4f7ef8138" providerId="LiveId" clId="{99C21D60-6CBD-4AE7-9F6E-0F1E9136EB60}" dt="2023-12-19T23:54:05.435" v="546" actId="478"/>
          <ac:spMkLst>
            <pc:docMk/>
            <pc:sldMk cId="2654160764" sldId="397"/>
            <ac:spMk id="22" creationId="{987BE128-1000-9928-521A-089871D655B9}"/>
          </ac:spMkLst>
        </pc:spChg>
        <pc:spChg chg="mod">
          <ac:chgData name="代數白痴 顧" userId="316db6a4f7ef8138" providerId="LiveId" clId="{99C21D60-6CBD-4AE7-9F6E-0F1E9136EB60}" dt="2023-12-20T00:01:27.258" v="996" actId="20577"/>
          <ac:spMkLst>
            <pc:docMk/>
            <pc:sldMk cId="2654160764" sldId="397"/>
            <ac:spMk id="23" creationId="{00000000-0000-0000-0000-000000000000}"/>
          </ac:spMkLst>
        </pc:spChg>
        <pc:spChg chg="del mod topLvl">
          <ac:chgData name="代數白痴 顧" userId="316db6a4f7ef8138" providerId="LiveId" clId="{99C21D60-6CBD-4AE7-9F6E-0F1E9136EB60}" dt="2023-12-20T00:00:36.108" v="931" actId="478"/>
          <ac:spMkLst>
            <pc:docMk/>
            <pc:sldMk cId="2654160764" sldId="397"/>
            <ac:spMk id="25" creationId="{2C679177-CC54-6D87-E164-81E84535C186}"/>
          </ac:spMkLst>
        </pc:spChg>
        <pc:spChg chg="add mod">
          <ac:chgData name="代數白痴 顧" userId="316db6a4f7ef8138" providerId="LiveId" clId="{99C21D60-6CBD-4AE7-9F6E-0F1E9136EB60}" dt="2023-12-19T23:52:36.446" v="516" actId="1038"/>
          <ac:spMkLst>
            <pc:docMk/>
            <pc:sldMk cId="2654160764" sldId="397"/>
            <ac:spMk id="26" creationId="{37DB4415-6EAB-A153-2E59-5EDEEE624782}"/>
          </ac:spMkLst>
        </pc:spChg>
        <pc:spChg chg="add mod">
          <ac:chgData name="代數白痴 顧" userId="316db6a4f7ef8138" providerId="LiveId" clId="{99C21D60-6CBD-4AE7-9F6E-0F1E9136EB60}" dt="2023-12-19T23:52:44.786" v="517" actId="1076"/>
          <ac:spMkLst>
            <pc:docMk/>
            <pc:sldMk cId="2654160764" sldId="397"/>
            <ac:spMk id="27" creationId="{A745C54D-BAF0-64C8-6EC5-78BD9DD048C5}"/>
          </ac:spMkLst>
        </pc:spChg>
        <pc:spChg chg="add mod">
          <ac:chgData name="代數白痴 顧" userId="316db6a4f7ef8138" providerId="LiveId" clId="{99C21D60-6CBD-4AE7-9F6E-0F1E9136EB60}" dt="2023-12-19T23:52:53.706" v="519" actId="1076"/>
          <ac:spMkLst>
            <pc:docMk/>
            <pc:sldMk cId="2654160764" sldId="397"/>
            <ac:spMk id="28" creationId="{53F9610B-25E1-AAFF-4E9E-9C9A083749E7}"/>
          </ac:spMkLst>
        </pc:spChg>
        <pc:spChg chg="add mod">
          <ac:chgData name="代數白痴 顧" userId="316db6a4f7ef8138" providerId="LiveId" clId="{99C21D60-6CBD-4AE7-9F6E-0F1E9136EB60}" dt="2023-12-19T23:52:50.057" v="518" actId="1076"/>
          <ac:spMkLst>
            <pc:docMk/>
            <pc:sldMk cId="2654160764" sldId="397"/>
            <ac:spMk id="29" creationId="{8DF871A2-A1ED-F2F0-B3DE-BC87D1939177}"/>
          </ac:spMkLst>
        </pc:spChg>
        <pc:spChg chg="add mod">
          <ac:chgData name="代數白痴 顧" userId="316db6a4f7ef8138" providerId="LiveId" clId="{99C21D60-6CBD-4AE7-9F6E-0F1E9136EB60}" dt="2023-12-19T23:53:01.112" v="522" actId="1076"/>
          <ac:spMkLst>
            <pc:docMk/>
            <pc:sldMk cId="2654160764" sldId="397"/>
            <ac:spMk id="38" creationId="{B90D0E2A-386A-3804-F7E7-528741B4FA40}"/>
          </ac:spMkLst>
        </pc:spChg>
        <pc:spChg chg="add mod">
          <ac:chgData name="代數白痴 顧" userId="316db6a4f7ef8138" providerId="LiveId" clId="{99C21D60-6CBD-4AE7-9F6E-0F1E9136EB60}" dt="2023-12-19T23:53:08.930" v="525" actId="1076"/>
          <ac:spMkLst>
            <pc:docMk/>
            <pc:sldMk cId="2654160764" sldId="397"/>
            <ac:spMk id="39" creationId="{4114898C-8D7B-0A67-8DDD-A859EA2CEF98}"/>
          </ac:spMkLst>
        </pc:spChg>
        <pc:spChg chg="add mod">
          <ac:chgData name="代數白痴 顧" userId="316db6a4f7ef8138" providerId="LiveId" clId="{99C21D60-6CBD-4AE7-9F6E-0F1E9136EB60}" dt="2023-12-19T23:53:16.762" v="529" actId="1076"/>
          <ac:spMkLst>
            <pc:docMk/>
            <pc:sldMk cId="2654160764" sldId="397"/>
            <ac:spMk id="40" creationId="{DE757E41-8C5E-194C-200B-DCE7692C3858}"/>
          </ac:spMkLst>
        </pc:spChg>
        <pc:spChg chg="add mod">
          <ac:chgData name="代數白痴 顧" userId="316db6a4f7ef8138" providerId="LiveId" clId="{99C21D60-6CBD-4AE7-9F6E-0F1E9136EB60}" dt="2023-12-19T23:53:27.154" v="533" actId="1076"/>
          <ac:spMkLst>
            <pc:docMk/>
            <pc:sldMk cId="2654160764" sldId="397"/>
            <ac:spMk id="41" creationId="{57290F0B-E053-4BC9-FEEE-DE77665EE8B0}"/>
          </ac:spMkLst>
        </pc:spChg>
        <pc:spChg chg="add mod">
          <ac:chgData name="代數白痴 顧" userId="316db6a4f7ef8138" providerId="LiveId" clId="{99C21D60-6CBD-4AE7-9F6E-0F1E9136EB60}" dt="2023-12-20T00:00:50.145" v="946" actId="164"/>
          <ac:spMkLst>
            <pc:docMk/>
            <pc:sldMk cId="2654160764" sldId="397"/>
            <ac:spMk id="47" creationId="{2135B4BE-E470-217E-9F46-1E12FDA4F28C}"/>
          </ac:spMkLst>
        </pc:spChg>
        <pc:grpChg chg="add del mod">
          <ac:chgData name="代數白痴 顧" userId="316db6a4f7ef8138" providerId="LiveId" clId="{99C21D60-6CBD-4AE7-9F6E-0F1E9136EB60}" dt="2023-12-19T23:53:37.662" v="534" actId="165"/>
          <ac:grpSpMkLst>
            <pc:docMk/>
            <pc:sldMk cId="2654160764" sldId="397"/>
            <ac:grpSpMk id="4" creationId="{3F10B5D8-7C72-399C-FEC2-5E256C8DAEBF}"/>
          </ac:grpSpMkLst>
        </pc:grpChg>
        <pc:grpChg chg="del mod topLvl">
          <ac:chgData name="代數白痴 顧" userId="316db6a4f7ef8138" providerId="LiveId" clId="{99C21D60-6CBD-4AE7-9F6E-0F1E9136EB60}" dt="2023-12-19T23:53:41.310" v="535" actId="165"/>
          <ac:grpSpMkLst>
            <pc:docMk/>
            <pc:sldMk cId="2654160764" sldId="397"/>
            <ac:grpSpMk id="13" creationId="{37068DC7-E358-E4C4-F689-9A11F669143F}"/>
          </ac:grpSpMkLst>
        </pc:grpChg>
        <pc:grpChg chg="add mod">
          <ac:chgData name="代數白痴 顧" userId="316db6a4f7ef8138" providerId="LiveId" clId="{99C21D60-6CBD-4AE7-9F6E-0F1E9136EB60}" dt="2023-12-20T00:00:50.145" v="946" actId="164"/>
          <ac:grpSpMkLst>
            <pc:docMk/>
            <pc:sldMk cId="2654160764" sldId="397"/>
            <ac:grpSpMk id="53" creationId="{88D3D565-C582-9084-0661-0CDBCF2578F6}"/>
          </ac:grpSpMkLst>
        </pc:grpChg>
        <pc:picChg chg="add del mod">
          <ac:chgData name="代數白痴 顧" userId="316db6a4f7ef8138" providerId="LiveId" clId="{99C21D60-6CBD-4AE7-9F6E-0F1E9136EB60}" dt="2023-12-19T23:52:29.289" v="510" actId="478"/>
          <ac:picMkLst>
            <pc:docMk/>
            <pc:sldMk cId="2654160764" sldId="397"/>
            <ac:picMk id="3" creationId="{4DE8FFD7-EACF-989D-D90E-86DCD1CF0443}"/>
          </ac:picMkLst>
        </pc:picChg>
        <pc:picChg chg="del">
          <ac:chgData name="代數白痴 顧" userId="316db6a4f7ef8138" providerId="LiveId" clId="{99C21D60-6CBD-4AE7-9F6E-0F1E9136EB60}" dt="2023-12-19T23:46:27.548" v="0" actId="478"/>
          <ac:picMkLst>
            <pc:docMk/>
            <pc:sldMk cId="2654160764" sldId="397"/>
            <ac:picMk id="8" creationId="{ACBECAFC-3F18-A8C4-B9FF-D3E281D29F6B}"/>
          </ac:picMkLst>
        </pc:picChg>
        <pc:picChg chg="add del mod">
          <ac:chgData name="代數白痴 顧" userId="316db6a4f7ef8138" providerId="LiveId" clId="{99C21D60-6CBD-4AE7-9F6E-0F1E9136EB60}" dt="2023-12-19T23:59:47.180" v="914" actId="478"/>
          <ac:picMkLst>
            <pc:docMk/>
            <pc:sldMk cId="2654160764" sldId="397"/>
            <ac:picMk id="46" creationId="{989323AD-1AFD-6707-903A-3AC40B70F215}"/>
          </ac:picMkLst>
        </pc:picChg>
        <pc:cxnChg chg="mod topLvl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9" creationId="{2467CF2A-C7D5-71D6-6262-F6AD81FA23D0}"/>
          </ac:cxnSpMkLst>
        </pc:cxnChg>
        <pc:cxnChg chg="mod topLvl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12" creationId="{49BE7925-A676-65AD-6A54-C37AA0CE9586}"/>
          </ac:cxnSpMkLst>
        </pc:cxnChg>
        <pc:cxnChg chg="del mod topLvl">
          <ac:chgData name="代數白痴 顧" userId="316db6a4f7ef8138" providerId="LiveId" clId="{99C21D60-6CBD-4AE7-9F6E-0F1E9136EB60}" dt="2023-12-19T23:54:05.435" v="546" actId="478"/>
          <ac:cxnSpMkLst>
            <pc:docMk/>
            <pc:sldMk cId="2654160764" sldId="397"/>
            <ac:cxnSpMk id="24" creationId="{29E77F0C-F50C-7188-3D39-BB3FCEB67F21}"/>
          </ac:cxnSpMkLst>
        </pc:cxnChg>
        <pc:cxnChg chg="add mod">
          <ac:chgData name="代數白痴 顧" userId="316db6a4f7ef8138" providerId="LiveId" clId="{99C21D60-6CBD-4AE7-9F6E-0F1E9136EB60}" dt="2023-12-19T23:51:47.341" v="503" actId="692"/>
          <ac:cxnSpMkLst>
            <pc:docMk/>
            <pc:sldMk cId="2654160764" sldId="397"/>
            <ac:cxnSpMk id="31" creationId="{5FFD01AB-AB05-0FEF-2982-4C03628BDFBA}"/>
          </ac:cxnSpMkLst>
        </pc:cxnChg>
        <pc:cxnChg chg="add mod">
          <ac:chgData name="代數白痴 顧" userId="316db6a4f7ef8138" providerId="LiveId" clId="{99C21D60-6CBD-4AE7-9F6E-0F1E9136EB60}" dt="2023-12-19T23:52:04.313" v="506" actId="692"/>
          <ac:cxnSpMkLst>
            <pc:docMk/>
            <pc:sldMk cId="2654160764" sldId="397"/>
            <ac:cxnSpMk id="33" creationId="{C44E4B0C-CA6C-2A7D-12E7-D50F7EA7FCA4}"/>
          </ac:cxnSpMkLst>
        </pc:cxnChg>
        <pc:cxnChg chg="add">
          <ac:chgData name="代數白痴 顧" userId="316db6a4f7ef8138" providerId="LiveId" clId="{99C21D60-6CBD-4AE7-9F6E-0F1E9136EB60}" dt="2023-12-19T23:52:13.020" v="507" actId="11529"/>
          <ac:cxnSpMkLst>
            <pc:docMk/>
            <pc:sldMk cId="2654160764" sldId="397"/>
            <ac:cxnSpMk id="35" creationId="{D3EF7EA4-E04A-3B63-F468-4AB28AE1926F}"/>
          </ac:cxnSpMkLst>
        </pc:cxnChg>
        <pc:cxnChg chg="add">
          <ac:chgData name="代數白痴 顧" userId="316db6a4f7ef8138" providerId="LiveId" clId="{99C21D60-6CBD-4AE7-9F6E-0F1E9136EB60}" dt="2023-12-19T23:52:20.596" v="508" actId="11529"/>
          <ac:cxnSpMkLst>
            <pc:docMk/>
            <pc:sldMk cId="2654160764" sldId="397"/>
            <ac:cxnSpMk id="37" creationId="{9EF700C7-0F08-D2D3-B7E6-50AB7873A35E}"/>
          </ac:cxnSpMkLst>
        </pc:cxnChg>
        <pc:cxnChg chg="add mod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42" creationId="{E602B7A6-F951-7A7C-1D83-7BD5CD1E9B2B}"/>
          </ac:cxnSpMkLst>
        </pc:cxnChg>
        <pc:cxnChg chg="add mod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43" creationId="{3C00A6E7-D86F-3159-B940-C3C6C0B0A9C5}"/>
          </ac:cxnSpMkLst>
        </pc:cxnChg>
        <pc:cxnChg chg="add mod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44" creationId="{A2CE1E72-4831-F3B1-7A7A-5150C5FFC5B6}"/>
          </ac:cxnSpMkLst>
        </pc:cxnChg>
        <pc:cxnChg chg="add mod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49" creationId="{30808C9A-295B-9890-B6E9-7F483039FE78}"/>
          </ac:cxnSpMkLst>
        </pc:cxnChg>
        <pc:cxnChg chg="add mod">
          <ac:chgData name="代數白痴 顧" userId="316db6a4f7ef8138" providerId="LiveId" clId="{99C21D60-6CBD-4AE7-9F6E-0F1E9136EB60}" dt="2023-12-20T00:00:50.145" v="946" actId="164"/>
          <ac:cxnSpMkLst>
            <pc:docMk/>
            <pc:sldMk cId="2654160764" sldId="397"/>
            <ac:cxnSpMk id="52" creationId="{913F31CF-03A9-E0CF-2F51-9CA8DD65C75C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FC80E88F-E16D-4FA2-A073-8D2838EBD82C}"/>
    <pc:docChg chg="custSel addSld delSld modSld">
      <pc:chgData name="代數白痴 顧" userId="316db6a4f7ef8138" providerId="LiveId" clId="{FC80E88F-E16D-4FA2-A073-8D2838EBD82C}" dt="2023-12-19T01:02:02.960" v="1051" actId="2696"/>
      <pc:docMkLst>
        <pc:docMk/>
      </pc:docMkLst>
      <pc:sldChg chg="addSp delSp modSp mod">
        <pc:chgData name="代數白痴 顧" userId="316db6a4f7ef8138" providerId="LiveId" clId="{FC80E88F-E16D-4FA2-A073-8D2838EBD82C}" dt="2023-12-19T00:58:38.750" v="1050" actId="11529"/>
        <pc:sldMkLst>
          <pc:docMk/>
          <pc:sldMk cId="2654160764" sldId="397"/>
        </pc:sldMkLst>
        <pc:spChg chg="add mod">
          <ac:chgData name="代數白痴 顧" userId="316db6a4f7ef8138" providerId="LiveId" clId="{FC80E88F-E16D-4FA2-A073-8D2838EBD82C}" dt="2023-12-19T00:54:52.076" v="985" actId="1076"/>
          <ac:spMkLst>
            <pc:docMk/>
            <pc:sldMk cId="2654160764" sldId="397"/>
            <ac:spMk id="5" creationId="{FF9CBCD9-F620-7347-2B84-DD5433CA4E4E}"/>
          </ac:spMkLst>
        </pc:spChg>
        <pc:spChg chg="mod">
          <ac:chgData name="代數白痴 顧" userId="316db6a4f7ef8138" providerId="LiveId" clId="{FC80E88F-E16D-4FA2-A073-8D2838EBD82C}" dt="2023-12-19T00:56:24.959" v="1034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FC80E88F-E16D-4FA2-A073-8D2838EBD82C}" dt="2023-12-19T00:55:09.375" v="992" actId="1038"/>
          <ac:spMkLst>
            <pc:docMk/>
            <pc:sldMk cId="2654160764" sldId="397"/>
            <ac:spMk id="7" creationId="{AF79FF02-6EBC-6786-A6A4-62B8B54032F7}"/>
          </ac:spMkLst>
        </pc:spChg>
        <pc:spChg chg="add mod">
          <ac:chgData name="代數白痴 顧" userId="316db6a4f7ef8138" providerId="LiveId" clId="{FC80E88F-E16D-4FA2-A073-8D2838EBD82C}" dt="2023-12-19T00:55:47.485" v="1021" actId="1035"/>
          <ac:spMkLst>
            <pc:docMk/>
            <pc:sldMk cId="2654160764" sldId="397"/>
            <ac:spMk id="15" creationId="{71C18E39-3F9F-D9EF-2459-FC451239F6E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8" creationId="{EFBDAD59-1080-A179-E7C3-E3AE2BA57AD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9" creationId="{1FEF0932-F68A-BF06-D94A-7CF8DD890662}"/>
          </ac:spMkLst>
        </pc:spChg>
        <pc:spChg chg="add mod">
          <ac:chgData name="代數白痴 顧" userId="316db6a4f7ef8138" providerId="LiveId" clId="{FC80E88F-E16D-4FA2-A073-8D2838EBD82C}" dt="2023-12-19T00:55:47.485" v="1021" actId="1035"/>
          <ac:spMkLst>
            <pc:docMk/>
            <pc:sldMk cId="2654160764" sldId="397"/>
            <ac:spMk id="20" creationId="{619BA37B-B192-1D84-DEC8-6944FBDCC6BA}"/>
          </ac:spMkLst>
        </pc:spChg>
        <pc:spChg chg="add del mod">
          <ac:chgData name="代數白痴 顧" userId="316db6a4f7ef8138" providerId="LiveId" clId="{FC80E88F-E16D-4FA2-A073-8D2838EBD82C}" dt="2023-12-19T00:55:06.666" v="989" actId="478"/>
          <ac:spMkLst>
            <pc:docMk/>
            <pc:sldMk cId="2654160764" sldId="397"/>
            <ac:spMk id="22" creationId="{F96C23D2-C13C-19A6-149C-E923801814F8}"/>
          </ac:spMkLst>
        </pc:spChg>
        <pc:spChg chg="mod">
          <ac:chgData name="代數白痴 顧" userId="316db6a4f7ef8138" providerId="LiveId" clId="{FC80E88F-E16D-4FA2-A073-8D2838EBD82C}" dt="2023-12-19T00:43:30.397" v="64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FC80E88F-E16D-4FA2-A073-8D2838EBD82C}" dt="2023-12-19T00:57:25.444" v="1046" actId="14100"/>
          <ac:spMkLst>
            <pc:docMk/>
            <pc:sldMk cId="2654160764" sldId="397"/>
            <ac:spMk id="30" creationId="{483B981A-E4B5-EC1C-C82D-C16968B9682E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1" creationId="{E720DD1F-5403-8386-0F7D-4182D62A4EA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2" creationId="{146912D4-ED0F-C934-0A5C-C187D9566F42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3" creationId="{21FB8145-9074-5689-EAE9-40493FAD3E13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4" creationId="{10E80E4C-DDD5-436A-7B66-2E355D9A5222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9" creationId="{D71F3296-7D78-DA22-E95F-B68B32501F63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40" creationId="{6134866F-D79D-DA8F-E900-92B8487485E8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41" creationId="{381C86ED-8C05-840D-CDFE-84F697990CF8}"/>
          </ac:spMkLst>
        </pc:spChg>
        <pc:grpChg chg="del">
          <ac:chgData name="代數白痴 顧" userId="316db6a4f7ef8138" providerId="LiveId" clId="{FC80E88F-E16D-4FA2-A073-8D2838EBD82C}" dt="2023-12-19T00:43:03.580" v="1" actId="478"/>
          <ac:grpSpMkLst>
            <pc:docMk/>
            <pc:sldMk cId="2654160764" sldId="397"/>
            <ac:grpSpMk id="36" creationId="{768F9031-DD2F-B27A-2E5F-6EFB2DECB6D7}"/>
          </ac:grpSpMkLst>
        </pc:grp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mod">
          <ac:chgData name="代數白痴 顧" userId="316db6a4f7ef8138" providerId="LiveId" clId="{FC80E88F-E16D-4FA2-A073-8D2838EBD82C}" dt="2023-12-19T00:54:45.748" v="984" actId="14100"/>
          <ac:picMkLst>
            <pc:docMk/>
            <pc:sldMk cId="2654160764" sldId="397"/>
            <ac:picMk id="4" creationId="{84E276EE-CD48-E9DF-98F3-B68B63493959}"/>
          </ac:picMkLst>
        </pc:picChg>
        <pc:picChg chg="add mod">
          <ac:chgData name="代數白痴 顧" userId="316db6a4f7ef8138" providerId="LiveId" clId="{FC80E88F-E16D-4FA2-A073-8D2838EBD82C}" dt="2023-12-19T00:55:47.485" v="1021" actId="1035"/>
          <ac:picMkLst>
            <pc:docMk/>
            <pc:sldMk cId="2654160764" sldId="397"/>
            <ac:picMk id="14" creationId="{2EF5FA9A-853B-B9D3-7DDA-4BAA22EFF32E}"/>
          </ac:picMkLst>
        </pc:pic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11" creationId="{141C7814-240C-283D-FE79-7B8236F8DFCD}"/>
          </ac:cxnSpMkLst>
        </pc:cxnChg>
        <pc:cxnChg chg="add del mod">
          <ac:chgData name="代數白痴 顧" userId="316db6a4f7ef8138" providerId="LiveId" clId="{FC80E88F-E16D-4FA2-A073-8D2838EBD82C}" dt="2023-12-19T00:55:52.518" v="1022" actId="478"/>
          <ac:cxnSpMkLst>
            <pc:docMk/>
            <pc:sldMk cId="2654160764" sldId="397"/>
            <ac:cxnSpMk id="26" creationId="{683FA50F-761B-AED8-E8B7-058A59387E03}"/>
          </ac:cxnSpMkLst>
        </pc:cxnChg>
        <pc:cxnChg chg="add">
          <ac:chgData name="代數白痴 顧" userId="316db6a4f7ef8138" providerId="LiveId" clId="{FC80E88F-E16D-4FA2-A073-8D2838EBD82C}" dt="2023-12-19T00:57:47.830" v="1047" actId="11529"/>
          <ac:cxnSpMkLst>
            <pc:docMk/>
            <pc:sldMk cId="2654160764" sldId="397"/>
            <ac:cxnSpMk id="38" creationId="{A206B8AA-71F3-9B4B-7A34-8B208D047B73}"/>
          </ac:cxnSpMkLst>
        </pc:cxnChg>
        <pc:cxnChg chg="add mod">
          <ac:chgData name="代數白痴 顧" userId="316db6a4f7ef8138" providerId="LiveId" clId="{FC80E88F-E16D-4FA2-A073-8D2838EBD82C}" dt="2023-12-19T00:58:05.094" v="1049" actId="14100"/>
          <ac:cxnSpMkLst>
            <pc:docMk/>
            <pc:sldMk cId="2654160764" sldId="397"/>
            <ac:cxnSpMk id="43" creationId="{5B19F562-966C-0C30-04C3-0A33F7E0257E}"/>
          </ac:cxnSpMkLst>
        </pc:cxnChg>
        <pc:cxnChg chg="add">
          <ac:chgData name="代數白痴 顧" userId="316db6a4f7ef8138" providerId="LiveId" clId="{FC80E88F-E16D-4FA2-A073-8D2838EBD82C}" dt="2023-12-19T00:58:38.750" v="1050" actId="11529"/>
          <ac:cxnSpMkLst>
            <pc:docMk/>
            <pc:sldMk cId="2654160764" sldId="397"/>
            <ac:cxnSpMk id="46" creationId="{CD2A5E4D-AC56-D3BC-88C4-01E50A9ECB8C}"/>
          </ac:cxnSpMkLst>
        </pc:cxnChg>
      </pc:sldChg>
      <pc:sldChg chg="add del">
        <pc:chgData name="代數白痴 顧" userId="316db6a4f7ef8138" providerId="LiveId" clId="{FC80E88F-E16D-4FA2-A073-8D2838EBD82C}" dt="2023-12-19T01:02:02.960" v="1051" actId="2696"/>
        <pc:sldMkLst>
          <pc:docMk/>
          <pc:sldMk cId="1753744656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73DA6BEB-5A74-4718-8F5B-CAFC7A01C679}"/>
    <pc:docChg chg="undo custSel modSld">
      <pc:chgData name="代數白痴 顧" userId="316db6a4f7ef8138" providerId="LiveId" clId="{73DA6BEB-5A74-4718-8F5B-CAFC7A01C679}" dt="2023-12-19T01:13:50.931" v="1094" actId="14100"/>
      <pc:docMkLst>
        <pc:docMk/>
      </pc:docMkLst>
      <pc:sldChg chg="addSp delSp modSp mod">
        <pc:chgData name="代數白痴 顧" userId="316db6a4f7ef8138" providerId="LiveId" clId="{73DA6BEB-5A74-4718-8F5B-CAFC7A01C679}" dt="2023-12-19T01:13:50.931" v="1094" actId="14100"/>
        <pc:sldMkLst>
          <pc:docMk/>
          <pc:sldMk cId="2654160764" sldId="397"/>
        </pc:sldMkLst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5" creationId="{FF9CBCD9-F620-7347-2B84-DD5433CA4E4E}"/>
          </ac:spMkLst>
        </pc:spChg>
        <pc:spChg chg="mod">
          <ac:chgData name="代數白痴 顧" userId="316db6a4f7ef8138" providerId="LiveId" clId="{73DA6BEB-5A74-4718-8F5B-CAFC7A01C679}" dt="2023-12-19T01:13:22.753" v="1089" actId="113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7" creationId="{AF79FF02-6EBC-6786-A6A4-62B8B54032F7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15" creationId="{71C18E39-3F9F-D9EF-2459-FC451239F6EC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20" creationId="{619BA37B-B192-1D84-DEC8-6944FBDCC6BA}"/>
          </ac:spMkLst>
        </pc:spChg>
        <pc:spChg chg="mod">
          <ac:chgData name="代數白痴 顧" userId="316db6a4f7ef8138" providerId="LiveId" clId="{73DA6BEB-5A74-4718-8F5B-CAFC7A01C679}" dt="2023-12-19T01:07:52.715" v="60" actId="20577"/>
          <ac:spMkLst>
            <pc:docMk/>
            <pc:sldMk cId="2654160764" sldId="397"/>
            <ac:spMk id="23" creationId="{00000000-0000-0000-0000-000000000000}"/>
          </ac:spMkLst>
        </pc:spChg>
        <pc:spChg chg="del">
          <ac:chgData name="代數白痴 顧" userId="316db6a4f7ef8138" providerId="LiveId" clId="{73DA6BEB-5A74-4718-8F5B-CAFC7A01C679}" dt="2023-12-19T01:07:01.206" v="1" actId="478"/>
          <ac:spMkLst>
            <pc:docMk/>
            <pc:sldMk cId="2654160764" sldId="397"/>
            <ac:spMk id="30" creationId="{483B981A-E4B5-EC1C-C82D-C16968B9682E}"/>
          </ac:spMkLst>
        </pc:spChg>
        <pc:picChg chg="del">
          <ac:chgData name="代數白痴 顧" userId="316db6a4f7ef8138" providerId="LiveId" clId="{73DA6BEB-5A74-4718-8F5B-CAFC7A01C679}" dt="2023-12-19T01:07:00.341" v="0" actId="478"/>
          <ac:picMkLst>
            <pc:docMk/>
            <pc:sldMk cId="2654160764" sldId="397"/>
            <ac:picMk id="4" creationId="{84E276EE-CD48-E9DF-98F3-B68B63493959}"/>
          </ac:picMkLst>
        </pc:picChg>
        <pc:picChg chg="add mod">
          <ac:chgData name="代數白痴 顧" userId="316db6a4f7ef8138" providerId="LiveId" clId="{73DA6BEB-5A74-4718-8F5B-CAFC7A01C679}" dt="2023-12-19T01:13:50.931" v="1094" actId="14100"/>
          <ac:picMkLst>
            <pc:docMk/>
            <pc:sldMk cId="2654160764" sldId="397"/>
            <ac:picMk id="8" creationId="{ACBECAFC-3F18-A8C4-B9FF-D3E281D29F6B}"/>
          </ac:picMkLst>
        </pc:picChg>
        <pc:picChg chg="del">
          <ac:chgData name="代數白痴 顧" userId="316db6a4f7ef8138" providerId="LiveId" clId="{73DA6BEB-5A74-4718-8F5B-CAFC7A01C679}" dt="2023-12-19T01:07:30.894" v="3" actId="478"/>
          <ac:picMkLst>
            <pc:docMk/>
            <pc:sldMk cId="2654160764" sldId="397"/>
            <ac:picMk id="14" creationId="{2EF5FA9A-853B-B9D3-7DDA-4BAA22EFF32E}"/>
          </ac:picMkLst>
        </pc:picChg>
        <pc:cxnChg chg="del mod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38" creationId="{A206B8AA-71F3-9B4B-7A34-8B208D047B73}"/>
          </ac:cxnSpMkLst>
        </pc:cxnChg>
        <pc:cxnChg chg="del mod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43" creationId="{5B19F562-966C-0C30-04C3-0A33F7E0257E}"/>
          </ac:cxnSpMkLst>
        </pc:cxnChg>
        <pc:cxnChg chg="del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46" creationId="{CD2A5E4D-AC56-D3BC-88C4-01E50A9ECB8C}"/>
          </ac:cxnSpMkLst>
        </pc:cxn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106 </a:t>
            </a:r>
            <a:r>
              <a:rPr lang="zh-TW" altLang="en-US" baseline="0" dirty="0"/>
              <a:t>年會考非選題，如圖，在坐標平面上，</a:t>
            </a:r>
            <a:r>
              <a:rPr lang="en-US" altLang="zh-TW" baseline="0" dirty="0"/>
              <a:t>O</a:t>
            </a:r>
            <a:r>
              <a:rPr lang="zh-TW" altLang="en-US" baseline="0" dirty="0"/>
              <a:t> 為原點，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另有 </a:t>
            </a:r>
            <a:r>
              <a:rPr lang="en-US" altLang="zh-TW" baseline="0" dirty="0"/>
              <a:t>A(0, 3)</a:t>
            </a:r>
            <a:r>
              <a:rPr lang="zh-TW" altLang="en-US" baseline="0" dirty="0"/>
              <a:t>，這個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點坐標 </a:t>
            </a:r>
            <a:r>
              <a:rPr lang="en-US" altLang="zh-TW" baseline="0" dirty="0"/>
              <a:t>(0 , 3)</a:t>
            </a:r>
            <a:r>
              <a:rPr lang="zh-TW" altLang="en-US" baseline="0" dirty="0"/>
              <a:t> 標在圖上，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B(0, -5) </a:t>
            </a:r>
            <a:r>
              <a:rPr lang="zh-TW" altLang="en-US" baseline="0" dirty="0"/>
              <a:t>這一點 </a:t>
            </a:r>
            <a:r>
              <a:rPr lang="en-US" altLang="zh-TW" baseline="0" dirty="0"/>
              <a:t>(0, -5)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C(6, 0) </a:t>
            </a:r>
            <a:r>
              <a:rPr lang="zh-TW" altLang="en-US" baseline="0" dirty="0"/>
              <a:t>在這裡 </a:t>
            </a:r>
            <a:r>
              <a:rPr lang="en-US" altLang="zh-TW" baseline="0" dirty="0"/>
              <a:t>(6, 0)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直線 </a:t>
            </a:r>
            <a:r>
              <a:rPr lang="en-US" altLang="zh-TW" baseline="0" dirty="0"/>
              <a:t>L</a:t>
            </a:r>
            <a:r>
              <a:rPr lang="zh-TW" altLang="en-US" baseline="0" dirty="0"/>
              <a:t> </a:t>
            </a:r>
            <a:r>
              <a:rPr lang="zh-TW" altLang="en-US" u="sng" baseline="0" dirty="0"/>
              <a:t>通過</a:t>
            </a:r>
            <a:r>
              <a:rPr lang="zh-TW" altLang="en-US" baseline="0" dirty="0"/>
              <a:t>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點且與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軸相交於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點，這條直線就是 </a:t>
            </a:r>
            <a:r>
              <a:rPr lang="en-US" altLang="zh-TW" baseline="0" dirty="0"/>
              <a:t>L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請回答下列問題：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第一小題，已知直線 </a:t>
            </a:r>
            <a:r>
              <a:rPr lang="en-US" altLang="zh-TW" baseline="0" dirty="0"/>
              <a:t>L</a:t>
            </a:r>
            <a:r>
              <a:rPr lang="zh-TW" altLang="en-US" baseline="0" dirty="0"/>
              <a:t> 的方程式為 </a:t>
            </a:r>
            <a:r>
              <a:rPr lang="en-US" altLang="zh-TW" baseline="0" dirty="0"/>
              <a:t>5x – 3y = k</a:t>
            </a:r>
            <a:r>
              <a:rPr lang="zh-TW" altLang="en-US" baseline="0" dirty="0"/>
              <a:t>，求 </a:t>
            </a:r>
            <a:r>
              <a:rPr lang="en-US" altLang="zh-TW" baseline="0" dirty="0"/>
              <a:t>k </a:t>
            </a:r>
            <a:r>
              <a:rPr lang="zh-TW" altLang="en-US" baseline="0" dirty="0"/>
              <a:t>的值。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將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點坐標代入求 </a:t>
            </a:r>
            <a:r>
              <a:rPr lang="en-US" altLang="zh-TW" baseline="0" dirty="0"/>
              <a:t>k]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L</a:t>
            </a:r>
            <a:r>
              <a:rPr lang="zh-TW" altLang="en-US" baseline="0" dirty="0"/>
              <a:t> 通過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點，代表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點的坐標就是直線方程式的解，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也就是將 </a:t>
            </a:r>
            <a:r>
              <a:rPr lang="en-US" altLang="zh-TW" baseline="0" dirty="0"/>
              <a:t>x = 6</a:t>
            </a:r>
            <a:r>
              <a:rPr lang="zh-TW" altLang="en-US" baseline="0" dirty="0"/>
              <a:t>，</a:t>
            </a:r>
            <a:r>
              <a:rPr lang="en-US" altLang="zh-TW" baseline="0" dirty="0"/>
              <a:t>y = 0 </a:t>
            </a:r>
            <a:r>
              <a:rPr lang="zh-TW" altLang="en-US" baseline="0" dirty="0"/>
              <a:t>代入會使等式成立，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5 x 6 – 3 x 0 = k</a:t>
            </a:r>
            <a:r>
              <a:rPr lang="zh-TW" altLang="en-US" baseline="0" dirty="0"/>
              <a:t>，這樣就求到了 </a:t>
            </a:r>
            <a:r>
              <a:rPr lang="en-US" altLang="zh-TW" baseline="0" dirty="0"/>
              <a:t>k = 30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第一小題很簡單，只是測驗同學記不記得，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直線上的點，就是方程式的解這個觀念，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因為是解，所以代入到方程式後，等式會成立。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說明相似 </a:t>
            </a:r>
            <a:r>
              <a:rPr lang="en-US" altLang="zh-TW" baseline="0" dirty="0"/>
              <a:t>1. </a:t>
            </a:r>
            <a:r>
              <a:rPr lang="zh-TW" altLang="en-US" baseline="0" dirty="0"/>
              <a:t>一般先思考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 </a:t>
            </a:r>
            <a:r>
              <a:rPr lang="en-US" altLang="zh-TW" baseline="0" dirty="0"/>
              <a:t>2. </a:t>
            </a:r>
            <a:r>
              <a:rPr lang="zh-TW" altLang="en-US" baseline="0" dirty="0"/>
              <a:t>從已知條件只有一個角度對應相等，以及坐標，要想到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相似性質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第二小題，承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，請完整說明三角形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與 三角形 </a:t>
            </a:r>
            <a:r>
              <a:rPr lang="en-US" altLang="zh-TW" baseline="0" dirty="0"/>
              <a:t>COD</a:t>
            </a:r>
            <a:r>
              <a:rPr lang="zh-TW" altLang="en-US" baseline="0" dirty="0"/>
              <a:t> 相似的理由。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要說明這兩個三角形相似，一般來說會先思考 有沒有兩組對應角相等，也就是有沒有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相似性質可以用。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不過觀察圖形及題目給的條件，除了原點這邊的直角，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沒有其他的角度訊息，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題目給了坐標軸上幾個點的坐標，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很容易地可以寫出這些線段的長度，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OB = 5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OC = 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這時只要知道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的長度，也就是要知道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點坐標，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就可以嘗試利用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相似性質來說明他們相似。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點坐標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軸上，</a:t>
            </a:r>
            <a:r>
              <a:rPr lang="en-US" altLang="zh-TW" baseline="0" dirty="0"/>
              <a:t>x </a:t>
            </a:r>
            <a:r>
              <a:rPr lang="zh-TW" altLang="en-US" baseline="0" dirty="0"/>
              <a:t>坐標是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，而且他在直線 </a:t>
            </a:r>
            <a:r>
              <a:rPr lang="en-US" altLang="zh-TW" baseline="0" dirty="0"/>
              <a:t>L</a:t>
            </a:r>
            <a:r>
              <a:rPr lang="zh-TW" altLang="en-US" baseline="0" dirty="0"/>
              <a:t> 上，</a:t>
            </a:r>
            <a:br>
              <a:rPr lang="en-US" altLang="zh-TW" baseline="0" dirty="0"/>
            </a:br>
            <a:r>
              <a:rPr lang="zh-TW" altLang="en-US" baseline="0" dirty="0"/>
              <a:t>代入到直線方程式中 </a:t>
            </a:r>
            <a:r>
              <a:rPr lang="en-US" altLang="zh-TW" baseline="0" dirty="0"/>
              <a:t>5 x 0 – 3y = 30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求得 </a:t>
            </a:r>
            <a:r>
              <a:rPr lang="en-US" altLang="zh-TW" baseline="0" dirty="0"/>
              <a:t>y = - 10</a:t>
            </a:r>
            <a:r>
              <a:rPr lang="zh-TW" altLang="en-US" baseline="0" dirty="0"/>
              <a:t>，所以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說明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那麼，很明顯的，</a:t>
            </a:r>
            <a:r>
              <a:rPr lang="en-US" altLang="zh-TW" baseline="0" dirty="0"/>
              <a:t>OA</a:t>
            </a:r>
            <a:r>
              <a:rPr lang="zh-TW" altLang="en-US" baseline="0" dirty="0"/>
              <a:t> </a:t>
            </a:r>
            <a:r>
              <a:rPr lang="en-US" altLang="zh-TW" baseline="0" dirty="0"/>
              <a:t>/ OC = 3 / 6 = 1 / 2 = 5 / 10 = OB / OD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角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角 </a:t>
            </a:r>
            <a:r>
              <a:rPr lang="en-US" altLang="zh-TW" baseline="0" dirty="0"/>
              <a:t>COD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所以三角形 </a:t>
            </a:r>
            <a:r>
              <a:rPr lang="en-US" altLang="zh-TW" baseline="0" dirty="0"/>
              <a:t>AOB</a:t>
            </a:r>
            <a:r>
              <a:rPr lang="zh-TW" altLang="en-US" baseline="0" dirty="0"/>
              <a:t> 相似於三角形 </a:t>
            </a:r>
            <a:r>
              <a:rPr lang="en-US" altLang="zh-TW" baseline="0" dirty="0"/>
              <a:t>COD</a:t>
            </a:r>
            <a:r>
              <a:rPr lang="zh-TW" altLang="en-US" baseline="0" dirty="0"/>
              <a:t> 因為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相似性質。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第二小題也不難，來整理一下思考過程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1. (</a:t>
            </a:r>
            <a:r>
              <a:rPr lang="zh-TW" altLang="en-US" baseline="0" dirty="0"/>
              <a:t>聯想</a:t>
            </a:r>
            <a:r>
              <a:rPr lang="en-US" altLang="zh-TW" baseline="0" dirty="0"/>
              <a:t>)</a:t>
            </a:r>
            <a:r>
              <a:rPr lang="zh-TW" altLang="en-US" baseline="0" dirty="0"/>
              <a:t> 要說明兩個三角形相似，就要想到相似三角形判別性質，也就是 </a:t>
            </a:r>
            <a:r>
              <a:rPr lang="en-US" altLang="zh-TW" baseline="0" dirty="0"/>
              <a:t>AA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或 </a:t>
            </a:r>
            <a:r>
              <a:rPr lang="en-US" altLang="zh-TW" baseline="0" dirty="0"/>
              <a:t>SSS</a:t>
            </a:r>
            <a:r>
              <a:rPr lang="zh-TW" altLang="en-US" baseline="0" dirty="0"/>
              <a:t> 相似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   </a:t>
            </a:r>
            <a:r>
              <a:rPr lang="zh-TW" altLang="en-US" baseline="0" dirty="0"/>
              <a:t>最常使用的是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2. (</a:t>
            </a:r>
            <a:r>
              <a:rPr lang="zh-TW" altLang="en-US" baseline="0" dirty="0"/>
              <a:t>條件分析</a:t>
            </a:r>
            <a:r>
              <a:rPr lang="en-US" altLang="zh-TW" baseline="0" dirty="0"/>
              <a:t>)</a:t>
            </a:r>
            <a:r>
              <a:rPr lang="zh-TW" altLang="en-US" baseline="0" dirty="0"/>
              <a:t> 但是在這一題中，因為角度的條件只有這組直角，而且觀察到有給這些點的坐標，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   就要想到應該是要使用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3. (</a:t>
            </a:r>
            <a:r>
              <a:rPr lang="zh-TW" altLang="en-US" baseline="0" dirty="0"/>
              <a:t>關鍵</a:t>
            </a:r>
            <a:r>
              <a:rPr lang="en-US" altLang="zh-TW" baseline="0" dirty="0"/>
              <a:t>)</a:t>
            </a:r>
            <a:r>
              <a:rPr lang="zh-TW" altLang="en-US" baseline="0" dirty="0"/>
              <a:t> 所以就會知道要先去求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點坐標，才會知道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的長度。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  接著就能夠利用對應邊成比例</a:t>
            </a:r>
            <a:r>
              <a:rPr lang="en-US" altLang="zh-TW" baseline="0" dirty="0"/>
              <a:t> </a:t>
            </a:r>
            <a:r>
              <a:rPr lang="zh-TW" altLang="en-US" baseline="0" dirty="0"/>
              <a:t>去驗證 這兩個三角形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學生練習要請同學練習判斷這個圖形中，哪兩個三角形是相似的。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1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latin typeface="+mn-lt"/>
              </a:rPr>
              <a:t>坐標平面上的相似三角形</a:t>
            </a:r>
            <a:endParaRPr lang="zh-TW" altLang="en-US" dirty="0">
              <a:latin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1842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如圖，在坐標平面上，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為原點，另有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(0, 3)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(–5,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(6, 0)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三點，直線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通過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點且與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y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軸相交於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點。請回答下列問題：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已知直線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的方程式為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，求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k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的值。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承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，請完整說明 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AOB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COD</a:t>
            </a:r>
            <a:r>
              <a:rPr lang="zh-TW" altLang="en-US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相似的理由。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非選第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7DB4415-6EAB-A153-2E59-5EDEEE624782}"/>
              </a:ext>
            </a:extLst>
          </p:cNvPr>
          <p:cNvSpPr txBox="1"/>
          <p:nvPr/>
        </p:nvSpPr>
        <p:spPr>
          <a:xfrm>
            <a:off x="7295504" y="2463700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745C54D-BAF0-64C8-6EC5-78BD9DD048C5}"/>
              </a:ext>
            </a:extLst>
          </p:cNvPr>
          <p:cNvSpPr txBox="1"/>
          <p:nvPr/>
        </p:nvSpPr>
        <p:spPr>
          <a:xfrm>
            <a:off x="6317550" y="316515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53F9610B-25E1-AAFF-4E9E-9C9A083749E7}"/>
              </a:ext>
            </a:extLst>
          </p:cNvPr>
          <p:cNvSpPr txBox="1"/>
          <p:nvPr/>
        </p:nvSpPr>
        <p:spPr>
          <a:xfrm>
            <a:off x="8206133" y="316515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DF871A2-A1ED-F2F0-B3DE-BC87D1939177}"/>
              </a:ext>
            </a:extLst>
          </p:cNvPr>
          <p:cNvSpPr txBox="1"/>
          <p:nvPr/>
        </p:nvSpPr>
        <p:spPr>
          <a:xfrm>
            <a:off x="7295504" y="468020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5FFD01AB-AB05-0FEF-2982-4C03628BDFBA}"/>
              </a:ext>
            </a:extLst>
          </p:cNvPr>
          <p:cNvCxnSpPr/>
          <p:nvPr/>
        </p:nvCxnSpPr>
        <p:spPr>
          <a:xfrm>
            <a:off x="6210805" y="3206729"/>
            <a:ext cx="2739548" cy="0"/>
          </a:xfrm>
          <a:prstGeom prst="straightConnector1">
            <a:avLst/>
          </a:prstGeom>
          <a:ln w="1524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C44E4B0C-CA6C-2A7D-12E7-D50F7EA7FCA4}"/>
              </a:ext>
            </a:extLst>
          </p:cNvPr>
          <p:cNvCxnSpPr/>
          <p:nvPr/>
        </p:nvCxnSpPr>
        <p:spPr>
          <a:xfrm flipV="1">
            <a:off x="7315200" y="1859280"/>
            <a:ext cx="0" cy="3229811"/>
          </a:xfrm>
          <a:prstGeom prst="straightConnector1">
            <a:avLst/>
          </a:prstGeom>
          <a:ln w="1524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D3EF7EA4-E04A-3B63-F468-4AB28AE1926F}"/>
              </a:ext>
            </a:extLst>
          </p:cNvPr>
          <p:cNvCxnSpPr/>
          <p:nvPr/>
        </p:nvCxnSpPr>
        <p:spPr>
          <a:xfrm flipV="1">
            <a:off x="7167880" y="2402840"/>
            <a:ext cx="1651000" cy="270280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9EF700C7-0F08-D2D3-B7E6-50AB7873A35E}"/>
              </a:ext>
            </a:extLst>
          </p:cNvPr>
          <p:cNvCxnSpPr/>
          <p:nvPr/>
        </p:nvCxnSpPr>
        <p:spPr>
          <a:xfrm flipH="1">
            <a:off x="6502983" y="2689183"/>
            <a:ext cx="810013" cy="51754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B90D0E2A-386A-3804-F7E7-528741B4FA40}"/>
              </a:ext>
            </a:extLst>
          </p:cNvPr>
          <p:cNvSpPr txBox="1"/>
          <p:nvPr/>
        </p:nvSpPr>
        <p:spPr>
          <a:xfrm>
            <a:off x="7006623" y="317921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4114898C-8D7B-0A67-8DDD-A859EA2CEF98}"/>
              </a:ext>
            </a:extLst>
          </p:cNvPr>
          <p:cNvSpPr txBox="1"/>
          <p:nvPr/>
        </p:nvSpPr>
        <p:spPr>
          <a:xfrm>
            <a:off x="8735418" y="208125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L</a:t>
            </a:r>
            <a:endParaRPr lang="zh-TW" altLang="en-US" b="1" i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DE757E41-8C5E-194C-200B-DCE7692C3858}"/>
              </a:ext>
            </a:extLst>
          </p:cNvPr>
          <p:cNvSpPr txBox="1"/>
          <p:nvPr/>
        </p:nvSpPr>
        <p:spPr>
          <a:xfrm>
            <a:off x="8940505" y="298689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x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57290F0B-E053-4BC9-FEEE-DE77665EE8B0}"/>
              </a:ext>
            </a:extLst>
          </p:cNvPr>
          <p:cNvSpPr txBox="1"/>
          <p:nvPr/>
        </p:nvSpPr>
        <p:spPr>
          <a:xfrm>
            <a:off x="7209090" y="150457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y</a:t>
            </a:r>
            <a:endParaRPr lang="zh-TW" altLang="en-US" b="1" i="1" dirty="0"/>
          </a:p>
        </p:txBody>
      </p:sp>
      <p:grpSp>
        <p:nvGrpSpPr>
          <p:cNvPr id="53" name="群組 52">
            <a:extLst>
              <a:ext uri="{FF2B5EF4-FFF2-40B4-BE49-F238E27FC236}">
                <a16:creationId xmlns:a16="http://schemas.microsoft.com/office/drawing/2014/main" id="{88D3D565-C582-9084-0661-0CDBCF2578F6}"/>
              </a:ext>
            </a:extLst>
          </p:cNvPr>
          <p:cNvGrpSpPr/>
          <p:nvPr/>
        </p:nvGrpSpPr>
        <p:grpSpPr>
          <a:xfrm>
            <a:off x="223691" y="5440368"/>
            <a:ext cx="11968308" cy="1307016"/>
            <a:chOff x="223691" y="5440368"/>
            <a:chExt cx="11968308" cy="1307016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C8F1E2F6-413C-FBE8-5EDF-33791769F594}"/>
                </a:ext>
              </a:extLst>
            </p:cNvPr>
            <p:cNvSpPr txBox="1"/>
            <p:nvPr/>
          </p:nvSpPr>
          <p:spPr>
            <a:xfrm>
              <a:off x="9655276" y="640883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D9EAE14D-66B0-A462-762E-9E7804D128BE}"/>
                </a:ext>
              </a:extLst>
            </p:cNvPr>
            <p:cNvSpPr txBox="1"/>
            <p:nvPr/>
          </p:nvSpPr>
          <p:spPr>
            <a:xfrm>
              <a:off x="223691" y="5958207"/>
              <a:ext cx="7688033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AOD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90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</a:t>
              </a:r>
              <a:r>
                <a:rPr lang="zh-TW" altLang="en-US" dirty="0">
                  <a:ea typeface="微軟正黑體" panose="020B0604030504040204" pitchFamily="34" charset="-120"/>
                </a:rPr>
                <a:t>，則下列何者正確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AOB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~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COA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(B)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OCA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~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ODA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(C)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~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BAD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(D) </a:t>
              </a:r>
              <a:r>
                <a:rPr lang="zh-TW" altLang="en-US" dirty="0">
                  <a:ea typeface="微軟正黑體" panose="020B0604030504040204" pitchFamily="34" charset="-120"/>
                </a:rPr>
                <a:t>以上皆非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2467CF2A-C7D5-71D6-6262-F6AD81FA23D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32154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F9F8B0A-EBCF-21D4-EEEF-334B1C3CB291}"/>
                </a:ext>
              </a:extLst>
            </p:cNvPr>
            <p:cNvSpPr txBox="1"/>
            <p:nvPr/>
          </p:nvSpPr>
          <p:spPr>
            <a:xfrm>
              <a:off x="649361" y="5541308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BD3CA3A-ADB4-7C68-FF6D-E7D609D66C41}"/>
                </a:ext>
              </a:extLst>
            </p:cNvPr>
            <p:cNvSpPr/>
            <p:nvPr/>
          </p:nvSpPr>
          <p:spPr>
            <a:xfrm>
              <a:off x="337228" y="5578599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9BE7925-A676-65AD-6A54-C37AA0CE9586}"/>
                </a:ext>
              </a:extLst>
            </p:cNvPr>
            <p:cNvCxnSpPr/>
            <p:nvPr/>
          </p:nvCxnSpPr>
          <p:spPr>
            <a:xfrm>
              <a:off x="2449072" y="6032429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CD0AB9C9-CAED-BBA1-EC10-187F5E1D9FF8}"/>
                </a:ext>
              </a:extLst>
            </p:cNvPr>
            <p:cNvSpPr txBox="1"/>
            <p:nvPr/>
          </p:nvSpPr>
          <p:spPr>
            <a:xfrm>
              <a:off x="8009530" y="5440368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FEDF5FBE-2219-8C1F-898D-9FC1AF52E380}"/>
                </a:ext>
              </a:extLst>
            </p:cNvPr>
            <p:cNvSpPr txBox="1"/>
            <p:nvPr/>
          </p:nvSpPr>
          <p:spPr>
            <a:xfrm>
              <a:off x="8749730" y="6334715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0C2008E7-EC38-2009-B56B-06A41E46F857}"/>
                </a:ext>
              </a:extLst>
            </p:cNvPr>
            <p:cNvSpPr txBox="1"/>
            <p:nvPr/>
          </p:nvSpPr>
          <p:spPr>
            <a:xfrm>
              <a:off x="9464501" y="6318136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FFAF8BE4-D785-864D-4D39-AF81654F2BD7}"/>
                </a:ext>
              </a:extLst>
            </p:cNvPr>
            <p:cNvSpPr txBox="1"/>
            <p:nvPr/>
          </p:nvSpPr>
          <p:spPr>
            <a:xfrm>
              <a:off x="10356041" y="6296140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C045546F-BD23-FF89-B097-8869D7E5C4B8}"/>
                </a:ext>
              </a:extLst>
            </p:cNvPr>
            <p:cNvSpPr txBox="1"/>
            <p:nvPr/>
          </p:nvSpPr>
          <p:spPr>
            <a:xfrm>
              <a:off x="7975887" y="6318136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E602B7A6-F951-7A7C-1D83-7BD5CD1E9B2B}"/>
                </a:ext>
              </a:extLst>
            </p:cNvPr>
            <p:cNvCxnSpPr/>
            <p:nvPr/>
          </p:nvCxnSpPr>
          <p:spPr>
            <a:xfrm>
              <a:off x="3007872" y="6032429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3C00A6E7-D86F-3159-B940-C3C6C0B0A9C5}"/>
                </a:ext>
              </a:extLst>
            </p:cNvPr>
            <p:cNvCxnSpPr/>
            <p:nvPr/>
          </p:nvCxnSpPr>
          <p:spPr>
            <a:xfrm>
              <a:off x="3576832" y="6032429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A2CE1E72-4831-F3B1-7A7A-5150C5FFC5B6}"/>
                </a:ext>
              </a:extLst>
            </p:cNvPr>
            <p:cNvCxnSpPr/>
            <p:nvPr/>
          </p:nvCxnSpPr>
          <p:spPr>
            <a:xfrm>
              <a:off x="4120392" y="6032429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直角三角形 46">
              <a:extLst>
                <a:ext uri="{FF2B5EF4-FFF2-40B4-BE49-F238E27FC236}">
                  <a16:creationId xmlns:a16="http://schemas.microsoft.com/office/drawing/2014/main" id="{2135B4BE-E470-217E-9F46-1E12FDA4F28C}"/>
                </a:ext>
              </a:extLst>
            </p:cNvPr>
            <p:cNvSpPr/>
            <p:nvPr/>
          </p:nvSpPr>
          <p:spPr>
            <a:xfrm>
              <a:off x="8264525" y="5713663"/>
              <a:ext cx="2111375" cy="669732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30808C9A-295B-9890-B6E9-7F483039FE7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8264525" y="5713663"/>
              <a:ext cx="675980" cy="66973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913F31CF-03A9-E0CF-2F51-9CA8DD65C75C}"/>
                </a:ext>
              </a:extLst>
            </p:cNvPr>
            <p:cNvCxnSpPr>
              <a:stCxn id="47" idx="0"/>
            </p:cNvCxnSpPr>
            <p:nvPr/>
          </p:nvCxnSpPr>
          <p:spPr>
            <a:xfrm>
              <a:off x="8264525" y="5713663"/>
              <a:ext cx="1390751" cy="66973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41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23451</TotalTime>
  <Words>828</Words>
  <Application>Microsoft Office PowerPoint</Application>
  <PresentationFormat>寬螢幕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坐標平面上的相似三角形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1098</cp:revision>
  <dcterms:created xsi:type="dcterms:W3CDTF">2015-07-26T15:18:38Z</dcterms:created>
  <dcterms:modified xsi:type="dcterms:W3CDTF">2024-09-12T16:50:03Z</dcterms:modified>
</cp:coreProperties>
</file>