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3399FF"/>
    <a:srgbClr val="FFCCFF"/>
    <a:srgbClr val="FF00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C21D60-6CBD-4AE7-9F6E-0F1E9136EB60}" v="22" dt="2023-12-20T00:00:50.149"/>
    <p1510:client id="{FC80E88F-E16D-4FA2-A073-8D2838EBD82C}" v="6" dt="2023-12-19T00:55:04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01D8272-B5E4-4ABC-BF0F-2099BB51C60C}"/>
    <pc:docChg chg="custSel addSld delSld modSld">
      <pc:chgData name="代數白痴 顧" userId="316db6a4f7ef8138" providerId="LiveId" clId="{D01D8272-B5E4-4ABC-BF0F-2099BB51C60C}" dt="2023-12-17T23:59:07.901" v="1125" actId="2696"/>
      <pc:docMkLst>
        <pc:docMk/>
      </pc:docMkLst>
      <pc:sldChg chg="addSp delSp modSp mod">
        <pc:chgData name="代數白痴 顧" userId="316db6a4f7ef8138" providerId="LiveId" clId="{D01D8272-B5E4-4ABC-BF0F-2099BB51C60C}" dt="2023-12-17T23:59:00.559" v="1124" actId="164"/>
        <pc:sldMkLst>
          <pc:docMk/>
          <pc:sldMk cId="2654160764" sldId="397"/>
        </pc:sldMkLst>
        <pc:spChg chg="mod">
          <ac:chgData name="代數白痴 顧" userId="316db6a4f7ef8138" providerId="LiveId" clId="{D01D8272-B5E4-4ABC-BF0F-2099BB51C60C}" dt="2023-12-17T23:43:18.707" v="573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D01D8272-B5E4-4ABC-BF0F-2099BB51C60C}" dt="2023-12-17T23:47:03.578" v="691" actId="14100"/>
          <ac:spMkLst>
            <pc:docMk/>
            <pc:sldMk cId="2654160764" sldId="397"/>
            <ac:spMk id="16" creationId="{93C9F3A0-E5F5-AFD5-7529-AB63E317D479}"/>
          </ac:spMkLst>
        </pc:spChg>
        <pc:spChg chg="add mod">
          <ac:chgData name="代數白痴 顧" userId="316db6a4f7ef8138" providerId="LiveId" clId="{D01D8272-B5E4-4ABC-BF0F-2099BB51C60C}" dt="2023-12-17T23:49:09.101" v="738" actId="1038"/>
          <ac:spMkLst>
            <pc:docMk/>
            <pc:sldMk cId="2654160764" sldId="397"/>
            <ac:spMk id="17" creationId="{20D6A031-A925-DD86-23F5-A4703A51769A}"/>
          </ac:spMkLst>
        </pc:spChg>
        <pc:spChg chg="add mod ord">
          <ac:chgData name="代數白痴 顧" userId="316db6a4f7ef8138" providerId="LiveId" clId="{D01D8272-B5E4-4ABC-BF0F-2099BB51C60C}" dt="2023-12-17T23:50:15.100" v="744" actId="167"/>
          <ac:spMkLst>
            <pc:docMk/>
            <pc:sldMk cId="2654160764" sldId="397"/>
            <ac:spMk id="18" creationId="{EFBDAD59-1080-A179-E7C3-E3AE2BA57ADC}"/>
          </ac:spMkLst>
        </pc:spChg>
        <pc:spChg chg="add mod">
          <ac:chgData name="代數白痴 顧" userId="316db6a4f7ef8138" providerId="LiveId" clId="{D01D8272-B5E4-4ABC-BF0F-2099BB51C60C}" dt="2023-12-17T23:51:27.429" v="759" actId="20577"/>
          <ac:spMkLst>
            <pc:docMk/>
            <pc:sldMk cId="2654160764" sldId="397"/>
            <ac:spMk id="19" creationId="{1FEF0932-F68A-BF06-D94A-7CF8DD890662}"/>
          </ac:spMkLst>
        </pc:spChg>
        <pc:spChg chg="del">
          <ac:chgData name="代數白痴 顧" userId="316db6a4f7ef8138" providerId="LiveId" clId="{D01D8272-B5E4-4ABC-BF0F-2099BB51C60C}" dt="2023-12-17T23:38:54.670" v="8" actId="478"/>
          <ac:spMkLst>
            <pc:docMk/>
            <pc:sldMk cId="2654160764" sldId="397"/>
            <ac:spMk id="20" creationId="{89690CAF-2B90-F2B9-3FB9-502271FA1BD3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1" creationId="{49D89E56-F1A4-A67F-7DE6-6574F969A75F}"/>
          </ac:spMkLst>
        </pc:spChg>
        <pc:spChg chg="mod">
          <ac:chgData name="代數白痴 顧" userId="316db6a4f7ef8138" providerId="LiveId" clId="{D01D8272-B5E4-4ABC-BF0F-2099BB51C60C}" dt="2023-12-17T23:39:03.473" v="45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4" creationId="{3DBB2A86-B83B-BD06-62CB-14BC56AF4E1C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9" creationId="{4D31F785-5D00-BE48-AA26-EFB5674776D3}"/>
          </ac:spMkLst>
        </pc:spChg>
        <pc:spChg chg="mod">
          <ac:chgData name="代數白痴 顧" userId="316db6a4f7ef8138" providerId="LiveId" clId="{D01D8272-B5E4-4ABC-BF0F-2099BB51C60C}" dt="2023-12-17T23:50:33.314" v="745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D01D8272-B5E4-4ABC-BF0F-2099BB51C60C}" dt="2023-12-17T23:50:36.602" v="746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D01D8272-B5E4-4ABC-BF0F-2099BB51C60C}" dt="2023-12-17T23:50:39.513" v="747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D01D8272-B5E4-4ABC-BF0F-2099BB51C60C}" dt="2023-12-17T23:51:17.233" v="756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D01D8272-B5E4-4ABC-BF0F-2099BB51C60C}" dt="2023-12-17T23:51:02.793" v="752" actId="1076"/>
          <ac:spMkLst>
            <pc:docMk/>
            <pc:sldMk cId="2654160764" sldId="397"/>
            <ac:spMk id="39" creationId="{D71F3296-7D78-DA22-E95F-B68B32501F63}"/>
          </ac:spMkLst>
        </pc:spChg>
        <pc:spChg chg="mod">
          <ac:chgData name="代數白痴 顧" userId="316db6a4f7ef8138" providerId="LiveId" clId="{D01D8272-B5E4-4ABC-BF0F-2099BB51C60C}" dt="2023-12-17T23:51:09.098" v="754" actId="1076"/>
          <ac:spMkLst>
            <pc:docMk/>
            <pc:sldMk cId="2654160764" sldId="397"/>
            <ac:spMk id="40" creationId="{6134866F-D79D-DA8F-E900-92B8487485E8}"/>
          </ac:spMkLst>
        </pc:spChg>
        <pc:spChg chg="mod">
          <ac:chgData name="代數白痴 顧" userId="316db6a4f7ef8138" providerId="LiveId" clId="{D01D8272-B5E4-4ABC-BF0F-2099BB51C60C}" dt="2023-12-17T23:50:52.586" v="749" actId="1076"/>
          <ac:spMkLst>
            <pc:docMk/>
            <pc:sldMk cId="2654160764" sldId="397"/>
            <ac:spMk id="41" creationId="{381C86ED-8C05-840D-CDFE-84F697990CF8}"/>
          </ac:spMkLst>
        </pc:spChg>
        <pc:spChg chg="del mod topLvl">
          <ac:chgData name="代數白痴 顧" userId="316db6a4f7ef8138" providerId="LiveId" clId="{D01D8272-B5E4-4ABC-BF0F-2099BB51C60C}" dt="2023-12-17T23:51:58.479" v="768" actId="478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0" creationId="{C8477929-5F4E-4CEC-58B3-5B459FF1C88D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7" creationId="{8DB0A5E6-CAF1-F707-BB4F-20281248E8A3}"/>
          </ac:spMkLst>
        </pc:s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5" creationId="{FF16BCD4-6AE5-0E0E-1BFE-AFA5C33B4E4D}"/>
          </ac:grpSpMkLst>
        </pc:gr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6" creationId="{768F9031-DD2F-B27A-2E5F-6EFB2DECB6D7}"/>
          </ac:grpSpMkLst>
        </pc:grpChg>
        <pc:grpChg chg="del">
          <ac:chgData name="代數白痴 顧" userId="316db6a4f7ef8138" providerId="LiveId" clId="{D01D8272-B5E4-4ABC-BF0F-2099BB51C60C}" dt="2023-12-17T23:51:43.919" v="760" actId="165"/>
          <ac:grpSpMkLst>
            <pc:docMk/>
            <pc:sldMk cId="2654160764" sldId="397"/>
            <ac:grpSpMk id="70" creationId="{B7148DF3-E386-6CA0-9AF2-4FAC15205EDC}"/>
          </ac:grpSpMkLst>
        </pc:grpChg>
        <pc:graphicFrameChg chg="add mod">
          <ac:chgData name="代數白痴 顧" userId="316db6a4f7ef8138" providerId="LiveId" clId="{D01D8272-B5E4-4ABC-BF0F-2099BB51C60C}" dt="2023-12-17T23:42:48.099" v="536" actId="103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add mod">
          <ac:chgData name="代數白痴 顧" userId="316db6a4f7ef8138" providerId="LiveId" clId="{D01D8272-B5E4-4ABC-BF0F-2099BB51C60C}" dt="2023-12-17T23:42:15.903" v="484" actId="103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add mod">
          <ac:chgData name="代數白痴 顧" userId="316db6a4f7ef8138" providerId="LiveId" clId="{D01D8272-B5E4-4ABC-BF0F-2099BB51C60C}" dt="2023-12-17T23:42:43.954" v="534" actId="1037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del mod">
          <ac:chgData name="代數白痴 顧" userId="316db6a4f7ef8138" providerId="LiveId" clId="{D01D8272-B5E4-4ABC-BF0F-2099BB51C60C}" dt="2023-12-17T23:49:16.068" v="739" actId="478"/>
          <ac:picMkLst>
            <pc:docMk/>
            <pc:sldMk cId="2654160764" sldId="397"/>
            <ac:picMk id="15" creationId="{334E5BB1-1961-55E6-508C-9D81F52F676B}"/>
          </ac:picMkLst>
        </pc:pic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2" creationId="{25BBB512-8A8C-E6B6-CDB5-FADEE5F6E1C0}"/>
          </ac:cxnSpMkLst>
        </pc:cxnChg>
        <pc:cxnChg chg="mod">
          <ac:chgData name="代數白痴 顧" userId="316db6a4f7ef8138" providerId="LiveId" clId="{D01D8272-B5E4-4ABC-BF0F-2099BB51C60C}" dt="2023-12-17T23:43:27.580" v="582" actId="1038"/>
          <ac:cxnSpMkLst>
            <pc:docMk/>
            <pc:sldMk cId="2654160764" sldId="397"/>
            <ac:cxnSpMk id="3" creationId="{5D671851-1467-7285-EE79-1C796E99F733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4" creationId="{0D39339E-7AAE-4F40-B24D-C3DD66E3C0F8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5" creationId="{43D75110-50A2-3167-2932-8F66EA5013CB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D01D8272-B5E4-4ABC-BF0F-2099BB51C60C}" dt="2023-12-17T23:43:47.811" v="669" actId="1037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D01D8272-B5E4-4ABC-BF0F-2099BB51C60C}" dt="2023-12-17T23:43:38.883" v="638" actId="1038"/>
          <ac:cxnSpMkLst>
            <pc:docMk/>
            <pc:sldMk cId="2654160764" sldId="397"/>
            <ac:cxnSpMk id="11" creationId="{141C7814-240C-283D-FE79-7B8236F8DFCD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12" creationId="{FDD93B0D-D5D8-0C37-54F0-0E4024A03022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22" creationId="{DB330BC1-050D-C7A8-88DF-6E53EFEE0C21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25" creationId="{A1041A71-67A8-082C-4C8D-0B065027B934}"/>
          </ac:cxnSpMkLst>
        </pc:cxnChg>
        <pc:cxnChg chg="add mod">
          <ac:chgData name="代數白痴 顧" userId="316db6a4f7ef8138" providerId="LiveId" clId="{D01D8272-B5E4-4ABC-BF0F-2099BB51C60C}" dt="2023-12-17T23:58:48.791" v="1123" actId="164"/>
          <ac:cxnSpMkLst>
            <pc:docMk/>
            <pc:sldMk cId="2654160764" sldId="397"/>
            <ac:cxnSpMk id="27" creationId="{5386962F-D6F3-4210-074A-41F4D1E51026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30" creationId="{AA196C7A-A283-F170-8E14-73BF31D01509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49" creationId="{EAB93218-2571-B53C-547F-7BEFA4A7F11F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107" creationId="{9FFE03D3-4558-06C2-2FBF-13343110D7F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8" creationId="{30DA57B4-43F1-4F4E-F929-36342BDF1B1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9" creationId="{B198E87E-E7B1-2564-1EC8-61010A38B1D7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D01D8272-B5E4-4ABC-BF0F-2099BB51C60C}" dt="2023-12-17T23:59:07.901" v="1125" actId="2696"/>
        <pc:sldMkLst>
          <pc:docMk/>
          <pc:sldMk cId="279118710" sldId="398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99C21D60-6CBD-4AE7-9F6E-0F1E9136EB60}"/>
    <pc:docChg chg="undo custSel modSld">
      <pc:chgData name="代數白痴 顧" userId="316db6a4f7ef8138" providerId="LiveId" clId="{99C21D60-6CBD-4AE7-9F6E-0F1E9136EB60}" dt="2023-12-20T00:01:27.258" v="996" actId="20577"/>
      <pc:docMkLst>
        <pc:docMk/>
      </pc:docMkLst>
      <pc:sldChg chg="addSp delSp modSp mod">
        <pc:chgData name="代數白痴 顧" userId="316db6a4f7ef8138" providerId="LiveId" clId="{99C21D60-6CBD-4AE7-9F6E-0F1E9136EB60}" dt="2023-12-20T00:01:27.258" v="996" actId="20577"/>
        <pc:sldMkLst>
          <pc:docMk/>
          <pc:sldMk cId="2654160764" sldId="397"/>
        </pc:sldMkLst>
        <pc:spChg chg="mod topLvl">
          <ac:chgData name="代數白痴 顧" userId="316db6a4f7ef8138" providerId="LiveId" clId="{99C21D60-6CBD-4AE7-9F6E-0F1E9136EB60}" dt="2023-12-20T00:00:50.145" v="946" actId="164"/>
          <ac:spMkLst>
            <pc:docMk/>
            <pc:sldMk cId="2654160764" sldId="397"/>
            <ac:spMk id="5" creationId="{C8F1E2F6-413C-FBE8-5EDF-33791769F594}"/>
          </ac:spMkLst>
        </pc:spChg>
        <pc:spChg chg="mod">
          <ac:chgData name="代數白痴 顧" userId="316db6a4f7ef8138" providerId="LiveId" clId="{99C21D60-6CBD-4AE7-9F6E-0F1E9136EB60}" dt="2023-12-19T23:50:20.514" v="490" actId="114"/>
          <ac:spMkLst>
            <pc:docMk/>
            <pc:sldMk cId="2654160764" sldId="397"/>
            <ac:spMk id="6" creationId="{8D8544B7-409C-959B-0A1B-5A3E31FF14C1}"/>
          </ac:spMkLst>
        </pc:spChg>
        <pc:spChg chg="mod topLvl">
          <ac:chgData name="代數白痴 顧" userId="316db6a4f7ef8138" providerId="LiveId" clId="{99C21D60-6CBD-4AE7-9F6E-0F1E9136EB60}" dt="2023-12-20T00:00:50.145" v="946" actId="164"/>
          <ac:spMkLst>
            <pc:docMk/>
            <pc:sldMk cId="2654160764" sldId="397"/>
            <ac:spMk id="7" creationId="{D9EAE14D-66B0-A462-762E-9E7804D128BE}"/>
          </ac:spMkLst>
        </pc:spChg>
        <pc:spChg chg="mod topLvl">
          <ac:chgData name="代數白痴 顧" userId="316db6a4f7ef8138" providerId="LiveId" clId="{99C21D60-6CBD-4AE7-9F6E-0F1E9136EB60}" dt="2023-12-20T00:00:50.145" v="946" actId="164"/>
          <ac:spMkLst>
            <pc:docMk/>
            <pc:sldMk cId="2654160764" sldId="397"/>
            <ac:spMk id="10" creationId="{BF9F8B0A-EBCF-21D4-EEEF-334B1C3CB291}"/>
          </ac:spMkLst>
        </pc:spChg>
        <pc:spChg chg="mod topLvl">
          <ac:chgData name="代數白痴 顧" userId="316db6a4f7ef8138" providerId="LiveId" clId="{99C21D60-6CBD-4AE7-9F6E-0F1E9136EB60}" dt="2023-12-20T00:00:50.145" v="946" actId="164"/>
          <ac:spMkLst>
            <pc:docMk/>
            <pc:sldMk cId="2654160764" sldId="397"/>
            <ac:spMk id="11" creationId="{5BD3CA3A-ADB4-7C68-FF6D-E7D609D66C41}"/>
          </ac:spMkLst>
        </pc:spChg>
        <pc:spChg chg="mod topLvl">
          <ac:chgData name="代數白痴 顧" userId="316db6a4f7ef8138" providerId="LiveId" clId="{99C21D60-6CBD-4AE7-9F6E-0F1E9136EB60}" dt="2023-12-20T00:00:50.145" v="946" actId="164"/>
          <ac:spMkLst>
            <pc:docMk/>
            <pc:sldMk cId="2654160764" sldId="397"/>
            <ac:spMk id="14" creationId="{CD0AB9C9-CAED-BBA1-EC10-187F5E1D9FF8}"/>
          </ac:spMkLst>
        </pc:spChg>
        <pc:spChg chg="mod topLvl">
          <ac:chgData name="代數白痴 顧" userId="316db6a4f7ef8138" providerId="LiveId" clId="{99C21D60-6CBD-4AE7-9F6E-0F1E9136EB60}" dt="2023-12-20T00:00:50.145" v="946" actId="164"/>
          <ac:spMkLst>
            <pc:docMk/>
            <pc:sldMk cId="2654160764" sldId="397"/>
            <ac:spMk id="15" creationId="{FEDF5FBE-2219-8C1F-898D-9FC1AF52E380}"/>
          </ac:spMkLst>
        </pc:spChg>
        <pc:spChg chg="mod topLvl">
          <ac:chgData name="代數白痴 顧" userId="316db6a4f7ef8138" providerId="LiveId" clId="{99C21D60-6CBD-4AE7-9F6E-0F1E9136EB60}" dt="2023-12-20T00:00:50.145" v="946" actId="164"/>
          <ac:spMkLst>
            <pc:docMk/>
            <pc:sldMk cId="2654160764" sldId="397"/>
            <ac:spMk id="16" creationId="{0C2008E7-EC38-2009-B56B-06A41E46F857}"/>
          </ac:spMkLst>
        </pc:spChg>
        <pc:spChg chg="mod topLvl">
          <ac:chgData name="代數白痴 顧" userId="316db6a4f7ef8138" providerId="LiveId" clId="{99C21D60-6CBD-4AE7-9F6E-0F1E9136EB60}" dt="2023-12-20T00:00:50.145" v="946" actId="164"/>
          <ac:spMkLst>
            <pc:docMk/>
            <pc:sldMk cId="2654160764" sldId="397"/>
            <ac:spMk id="17" creationId="{FFAF8BE4-D785-864D-4D39-AF81654F2BD7}"/>
          </ac:spMkLst>
        </pc:spChg>
        <pc:spChg chg="del mod topLvl">
          <ac:chgData name="代數白痴 顧" userId="316db6a4f7ef8138" providerId="LiveId" clId="{99C21D60-6CBD-4AE7-9F6E-0F1E9136EB60}" dt="2023-12-20T00:00:35.306" v="929" actId="478"/>
          <ac:spMkLst>
            <pc:docMk/>
            <pc:sldMk cId="2654160764" sldId="397"/>
            <ac:spMk id="18" creationId="{3A13E87E-D8C6-14AB-E907-1B1850ABDF9D}"/>
          </ac:spMkLst>
        </pc:spChg>
        <pc:spChg chg="del mod topLvl">
          <ac:chgData name="代數白痴 顧" userId="316db6a4f7ef8138" providerId="LiveId" clId="{99C21D60-6CBD-4AE7-9F6E-0F1E9136EB60}" dt="2023-12-20T00:00:35.306" v="929" actId="478"/>
          <ac:spMkLst>
            <pc:docMk/>
            <pc:sldMk cId="2654160764" sldId="397"/>
            <ac:spMk id="19" creationId="{B29F739F-5F3E-2AEF-ACA8-FD17D32FBE2D}"/>
          </ac:spMkLst>
        </pc:spChg>
        <pc:spChg chg="mod topLvl">
          <ac:chgData name="代數白痴 顧" userId="316db6a4f7ef8138" providerId="LiveId" clId="{99C21D60-6CBD-4AE7-9F6E-0F1E9136EB60}" dt="2023-12-20T00:00:50.145" v="946" actId="164"/>
          <ac:spMkLst>
            <pc:docMk/>
            <pc:sldMk cId="2654160764" sldId="397"/>
            <ac:spMk id="20" creationId="{C045546F-BD23-FF89-B097-8869D7E5C4B8}"/>
          </ac:spMkLst>
        </pc:spChg>
        <pc:spChg chg="del mod topLvl">
          <ac:chgData name="代數白痴 顧" userId="316db6a4f7ef8138" providerId="LiveId" clId="{99C21D60-6CBD-4AE7-9F6E-0F1E9136EB60}" dt="2023-12-19T23:54:05.435" v="546" actId="478"/>
          <ac:spMkLst>
            <pc:docMk/>
            <pc:sldMk cId="2654160764" sldId="397"/>
            <ac:spMk id="21" creationId="{AEEF7BF4-47CF-BC29-3F2F-24AB3987516B}"/>
          </ac:spMkLst>
        </pc:spChg>
        <pc:spChg chg="del mod topLvl">
          <ac:chgData name="代數白痴 顧" userId="316db6a4f7ef8138" providerId="LiveId" clId="{99C21D60-6CBD-4AE7-9F6E-0F1E9136EB60}" dt="2023-12-19T23:54:05.435" v="546" actId="478"/>
          <ac:spMkLst>
            <pc:docMk/>
            <pc:sldMk cId="2654160764" sldId="397"/>
            <ac:spMk id="22" creationId="{987BE128-1000-9928-521A-089871D655B9}"/>
          </ac:spMkLst>
        </pc:spChg>
        <pc:spChg chg="mod">
          <ac:chgData name="代數白痴 顧" userId="316db6a4f7ef8138" providerId="LiveId" clId="{99C21D60-6CBD-4AE7-9F6E-0F1E9136EB60}" dt="2023-12-20T00:01:27.258" v="996" actId="20577"/>
          <ac:spMkLst>
            <pc:docMk/>
            <pc:sldMk cId="2654160764" sldId="397"/>
            <ac:spMk id="23" creationId="{00000000-0000-0000-0000-000000000000}"/>
          </ac:spMkLst>
        </pc:spChg>
        <pc:spChg chg="del mod topLvl">
          <ac:chgData name="代數白痴 顧" userId="316db6a4f7ef8138" providerId="LiveId" clId="{99C21D60-6CBD-4AE7-9F6E-0F1E9136EB60}" dt="2023-12-20T00:00:36.108" v="931" actId="478"/>
          <ac:spMkLst>
            <pc:docMk/>
            <pc:sldMk cId="2654160764" sldId="397"/>
            <ac:spMk id="25" creationId="{2C679177-CC54-6D87-E164-81E84535C186}"/>
          </ac:spMkLst>
        </pc:spChg>
        <pc:spChg chg="add mod">
          <ac:chgData name="代數白痴 顧" userId="316db6a4f7ef8138" providerId="LiveId" clId="{99C21D60-6CBD-4AE7-9F6E-0F1E9136EB60}" dt="2023-12-19T23:52:36.446" v="516" actId="1038"/>
          <ac:spMkLst>
            <pc:docMk/>
            <pc:sldMk cId="2654160764" sldId="397"/>
            <ac:spMk id="26" creationId="{37DB4415-6EAB-A153-2E59-5EDEEE624782}"/>
          </ac:spMkLst>
        </pc:spChg>
        <pc:spChg chg="add mod">
          <ac:chgData name="代數白痴 顧" userId="316db6a4f7ef8138" providerId="LiveId" clId="{99C21D60-6CBD-4AE7-9F6E-0F1E9136EB60}" dt="2023-12-19T23:52:44.786" v="517" actId="1076"/>
          <ac:spMkLst>
            <pc:docMk/>
            <pc:sldMk cId="2654160764" sldId="397"/>
            <ac:spMk id="27" creationId="{A745C54D-BAF0-64C8-6EC5-78BD9DD048C5}"/>
          </ac:spMkLst>
        </pc:spChg>
        <pc:spChg chg="add mod">
          <ac:chgData name="代數白痴 顧" userId="316db6a4f7ef8138" providerId="LiveId" clId="{99C21D60-6CBD-4AE7-9F6E-0F1E9136EB60}" dt="2023-12-19T23:52:53.706" v="519" actId="1076"/>
          <ac:spMkLst>
            <pc:docMk/>
            <pc:sldMk cId="2654160764" sldId="397"/>
            <ac:spMk id="28" creationId="{53F9610B-25E1-AAFF-4E9E-9C9A083749E7}"/>
          </ac:spMkLst>
        </pc:spChg>
        <pc:spChg chg="add mod">
          <ac:chgData name="代數白痴 顧" userId="316db6a4f7ef8138" providerId="LiveId" clId="{99C21D60-6CBD-4AE7-9F6E-0F1E9136EB60}" dt="2023-12-19T23:52:50.057" v="518" actId="1076"/>
          <ac:spMkLst>
            <pc:docMk/>
            <pc:sldMk cId="2654160764" sldId="397"/>
            <ac:spMk id="29" creationId="{8DF871A2-A1ED-F2F0-B3DE-BC87D1939177}"/>
          </ac:spMkLst>
        </pc:spChg>
        <pc:spChg chg="add mod">
          <ac:chgData name="代數白痴 顧" userId="316db6a4f7ef8138" providerId="LiveId" clId="{99C21D60-6CBD-4AE7-9F6E-0F1E9136EB60}" dt="2023-12-19T23:53:01.112" v="522" actId="1076"/>
          <ac:spMkLst>
            <pc:docMk/>
            <pc:sldMk cId="2654160764" sldId="397"/>
            <ac:spMk id="38" creationId="{B90D0E2A-386A-3804-F7E7-528741B4FA40}"/>
          </ac:spMkLst>
        </pc:spChg>
        <pc:spChg chg="add mod">
          <ac:chgData name="代數白痴 顧" userId="316db6a4f7ef8138" providerId="LiveId" clId="{99C21D60-6CBD-4AE7-9F6E-0F1E9136EB60}" dt="2023-12-19T23:53:08.930" v="525" actId="1076"/>
          <ac:spMkLst>
            <pc:docMk/>
            <pc:sldMk cId="2654160764" sldId="397"/>
            <ac:spMk id="39" creationId="{4114898C-8D7B-0A67-8DDD-A859EA2CEF98}"/>
          </ac:spMkLst>
        </pc:spChg>
        <pc:spChg chg="add mod">
          <ac:chgData name="代數白痴 顧" userId="316db6a4f7ef8138" providerId="LiveId" clId="{99C21D60-6CBD-4AE7-9F6E-0F1E9136EB60}" dt="2023-12-19T23:53:16.762" v="529" actId="1076"/>
          <ac:spMkLst>
            <pc:docMk/>
            <pc:sldMk cId="2654160764" sldId="397"/>
            <ac:spMk id="40" creationId="{DE757E41-8C5E-194C-200B-DCE7692C3858}"/>
          </ac:spMkLst>
        </pc:spChg>
        <pc:spChg chg="add mod">
          <ac:chgData name="代數白痴 顧" userId="316db6a4f7ef8138" providerId="LiveId" clId="{99C21D60-6CBD-4AE7-9F6E-0F1E9136EB60}" dt="2023-12-19T23:53:27.154" v="533" actId="1076"/>
          <ac:spMkLst>
            <pc:docMk/>
            <pc:sldMk cId="2654160764" sldId="397"/>
            <ac:spMk id="41" creationId="{57290F0B-E053-4BC9-FEEE-DE77665EE8B0}"/>
          </ac:spMkLst>
        </pc:spChg>
        <pc:spChg chg="add mod">
          <ac:chgData name="代數白痴 顧" userId="316db6a4f7ef8138" providerId="LiveId" clId="{99C21D60-6CBD-4AE7-9F6E-0F1E9136EB60}" dt="2023-12-20T00:00:50.145" v="946" actId="164"/>
          <ac:spMkLst>
            <pc:docMk/>
            <pc:sldMk cId="2654160764" sldId="397"/>
            <ac:spMk id="47" creationId="{2135B4BE-E470-217E-9F46-1E12FDA4F28C}"/>
          </ac:spMkLst>
        </pc:spChg>
        <pc:grpChg chg="add del mod">
          <ac:chgData name="代數白痴 顧" userId="316db6a4f7ef8138" providerId="LiveId" clId="{99C21D60-6CBD-4AE7-9F6E-0F1E9136EB60}" dt="2023-12-19T23:53:37.662" v="534" actId="165"/>
          <ac:grpSpMkLst>
            <pc:docMk/>
            <pc:sldMk cId="2654160764" sldId="397"/>
            <ac:grpSpMk id="4" creationId="{3F10B5D8-7C72-399C-FEC2-5E256C8DAEBF}"/>
          </ac:grpSpMkLst>
        </pc:grpChg>
        <pc:grpChg chg="del mod topLvl">
          <ac:chgData name="代數白痴 顧" userId="316db6a4f7ef8138" providerId="LiveId" clId="{99C21D60-6CBD-4AE7-9F6E-0F1E9136EB60}" dt="2023-12-19T23:53:41.310" v="535" actId="165"/>
          <ac:grpSpMkLst>
            <pc:docMk/>
            <pc:sldMk cId="2654160764" sldId="397"/>
            <ac:grpSpMk id="13" creationId="{37068DC7-E358-E4C4-F689-9A11F669143F}"/>
          </ac:grpSpMkLst>
        </pc:grpChg>
        <pc:grpChg chg="add mod">
          <ac:chgData name="代數白痴 顧" userId="316db6a4f7ef8138" providerId="LiveId" clId="{99C21D60-6CBD-4AE7-9F6E-0F1E9136EB60}" dt="2023-12-20T00:00:50.145" v="946" actId="164"/>
          <ac:grpSpMkLst>
            <pc:docMk/>
            <pc:sldMk cId="2654160764" sldId="397"/>
            <ac:grpSpMk id="53" creationId="{88D3D565-C582-9084-0661-0CDBCF2578F6}"/>
          </ac:grpSpMkLst>
        </pc:grpChg>
        <pc:picChg chg="add del mod">
          <ac:chgData name="代數白痴 顧" userId="316db6a4f7ef8138" providerId="LiveId" clId="{99C21D60-6CBD-4AE7-9F6E-0F1E9136EB60}" dt="2023-12-19T23:52:29.289" v="510" actId="478"/>
          <ac:picMkLst>
            <pc:docMk/>
            <pc:sldMk cId="2654160764" sldId="397"/>
            <ac:picMk id="3" creationId="{4DE8FFD7-EACF-989D-D90E-86DCD1CF0443}"/>
          </ac:picMkLst>
        </pc:picChg>
        <pc:picChg chg="del">
          <ac:chgData name="代數白痴 顧" userId="316db6a4f7ef8138" providerId="LiveId" clId="{99C21D60-6CBD-4AE7-9F6E-0F1E9136EB60}" dt="2023-12-19T23:46:27.548" v="0" actId="478"/>
          <ac:picMkLst>
            <pc:docMk/>
            <pc:sldMk cId="2654160764" sldId="397"/>
            <ac:picMk id="8" creationId="{ACBECAFC-3F18-A8C4-B9FF-D3E281D29F6B}"/>
          </ac:picMkLst>
        </pc:picChg>
        <pc:picChg chg="add del mod">
          <ac:chgData name="代數白痴 顧" userId="316db6a4f7ef8138" providerId="LiveId" clId="{99C21D60-6CBD-4AE7-9F6E-0F1E9136EB60}" dt="2023-12-19T23:59:47.180" v="914" actId="478"/>
          <ac:picMkLst>
            <pc:docMk/>
            <pc:sldMk cId="2654160764" sldId="397"/>
            <ac:picMk id="46" creationId="{989323AD-1AFD-6707-903A-3AC40B70F215}"/>
          </ac:picMkLst>
        </pc:picChg>
        <pc:cxnChg chg="mod topLvl">
          <ac:chgData name="代數白痴 顧" userId="316db6a4f7ef8138" providerId="LiveId" clId="{99C21D60-6CBD-4AE7-9F6E-0F1E9136EB60}" dt="2023-12-20T00:00:50.145" v="946" actId="164"/>
          <ac:cxnSpMkLst>
            <pc:docMk/>
            <pc:sldMk cId="2654160764" sldId="397"/>
            <ac:cxnSpMk id="9" creationId="{2467CF2A-C7D5-71D6-6262-F6AD81FA23D0}"/>
          </ac:cxnSpMkLst>
        </pc:cxnChg>
        <pc:cxnChg chg="mod topLvl">
          <ac:chgData name="代數白痴 顧" userId="316db6a4f7ef8138" providerId="LiveId" clId="{99C21D60-6CBD-4AE7-9F6E-0F1E9136EB60}" dt="2023-12-20T00:00:50.145" v="946" actId="164"/>
          <ac:cxnSpMkLst>
            <pc:docMk/>
            <pc:sldMk cId="2654160764" sldId="397"/>
            <ac:cxnSpMk id="12" creationId="{49BE7925-A676-65AD-6A54-C37AA0CE9586}"/>
          </ac:cxnSpMkLst>
        </pc:cxnChg>
        <pc:cxnChg chg="del mod topLvl">
          <ac:chgData name="代數白痴 顧" userId="316db6a4f7ef8138" providerId="LiveId" clId="{99C21D60-6CBD-4AE7-9F6E-0F1E9136EB60}" dt="2023-12-19T23:54:05.435" v="546" actId="478"/>
          <ac:cxnSpMkLst>
            <pc:docMk/>
            <pc:sldMk cId="2654160764" sldId="397"/>
            <ac:cxnSpMk id="24" creationId="{29E77F0C-F50C-7188-3D39-BB3FCEB67F21}"/>
          </ac:cxnSpMkLst>
        </pc:cxnChg>
        <pc:cxnChg chg="add mod">
          <ac:chgData name="代數白痴 顧" userId="316db6a4f7ef8138" providerId="LiveId" clId="{99C21D60-6CBD-4AE7-9F6E-0F1E9136EB60}" dt="2023-12-19T23:51:47.341" v="503" actId="692"/>
          <ac:cxnSpMkLst>
            <pc:docMk/>
            <pc:sldMk cId="2654160764" sldId="397"/>
            <ac:cxnSpMk id="31" creationId="{5FFD01AB-AB05-0FEF-2982-4C03628BDFBA}"/>
          </ac:cxnSpMkLst>
        </pc:cxnChg>
        <pc:cxnChg chg="add mod">
          <ac:chgData name="代數白痴 顧" userId="316db6a4f7ef8138" providerId="LiveId" clId="{99C21D60-6CBD-4AE7-9F6E-0F1E9136EB60}" dt="2023-12-19T23:52:04.313" v="506" actId="692"/>
          <ac:cxnSpMkLst>
            <pc:docMk/>
            <pc:sldMk cId="2654160764" sldId="397"/>
            <ac:cxnSpMk id="33" creationId="{C44E4B0C-CA6C-2A7D-12E7-D50F7EA7FCA4}"/>
          </ac:cxnSpMkLst>
        </pc:cxnChg>
        <pc:cxnChg chg="add">
          <ac:chgData name="代數白痴 顧" userId="316db6a4f7ef8138" providerId="LiveId" clId="{99C21D60-6CBD-4AE7-9F6E-0F1E9136EB60}" dt="2023-12-19T23:52:13.020" v="507" actId="11529"/>
          <ac:cxnSpMkLst>
            <pc:docMk/>
            <pc:sldMk cId="2654160764" sldId="397"/>
            <ac:cxnSpMk id="35" creationId="{D3EF7EA4-E04A-3B63-F468-4AB28AE1926F}"/>
          </ac:cxnSpMkLst>
        </pc:cxnChg>
        <pc:cxnChg chg="add">
          <ac:chgData name="代數白痴 顧" userId="316db6a4f7ef8138" providerId="LiveId" clId="{99C21D60-6CBD-4AE7-9F6E-0F1E9136EB60}" dt="2023-12-19T23:52:20.596" v="508" actId="11529"/>
          <ac:cxnSpMkLst>
            <pc:docMk/>
            <pc:sldMk cId="2654160764" sldId="397"/>
            <ac:cxnSpMk id="37" creationId="{9EF700C7-0F08-D2D3-B7E6-50AB7873A35E}"/>
          </ac:cxnSpMkLst>
        </pc:cxnChg>
        <pc:cxnChg chg="add mod">
          <ac:chgData name="代數白痴 顧" userId="316db6a4f7ef8138" providerId="LiveId" clId="{99C21D60-6CBD-4AE7-9F6E-0F1E9136EB60}" dt="2023-12-20T00:00:50.145" v="946" actId="164"/>
          <ac:cxnSpMkLst>
            <pc:docMk/>
            <pc:sldMk cId="2654160764" sldId="397"/>
            <ac:cxnSpMk id="42" creationId="{E602B7A6-F951-7A7C-1D83-7BD5CD1E9B2B}"/>
          </ac:cxnSpMkLst>
        </pc:cxnChg>
        <pc:cxnChg chg="add mod">
          <ac:chgData name="代數白痴 顧" userId="316db6a4f7ef8138" providerId="LiveId" clId="{99C21D60-6CBD-4AE7-9F6E-0F1E9136EB60}" dt="2023-12-20T00:00:50.145" v="946" actId="164"/>
          <ac:cxnSpMkLst>
            <pc:docMk/>
            <pc:sldMk cId="2654160764" sldId="397"/>
            <ac:cxnSpMk id="43" creationId="{3C00A6E7-D86F-3159-B940-C3C6C0B0A9C5}"/>
          </ac:cxnSpMkLst>
        </pc:cxnChg>
        <pc:cxnChg chg="add mod">
          <ac:chgData name="代數白痴 顧" userId="316db6a4f7ef8138" providerId="LiveId" clId="{99C21D60-6CBD-4AE7-9F6E-0F1E9136EB60}" dt="2023-12-20T00:00:50.145" v="946" actId="164"/>
          <ac:cxnSpMkLst>
            <pc:docMk/>
            <pc:sldMk cId="2654160764" sldId="397"/>
            <ac:cxnSpMk id="44" creationId="{A2CE1E72-4831-F3B1-7A7A-5150C5FFC5B6}"/>
          </ac:cxnSpMkLst>
        </pc:cxnChg>
        <pc:cxnChg chg="add mod">
          <ac:chgData name="代數白痴 顧" userId="316db6a4f7ef8138" providerId="LiveId" clId="{99C21D60-6CBD-4AE7-9F6E-0F1E9136EB60}" dt="2023-12-20T00:00:50.145" v="946" actId="164"/>
          <ac:cxnSpMkLst>
            <pc:docMk/>
            <pc:sldMk cId="2654160764" sldId="397"/>
            <ac:cxnSpMk id="49" creationId="{30808C9A-295B-9890-B6E9-7F483039FE78}"/>
          </ac:cxnSpMkLst>
        </pc:cxnChg>
        <pc:cxnChg chg="add mod">
          <ac:chgData name="代數白痴 顧" userId="316db6a4f7ef8138" providerId="LiveId" clId="{99C21D60-6CBD-4AE7-9F6E-0F1E9136EB60}" dt="2023-12-20T00:00:50.145" v="946" actId="164"/>
          <ac:cxnSpMkLst>
            <pc:docMk/>
            <pc:sldMk cId="2654160764" sldId="397"/>
            <ac:cxnSpMk id="52" creationId="{913F31CF-03A9-E0CF-2F51-9CA8DD65C75C}"/>
          </ac:cxnSpMkLst>
        </pc:cxn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FC80E88F-E16D-4FA2-A073-8D2838EBD82C}"/>
    <pc:docChg chg="custSel addSld delSld modSld">
      <pc:chgData name="代數白痴 顧" userId="316db6a4f7ef8138" providerId="LiveId" clId="{FC80E88F-E16D-4FA2-A073-8D2838EBD82C}" dt="2023-12-19T01:02:02.960" v="1051" actId="2696"/>
      <pc:docMkLst>
        <pc:docMk/>
      </pc:docMkLst>
      <pc:sldChg chg="addSp delSp modSp mod">
        <pc:chgData name="代數白痴 顧" userId="316db6a4f7ef8138" providerId="LiveId" clId="{FC80E88F-E16D-4FA2-A073-8D2838EBD82C}" dt="2023-12-19T00:58:38.750" v="1050" actId="11529"/>
        <pc:sldMkLst>
          <pc:docMk/>
          <pc:sldMk cId="2654160764" sldId="397"/>
        </pc:sldMkLst>
        <pc:spChg chg="add mod">
          <ac:chgData name="代數白痴 顧" userId="316db6a4f7ef8138" providerId="LiveId" clId="{FC80E88F-E16D-4FA2-A073-8D2838EBD82C}" dt="2023-12-19T00:54:52.076" v="985" actId="1076"/>
          <ac:spMkLst>
            <pc:docMk/>
            <pc:sldMk cId="2654160764" sldId="397"/>
            <ac:spMk id="5" creationId="{FF9CBCD9-F620-7347-2B84-DD5433CA4E4E}"/>
          </ac:spMkLst>
        </pc:spChg>
        <pc:spChg chg="mod">
          <ac:chgData name="代數白痴 顧" userId="316db6a4f7ef8138" providerId="LiveId" clId="{FC80E88F-E16D-4FA2-A073-8D2838EBD82C}" dt="2023-12-19T00:56:24.959" v="1034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FC80E88F-E16D-4FA2-A073-8D2838EBD82C}" dt="2023-12-19T00:55:09.375" v="992" actId="1038"/>
          <ac:spMkLst>
            <pc:docMk/>
            <pc:sldMk cId="2654160764" sldId="397"/>
            <ac:spMk id="7" creationId="{AF79FF02-6EBC-6786-A6A4-62B8B54032F7}"/>
          </ac:spMkLst>
        </pc:spChg>
        <pc:spChg chg="add mod">
          <ac:chgData name="代數白痴 顧" userId="316db6a4f7ef8138" providerId="LiveId" clId="{FC80E88F-E16D-4FA2-A073-8D2838EBD82C}" dt="2023-12-19T00:55:47.485" v="1021" actId="1035"/>
          <ac:spMkLst>
            <pc:docMk/>
            <pc:sldMk cId="2654160764" sldId="397"/>
            <ac:spMk id="15" creationId="{71C18E39-3F9F-D9EF-2459-FC451239F6EC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16" creationId="{93C9F3A0-E5F5-AFD5-7529-AB63E317D479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17" creationId="{20D6A031-A925-DD86-23F5-A4703A51769A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18" creationId="{EFBDAD59-1080-A179-E7C3-E3AE2BA57ADC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19" creationId="{1FEF0932-F68A-BF06-D94A-7CF8DD890662}"/>
          </ac:spMkLst>
        </pc:spChg>
        <pc:spChg chg="add mod">
          <ac:chgData name="代數白痴 顧" userId="316db6a4f7ef8138" providerId="LiveId" clId="{FC80E88F-E16D-4FA2-A073-8D2838EBD82C}" dt="2023-12-19T00:55:47.485" v="1021" actId="1035"/>
          <ac:spMkLst>
            <pc:docMk/>
            <pc:sldMk cId="2654160764" sldId="397"/>
            <ac:spMk id="20" creationId="{619BA37B-B192-1D84-DEC8-6944FBDCC6BA}"/>
          </ac:spMkLst>
        </pc:spChg>
        <pc:spChg chg="add del mod">
          <ac:chgData name="代數白痴 顧" userId="316db6a4f7ef8138" providerId="LiveId" clId="{FC80E88F-E16D-4FA2-A073-8D2838EBD82C}" dt="2023-12-19T00:55:06.666" v="989" actId="478"/>
          <ac:spMkLst>
            <pc:docMk/>
            <pc:sldMk cId="2654160764" sldId="397"/>
            <ac:spMk id="22" creationId="{F96C23D2-C13C-19A6-149C-E923801814F8}"/>
          </ac:spMkLst>
        </pc:spChg>
        <pc:spChg chg="mod">
          <ac:chgData name="代數白痴 顧" userId="316db6a4f7ef8138" providerId="LiveId" clId="{FC80E88F-E16D-4FA2-A073-8D2838EBD82C}" dt="2023-12-19T00:43:30.397" v="64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FC80E88F-E16D-4FA2-A073-8D2838EBD82C}" dt="2023-12-19T00:57:25.444" v="1046" actId="14100"/>
          <ac:spMkLst>
            <pc:docMk/>
            <pc:sldMk cId="2654160764" sldId="397"/>
            <ac:spMk id="30" creationId="{483B981A-E4B5-EC1C-C82D-C16968B9682E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31" creationId="{E720DD1F-5403-8386-0F7D-4182D62A4EAC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32" creationId="{146912D4-ED0F-C934-0A5C-C187D9566F42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33" creationId="{21FB8145-9074-5689-EAE9-40493FAD3E13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34" creationId="{10E80E4C-DDD5-436A-7B66-2E355D9A5222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39" creationId="{D71F3296-7D78-DA22-E95F-B68B32501F63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40" creationId="{6134866F-D79D-DA8F-E900-92B8487485E8}"/>
          </ac:spMkLst>
        </pc:spChg>
        <pc:spChg chg="del">
          <ac:chgData name="代數白痴 顧" userId="316db6a4f7ef8138" providerId="LiveId" clId="{FC80E88F-E16D-4FA2-A073-8D2838EBD82C}" dt="2023-12-19T00:43:03.580" v="1" actId="478"/>
          <ac:spMkLst>
            <pc:docMk/>
            <pc:sldMk cId="2654160764" sldId="397"/>
            <ac:spMk id="41" creationId="{381C86ED-8C05-840D-CDFE-84F697990CF8}"/>
          </ac:spMkLst>
        </pc:spChg>
        <pc:grpChg chg="del">
          <ac:chgData name="代數白痴 顧" userId="316db6a4f7ef8138" providerId="LiveId" clId="{FC80E88F-E16D-4FA2-A073-8D2838EBD82C}" dt="2023-12-19T00:43:03.580" v="1" actId="478"/>
          <ac:grpSpMkLst>
            <pc:docMk/>
            <pc:sldMk cId="2654160764" sldId="397"/>
            <ac:grpSpMk id="36" creationId="{768F9031-DD2F-B27A-2E5F-6EFB2DECB6D7}"/>
          </ac:grpSpMkLst>
        </pc:grpChg>
        <pc:graphicFrameChg chg="del">
          <ac:chgData name="代數白痴 顧" userId="316db6a4f7ef8138" providerId="LiveId" clId="{FC80E88F-E16D-4FA2-A073-8D2838EBD82C}" dt="2023-12-19T00:43:03.580" v="1" actId="47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del">
          <ac:chgData name="代數白痴 顧" userId="316db6a4f7ef8138" providerId="LiveId" clId="{FC80E88F-E16D-4FA2-A073-8D2838EBD82C}" dt="2023-12-19T00:43:03.580" v="1" actId="47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del">
          <ac:chgData name="代數白痴 顧" userId="316db6a4f7ef8138" providerId="LiveId" clId="{FC80E88F-E16D-4FA2-A073-8D2838EBD82C}" dt="2023-12-19T00:43:03.580" v="1" actId="478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mod">
          <ac:chgData name="代數白痴 顧" userId="316db6a4f7ef8138" providerId="LiveId" clId="{FC80E88F-E16D-4FA2-A073-8D2838EBD82C}" dt="2023-12-19T00:54:45.748" v="984" actId="14100"/>
          <ac:picMkLst>
            <pc:docMk/>
            <pc:sldMk cId="2654160764" sldId="397"/>
            <ac:picMk id="4" creationId="{84E276EE-CD48-E9DF-98F3-B68B63493959}"/>
          </ac:picMkLst>
        </pc:picChg>
        <pc:picChg chg="add mod">
          <ac:chgData name="代數白痴 顧" userId="316db6a4f7ef8138" providerId="LiveId" clId="{FC80E88F-E16D-4FA2-A073-8D2838EBD82C}" dt="2023-12-19T00:55:47.485" v="1021" actId="1035"/>
          <ac:picMkLst>
            <pc:docMk/>
            <pc:sldMk cId="2654160764" sldId="397"/>
            <ac:picMk id="14" creationId="{2EF5FA9A-853B-B9D3-7DDA-4BAA22EFF32E}"/>
          </ac:picMkLst>
        </pc:picChg>
        <pc:cxnChg chg="del">
          <ac:chgData name="代數白痴 顧" userId="316db6a4f7ef8138" providerId="LiveId" clId="{FC80E88F-E16D-4FA2-A073-8D2838EBD82C}" dt="2023-12-19T00:43:03.580" v="1" actId="478"/>
          <ac:cxnSpMkLst>
            <pc:docMk/>
            <pc:sldMk cId="2654160764" sldId="397"/>
            <ac:cxnSpMk id="3" creationId="{5D671851-1467-7285-EE79-1C796E99F733}"/>
          </ac:cxnSpMkLst>
        </pc:cxnChg>
        <pc:cxnChg chg="del">
          <ac:chgData name="代數白痴 顧" userId="316db6a4f7ef8138" providerId="LiveId" clId="{FC80E88F-E16D-4FA2-A073-8D2838EBD82C}" dt="2023-12-19T00:43:03.580" v="1" actId="47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FC80E88F-E16D-4FA2-A073-8D2838EBD82C}" dt="2023-12-19T00:43:03.580" v="1" actId="478"/>
          <ac:cxnSpMkLst>
            <pc:docMk/>
            <pc:sldMk cId="2654160764" sldId="397"/>
            <ac:cxnSpMk id="11" creationId="{141C7814-240C-283D-FE79-7B8236F8DFCD}"/>
          </ac:cxnSpMkLst>
        </pc:cxnChg>
        <pc:cxnChg chg="add del mod">
          <ac:chgData name="代數白痴 顧" userId="316db6a4f7ef8138" providerId="LiveId" clId="{FC80E88F-E16D-4FA2-A073-8D2838EBD82C}" dt="2023-12-19T00:55:52.518" v="1022" actId="478"/>
          <ac:cxnSpMkLst>
            <pc:docMk/>
            <pc:sldMk cId="2654160764" sldId="397"/>
            <ac:cxnSpMk id="26" creationId="{683FA50F-761B-AED8-E8B7-058A59387E03}"/>
          </ac:cxnSpMkLst>
        </pc:cxnChg>
        <pc:cxnChg chg="add">
          <ac:chgData name="代數白痴 顧" userId="316db6a4f7ef8138" providerId="LiveId" clId="{FC80E88F-E16D-4FA2-A073-8D2838EBD82C}" dt="2023-12-19T00:57:47.830" v="1047" actId="11529"/>
          <ac:cxnSpMkLst>
            <pc:docMk/>
            <pc:sldMk cId="2654160764" sldId="397"/>
            <ac:cxnSpMk id="38" creationId="{A206B8AA-71F3-9B4B-7A34-8B208D047B73}"/>
          </ac:cxnSpMkLst>
        </pc:cxnChg>
        <pc:cxnChg chg="add mod">
          <ac:chgData name="代數白痴 顧" userId="316db6a4f7ef8138" providerId="LiveId" clId="{FC80E88F-E16D-4FA2-A073-8D2838EBD82C}" dt="2023-12-19T00:58:05.094" v="1049" actId="14100"/>
          <ac:cxnSpMkLst>
            <pc:docMk/>
            <pc:sldMk cId="2654160764" sldId="397"/>
            <ac:cxnSpMk id="43" creationId="{5B19F562-966C-0C30-04C3-0A33F7E0257E}"/>
          </ac:cxnSpMkLst>
        </pc:cxnChg>
        <pc:cxnChg chg="add">
          <ac:chgData name="代數白痴 顧" userId="316db6a4f7ef8138" providerId="LiveId" clId="{FC80E88F-E16D-4FA2-A073-8D2838EBD82C}" dt="2023-12-19T00:58:38.750" v="1050" actId="11529"/>
          <ac:cxnSpMkLst>
            <pc:docMk/>
            <pc:sldMk cId="2654160764" sldId="397"/>
            <ac:cxnSpMk id="46" creationId="{CD2A5E4D-AC56-D3BC-88C4-01E50A9ECB8C}"/>
          </ac:cxnSpMkLst>
        </pc:cxnChg>
      </pc:sldChg>
      <pc:sldChg chg="add del">
        <pc:chgData name="代數白痴 顧" userId="316db6a4f7ef8138" providerId="LiveId" clId="{FC80E88F-E16D-4FA2-A073-8D2838EBD82C}" dt="2023-12-19T01:02:02.960" v="1051" actId="2696"/>
        <pc:sldMkLst>
          <pc:docMk/>
          <pc:sldMk cId="1753744656" sldId="398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1E3B5690-3F24-434D-95BE-4F9E453E7CC6}"/>
    <pc:docChg chg="undo custSel addSld delSld modSld">
      <pc:chgData name="代數白痴 顧" userId="316db6a4f7ef8138" providerId="LiveId" clId="{1E3B5690-3F24-434D-95BE-4F9E453E7CC6}" dt="2023-12-15T04:45:19.498" v="1414" actId="164"/>
      <pc:docMkLst>
        <pc:docMk/>
      </pc:docMkLst>
      <pc:sldChg chg="addSp delSp modSp mod">
        <pc:chgData name="代數白痴 顧" userId="316db6a4f7ef8138" providerId="LiveId" clId="{1E3B5690-3F24-434D-95BE-4F9E453E7CC6}" dt="2023-12-15T04:45:19.498" v="1414" actId="164"/>
        <pc:sldMkLst>
          <pc:docMk/>
          <pc:sldMk cId="2654160764" sldId="397"/>
        </pc:sldMkLst>
        <pc:spChg chg="mod">
          <ac:chgData name="代數白痴 顧" userId="316db6a4f7ef8138" providerId="LiveId" clId="{1E3B5690-3F24-434D-95BE-4F9E453E7CC6}" dt="2023-12-15T03:49:51.955" v="348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E3B5690-3F24-434D-95BE-4F9E453E7CC6}" dt="2023-12-15T03:53:25.153" v="825" actId="692"/>
          <ac:spMkLst>
            <pc:docMk/>
            <pc:sldMk cId="2654160764" sldId="397"/>
            <ac:spMk id="20" creationId="{89690CAF-2B90-F2B9-3FB9-502271FA1BD3}"/>
          </ac:spMkLst>
        </pc:spChg>
        <pc:spChg chg="mod">
          <ac:chgData name="代數白痴 顧" userId="316db6a4f7ef8138" providerId="LiveId" clId="{1E3B5690-3F24-434D-95BE-4F9E453E7CC6}" dt="2023-12-15T03:50:54.421" v="765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1E3B5690-3F24-434D-95BE-4F9E453E7CC6}" dt="2023-12-15T03:53:52.253" v="830" actId="1076"/>
          <ac:spMkLst>
            <pc:docMk/>
            <pc:sldMk cId="2654160764" sldId="397"/>
            <ac:spMk id="31" creationId="{E720DD1F-5403-8386-0F7D-4182D62A4EAC}"/>
          </ac:spMkLst>
        </pc:spChg>
        <pc:spChg chg="add mod">
          <ac:chgData name="代數白痴 顧" userId="316db6a4f7ef8138" providerId="LiveId" clId="{1E3B5690-3F24-434D-95BE-4F9E453E7CC6}" dt="2023-12-15T03:53:55.918" v="831" actId="1076"/>
          <ac:spMkLst>
            <pc:docMk/>
            <pc:sldMk cId="2654160764" sldId="397"/>
            <ac:spMk id="32" creationId="{146912D4-ED0F-C934-0A5C-C187D9566F42}"/>
          </ac:spMkLst>
        </pc:spChg>
        <pc:spChg chg="add mod">
          <ac:chgData name="代數白痴 顧" userId="316db6a4f7ef8138" providerId="LiveId" clId="{1E3B5690-3F24-434D-95BE-4F9E453E7CC6}" dt="2023-12-15T03:54:01.142" v="832" actId="1076"/>
          <ac:spMkLst>
            <pc:docMk/>
            <pc:sldMk cId="2654160764" sldId="397"/>
            <ac:spMk id="33" creationId="{21FB8145-9074-5689-EAE9-40493FAD3E13}"/>
          </ac:spMkLst>
        </pc:spChg>
        <pc:spChg chg="add mod">
          <ac:chgData name="代數白痴 顧" userId="316db6a4f7ef8138" providerId="LiveId" clId="{1E3B5690-3F24-434D-95BE-4F9E453E7CC6}" dt="2023-12-15T03:54:06.366" v="833" actId="1076"/>
          <ac:spMkLst>
            <pc:docMk/>
            <pc:sldMk cId="2654160764" sldId="397"/>
            <ac:spMk id="34" creationId="{10E80E4C-DDD5-436A-7B66-2E355D9A5222}"/>
          </ac:spMkLst>
        </pc:spChg>
        <pc:spChg chg="add mod">
          <ac:chgData name="代數白痴 顧" userId="316db6a4f7ef8138" providerId="LiveId" clId="{1E3B5690-3F24-434D-95BE-4F9E453E7CC6}" dt="2023-12-15T03:54:11.262" v="834" actId="1076"/>
          <ac:spMkLst>
            <pc:docMk/>
            <pc:sldMk cId="2654160764" sldId="397"/>
            <ac:spMk id="39" creationId="{D71F3296-7D78-DA22-E95F-B68B32501F63}"/>
          </ac:spMkLst>
        </pc:spChg>
        <pc:spChg chg="add mod">
          <ac:chgData name="代數白痴 顧" userId="316db6a4f7ef8138" providerId="LiveId" clId="{1E3B5690-3F24-434D-95BE-4F9E453E7CC6}" dt="2023-12-15T03:56:08.422" v="845" actId="1076"/>
          <ac:spMkLst>
            <pc:docMk/>
            <pc:sldMk cId="2654160764" sldId="397"/>
            <ac:spMk id="40" creationId="{6134866F-D79D-DA8F-E900-92B8487485E8}"/>
          </ac:spMkLst>
        </pc:spChg>
        <pc:spChg chg="add mod">
          <ac:chgData name="代數白痴 顧" userId="316db6a4f7ef8138" providerId="LiveId" clId="{1E3B5690-3F24-434D-95BE-4F9E453E7CC6}" dt="2023-12-15T03:54:28.486" v="842" actId="1076"/>
          <ac:spMkLst>
            <pc:docMk/>
            <pc:sldMk cId="2654160764" sldId="397"/>
            <ac:spMk id="41" creationId="{381C86ED-8C05-840D-CDFE-84F697990CF8}"/>
          </ac:spMkLst>
        </pc:spChg>
        <pc:spChg chg="del">
          <ac:chgData name="代數白痴 顧" userId="316db6a4f7ef8138" providerId="LiveId" clId="{1E3B5690-3F24-434D-95BE-4F9E453E7CC6}" dt="2023-12-15T03:46:09.382" v="2" actId="478"/>
          <ac:spMkLst>
            <pc:docMk/>
            <pc:sldMk cId="2654160764" sldId="397"/>
            <ac:spMk id="44" creationId="{9BF3A75E-EB90-1A8F-C22C-9FA12ECCD1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7" creationId="{0A6ED1E8-97EC-5658-9696-F8A45C69AA93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8" creationId="{42A6E6D0-286C-2408-9F64-474AF1850519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9" creationId="{CF839B8A-4C8F-F4E4-B1A6-061CB1B3DB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0" creationId="{C8477929-5F4E-4CEC-58B3-5B459FF1C88D}"/>
          </ac:spMkLst>
        </pc:spChg>
        <pc:spChg chg="del">
          <ac:chgData name="代數白痴 顧" userId="316db6a4f7ef8138" providerId="LiveId" clId="{1E3B5690-3F24-434D-95BE-4F9E453E7CC6}" dt="2023-12-15T03:46:10.993" v="4" actId="478"/>
          <ac:spMkLst>
            <pc:docMk/>
            <pc:sldMk cId="2654160764" sldId="397"/>
            <ac:spMk id="61" creationId="{917F89B2-56AE-1E87-6960-03C891FE8B5B}"/>
          </ac:spMkLst>
        </pc:spChg>
        <pc:spChg chg="del">
          <ac:chgData name="代數白痴 顧" userId="316db6a4f7ef8138" providerId="LiveId" clId="{1E3B5690-3F24-434D-95BE-4F9E453E7CC6}" dt="2023-12-15T03:46:10.473" v="3" actId="478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4" creationId="{DE801509-6979-5A44-4167-6B4ECF30C45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6" creationId="{EFA8AE7E-C860-F46C-F564-246A6CC04AF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7" creationId="{8DB0A5E6-CAF1-F707-BB4F-20281248E8A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8" creationId="{C0E4C477-00A9-F074-D523-55735252469B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1" creationId="{9F640B70-077D-2FE1-DFAC-CEF31E1E733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2" creationId="{1BCFD829-9EA0-59F4-A579-30DD466655F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3" creationId="{E43E4E20-DBED-3362-AB9C-4EDAB9C4BE2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4" creationId="{5EF6224E-6620-22D8-1916-4BD9D1BDA85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6" creationId="{A199CF7C-AEAF-BFA0-848B-F6F864ECC8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8" creationId="{6B8D44F8-F924-5D70-E087-EABA6808DE8F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9" creationId="{3250D9DA-255C-DF42-EE55-19A244E921BA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0" creationId="{F379688E-D59E-1E01-48BB-4A72EB9EBBD1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1" creationId="{60578709-BD20-3965-0A98-91B7FD9843FF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4" creationId="{7277D746-1132-0354-25F0-3E2A865F4E6E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5" creationId="{D7246926-3090-D9CE-542E-E9DFE29C55D3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6" creationId="{9F6BBB4B-B723-89CD-0A6E-27AD11135627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7" creationId="{C2C21A48-F3C9-C811-BED7-2E310771766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8" creationId="{263B299E-2953-6003-6929-321D8EDB5B7E}"/>
          </ac:spMkLst>
        </pc:spChg>
        <pc:spChg chg="del mod topLvl">
          <ac:chgData name="代數白痴 顧" userId="316db6a4f7ef8138" providerId="LiveId" clId="{1E3B5690-3F24-434D-95BE-4F9E453E7CC6}" dt="2023-12-15T03:56:24.568" v="848" actId="478"/>
          <ac:spMkLst>
            <pc:docMk/>
            <pc:sldMk cId="2654160764" sldId="397"/>
            <ac:spMk id="89" creationId="{D228C810-D964-E19F-9AC3-6798E30DB68D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4" creationId="{CEDA30BB-6B34-65B6-4A71-26C96989D0A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5" creationId="{066A8EDB-A495-D0BA-D098-3C1F596AA305}"/>
          </ac:spMkLst>
        </pc:spChg>
        <pc:grpChg chg="del">
          <ac:chgData name="代數白痴 顧" userId="316db6a4f7ef8138" providerId="LiveId" clId="{1E3B5690-3F24-434D-95BE-4F9E453E7CC6}" dt="2023-12-15T03:46:08.585" v="1" actId="478"/>
          <ac:grpSpMkLst>
            <pc:docMk/>
            <pc:sldMk cId="2654160764" sldId="397"/>
            <ac:grpSpMk id="63" creationId="{26BEA494-5C7A-7406-E8AD-83C1D7BC3A2E}"/>
          </ac:grpSpMkLst>
        </pc:grpChg>
        <pc:grpChg chg="add mod">
          <ac:chgData name="代數白痴 顧" userId="316db6a4f7ef8138" providerId="LiveId" clId="{1E3B5690-3F24-434D-95BE-4F9E453E7CC6}" dt="2023-12-15T04:45:19.498" v="1414" actId="164"/>
          <ac:grpSpMkLst>
            <pc:docMk/>
            <pc:sldMk cId="2654160764" sldId="397"/>
            <ac:grpSpMk id="70" creationId="{B7148DF3-E386-6CA0-9AF2-4FAC15205EDC}"/>
          </ac:grpSpMkLst>
        </pc:grpChg>
        <pc:grpChg chg="del">
          <ac:chgData name="代數白痴 顧" userId="316db6a4f7ef8138" providerId="LiveId" clId="{1E3B5690-3F24-434D-95BE-4F9E453E7CC6}" dt="2023-12-15T03:56:18.061" v="846" actId="165"/>
          <ac:grpSpMkLst>
            <pc:docMk/>
            <pc:sldMk cId="2654160764" sldId="397"/>
            <ac:grpSpMk id="111" creationId="{2B014604-E58E-1C7E-6F14-2E1E483CC85B}"/>
          </ac:grpSpMkLst>
        </pc:grpChg>
        <pc:graphicFrameChg chg="del mod topLvl">
          <ac:chgData name="代數白痴 顧" userId="316db6a4f7ef8138" providerId="LiveId" clId="{1E3B5690-3F24-434D-95BE-4F9E453E7CC6}" dt="2023-12-15T04:32:57.288" v="1001" actId="478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1E3B5690-3F24-434D-95BE-4F9E453E7CC6}" dt="2023-12-15T03:54:38.268" v="844" actId="478"/>
          <ac:picMkLst>
            <pc:docMk/>
            <pc:sldMk cId="2654160764" sldId="397"/>
            <ac:picMk id="18" creationId="{A5210848-11F3-07F5-E6F4-B019178B35BE}"/>
          </ac:picMkLst>
        </pc:picChg>
        <pc:picChg chg="add del mod">
          <ac:chgData name="代數白痴 顧" userId="316db6a4f7ef8138" providerId="LiveId" clId="{1E3B5690-3F24-434D-95BE-4F9E453E7CC6}" dt="2023-12-15T04:43:57.464" v="1053" actId="478"/>
          <ac:picMkLst>
            <pc:docMk/>
            <pc:sldMk cId="2654160764" sldId="397"/>
            <ac:picMk id="46" creationId="{4389C590-7B58-C207-125D-2DF3C4D9AA4F}"/>
          </ac:picMkLst>
        </pc:picChg>
        <pc:cxnChg chg="add mod">
          <ac:chgData name="代數白痴 顧" userId="316db6a4f7ef8138" providerId="LiveId" clId="{1E3B5690-3F24-434D-95BE-4F9E453E7CC6}" dt="2023-12-15T03:50:12.698" v="452" actId="1038"/>
          <ac:cxnSpMkLst>
            <pc:docMk/>
            <pc:sldMk cId="2654160764" sldId="397"/>
            <ac:cxnSpMk id="2" creationId="{25BBB512-8A8C-E6B6-CDB5-FADEE5F6E1C0}"/>
          </ac:cxnSpMkLst>
        </pc:cxnChg>
        <pc:cxnChg chg="add mod">
          <ac:chgData name="代數白痴 顧" userId="316db6a4f7ef8138" providerId="LiveId" clId="{1E3B5690-3F24-434D-95BE-4F9E453E7CC6}" dt="2023-12-15T03:50:27.672" v="602" actId="1038"/>
          <ac:cxnSpMkLst>
            <pc:docMk/>
            <pc:sldMk cId="2654160764" sldId="397"/>
            <ac:cxnSpMk id="3" creationId="{5D671851-1467-7285-EE79-1C796E99F733}"/>
          </ac:cxnSpMkLst>
        </pc:cxnChg>
        <pc:cxnChg chg="mod">
          <ac:chgData name="代數白痴 顧" userId="316db6a4f7ef8138" providerId="LiveId" clId="{1E3B5690-3F24-434D-95BE-4F9E453E7CC6}" dt="2023-12-15T03:51:37.400" v="811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1E3B5690-3F24-434D-95BE-4F9E453E7CC6}" dt="2023-12-15T03:50:04.214" v="397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E3B5690-3F24-434D-95BE-4F9E453E7CC6}" dt="2023-12-15T03:50:21.218" v="552" actId="1038"/>
          <ac:cxnSpMkLst>
            <pc:docMk/>
            <pc:sldMk cId="2654160764" sldId="397"/>
            <ac:cxnSpMk id="7" creationId="{D94F53A1-3E8B-CF9B-D48F-A535F7111629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1E3B5690-3F24-434D-95BE-4F9E453E7CC6}" dt="2023-12-15T03:50:43.669" v="711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0" creationId="{11F817A9-FD76-BC60-DE90-8734EDEBC3AD}"/>
          </ac:cxnSpMkLst>
        </pc:cxnChg>
        <pc:cxnChg chg="add mod">
          <ac:chgData name="代數白痴 顧" userId="316db6a4f7ef8138" providerId="LiveId" clId="{1E3B5690-3F24-434D-95BE-4F9E453E7CC6}" dt="2023-12-15T03:50:35.242" v="664" actId="1037"/>
          <ac:cxnSpMkLst>
            <pc:docMk/>
            <pc:sldMk cId="2654160764" sldId="397"/>
            <ac:cxnSpMk id="11" creationId="{141C7814-240C-283D-FE79-7B8236F8DFCD}"/>
          </ac:cxnSpMkLst>
        </pc:cxnChg>
        <pc:cxnChg chg="mod">
          <ac:chgData name="代數白痴 顧" userId="316db6a4f7ef8138" providerId="LiveId" clId="{1E3B5690-3F24-434D-95BE-4F9E453E7CC6}" dt="2023-12-15T03:51:26.037" v="793" actId="1037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3" creationId="{5ED85EB8-7DEF-525A-EC66-5E095FD04B1A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5" creationId="{F5DA11AC-E0D7-0E55-E79A-A33D2A489621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6" creationId="{D9FC7BAF-F66B-FF87-02E2-602F5738488B}"/>
          </ac:cxnSpMkLst>
        </pc:cxnChg>
        <pc:cxnChg chg="del">
          <ac:chgData name="代數白痴 顧" userId="316db6a4f7ef8138" providerId="LiveId" clId="{1E3B5690-3F24-434D-95BE-4F9E453E7CC6}" dt="2023-12-15T03:51:35.058" v="808" actId="478"/>
          <ac:cxnSpMkLst>
            <pc:docMk/>
            <pc:sldMk cId="2654160764" sldId="397"/>
            <ac:cxnSpMk id="17" creationId="{172ACAA4-1D04-75FD-4784-DFA0879E3A18}"/>
          </ac:cxnSpMkLst>
        </pc:cxnChg>
        <pc:cxnChg chg="del mod topLvl">
          <ac:chgData name="代數白痴 顧" userId="316db6a4f7ef8138" providerId="LiveId" clId="{1E3B5690-3F24-434D-95BE-4F9E453E7CC6}" dt="2023-12-15T04:45:02.741" v="1412" actId="478"/>
          <ac:cxnSpMkLst>
            <pc:docMk/>
            <pc:sldMk cId="2654160764" sldId="397"/>
            <ac:cxnSpMk id="19" creationId="{A0E3B1CA-809B-486A-4D91-9D13DFFCF7E3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1E3B5690-3F24-434D-95BE-4F9E453E7CC6}" dt="2023-12-15T03:53:02.757" v="821" actId="14100"/>
          <ac:cxnSpMkLst>
            <pc:docMk/>
            <pc:sldMk cId="2654160764" sldId="397"/>
            <ac:cxnSpMk id="25" creationId="{A1041A71-67A8-082C-4C8D-0B065027B934}"/>
          </ac:cxnSpMkLst>
        </pc:cxnChg>
        <pc:cxnChg chg="add">
          <ac:chgData name="代數白痴 顧" userId="316db6a4f7ef8138" providerId="LiveId" clId="{1E3B5690-3F24-434D-95BE-4F9E453E7CC6}" dt="2023-12-15T03:53:14.128" v="822" actId="11529"/>
          <ac:cxnSpMkLst>
            <pc:docMk/>
            <pc:sldMk cId="2654160764" sldId="397"/>
            <ac:cxnSpMk id="30" creationId="{AA196C7A-A283-F170-8E14-73BF31D01509}"/>
          </ac:cxnSpMkLst>
        </pc:cxnChg>
        <pc:cxnChg chg="mod">
          <ac:chgData name="代數白痴 顧" userId="316db6a4f7ef8138" providerId="LiveId" clId="{1E3B5690-3F24-434D-95BE-4F9E453E7CC6}" dt="2023-12-15T03:46:08.585" v="1" actId="478"/>
          <ac:cxnSpMkLst>
            <pc:docMk/>
            <pc:sldMk cId="2654160764" sldId="397"/>
            <ac:cxnSpMk id="42" creationId="{31BA14CC-8607-0C94-6CF0-B578429A3261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49" creationId="{EAB93218-2571-B53C-547F-7BEFA4A7F11F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7" creationId="{9FFE03D3-4558-06C2-2FBF-13343110D7F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8" creationId="{30DA57B4-43F1-4F4E-F929-36342BDF1B1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9" creationId="{B198E87E-E7B1-2564-1EC8-61010A38B1D7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modSp add del mod">
        <pc:chgData name="代數白痴 顧" userId="316db6a4f7ef8138" providerId="LiveId" clId="{1E3B5690-3F24-434D-95BE-4F9E453E7CC6}" dt="2023-12-15T04:45:09.860" v="1413" actId="2696"/>
        <pc:sldMkLst>
          <pc:docMk/>
          <pc:sldMk cId="4265855936" sldId="398"/>
        </pc:sldMkLst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6" creationId="{EFA8AE7E-C860-F46C-F564-246A6CC04AFF}"/>
          </ac:spMkLst>
        </pc:spChg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8" creationId="{C0E4C477-00A9-F074-D523-55735252469B}"/>
          </ac:spMkLst>
        </pc:spChg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73DA6BEB-5A74-4718-8F5B-CAFC7A01C679}"/>
    <pc:docChg chg="undo custSel modSld">
      <pc:chgData name="代數白痴 顧" userId="316db6a4f7ef8138" providerId="LiveId" clId="{73DA6BEB-5A74-4718-8F5B-CAFC7A01C679}" dt="2023-12-19T01:13:50.931" v="1094" actId="14100"/>
      <pc:docMkLst>
        <pc:docMk/>
      </pc:docMkLst>
      <pc:sldChg chg="addSp delSp modSp mod">
        <pc:chgData name="代數白痴 顧" userId="316db6a4f7ef8138" providerId="LiveId" clId="{73DA6BEB-5A74-4718-8F5B-CAFC7A01C679}" dt="2023-12-19T01:13:50.931" v="1094" actId="14100"/>
        <pc:sldMkLst>
          <pc:docMk/>
          <pc:sldMk cId="2654160764" sldId="397"/>
        </pc:sldMkLst>
        <pc:spChg chg="del">
          <ac:chgData name="代數白痴 顧" userId="316db6a4f7ef8138" providerId="LiveId" clId="{73DA6BEB-5A74-4718-8F5B-CAFC7A01C679}" dt="2023-12-19T01:07:30.894" v="3" actId="478"/>
          <ac:spMkLst>
            <pc:docMk/>
            <pc:sldMk cId="2654160764" sldId="397"/>
            <ac:spMk id="5" creationId="{FF9CBCD9-F620-7347-2B84-DD5433CA4E4E}"/>
          </ac:spMkLst>
        </pc:spChg>
        <pc:spChg chg="mod">
          <ac:chgData name="代數白痴 顧" userId="316db6a4f7ef8138" providerId="LiveId" clId="{73DA6BEB-5A74-4718-8F5B-CAFC7A01C679}" dt="2023-12-19T01:13:22.753" v="1089" actId="113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73DA6BEB-5A74-4718-8F5B-CAFC7A01C679}" dt="2023-12-19T01:07:30.894" v="3" actId="478"/>
          <ac:spMkLst>
            <pc:docMk/>
            <pc:sldMk cId="2654160764" sldId="397"/>
            <ac:spMk id="7" creationId="{AF79FF02-6EBC-6786-A6A4-62B8B54032F7}"/>
          </ac:spMkLst>
        </pc:spChg>
        <pc:spChg chg="del">
          <ac:chgData name="代數白痴 顧" userId="316db6a4f7ef8138" providerId="LiveId" clId="{73DA6BEB-5A74-4718-8F5B-CAFC7A01C679}" dt="2023-12-19T01:07:30.894" v="3" actId="478"/>
          <ac:spMkLst>
            <pc:docMk/>
            <pc:sldMk cId="2654160764" sldId="397"/>
            <ac:spMk id="15" creationId="{71C18E39-3F9F-D9EF-2459-FC451239F6EC}"/>
          </ac:spMkLst>
        </pc:spChg>
        <pc:spChg chg="del">
          <ac:chgData name="代數白痴 顧" userId="316db6a4f7ef8138" providerId="LiveId" clId="{73DA6BEB-5A74-4718-8F5B-CAFC7A01C679}" dt="2023-12-19T01:07:30.894" v="3" actId="478"/>
          <ac:spMkLst>
            <pc:docMk/>
            <pc:sldMk cId="2654160764" sldId="397"/>
            <ac:spMk id="20" creationId="{619BA37B-B192-1D84-DEC8-6944FBDCC6BA}"/>
          </ac:spMkLst>
        </pc:spChg>
        <pc:spChg chg="mod">
          <ac:chgData name="代數白痴 顧" userId="316db6a4f7ef8138" providerId="LiveId" clId="{73DA6BEB-5A74-4718-8F5B-CAFC7A01C679}" dt="2023-12-19T01:07:52.715" v="60" actId="20577"/>
          <ac:spMkLst>
            <pc:docMk/>
            <pc:sldMk cId="2654160764" sldId="397"/>
            <ac:spMk id="23" creationId="{00000000-0000-0000-0000-000000000000}"/>
          </ac:spMkLst>
        </pc:spChg>
        <pc:spChg chg="del">
          <ac:chgData name="代數白痴 顧" userId="316db6a4f7ef8138" providerId="LiveId" clId="{73DA6BEB-5A74-4718-8F5B-CAFC7A01C679}" dt="2023-12-19T01:07:01.206" v="1" actId="478"/>
          <ac:spMkLst>
            <pc:docMk/>
            <pc:sldMk cId="2654160764" sldId="397"/>
            <ac:spMk id="30" creationId="{483B981A-E4B5-EC1C-C82D-C16968B9682E}"/>
          </ac:spMkLst>
        </pc:spChg>
        <pc:picChg chg="del">
          <ac:chgData name="代數白痴 顧" userId="316db6a4f7ef8138" providerId="LiveId" clId="{73DA6BEB-5A74-4718-8F5B-CAFC7A01C679}" dt="2023-12-19T01:07:00.341" v="0" actId="478"/>
          <ac:picMkLst>
            <pc:docMk/>
            <pc:sldMk cId="2654160764" sldId="397"/>
            <ac:picMk id="4" creationId="{84E276EE-CD48-E9DF-98F3-B68B63493959}"/>
          </ac:picMkLst>
        </pc:picChg>
        <pc:picChg chg="add mod">
          <ac:chgData name="代數白痴 顧" userId="316db6a4f7ef8138" providerId="LiveId" clId="{73DA6BEB-5A74-4718-8F5B-CAFC7A01C679}" dt="2023-12-19T01:13:50.931" v="1094" actId="14100"/>
          <ac:picMkLst>
            <pc:docMk/>
            <pc:sldMk cId="2654160764" sldId="397"/>
            <ac:picMk id="8" creationId="{ACBECAFC-3F18-A8C4-B9FF-D3E281D29F6B}"/>
          </ac:picMkLst>
        </pc:picChg>
        <pc:picChg chg="del">
          <ac:chgData name="代數白痴 顧" userId="316db6a4f7ef8138" providerId="LiveId" clId="{73DA6BEB-5A74-4718-8F5B-CAFC7A01C679}" dt="2023-12-19T01:07:30.894" v="3" actId="478"/>
          <ac:picMkLst>
            <pc:docMk/>
            <pc:sldMk cId="2654160764" sldId="397"/>
            <ac:picMk id="14" creationId="{2EF5FA9A-853B-B9D3-7DDA-4BAA22EFF32E}"/>
          </ac:picMkLst>
        </pc:picChg>
        <pc:cxnChg chg="del mod">
          <ac:chgData name="代數白痴 顧" userId="316db6a4f7ef8138" providerId="LiveId" clId="{73DA6BEB-5A74-4718-8F5B-CAFC7A01C679}" dt="2023-12-19T01:07:03.922" v="2" actId="478"/>
          <ac:cxnSpMkLst>
            <pc:docMk/>
            <pc:sldMk cId="2654160764" sldId="397"/>
            <ac:cxnSpMk id="38" creationId="{A206B8AA-71F3-9B4B-7A34-8B208D047B73}"/>
          </ac:cxnSpMkLst>
        </pc:cxnChg>
        <pc:cxnChg chg="del mod">
          <ac:chgData name="代數白痴 顧" userId="316db6a4f7ef8138" providerId="LiveId" clId="{73DA6BEB-5A74-4718-8F5B-CAFC7A01C679}" dt="2023-12-19T01:07:03.922" v="2" actId="478"/>
          <ac:cxnSpMkLst>
            <pc:docMk/>
            <pc:sldMk cId="2654160764" sldId="397"/>
            <ac:cxnSpMk id="43" creationId="{5B19F562-966C-0C30-04C3-0A33F7E0257E}"/>
          </ac:cxnSpMkLst>
        </pc:cxnChg>
        <pc:cxnChg chg="del">
          <ac:chgData name="代數白痴 顧" userId="316db6a4f7ef8138" providerId="LiveId" clId="{73DA6BEB-5A74-4718-8F5B-CAFC7A01C679}" dt="2023-12-19T01:07:03.922" v="2" actId="478"/>
          <ac:cxnSpMkLst>
            <pc:docMk/>
            <pc:sldMk cId="2654160764" sldId="397"/>
            <ac:cxnSpMk id="46" creationId="{CD2A5E4D-AC56-D3BC-88C4-01E50A9ECB8C}"/>
          </ac:cxnSpMkLst>
        </pc:cxn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106 </a:t>
            </a:r>
            <a:r>
              <a:rPr lang="zh-TW" altLang="en-US" baseline="0" dirty="0"/>
              <a:t>年會考非選題，如圖，在坐標平面上，</a:t>
            </a:r>
            <a:r>
              <a:rPr lang="en-US" altLang="zh-TW" baseline="0" dirty="0"/>
              <a:t>O</a:t>
            </a:r>
            <a:r>
              <a:rPr lang="zh-TW" altLang="en-US" baseline="0" dirty="0"/>
              <a:t> 為原點，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另有 </a:t>
            </a:r>
            <a:r>
              <a:rPr lang="en-US" altLang="zh-TW" baseline="0" dirty="0"/>
              <a:t>A(0, 3)</a:t>
            </a:r>
            <a:r>
              <a:rPr lang="zh-TW" altLang="en-US" baseline="0" dirty="0"/>
              <a:t>，這個 </a:t>
            </a:r>
            <a:r>
              <a:rPr lang="en-US" altLang="zh-TW" baseline="0" dirty="0"/>
              <a:t>A</a:t>
            </a:r>
            <a:r>
              <a:rPr lang="zh-TW" altLang="en-US" baseline="0" dirty="0"/>
              <a:t> 點坐標 </a:t>
            </a:r>
            <a:r>
              <a:rPr lang="en-US" altLang="zh-TW" baseline="0" dirty="0"/>
              <a:t>(0 , 3)</a:t>
            </a:r>
            <a:r>
              <a:rPr lang="zh-TW" altLang="en-US" baseline="0" dirty="0"/>
              <a:t> 標在圖上，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B(0, -5) </a:t>
            </a:r>
            <a:r>
              <a:rPr lang="zh-TW" altLang="en-US" baseline="0" dirty="0"/>
              <a:t>這一點 </a:t>
            </a:r>
            <a:r>
              <a:rPr lang="en-US" altLang="zh-TW" baseline="0" dirty="0"/>
              <a:t>(0, -5)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C(6, 0) </a:t>
            </a:r>
            <a:r>
              <a:rPr lang="zh-TW" altLang="en-US" baseline="0" dirty="0"/>
              <a:t>在這裡 </a:t>
            </a:r>
            <a:r>
              <a:rPr lang="en-US" altLang="zh-TW" baseline="0" dirty="0"/>
              <a:t>(6, 0)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直線 </a:t>
            </a:r>
            <a:r>
              <a:rPr lang="en-US" altLang="zh-TW" baseline="0" dirty="0"/>
              <a:t>L</a:t>
            </a:r>
            <a:r>
              <a:rPr lang="zh-TW" altLang="en-US" baseline="0" dirty="0"/>
              <a:t> </a:t>
            </a:r>
            <a:r>
              <a:rPr lang="zh-TW" altLang="en-US" u="sng" baseline="0" dirty="0"/>
              <a:t>通過</a:t>
            </a:r>
            <a:r>
              <a:rPr lang="zh-TW" altLang="en-US" baseline="0" dirty="0"/>
              <a:t> </a:t>
            </a:r>
            <a:r>
              <a:rPr lang="en-US" altLang="zh-TW" baseline="0" dirty="0"/>
              <a:t>C</a:t>
            </a:r>
            <a:r>
              <a:rPr lang="zh-TW" altLang="en-US" baseline="0" dirty="0"/>
              <a:t> 點且與 </a:t>
            </a:r>
            <a:r>
              <a:rPr lang="en-US" altLang="zh-TW" baseline="0" dirty="0"/>
              <a:t>y </a:t>
            </a:r>
            <a:r>
              <a:rPr lang="zh-TW" altLang="en-US" baseline="0" dirty="0"/>
              <a:t>軸相交於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點，這條直線就是 </a:t>
            </a:r>
            <a:r>
              <a:rPr lang="en-US" altLang="zh-TW" baseline="0" dirty="0"/>
              <a:t>L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請回答下列問題：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第一小題，已知直線 </a:t>
            </a:r>
            <a:r>
              <a:rPr lang="en-US" altLang="zh-TW" baseline="0" dirty="0"/>
              <a:t>L</a:t>
            </a:r>
            <a:r>
              <a:rPr lang="zh-TW" altLang="en-US" baseline="0" dirty="0"/>
              <a:t> 的方程式為 </a:t>
            </a:r>
            <a:r>
              <a:rPr lang="en-US" altLang="zh-TW" baseline="0" dirty="0"/>
              <a:t>5x – 3y = k</a:t>
            </a:r>
            <a:r>
              <a:rPr lang="zh-TW" altLang="en-US" baseline="0" dirty="0"/>
              <a:t>，求 </a:t>
            </a:r>
            <a:r>
              <a:rPr lang="en-US" altLang="zh-TW" baseline="0" dirty="0"/>
              <a:t>k </a:t>
            </a:r>
            <a:r>
              <a:rPr lang="zh-TW" altLang="en-US" baseline="0" dirty="0"/>
              <a:t>的值。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將 </a:t>
            </a:r>
            <a:r>
              <a:rPr lang="en-US" altLang="zh-TW" baseline="0" dirty="0"/>
              <a:t>C</a:t>
            </a:r>
            <a:r>
              <a:rPr lang="zh-TW" altLang="en-US" baseline="0" dirty="0"/>
              <a:t> 點坐標代入求 </a:t>
            </a:r>
            <a:r>
              <a:rPr lang="en-US" altLang="zh-TW" baseline="0" dirty="0"/>
              <a:t>k]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L</a:t>
            </a:r>
            <a:r>
              <a:rPr lang="zh-TW" altLang="en-US" baseline="0" dirty="0"/>
              <a:t> 通過 </a:t>
            </a:r>
            <a:r>
              <a:rPr lang="en-US" altLang="zh-TW" baseline="0" dirty="0"/>
              <a:t>C</a:t>
            </a:r>
            <a:r>
              <a:rPr lang="zh-TW" altLang="en-US" baseline="0" dirty="0"/>
              <a:t> 點，代表 </a:t>
            </a:r>
            <a:r>
              <a:rPr lang="en-US" altLang="zh-TW" baseline="0" dirty="0"/>
              <a:t>C</a:t>
            </a:r>
            <a:r>
              <a:rPr lang="zh-TW" altLang="en-US" baseline="0" dirty="0"/>
              <a:t> 點的坐標就是直線方程式的解，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也就是將 </a:t>
            </a:r>
            <a:r>
              <a:rPr lang="en-US" altLang="zh-TW" baseline="0" dirty="0"/>
              <a:t>x = 6</a:t>
            </a:r>
            <a:r>
              <a:rPr lang="zh-TW" altLang="en-US" baseline="0" dirty="0"/>
              <a:t>，</a:t>
            </a:r>
            <a:r>
              <a:rPr lang="en-US" altLang="zh-TW" baseline="0" dirty="0"/>
              <a:t>y = 0 </a:t>
            </a:r>
            <a:r>
              <a:rPr lang="zh-TW" altLang="en-US" baseline="0" dirty="0"/>
              <a:t>代入會使等式成立，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5 x 6 – 3 x 0 = k</a:t>
            </a:r>
            <a:r>
              <a:rPr lang="zh-TW" altLang="en-US" baseline="0" dirty="0"/>
              <a:t>，這樣就求到了 </a:t>
            </a:r>
            <a:r>
              <a:rPr lang="en-US" altLang="zh-TW" baseline="0" dirty="0"/>
              <a:t>k = 30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第一小題很簡單，只是測驗同學記不記得，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直線上的點，就是方程式的解這個觀念，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因為是解，所以代入到方程式後，等式會成立。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說明相似 </a:t>
            </a:r>
            <a:r>
              <a:rPr lang="en-US" altLang="zh-TW" baseline="0" dirty="0"/>
              <a:t>1. </a:t>
            </a:r>
            <a:r>
              <a:rPr lang="zh-TW" altLang="en-US" baseline="0" dirty="0"/>
              <a:t>一般先思考 </a:t>
            </a:r>
            <a:r>
              <a:rPr lang="en-US" altLang="zh-TW" baseline="0" dirty="0"/>
              <a:t>AA</a:t>
            </a:r>
            <a:r>
              <a:rPr lang="zh-TW" altLang="en-US" baseline="0" dirty="0"/>
              <a:t>  </a:t>
            </a:r>
            <a:r>
              <a:rPr lang="en-US" altLang="zh-TW" baseline="0" dirty="0"/>
              <a:t>2. </a:t>
            </a:r>
            <a:r>
              <a:rPr lang="zh-TW" altLang="en-US" baseline="0" dirty="0"/>
              <a:t>從已知條件只有一個角度對應相等，以及坐標，要想到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相似性質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第二小題，承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，請完整說明三角形 </a:t>
            </a:r>
            <a:r>
              <a:rPr lang="en-US" altLang="zh-TW" baseline="0" dirty="0"/>
              <a:t>AOB</a:t>
            </a:r>
            <a:r>
              <a:rPr lang="zh-TW" altLang="en-US" baseline="0" dirty="0"/>
              <a:t> 與 三角形 </a:t>
            </a:r>
            <a:r>
              <a:rPr lang="en-US" altLang="zh-TW" baseline="0" dirty="0"/>
              <a:t>COD</a:t>
            </a:r>
            <a:r>
              <a:rPr lang="zh-TW" altLang="en-US" baseline="0" dirty="0"/>
              <a:t> 相似的理由。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要說明這兩個三角形相似，一般來說會先思考 有沒有兩組對應角相等，也就是有沒有 </a:t>
            </a:r>
            <a:r>
              <a:rPr lang="en-US" altLang="zh-TW" baseline="0" dirty="0"/>
              <a:t>AA</a:t>
            </a:r>
            <a:r>
              <a:rPr lang="zh-TW" altLang="en-US" baseline="0" dirty="0"/>
              <a:t> 相似性質可以用。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不過觀察圖形及題目給的條件，除了原點這邊的直角，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沒有其他的角度訊息，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題目給了坐標軸上幾個點的坐標，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很容易地可以寫出這些線段的長度，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OA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3</a:t>
            </a:r>
            <a:r>
              <a:rPr lang="zh-TW" altLang="en-US" baseline="0" dirty="0"/>
              <a:t>、</a:t>
            </a:r>
            <a:r>
              <a:rPr lang="en-US" altLang="zh-TW" baseline="0" dirty="0"/>
              <a:t>OB = 5</a:t>
            </a:r>
            <a:r>
              <a:rPr lang="zh-TW" altLang="en-US" baseline="0" dirty="0"/>
              <a:t>、</a:t>
            </a:r>
            <a:r>
              <a:rPr lang="en-US" altLang="zh-TW" baseline="0" dirty="0"/>
              <a:t>OC = 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這時只要知道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的長度，也就是要知道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點坐標，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就可以嘗試利用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相似性質來說明他們相似。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求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點坐標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點在 </a:t>
            </a:r>
            <a:r>
              <a:rPr lang="en-US" altLang="zh-TW" baseline="0" dirty="0"/>
              <a:t>y </a:t>
            </a:r>
            <a:r>
              <a:rPr lang="zh-TW" altLang="en-US" baseline="0" dirty="0"/>
              <a:t>軸上，</a:t>
            </a:r>
            <a:r>
              <a:rPr lang="en-US" altLang="zh-TW" baseline="0" dirty="0"/>
              <a:t>x </a:t>
            </a:r>
            <a:r>
              <a:rPr lang="zh-TW" altLang="en-US" baseline="0" dirty="0"/>
              <a:t>坐標是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，而且他在直線 </a:t>
            </a:r>
            <a:r>
              <a:rPr lang="en-US" altLang="zh-TW" baseline="0" dirty="0"/>
              <a:t>L</a:t>
            </a:r>
            <a:r>
              <a:rPr lang="zh-TW" altLang="en-US" baseline="0" dirty="0"/>
              <a:t> 上，</a:t>
            </a:r>
            <a:br>
              <a:rPr lang="en-US" altLang="zh-TW" baseline="0" dirty="0"/>
            </a:br>
            <a:r>
              <a:rPr lang="zh-TW" altLang="en-US" baseline="0" dirty="0"/>
              <a:t>代入到直線方程式中 </a:t>
            </a:r>
            <a:r>
              <a:rPr lang="en-US" altLang="zh-TW" baseline="0" dirty="0"/>
              <a:t>5 x 0 – 3y = 30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求得 </a:t>
            </a:r>
            <a:r>
              <a:rPr lang="en-US" altLang="zh-TW" baseline="0" dirty="0"/>
              <a:t>y = - 10</a:t>
            </a:r>
            <a:r>
              <a:rPr lang="zh-TW" altLang="en-US" baseline="0" dirty="0"/>
              <a:t>，所以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說明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相似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那麼，很明顯的，</a:t>
            </a:r>
            <a:r>
              <a:rPr lang="en-US" altLang="zh-TW" baseline="0" dirty="0"/>
              <a:t>OA</a:t>
            </a:r>
            <a:r>
              <a:rPr lang="zh-TW" altLang="en-US" baseline="0" dirty="0"/>
              <a:t> </a:t>
            </a:r>
            <a:r>
              <a:rPr lang="en-US" altLang="zh-TW" baseline="0" dirty="0"/>
              <a:t>/ OC = 3 / 6 = 1 / 2 = 5 / 10 = OB / OD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 角 </a:t>
            </a:r>
            <a:r>
              <a:rPr lang="en-US" altLang="zh-TW" baseline="0" dirty="0"/>
              <a:t>AOB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角 </a:t>
            </a:r>
            <a:r>
              <a:rPr lang="en-US" altLang="zh-TW" baseline="0" dirty="0"/>
              <a:t>COD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所以三角形 </a:t>
            </a:r>
            <a:r>
              <a:rPr lang="en-US" altLang="zh-TW" baseline="0" dirty="0"/>
              <a:t>AOB</a:t>
            </a:r>
            <a:r>
              <a:rPr lang="zh-TW" altLang="en-US" baseline="0" dirty="0"/>
              <a:t> 相似於三角形 </a:t>
            </a:r>
            <a:r>
              <a:rPr lang="en-US" altLang="zh-TW" baseline="0" dirty="0"/>
              <a:t>COD</a:t>
            </a:r>
            <a:r>
              <a:rPr lang="zh-TW" altLang="en-US" baseline="0" dirty="0"/>
              <a:t> 因為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相似性質。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第二小題也不難，來整理一下思考過程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1. (</a:t>
            </a:r>
            <a:r>
              <a:rPr lang="zh-TW" altLang="en-US" baseline="0" dirty="0"/>
              <a:t>聯想</a:t>
            </a:r>
            <a:r>
              <a:rPr lang="en-US" altLang="zh-TW" baseline="0" dirty="0"/>
              <a:t>)</a:t>
            </a:r>
            <a:r>
              <a:rPr lang="zh-TW" altLang="en-US" baseline="0" dirty="0"/>
              <a:t> 要說明兩個三角形相似，就要想到相似三角形判別性質，也就是 </a:t>
            </a:r>
            <a:r>
              <a:rPr lang="en-US" altLang="zh-TW" baseline="0" dirty="0"/>
              <a:t>AA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或 </a:t>
            </a:r>
            <a:r>
              <a:rPr lang="en-US" altLang="zh-TW" baseline="0" dirty="0"/>
              <a:t>SSS</a:t>
            </a:r>
            <a:r>
              <a:rPr lang="zh-TW" altLang="en-US" baseline="0" dirty="0"/>
              <a:t> 相似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    </a:t>
            </a:r>
            <a:r>
              <a:rPr lang="zh-TW" altLang="en-US" baseline="0" dirty="0"/>
              <a:t>最常使用的是 </a:t>
            </a:r>
            <a:r>
              <a:rPr lang="en-US" altLang="zh-TW" baseline="0" dirty="0"/>
              <a:t>AA</a:t>
            </a:r>
            <a:r>
              <a:rPr lang="zh-TW" altLang="en-US" baseline="0" dirty="0"/>
              <a:t> 相似，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2. (</a:t>
            </a:r>
            <a:r>
              <a:rPr lang="zh-TW" altLang="en-US" baseline="0" dirty="0"/>
              <a:t>條件分析</a:t>
            </a:r>
            <a:r>
              <a:rPr lang="en-US" altLang="zh-TW" baseline="0" dirty="0"/>
              <a:t>)</a:t>
            </a:r>
            <a:r>
              <a:rPr lang="zh-TW" altLang="en-US" baseline="0" dirty="0"/>
              <a:t> 但是在這一題中，因為角度的條件只有這組直角，而且觀察到有給這些點的坐標，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    就要想到應該是要使用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相似。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3. (</a:t>
            </a:r>
            <a:r>
              <a:rPr lang="zh-TW" altLang="en-US" baseline="0" dirty="0"/>
              <a:t>關鍵</a:t>
            </a:r>
            <a:r>
              <a:rPr lang="en-US" altLang="zh-TW" baseline="0" dirty="0"/>
              <a:t>)</a:t>
            </a:r>
            <a:r>
              <a:rPr lang="zh-TW" altLang="en-US" baseline="0" dirty="0"/>
              <a:t> 所以就會知道要先去求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點坐標，才會知道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的長度。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   接著就能夠利用對應邊成比例</a:t>
            </a:r>
            <a:r>
              <a:rPr lang="en-US" altLang="zh-TW" baseline="0" dirty="0"/>
              <a:t> </a:t>
            </a:r>
            <a:r>
              <a:rPr lang="zh-TW" altLang="en-US" baseline="0" dirty="0"/>
              <a:t>去驗證 這兩個三角形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相似了。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學生練習要請同學練習判斷這個圖形中，哪兩個三角形是相似的。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19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n-lt"/>
              </a:rPr>
              <a:t>坐標平面上的相似三角形</a:t>
            </a:r>
            <a:endParaRPr lang="zh-TW" altLang="en-US" dirty="0">
              <a:latin typeface="+mn-lt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D8544B7-409C-959B-0A1B-5A3E31FF14C1}"/>
              </a:ext>
            </a:extLst>
          </p:cNvPr>
          <p:cNvSpPr txBox="1"/>
          <p:nvPr/>
        </p:nvSpPr>
        <p:spPr>
          <a:xfrm>
            <a:off x="229612" y="846371"/>
            <a:ext cx="11962387" cy="1842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如圖，在坐標平面上，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為原點，另有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(0, 3)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(–5, 0)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(6, 0)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三點，直線</a:t>
            </a:r>
            <a:r>
              <a:rPr lang="zh-TW" altLang="en-US" sz="2000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通過</a:t>
            </a:r>
            <a:r>
              <a:rPr lang="zh-TW" altLang="en-US" sz="2000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zh-TW" altLang="en-US" sz="2000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點且與</a:t>
            </a:r>
            <a:r>
              <a:rPr lang="zh-TW" altLang="en-US" sz="2000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y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軸相交於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點。請回答下列問題：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(1)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已知直線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的方程式為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– 3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，求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k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的值。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(2)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承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(1)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，請完整說明 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AOB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與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COD</a:t>
            </a:r>
            <a:r>
              <a:rPr lang="zh-TW" altLang="en-US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相似的理由。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106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非選第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37DB4415-6EAB-A153-2E59-5EDEEE624782}"/>
              </a:ext>
            </a:extLst>
          </p:cNvPr>
          <p:cNvSpPr txBox="1"/>
          <p:nvPr/>
        </p:nvSpPr>
        <p:spPr>
          <a:xfrm>
            <a:off x="7295504" y="2463700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A745C54D-BAF0-64C8-6EC5-78BD9DD048C5}"/>
              </a:ext>
            </a:extLst>
          </p:cNvPr>
          <p:cNvSpPr txBox="1"/>
          <p:nvPr/>
        </p:nvSpPr>
        <p:spPr>
          <a:xfrm>
            <a:off x="6317550" y="316515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53F9610B-25E1-AAFF-4E9E-9C9A083749E7}"/>
              </a:ext>
            </a:extLst>
          </p:cNvPr>
          <p:cNvSpPr txBox="1"/>
          <p:nvPr/>
        </p:nvSpPr>
        <p:spPr>
          <a:xfrm>
            <a:off x="8206133" y="316515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8DF871A2-A1ED-F2F0-B3DE-BC87D1939177}"/>
              </a:ext>
            </a:extLst>
          </p:cNvPr>
          <p:cNvSpPr txBox="1"/>
          <p:nvPr/>
        </p:nvSpPr>
        <p:spPr>
          <a:xfrm>
            <a:off x="7295504" y="4680209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cxnSp>
        <p:nvCxnSpPr>
          <p:cNvPr id="31" name="直線單箭頭接點 30">
            <a:extLst>
              <a:ext uri="{FF2B5EF4-FFF2-40B4-BE49-F238E27FC236}">
                <a16:creationId xmlns:a16="http://schemas.microsoft.com/office/drawing/2014/main" id="{5FFD01AB-AB05-0FEF-2982-4C03628BDFBA}"/>
              </a:ext>
            </a:extLst>
          </p:cNvPr>
          <p:cNvCxnSpPr/>
          <p:nvPr/>
        </p:nvCxnSpPr>
        <p:spPr>
          <a:xfrm>
            <a:off x="6210805" y="3206729"/>
            <a:ext cx="2739548" cy="0"/>
          </a:xfrm>
          <a:prstGeom prst="straightConnector1">
            <a:avLst/>
          </a:prstGeom>
          <a:ln w="1524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C44E4B0C-CA6C-2A7D-12E7-D50F7EA7FCA4}"/>
              </a:ext>
            </a:extLst>
          </p:cNvPr>
          <p:cNvCxnSpPr/>
          <p:nvPr/>
        </p:nvCxnSpPr>
        <p:spPr>
          <a:xfrm flipV="1">
            <a:off x="7315200" y="1859280"/>
            <a:ext cx="0" cy="3229811"/>
          </a:xfrm>
          <a:prstGeom prst="straightConnector1">
            <a:avLst/>
          </a:prstGeom>
          <a:ln w="1524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D3EF7EA4-E04A-3B63-F468-4AB28AE1926F}"/>
              </a:ext>
            </a:extLst>
          </p:cNvPr>
          <p:cNvCxnSpPr/>
          <p:nvPr/>
        </p:nvCxnSpPr>
        <p:spPr>
          <a:xfrm flipV="1">
            <a:off x="7167880" y="2402840"/>
            <a:ext cx="1651000" cy="270280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>
            <a:extLst>
              <a:ext uri="{FF2B5EF4-FFF2-40B4-BE49-F238E27FC236}">
                <a16:creationId xmlns:a16="http://schemas.microsoft.com/office/drawing/2014/main" id="{9EF700C7-0F08-D2D3-B7E6-50AB7873A35E}"/>
              </a:ext>
            </a:extLst>
          </p:cNvPr>
          <p:cNvCxnSpPr/>
          <p:nvPr/>
        </p:nvCxnSpPr>
        <p:spPr>
          <a:xfrm flipH="1">
            <a:off x="6502983" y="2689183"/>
            <a:ext cx="810013" cy="517546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B90D0E2A-386A-3804-F7E7-528741B4FA40}"/>
              </a:ext>
            </a:extLst>
          </p:cNvPr>
          <p:cNvSpPr txBox="1"/>
          <p:nvPr/>
        </p:nvSpPr>
        <p:spPr>
          <a:xfrm>
            <a:off x="7006623" y="3179217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4114898C-8D7B-0A67-8DDD-A859EA2CEF98}"/>
              </a:ext>
            </a:extLst>
          </p:cNvPr>
          <p:cNvSpPr txBox="1"/>
          <p:nvPr/>
        </p:nvSpPr>
        <p:spPr>
          <a:xfrm>
            <a:off x="8735418" y="2081253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L</a:t>
            </a:r>
            <a:endParaRPr lang="zh-TW" altLang="en-US" b="1" i="1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DE757E41-8C5E-194C-200B-DCE7692C3858}"/>
              </a:ext>
            </a:extLst>
          </p:cNvPr>
          <p:cNvSpPr txBox="1"/>
          <p:nvPr/>
        </p:nvSpPr>
        <p:spPr>
          <a:xfrm>
            <a:off x="8940505" y="2986896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x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57290F0B-E053-4BC9-FEEE-DE77665EE8B0}"/>
              </a:ext>
            </a:extLst>
          </p:cNvPr>
          <p:cNvSpPr txBox="1"/>
          <p:nvPr/>
        </p:nvSpPr>
        <p:spPr>
          <a:xfrm>
            <a:off x="7209090" y="150457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y</a:t>
            </a:r>
            <a:endParaRPr lang="zh-TW" altLang="en-US" b="1" i="1" dirty="0"/>
          </a:p>
        </p:txBody>
      </p:sp>
      <p:grpSp>
        <p:nvGrpSpPr>
          <p:cNvPr id="53" name="群組 52">
            <a:extLst>
              <a:ext uri="{FF2B5EF4-FFF2-40B4-BE49-F238E27FC236}">
                <a16:creationId xmlns:a16="http://schemas.microsoft.com/office/drawing/2014/main" id="{88D3D565-C582-9084-0661-0CDBCF2578F6}"/>
              </a:ext>
            </a:extLst>
          </p:cNvPr>
          <p:cNvGrpSpPr/>
          <p:nvPr/>
        </p:nvGrpSpPr>
        <p:grpSpPr>
          <a:xfrm>
            <a:off x="223691" y="5440368"/>
            <a:ext cx="11968308" cy="1307016"/>
            <a:chOff x="223691" y="5440368"/>
            <a:chExt cx="11968308" cy="1307016"/>
          </a:xfrm>
        </p:grpSpPr>
        <p:sp>
          <p:nvSpPr>
            <p:cNvPr id="5" name="文字方塊 4">
              <a:extLst>
                <a:ext uri="{FF2B5EF4-FFF2-40B4-BE49-F238E27FC236}">
                  <a16:creationId xmlns:a16="http://schemas.microsoft.com/office/drawing/2014/main" id="{C8F1E2F6-413C-FBE8-5EDF-33791769F594}"/>
                </a:ext>
              </a:extLst>
            </p:cNvPr>
            <p:cNvSpPr txBox="1"/>
            <p:nvPr/>
          </p:nvSpPr>
          <p:spPr>
            <a:xfrm>
              <a:off x="9655276" y="6408830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D9EAE14D-66B0-A462-762E-9E7804D128BE}"/>
                </a:ext>
              </a:extLst>
            </p:cNvPr>
            <p:cNvSpPr txBox="1"/>
            <p:nvPr/>
          </p:nvSpPr>
          <p:spPr>
            <a:xfrm>
              <a:off x="223691" y="5958207"/>
              <a:ext cx="7688033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AOD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90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OA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OB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CD</a:t>
              </a:r>
              <a:r>
                <a:rPr lang="zh-TW" altLang="en-US" dirty="0">
                  <a:ea typeface="微軟正黑體" panose="020B0604030504040204" pitchFamily="34" charset="-120"/>
                </a:rPr>
                <a:t>，則下列何者正確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AOB</a:t>
              </a:r>
              <a:r>
                <a:rPr lang="en-US" altLang="zh-TW" b="1" dirty="0">
                  <a:ea typeface="微軟正黑體" panose="020B0604030504040204" pitchFamily="34" charset="-120"/>
                </a:rPr>
                <a:t> ~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COA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(B)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OCA </a:t>
              </a:r>
              <a:r>
                <a:rPr lang="en-US" altLang="zh-TW" b="1" dirty="0">
                  <a:ea typeface="微軟正黑體" panose="020B0604030504040204" pitchFamily="34" charset="-120"/>
                </a:rPr>
                <a:t>~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ODA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(C)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BCA</a:t>
              </a:r>
              <a:r>
                <a:rPr lang="en-US" altLang="zh-TW" b="1" dirty="0">
                  <a:ea typeface="微軟正黑體" panose="020B0604030504040204" pitchFamily="34" charset="-120"/>
                </a:rPr>
                <a:t> ~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BAD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(D) </a:t>
              </a:r>
              <a:r>
                <a:rPr lang="zh-TW" altLang="en-US" dirty="0">
                  <a:ea typeface="微軟正黑體" panose="020B0604030504040204" pitchFamily="34" charset="-120"/>
                </a:rPr>
                <a:t>以上皆非</a:t>
              </a:r>
              <a:endParaRPr lang="en-US" altLang="zh-TW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9" name="直線接點 8">
              <a:extLst>
                <a:ext uri="{FF2B5EF4-FFF2-40B4-BE49-F238E27FC236}">
                  <a16:creationId xmlns:a16="http://schemas.microsoft.com/office/drawing/2014/main" id="{2467CF2A-C7D5-71D6-6262-F6AD81FA23D0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932154"/>
              <a:ext cx="7452593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BF9F8B0A-EBCF-21D4-EEEF-334B1C3CB291}"/>
                </a:ext>
              </a:extLst>
            </p:cNvPr>
            <p:cNvSpPr txBox="1"/>
            <p:nvPr/>
          </p:nvSpPr>
          <p:spPr>
            <a:xfrm>
              <a:off x="649361" y="5541308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5BD3CA3A-ADB4-7C68-FF6D-E7D609D66C41}"/>
                </a:ext>
              </a:extLst>
            </p:cNvPr>
            <p:cNvSpPr/>
            <p:nvPr/>
          </p:nvSpPr>
          <p:spPr>
            <a:xfrm>
              <a:off x="337228" y="5578599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49BE7925-A676-65AD-6A54-C37AA0CE9586}"/>
                </a:ext>
              </a:extLst>
            </p:cNvPr>
            <p:cNvCxnSpPr/>
            <p:nvPr/>
          </p:nvCxnSpPr>
          <p:spPr>
            <a:xfrm>
              <a:off x="2449072" y="6032429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id="{CD0AB9C9-CAED-BBA1-EC10-187F5E1D9FF8}"/>
                </a:ext>
              </a:extLst>
            </p:cNvPr>
            <p:cNvSpPr txBox="1"/>
            <p:nvPr/>
          </p:nvSpPr>
          <p:spPr>
            <a:xfrm>
              <a:off x="8009530" y="5440368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FEDF5FBE-2219-8C1F-898D-9FC1AF52E380}"/>
                </a:ext>
              </a:extLst>
            </p:cNvPr>
            <p:cNvSpPr txBox="1"/>
            <p:nvPr/>
          </p:nvSpPr>
          <p:spPr>
            <a:xfrm>
              <a:off x="8749730" y="6334715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0C2008E7-EC38-2009-B56B-06A41E46F857}"/>
                </a:ext>
              </a:extLst>
            </p:cNvPr>
            <p:cNvSpPr txBox="1"/>
            <p:nvPr/>
          </p:nvSpPr>
          <p:spPr>
            <a:xfrm>
              <a:off x="9464501" y="6318136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id="{FFAF8BE4-D785-864D-4D39-AF81654F2BD7}"/>
                </a:ext>
              </a:extLst>
            </p:cNvPr>
            <p:cNvSpPr txBox="1"/>
            <p:nvPr/>
          </p:nvSpPr>
          <p:spPr>
            <a:xfrm>
              <a:off x="10356041" y="6296140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C045546F-BD23-FF89-B097-8869D7E5C4B8}"/>
                </a:ext>
              </a:extLst>
            </p:cNvPr>
            <p:cNvSpPr txBox="1"/>
            <p:nvPr/>
          </p:nvSpPr>
          <p:spPr>
            <a:xfrm>
              <a:off x="7975887" y="6318136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O</a:t>
              </a:r>
              <a:endParaRPr lang="zh-TW" altLang="en-US" sz="1600" b="1" i="1" dirty="0"/>
            </a:p>
          </p:txBody>
        </p:sp>
        <p:cxnSp>
          <p:nvCxnSpPr>
            <p:cNvPr id="42" name="直線接點 41">
              <a:extLst>
                <a:ext uri="{FF2B5EF4-FFF2-40B4-BE49-F238E27FC236}">
                  <a16:creationId xmlns:a16="http://schemas.microsoft.com/office/drawing/2014/main" id="{E602B7A6-F951-7A7C-1D83-7BD5CD1E9B2B}"/>
                </a:ext>
              </a:extLst>
            </p:cNvPr>
            <p:cNvCxnSpPr/>
            <p:nvPr/>
          </p:nvCxnSpPr>
          <p:spPr>
            <a:xfrm>
              <a:off x="3007872" y="6032429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>
              <a:extLst>
                <a:ext uri="{FF2B5EF4-FFF2-40B4-BE49-F238E27FC236}">
                  <a16:creationId xmlns:a16="http://schemas.microsoft.com/office/drawing/2014/main" id="{3C00A6E7-D86F-3159-B940-C3C6C0B0A9C5}"/>
                </a:ext>
              </a:extLst>
            </p:cNvPr>
            <p:cNvCxnSpPr/>
            <p:nvPr/>
          </p:nvCxnSpPr>
          <p:spPr>
            <a:xfrm>
              <a:off x="3576832" y="6032429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>
              <a:extLst>
                <a:ext uri="{FF2B5EF4-FFF2-40B4-BE49-F238E27FC236}">
                  <a16:creationId xmlns:a16="http://schemas.microsoft.com/office/drawing/2014/main" id="{A2CE1E72-4831-F3B1-7A7A-5150C5FFC5B6}"/>
                </a:ext>
              </a:extLst>
            </p:cNvPr>
            <p:cNvCxnSpPr/>
            <p:nvPr/>
          </p:nvCxnSpPr>
          <p:spPr>
            <a:xfrm>
              <a:off x="4120392" y="6032429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直角三角形 46">
              <a:extLst>
                <a:ext uri="{FF2B5EF4-FFF2-40B4-BE49-F238E27FC236}">
                  <a16:creationId xmlns:a16="http://schemas.microsoft.com/office/drawing/2014/main" id="{2135B4BE-E470-217E-9F46-1E12FDA4F28C}"/>
                </a:ext>
              </a:extLst>
            </p:cNvPr>
            <p:cNvSpPr/>
            <p:nvPr/>
          </p:nvSpPr>
          <p:spPr>
            <a:xfrm>
              <a:off x="8264525" y="5713663"/>
              <a:ext cx="2111375" cy="669732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id="{30808C9A-295B-9890-B6E9-7F483039FE78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8264525" y="5713663"/>
              <a:ext cx="675980" cy="669732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>
              <a:extLst>
                <a:ext uri="{FF2B5EF4-FFF2-40B4-BE49-F238E27FC236}">
                  <a16:creationId xmlns:a16="http://schemas.microsoft.com/office/drawing/2014/main" id="{913F31CF-03A9-E0CF-2F51-9CA8DD65C75C}"/>
                </a:ext>
              </a:extLst>
            </p:cNvPr>
            <p:cNvCxnSpPr>
              <a:stCxn id="47" idx="0"/>
            </p:cNvCxnSpPr>
            <p:nvPr/>
          </p:nvCxnSpPr>
          <p:spPr>
            <a:xfrm>
              <a:off x="8264525" y="5713663"/>
              <a:ext cx="1390751" cy="669732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5416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23451</TotalTime>
  <Words>828</Words>
  <Application>Microsoft Office PowerPoint</Application>
  <PresentationFormat>寬螢幕</PresentationFormat>
  <Paragraphs>67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坐標平面上的相似三角形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1098</cp:revision>
  <dcterms:created xsi:type="dcterms:W3CDTF">2015-07-26T15:18:38Z</dcterms:created>
  <dcterms:modified xsi:type="dcterms:W3CDTF">2024-09-12T16:50:03Z</dcterms:modified>
</cp:coreProperties>
</file>