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3399FF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80E88F-E16D-4FA2-A073-8D2838EBD82C}" v="6" dt="2023-12-19T00:55:0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1102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FC80E88F-E16D-4FA2-A073-8D2838EBD82C}"/>
    <pc:docChg chg="custSel addSld delSld modSld">
      <pc:chgData name="代數白痴 顧" userId="316db6a4f7ef8138" providerId="LiveId" clId="{FC80E88F-E16D-4FA2-A073-8D2838EBD82C}" dt="2023-12-19T01:02:02.960" v="1051" actId="2696"/>
      <pc:docMkLst>
        <pc:docMk/>
      </pc:docMkLst>
      <pc:sldChg chg="addSp delSp modSp mod">
        <pc:chgData name="代數白痴 顧" userId="316db6a4f7ef8138" providerId="LiveId" clId="{FC80E88F-E16D-4FA2-A073-8D2838EBD82C}" dt="2023-12-19T00:58:38.750" v="1050" actId="11529"/>
        <pc:sldMkLst>
          <pc:docMk/>
          <pc:sldMk cId="2654160764" sldId="397"/>
        </pc:sldMkLst>
        <pc:spChg chg="add mod">
          <ac:chgData name="代數白痴 顧" userId="316db6a4f7ef8138" providerId="LiveId" clId="{FC80E88F-E16D-4FA2-A073-8D2838EBD82C}" dt="2023-12-19T00:54:52.076" v="985" actId="1076"/>
          <ac:spMkLst>
            <pc:docMk/>
            <pc:sldMk cId="2654160764" sldId="397"/>
            <ac:spMk id="5" creationId="{FF9CBCD9-F620-7347-2B84-DD5433CA4E4E}"/>
          </ac:spMkLst>
        </pc:spChg>
        <pc:spChg chg="mod">
          <ac:chgData name="代數白痴 顧" userId="316db6a4f7ef8138" providerId="LiveId" clId="{FC80E88F-E16D-4FA2-A073-8D2838EBD82C}" dt="2023-12-19T00:56:24.959" v="1034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FC80E88F-E16D-4FA2-A073-8D2838EBD82C}" dt="2023-12-19T00:55:09.375" v="992" actId="1038"/>
          <ac:spMkLst>
            <pc:docMk/>
            <pc:sldMk cId="2654160764" sldId="397"/>
            <ac:spMk id="7" creationId="{AF79FF02-6EBC-6786-A6A4-62B8B54032F7}"/>
          </ac:spMkLst>
        </pc:spChg>
        <pc:spChg chg="add mod">
          <ac:chgData name="代數白痴 顧" userId="316db6a4f7ef8138" providerId="LiveId" clId="{FC80E88F-E16D-4FA2-A073-8D2838EBD82C}" dt="2023-12-19T00:55:47.485" v="1021" actId="1035"/>
          <ac:spMkLst>
            <pc:docMk/>
            <pc:sldMk cId="2654160764" sldId="397"/>
            <ac:spMk id="15" creationId="{71C18E39-3F9F-D9EF-2459-FC451239F6E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8" creationId="{EFBDAD59-1080-A179-E7C3-E3AE2BA57AD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9" creationId="{1FEF0932-F68A-BF06-D94A-7CF8DD890662}"/>
          </ac:spMkLst>
        </pc:spChg>
        <pc:spChg chg="add mod">
          <ac:chgData name="代數白痴 顧" userId="316db6a4f7ef8138" providerId="LiveId" clId="{FC80E88F-E16D-4FA2-A073-8D2838EBD82C}" dt="2023-12-19T00:55:47.485" v="1021" actId="1035"/>
          <ac:spMkLst>
            <pc:docMk/>
            <pc:sldMk cId="2654160764" sldId="397"/>
            <ac:spMk id="20" creationId="{619BA37B-B192-1D84-DEC8-6944FBDCC6BA}"/>
          </ac:spMkLst>
        </pc:spChg>
        <pc:spChg chg="add del mod">
          <ac:chgData name="代數白痴 顧" userId="316db6a4f7ef8138" providerId="LiveId" clId="{FC80E88F-E16D-4FA2-A073-8D2838EBD82C}" dt="2023-12-19T00:55:06.666" v="989" actId="478"/>
          <ac:spMkLst>
            <pc:docMk/>
            <pc:sldMk cId="2654160764" sldId="397"/>
            <ac:spMk id="22" creationId="{F96C23D2-C13C-19A6-149C-E923801814F8}"/>
          </ac:spMkLst>
        </pc:spChg>
        <pc:spChg chg="mod">
          <ac:chgData name="代數白痴 顧" userId="316db6a4f7ef8138" providerId="LiveId" clId="{FC80E88F-E16D-4FA2-A073-8D2838EBD82C}" dt="2023-12-19T00:43:30.397" v="64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FC80E88F-E16D-4FA2-A073-8D2838EBD82C}" dt="2023-12-19T00:57:25.444" v="1046" actId="14100"/>
          <ac:spMkLst>
            <pc:docMk/>
            <pc:sldMk cId="2654160764" sldId="397"/>
            <ac:spMk id="30" creationId="{483B981A-E4B5-EC1C-C82D-C16968B9682E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1" creationId="{E720DD1F-5403-8386-0F7D-4182D62A4EA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2" creationId="{146912D4-ED0F-C934-0A5C-C187D9566F42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3" creationId="{21FB8145-9074-5689-EAE9-40493FAD3E13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4" creationId="{10E80E4C-DDD5-436A-7B66-2E355D9A5222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9" creationId="{D71F3296-7D78-DA22-E95F-B68B32501F63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40" creationId="{6134866F-D79D-DA8F-E900-92B8487485E8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41" creationId="{381C86ED-8C05-840D-CDFE-84F697990CF8}"/>
          </ac:spMkLst>
        </pc:spChg>
        <pc:grpChg chg="del">
          <ac:chgData name="代數白痴 顧" userId="316db6a4f7ef8138" providerId="LiveId" clId="{FC80E88F-E16D-4FA2-A073-8D2838EBD82C}" dt="2023-12-19T00:43:03.580" v="1" actId="478"/>
          <ac:grpSpMkLst>
            <pc:docMk/>
            <pc:sldMk cId="2654160764" sldId="397"/>
            <ac:grpSpMk id="36" creationId="{768F9031-DD2F-B27A-2E5F-6EFB2DECB6D7}"/>
          </ac:grpSpMkLst>
        </pc:grp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mod">
          <ac:chgData name="代數白痴 顧" userId="316db6a4f7ef8138" providerId="LiveId" clId="{FC80E88F-E16D-4FA2-A073-8D2838EBD82C}" dt="2023-12-19T00:54:45.748" v="984" actId="14100"/>
          <ac:picMkLst>
            <pc:docMk/>
            <pc:sldMk cId="2654160764" sldId="397"/>
            <ac:picMk id="4" creationId="{84E276EE-CD48-E9DF-98F3-B68B63493959}"/>
          </ac:picMkLst>
        </pc:picChg>
        <pc:picChg chg="add mod">
          <ac:chgData name="代數白痴 顧" userId="316db6a4f7ef8138" providerId="LiveId" clId="{FC80E88F-E16D-4FA2-A073-8D2838EBD82C}" dt="2023-12-19T00:55:47.485" v="1021" actId="1035"/>
          <ac:picMkLst>
            <pc:docMk/>
            <pc:sldMk cId="2654160764" sldId="397"/>
            <ac:picMk id="14" creationId="{2EF5FA9A-853B-B9D3-7DDA-4BAA22EFF32E}"/>
          </ac:picMkLst>
        </pc:pic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11" creationId="{141C7814-240C-283D-FE79-7B8236F8DFCD}"/>
          </ac:cxnSpMkLst>
        </pc:cxnChg>
        <pc:cxnChg chg="add del mod">
          <ac:chgData name="代數白痴 顧" userId="316db6a4f7ef8138" providerId="LiveId" clId="{FC80E88F-E16D-4FA2-A073-8D2838EBD82C}" dt="2023-12-19T00:55:52.518" v="1022" actId="478"/>
          <ac:cxnSpMkLst>
            <pc:docMk/>
            <pc:sldMk cId="2654160764" sldId="397"/>
            <ac:cxnSpMk id="26" creationId="{683FA50F-761B-AED8-E8B7-058A59387E03}"/>
          </ac:cxnSpMkLst>
        </pc:cxnChg>
        <pc:cxnChg chg="add">
          <ac:chgData name="代數白痴 顧" userId="316db6a4f7ef8138" providerId="LiveId" clId="{FC80E88F-E16D-4FA2-A073-8D2838EBD82C}" dt="2023-12-19T00:57:47.830" v="1047" actId="11529"/>
          <ac:cxnSpMkLst>
            <pc:docMk/>
            <pc:sldMk cId="2654160764" sldId="397"/>
            <ac:cxnSpMk id="38" creationId="{A206B8AA-71F3-9B4B-7A34-8B208D047B73}"/>
          </ac:cxnSpMkLst>
        </pc:cxnChg>
        <pc:cxnChg chg="add mod">
          <ac:chgData name="代數白痴 顧" userId="316db6a4f7ef8138" providerId="LiveId" clId="{FC80E88F-E16D-4FA2-A073-8D2838EBD82C}" dt="2023-12-19T00:58:05.094" v="1049" actId="14100"/>
          <ac:cxnSpMkLst>
            <pc:docMk/>
            <pc:sldMk cId="2654160764" sldId="397"/>
            <ac:cxnSpMk id="43" creationId="{5B19F562-966C-0C30-04C3-0A33F7E0257E}"/>
          </ac:cxnSpMkLst>
        </pc:cxnChg>
        <pc:cxnChg chg="add">
          <ac:chgData name="代數白痴 顧" userId="316db6a4f7ef8138" providerId="LiveId" clId="{FC80E88F-E16D-4FA2-A073-8D2838EBD82C}" dt="2023-12-19T00:58:38.750" v="1050" actId="11529"/>
          <ac:cxnSpMkLst>
            <pc:docMk/>
            <pc:sldMk cId="2654160764" sldId="397"/>
            <ac:cxnSpMk id="46" creationId="{CD2A5E4D-AC56-D3BC-88C4-01E50A9ECB8C}"/>
          </ac:cxnSpMkLst>
        </pc:cxnChg>
      </pc:sldChg>
      <pc:sldChg chg="add del">
        <pc:chgData name="代數白痴 顧" userId="316db6a4f7ef8138" providerId="LiveId" clId="{FC80E88F-E16D-4FA2-A073-8D2838EBD82C}" dt="2023-12-19T01:02:02.960" v="1051" actId="2696"/>
        <pc:sldMkLst>
          <pc:docMk/>
          <pc:sldMk cId="1753744656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73DA6BEB-5A74-4718-8F5B-CAFC7A01C679}"/>
    <pc:docChg chg="undo custSel modSld">
      <pc:chgData name="代數白痴 顧" userId="316db6a4f7ef8138" providerId="LiveId" clId="{73DA6BEB-5A74-4718-8F5B-CAFC7A01C679}" dt="2023-12-19T01:13:50.931" v="1094" actId="14100"/>
      <pc:docMkLst>
        <pc:docMk/>
      </pc:docMkLst>
      <pc:sldChg chg="addSp delSp modSp mod">
        <pc:chgData name="代數白痴 顧" userId="316db6a4f7ef8138" providerId="LiveId" clId="{73DA6BEB-5A74-4718-8F5B-CAFC7A01C679}" dt="2023-12-19T01:13:50.931" v="1094" actId="14100"/>
        <pc:sldMkLst>
          <pc:docMk/>
          <pc:sldMk cId="2654160764" sldId="397"/>
        </pc:sldMkLst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5" creationId="{FF9CBCD9-F620-7347-2B84-DD5433CA4E4E}"/>
          </ac:spMkLst>
        </pc:spChg>
        <pc:spChg chg="mod">
          <ac:chgData name="代數白痴 顧" userId="316db6a4f7ef8138" providerId="LiveId" clId="{73DA6BEB-5A74-4718-8F5B-CAFC7A01C679}" dt="2023-12-19T01:13:22.753" v="1089" actId="113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7" creationId="{AF79FF02-6EBC-6786-A6A4-62B8B54032F7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15" creationId="{71C18E39-3F9F-D9EF-2459-FC451239F6EC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20" creationId="{619BA37B-B192-1D84-DEC8-6944FBDCC6BA}"/>
          </ac:spMkLst>
        </pc:spChg>
        <pc:spChg chg="mod">
          <ac:chgData name="代數白痴 顧" userId="316db6a4f7ef8138" providerId="LiveId" clId="{73DA6BEB-5A74-4718-8F5B-CAFC7A01C679}" dt="2023-12-19T01:07:52.715" v="60" actId="20577"/>
          <ac:spMkLst>
            <pc:docMk/>
            <pc:sldMk cId="2654160764" sldId="397"/>
            <ac:spMk id="23" creationId="{00000000-0000-0000-0000-000000000000}"/>
          </ac:spMkLst>
        </pc:spChg>
        <pc:spChg chg="del">
          <ac:chgData name="代數白痴 顧" userId="316db6a4f7ef8138" providerId="LiveId" clId="{73DA6BEB-5A74-4718-8F5B-CAFC7A01C679}" dt="2023-12-19T01:07:01.206" v="1" actId="478"/>
          <ac:spMkLst>
            <pc:docMk/>
            <pc:sldMk cId="2654160764" sldId="397"/>
            <ac:spMk id="30" creationId="{483B981A-E4B5-EC1C-C82D-C16968B9682E}"/>
          </ac:spMkLst>
        </pc:spChg>
        <pc:picChg chg="del">
          <ac:chgData name="代數白痴 顧" userId="316db6a4f7ef8138" providerId="LiveId" clId="{73DA6BEB-5A74-4718-8F5B-CAFC7A01C679}" dt="2023-12-19T01:07:00.341" v="0" actId="478"/>
          <ac:picMkLst>
            <pc:docMk/>
            <pc:sldMk cId="2654160764" sldId="397"/>
            <ac:picMk id="4" creationId="{84E276EE-CD48-E9DF-98F3-B68B63493959}"/>
          </ac:picMkLst>
        </pc:picChg>
        <pc:picChg chg="add mod">
          <ac:chgData name="代數白痴 顧" userId="316db6a4f7ef8138" providerId="LiveId" clId="{73DA6BEB-5A74-4718-8F5B-CAFC7A01C679}" dt="2023-12-19T01:13:50.931" v="1094" actId="14100"/>
          <ac:picMkLst>
            <pc:docMk/>
            <pc:sldMk cId="2654160764" sldId="397"/>
            <ac:picMk id="8" creationId="{ACBECAFC-3F18-A8C4-B9FF-D3E281D29F6B}"/>
          </ac:picMkLst>
        </pc:picChg>
        <pc:picChg chg="del">
          <ac:chgData name="代數白痴 顧" userId="316db6a4f7ef8138" providerId="LiveId" clId="{73DA6BEB-5A74-4718-8F5B-CAFC7A01C679}" dt="2023-12-19T01:07:30.894" v="3" actId="478"/>
          <ac:picMkLst>
            <pc:docMk/>
            <pc:sldMk cId="2654160764" sldId="397"/>
            <ac:picMk id="14" creationId="{2EF5FA9A-853B-B9D3-7DDA-4BAA22EFF32E}"/>
          </ac:picMkLst>
        </pc:picChg>
        <pc:cxnChg chg="del mod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38" creationId="{A206B8AA-71F3-9B4B-7A34-8B208D047B73}"/>
          </ac:cxnSpMkLst>
        </pc:cxnChg>
        <pc:cxnChg chg="del mod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43" creationId="{5B19F562-966C-0C30-04C3-0A33F7E0257E}"/>
          </ac:cxnSpMkLst>
        </pc:cxnChg>
        <pc:cxnChg chg="del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46" creationId="{CD2A5E4D-AC56-D3BC-88C4-01E50A9ECB8C}"/>
          </ac:cxnSpMkLst>
        </pc:cxn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2-19T05:22:48.7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5122 3657 817 0,'0'0'0'0,"0"0"164"0,0 0-95 16,0 0 21-16,0 0 0 0,0 0 14 16,0 0-20-16,50-33-34 0,-38 29 7 15,1 1 4-15,-3 1-21 0,0 1 13 16,1 1-2-16,1 0-29 0,-2 0 2 16,5 2 10-16,-1 0-26 0,-1 3 8 15,5-2 11-15,3 1-20 16,-4-3 8-16,1-1 16 0,-1 1-27 15,3 0 11-15,-1 1 12 0,0 2-24 16,-1-2 9-16,-3 0 12 0,7 1-24 16,-1-1 0-16,2-1 23 0,-2-1-31 15,1 0 9-15,-1-7 14 16,4-3-24-16,-2 1 9 0,-1 0 0 16,-3 1 7-16,-3 2-6 0,-3 3 17 15,-1 2-28-15,-1 1 15 0,3 3 0 16,-2 5-5-16,7-1 0 15,0 0 0-15,1-1 0 0,3-1 0 16,-2-4 0-16,1-1 0 0,-1 0 0 16,-2 0 0-16,-3-2 0 0,-1-2 0 15,3 2 0-15,-5-2 0 0,3 4 0 16,5-1 0-16,-5-2 0 0,1 2 0 16,0-2 0-16,1 0 0 15,1-1 0-15,-3 2 0 0,-5-2 0 16,5 1 0-16,-8 2 0 0,7-2 0 15,-5 1 0-15,7 2 0 0,1-1 0 16,3 1 0-16,-4 0 0 0,3 0 0 16,1-1 0-16,2-1 0 0,-3-1 0 15,-1-3 0-15,2-4 0 16,-9 2 0-16,0-2 0 0,3 3 0 16,-7 2 0-16,-2 4 0 0,5 0-42 15,-5 8-3-15,8 9-3 0,1 6 14 16,10 4-9-16,6 1 18 15,6-4 30-15,8-5-10 0,5-14-399 16,2-8-399-16</inkml:trace>
  <inkml:trace contextRef="#ctx0" brushRef="#br0" timeOffset="6587.54">6586 16884 454 0,'0'0'0'16,"0"0"135"-16,0 0-85 0,0 0-18 15,0 0-15-15,0 0-13 0,0 0 11 16,0 0 8-16,4 0-15 0,-4 0 10 16,0 0 16-16,0 0-17 15,0-1 8-15,0 1 20 0,0 0-21 16,0 0-3-16,0 0 4 0,0 0-15 16,0 0 11-16,0 0 13 0,0 0-15 15,0 0 14-15,0 0 13 0,0 0-22 16,0 0-1-16,0 0 4 0,-4 0-21 15,4 0 5-15,0 0 10 16,-6 0-19-16,4 0 5 0,-3 0 9 16,1 0-16-16,2-3 0 0,-6 2 42 15,4 1-31-15,0 0 4 0,0 0 8 16,-3-1-19-16,1 0 8 0,4 1 11 16,-6 0-23-16,0 0 0 0,3-1 23 15,1 1-21-15,0 0 10 16,-6-2 12-16,6 2-23 0,2 0 7 15,-5-2 16-15,3 1-20 0,-4-1 7 16,4 1 10-16,-2-1-20 0,2 1 8 16,-3 1 10-16,3 0-22 15,2 0 6-15,-2 0 17 0,0 0-25 16,0 0 7-16,-2 0 14 0,1 0-20 16,1 0 8-16,0 0 24 0,-2 0-26 15,4 0 13-15,0 0 13 0,0 0-27 16,0 0 7-16,2 0 12 0,0 0-23 15,-4 0 5-15,4 0 13 16,-3 0-24-16,1 0 7 0,2 0 4 16,0 0 1-16,-4 0-5 0,4 0 4 15,0-3-1-15,0 3-3 0,0 0 4 16,0 0-1-16,0 0-2 0,0 0 2 16,0 0 1-16,-2 0-4 0,2 0 4 15,-2 0-1-15,2 0-3 16,0 0 4-16,0 0-1 0,0 0-5 15,0 0 8-15,0 0-7 0,0 0-1 16,0 0 8-16,0 0-8 0,0 4-3 16,0-1 14-16,0 5-12 0,0 2 3 15,0 1 4-15,0 3 0 16,0-1-5-16,0-1 6 0,0 3-2 16,0-1-4-16,0 1 6 0,0 0-6 15,0 2 0-15,0 1 15 0,0 0-22 16,0-5 8-16,0 1 4 0,-2-2-4 15,2-3-1-15,0 0 6 16,0-3-2-16,0-3-4 0,0-2 6 16,0-1-2-16,0 3-4 0,0-3 6 15,0 0-1-15,0-4-9 0,0 2 11 16,0 0-8-16,0 2-32 0,0-1 25 16,0 1-30-16,0 0-12 0,0-1-22 15,0 0-92-15,0-8-102 16</inkml:trace>
  <inkml:trace contextRef="#ctx0" brushRef="#br0" timeOffset="8081.81">3642 17044 76 0,'0'0'0'0,"0"0"7"0,0 0-7 15,0 0 0-15,0 0 17 0,0 0 18 16,0 0 38-16,0 0-18 0,0 0-8 16,33-26 20-16,-31 23-17 15,-2 1-1-15,0 2 24 0,0 0-1 16,0-1-13-16,0 1 3 0,0-3-28 16,0 2-18-16,0-4-8 0,0 1-6 15,2 1-4-15,-2 2 4 0,3 0 2 16,-1 1-4-16,-2 0 39 15,0 0-1-15,0 0 6 0,0 0 33 16,0 0-13-16,0 0-13 0,0 0 23 16,0 0-12-16,-2 0-8 0,2 0 12 15,-3 0-27-15,1 0-14 0,0 0 5 16,-4 0-14-16,4-1-7 0,-4-1 9 16,4 1-12-16,0-2-3 0,-2 3 12 15,-3-1-8-15,3 1 1 16,-2 0 6-16,2 0-10 0,-4 0-1 15,-1 0 10-15,1 0-7 0,-2 0-4 16,2 0 11-16,-3 0-4 0,3 1-5 16,0 0 7-16,-3-1-9 15,3 0-3-15,-2 2 2 0,-1-2 8 16,1 0-9-16,6 1 0 0,-6-1 3 16,8 0-7-16,-5 0 8 0,1 2-2 15,4-2-6-15,0 0 8 0,-2 1-2 16,4 0-6-16,0-1 8 15,0 0-1-15,0 0-8 0,0 0 10 16,0 0-6-16,0 0-5 0,0 0 11 16,0 0-7-16,0 0-4 0,0 0 9 15,0 0-6-15,0 0-9 0,0 0 12 16,-2 0 0-16,2 0-10 0,0 0 11 16,0 0-2-16,0 0-5 0,0 0 11 15,0 0-6-15,0 0-4 16,0 0 10-16,-2 0-7 0,2 2-3 15,0-1 9-15,0 0-5 0,0 1-6 16,0 2 11-16,0 2-5 0,0 2-6 16,0 3 12-16,0 2-6 15,0-1-3-15,0 2 8 0,0 1-4 16,0-1 0-16,0 3 0 0,0 0 0 16,-4-2-5-16,4 0 10 0,0-4-4 15,0-1-2-15,0-2 2 0,0-2-2 16,0-2-4-16,0-1 10 15,0-3-5-15,0 0 0 0,0 1-1 16,4-1 1-16,-4 0 0 0,0 0-1 16,0 0-1-16,0 0-6 0,0 0 3 15,0 0-8-15,0 0-8 0,0 0 1 16,0 0-12-16,0 0-23 0,4 0-56 16,-2 0-70-16,0-3-137 15</inkml:trace>
  <inkml:trace contextRef="#ctx0" brushRef="#br0" timeOffset="13074.45">26271 3533 835 0,'0'0'0'0,"6"0"230"16,-2 0-148-16,3 0 14 0,3 2-16 15,-2 5-27-15,7 0 8 0,-1 0-18 16,7 1-1-16,2 0 2 0,5-3-11 16,8-3-2-16,-7-3 6 15,6-4-21-15,-2-5 12 0,0-4 7 16,-6 0-19-16,0-1 1 0,-9 3 6 15,1 3-16-15,-7 2 16 0,1 4 7 16,-5 1-17-16,6 2 6 0,-3 0 1 16,5 3-24-16,7 2 8 15,0 0 18-15,4 3-26 0,4 0 8 16,-5 1 16-16,1-4-27 0,-4-2 13 16,0-2 6-16,0-1-20 0,-3-1 12 15,1-4 7-15,-3 0-21 0,-1-5 14 16,4 0 6-16,-1 2-20 0,1-2 12 15,0 3 7-15,1 3-18 16,1 2 9-16,0 2 9 0,2 1-18 16,-3 4 9-16,3-1 8 0,0 2-16 15,4-3-8-15,2-2 4 0,6-1-57 16,7-4-44-16,3-10-106 0,1-6-313 16</inkml:trace>
  <inkml:trace contextRef="#ctx0" brushRef="#br0" timeOffset="16534.3">10598 15474 337 0,'0'0'0'0,"0"0"176"0,0 0-120 16,0 0-6-16,0 0-29 0,0 0-3 16,0 0 8-16,0 0-5 0,0 0 12 15,2-1 10-15,-2 1-11 16,0-1 14-16,0 1 6 0,0 0-20 16,0 0 10-16,0 0 14 0,0 0-17 15,0 0 6-15,0 0 4 0,0 0-26 16,0 0 8-16,0 0 5 15,-2 0-23-15,2 0-1 0,-2 0 5 16,2 1-12-16,-2 1 7 0,2-1 4 16,-2 0-11-16,2 2 11 0,-2-2 3 15,-2 2-12-15,4-1 7 0,-2 0 7 16,-2 1-13-16,1-1 8 0,1 0 11 16,-2 2-17-16,2-2 2 0,-4 2 5 15,2 1-16-15,2-2 7 16,-4 6 3-16,-5-1-14 0,5 5 6 15,-4-1 11-15,-3 1-19 0,-1 1 10 16,-3-2 6-16,3 2-12 0,-5 1 2 16,1-2 33-16,1 3-34 0,3-2 0 15,-3-1 17-15,7-2-24 16,-5-1 9-16,7 1 3 0,-2-4-10 16,6 1-5-16,-1-3 11 0,3-2-2 15,0-3-19-15,2 0 22 0,0 0-4 16,0-3-29-16,2-2 34 0,2-4-6 15,-1 3 1-15,-1 0 2 16,0 1 0-16,2 4-16 0,-2-3 18 16,-2 3-4-16,0 1-11 0,2 0 15 15,-2 0-4-15,0 0 0 0,0 0 10 16,0 0-15-16,0 0 9 0,0 0 6 16,0 0-16-16,0 0 8 0,0 0 6 15,0 0-12-15,0 0 4 16,0 0 2-16,0 0 5 0,0 0 0 15,0 0 8-15,0 0-20 0,2 0 9 16,-2 0 5-16,2 0-14 16,-2 0 8-16,2 0 6 0,0 0-13 0,-2-3 7 15,0 3 7-15,0 0-15 16,0 0 7-16,2 0 0 0,-2 0 0 16,0 0-4-16,0 0 6 0,0 0-4 15,0 0-4-15,0 0 7 0,0 0-1 16,0 0 1-16,0 0 9 0,0 0-15 15,0 0 9-15,0 0 10 16,0 0-20-16,0 0 7 0,0 0 9 16,0 0-17-16,2 0 8 0,-2-1 11 15,0 1-16-15,0 0 8 0,0 0 19 16,2 0-27-16,3 0 8 0,-3 3 13 16,2-2-21-16,-4-1 7 15,2 1 10-15,0 2-18 0,0 1 7 16,0 1 11-16,0 1-19 0,-2 1 6 15,6 4 0-15,-2 1 5 0,1 3-4 16,-1 0 9-16,0 0-17 0,-4 1 6 16,2 0 2-16,4 2 0 0,-2 2-4 15,2 1 6-15,-1-2-6 16,-3-2-6-16,4-1 16 0,-6-2-14 16,4-1 2-16,-4-2 7 0,2-1-1 15,-2-4-4-15,2-3 6 0,-2-3-6 16,0 0-11-16,0 0 9 0,0-2-23 15,2-3 4-15,-2-4-4 16,0-2-37-16,0-2-13 0,0-3-52 16,2 2-76-16,-2-2-90 0,0 0-436 15</inkml:trace>
  <inkml:trace contextRef="#ctx0" brushRef="#br0" timeOffset="23300.81">7258 17213 327 0,'0'0'0'0,"0"0"167"0,0 0-92 16,0 0-8-16,0 0 2 0,0 0-29 16,0 0-13-16,0 0 6 0,-2-4 8 15,2 3 6-15,0-2 8 16,0 3 1-16,0 0 13 0,0 0-9 15,0 0-14-15,0 0 3 0,0 0-3 16,0 1-25-16,0-1 5 0,0 0 1 16,0 0-15-16,0 0 2 0,0-2 3 15,2 2-6-15,0 0 8 16,0-2 4-16,0 1-14 0,2 1 13 16,-2 0 7-16,-2 0-16 0,2 0 13 15,0 0 2-15,0 0-18 0,2 0 10 16,1 0 2-16,5 0-19 15,-2 3 10-15,7 2 6 0,-5-2-24 16,9 3 10-16,-3-2 19 0,5 2-31 16,6-4 13-16,-1-1 4 0,10-1-20 15,-1 0 12-15,8-7-4 0,3-1-72 16,-1-4-21-16,-1-1-55 0,-1 1-244 16,-4-8-488-16</inkml:trace>
  <inkml:trace contextRef="#ctx0" brushRef="#br0" timeOffset="24329.25">8715 15794 386 0,'0'0'0'0,"0"0"172"16,0 0-90-16,0 0-18 0,0 0-22 15,0 0-22-15,0 0-1 0,0 0 18 16,0 0 2-16,0 0 4 0,0 0 10 16,0 0 6-16,0 2 10 15,0-1-6-15,-4 3-15 0,4-4 9 16,0 1 6-16,0-1-33 0,0 0-14 16,0 0 0-16,0 0-16 0,0 0 0 15,0 0 21-15,0 0-26 0,0 5 10 16,6 0 21-16,-4 1-17 0,2 1 4 15,-2 2 15-15,0 1-16 16,3 2 2-16,-3 4 13 0,2 0-21 16,-2 5 4-16,-2 0 6 0,0 1-21 15,0 4 7-15,0-2 8 0,-2 3-20 16,-4-1-54-16,1-1-24 0,5-1-120 16,-6 0-157-16,0 1-342 0</inkml:trace>
  <inkml:trace contextRef="#ctx0" brushRef="#br0" timeOffset="25059.83">8233 16843 703 0,'0'0'0'0,"0"0"226"15,0 0-114-15,0 0-25 0,0 0-43 16,0 0-1-16,0 0 0 0,0 0-6 15,9 76 3-15,-3-46-21 16,-2 4-2-16,8 2 12 0,-1-6-20 16,3 0-10-16,-4-11 2 0,3 1-2 15,-5-8-49-15,-2-4-15 0,3-5-70 16,-7-3-58-16,-2-4-65 16,0-9-365-16</inkml:trace>
  <inkml:trace contextRef="#ctx0" brushRef="#br0" timeOffset="25619.84">8448 16830 657 0,'0'0'0'0,"0"0"260"16,0 0-141-16,0 0-15 0,0 0-52 15,0 0-27-15,0 0 1 0,0 0-15 16,-14-60-5-16,24 51 7 0,-2 0-5 16,-1 1 6-16,7-1 16 0,-4 3-8 15,7 1-3-15,-3 3 5 16,-1 0-14-16,3 2-6 0,-7 2 4 15,3 4-11-15,-4 6 3 0,3 0 0 16,-7 4 0-16,-4 0-4 0,0 5 6 16,0 1-1-16,-4 2-2 0,0 1 2 15,-5 0 3-15,1-2-5 16,-4 1 2-16,5 0 1 0,-3-6-2 16,2-4 0-16,0-4 4 0,-3-3-4 15,7-2 0-15,0-4 4 0,4-1-4 16,-2 0 0-16,2 0 4 0,0-4-4 15,0-3 0-15,0 0 3 16,4-1-3-16,0 0 0 0,6 0 17 16,-1 0-9-16,1 3 7 0,0-1-7 15,7 2 6-15,-7 0 6 0,9 1-14 16,-1-1-3-16,-1-2 3 0,-3 2-9 16,3-1-10-16,-7-1-10 0,3 3-24 15,-9-2-11-15,-2-1-20 16,0-1-75-16,-2-4-69 0,0-1-80 15</inkml:trace>
  <inkml:trace contextRef="#ctx0" brushRef="#br0" timeOffset="26023.01">8729 16616 894 0,'0'0'0'0,"0"0"204"16,0 0-133-16,0 0-20 0,0 0-25 15,0 0-6-15,0 0 21 0,0 0 1 16,0 0 1-16,0 54 16 0,0-32-3 16,0 1-16-16,0-1 9 0,3 0-14 15,5-1-14-15,-2-1 7 16,-2-3-16-16,9 0-6 0,-3 1 8 15,2-5-13-15,1-1-1 0,3-5 0 16,-1-5 5-16,-1-2-9 0,3-2 1 16,1-5-13-16,1-8-1 0,-5-3 4 15,7-3-13-15,-9-4 8 16,-1 1 15-16,-7-2 0 0,2-2 0 16,-6 2 6-16,-2 2-1 0,-6-1-4 15,-7 1 4-15,-1 2-1 0,-5-2-3 16,-4 3 4-16,5 7-3 0,-5 7-11 15,4 7 6-15,0 1-19 16,3 10-17-16,1-2-62 0,9 3-124 16,0-4-257-16</inkml:trace>
  <inkml:trace contextRef="#ctx0" brushRef="#br0" timeOffset="35646.75">3429 15902 515 0,'0'0'0'0,"0"0"104"16,0 0-54-16,0 0-11 15,0 0-19-15,0 0-15 0,0 0 12 16,0 0 12-16,0-1 3 0,0 1 8 16,0 0 8-16,0 0-6 0,0 0-1 15,0 0-9-15,0-1-15 0,0-1 6 16,0 2 0-16,0 0-17 15,0 0 5-15,0 0 1 0,0 0-13 16,0-1 2-16,0 1 22 0,0 0-14 16,0 0 9-16,0-1 3 0,0 1-9 15,0-1 8-15,0 1-1 0,0 0-24 16,0 0 10-16,0 0 1 0,0 0-12 16,0 0 7-16,0 0 5 15,0 0-12-15,0 0 9 0,0 0 3 16,0 0-7-16,0 0 2 0,0 0 48 15,0 0-29-15,-4 0 0 0,0 0-4 16,4 0-19-16,-2 0 6 0,2 0 11 16,-2 0-21-16,2 1 12 15,-2-1 2-15,0 0-14 0,0 0 10 16,0 0 3-16,0 0-12 0,0 2 8 16,-5 1 5-16,5-1-14 0,0 1 11 15,-2-2 3-15,0 3-14 0,2 1 11 16,-6-1 4-16,3 1-15 15,-1 0 12-15,2 1 4 0,-2 1-14 16,0-1 10-16,0 3 11 0,1-2-20 16,-3 0 8-16,0 1 22 0,4 0-24 15,0 4 12-15,-5-3 4 0,3 0-13 16,2 1 12-16,2-4-3 0,0 1-20 16,-2 0 11-16,2 1 4 15,2 3-18-15,-2 2 15 0,2 1 2 16,0 2-16-16,0 2 15 0,2-1 5 15,0-1-12-15,4-2 0 0,-2 2 25 16,0-1-34-16,2-1 15 16,3 2 2-16,-7 0-16 0,6 1 9 15,-4 0 7-15,4-1-16 0,-6 4 8 16,1-2 6-16,1 0-12 0,-4-1 0 16,0 1 10-16,0 0-8 0,-7-2-3 15,5-1 14-15,-6-3-14 16,4-5 0-16,0 1 14 0,-2-4-14 15,4-2-12-15,-5-1 7 0,3-1-36 16,-4-1 8-16,6-1-8 0,-6-2-16 16,6 3 43-16,0-1 18 0,-5 1-19 15,5-1 20-15,0 2 4 0,0 0-4 16,2 0 2-16,0 0 8 0,0 0-13 16,0 0 10-16,0 0 8 15,0 5-20-15,0-1 14 0,2 0 8 16,0-1-11-16,2 1 4 0,1-1 2 15,-1 4-12-15,-2-1 4 0,-2 4 18 16,4 0-18-16,-4 2 9 0,0 1 3 16,0 0-16-16,0 2 4 15,-6 1 18-15,4 0-19 0,-3 2 7 16,1-1 3-16,0 0-18 0,2 0 10 16,-2-2 7-16,2 2-19 0,0-2 12 15,2 2 6-15,-2-1-18 0,2 0 12 16,-4-1 6-16,4 0-16 15,-2 2 10-15,2-2 8 0,0 1-18 16,-2-2 11-16,2-2 6 0,0 2-17 16,0 0 12-16,-3-3 5 0,3 2-19 15,-2 2 13-15,2 1 5 0,0 2-18 16,0-1 12-16,0 1 9 16,0 0-13-16,0 0 2 0,0 0 21 15,2 0-19-15,1-1 9 0,-1 0 4 16,4-3-23-16,-2 0 9 0,4-2 6 15,3-3-16-15,-1 0-40 0,2-2-24 16,3-6-111-16,-3-1-126 0,1-2-205 16</inkml:trace>
  <inkml:trace contextRef="#ctx0" brushRef="#br0" timeOffset="36436.75">2830 16466 904 0,'0'0'0'0,"0"0"213"0,0 0-112 16,0 0-63-16,0 0-26 0,0 0-13 16,-6-64 2-16,6 49 25 0,-4 3-20 15,1 0 2-15,-7 4 27 0,0 1-6 16,-3 1 6-16,1 4 2 0,-7 2-18 16,3 1 7-16,-3 9-1 15,-1 4-15-15,-1 2-2 0,4 4 7 16,3 1-14-16,-1 4 4 0,5 0 5 15,2-2-16-15,2-4 8 0,2-1 7 16,4-3-15-16,0-1 6 0,4-3 0 16,2-1 0-16,2-1-1 15,0-5 11-15,3 0-17 0,1-4 7 16,1 0 0-16,3 0 5 0,-1-9-4 16,-3 1 13-16,0-5-17 0,1-2 4 15,-5 0 8-15,2-2-16 0,-1 0-3 16,-5 3 5-16,2-1-13 0,-4 2 13 15,-2 5 8-15,0 2-6 16,0 1-9-16,0 3 13 0,0 2 1 16,-6 0-4-16,2 3 4 0,0 6-2 15,-1 0-2-15,1 7 4 0,-2 4 0 16,4 3-3-16,-2 2 2 16,0 1 0-16,0 3 0 0,-1 0 6 15,-1 4-12-15,2-4 3 0,0 1 4 16,2-4-1-16,0 1-3 0,2-6 4 15,0-5-2-15,0-4-7 0,0-4-4 16,2-4-55-16,0-3-1 0,4-1 5 16,2-8-19-16,-3-5 28 15,5-5-17-15,-2-1-59 0,-2-2-20 16,5 0 28-16,-3 2-77 0,-2-2-154 16</inkml:trace>
  <inkml:trace contextRef="#ctx0" brushRef="#br0" timeOffset="36980.15">2853 16538 805 0,'0'0'0'0,"0"0"279"15,0 0-190-15,0 0-18 0,0 0-30 16,0 0-16-16,0 0 3 16,0 0-12-16,-36 74 1 0,36-56 7 15,0-2-16-15,5 1-5 0,1 0 8 16,4-4-14-16,-2 0 3 0,7-4 0 15,-5-2 6-15,7-3-7 0,-3-3 2 16,5-1 9-16,-3-3-4 0,3-10 8 16,-7 2-14-16,1-5 0 15,-3-2 19-15,-2-1-20 0,-3-2 1 16,-5-1 0-16,0 3 10 0,-5-1-10 16,-3 2 0-16,-4 0 11 0,-7 1-10 15,3 1 12-15,-7 3-11 0,4 4 9 16,3 5 22-16,1 4-4 15,7 0-11-15,-4 6 0 0,3-1-22 16,7 1 0-16,-4 2 8 0,4-5-8 16,2 3-56-16,0 0 35 0,0-3-28 15,2 2 13-15,2-2 19 0,-4-1-1 16,0-2 12-16,0 3 15 0,0-3-10 16,0 1 1-16,0 0 7 15,2 0-3-15,-2 0-3 0,0 0 6 16,0 0-3-16,0 0-7 0,0 0-4 15,2 1-42-15,0-2 0 0,-2 1 23 16,4-1-9-16,-4 0 17 0,0 1 20 16,0-1-4-16,0 1 3 0,0-1 6 15,0 0-2-15,3 0-4 16,-3 0 6-16,0 0 1 0,0 0-8 16,0 0 8-16,0 0-8 0,0 0-72 15,0 1 0-15,0 2-36 0,0-2-25 16,0-1-13-16,0 1-114 15</inkml:trace>
  <inkml:trace contextRef="#ctx0" brushRef="#br0" timeOffset="39835.03">4300 17208 206 0,'0'0'0'0,"0"0"0"0,0 0-25 16,0 0 29-16,0 0-2 0,0 0 9 16,0 0-2-16,0 0 10 0,4 0 35 15,-4 0 13-15,0 0-34 16,0 0 8-16,0 0 19 0,0 0-26 16,0 0 0-16,0 0 17 0,0 0-20 15,-2 0 6-15,2 0 27 0,0 0-5 16,0 0 1-16,0 0 12 15,0 0-20-15,0 0 5 0,0 0 13 16,0 0-29-16,0 0 10 0,0 0 8 16,0 0-28-16,0 0-2 0,0 0 7 15,0 0-22-15,0 0 6 0,2 3 4 16,8 2-27-16,0 1 6 0,7 2 64 16,6 0-65-16,4-5 1 15,6-2 9-15,-4-1-24 0,6-6-92 16,-4-6-118-16,-4-4-213 0</inkml:trace>
  <inkml:trace contextRef="#ctx0" brushRef="#br0" timeOffset="40459.78">5038 16527 509 0,'0'0'0'0,"0"0"162"16,0 0-33-16,0 0-71 15,0 0-40-15,0 0 14 0,0 0 23 16,0 0-9-16,0 0 7 0,22 65-35 16,-20-47-7-16,-2 3 7 0,0 1-22 15,0 2 1-15,-6 3-77 0,-4-3-121 16,0-1-122-16</inkml:trace>
  <inkml:trace contextRef="#ctx0" brushRef="#br0" timeOffset="41168.91">4767 16955 549 0,'0'0'0'0,"0"0"138"16,0 0-37-16,0 0-62 0,0 0-13 16,0 0 8-16,0 0-15 15,0 0 4-15,-25 66 26 0,25-48-13 16,-2 1-4-16,0 2 15 0,2-1-16 16,0 3 0-16,0 1 13 0,2-2-25 15,2 0-8-15,6-1 14 16,1-4-19-16,5-3-3 0,-3-4 12 15,5-4-14-15,1 0-2 0,-5-4 2 16,3-1 8-16,1-1-12 0,-1-2 6 16,-7-4 2-16,3 0-5 0,-7-3 0 15,2-6 11-15,-2-1-10 0,-4-3 16 16,1 1-13-16,-3 4-4 0,-3-2 0 16,-5 0 11-16,-2 2-14 15,-3 6 6-15,3-1 6 0,-4 7-8 16,3 2 20-16,-3 0-13 0,8 11-9 15,-7 4 2-15,5 5 7 0,6-2-16 16,-2 0 1-16,-2-2-18 0,6-2-20 16,0-2-27-16,0 0-37 15,10-6-52-15,-8-3-78 0,4-3-26 16</inkml:trace>
  <inkml:trace contextRef="#ctx0" brushRef="#br0" timeOffset="41577.33">5004 16966 726 0,'0'0'0'0,"0"0"187"0,0 0-75 15,0 0-63-15,0 0-26 16,0 0 6-16,0 0-18 0,0 0-2 15,0 0 22-15,-18 74-13 0,18-55-6 16,0 1 18-16,0-2-19 0,6 0-7 16,-2-1 18-16,9-2-15 15,-7-1 0-15,6 0 15 0,1-3-18 16,1-3-3-16,1-1 12 0,1-4-13 16,5-3 0-16,-5 0 0 0,1-9 5 15,-3-2-9-15,-1-3 8 0,-5-2 5 16,-2-2-11-16,-4-2 4 15,0 1 9-15,-2-2-11 0,-6 3 0 16,-2-3 25-16,-7 0-7 0,-3 1 16 16,-3-2-8-16,-2 3-6 0,3 2 6 15,1 8-21-15,3 6-4 0,-3 7 10 16,11 7-18-16,-3 6-47 0,7 4-70 16,4-2-95-16,0-2-165 15</inkml:trace>
  <inkml:trace contextRef="#ctx0" brushRef="#br0" timeOffset="56301.48">20636 6137 579 0,'0'-3'0'0,"2"0"217"0,2 1-77 16,-4-2-37-16,9 4 24 0,-3-1-27 15,0 1-15-15,4 0 17 16,3 7-37-16,1 5-14 0,5 2 21 16,3 3-26-16,1 0-16 0,4-2 10 15,0-3-21-15,2-5-9 0,4-4 18 16,-2-3-13-16,2-3-9 0,0-8 16 16,0-4-18-16,0-2-7 0,2-1 6 15,-4 1 5-15,-4 2-14 16,0 5 12-16,-4 5-3 0,4 4-7 15,-9 1 8-15,5 1 9 0,-4 7-13 16,1 2 0-16,3 2 24 0,0 1-21 16,2-3 15-16,-3-1-15 15,3-3-4-15,4-2 2 0,2-4 13 16,0-1-16-16,0-6 4 0,-2-3 3 16,0 0-5-16,-4 3 0 0,6 1 3 15,-4 3-10-15,2 3 14 0,0 0-6 16,0 3-8-16,2 1 14 0,0-1-7 15,0-1-4-15,0-2 8 16,0 0-1-16,0-5-10 0,-2-5 14 16,-1-1-9-16,-3 0-9 0,0 1 16 15,-2 2-10-15,-5 5-3 0,3-1 16 16,-11 4-9-16,3 1-5 0,1 4 12 16,3 1-4-16,1 3-7 0,5-5 10 15,2 1-3-15,0-3-8 16,0-2 12-16,1 0-4 0,6-5-8 15,-6-4 12-15,5-3-7 0,0 0-9 16,0 1 11-16,-2 3-2 0,-4 3-19 16,-2 3 29-16,-5 0-12 15,3 2-4-15,-2 0 14 0,1 3-5 16,1 3-7-16,0-2 10 0,-3 3 5 16,3-3-15-16,-2 0 10 0,3 2-1 15,-1-4-10-15,6-2 12 16,6 0-6-16,2 0-7 0,4-3 14 0,1-2-6 15,1 1-8-15,-8 1 14 16,2 0-9-16,-6 2-5 0,-4 1 14 16,-2 0-13-16,-1-1-5 0,3-4 16 15,0 0-10-15,8-3-45 0,-6 2-28 16,6-4-56-16,0 3-51 0,-2-1-173 16,0-2-288-16</inkml:trace>
  <inkml:trace contextRef="#ctx0" brushRef="#br0" timeOffset="61618.36">8006 15429 188 0,'0'0'0'16,"0"0"26"-16,0 0-23 0,0 0 6 16,0 0-10-16,0 0-1 0,0 0 4 15,0 0-2-15,12-10-1 0,-12 10 2 16,0 0 53-16,0 0 4 0,0 0 5 15,0 0-23-15,0 0-13 16,2-1-9-16,-2-3-14 0,0 3-4 16,0-2 0-16,0 0 8 0,0 3-8 15,0 0 25-15,2 0 3 0,-2 0 2 16,0 0 9-16,0 0-9 0,3 0-10 16,-1-2-7-16,-2 2-14 15,0-1-3-15,2 0 8 0,0 1 1 16,-2-2-8-16,0 1 6 0,0 1 10 15,2-2-4-15,-2 1 19 0,4 1-6 16,-4-1 0-16,2 1 13 0,-2-1-7 16,0 0 7-16,0 0 13 15,0 0-15-15,0 1-6 0,0-2 6 16,0 2-24-16,0 0-5 0,0 0 15 16,0 0-16-16,0 0-5 0,0 0 4 15,0 0 4-15,0 0-10 0,0 0 8 16,0 0 0-16,0 0-2 0,0 0 24 15,0 0-2-15,0 0 11 16,0 0 13-16,0 0-21 0,0 0-9 16,-2 0 9-16,-2 0-16 0,4 0-1 15,-2 0 10-15,2 0-16 0,0 0-6 16,-2 0 4-16,0 0 12 0,2 2-14 16,0 0 0-16,-5 0 13 15,3 2-14-15,0-1 2 0,2-1 8 16,-2 1-10-16,-4-1 2 0,4 0 15 15,0 0-18-15,0 3 4 0,2-3 13 16,-2 0-17-16,0 4 4 0,-2-4 5 16,-1 3-13-16,-1-1 12 15,2 3-2-15,0 0-12 0,-2 1 16 16,0-1-7-16,1 1-9 0,-1 1 16 16,-2 2-7-16,-2-3-9 0,1 3 16 15,-1-4-8-15,4-1-7 16,-2 4 14-16,-3-3-5 0,5 1-11 0,0-3 18 15,-2 0-14-15,3 0-4 16,1-1 18-16,2 2-12 0,-2-5-9 16,-2 3 20-16,4 0-16 0,0-1-5 15,0 0 21-15,2-3-16 0,0 0-4 16,-2 0 19-16,2 0-14 0,0 0-5 16,0 0 20-16,0 0-16 0,2 0-4 15,-2 0 21-15,2 0-13 16,2-1-3-16,0 0 14 0,-2-1-9 15,0 0-13-15,0 1 18 0,-2 0-6 16,0 1-20-16,0-2 27 0,2 2-8 16,0-2-12-16,0 2 24 0,-2 0-15 15,0-1-5-15,0 1 18 16,3 0-12-16,-3 0-6 0,0 0 14 16,0-1-4-16,0 1-29 0,0 0 31 15,2 0 0-15,-2 0-28 16,0 0 34-16,0 0-10 0,0 0-4 15,2 0 16-15,-2 0-9 0,0 0-7 16,0 0 16-16,0 0-7 0,0 0-10 16,0 0 17-16,0 0-12 0,0 0-5 15,0 0 18-15,0-1-10 0,0 1-7 16,0 0 16-16,-2-2-7 0,2 2-1 16,0 0 25-16,0 0-10 0,0 0-4 15,0 0 16-15,0 0-14 16,0 0-11-16,0 0 14 0,0 2-15 15,0 1-2-15,0 3 2 0,0 3 10 16,0-1-14-16,0 3 6 0,0 1 3 16,0 1-7-16,0 1 2 0,0 3 8 15,0 1-9-15,0 4 0 16,0-3 9-16,0 1-16 0,2-1 14 16,-2 2-4-16,4-1-10 0,-2 2 14 15,0-1-4-15,0-3-10 0,0 1 14 16,-2-2-2-16,2-3-6 15,-2-3 2-15,0-1 1 0,0-3-2 16,2-1 0-16,0-1 1 0,0-5-1 16,0 1 0-16,3-1 0 0,-3 3 0 15,-2-2 0-15,0 1-2 0,2-2-16 16,-2 0 18-16,0 0 0 0,0-1-40 16,0-7 19-16,-2-3-45 15,-5-6-22-15,3-2 0 0,2-2-42 16,-2-1-77-16,2 1 47 0,2-1-108 15</inkml:trace>
  <inkml:trace contextRef="#ctx0" brushRef="#br0" timeOffset="65808.53">28563 6128 346 0,'0'0'0'0,"0"0"149"15,0 0-75-15,0 0 5 0,0 0 13 16,0 0-1-16,0 0 1 0,0 0-18 16,-57-16-7-16,57 15 6 0,0-1-3 15,0 0-3-15,-2 2 3 0,2 0 0 16,0-1-15-16,0 1 2 0,0 0-31 16,0 0-13-16,10 0 5 0,2 0-3 15,7 0 6-15,6 0 12 16,4 0-21-16,10 0 1 0,8 0 8 15,15-4-17-15,11-1-2 0,9 0 14 16,14 1-24-16,3-3 9 0,17 2 9 16,1 0-16-16,7 2 6 15,2 2 0-15,-4-1 7 0,-2 1-5 16,-10 0 21-16,-3 1-19 0,-14 0 7 16,-2 1 10-16,-8 3-23 0,-13-1 4 15,-10 1 10-15,-12-2-20 0,-13-2 8 16,-12 0 0-16,-1 0 1 0,-1-1-2 15,-6 0 2-15,-5-2-2 16,-6 2-16-16,-4-2 16 0,0 0-27 16,-6-1-5-16,-7-1-10 0,-11 3-57 15,-9-2-11-15,-9 3-35 0,9 0-72 16,-8-1-85-16,2-2-271 0</inkml:trace>
  <inkml:trace contextRef="#ctx0" brushRef="#br0" timeOffset="66256.72">28539 6222 548 0,'0'0'0'0,"0"0"193"16,0 0-84-16,0 0-1 0,-64 25-24 16,62-23-16-16,2-1 2 0,0 1-22 15,0-1-12-15,2 0 33 0,4 0 6 16,2 0-26-16,0-1 1 0,1 1-15 16,5 1-10-16,1-1 6 15,-1 0-16-15,7-1-1 0,6 0 11 16,10 0-15-16,6 0-4 0,11-2 9 15,12-1-16-15,13-1-3 0,12-1 8 16,12 1 4-16,21 3-6 0,4 0 36 16,15-1-20-16,4 4-13 15,-3 1 10-15,-5 2-20 0,-11-2 5 16,-10 0 0-16,-19-3 6 0,-18 0-10 16,-19 0 8-16,-7 0 11 0,-13 0-11 15,-11 0 9-15,-6-2-18 0,-9-2 4 16,-6 1 2-16,-8 2 14 15,-2 0-15-15,-6-1 22 0,-6 2-28 16,4 0-20-16,-3 0-23 0,-1 0-112 16,-1 0-32-16,1 0-146 0</inkml:trace>
  <inkml:trace contextRef="#ctx0" brushRef="#br0" timeOffset="92443.48">29343 6998 371 0,'0'0'0'16,"0"0"165"-16,0 0-80 0,0 0-14 15,0 0 15-15,0 0-20 0,0 0-3 16,0 0-1-16,8-10-23 0,-8 10 5 16,0 0 14-16,0 0-21 0,0 0 3 15,4 0 6-15,0 5-16 16,0-1-3-16,-1 3 4 0,-1 1-15 16,4-3 10-16,0 6 8 0,0-3-22 15,-2 3 11-15,7 0 1 0,-3 0-21 16,2 3 9-16,3-1 7 15,1 3-18-15,-4 1 10 0,7 0 0 16,-3 0-14-16,-1-1 6 0,5 1 8 16,-1 1-16-16,-5 0 7 0,5-2 7 15,-7 1-16-15,1 0 9 0,-5 0 6 16,4-1-14-16,-4 1 7 0,-1-3 7 16,3-3-14-16,0 0 8 0,-2-1 5 15,-2-3-14-15,5-3 9 16,-7-1 6-16,0 0-16 0,-2-3 10 15,0 1 5-15,0-1-14 0,0 0 8 16,0 0 8-16,0 0-16 0,0-4 0 16,0 0-2-16,-4-2-23 15,-5-1 2-15,5 2-25 0,-4-1-18 16,-2 2 1-16,-1-1 7 0,-3 0 2 16,1 5 18-16,-3-1 12 0,-1-1 3 15,1 1 15-15,-3 2 19 0,1-1-8 16,3 0 3-16,3 0 16 0,1 0-5 15,7 0 9-15,2-2 9 16,2 0-3-16,0 1 9 0,0-3 4 16,6-1-17-16,-4 4 12 0,7-2 11 15,-5 2-28-15,2 1 4 0,-2 0 12 16,4 0-19-16,-1 4 5 0,-1 1 5 16,0 0-15-16,0 2 7 0,0-2 7 15,-1 1-18-15,3-1 4 16,0 1 8-16,0-2-19 0,3 1 6 15,-1 0 8-15,2-2-17 0,-1 1 6 16,3 3 0-16,-3-3 2 0,1 1-1 16,-2 0 7-16,1-2-15 0,-3-1 7 15,-4 1 0-15,0 0 2 16,0-2-2-16,1 1 0 0,-3-2 2 16,0 0-3-16,0 1 2 0,-2 0-2 15,0 1 1-15,0-1 0 0,0-1 0 16,0 0 0-16,0 0 0 0,0 0 1 15,0 0 0-15,0-3 10 16,0-1-18-16,2-1 6 0,-2-4 2 16,0 1 0-16,2 0-2 0,-2-2 2 15,0-1-2-15,0 1-2 0,0-1 4 16,0-2-2-16,0 4-1 0,0-3 2 16,0 3 1-16,0 0 0 0,-2 4 6 15,2-1-12-15,-2 2 10 16,2 2 19-16,-4-1-13 0,-1 1 10 15,5 2 10-15,-2-2-26 0,2 2 2 16,0-2 7-16,-2 2-22 0,2 0 9 16,-2 0 4-16,2 0-10 0,0 0-9 15,0 0 8-15,2 0-25 16,-2 3-2-16,2-2-20 0,-2 2-51 16,2 1-16-16,-2 2-76 0,0-2-161 15,0 1-142-15</inkml:trace>
  <inkml:trace contextRef="#ctx0" brushRef="#br0" timeOffset="94327.93">28723 9292 490 0,'0'0'0'0,"0"0"241"0,0 0-109 15,0 0-36-15,0 0-9 0,0 0-27 16,0 0 18-16,0 0 17 0,0 0-30 15,6 28 7-15,-4-22 1 16,2 5-15-16,4-2 3 0,1 3 22 16,-3-2-34-16,10 4-12 0,-1 0 12 15,5 1-34-15,1 1-11 0,4-4 8 16,0 0-17-16,0 1-18 0,-3-4-63 16,-1-1-94-16,-9-6-111 0,3-2-499 15</inkml:trace>
  <inkml:trace contextRef="#ctx0" brushRef="#br0" timeOffset="94680.32">30337 9315 122 0,'0'0'0'0</inkml:trace>
  <inkml:trace contextRef="#ctx0" brushRef="#br0" timeOffset="95186.31">30337 9315 528 0,'41'-63'0'0,"-41"62"269"15,0-1-152-15,0 1-3 16,0 0-50-16,0 0-6 0,0 1 20 16,0-2-24-16,0 1-8 0,0 1 19 15,0 0-20-15,0 0-12 0,-2 0 17 16,2 0-21-16,0 0-9 16,-2 0 13-16,2 0-17 0,-2 0-5 15,2 4 14-15,0 0-13 0,0 1-1 16,0-1 20-16,-4 3-15 0,2-2-2 15,-2 5 19-15,2-2-17 0,-6 6-2 16,-1-1 14-16,-3 2-13 0,2 2-10 16,-5 1 12-16,-1 4-19 0,-5-2-6 15,-2 0-27-15,-2-1-61 16,-8-1-95-16,-4-2-187 0,-6-5-419 16</inkml:trace>
  <inkml:trace contextRef="#ctx0" brushRef="#br0" timeOffset="106363.69">32109 7914 373 0,'0'0'0'0,"0"0"173"16,0 0-79-16,0 0-11 0,0 0-12 15,0 0-8-15,0 0-1 16,0 0-16-16,8 0-9 0,-2 0 5 16,-4 0 1-16,4 0-12 0,-2 0 4 15,-1 0 14-15,-1 0-8 0,-2 0-5 16,4 1 8-16,0 2-16 0,2-1 0 16,-2 0 5-16,-4 0-15 0,2 1-4 15,0 3 12-15,7-3-16 16,-1 3 0-16,-2 3 15 0,4-2-17 15,-3 4-4-15,9 2 14 0,-3-2-16 16,-3 4-4-16,2 3 4 0,3-1 11 16,3 2-13-16,5 0 0 0,0-1 6 15,-11 1-12-15,1-3 12 16,-5 1-3-16,4-1-9 0,-8 0 12 16,3-2-3-16,-1-1-10 0,0-2 14 15,-4-1-5-15,0-2-10 0,2 0 16 16,3-1-8-16,-5-1-6 0,4-1 12 15,-2-3-4-15,-2-1-10 16,0 2 16-16,4-1-6 0,-4-2-11 16,-2 1 18-16,0-1-9 0,0 0-9 15,0 0 16-15,-2 0-14 0,0-1-19 16,0-2 12-16,0-1-28 0,-6 1-29 16,2-2 10-16,-3 3-28 15,1-1-20-15,-4 0 36 0,-5 1-11 16,1 1-47-16,-1 1 18 0,3 0 33 15,1 0 25-15,1 0 57 0,-1 2-4 16,-3-1 0-16,10 2 4 0,-1-2 36 16,1-1 7-16,4 0 17 15,0 0 1-15,-2 0 3 0,4 0-4 16,0 0-19-16,0 0-10 0,0 0 5 16,0 0-13-16,-2 0-1 0,2 0 8 15,0 0-12-15,0 0-5 0,-4 0 11 16,4 0-9-16,0 1 5 0,6 1 13 15,-6 0-18-15,4 3-5 16,0-2 13-16,0 1-15 0,5-1-1 16,-7 1 16-16,6 0-12 0,-2-1-4 15,0 1 19-15,5 0-15 0,-3-1-3 16,-4 3 14-16,2-4-18 0,5 1-6 16,-5 3 0-16,4-4 14 0,-2 3-14 15,-3 1 0-15,5 1 5 16,-4 0-13-16,0-1 16 0,3 1-5 15,-3-4-11-15,2 3 16 0,-4 0-7 16,2-1-9-16,1 1 16 0,1 1-14 16,4-3-9-16,-1-1 23 0,-7-1-15 15,2-1-4-15,-2 0 18 16,2-1-14-16,-6 3-6 0,0-2 18 16,0-1-10-16,0 1-6 0,0-1 20 15,0 0-13-15,2 0-2 0,-2 0 12 16,0 0-3-16,0-1-8 15,0-1 10-15,0-1-4 0,0 0-7 16,0 0 12-16,0-3-5 0,0 1-6 16,0 0 10-16,-2 1 1 0,2-3-6 15,0-1 0-15,0 1 8 0,0-2-8 16,0-1 0-16,0-1 14 0,0-4-15 16,0 1 2-16,0-3 6 0,0-1-12 15,0 0 10-15,0-1-2 16,0-1-9-16,0 2 12 0,2 0-8 15,2 4-47-15,1-2-67 0,1 2-107 16,2-2-300-16</inkml:trace>
  <inkml:trace contextRef="#ctx0" brushRef="#br0" timeOffset="114099.85">30172 8871 359 0,'0'0'0'0,"0"0"147"0,0 0-150 15,0 0 6-15,0 0 165 16,0 0-124-16,0 0 29 0,0 0 4 16,16-14-27-16,-14 13-5 0,-2 1-9 15,0 0-4-15,0-1 12 0,0 1-6 16,2-2 1-16,-2 2 13 0,0 0-8 16,0 0-7-16,0 0 5 15,-2 1-31-15,-2 4-3 0,2-3 11 16,-2 1-8-16,4-1 1 0,-2-1 16 15,-4 3-17-15,2-3 4 0,-3 0 12 16,1 0-11-16,0 1 4 0,-2 0 12 16,-1 2-21-16,1 0 1 15,2 1 14-15,-2-1-20 0,-1 0 6 16,3 4 10-16,-2-2-19 0,4 7 3 16,-2-2 8-16,-5-1-20 0,7 3 6 15,-2-4 0-15,4 5 7 0,-2-1-2 16,0-1 16-16,2 4-16 0,2-5 4 15,0 4 12-15,0-1-20 16,0 0 4-16,8-1 12 0,-4-3-20 16,0 0 6-16,-2 0 13 0,4-3-21 15,5-1 6-15,-5 0 11 0,-2-4-18 16,2-2 2-16,2 0 5 0,-1-3-2 16,1-5-142-16,0-2 39 15,-2-3-151-15,-6-4-102 0,0 1-257 16</inkml:trace>
  <inkml:trace contextRef="#ctx0" brushRef="#br0" timeOffset="115074.89">32497 8986 459 0,'0'0'0'0,"0"0"147"15,0 0-78-15,0 0 3 0,0 0-24 16,0 0-17-16,0 0 4 16,0 0-15-16,0 0 1 0,42-15 11 15,-40 12 1-15,2 1-4 0,-4 1 15 16,2 1 6-16,0 0 2 0,-2 0 20 15,0 0-5-15,-2 0-23 0,-6 0 18 16,5 0-9-16,-5 0-22 0,6 0 8 16,0 0-13-16,-4 2-12 15,4-1 9-15,0 2-16 0,-7 0-5 16,3 1 13-16,-2-1-15 0,2 2 0 16,2 0 19-16,-5 2-13 0,-3 2 0 15,0 0 21-15,-1 2-6 0,3 1-1 16,0 2 14-16,1 1-7 15,3 0-8-15,-4 3 14 0,8 2-18 16,-2-1-10-16,1 0 17 0,3-2-23 16,0 1-3-16,5-2 8 0,5-2-8 15,-6 2-34-15,0-3-10 0,0-3-85 16,-2-2-29-16,5-7-100 0,-7-1-422 16</inkml:trace>
  <inkml:trace contextRef="#ctx0" brushRef="#br0" timeOffset="117675.39">31656 8579 503 0,'0'0'0'0,"0"0"-21"0,0 0-61 16,0 0-79-16</inkml:trace>
  <inkml:trace contextRef="#ctx0" brushRef="#br0" timeOffset="118629.19">30298 8168 587 0,'0'0'0'15,"0"0"273"-15,0 0-147 0,0 0-29 16,0 0-36-16,0 0-7 0,0 0-2 16,0 0-11-16,0 0-2 15,8 0-2-15,-4 0-6 0,0-1 4 16,-4-2-1-16,7-3-8 0,-1-3 1 15,2-1-3-15,2-1-10 0,1 0 4 16,-5 2 1-16,4 0-9 0,1 2 6 16,-3 0 8-16,4 1-6 15,-4 2 4-15,-1 0-6 0,1 3-10 16,-4 1 10-16,4 0-3 0,1 0-10 16,-5 0 9-16,6 2-5 0,-4 0-9 15,0 1 4-15,5 1 7 0,-3 1-12 16,2 1 6-16,1-1 1 15,-5 3-5-15,0 0 2 0,0 2 6 16,-1-1-8-16,-1 0 2 0,2-1 10 16,-4 0-12-16,4-1 2 0,-2 1 13 15,2-2-16-15,-1-2 4 0,-3-2 6 16,2 0-10-16,0-2 4 0,2 0 11 16,7 0-11-16,-3-5 7 0,6-2-4 15,3-2-6-15,0-3 2 16,3 2 4-16,-1-3-6 0,-2 0-3 15,3 1 4-15,-1 0-76 0,-2 4 3 16,-1 0-72-16,-1 3-25 0,-9 3-68 16,-6 1-267-16</inkml:trace>
  <inkml:trace contextRef="#ctx0" brushRef="#br0" timeOffset="119902.24">29039 8476 640 0,'0'0'0'0,"0"0"293"0,0 0-167 16,0 0-46-16,0 0 6 0,0 0-4 15,0 0-35-15,0 0-9 0,0 0 3 16,-27 16-23-16,13 8 8 0,-5 4 3 16,4 3-24-16,-3 2 4 15,-3 0 4-15,3-2-17 0,1-3 6 16,9-6 5-16,2-5-14 0,4-6-12 15,2-3-20-15,0-5-46 0,6-3-9 16,0-4-43-16,-2-6-22 0,6-4-81 16,-3-2-20-16,-3-4-60 15</inkml:trace>
  <inkml:trace contextRef="#ctx0" brushRef="#br0" timeOffset="120089.32">28989 8460 536 0,'0'0'0'15,"0"0"282"-15,0 0-175 0,0 0-22 16,77 22-33-16,-59-6-4 0,1 7 17 16,-5 2-36-16,1 3-9 0,-9-1-6 15,2 0-19-15,-6-3 8 0,1-2 1 16,-1-2-8-16,-2-3-65 0,-2 0 16 16,-9-2-17-16,3-2-10 15,-4-4-59-15,1-4-55 0,-1-4-72 16</inkml:trace>
  <inkml:trace contextRef="#ctx0" brushRef="#br0" timeOffset="120258.85">28954 8610 894 0,'0'0'0'0,"0"0"300"0,0 0-207 15,60-4-25-15,-29-2-10 0,6 1-50 16,-2-1-7-16,7 2-2 15,-7 2-115-15,-10 1-6 0,-3 1-91 16,-13 0-151-16</inkml:trace>
  <inkml:trace contextRef="#ctx0" brushRef="#br0" timeOffset="120662.86">29744 8641 799 0,'0'0'0'16,"0"0"351"-16,0 0-243 0,0 0-8 16,-68 76-54-16,57-52-14 0,3 2 4 15,0 3-26-15,2-1-2 16,-1-2 6-16,7-1-20 0,0-6-12 15,0-1-21-15,0-6-44 0,0-5 5 16,0-3-33-16,0-4-18 0,0-4-31 16,2-5-46-16,3-5 24 0,-3-3-12 15</inkml:trace>
  <inkml:trace contextRef="#ctx0" brushRef="#br0" timeOffset="120851.01">29713 8663 541 0,'0'0'0'0,"0"0"288"15,0 0-185-15,0 0-4 16,0 0-48-16,62 18-13 0,-46-4 5 16,-1 3-25-16,-5 3-5 0,-2-1 8 15,-1 2-22-15,-5-1 0 0,-2-2 2 16,0 0 3-16,-4 0-20 0,-7-5-1 16,5 1-37-16,-2-6-6 15,-3-5-39-15,1 1-65 0,0-4-27 16,1-3-109-16</inkml:trace>
  <inkml:trace contextRef="#ctx0" brushRef="#br0" timeOffset="120972.98">29655 8808 896 0,'0'0'0'0,"0"0"235"0,0 0-190 16,70-1-29-16,-33-4 1 0,-4-2-34 15,5 1-109-15,-7 0-262 0</inkml:trace>
  <inkml:trace contextRef="#ctx0" brushRef="#br0" timeOffset="123174.88">29399 9596 480 0,'0'0'0'0,"0"0"170"16,0 0-113-16,0 0-16 0,0 0 4 16,0 0 21-16,0 0-11 0,0 0-1 15,18-27 9-15,-12 20-12 16,3-2-3-16,-5 0 25 0,8 1-21 16,-6 0-10-16,-4 1 8 0,9 3-22 15,-7 1-9-15,0 0 8 0,-2 1-13 16,0 2-6-16,2 0 9 15,0 2-8-15,1 4-3 0,-5 1 12 16,2 4-5-16,0 0-6 0,2 1 11 16,-2 1-11-16,2-1-4 0,2-2 5 15,-2 3-7-15,3-3-1 0,-1 1 0 16,2 2 9-16,-2-1-11 16,-2-3 4-16,5 2 5 0,-3-3-7 15,-2 0 0-15,0-2 9 0,2-1-10 16,1 0 2-16,-1-2 10 0,-4-3-7 15,6 0 6-15,-2 0-5 0,1-7-5 16,5 0 0-16,-6-3 4 0,0 3-4 16,3-2-55-16,-3 0 22 0,0 1-16 15,-6 0-37-15,2-1-1 16,0 2-45-16,-2 3-58 0,0-3-61 16,-2 3-30-16</inkml:trace>
  <inkml:trace contextRef="#ctx0" brushRef="#br0" timeOffset="123682.14">29680 9483 296 0,'0'0'0'15,"0"0"89"-15,0 0-38 0,0 0-10 16,0 0 23-16,0 0-9 0,0 0-5 16,0 0 20-16,0 0-3 15,0 0 5-15,0 0 17 0,0 0-32 16,0 0-21-16,0 0 9 0,-4 0-14 16,4 0-3-16,-5 0 8 0,3 0-15 15,2 0-4-15,-2 1 5 16,0 1-12-16,2 0-6 0,-4 0 9 0,2 0-7 15,0 2-7-15,2-3 2 16,-4 0 7-16,2 0-11 0,2 0 6 16,0 0 4-16,-2 0-6 0,0-1 12 15,0 2-4-15,0 1-4 0,-3-2 11 16,3 2-7-16,0 0-5 0,-2-3 11 16,2 3-4-16,-2-1-5 15,2 0 7-15,-4 2-6 0,2 0-7 16,-1 2 0-16,-1 1 16 0,-4 2-13 15,4-2 9-15,-9 6-5 0,7 3-5 16,-9-3 7-16,1 4-5 0,-3 2-7 16,-4-1 6-16,5 6-6 15,-1-2-48-15,5 0-44 0,1-4-75 16,-1-5-147-16</inkml:trace>
  <inkml:trace contextRef="#ctx0" brushRef="#br0" timeOffset="125495.96">29729 9750 512 0,'0'0'0'0,"0"0"105"15,0 0-66-15,0 0-27 16,0 0 0-16,0 0 0 0,0 0-15 15,0 0 6-15,0 0 10 0,9-3-3 16,-7 3 22-16,-2 0 5 0,0 0-9 16,0 0 19-16,0 0 1 15,0 0-19-15,0 0-2 0,0 0-10 16,0 0-21-16,0-1 7 0,0 1 1 16,0 0-8-16,0 0-34 0,0 0 28 15,0 0-13-15,2 0-15 0,-2 0-8 16,0 0-34-16,0-2-14 0,0 2 0 15,2 0-20-15,-2 0-137 16</inkml:trace>
  <inkml:trace contextRef="#ctx0" brushRef="#br0" timeOffset="126279.3">32171 9853 355 0,'0'0'0'0,"0"0"213"0,0 0-104 16,0 0 29-16,0 0-26 0,0 0-55 15,0 0-21-15,0 0-10 16,0 0-22-16,-7 1 16 0,3 2 3 16,4-1-19-16,0 0 8 0,0-1 8 15,0 2-14-15,-4 1 15 0,0-2 9 16,0 1-27-16,4-2 5 15,0-1 9-15,0 0-24 0,0 0 4 16,0 0 1-16,0 0-37 0,0-1-25 16,0 1-12-16,0-3-109 0,-4 0-135 15</inkml:trace>
  <inkml:trace contextRef="#ctx0" brushRef="#br0" timeOffset="127413.02">18005 7119 1040 0,'0'0'0'0,"0"0"377"15,0 0-317-15,0 0-20 0,0 0-8 16,0 0-26-16,0 0-4 15,0 0 12-15,24-51-17 0,-15 39-2 16,3 4 10-16,-2-1-2 0,-5 2-8 16,3 3 10-16,-4-3 18 0,0 3-5 15,0 4 14-15,5 0-27 0,-1 8-3 16,-2 6 16-16,4 4-16 0,1 8 2 16,-5 2 12-16,6 1-19 0,-3 2-2 15,3-6 10-15,-2 1-3 16,5-5-7-16,-5 0 10 0,2-3-5 15,-3-3-9-15,1-2 17 0,-4-6-14 16,-2 0-10-16,5-6 15 0,-3-1-24 16,0-1-20-16,-2-9 8 0,7-2-37 15,-3 0-73-15,-6 0-25 16,8-3-108-16,-8 0-234 0</inkml:trace>
  <inkml:trace contextRef="#ctx0" brushRef="#br0" timeOffset="127682.85">18329 7012 1099 0,'0'0'0'0,"0"0"231"0,0 0-185 16,0 0 19-16,0 0-24 0,-52 84-14 15,32-50-3-15,-5 2-22 16,-8 4-4-16,-2-1 4 0,-4-2 11 15,-3-1-16-15,1-4 6 0,8-7 13 16,0-4-16-16,14-9 0 0,5-3 7 16,12-5-21-16,2-4-8 15,2-7-49-15,16-7-93 0,1-5-37 16,10-2-218-16</inkml:trace>
  <inkml:trace contextRef="#ctx0" brushRef="#br0" timeOffset="128037.33">18606 7090 1025 0,'0'0'0'0,"0"0"359"15,0 0-281-15,0 0-10 0,0 0 14 16,0 0-39-16,0 0-26 0,0 0 7 16,0 0-19-16,-2 39-1 0,17-41 19 15,-3-5-20-15,7-4-6 0,-5 1 6 16,-6-3 5-16,3 2-16 15,-7 1 16-15,-2-2-4 0,-2 5-13 16,-4 0 18-16,-7 3-7 0,5 4-11 16,-4 0 18-16,2 5-18 0,1 4-85 15,-1 2 3-15,4 1-51 0,2 1-137 16,2-1-145-16</inkml:trace>
  <inkml:trace contextRef="#ctx0" brushRef="#br0" timeOffset="128307.9">18602 7329 900 0,'0'0'0'0,"0"0"255"16,0 0-164-16,0 0-18 0,0 0 5 16,0 0-28-16,0 0-33 0,0 0 5 15,0 0-22-15,50 14 0 0,-44-25 0 16,-2 4 6-16,-4 0-14 0,0 3 16 15,0-1-2-15,-10 0-6 16,3 3 0-16,1 2 25 0,-6 1-16 16,6 3 11-16,-5 2-20 0,7-2 0 15,2 1-15-15,2-2-43 0,0-3-111 16,4 0-79-16,9-8-255 0</inkml:trace>
  <inkml:trace contextRef="#ctx0" brushRef="#br0" timeOffset="128712.95">19102 6944 1002 0,'0'0'0'15,"0"0"221"-15,0 0-162 0,0 0 0 16,0 0 1-16,-68 56-22 0,54-26 1 15,3 4-18-15,-1 2 2 16,4 3 21-16,3 0-10 0,3-3-12 16,2-2 4-16,7-5-22 0,5-6-8 15,0-3 8-15,9-7-4 0,2-6-12 16,0-4 22-16,-1-3-12 0,-5-11-10 16,-3 0 15-16,-1-2-6 0,-1-2-38 15,-6-1 48-15,0-1-14 16,-6-1-19-16,0 0 22 0,-2-2-17 15,-4 0-12-15,-4 2 21 0,2 5-5 16,-7 5 4-16,3 8 26 0,-3 3-16 16,-7 9-4-16,3 3 14 15,4 2 16-15,3-5-30 0,6 2 14 16,4-2-12-16,0 0-45 0,2-6-64 16,8-2-64-16,2-4-161 0,5 0-140 15</inkml:trace>
  <inkml:trace contextRef="#ctx0" brushRef="#br0" timeOffset="129019.59">19305 7076 977 0,'0'0'0'0,"0"0"231"0,0 0-154 16,0 0-34-16,0 0 22 0,0 0-16 15,-44 69-10-15,44-51-21 16,0 1-13-16,0 3 18 0,0-1-9 15,2-4-1-15,9-1 23 0,-1-3-14 16,3-5-12-16,3-2 12 0,1-3-18 16,5-3-8-16,1-5 8 0,-2-4 6 15,-1-5-11-15,-1-3 2 16,-9-1 1-16,5-1-12 0,-9-3 20 16,0 1-9-16,-6-3-10 0,0 0 18 15,-8 2-5-15,0 1-14 0,-7 7 20 16,-3 6-5-16,3 8 0 15,-8 2 30-15,1 11-26 0,-1-1-16 16,2 3 14-16,5-3-14 0,10 1-58 16,4-2-13-16,-1-1-36 0,3-3-120 15,3-5-120-15</inkml:trace>
  <inkml:trace contextRef="#ctx0" brushRef="#br0" timeOffset="129291.21">19760 7061 1282 0,'0'0'0'0,"0"0"286"0,0 0-221 15,0 0-4-15,0 0-1 16,70-2-18-16,-43-3-34 0,0 1-16 16,0 3-6-16,-3-1-53 0,-7 2-104 15,-7 0-33-15,-6 1-133 0,-6 1-350 16</inkml:trace>
  <inkml:trace contextRef="#ctx0" brushRef="#br0" timeOffset="129412.9">19731 7196 1159 0,'0'0'0'0,"0"0"399"0,0 0-285 16,0 0-57-16,0 0-10 15,89-2-32-15,-48-4-20 0,4-5-38 16,3 0-153-16,-11-1-351 0</inkml:trace>
  <inkml:trace contextRef="#ctx0" brushRef="#br0" timeOffset="129905.37">20324 7002 996 0,'0'0'0'0,"0"0"249"15,2 58-203-15,-6-28 4 0,2 2 5 16,2 2-13-16,0-2-12 0,0-6-24 15,0-1-11-15,4-6 10 0,-2-4-10 16,4-5-104-16,0-7 5 0,1-3-78 16,3-5-180-16,2-10-140 15</inkml:trace>
  <inkml:trace contextRef="#ctx0" brushRef="#br0" timeOffset="130184.4">20605 6942 1140 0,'0'0'0'0,"0"0"200"0,0 0-145 16,-10 80 7-16,12-54-1 0,10-3-11 15,5 0-15-15,5-3-26 0,1-3-14 16,-2-2 10-16,-5-2 0 0,-5-2-5 16,-1-5-5-16,-6 1 5 0,0-2 0 15,-4-1 0-15,0-1 3 16,-6 4-5-16,-4-1 4 0,-3 1 12 15,-1 2-9-15,-3-1 21 0,-1 3-14 16,1-2-17-16,-5 0 10 0,-1-3 3 16,2 1-10-16,3-2-29 15,-3-5-17-15,4 0-46 0,3-1-17 16,4-12-52-16,3-3-142 0,3-4-137 16</inkml:trace>
  <inkml:trace contextRef="#ctx0" brushRef="#br0" timeOffset="130333.77">20663 6981 1137 0,'0'0'0'0,"0"0"297"0,0 0-246 16,0 0-3-16,76 5-14 0,-47-4-35 16,2-1 2-16,0 0-2 0,-2 0-146 15,-4-2-18-15,-8 2-89 16,-5-1-280-16</inkml:trace>
  <inkml:trace contextRef="#ctx0" brushRef="#br0" timeOffset="130596.53">20905 7025 858 0,'0'0'0'16,"0"0"343"-16,-37 65-249 0,26-35-13 15,5-4-11-15,6 0-27 0,0-4-5 16,6-4-7-16,7-3-29 0,9-8 9 15,5-4-7-15,2-3-8 16,2-9-2-16,-2-6-2 0,-2-3-20 16,-4-2 20-16,-5-2 5 0,-5-1-9 15,-7 2 17-15,-6 0-1 0,0 1-8 16,-15 1 4-16,-1 0 5 0,-5 1-10 16,1 3 9-16,-5 5 7 15,2 7-16-15,4 3 10 0,1 0-1 16,12 2-7-16,6 4-174 0,0-2-47 15,6-2-361-15</inkml:trace>
  <inkml:trace contextRef="#ctx0" brushRef="#br0" timeOffset="130912.82">21395 6979 1190 0,'0'0'0'15,"0"0"327"-15,0 0-253 0,0 0-14 16,0 0-4-16,0 0-21 0,0 0-33 16,0 0 13-16,0 0-6 0,10 11-18 15,-4-11 16-15,0 0 2 16,-3-2-18-16,1-4 15 0,-4 0 2 15,0-1-16-15,-7 1 9 0,1 2 6 16,-4 1-14-16,2 3-7 0,-3 0 2 16,3 6-44-16,4 1-4 0,4 4-28 15,0 1-59-15,0 0-32 16,0 0-85-16,0 2-205 0</inkml:trace>
  <inkml:trace contextRef="#ctx0" brushRef="#br0" timeOffset="131120.21">21362 7214 1025 0,'0'0'0'16,"0"0"253"-16,0 0-180 0,0 0-1 15,0 0-7-15,0 0-11 0,0 0-32 16,0 0-1-16,0 0-9 16,55-13-24-16,-55 5 20 0,0 4-6 15,0-2-4-15,-2 1-36 0,-2 4 19 16,2 0-40-16,0 1-6 0,0-2-48 15,2 2-101-15,0-2-86 0,2-2-185 16</inkml:trace>
  <inkml:trace contextRef="#ctx0" brushRef="#br0" timeOffset="131623.91">21967 6915 1001 0,'0'0'0'0,"0"0"117"0,0 0-83 15,0 0 12-15,-72-17 28 0,55 19-30 16,1 5-9-16,1 0-1 0,3 5-18 16,0 2 27-16,-3 2 2 0,3 4-25 15,1-1 5-15,3 0 4 16,0 0-12-16,4-1 20 0,4-1-5 15,0-3-30-15,8-4 13 0,4-2-2 16,3-5-24-16,8-3 19 0,-7-2 5 16,5-7-25-16,-3-2 19 15,-1-3 3-15,-3-1-20 0,1 1-2 16,-7-2 14-16,5-2-4 0,-7 0-32 16,-2-1 21-16,0 3-32 0,-2 0 12 15,-2 7 16-15,0 3-1 0,0 0 22 16,0 6 5-16,0 0-18 15,-2 0 18-15,-2 6 9 0,0 2-20 16,2 4 4-16,0-3 15 0,0 4-28 16,2 1 15-16,-5 0 6 0,3 6-20 15,-4 0 12-15,2 3 9 0,0 3-22 16,2 4 13-16,-2 1 7 0,0 0-18 16,4-2-6-16,0-4-10 0,0-4-58 15,0-3-3-15,0-4 20 16,2-8-39-16,-2-2 12 0,2-4-37 15,-2 0-129-15,4-9 46 0,-2-2-178 16</inkml:trace>
  <inkml:trace contextRef="#ctx0" brushRef="#br0" timeOffset="131984.7">22139 7020 664 0,'0'0'0'0,"0"0"304"15,0 0-220-15,0 0 11 0,0 0 6 16,0 0-17-16,0 0 2 0,0 0-28 16,0 0-11-16,-46 33 0 15,40-20-20-15,2 2 5 0,-2 0 10 16,6 1-13-16,-2 0 3 0,2 2 4 15,0-3-19-15,6 0 3 0,6-2 3 16,1-6-24-16,3-2 2 0,3-4 21 16,4-1-33-16,-3-7 18 0,3-5 3 15,0-3-20-15,-9-1 12 16,3-5 7-16,-9 1-18 0,-2-2 12 16,-6 1 6-16,0 0-18 0,-12 1 4 15,-3 5-1-15,-3 3-27 0,-5 9-9 16,-4 3-56-16,-4 12-183 0,-2-1-229 15</inkml:trace>
  <inkml:trace contextRef="#ctx0" brushRef="#br0" timeOffset="133403.26">20256 6977 359 0,'0'0'0'0,"0"0"145"0,0 0-67 16,0 0-6-16,0 0 14 0,0 0-4 15,0 0 7-15,0 0-13 0,0 0-14 16,-4-1 1-16,4 0 4 15,0-2 2-15,0 3 0 0,0 0-2 16,0 0-15-16,0 0 6 0,0 0-13 16,0 0-6-16,6 0 3 0,0 0 0 15,2 3-8-15,1 0 1 0,1-1-12 16,2 3 4-16,1-1 12 0,1 1-14 16,3 1-4-16,1 4 8 0,7 0-16 15,6 3-1-15,4 1 7 16,0 3-19-16,9 2 0 0,-3 0 14 15,5 0-21-15,3 1 6 0,-5 0-7 16,-3 0-46-16,-4 0-35 0,-6 1-58 16,-2-3-142-16,-6-4-113 0</inkml:trace>
  <inkml:trace contextRef="#ctx0" brushRef="#br0" timeOffset="134119.94">21763 6916 460 0,'0'0'0'15,"0"0"211"-15,0 0-67 0,0 0-8 16,0 0-22-16,0 0 2 0,0 0-22 15,0 0-13-15,0 0-4 16,8-7-20-16,-2 7 15 0,-6 0 2 16,2 0-28-16,4 0 1 0,1 2-11 15,1 4 0-15,4 3 4 0,3 0-20 16,5 2-1-16,3 4 8 0,8 2-23 16,0 2 4-16,8 1 10 0,3 4-20 15,3 0 1-15,3 0 2 16,1 0-2-16,-3 0-79 0,-3-4-10 15,-6-1-133-15,-6-3-59 0,-12-4-250 16</inkml:trace>
  <inkml:trace contextRef="#ctx0" brushRef="#br0" timeOffset="134956.53">20702 6569 697 0,'0'0'0'0,"0"0"332"16,0 0-186-16,0 0-43 0,0 0-19 15,0 0-14-15,0 0-44 16,0 0-18-16,0 0 33 0,8 18-5 16,5-6-12-16,-3 0 10 0,7 0-17 15,1 1 1-15,-1-2 12 0,-1 0-14 16,3-4-6-16,-4-1 13 0,-3 0-14 16,-6-2-4-16,0-2 17 0,-2 0-10 15,-4-2-2-15,3 0 15 16,-3 0-20-16,0 0 3 0,0 0 15 15,-9 1-22-15,-1 3-2 0,-7 0 2 16,3 1 2-16,-5 0-7 0,1 3 8 16,1-2-6-16,-1 1-8 0,-1-1 5 15,0-1-18-15,1 1-9 16,-5 0 10-16,2 0-38 0,5-3-12 16,-1 2 16-16,3-3-13 0,3 0-20 15,1-2-14-15,8 0-83 0,2-1-42 16,0-7-108-16</inkml:trace>
  <inkml:trace contextRef="#ctx0" brushRef="#br0" timeOffset="135164.97">20673 6543 951 0,'0'0'0'0,"0"0"325"0,0 0-204 15,0 0-25-15,0 0-38 0,87-9-21 16,-54 5-33-16,2 2-8 0,3 1-58 16,-5-2-111-16,-2 3-121 15,-7-1-260-15</inkml:trace>
  <inkml:trace contextRef="#ctx0" brushRef="#br0" timeOffset="135596.81">21486 6535 1039 0,'0'0'0'0,"0"0"225"16,0 0-180-16,0 0-8 0,0 0 5 15,0 0-5-15,0 0-21 16,0 0-9-16,0 0 3 0,43 19-10 16,-31-24 0-16,-5 1 0 0,1-2 4 15,-4-1-7-15,-4 2 6 0,0-1 0 16,-4 0-4-16,-4 3 2 0,-3-2 4 16,-1 5-7-16,4 0 4 0,-3 2 0 15,3 4-9-15,4 2-26 16,2 3-73-16,2 1-61 0,0-1-133 15,0-2-531-15</inkml:trace>
  <inkml:trace contextRef="#ctx0" brushRef="#br0" timeOffset="135846.15">21465 6735 967 0,'0'0'0'0,"0"0"266"0,0 0-204 15,0 0-3-15,0 0 4 16,0 0-31-16,0 0-10 0,0 0-17 16,64 15-4-16,-56-20 6 0,-4 2-9 15,3-1 2-15,-7-3 0 0,-2 3 1 16,-7-4-6-16,-3 3 8 0,-3 5-6 16,3 0-1-16,0 0 7 0,1 3-4 15,5 0-16-15,2 1-10 16,4 0-58-16,4-1-29 0,2-2-60 15,5-1-215-15</inkml:trace>
  <inkml:trace contextRef="#ctx0" brushRef="#br0" timeOffset="136247.29">22077 6391 1174 0,'0'0'0'0,"0"0"249"16,0 0-177-16,76-9-9 0,-63 12 26 15,-3 5-31-15,-2 1-24 0,-4 0-21 16,-1 3-9-16,-3 1 3 0,-7 1-6 16,-5 2 0-16,-5 0 6 0,-3 1-10 15,1-3-1-15,1 0 8 16,3-5-5-16,5 0-1 0,8-4 4 15,-5-1-4-15,7-2-9 0,0-2 8 16,9 0-5-16,-1-4 5 0,6 2 6 16,3 0-4-16,2 0 0 0,-1 2 2 15,-1 0 0-15,1 2-4 16,-1 6 6-16,-5 0-2 0,5 4-4 16,-13 4 6-16,-4-1-1 0,-12 3-3 15,-9 5 2-15,-6 0 4 0,-2-1-9 16,0 0-3-16,-2-3-94 0,0-3-63 15,2-6-143-15,-4-3-552 16</inkml:trace>
  <inkml:trace contextRef="#ctx0" brushRef="#br0" timeOffset="138533.21">22722 7202 692 0,'0'0'0'15,"0"0"313"-15,0 0-144 0,0 0-73 16,0 0 3-16,0 0-5 0,0 0-59 16,0 0-2-16,0 6 35 0,20-6-26 15,5-1-3-15,4-3-1 0,2 0-27 16,-2 2-1-16,2 1-2 15,-8 1-16-15,-7 0-8 0,1 0-19 16,-5 0-31-16,-3 0-21 0,-3 1-39 16,0-1-43-16,-4 0-62 0,2 0-182 15</inkml:trace>
  <inkml:trace contextRef="#ctx0" brushRef="#br0" timeOffset="138801.04">22924 7086 828 0,'0'0'0'0,"0"0"311"0,0 0-213 15,0 0-41-15,0 0-6 16,0 0 5-16,0 0-11 0,58-2-27 16,-39 5-2-16,2 2 6 0,-1 2-18 15,-5-1 2-15,-1 1 2 0,-4 0-13 16,-1-1 8-16,-9 1 4 0,0 0-13 15,0 2 12-15,-2-1 16 16,-9 1-13-16,1 0 4 0,-4 1 5 16,-3 2-20-16,-4 2 4 0,5 1 5 15,-3-1-12-15,3 0-36 0,1-3-23 16,7 0-63-16,2-4-45 0,4-3-179 16,2-4-393-16</inkml:trace>
  <inkml:trace contextRef="#ctx0" brushRef="#br0" timeOffset="139302.46">23716 7138 517 0,'0'0'0'0,"0"0"295"15,0 0-143-15,0 0-64 16,0 0 7-16,0 0-37 0,0 0-9 15,-14-70-2-15,24 54-32 0,2 3 13 16,3 1 14-16,-1 0-18 0,3 4 4 16,-9 0 4-16,7 6-21 15,-11 1 10-15,6 1 16 0,-2 3-18 16,-6 7 13-16,2 1 15 0,1 4-28 16,-1 3-2-16,4 3 5 0,-4 2-22 15,4 1 0-15,3 1 19 0,-1 0-26 16,3-3 8-16,-1-1 7 0,0-4-15 15,5 0 9-15,-3-4 6 16,1-2-16-16,1-4 9 0,-5-2 8 16,1-4-18-16,-4-1 12 0,7-6 2 15,-3-3-10-15,1-4-41 0,1-1-9 16,-4-2-47-16,1-1-51 0,-5-3-100 16,-2-2-168-16</inkml:trace>
  <inkml:trace contextRef="#ctx0" brushRef="#br0" timeOffset="139518.22">24039 7015 985 0,'0'0'0'0,"0"0"324"0,0 0-292 16,0 0 23-16,0 0 4 0,-75 37-43 15,52-20-8-15,-1 4 4 0,-3 3-18 16,-2-1 7-16,-2-2 8 0,6-2-16 15,2-3-2-15,11-3-14 16,8-7-58-16,4-1-46 0,0-4-142 16,8-1-178-16</inkml:trace>
  <inkml:trace contextRef="#ctx0" brushRef="#br0" timeOffset="139802.07">24260 7060 1018 0,'0'0'0'16,"0"0"234"-16,0 0-187 0,0 0 23 16,0 0-31-16,0 0-24 0,66 10-2 15,-37-10-18-15,-2 0-7 0,0-3-33 16,-1 1-47-16,-9 0-61 0,-7 0-132 16,-6 2-80-16</inkml:trace>
  <inkml:trace contextRef="#ctx0" brushRef="#br0" timeOffset="139957.79">24223 7203 1098 0,'0'0'0'0,"0"0"354"0,0 0-307 16,0 0 18-16,66-1-12 0,-37-5-54 16,8 3 2-16,-4-1-2 0,2 1-127 15,-8 3-55-15,-6 0-207 0,-9 0-314 16</inkml:trace>
  <inkml:trace contextRef="#ctx0" brushRef="#br0" timeOffset="140236.78">24743 6980 989 0,'0'0'0'0,"0"0"319"0,0 0-254 16,-10 60-3-16,10-34-5 0,0 3-37 16,6 3-14-16,1 0 6 0,-3 1-24 15,2-4-32-15,4-2-42 0,-8-2-59 16,0-6-74-16,2-5-179 0,-4-6-118 15</inkml:trace>
  <inkml:trace contextRef="#ctx0" brushRef="#br0" timeOffset="140612.12">25000 7034 940 0,'0'0'0'0,"0"0"320"16,0 0-194-16,0 0-53 0,0 0-10 15,0 0 4-15,0 0-43 16,-62 61-8-16,62-44 6 0,0 2-19 16,6 0 0-16,2-2 9 0,9-1-16 15,1-4 0-15,-1-1 8 0,6-6-8 16,-1-4-9-16,1-1 10 15,4-3-20-15,-8-6 1 0,-3-2 11 16,1-4-10-16,-5 0 11 0,-2-1 16 16,-8-2-12-16,1 0 2 0,-6-1 7 15,-3-1-3-15,-12-1-2 0,-3 1 4 16,0 5 0-16,-3 5-4 0,-1 6 4 16,0 4-2-16,2 0-4 15,5 7-30-15,11 1-31 0,1 1-64 16,6 0-85-16,0-2-125 0,10-4-285 15</inkml:trace>
  <inkml:trace contextRef="#ctx0" brushRef="#br0" timeOffset="141018.91">25333 7031 620 0,'0'0'0'0,"0"0"295"0,0 0-173 16,0 0-31-16,0 0 2 0,0 0-3 15,0 0-23-15,0 0-11 0,0 0 6 16,-27-8-19-16,16 14-1 0,3 1 0 16,-4 4-29-16,1 1-1 0,-1 3 13 15,2 4-10-15,-1 2 1 16,3 1 16-16,4-2-14 0,4-1 0 15,4-1 12-15,4 0-19 0,7-2-5 16,3-6 8-16,5-2-15 0,2-5-1 16,4-3 4-16,-2-3 4 0,4-11-9 15,-4-4 6-15,4-2 0 16,-5-2-7-16,-7-1 8 0,-7 0 12 16,-3 0-2-16,-3-3 9 0,-6 2-19 15,-10 3-4-15,-1 2 0 0,-9 6 10 16,-5 9-14-16,-6 4 8 0,0 5-8 15,6 8-93-15,2 1-48 16,7 0-80-16,7-2-144 0,1 0-614 16</inkml:trace>
  <inkml:trace contextRef="#ctx0" brushRef="#br0" timeOffset="141504.2">25926 7243 834 0,'0'0'0'16,"0"0"324"-16,0 0-201 0,-58 0 1 16,39 6-4-16,1 5-38 0,3 0-41 15,3 4-24-15,-1 2-16 16,7 4-2-16,0 0 2 0,6 1 24 16,0-3-14-16,8 2 9 0,13-3-18 15,2-4-4-15,2-7 4 16,6-2-4-16,4-5-27 0,-2-4-13 0,0-5-28 15,-4-4-20-15,-2-1-51 16,-9-1-13-16,-1 0-52 0,-3-1-154 16,-5 0-76-16</inkml:trace>
  <inkml:trace contextRef="#ctx0" brushRef="#br0" timeOffset="142124.01">26133 7266 858 0,'0'0'0'16,"0"0"301"-16,0 0-187 0,0 0-32 15,0 0 8-15,-11 72-53 0,7-52-16 16,4 2 1-16,-2-3-19 0,2-2-6 16,0-2 6-16,0-4-6 0,0-2-27 15,0-4 18-15,2-5-7 16,0 0-5-16,2-3 16 0,-2-6-4 16,2-1-1-16,5-3 18 0,-3-5-8 15,2 0-3-15,5 1 12 0,-5-1-9 16,8 4-3-16,-7 2 12 0,7 2-6 15,-5 0 2-15,1 6 25 16,-4 4 1-16,3 0 7 0,-5 2 33 16,-2 7-7-16,4 1-11 0,-6 1 1 15,-2 6-29-15,2-2-15 0,0-2 10 16,0 0-15-16,-2 0-4 0,0-5 4 16,0 1-6-16,0-7-18 15,0 0 13-15,0-2-15 0,0 0 0 16,3 0 23-16,-1-3-3 0,0-5-2 15,2-1 12-15,2-2-5 0,0-1-7 16,2-2 12-16,3-3-3 0,-3 2-2 16,4 0 11-16,-3 1-10 15,7 4-4-15,-7-1 4 0,3 5 16 16,-6 2-14-16,-2 2 19 0,0 1-8 16,3 1-7-16,-3 0 15 0,-2 3-7 15,0 3-5-15,-2 1 18 0,2 2-16 16,2 0-8-16,2-1 15 15,-4 3-11-15,2-1-9 0,1 0 0 16,-3 1 15-16,0 1-17 0,2 2 4 16,0-3 6-16,-2 2-8 0,0-2 0 15,0-1 5-15,0 1-5 0,0-4 0 16,-2-1 7-16,4-4-9 0,5 1 4 16,-3-3 3-16,0 0-5 0,4 0 0 15,-1-6-7-15,1-4-19 16,5 3-8-16,5-5-34 0,-3 1-44 15,3 4-74-15,-1-4-94 0,-4 4-295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2-19T05:33:23.248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28700 6504 536 0,'-93'-17'0'0,"0"-6"205"16,4-6-223-16,6-8 36 0,17-11 301 16,14-12-253-16,15-8-16 0,23-9-28 15,16-14-3-15,31-13 3 16,27-12-13-16,23-10-14 0,24 0 2 15,17 7-3-15,21 13-5 0,14 12 11 16,15 20 0-16,12 16 10 0,8 12 31 16,9 22 38-16,-7 20-26 15,-4 17-9-15,-22 30-10 0,-38 26-22 16,-41 30-7-16,-50 19-10 0,-41 19-115 16,-41 2 33-16,-29 2-7 0,-19-7 26 15,-11-9 16-15,-5-14-36 0,-2-13-293 16</inkml:trace>
  <inkml:trace contextRef="#ctx0" brushRef="#br0" timeOffset="2391.94">30261 8741 624 0,'0'0'0'0,"0"0"280"16,0 0-139-16,2-5-59 0,-2 5-10 15,0 0 14-15,0-1-31 16,0 1-4-16,-2-2 21 0,0 0-26 16,-5 2 4-16,1 0 12 0,2 2-29 15,-6 7 4-15,-3 2 17 0,-3 4-26 16,-1 7-2-16,-1 3 16 15,-1 7-24-15,-4 0 0 0,5 2 13 16,-1 1-18-16,2 0 1 0,5-1 10 16,-4 3-21-16,9 0-1 0,-1-1 14 15,0 0-21-15,6-2 4 0,0-3 2 16,2-2 5-16,0-2-9 0,0-5 6 16,2 0-3-16,2-4-19 0,6-4-9 15,-2-1-33-15,5-5-41 16,-5-4-89-16,2-4-114 0,1-1-326 15</inkml:trace>
  <inkml:trace contextRef="#ctx0" brushRef="#br0" timeOffset="3211.13">32650 8830 553 0,'0'0'0'0,"0"0"279"16,0 0-150-16,0 0-44 0,0 0 19 16,0 0-31-16,0 0-10 0,0 0 12 15,0 0-20-15,0-11-8 0,0 11 19 16,0 0-16-16,-2 0-3 0,2 0 16 16,-6 0-32-16,4 0-8 0,-2 1 17 15,-5 3-21-15,-3 1-9 16,2 1 12-16,-7 5-11 0,-1 1-5 15,5 4 19-15,-8 5-10 0,-1 3-8 16,5 4 15-16,-6 4-16 0,3 5-7 16,3 2 2-16,3 4 6 0,3 1-19 15,3 0-25-15,4 2-39 16,4-3-77-16,0 0-65 0,0-5-121 16,0-4-251-16</inkml:trace>
  <inkml:trace contextRef="#ctx0" brushRef="#br0" timeOffset="7382.65">30717 7535 513 0,'0'0'0'0,"0"0"279"16,0 0-128-16,0 0-62 0,0 0-14 15,0 0-7-15,0 0-12 16,0 0 10-16,0 0-17 0,27 60-18 15,-25-45 10-15,7-1-15 0,-3 1-8 16,-2-2 14-16,-2-4-7 16,-2-2-5-16,2-1 14 0,-2-3-10 15,0 1-9-15,0-2 7 0,0 0-9 16,4 0-9-16,-4 1 6 0,0 0-5 16,2-1-6-16,-2-1 2 0,0-1 6 15,0 0-10-15,0 0 6 0,0 0 1 16,0 1-7-16,0-1 6 0,0 0 4 15,0 0-8-15,0 0 2 16,0 0 14-16,0 0-17 0,0 0 4 16,0 0 9-16,0 0-12 0,0 0 2 15,0-2 13-15,0-1-16 0,6-5 4 16,1-6 4-16,3-2-8 0,4-3 2 16,9-5-2-16,6-5-43 0,2-7-36 15,8-6-67-15,-1-6-147 16,3-2-391-16</inkml:trace>
  <inkml:trace contextRef="#ctx0" brushRef="#br0" timeOffset="11180.74">16812 7332 972 0,'0'0'0'0,"0"0"211"16,0 0-135-16,0 0 7 0,85-36-6 15,-52 19-30-15,6-1-18 0,0 0 2 16,-6 0-23-16,-4 5-10 0,-8 2 4 15,-2 5 6-15,-11 3-13 16,0 3 10-16,-6 1-4 0,0 8-3 16,-2 6 4-16,0 0 47 0,0 2-27 15,0 0 12-15,2-4-20 0,11-2-8 16,1-4 15-16,5-3-18 0,4-5-6 16,-1 1 6-16,1-5 4 15,0-6-13-15,-1 1 12 0,1-3-12 16,-2 2-30-16,-5 1 18 0,-5 2-25 15,1 4-12-15,-8 1 18 0,0 3-20 16,-2 0-29-16,1 0 6 0,3 0-26 16,-6 0-47-16,0 2-25 15,-6-2-38-15,3 0-103 0</inkml:trace>
  <inkml:trace contextRef="#ctx0" brushRef="#br0" timeOffset="11668.34">17360 7117 845 0,'0'0'0'0,"0"0"285"16,0 0-173-16,0 0-12 0,0 0-14 16,0 0-21-16,74 0-32 0,-47-4-17 15,-2 2 2-15,0 1-18 0,-5 0 0 16,-7-1 0-16,1 2 3 0,-8 0-10 16,-4 2 14-16,0 1-5 0,-2-2-8 15,0 3 12-15,0-2 4 16,-4 0 4-16,2 1 19 0,-4 1-12 15,-4 4-5-15,4-1 7 0,-1 4-17 16,-5 3-8-16,4 0 4 0,-7 0 7 16,5 2-9-16,-3 0 0 15,5-1 3-15,-6 0-11 0,7-2 16 16,-1-3-8-16,-2 1-7 0,8-4 14 16,0-2-5-16,0-1-10 0,2-1 16 15,0-3-8-15,0 0-7 0,-2 0 14 16,2 0-5-16,0 0-7 0,0 0 10 15,0 0 0-15,0 0-9 16,0 0 8-16,0 0 4 0,-2 0-8 16,-1 0 0-16,3 0 5 0,-4 0-10 15,4 0 10-15,-2 0 1 0,2 0-7 16,-2-1 2-16,0-2 7 0,0-2-9 16,-2-2 2-16,0-5 22 0,-4-1-24 15,1-8 2-15,-3-3 8 16,-2-11-22-16,-3-6-17 0,5 2-50 15,2 1-90-15,-5 8-73 0,3 5-273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2-19T05:41:15.9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2549 9946 650 0,'0'0'0'0,"0"0"173"15,0 0-282-15,0 0 218 0,0 0 145 16,0 0-197-16,0 0 7 0,0 0-12 15,-23 7-4-15,25-6-2 16,4 2-7-16,7 0 8 0,-3-3 19 16,4 0-16-16,-1 0 2 0,1 0 6 15,1-2-23-15,-3 0-9 0,1 2 18 16,1 0-19-16,5 0-7 0,1-2 10 16,7-2-10-16,2 0-10 0,-2 0 10 15,4 2-13-15,-2 1-6 16,2 1 2-16,0 0 8 0,-2 0-12 15,2-1 6-15,2 5 4 0,0 2-8 16,2 0 2-16,0 0 1 0,1-2-4 16,-3-1 4-16,2 1 1 0,-2-2-6 15,0 0 6-15,-2-2 0 16,-2 0-7-16,0 0 8 0,-6 0-1 16,-1 0-3-16,-5 0 0 0,1 1 0 15,-1 1-3-15,-3 1 6 0,3-2 1 16,2 0-6-16,-1-1 4 15,1-1 2-15,1 1-5 0,3-3 2 16,0 2 1-16,0 1-2 0,-3 0 0 16,1 0 0-16,-2 0-5 0,1 0 10 15,1 1-4-15,2 4-2 0,-3 0 2 16,3-2-2-16,0 0-4 0,0-1 10 16,-1 1-4-16,1-2-6 0,-2 0 10 15,1-1-5-15,-1 0-4 16,-2 0 8-16,3-1-2 0,1 0-3 15,-2-3 2-15,2 4-1 0,-1-1-4 16,1 0 8-16,0 1-2 0,-2 0-2 16,-3 1 0-16,3 4 4 0,2 1-5 15,-1 0 2-15,1 3 11 16,2 1-15-16,-5-6 6 0,7 4 5 16,0-4-11-16,4-2 6 0,4 2 0 15,-2-4-5-15,-2 0 4 0,7 0 17 16,-9-3-11-16,4 0 10 15,-6 0-10-15,-3 2-5 0,-3 1 6 16,0-1-7-16,-1 1-4 0,-3 0 4 16,4 0 4-16,1 3-6 0,3-1 0 15,4 1 4-15,-2 0-4 0,-2-2 0 16,0 3 2-16,-1-2-2 0,-1-1 0 16,-4 2 0-16,-3-2-5 0,-3 3 10 15,1-2-2-15,-6-1-11 16,5 1 14-16,-7-2-9 0,2 0-12 15,3 0-1-15,-9-1-20 0,2-1-39 16,0-4-128-16,-4-1-178 0,-6-8-735 16</inkml:trace>
  <inkml:trace contextRef="#ctx0" brushRef="#br0" timeOffset="6024.13">8787 13390 510 0,'4'2'0'0,"1"2"0"0,-3 0 91 16,8 0 231-16,-4 1-183 0,-2 0-24 15,-2-2-24-15,5 1 20 0,-3-3-27 16,2 3-23-16,2 0-11 15,5 0 10-15,-5-2-26 0,6 2-12 0,1 0 11 16,-1 3-24-16,-1 0-6 16,-3 3 17-16,-2 2-19 0,1 1-2 15,-7 5 2-15,-2 0 13 0,0 5-17 16,0-2 6-16,-2 5 16 0,-5 0-17 16,-1 0 22-16,4 1-17 0,-2-4-7 15,0-2 0-15,1-1 26 16,5-3-26-16,0-1 0 0,5 0 18 15,-1-5-26-15,2-1 16 0,0-2-5 16,4 1-12-16,-1-2 18 0,-3 0-8 16,2-2-10-16,-4-1 18 0,0 0-7 15,-4-2-11-15,3 3 18 16,-3-2-4-16,0 4-14 0,0 1 18 16,-5 1 0-16,1 0-15 0,-2 0 12 15,2 2 2-15,2 2-18 0,0-2 20 16,2 1-11-16,-2 2-9 0,0-1 20 15,2 1-10-15,0 1-10 16,0 1 20-16,0-2-10 0,0 2-11 16,0 0 22-16,0 1-13 0,2 0-10 15,0 1 24-15,-2 1-15 0,4-1-8 16,0-1 22-16,-2 1-16 0,0-1-5 16,-2 2 20-16,0 2-13 0,0-1-7 15,0 2 20-15,0-2-11 16,2 3-10-16,-2-1 22 0,0-1-11 15,0 0-10-15,0 1 20 0,0-2-10 16,0 0-9-16,0 1 18 0,2-2-9 16,-2-1-10-16,2 2 20 0,0 0-10 15,-2 3-10-15,3-1 20 16,-3 2-9-16,0 2-12 0,0-2 22 16,0 1-11-16,2 0-11 0,-2-4 22 15,0 4-10-15,2-1-12 0,-2-1 22 16,4 1-12-16,-4 0-8 15,4-3 18-15,0 1-8 0,-2 2-12 16,2-1 22-16,5 0-11 0,-5 1-10 16,-2 0 20-16,0 0-9 0,0 1-12 15,-2 1 22-15,4 1-8 0,-4-2-15 16,0 2 24-16,0 0-11 0,0 0-13 16,0 1 24-16,-4-1-13 0,0 0-10 15,-2 1 22-15,-3-2-8 16,5 1-11-16,-2 2 16 0,-6 3-4 15,-3-1-14-15,-4 2 20 0,-1 0-9 16,-5-3-12-16,-2-5 20 0,-2-6-18 16,4-9-69-16,3-10 8 0,3-10-83 15,11-12-135-15,-5-10-192 16</inkml:trace>
  <inkml:trace contextRef="#ctx0" brushRef="#br0" timeOffset="6366.4">9242 13785 1142 0,'0'0'0'0,"0"0"337"0,0 0-227 16,0 0-32-16,0 0-18 0,-4 80-5 15,6-42-28-15,2 5-14 0,0 0 17 16,5-3-29-16,-3-5-2 15,-2-5-1-15,0-8-5 0,4-4-125 16,-1-4 33-16,-3-5-45 0,-2-6-88 16,-2-3-2-16,0-8-129 0</inkml:trace>
  <inkml:trace contextRef="#ctx0" brushRef="#br0" timeOffset="6649.15">9426 13813 1121 0,'0'0'0'16,"0"0"359"-16,-10 79-234 0,10-49-36 16,0-1-48-16,8-4-6 0,0-3-28 15,9-4-13-15,-3-5 12 16,3-5-7-16,3-5-36 0,1-3 12 16,2 0-11-16,-5-3-4 0,-5 1 39 15,-3 1-4-15,-6 1-6 0,-4 1 22 16,0 7-4-16,0 2 11 0,-6 7 17 15,-4 1-19-15,-7 3-11 16,-1 4 19-16,-1-5-21 0,-2-1-6 16,1-3 6-16,7-7-14 0,-3-7-187 15,5-5-49-15,3-11-237 0</inkml:trace>
  <inkml:trace contextRef="#ctx0" brushRef="#br0" timeOffset="6806.8">9422 13844 1249 0,'0'0'0'0,"0"0"233"0,66-24-191 15,-33 16-24-15,4-3-4 16,-4 2-28-16,5 0-100 0,-9 1-18 16,-7 4-74-16,-5 2-170 0,-9 2-1 15</inkml:trace>
  <inkml:trace contextRef="#ctx0" brushRef="#br0" timeOffset="7026.42">9670 13829 974 0,'0'0'0'15,"0"0"404"-15,-10 62-270 0,10-32 9 16,4 5-48-16,6 0-46 0,3 1-34 16,3-1 18-16,7-8-19 0,2-3-18 15,6-11 8-15,-2-6 5 16,-3-7-32-16,3-10 27 0,-10-9-8 15,2-8-10-15,-3-8 26 0,-1-7-14 16,-7-1-9-16,-10 1 22 0,-2 0-12 16,-19 2-5-16,-12 0 12 0,-12 5-2 15,-9 8-47-15,0 11-42 16,-1 17-85-16,3 10-203 0,8 13-448 16</inkml:trace>
  <inkml:trace contextRef="#ctx0" brushRef="#br0" timeOffset="24875.3">17236 16322 207 0,'-4'0'0'0,"4"1"48"0,-5-1-39 15,3 0-10-15,0 0 2 0,2 1 2 16,0-1-7-16,0 0-2 0,0 0-4 16,-2 0 3-16,-2-1 9 0,2 0-2 15,2-1 0-15,-6 2 0 0,2-1 4 16,2 0 2-16,0 1 16 15,-1-1-10-15,1 1-9 0,0-1 3 16,0 0-8-16,0-1-38 0,-4 0-146 16</inkml:trace>
  <inkml:trace contextRef="#ctx0" brushRef="#br0" timeOffset="30957.35">14036 17233 184 0,'0'0'0'0,"0"0"5"15,0 0 0-15,0 0-8 0,0-3 1 16,0 3 2-16,0 0 0 0,0 0-16 16,0 0 18-16,0 0-4 0,2-2-40 15,0 1 44-15,0 0-4 16,0 1-100-16</inkml:trace>
  <inkml:trace contextRef="#ctx0" brushRef="#br0" timeOffset="40709.78">17320 16459 407 0,'0'0'0'0,"0"0"53"16,0 2-53-16,0 0 0 0,0 2 0 15,5-2-99-15,-5-1-35 16</inkml:trace>
  <inkml:trace contextRef="#ctx0" brushRef="#br0" timeOffset="40971.86">17320 16459 481 0,'33'-11'0'0,"-33"13"394"0,0-2-340 15,0 1 4-15,7 0-3 16,5-1-18-16,-2 0-8 0,5 0-24 16,-3 0-2-16,5-4 12 0,1-1-11 15,-5-1 1-15,1-4 12 0,-1 6-16 16,-3 0 0-16,-8-2 11 0,2 4-18 16,2-2 4-16,-6 3 4 0,3-1-4 15,-3 2-50-15,0 0-7 16,-7 1-90-16,1 5-41 0,4 1 26 15,-6 0-63-15</inkml:trace>
  <inkml:trace contextRef="#ctx0" brushRef="#br0" timeOffset="41396.71">17401 16590 576 0,'0'0'0'16,"0"0"219"-16,0 0-85 0,0 0-67 15,0 0-2-15,0 0-23 16,0 0-11-16,68-52 0 0,-53 45-18 16,-5 2-7-16,5 0 13 0,-5 2-21 15,2 0 0-15,-6 2 4 0,-1 1 3 16,-1 0-9-16,-4 0 8 0,6 0-2 16,-4 0-6-16,-2 0 8 0,0 0-2 15,0 0-6-15,0 0 8 16,0 0 1-16,0 0-1 0,0 0 21 15,2 0-11-15,-2 0-5 0,0 0 12 16,0 0-19-16,0 0-4 0,0 0 4 16,0 0 2-16,0 0-8 0,0 0 8 15,0 1-3-15,0 0-5 16,0-1 8-16,0 0-2 0,0 2-7 16,0-2 10-16,0 1-6 0,0-1-2 15,2 0 6-15,-2 0 0 0,0 1-7 16,0-1 8-16,0 0-1 0,0 0-9 15,0 0 12-15,0 0-6 16,0 0-9-16,0 0 11 0,0 0-4 16,0 0-63-16,0 0 29 0,4-1-46 15,-6 0-14-15,4-1-30 0,-2 2-107 16,0-1-1-16</inkml:trace>
  <inkml:trace contextRef="#ctx0" brushRef="#br0" timeOffset="46023.33">15485 15900 616 0,'0'0'0'0,"0"0"370"16,0 0-260-16,0 0-1 0,0 0-16 16,0 0-32-16,0 0 5 0,0 0-19 15,0 0-23-15,-29 21 3 0,19-6 1 16,-1 6-15-16,-1 0 7 0,1 4-6 16,-1 2-12-16,0-1 7 0,-1-1-2 15,1-2-12-15,2-4 10 16,-1-2-1-16,5-3-8 0,0-5 4 15,4-6 2-15,2 1-4 0,0-4-75 16,2-2 11-16,8-5-5 0,-4-6-3 16,7 2-27-16,-3-1-36 0,2-1-3 15,-3 3-44-15,1 0 7 0,0 1 9 16,-1 0-228-16</inkml:trace>
  <inkml:trace contextRef="#ctx0" brushRef="#br0" timeOffset="46475.18">15570 15965 454 0,'0'0'0'0,"0"0"148"15,0 0-93-15,0 0-4 0,0 0 1 16,0 0-24-16,0 0 13 0,0 0 22 16,4-9-11-16,-2 9 3 0,-2 1 13 15,0 0-20-15,0-1 3 16,0 1-4-16,-2 2-34 0,-2-3 10 15,4 3 12-15,-5-1-21 0,3-2 17 16,-2 2 8-16,0-1-24 0,2 3 6 16,0-1 3-16,-2 1-19 0,4 0 9 15,-2-2 0-15,-2 5-15 16,-3 1 2-16,1 3 21 0,2 2-25 16,-2 1 6-16,-2 4 12 0,1 1-17 15,1 3 4-15,-2-1 11 0,0 3-19 16,1-2 11-16,-5 2 7 0,6-4-9 15,-7-2 17-15,5-2 10 16,6-8-18-16,-2 0 9 0,4-6 3 16,0-2-24-16,0 0 0 0,0 0 23 15,0 0-30-15,0 0 14 0,2-2 12 16,0-4-25-16,2 2 10 0,-2 0 4 16,2 0-16-16,-1 2-17 0,-3-1 4 15,4 2-24-15,-4-1-3 16,2 2-24-16,0 0-35 0,0 0-27 15,-2 0-111-15,0 2-72 0,0 3-213 16</inkml:trace>
  <inkml:trace contextRef="#ctx0" brushRef="#br0" timeOffset="50015.86">14110 14733 267 0,'0'0'0'16,"0"0"149"-16,0 0-70 0,0 0-17 16,0 0-14-16,0 0 17 0,0 0-12 15,0 0 9-15,0-25 21 0,0 24-21 16,0 0-17-16,0-1 22 0,0 2-24 15,0-2-5-15,0 2 29 16,0-1-22-16,0 1-20 0,0-1 20 16,0 1-17-16,0 0-5 0,0-3 24 15,-2 3-18-15,2-1-8 0,0 1 17 16,0 0-19-16,0 0-11 0,0 0 10 16,0 4-18-16,0 4 0 0,0 4 0 15,0 4 12-15,0-1-12 16,0 4 0-16,0 1 17 0,0 3-19 15,2 2 4-15,0-4 16 0,2 0-20 16,-4 0 4-16,5-6 5 0,-5-1-7 16,0-3 0-16,2-3 3 0,-2 0-10 15,0-3 14-15,0-3-1 16,0-2-12-16,0 0 12 0,0 0 2 16,0 0-13-16,0 0 10 0,-2 1 4 15,-1-1-16-15,-3 1 14 0,2-1-6 16,-2 0-10-16,2 0 16 15,0 0-14-15,-5 0-6 0,1-1 19 16,2 1-12-16,-7-1-9 0,3 1 22 16,-2 1-11-16,1-1-6 0,-3 0 20 15,-1 0-12-15,3 0-8 0,-7 0 20 16,3 0-12-16,1 2-8 0,-3 0 20 16,-3 1-13-16,5 0-5 15,-3-1 16-15,5 0-5 0,-1 0-4 16,7-2 2-16,0 0 27 0,3 0-30 15,3 0 4-15,2-1 9 0,4-2-25 16,7 2 12-16,3 0-54 0,7 0-55 16,6 1-85-16,2 0-139 15,-4 1-355-15</inkml:trace>
  <inkml:trace contextRef="#ctx0" brushRef="#br0" timeOffset="52534.5">14606 16095 606 0,'0'0'0'0,"0"0"320"16,0 0-192-16,0 0-47 0,0 0-17 15,0 0-43-15,0 0-17 0,0 0 14 16,0 0-4-16,-33 63-14 0,27-45 0 16,-4-1 16-16,3-2-14 15,7-6 21-15,0-1 1 0,0-5-11 16,3-1 9-16,5-1-8 0,4-1-10 15,5 0 12-15,-3-5-7 0,5-2-7 16,-1 1 13-16,5-1-8 0,0 0-9 16,-5-2 4-16,-5 6 7 0,-1 2-12 15,-10 1-39-15,-2 3-12 16,-2 2-41-16,-10 2-98 0,4 0-65 16,-9 0-79-16</inkml:trace>
  <inkml:trace contextRef="#ctx0" brushRef="#br0" timeOffset="52760.28">14447 16405 1045 0,'0'0'0'0,"0"0"244"16,79-12-161-16,-38 0-20 0,0 2 8 16,3 0-37-16,-9 7-34 15,-12 3 0-15,-11 0 0 0,-2 2-82 16,-8 4 6-16,-2 0-11 0,-2 2-28 15,-4-1-18-15,-8-3-22 0,1-2-2 16,1-2-13-16,-7-6 10 0,1-6-156 16</inkml:trace>
  <inkml:trace contextRef="#ctx0" brushRef="#br0" timeOffset="52885.28">14604 16268 636 0,'0'0'0'15,"0"0"323"-15,0 0-204 0,0 79-50 16,0-47-20-16,0 4-13 0,-6 4-23 15,4-1-15-15,-4-1 4 16,-5-2-4-16,7-9-86 0,2-7-19 16,0-12-36-16,2-5-35 0,0-5-105 15</inkml:trace>
  <inkml:trace contextRef="#ctx0" brushRef="#br0" timeOffset="53005.8">14635 16454 798 0,'0'0'0'0,"0"0"331"15,0 0-228-15,0 0-65 0,62 43-23 16,-49-28-4-16,-3-4-8 0,2-1-6 16,-5-2-89-16,3-6-42 0,-6-2-96 15,-2-7-153-15</inkml:trace>
  <inkml:trace contextRef="#ctx0" brushRef="#br0" timeOffset="53168.37">14817 16143 1083 0,'0'0'0'0,"0"0"105"0,0 0-86 15,77-22-13-15,-61 22-12 0,-3-1-96 16,-1 1-92-16,-10 7-184 0</inkml:trace>
  <inkml:trace contextRef="#ctx0" brushRef="#br0" timeOffset="53446.04">14796 16325 934 0,'0'0'0'0,"0"0"225"0,0 0-190 15,0 0-14-15,73-39-12 16,-48 28-14-16,-3 0-1 0,-3 6-43 16,-13 5-25-16,-2 1-21 0,-4 10 26 15,-6 2 18-15,-4 5 31 0,-5 2 20 16,-3 3 0-16,1 2 0 0,3 0 84 15,-5-2-11-15,7-7 46 16,5-6-17-16,7-3-35 0,0-6-4 16,7-1-36-16,7-1-21 0,1-7 9 15,3-3-8-15,3-3-14 0,-5-3-6 16,3 1-37-16,-2 0-30 0,-7 2-29 16,4 3 7-16,-12 3-23 15,-2 5-48-15,0 3-4 0,-10 0-47 16</inkml:trace>
  <inkml:trace contextRef="#ctx0" brushRef="#br0" timeOffset="53650.11">14817 16307 860 0,'0'0'0'0,"0"0"263"0,0 97-178 16,0-56-37-16,2 4-9 0,0-2-17 15,2-3-21-15,13-8 7 16,-1-4-1-16,7-13-14 0,6-6-99 16,-2-9-40-16,0-2-137 0,6-15-263 15</inkml:trace>
  <inkml:trace contextRef="#ctx0" brushRef="#br0" timeOffset="54882.21">17149 16333 126 0,'0'0'0'0,"0"0"28"16,0 0-20-16,-4 1-10 0,4 0-2 16,-4 0-38-16</inkml:trace>
  <inkml:trace contextRef="#ctx0" brushRef="#br0" timeOffset="55552.58">13722 14701 498 0,'0'0'0'0,"0"0"270"16,0 0-117-16,0 0-34 0,0 0-42 15,0 0 9-15,0 0-8 0,0 0-22 16,0 0 10-16,12-42-16 0,-12 42-30 16,0 1 26-16,-6 10 23 15,-5 5-30-15,-3 10-4 0,-7 2-3 16,-4 4-38-16,1 4 8 0,-3-1 9 16,2 0-22-16,2-3-169 0,11-7 7 15,2-7-192-15</inkml:trace>
  <inkml:trace contextRef="#ctx0" brushRef="#br0" timeOffset="56091.28">13517 16827 850 0,'0'0'0'16,"0"0"323"-16,0 0-203 0,0 0-31 15,0 0-7-15,0 0-4 16,0 0-19-16,8 69-17 0,7-36-17 16,1-1-32-16,7-2 6 0,2-3 2 15,6-11-2-15,4-6-186 0,0-10 28 16,-4 0-174-16,-17-6-358 15</inkml:trace>
  <inkml:trace contextRef="#ctx0" brushRef="#br0" timeOffset="56545.01">13106 15717 887 0,'0'0'0'0,"0"0"344"0,0 0-262 0,0 0 5 15,0 0-25-15,0 0-30 16,0 0 10-16,0 0 18 0,-15 80-32 15,9-40-3-15,2 4 0 0,2-4-28 16,2-6 0-16,0-5 6 0,6-9-6 16,2-4-157-16,2-7 82 15,1-6-60-15,-1-3-82 0,0-7-78 16,-3-8-202-16</inkml:trace>
  <inkml:trace contextRef="#ctx0" brushRef="#br0" timeOffset="56794.37">13267 15751 1063 0,'0'0'0'0,"0"0"243"0,0 0-156 15,-4 73-13-15,8-53-42 0,12-4-13 16,3-1 8-16,0-5-25 0,3-1-4 16,-3-5 4-16,-5-1 7 15,3 2-20-15,-11 1 22 0,-4 2-18 16,0 3 1-16,-4-2 12 0,-4 3 6 15,-6 2-12-15,-1 0 23 0,-3 1-23 16,-1-1 0-16,-4-1 0 0,1-1 3 16,-3 2-37-16,0-5 16 15,3-2-38-15,5-4-51 0,3-3 2 16,3-8-100-16,7-7-182 0,2-7-202 16</inkml:trace>
  <inkml:trace contextRef="#ctx0" brushRef="#br0" timeOffset="56936.15">13238 15760 1053 0,'0'0'0'0,"0"0"197"15,0 0-128-15,0 0-40 0,87 3-25 16,-50-3 11-16,2-7-30 0,0 5-94 16,-12 0-59-16,-4 1-131 0,-11 1-138 15</inkml:trace>
  <inkml:trace contextRef="#ctx0" brushRef="#br0" timeOffset="57169.66">13490 15800 917 0,'0'0'0'0,"0"0"310"16,-17 83-234-16,13-51 4 0,4-4-14 15,7-8-43-15,7-5-14 0,5-6 15 16,3-6-24-16,1-3 0 15,0-10 0-15,-5-8 18 0,-5-7-13 16,-1-4 22-16,-8 0-17 0,-4 2 20 16,-4 1 41-16,-12 7-25 0,-3 1-18 15,-2 5 3-15,1 6-35 0,-3 3-59 16,2 4-93-16,5 3-129 0,-3 1-890 16</inkml:trace>
  <inkml:trace contextRef="#ctx0" brushRef="#br0" timeOffset="63733.18">13763 11733 447 0,'0'0'0'0,"0"0"252"0,0 0-116 16,0 0-5-16,0 0-24 0,0 0-31 15,0 0 1-15,0 0-9 16,0 0 0-16,16-29-2 0,-16 29-17 16,0 0 1-16,0 0 19 0,0 0-21 15,-10 7-8-15,2 3-12 0,-5 4-21 16,1 3 18-16,-5 2 4 0,-1 4-26 16,-3 8 6-16,5 3 4 0,-5 2-23 15,0 1 11-15,7 2-2 16,4 0-147-16,-1 1-3 0,5-1-62 15,4-8-333-15</inkml:trace>
  <inkml:trace contextRef="#ctx0" brushRef="#br0" timeOffset="64550.35">13581 14311 507 0,'0'0'0'16,"0"0"216"-16,0 0-102 0,0 0-4 16,0 0-37-16,0 0-16 0,0 0-11 15,0 0 1-15,0 0 6 0,-12-27-20 16,12 25-6-16,0 0 8 0,0 2-10 16,0 0 9-16,0 0 19 0,0 0-11 15,0 0 3-15,0 0 8 16,0 0-17-16,0 3-10 0,4 1 7 15,-4 4-14-15,4 6 5 0,-2 4 4 16,6 3-22-16,3 4 3 0,1 3 8 16,0 0-23-16,3 2 8 15,-1 0 11-15,3-3-23 0,1 0 9 16,-1-5-3-16,2-3-55 0,-1-5-25 16,3-6-47-16,-1-5-100 0,-1-3-113 15,-9 0-219-15</inkml:trace>
  <inkml:trace contextRef="#ctx0" brushRef="#br0" timeOffset="71774.09">14817 14805 323 0,'0'-7'0'0,"0"0"96"0,2 2 118 15,-2-1-98-15,2 3-18 16,-2-3-30-16,0 3 7 0,0 1 22 16,0-2-36-16,0 2-15 0,0-1 11 15,0 0-13-15,2 2 1 0,-2 0 13 16,2 0-17-16,-2 0-11 0,0 1 11 16,0 0-18-16,0 9-6 0,0 8 26 15,0 5-16-15,-2 5-17 16,2 3 7-16,0 0-14 0,0-2-4 15,2-1 2-15,0-2 1 0,1-5-30 16,1-3-11-16,2-4-26 0,-2-5-20 16,2-4-14-16,-2-4-37 0,5-4-62 15,-5-7-92-15,0-4-161 16</inkml:trace>
  <inkml:trace contextRef="#ctx0" brushRef="#br0" timeOffset="72316.2">15009 14852 262 0,'0'0'0'0,"0"0"566"0,0 0-439 16,0 0 12-16,0 0-55 0,0 0-26 16,0 0 5-16,0 0-27 15,0 0-23-15,-10-49 2 0,16 37-13 16,5 5-4-16,-1 1 4 0,2 3 2 16,3 3-4-16,3 0 0 0,1 3-1 15,-2 3-5-15,3 1 12 0,-1 4-6 16,-3-4-4-16,1 5 7 15,-11 0-6-15,-6 3-2 0,0 3 10 16,0 1-2-16,-10 0-4 0,-3 2 2 16,-5-2 2-16,1-1-7 0,1-3 8 15,-5-1 0-15,2-3-9 0,-1-4 10 16,1-1 3-16,9-4-7 0,-5-1 17 16,11 1-11-16,0-2 5 15,4-2 14-15,0-4-20 0,4-1-5 16,2-1 9-16,11-3-5 0,-7 4-4 15,7 0 18-15,1 0-16 0,3 5-4 16,0-2 2-16,-5 4 11 0,1 0-15 16,-1-1 6-16,-5 7 1 0,1-2-16 15,-4 2-7-15,3-3-20 16,-5-1-19-16,2-2-35 0,0 0-17 16,-1-5-71-16,-3-4-88 0,4 1-80 15</inkml:trace>
  <inkml:trace contextRef="#ctx0" brushRef="#br0" timeOffset="72679.02">15381 14786 494 0,'0'0'0'16,"0"0"474"-16,0 0-352 0,0 0 14 15,0 0-39-15,0 0-29 16,0 0 1-16,0 0-31 0,-31 3-9 15,27 12 9-15,0 2-18 0,4 3-13 16,0 4 16-16,0 1-16 0,2-2-5 16,7 2 14-16,1-5-13 0,2-4-6 15,5-5 6-15,6-2 1 16,-1-6-4-16,1-3 0 0,0-3 0 16,-3-8-8-16,1-3 12 0,-4-3-7 15,-7-4-6-15,-2 2 18 0,3-1-6 16,-11 1-4-16,0 0 2 0,-13-1 5 15,3 1-8-15,-9 1 4 16,3 4 12-16,1 4-12 0,-1 6 24 16,-1 4-16-16,5 0-12 0,-5 0 4 15,9 4 7-15,2 0-9 16,2-1-38-16,4 2-20 0,0-1-42 0,2-2-22 16,6 2-29-16,-4-2-89 0,-2-1-109 15,-2 2-170-15</inkml:trace>
  <inkml:trace contextRef="#ctx0" brushRef="#br0" timeOffset="73891.86">13937 14330 224 0,'0'0'0'16,"0"0"204"-16,0 0-286 0,0 0 164 16,0 0 123-16,0 0-108 15,0 0 21-15,0 0-10 0,0 0-1 16,-19-23-8-16,17 20-28 0,2 2-6 15,0 0 15-15,0 1-17 0,0 0-21 16,0 0 6-16,4 0-3 0,4 0-14 16,5 5 0-16,-1-3-14 0,9 2-7 15,1-3 7-15,1-1-12 16,2 0-4-16,2 0 7 0,-4-2-8 16,-7-1 0-16,1 1 0 0,-5 2 3 15,-8-2-9-15,0 2 11 0,-2 0-5 16,1 0 0-16,-3 0-5 0,0 0 4 15,0 2 1-15,-3-1 9 16,3 0-6-16,-2 1-6 0,0-2 6 16,0 1 3-16,2 0-8 0,0-1 4 15,-2 0 1-15,0 0-7 0,2 0 8 16,-4 0-3-16,4 0-1 0,-2 1-1 16,2-1 1-16,0 0 0 0,0 0-5 15,0 1 3-15,0 2-12 16,2 0 22-16,-2-1-10 0,6 0-3 15,-4-1 8-15,-2 0-2 0,2 2-2 16,0-2 2-16,0 1-1 0,-2 2 0 16,0-1 0-16,3 2 1 0,-3-1-5 15,0 2 8-15,0-2-2 16,0 1-3-16,0-2 2 0,0 2-1 16,2 0 0-16,-2-2 0 0,2 3 0 15,0 2 0-15,2-1-1 0,-4 3 3 16,2 1-4-16,0 3 3 15,0 2-3-15,0 1-19 0,2 1-19 16,-2 0-10-16,7 2-37 0,-5-2-52 16,0 2-31-16,0 1-155 0,-4-4-330 15</inkml:trace>
  <inkml:trace contextRef="#ctx0" brushRef="#br0" timeOffset="80180.92">15857 14234 365 0,'0'0'0'0,"0"0"164"16,0 0-260-16,0 0 192 0,0 0 65 16,0 0-131-16,0 0 34 0,0 0 11 15,0 0 22-15,12-14-17 16,-12 14-20-16,0 0 1 0,0 0-13 15,0 0 8-15,0 0 8 0,0 0-24 16,0 2 0-16,-2-2 10 0,0 1-17 16,2 0-2-16,-2-1 6 0,-2 0-17 15,2 1 3-15,-4 3 13 16,-1-2-14-16,3 1-8 0,0 0 18 16,-4 1-16-16,2 2-3 0,0 2 15 15,-3 2-13-15,1-1-7 0,0 3 18 16,-3 3-19-16,5-1-1 0,-2 3 19 15,0-1-24-15,1-1-2 16,1-2 2-16,0 1 11 0,4 3-19 16,-2-2 14-16,2 2-2 0,2-1-8 15,0-1 6-15,-2 2 12 0,2 0-16 16,0 1 2-16,0-4 18 0,0 0-22 16,0-1 6-16,0 3 7 15,0-2-15-15,4-2 10 0,2-3 1 16,-6-5-11-16,4 2 10 0,-4-1 6 15,0-5-12-15,4 5 2 0,-4-5 2 16,0 0-10-16,0 0 14 0,0 2-4 16,0-1-11-16,2 1 16 0,0-1-4 15,-2 0-14-15,0 0 20 16,0-1-9-16,0 0-11 0,0 0 20 16,0 0-12-16,0 0-6 0,0 0 16 15,0 0-9-15,0 0-8 0,0 0 18 16,0 0-9-16,0 0-7 0,0 0 14 15,0 0-6-15,3 0-8 16,-3-2 14-16,0-2-4 0,2 0-12 16,0-3 13-16,2-3-8 0,0 2-64 15,-2-5 23-15,0 5-55 0,2 2-90 16,-4-1 12-16,0 7-123 0,-4 0-495 16</inkml:trace>
  <inkml:trace contextRef="#ctx0" brushRef="#br0" timeOffset="81944.75">32609 8881 423 0,'0'0'0'0,"0"0"35"0,0 0 69 0,0 0 282 15,0 0-233-15,0 0-31 16,0 0-15-16,0 0-12 0,2-17-17 15,-6 13-12-15,2 1 2 0,-5 1-28 16,7 0-8-16,-8 2 11 0,2 0-24 16,-2 0-11-16,-3 3 21 0,3 5-14 15,-4-1-4-15,3 1 17 16,-5 4-15-16,-3 1-6 0,3 4 17 16,-5 2-17-16,5 3-6 0,2 1 17 15,5-1-13-15,3 3-9 16,-4-3 8-16,6-1 16 0,0-2-24 15,2 0 8-15,0-3 6 0,2-1-11 16,4 0 2-16,-4-5 9 0,4-1-10 16,1-5 0-16,-7-3 5 0,0-1-14 15,0 2 18-15,0-2-12 0,0 0-22 16,0 0 21-16,0-4-26 0,-5-2-43 16,5-2-10-16,-2-1-43 15,2-2-46-15,0 0 15 0,0 0-50 16,0-3-176-16,0-3-161 0</inkml:trace>
  <inkml:trace contextRef="#ctx0" brushRef="#br0" timeOffset="82269.48">32528 8863 740 0,'0'0'0'0,"0"0"347"0,0 0-211 15,0 0-34-15,0 0-16 16,0 0-16-16,0 0-22 0,-64 6-5 16,48 8 17-16,-5 3-11 0,4 3-11 15,-1 5 12-15,-1-1-12 0,7 5-7 16,-5-2 5-16,11-2-18 0,2-1-10 16,2-2 9-16,2-1-11 15,0-3-12-15,0-2 12 0,2-4 0 16,4-4-6-16,-4 0 0 0,0-4-1 15,0-1-18-15,0-2 16 0,5-1-23 16,-7 0-37-16,0 0-4 0,-7 1-53 16,7-1-80-16,0 0-24 0,0 0-185 15</inkml:trace>
  <inkml:trace contextRef="#ctx0" brushRef="#br0" timeOffset="83705.6">14505 13256 394 0,'0'0'0'0,"0"0"260"15,0 0-39-15,0 0-96 0,0 0 32 16,0 0-55-16,0 0-17 0,0 0-12 16,-27 66-12-16,11-35-11 0,-5 2-14 15,2 4-4-15,1 3-19 0,1-2-15 16,-1-4 4-16,7-4 7 0,3-8-9 16,6-7-36-16,2-6-6 15,0-3-31-15,2-6 5 0,6 0-22 16,3-8-38-16,3-3-41 0,0-8-70 15,1-5-181-15</inkml:trace>
  <inkml:trace contextRef="#ctx0" brushRef="#br0" timeOffset="83920.5">14712 13290 951 0,'0'0'0'0,"0"0"264"15,0 0-160-15,-35 61 1 16,18-26-8-16,-2 2-37 0,-3 5-26 15,1 2-2-15,0 0-16 0,5-6-19 16,3-4 6-16,3-6 6 0,6-10-11 16,4-3-46-16,4-5-2 0,-2-5-35 15,8-3-3-15,-5-2-39 0,1-3-74 16,4-8-36-16,-6-3-96 0</inkml:trace>
  <inkml:trace contextRef="#ctx0" brushRef="#br0" timeOffset="84083.92">14732 13512 784 0,'0'0'0'0,"0"0"304"15,0 0-191-15,-41 72-21 0,33-40-22 16,-5-1-30-16,3 0-21 0,0 0-1 16,3-2-9-16,3-7-16 0,0-3 11 15,4-5-8-15,0-7-78 0,0-4 6 16,4-3-24-16,3-1-115 0,-1-7-5 15,2-6-93-15</inkml:trace>
  <inkml:trace contextRef="#ctx0" brushRef="#br0" timeOffset="84288.42">14869 13534 777 0,'0'0'0'16,"0"0"304"-16,-33 66-187 0,18-35-28 15,-1 4-29-15,-1 3-17 0,3-1-13 16,-1-1-24-16,5-3 7 0,0-6-7 16,3-3-12-16,5-6 10 15,0-6-10-15,2-3-48 0,0-8 5 16,0-1-22-16,4-7-75 0,3-3-40 16,-1-5-59-16,4-3-352 0</inkml:trace>
  <inkml:trace contextRef="#ctx0" brushRef="#br0" timeOffset="84589.26">14906 13713 1162 0,'0'0'0'0,"-25"71"284"16,13-28-190-16,-3-2 4 15,3-1-39-15,2-4-22 0,-1-4-17 16,7-3-23-16,0-6 6 0,2-5 14 15,0-5-24-15,2-6 11 0,0-1-1 16,0-2-6-16,0-4-19 0,2 0 8 16,-2-4-16-16,0-3 36 15,0 0-11-15,2-1-27 0,-2 1 26 16,0 1-2-16,0 3-21 0,0-1 16 16,0 2-7-16,0-1-40 0,0-1 8 15,0 0-20-15,0 1-54 0,0-1-24 16,0 2-123-16,0-1-291 0</inkml:trace>
  <inkml:trace contextRef="#ctx0" brushRef="#br0" timeOffset="86158.4">31197 8857 40 0,'0'0'0'15,"0"0"63"-15,0 0-20 16,0 0 5-16,0 0-5 0,0 0-19 16,0 0-14-16,0 0-6 0,21-7-8 15,-21 6-83-15,0 0-26 0</inkml:trace>
  <inkml:trace contextRef="#ctx0" brushRef="#br0" timeOffset="91133.5">13147 13041 952 0,'0'0'0'0,"0"0"281"0,0 0-180 15,0 0-25-15,0 0-38 0,0 0-4 16,0 0 21-16,0 0-23 0,23 70 5 16,-19-50-14-16,4-2-11 15,2-3 8-15,-3-6-11 0,1-3-5 16,4 0 13-16,-1-7-13 0,1 1-2 16,2-9 14-16,-3-8-8 0,7-7-6 15,1-3 11-15,2-2-14 0,-7 1-3 16,-4 3 8-16,-3 4 0 15,-5 4-8-15,-2 5 8 0,0 5 8 16,-4 3 4-16,-1 1 20 0,-1 3-12 16,4 0-10-16,-2 3 3 0,0 5-19 15,2 3-2-15,0 1 8 0,2 1-3 16,0 0-5-16,0-1 8 0,2 2-3 16,2 0-4-16,0 2 6 15,4 2-3-15,-3 1-4 0,-3 4 8 16,2 6-2-16,-2 3-6 0,0 3 8 15,0 5-3-15,0-2-5 0,-2 2 8 16,4-1-5-16,0-2-8 0,-4-3 14 16,2-4-10-16,0-2-2 15,-2-3 12-15,0-4-4 0,0-3-6 16,-4-2 10-16,2-4-4 0,-4-2-6 16,2-5 10-16,-4-4-3 0,1-1-6 15,-5-3 8-15,-2-13-8 0,1-2-5 16,-1-4 14-16,5-6-10 0,5 4-1 15,4 1 12-15,0 0-10 16,9 3-3-16,5-1 14 0,9 2-14 16,-1-1-29-16,7 3-54 0,2 2-120 15,0 7-56-15,-16 1-291 0</inkml:trace>
  <inkml:trace contextRef="#ctx0" brushRef="#br0" timeOffset="92626.93">13407 13693 544 0,'0'0'0'0,"0"0"0"0,0 0 252 16,0 0-205-16,0 0-8 0,0 0-25 15,0 0-4-15,0 0 1 16,0 0 13-16,2 5 8 0,5-5-5 16,-5 0 1-16,-2 0-5 0,0-1-10 15,0 1 6-15,0-1-12 0,0 1-6 16,0 0 3-16,0 0-5 0,0 0-14 15,0 0-19-15,0 0-48 16,0 0-6-16,0 0-54 0,0-1-108 16,0 0-152-16</inkml:trace>
  <inkml:trace contextRef="#ctx0" brushRef="#br0" timeOffset="94866.48">19330 12184 599 0,'12'-20'0'16,"-6"2"388"-16,0 8-238 0,-1 5-33 16,-5 4-16-16,0 1-35 0,0 10 15 15,-7 6-4-15,-1 8-27 16,0 7 8-16,2-1-8 0,2 0-27 16,4-2-5-16,0-6-9 0,4-4-10 15,10-5 2-15,1-5 4 0,1-4-11 16,5-4 7-16,-1-2-2 0,-1-8-16 15,0-5 10-15,-7-3-9 16,0-2-10-16,-3 0 12 0,-5-1-3 16,0 2-5-16,-4 1 12 0,0 5 1 15,-4 2 0-15,2 5 13 0,0 4-1 16,2 0-6-16,-4 2 6 0,4 5-4 16,-5 5-9-16,3 8 15 15,2 5-4-15,0 2-2 0,0 5 2 16,0 1 3-16,5 5-7 0,-5 3 5 15,2 3 1-15,2 2-6 0,-4 0 6 16,0 0-2-16,0-2-2 0,-4-6 0 16,-1-6 4-16,-5-5-6 0,6-5 6 15,0-3 13-15,-2-4-9 16,-5-5 8-16,7-4-3 0,-8-4-7 16,1-1 5-16,-1-8-5 0,-4-6-10 15,1-3 7-15,1-3-4 0,-1-3-20 16,3 3 15-16,6-1-11 0,1 6-13 15,5 5-7-15,0 0-30 16,7 4-23-16,5-2-16 0,0 4-67 16,3-2-104-16,-1 0-68 0</inkml:trace>
  <inkml:trace contextRef="#ctx0" brushRef="#br0" timeOffset="95193.18">19768 12282 1244 0,'0'0'0'15,"0"0"254"-15,0 0-177 16,0 0-13-16,0 0-10 0,0 0-33 16,0 0-10-16,0 0-8 0,0 0-5 15,37 47 4-15,-29-47-4 0,3 0-9 16,-5-3 9-16,2-2 2 15,-4-2 0-15,-4-4 0 0,0 1 6 16,0-1-7-16,-6 1 2 0,-2 4 6 16,0 3-7-16,-1 3 0 0,3 0 5 15,-2 2-5-15,4 7-19 0,2 0-41 16,2 2-51-16,0-1-17 0,2 1-100 16,2 1-129-16,-2 0-211 15</inkml:trace>
  <inkml:trace contextRef="#ctx0" brushRef="#br0" timeOffset="95411.05">19762 12594 1197 0,'0'0'0'0,"0"0"323"16,0 0-222-16,0 0-28 0,0 0-41 16,0 0-11-16,0 0-13 0,68 55-9 15,-54-55 2-15,-5-6-2 0,3 1-26 16,-8-3 13-16,-4-1 2 0,0 0 6 15,-6 1 11-15,-6 4-1 16,-1-1-6-16,-3 4 4 0,1 1 4 16,7 0-10-16,-2 1 7 0,5 1-6 15,5 1-53-15,5-2-47 0,5-1-21 16,6 0-18-16,5-7-63 0,2-2-179 16,0 0-169-16</inkml:trace>
  <inkml:trace contextRef="#ctx0" brushRef="#br0" timeOffset="95878.46">20287 12303 907 0,'0'0'0'16,"0"0"198"-16,0 0-75 0,-6-65-56 16,-3 56 22-16,-5 0 5 0,-3 9-30 15,-3 0-3-15,1 9-3 0,-4 5-18 16,-2 3-4-16,7 3-18 0,3 3-20 15,1 4 4-15,6 1 5 16,3 1-12-16,5-4 7 0,3-1 1 16,11-2-6-16,-2-7-7 0,9-5 1 15,0-3-8-15,-1-7 10 0,3 0 4 16,-2-3-14-16,-3-6-1 0,-7-4-5 16,1 2-12-16,-4-2 11 0,-3 0-4 15,-1-1-4-15,-2-2 19 16,-2 0 8-16,0-1-3 0,-8 4 8 15,3 2 0-15,1 6 4 0,0 4-2 16,4 1 39-16,-4 4-31 0,0 10 6 16,4 3 2-16,-2 3-15 15,2 2 8-15,0 5-3 0,0 0-13 16,0 5 9-16,0 3 1 0,0 1-10 16,0 0-6-16,0 0-6 0,0-3-10 15,2-7 17-15,4-5-3 0,-4-6-5 16,-2-6 12-16,0-6-3 0,0-3-40 15,2-2-22-15,0-10-48 16,4-3-51-16,-1-4-88 0,7-5-221 16</inkml:trace>
  <inkml:trace contextRef="#ctx0" brushRef="#br0" timeOffset="96223.26">20458 12372 1082 0,'0'0'0'0,"0"0"237"16,0 0-161-16,0 0-31 0,0 0-3 16,-45 79-13-16,43-51-24 15,0 1 5-15,2-1 5 0,2 0-18 16,4-5 6-16,8-4 8 0,5-4-17 16,-2-5 8-16,1-5-3 0,5-5-13 15,-2-2 11-15,1-8 6 0,-3-2-5 16,-5-6 5-16,-1-3 2 0,-5-2-10 15,-2 2 8-15,-4-4 8 16,-2-1-10-16,-4-1 8 0,-8-1 9 16,4-2-12-16,-7 10 5 0,1 4 11 15,1 11-1-15,-3 5 5 0,5 0-9 16,-1 5-22-16,4 2 8 0,4-1 0 16,4 0-6-16,0 1-50 0,0-1 0 15,0-1-4-15,2-1-6 16,-2-1-7-16,2 0-12 0,-2-2 1 15,0 0-57-15,0-1-41 0,0 0-9 16,2 0-181-16</inkml:trace>
  <inkml:trace contextRef="#ctx0" brushRef="#br0" timeOffset="96446.32">20886 12416 1390 0,'0'0'0'15,"0"0"286"-15,0 0-240 0,0 0 9 16,0 0-26-16,68-20-17 0,-39 17-4 16,2 2-16-16,-4 0-65 15,-4 1-27-15,-4 0-35 0,-7 5-53 16,-8 0-149-16,-4 2-112 0</inkml:trace>
  <inkml:trace contextRef="#ctx0" brushRef="#br0" timeOffset="96612.3">20818 12579 1259 0,'0'0'0'0,"0"0"339"15,0 0-246-15,64 8-39 0,-27-13-39 16,5-5-5-16,5 3-8 0,-6-4-4 15,-3 7-288-15,-7-2-299 16</inkml:trace>
  <inkml:trace contextRef="#ctx0" brushRef="#br0" timeOffset="97019.05">21362 12254 864 0,'0'0'0'15,"0"0"405"-15,0 0-272 16,0 0-5-16,-50 85-51 0,44-46-15 15,4 5-13-15,2-2-30 0,0 4 3 16,10-9-5-16,2-2-23 0,5-9-18 16,4-4-51-16,-1-6-58 0,1-8-16 15,0-8-81-15,-7-3-134 16,-1-11-321-16</inkml:trace>
  <inkml:trace contextRef="#ctx0" brushRef="#br0" timeOffset="97471.23">21651 12440 517 0,'0'0'0'16,"0"0"243"-16,0 0-142 15,0 0 42-15,-27-75-51 0,27 57-23 16,0 3 14-16,6 0-20 0,3 2 2 15,5 6 17-15,1 3-36 0,3 4-6 16,-1 0-5-16,3 8-26 0,3 0 4 16,2 4 4-16,-2 1-18 15,-3 1 2-15,-7 1 12 0,-7 0-19 16,-6 3 8-16,-2-3 9 0,-6 3-16 16,-13-1 7-16,0-1 7 0,-4 3-15 15,1-2 7-15,-7 0 8 0,4 0-16 16,0 0 9-16,4-2 17 0,9-2-2 15,3-2 13-15,9-2 8 16,2-2-23-16,9-3 9 0,5 1 17 16,5-2-18-16,3-1 7 0,11-1 4 15,1 0-27-15,3-1 2 0,0 0 2 16,-2 1-16-16,-4-1 3 0,-8 0-8 16,-9 0-23-16,-5 0-1 0,-7 0-21 15,4-6-25-15,-4-2-21 16,0-2-56-16,2-4-21 0,2-4-46 15,-2-4-170-15</inkml:trace>
  <inkml:trace contextRef="#ctx0" brushRef="#br0" timeOffset="97751.33">22071 12351 1029 0,'0'0'0'0,"0"0"360"15,0 0-239-15,-64 59-3 0,49-34-56 16,7 0-24-16,2-2-4 0,6 5-25 15,8-6 0-15,6-2 5 16,3-2-23-16,4-4 9 0,3-5 0 16,1-6-29-16,4-3 13 0,-2-2 10 15,2-9-8-15,-6-5 12 0,-7-3 4 16,3 0-2-16,-15-1 2 0,0 0 13 16,-4-2-14-16,-6-2 4 0,-7-2 7 15,-5-1-16-15,1 6 6 16,-3 5 5-16,-1 6-13 0,7 6 1 15,1 4-15-15,5 1-73 0,6 6-45 16,2 0-80-16,6-2-124 0,4 1-188 16</inkml:trace>
  <inkml:trace contextRef="#ctx0" brushRef="#br0" timeOffset="98046.43">22488 12312 1255 0,'0'0'0'0,"0"0"341"15,0 0-249-15,0 0-37 0,0 0 6 16,0 0-44-16,0 0-3 0,0 0 8 16,0 0-25-16,42 29 6 15,-26-31 10-15,-1-3-20 0,-5-3 8 16,-4-1 10-16,-2 1-18 0,-4 0 9 15,-2 0 10-15,-6 1-19 0,-5 2 8 16,1 2 9-16,-2 0-20 0,5 3 7 16,-1 5-7-16,8 2-34 0,-2 4-12 15,4-4-45-15,0 5-53 16,4-2-45-16,0 4-180 0,4 2-121 16</inkml:trace>
  <inkml:trace contextRef="#ctx0" brushRef="#br0" timeOffset="98265.52">22468 12588 1159 0,'0'0'0'0,"0"0"274"0,0 0-146 15,0 0-44-15,0 0-15 0,0 0-20 16,66-20-41-16,-54 5-3 0,-2 3 7 16,-5 1-22-16,-3 0 8 0,-2 6 4 15,-5 2-4-15,-5 0-4 16,-2 3 7-16,-1 3 1 0,-3 4 4 15,5 1 13-15,3 0-26 0,4 0 6 16,4-1-6-16,6-4-41 0,11-2-46 16,3-1-93-16,7-4-107 0,2-5-308 15</inkml:trace>
  <inkml:trace contextRef="#ctx0" brushRef="#br0" timeOffset="98644.65">23077 12113 1210 0,'0'0'0'16,"0"0"233"-16,0 0-139 0,0 0 31 16,0 0-62-16,0 0-10 15,-76 10-1-15,53 15-31 0,-2 6 5 16,3 8 13-16,1 6-29 0,6 0 3 15,9 0 6-15,6-6-26 0,6-1 7 16,11-5 0-16,2-5 1 0,3-5-10 16,5-5 5-16,2-6-14 0,0-5 5 15,0-6 6-15,-2-1-13 16,-6-8 6-16,-1-4 9 0,-9-4-16 16,-1 0 13-16,-8 1 16 0,-4 1-16 15,-11-4 7-15,-3 1 1 0,-5-1 2 16,-4 4-3-16,3 1 2 0,-3 7 6 15,0 4-5-15,7 2 16 16,3 5-26-16,7 5 4 0,6 0-13 16,2 0-62-16,4 0-20 0,6-1-25 15,5-2-30-15,3 0-50 0,5-6-176 16,2-1-177-16</inkml:trace>
  <inkml:trace contextRef="#ctx0" brushRef="#br0" timeOffset="98952.11">23385 12286 1139 0,'0'0'0'0,"0"0"269"0,0 0-169 15,0 0 11-15,0 0-29 16,0 0-19-16,0 0-5 0,-74 17-45 16,59 1-4-16,3-2 10 0,2 1-19 15,8 2 0-15,2 0 0 0,0 1 5 16,4-3-8-16,6-1 6 0,5 0-6 15,3-4-10-15,3-2 14 16,2 0-2-16,-1-10-17 0,3 0 22 16,-2-6-6-16,0-6-2 0,-5-4 8 15,-3-3 0-15,-5-3-6 0,-4 0 4 16,-6-1 6-16,-2 0-6 0,-12-5 12 16,-7 3-22-16,-8 3-6 0,-6 9-52 15,-6 11-97-15,1 3-135 16,-1 6-714-16</inkml:trace>
  <inkml:trace contextRef="#ctx0" brushRef="#br0" timeOffset="100120.72">21339 12874 582 0,'0'0'0'0,"0"0"210"0,0 0-78 16,0 0-58-16,0 0-14 15,0 0 24-15,0 0-22 0,0 0-12 16,0 0 29-16,-17 27-30 0,17-25 4 15,0-2 16-15,0 0-27 0,0 0 0 16,0 0 11-16,0 0-32 0,0-2 1 16,4-7 17-16,9-8-23 0,10-7 3 15,8-9 10-15,2-7-24 16,12-10 8-16,5-7 22 0,14-6-22 16,4-2-3-16,11 1 13 0,-7 2-25 15,-2 5 1-15,-8 8 2 0,-12 7-2 16,-11 10-81-16,-10 6-38 0,-8 7-41 15,-9 5-23-15,-1 2-188 16,-9 3-355-16</inkml:trace>
  <inkml:trace contextRef="#ctx0" brushRef="#br0" timeOffset="100697.52">22829 12606 845 0,'0'0'0'16,"0"0"340"-16,0 0-180 0,0 0-62 15,0 0-18-15,0 0 29 0,0 0-41 16,0 0-7-16,0 0 26 0,-4 19-41 15,8-22-9-15,9-4 14 16,-1-6-35-16,11-4-5 0,4-6 11 16,10-6-24-16,6-4 2 0,9-5 0 15,14-7 12-15,4-4-16 0,7-7 8 16,6-2-8-16,1 1-66 0,-1 3 0 16,-9 4-82-16,-9 8-116 15,-16 5-245-15</inkml:trace>
  <inkml:trace contextRef="#ctx0" brushRef="#br0" timeOffset="101520.97">21643 13275 769 0,'0'0'0'16,"0"0"318"-16,0 0-204 0,0 0-32 15,0 0 14-15,-58-14-49 16,58 6-23-16,2-2 1 0,10 0-24 16,5 0-2-16,-1-1 2 0,5 1 4 15,0 3-6-15,1-1 2 0,5 6 33 16,0 2-22-16,0 0 7 0,-4 8-16 15,-7 1-1-15,-5 3 10 16,-5 3-12-16,-6 0 0 0,-2 2 0 16,-6 1 7-16,-7-1-7 0,-1 1 0 15,-5 1 5-15,-4-1-9 0,0 3 8 16,3-2 1-16,-3-1-11 0,6 1 12 16,3-7-5-16,7 0-7 0,7-3 12 15,2-4-6-15,0 1-3 16,9-2 6-16,5-3 24 0,3-1-3 15,7 0 20-15,5-1-19 0,-2-2-11 16,4 1 11-16,-4 1-23 0,-6 1-4 16,-3-1-11-16,-7 1-35 0,-5 1-33 15,0-1-49-15,-2 0-32 16,-2 0-88-16,0-2-298 0</inkml:trace>
  <inkml:trace contextRef="#ctx0" brushRef="#br0" timeOffset="102235.03">22370 13046 961 0,'0'0'0'0,"0"0"287"15,0 0-172-15,-45 63-9 16,45-46-27-16,6-1-29 0,9-4-20 16,5-4-26-16,3-3-6 0,0-5 4 15,-3 0 9-15,-3-7-14 0,-1-2 6 16,-7-2 3-16,-3 0-11 0,-4 0 10 16,-2 0-5-16,-10 0-5 0,-3 3 10 15,-7-1-4-15,3 5-12 16,1 0-11-16,1 3-40 0,5 1-20 15,-1 3-45-15,7 4-80 0,2 3-169 16</inkml:trace>
  <inkml:trace contextRef="#ctx0" brushRef="#br0" timeOffset="102473.66">22302 13471 1267 0,'0'0'0'0,"0"0"219"0,0 0-146 16,0 0-27-16,0 0-17 0,64 36-6 16,-47-36-22-16,1-6-2 0,-5-2-4 15,-1-2-17-15,-6-2-6 0,-6 0 16 16,0 1 4-16,-10-1 5 0,-2 5 6 16,-7 1 6-16,-4 1-8 0,5 5 12 15,-1 0-12-15,9 1-2 16,1 7 2-16,7-3-5 0,4 0-56 15,9-2-51-15,10-3-26 0,3 0-67 16,7-1-185-16</inkml:trace>
  <inkml:trace contextRef="#ctx0" brushRef="#br0" timeOffset="102780.75">23170 13022 1054 0,'0'0'0'0,"0"0"378"15,0 0-250-15,0 0-3 16,0 0-5-16,0 0-70 0,0 0-37 15,0 0 3-15,-10 60-13 0,10-30-3 16,6 6 0-16,-2 9 9 0,5 2-29 16,-7 7-23-16,-2 3-51 15,0-3-75-15,-2 3-101 0,-15-4-164 16</inkml:trace>
  <inkml:trace contextRef="#ctx0" brushRef="#br0" timeOffset="104050.05">20438 11865 782 0,'0'0'0'0,"0"0"343"0,0 0-226 16,0 0-30-16,0 0 16 0,0 0-33 15,0 0-16-15,-60-62 6 0,60 40-33 16,0-2-15-16,0-1 3 15,6-2-13-15,-2 5-4 0,2 1 4 16,7 5 11-16,-5 3-13 0,4 5 0 16,-1 1 13-16,-3 4-10 0,0 2 14 15,0 1-13-15,5 0-2 0,-5 0 11 16,9-1-10-16,1 2 0 0,-1-1 11 16,6 0-11-16,-1 0-6 15,1 0 6-15,6 0 0 0,0-1-4 16,-2 1 2-16,4 0-1 0,-2 0-7 15,-2 0 11-15,4 2-8 0,-5 0-3 16,1 0 12-16,-2 1-8 0,0 0-3 16,0-2 11-16,0-1-5 15,-1 0 0-15,5 0 0 0,0 0 1 16,2-4-5-16,0 1 8 0,4 2-2 16,-2 1-3-16,1 0 2 0,-1 0-2 15,0 1-2-15,-4 1 6 0,4 2-3 16,-4 0-4-16,2-2 8 15,-4 2-3-15,-1-1-6 0,1 1 10 16,-2-2-6-16,2-1-4 0,-4-1 10 16,-1 0-5-16,1 1-4 0,0-2 8 15,0 2-3-15,-1 0-6 0,-1 0 10 16,6 1-3-16,-11-1-2 0,5 2 0 16,-2-1 1-16,-7 2-1 15,1-1 0-15,-1-1 0 0,-2 1 0 16,1 0 0-16,-9-2 8 0,2 0-5 15,0-1 17-15,-2 1-2 0,-2 3 3 16,0 0 13-16,2 4-12 0,-2 3-10 16,2 3 3-16,4 1-11 0,-6 2-5 15,2 1 2-15,0 0 7 16,1-1-12-16,-3-2-3 0,0-3-32 16,0 1-53-16,-3-6-109 0,-1-3-106 15,-2-4-480-15</inkml:trace>
  <inkml:trace contextRef="#ctx0" brushRef="#br0" timeOffset="105322.2">19497 13705 612 0,'0'0'0'0,"0"0"252"0,0 0-102 16,0 0-31-16,0 0-24 0,0 0 0 15,0 0 9-15,43 82-35 16,-40-47-16-16,-1 2 18 0,0 1-34 16,0-3-15-16,0-4 5 0,2-1-20 15,-4-4-6-15,0-5 15 0,0-3-9 16,2-6-6-16,-2-2 14 0,2-4-10 15,6-2-9-15,-1-1 8 16,1-2 3-16,10-1-9 0,-3 0 4 16,6-3 3-16,1 0-5 0,5 1 0 15,2-1 4-15,6 3-4 0,-2-2 0 16,7 2 1-16,-3 0-1 0,2-1-1 16,2 0-5-16,5 1-4 0,-3 0 14 15,1 0-8-15,1-1-9 16,-3 1 17-16,3 2-8 0,3 1-4 15,-3-2 14-15,7 1-5 0,-7-1-6 16,7 1 10-16,0 0-2 16,-3-2-10-16,1 2 14 0,1-1-7 0,-3-1-5 15,4-1 10-15,-3 1-6 16,1-3-5-16,2 0 12 0,-3 0-9 16,-3 1-9-16,-3 0 13 0,-2 1-2 15,-1 1-5-15,-5 0 11 0,-2 0-6 16,-4 2-2-16,0 0 6 0,0 1-2 15,-2-2-6-15,6-1 10 16,4 0-3-16,-2 0-7 0,4 0 10 16,3-5-1-16,1 0-5 0,5-2 2 15,-3 2 20-15,1 0-17 0,-3 0 11 16,0 1-14-16,-5 0-2 0,1 2 2 16,0 0-3-16,-2-1-12 0,3 0 5 15,-1 1-12-15,0 0-10 16,-10 1 15-16,6 1-1 0,-4 0 3 15,2 0 14-15,-2 0 0 0,0 0-10 16,-2 0 15-16,2 0-5 0,0 0-3 16,0 0 6-16,0-2 6 0,2 2-5 15,3 0 10-15,-3 0-3 16,2-1 0-16,2 0 13 0,0-1-10 16,0 0-2-16,1 1 12 0,-1-1-13 15,0 2-2-15,-8-3 12 0,2 2-8 16,-2 1-4-16,-4 0 15 0,2 0-12 15,-5 0-8-15,1 0 10 16,0 0-10-16,-3 0-7 0,5 0 6 16,-2-2 3-16,2 1-6 0,0-2 0 15,-1 2 7-15,-1-1-9 0,0 0 4 16,-2-2 15-16,-3 2-19 0,1 0 4 16,-1 0 5-16,-3-1-12 15,1 0 10-15,1 1-4 0,-3 1-8 16,5-2 14-16,-5 0-12 0,7 1-3 15,-6-1 15-15,-1 1-8 0,3 0-5 16,-7-1 12-16,2-1-5 0,-5 2-4 16,-1-2 6-16,-4 2 18 15,2-1-17-15,-4-3 19 0,0 1-12 16,-10-5-4-16,1-3 9 0,-9-3-16 16,3-4 0-16,-3-5-5 0,3-4 4 15,3-9-133-15,1-7-223 0,3-13-319 16</inkml:trace>
  <inkml:trace contextRef="#ctx0" brushRef="#br0" timeOffset="106195.95">19605 14861 1279 0,'0'0'0'15,"0"0"44"-15,0 100 14 0,0-58-18 16,8 0 6-16,-2-5 13 0,0-8-37 16,11-8-17-16,-5-7 4 0,3-7-7 15,3-7-4-15,1 0 4 0,-3-12 6 16,-1-5-9-16,-1-3 2 0,1-3-3 15,-3-3-23-15,-1 4 16 16,-3 2 0-16,-2 4-1 0,-4 5 14 16,-2 4-4-16,0 1 0 0,0 3 0 15,0 1 6-15,0 2-8 0,-2 0 4 16,0 2 17-16,0 8-16 0,0 3 13 16,2 6-9-16,0 4-8 15,0 5 2-15,0 6 8 0,0 3-9 16,2 4 0-16,4 6 5 0,-4-1-6 15,-2 4 2-15,4 1 6 0,-4-5-8 16,-4-3 2-16,2-4 3 0,0-9-4 16,-2-5 0-16,-2-9 12 0,-5-4 1 15,5-8 12-15,-4-4-17 16,-3-2-5-16,-1-8 7 0,4-6-9 16,-7-6-2-16,-2-2 2 0,7-3 0 15,0 0-7-15,8 5 12 0,4 2-2 16,4 3-1-16,10 4 14 15,3-1-5-15,5 1 3 0,5 0 17 16,2 2-13-16,-2 5-7 0,-2 1 1 16,-4 4-12-16,-7 1-2 0,-6 0-15 15,-2 0-2-15,-1 4-13 0,-5 1 10 16,0-1-7-16,-2 0-16 0,-7-2-26 16,9-2-18-16,-4 0-2 0,4-2-30 15,0-4-55-15,4-3-60 16,5-2-83-16,1-4-154 0</inkml:trace>
  <inkml:trace contextRef="#ctx0" brushRef="#br0" timeOffset="106382.88">20076 15137 927 0,'0'0'0'0,"0"0"384"16,0 0-288-16,0 0-25 0,62 4-31 15,-33-4-12-15,2 0 9 0,6 0-30 16,-6 0-9-16,-2-1-7 0,-8 1-46 15,-7 1-33-15,-6 1-25 16,-6 2-56-16,-4-1-126 0,-10 0-166 16</inkml:trace>
  <inkml:trace contextRef="#ctx0" brushRef="#br0" timeOffset="106497.74">20084 15301 1179 0,'0'0'0'0,"0"0"345"16,0 0-214-16,60 23-81 0,-21-24-26 15,5 1-4-15,-1-2-35 0,-4-4-86 16,-8 0-195-16,-8-2-295 0</inkml:trace>
  <inkml:trace contextRef="#ctx0" brushRef="#br0" timeOffset="107196.58">20717 15016 935 0,'0'0'0'0,"0"0"302"0,0 0-192 15,0 0-53-15,0 0 8 16,0 0 2-16,-11 96-18 0,9-49-1 16,2 0-29-16,0 1-17 0,2-2 6 15,0-5-8-15,0-6 0 0,11-8-55 16,-7-7-15-16,2-3-23 0,1-5-55 16,1-6-59-16,-6-5-133 15,2-1-409-15</inkml:trace>
  <inkml:trace contextRef="#ctx0" brushRef="#br0" timeOffset="107681.09">21109 15189 908 0,'0'0'0'0,"0"0"258"0,0 0-176 16,0 0-26-16,13-73 20 0,-13 54-21 15,0 2-24-15,-4 0-3 16,-5 1-10-16,-5 4 2 0,4 4 17 16,-7 6-5-16,-2 2-11 0,3 3 7 15,-3 6-9-15,-1 5-9 0,3 0 15 16,1 1-13-16,5 2-6 0,5-3 7 16,4-1-7-16,2-1-6 15,2 0 0-15,6 1 16 0,5 3-14 16,-1 1 8-16,9 1-4 0,-1 0-3 15,1 0 6-15,2 0-8 0,-2 1-2 16,-3 1 2-16,-5 0 4 0,-3 2-5 16,-6-3 0-16,-2 2-1 0,-4-1-5 15,-8-2 10-15,-1 0-5 16,-5-5-5-16,-3-3 9 0,5-2-6 16,-5-6-15-16,1-2 13 0,1-2-6 15,-4-13-6-15,9-5 3 0,0-6-4 16,3-4-3-16,7-1 13 0,4 1 0 15,9 3-3-15,7 2 11 16,7 3 0-16,2 4-14 0,0 2 16 16,6 3-4-16,2 1-63 0,0 2-5 15,2 2-12-15,-4 2-3 0,-4 2-31 16,-4 1-45-16,-10 2-78 0,1-2-126 16</inkml:trace>
  <inkml:trace contextRef="#ctx0" brushRef="#br0" timeOffset="107961.2">21401 15122 757 0,'0'0'0'15,"0"0"357"-15,0 0-250 16,0 0-35-16,0 0 20 0,0 0-22 16,-58 61-14-16,48-36 12 0,-1 4-21 15,7-1-21-15,2 0 6 0,2-2-11 16,10-3-9-16,5-6 4 0,14-4-8 15,0-8-8-15,4-6 0 16,6-5 9-16,-8-9-10 0,0-4 2 16,-4-4 5-16,-10-1-7 0,-7 0 2 15,-4 0 4-15,-6 1-5 0,-10 2 0 16,-11 2 28-16,-8 0-27 0,-8 3 5 16,-4 5-12-16,-3 6-139 0,7 5-68 15,2 7-104-15,10 1-510 16</inkml:trace>
  <inkml:trace contextRef="#ctx0" brushRef="#br0" timeOffset="110337.3">20913 10078 456 0,'0'0'0'15,"0"0"50"-15,0 0-43 0,0 0-14 16,0 0-78-16,0 0-132 0</inkml:trace>
  <inkml:trace contextRef="#ctx0" brushRef="#br0" timeOffset="112317.19">19592 16731 1128 0,'0'0'0'0,"0"0"272"0,0 0-168 16,0 0-21-16,-56 75-38 0,48-33-21 15,-2 3-5-15,4-2-12 16,3-6-8-16,3-6 2 0,0-4 7 16,3-4-10-16,3-3-44 0,2-7-29 15,0-5-47-15,3-6-52 0,-1-2-70 16,-2-12-134-16</inkml:trace>
  <inkml:trace contextRef="#ctx0" brushRef="#br0" timeOffset="112754.83">19915 16881 975 0,'0'0'0'0,"0"0"250"15,64-90-161-15,-50 58-53 0,-3 3-25 16,-7 0 1-16,-4 2-9 0,0 2-4 15,-13 4 2-15,-5 2 46 0,-7 7-22 16,-2 1 5-16,-4 7-14 0,4 4-6 16,-2 5 13-16,2 12-3 0,0 6-2 15,11 3 9-15,1 1-11 16,9-1-12-16,6 3 9 0,4-1-7 16,15-2-10-16,4 5 8 0,8-2 17 15,4 1-19-15,0-3 8 0,4-6-6 16,-8-1-7-16,2-4 6 0,-12 1 1 15,-9 1-5-15,-10 2-5 16,-2-1 6-16,-6 0-10 0,-12 0 11 16,-5 0-2-16,-6-2-27 0,-2-5 5 15,0-5-6-15,6-7-2 0,0-4 13 16,7-12 4-16,3-3-5 0,9-5 4 16,6 1 4-16,6-2-7 15,11-4-15-15,8-2-8 0,6 2-8 16,-2 0-4-16,-3 4-10 0,8 2-22 15,-6 6-12-15,1 4-30 0,-4 3 4 16,2 6-37-16,-8 1-34 0</inkml:trace>
  <inkml:trace contextRef="#ctx0" brushRef="#br0" timeOffset="113020.83">20190 16743 841 0,'0'0'0'0,"0"0"307"16,0 0-234-16,-50 82 9 0,42-45-25 15,-3 2-17-15,5 3 18 16,4-2-17-16,2-3-14 0,2-7-4 16,15-8-15-16,7-11-12 0,5-9 8 15,9-2 1-15,-3-9-6 0,-2-5 2 16,-4-4 2-16,-11-2-6 16,-7-3 6-16,-7-4 0 0,-4 1-5 0,-4-3 4 15,-7-3 13-15,-11-4-10 16,-3 1 16-16,-6 0-9 0,4 10-13 15,2 7 2-15,5 8 6 0,1 9-9 16,9 1-22-16,3 4-31 0,7 5-52 16,7-2-64-16,1 4-93 15,13-6-145-15</inkml:trace>
  <inkml:trace contextRef="#ctx0" brushRef="#br0" timeOffset="113190.25">20591 16862 1308 0,'0'0'0'0,"64"-1"183"0,-27 1-167 15,-2-1-11-15,0 0-10 0,-6 0-30 16,-6 1-14-16,-5 0-32 0,-9 1-67 16,-3 0-85-16,-6-1-137 0</inkml:trace>
  <inkml:trace contextRef="#ctx0" brushRef="#br0" timeOffset="113316.71">20696 16639 1138 0,'0'0'0'16,"-2"65"195"-16,2-17-150 0,4 4-17 16,0 0-14-16,0-2-5 0,0-2-18 15,5-11-73-15,-1-6-96 0,-4-10-148 16,-2-13-333-16</inkml:trace>
  <inkml:trace contextRef="#ctx0" brushRef="#br0" timeOffset="113590.69">21140 16664 1149 0,'0'0'0'15,"0"0"202"-15,-16 88-122 16,10-46-40-16,4-1 4 0,0 0-27 16,2-5-20-16,4-8-16 0,6-3-56 15,0-7-61-15,3-8-116 0,-1-7-191 16</inkml:trace>
  <inkml:trace contextRef="#ctx0" brushRef="#br0" timeOffset="113860.24">21397 16540 1179 0,'0'0'0'0,"0"0"197"0,-25 63-116 16,23-33 6-16,-6 0-24 0,8-3-36 15,0-4-9-15,10-1-12 0,11-6-12 16,-3-5-24-16,5-3-11 0,6-2-19 16,-6-3 1-16,4-1 21 0,-7 3 18 15,-5-1 24-15,-5 6 9 16,-10 6 9-16,-2 2 18 0,-15 1-3 16,-3 4-15-16,-9 0 2 0,-4 3-7 15,0-2-19-15,2-4 4 0,2-5 2 16,8-8-5-16,4-5-99 0,7-5 0 15,8-13-97-15,2-7-248 16</inkml:trace>
  <inkml:trace contextRef="#ctx0" brushRef="#br0" timeOffset="114003.45">21380 16540 1138 0,'0'0'0'16,"0"0"195"-16,0 0-124 0,0 0-32 15,62 10 0-15,-25-10-25 0,7-5-24 16,1-3-43-16,-1-1-31 0,-1 2-46 16,-6 2-37-16,-6 1-30 0,-10 3-154 15</inkml:trace>
  <inkml:trace contextRef="#ctx0" brushRef="#br0" timeOffset="114282.51">21701 16588 868 0,'0'0'0'0,"0"0"359"16,0 0-248-16,0 0-45 0,-33 80 17 16,33-54-33-16,4 4-33 0,6 2 9 15,7 5-5-15,-1-6-21 0,11-4 0 16,8-9 11-16,-4-9-17 0,6-7-33 16,-8-3 33-16,0-9-4 15,-6-10 13-15,-4-3 4 0,-9-4-12 16,-6 0 10-16,-2 0 34 0,-4 0-10 15,-8-1 13-15,-9-6-16 0,-2 0-26 16,-1-1 0-16,3 4 11 0,-2 5-19 16,5 9-20-16,3 8-3 0,5 9-58 15,2 2-83-15,4 7-79 16,2-1-207-16</inkml:trace>
  <inkml:trace contextRef="#ctx0" brushRef="#br0" timeOffset="114634.79">22321 16720 1292 0,'0'0'0'15,"0"0"158"-15,0 0-82 16,78 4-51-16,-40-6-36 0,-3-2-47 16,-2-1-18-16,-8 4-39 0,-9 1-54 15,-8 0-58-15,-6 4-69 0</inkml:trace>
  <inkml:trace contextRef="#ctx0" brushRef="#br0" timeOffset="114755.71">22348 16898 1116 0,'0'0'0'0,"0"0"251"0,0 0-202 16,70 13-30-16,-25-16-7 0,7-7-24 16,4-1-16-16,0-2-18 0,-9 4-92 15,-12 0-300-15</inkml:trace>
  <inkml:trace contextRef="#ctx0" brushRef="#br0" timeOffset="115407.69">23036 16521 906 0,'0'0'0'0,"0"0"228"16,0 0-112-16,66 11-51 0,-35 2-13 16,-2 1-22-16,4 1-22 15,-2 3 11-15,-8-1 0 0,-11 1-21 16,-3 1 4-16,-9 0 16 0,-5 2-21 15,-7-2 6-15,-4 0 7 0,-5-3-16 16,0-5 8-16,5-3 7 16,-5-4-16-16,9-4 11 0,1 0 8 0,3-8-18 15,8-2 7-15,8 1 6 16,5-1-13-16,7 3 5 0,7 4 2 16,2 3-2-16,-2 1 1 0,4 6 7 15,-6 5-14-15,-2 1 7 0,-9 7 0 16,-6 5 6-16,-8 3-4 15,-6 1 24-15,-8 4-20 0,-9-3 2 16,-2-4 2-16,-4 0-16 0,2-7 6 16,2-3 0-16,3-8 0 0,3-8-107 15,7 2-6-15,1-16-90 0,9-6-193 16</inkml:trace>
  <inkml:trace contextRef="#ctx0" brushRef="#br0" timeOffset="115767.79">23485 16511 1256 0,'0'0'0'15,"0"0"216"-15,0 0-150 0,0 0-40 16,74 40-10-16,-53-26 6 0,-3-2-6 16,-3 3-22-16,-7-1 9 0,-6 4 4 15,-4 4-14-15,-10 2 8 0,-9-1-2 16,-10 1-18-16,2-4 13 0,2-3 11 15,2-7-10-15,9-2 4 16,7-4 11-16,1-4-15 0,8-2 10 16,2-4 8-16,11-4-17 0,7-1 5 15,5 4 9-15,2-3-17 0,2 7 7 16,0 2 0-16,2-1 1 0,0 5-1 16,-2 5 0-16,-6 2 7 0,-11 7-4 15,-10 7 14-15,-4 2-14 16,-10 3 11-16,-9 1 6 0,-4-2-21 15,-4-2 2-15,-2-2 12 0,0-6-24 16,6-6-34-16,-2-6-18 0,11-4-56 16,4-2-51-16,7-13-48 0,5-3-126 15</inkml:trace>
  <inkml:trace contextRef="#ctx0" brushRef="#br0" timeOffset="116063.98">23919 16573 1123 0,'0'0'0'0,"0"0"261"15,0 0-175-15,-71 48-19 0,57-24 4 16,-1 4-21-16,11 3-28 0,4 1 1 16,4 3-5-16,15-2-23 15,4-6 7-15,8-4 7 0,4-8-18 16,2-6-3-16,4-8 18 0,1-2-12 15,-3-11 0-15,-4-7 8 0,-6-5-1 16,-12-4 1-16,-7-1 10 0,-10 6-12 16,-4-3 0-16,-15 0 37 0,-8-1-37 15,-8-2 0-15,-4 3 13 16,2 2-23-16,-2 8-39 0,10 8-12 16,8 5-83-16,4 3-122 0,9 0-288 15</inkml:trace>
  <inkml:trace contextRef="#ctx0" brushRef="#br0" timeOffset="116939.16">24679 17069 1181 0,'0'0'0'0,"0"0"158"16,-64 25-62-16,42-7-61 0,-1 4 22 16,6 2 8-16,7 2-42 0,8-1-12 15,4-1 0-15,12-4-22 0,9-2-7 16,4-5 11-16,2-8-41 0,8-2-11 16,-2-3-3-16,5 0-32 0,-1-4 6 15,-4-9 11-15,0-3-13 16,-12-1-5-16,0-3 17 0,-7 2 11 15,-10 0 41-15,-4-2 31 0,0 1-10 16,-2 1 5-16,3 1 9 16,-3 2 6-16,2 6 82 0,-2 2 26 15,2 5-27-15,0 2-3 0,2 2-31 16,-2 8 0-16,-2 7 3 0,4 2-25 16,-4 3-29-16,0 2-1 0,2 0 3 15,0-2-19-15,0-2 7 0,2-3 9 16,-2-2-18-16,3-7 7 0,-1-4 2 15,-2-4-2-15,2-1-10 16,2-7 21-16,2-3-18 0,-1-5 9 16,1 2 9-16,2-7-17 0,3 3 7 15,-3 3 0-15,2 0 3 0,3 1 0 16,-1 3 9-16,-3 1-16 16,5 3 8-16,-5 3 40 0,1 2-28 0,-6 2 7 15,0 4 1-15,1 6-19 16,-3 3 13-16,-4 0 6 0,0 6-19 15,0-3 11-15,0-3 11 0,-2 2-24 16,0-8 12-16,-1-2 4 0,3 0-22 16,0-5 5-16,0 0 11 15,7-7-18-15,-3-2 10 0,4-3 8 16,2-3-18-16,3 1 4 0,-1-3 2 16,5 3 3-16,-7 3-2 0,9 0 8 15,-1 0-17-15,-3 4 5 0,-1 3 4 16,1 4-1-16,-9 5-2 15,2 6 2-15,-6 3 30 0,2 8-19 16,-4-1 19-16,0 6-21 0,0-1 5 16,0-5 4-16,2-7-27 0,3-4 6 15,-1-4 4-15,4-6-4 0,6-5-83 16,5-10-14-16,4-4-44 0,-5 0-55 16,1 4-16-16,-7 2-78 15,3 2-165-15</inkml:trace>
  <inkml:trace contextRef="#ctx0" brushRef="#br0" timeOffset="117188.51">25711 17412 1819 0,'0'0'0'0,"0"0"107"0,-23 77-123 16,15-53-80-16,8-17-145 0,0-12-350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8T16:09:03.618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16552 17438 542 0,'0'0'0'16,"0"0"255"-16,0 0-128 0,0-7-201 16,0 3 148-16,0 3 136 0,1 1-130 15,-1 0-22-15,0-1 30 0,0 0-9 16,0 0-27-16,0 1 10 0,0 0 4 15,0 0-20-15,0 2-14 16,0 2-16-16,2-2-5 0,3 0-7 16,-1 1-8-16,10 2-21 0,7 4 30 15,2 9 3-15,6 10 6 0,1 3 2 16,3 10-2-16,-6-4-7 0,-1-2 1 16,1-1-8-16,-11-8 0 15,3 1 8-15,-10-3-8 0,3-6 0 16,-6-1 10-16,-3-8-12 0,1-4 4 15,-4-2 4-15,0-3-10 0,0 0-24 16,-2 0 7-16,-5-4-22 0,-2-1-42 16,-3-3-25-16,-4-5-35 15,0-4 4-15,2-8-117 0,1 5-60 16,-6-7-152-16</inkml:trace>
  <inkml:trace contextRef="#ctx0" brushRef="#br0" timeOffset="229.32">16583 17395 873 0,'0'0'0'0,"0"0"252"15,0 0-151-15,0 0-47 0,0 0-21 16,0 0-16-16,0 0-10 0,0 0 13 16,-1 50-2-16,1-25 4 15,0 0 16-15,1 0-5 0,-1 5-7 16,2-5 1-16,-2-5-15 0,0-1-3 15,0-10-2-15,0-1-7 0,0 2 0 16,0-6-84-16,0-3-27 0,0-1-28 16,-2-9-56-16,1-9-138 0,-6-9-354 15</inkml:trace>
  <inkml:trace contextRef="#ctx0" brushRef="#br0" timeOffset="585.14">16546 17387 977 0,'0'0'0'0,"0"0"295"0,0 0-196 16,0 0-3-16,0 0-54 0,0 0-26 15,0 0-7-15,0 0 9 0,27 0 9 16,-15 0-14-16,4 0 6 0,4 0 4 16,1 1 8-16,2 3 1 15,-2 3-8-15,0 2-13 0,-3-2 5 16,-4-2 0-16,-3-1-6 0,-2 1 5 15,-4-3-3-15,2 0 0 0,-7 0 0 16,0-2 0-16,0 0-4 0,0 0 4 16,2 0 1-16,-2-2-7 15,0 2 5-15,0 0-2 0,0 0-9 16,0 3 0-16,0-3 8 0,0 0-9 16,0 0 0-16,0 0-1 0,0 0-10 15,0-1 6-15,0 1-6 0,0 0-12 16,0 0 0-16,0-2-11 0,0 1-49 15,0-2-26-15,0 3-25 16,1 0-88-16,-1-2-130 0,0-2-129 16</inkml:trace>
  <inkml:trace contextRef="#ctx0" brushRef="#br0" timeOffset="3547.12">12471 11774 912 0,'0'0'0'0,"0"0"313"0,0 0-159 16,0 0-31-16,0 0-28 0,0 0-38 15,0 0-26-15,0 0-7 0,0 0-10 16,-57 8 4-16,50-3-5 0,-4 4-12 15,3 3-1-15,-7 4 0 0,0 3 2 16,2 3-1-16,-1 4 6 16,0 1-12-16,5 6 9 0,-2-2 0 15,3 1-4-15,-1 1 0 0,3-1 11 16,6 3-13-16,0 0 4 0,-1-2 5 16,1-1-12-16,1-2 7 15,3 3 1-15,5-3-6 0,-2 2-1 16,-2 1 6-16,8 1-2 0,-5 1 2 15,5 1 2-15,-3 1-8 0,1 0-1 16,0 5 2-16,-3-3-10 16,3 3 12-16,-7-1 2 0,-3 2-2 0,-1 1-1 15,2-1 2-15,-5-1 0 16,-1-1 4-16,-5-3 1 0,4 0-10 16,-7-5 0-16,1-1-11 0,-1-4-19 15,-4-4 4-15,7-4-11 0,-4-4-32 16,5-5-1-16,-3-2-1 0,2-1-26 15,-2-2 41-15,8-3 27 0,-1-1 19 16,1-1 15-16,-2-1 0 16,5 3 10-16,-2-2 14 0,2 0 3 15,0 0-3-15,0 0-1 0,0 4-2 16,2 4-14-16,5 0 12 0,-4 2 5 16,2 1-19-16,-1 3 0 0,5 2 6 15,-2 3-7-15,-4 1 4 16,5 2 6-16,-8 0-3 0,-2 1 14 15,-4 1 11-15,5 0 0 0,-1-2 2 16,2 4-8-16,-4-4-14 0,4 1-5 16,-1 0-2-16,-1-3-11 15,2 6 3-15,-4-2 5 0,3 4-10 16,1 3 7-16,-4 0 3 0,4 4-10 16,-2-1 7-16,0 1 5 0,2 1-11 15,0 4 6-15,0-2 6 0,0 2-6 16,0 0 1-16,0 0 5 15,0 0-13-15,-5-1 8 0,5 3 3 0,0-2-12 16,0 1 7-16,0 1 3 16,0-4-8-16,0 3 6 0,0 0 2 15,0-3-10-15,-2 5 6 0,1 0 2 16,1 3-6-16,0 0 4 0,0 0 6 16,0 0-14-16,0-1 9 15,0-1 1-15,0-3-2 0,-2 0 4 16,-3 0 0-16,5-1-6 0,-2 1 2 15,0 1 7-15,-2 3-12 0,3-3 6 16,-3 2 3-16,1 1-10 16,-4-3 7-16,3 1 5 0,2 1-14 15,0-3 10-15,1 3 1 0,-3-3-8 16,1-2 5-16,1 4 5 0,2-5-12 16,0 2 7-16,0 0 4 0,5 0-9 15,-1 2 4-15,1-1 0 0,-5 0 6 16,4-3-5-16,-4 1 10 0,0-2-14 15,0-2 6-15,0 0 18 0,0-2-15 16,0-2 5-16,1 3 2 16,5-2-13-16,-3-1 0 0,2-1 20 15,-1-2-20-15,-2 2 0 0,5 0 18 16,-4-4-19-16,4 3 2 0,-5-2 14 16,7 1-18-16,-2-2 6 15,-3 0 6-15,3-1-14 0,-4-4 8 16,-1 0 3-16,3-3-11 0,-5 0 8 15,2-1 4-15,3 0-11 0,-3-2 4 16,2-2 0-16,-1-1 1 16,1-3 0-16,-1 0 5 0,3-2-9 0,-5 3 4 15,3-6 7-15,-2 1-13 16,0 2 5-16,6-2 0 0,-1 2 0 16,1-1-3-16,2 0 7 0,-3-2-8 15,4 2 2-15,-4 6 10 0,-2-6-14 16,6 6 8-16,-4-2 4 0,0-5-8 15,-2 4 4-15,-1-3 4 16,-1 0-11-16,6 0 10 0,-4-2 14 16,1 0-11-16,3 0 3 0,-2-1-1 15,5-1-8-15,-1 1 2 0,5-1 10 16,-2 0-13-16,-5-1 2 0,1-2 4 16,-3 0-14-16,2 0 5 15,-2 0 3-15,-5 0-2 0,2 0-33 16,-1-1 10-16,-1 0-38 0,1-1-2 15,-3 1-35-15,0-1-55 0,0-3 19 16,0 0-22-16,2 0-107 0,0 5 39 16,1 0 2-16,-1 0 108 15,5 2 117-15,-5-1 60 0,-2 0 111 16,0-1 19-16,0 0-5 0,0 0-50 16,0 0-71-16,2-2-30 0,1-2-29 15,-3-3-14-15,0-4-64 0,2-1-115 16,-2 0-105-16,0-1-304 0</inkml:trace>
  <inkml:trace contextRef="#ctx0" brushRef="#br0" timeOffset="6623.21">15665 18014 484 0,'0'0'0'0,"0"0"354"16,0 0-197-16,0 0-19 0,0 0-43 16,0 0-10-16,0 0-8 15,0 0-20-15,0 0-8 0,-3 6-8 16,3-6-4-16,0 0 4 0,9-4-17 16,-2-4 7-16,5-2 9 0,0-1-22 15,4 0-9-15,-1 1 0 0,0-1-9 16,-4 4 0-16,-2 3 5 15,2 1-9-15,-8 0-46 0,2 0 9 16,-1-1-36-16,-4 4-4 0,0 0-13 16,0 0-11-16,0 3-1 0,-4 4-34 15,-4 5-164-15,-1 2 5 0,2-2-75 16</inkml:trace>
  <inkml:trace contextRef="#ctx0" brushRef="#br0" timeOffset="7197.96">15715 18090 719 0,'0'0'0'0,"0"0"344"16,0 0-215-16,0 0-26 0,0 0-48 16,0 0-22-16,0 0-15 15,0 0-11-15,0 0 15 0,23-5 5 16,-5-2-1-16,-3 1-5 0,3-4-7 16,0-3 3-16,0 1 4 0,-4 1-9 15,2-1-2-15,-4 7 2 0,-5 0-6 16,-2 4 3-16,1 0 5 0,-6 0-7 15,0 1 2-15,0 0 7 16,0 0-3-16,0 0 7 0,0 0 7 16,0 0-13-16,0 0-4 0,0 0 1 15,0 2-11-15,0-1 0 0,0 0 12 16,0-1-13-16,-2 0 2 16,2 0 9-16,0 0-11 0,0 0 2 0,0 0 5 15,0 0-9-15,0 0 4 16,0 0 3-16,0 0-7 0,0 0 4 15,0 0 4-15,0 0-8 0,0-1 4 16,0 1 6-16,0 0-7 0,0 0 0 16,0 0 10-16,0 0-13 15,0 0 4-15,0 0 3 0,0 0-8 16,0 0 3-16,0 0 1 0,0 0 0 16,0 0 0-16,0 0 0 0,0 0 1 15,0 0-1-15,0 0 0 0,0 0 0 16,0 0 0-16,0-1 0 0,0 1 0 15,0 0-1-15,0 0 2 16,0 1-2-16,0-1 2 0,0 0 4 16,0 0-9-16,0 0 4 0,0 0 0 15,0 0 2-15,0 0-2 0,0 0 0 16,0 0 0-16,0 1 0 0,0-1 0 16,0 0 0-16,0 0-1 0,0 0 1 15,0 0 0-15,0 0-4 16,0 0 6-16,0 0-4 0,0 0-41 15,0 0-15-15,0-1-63 0,0-2-8 16,-5-1-85-16,-2-3-388 0</inkml:trace>
  <inkml:trace contextRef="#ctx0" brushRef="#br0" timeOffset="8402.95">15032 14030 952 0,'0'0'0'0,"0"0"422"0,0 0-285 16,0 0 11-16,0 0-59 0,0 0-45 16,0 0-16-16,0 0-34 15,4 29-15-15,-4-4 29 0,1 15 17 16,1 6-7-16,2-2-6 0,-1-2-24 16,3-7-40-16,-3-3-49 0,1-4-23 15,-3 1 13-15,-1-7 6 0,0-3-34 16,0-3-26-16,0-5-22 0,0-4-1 15,2 0 62-15,0-3 37 16,0-1 82-16,1-1 14 0,-3 0 126 16,6 0 14-16,-1-1-5 0,4 0-3 15,-2-1-21-15,5 2-38 0,1-2 2 16,-1 0-6-16,4-4-10 0,2-2-3 16,-3 0-6-16,1-5-15 0,0 2-6 15,-2-5-13-15,2-4-12 16,-7-1 10-16,-4-3-7 0,1-3 0 15,-3 2 1-15,-1-5-6 0,-2-3-3 16,-2-5 2-16,-7-1-5 0,-1 0-3 16,-4 0 0-16,-4 1 5 15,-1 3-4-15,-1 9 7 0,-1 4-6 16,-2 8 23-16,0 3-1 0,-5 4-22 16,-1 5 5-16,-1 3 15 0,-3 10-12 15,1 10-18-15,0 9 8 0,4 7 0 16,6 3 0-16,5 0 8 15,8-1-10-15,7-2 4 0,2-3 4 16,9-4-9-16,3-6 1 0,10-3 8 16,4-5-9-16,8-6 6 0,5-5 10 15,5-7-8-15,0-2 1 0,-3-9 3 16,-2-1-10-16,-7 0-4 0,-4 6-12 16,-9 3-24-16,-3 2-5 0,-3 0-34 15,-8 0-89-15,0 1-30 16,-5-1-95-16,0-3-461 0</inkml:trace>
  <inkml:trace contextRef="#ctx0" brushRef="#br0" timeOffset="11243.92">12978 16337 547 0,'0'0'0'0,"0"0"245"0,0 0-136 16,0 0 18-16,0 0-68 0,0 0-4 16,0 0 17-16,0 0-21 0,0 0-5 15,0 1 0-15,0-1-8 16,0 0-3-16,0 2-7 0,4-2-9 15,-4 0-7-15,0 0 3 0,3 0 3 16,-3 0 1-16,2 0-1 0,0 0 2 16,3 0 2-16,-1-2 1 15,5 1-7-15,0 0-4 0,1-1-3 16,8 1 4-16,1-3-2 0,4 0 2 16,9 1 0-16,0-4-2 0,9 1 8 15,5-3-3-15,-2 2-1 0,0 0-5 16,7-1-2-16,-5 2-2 0,2 2 0 15,-2-1 1-15,-5 2-2 16,-6-1-3-16,-1 2 2 0,-8 2-3 16,1 0 1-16,-6 0 3 0,-5 0-1 15,-5 2-4-15,-3-1 0 0,-4 2 10 16,-2-1 0-16,0-2 2 0,-2 0-4 16,0 0-3-16,0 1 4 15,0-1-3-15,0 0-2 0,0 0 2 16,0 0 0-16,0 0-4 0,0 0 3 15,0 0-10-15,0 0-7 0,0 0-1 16,-2 0-8-16,-2 0-14 0,2 0-10 16,-3 1-34-16,2-1-43 15,-1 0-1-15,2 0-37 0,-1 0-104 16,3-2-97-16</inkml:trace>
  <inkml:trace contextRef="#ctx0" brushRef="#br0" timeOffset="14914.98">14783 13606 536 0,'0'0'0'0,"0"0"253"16,0 0-116-16,0 0-25 0,0 0-33 15,0 0-21-15,0 0-7 16,0 0 2-16,0 1-5 0,0-1-4 16,0 0 3-16,0 0-12 0,0 0-3 15,0 0 1-15,0 0-5 0,0 0-5 16,0 0 7-16,0 0-5 16,0 0 0-16,0 0-2 0,0 0-9 0,0 0-7 15,0 0-2-15,0 0 0 16,0 0-4-16,0 0-1 0,0 0 0 15,0 0 3-15,0 0-2 0,0 0 3 16,0 0-4-16,0 0 0 0,0 0 0 16,0 0 0-16,0 0 2 15,0 1-2-15,0-1 0 0,0 0 0 16,0 0 1-16,0 0-1 0,0 0 0 16,0 0 0-16,0 0 0 0,0 0-1 15,0 0 2-15,0 0 0 0,0 0-1 16,0 0 0-16,0 0 0 0,0 0 0 15,0 0 2-15,0 0-3 0,0 0 1 16,0 0 0-16,0 0 0 16,0 0 1-16,0 0-1 0,0 0 0 15,0 0 0-15,0 0 1 0,0 0-1 16,0 0 0-16,0 0-3 16,0 0 0-16,0 0-3 0,0 0-9 15,0 0-14-15,0 0-31 0,0 0-9 16,0 0-23-16,0 0-61 0,0 4-55 15,0 2-101-15</inkml:trace>
  <inkml:trace contextRef="#ctx0" brushRef="#br0" timeOffset="16330.65">32143 8968 439 0,'0'0'0'0,"0"0"162"15,0 0-101-15,0 0-16 0,0 0-5 16,0 0-23-16,0 0-12 0,0 0 1 15,-2 1-5-15,2-1 0 16,-2 0 9-16,0 0 2 0,2 0-6 16,0-2 2-16,0 2 3 0,0 0 3 15,0 0 20-15,0 0 2 0,2 0-5 16,-2 0-5-16,0 0-7 16,0 0-4-16,0 0 0 0,2 0-4 15,-2-1-7-15,0 1 1 0,0 0 0 16,0 0-3-16,-2 0 3 0,2 0-4 15,0 0-2-15,0 0 2 0,0 0 3 16,0 0-3-16,0 1-1 0,0-1 0 16,-2 0 2-16,2 0-2 15,0 0 3-15,0 0-3 0,0 0 0 16,0-1 2-16,0 1-2 0,2 0 0 16,-2 0 0-16,0 0 1 0,2 0 0 15,-2 0 1-15,0 0-2 0,0 0 0 16,0 0 1-16,-2 0-2 0,2 0 2 15,0 0 1-15,0 0-2 16,0 0 0-16,4 0 7 0,-4 0-1 16,0 0 12-16,0 0-2 0,-2 0-5 15,2 0 2-15,2 0-5 0,-2-1-7 16,0 1 1-16,0 0 0 0,-2 0-2 16,2 0 0-16,0 0-1 15,0 0 1-15,0 0 0 0,0 0 9 16,0 0-6-16,0-2-1 0,5 2 1 15,-5 0-3-15,0 0 0 0,0 0 0 16,0 0 0-16,0 0-16 0,0 0-1 16,0 0-1-16,0 0 4 15,0 0 3-15,0 0-3 0,0 0-1 16,0 0 9-16,-5 0 4 0,5 0 3 16,0 0 2-16,0 0-4 0,0 0 2 15,0 0 2-15,0 0-4 0,2 0 2 16,-2 0-2-16,0 0-20 0,-2 0-34 15,2 0-30-15,0 0-12 16,0 0-42-16,5 1-16 0,-5 1-65 16</inkml:trace>
  <inkml:trace contextRef="#ctx0" brushRef="#br0" timeOffset="19056.99">18526 11786 898 0,'-7'0'0'16,"3"-1"252"-16,2-1-111 0,2 2-10 15,0-1-55-15,0 1-7 0,0 0-13 16,0 0-33-16,0 0-6 16,0 0 0-16,0 0-16 0,0 0-2 15,0 0-11-15,6 4-2 0,9 1 10 16,5 2 8-16,5 5 30 0,7 4-9 16,-1 2 2-16,3 0-19 0,0 0-7 15,-6-1 6-15,2 1-7 16,-7-1 0-16,-4-2 6 0,-4-2-8 15,-8-3 0-15,-2 2 2 0,-1-8 0 16,-3-2-6-16,-1-1 3 0,0 0 1 16,-1-1 4-16,-7 4 17 0,0-2-24 15,-7 3-13-15,-2-2 5 16,-1-3 7-16,-1 0-6 0,3 0 11 16,3 0 2-16,-1-1 4 0,7-1 5 15,-2 2-1-15,7 0 4 0,1 0 13 16,1 0-4-16,0 0-9 0,0-3 12 15,0 3-7-15,0-1-10 0,1 0-4 16,-1 1-5-16,0 0-7 16,2 0 0-16,-2 0-1 0,2 0-5 15,2 1-5-15,1-1 4 0,2 0 11 16,7 0 8-16,4 1 4 16,-4 2-3-16,4-3 6 0,-2 2-9 0,-1-2-1 15,-4 0 3-15,0 1-5 16,-2-1 2-16,-4 1 2 0,-3-1-1 15,-1 0-3-15,-1 0 2 0,0 0 8 16,0 0-1-16,0 0 7 0,0 0-4 16,0 0 1-16,0-2-2 0,0-3-11 15,-1-8-3-15,-1-7 8 16,0-11 32-16,-1-6-37 0,-1 1-3 16,4 1 1-16,0 10-3 0,0 6 4 15,4 2 2-15,-4 7 0 0,0-1 0 16,0 6 0-16,0 1 0 0,0 1 0 15,0-3 0-15,0 6-1 0,0 0 2 16,0 0 1-16,0 0-3 16,0 0 1-16,0 0 4 0,0 0-5 15,0 0 2-15,0 0 9 0,0 0-10 16,0 0 0-16,0 0 7 0,0 0-8 16,0 0 2-16,0 0 2 0,0 0-3 15,0 2 0-15,0-2 0 16,0 0 0-16,0 0-4 0,0 0 4 15,0 0 0-15,0 0-4 0,0 0 4 16,0 0 0-16,0 0 1 0,0 0-1 16,0 0 0-16,0 0 0 0,0 0 2 15,0 0-2-15,0 0-3 16,0 0 1-16,0 0-23 0,0 0 2 16,0 0-8-16,0 0-22 0,0 0-31 15,0 0-43-15,1 0-27 0,-1 0-77 16,0 0-146-16,0-2-409 0</inkml:trace>
  <inkml:trace contextRef="#ctx0" brushRef="#br0" timeOffset="21029.34">12994 12469 885 0,'0'0'0'0,"0"0"316"15,0 0-174-15,0 0-13 0,0 0-54 16,0 0-7-16,0 0-3 0,0 0-32 16,0 0-21-16,0-2-6 0,0 2-12 15,2 3-20-15,7-1-4 16,0-1 23-16,5 1 4 0,2 2 3 16,-2-1 0-16,0 0 0 0,0 2 2 15,-3 1-5-15,-4-4-27 0,-2 3 14 16,-3-1 0-16,0 1-6 0,-2-1 8 15,3 8 0-15,-3-3 13 0,-5 7 2 16,-7 3 37-16,-1 3-32 16,-4-1 1-16,1-1-6 0,2 0-2 15,-4-3 2-15,5-3 5 0,-1-4-6 16,5-1 0-16,1-5 10 0,6-2-8 16,2-2 12-16,0 0-11 15,0 0-6-15,2-2-8 0,6-3-10 16,1-3 35-16,5 2-10 0,4-7 16 15,2 3-8-15,1-3 13 0,0-1-12 16,2 2-10-16,-3 0 4 0,-1 2-5 16,0 4-4-16,-4 0-38 0,-1 5-4 15,-5 1-28-15,-1-2-17 16,-1 0 2-16,-3 2-21 0,0-1-50 16,-1 1-16-16,1 0 22 0,-4 0-26 15,0 0 46-15,1 0 56 0,1 0 36 16,0-1 40-16,1 0 0 0,-1 1 56 15,0 0-6-15,2 0 23 0,-1 0 15 16,1 0-20-16,-1 0-11 16,1 0 0-16,1 2-8 0,0 0-7 15,-3 2 24-15,-2-1-9 0,0-2 6 16,2 2-1-16,-2 0-16 0,0 2 7 16,0 3 20-16,-4 3-16 0,-5-1-14 15,4 3 15-15,0 1-17 16,-4-2-10-16,2 3 2 0,-2 0-13 15,-2-1-8-15,-1 0 4 0,0 1-7 16,-4-3-7-16,0 5 6 0,-2-4-3 16,1-1-3-16,-3 0 5 0,2-1-3 15,-3-3-3-15,2 3 9 0,-3-4-5 16,-1 1 2-16,2-5 11 16,-4-1-5-16,2-2-5 0,2 0 10 15,-2-2-6-15,-2-4-7 0,-3 0 5 16,3-6-9-16,1-1-2 0,-1-6 2 15,2-4 3-15,2-3-7 0,1-7-9 16,4-9 3-16,4-8-4 16,1 1-129-16,6 0 167 0,5 7-13 15,14-6 41-15,9-4-49 0,13-3 11 16,4-5 14-16,6 0-5 0,7 2 3 16,2 5 13-16,3 12-11 0,-3 13-25 15,2 17 1-15,-6 11-7 16,-1 9-3-16,-8 12 5 0,-6 10 0 15,-8 3-17-15,-3 5 15 0,-6 7 3 16,-8-1 3-16,-2 5 14 0,-8-1-9 16,-1-1-9-16,-7-5 0 0,-5-6 11 15,-2-3-35-15,-2-6-10 16,0-5-30-16,0-5-41 0,5-7-56 16,-1-3-41-16,3-7-129 0,0-1-425 15</inkml:trace>
  <inkml:trace contextRef="#ctx0" brushRef="#br0" timeOffset="22508.65">13373 13588 1197 0,'0'0'0'0,"0"0"176"16,0 0-112-16,0 0-29 0,0 0-34 16,0 0-2-16,0 0-22 0,0 0-18 15,-2-11-18-15,2 10-15 16,0 0-34-16,0 1-121 0,0 0-213 16</inkml:trace>
  <inkml:trace contextRef="#ctx0" brushRef="#br0" timeOffset="23119.02">13368 15906 618 0,'0'0'0'0,"0"0"266"16,0 0-191-16,0 0 20 15,0 0-58-15,0 0-23 0,0 0-3 16,0 0-9-16,-4 1-4 0,4-1 1 16,0 0-2-16,0 0-1 0,0 0-6 15,0 0 13-15,0 0 2 0,4 0 4 16,-3 0-3-16,-1 0-4 0,0 0 1 15,0-1 1-15,0 0-6 0,0 1 2 16,0 0 0-16,0 0 0 16,0 0-5-16,0 0 2 0,0 0-2 15,0 0 3-15,4 0-9 0,-1 0-29 16,1 0-34-16,-2-3-27 0,-2 2-25 16,0-1-124-16</inkml:trace>
  <inkml:trace contextRef="#ctx0" brushRef="#br0" timeOffset="24198.22">24009 17379 831 0,'0'0'0'0,"0"0"256"15,0 0-170-15,0 0-33 16,0 0-23-16,0 0 1 0,0 0-16 16,0 0-8-16,20 29 10 0,-6-13 16 15,-2 7 15-15,4 5-34 0,0 5-1 16,2 1 2-16,-1 5 2 0,1-5-4 16,-6-1-6-16,1-4-4 15,-3-7-2-15,-2 1 2 0,-3-4 0 16,0-5-1-16,-3-8-3 0,1-2-11 15,-3-4-15-15,0 0-30 0,0-2-11 16,-8-10-48-16,1-6-170 0,-4-6-21 16,-1-1-190-16</inkml:trace>
  <inkml:trace contextRef="#ctx0" brushRef="#br0" timeOffset="24448.48">24057 17345 815 0,'0'0'0'16,"0"0"234"-16,0 0-168 0,0 0-39 15,0 0-17-15,0 0 1 0,0 0 2 16,0 0-1-16,-9 25 16 0,6-12 3 16,-4 4 9-16,-1-2-12 15,3 0-10-15,-2 3-6 0,2-4-2 16,-1 1-3-16,-1 0-3 0,2-5 1 15,0-1-4-15,5-8-2 0,-2 1-76 16,2-2-1-16,2-3-89 0,5-9-76 16,2-6 15-16</inkml:trace>
  <inkml:trace contextRef="#ctx0" brushRef="#br0" timeOffset="24900.7">24091 17259 948 0,'0'0'0'0,"0"0"313"0,0 0-226 16,0 0-18-16,0 0-20 0,0 0-2 15,0 0-4-15,0 0 7 0,0-3-10 16,0 3-3-16,0 2 3 16,0-1-9-16,0 3-5 0,0-4-7 15,0 0-4-15,0 0 2 0,0 0 0 0,0 0-5 16,0-1-6-16,0 1 3 15,0-1-3-15,0 1-5 0,0 0 6 16,0 0-6-16,0 0 1 0,0 0 2 16,0 0-1-16,0 0-3 15,0 0 0-15,0 0 4 0,0 0-4 16,0 0 0-16,0 2 3 0,0-2-7 16,1 1 6-16,1-1-4 0,5 0-10 15,2 3 17-15,3 0-6 0,6 7-1 16,2-2 4-16,3 1-3 0,1 3-3 15,6-2 4-15,0 1 0 16,1 3-4-16,-3-4 5 0,-5-2 4 16,-5 0-6-16,-3 0 2 0,-4-4 0 15,-6 1-4-15,-3-1 3 0,0-3 0 16,-2 0-23-16,0 1 2 0,0-2-11 16,0 0-26-16,0 0-18 0,0 0-47 15,2-3-61-15,-2-1-44 16,0 2-190-16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年會考試題，在公園有兩座垂直於水平地面且高度不一的圓柱，</a:t>
            </a:r>
            <a:br>
              <a:rPr lang="en-US" altLang="zh-TW" baseline="0" dirty="0"/>
            </a:br>
            <a:r>
              <a:rPr lang="zh-TW" altLang="en-US" baseline="0" dirty="0"/>
              <a:t>這兩個圓柱，都與地面垂直，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兩座圓柱後面有一堵與地面互相垂直的牆，</a:t>
            </a:r>
            <a:br>
              <a:rPr lang="en-US" altLang="zh-TW" baseline="0" dirty="0"/>
            </a:br>
            <a:r>
              <a:rPr lang="zh-TW" altLang="en-US" baseline="0" dirty="0"/>
              <a:t>這面是與地面垂直的牆，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且圓柱與牆的距離皆為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公分，</a:t>
            </a:r>
            <a:br>
              <a:rPr lang="en-US" altLang="zh-TW" baseline="0" dirty="0"/>
            </a:br>
            <a:r>
              <a:rPr lang="zh-TW" altLang="en-US" baseline="0" dirty="0"/>
              <a:t>把數據先標在圖上。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敏敏觀察到高度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公分矮圓柱的影子落在地面上，其影長為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公分；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這根比較短的圓柱高度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，影長為 </a:t>
            </a:r>
            <a:r>
              <a:rPr lang="en-US" altLang="zh-TW" baseline="0" dirty="0"/>
              <a:t>60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繼續看題目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而高圓柱的部分影子落在牆上，如圖所示，</a:t>
            </a:r>
            <a:br>
              <a:rPr lang="en-US" altLang="zh-TW" baseline="0" dirty="0"/>
            </a:br>
            <a:r>
              <a:rPr lang="zh-TW" altLang="en-US" baseline="0" dirty="0"/>
              <a:t>高的圓柱的影子一部份在地上、一部分在牆上。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已知落在地面上的影子皆與牆面互相垂直，並視太陽光為平行光，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在不計圓柱厚度與影子寬度的情況下，請回答下列問題：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第一小題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若敏敏的身高為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公分，且此刻他的影子完全落在地面上，則影長為多少公分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我們畫個簡圖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來看看，</a:t>
            </a:r>
            <a:br>
              <a:rPr lang="en-US" altLang="zh-TW" baseline="0" dirty="0"/>
            </a:br>
            <a:r>
              <a:rPr lang="zh-TW" altLang="en-US" baseline="0" dirty="0"/>
              <a:t>這是敏敏，身高 </a:t>
            </a:r>
            <a:r>
              <a:rPr lang="en-US" altLang="zh-TW" baseline="0" dirty="0"/>
              <a:t>150</a:t>
            </a:r>
            <a:r>
              <a:rPr lang="zh-TW" altLang="en-US" baseline="0" dirty="0"/>
              <a:t>，垂直站在地面，太陽光這樣斜斜射下來，這一段就是他的影子長。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因為題目條件有給當下這個時候，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公分的矮圓柱，影長是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公分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而且太陽光視為平行線，代表這兩個角相等，也就是這兩個三角型是相似的，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假設此時敏敏影子長為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就可以用對應邊成比例 </a:t>
            </a:r>
            <a:r>
              <a:rPr lang="en-US" altLang="zh-TW" baseline="0" dirty="0"/>
              <a:t>150</a:t>
            </a:r>
            <a:r>
              <a:rPr lang="zh-TW" altLang="en-US" baseline="0" dirty="0"/>
              <a:t>：</a:t>
            </a:r>
            <a:r>
              <a:rPr lang="en-US" altLang="zh-TW" baseline="0" dirty="0"/>
              <a:t>90 = x </a:t>
            </a:r>
            <a:r>
              <a:rPr lang="zh-TW" altLang="en-US" baseline="0" dirty="0"/>
              <a:t>：</a:t>
            </a:r>
            <a:r>
              <a:rPr lang="en-US" altLang="zh-TW" baseline="0" dirty="0"/>
              <a:t>60</a:t>
            </a:r>
            <a:r>
              <a:rPr lang="zh-TW" altLang="en-US" baseline="0" dirty="0"/>
              <a:t>，約分，</a:t>
            </a:r>
            <a:r>
              <a:rPr lang="en-US" altLang="zh-TW" baseline="0" dirty="0"/>
              <a:t>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 = x </a:t>
            </a:r>
            <a:r>
              <a:rPr lang="zh-TW" altLang="en-US" baseline="0" dirty="0"/>
              <a:t>：</a:t>
            </a:r>
            <a:r>
              <a:rPr lang="en-US" altLang="zh-TW" baseline="0" dirty="0"/>
              <a:t>60 </a:t>
            </a:r>
            <a:r>
              <a:rPr lang="zh-TW" altLang="en-US" baseline="0" dirty="0"/>
              <a:t>，就可以得到 </a:t>
            </a:r>
            <a:r>
              <a:rPr lang="en-US" altLang="zh-TW" baseline="0" dirty="0"/>
              <a:t>x = 100 </a:t>
            </a:r>
            <a:r>
              <a:rPr lang="zh-TW" altLang="en-US" baseline="0" dirty="0"/>
              <a:t>公分。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第一小題不難，關鍵在於因為太陽光視為平行光，這兩個角相等，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就能夠判斷出這兩個三角形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相似，利用對應邊成比例來計算影長。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第二小題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若同一時間量得高圓柱落在牆上的影長為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公分，這一段是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則高圓柱的高度為多少公分呢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請詳細解釋或完整寫出你的解題過程，並求出答案。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為了方便講解，老師將高圓柱以及他的影子另外畫出來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底下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是地面上的影長，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是牆上的影子長度，左邊是高圓柱，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圓柱和地面的影子垂直、地面的影子與牆面也垂直。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現在陽光這樣射下來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因為已經知道在牆壁上的影長是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所以從影子最高點作平行地面影子的直線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這邊就會是直角，也就有個矩形，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這一段就是 </a:t>
            </a:r>
            <a:r>
              <a:rPr lang="en-US" altLang="zh-TW" baseline="0" dirty="0"/>
              <a:t>150</a:t>
            </a:r>
            <a:r>
              <a:rPr lang="zh-TW" altLang="en-US" baseline="0" dirty="0"/>
              <a:t>、現在只要設法求到上面這一段的長度，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就可以知道圓柱總高度。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因為這是長方形所以這一段 </a:t>
            </a:r>
            <a:r>
              <a:rPr lang="en-US" altLang="zh-TW" baseline="0" dirty="0"/>
              <a:t>120</a:t>
            </a:r>
            <a:r>
              <a:rPr lang="zh-TW" altLang="en-US" baseline="0" dirty="0"/>
              <a:t>，這邊是直角，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而且，因為這是太陽光線，這個角就是剛剛第一小題的這角，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也就是上面的三角形與這個 </a:t>
            </a:r>
            <a:r>
              <a:rPr lang="en-US" altLang="zh-TW" baseline="0" dirty="0"/>
              <a:t>90</a:t>
            </a:r>
            <a:r>
              <a:rPr lang="zh-TW" altLang="en-US" baseline="0" dirty="0"/>
              <a:t>、</a:t>
            </a:r>
            <a:r>
              <a:rPr lang="en-US" altLang="zh-TW" baseline="0" dirty="0"/>
              <a:t>60 </a:t>
            </a:r>
            <a:r>
              <a:rPr lang="zh-TW" altLang="en-US" baseline="0" dirty="0"/>
              <a:t>的這個三角形相似，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假設這一段長度是 </a:t>
            </a:r>
            <a:r>
              <a:rPr lang="en-US" altLang="zh-TW" baseline="0" dirty="0"/>
              <a:t>y</a:t>
            </a:r>
            <a:r>
              <a:rPr lang="zh-TW" altLang="en-US" baseline="0" dirty="0"/>
              <a:t>，因為相似，</a:t>
            </a:r>
            <a:r>
              <a:rPr lang="en-US" altLang="zh-TW" baseline="0" dirty="0"/>
              <a:t>y</a:t>
            </a:r>
            <a:r>
              <a:rPr lang="zh-TW" altLang="en-US" baseline="0" dirty="0"/>
              <a:t>：</a:t>
            </a:r>
            <a:r>
              <a:rPr lang="en-US" altLang="zh-TW" baseline="0" dirty="0"/>
              <a:t>90 = 120</a:t>
            </a:r>
            <a:r>
              <a:rPr lang="zh-TW" altLang="en-US" baseline="0" dirty="0"/>
              <a:t>：</a:t>
            </a:r>
            <a:r>
              <a:rPr lang="en-US" altLang="zh-TW" baseline="0" dirty="0"/>
              <a:t>60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約分後內項乘積等於外項乘積，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就算到 </a:t>
            </a:r>
            <a:r>
              <a:rPr lang="en-US" altLang="zh-TW" baseline="0" dirty="0"/>
              <a:t>y = 180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所以圓柱高度為 </a:t>
            </a:r>
            <a:r>
              <a:rPr lang="en-US" altLang="zh-TW" baseline="0" dirty="0"/>
              <a:t>180 + 150 = 330 </a:t>
            </a:r>
            <a:r>
              <a:rPr lang="zh-TW" altLang="en-US" baseline="0" dirty="0"/>
              <a:t>公分。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解這類幾何的題目，最重要的就是將圖畫出來，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要求這個圓柱的高度，很自然的就會從題目給的陰影長度，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畫出這條水平線</a:t>
            </a:r>
            <a:r>
              <a:rPr lang="en-US" altLang="zh-TW" baseline="0" dirty="0"/>
              <a:t>(1)</a:t>
            </a:r>
            <a:r>
              <a:rPr lang="zh-TW" altLang="en-US" baseline="0" dirty="0"/>
              <a:t>後，就知道這段長度是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接著再透過剛才三角形相似，</a:t>
            </a:r>
            <a:br>
              <a:rPr lang="en-US" altLang="zh-TW" baseline="0"/>
            </a:br>
            <a:r>
              <a:rPr lang="zh-TW" altLang="en-US" baseline="0"/>
              <a:t>利用</a:t>
            </a:r>
            <a:r>
              <a:rPr lang="zh-TW" altLang="en-US" baseline="0" dirty="0"/>
              <a:t>邊長比例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就可以求出上面這一段的長度，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兩段加起來就是圓柱的高度了。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第二小題的解題中，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因為題目有說地面上的影子與牆面互相垂直，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以及牆上影長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已知，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所以老師從牆上的影子最高點作一條平行線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製造出長方形，這樣就可以知道這邊 </a:t>
            </a:r>
            <a:r>
              <a:rPr lang="en-US" altLang="zh-TW" baseline="0" dirty="0"/>
              <a:t>150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以及這一段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接著只要利用相似形對應邊成比例 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就可以求出圓柱上半部的高度了。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9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圓柱在牆壁上的影長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3267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在公園有兩座垂直於水平地面且高度不一的圓柱，兩座圓柱後面有一堵與地面互相垂直的牆，且圓柱與牆的距離皆為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公分。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敏敏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觀察到高度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公分矮圓柱的影子落在地面上，其影長為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60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公分；而高圓柱的部分影子落在牆上，如圖所示。已知落在地面上的影子皆與牆面互相垂直，並視太陽光為平行光，在不計圓柱厚度與影子寬度的情況下，請回答下列問題：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若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敏敏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的身高為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150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公分，且此刻他的影子完全落在地面上，則影長為多少公分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若同一時間量得高圓柱落在牆上的影長為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公分，則高圓柱的高度為多少公分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請詳細解釋或完整寫出你的解題過程，並求出答案。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非選第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ACBECAFC-3F18-A8C4-B9FF-D3E281D29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12" y="4113804"/>
            <a:ext cx="3712438" cy="2452459"/>
          </a:xfrm>
          <a:prstGeom prst="rect">
            <a:avLst/>
          </a:prstGeom>
        </p:spPr>
      </p:pic>
      <p:grpSp>
        <p:nvGrpSpPr>
          <p:cNvPr id="27" name="群組 26">
            <a:extLst>
              <a:ext uri="{FF2B5EF4-FFF2-40B4-BE49-F238E27FC236}">
                <a16:creationId xmlns:a16="http://schemas.microsoft.com/office/drawing/2014/main" id="{BCBE457B-F3C4-AFC6-B733-E14DE7FB96B8}"/>
              </a:ext>
            </a:extLst>
          </p:cNvPr>
          <p:cNvGrpSpPr/>
          <p:nvPr/>
        </p:nvGrpSpPr>
        <p:grpSpPr>
          <a:xfrm>
            <a:off x="9841058" y="2436539"/>
            <a:ext cx="1086198" cy="882869"/>
            <a:chOff x="9841058" y="2436539"/>
            <a:chExt cx="1086198" cy="882869"/>
          </a:xfrm>
        </p:grpSpPr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CF2546FB-3CCB-EF7E-F543-8A7022E6E282}"/>
                </a:ext>
              </a:extLst>
            </p:cNvPr>
            <p:cNvSpPr/>
            <p:nvPr/>
          </p:nvSpPr>
          <p:spPr>
            <a:xfrm>
              <a:off x="10307145" y="3209822"/>
              <a:ext cx="109585" cy="1095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24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20" name="群組 19">
              <a:extLst>
                <a:ext uri="{FF2B5EF4-FFF2-40B4-BE49-F238E27FC236}">
                  <a16:creationId xmlns:a16="http://schemas.microsoft.com/office/drawing/2014/main" id="{D7BC7251-19A9-4BEC-A8F6-E80D64C42D08}"/>
                </a:ext>
              </a:extLst>
            </p:cNvPr>
            <p:cNvGrpSpPr/>
            <p:nvPr/>
          </p:nvGrpSpPr>
          <p:grpSpPr>
            <a:xfrm>
              <a:off x="10296635" y="2436539"/>
              <a:ext cx="630621" cy="882869"/>
              <a:chOff x="10217259" y="2436539"/>
              <a:chExt cx="630621" cy="882869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76F2F29E-7CA7-6540-DA62-1DD1E2F73D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17259" y="3319408"/>
                <a:ext cx="63062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>
                <a:extLst>
                  <a:ext uri="{FF2B5EF4-FFF2-40B4-BE49-F238E27FC236}">
                    <a16:creationId xmlns:a16="http://schemas.microsoft.com/office/drawing/2014/main" id="{2D0D3175-774B-5805-CA4D-C6927C9AE87F}"/>
                  </a:ext>
                </a:extLst>
              </p:cNvPr>
              <p:cNvCxnSpPr/>
              <p:nvPr/>
            </p:nvCxnSpPr>
            <p:spPr>
              <a:xfrm flipV="1">
                <a:off x="10227770" y="2436539"/>
                <a:ext cx="0" cy="88286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接點 10">
                <a:extLst>
                  <a:ext uri="{FF2B5EF4-FFF2-40B4-BE49-F238E27FC236}">
                    <a16:creationId xmlns:a16="http://schemas.microsoft.com/office/drawing/2014/main" id="{CA75EE47-12E4-4CBC-FF43-EB28BB230B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27770" y="2436539"/>
                <a:ext cx="620110" cy="88286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B92E061F-EEB6-219E-BC0D-928B2888186A}"/>
                </a:ext>
              </a:extLst>
            </p:cNvPr>
            <p:cNvSpPr txBox="1"/>
            <p:nvPr/>
          </p:nvSpPr>
          <p:spPr>
            <a:xfrm>
              <a:off x="9841058" y="2785108"/>
              <a:ext cx="569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150</a:t>
              </a:r>
              <a:endParaRPr lang="zh-TW" altLang="en-US" sz="1600" b="1" dirty="0"/>
            </a:p>
          </p:txBody>
        </p:sp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4F2D46F9-36BC-9558-D910-A18D3AEBB1D5}"/>
              </a:ext>
            </a:extLst>
          </p:cNvPr>
          <p:cNvGrpSpPr/>
          <p:nvPr/>
        </p:nvGrpSpPr>
        <p:grpSpPr>
          <a:xfrm>
            <a:off x="11025912" y="2742234"/>
            <a:ext cx="924140" cy="872652"/>
            <a:chOff x="11025912" y="2742234"/>
            <a:chExt cx="924140" cy="872652"/>
          </a:xfrm>
        </p:grpSpPr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4619736E-EA33-7486-0A56-59C6D9D67207}"/>
                </a:ext>
              </a:extLst>
            </p:cNvPr>
            <p:cNvSpPr/>
            <p:nvPr/>
          </p:nvSpPr>
          <p:spPr>
            <a:xfrm>
              <a:off x="11360661" y="3233685"/>
              <a:ext cx="85294" cy="852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24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id="{38A849FB-2FD9-DF8D-3067-20E38B21A567}"/>
                </a:ext>
              </a:extLst>
            </p:cNvPr>
            <p:cNvGrpSpPr/>
            <p:nvPr/>
          </p:nvGrpSpPr>
          <p:grpSpPr>
            <a:xfrm>
              <a:off x="11353800" y="2742234"/>
              <a:ext cx="411655" cy="577174"/>
              <a:chOff x="10664934" y="2435225"/>
              <a:chExt cx="630621" cy="884183"/>
            </a:xfrm>
          </p:grpSpPr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id="{3EEEB095-C202-D658-89E8-5045071BD6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64934" y="3319408"/>
                <a:ext cx="63062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id="{D5C9E137-B5F1-AB60-E841-333EAB6CD5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75445" y="2436539"/>
                <a:ext cx="0" cy="88286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接點 14">
                <a:extLst>
                  <a:ext uri="{FF2B5EF4-FFF2-40B4-BE49-F238E27FC236}">
                    <a16:creationId xmlns:a16="http://schemas.microsoft.com/office/drawing/2014/main" id="{9051BDE4-5743-EAFD-FE07-925DA0DECE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74522" y="2435225"/>
                <a:ext cx="621033" cy="884183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3BE56484-BF57-D3F4-65A2-B7E99597ECAE}"/>
                </a:ext>
              </a:extLst>
            </p:cNvPr>
            <p:cNvSpPr txBox="1"/>
            <p:nvPr/>
          </p:nvSpPr>
          <p:spPr>
            <a:xfrm>
              <a:off x="11025912" y="2876115"/>
              <a:ext cx="569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90</a:t>
              </a:r>
              <a:endParaRPr lang="zh-TW" altLang="en-US" sz="1600" b="1" dirty="0"/>
            </a:p>
          </p:txBody>
        </p: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id="{3CC2B586-D684-08BC-97E7-D2A83C0856E7}"/>
                </a:ext>
              </a:extLst>
            </p:cNvPr>
            <p:cNvSpPr txBox="1"/>
            <p:nvPr/>
          </p:nvSpPr>
          <p:spPr>
            <a:xfrm>
              <a:off x="11380865" y="3276332"/>
              <a:ext cx="569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60</a:t>
              </a:r>
              <a:endParaRPr lang="zh-TW" altLang="en-US" sz="1600" b="1" dirty="0"/>
            </a:p>
          </p:txBody>
        </p:sp>
      </p:grp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C697569F-3A0B-28A0-817A-F84C79FA421D}"/>
              </a:ext>
            </a:extLst>
          </p:cNvPr>
          <p:cNvCxnSpPr>
            <a:cxnSpLocks/>
          </p:cNvCxnSpPr>
          <p:nvPr/>
        </p:nvCxnSpPr>
        <p:spPr>
          <a:xfrm>
            <a:off x="4977038" y="4206240"/>
            <a:ext cx="882988" cy="1065508"/>
          </a:xfrm>
          <a:prstGeom prst="line">
            <a:avLst/>
          </a:prstGeom>
          <a:ln w="254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EE6A54C9-9378-7EA7-8479-A85D8929D6D5}"/>
              </a:ext>
            </a:extLst>
          </p:cNvPr>
          <p:cNvCxnSpPr/>
          <p:nvPr/>
        </p:nvCxnSpPr>
        <p:spPr>
          <a:xfrm flipH="1">
            <a:off x="4977038" y="5271748"/>
            <a:ext cx="882988" cy="0"/>
          </a:xfrm>
          <a:prstGeom prst="line">
            <a:avLst/>
          </a:prstGeom>
          <a:ln w="254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群組 44">
            <a:extLst>
              <a:ext uri="{FF2B5EF4-FFF2-40B4-BE49-F238E27FC236}">
                <a16:creationId xmlns:a16="http://schemas.microsoft.com/office/drawing/2014/main" id="{FFFCD94D-5B34-5783-1510-2D9FE24C7FC5}"/>
              </a:ext>
            </a:extLst>
          </p:cNvPr>
          <p:cNvGrpSpPr/>
          <p:nvPr/>
        </p:nvGrpSpPr>
        <p:grpSpPr>
          <a:xfrm>
            <a:off x="4957763" y="4206240"/>
            <a:ext cx="1471450" cy="2326231"/>
            <a:chOff x="4957763" y="4206240"/>
            <a:chExt cx="1471450" cy="2326231"/>
          </a:xfrm>
        </p:grpSpPr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300FB9B8-7FEB-35E5-DB6D-B32B7B1CF5E2}"/>
                </a:ext>
              </a:extLst>
            </p:cNvPr>
            <p:cNvSpPr/>
            <p:nvPr/>
          </p:nvSpPr>
          <p:spPr>
            <a:xfrm>
              <a:off x="5750440" y="6064668"/>
              <a:ext cx="109585" cy="1095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24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76AFDC9C-9CA4-4C6B-A19E-AEA7B96F59E9}"/>
                </a:ext>
              </a:extLst>
            </p:cNvPr>
            <p:cNvSpPr/>
            <p:nvPr/>
          </p:nvSpPr>
          <p:spPr>
            <a:xfrm>
              <a:off x="4977037" y="6064668"/>
              <a:ext cx="109585" cy="1095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24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2B8BDAEE-F555-D03F-BF31-4DCFCB007FBA}"/>
                </a:ext>
              </a:extLst>
            </p:cNvPr>
            <p:cNvCxnSpPr/>
            <p:nvPr/>
          </p:nvCxnSpPr>
          <p:spPr>
            <a:xfrm>
              <a:off x="4977038" y="4206240"/>
              <a:ext cx="0" cy="1968013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081D0264-44D5-742D-BC40-B286CBBCCB2E}"/>
                </a:ext>
              </a:extLst>
            </p:cNvPr>
            <p:cNvCxnSpPr>
              <a:cxnSpLocks/>
            </p:cNvCxnSpPr>
            <p:nvPr/>
          </p:nvCxnSpPr>
          <p:spPr>
            <a:xfrm>
              <a:off x="4957763" y="6174253"/>
              <a:ext cx="902263" cy="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DD6E9511-43CA-F769-0009-C6A7FA3A33DD}"/>
                </a:ext>
              </a:extLst>
            </p:cNvPr>
            <p:cNvCxnSpPr>
              <a:cxnSpLocks/>
            </p:cNvCxnSpPr>
            <p:nvPr/>
          </p:nvCxnSpPr>
          <p:spPr>
            <a:xfrm>
              <a:off x="5860026" y="5271748"/>
              <a:ext cx="0" cy="922169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id="{D5EE61A1-8989-1A60-20AF-365D57E4863A}"/>
                </a:ext>
              </a:extLst>
            </p:cNvPr>
            <p:cNvSpPr txBox="1"/>
            <p:nvPr/>
          </p:nvSpPr>
          <p:spPr>
            <a:xfrm>
              <a:off x="5860026" y="5570156"/>
              <a:ext cx="569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150</a:t>
              </a:r>
              <a:endParaRPr lang="zh-TW" altLang="en-US" sz="1600" b="1" dirty="0"/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id="{0B88E0A9-74E8-0350-260A-CD605476D34B}"/>
                </a:ext>
              </a:extLst>
            </p:cNvPr>
            <p:cNvSpPr txBox="1"/>
            <p:nvPr/>
          </p:nvSpPr>
          <p:spPr>
            <a:xfrm>
              <a:off x="5162199" y="6193917"/>
              <a:ext cx="5691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120</a:t>
              </a:r>
              <a:endParaRPr lang="zh-TW" altLang="en-US" sz="1600" b="1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6" name="筆跡 45">
                <a:extLst>
                  <a:ext uri="{FF2B5EF4-FFF2-40B4-BE49-F238E27FC236}">
                    <a16:creationId xmlns:a16="http://schemas.microsoft.com/office/drawing/2014/main" id="{03133F2A-74D3-B6D8-99EE-475348D07442}"/>
                  </a:ext>
                </a:extLst>
              </p14:cNvPr>
              <p14:cNvContentPartPr/>
              <p14:nvPr/>
            </p14:nvContentPartPr>
            <p14:xfrm>
              <a:off x="937080" y="1243440"/>
              <a:ext cx="10780920" cy="4973040"/>
            </p14:xfrm>
          </p:contentPart>
        </mc:Choice>
        <mc:Fallback xmlns="">
          <p:pic>
            <p:nvPicPr>
              <p:cNvPr id="46" name="筆跡 45">
                <a:extLst>
                  <a:ext uri="{FF2B5EF4-FFF2-40B4-BE49-F238E27FC236}">
                    <a16:creationId xmlns:a16="http://schemas.microsoft.com/office/drawing/2014/main" id="{03133F2A-74D3-B6D8-99EE-475348D0744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7720" y="1234080"/>
                <a:ext cx="10799640" cy="499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7" name="筆跡 46">
                <a:extLst>
                  <a:ext uri="{FF2B5EF4-FFF2-40B4-BE49-F238E27FC236}">
                    <a16:creationId xmlns:a16="http://schemas.microsoft.com/office/drawing/2014/main" id="{9D2461DD-EB38-39E7-52A8-B7DFF3D21299}"/>
                  </a:ext>
                </a:extLst>
              </p14:cNvPr>
              <p14:cNvContentPartPr/>
              <p14:nvPr/>
            </p14:nvContentPartPr>
            <p14:xfrm>
              <a:off x="6052320" y="1820520"/>
              <a:ext cx="5702040" cy="1560240"/>
            </p14:xfrm>
          </p:contentPart>
        </mc:Choice>
        <mc:Fallback xmlns="">
          <p:pic>
            <p:nvPicPr>
              <p:cNvPr id="47" name="筆跡 46">
                <a:extLst>
                  <a:ext uri="{FF2B5EF4-FFF2-40B4-BE49-F238E27FC236}">
                    <a16:creationId xmlns:a16="http://schemas.microsoft.com/office/drawing/2014/main" id="{9D2461DD-EB38-39E7-52A8-B7DFF3D212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42960" y="1811160"/>
                <a:ext cx="5720760" cy="157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9" name="筆跡 48">
                <a:extLst>
                  <a:ext uri="{FF2B5EF4-FFF2-40B4-BE49-F238E27FC236}">
                    <a16:creationId xmlns:a16="http://schemas.microsoft.com/office/drawing/2014/main" id="{FF7EBC32-E39D-8A88-39D7-0BE3028C8516}"/>
                  </a:ext>
                </a:extLst>
              </p14:cNvPr>
              <p14:cNvContentPartPr/>
              <p14:nvPr/>
            </p14:nvContentPartPr>
            <p14:xfrm>
              <a:off x="909360" y="3185280"/>
              <a:ext cx="10830960" cy="3122280"/>
            </p14:xfrm>
          </p:contentPart>
        </mc:Choice>
        <mc:Fallback xmlns="">
          <p:pic>
            <p:nvPicPr>
              <p:cNvPr id="49" name="筆跡 48">
                <a:extLst>
                  <a:ext uri="{FF2B5EF4-FFF2-40B4-BE49-F238E27FC236}">
                    <a16:creationId xmlns:a16="http://schemas.microsoft.com/office/drawing/2014/main" id="{FF7EBC32-E39D-8A88-39D7-0BE3028C851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00000" y="3175920"/>
                <a:ext cx="10849680" cy="314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119B8A1E-98D5-B9FF-1AD9-1A01DE470BD2}"/>
                  </a:ext>
                </a:extLst>
              </p14:cNvPr>
              <p14:cNvContentPartPr/>
              <p14:nvPr/>
            </p14:nvContentPartPr>
            <p14:xfrm>
              <a:off x="4392720" y="3226680"/>
              <a:ext cx="7180200" cy="328608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119B8A1E-98D5-B9FF-1AD9-1A01DE470BD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383360" y="3217320"/>
                <a:ext cx="7198920" cy="330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4160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23510</TotalTime>
  <Words>1050</Words>
  <Application>Microsoft Office PowerPoint</Application>
  <PresentationFormat>寬螢幕</PresentationFormat>
  <Paragraphs>67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圓柱在牆壁上的影長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1104</cp:revision>
  <dcterms:created xsi:type="dcterms:W3CDTF">2015-07-26T15:18:38Z</dcterms:created>
  <dcterms:modified xsi:type="dcterms:W3CDTF">2024-09-18T16:14:39Z</dcterms:modified>
</cp:coreProperties>
</file>