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9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3399FF"/>
    <a:srgbClr val="FFCCFF"/>
    <a:srgbClr val="FF00FF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54A8BB-CC53-4C3A-A9A4-4D88614D8DB1}" v="26" dt="2023-12-28T00:11:38.3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inimized">
    <p:restoredLeft sz="12450" autoAdjust="0"/>
    <p:restoredTop sz="28176" autoAdjust="0"/>
  </p:normalViewPr>
  <p:slideViewPr>
    <p:cSldViewPr snapToGrid="0">
      <p:cViewPr varScale="1">
        <p:scale>
          <a:sx n="23" d="100"/>
          <a:sy n="23" d="100"/>
        </p:scale>
        <p:origin x="2646" y="24"/>
      </p:cViewPr>
      <p:guideLst>
        <p:guide pos="3840"/>
        <p:guide orient="horz" pos="2183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D01D8272-B5E4-4ABC-BF0F-2099BB51C60C}"/>
    <pc:docChg chg="custSel addSld delSld modSld">
      <pc:chgData name="代數白痴 顧" userId="316db6a4f7ef8138" providerId="LiveId" clId="{D01D8272-B5E4-4ABC-BF0F-2099BB51C60C}" dt="2023-12-17T23:59:07.901" v="1125" actId="2696"/>
      <pc:docMkLst>
        <pc:docMk/>
      </pc:docMkLst>
      <pc:sldChg chg="addSp delSp modSp mod">
        <pc:chgData name="代數白痴 顧" userId="316db6a4f7ef8138" providerId="LiveId" clId="{D01D8272-B5E4-4ABC-BF0F-2099BB51C60C}" dt="2023-12-17T23:59:00.559" v="1124" actId="164"/>
        <pc:sldMkLst>
          <pc:docMk/>
          <pc:sldMk cId="2654160764" sldId="397"/>
        </pc:sldMkLst>
        <pc:spChg chg="mod">
          <ac:chgData name="代數白痴 顧" userId="316db6a4f7ef8138" providerId="LiveId" clId="{D01D8272-B5E4-4ABC-BF0F-2099BB51C60C}" dt="2023-12-17T23:43:18.707" v="573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D01D8272-B5E4-4ABC-BF0F-2099BB51C60C}" dt="2023-12-17T23:47:03.578" v="691" actId="14100"/>
          <ac:spMkLst>
            <pc:docMk/>
            <pc:sldMk cId="2654160764" sldId="397"/>
            <ac:spMk id="16" creationId="{93C9F3A0-E5F5-AFD5-7529-AB63E317D479}"/>
          </ac:spMkLst>
        </pc:spChg>
        <pc:spChg chg="add mod">
          <ac:chgData name="代數白痴 顧" userId="316db6a4f7ef8138" providerId="LiveId" clId="{D01D8272-B5E4-4ABC-BF0F-2099BB51C60C}" dt="2023-12-17T23:49:09.101" v="738" actId="1038"/>
          <ac:spMkLst>
            <pc:docMk/>
            <pc:sldMk cId="2654160764" sldId="397"/>
            <ac:spMk id="17" creationId="{20D6A031-A925-DD86-23F5-A4703A51769A}"/>
          </ac:spMkLst>
        </pc:spChg>
        <pc:spChg chg="add mod ord">
          <ac:chgData name="代數白痴 顧" userId="316db6a4f7ef8138" providerId="LiveId" clId="{D01D8272-B5E4-4ABC-BF0F-2099BB51C60C}" dt="2023-12-17T23:50:15.100" v="744" actId="167"/>
          <ac:spMkLst>
            <pc:docMk/>
            <pc:sldMk cId="2654160764" sldId="397"/>
            <ac:spMk id="18" creationId="{EFBDAD59-1080-A179-E7C3-E3AE2BA57ADC}"/>
          </ac:spMkLst>
        </pc:spChg>
        <pc:spChg chg="add mod">
          <ac:chgData name="代數白痴 顧" userId="316db6a4f7ef8138" providerId="LiveId" clId="{D01D8272-B5E4-4ABC-BF0F-2099BB51C60C}" dt="2023-12-17T23:51:27.429" v="759" actId="20577"/>
          <ac:spMkLst>
            <pc:docMk/>
            <pc:sldMk cId="2654160764" sldId="397"/>
            <ac:spMk id="19" creationId="{1FEF0932-F68A-BF06-D94A-7CF8DD890662}"/>
          </ac:spMkLst>
        </pc:spChg>
        <pc:spChg chg="del">
          <ac:chgData name="代數白痴 顧" userId="316db6a4f7ef8138" providerId="LiveId" clId="{D01D8272-B5E4-4ABC-BF0F-2099BB51C60C}" dt="2023-12-17T23:38:54.670" v="8" actId="478"/>
          <ac:spMkLst>
            <pc:docMk/>
            <pc:sldMk cId="2654160764" sldId="397"/>
            <ac:spMk id="20" creationId="{89690CAF-2B90-F2B9-3FB9-502271FA1BD3}"/>
          </ac:spMkLst>
        </pc:spChg>
        <pc:spChg chg="add mod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21" creationId="{49D89E56-F1A4-A67F-7DE6-6574F969A75F}"/>
          </ac:spMkLst>
        </pc:spChg>
        <pc:spChg chg="mod">
          <ac:chgData name="代數白痴 顧" userId="316db6a4f7ef8138" providerId="LiveId" clId="{D01D8272-B5E4-4ABC-BF0F-2099BB51C60C}" dt="2023-12-17T23:39:03.473" v="45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24" creationId="{3DBB2A86-B83B-BD06-62CB-14BC56AF4E1C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28" creationId="{093521CA-8655-42E0-89E7-F1E7A1B22C00}"/>
          </ac:spMkLst>
        </pc:spChg>
        <pc:spChg chg="add mod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29" creationId="{4D31F785-5D00-BE48-AA26-EFB5674776D3}"/>
          </ac:spMkLst>
        </pc:spChg>
        <pc:spChg chg="mod">
          <ac:chgData name="代數白痴 顧" userId="316db6a4f7ef8138" providerId="LiveId" clId="{D01D8272-B5E4-4ABC-BF0F-2099BB51C60C}" dt="2023-12-17T23:50:33.314" v="745" actId="1076"/>
          <ac:spMkLst>
            <pc:docMk/>
            <pc:sldMk cId="2654160764" sldId="397"/>
            <ac:spMk id="31" creationId="{E720DD1F-5403-8386-0F7D-4182D62A4EAC}"/>
          </ac:spMkLst>
        </pc:spChg>
        <pc:spChg chg="mod">
          <ac:chgData name="代數白痴 顧" userId="316db6a4f7ef8138" providerId="LiveId" clId="{D01D8272-B5E4-4ABC-BF0F-2099BB51C60C}" dt="2023-12-17T23:50:36.602" v="746" actId="1076"/>
          <ac:spMkLst>
            <pc:docMk/>
            <pc:sldMk cId="2654160764" sldId="397"/>
            <ac:spMk id="32" creationId="{146912D4-ED0F-C934-0A5C-C187D9566F42}"/>
          </ac:spMkLst>
        </pc:spChg>
        <pc:spChg chg="mod">
          <ac:chgData name="代數白痴 顧" userId="316db6a4f7ef8138" providerId="LiveId" clId="{D01D8272-B5E4-4ABC-BF0F-2099BB51C60C}" dt="2023-12-17T23:50:39.513" v="747" actId="1076"/>
          <ac:spMkLst>
            <pc:docMk/>
            <pc:sldMk cId="2654160764" sldId="397"/>
            <ac:spMk id="33" creationId="{21FB8145-9074-5689-EAE9-40493FAD3E13}"/>
          </ac:spMkLst>
        </pc:spChg>
        <pc:spChg chg="mod">
          <ac:chgData name="代數白痴 顧" userId="316db6a4f7ef8138" providerId="LiveId" clId="{D01D8272-B5E4-4ABC-BF0F-2099BB51C60C}" dt="2023-12-17T23:51:17.233" v="756" actId="1076"/>
          <ac:spMkLst>
            <pc:docMk/>
            <pc:sldMk cId="2654160764" sldId="397"/>
            <ac:spMk id="34" creationId="{10E80E4C-DDD5-436A-7B66-2E355D9A5222}"/>
          </ac:spMkLst>
        </pc:spChg>
        <pc:spChg chg="mod">
          <ac:chgData name="代數白痴 顧" userId="316db6a4f7ef8138" providerId="LiveId" clId="{D01D8272-B5E4-4ABC-BF0F-2099BB51C60C}" dt="2023-12-17T23:51:02.793" v="752" actId="1076"/>
          <ac:spMkLst>
            <pc:docMk/>
            <pc:sldMk cId="2654160764" sldId="397"/>
            <ac:spMk id="39" creationId="{D71F3296-7D78-DA22-E95F-B68B32501F63}"/>
          </ac:spMkLst>
        </pc:spChg>
        <pc:spChg chg="mod">
          <ac:chgData name="代數白痴 顧" userId="316db6a4f7ef8138" providerId="LiveId" clId="{D01D8272-B5E4-4ABC-BF0F-2099BB51C60C}" dt="2023-12-17T23:51:09.098" v="754" actId="1076"/>
          <ac:spMkLst>
            <pc:docMk/>
            <pc:sldMk cId="2654160764" sldId="397"/>
            <ac:spMk id="40" creationId="{6134866F-D79D-DA8F-E900-92B8487485E8}"/>
          </ac:spMkLst>
        </pc:spChg>
        <pc:spChg chg="mod">
          <ac:chgData name="代數白痴 顧" userId="316db6a4f7ef8138" providerId="LiveId" clId="{D01D8272-B5E4-4ABC-BF0F-2099BB51C60C}" dt="2023-12-17T23:50:52.586" v="749" actId="1076"/>
          <ac:spMkLst>
            <pc:docMk/>
            <pc:sldMk cId="2654160764" sldId="397"/>
            <ac:spMk id="41" creationId="{381C86ED-8C05-840D-CDFE-84F697990CF8}"/>
          </ac:spMkLst>
        </pc:spChg>
        <pc:spChg chg="del mod topLvl">
          <ac:chgData name="代數白痴 顧" userId="316db6a4f7ef8138" providerId="LiveId" clId="{D01D8272-B5E4-4ABC-BF0F-2099BB51C60C}" dt="2023-12-17T23:51:58.479" v="768" actId="478"/>
          <ac:spMkLst>
            <pc:docMk/>
            <pc:sldMk cId="2654160764" sldId="397"/>
            <ac:spMk id="47" creationId="{07990606-1E87-9101-755B-AC71D4EB2473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56" creationId="{6CFE313B-2D15-F6CC-954B-4D4E67A79E8C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7" creationId="{0A6ED1E8-97EC-5658-9696-F8A45C69AA93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8" creationId="{42A6E6D0-286C-2408-9F64-474AF1850519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9" creationId="{CF839B8A-4C8F-F4E4-B1A6-061CB1B3DB0F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60" creationId="{C8477929-5F4E-4CEC-58B3-5B459FF1C88D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64" creationId="{DE801509-6979-5A44-4167-6B4ECF30C457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67" creationId="{8DB0A5E6-CAF1-F707-BB4F-20281248E8A3}"/>
          </ac:spMkLst>
        </pc:spChg>
        <pc:grpChg chg="add mod">
          <ac:chgData name="代數白痴 顧" userId="316db6a4f7ef8138" providerId="LiveId" clId="{D01D8272-B5E4-4ABC-BF0F-2099BB51C60C}" dt="2023-12-17T23:59:00.559" v="1124" actId="164"/>
          <ac:grpSpMkLst>
            <pc:docMk/>
            <pc:sldMk cId="2654160764" sldId="397"/>
            <ac:grpSpMk id="35" creationId="{FF16BCD4-6AE5-0E0E-1BFE-AFA5C33B4E4D}"/>
          </ac:grpSpMkLst>
        </pc:grpChg>
        <pc:grpChg chg="add mod">
          <ac:chgData name="代數白痴 顧" userId="316db6a4f7ef8138" providerId="LiveId" clId="{D01D8272-B5E4-4ABC-BF0F-2099BB51C60C}" dt="2023-12-17T23:59:00.559" v="1124" actId="164"/>
          <ac:grpSpMkLst>
            <pc:docMk/>
            <pc:sldMk cId="2654160764" sldId="397"/>
            <ac:grpSpMk id="36" creationId="{768F9031-DD2F-B27A-2E5F-6EFB2DECB6D7}"/>
          </ac:grpSpMkLst>
        </pc:grpChg>
        <pc:grpChg chg="del">
          <ac:chgData name="代數白痴 顧" userId="316db6a4f7ef8138" providerId="LiveId" clId="{D01D8272-B5E4-4ABC-BF0F-2099BB51C60C}" dt="2023-12-17T23:51:43.919" v="760" actId="165"/>
          <ac:grpSpMkLst>
            <pc:docMk/>
            <pc:sldMk cId="2654160764" sldId="397"/>
            <ac:grpSpMk id="70" creationId="{B7148DF3-E386-6CA0-9AF2-4FAC15205EDC}"/>
          </ac:grpSpMkLst>
        </pc:grpChg>
        <pc:graphicFrameChg chg="add mod">
          <ac:chgData name="代數白痴 顧" userId="316db6a4f7ef8138" providerId="LiveId" clId="{D01D8272-B5E4-4ABC-BF0F-2099BB51C60C}" dt="2023-12-17T23:42:48.099" v="536" actId="1038"/>
          <ac:graphicFrameMkLst>
            <pc:docMk/>
            <pc:sldMk cId="2654160764" sldId="397"/>
            <ac:graphicFrameMk id="8" creationId="{51FE5DFB-9470-0F63-4EFD-1763B3654182}"/>
          </ac:graphicFrameMkLst>
        </pc:graphicFrameChg>
        <pc:graphicFrameChg chg="add mod">
          <ac:chgData name="代數白痴 顧" userId="316db6a4f7ef8138" providerId="LiveId" clId="{D01D8272-B5E4-4ABC-BF0F-2099BB51C60C}" dt="2023-12-17T23:42:15.903" v="484" actId="1038"/>
          <ac:graphicFrameMkLst>
            <pc:docMk/>
            <pc:sldMk cId="2654160764" sldId="397"/>
            <ac:graphicFrameMk id="10" creationId="{3562D8D9-4B3C-F780-0875-0757BCF3ED6F}"/>
          </ac:graphicFrameMkLst>
        </pc:graphicFrameChg>
        <pc:graphicFrameChg chg="add mod">
          <ac:chgData name="代數白痴 顧" userId="316db6a4f7ef8138" providerId="LiveId" clId="{D01D8272-B5E4-4ABC-BF0F-2099BB51C60C}" dt="2023-12-17T23:42:43.954" v="534" actId="1037"/>
          <ac:graphicFrameMkLst>
            <pc:docMk/>
            <pc:sldMk cId="2654160764" sldId="397"/>
            <ac:graphicFrameMk id="13" creationId="{F9815629-8197-41B2-BC30-E19A5CC6B6B2}"/>
          </ac:graphicFrameMkLst>
        </pc:graphicFrameChg>
        <pc:picChg chg="add del mod">
          <ac:chgData name="代數白痴 顧" userId="316db6a4f7ef8138" providerId="LiveId" clId="{D01D8272-B5E4-4ABC-BF0F-2099BB51C60C}" dt="2023-12-17T23:49:16.068" v="739" actId="478"/>
          <ac:picMkLst>
            <pc:docMk/>
            <pc:sldMk cId="2654160764" sldId="397"/>
            <ac:picMk id="15" creationId="{334E5BB1-1961-55E6-508C-9D81F52F676B}"/>
          </ac:picMkLst>
        </pc:picChg>
        <pc:cxnChg chg="del">
          <ac:chgData name="代數白痴 顧" userId="316db6a4f7ef8138" providerId="LiveId" clId="{D01D8272-B5E4-4ABC-BF0F-2099BB51C60C}" dt="2023-12-17T23:43:52.446" v="670" actId="478"/>
          <ac:cxnSpMkLst>
            <pc:docMk/>
            <pc:sldMk cId="2654160764" sldId="397"/>
            <ac:cxnSpMk id="2" creationId="{25BBB512-8A8C-E6B6-CDB5-FADEE5F6E1C0}"/>
          </ac:cxnSpMkLst>
        </pc:cxnChg>
        <pc:cxnChg chg="mod">
          <ac:chgData name="代數白痴 顧" userId="316db6a4f7ef8138" providerId="LiveId" clId="{D01D8272-B5E4-4ABC-BF0F-2099BB51C60C}" dt="2023-12-17T23:43:27.580" v="582" actId="1038"/>
          <ac:cxnSpMkLst>
            <pc:docMk/>
            <pc:sldMk cId="2654160764" sldId="397"/>
            <ac:cxnSpMk id="3" creationId="{5D671851-1467-7285-EE79-1C796E99F733}"/>
          </ac:cxnSpMkLst>
        </pc:cxnChg>
        <pc:cxnChg chg="del">
          <ac:chgData name="代數白痴 顧" userId="316db6a4f7ef8138" providerId="LiveId" clId="{D01D8272-B5E4-4ABC-BF0F-2099BB51C60C}" dt="2023-12-17T23:43:57.136" v="671" actId="478"/>
          <ac:cxnSpMkLst>
            <pc:docMk/>
            <pc:sldMk cId="2654160764" sldId="397"/>
            <ac:cxnSpMk id="4" creationId="{0D39339E-7AAE-4F40-B24D-C3DD66E3C0F8}"/>
          </ac:cxnSpMkLst>
        </pc:cxnChg>
        <pc:cxnChg chg="del">
          <ac:chgData name="代數白痴 顧" userId="316db6a4f7ef8138" providerId="LiveId" clId="{D01D8272-B5E4-4ABC-BF0F-2099BB51C60C}" dt="2023-12-17T23:43:52.446" v="670" actId="478"/>
          <ac:cxnSpMkLst>
            <pc:docMk/>
            <pc:sldMk cId="2654160764" sldId="397"/>
            <ac:cxnSpMk id="5" creationId="{43D75110-50A2-3167-2932-8F66EA5013CB}"/>
          </ac:cxnSpMkLst>
        </pc:cxnChg>
        <pc:cxnChg chg="del">
          <ac:chgData name="代數白痴 顧" userId="316db6a4f7ef8138" providerId="LiveId" clId="{D01D8272-B5E4-4ABC-BF0F-2099BB51C60C}" dt="2023-12-17T23:43:52.446" v="670" actId="478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D01D8272-B5E4-4ABC-BF0F-2099BB51C60C}" dt="2023-12-17T23:43:47.811" v="669" actId="1037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D01D8272-B5E4-4ABC-BF0F-2099BB51C60C}" dt="2023-12-17T23:43:38.883" v="638" actId="1038"/>
          <ac:cxnSpMkLst>
            <pc:docMk/>
            <pc:sldMk cId="2654160764" sldId="397"/>
            <ac:cxnSpMk id="11" creationId="{141C7814-240C-283D-FE79-7B8236F8DFCD}"/>
          </ac:cxnSpMkLst>
        </pc:cxnChg>
        <pc:cxnChg chg="del">
          <ac:chgData name="代數白痴 顧" userId="316db6a4f7ef8138" providerId="LiveId" clId="{D01D8272-B5E4-4ABC-BF0F-2099BB51C60C}" dt="2023-12-17T23:43:57.136" v="671" actId="478"/>
          <ac:cxnSpMkLst>
            <pc:docMk/>
            <pc:sldMk cId="2654160764" sldId="397"/>
            <ac:cxnSpMk id="12" creationId="{FDD93B0D-D5D8-0C37-54F0-0E4024A03022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22" creationId="{DB330BC1-050D-C7A8-88DF-6E53EFEE0C21}"/>
          </ac:cxnSpMkLst>
        </pc:cxnChg>
        <pc:cxnChg chg="del mod">
          <ac:chgData name="代數白痴 顧" userId="316db6a4f7ef8138" providerId="LiveId" clId="{D01D8272-B5E4-4ABC-BF0F-2099BB51C60C}" dt="2023-12-17T23:38:54.670" v="8" actId="478"/>
          <ac:cxnSpMkLst>
            <pc:docMk/>
            <pc:sldMk cId="2654160764" sldId="397"/>
            <ac:cxnSpMk id="25" creationId="{A1041A71-67A8-082C-4C8D-0B065027B934}"/>
          </ac:cxnSpMkLst>
        </pc:cxnChg>
        <pc:cxnChg chg="add mod">
          <ac:chgData name="代數白痴 顧" userId="316db6a4f7ef8138" providerId="LiveId" clId="{D01D8272-B5E4-4ABC-BF0F-2099BB51C60C}" dt="2023-12-17T23:58:48.791" v="1123" actId="164"/>
          <ac:cxnSpMkLst>
            <pc:docMk/>
            <pc:sldMk cId="2654160764" sldId="397"/>
            <ac:cxnSpMk id="27" creationId="{5386962F-D6F3-4210-074A-41F4D1E51026}"/>
          </ac:cxnSpMkLst>
        </pc:cxnChg>
        <pc:cxnChg chg="del mod">
          <ac:chgData name="代數白痴 顧" userId="316db6a4f7ef8138" providerId="LiveId" clId="{D01D8272-B5E4-4ABC-BF0F-2099BB51C60C}" dt="2023-12-17T23:38:54.670" v="8" actId="478"/>
          <ac:cxnSpMkLst>
            <pc:docMk/>
            <pc:sldMk cId="2654160764" sldId="397"/>
            <ac:cxnSpMk id="30" creationId="{AA196C7A-A283-F170-8E14-73BF31D01509}"/>
          </ac:cxnSpMkLst>
        </pc:cxnChg>
        <pc:cxnChg chg="del mod topLvl">
          <ac:chgData name="代數白痴 顧" userId="316db6a4f7ef8138" providerId="LiveId" clId="{D01D8272-B5E4-4ABC-BF0F-2099BB51C60C}" dt="2023-12-17T23:51:58.479" v="768" actId="478"/>
          <ac:cxnSpMkLst>
            <pc:docMk/>
            <pc:sldMk cId="2654160764" sldId="397"/>
            <ac:cxnSpMk id="49" creationId="{EAB93218-2571-B53C-547F-7BEFA4A7F11F}"/>
          </ac:cxnSpMkLst>
        </pc:cxnChg>
        <pc:cxnChg chg="del mod topLvl">
          <ac:chgData name="代數白痴 顧" userId="316db6a4f7ef8138" providerId="LiveId" clId="{D01D8272-B5E4-4ABC-BF0F-2099BB51C60C}" dt="2023-12-17T23:51:58.479" v="768" actId="478"/>
          <ac:cxnSpMkLst>
            <pc:docMk/>
            <pc:sldMk cId="2654160764" sldId="397"/>
            <ac:cxnSpMk id="51" creationId="{C1BE1030-62E4-A108-96EA-972B6D68C2F8}"/>
          </ac:cxnSpMkLst>
        </pc:cxnChg>
        <pc:cxnChg chg="mod topLvl">
          <ac:chgData name="代數白痴 顧" userId="316db6a4f7ef8138" providerId="LiveId" clId="{D01D8272-B5E4-4ABC-BF0F-2099BB51C60C}" dt="2023-12-17T23:59:00.559" v="1124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65" creationId="{73F7550F-29D7-5006-06C9-EEA490EFA31C}"/>
          </ac:cxnSpMkLst>
        </pc:cxnChg>
        <pc:cxnChg chg="mod topLvl">
          <ac:chgData name="代數白痴 顧" userId="316db6a4f7ef8138" providerId="LiveId" clId="{D01D8272-B5E4-4ABC-BF0F-2099BB51C60C}" dt="2023-12-17T23:59:00.559" v="1124" actId="164"/>
          <ac:cxnSpMkLst>
            <pc:docMk/>
            <pc:sldMk cId="2654160764" sldId="397"/>
            <ac:cxnSpMk id="107" creationId="{9FFE03D3-4558-06C2-2FBF-13343110D7F4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108" creationId="{30DA57B4-43F1-4F4E-F929-36342BDF1B14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109" creationId="{B198E87E-E7B1-2564-1EC8-61010A38B1D7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D01D8272-B5E4-4ABC-BF0F-2099BB51C60C}" dt="2023-12-17T23:59:07.901" v="1125" actId="2696"/>
        <pc:sldMkLst>
          <pc:docMk/>
          <pc:sldMk cId="279118710" sldId="398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1ACC6286-A0B0-43F2-866A-AE5540C70A25}"/>
    <pc:docChg chg="custSel modSld">
      <pc:chgData name="代數白痴 顧" userId="316db6a4f7ef8138" providerId="LiveId" clId="{1ACC6286-A0B0-43F2-866A-AE5540C70A25}" dt="2023-12-14T03:27:37.546" v="1270"/>
      <pc:docMkLst>
        <pc:docMk/>
      </pc:docMkLst>
      <pc:sldChg chg="addSp delSp modSp mod modTransition">
        <pc:chgData name="代數白痴 顧" userId="316db6a4f7ef8138" providerId="LiveId" clId="{1ACC6286-A0B0-43F2-866A-AE5540C70A25}" dt="2023-12-14T03:27:37.546" v="1270"/>
        <pc:sldMkLst>
          <pc:docMk/>
          <pc:sldMk cId="2654160764" sldId="397"/>
        </pc:sldMkLst>
        <pc:spChg chg="mod">
          <ac:chgData name="代數白痴 顧" userId="316db6a4f7ef8138" providerId="LiveId" clId="{1ACC6286-A0B0-43F2-866A-AE5540C70A25}" dt="2023-12-14T02:43:47.496" v="575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11" creationId="{4A767CBD-1679-78F5-468C-2A9490F55AF4}"/>
          </ac:spMkLst>
        </pc:spChg>
        <pc:spChg chg="add mod">
          <ac:chgData name="代數白痴 顧" userId="316db6a4f7ef8138" providerId="LiveId" clId="{1ACC6286-A0B0-43F2-866A-AE5540C70A25}" dt="2023-12-14T03:26:41.645" v="1264" actId="1038"/>
          <ac:spMkLst>
            <pc:docMk/>
            <pc:sldMk cId="2654160764" sldId="397"/>
            <ac:spMk id="14" creationId="{5FD19358-B7D6-24D7-0928-DAD52F778E32}"/>
          </ac:spMkLst>
        </pc:spChg>
        <pc:spChg chg="add del mod">
          <ac:chgData name="代數白痴 顧" userId="316db6a4f7ef8138" providerId="LiveId" clId="{1ACC6286-A0B0-43F2-866A-AE5540C70A25}" dt="2023-12-14T02:49:05.851" v="674" actId="478"/>
          <ac:spMkLst>
            <pc:docMk/>
            <pc:sldMk cId="2654160764" sldId="397"/>
            <ac:spMk id="16" creationId="{5769211A-BF85-0DFC-B585-82104F8C9DF0}"/>
          </ac:spMkLst>
        </pc:spChg>
        <pc:spChg chg="del">
          <ac:chgData name="代數白痴 顧" userId="316db6a4f7ef8138" providerId="LiveId" clId="{1ACC6286-A0B0-43F2-866A-AE5540C70A25}" dt="2023-12-14T02:39:28.345" v="47" actId="478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1ACC6286-A0B0-43F2-866A-AE5540C70A25}" dt="2023-12-14T02:39:04.071" v="3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ACC6286-A0B0-43F2-866A-AE5540C70A25}" dt="2023-12-14T03:22:41.861" v="1076" actId="20577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1ACC6286-A0B0-43F2-866A-AE5540C70A25}" dt="2023-12-14T03:24:48.506" v="1244" actId="1076"/>
          <ac:spMkLst>
            <pc:docMk/>
            <pc:sldMk cId="2654160764" sldId="397"/>
            <ac:spMk id="30" creationId="{33FB050E-5BB1-CEAF-93CD-9BC54960FFF6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3" creationId="{E4EF2892-2AB2-784F-C690-343A15D93462}"/>
          </ac:spMkLst>
        </pc:spChg>
        <pc:spChg chg="add del mod ord">
          <ac:chgData name="代數白痴 顧" userId="316db6a4f7ef8138" providerId="LiveId" clId="{1ACC6286-A0B0-43F2-866A-AE5540C70A25}" dt="2023-12-14T02:51:16.221" v="702" actId="478"/>
          <ac:spMkLst>
            <pc:docMk/>
            <pc:sldMk cId="2654160764" sldId="397"/>
            <ac:spMk id="34" creationId="{3DE69AFB-0F29-6F1E-DEFF-471F42E14892}"/>
          </ac:spMkLst>
        </pc:spChg>
        <pc:spChg chg="add del mod ord">
          <ac:chgData name="代數白痴 顧" userId="316db6a4f7ef8138" providerId="LiveId" clId="{1ACC6286-A0B0-43F2-866A-AE5540C70A25}" dt="2023-12-14T02:55:27.339" v="747" actId="478"/>
          <ac:spMkLst>
            <pc:docMk/>
            <pc:sldMk cId="2654160764" sldId="397"/>
            <ac:spMk id="39" creationId="{53961357-B63B-B679-E951-93AE9B1204E9}"/>
          </ac:spMkLst>
        </pc:spChg>
        <pc:spChg chg="add mod">
          <ac:chgData name="代數白痴 顧" userId="316db6a4f7ef8138" providerId="LiveId" clId="{1ACC6286-A0B0-43F2-866A-AE5540C70A25}" dt="2023-12-14T03:25:43.273" v="1252" actId="1076"/>
          <ac:spMkLst>
            <pc:docMk/>
            <pc:sldMk cId="2654160764" sldId="397"/>
            <ac:spMk id="40" creationId="{CAF28F18-687D-9E27-6013-9A9C66F8C4EA}"/>
          </ac:spMkLst>
        </pc:spChg>
        <pc:spChg chg="add mod">
          <ac:chgData name="代數白痴 顧" userId="316db6a4f7ef8138" providerId="LiveId" clId="{1ACC6286-A0B0-43F2-866A-AE5540C70A25}" dt="2023-12-14T03:25:40.234" v="1251" actId="1076"/>
          <ac:spMkLst>
            <pc:docMk/>
            <pc:sldMk cId="2654160764" sldId="397"/>
            <ac:spMk id="41" creationId="{671C4AF4-21AC-5A1D-B5C4-716EE41B4E9C}"/>
          </ac:spMkLst>
        </pc:spChg>
        <pc:spChg chg="add del mod ord">
          <ac:chgData name="代數白痴 顧" userId="316db6a4f7ef8138" providerId="LiveId" clId="{1ACC6286-A0B0-43F2-866A-AE5540C70A25}" dt="2023-12-14T02:58:30.139" v="789" actId="478"/>
          <ac:spMkLst>
            <pc:docMk/>
            <pc:sldMk cId="2654160764" sldId="397"/>
            <ac:spMk id="43" creationId="{A645A52C-C924-08AE-9669-473787EB675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4" creationId="{40740BB7-B3B2-42F5-D94E-6EAFF32377D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5" creationId="{8111B2BE-87A0-F00F-56B0-567F6EA79001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6" creationId="{8839656C-B7BC-9EC0-FE08-8D8F09F025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7" creationId="{F055561D-4CC3-A1B1-1634-8BD935710119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8" creationId="{2D93FDA0-DF5C-6060-3704-113624D261BC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9" creationId="{5D33667F-D659-4593-B99B-EBCAFD8CDED7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0" creationId="{C6C90473-3CA4-7472-B891-75FB1912AA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1" creationId="{CEFB8D5A-B8A2-B055-1F44-3D22903E1727}"/>
          </ac:spMkLst>
        </pc:spChg>
        <pc:spChg chg="mod topLvl">
          <ac:chgData name="代數白痴 顧" userId="316db6a4f7ef8138" providerId="LiveId" clId="{1ACC6286-A0B0-43F2-866A-AE5540C70A25}" dt="2023-12-14T03:23:13.224" v="1079" actId="113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3" creationId="{C2C7BCFE-74C8-A028-EE7E-9C3F5BF952EF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7" creationId="{892C5CD8-9A8B-297D-8B1E-2F7684715DD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8" creationId="{358B20CA-8F1D-B1B5-1ABD-AE8E69D6EF99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66" creationId="{602DD29A-1B4C-490D-09B9-0FF469EA0092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70" creationId="{452C7F46-59A1-3FFC-DE1E-094D91EDA086}"/>
          </ac:spMkLst>
        </pc:spChg>
        <pc:spChg chg="add del mod">
          <ac:chgData name="代數白痴 顧" userId="316db6a4f7ef8138" providerId="LiveId" clId="{1ACC6286-A0B0-43F2-866A-AE5540C70A25}" dt="2023-12-14T02:55:40.402" v="750" actId="478"/>
          <ac:spMkLst>
            <pc:docMk/>
            <pc:sldMk cId="2654160764" sldId="397"/>
            <ac:spMk id="76" creationId="{CFB51BA2-7371-F6E3-690E-3CA10AF8C973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77" creationId="{64F127C2-C679-FF50-FA03-F1CA3213229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79" creationId="{79CB5364-32D9-729C-1CB8-1A6B865BC6E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0" creationId="{6219DA3B-C6B4-FC40-4981-07C35642DC4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1" creationId="{E1F805C2-B4CB-5AED-1C63-CAF1C293E8D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2" creationId="{456E5D4F-6793-97AF-0C4C-04BA204843A7}"/>
          </ac:spMkLst>
        </pc:spChg>
        <pc:spChg chg="add mod ord">
          <ac:chgData name="代數白痴 顧" userId="316db6a4f7ef8138" providerId="LiveId" clId="{1ACC6286-A0B0-43F2-866A-AE5540C70A25}" dt="2023-12-14T03:26:22.307" v="1262" actId="1037"/>
          <ac:spMkLst>
            <pc:docMk/>
            <pc:sldMk cId="2654160764" sldId="397"/>
            <ac:spMk id="90" creationId="{BB0247B9-E7ED-B2CB-9DE8-35DD009E19E0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91" creationId="{A62CC148-0DA0-18BB-4B00-7E3268446651}"/>
          </ac:spMkLst>
        </pc:spChg>
        <pc:spChg chg="add mod">
          <ac:chgData name="代數白痴 顧" userId="316db6a4f7ef8138" providerId="LiveId" clId="{1ACC6286-A0B0-43F2-866A-AE5540C70A25}" dt="2023-12-14T03:25:51.926" v="1253" actId="1038"/>
          <ac:spMkLst>
            <pc:docMk/>
            <pc:sldMk cId="2654160764" sldId="397"/>
            <ac:spMk id="92" creationId="{2629FA38-E40A-A3A1-8F14-8E36D9A68ACC}"/>
          </ac:spMkLst>
        </pc:spChg>
        <pc:spChg chg="add mod">
          <ac:chgData name="代數白痴 顧" userId="316db6a4f7ef8138" providerId="LiveId" clId="{1ACC6286-A0B0-43F2-866A-AE5540C70A25}" dt="2023-12-14T03:27:22.280" v="1269" actId="1035"/>
          <ac:spMkLst>
            <pc:docMk/>
            <pc:sldMk cId="2654160764" sldId="397"/>
            <ac:spMk id="93" creationId="{93AA10A6-E84F-896F-3141-FCA8A88F0AC3}"/>
          </ac:spMkLst>
        </pc:spChg>
        <pc:spChg chg="mod">
          <ac:chgData name="代數白痴 顧" userId="316db6a4f7ef8138" providerId="LiveId" clId="{1ACC6286-A0B0-43F2-866A-AE5540C70A25}" dt="2023-12-14T03:24:29.202" v="123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1ACC6286-A0B0-43F2-866A-AE5540C70A25}" dt="2023-12-14T03:24:33.650" v="124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1ACC6286-A0B0-43F2-866A-AE5540C70A25}" dt="2023-12-14T03:24:45.594" v="1243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1ACC6286-A0B0-43F2-866A-AE5540C70A25}" dt="2023-12-14T03:24:44.138" v="124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1ACC6286-A0B0-43F2-866A-AE5540C70A25}" dt="2023-12-14T03:25:02.704" v="124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1ACC6286-A0B0-43F2-866A-AE5540C70A25}" dt="2023-12-14T03:25:01.242" v="1247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101" creationId="{FE18C29B-8FEE-C0D4-87E9-44B177977797}"/>
          </ac:spMkLst>
        </pc:spChg>
        <pc:grpChg chg="add del mod">
          <ac:chgData name="代數白痴 顧" userId="316db6a4f7ef8138" providerId="LiveId" clId="{1ACC6286-A0B0-43F2-866A-AE5540C70A25}" dt="2023-12-14T02:59:20.610" v="797" actId="478"/>
          <ac:grpSpMkLst>
            <pc:docMk/>
            <pc:sldMk cId="2654160764" sldId="397"/>
            <ac:grpSpMk id="71" creationId="{EFA29FC2-C01D-E106-7A38-129FB43DC62F}"/>
          </ac:grpSpMkLst>
        </pc:grpChg>
        <pc:grpChg chg="del">
          <ac:chgData name="代數白痴 顧" userId="316db6a4f7ef8138" providerId="LiveId" clId="{1ACC6286-A0B0-43F2-866A-AE5540C70A25}" dt="2023-12-14T02:52:32.522" v="712" actId="165"/>
          <ac:grpSpMkLst>
            <pc:docMk/>
            <pc:sldMk cId="2654160764" sldId="397"/>
            <ac:grpSpMk id="83" creationId="{948310BF-A3E0-1AC1-1C23-361861CB66BE}"/>
          </ac:grpSpMkLst>
        </pc:grpChg>
        <pc:grpChg chg="add mod">
          <ac:chgData name="代數白痴 顧" userId="316db6a4f7ef8138" providerId="LiveId" clId="{1ACC6286-A0B0-43F2-866A-AE5540C70A25}" dt="2023-12-14T03:00:31.267" v="813" actId="1076"/>
          <ac:grpSpMkLst>
            <pc:docMk/>
            <pc:sldMk cId="2654160764" sldId="397"/>
            <ac:grpSpMk id="102" creationId="{FFA74901-1D11-72B7-EBE3-0692E2C213EF}"/>
          </ac:grpSpMkLst>
        </pc:grpChg>
        <pc:grpChg chg="add mod">
          <ac:chgData name="代數白痴 顧" userId="316db6a4f7ef8138" providerId="LiveId" clId="{1ACC6286-A0B0-43F2-866A-AE5540C70A25}" dt="2023-12-14T03:24:18.474" v="1237" actId="1076"/>
          <ac:grpSpMkLst>
            <pc:docMk/>
            <pc:sldMk cId="2654160764" sldId="397"/>
            <ac:grpSpMk id="103" creationId="{D9A3DF3E-AAEA-73DD-657A-52DF77F0E512}"/>
          </ac:grpSpMkLst>
        </pc:grpChg>
        <pc:graphicFrameChg chg="add mod">
          <ac:chgData name="代數白痴 顧" userId="316db6a4f7ef8138" providerId="LiveId" clId="{1ACC6286-A0B0-43F2-866A-AE5540C70A25}" dt="2023-12-14T02:43:17.752" v="501" actId="103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add mod">
          <ac:chgData name="代數白痴 顧" userId="316db6a4f7ef8138" providerId="LiveId" clId="{1ACC6286-A0B0-43F2-866A-AE5540C70A25}" dt="2023-12-14T02:43:40.403" v="550" actId="103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picChg chg="add del mod">
          <ac:chgData name="代數白痴 顧" userId="316db6a4f7ef8138" providerId="LiveId" clId="{1ACC6286-A0B0-43F2-866A-AE5540C70A25}" dt="2023-12-14T02:52:05.854" v="711" actId="478"/>
          <ac:picMkLst>
            <pc:docMk/>
            <pc:sldMk cId="2654160764" sldId="397"/>
            <ac:picMk id="10" creationId="{0E890AE4-31B3-05D7-2C87-C03EFB2EABC1}"/>
          </ac:picMkLst>
        </pc:picChg>
        <pc:cxnChg chg="del">
          <ac:chgData name="代數白痴 顧" userId="316db6a4f7ef8138" providerId="LiveId" clId="{1ACC6286-A0B0-43F2-866A-AE5540C70A25}" dt="2023-12-14T02:42:35.779" v="330" actId="478"/>
          <ac:cxnSpMkLst>
            <pc:docMk/>
            <pc:sldMk cId="2654160764" sldId="397"/>
            <ac:cxnSpMk id="4" creationId="{A3A8034B-4785-EAEA-EA66-C0BACD0E75C3}"/>
          </ac:cxnSpMkLst>
        </pc:cxnChg>
        <pc:cxnChg chg="mod">
          <ac:chgData name="代數白痴 顧" userId="316db6a4f7ef8138" providerId="LiveId" clId="{1ACC6286-A0B0-43F2-866A-AE5540C70A25}" dt="2023-12-14T02:42:19.574" v="275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ACC6286-A0B0-43F2-866A-AE5540C70A25}" dt="2023-12-14T02:42:24.580" v="290" actId="1037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1ACC6286-A0B0-43F2-866A-AE5540C70A25}" dt="2023-12-14T02:42:30.706" v="329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ACC6286-A0B0-43F2-866A-AE5540C70A25}" dt="2023-12-14T02:42:51.708" v="492" actId="1038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ACC6286-A0B0-43F2-866A-AE5540C70A25}" dt="2023-12-14T02:42:41.991" v="334" actId="47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1ACC6286-A0B0-43F2-866A-AE5540C70A25}" dt="2023-12-14T02:42:38.147" v="333" actId="478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1ACC6286-A0B0-43F2-866A-AE5540C70A25}" dt="2023-12-14T02:42:37.490" v="332" actId="47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1ACC6286-A0B0-43F2-866A-AE5540C70A25}" dt="2023-12-14T03:23:46.182" v="1233" actId="1038"/>
          <ac:cxnSpMkLst>
            <pc:docMk/>
            <pc:sldMk cId="2654160764" sldId="397"/>
            <ac:cxnSpMk id="19" creationId="{A0E3B1CA-809B-486A-4D91-9D13DFFCF7E3}"/>
          </ac:cxnSpMkLst>
        </pc:cxnChg>
        <pc:cxnChg chg="del">
          <ac:chgData name="代數白痴 顧" userId="316db6a4f7ef8138" providerId="LiveId" clId="{1ACC6286-A0B0-43F2-866A-AE5540C70A25}" dt="2023-12-14T02:42:36.452" v="331" actId="47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1ACC6286-A0B0-43F2-866A-AE5540C70A25}" dt="2023-12-14T03:23:39.328" v="1198" actId="1037"/>
          <ac:cxnSpMkLst>
            <pc:docMk/>
            <pc:sldMk cId="2654160764" sldId="397"/>
            <ac:cxnSpMk id="22" creationId="{DB330BC1-050D-C7A8-88DF-6E53EFEE0C21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4" creationId="{CCDB4FB1-0227-1C99-9C06-79861734029F}"/>
          </ac:cxnSpMkLst>
        </pc:cxnChg>
        <pc:cxnChg chg="add del mod">
          <ac:chgData name="代數白痴 顧" userId="316db6a4f7ef8138" providerId="LiveId" clId="{1ACC6286-A0B0-43F2-866A-AE5540C70A25}" dt="2023-12-14T02:54:37.911" v="740" actId="478"/>
          <ac:cxnSpMkLst>
            <pc:docMk/>
            <pc:sldMk cId="2654160764" sldId="397"/>
            <ac:cxnSpMk id="25" creationId="{53CF662F-FAAA-82EB-98AB-3F58F95EAD7E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6" creationId="{3A447579-FE2A-B0D5-520F-C81CA5AAB8CD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6" creationId="{E830ECAB-08B1-C1C8-044D-D27C63ADFD63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7" creationId="{0995D432-AE03-7158-A268-0AB0538A9081}"/>
          </ac:cxnSpMkLst>
        </pc:cxnChg>
        <pc:cxnChg chg="mod topLvl">
          <ac:chgData name="代數白痴 顧" userId="316db6a4f7ef8138" providerId="LiveId" clId="{1ACC6286-A0B0-43F2-866A-AE5540C70A25}" dt="2023-12-14T03:22:37.199" v="1074" actId="1036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ACC6286-A0B0-43F2-866A-AE5540C70A25}" dt="2023-12-14T02:53:07.258" v="725" actId="164"/>
          <ac:cxnSpMkLst>
            <pc:docMk/>
            <pc:sldMk cId="2654160764" sldId="397"/>
            <ac:cxnSpMk id="59" creationId="{85FE9813-F65B-282B-6C34-BD053D24988D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0" creationId="{43D75754-BC7C-EEEB-B4E9-EDFF45FEC00A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1" creationId="{7A5ECC4A-3F5B-5B74-A12A-8EF2E5054153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2" creationId="{BC6B2046-F1C2-44E8-68E6-F94C6C9F78B9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3" creationId="{28E263DE-2393-594D-83DE-B80033BB94C4}"/>
          </ac:cxnSpMkLst>
        </pc:cxnChg>
        <pc:cxnChg chg="mod topLvl">
          <ac:chgData name="代數白痴 顧" userId="316db6a4f7ef8138" providerId="LiveId" clId="{1ACC6286-A0B0-43F2-866A-AE5540C70A25}" dt="2023-12-14T03:23:31.074" v="1158" actId="1038"/>
          <ac:cxnSpMkLst>
            <pc:docMk/>
            <pc:sldMk cId="2654160764" sldId="397"/>
            <ac:cxnSpMk id="64" creationId="{DA7DEB60-4C22-B6AD-AF04-0178410BD933}"/>
          </ac:cxnSpMkLst>
        </pc:cxnChg>
        <pc:cxnChg chg="mod topLvl">
          <ac:chgData name="代數白痴 顧" userId="316db6a4f7ef8138" providerId="LiveId" clId="{1ACC6286-A0B0-43F2-866A-AE5540C70A25}" dt="2023-12-14T03:23:26.150" v="1126" actId="1038"/>
          <ac:cxnSpMkLst>
            <pc:docMk/>
            <pc:sldMk cId="2654160764" sldId="397"/>
            <ac:cxnSpMk id="65" creationId="{73F7550F-29D7-5006-06C9-EEA490EFA31C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8" creationId="{8D76158E-BB50-058F-9749-C50F6E1CFD6B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9" creationId="{96741941-65B1-C8B5-64C0-59B98E6A8582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3" creationId="{04926D8F-528B-8D77-AD88-945B5195DE7A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4" creationId="{EC664A48-7F95-D955-6A43-75E7081AC2B7}"/>
          </ac:cxnSpMkLst>
        </pc:cxnChg>
        <pc:cxnChg chg="add mod">
          <ac:chgData name="代數白痴 顧" userId="316db6a4f7ef8138" providerId="LiveId" clId="{1ACC6286-A0B0-43F2-866A-AE5540C70A25}" dt="2023-12-14T03:26:45.357" v="1265" actId="1036"/>
          <ac:cxnSpMkLst>
            <pc:docMk/>
            <pc:sldMk cId="2654160764" sldId="397"/>
            <ac:cxnSpMk id="75" creationId="{F066EFB7-8A45-E08A-AA3B-38FB558F9CF2}"/>
          </ac:cxnSpMkLst>
        </pc:cxnChg>
        <pc:cxnChg chg="add mod">
          <ac:chgData name="代數白痴 顧" userId="316db6a4f7ef8138" providerId="LiveId" clId="{1ACC6286-A0B0-43F2-866A-AE5540C70A25}" dt="2023-12-14T02:59:36.707" v="800" actId="164"/>
          <ac:cxnSpMkLst>
            <pc:docMk/>
            <pc:sldMk cId="2654160764" sldId="397"/>
            <ac:cxnSpMk id="94" creationId="{C5C91776-D833-0131-7F82-AA0FDFC5A1C8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354A8BB-CC53-4C3A-A9A4-4D88614D8DB1}"/>
    <pc:docChg chg="undo custSel modSld">
      <pc:chgData name="代數白痴 顧" userId="316db6a4f7ef8138" providerId="LiveId" clId="{C354A8BB-CC53-4C3A-A9A4-4D88614D8DB1}" dt="2023-12-28T00:11:38.375" v="2896" actId="164"/>
      <pc:docMkLst>
        <pc:docMk/>
      </pc:docMkLst>
      <pc:sldChg chg="addSp delSp modSp mod">
        <pc:chgData name="代數白痴 顧" userId="316db6a4f7ef8138" providerId="LiveId" clId="{C354A8BB-CC53-4C3A-A9A4-4D88614D8DB1}" dt="2023-12-28T00:11:38.375" v="2896" actId="164"/>
        <pc:sldMkLst>
          <pc:docMk/>
          <pc:sldMk cId="2654160764" sldId="397"/>
        </pc:sldMkLst>
        <pc:spChg chg="mod">
          <ac:chgData name="代數白痴 顧" userId="316db6a4f7ef8138" providerId="LiveId" clId="{C354A8BB-CC53-4C3A-A9A4-4D88614D8DB1}" dt="2023-12-27T23:56:48.223" v="1286" actId="113"/>
          <ac:spMkLst>
            <pc:docMk/>
            <pc:sldMk cId="2654160764" sldId="397"/>
            <ac:spMk id="6" creationId="{8D8544B7-409C-959B-0A1B-5A3E31FF14C1}"/>
          </ac:spMkLst>
        </pc:spChg>
        <pc:spChg chg="del mod topLvl">
          <ac:chgData name="代數白痴 顧" userId="316db6a4f7ef8138" providerId="LiveId" clId="{C354A8BB-CC53-4C3A-A9A4-4D88614D8DB1}" dt="2023-12-28T00:00:04.519" v="1478" actId="478"/>
          <ac:spMkLst>
            <pc:docMk/>
            <pc:sldMk cId="2654160764" sldId="397"/>
            <ac:spMk id="10" creationId="{3D98B3A1-442E-2CCE-8F46-811FA8ACF70C}"/>
          </ac:spMkLst>
        </pc:spChg>
        <pc:spChg chg="del">
          <ac:chgData name="代數白痴 顧" userId="316db6a4f7ef8138" providerId="LiveId" clId="{C354A8BB-CC53-4C3A-A9A4-4D88614D8DB1}" dt="2023-12-27T23:51:46.598" v="47" actId="478"/>
          <ac:spMkLst>
            <pc:docMk/>
            <pc:sldMk cId="2654160764" sldId="397"/>
            <ac:spMk id="13" creationId="{0BA72426-34F0-CA5A-2141-82B547593A6F}"/>
          </ac:spMkLst>
        </pc:spChg>
        <pc:spChg chg="mod">
          <ac:chgData name="代數白痴 顧" userId="316db6a4f7ef8138" providerId="LiveId" clId="{C354A8BB-CC53-4C3A-A9A4-4D88614D8DB1}" dt="2023-12-27T23:59:47.211" v="1472" actId="1076"/>
          <ac:spMkLst>
            <pc:docMk/>
            <pc:sldMk cId="2654160764" sldId="397"/>
            <ac:spMk id="19" creationId="{1FEF0932-F68A-BF06-D94A-7CF8DD890662}"/>
          </ac:spMkLst>
        </pc:spChg>
        <pc:spChg chg="mod">
          <ac:chgData name="代數白痴 顧" userId="316db6a4f7ef8138" providerId="LiveId" clId="{C354A8BB-CC53-4C3A-A9A4-4D88614D8DB1}" dt="2023-12-28T00:00:37.422" v="1582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C354A8BB-CC53-4C3A-A9A4-4D88614D8DB1}" dt="2023-12-27T23:58:52.021" v="1461" actId="692"/>
          <ac:spMkLst>
            <pc:docMk/>
            <pc:sldMk cId="2654160764" sldId="397"/>
            <ac:spMk id="25" creationId="{029F4D4D-B1EE-B89F-1EC1-59C8D1A2BF15}"/>
          </ac:spMkLst>
        </pc:spChg>
        <pc:spChg chg="add mod">
          <ac:chgData name="代數白痴 顧" userId="316db6a4f7ef8138" providerId="LiveId" clId="{C354A8BB-CC53-4C3A-A9A4-4D88614D8DB1}" dt="2023-12-27T23:58:56.889" v="1463" actId="692"/>
          <ac:spMkLst>
            <pc:docMk/>
            <pc:sldMk cId="2654160764" sldId="397"/>
            <ac:spMk id="26" creationId="{F2CB3C44-F7DA-6200-86ED-699F7855CF8D}"/>
          </ac:spMkLst>
        </pc:spChg>
        <pc:spChg chg="mod topLvl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28" creationId="{093521CA-8655-42E0-89E7-F1E7A1B22C00}"/>
          </ac:spMkLst>
        </pc:spChg>
        <pc:spChg chg="mod">
          <ac:chgData name="代數白痴 顧" userId="316db6a4f7ef8138" providerId="LiveId" clId="{C354A8BB-CC53-4C3A-A9A4-4D88614D8DB1}" dt="2023-12-27T23:59:47.211" v="1472" actId="1076"/>
          <ac:spMkLst>
            <pc:docMk/>
            <pc:sldMk cId="2654160764" sldId="397"/>
            <ac:spMk id="31" creationId="{E720DD1F-5403-8386-0F7D-4182D62A4EAC}"/>
          </ac:spMkLst>
        </pc:spChg>
        <pc:spChg chg="mod">
          <ac:chgData name="代數白痴 顧" userId="316db6a4f7ef8138" providerId="LiveId" clId="{C354A8BB-CC53-4C3A-A9A4-4D88614D8DB1}" dt="2023-12-27T23:59:47.211" v="1472" actId="1076"/>
          <ac:spMkLst>
            <pc:docMk/>
            <pc:sldMk cId="2654160764" sldId="397"/>
            <ac:spMk id="32" creationId="{146912D4-ED0F-C934-0A5C-C187D9566F42}"/>
          </ac:spMkLst>
        </pc:spChg>
        <pc:spChg chg="mod">
          <ac:chgData name="代數白痴 顧" userId="316db6a4f7ef8138" providerId="LiveId" clId="{C354A8BB-CC53-4C3A-A9A4-4D88614D8DB1}" dt="2023-12-27T23:59:47.211" v="1472" actId="1076"/>
          <ac:spMkLst>
            <pc:docMk/>
            <pc:sldMk cId="2654160764" sldId="397"/>
            <ac:spMk id="33" creationId="{21FB8145-9074-5689-EAE9-40493FAD3E13}"/>
          </ac:spMkLst>
        </pc:spChg>
        <pc:spChg chg="mod">
          <ac:chgData name="代數白痴 顧" userId="316db6a4f7ef8138" providerId="LiveId" clId="{C354A8BB-CC53-4C3A-A9A4-4D88614D8DB1}" dt="2023-12-27T23:59:47.211" v="1472" actId="1076"/>
          <ac:spMkLst>
            <pc:docMk/>
            <pc:sldMk cId="2654160764" sldId="397"/>
            <ac:spMk id="34" creationId="{10E80E4C-DDD5-436A-7B66-2E355D9A5222}"/>
          </ac:spMkLst>
        </pc:spChg>
        <pc:spChg chg="mod">
          <ac:chgData name="代數白痴 顧" userId="316db6a4f7ef8138" providerId="LiveId" clId="{C354A8BB-CC53-4C3A-A9A4-4D88614D8DB1}" dt="2023-12-27T23:59:47.211" v="1472" actId="1076"/>
          <ac:spMkLst>
            <pc:docMk/>
            <pc:sldMk cId="2654160764" sldId="397"/>
            <ac:spMk id="39" creationId="{D71F3296-7D78-DA22-E95F-B68B32501F63}"/>
          </ac:spMkLst>
        </pc:spChg>
        <pc:spChg chg="mod">
          <ac:chgData name="代數白痴 顧" userId="316db6a4f7ef8138" providerId="LiveId" clId="{C354A8BB-CC53-4C3A-A9A4-4D88614D8DB1}" dt="2023-12-27T23:59:47.211" v="1472" actId="1076"/>
          <ac:spMkLst>
            <pc:docMk/>
            <pc:sldMk cId="2654160764" sldId="397"/>
            <ac:spMk id="41" creationId="{381C86ED-8C05-840D-CDFE-84F697990CF8}"/>
          </ac:spMkLst>
        </pc:spChg>
        <pc:spChg chg="add mod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44" creationId="{C006F68E-EBD1-E480-015B-DEDF455422E9}"/>
          </ac:spMkLst>
        </pc:spChg>
        <pc:spChg chg="add mod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45" creationId="{4209D1DD-4D6E-3B75-0DFD-98ED4BC60CA3}"/>
          </ac:spMkLst>
        </pc:spChg>
        <pc:spChg chg="add mod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46" creationId="{1B2D1886-1103-CF36-0998-5515E9107C70}"/>
          </ac:spMkLst>
        </pc:spChg>
        <pc:spChg chg="add mod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47" creationId="{5B032D3F-E33D-DAF5-9890-FD535F9DE725}"/>
          </ac:spMkLst>
        </pc:spChg>
        <pc:spChg chg="add mod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48" creationId="{B7018EE3-762C-9975-F16B-BD2803917701}"/>
          </ac:spMkLst>
        </pc:spChg>
        <pc:spChg chg="add mod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49" creationId="{A0DAA352-4E45-BB91-750D-2CE46F5F2E5E}"/>
          </ac:spMkLst>
        </pc:spChg>
        <pc:spChg chg="mod topLvl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56" creationId="{6CFE313B-2D15-F6CC-954B-4D4E67A79E8C}"/>
          </ac:spMkLst>
        </pc:spChg>
        <pc:spChg chg="mod topLvl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57" creationId="{0A6ED1E8-97EC-5658-9696-F8A45C69AA93}"/>
          </ac:spMkLst>
        </pc:spChg>
        <pc:spChg chg="mod topLvl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58" creationId="{42A6E6D0-286C-2408-9F64-474AF1850519}"/>
          </ac:spMkLst>
        </pc:spChg>
        <pc:spChg chg="mod topLvl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59" creationId="{CF839B8A-4C8F-F4E4-B1A6-061CB1B3DB0F}"/>
          </ac:spMkLst>
        </pc:spChg>
        <pc:spChg chg="mod topLvl">
          <ac:chgData name="代數白痴 顧" userId="316db6a4f7ef8138" providerId="LiveId" clId="{C354A8BB-CC53-4C3A-A9A4-4D88614D8DB1}" dt="2023-12-28T00:11:38.375" v="2896" actId="164"/>
          <ac:spMkLst>
            <pc:docMk/>
            <pc:sldMk cId="2654160764" sldId="397"/>
            <ac:spMk id="67" creationId="{8DB0A5E6-CAF1-F707-BB4F-20281248E8A3}"/>
          </ac:spMkLst>
        </pc:spChg>
        <pc:grpChg chg="del mod topLvl">
          <ac:chgData name="代數白痴 顧" userId="316db6a4f7ef8138" providerId="LiveId" clId="{C354A8BB-CC53-4C3A-A9A4-4D88614D8DB1}" dt="2023-12-28T00:00:01.518" v="1476" actId="165"/>
          <ac:grpSpMkLst>
            <pc:docMk/>
            <pc:sldMk cId="2654160764" sldId="397"/>
            <ac:grpSpMk id="18" creationId="{5C04C378-8DFA-8C13-322F-0F1594A2F542}"/>
          </ac:grpSpMkLst>
        </pc:grpChg>
        <pc:grpChg chg="del">
          <ac:chgData name="代數白痴 顧" userId="316db6a4f7ef8138" providerId="LiveId" clId="{C354A8BB-CC53-4C3A-A9A4-4D88614D8DB1}" dt="2023-12-27T23:59:52.506" v="1473" actId="165"/>
          <ac:grpSpMkLst>
            <pc:docMk/>
            <pc:sldMk cId="2654160764" sldId="397"/>
            <ac:grpSpMk id="20" creationId="{35612EBC-C51C-CB9D-8494-18C7A663FDD4}"/>
          </ac:grpSpMkLst>
        </pc:grpChg>
        <pc:grpChg chg="add mod">
          <ac:chgData name="代數白痴 顧" userId="316db6a4f7ef8138" providerId="LiveId" clId="{C354A8BB-CC53-4C3A-A9A4-4D88614D8DB1}" dt="2023-12-27T23:59:47.211" v="1472" actId="1076"/>
          <ac:grpSpMkLst>
            <pc:docMk/>
            <pc:sldMk cId="2654160764" sldId="397"/>
            <ac:grpSpMk id="27" creationId="{45D34ED4-6AFC-B360-7168-99AEA6368CE7}"/>
          </ac:grpSpMkLst>
        </pc:grpChg>
        <pc:grpChg chg="add mod">
          <ac:chgData name="代數白痴 顧" userId="316db6a4f7ef8138" providerId="LiveId" clId="{C354A8BB-CC53-4C3A-A9A4-4D88614D8DB1}" dt="2023-12-28T00:11:38.375" v="2896" actId="164"/>
          <ac:grpSpMkLst>
            <pc:docMk/>
            <pc:sldMk cId="2654160764" sldId="397"/>
            <ac:grpSpMk id="50" creationId="{40BFC54D-36F8-06CB-5958-03A6BD6DABE6}"/>
          </ac:grpSpMkLst>
        </pc:grpChg>
        <pc:graphicFrameChg chg="add mod">
          <ac:chgData name="代數白痴 顧" userId="316db6a4f7ef8138" providerId="LiveId" clId="{C354A8BB-CC53-4C3A-A9A4-4D88614D8DB1}" dt="2023-12-27T23:54:02.877" v="447" actId="1037"/>
          <ac:graphicFrameMkLst>
            <pc:docMk/>
            <pc:sldMk cId="2654160764" sldId="397"/>
            <ac:graphicFrameMk id="4" creationId="{6C604F3D-64BC-DE31-68AE-036183253E22}"/>
          </ac:graphicFrameMkLst>
        </pc:graphicFrameChg>
        <pc:graphicFrameChg chg="add mod">
          <ac:chgData name="代數白痴 顧" userId="316db6a4f7ef8138" providerId="LiveId" clId="{C354A8BB-CC53-4C3A-A9A4-4D88614D8DB1}" dt="2023-12-27T23:56:55.720" v="1290" actId="1037"/>
          <ac:graphicFrameMkLst>
            <pc:docMk/>
            <pc:sldMk cId="2654160764" sldId="397"/>
            <ac:graphicFrameMk id="5" creationId="{CC9ED6FD-168C-1677-C40E-4E85A71C9040}"/>
          </ac:graphicFrameMkLst>
        </pc:graphicFrameChg>
        <pc:picChg chg="add del mod">
          <ac:chgData name="代數白痴 顧" userId="316db6a4f7ef8138" providerId="LiveId" clId="{C354A8BB-CC53-4C3A-A9A4-4D88614D8DB1}" dt="2023-12-27T23:59:40.163" v="1471" actId="478"/>
          <ac:picMkLst>
            <pc:docMk/>
            <pc:sldMk cId="2654160764" sldId="397"/>
            <ac:picMk id="24" creationId="{77A90173-703A-5825-4B19-5EFEBA24EFB0}"/>
          </ac:picMkLst>
        </pc:picChg>
        <pc:picChg chg="add del mod">
          <ac:chgData name="代數白痴 顧" userId="316db6a4f7ef8138" providerId="LiveId" clId="{C354A8BB-CC53-4C3A-A9A4-4D88614D8DB1}" dt="2023-12-28T00:11:28.454" v="2895" actId="478"/>
          <ac:picMkLst>
            <pc:docMk/>
            <pc:sldMk cId="2654160764" sldId="397"/>
            <ac:picMk id="42" creationId="{82C04718-CF2E-CD60-A278-215F816F0DDC}"/>
          </ac:picMkLst>
        </pc:picChg>
        <pc:cxnChg chg="mod topLvl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2" creationId="{D248C7A8-2F1B-5C9A-16EC-236FAA932AB1}"/>
          </ac:cxnSpMkLst>
        </pc:cxnChg>
        <pc:cxnChg chg="mod">
          <ac:chgData name="代數白痴 顧" userId="316db6a4f7ef8138" providerId="LiveId" clId="{C354A8BB-CC53-4C3A-A9A4-4D88614D8DB1}" dt="2023-12-27T23:55:54.010" v="926" actId="1037"/>
          <ac:cxnSpMkLst>
            <pc:docMk/>
            <pc:sldMk cId="2654160764" sldId="397"/>
            <ac:cxnSpMk id="3" creationId="{5D671851-1467-7285-EE79-1C796E99F733}"/>
          </ac:cxnSpMkLst>
        </pc:cxnChg>
        <pc:cxnChg chg="add mod">
          <ac:chgData name="代數白痴 顧" userId="316db6a4f7ef8138" providerId="LiveId" clId="{C354A8BB-CC53-4C3A-A9A4-4D88614D8DB1}" dt="2023-12-27T23:56:15.094" v="1094" actId="1038"/>
          <ac:cxnSpMkLst>
            <pc:docMk/>
            <pc:sldMk cId="2654160764" sldId="397"/>
            <ac:cxnSpMk id="7" creationId="{770959F4-C71D-25CE-4B0D-ED90FB6F050D}"/>
          </ac:cxnSpMkLst>
        </pc:cxnChg>
        <pc:cxnChg chg="add mod">
          <ac:chgData name="代數白痴 顧" userId="316db6a4f7ef8138" providerId="LiveId" clId="{C354A8BB-CC53-4C3A-A9A4-4D88614D8DB1}" dt="2023-12-27T23:56:20.943" v="1146" actId="1038"/>
          <ac:cxnSpMkLst>
            <pc:docMk/>
            <pc:sldMk cId="2654160764" sldId="397"/>
            <ac:cxnSpMk id="8" creationId="{ACB0259C-CC53-F2E2-B919-2A5FC94289E1}"/>
          </ac:cxnSpMkLst>
        </pc:cxnChg>
        <pc:cxnChg chg="mod">
          <ac:chgData name="代數白痴 顧" userId="316db6a4f7ef8138" providerId="LiveId" clId="{C354A8BB-CC53-4C3A-A9A4-4D88614D8DB1}" dt="2023-12-27T23:55:43.023" v="847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C354A8BB-CC53-4C3A-A9A4-4D88614D8DB1}" dt="2023-12-27T23:55:38.865" v="845" actId="1038"/>
          <ac:cxnSpMkLst>
            <pc:docMk/>
            <pc:sldMk cId="2654160764" sldId="397"/>
            <ac:cxnSpMk id="11" creationId="{141C7814-240C-283D-FE79-7B8236F8DFCD}"/>
          </ac:cxnSpMkLst>
        </pc:cxnChg>
        <pc:cxnChg chg="add mod">
          <ac:chgData name="代數白痴 顧" userId="316db6a4f7ef8138" providerId="LiveId" clId="{C354A8BB-CC53-4C3A-A9A4-4D88614D8DB1}" dt="2023-12-27T23:56:26.115" v="1201" actId="1038"/>
          <ac:cxnSpMkLst>
            <pc:docMk/>
            <pc:sldMk cId="2654160764" sldId="397"/>
            <ac:cxnSpMk id="12" creationId="{B96658BF-2BAF-96B5-A5DC-77B6D914F124}"/>
          </ac:cxnSpMkLst>
        </pc:cxnChg>
        <pc:cxnChg chg="del mod topLvl">
          <ac:chgData name="代數白痴 顧" userId="316db6a4f7ef8138" providerId="LiveId" clId="{C354A8BB-CC53-4C3A-A9A4-4D88614D8DB1}" dt="2023-12-28T00:00:05.598" v="1479" actId="478"/>
          <ac:cxnSpMkLst>
            <pc:docMk/>
            <pc:sldMk cId="2654160764" sldId="397"/>
            <ac:cxnSpMk id="14" creationId="{524B4B6A-9A88-19AB-EAE3-BE9F9DF3EA56}"/>
          </ac:cxnSpMkLst>
        </pc:cxnChg>
        <pc:cxnChg chg="add mod">
          <ac:chgData name="代數白痴 顧" userId="316db6a4f7ef8138" providerId="LiveId" clId="{C354A8BB-CC53-4C3A-A9A4-4D88614D8DB1}" dt="2023-12-27T23:56:35.356" v="1285" actId="1038"/>
          <ac:cxnSpMkLst>
            <pc:docMk/>
            <pc:sldMk cId="2654160764" sldId="397"/>
            <ac:cxnSpMk id="15" creationId="{4925707E-F70A-3B85-A15C-826E1C4DA523}"/>
          </ac:cxnSpMkLst>
        </pc:cxnChg>
        <pc:cxnChg chg="del">
          <ac:chgData name="代數白痴 顧" userId="316db6a4f7ef8138" providerId="LiveId" clId="{C354A8BB-CC53-4C3A-A9A4-4D88614D8DB1}" dt="2023-12-27T23:51:46.598" v="47" actId="478"/>
          <ac:cxnSpMkLst>
            <pc:docMk/>
            <pc:sldMk cId="2654160764" sldId="397"/>
            <ac:cxnSpMk id="16" creationId="{1DA9B520-2C1D-E97D-53E7-4803BC5E123E}"/>
          </ac:cxnSpMkLst>
        </pc:cxnChg>
        <pc:cxnChg chg="del mod topLvl">
          <ac:chgData name="代數白痴 顧" userId="316db6a4f7ef8138" providerId="LiveId" clId="{C354A8BB-CC53-4C3A-A9A4-4D88614D8DB1}" dt="2023-12-28T00:00:03.564" v="1477" actId="478"/>
          <ac:cxnSpMkLst>
            <pc:docMk/>
            <pc:sldMk cId="2654160764" sldId="397"/>
            <ac:cxnSpMk id="17" creationId="{44223C88-1143-B0C8-428C-8D6A67DBA5EA}"/>
          </ac:cxnSpMkLst>
        </pc:cxnChg>
        <pc:cxnChg chg="del">
          <ac:chgData name="代數白痴 顧" userId="316db6a4f7ef8138" providerId="LiveId" clId="{C354A8BB-CC53-4C3A-A9A4-4D88614D8DB1}" dt="2023-12-27T23:51:46.598" v="47" actId="478"/>
          <ac:cxnSpMkLst>
            <pc:docMk/>
            <pc:sldMk cId="2654160764" sldId="397"/>
            <ac:cxnSpMk id="21" creationId="{9D71094A-95C0-B3F8-D054-A2B43182A445}"/>
          </ac:cxnSpMkLst>
        </pc:cxnChg>
        <pc:cxnChg chg="add mod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35" creationId="{AB7C3065-6FDB-7568-A832-9D2766529DCE}"/>
          </ac:cxnSpMkLst>
        </pc:cxnChg>
        <pc:cxnChg chg="add mod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36" creationId="{266E4D9C-1832-CBC1-F77C-056890BC21BD}"/>
          </ac:cxnSpMkLst>
        </pc:cxnChg>
        <pc:cxnChg chg="add mod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37" creationId="{B9801A97-35E2-58B2-89D8-E11C0F23FA0F}"/>
          </ac:cxnSpMkLst>
        </pc:cxnChg>
        <pc:cxnChg chg="add mod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38" creationId="{A38738EE-24C6-5001-BB82-461706DDEE11}"/>
          </ac:cxnSpMkLst>
        </pc:cxnChg>
        <pc:cxnChg chg="add mod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43" creationId="{A1F97C87-3912-69CF-14A9-8F07DD0092E1}"/>
          </ac:cxnSpMkLst>
        </pc:cxnChg>
        <pc:cxnChg chg="mod topLvl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54" creationId="{8418AF6B-E1A5-042B-1FAE-090745B32600}"/>
          </ac:cxnSpMkLst>
        </pc:cxnChg>
        <pc:cxnChg chg="mod topLvl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61" creationId="{650867C3-E18E-978F-150C-7BDB3D77525C}"/>
          </ac:cxnSpMkLst>
        </pc:cxnChg>
        <pc:cxnChg chg="mod topLvl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62" creationId="{4B4F214B-8CA3-8996-97E9-20251642CFE6}"/>
          </ac:cxnSpMkLst>
        </pc:cxnChg>
        <pc:cxnChg chg="mod topLvl">
          <ac:chgData name="代數白痴 顧" userId="316db6a4f7ef8138" providerId="LiveId" clId="{C354A8BB-CC53-4C3A-A9A4-4D88614D8DB1}" dt="2023-12-28T00:11:38.375" v="2896" actId="164"/>
          <ac:cxnSpMkLst>
            <pc:docMk/>
            <pc:sldMk cId="2654160764" sldId="397"/>
            <ac:cxnSpMk id="63" creationId="{70C6E3D6-C05D-F411-35A9-AD2209414C24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79D0A23B-EC0C-4CBB-A07A-758E299895E9}"/>
    <pc:docChg chg="custSel addSld delSld modSld">
      <pc:chgData name="代數白痴 顧" userId="316db6a4f7ef8138" providerId="LiveId" clId="{79D0A23B-EC0C-4CBB-A07A-758E299895E9}" dt="2023-12-15T02:45:06.385" v="1872" actId="2696"/>
      <pc:docMkLst>
        <pc:docMk/>
      </pc:docMkLst>
      <pc:sldChg chg="addSp delSp modSp mod">
        <pc:chgData name="代數白痴 顧" userId="316db6a4f7ef8138" providerId="LiveId" clId="{79D0A23B-EC0C-4CBB-A07A-758E299895E9}" dt="2023-12-15T02:45:01.464" v="1871" actId="164"/>
        <pc:sldMkLst>
          <pc:docMk/>
          <pc:sldMk cId="2654160764" sldId="397"/>
        </pc:sldMkLst>
        <pc:spChg chg="mod">
          <ac:chgData name="代數白痴 顧" userId="316db6a4f7ef8138" providerId="LiveId" clId="{79D0A23B-EC0C-4CBB-A07A-758E299895E9}" dt="2023-12-15T02:17:25.277" v="403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79D0A23B-EC0C-4CBB-A07A-758E299895E9}" dt="2023-12-15T02:20:29.601" v="1226" actId="478"/>
          <ac:spMkLst>
            <pc:docMk/>
            <pc:sldMk cId="2654160764" sldId="397"/>
            <ac:spMk id="21" creationId="{4DFC2A0C-219A-B357-0C43-24095DFFD9EC}"/>
          </ac:spMkLst>
        </pc:spChg>
        <pc:spChg chg="mod">
          <ac:chgData name="代數白痴 顧" userId="316db6a4f7ef8138" providerId="LiveId" clId="{79D0A23B-EC0C-4CBB-A07A-758E299895E9}" dt="2023-12-15T02:13:26.083" v="28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24" creationId="{15F63FD9-4909-3ADC-3228-891240DAD282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28" creationId="{093521CA-8655-42E0-89E7-F1E7A1B22C00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30" creationId="{33FB050E-5BB1-CEAF-93CD-9BC54960FFF6}"/>
          </ac:spMkLst>
        </pc:spChg>
        <pc:spChg chg="add del">
          <ac:chgData name="代數白痴 顧" userId="316db6a4f7ef8138" providerId="LiveId" clId="{79D0A23B-EC0C-4CBB-A07A-758E299895E9}" dt="2023-12-15T02:21:55.377" v="1233" actId="478"/>
          <ac:spMkLst>
            <pc:docMk/>
            <pc:sldMk cId="2654160764" sldId="397"/>
            <ac:spMk id="32" creationId="{22D11979-7C41-1CA4-F266-4233DF613DF5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5" creationId="{E3FEB93D-E400-3887-5CEC-1E578EB30AE7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6" creationId="{FAAEA8CE-6D0F-FA66-BAA2-31A81E28BAE2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7" creationId="{8919BCD0-6A40-28EB-E48D-A6F04459C348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8" creationId="{E27798AE-E43F-37AC-E3A5-39C255F9B1A9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0" creationId="{CAF28F18-687D-9E27-6013-9A9C66F8C4EA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1" creationId="{671C4AF4-21AC-5A1D-B5C4-716EE41B4E9C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43" creationId="{62AE1175-5AEC-824F-776E-FE98460632D4}"/>
          </ac:spMkLst>
        </pc:spChg>
        <pc:spChg chg="add mod">
          <ac:chgData name="代數白痴 顧" userId="316db6a4f7ef8138" providerId="LiveId" clId="{79D0A23B-EC0C-4CBB-A07A-758E299895E9}" dt="2023-12-15T02:28:35.582" v="1308" actId="1076"/>
          <ac:spMkLst>
            <pc:docMk/>
            <pc:sldMk cId="2654160764" sldId="397"/>
            <ac:spMk id="44" creationId="{9BF3A75E-EB90-1A8F-C22C-9FA12ECCD10F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45" creationId="{9979E3D7-B330-46D6-DC26-7349354D25CA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6" creationId="{8839656C-B7BC-9EC0-FE08-8D8F09F025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7" creationId="{F055561D-4CC3-A1B1-1634-8BD935710119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8" creationId="{2D93FDA0-DF5C-6060-3704-113624D261BC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9" creationId="{5D33667F-D659-4593-B99B-EBCAFD8CDED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0" creationId="{C6C90473-3CA4-7472-B891-75FB1912AA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1" creationId="{CEFB8D5A-B8A2-B055-1F44-3D22903E1727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2" creationId="{1748BAAC-415A-15E5-DFF5-C424644521B6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3" creationId="{C2C7BCFE-74C8-A028-EE7E-9C3F5BF952EF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5" creationId="{7C6B93C2-89E1-BCC7-C652-E8A925F8CF1B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6" creationId="{6CFE313B-2D15-F6CC-954B-4D4E67A79E8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7" creationId="{B6F040E5-A8C4-2725-E719-855F2179E5E9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8" creationId="{2313F2C8-D1F6-CE14-5ECC-0F0A32E926E6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9" creationId="{5382A82A-EF79-FE6C-B226-3BCAA337695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60" creationId="{B6AF77F9-590E-243B-1464-5E3D05CD7A59}"/>
          </ac:spMkLst>
        </pc:spChg>
        <pc:spChg chg="add mod">
          <ac:chgData name="代數白痴 顧" userId="316db6a4f7ef8138" providerId="LiveId" clId="{79D0A23B-EC0C-4CBB-A07A-758E299895E9}" dt="2023-12-15T02:29:34.053" v="1321" actId="1076"/>
          <ac:spMkLst>
            <pc:docMk/>
            <pc:sldMk cId="2654160764" sldId="397"/>
            <ac:spMk id="61" creationId="{917F89B2-56AE-1E87-6960-03C891FE8B5B}"/>
          </ac:spMkLst>
        </pc:spChg>
        <pc:spChg chg="add mod">
          <ac:chgData name="代數白痴 顧" userId="316db6a4f7ef8138" providerId="LiveId" clId="{79D0A23B-EC0C-4CBB-A07A-758E299895E9}" dt="2023-12-15T02:29:38.110" v="1322" actId="1076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79D0A23B-EC0C-4CBB-A07A-758E299895E9}" dt="2023-12-15T02:28:57.207" v="1312" actId="1076"/>
          <ac:spMkLst>
            <pc:docMk/>
            <pc:sldMk cId="2654160764" sldId="397"/>
            <ac:spMk id="66" creationId="{EFA8AE7E-C860-F46C-F564-246A6CC04AFF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79D0A23B-EC0C-4CBB-A07A-758E299895E9}" dt="2023-12-15T02:29:12.855" v="1318" actId="1076"/>
          <ac:spMkLst>
            <pc:docMk/>
            <pc:sldMk cId="2654160764" sldId="397"/>
            <ac:spMk id="68" creationId="{C0E4C477-00A9-F074-D523-55735252469B}"/>
          </ac:spMkLst>
        </pc:spChg>
        <pc:spChg chg="add mod">
          <ac:chgData name="代數白痴 顧" userId="316db6a4f7ef8138" providerId="LiveId" clId="{79D0A23B-EC0C-4CBB-A07A-758E299895E9}" dt="2023-12-15T02:29:22.158" v="1319" actId="1076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70" creationId="{452C7F46-59A1-3FFC-DE1E-094D91EDA086}"/>
          </ac:spMkLst>
        </pc:spChg>
        <pc:spChg chg="add mod">
          <ac:chgData name="代數白痴 顧" userId="316db6a4f7ef8138" providerId="LiveId" clId="{79D0A23B-EC0C-4CBB-A07A-758E299895E9}" dt="2023-12-15T02:29:05.876" v="1317" actId="1037"/>
          <ac:spMkLst>
            <pc:docMk/>
            <pc:sldMk cId="2654160764" sldId="397"/>
            <ac:spMk id="71" creationId="{9F640B70-077D-2FE1-DFAC-CEF31E1E7337}"/>
          </ac:spMkLst>
        </pc:spChg>
        <pc:spChg chg="add mod">
          <ac:chgData name="代數白痴 顧" userId="316db6a4f7ef8138" providerId="LiveId" clId="{79D0A23B-EC0C-4CBB-A07A-758E299895E9}" dt="2023-12-15T02:29:27.999" v="1320" actId="1076"/>
          <ac:spMkLst>
            <pc:docMk/>
            <pc:sldMk cId="2654160764" sldId="397"/>
            <ac:spMk id="72" creationId="{1BCFD829-9EA0-59F4-A579-30DD466655F3}"/>
          </ac:spMkLst>
        </pc:spChg>
        <pc:spChg chg="add mod">
          <ac:chgData name="代數白痴 顧" userId="316db6a4f7ef8138" providerId="LiveId" clId="{79D0A23B-EC0C-4CBB-A07A-758E299895E9}" dt="2023-12-15T02:30:36.982" v="1336" actId="1076"/>
          <ac:spMkLst>
            <pc:docMk/>
            <pc:sldMk cId="2654160764" sldId="397"/>
            <ac:spMk id="73" creationId="{E43E4E20-DBED-3362-AB9C-4EDAB9C4BE2E}"/>
          </ac:spMkLst>
        </pc:spChg>
        <pc:spChg chg="add mod">
          <ac:chgData name="代數白痴 顧" userId="316db6a4f7ef8138" providerId="LiveId" clId="{79D0A23B-EC0C-4CBB-A07A-758E299895E9}" dt="2023-12-15T02:30:34.262" v="1335" actId="1076"/>
          <ac:spMkLst>
            <pc:docMk/>
            <pc:sldMk cId="2654160764" sldId="397"/>
            <ac:spMk id="74" creationId="{5EF6224E-6620-22D8-1916-4BD9D1BDA85E}"/>
          </ac:spMkLst>
        </pc:spChg>
        <pc:spChg chg="add mod">
          <ac:chgData name="代數白痴 顧" userId="316db6a4f7ef8138" providerId="LiveId" clId="{79D0A23B-EC0C-4CBB-A07A-758E299895E9}" dt="2023-12-15T02:29:57.662" v="1325" actId="1076"/>
          <ac:spMkLst>
            <pc:docMk/>
            <pc:sldMk cId="2654160764" sldId="397"/>
            <ac:spMk id="76" creationId="{A199CF7C-AEAF-BFA0-848B-F6F864ECC827}"/>
          </ac:spMkLst>
        </pc:spChg>
        <pc:spChg chg="add mod">
          <ac:chgData name="代數白痴 顧" userId="316db6a4f7ef8138" providerId="LiveId" clId="{79D0A23B-EC0C-4CBB-A07A-758E299895E9}" dt="2023-12-15T02:30:01.462" v="1326" actId="1076"/>
          <ac:spMkLst>
            <pc:docMk/>
            <pc:sldMk cId="2654160764" sldId="397"/>
            <ac:spMk id="78" creationId="{6B8D44F8-F924-5D70-E087-EABA6808DE8F}"/>
          </ac:spMkLst>
        </pc:spChg>
        <pc:spChg chg="add mod">
          <ac:chgData name="代數白痴 顧" userId="316db6a4f7ef8138" providerId="LiveId" clId="{79D0A23B-EC0C-4CBB-A07A-758E299895E9}" dt="2023-12-15T02:30:05.391" v="1327" actId="1076"/>
          <ac:spMkLst>
            <pc:docMk/>
            <pc:sldMk cId="2654160764" sldId="397"/>
            <ac:spMk id="79" creationId="{3250D9DA-255C-DF42-EE55-19A244E921BA}"/>
          </ac:spMkLst>
        </pc:spChg>
        <pc:spChg chg="add mod">
          <ac:chgData name="代數白痴 顧" userId="316db6a4f7ef8138" providerId="LiveId" clId="{79D0A23B-EC0C-4CBB-A07A-758E299895E9}" dt="2023-12-15T02:30:20.862" v="1333" actId="1038"/>
          <ac:spMkLst>
            <pc:docMk/>
            <pc:sldMk cId="2654160764" sldId="397"/>
            <ac:spMk id="80" creationId="{F379688E-D59E-1E01-48BB-4A72EB9EBBD1}"/>
          </ac:spMkLst>
        </pc:spChg>
        <pc:spChg chg="add mod">
          <ac:chgData name="代數白痴 顧" userId="316db6a4f7ef8138" providerId="LiveId" clId="{79D0A23B-EC0C-4CBB-A07A-758E299895E9}" dt="2023-12-15T02:30:29.567" v="1334" actId="1076"/>
          <ac:spMkLst>
            <pc:docMk/>
            <pc:sldMk cId="2654160764" sldId="397"/>
            <ac:spMk id="81" creationId="{60578709-BD20-3965-0A98-91B7FD9843FF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4" creationId="{7277D746-1132-0354-25F0-3E2A865F4E6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5" creationId="{D7246926-3090-D9CE-542E-E9DFE29C55D3}"/>
          </ac:spMkLst>
        </pc:spChg>
        <pc:spChg chg="add mod or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6" creationId="{9F6BBB4B-B723-89CD-0A6E-27AD11135627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7" creationId="{C2C21A48-F3C9-C811-BED7-2E310771766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8" creationId="{263B299E-2953-6003-6929-321D8EDB5B7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9" creationId="{D228C810-D964-E19F-9AC3-6798E30DB68D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5" creationId="{FB77345D-46D3-EB37-B2D0-8900CA0FC23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6" creationId="{206467DB-014A-78F4-3E5D-14652E606D5F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7" creationId="{31D55897-A67D-A9C4-9481-017D571380D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8" creationId="{BF87447F-C914-87DA-0F8A-39D9F332C532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9" creationId="{B1911823-D53E-43F4-DE26-EB4EB41DCB2E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4" creationId="{CEDA30BB-6B34-65B6-4A71-26C96989D0A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5" creationId="{066A8EDB-A495-D0BA-D098-3C1F596AA305}"/>
          </ac:spMkLst>
        </pc:spChg>
        <pc:grpChg chg="add mod">
          <ac:chgData name="代數白痴 顧" userId="316db6a4f7ef8138" providerId="LiveId" clId="{79D0A23B-EC0C-4CBB-A07A-758E299895E9}" dt="2023-12-15T02:28:30.591" v="1307" actId="1076"/>
          <ac:grpSpMkLst>
            <pc:docMk/>
            <pc:sldMk cId="2654160764" sldId="397"/>
            <ac:grpSpMk id="63" creationId="{26BEA494-5C7A-7406-E8AD-83C1D7BC3A2E}"/>
          </ac:grpSpMkLst>
        </pc:grpChg>
        <pc:grpChg chg="del">
          <ac:chgData name="代數白痴 顧" userId="316db6a4f7ef8138" providerId="LiveId" clId="{79D0A23B-EC0C-4CBB-A07A-758E299895E9}" dt="2023-12-15T02:30:51.576" v="1337" actId="478"/>
          <ac:grpSpMkLst>
            <pc:docMk/>
            <pc:sldMk cId="2654160764" sldId="397"/>
            <ac:grpSpMk id="102" creationId="{FFA74901-1D11-72B7-EBE3-0692E2C213EF}"/>
          </ac:grpSpMkLst>
        </pc:grpChg>
        <pc:grpChg chg="del">
          <ac:chgData name="代數白痴 顧" userId="316db6a4f7ef8138" providerId="LiveId" clId="{79D0A23B-EC0C-4CBB-A07A-758E299895E9}" dt="2023-12-15T02:14:02.094" v="50" actId="478"/>
          <ac:grpSpMkLst>
            <pc:docMk/>
            <pc:sldMk cId="2654160764" sldId="397"/>
            <ac:grpSpMk id="103" creationId="{D9A3DF3E-AAEA-73DD-657A-52DF77F0E512}"/>
          </ac:grpSpMkLst>
        </pc:grpChg>
        <pc:grpChg chg="add mod">
          <ac:chgData name="代數白痴 顧" userId="316db6a4f7ef8138" providerId="LiveId" clId="{79D0A23B-EC0C-4CBB-A07A-758E299895E9}" dt="2023-12-15T02:45:01.464" v="1871" actId="164"/>
          <ac:grpSpMkLst>
            <pc:docMk/>
            <pc:sldMk cId="2654160764" sldId="397"/>
            <ac:grpSpMk id="111" creationId="{2B014604-E58E-1C7E-6F14-2E1E483CC85B}"/>
          </ac:grpSpMkLst>
        </pc:grpChg>
        <pc:graphicFrameChg chg="del">
          <ac:chgData name="代數白痴 顧" userId="316db6a4f7ef8138" providerId="LiveId" clId="{79D0A23B-EC0C-4CBB-A07A-758E299895E9}" dt="2023-12-15T02:13:42.680" v="40" actId="47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del">
          <ac:chgData name="代數白痴 顧" userId="316db6a4f7ef8138" providerId="LiveId" clId="{79D0A23B-EC0C-4CBB-A07A-758E299895E9}" dt="2023-12-15T02:13:41.742" v="39" actId="47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graphicFrameChg chg="add mod">
          <ac:chgData name="代數白痴 顧" userId="316db6a4f7ef8138" providerId="LiveId" clId="{79D0A23B-EC0C-4CBB-A07A-758E299895E9}" dt="2023-12-15T02:45:01.464" v="1871" actId="164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79D0A23B-EC0C-4CBB-A07A-758E299895E9}" dt="2023-12-15T02:26:31.204" v="1265" actId="478"/>
          <ac:picMkLst>
            <pc:docMk/>
            <pc:sldMk cId="2654160764" sldId="397"/>
            <ac:picMk id="20" creationId="{0200AEC8-8B4A-4EFF-D3CE-3E6F59B9E69D}"/>
          </ac:picMkLst>
        </pc:picChg>
        <pc:picChg chg="add del mod ord">
          <ac:chgData name="代數白痴 顧" userId="316db6a4f7ef8138" providerId="LiveId" clId="{79D0A23B-EC0C-4CBB-A07A-758E299895E9}" dt="2023-12-15T02:40:00.572" v="1372" actId="478"/>
          <ac:picMkLst>
            <pc:docMk/>
            <pc:sldMk cId="2654160764" sldId="397"/>
            <ac:picMk id="83" creationId="{872B5F96-5C72-150C-BACE-476D61BF90C3}"/>
          </ac:picMkLst>
        </pc:picChg>
        <pc:cxnChg chg="add mod">
          <ac:chgData name="代數白痴 顧" userId="316db6a4f7ef8138" providerId="LiveId" clId="{79D0A23B-EC0C-4CBB-A07A-758E299895E9}" dt="2023-12-15T02:18:14.463" v="748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79D0A23B-EC0C-4CBB-A07A-758E299895E9}" dt="2023-12-15T02:17:37.222" v="469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79D0A23B-EC0C-4CBB-A07A-758E299895E9}" dt="2023-12-15T02:17:52.365" v="596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79D0A23B-EC0C-4CBB-A07A-758E299895E9}" dt="2023-12-15T02:18:26.465" v="801" actId="1037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79D0A23B-EC0C-4CBB-A07A-758E299895E9}" dt="2023-12-15T02:18:02.540" v="704" actId="1037"/>
          <ac:cxnSpMkLst>
            <pc:docMk/>
            <pc:sldMk cId="2654160764" sldId="397"/>
            <ac:cxnSpMk id="9" creationId="{0A2D2D9C-B5F4-E0C1-0CFA-F55E4EDABF41}"/>
          </ac:cxnSpMkLst>
        </pc:cxnChg>
        <pc:cxnChg chg="add mod">
          <ac:chgData name="代數白痴 顧" userId="316db6a4f7ef8138" providerId="LiveId" clId="{79D0A23B-EC0C-4CBB-A07A-758E299895E9}" dt="2023-12-15T02:18:37.723" v="902" actId="1037"/>
          <ac:cxnSpMkLst>
            <pc:docMk/>
            <pc:sldMk cId="2654160764" sldId="397"/>
            <ac:cxnSpMk id="10" creationId="{11F817A9-FD76-BC60-DE90-8734EDEBC3AD}"/>
          </ac:cxnSpMkLst>
        </pc:cxnChg>
        <pc:cxnChg chg="mod">
          <ac:chgData name="代數白痴 顧" userId="316db6a4f7ef8138" providerId="LiveId" clId="{79D0A23B-EC0C-4CBB-A07A-758E299895E9}" dt="2023-12-15T02:18:17.341" v="750" actId="1038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79D0A23B-EC0C-4CBB-A07A-758E299895E9}" dt="2023-12-15T02:18:43.284" v="946" actId="1037"/>
          <ac:cxnSpMkLst>
            <pc:docMk/>
            <pc:sldMk cId="2654160764" sldId="397"/>
            <ac:cxnSpMk id="13" creationId="{5ED85EB8-7DEF-525A-EC66-5E095FD04B1A}"/>
          </ac:cxnSpMkLst>
        </pc:cxnChg>
        <pc:cxnChg chg="add mod">
          <ac:chgData name="代數白痴 顧" userId="316db6a4f7ef8138" providerId="LiveId" clId="{79D0A23B-EC0C-4CBB-A07A-758E299895E9}" dt="2023-12-15T02:18:49.191" v="996" actId="1037"/>
          <ac:cxnSpMkLst>
            <pc:docMk/>
            <pc:sldMk cId="2654160764" sldId="397"/>
            <ac:cxnSpMk id="15" creationId="{F5DA11AC-E0D7-0E55-E79A-A33D2A489621}"/>
          </ac:cxnSpMkLst>
        </pc:cxnChg>
        <pc:cxnChg chg="add mod">
          <ac:chgData name="代數白痴 顧" userId="316db6a4f7ef8138" providerId="LiveId" clId="{79D0A23B-EC0C-4CBB-A07A-758E299895E9}" dt="2023-12-15T02:18:55.982" v="1052" actId="1037"/>
          <ac:cxnSpMkLst>
            <pc:docMk/>
            <pc:sldMk cId="2654160764" sldId="397"/>
            <ac:cxnSpMk id="16" creationId="{D9FC7BAF-F66B-FF87-02E2-602F5738488B}"/>
          </ac:cxnSpMkLst>
        </pc:cxnChg>
        <pc:cxnChg chg="add mod">
          <ac:chgData name="代數白痴 顧" userId="316db6a4f7ef8138" providerId="LiveId" clId="{79D0A23B-EC0C-4CBB-A07A-758E299895E9}" dt="2023-12-15T02:19:07.172" v="1219" actId="1037"/>
          <ac:cxnSpMkLst>
            <pc:docMk/>
            <pc:sldMk cId="2654160764" sldId="397"/>
            <ac:cxnSpMk id="17" creationId="{172ACAA4-1D04-75FD-4784-DFA0879E3A18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26" creationId="{D076CB7B-6009-94F5-20AB-2286ECAF59CD}"/>
          </ac:cxnSpMkLst>
        </pc:cxnChg>
        <pc:cxnChg chg="add del">
          <ac:chgData name="代數白痴 顧" userId="316db6a4f7ef8138" providerId="LiveId" clId="{79D0A23B-EC0C-4CBB-A07A-758E299895E9}" dt="2023-12-15T02:22:10.212" v="1235" actId="478"/>
          <ac:cxnSpMkLst>
            <pc:docMk/>
            <pc:sldMk cId="2654160764" sldId="397"/>
            <ac:cxnSpMk id="34" creationId="{73CC641E-37C8-1412-BA57-68780C486BDD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42" creationId="{31BA14CC-8607-0C94-6CF0-B578429A3261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">
          <ac:chgData name="代數白痴 顧" userId="316db6a4f7ef8138" providerId="LiveId" clId="{79D0A23B-EC0C-4CBB-A07A-758E299895E9}" dt="2023-12-15T02:44:49.566" v="1870" actId="478"/>
          <ac:cxnSpMkLst>
            <pc:docMk/>
            <pc:sldMk cId="2654160764" sldId="397"/>
            <ac:cxnSpMk id="64" creationId="{DA7DEB60-4C22-B6AD-AF04-0178410BD93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7" creationId="{9FFE03D3-4558-06C2-2FBF-13343110D7F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8" creationId="{30DA57B4-43F1-4F4E-F929-36342BDF1B1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9" creationId="{B198E87E-E7B1-2564-1EC8-61010A38B1D7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058869689" sldId="398"/>
        </pc:sldMkLst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544837956" sldId="399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0842CB51-2434-4C78-9697-32E26F7E8AB0}"/>
    <pc:docChg chg="undo custSel modSld">
      <pc:chgData name="代數白痴 顧" userId="316db6a4f7ef8138" providerId="LiveId" clId="{0842CB51-2434-4C78-9697-32E26F7E8AB0}" dt="2023-12-05T02:38:54.941" v="1271" actId="20577"/>
      <pc:docMkLst>
        <pc:docMk/>
      </pc:docMkLst>
      <pc:sldChg chg="addSp delSp modSp mod">
        <pc:chgData name="代數白痴 顧" userId="316db6a4f7ef8138" providerId="LiveId" clId="{0842CB51-2434-4C78-9697-32E26F7E8AB0}" dt="2023-12-05T02:38:54.941" v="1271" actId="20577"/>
        <pc:sldMkLst>
          <pc:docMk/>
          <pc:sldMk cId="2654160764" sldId="397"/>
        </pc:sldMkLst>
        <pc:spChg chg="del">
          <ac:chgData name="代數白痴 顧" userId="316db6a4f7ef8138" providerId="LiveId" clId="{0842CB51-2434-4C78-9697-32E26F7E8AB0}" dt="2023-12-05T02:28:34.222" v="667" actId="478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0842CB51-2434-4C78-9697-32E26F7E8AB0}" dt="2023-12-05T02:27:22.900" v="250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0842CB51-2434-4C78-9697-32E26F7E8AB0}" dt="2023-12-05T02:30:06.012" v="687" actId="692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0842CB51-2434-4C78-9697-32E26F7E8AB0}" dt="2023-12-05T02:38:54.941" v="127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0842CB51-2434-4C78-9697-32E26F7E8AB0}" dt="2023-12-05T02:31:32.388" v="704" actId="478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0842CB51-2434-4C78-9697-32E26F7E8AB0}" dt="2023-12-05T02:32:53.961" v="765" actId="571"/>
          <ac:spMkLst>
            <pc:docMk/>
            <pc:sldMk cId="2654160764" sldId="397"/>
            <ac:spMk id="40" creationId="{04DD7D29-21C2-660B-079D-553C0C6D2224}"/>
          </ac:spMkLst>
        </pc:spChg>
        <pc:spChg chg="del mod topLvl">
          <ac:chgData name="代數白痴 顧" userId="316db6a4f7ef8138" providerId="LiveId" clId="{0842CB51-2434-4C78-9697-32E26F7E8AB0}" dt="2023-12-05T02:31:33.765" v="705" actId="478"/>
          <ac:spMkLst>
            <pc:docMk/>
            <pc:sldMk cId="2654160764" sldId="397"/>
            <ac:spMk id="46" creationId="{A91C1A8A-C2B7-25E2-E786-91C198023259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0842CB51-2434-4C78-9697-32E26F7E8AB0}" dt="2023-12-05T02:30:22.822" v="694" actId="103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0842CB51-2434-4C78-9697-32E26F7E8AB0}" dt="2023-12-05T02:30:32.992" v="695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0842CB51-2434-4C78-9697-32E26F7E8AB0}" dt="2023-12-05T02:30:40.072" v="696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0842CB51-2434-4C78-9697-32E26F7E8AB0}" dt="2023-12-05T02:30:42.768" v="697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0842CB51-2434-4C78-9697-32E26F7E8AB0}" dt="2023-12-05T02:30:45.177" v="69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0842CB51-2434-4C78-9697-32E26F7E8AB0}" dt="2023-12-05T02:30:51.952" v="699" actId="1076"/>
          <ac:spMkLst>
            <pc:docMk/>
            <pc:sldMk cId="2654160764" sldId="397"/>
            <ac:spMk id="100" creationId="{91177348-F30B-93F2-D204-128C2BF4D6B6}"/>
          </ac:spMkLst>
        </pc:spChg>
        <pc:grpChg chg="del mod">
          <ac:chgData name="代數白痴 顧" userId="316db6a4f7ef8138" providerId="LiveId" clId="{0842CB51-2434-4C78-9697-32E26F7E8AB0}" dt="2023-12-05T02:31:28.959" v="702" actId="165"/>
          <ac:grpSpMkLst>
            <pc:docMk/>
            <pc:sldMk cId="2654160764" sldId="397"/>
            <ac:grpSpMk id="47" creationId="{844FA51A-83F6-B7F7-6B98-73AB57A298E3}"/>
          </ac:grpSpMkLst>
        </pc:grpChg>
        <pc:grpChg chg="add mod">
          <ac:chgData name="代數白痴 顧" userId="316db6a4f7ef8138" providerId="LiveId" clId="{0842CB51-2434-4C78-9697-32E26F7E8AB0}" dt="2023-12-05T02:38:29.086" v="1209" actId="164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0842CB51-2434-4C78-9697-32E26F7E8AB0}" dt="2023-12-05T02:30:53.420" v="700" actId="478"/>
          <ac:picMkLst>
            <pc:docMk/>
            <pc:sldMk cId="2654160764" sldId="397"/>
            <ac:picMk id="9" creationId="{79493F09-3934-6733-2B30-1B14BEADDA2B}"/>
          </ac:picMkLst>
        </pc:picChg>
        <pc:picChg chg="add del mod">
          <ac:chgData name="代數白痴 顧" userId="316db6a4f7ef8138" providerId="LiveId" clId="{0842CB51-2434-4C78-9697-32E26F7E8AB0}" dt="2023-12-05T02:38:21.730" v="1208" actId="478"/>
          <ac:picMkLst>
            <pc:docMk/>
            <pc:sldMk cId="2654160764" sldId="397"/>
            <ac:picMk id="49" creationId="{F513F308-4920-78AA-4477-9BB3CF066E05}"/>
          </ac:picMkLst>
        </pc:picChg>
        <pc:cxnChg chg="del">
          <ac:chgData name="代數白痴 顧" userId="316db6a4f7ef8138" providerId="LiveId" clId="{0842CB51-2434-4C78-9697-32E26F7E8AB0}" dt="2023-12-05T02:31:19.987" v="701" actId="478"/>
          <ac:cxnSpMkLst>
            <pc:docMk/>
            <pc:sldMk cId="2654160764" sldId="397"/>
            <ac:cxnSpMk id="2" creationId="{7A19406F-7CC5-B4E8-AADD-A4DA6981BD64}"/>
          </ac:cxnSpMkLst>
        </pc:cxnChg>
        <pc:cxnChg chg="add mod">
          <ac:chgData name="代數白痴 顧" userId="316db6a4f7ef8138" providerId="LiveId" clId="{0842CB51-2434-4C78-9697-32E26F7E8AB0}" dt="2023-12-05T02:28:20.432" v="594" actId="1037"/>
          <ac:cxnSpMkLst>
            <pc:docMk/>
            <pc:sldMk cId="2654160764" sldId="397"/>
            <ac:cxnSpMk id="3" creationId="{D7DBD38D-C676-9EB8-ABFD-E9F546F27B2F}"/>
          </ac:cxnSpMkLst>
        </pc:cxnChg>
        <pc:cxnChg chg="add mod">
          <ac:chgData name="代數白痴 顧" userId="316db6a4f7ef8138" providerId="LiveId" clId="{0842CB51-2434-4C78-9697-32E26F7E8AB0}" dt="2023-12-05T02:28:27.738" v="666" actId="1037"/>
          <ac:cxnSpMkLst>
            <pc:docMk/>
            <pc:sldMk cId="2654160764" sldId="397"/>
            <ac:cxnSpMk id="4" creationId="{9AB6AEDE-A57F-A8EB-BD26-92857D684E0A}"/>
          </ac:cxnSpMkLst>
        </pc:cxnChg>
        <pc:cxnChg chg="del">
          <ac:chgData name="代數白痴 顧" userId="316db6a4f7ef8138" providerId="LiveId" clId="{0842CB51-2434-4C78-9697-32E26F7E8AB0}" dt="2023-12-05T02:28:36.160" v="669" actId="478"/>
          <ac:cxnSpMkLst>
            <pc:docMk/>
            <pc:sldMk cId="2654160764" sldId="397"/>
            <ac:cxnSpMk id="8" creationId="{EBA902F9-03FB-3B0D-CCF8-AABEE14DB816}"/>
          </ac:cxnSpMkLst>
        </pc:cxnChg>
        <pc:cxnChg chg="del">
          <ac:chgData name="代數白痴 顧" userId="316db6a4f7ef8138" providerId="LiveId" clId="{0842CB51-2434-4C78-9697-32E26F7E8AB0}" dt="2023-12-05T02:28:35.142" v="668" actId="478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0842CB51-2434-4C78-9697-32E26F7E8AB0}" dt="2023-12-05T02:27:35.330" v="285" actId="1038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0842CB51-2434-4C78-9697-32E26F7E8AB0}" dt="2023-12-05T02:27:45.450" v="341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0842CB51-2434-4C78-9697-32E26F7E8AB0}" dt="2023-12-05T02:28:36.638" v="670" actId="478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0842CB51-2434-4C78-9697-32E26F7E8AB0}" dt="2023-12-05T02:27:56.218" v="404" actId="1037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0842CB51-2434-4C78-9697-32E26F7E8AB0}" dt="2023-12-05T02:27:59.032" v="405" actId="47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0842CB51-2434-4C78-9697-32E26F7E8AB0}" dt="2023-12-05T02:28:06.338" v="467" actId="103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0842CB51-2434-4C78-9697-32E26F7E8AB0}" dt="2023-12-05T02:28:14.900" v="551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2" creationId="{DB330BC1-050D-C7A8-88DF-6E53EFEE0C21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4" creationId="{A6E0E261-F204-36E1-6372-9F7E50F1ACC0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5" creationId="{71B06191-07F8-150C-A373-9931CAE653D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6" creationId="{FF9ED57F-2295-7CD6-87E2-35E3BB423FD4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27" creationId="{2CAC1EC6-A716-D4E8-0E48-A6F3EBA2A1B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0" creationId="{11D4E9B7-AFFE-6AA3-F15A-831438D00D8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4" creationId="{CDDA67EA-DD24-FA69-D481-0A7AB8C58C73}"/>
          </ac:cxnSpMkLst>
        </pc:cxnChg>
        <pc:cxnChg chg="add">
          <ac:chgData name="代數白痴 顧" userId="316db6a4f7ef8138" providerId="LiveId" clId="{0842CB51-2434-4C78-9697-32E26F7E8AB0}" dt="2023-12-05T02:29:42.730" v="683" actId="11529"/>
          <ac:cxnSpMkLst>
            <pc:docMk/>
            <pc:sldMk cId="2654160764" sldId="397"/>
            <ac:cxnSpMk id="35" creationId="{684853C4-1BAE-A719-F081-A58DA6F5FA2D}"/>
          </ac:cxnSpMkLst>
        </pc:cxnChg>
        <pc:cxnChg chg="add">
          <ac:chgData name="代數白痴 顧" userId="316db6a4f7ef8138" providerId="LiveId" clId="{0842CB51-2434-4C78-9697-32E26F7E8AB0}" dt="2023-12-05T02:29:54.457" v="684" actId="11529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0842CB51-2434-4C78-9697-32E26F7E8AB0}" dt="2023-12-05T02:31:34.836" v="706" actId="478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0842CB51-2434-4C78-9697-32E26F7E8AB0}" dt="2023-12-05T02:32:53.961" v="765" actId="571"/>
          <ac:cxnSpMkLst>
            <pc:docMk/>
            <pc:sldMk cId="2654160764" sldId="397"/>
            <ac:cxnSpMk id="42" creationId="{0943928D-F25D-4E90-AF4E-6DB2B85F3B85}"/>
          </ac:cxnSpMkLst>
        </pc:cxnChg>
        <pc:cxnChg chg="del mod topLvl">
          <ac:chgData name="代數白痴 顧" userId="316db6a4f7ef8138" providerId="LiveId" clId="{0842CB51-2434-4C78-9697-32E26F7E8AB0}" dt="2023-12-05T02:31:36.102" v="708" actId="478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44" creationId="{C04030C5-4CE4-3201-BBCE-E5A0B0947E84}"/>
          </ac:cxnSpMkLst>
        </pc:cxnChg>
        <pc:cxnChg chg="del mod topLvl">
          <ac:chgData name="代數白痴 顧" userId="316db6a4f7ef8138" providerId="LiveId" clId="{0842CB51-2434-4C78-9697-32E26F7E8AB0}" dt="2023-12-05T02:31:35.558" v="707" actId="478"/>
          <ac:cxnSpMkLst>
            <pc:docMk/>
            <pc:sldMk cId="2654160764" sldId="397"/>
            <ac:cxnSpMk id="45" creationId="{4338BC2D-4272-10B3-09BA-B407BB996F3B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9" creationId="{172C4929-DAF4-2A75-0186-E814D150C2FA}"/>
          </ac:cxnSpMkLst>
        </pc:cxnChg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1C4132B2-1B7C-4BE5-8ED3-5F213D39F90E}"/>
    <pc:docChg chg="undo custSel modSld">
      <pc:chgData name="代數白痴 顧" userId="316db6a4f7ef8138" providerId="LiveId" clId="{1C4132B2-1B7C-4BE5-8ED3-5F213D39F90E}" dt="2023-12-21T00:21:06.156" v="1765" actId="20577"/>
      <pc:docMkLst>
        <pc:docMk/>
      </pc:docMkLst>
      <pc:sldChg chg="addSp delSp modSp mod">
        <pc:chgData name="代數白痴 顧" userId="316db6a4f7ef8138" providerId="LiveId" clId="{1C4132B2-1B7C-4BE5-8ED3-5F213D39F90E}" dt="2023-12-21T00:21:06.156" v="1765" actId="20577"/>
        <pc:sldMkLst>
          <pc:docMk/>
          <pc:sldMk cId="2654160764" sldId="397"/>
        </pc:sldMkLst>
        <pc:spChg chg="mod">
          <ac:chgData name="代數白痴 顧" userId="316db6a4f7ef8138" providerId="LiveId" clId="{1C4132B2-1B7C-4BE5-8ED3-5F213D39F90E}" dt="2023-12-21T00:08:14.875" v="1166" actId="20577"/>
          <ac:spMkLst>
            <pc:docMk/>
            <pc:sldMk cId="2654160764" sldId="397"/>
            <ac:spMk id="6" creationId="{8D8544B7-409C-959B-0A1B-5A3E31FF14C1}"/>
          </ac:spMkLst>
        </pc:spChg>
        <pc:spChg chg="del mod">
          <ac:chgData name="代數白痴 顧" userId="316db6a4f7ef8138" providerId="LiveId" clId="{1C4132B2-1B7C-4BE5-8ED3-5F213D39F90E}" dt="2023-12-21T00:00:43.558" v="1" actId="478"/>
          <ac:spMkLst>
            <pc:docMk/>
            <pc:sldMk cId="2654160764" sldId="397"/>
            <ac:spMk id="16" creationId="{93C9F3A0-E5F5-AFD5-7529-AB63E317D479}"/>
          </ac:spMkLst>
        </pc:spChg>
        <pc:spChg chg="del">
          <ac:chgData name="代數白痴 顧" userId="316db6a4f7ef8138" providerId="LiveId" clId="{1C4132B2-1B7C-4BE5-8ED3-5F213D39F90E}" dt="2023-12-21T00:00:45.182" v="3" actId="478"/>
          <ac:spMkLst>
            <pc:docMk/>
            <pc:sldMk cId="2654160764" sldId="397"/>
            <ac:spMk id="17" creationId="{20D6A031-A925-DD86-23F5-A4703A51769A}"/>
          </ac:spMkLst>
        </pc:spChg>
        <pc:spChg chg="del">
          <ac:chgData name="代數白痴 顧" userId="316db6a4f7ef8138" providerId="LiveId" clId="{1C4132B2-1B7C-4BE5-8ED3-5F213D39F90E}" dt="2023-12-21T00:00:44.354" v="2" actId="478"/>
          <ac:spMkLst>
            <pc:docMk/>
            <pc:sldMk cId="2654160764" sldId="397"/>
            <ac:spMk id="18" creationId="{EFBDAD59-1080-A179-E7C3-E3AE2BA57ADC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19" creationId="{1FEF0932-F68A-BF06-D94A-7CF8DD890662}"/>
          </ac:spMkLst>
        </pc:spChg>
        <pc:spChg chg="del mod topLvl">
          <ac:chgData name="代數白痴 顧" userId="316db6a4f7ef8138" providerId="LiveId" clId="{1C4132B2-1B7C-4BE5-8ED3-5F213D39F90E}" dt="2023-12-21T00:11:58.030" v="1213" actId="478"/>
          <ac:spMkLst>
            <pc:docMk/>
            <pc:sldMk cId="2654160764" sldId="397"/>
            <ac:spMk id="21" creationId="{49D89E56-F1A4-A67F-7DE6-6574F969A75F}"/>
          </ac:spMkLst>
        </pc:spChg>
        <pc:spChg chg="mod">
          <ac:chgData name="代數白痴 顧" userId="316db6a4f7ef8138" providerId="LiveId" clId="{1C4132B2-1B7C-4BE5-8ED3-5F213D39F90E}" dt="2023-12-21T00:21:06.156" v="1765" actId="20577"/>
          <ac:spMkLst>
            <pc:docMk/>
            <pc:sldMk cId="2654160764" sldId="397"/>
            <ac:spMk id="23" creationId="{00000000-0000-0000-0000-000000000000}"/>
          </ac:spMkLst>
        </pc:spChg>
        <pc:spChg chg="del mod topLvl">
          <ac:chgData name="代數白痴 顧" userId="316db6a4f7ef8138" providerId="LiveId" clId="{1C4132B2-1B7C-4BE5-8ED3-5F213D39F90E}" dt="2023-12-21T00:11:58.030" v="1213" actId="478"/>
          <ac:spMkLst>
            <pc:docMk/>
            <pc:sldMk cId="2654160764" sldId="397"/>
            <ac:spMk id="24" creationId="{3DBB2A86-B83B-BD06-62CB-14BC56AF4E1C}"/>
          </ac:spMkLst>
        </pc:spChg>
        <pc:spChg chg="mod topLvl">
          <ac:chgData name="代數白痴 顧" userId="316db6a4f7ef8138" providerId="LiveId" clId="{1C4132B2-1B7C-4BE5-8ED3-5F213D39F90E}" dt="2023-12-21T00:19:29.812" v="1698" actId="164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C4132B2-1B7C-4BE5-8ED3-5F213D39F90E}" dt="2023-12-21T00:19:12.030" v="1696" actId="478"/>
          <ac:spMkLst>
            <pc:docMk/>
            <pc:sldMk cId="2654160764" sldId="397"/>
            <ac:spMk id="29" creationId="{4D31F785-5D00-BE48-AA26-EFB5674776D3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1" creationId="{E720DD1F-5403-8386-0F7D-4182D62A4EAC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2" creationId="{146912D4-ED0F-C934-0A5C-C187D9566F42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3" creationId="{21FB8145-9074-5689-EAE9-40493FAD3E13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4" creationId="{10E80E4C-DDD5-436A-7B66-2E355D9A5222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9" creationId="{D71F3296-7D78-DA22-E95F-B68B32501F63}"/>
          </ac:spMkLst>
        </pc:spChg>
        <pc:spChg chg="del mod">
          <ac:chgData name="代數白痴 顧" userId="316db6a4f7ef8138" providerId="LiveId" clId="{1C4132B2-1B7C-4BE5-8ED3-5F213D39F90E}" dt="2023-12-21T00:01:07.655" v="14" actId="478"/>
          <ac:spMkLst>
            <pc:docMk/>
            <pc:sldMk cId="2654160764" sldId="397"/>
            <ac:spMk id="40" creationId="{6134866F-D79D-DA8F-E900-92B8487485E8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41" creationId="{381C86ED-8C05-840D-CDFE-84F697990CF8}"/>
          </ac:spMkLst>
        </pc:spChg>
        <pc:spChg chg="add 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43" creationId="{48411113-098C-70F1-F38D-A1CC0E2A611C}"/>
          </ac:spMkLst>
        </pc:spChg>
        <pc:spChg chg="add 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51" creationId="{E5C4CCAB-7355-E7B5-7886-10DE1711EF2C}"/>
          </ac:spMkLst>
        </pc:spChg>
        <pc:spChg chg="mod topLvl">
          <ac:chgData name="代數白痴 顧" userId="316db6a4f7ef8138" providerId="LiveId" clId="{1C4132B2-1B7C-4BE5-8ED3-5F213D39F90E}" dt="2023-12-21T00:19:29.812" v="169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1C4132B2-1B7C-4BE5-8ED3-5F213D39F90E}" dt="2023-12-21T00:19:29.812" v="169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C4132B2-1B7C-4BE5-8ED3-5F213D39F90E}" dt="2023-12-21T00:19:29.812" v="1698" actId="164"/>
          <ac:spMkLst>
            <pc:docMk/>
            <pc:sldMk cId="2654160764" sldId="397"/>
            <ac:spMk id="56" creationId="{6CFE313B-2D15-F6CC-954B-4D4E67A79E8C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57" creationId="{0A6ED1E8-97EC-5658-9696-F8A45C69AA93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58" creationId="{42A6E6D0-286C-2408-9F64-474AF1850519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59" creationId="{CF839B8A-4C8F-F4E4-B1A6-061CB1B3DB0F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60" creationId="{C8477929-5F4E-4CEC-58B3-5B459FF1C88D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64" creationId="{DE801509-6979-5A44-4167-6B4ECF30C457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67" creationId="{8DB0A5E6-CAF1-F707-BB4F-20281248E8A3}"/>
          </ac:spMkLst>
        </pc:spChg>
        <pc:spChg chg="add mod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74" creationId="{956310A0-3693-D135-741D-24967EA2A271}"/>
          </ac:spMkLst>
        </pc:spChg>
        <pc:grpChg chg="del mod topLvl">
          <ac:chgData name="代數白痴 顧" userId="316db6a4f7ef8138" providerId="LiveId" clId="{1C4132B2-1B7C-4BE5-8ED3-5F213D39F90E}" dt="2023-12-21T00:11:44.877" v="1204" actId="165"/>
          <ac:grpSpMkLst>
            <pc:docMk/>
            <pc:sldMk cId="2654160764" sldId="397"/>
            <ac:grpSpMk id="35" creationId="{FF16BCD4-6AE5-0E0E-1BFE-AFA5C33B4E4D}"/>
          </ac:grpSpMkLst>
        </pc:grpChg>
        <pc:grpChg chg="del">
          <ac:chgData name="代數白痴 顧" userId="316db6a4f7ef8138" providerId="LiveId" clId="{1C4132B2-1B7C-4BE5-8ED3-5F213D39F90E}" dt="2023-12-21T00:11:35.954" v="1202" actId="165"/>
          <ac:grpSpMkLst>
            <pc:docMk/>
            <pc:sldMk cId="2654160764" sldId="397"/>
            <ac:grpSpMk id="36" creationId="{768F9031-DD2F-B27A-2E5F-6EFB2DECB6D7}"/>
          </ac:grpSpMkLst>
        </pc:grpChg>
        <pc:grpChg chg="add mod">
          <ac:chgData name="代數白痴 顧" userId="316db6a4f7ef8138" providerId="LiveId" clId="{1C4132B2-1B7C-4BE5-8ED3-5F213D39F90E}" dt="2023-12-21T00:19:29.812" v="1698" actId="164"/>
          <ac:grpSpMkLst>
            <pc:docMk/>
            <pc:sldMk cId="2654160764" sldId="397"/>
            <ac:grpSpMk id="79" creationId="{EC2B7EFD-B294-35C6-D9D1-68115701BA70}"/>
          </ac:grpSpMkLst>
        </pc:grpChg>
        <pc:grpChg chg="add mod">
          <ac:chgData name="代數白痴 顧" userId="316db6a4f7ef8138" providerId="LiveId" clId="{1C4132B2-1B7C-4BE5-8ED3-5F213D39F90E}" dt="2023-12-21T00:19:29.812" v="1698" actId="164"/>
          <ac:grpSpMkLst>
            <pc:docMk/>
            <pc:sldMk cId="2654160764" sldId="397"/>
            <ac:grpSpMk id="80" creationId="{83DAEFAB-ADB2-8EE2-9018-1D617B2CDDE1}"/>
          </ac:grpSpMkLst>
        </pc:grpChg>
        <pc:graphicFrameChg chg="del">
          <ac:chgData name="代數白痴 顧" userId="316db6a4f7ef8138" providerId="LiveId" clId="{1C4132B2-1B7C-4BE5-8ED3-5F213D39F90E}" dt="2023-12-21T00:01:07.655" v="14" actId="478"/>
          <ac:graphicFrameMkLst>
            <pc:docMk/>
            <pc:sldMk cId="2654160764" sldId="397"/>
            <ac:graphicFrameMk id="8" creationId="{51FE5DFB-9470-0F63-4EFD-1763B3654182}"/>
          </ac:graphicFrameMkLst>
        </pc:graphicFrameChg>
        <pc:graphicFrameChg chg="del">
          <ac:chgData name="代數白痴 顧" userId="316db6a4f7ef8138" providerId="LiveId" clId="{1C4132B2-1B7C-4BE5-8ED3-5F213D39F90E}" dt="2023-12-21T00:01:07.655" v="14" actId="478"/>
          <ac:graphicFrameMkLst>
            <pc:docMk/>
            <pc:sldMk cId="2654160764" sldId="397"/>
            <ac:graphicFrameMk id="10" creationId="{3562D8D9-4B3C-F780-0875-0757BCF3ED6F}"/>
          </ac:graphicFrameMkLst>
        </pc:graphicFrameChg>
        <pc:graphicFrameChg chg="del">
          <ac:chgData name="代數白痴 顧" userId="316db6a4f7ef8138" providerId="LiveId" clId="{1C4132B2-1B7C-4BE5-8ED3-5F213D39F90E}" dt="2023-12-21T00:01:07.655" v="14" actId="478"/>
          <ac:graphicFrameMkLst>
            <pc:docMk/>
            <pc:sldMk cId="2654160764" sldId="397"/>
            <ac:graphicFrameMk id="13" creationId="{F9815629-8197-41B2-BC30-E19A5CC6B6B2}"/>
          </ac:graphicFrameMkLst>
        </pc:graphicFrameChg>
        <pc:picChg chg="add del mod">
          <ac:chgData name="代數白痴 顧" userId="316db6a4f7ef8138" providerId="LiveId" clId="{1C4132B2-1B7C-4BE5-8ED3-5F213D39F90E}" dt="2023-12-21T00:11:29.508" v="1201" actId="478"/>
          <ac:picMkLst>
            <pc:docMk/>
            <pc:sldMk cId="2654160764" sldId="397"/>
            <ac:picMk id="42" creationId="{38E2C24C-B18B-B10C-B86D-43BEFAA2200D}"/>
          </ac:picMkLst>
        </pc:picChg>
        <pc:picChg chg="add del mod">
          <ac:chgData name="代數白痴 顧" userId="316db6a4f7ef8138" providerId="LiveId" clId="{1C4132B2-1B7C-4BE5-8ED3-5F213D39F90E}" dt="2023-12-21T00:19:10.468" v="1695" actId="478"/>
          <ac:picMkLst>
            <pc:docMk/>
            <pc:sldMk cId="2654160764" sldId="397"/>
            <ac:picMk id="73" creationId="{61594D2F-FE53-9098-7532-892B4FD10311}"/>
          </ac:picMkLst>
        </pc:picChg>
        <pc:cxnChg chg="add mod">
          <ac:chgData name="代數白痴 顧" userId="316db6a4f7ef8138" providerId="LiveId" clId="{1C4132B2-1B7C-4BE5-8ED3-5F213D39F90E}" dt="2023-12-21T00:06:45.290" v="738" actId="1037"/>
          <ac:cxnSpMkLst>
            <pc:docMk/>
            <pc:sldMk cId="2654160764" sldId="397"/>
            <ac:cxnSpMk id="2" creationId="{A8C8621B-BC15-8FAB-42CE-8B0D1BB82270}"/>
          </ac:cxnSpMkLst>
        </pc:cxnChg>
        <pc:cxnChg chg="mod">
          <ac:chgData name="代數白痴 顧" userId="316db6a4f7ef8138" providerId="LiveId" clId="{1C4132B2-1B7C-4BE5-8ED3-5F213D39F90E}" dt="2023-12-21T00:06:09.796" v="461" actId="1038"/>
          <ac:cxnSpMkLst>
            <pc:docMk/>
            <pc:sldMk cId="2654160764" sldId="397"/>
            <ac:cxnSpMk id="3" creationId="{5D671851-1467-7285-EE79-1C796E99F733}"/>
          </ac:cxnSpMkLst>
        </pc:cxnChg>
        <pc:cxnChg chg="add mod">
          <ac:chgData name="代數白痴 顧" userId="316db6a4f7ef8138" providerId="LiveId" clId="{1C4132B2-1B7C-4BE5-8ED3-5F213D39F90E}" dt="2023-12-21T00:06:53.714" v="740" actId="1076"/>
          <ac:cxnSpMkLst>
            <pc:docMk/>
            <pc:sldMk cId="2654160764" sldId="397"/>
            <ac:cxnSpMk id="4" creationId="{047C9EA5-1AFB-4056-2E3F-DA04CE2EF59C}"/>
          </ac:cxnSpMkLst>
        </pc:cxnChg>
        <pc:cxnChg chg="add mod">
          <ac:chgData name="代數白痴 顧" userId="316db6a4f7ef8138" providerId="LiveId" clId="{1C4132B2-1B7C-4BE5-8ED3-5F213D39F90E}" dt="2023-12-21T00:07:07.148" v="785" actId="1037"/>
          <ac:cxnSpMkLst>
            <pc:docMk/>
            <pc:sldMk cId="2654160764" sldId="397"/>
            <ac:cxnSpMk id="5" creationId="{E30009B7-F837-8325-3C14-C4E60360B441}"/>
          </ac:cxnSpMkLst>
        </pc:cxnChg>
        <pc:cxnChg chg="add mod">
          <ac:chgData name="代數白痴 顧" userId="316db6a4f7ef8138" providerId="LiveId" clId="{1C4132B2-1B7C-4BE5-8ED3-5F213D39F90E}" dt="2023-12-21T00:07:14.084" v="836" actId="1038"/>
          <ac:cxnSpMkLst>
            <pc:docMk/>
            <pc:sldMk cId="2654160764" sldId="397"/>
            <ac:cxnSpMk id="7" creationId="{7CE05A05-0F86-6595-E8E2-CC31A7ACB4F5}"/>
          </ac:cxnSpMkLst>
        </pc:cxnChg>
        <pc:cxnChg chg="mod">
          <ac:chgData name="代數白痴 顧" userId="316db6a4f7ef8138" providerId="LiveId" clId="{1C4132B2-1B7C-4BE5-8ED3-5F213D39F90E}" dt="2023-12-21T00:06:30.385" v="651" actId="1037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C4132B2-1B7C-4BE5-8ED3-5F213D39F90E}" dt="2023-12-21T00:06:19.872" v="542" actId="1037"/>
          <ac:cxnSpMkLst>
            <pc:docMk/>
            <pc:sldMk cId="2654160764" sldId="397"/>
            <ac:cxnSpMk id="11" creationId="{141C7814-240C-283D-FE79-7B8236F8DFCD}"/>
          </ac:cxnSpMkLst>
        </pc:cxnChg>
        <pc:cxnChg chg="add mod">
          <ac:chgData name="代數白痴 顧" userId="316db6a4f7ef8138" providerId="LiveId" clId="{1C4132B2-1B7C-4BE5-8ED3-5F213D39F90E}" dt="2023-12-21T00:07:24.675" v="884" actId="14100"/>
          <ac:cxnSpMkLst>
            <pc:docMk/>
            <pc:sldMk cId="2654160764" sldId="397"/>
            <ac:cxnSpMk id="12" creationId="{F5F46A9D-60A2-FD94-736E-27B7C926E848}"/>
          </ac:cxnSpMkLst>
        </pc:cxnChg>
        <pc:cxnChg chg="add mod">
          <ac:chgData name="代數白痴 顧" userId="316db6a4f7ef8138" providerId="LiveId" clId="{1C4132B2-1B7C-4BE5-8ED3-5F213D39F90E}" dt="2023-12-21T00:07:32.186" v="928" actId="1038"/>
          <ac:cxnSpMkLst>
            <pc:docMk/>
            <pc:sldMk cId="2654160764" sldId="397"/>
            <ac:cxnSpMk id="15" creationId="{56431E50-0D8E-3CC6-E455-DEEE6B912775}"/>
          </ac:cxnSpMkLst>
        </pc:cxnChg>
        <pc:cxnChg chg="add mod">
          <ac:chgData name="代數白痴 顧" userId="316db6a4f7ef8138" providerId="LiveId" clId="{1C4132B2-1B7C-4BE5-8ED3-5F213D39F90E}" dt="2023-12-21T00:07:37.240" v="973" actId="1037"/>
          <ac:cxnSpMkLst>
            <pc:docMk/>
            <pc:sldMk cId="2654160764" sldId="397"/>
            <ac:cxnSpMk id="20" creationId="{F914E9B9-C16E-AD35-3578-59AEB350C080}"/>
          </ac:cxnSpMkLst>
        </pc:cxnChg>
        <pc:cxnChg chg="add mod">
          <ac:chgData name="代數白痴 顧" userId="316db6a4f7ef8138" providerId="LiveId" clId="{1C4132B2-1B7C-4BE5-8ED3-5F213D39F90E}" dt="2023-12-21T00:07:58.410" v="1078" actId="1037"/>
          <ac:cxnSpMkLst>
            <pc:docMk/>
            <pc:sldMk cId="2654160764" sldId="397"/>
            <ac:cxnSpMk id="22" creationId="{A3B5763D-FBEB-0D91-534A-24E00026FB95}"/>
          </ac:cxnSpMkLst>
        </pc:cxnChg>
        <pc:cxnChg chg="add mod">
          <ac:chgData name="代數白痴 顧" userId="316db6a4f7ef8138" providerId="LiveId" clId="{1C4132B2-1B7C-4BE5-8ED3-5F213D39F90E}" dt="2023-12-21T00:07:54.224" v="1074" actId="14100"/>
          <ac:cxnSpMkLst>
            <pc:docMk/>
            <pc:sldMk cId="2654160764" sldId="397"/>
            <ac:cxnSpMk id="25" creationId="{18443924-2792-893A-AAAB-E4E0846AD4EB}"/>
          </ac:cxnSpMkLst>
        </pc:cxnChg>
        <pc:cxnChg chg="del mod topLvl">
          <ac:chgData name="代數白痴 顧" userId="316db6a4f7ef8138" providerId="LiveId" clId="{1C4132B2-1B7C-4BE5-8ED3-5F213D39F90E}" dt="2023-12-21T00:11:58.030" v="1213" actId="478"/>
          <ac:cxnSpMkLst>
            <pc:docMk/>
            <pc:sldMk cId="2654160764" sldId="397"/>
            <ac:cxnSpMk id="27" creationId="{5386962F-D6F3-4210-074A-41F4D1E51026}"/>
          </ac:cxnSpMkLst>
        </pc:cxnChg>
        <pc:cxnChg chg="add mod">
          <ac:chgData name="代數白痴 顧" userId="316db6a4f7ef8138" providerId="LiveId" clId="{1C4132B2-1B7C-4BE5-8ED3-5F213D39F90E}" dt="2023-12-21T00:08:06.470" v="1141" actId="1037"/>
          <ac:cxnSpMkLst>
            <pc:docMk/>
            <pc:sldMk cId="2654160764" sldId="397"/>
            <ac:cxnSpMk id="37" creationId="{9AB5EFE6-2D9F-8876-660A-127D6B2C5243}"/>
          </ac:cxnSpMkLst>
        </pc:cxnChg>
        <pc:cxnChg chg="add mod">
          <ac:chgData name="代數白痴 顧" userId="316db6a4f7ef8138" providerId="LiveId" clId="{1C4132B2-1B7C-4BE5-8ED3-5F213D39F90E}" dt="2023-12-21T00:20:03.417" v="1712" actId="1038"/>
          <ac:cxnSpMkLst>
            <pc:docMk/>
            <pc:sldMk cId="2654160764" sldId="397"/>
            <ac:cxnSpMk id="45" creationId="{A10AEE19-5D35-75DB-2BC9-B3237C36CC52}"/>
          </ac:cxnSpMkLst>
        </pc:cxnChg>
        <pc:cxnChg chg="add mod">
          <ac:chgData name="代數白痴 顧" userId="316db6a4f7ef8138" providerId="LiveId" clId="{1C4132B2-1B7C-4BE5-8ED3-5F213D39F90E}" dt="2023-12-21T00:20:03.417" v="1712" actId="1038"/>
          <ac:cxnSpMkLst>
            <pc:docMk/>
            <pc:sldMk cId="2654160764" sldId="397"/>
            <ac:cxnSpMk id="47" creationId="{273745F1-C65D-0237-2B7D-9A55234C6142}"/>
          </ac:cxnSpMkLst>
        </pc:cxnChg>
        <pc:cxnChg chg="add mod">
          <ac:chgData name="代數白痴 顧" userId="316db6a4f7ef8138" providerId="LiveId" clId="{1C4132B2-1B7C-4BE5-8ED3-5F213D39F90E}" dt="2023-12-21T00:20:03.417" v="1712" actId="1038"/>
          <ac:cxnSpMkLst>
            <pc:docMk/>
            <pc:sldMk cId="2654160764" sldId="397"/>
            <ac:cxnSpMk id="50" creationId="{C2E7C680-8DF0-7F43-A59D-91DA02C5DB14}"/>
          </ac:cxnSpMkLst>
        </pc:cxnChg>
        <pc:cxnChg chg="mod topLvl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1" creationId="{650867C3-E18E-978F-150C-7BDB3D77525C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2" creationId="{4B4F214B-8CA3-8996-97E9-20251642CFE6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3" creationId="{70C6E3D6-C05D-F411-35A9-AD2209414C24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6" creationId="{3566D22C-8F26-E52C-8058-08FFFCB0FF20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8" creationId="{3D45320C-FC9F-72D3-4F97-57022486DB8C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9" creationId="{A37F1AF4-0866-21CF-7087-4EAFD8EDCF09}"/>
          </ac:cxnSpMkLst>
        </pc:cxnChg>
        <pc:cxnChg chg="add mod">
          <ac:chgData name="代數白痴 顧" userId="316db6a4f7ef8138" providerId="LiveId" clId="{1C4132B2-1B7C-4BE5-8ED3-5F213D39F90E}" dt="2023-12-21T00:19:17.338" v="1697" actId="164"/>
          <ac:cxnSpMkLst>
            <pc:docMk/>
            <pc:sldMk cId="2654160764" sldId="397"/>
            <ac:cxnSpMk id="76" creationId="{ABD14D9C-E14D-ECC3-83DC-E15963D1FDC7}"/>
          </ac:cxnSpMkLst>
        </pc:cxnChg>
        <pc:cxnChg chg="add mod">
          <ac:chgData name="代數白痴 顧" userId="316db6a4f7ef8138" providerId="LiveId" clId="{1C4132B2-1B7C-4BE5-8ED3-5F213D39F90E}" dt="2023-12-21T00:19:17.338" v="1697" actId="164"/>
          <ac:cxnSpMkLst>
            <pc:docMk/>
            <pc:sldMk cId="2654160764" sldId="397"/>
            <ac:cxnSpMk id="77" creationId="{D61A05EE-1C30-0F80-3139-E74CEE7DBE91}"/>
          </ac:cxnSpMkLst>
        </pc:cxnChg>
        <pc:cxnChg chg="del mod topLvl">
          <ac:chgData name="代數白痴 顧" userId="316db6a4f7ef8138" providerId="LiveId" clId="{1C4132B2-1B7C-4BE5-8ED3-5F213D39F90E}" dt="2023-12-21T00:14:48.859" v="1388" actId="21"/>
          <ac:cxnSpMkLst>
            <pc:docMk/>
            <pc:sldMk cId="2654160764" sldId="397"/>
            <ac:cxnSpMk id="107" creationId="{9FFE03D3-4558-06C2-2FBF-13343110D7F4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63AC200C-C535-4A5A-9528-B97DB37E84F3}"/>
    <pc:docChg chg="undo custSel modSld">
      <pc:chgData name="代數白痴 顧" userId="316db6a4f7ef8138" providerId="LiveId" clId="{63AC200C-C535-4A5A-9528-B97DB37E84F3}" dt="2023-12-26T00:37:31.795" v="1067" actId="164"/>
      <pc:docMkLst>
        <pc:docMk/>
      </pc:docMkLst>
      <pc:sldChg chg="addSp delSp modSp mod">
        <pc:chgData name="代數白痴 顧" userId="316db6a4f7ef8138" providerId="LiveId" clId="{63AC200C-C535-4A5A-9528-B97DB37E84F3}" dt="2023-12-26T00:37:31.795" v="1067" actId="164"/>
        <pc:sldMkLst>
          <pc:docMk/>
          <pc:sldMk cId="2654160764" sldId="397"/>
        </pc:sldMkLst>
        <pc:spChg chg="mod">
          <ac:chgData name="代數白痴 顧" userId="316db6a4f7ef8138" providerId="LiveId" clId="{63AC200C-C535-4A5A-9528-B97DB37E84F3}" dt="2023-12-21T23:46:07.757" v="389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63AC200C-C535-4A5A-9528-B97DB37E84F3}" dt="2023-12-26T00:37:26.286" v="1066" actId="164"/>
          <ac:spMkLst>
            <pc:docMk/>
            <pc:sldMk cId="2654160764" sldId="397"/>
            <ac:spMk id="10" creationId="{3D98B3A1-442E-2CCE-8F46-811FA8ACF70C}"/>
          </ac:spMkLst>
        </pc:spChg>
        <pc:spChg chg="add mod">
          <ac:chgData name="代數白痴 顧" userId="316db6a4f7ef8138" providerId="LiveId" clId="{63AC200C-C535-4A5A-9528-B97DB37E84F3}" dt="2023-12-21T23:48:26.077" v="593" actId="692"/>
          <ac:spMkLst>
            <pc:docMk/>
            <pc:sldMk cId="2654160764" sldId="397"/>
            <ac:spMk id="13" creationId="{0BA72426-34F0-CA5A-2141-82B547593A6F}"/>
          </ac:spMkLst>
        </pc:spChg>
        <pc:spChg chg="mod">
          <ac:chgData name="代數白痴 顧" userId="316db6a4f7ef8138" providerId="LiveId" clId="{63AC200C-C535-4A5A-9528-B97DB37E84F3}" dt="2023-12-21T23:49:38.872" v="604" actId="1076"/>
          <ac:spMkLst>
            <pc:docMk/>
            <pc:sldMk cId="2654160764" sldId="397"/>
            <ac:spMk id="19" creationId="{1FEF0932-F68A-BF06-D94A-7CF8DD890662}"/>
          </ac:spMkLst>
        </pc:spChg>
        <pc:spChg chg="mod">
          <ac:chgData name="代數白痴 顧" userId="316db6a4f7ef8138" providerId="LiveId" clId="{63AC200C-C535-4A5A-9528-B97DB37E84F3}" dt="2023-12-21T23:42:34.571" v="60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63AC200C-C535-4A5A-9528-B97DB37E84F3}" dt="2023-12-26T00:37:31.795" v="1067" actId="164"/>
          <ac:spMkLst>
            <pc:docMk/>
            <pc:sldMk cId="2654160764" sldId="397"/>
            <ac:spMk id="28" creationId="{093521CA-8655-42E0-89E7-F1E7A1B22C00}"/>
          </ac:spMkLst>
        </pc:spChg>
        <pc:spChg chg="mod">
          <ac:chgData name="代數白痴 顧" userId="316db6a4f7ef8138" providerId="LiveId" clId="{63AC200C-C535-4A5A-9528-B97DB37E84F3}" dt="2023-12-21T23:48:45.392" v="596" actId="1076"/>
          <ac:spMkLst>
            <pc:docMk/>
            <pc:sldMk cId="2654160764" sldId="397"/>
            <ac:spMk id="31" creationId="{E720DD1F-5403-8386-0F7D-4182D62A4EAC}"/>
          </ac:spMkLst>
        </pc:spChg>
        <pc:spChg chg="mod">
          <ac:chgData name="代數白痴 顧" userId="316db6a4f7ef8138" providerId="LiveId" clId="{63AC200C-C535-4A5A-9528-B97DB37E84F3}" dt="2023-12-21T23:48:49.633" v="597" actId="1076"/>
          <ac:spMkLst>
            <pc:docMk/>
            <pc:sldMk cId="2654160764" sldId="397"/>
            <ac:spMk id="32" creationId="{146912D4-ED0F-C934-0A5C-C187D9566F42}"/>
          </ac:spMkLst>
        </pc:spChg>
        <pc:spChg chg="mod">
          <ac:chgData name="代數白痴 顧" userId="316db6a4f7ef8138" providerId="LiveId" clId="{63AC200C-C535-4A5A-9528-B97DB37E84F3}" dt="2023-12-21T23:49:32.897" v="603" actId="1076"/>
          <ac:spMkLst>
            <pc:docMk/>
            <pc:sldMk cId="2654160764" sldId="397"/>
            <ac:spMk id="33" creationId="{21FB8145-9074-5689-EAE9-40493FAD3E13}"/>
          </ac:spMkLst>
        </pc:spChg>
        <pc:spChg chg="mod">
          <ac:chgData name="代數白痴 顧" userId="316db6a4f7ef8138" providerId="LiveId" clId="{63AC200C-C535-4A5A-9528-B97DB37E84F3}" dt="2023-12-21T23:49:21.040" v="602" actId="1076"/>
          <ac:spMkLst>
            <pc:docMk/>
            <pc:sldMk cId="2654160764" sldId="397"/>
            <ac:spMk id="34" creationId="{10E80E4C-DDD5-436A-7B66-2E355D9A5222}"/>
          </ac:spMkLst>
        </pc:spChg>
        <pc:spChg chg="mod">
          <ac:chgData name="代數白痴 顧" userId="316db6a4f7ef8138" providerId="LiveId" clId="{63AC200C-C535-4A5A-9528-B97DB37E84F3}" dt="2023-12-21T23:49:44.864" v="605" actId="1076"/>
          <ac:spMkLst>
            <pc:docMk/>
            <pc:sldMk cId="2654160764" sldId="397"/>
            <ac:spMk id="39" creationId="{D71F3296-7D78-DA22-E95F-B68B32501F63}"/>
          </ac:spMkLst>
        </pc:spChg>
        <pc:spChg chg="mod">
          <ac:chgData name="代數白痴 顧" userId="316db6a4f7ef8138" providerId="LiveId" clId="{63AC200C-C535-4A5A-9528-B97DB37E84F3}" dt="2023-12-21T23:49:51.640" v="606" actId="1076"/>
          <ac:spMkLst>
            <pc:docMk/>
            <pc:sldMk cId="2654160764" sldId="397"/>
            <ac:spMk id="41" creationId="{381C86ED-8C05-840D-CDFE-84F697990CF8}"/>
          </ac:spMkLst>
        </pc:spChg>
        <pc:spChg chg="del">
          <ac:chgData name="代數白痴 顧" userId="316db6a4f7ef8138" providerId="LiveId" clId="{63AC200C-C535-4A5A-9528-B97DB37E84F3}" dt="2023-12-21T23:43:30.120" v="132" actId="478"/>
          <ac:spMkLst>
            <pc:docMk/>
            <pc:sldMk cId="2654160764" sldId="397"/>
            <ac:spMk id="43" creationId="{48411113-098C-70F1-F38D-A1CC0E2A611C}"/>
          </ac:spMkLst>
        </pc:spChg>
        <pc:spChg chg="del mod">
          <ac:chgData name="代數白痴 顧" userId="316db6a4f7ef8138" providerId="LiveId" clId="{63AC200C-C535-4A5A-9528-B97DB37E84F3}" dt="2023-12-21T23:49:54.287" v="607" actId="478"/>
          <ac:spMkLst>
            <pc:docMk/>
            <pc:sldMk cId="2654160764" sldId="397"/>
            <ac:spMk id="51" creationId="{E5C4CCAB-7355-E7B5-7886-10DE1711EF2C}"/>
          </ac:spMkLst>
        </pc:spChg>
        <pc:spChg chg="mod topLvl">
          <ac:chgData name="代數白痴 顧" userId="316db6a4f7ef8138" providerId="LiveId" clId="{63AC200C-C535-4A5A-9528-B97DB37E84F3}" dt="2023-12-26T00:37:31.795" v="1067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63AC200C-C535-4A5A-9528-B97DB37E84F3}" dt="2023-12-26T00:37:26.286" v="1066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63AC200C-C535-4A5A-9528-B97DB37E84F3}" dt="2023-12-26T00:37:31.795" v="1067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63AC200C-C535-4A5A-9528-B97DB37E84F3}" dt="2023-12-26T00:37:31.795" v="1067" actId="164"/>
          <ac:spMkLst>
            <pc:docMk/>
            <pc:sldMk cId="2654160764" sldId="397"/>
            <ac:spMk id="56" creationId="{6CFE313B-2D15-F6CC-954B-4D4E67A79E8C}"/>
          </ac:spMkLst>
        </pc:spChg>
        <pc:spChg chg="mod topLvl">
          <ac:chgData name="代數白痴 顧" userId="316db6a4f7ef8138" providerId="LiveId" clId="{63AC200C-C535-4A5A-9528-B97DB37E84F3}" dt="2023-12-26T00:37:26.286" v="1066" actId="164"/>
          <ac:spMkLst>
            <pc:docMk/>
            <pc:sldMk cId="2654160764" sldId="397"/>
            <ac:spMk id="57" creationId="{0A6ED1E8-97EC-5658-9696-F8A45C69AA93}"/>
          </ac:spMkLst>
        </pc:spChg>
        <pc:spChg chg="mod topLvl">
          <ac:chgData name="代數白痴 顧" userId="316db6a4f7ef8138" providerId="LiveId" clId="{63AC200C-C535-4A5A-9528-B97DB37E84F3}" dt="2023-12-26T00:37:26.286" v="1066" actId="164"/>
          <ac:spMkLst>
            <pc:docMk/>
            <pc:sldMk cId="2654160764" sldId="397"/>
            <ac:spMk id="58" creationId="{42A6E6D0-286C-2408-9F64-474AF1850519}"/>
          </ac:spMkLst>
        </pc:spChg>
        <pc:spChg chg="mod topLvl">
          <ac:chgData name="代數白痴 顧" userId="316db6a4f7ef8138" providerId="LiveId" clId="{63AC200C-C535-4A5A-9528-B97DB37E84F3}" dt="2023-12-26T00:37:31.795" v="1067" actId="164"/>
          <ac:spMkLst>
            <pc:docMk/>
            <pc:sldMk cId="2654160764" sldId="397"/>
            <ac:spMk id="59" creationId="{CF839B8A-4C8F-F4E4-B1A6-061CB1B3DB0F}"/>
          </ac:spMkLst>
        </pc:spChg>
        <pc:spChg chg="del mod topLvl">
          <ac:chgData name="代數白痴 顧" userId="316db6a4f7ef8138" providerId="LiveId" clId="{63AC200C-C535-4A5A-9528-B97DB37E84F3}" dt="2023-12-26T00:37:19.767" v="1063" actId="478"/>
          <ac:spMkLst>
            <pc:docMk/>
            <pc:sldMk cId="2654160764" sldId="397"/>
            <ac:spMk id="60" creationId="{C8477929-5F4E-4CEC-58B3-5B459FF1C88D}"/>
          </ac:spMkLst>
        </pc:spChg>
        <pc:spChg chg="del mod topLvl">
          <ac:chgData name="代數白痴 顧" userId="316db6a4f7ef8138" providerId="LiveId" clId="{63AC200C-C535-4A5A-9528-B97DB37E84F3}" dt="2023-12-26T00:37:19.767" v="1063" actId="478"/>
          <ac:spMkLst>
            <pc:docMk/>
            <pc:sldMk cId="2654160764" sldId="397"/>
            <ac:spMk id="64" creationId="{DE801509-6979-5A44-4167-6B4ECF30C457}"/>
          </ac:spMkLst>
        </pc:spChg>
        <pc:spChg chg="mod topLvl">
          <ac:chgData name="代數白痴 顧" userId="316db6a4f7ef8138" providerId="LiveId" clId="{63AC200C-C535-4A5A-9528-B97DB37E84F3}" dt="2023-12-26T00:37:26.286" v="1066" actId="164"/>
          <ac:spMkLst>
            <pc:docMk/>
            <pc:sldMk cId="2654160764" sldId="397"/>
            <ac:spMk id="67" creationId="{8DB0A5E6-CAF1-F707-BB4F-20281248E8A3}"/>
          </ac:spMkLst>
        </pc:spChg>
        <pc:spChg chg="del mod topLvl">
          <ac:chgData name="代數白痴 顧" userId="316db6a4f7ef8138" providerId="LiveId" clId="{63AC200C-C535-4A5A-9528-B97DB37E84F3}" dt="2023-12-21T23:50:26.862" v="611" actId="478"/>
          <ac:spMkLst>
            <pc:docMk/>
            <pc:sldMk cId="2654160764" sldId="397"/>
            <ac:spMk id="74" creationId="{956310A0-3693-D135-741D-24967EA2A271}"/>
          </ac:spMkLst>
        </pc:spChg>
        <pc:grpChg chg="add mod">
          <ac:chgData name="代數白痴 顧" userId="316db6a4f7ef8138" providerId="LiveId" clId="{63AC200C-C535-4A5A-9528-B97DB37E84F3}" dt="2023-12-26T00:37:31.795" v="1067" actId="164"/>
          <ac:grpSpMkLst>
            <pc:docMk/>
            <pc:sldMk cId="2654160764" sldId="397"/>
            <ac:grpSpMk id="18" creationId="{5C04C378-8DFA-8C13-322F-0F1594A2F542}"/>
          </ac:grpSpMkLst>
        </pc:grpChg>
        <pc:grpChg chg="add mod">
          <ac:chgData name="代數白痴 顧" userId="316db6a4f7ef8138" providerId="LiveId" clId="{63AC200C-C535-4A5A-9528-B97DB37E84F3}" dt="2023-12-26T00:37:31.795" v="1067" actId="164"/>
          <ac:grpSpMkLst>
            <pc:docMk/>
            <pc:sldMk cId="2654160764" sldId="397"/>
            <ac:grpSpMk id="20" creationId="{35612EBC-C51C-CB9D-8494-18C7A663FDD4}"/>
          </ac:grpSpMkLst>
        </pc:grpChg>
        <pc:grpChg chg="del mod topLvl">
          <ac:chgData name="代數白痴 顧" userId="316db6a4f7ef8138" providerId="LiveId" clId="{63AC200C-C535-4A5A-9528-B97DB37E84F3}" dt="2023-12-21T23:50:24.708" v="610" actId="165"/>
          <ac:grpSpMkLst>
            <pc:docMk/>
            <pc:sldMk cId="2654160764" sldId="397"/>
            <ac:grpSpMk id="79" creationId="{EC2B7EFD-B294-35C6-D9D1-68115701BA70}"/>
          </ac:grpSpMkLst>
        </pc:grpChg>
        <pc:grpChg chg="del">
          <ac:chgData name="代數白痴 顧" userId="316db6a4f7ef8138" providerId="LiveId" clId="{63AC200C-C535-4A5A-9528-B97DB37E84F3}" dt="2023-12-21T23:50:17.013" v="608" actId="165"/>
          <ac:grpSpMkLst>
            <pc:docMk/>
            <pc:sldMk cId="2654160764" sldId="397"/>
            <ac:grpSpMk id="80" creationId="{83DAEFAB-ADB2-8EE2-9018-1D617B2CDDE1}"/>
          </ac:grpSpMkLst>
        </pc:grpChg>
        <pc:picChg chg="add del mod">
          <ac:chgData name="代數白痴 顧" userId="316db6a4f7ef8138" providerId="LiveId" clId="{63AC200C-C535-4A5A-9528-B97DB37E84F3}" dt="2023-12-26T00:37:20.699" v="1065" actId="478"/>
          <ac:picMkLst>
            <pc:docMk/>
            <pc:sldMk cId="2654160764" sldId="397"/>
            <ac:picMk id="8" creationId="{70F4CEE6-B842-F9F1-329C-140ECC47FF30}"/>
          </ac:picMkLst>
        </pc:picChg>
        <pc:picChg chg="add del mod">
          <ac:chgData name="代數白痴 顧" userId="316db6a4f7ef8138" providerId="LiveId" clId="{63AC200C-C535-4A5A-9528-B97DB37E84F3}" dt="2023-12-21T23:48:17.844" v="591" actId="478"/>
          <ac:picMkLst>
            <pc:docMk/>
            <pc:sldMk cId="2654160764" sldId="397"/>
            <ac:picMk id="10" creationId="{BA0B6ADC-7ABF-34B8-A63A-49043AB503F1}"/>
          </ac:picMkLst>
        </pc:picChg>
        <pc:cxnChg chg="del">
          <ac:chgData name="代數白痴 顧" userId="316db6a4f7ef8138" providerId="LiveId" clId="{63AC200C-C535-4A5A-9528-B97DB37E84F3}" dt="2023-12-21T23:46:45.604" v="565" actId="478"/>
          <ac:cxnSpMkLst>
            <pc:docMk/>
            <pc:sldMk cId="2654160764" sldId="397"/>
            <ac:cxnSpMk id="2" creationId="{A8C8621B-BC15-8FAB-42CE-8B0D1BB82270}"/>
          </ac:cxnSpMkLst>
        </pc:cxnChg>
        <pc:cxnChg chg="add mod">
          <ac:chgData name="代數白痴 顧" userId="316db6a4f7ef8138" providerId="LiveId" clId="{63AC200C-C535-4A5A-9528-B97DB37E84F3}" dt="2023-12-26T00:37:31.795" v="1067" actId="164"/>
          <ac:cxnSpMkLst>
            <pc:docMk/>
            <pc:sldMk cId="2654160764" sldId="397"/>
            <ac:cxnSpMk id="2" creationId="{D248C7A8-2F1B-5C9A-16EC-236FAA932AB1}"/>
          </ac:cxnSpMkLst>
        </pc:cxnChg>
        <pc:cxnChg chg="mod">
          <ac:chgData name="代數白痴 顧" userId="316db6a4f7ef8138" providerId="LiveId" clId="{63AC200C-C535-4A5A-9528-B97DB37E84F3}" dt="2023-12-21T23:46:17.844" v="415" actId="1037"/>
          <ac:cxnSpMkLst>
            <pc:docMk/>
            <pc:sldMk cId="2654160764" sldId="397"/>
            <ac:cxnSpMk id="3" creationId="{5D671851-1467-7285-EE79-1C796E99F733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4" creationId="{047C9EA5-1AFB-4056-2E3F-DA04CE2EF59C}"/>
          </ac:cxnSpMkLst>
        </pc:cxnChg>
        <pc:cxnChg chg="add del mod">
          <ac:chgData name="代數白痴 顧" userId="316db6a4f7ef8138" providerId="LiveId" clId="{63AC200C-C535-4A5A-9528-B97DB37E84F3}" dt="2023-12-26T00:34:43.578" v="1035" actId="478"/>
          <ac:cxnSpMkLst>
            <pc:docMk/>
            <pc:sldMk cId="2654160764" sldId="397"/>
            <ac:cxnSpMk id="4" creationId="{36D0EC60-7921-F8C1-CCB7-8747BE1D2973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5" creationId="{E30009B7-F837-8325-3C14-C4E60360B441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7" creationId="{7CE05A05-0F86-6595-E8E2-CC31A7ACB4F5}"/>
          </ac:cxnSpMkLst>
        </pc:cxnChg>
        <pc:cxnChg chg="mod">
          <ac:chgData name="代數白痴 顧" userId="316db6a4f7ef8138" providerId="LiveId" clId="{63AC200C-C535-4A5A-9528-B97DB37E84F3}" dt="2023-12-21T23:46:35.252" v="563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63AC200C-C535-4A5A-9528-B97DB37E84F3}" dt="2023-12-21T23:46:26.269" v="491" actId="1038"/>
          <ac:cxnSpMkLst>
            <pc:docMk/>
            <pc:sldMk cId="2654160764" sldId="397"/>
            <ac:cxnSpMk id="11" creationId="{141C7814-240C-283D-FE79-7B8236F8DFCD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12" creationId="{F5F46A9D-60A2-FD94-736E-27B7C926E848}"/>
          </ac:cxnSpMkLst>
        </pc:cxnChg>
        <pc:cxnChg chg="add mod">
          <ac:chgData name="代數白痴 顧" userId="316db6a4f7ef8138" providerId="LiveId" clId="{63AC200C-C535-4A5A-9528-B97DB37E84F3}" dt="2023-12-26T00:37:26.286" v="1066" actId="164"/>
          <ac:cxnSpMkLst>
            <pc:docMk/>
            <pc:sldMk cId="2654160764" sldId="397"/>
            <ac:cxnSpMk id="14" creationId="{524B4B6A-9A88-19AB-EAE3-BE9F9DF3EA56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15" creationId="{56431E50-0D8E-3CC6-E455-DEEE6B912775}"/>
          </ac:cxnSpMkLst>
        </pc:cxnChg>
        <pc:cxnChg chg="add mod">
          <ac:chgData name="代數白痴 顧" userId="316db6a4f7ef8138" providerId="LiveId" clId="{63AC200C-C535-4A5A-9528-B97DB37E84F3}" dt="2023-12-21T23:48:36.008" v="595" actId="14100"/>
          <ac:cxnSpMkLst>
            <pc:docMk/>
            <pc:sldMk cId="2654160764" sldId="397"/>
            <ac:cxnSpMk id="16" creationId="{1DA9B520-2C1D-E97D-53E7-4803BC5E123E}"/>
          </ac:cxnSpMkLst>
        </pc:cxnChg>
        <pc:cxnChg chg="add mod">
          <ac:chgData name="代數白痴 顧" userId="316db6a4f7ef8138" providerId="LiveId" clId="{63AC200C-C535-4A5A-9528-B97DB37E84F3}" dt="2023-12-26T00:37:26.286" v="1066" actId="164"/>
          <ac:cxnSpMkLst>
            <pc:docMk/>
            <pc:sldMk cId="2654160764" sldId="397"/>
            <ac:cxnSpMk id="17" creationId="{44223C88-1143-B0C8-428C-8D6A67DBA5EA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20" creationId="{F914E9B9-C16E-AD35-3578-59AEB350C080}"/>
          </ac:cxnSpMkLst>
        </pc:cxnChg>
        <pc:cxnChg chg="add mod">
          <ac:chgData name="代數白痴 顧" userId="316db6a4f7ef8138" providerId="LiveId" clId="{63AC200C-C535-4A5A-9528-B97DB37E84F3}" dt="2023-12-21T23:48:31.008" v="594" actId="14100"/>
          <ac:cxnSpMkLst>
            <pc:docMk/>
            <pc:sldMk cId="2654160764" sldId="397"/>
            <ac:cxnSpMk id="21" creationId="{9D71094A-95C0-B3F8-D054-A2B43182A445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22" creationId="{A3B5763D-FBEB-0D91-534A-24E00026FB95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25" creationId="{18443924-2792-893A-AAAB-E4E0846AD4EB}"/>
          </ac:cxnSpMkLst>
        </pc:cxnChg>
        <pc:cxnChg chg="del">
          <ac:chgData name="代數白痴 顧" userId="316db6a4f7ef8138" providerId="LiveId" clId="{63AC200C-C535-4A5A-9528-B97DB37E84F3}" dt="2023-12-21T23:46:39.738" v="564" actId="478"/>
          <ac:cxnSpMkLst>
            <pc:docMk/>
            <pc:sldMk cId="2654160764" sldId="397"/>
            <ac:cxnSpMk id="37" creationId="{9AB5EFE6-2D9F-8876-660A-127D6B2C5243}"/>
          </ac:cxnSpMkLst>
        </pc:cxnChg>
        <pc:cxnChg chg="del">
          <ac:chgData name="代數白痴 顧" userId="316db6a4f7ef8138" providerId="LiveId" clId="{63AC200C-C535-4A5A-9528-B97DB37E84F3}" dt="2023-12-21T23:43:30.120" v="132" actId="478"/>
          <ac:cxnSpMkLst>
            <pc:docMk/>
            <pc:sldMk cId="2654160764" sldId="397"/>
            <ac:cxnSpMk id="45" creationId="{A10AEE19-5D35-75DB-2BC9-B3237C36CC52}"/>
          </ac:cxnSpMkLst>
        </pc:cxnChg>
        <pc:cxnChg chg="del">
          <ac:chgData name="代數白痴 顧" userId="316db6a4f7ef8138" providerId="LiveId" clId="{63AC200C-C535-4A5A-9528-B97DB37E84F3}" dt="2023-12-21T23:43:30.120" v="132" actId="478"/>
          <ac:cxnSpMkLst>
            <pc:docMk/>
            <pc:sldMk cId="2654160764" sldId="397"/>
            <ac:cxnSpMk id="47" creationId="{273745F1-C65D-0237-2B7D-9A55234C6142}"/>
          </ac:cxnSpMkLst>
        </pc:cxnChg>
        <pc:cxnChg chg="del">
          <ac:chgData name="代數白痴 顧" userId="316db6a4f7ef8138" providerId="LiveId" clId="{63AC200C-C535-4A5A-9528-B97DB37E84F3}" dt="2023-12-21T23:43:30.120" v="132" actId="478"/>
          <ac:cxnSpMkLst>
            <pc:docMk/>
            <pc:sldMk cId="2654160764" sldId="397"/>
            <ac:cxnSpMk id="50" creationId="{C2E7C680-8DF0-7F43-A59D-91DA02C5DB14}"/>
          </ac:cxnSpMkLst>
        </pc:cxnChg>
        <pc:cxnChg chg="mod topLvl">
          <ac:chgData name="代數白痴 顧" userId="316db6a4f7ef8138" providerId="LiveId" clId="{63AC200C-C535-4A5A-9528-B97DB37E84F3}" dt="2023-12-26T00:37:31.795" v="1067" actId="164"/>
          <ac:cxnSpMkLst>
            <pc:docMk/>
            <pc:sldMk cId="2654160764" sldId="397"/>
            <ac:cxnSpMk id="54" creationId="{8418AF6B-E1A5-042B-1FAE-090745B32600}"/>
          </ac:cxnSpMkLst>
        </pc:cxnChg>
        <pc:cxnChg chg="mod topLvl">
          <ac:chgData name="代數白痴 顧" userId="316db6a4f7ef8138" providerId="LiveId" clId="{63AC200C-C535-4A5A-9528-B97DB37E84F3}" dt="2023-12-26T00:37:31.795" v="1067" actId="164"/>
          <ac:cxnSpMkLst>
            <pc:docMk/>
            <pc:sldMk cId="2654160764" sldId="397"/>
            <ac:cxnSpMk id="61" creationId="{650867C3-E18E-978F-150C-7BDB3D77525C}"/>
          </ac:cxnSpMkLst>
        </pc:cxnChg>
        <pc:cxnChg chg="mod topLvl">
          <ac:chgData name="代數白痴 顧" userId="316db6a4f7ef8138" providerId="LiveId" clId="{63AC200C-C535-4A5A-9528-B97DB37E84F3}" dt="2023-12-26T00:37:31.795" v="1067" actId="164"/>
          <ac:cxnSpMkLst>
            <pc:docMk/>
            <pc:sldMk cId="2654160764" sldId="397"/>
            <ac:cxnSpMk id="62" creationId="{4B4F214B-8CA3-8996-97E9-20251642CFE6}"/>
          </ac:cxnSpMkLst>
        </pc:cxnChg>
        <pc:cxnChg chg="mod topLvl">
          <ac:chgData name="代數白痴 顧" userId="316db6a4f7ef8138" providerId="LiveId" clId="{63AC200C-C535-4A5A-9528-B97DB37E84F3}" dt="2023-12-26T00:37:31.795" v="1067" actId="164"/>
          <ac:cxnSpMkLst>
            <pc:docMk/>
            <pc:sldMk cId="2654160764" sldId="397"/>
            <ac:cxnSpMk id="63" creationId="{70C6E3D6-C05D-F411-35A9-AD2209414C24}"/>
          </ac:cxnSpMkLst>
        </pc:cxnChg>
        <pc:cxnChg chg="del mod topLvl">
          <ac:chgData name="代數白痴 顧" userId="316db6a4f7ef8138" providerId="LiveId" clId="{63AC200C-C535-4A5A-9528-B97DB37E84F3}" dt="2023-12-26T00:35:00.856" v="1039" actId="478"/>
          <ac:cxnSpMkLst>
            <pc:docMk/>
            <pc:sldMk cId="2654160764" sldId="397"/>
            <ac:cxnSpMk id="66" creationId="{3566D22C-8F26-E52C-8058-08FFFCB0FF20}"/>
          </ac:cxnSpMkLst>
        </pc:cxnChg>
        <pc:cxnChg chg="del mod topLvl">
          <ac:chgData name="代數白痴 顧" userId="316db6a4f7ef8138" providerId="LiveId" clId="{63AC200C-C535-4A5A-9528-B97DB37E84F3}" dt="2023-12-26T00:35:00.856" v="1039" actId="478"/>
          <ac:cxnSpMkLst>
            <pc:docMk/>
            <pc:sldMk cId="2654160764" sldId="397"/>
            <ac:cxnSpMk id="68" creationId="{3D45320C-FC9F-72D3-4F97-57022486DB8C}"/>
          </ac:cxnSpMkLst>
        </pc:cxnChg>
        <pc:cxnChg chg="del mod topLvl">
          <ac:chgData name="代數白痴 顧" userId="316db6a4f7ef8138" providerId="LiveId" clId="{63AC200C-C535-4A5A-9528-B97DB37E84F3}" dt="2023-12-26T00:35:00.856" v="1039" actId="478"/>
          <ac:cxnSpMkLst>
            <pc:docMk/>
            <pc:sldMk cId="2654160764" sldId="397"/>
            <ac:cxnSpMk id="69" creationId="{A37F1AF4-0866-21CF-7087-4EAFD8EDCF09}"/>
          </ac:cxnSpMkLst>
        </pc:cxnChg>
        <pc:cxnChg chg="del mod topLvl">
          <ac:chgData name="代數白痴 顧" userId="316db6a4f7ef8138" providerId="LiveId" clId="{63AC200C-C535-4A5A-9528-B97DB37E84F3}" dt="2023-12-21T23:50:27.807" v="612" actId="478"/>
          <ac:cxnSpMkLst>
            <pc:docMk/>
            <pc:sldMk cId="2654160764" sldId="397"/>
            <ac:cxnSpMk id="76" creationId="{ABD14D9C-E14D-ECC3-83DC-E15963D1FDC7}"/>
          </ac:cxnSpMkLst>
        </pc:cxnChg>
        <pc:cxnChg chg="del mod topLvl">
          <ac:chgData name="代數白痴 顧" userId="316db6a4f7ef8138" providerId="LiveId" clId="{63AC200C-C535-4A5A-9528-B97DB37E84F3}" dt="2023-12-21T23:50:28.463" v="613" actId="478"/>
          <ac:cxnSpMkLst>
            <pc:docMk/>
            <pc:sldMk cId="2654160764" sldId="397"/>
            <ac:cxnSpMk id="77" creationId="{D61A05EE-1C30-0F80-3139-E74CEE7DBE91}"/>
          </ac:cxnSpMkLst>
        </pc:cxn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2B31FEA-33FE-42D1-915B-EFD5D5BB0AE9}"/>
    <pc:docChg chg="custSel addSld delSld modSld">
      <pc:chgData name="代數白痴 顧" userId="316db6a4f7ef8138" providerId="LiveId" clId="{32B31FEA-33FE-42D1-915B-EFD5D5BB0AE9}" dt="2023-12-11T00:08:05.119" v="1361" actId="20577"/>
      <pc:docMkLst>
        <pc:docMk/>
      </pc:docMkLst>
      <pc:sldChg chg="addSp delSp modSp mod modTransition">
        <pc:chgData name="代數白痴 顧" userId="316db6a4f7ef8138" providerId="LiveId" clId="{32B31FEA-33FE-42D1-915B-EFD5D5BB0AE9}" dt="2023-12-11T00:08:05.119" v="1361" actId="20577"/>
        <pc:sldMkLst>
          <pc:docMk/>
          <pc:sldMk cId="2654160764" sldId="397"/>
        </pc:sldMkLst>
        <pc:spChg chg="mod">
          <ac:chgData name="代數白痴 顧" userId="316db6a4f7ef8138" providerId="LiveId" clId="{32B31FEA-33FE-42D1-915B-EFD5D5BB0AE9}" dt="2023-12-10T23:54:23.581" v="548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32B31FEA-33FE-42D1-915B-EFD5D5BB0AE9}" dt="2023-12-10T23:55:14.997" v="564" actId="478"/>
          <ac:spMkLst>
            <pc:docMk/>
            <pc:sldMk cId="2654160764" sldId="397"/>
            <ac:spMk id="7" creationId="{AA03E7F3-99F2-21C6-7CB0-9B4476B402F2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8" creationId="{71799C7C-3422-9A46-B2C6-2D6584B6C81D}"/>
          </ac:spMkLst>
        </pc:spChg>
        <pc:spChg chg="del">
          <ac:chgData name="代數白痴 顧" userId="316db6a4f7ef8138" providerId="LiveId" clId="{32B31FEA-33FE-42D1-915B-EFD5D5BB0AE9}" dt="2023-12-10T23:50:47.635" v="7" actId="478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32B31FEA-33FE-42D1-915B-EFD5D5BB0AE9}" dt="2023-12-11T00:08:05.119" v="136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9" creationId="{08236550-0372-D4A8-5FDF-5E2252FC8C96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36" creationId="{D5355F57-920A-D97D-25C4-BE066D89ED50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0" creationId="{506F6651-5414-85AA-B384-54EBAA5C4D83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1" creationId="{40B3EAA5-B0CB-2E0C-254E-B46F41E2B0B2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2" creationId="{921BAE89-257C-B3F6-3A00-BD9FCA3DFBF9}"/>
          </ac:spMkLst>
        </pc:spChg>
        <pc:spChg chg="del mod topLvl">
          <ac:chgData name="代數白痴 顧" userId="316db6a4f7ef8138" providerId="LiveId" clId="{32B31FEA-33FE-42D1-915B-EFD5D5BB0AE9}" dt="2023-12-10T23:57:55.033" v="599" actId="478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6" creationId="{6CFE313B-2D15-F6CC-954B-4D4E67A79E8C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100" creationId="{91177348-F30B-93F2-D204-128C2BF4D6B6}"/>
          </ac:spMkLst>
        </pc:spChg>
        <pc:grpChg chg="add mod">
          <ac:chgData name="代數白痴 顧" userId="316db6a4f7ef8138" providerId="LiveId" clId="{32B31FEA-33FE-42D1-915B-EFD5D5BB0AE9}" dt="2023-12-11T00:07:15.457" v="1323" actId="164"/>
          <ac:grpSpMkLst>
            <pc:docMk/>
            <pc:sldMk cId="2654160764" sldId="397"/>
            <ac:grpSpMk id="46" creationId="{34A6DB27-309D-9C5A-7F69-19EEA5814747}"/>
          </ac:grpSpMkLst>
        </pc:grpChg>
        <pc:grpChg chg="del">
          <ac:chgData name="代數白痴 顧" userId="316db6a4f7ef8138" providerId="LiveId" clId="{32B31FEA-33FE-42D1-915B-EFD5D5BB0AE9}" dt="2023-12-10T23:57:36.983" v="591" actId="165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32B31FEA-33FE-42D1-915B-EFD5D5BB0AE9}" dt="2023-12-10T23:57:17.598" v="589" actId="478"/>
          <ac:picMkLst>
            <pc:docMk/>
            <pc:sldMk cId="2654160764" sldId="397"/>
            <ac:picMk id="5" creationId="{E86AEB6B-59F4-DC77-3CEB-FC68C1E30BC8}"/>
          </ac:picMkLst>
        </pc:picChg>
        <pc:picChg chg="add del mod">
          <ac:chgData name="代數白痴 顧" userId="316db6a4f7ef8138" providerId="LiveId" clId="{32B31FEA-33FE-42D1-915B-EFD5D5BB0AE9}" dt="2023-12-11T00:07:00.596" v="1320" actId="478"/>
          <ac:picMkLst>
            <pc:docMk/>
            <pc:sldMk cId="2654160764" sldId="397"/>
            <ac:picMk id="37" creationId="{B94490C8-1824-10C4-7D8C-0022FC88D281}"/>
          </ac:picMkLst>
        </pc:picChg>
        <pc:inkChg chg="add del">
          <ac:chgData name="代數白痴 顧" userId="316db6a4f7ef8138" providerId="LiveId" clId="{32B31FEA-33FE-42D1-915B-EFD5D5BB0AE9}" dt="2023-12-11T00:03:52.914" v="1266" actId="478"/>
          <ac:inkMkLst>
            <pc:docMk/>
            <pc:sldMk cId="2654160764" sldId="397"/>
            <ac:inkMk id="39" creationId="{70178918-A780-6D78-B8A5-722A2E9EE721}"/>
          </ac:inkMkLst>
        </pc:ink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3" creationId="{D7DBD38D-C676-9EB8-ABFD-E9F546F27B2F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4" creationId="{9AB6AEDE-A57F-A8EB-BD26-92857D684E0A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32B31FEA-33FE-42D1-915B-EFD5D5BB0AE9}" dt="2023-12-10T23:53:36.124" v="300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32B31FEA-33FE-42D1-915B-EFD5D5BB0AE9}" dt="2023-12-10T23:53:46.530" v="371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32B31FEA-33FE-42D1-915B-EFD5D5BB0AE9}" dt="2023-12-10T23:53:54.126" v="435" actId="1038"/>
          <ac:cxnSpMkLst>
            <pc:docMk/>
            <pc:sldMk cId="2654160764" sldId="397"/>
            <ac:cxnSpMk id="20" creationId="{069535CC-484B-99B6-16F8-25555DA49187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21" creationId="{121E2FAE-0812-9F4F-9691-CCB8D449EFE7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22" creationId="{DB330BC1-050D-C7A8-88DF-6E53EFEE0C21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4" creationId="{A6E0E261-F204-36E1-6372-9F7E50F1ACC0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5" creationId="{71B06191-07F8-150C-A373-9931CAE653D7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27" creationId="{4BFF78C3-4B56-6276-5414-A8D60A207B0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5" creationId="{684853C4-1BAE-A719-F081-A58DA6F5FA2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44" creationId="{C04030C5-4CE4-3201-BBCE-E5A0B0947E84}"/>
          </ac:cxnSpMkLst>
        </pc:cxnChg>
        <pc:cxnChg chg="add mod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45" creationId="{5DF11FEB-1047-69B3-22C5-FC915FAA798B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9" creationId="{172C4929-DAF4-2A75-0186-E814D150C2FA}"/>
          </ac:cxnSpMkLst>
        </pc:cxnChg>
      </pc:sldChg>
      <pc:sldChg chg="add del modTransition">
        <pc:chgData name="代數白痴 顧" userId="316db6a4f7ef8138" providerId="LiveId" clId="{32B31FEA-33FE-42D1-915B-EFD5D5BB0AE9}" dt="2023-12-11T00:07:18.984" v="1324" actId="2696"/>
        <pc:sldMkLst>
          <pc:docMk/>
          <pc:sldMk cId="3885842629" sldId="398"/>
        </pc:sldMkLst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1E3B5690-3F24-434D-95BE-4F9E453E7CC6}"/>
    <pc:docChg chg="undo custSel addSld delSld modSld">
      <pc:chgData name="代數白痴 顧" userId="316db6a4f7ef8138" providerId="LiveId" clId="{1E3B5690-3F24-434D-95BE-4F9E453E7CC6}" dt="2023-12-15T04:45:19.498" v="1414" actId="164"/>
      <pc:docMkLst>
        <pc:docMk/>
      </pc:docMkLst>
      <pc:sldChg chg="addSp delSp modSp mod">
        <pc:chgData name="代數白痴 顧" userId="316db6a4f7ef8138" providerId="LiveId" clId="{1E3B5690-3F24-434D-95BE-4F9E453E7CC6}" dt="2023-12-15T04:45:19.498" v="1414" actId="164"/>
        <pc:sldMkLst>
          <pc:docMk/>
          <pc:sldMk cId="2654160764" sldId="397"/>
        </pc:sldMkLst>
        <pc:spChg chg="mod">
          <ac:chgData name="代數白痴 顧" userId="316db6a4f7ef8138" providerId="LiveId" clId="{1E3B5690-3F24-434D-95BE-4F9E453E7CC6}" dt="2023-12-15T03:49:51.955" v="348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E3B5690-3F24-434D-95BE-4F9E453E7CC6}" dt="2023-12-15T03:53:25.153" v="825" actId="692"/>
          <ac:spMkLst>
            <pc:docMk/>
            <pc:sldMk cId="2654160764" sldId="397"/>
            <ac:spMk id="20" creationId="{89690CAF-2B90-F2B9-3FB9-502271FA1BD3}"/>
          </ac:spMkLst>
        </pc:spChg>
        <pc:spChg chg="mod">
          <ac:chgData name="代數白痴 顧" userId="316db6a4f7ef8138" providerId="LiveId" clId="{1E3B5690-3F24-434D-95BE-4F9E453E7CC6}" dt="2023-12-15T03:50:54.421" v="765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28" creationId="{093521CA-8655-42E0-89E7-F1E7A1B22C00}"/>
          </ac:spMkLst>
        </pc:spChg>
        <pc:spChg chg="add mod">
          <ac:chgData name="代數白痴 顧" userId="316db6a4f7ef8138" providerId="LiveId" clId="{1E3B5690-3F24-434D-95BE-4F9E453E7CC6}" dt="2023-12-15T03:53:52.253" v="830" actId="1076"/>
          <ac:spMkLst>
            <pc:docMk/>
            <pc:sldMk cId="2654160764" sldId="397"/>
            <ac:spMk id="31" creationId="{E720DD1F-5403-8386-0F7D-4182D62A4EAC}"/>
          </ac:spMkLst>
        </pc:spChg>
        <pc:spChg chg="add mod">
          <ac:chgData name="代數白痴 顧" userId="316db6a4f7ef8138" providerId="LiveId" clId="{1E3B5690-3F24-434D-95BE-4F9E453E7CC6}" dt="2023-12-15T03:53:55.918" v="831" actId="1076"/>
          <ac:spMkLst>
            <pc:docMk/>
            <pc:sldMk cId="2654160764" sldId="397"/>
            <ac:spMk id="32" creationId="{146912D4-ED0F-C934-0A5C-C187D9566F42}"/>
          </ac:spMkLst>
        </pc:spChg>
        <pc:spChg chg="add mod">
          <ac:chgData name="代數白痴 顧" userId="316db6a4f7ef8138" providerId="LiveId" clId="{1E3B5690-3F24-434D-95BE-4F9E453E7CC6}" dt="2023-12-15T03:54:01.142" v="832" actId="1076"/>
          <ac:spMkLst>
            <pc:docMk/>
            <pc:sldMk cId="2654160764" sldId="397"/>
            <ac:spMk id="33" creationId="{21FB8145-9074-5689-EAE9-40493FAD3E13}"/>
          </ac:spMkLst>
        </pc:spChg>
        <pc:spChg chg="add mod">
          <ac:chgData name="代數白痴 顧" userId="316db6a4f7ef8138" providerId="LiveId" clId="{1E3B5690-3F24-434D-95BE-4F9E453E7CC6}" dt="2023-12-15T03:54:06.366" v="833" actId="1076"/>
          <ac:spMkLst>
            <pc:docMk/>
            <pc:sldMk cId="2654160764" sldId="397"/>
            <ac:spMk id="34" creationId="{10E80E4C-DDD5-436A-7B66-2E355D9A5222}"/>
          </ac:spMkLst>
        </pc:spChg>
        <pc:spChg chg="add mod">
          <ac:chgData name="代數白痴 顧" userId="316db6a4f7ef8138" providerId="LiveId" clId="{1E3B5690-3F24-434D-95BE-4F9E453E7CC6}" dt="2023-12-15T03:54:11.262" v="834" actId="1076"/>
          <ac:spMkLst>
            <pc:docMk/>
            <pc:sldMk cId="2654160764" sldId="397"/>
            <ac:spMk id="39" creationId="{D71F3296-7D78-DA22-E95F-B68B32501F63}"/>
          </ac:spMkLst>
        </pc:spChg>
        <pc:spChg chg="add mod">
          <ac:chgData name="代數白痴 顧" userId="316db6a4f7ef8138" providerId="LiveId" clId="{1E3B5690-3F24-434D-95BE-4F9E453E7CC6}" dt="2023-12-15T03:56:08.422" v="845" actId="1076"/>
          <ac:spMkLst>
            <pc:docMk/>
            <pc:sldMk cId="2654160764" sldId="397"/>
            <ac:spMk id="40" creationId="{6134866F-D79D-DA8F-E900-92B8487485E8}"/>
          </ac:spMkLst>
        </pc:spChg>
        <pc:spChg chg="add mod">
          <ac:chgData name="代數白痴 顧" userId="316db6a4f7ef8138" providerId="LiveId" clId="{1E3B5690-3F24-434D-95BE-4F9E453E7CC6}" dt="2023-12-15T03:54:28.486" v="842" actId="1076"/>
          <ac:spMkLst>
            <pc:docMk/>
            <pc:sldMk cId="2654160764" sldId="397"/>
            <ac:spMk id="41" creationId="{381C86ED-8C05-840D-CDFE-84F697990CF8}"/>
          </ac:spMkLst>
        </pc:spChg>
        <pc:spChg chg="del">
          <ac:chgData name="代數白痴 顧" userId="316db6a4f7ef8138" providerId="LiveId" clId="{1E3B5690-3F24-434D-95BE-4F9E453E7CC6}" dt="2023-12-15T03:46:09.382" v="2" actId="478"/>
          <ac:spMkLst>
            <pc:docMk/>
            <pc:sldMk cId="2654160764" sldId="397"/>
            <ac:spMk id="44" creationId="{9BF3A75E-EB90-1A8F-C22C-9FA12ECCD10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47" creationId="{07990606-1E87-9101-755B-AC71D4EB2473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7" creationId="{0A6ED1E8-97EC-5658-9696-F8A45C69AA93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8" creationId="{42A6E6D0-286C-2408-9F64-474AF1850519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9" creationId="{CF839B8A-4C8F-F4E4-B1A6-061CB1B3DB0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0" creationId="{C8477929-5F4E-4CEC-58B3-5B459FF1C88D}"/>
          </ac:spMkLst>
        </pc:spChg>
        <pc:spChg chg="del">
          <ac:chgData name="代數白痴 顧" userId="316db6a4f7ef8138" providerId="LiveId" clId="{1E3B5690-3F24-434D-95BE-4F9E453E7CC6}" dt="2023-12-15T03:46:10.993" v="4" actId="478"/>
          <ac:spMkLst>
            <pc:docMk/>
            <pc:sldMk cId="2654160764" sldId="397"/>
            <ac:spMk id="61" creationId="{917F89B2-56AE-1E87-6960-03C891FE8B5B}"/>
          </ac:spMkLst>
        </pc:spChg>
        <pc:spChg chg="del">
          <ac:chgData name="代數白痴 顧" userId="316db6a4f7ef8138" providerId="LiveId" clId="{1E3B5690-3F24-434D-95BE-4F9E453E7CC6}" dt="2023-12-15T03:46:10.473" v="3" actId="478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4" creationId="{DE801509-6979-5A44-4167-6B4ECF30C45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6" creationId="{EFA8AE7E-C860-F46C-F564-246A6CC04AF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7" creationId="{8DB0A5E6-CAF1-F707-BB4F-20281248E8A3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8" creationId="{C0E4C477-00A9-F074-D523-55735252469B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1" creationId="{9F640B70-077D-2FE1-DFAC-CEF31E1E733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2" creationId="{1BCFD829-9EA0-59F4-A579-30DD466655F3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3" creationId="{E43E4E20-DBED-3362-AB9C-4EDAB9C4BE2E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4" creationId="{5EF6224E-6620-22D8-1916-4BD9D1BDA85E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6" creationId="{A199CF7C-AEAF-BFA0-848B-F6F864ECC82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8" creationId="{6B8D44F8-F924-5D70-E087-EABA6808DE8F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9" creationId="{3250D9DA-255C-DF42-EE55-19A244E921BA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80" creationId="{F379688E-D59E-1E01-48BB-4A72EB9EBBD1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81" creationId="{60578709-BD20-3965-0A98-91B7FD9843FF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4" creationId="{7277D746-1132-0354-25F0-3E2A865F4E6E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5" creationId="{D7246926-3090-D9CE-542E-E9DFE29C55D3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6" creationId="{9F6BBB4B-B723-89CD-0A6E-27AD11135627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7" creationId="{C2C21A48-F3C9-C811-BED7-2E3107717662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8" creationId="{263B299E-2953-6003-6929-321D8EDB5B7E}"/>
          </ac:spMkLst>
        </pc:spChg>
        <pc:spChg chg="del mod topLvl">
          <ac:chgData name="代數白痴 顧" userId="316db6a4f7ef8138" providerId="LiveId" clId="{1E3B5690-3F24-434D-95BE-4F9E453E7CC6}" dt="2023-12-15T03:56:24.568" v="848" actId="478"/>
          <ac:spMkLst>
            <pc:docMk/>
            <pc:sldMk cId="2654160764" sldId="397"/>
            <ac:spMk id="89" creationId="{D228C810-D964-E19F-9AC3-6798E30DB68D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104" creationId="{CEDA30BB-6B34-65B6-4A71-26C96989D0A2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105" creationId="{066A8EDB-A495-D0BA-D098-3C1F596AA305}"/>
          </ac:spMkLst>
        </pc:spChg>
        <pc:grpChg chg="del">
          <ac:chgData name="代數白痴 顧" userId="316db6a4f7ef8138" providerId="LiveId" clId="{1E3B5690-3F24-434D-95BE-4F9E453E7CC6}" dt="2023-12-15T03:46:08.585" v="1" actId="478"/>
          <ac:grpSpMkLst>
            <pc:docMk/>
            <pc:sldMk cId="2654160764" sldId="397"/>
            <ac:grpSpMk id="63" creationId="{26BEA494-5C7A-7406-E8AD-83C1D7BC3A2E}"/>
          </ac:grpSpMkLst>
        </pc:grpChg>
        <pc:grpChg chg="add mod">
          <ac:chgData name="代數白痴 顧" userId="316db6a4f7ef8138" providerId="LiveId" clId="{1E3B5690-3F24-434D-95BE-4F9E453E7CC6}" dt="2023-12-15T04:45:19.498" v="1414" actId="164"/>
          <ac:grpSpMkLst>
            <pc:docMk/>
            <pc:sldMk cId="2654160764" sldId="397"/>
            <ac:grpSpMk id="70" creationId="{B7148DF3-E386-6CA0-9AF2-4FAC15205EDC}"/>
          </ac:grpSpMkLst>
        </pc:grpChg>
        <pc:grpChg chg="del">
          <ac:chgData name="代數白痴 顧" userId="316db6a4f7ef8138" providerId="LiveId" clId="{1E3B5690-3F24-434D-95BE-4F9E453E7CC6}" dt="2023-12-15T03:56:18.061" v="846" actId="165"/>
          <ac:grpSpMkLst>
            <pc:docMk/>
            <pc:sldMk cId="2654160764" sldId="397"/>
            <ac:grpSpMk id="111" creationId="{2B014604-E58E-1C7E-6F14-2E1E483CC85B}"/>
          </ac:grpSpMkLst>
        </pc:grpChg>
        <pc:graphicFrameChg chg="del mod topLvl">
          <ac:chgData name="代數白痴 顧" userId="316db6a4f7ef8138" providerId="LiveId" clId="{1E3B5690-3F24-434D-95BE-4F9E453E7CC6}" dt="2023-12-15T04:32:57.288" v="1001" actId="478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1E3B5690-3F24-434D-95BE-4F9E453E7CC6}" dt="2023-12-15T03:54:38.268" v="844" actId="478"/>
          <ac:picMkLst>
            <pc:docMk/>
            <pc:sldMk cId="2654160764" sldId="397"/>
            <ac:picMk id="18" creationId="{A5210848-11F3-07F5-E6F4-B019178B35BE}"/>
          </ac:picMkLst>
        </pc:picChg>
        <pc:picChg chg="add del mod">
          <ac:chgData name="代數白痴 顧" userId="316db6a4f7ef8138" providerId="LiveId" clId="{1E3B5690-3F24-434D-95BE-4F9E453E7CC6}" dt="2023-12-15T04:43:57.464" v="1053" actId="478"/>
          <ac:picMkLst>
            <pc:docMk/>
            <pc:sldMk cId="2654160764" sldId="397"/>
            <ac:picMk id="46" creationId="{4389C590-7B58-C207-125D-2DF3C4D9AA4F}"/>
          </ac:picMkLst>
        </pc:picChg>
        <pc:cxnChg chg="add mod">
          <ac:chgData name="代數白痴 顧" userId="316db6a4f7ef8138" providerId="LiveId" clId="{1E3B5690-3F24-434D-95BE-4F9E453E7CC6}" dt="2023-12-15T03:50:12.698" v="452" actId="1038"/>
          <ac:cxnSpMkLst>
            <pc:docMk/>
            <pc:sldMk cId="2654160764" sldId="397"/>
            <ac:cxnSpMk id="2" creationId="{25BBB512-8A8C-E6B6-CDB5-FADEE5F6E1C0}"/>
          </ac:cxnSpMkLst>
        </pc:cxnChg>
        <pc:cxnChg chg="add mod">
          <ac:chgData name="代數白痴 顧" userId="316db6a4f7ef8138" providerId="LiveId" clId="{1E3B5690-3F24-434D-95BE-4F9E453E7CC6}" dt="2023-12-15T03:50:27.672" v="602" actId="1038"/>
          <ac:cxnSpMkLst>
            <pc:docMk/>
            <pc:sldMk cId="2654160764" sldId="397"/>
            <ac:cxnSpMk id="3" creationId="{5D671851-1467-7285-EE79-1C796E99F733}"/>
          </ac:cxnSpMkLst>
        </pc:cxnChg>
        <pc:cxnChg chg="mod">
          <ac:chgData name="代數白痴 顧" userId="316db6a4f7ef8138" providerId="LiveId" clId="{1E3B5690-3F24-434D-95BE-4F9E453E7CC6}" dt="2023-12-15T03:51:37.400" v="811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1E3B5690-3F24-434D-95BE-4F9E453E7CC6}" dt="2023-12-15T03:50:04.214" v="397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E3B5690-3F24-434D-95BE-4F9E453E7CC6}" dt="2023-12-15T03:50:21.218" v="552" actId="1038"/>
          <ac:cxnSpMkLst>
            <pc:docMk/>
            <pc:sldMk cId="2654160764" sldId="397"/>
            <ac:cxnSpMk id="7" creationId="{D94F53A1-3E8B-CF9B-D48F-A535F7111629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1E3B5690-3F24-434D-95BE-4F9E453E7CC6}" dt="2023-12-15T03:50:43.669" v="711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10" creationId="{11F817A9-FD76-BC60-DE90-8734EDEBC3AD}"/>
          </ac:cxnSpMkLst>
        </pc:cxnChg>
        <pc:cxnChg chg="add mod">
          <ac:chgData name="代數白痴 顧" userId="316db6a4f7ef8138" providerId="LiveId" clId="{1E3B5690-3F24-434D-95BE-4F9E453E7CC6}" dt="2023-12-15T03:50:35.242" v="664" actId="1037"/>
          <ac:cxnSpMkLst>
            <pc:docMk/>
            <pc:sldMk cId="2654160764" sldId="397"/>
            <ac:cxnSpMk id="11" creationId="{141C7814-240C-283D-FE79-7B8236F8DFCD}"/>
          </ac:cxnSpMkLst>
        </pc:cxnChg>
        <pc:cxnChg chg="mod">
          <ac:chgData name="代數白痴 顧" userId="316db6a4f7ef8138" providerId="LiveId" clId="{1E3B5690-3F24-434D-95BE-4F9E453E7CC6}" dt="2023-12-15T03:51:26.037" v="793" actId="1037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13" creationId="{5ED85EB8-7DEF-525A-EC66-5E095FD04B1A}"/>
          </ac:cxnSpMkLst>
        </pc:cxnChg>
        <pc:cxnChg chg="del">
          <ac:chgData name="代數白痴 顧" userId="316db6a4f7ef8138" providerId="LiveId" clId="{1E3B5690-3F24-434D-95BE-4F9E453E7CC6}" dt="2023-12-15T03:51:44.722" v="813" actId="478"/>
          <ac:cxnSpMkLst>
            <pc:docMk/>
            <pc:sldMk cId="2654160764" sldId="397"/>
            <ac:cxnSpMk id="15" creationId="{F5DA11AC-E0D7-0E55-E79A-A33D2A489621}"/>
          </ac:cxnSpMkLst>
        </pc:cxnChg>
        <pc:cxnChg chg="del">
          <ac:chgData name="代數白痴 顧" userId="316db6a4f7ef8138" providerId="LiveId" clId="{1E3B5690-3F24-434D-95BE-4F9E453E7CC6}" dt="2023-12-15T03:51:44.722" v="813" actId="478"/>
          <ac:cxnSpMkLst>
            <pc:docMk/>
            <pc:sldMk cId="2654160764" sldId="397"/>
            <ac:cxnSpMk id="16" creationId="{D9FC7BAF-F66B-FF87-02E2-602F5738488B}"/>
          </ac:cxnSpMkLst>
        </pc:cxnChg>
        <pc:cxnChg chg="del">
          <ac:chgData name="代數白痴 顧" userId="316db6a4f7ef8138" providerId="LiveId" clId="{1E3B5690-3F24-434D-95BE-4F9E453E7CC6}" dt="2023-12-15T03:51:35.058" v="808" actId="478"/>
          <ac:cxnSpMkLst>
            <pc:docMk/>
            <pc:sldMk cId="2654160764" sldId="397"/>
            <ac:cxnSpMk id="17" creationId="{172ACAA4-1D04-75FD-4784-DFA0879E3A18}"/>
          </ac:cxnSpMkLst>
        </pc:cxnChg>
        <pc:cxnChg chg="del mod topLvl">
          <ac:chgData name="代數白痴 顧" userId="316db6a4f7ef8138" providerId="LiveId" clId="{1E3B5690-3F24-434D-95BE-4F9E453E7CC6}" dt="2023-12-15T04:45:02.741" v="1412" actId="478"/>
          <ac:cxnSpMkLst>
            <pc:docMk/>
            <pc:sldMk cId="2654160764" sldId="397"/>
            <ac:cxnSpMk id="19" creationId="{A0E3B1CA-809B-486A-4D91-9D13DFFCF7E3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1E3B5690-3F24-434D-95BE-4F9E453E7CC6}" dt="2023-12-15T03:53:02.757" v="821" actId="14100"/>
          <ac:cxnSpMkLst>
            <pc:docMk/>
            <pc:sldMk cId="2654160764" sldId="397"/>
            <ac:cxnSpMk id="25" creationId="{A1041A71-67A8-082C-4C8D-0B065027B934}"/>
          </ac:cxnSpMkLst>
        </pc:cxnChg>
        <pc:cxnChg chg="add">
          <ac:chgData name="代數白痴 顧" userId="316db6a4f7ef8138" providerId="LiveId" clId="{1E3B5690-3F24-434D-95BE-4F9E453E7CC6}" dt="2023-12-15T03:53:14.128" v="822" actId="11529"/>
          <ac:cxnSpMkLst>
            <pc:docMk/>
            <pc:sldMk cId="2654160764" sldId="397"/>
            <ac:cxnSpMk id="30" creationId="{AA196C7A-A283-F170-8E14-73BF31D01509}"/>
          </ac:cxnSpMkLst>
        </pc:cxnChg>
        <pc:cxnChg chg="mod">
          <ac:chgData name="代數白痴 顧" userId="316db6a4f7ef8138" providerId="LiveId" clId="{1E3B5690-3F24-434D-95BE-4F9E453E7CC6}" dt="2023-12-15T03:46:08.585" v="1" actId="478"/>
          <ac:cxnSpMkLst>
            <pc:docMk/>
            <pc:sldMk cId="2654160764" sldId="397"/>
            <ac:cxnSpMk id="42" creationId="{31BA14CC-8607-0C94-6CF0-B578429A3261}"/>
          </ac:cxnSpMkLst>
        </pc:cxnChg>
        <pc:cxnChg chg="add mod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49" creationId="{EAB93218-2571-B53C-547F-7BEFA4A7F11F}"/>
          </ac:cxnSpMkLst>
        </pc:cxnChg>
        <pc:cxnChg chg="add mod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51" creationId="{C1BE1030-62E4-A108-96EA-972B6D68C2F8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54" creationId="{8418AF6B-E1A5-042B-1FAE-090745B32600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65" creationId="{73F7550F-29D7-5006-06C9-EEA490EFA31C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7" creationId="{9FFE03D3-4558-06C2-2FBF-13343110D7F4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8" creationId="{30DA57B4-43F1-4F4E-F929-36342BDF1B14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9" creationId="{B198E87E-E7B1-2564-1EC8-61010A38B1D7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modSp add del mod">
        <pc:chgData name="代數白痴 顧" userId="316db6a4f7ef8138" providerId="LiveId" clId="{1E3B5690-3F24-434D-95BE-4F9E453E7CC6}" dt="2023-12-15T04:45:09.860" v="1413" actId="2696"/>
        <pc:sldMkLst>
          <pc:docMk/>
          <pc:sldMk cId="4265855936" sldId="398"/>
        </pc:sldMkLst>
        <pc:spChg chg="mod">
          <ac:chgData name="代數白痴 顧" userId="316db6a4f7ef8138" providerId="LiveId" clId="{1E3B5690-3F24-434D-95BE-4F9E453E7CC6}" dt="2023-12-15T03:53:38.096" v="827" actId="1076"/>
          <ac:spMkLst>
            <pc:docMk/>
            <pc:sldMk cId="4265855936" sldId="398"/>
            <ac:spMk id="66" creationId="{EFA8AE7E-C860-F46C-F564-246A6CC04AFF}"/>
          </ac:spMkLst>
        </pc:spChg>
        <pc:spChg chg="mod">
          <ac:chgData name="代數白痴 顧" userId="316db6a4f7ef8138" providerId="LiveId" clId="{1E3B5690-3F24-434D-95BE-4F9E453E7CC6}" dt="2023-12-15T03:53:38.096" v="827" actId="1076"/>
          <ac:spMkLst>
            <pc:docMk/>
            <pc:sldMk cId="4265855936" sldId="398"/>
            <ac:spMk id="68" creationId="{C0E4C477-00A9-F074-D523-55735252469B}"/>
          </ac:spMkLst>
        </pc:spChg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BED1897D-19A2-4679-9E45-A27E4DEB3B50}"/>
    <pc:docChg chg="undo custSel addSld delSld modSld">
      <pc:chgData name="代數白痴 顧" userId="316db6a4f7ef8138" providerId="LiveId" clId="{BED1897D-19A2-4679-9E45-A27E4DEB3B50}" dt="2023-12-11T01:21:00.195" v="1502" actId="2696"/>
      <pc:docMkLst>
        <pc:docMk/>
      </pc:docMkLst>
      <pc:sldChg chg="addSp delSp modSp mod modTransition">
        <pc:chgData name="代數白痴 顧" userId="316db6a4f7ef8138" providerId="LiveId" clId="{BED1897D-19A2-4679-9E45-A27E4DEB3B50}" dt="2023-12-11T01:20:56.347" v="1501" actId="164"/>
        <pc:sldMkLst>
          <pc:docMk/>
          <pc:sldMk cId="2654160764" sldId="397"/>
        </pc:sldMkLst>
        <pc:spChg chg="add mod">
          <ac:chgData name="代數白痴 顧" userId="316db6a4f7ef8138" providerId="LiveId" clId="{BED1897D-19A2-4679-9E45-A27E4DEB3B50}" dt="2023-12-11T00:59:49.182" v="306" actId="571"/>
          <ac:spMkLst>
            <pc:docMk/>
            <pc:sldMk cId="2654160764" sldId="397"/>
            <ac:spMk id="2" creationId="{8A12AA33-2F6C-5894-9647-E02D17086C26}"/>
          </ac:spMkLst>
        </pc:spChg>
        <pc:spChg chg="mod">
          <ac:chgData name="代數白痴 顧" userId="316db6a4f7ef8138" providerId="LiveId" clId="{BED1897D-19A2-4679-9E45-A27E4DEB3B50}" dt="2023-12-11T01:01:08.926" v="342" actId="20577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BED1897D-19A2-4679-9E45-A27E4DEB3B50}" dt="2023-12-11T00:57:04.645" v="7" actId="478"/>
          <ac:spMkLst>
            <pc:docMk/>
            <pc:sldMk cId="2654160764" sldId="397"/>
            <ac:spMk id="8" creationId="{71799C7C-3422-9A46-B2C6-2D6584B6C81D}"/>
          </ac:spMkLst>
        </pc:spChg>
        <pc:spChg chg="add mod">
          <ac:chgData name="代數白痴 顧" userId="316db6a4f7ef8138" providerId="LiveId" clId="{BED1897D-19A2-4679-9E45-A27E4DEB3B50}" dt="2023-12-11T01:04:53.841" v="908" actId="692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BED1897D-19A2-4679-9E45-A27E4DEB3B50}" dt="2023-12-11T00:57:28.615" v="4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BED1897D-19A2-4679-9E45-A27E4DEB3B50}" dt="2023-12-11T01:05:28.596" v="915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0" creationId="{506F6651-5414-85AA-B384-54EBAA5C4D83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1" creationId="{40B3EAA5-B0CB-2E0C-254E-B46F41E2B0B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2" creationId="{921BAE89-257C-B3F6-3A00-BD9FCA3DFBF9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66" creationId="{602DD29A-1B4C-490D-09B9-0FF469EA0092}"/>
          </ac:spMkLst>
        </pc:spChg>
        <pc:spChg chg="add del mod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78" creationId="{3DCC864D-35C8-22AF-7732-24CBE4C18485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79" creationId="{79CB5364-32D9-729C-1CB8-1A6B865BC6E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0" creationId="{6219DA3B-C6B4-FC40-4981-07C35642DC4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1" creationId="{E1F805C2-B4CB-5AED-1C63-CAF1C293E8D0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2" creationId="{456E5D4F-6793-97AF-0C4C-04BA204843A7}"/>
          </ac:spMkLst>
        </pc:spChg>
        <pc:spChg chg="mod">
          <ac:chgData name="代數白痴 顧" userId="316db6a4f7ef8138" providerId="LiveId" clId="{BED1897D-19A2-4679-9E45-A27E4DEB3B50}" dt="2023-12-11T01:05:04.252" v="90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BED1897D-19A2-4679-9E45-A27E4DEB3B50}" dt="2023-12-11T01:05:07.260" v="91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BED1897D-19A2-4679-9E45-A27E4DEB3B50}" dt="2023-12-11T01:05:09.924" v="911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BED1897D-19A2-4679-9E45-A27E4DEB3B50}" dt="2023-12-11T01:05:14.324" v="91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BED1897D-19A2-4679-9E45-A27E4DEB3B50}" dt="2023-12-11T01:05:56.308" v="92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BED1897D-19A2-4679-9E45-A27E4DEB3B50}" dt="2023-12-11T01:05:59.645" v="921" actId="1076"/>
          <ac:spMkLst>
            <pc:docMk/>
            <pc:sldMk cId="2654160764" sldId="397"/>
            <ac:spMk id="100" creationId="{91177348-F30B-93F2-D204-128C2BF4D6B6}"/>
          </ac:spMkLst>
        </pc:spChg>
        <pc:grpChg chg="del">
          <ac:chgData name="代數白痴 顧" userId="316db6a4f7ef8138" providerId="LiveId" clId="{BED1897D-19A2-4679-9E45-A27E4DEB3B50}" dt="2023-12-11T01:06:08.322" v="923" actId="165"/>
          <ac:grpSpMkLst>
            <pc:docMk/>
            <pc:sldMk cId="2654160764" sldId="397"/>
            <ac:grpSpMk id="46" creationId="{34A6DB27-309D-9C5A-7F69-19EEA5814747}"/>
          </ac:grpSpMkLst>
        </pc:grpChg>
        <pc:grpChg chg="add mod">
          <ac:chgData name="代數白痴 顧" userId="316db6a4f7ef8138" providerId="LiveId" clId="{BED1897D-19A2-4679-9E45-A27E4DEB3B50}" dt="2023-12-11T01:20:56.347" v="1501" actId="164"/>
          <ac:grpSpMkLst>
            <pc:docMk/>
            <pc:sldMk cId="2654160764" sldId="397"/>
            <ac:grpSpMk id="83" creationId="{948310BF-A3E0-1AC1-1C23-361861CB66BE}"/>
          </ac:grpSpMkLst>
        </pc:grpChg>
        <pc:picChg chg="add del mod">
          <ac:chgData name="代數白痴 顧" userId="316db6a4f7ef8138" providerId="LiveId" clId="{BED1897D-19A2-4679-9E45-A27E4DEB3B50}" dt="2023-12-11T01:06:01.772" v="922" actId="478"/>
          <ac:picMkLst>
            <pc:docMk/>
            <pc:sldMk cId="2654160764" sldId="397"/>
            <ac:picMk id="14" creationId="{52C0F6A6-9C6D-5B75-E640-8CFDECD88D1B}"/>
          </ac:picMkLst>
        </pc:picChg>
        <pc:picChg chg="add del mod">
          <ac:chgData name="代數白痴 顧" userId="316db6a4f7ef8138" providerId="LiveId" clId="{BED1897D-19A2-4679-9E45-A27E4DEB3B50}" dt="2023-12-11T01:20:44.816" v="1499" actId="478"/>
          <ac:picMkLst>
            <pc:docMk/>
            <pc:sldMk cId="2654160764" sldId="397"/>
            <ac:picMk id="57" creationId="{38037B9D-17A9-BF58-B6D8-1C0288C0E56E}"/>
          </ac:picMkLst>
        </pc:picChg>
        <pc:inkChg chg="add del">
          <ac:chgData name="代數白痴 顧" userId="316db6a4f7ef8138" providerId="LiveId" clId="{BED1897D-19A2-4679-9E45-A27E4DEB3B50}" dt="2023-12-11T01:14:16.178" v="1104" actId="478"/>
          <ac:inkMkLst>
            <pc:docMk/>
            <pc:sldMk cId="2654160764" sldId="397"/>
            <ac:inkMk id="58" creationId="{9117102A-D606-E829-2B2A-E4CE910FDAE3}"/>
          </ac:inkMkLst>
        </pc:inkChg>
        <pc:cxnChg chg="add mod">
          <ac:chgData name="代數白痴 顧" userId="316db6a4f7ef8138" providerId="LiveId" clId="{BED1897D-19A2-4679-9E45-A27E4DEB3B50}" dt="2023-12-11T00:59:49.182" v="306" actId="571"/>
          <ac:cxnSpMkLst>
            <pc:docMk/>
            <pc:sldMk cId="2654160764" sldId="397"/>
            <ac:cxnSpMk id="3" creationId="{ACC67365-FD4F-DF8D-C8FF-A7F9D424E4AD}"/>
          </ac:cxnSpMkLst>
        </pc:cxnChg>
        <pc:cxnChg chg="add mod">
          <ac:chgData name="代數白痴 顧" userId="316db6a4f7ef8138" providerId="LiveId" clId="{BED1897D-19A2-4679-9E45-A27E4DEB3B50}" dt="2023-12-11T01:01:48.671" v="629" actId="1037"/>
          <ac:cxnSpMkLst>
            <pc:docMk/>
            <pc:sldMk cId="2654160764" sldId="397"/>
            <ac:cxnSpMk id="4" creationId="{A3A8034B-4785-EAEA-EA66-C0BACD0E75C3}"/>
          </ac:cxnSpMkLst>
        </pc:cxnChg>
        <pc:cxnChg chg="add mod">
          <ac:chgData name="代數白痴 顧" userId="316db6a4f7ef8138" providerId="LiveId" clId="{BED1897D-19A2-4679-9E45-A27E4DEB3B50}" dt="2023-12-11T01:01:57.106" v="694" actId="1037"/>
          <ac:cxnSpMkLst>
            <pc:docMk/>
            <pc:sldMk cId="2654160764" sldId="397"/>
            <ac:cxnSpMk id="5" creationId="{43D75110-50A2-3167-2932-8F66EA5013CB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BED1897D-19A2-4679-9E45-A27E4DEB3B50}" dt="2023-12-11T01:01:21.772" v="375" actId="1035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BED1897D-19A2-4679-9E45-A27E4DEB3B50}" dt="2023-12-11T01:01:30.018" v="433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BED1897D-19A2-4679-9E45-A27E4DEB3B50}" dt="2023-12-11T01:01:41.673" v="559" actId="1037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BED1897D-19A2-4679-9E45-A27E4DEB3B50}" dt="2023-12-11T01:05:43.428" v="918" actId="14100"/>
          <ac:cxnSpMkLst>
            <pc:docMk/>
            <pc:sldMk cId="2654160764" sldId="397"/>
            <ac:cxnSpMk id="24" creationId="{CCDB4FB1-0227-1C99-9C06-79861734029F}"/>
          </ac:cxnSpMkLst>
        </pc:cxnChg>
        <pc:cxnChg chg="add mod">
          <ac:chgData name="代數白痴 顧" userId="316db6a4f7ef8138" providerId="LiveId" clId="{BED1897D-19A2-4679-9E45-A27E4DEB3B50}" dt="2023-12-11T01:04:44.220" v="906" actId="14100"/>
          <ac:cxnSpMkLst>
            <pc:docMk/>
            <pc:sldMk cId="2654160764" sldId="397"/>
            <ac:cxnSpMk id="26" creationId="{3A447579-FE2A-B0D5-520F-C81CA5AAB8CD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27" creationId="{4BFF78C3-4B56-6276-5414-A8D60A207B0D}"/>
          </ac:cxnSpMkLst>
        </pc:cxnChg>
        <pc:cxnChg chg="add mod">
          <ac:chgData name="代數白痴 顧" userId="316db6a4f7ef8138" providerId="LiveId" clId="{BED1897D-19A2-4679-9E45-A27E4DEB3B50}" dt="2023-12-11T01:05:46.420" v="919" actId="14100"/>
          <ac:cxnSpMkLst>
            <pc:docMk/>
            <pc:sldMk cId="2654160764" sldId="397"/>
            <ac:cxnSpMk id="36" creationId="{E830ECAB-08B1-C1C8-044D-D27C63ADFD63}"/>
          </ac:cxnSpMkLst>
        </pc:cxnChg>
        <pc:cxnChg chg="add mod">
          <ac:chgData name="代數白痴 顧" userId="316db6a4f7ef8138" providerId="LiveId" clId="{BED1897D-19A2-4679-9E45-A27E4DEB3B50}" dt="2023-12-11T01:05:25.516" v="914" actId="14100"/>
          <ac:cxnSpMkLst>
            <pc:docMk/>
            <pc:sldMk cId="2654160764" sldId="397"/>
            <ac:cxnSpMk id="37" creationId="{0995D432-AE03-7158-A268-0AB0538A9081}"/>
          </ac:cxnSpMkLst>
        </pc:cxnChg>
        <pc:cxnChg chg="del mod topLvl">
          <ac:chgData name="代數白痴 顧" userId="316db6a4f7ef8138" providerId="LiveId" clId="{BED1897D-19A2-4679-9E45-A27E4DEB3B50}" dt="2023-12-11T01:06:18.487" v="928" actId="478"/>
          <ac:cxnSpMkLst>
            <pc:docMk/>
            <pc:sldMk cId="2654160764" sldId="397"/>
            <ac:cxnSpMk id="45" creationId="{5DF11FEB-1047-69B3-22C5-FC915FAA798B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0" creationId="{43D75754-BC7C-EEEB-B4E9-EDFF45FEC00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1" creationId="{7A5ECC4A-3F5B-5B74-A12A-8EF2E505415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2" creationId="{BC6B2046-F1C2-44E8-68E6-F94C6C9F78B9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3" creationId="{28E263DE-2393-594D-83DE-B80033BB94C4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4" creationId="{DA7DEB60-4C22-B6AD-AF04-0178410BD93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8" creationId="{8D76158E-BB50-058F-9749-C50F6E1CFD6B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9" creationId="{96741941-65B1-C8B5-64C0-59B98E6A8582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3" creationId="{04926D8F-528B-8D77-AD88-945B5195DE7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4" creationId="{EC664A48-7F95-D955-6A43-75E7081AC2B7}"/>
          </ac:cxnSpMkLst>
        </pc:cxnChg>
      </pc:sldChg>
      <pc:sldChg chg="add del">
        <pc:chgData name="代數白痴 顧" userId="316db6a4f7ef8138" providerId="LiveId" clId="{BED1897D-19A2-4679-9E45-A27E4DEB3B50}" dt="2023-12-11T01:21:00.195" v="1502" actId="2696"/>
        <pc:sldMkLst>
          <pc:docMk/>
          <pc:sldMk cId="1452179342" sldId="398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9-21T16:26:49.25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3080 3581 683 0,'0'0'0'0,"0"0"270"15,0 0-156-15,0 0-16 16,0 0-2-16,0 0-8 0,0 0-3 16,0 0-8-16,-9-9-14 0,9 9-6 15,0 1-9-15,0 0-16 0,0-1-10 16,0 1 0-16,0-1-6 15,0 0-3-15,0 2 0 0,0-2 1 0,0 1-8 16,3-1 0-16,6 0 1 16,-2 0 16-16,9 0 16 0,2 0-9 15,0 0-13-15,1 0-4 0,0 2-2 16,1-2-6-16,3 0 1 16,2 0 4-16,1 0-5 0,-1-2-2 15,-2 2 5-15,2 0-7 0,3 0-2 16,-1 0 2-16,3 0 8 0,-7 0-9 15,1 0 0-15,5 0 2 0,-5 0-2 16,1 0-1-16,4 3 0 16,-5-2 2-16,1 3 0 0,3-2-2 0,-3-1 0 15,2 1 2-15,3 0-2 16,0 0 2-16,0-1 3 0,-2-1-4 16,2 0 0-16,0 0 0 0,0 0 7 15,4 0-4-15,-6-4 0 0,4-1-3 16,-2 0 0-16,-1 1 0 0,-1 1 2 15,-2-1-4-15,-3 1 3 16,0 2 0-16,-1 0-2 0,2 1 2 16,-1 0 0-16,-1 0-1 0,-1 0 0 15,2 0-2-15,-2 0 1 0,9 0 2 16,-3 0 0-16,1-2-1 0,-2-1 0 16,3-3-1-16,-3 2-6 15,-1 2 7-15,5-2 0 0,-5 3 0 16,0-1 0-16,1 2 2 0,-3 0-4 15,4 0 4-15,-3 1-3 0,1 1-1 16,0 1 4-16,0-3-3 0,1 1-5 16,1-1 7-16,-2 0-2 0,1 0 1 15,2-1 6-15,-1-2-5 16,3 1-2-16,0 2 2 0,0-1 3 16,2 1-3-16,0 0 0 0,1 0-1 15,1 0 0-15,1 0 0 0,-1 0 1 16,-2 0-1-16,-4 0-1 0,-1 0-1 15,-4 0-2-15,-4 1 5 16,1 0-1-16,-4 1 0 0,0 2 0 16,-8 0 8-16,8 1-10 0,0-1 4 15,-2 1 0-15,4 1-7 0,1-2 10 16,1 2-2-16,3-2-4 0,-4-2 2 16,-3 0-2-16,-3 2-40 15,-1-4-9-15,-5 0-51 0,-3 5-127 16,-8-1-203-16,-8-2-754 0</inkml:trace>
  <inkml:trace contextRef="#ctx0" brushRef="#br0" timeOffset="1304.74">8282 3628 895 0,'0'0'0'0,"0"0"259"0,0 0-127 0,0 0-15 15,0 0-48-15,0 0-12 16,0 0 23-16,0 0-13 0,-4 0-21 16,4 0-10-16,0 0-7 0,0 0-1 15,0 0-5-15,4 0-10 0,0 0-3 16,1 2-3-16,9-1 27 0,2-1 2 15,3 1-8-15,1 1-5 16,3-2-7-16,0 3-9 0,2-1 3 16,5 2-7-16,-2 1-1 0,6-1 0 15,3-1 1-15,3-1-3 0,5-2 0 16,2 2 8-16,-6-2-11 0,5 0 6 16,-2 0 0-16,-1 0-4 15,1 0 2-15,0 0 3 0,-5 0-7 16,0 1 3-16,-2 2 3 0,-1 0-6 15,-1-2 2-15,2 1 2 0,-2-2-2 16,1 0 1-16,-1 0 1 0,-1 0-2 16,-1-1 2-16,3-3-1 0,-3-1 0 15,3 1 0-15,1-1 3 16,0 1-3-16,-2 0 0 0,1-1 0 16,-4 0 0-16,-2 4 0 0,2 1 0 15,-4 0 0-15,-2 0 0 0,3 0 0 16,-5 0 0-16,5 1 0 0,-6 1 0 15,-2-2 0-15,0 1 0 16,2-1 0-16,0 0 0 0,2 0 0 16,0 0 0-16,-1 0 0 0,7 0 0 15,-5 0 0-15,2 0 0 0,-1-1 0 16,-1-1 0-16,5 1 0 0,-5-3 0 16,2 2 0-16,-5 0 0 15,0 0 0-15,-3-1 0 0,-4 1 0 16,0-1 0-16,-6 1 0 0,3-1 0 15,-5 2 0-15,0-1 0 0,-5 0 0 16,-1 0 0-16,-2 2-170 16,-9 0-324-16</inkml:trace>
  <inkml:trace contextRef="#ctx0" brushRef="#br0" timeOffset="6126.77">15794 12711 41 0,'0'0'0'0,"0"0"37"16,0 0-16-16,0 0 5 0,0 0-9 16,0 0-6-16,0 0 1 0,0 0 12 15,8 1 6-15,-8-1 14 0,0 0 4 16,0 0 0-16,0 0-9 0,0 0-20 16,0 0-11-16,0 0-6 15,0 0-2-15,0 0 0 0,0 0 0 16,0 0 0-16,0 0 0 0,0 0 6 15,0 0 1-15,0 0 2 0,0 0 0 16,0 0 0-16,0 0 4 0,0 0 2 16,0 0-2-16,0 0-8 0,0 0-6 15,0 0 2-15,0 0 1 16,0 0-2-16,0 2 0 0,0-1 0 16,0-1 0-16,0 1-20 0,0-1 11 15,0 0-2-15,0 0 2 0,0 0 6 16,0 0 3-16,0 0 0 15,0 0 5-15,0 0-4 0,0 0 6 16,0 0-1-16,0 0-2 0,0 0 0 16,0 0 0-16,0 0-4 0,0 0 0 15,0 0 4-15,0 0-3 0,0 0 7 16,0 0 5-16,0 0 1 0,0 0-5 16,0 0-4-16,0 0-5 15,0 0 0-15,0 0-3 0,0 0-5 16,0 0 2-16,0 0-4 0,0 0-10 15,0 0-3-15,0 0 2 0,-2 0-6 16,0 0 7-16,2 3 0 0,0-1-21 16,0 0 0-16,2 1 11 0,-2-2-10 15,0 1-1-15,0 1 18 16,0-3 0-16,0 2 7 0,0 1 4 16,0-1-9-16,0 0 4 0,0 1 14 15,0-3-6-15,0 3 0 0,0 0 1 16,-2-3-48-16</inkml:trace>
  <inkml:trace contextRef="#ctx0" brushRef="#br0" timeOffset="11412.01">12395 11435 572 0,'0'0'0'0,"0"0"265"16,0 0-123-16,0 0 24 0,0 0-52 16,1 0-14-16,-1 0 11 15,0 0-7-15,0 1 6 0,0-1-18 16,0 0-29-16,0 1-20 0,0-1-3 15,0 0-12-15,0 2-11 0,-1-2 2 16,1 0-3-16,0 0-2 0,-2 0 0 16,2 0 0-16,0 0-11 0,0 1-3 15,0-1 0-15,0 1 0 16,0-1 0-16,0 0 0 0,0 0 0 16,0 0 0-16,0 0 0 0,0 0 0 15,0 0 0-15,0 1 0 0,0-1 0 16,0 0 0-16,0 0-103 0,0 1-56 15,0 0-229-15,-2 1-284 16</inkml:trace>
  <inkml:trace contextRef="#ctx0" brushRef="#br0" timeOffset="12279.47">14316 14629 813 0,'0'0'0'16,"0"0"311"-16,0 0-186 0,0 0-24 15,0 0-31-15,0 0-31 0,0 0 1 16,0 0 20-16,0 2-1 0,0-2 3 15,0 0 5-15,0 0-4 16,0 0-9-16,0 0-6 0,0 0-10 16,0 2-3-16,0-2 2 0,0 0-12 15,0 1-25-15,0-1 0 0,0 2 0 16,0-2 0-16,0 0 0 0,0 0 0 16,0 0 0-16,0 0 0 15,0 0 0-15,0 0 0 0,0 0 0 16,0 0 0-16,0 0 0 0,0 0 0 15,0 0 0-15,-4 0-179 0,1 0-240 16,-4 0-525-16</inkml:trace>
  <inkml:trace contextRef="#ctx0" brushRef="#br0" timeOffset="15849.45">11846 12373 775 0,'0'0'0'0,"0"0"306"16,0 0-167-16,0 0-10 0,0 0-25 15,0 0-51-15,0 0-8 0,0 0 20 16,-3 0 5-16,3 0-16 0,0 0 0 16,0 0 1-16,0 0-4 0,0 0 2 15,0 0-11-15,0 0-7 16,0 0-18-16,0 0-17 0,0 0 0 16,0 0 0-16,0 0 0 0,0 0 0 15,0 0 0-15,0 0 0 0,2 0 0 16,-2 1 0-16,0 0 0 0,1 1 0 15,5 1 0-15,1 0 0 16,0 2 0-16,5 1 0 0,-1 4 0 16,3-2 0-16,2 5 0 0,-4-3 0 15,6 2 0-15,-2 2 0 0,1-2 0 16,-1 3 0-16,-3-3 0 0,3 3 0 16,-2 0 0-16,-2-3 0 15,-5-2 0-15,-1 0 0 0,-3-4 0 16,2-3 0-16,-3-1 0 0,-2-2 0 15,0 0 0-15,0 0 0 0,0 0 0 16,0 0 0-16,0-1 0 0,0 0 0 16,0 1 0-16,0-2 0 0,0 1 0 15,0-1 0-15,0-4-330 16,-2 3-145-16</inkml:trace>
  <inkml:trace contextRef="#ctx0" brushRef="#br0" timeOffset="16688.59">12655 13827 473 0,'0'0'0'0,"0"0"188"0,0 0-120 0,0 0-19 15,0 0-50-15,0 0-12 16,0 0-8-16,0 0-3 0,0 0 3 16,10-44 16-16,-10 40 9 0,0 3 19 15,0-2 42-15,0 3 37 0,0 0 7 16,0-1 15-16,0 1-12 0,0-3-19 15,0 1 0-15,0-1-20 16,0 0-11-16,0 0 1 0,0-4-13 16,0 2-11-16,0 0 2 0,0 0-10 15,0 0-12-15,0 2 4 0,0 3 8 16,0-1-2-16,0 1 1 16,0 0 3-16,0 0-3 0,0 0-3 15,0 0 1-15,0 0-8 0,0 0-20 16,0 1 0-16,0-1 0 0,0 0 0 15,0 0 0-15,0 2 0 0,-3-2 0 16,3 2 0-16,0 4 0 0,0 5 0 16,0 9 0-16,0 7 0 0,0 4 0 15,0 4 0-15,0-1 0 16,0 2 0-16,3 1 0 0,-3-5 0 16,2-2 0-16,0-4 0 0,1-6 0 15,-3-5 0-15,0-4 0 0,2-3 0 16,-2-3 0-16,0-5 0 0,2 0 0 15,-2 0 0-15,0 0 0 16,0 0 0-16,0-5 0 0,0-5 0 16,0-3 0-16,2-2 0 0,-2 0-203 15,0 3-105-15,0 6-373 0</inkml:trace>
  <inkml:trace contextRef="#ctx0" brushRef="#br0" timeOffset="17931.14">6969 4703 412 0,'0'0'0'0,"0"0"27"16,0 0-11-16,0 0-19 0,0 0-19 15,0 0-37-15,0 0-13 0,0 0 60 16,8-4-13-16,-5 3-21 0,4 1-1 15,-7-1 29-15,2 1 17 16,0 0 2-16,-1 0 5 0,3 0-6 16,-2 0 0-16</inkml:trace>
  <inkml:trace contextRef="#ctx0" brushRef="#br0" timeOffset="20139.3">15736 6333 634 0,'0'0'0'0,"0"0"186"0,0 0-125 15,0 0-8-15,0 0-2 16,0 0-12-16,0 0 8 0,0 0 16 15,2-6-5-15,-2 6 4 0,0 0 19 16,0 0-12-16,0 0-5 0,0 0 0 16,-2 0-11-16,2 0-7 0,0 0 0 15,-2 0-6-15,2 0-8 16,0 0 0-16,0 0-2 0,0 0-7 16,0 0 2-16,0 0 0 0,0 0-8 15,0 0-1-15,0 0 1 0,0 0-8 16,0 1 3-16,0-1 1 0,0 0-3 15,0 0-2-15,0 0 3 16,0 0-4-16,2 0 1 0,-2 0 2 16,0 0-4-16,0 0 1 0,0 0 5 15,0 0-12-15,2 0 0 0,1 0 0 16,6-1 0-16,4-1 0 0,3-2 0 16,5 3 0-16,5-2 0 15,6 2 0-15,5-1 0 0,9 2 0 16,-1 0 0-16,6 2 0 0,-2 7 0 15,3 0 0-15,-3 3 0 0,-1 3 0 16,-2 2 0-16,-5 3 0 0,-1 3 0 16,-3 2 0-16,-5 1 0 0,-5-2 0 15,-2 1 0-15,-8-6 0 16,-1-2 0-16,-5-6 0 0,-4-2 0 16,2-3 0-16,-9-5 0 0,1-1 0 15,-1 0 0-15,2 0 0 0,-2-1 0 16,4-1-82-16,1 0-40 0,2 0-113 15,-5 0-288-15</inkml:trace>
  <inkml:trace contextRef="#ctx0" brushRef="#br0" timeOffset="21156.29">20031 13207 655 0,'0'0'0'0,"0"0"349"0,0 0-232 16,0 0-20-16,0 0-24 15,0-2-20-15,0 1-20 0,0 1 9 16,0 0 4-16,0 0 3 0,0 3-4 15,4 2 5-15,3 4 11 0,-2 4-7 16,-2 8-17-16,8 6 1 0,-7 3-8 16,1 9-6-16,-5 3-6 0,0 5-6 15,0 3 1-15,-4 6-6 16,-3-2 0-16,-2 3 2 0,1-6-3 16,-3-8 1-16,0-5 2 0,3-8-4 15,0-12 0-15,1-5 3 0,4-8-6 16,1-5-2-16,-3-7 0 0,1-7-96 15,-5-6-43-15,4-2-40 16,0-2-91-16,-4 2-539 0</inkml:trace>
  <inkml:trace contextRef="#ctx0" brushRef="#br0" timeOffset="21766.98">18818 9371 775 0,'0'0'0'0,"0"0"292"0,0 0-133 16,0 0 11-16,0 0-36 0,0 0-31 15,0 0-16-15,0 0-38 0,0 0-23 16,-8-16-20-16,8 33-7 16,0 13 2-16,0 13 71 0,4 9-43 15,-4 2-13-15,4-4-1 0,1-1-1 16,-3-4-9-16,3-4-2 0,-3-9 4 16,1-5-6-16,-1-9-2 15,2-6 2-15,-4-2-3 0,1-6-42 16,1-3-21-16,2-1-63 0,3-8-89 15,2-16-3-15,-2-2-174 0</inkml:trace>
  <inkml:trace contextRef="#ctx0" brushRef="#br0" timeOffset="22266.8">19366 9533 1042 0,'0'0'0'0,"0"0"168"0,0 0-84 15,0 0 1-15,9-71-7 0,-9 54-30 16,0 1-14-16,0-1 9 0,-7 6 17 16,-4 0-2-16,2 2 0 0,-7 3-17 15,0 2-4-15,-3 2-12 16,-2 2 2-16,1 2-8 0,1 3-2 15,-1 2 0-15,4 0-10 0,0-1-4 16,9 1 2-16,0 0-3 0,0-2-3 16,7 4 2-16,-3-2 2 0,3 5-6 15,0 0 4-15,1 4-2 16,10 2-5-16,-2 1 9 0,7 5-4 16,0-3-2-16,1 1 6 0,3 6-4 15,-1-3-3-15,3 2 6 0,-7-2-2 16,-2 0 0-16,-1 2-5 0,-8 1 0 15,1-2 0-15,-5 2 7 16,-3-6-1-16,-6-1-2 0,-5-3 2 16,-4-4 5-16,0-1-6 0,-1-5 0 15,-2-6 9-15,-1-2-7 0,3-9 4 16,-2-10-7-16,3-5-14 0,4-4 2 16,8-3 4-16,6 5-4 0,13-2 5 15,6 2-23-15,8-2-18 16,3 2-9-16,5 2-41 0,8 5-100 15,-4 1-72-15,-2 5-334 0</inkml:trace>
  <inkml:trace contextRef="#ctx0" brushRef="#br0" timeOffset="24768.1">15205 9790 642 0,'0'0'0'0,"0"0"253"15,0 0-138-15,0 0-23 0,-3 0-24 16,3 0-24-16,0 0-1 0,0 0 14 16,0 0-8-16,0 0-1 0,0-1 10 15,-2 1-2-15,2 0 1 16,0 0 2-16,0 0-6 0,0 0-3 16,-2 0-5-16,2 0-14 0,-1 5-5 15,-1 1-4-15,-5 12-8 0,0 4-5 16,-2 9 0-16,0 1 3 0,0 2-2 15,2 0-4-15,-4 0-1 16,3-2-1-16,2-2-4 0,5-3 0 16,-1-6 3-16,2-5-3 0,2-7-2 15,1 2 1-15,1-5-1 0,-1 0 2 16,-1-2 0-16,0-2-4 16,-2-2 2-16,1 2-9 0,-1-2-10 15,0 0-7-15,2 0-16 0,-2-1-37 16,0 1-21-16,2-1-31 0,2-1-119 15,-1-8-116-15,-1 3-394 0</inkml:trace>
  <inkml:trace contextRef="#ctx0" brushRef="#br0" timeOffset="25545.64">16263 12112 899 0,'0'0'0'0,"0"0"293"16,0 0-169-16,0 0-24 0,0 0-27 15,0 0-21-15,0 0-13 16,0 0-10-16,0 0-3 0,2 7 3 16,9-1 18-16,3-2 7 0,-2 5-16 15,4-3-12-15,0 4 0 0,2 1 1 16,5 2-3-16,1 0-3 0,5-1-7 16,-3 2-5-16,4 1-5 15,-1-4 0-15,1 0-2 0,-6-1-2 16,-1-2 0-16,-5 0 5 0,-4-3-7 15,-7-4-3-15,-3-1-9 0,-1 0-34 16,-3-3-31-16,0-3-33 0,-3-3-122 16,-8 3-155-16</inkml:trace>
  <inkml:trace contextRef="#ctx0" brushRef="#br0" timeOffset="26362.24">15557 11049 615 0,'0'0'0'0,"0"0"262"0,0 0-125 15,0 0-17-15,0 0-14 0,0 0-19 16,0 0-18-16,0 0-5 0,-12 4-12 16,5 1-12-16,-2 4 6 0,-1 2-5 15,-1 5-9-15,0 5 5 16,1 5 2-16,-1 4-6 0,0 2-2 16,4 2-11-16,0 3-5 0,4 4-4 15,1-1-7-15,2 2-2 0,4-6 2 16,4-4-8-16,7-4 4 0,-3-4 0 15,4-4 0-15,2-6-5 16,1 0 5-16,2-6 0 0,-3-5-2 16,1-3 3-16,3 0 2 0,-7-5 0 15,3-5 5-15,-4-2-6 0,-3-5 2 16,3 0 7-16,-5-1-11 0,0-1 0 16,-6 2 6-16,1-1-6 15,-4 1 0-15,-4 1 3 0,-6-1-2 16,-6 3 3-16,2 4 0 0,-4 5-7 15,2 2 6-15,-2 3 3 0,-5 4-9 16,0 7 2-16,4 5 2 0,-6-1-2 16,7 3 2-16,3-2 1 0,0-3-4 15,7-2 0-15,4-5 2 16,2-4 0-16,2 0-36 0,0-1-8 16,6 1-48-16,6-2-59 0,4 0-44 15,0-8-227-15,-4-5-313 0</inkml:trace>
  <inkml:trace contextRef="#ctx0" brushRef="#br0" timeOffset="29706.17">16730 4832 853 0,'0'0'0'0,"0"0"262"0,0 0-125 15,0 0-20-15,0 0-5 0,0 0-32 16,0 0-10-16,0 0 5 0,0 0-23 16,-2 0-19-16,8 8-16 15,3 2 11-15,5 4 15 0,3 1-6 16,1-3-13-16,3-3-8 0,1 0 1 15,1-5 4-15,7 0-4 0,-7-4-1 16,1 0-3-16,-1-3-6 0,-3-2-7 16,1-4 0-16,0 2 0 0,-1-4 0 15,-3 3 0-15,-2 2 0 16,-1 2 0-16,-5 4 0 0,-1 0 0 16,3 0 0-16,0 0 0 0,3 0 0 15,0 6 0-15,5 1 0 0,1 1 0 16,5 0 0-16,-2-1 0 0,-2-2 0 15,0 1 0-15,0-1 0 16,-1-4 0-16,-3-1 0 0,3 0 0 16,-4-3 0-16,3-5 0 0,-3 2 0 15,2-1 0-15,-4 0 0 16,2 3 0-16,-2-3 0 0,0 3 0 0,0 3 0 16,1-1 0-16,1 2 0 0,1 0 0 15,1 5 0-15,1-3 0 16,3 4 0-16,-5-5 0 0,4 1 0 15,-1-1 0-15,-4-1 0 0,-2 0 0 16,5 0 0-16,1-3 0 0,-1-3 0 16,1 1 0-16,-2 2 0 0,-3 2 0 15,0 1 0-15,1 1 0 16,-4 5 0-16,2 2 0 0,0 1 0 16,2 0 0-16,-2 2 0 0,4-4 0 15,1 2 0-15,3-6 0 0,1-1 0 16,3-2 0-16,3-2 0 0,2-6 0 15,8 2 0-15,-2-4 0 16,2 4 0-16,-2 4 0 0,2-2 0 16,0 4 0-16,2 0 0 0,5 0 0 15,5 0 0-15,4-5 0 0,5-4 0 16,6-13-223-16,-1-6-283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9-21T16:29:10.51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16679 12335 805 0,'0'0'0'0,"0"0"94"0,0 0 32 15,0 0 117-15,0 0-170 16,0 0-7-16,0 0 15 0,0 0-22 16,0 0-20-16,0 0-9 0,0 0-4 15,0 4-8-15,0-2-12 0,0 5-2 16,2 0 0-16,-1-1-1 0,3-1 2 16,0 2-2-16,3-5-2 15,-2 2 3-15,4 0 1 0,0-1 2 16,1-1 2-16,-1-1 1 0,2-1 3 15,-1 0 2-15,3-4 1 0,-3-4 4 16,-1 0 0-16,-4-1-4 0,4 2-7 16,-3-6 1-16,-5 6 0 15,-1-4-2-15,0-1 3 0,0 2 1 0,-10-4 4 16,1 0-3-16,2 4-3 16,0 3 2-16,0 2 1 0,-2 3-1 15,0 2-3-15,0 0-3 0,-1 0-2 16,-5 3-1-16,3 6-1 0,0-1-2 15,1 3 0-15,4 4-1 16,-2 1 1-16,4 1-7 0,-1 2 7 16,6-3 0-16,-1-3-6 0,1 3 6 15,1-4 0-15,8-5-7 0,4 1 4 16,4-5 1-16,1-3-1 0,5-2 2 16,-3-7-14-16,-1-1-39 15,-3-3-62-15,0-2-103 0,-9 0-133 16,-5 4-547-16</inkml:trace>
  <inkml:trace contextRef="#ctx0" brushRef="#br0" timeOffset="6760.12">17187 12889 134 0,'0'0'0'0,"0"0"-37"16,0 0-24-16</inkml:trace>
  <inkml:trace contextRef="#ctx0" brushRef="#br0" timeOffset="7279.69">18931 11451 172 0,'0'0'0'0,"0"0"53"0,0 0-6 15,0 0 3-15,0 0-21 0,0 0-26 16,0 0 1-16,0 0 6 0,0 0-6 15,0 0-2-15,0 0-1 16,0 0-1-16,1 0 0 0,1 0 0 16,-2 0 2-16,4 0 3 0,-2 0 2 15,-2 0-3-15,1 0-2 0,-1 0-2 16,0 0 0-16,0 0 0 16,0 0 0-16,2 0 0 0,-2 0-6 15,0 0 2-15,0 0-3 0,0 0-15 16,0 0-29-16,0 0-21 0,0 0-21 15,0 0-28-15</inkml:trace>
  <inkml:trace contextRef="#ctx0" brushRef="#br0" timeOffset="8948.87">16806 12321 482 0,'0'0'0'0,"0"0"218"16,0 0-130-16,0 0-10 0,0 0 2 16,0 0-19-16,0 0 0 0,0 0 15 15,-7 4-17-15,7-4-2 16,0 0 14-16,0 0-13 0,0 0-2 16,0 0 7-16,0 0 2 0,0 0-2 15,0-2 0-15,-2 0-9 0,2-1-9 16,0-7-20-16,0-8-16 0,8-12-6 15,11-15 4-15,9-9-4 16,11-2-5-16,4-2-3 0,3 0-26 16,3 5-97-16,-1-1-106 0,-2 6-47 15,-4 3-366-15</inkml:trace>
  <inkml:trace contextRef="#ctx0" brushRef="#br0" timeOffset="9680.09">18191 11192 380 0,'0'0'0'0,"0"0"79"0,0 0-20 16,0 0-2-16,0 0 15 0,0 0-27 16,0 0 8-16,0 0 18 15,0 0-1-15,-53-6-4 0,51 6 14 16,1-1-13-16,1 1 13 0,0 0-6 15,0 0-15-15,0 0-5 0,-2 0 3 16,2 0-13-16,-2 0-1 0,2 0 6 16,0 0-18-16,0 0-7 15,0 0 4-15,0 0 0 0,0 0-2 16,0 0 2-16,0 0-9 0,0 0-2 16,0 0 7-16,0 0-5 0,4 0-5 15,1 0-5-15,6 1 10 0,8 3 9 16,4 0-6-16,9 2-17 0,3 1-4 15,4-3-2-15,-5 1-76 16,-2 4-67-16,-8 0-150 0,-9 3-202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9-21T16:30:42.26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11613 13315 176 0,'0'0'0'0,"0"0"145"15,0 0-131-15,0 0-28 16,0 0 28-16,0 0 176 0,0 0-141 16,0 0 27-16,28-51 19 0,-28 46-11 15,0 1-20-15,0 2 16 0,0-3-5 16,0 3-7-16,-3-1-11 0,3 1-4 15,-2 2-2-15,-2 0-17 16,2 3-10-16,-5 3-14 0,4-1-7 16,-2 6 2-16,-1 3-3 0,-4 3 6 15,3 4 7-15,-4-1 3 0,2 1 5 16,-1 3 5-16,2 2-4 0,-2-1-2 16,6 3-4-16,1 0-7 15,1-2-1-15,0 0 1 0,2-2-7 16,2-3 0-16,3-3 1 0,2-2 0 15,4-4 4-15,3-2 4 0,-5 0-6 16,9-3 0-16,-4-2 3 0,0-2-7 16,0-3 3-16,2 0 0 15,-2-3-4-15,-3-4 6 0,3 0-2 16,-5-3-1-16,0-4 3 0,-6 2 2 16,-1-3-9-16,3-2 5 0,-5 2-2 15,0-1-8-15,-7 0 1 0,0-1 3 16,-5 3 0-16,1 2-6 0,-3 2 6 15,2 7 0-15,1 3-13 16,-3 0 13-16,-2 5 0 0,0 7-17 16,5 2 14-16,-1 2-6 0,5 2 6 15,-2-5 2-15,6 1-9 0,1-2-12 16,2-1-8-16,0-3-21 0,0-2-11 16,3-1-7-16,4-1-35 15,0-1-1-15,4-3-29 0,0-2-57 16,-1-5-20-16,-1-5-113 0</inkml:trace>
  <inkml:trace contextRef="#ctx0" brushRef="#br0" timeOffset="397.69">11807 13380 675 0,'0'0'0'0,"0"0"317"16,0 0-178-16,0 0-54 0,0 0-45 15,0 0-29-15,0 0-9 16,0 0 2-16,-16 61-3 0,16-36 6 16,0 2 1-16,0-1-1 0,2-3 5 15,0 0 3-15,5-1-4 16,0-7 2-16,0-2-2 0,6-5-3 0,1-4 7 16,-2-1 6-16,6-3 3 15,0-1-3-15,-1-5-4 0,-1-5-10 16,-2-1 0-16,-5-5 2 0,4 0-5 15,-8 1 0-15,-2-1 3 0,-1 2-5 16,-2-3-1-16,-2-2 0 0,-3 2-2 16,-7 0 1-16,-1 0 2 0,-1 3-4 15,-4 5-2-15,1 6-2 16,-1 4 7-16,0 1-2 0,2 6-1 16,2 4 2-16,4 0-20 0,3 1-21 15,3-5-39-15,4-2-41 0,4-3-50 16,3-3-190-16,2-6-68 15</inkml:trace>
  <inkml:trace contextRef="#ctx0" brushRef="#br0" timeOffset="708.36">11960 13198 655 0,'0'0'0'0,"0"0"229"15,0 0-173-15,0 0 14 0,0 0-9 16,0 0-27-16,-8 68-8 0,16-54 1 16,-1-2 0-16,3-2-5 15,-1-2-8-15,3-4-5 0,-1-2 4 16,5-2 1-16,2-2 5 0,-2-5 0 16,-1-4 2-16,-2-5 1 0,1-2 0 15,-7-1 0-15,2 1-1 0,-7 1 8 16,-2 2 16-16,-4 2 11 15,-8 4 13-15,-8 0-16 0,-3 5-19 16,0 4-18-16,-5 6-13 0,3 3-6 16,6 5-4-16,3 1-84 0,11-5-116 15,5-8-173-15</inkml:trace>
  <inkml:trace contextRef="#ctx0" brushRef="#br0" timeOffset="1726.71">19193 13304 852 0,'0'0'0'16,"0"0"300"-16,0 0-167 0,0 0-39 15,0 0-17-15,0 0-34 0,0 0-19 16,-62 22-5-16,42-3 2 0,1 8 5 16,-3 3 1-16,3 3 0 15,3 7-4-15,0 3-1 0,0 2-6 16,6-1-2-16,4 0 0 0,5-5-4 15,1-5-4-15,7-6 0 0,3-5-8 16,6-6-2-16,2-5 3 16,1-3-5-16,3-6 3 0,1-3-2 0,-4 0-9 15,4-7 10-15,-5-6-3 16,-1-1-8-16,-2-3 8 0,-10 0 0 16,-2-1 0-16,-3 2 7 0,0-4 0 15,-3 1-22-15,-4-4 8 0,-6 3 4 16,-4 6 2-16,1 2 9 15,3 6 3-15,-3 6-3 0,1 0 4 16,-5 7 0-16,6 2-4 0,3 2-1 16,-1 1 0-16,8 0 0 0,1 0-18 15,3-3-57-15,3 1-65 0,4-4-11 16,6-1-28-16,1-5-128 0,-3-2-82 16</inkml:trace>
  <inkml:trace contextRef="#ctx0" brushRef="#br0" timeOffset="2042.28">19299 13571 918 0,'0'0'0'16,"0"0"179"-16,0 0-98 0,0 0 17 0,-30 69-52 0,30-49-18 15,0 0-12-15,0 4-3 0,1-4 2 16,5-1-9-16,-3-3-2 15,10-1 0-15,-6-6-7 0,7-5 3 16,0 0 0-16,-5-4 1 0,7-5-1 16,-7-4 22-16,1-7-10 0,4 0-4 15,-7-2-1-15,2-1-4 0,-5 1 3 16,-4 0 3-16,0-2-8 16,-4 1 4-16,-5 4-1 0,2 0-3 15,-3 7 1-15,1 3 4 0,-4 0-4 16,5 4 5-16,-5 1-3 0,6 0-8 15,-3 5-7-15,4 3-29 0,3 0-32 16,-4-2-10-16,5-1-55 0,2-2-179 16,0-3-38-16</inkml:trace>
  <inkml:trace contextRef="#ctx0" brushRef="#br0" timeOffset="2482.55">19435 13384 455 0,'0'0'0'0,"0"0"0"0,0 0 358 0,0 0-218 15,0 0-36-15,0 0-4 0,0 0-17 16,0 0-33-16,0 0-13 0,-18 6-15 16,13 1-1-16,3 1 6 0,2 2-3 15,0 1-2-15,0-2 0 16,0 1-8-16,0-2-3 0,5-2-3 16,6 1-4-16,3 0 0 0,-5-7 2 15,7 0-4-15,0-3 8 0,-6-9 8 16,6 0 2-16,-5-2 8 0,-4-2 2 15,-5 1-2-15,-2 3 9 16,0-2 11-16,-7 1 3 0,-6 3-20 16,-4 1-16-16,-3 3-9 0,-1 2-3 15,2 4-4-15,3 2-18 0,5 10-50 16,-1 3-62-16,12 0-129 0,-2-3-214 16</inkml:trace>
  <inkml:trace contextRef="#ctx0" brushRef="#br0" timeOffset="4857.8">11901 12564 605 0,'0'0'0'0,"0"0"0"0,0 0 190 15,0 0-158-15,0 0-19 0,0 0-2 16,0 0-5-16,0 0-11 0,0 0 10 16,-2 8-1-16,2-8 1 15,0 0 5-15,0 0 5 0,0 0 5 16,0 0 2-16,0 0-5 0,0 0-10 15,0 1-6-15,2-1 0 0,-2 0-1 16,0 0 0-16,0 0-1 0,0 0 1 16,0 0-7-16,0 0 8 0,0 0-1 15,0 0 0-15,2 0 2 16,-2 0-2-16,2 0-24 0,-2 0-11 16,0 0-35-16,0 0-48 0,0 0-20 15,0 0-180-15,0 3 96 0</inkml:trace>
  <inkml:trace contextRef="#ctx0" brushRef="#br0" timeOffset="9282.35">12683 11644 329 0,'0'0'0'0,"0"0"0"0,0 0 382 16,0 0-251-16,0 0-7 0,0 0-10 16,0 0 6-16,0 0-14 15,0 0-41-15,12-24-7 0,-10 21 9 16,0 1-24-16,-2 1-2 0,0 1-4 15,0 0-8-15,0 0 1 0,0 0 4 16,0 0 0-16,0 0 0 0,0 0 7 16,0 0-11-16,-2 0-2 0,2 0-1 15,-2 0-8-15,1 1-7 16,-6 3 1-16,1 3-8 0,-8 5-5 16,5 1 0-16,-3 4 3 0,-1 2-4 15,1 1 2-15,0-2 0 0,5 1-2 16,-6-1 2-16,6-1-2 0,0 0 0 15,0-4 2-15,7-3-2 16,-4-3 0-16,1-1 1 0,3-3 0 16,-2-2-7-16,2 0-1 0,0-1-3 15,0 0-2-15,0 0-5 0,0 0-5 16,0 0-15-16,0 0-21 0,0 0-15 16,0 0-9-16,0 0-27 15,0 0 9-15,2-4-3 0,0-3-53 16,1-1-57-16,-1-2-30 0,2-2-192 15,-4 2 184-15</inkml:trace>
  <inkml:trace contextRef="#ctx0" brushRef="#br0" timeOffset="9625.6">12568 11672 217 0,'0'0'0'0,"0"0"353"0,0 0-321 0,0 0 9 16,0 0 38-16,0 0-35 0,0 0-12 15,0 0 7-15,0 0-9 16,2-17 13-16,-2 17 25 0,2 0-7 16,-2 0 4-16,0 0 13 0,0 0-9 15,0 0 1-15,0 0 6 0,-2 0-16 16,2 0-5-16,0 0 3 16,0 0-14-16,0 0-10 0,0 0-4 15,0 0-18-15,0 0-9 0,0 0-1 16,2 0-3-16,5 0-1 0,-2 2 4 15,6 3 9-15,1 1-3 0,2 4 6 16,4-2-2-16,-2 3-1 0,-2 0 1 16,2 0-7-16,-2-2 0 0,-2-1 3 15,-3-2-1-15,-4-1-1 16,1-1 4-16,-3-2-2 0,-3-2-5 16,2 0 2-16,-2 1-5 0,0-1 0 15,0 0 0-15,0 0-81 0,0 0-33 16,0 0-123-16,-7-6-173 0</inkml:trace>
  <inkml:trace contextRef="#ctx0" brushRef="#br0" timeOffset="10575.19">13824 13588 132 0,'0'0'0'0,"0"0"656"0,0 0-537 15,0 0-21-15,0 0-4 16,0 0-20-16,0 0-34 0,0 0-1 16,12-24 4-16,-10 24-12 0,-2 0-4 15,0 0 11-15,0 0 2 0,0 0 0 16,0 0 13-16,0 0 1 15,0 0-1-15,-2 0-2 0,1 0-16 16,-5 2-3-16,1 4-6 0,-4 4-16 16,-2 3-7-16,-3 3 0 0,5 2 0 15,-3 0-2-15,0 3-1 0,-1-1 0 16,1 0 1-16,3-1-1 0,-2-1 0 16,6-6 0-16,3-3 0 15,1-2 0-15,-1-5-3 0,2-1-3 16,-2-1-10-16,2 0-8 0,0 0-12 15,0-1-4-15,0-3-9 0,5-2-6 16,1-2 8-16,-1-3-34 0,0 0-72 16,1 2-14-16,-3-1-74 0,-1 1-129 15</inkml:trace>
  <inkml:trace contextRef="#ctx0" brushRef="#br0" timeOffset="10932.62">13723 13587 203 0,'0'0'0'16,"0"0"489"-16,0 0-396 0,0 0-10 15,0 0 0-15,0 0-21 0,0 0-29 16,0 0 2-16,0 0 13 0,-7-5 2 16,7 5 1-16,0 0 13 15,0 0-17-15,0 0-7 0,0 0 1 16,0 0-9-16,0 0-4 0,0 1 2 15,0 0-10-15,0 3-2 0,0-2 6 16,5 6-1-16,1 1-4 0,-1 0 2 16,7 1-3-16,-1 3-4 0,0-2 0 15,4 3-7-15,-2-2 0 16,1-1 6-16,-2 0-4 0,-3-1-1 16,4 0 5-16,-6-2-4 0,2-1 3 15,-4-1 1-15,-2 0-1 0,-1-3-2 16,-2 0-3-16,4-1-4 0,-4 1-1 15,0-3 1-15,0 0-2 16,0 1-2-16,0-1-24 0,0 0-33 16,1 0-50-16,-1-4-95 0,0-1-55 15,-7-2-419-15</inkml:trace>
  <inkml:trace contextRef="#ctx0" brushRef="#br0" timeOffset="15214.73">12832 11835 406 0,'0'0'0'0,"0"0"12"16,0 0 1-16,0 0 1 0,0 0-5 16,0 0-5-16,0 0 5 0,0 0 3 15,0 0 3-15,26-2-10 0,-22 1-2 16,-1 1-6-16,-1 0-57 0,-2 0-8 16,0 1-90-16</inkml:trace>
  <inkml:trace contextRef="#ctx0" brushRef="#br0" timeOffset="15603.72">13587 13546 46 0,'0'0'0'0</inkml:trace>
  <inkml:trace contextRef="#ctx0" brushRef="#br0" timeOffset="16271.42">13233 13194 363 0,'0'0'0'0,"0"0"187"0,0 0-296 16,0 0 218-16,0 0 221 0,0 0-242 15,0 0 7-15,0 0 24 0,0 0-8 16,-11-9-32-16,6 10 2 0,-2 0-19 16,2 3-17-16,-1 2-27 15,-4 4-14-15,5 6-1 0,-8 8 3 16,6 6 9-16,0 3 3 0,0 4 7 15,3-1-2-15,3-1-5 0,1-5-2 16,1-3-6-16,5-5-6 0,8-4 0 16,-2-1-1-16,1-8 0 15,3 2-3-15,1-4 0 0,3-2 7 16,-3-5-5-16,-1 0 2 0,-5 0-2 16,3-6 2-16,-5 0-3 0,0-1-2 15,-4-5-6-15,0-2 3 0,-3 1-5 16,-2-4 1-16,0 1 3 0,-9-3 0 15,2 0-5-15,-5 5-4 16,5 1-1-16,-6 3 3 0,1 7 11 16,1 3-1-16,-5 0-1 0,1 5 0 15,4 6 1-15,-3 3-3 0,3 0 1 16,6 4-1-16,1-6 0 16,3 2 2-16,1-1-6 0,0-7-59 15,3 4-23-15,4-4 0 0,0-2-34 16,2-4 0-16,3-1-87 0,1-11-90 15</inkml:trace>
  <inkml:trace contextRef="#ctx0" brushRef="#br0" timeOffset="16708.36">13452 13295 639 0,'0'0'0'0,"0"0"274"0,0 0-167 16,0 0-15-16,0 0-57 0,0 0-28 16,0 0-2-16,0 0 10 0,0 0 8 15,-38 61 1-15,34-44 2 0,0 2-1 16,4 1-1-16,0-2 0 0,0 0-2 16,6-4 0-16,-3-1 2 15,3-5-6-15,1-2-1 0,2 0 0 16,1-1-1-16,1-5-2 0,-2 0 1 15,3 0-4-15,-1-4-3 0,-1-3 1 16,3-2-2-16,-3-5 0 0,-3 2-4 16,-1-3-2-16,-5-5 0 0,-1 3-2 15,0-3-5-15,-1-1 1 16,-5 0-2-16,-4 1 2 0,3 3-1 16,-6 3 3-16,4 5 3 0,-3 4 0 15,0 5 25-15,-4 0-8 0,2 4-11 16,3 0-3-16,-1-1-3 15,6 2 0-15,1 1-26 0,3-2-23 0,2-1-15 16,0-2-26-16,0 2-31 16,0-3-32-16,5 1-55 0,3-1 59 15,-3-2-30-15,-2-8-167 0,6 0 247 16</inkml:trace>
  <inkml:trace contextRef="#ctx0" brushRef="#br0" timeOffset="17041.57">13539 13100 650 0,'0'0'0'0,"0"0"293"0,0 0-160 16,0 0-39-16,0 0-50 15,0 0-33-15,0 0-7 0,0 0 4 16,0 0 15-16,-10 65 0 0,10-50-1 15,0 0 2-15,3-2-5 16,1-5-3-16,-1 1-1 0,6-4-1 16,-2-5-4-16,0 0 6 0,4 0 2 15,-2-1-2-15,1-8 2 0,1-2-1 16,-4-5-10-16,-2 0 0 0,0-1 0 16,-1 0-4-16,-4 1 1 15,0 1 1-15,0 0-2 0,-9 3-1 16,0 4 3-16,-1 4-7 0,-8 4 4 15,6 0 5-15,-2 4-13 0,-4 2-27 16,4 1-38-16,7 1-49 0,0 0-159 16,1-5-121-16</inkml:trace>
  <inkml:trace contextRef="#ctx0" brushRef="#br0" timeOffset="19610.56">12503 12615 312 0,'0'0'0'15,"0"0"191"-15,0 0-312 0,0 0 242 16,0 0 145-16,0 0-215 15,0 0-9-15,0 0 76 0,0 2-4 16,0-2-47-16,0 0-8 0,0 0-8 16,0 0 1-16,0 0-4 0,0 0-5 15,0 0-20-15,1 0-11 0,5 0 3 16,8 2 14-16,3 0 15 0,6-2-9 16,4 0-16-16,5 0-5 15,0 0 0-15,-2 0-6 0,2 0-2 16,-8 0 6-16,-1 0-9 0,-7 0-2 15,0 0 5-15,-9 3-6 0,2 0 0 16,-7 0 0-16,-2-1-1 0,0-2-1 16,0 0 3-16,0 1 7 0,0-1-10 15,0 1-26-15,-4 2-5 16,-6-2-23-16,-1 3-7 0,-3-2-6 16,-4 2-9-16,2-1 1 0,0 2 29 15,4-2 22-15,1 0 25 0,4 0 0 16,-1-2 0-16,6 0 2 15,-2-1 11-15,4 0 17 0,0 0 6 16,0 0 4-16,0 0 11 0,0 0-3 16,0 0-17-16,0 0-10 0,0 0-2 15,0 0-7-15,0 0 0 0,0 2-4 16,2 4 0-16,0 5 9 0,-2 6 12 16,0 3-6-16,0 4-3 15,0 6 2-15,2 1-12 0,-1 1-4 16,5 1 4-16,-5-1-11 0,3-2 3 15,1-5 2-15,-5-5-4 0,7-5 0 16,-3-4 2-16,-2-5-1 0,-1-1-2 16,-1-4 1-16,2 0-29 0,0-1-39 15,0 0-8-15,-1 0-19 16,3-7-11-16,-4-4 18 0,0-3-95 16,0-3-84-16,-5-2 32 0,1 0-85 15,-1 1 250-15,1 4 22 16</inkml:trace>
  <inkml:trace contextRef="#ctx0" brushRef="#br0" timeOffset="19761.79">12704 12883 25 0,'0'-3'239'0,"0"3"-239"15,0-1 0-15,0 0 486 16,0 0-361-16,9-2-18 0,-4 1-1 16,8 0-22-16,-1-2-2 0,6 0-16 15,1 0-10-15,1 0-2 0,-1 0-11 16,-1 0-28-16,-4 3-14 0,-7-1 1 16,0 2-4-16,-7 0-83 15,0 0 27-15,0 1-44 0,-7 7-34 16,-5 2-14-16,-4 0-54 0,-7 1-104 15,-4-4-64-15</inkml:trace>
  <inkml:trace contextRef="#ctx0" brushRef="#br0" timeOffset="20340.74">12531 12815 152 0,'0'0'0'0,"0"0"656"0,0 0-584 16,0 0 21-16,0 0-27 0,0 0-19 15,0 0 7-15,0 0-10 16,9 75-3-16,-8-46 14 0,3 0-26 16,0 0-12-16,-4-1-3 0,3-3-9 15,4 0-4-15,-3-3-2 0,1-5 2 16,-5-4-1-16,0-5 0 0,2-1 0 16,0-4 0-16,-2-1-4 15,0-2 0-15,0 0-4 0,0 0-1 16,0 0 9-16,0 0 0 0,-4 0-12 15,0 0 10-15,1 0-2 0,-1 0 1 16,-1-2 5-16,2-1-2 0,-1 1 0 16,0 1 8-16,1-2-3 15,-2 3 3-15,3 0 6 0,0 0-3 16,2 0 1-16,0 0 2 0,0 0 1 16,0 0 3-16,0 0 0 0,-2-1-5 15,2 1 2-15,-1-1 6 0,1 1 0 16,-2 0 2-16,2 0 2 0,0 0-4 15,0 0 3-15,0 0-8 16,0 0-10-16,3 0-9 0,6 0-2 16,4 0 10-16,6 0 20 0,9 0-13 15,2 0-7-15,4 0-3 0,0 1 5 16,-3-1-5-16,5 0 0 0,-4 0 4 16,-4-1-4-16,0-1 2 0,-7 1 8 15,-5-2-1-15,-5 1-7 16,-4 0 9-16,-2 1-6 0,-5-1-1 15,0 2 4-15,2 0-7 0,-2 0-2 16,0-1 6-16,0-1-14 0,0 2-43 16,0 0-30-16,0 0-62 0,0 2-53 15,0-1-45-15,-3-1-170 16</inkml:trace>
  <inkml:trace contextRef="#ctx0" brushRef="#br0" timeOffset="25808.38">13458 12550 159 0,'0'0'0'0,"0"0"79"15,0 0-55-15,0 0 17 0,0 0-20 16,0 0-16-16,0 0-1 16,0 0 3-16,0 0 5 0,2-4 1 15,-2 4 3-15,1 0 5 0,3-3 2 16,-4 2 2-16,0 0 7 0,0-1 2 15,2 2-9-15,3-2 2 0,-3 0-54 16,-1 2 54-16,-1 0 6 0,0 0-20 16,0 0-6-16,0 0 35 15,0 0-12-15,0 0-23 0,0 0-5 16,0 0-1-16,0 0 2 0,0 0-2 16,0 0-1-16,0 0 0 0,0 0 0 15,0 0 0-15,0 0-2 0,0 0 1 16,0 0-1-16,0 0 0 15,0 0-1-15,0 0 1 0,0 0 3 16,0 0 0-16,0 0-2 0,0 0 1 16,0 0 0-16,0 0 1 0,0 0-1 15,0 1 0-15,0-1-6 0,0 0 4 16,0 0 2-16,2 1 0 0,-2 2-11 16,0-2 9-16,0-1 2 15,0 0 0-15,0 0 0 0,0 0 6 16,0 0-2-16,0 1 2 0,0-1-1 15,0 0 0-15,0 1-3 0,-2-1-3 16,2 0-4-16,0 0-4 0,-1 0-6 16,1 0-9-16,0 0-13 0,0 0-72 15,0 0-57-15</inkml:trace>
  <inkml:trace contextRef="#ctx0" brushRef="#br0" timeOffset="40388.15">11118 14127 391 0,'0'0'0'0,"0"0"150"16,0 0-79-16,0 0 1 0,0 0-144 16,0 0 144-16,0 0 117 0,0 0-141 15,-4-12-29-15,4 12 10 16,0 0 37-16,0 0-33 0,0 0-10 16,0 0 12-16,0 0-7 0,0 0 10 15,0 0 21-15,0 1-17 0,0 1-4 16,-2-2 12-16,2 0-27 0,0 0-4 15,0 0 17-15,0 0-23 16,0 0-3-16,0 0 15 0,0 0-17 16,0 0 7-16,4 0 22 0,-2 0-15 15,-1 0-1-15,5 0 16 0,-5 1-21 16,3 0 2-16,-2 4 14 0,1-3-20 16,1 3 0-16,3-1 14 15,-2 5-15-15,0-3-2 0,6 1 15 16,-2 3-22-16,3 0 3 0,-1 0 14 15,7 5-19-15,-3 0 0 0,5-1 24 16,1 2-27-16,0-1 3 0,8-1 0 16,-3-1 16-16,4-3-17 0,-3-1 2 15,5 2 13-15,-6-4-15 16,3-1 2-16,-5 1 15 0,-2-2-20 16,-5-2 8-16,1 2 0 0,-4 0-9 15,-2-2 10-15,3-2-4 0,-7-1-35 16,7 0-33-16,-5 0-73 15,-1-1-116-15,-5-9-171 0</inkml:trace>
  <inkml:trace contextRef="#ctx0" brushRef="#br0" timeOffset="41231.42">13576 14423 539 0,'0'0'0'0,"0"0"0"15,0 0 129-15,0 0 251 0,0 0-327 16,0 0-14-16,0 0 81 0,0 0-33 16,0 0-43-16,0 6 14 15,0-6-22-15,0 0 9 0,0 2 21 16,0-1-37-16,0-1-3 0,0 0 34 15,0 0-32-15,2 0-7 0,2 0 26 16,-1 0-40-16,2-5 1 0,1 0 36 16,6-3-34-16,2-3-2 0,4 0 29 15,1-4-36-15,1-1-2 16,-1-4 2-16,3-1 12 0,-1-4-18 16,4 0 10-16,-2-2 4 0,3 0-18 15,-1 1 18-15,-4 0-3 0,0 1-16 16,-1 4 20-16,-1-1-8 15,1 2-12-15,-3-2 20 0,-1 8-9 16,-7 2-10-16,2 5 18 0,-8-1-12 16,1 3-15-16,-4 3 24 0,0 1-12 15,0 1-52-15,0 0 50 0,0 0-35 16,0 0-20-16,0 0-3 0,0 0-70 16,-2 2-16-16,0 4-49 15,-1-1-66-15,1 0-95 0</inkml:trace>
  <inkml:trace contextRef="#ctx0" brushRef="#br0" timeOffset="44908.08">12547 14443 472 0,'0'0'0'0,"0"0"277"0,0 0-97 15,0 0-31-15,0 0-25 16,0 0 17-16,0 0-46 0,0 0-1 16,2-17 26-16,-8 17-61 0,4 0-8 15,-1 0 9-15,-2 0-41 0,1 0-11 16,2 0 10-16,-3 5-32 15,-4 5-3-15,2 10 29 0,-7 8-19 16,5 5 2-16,-2 4 10 0,6 4 1 16,-4-2-10-16,2-1 8 0,5-2 5 15,2-5-15-15,0-2 12 0,9-4-4 16,-2-5-9-16,6-2 14 0,-1-6-11 16,2-1-6-16,2-4 19 15,4-3-18-15,-1-4-1 0,-1 0 18 16,3-5-16-16,-1-10 1 0,-1-2 14 15,-3-3-6-15,-4-2 1 0,1 6 14 16,-6-2-16-16,-4 0 0 0,-3 3 0 16,0-3 30-16,-1 2-25 0,-8 5 20 15,-7-2-22-15,-4 10-4 16,-4 1 2-16,-7 4-2 0,-6 12-16 16,4 6 31-16,-1 8-17 0,2 1-1 15,9-1 8-15,6-3-5 0,9-7-6 16,8-2 11-16,4-5-8 0,12-5-126 15,3-6 2-15,3-10-50 16,4-11-54-16,-6-9-400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9-21T16:33:43.148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14961 13418 272 0,'0'0'0'0,"0"0"119"16,0 0-61-16,0 0 1 0,0 0-6 15,0 0 3-15,0 0-11 16,0 0 4-16,-12-20 13 0,10 20-14 16,2 3-11-16,0-3 3 0,0 0 3 15,0 0-18-15,0 0 30 0,0 0-4 16,0 0-15-16,0 0 3 16,0 0 9-16,0 0 4 0,0 0-4 15,0 2-9-15,0-2 8 0,0 0 19 16,0 0-9-16,0 0-12 0,0 0 3 15,0 0-4-15,0 0-9 0,0 0-4 16,0 4-5-16,2 0-2 0,3 1 5 16,1 4-10-16,-1-2-9 15,0 0 1-15,4-1-1 0,-2 1-4 16,0 2-2-16,2-2 3 0,-4 1-5 16,4-2 0-16,-2 1 2 0,2 0-2 15,0-2-1-15,-4 5 3 0,4-3 1 16,0 1-5-16,0 1 0 15,-2-2 6-15,2 4-8 0,-6 0 4 16,4-3 1-16,2 2-5 0,-7-2 4 16,1 2 0-16,1-4-3 0,0 4 2 15,-1-1 4-15,1 0-4 0,-3-1 5 16,1 0-1-16,-2 0-4 0,0 2 3 16,0-2 2-16,0 0-5 15,0 1 5-15,0 0-2 0,0 1-4 16,-2 2 0-16,1-1 9 0,-6 4-8 15,-1 0 4-15,5-3-4 0,-2 1-1 16,1-3 0-16,2-2 2 0,1-2-3 16,1-1 2-16,0-2 0 0,-2-2-1 15,2 1 0-15,-2-2 5 16,2 0-5-16,0 0 0 0,0 0 14 16,0 0-8-16,0 0 4 0,0 0-5 15,0 0-4-15,0 0 5 0,0 0-5 16,0 0-2-16,0 0 2 15,0 0 0-15,0 0-1 0,0 0-2 16,0 0 3-16,0 0-2 0,0 0 1 16,0 0 0-16,0 0 0 0,0 0-1 15,0 0 2-15,0 0-2 0,0 0 2 16,0 0-1-16,0 0 0 0,0 0 0 16,0-2 1-16,0 2-1 15,0 0 0-15,0 0 0 0,0 0 0 16,0 0 0-16,0 0 1 0,0 0-2 15,0-1 1-15,0 1 0 0,0 0 0 16,0 0-1-16,0 0 2 0,0 0-2 16,0 0 2-16,0 0 1 0,0 0-3 15,0 0 2-15,0 0 0 16,0 0-1-16,0 0 0 0,0 0 0 16,0 0 0-16,0 0-7 0,0 0 0 15,0 0-8-15,0 0-2 0,0 0-16 16,0 0-47-16,0-1-74 0,0-7-92 15,0-3-322-15</inkml:trace>
  <inkml:trace contextRef="#ctx0" brushRef="#br0" timeOffset="2409.8">13530 13539 176 0,'0'0'0'0,"0"0"26"0,0 0-17 15,0 0-6-15,0 0 0 0,0 0-1 16,0 0 0-16,0 0-1 16,4 3 1-16,-4-3 0 0,0 0-1 15,0 0-1-15,0 0 0 0,0 0 0 16,0 0 1-16,2 0-1 0,-2 0 0 15,0 3 0-15,0-3-12 0,0 1-17 16,0-1-24-16,0 1-48 0</inkml:trace>
  <inkml:trace contextRef="#ctx0" brushRef="#br0" timeOffset="5666.16">15428 13375 955 0,'0'0'0'0,"0"0"340"15,0 0-178-15,0 0-6 0,0 0-69 16,0 0-27-16,0 0-29 16,0 0-25-16,-10-18-5 0,15 16-2 15,6-2-3-15,5 1 3 0,-1 0 2 16,5 3-1-16,-4 0-1 0,-2 0 2 15,-3 6-2-15,-3-1 0 0,-4 1-3 16,-4 6-3-16,0-1 3 0,-4 4 6 16,-4 3 0-16,-8 0 3 0,2-1 0 15,-6-2-2-15,2-3-1 16,2-4 2-16,4-1 4 0,3-2-5 16,2-4 1-16,5-1-3 0,2 0-1 15,0 0 0-15,0 0-8 16,0 0-6-16,2 0-7 0,5 1 1 15,6 3 19-15,-1 1 1 0,0 0 0 16,6 0-9-16,-6 3 3 0,3 3 0 16,-3-1-4-16,-7-1-2 0,-1 2 7 15,-4-1 2-15,0 1 4 0,-5 3 6 16,-10-1-1-16,1-1 3 16,-5 0-2-16,-1-1-6 0,-1-3 4 15,0 0-5-15,3-6 0 0,6 0 0 16,-1-2-25-16,6 0-25 0,2 0-54 15,3-5-5-15,2-3-59 0,9 0-164 16,2-4-94-16</inkml:trace>
  <inkml:trace contextRef="#ctx0" brushRef="#br0" timeOffset="6018.12">15671 13409 1095 0,'0'0'0'0,"0"0"165"0,0 0-81 16,0 0-36-16,0 0-24 0,-25 76-16 15,25-54-3-15,0-2 7 0,0 1-5 16,0-3-1-16,7-1-3 0,-2-5-2 16,8-2-2-16,-3-3 2 15,3-4-1-15,4-3 0 0,1 0-3 16,1-9 1-16,-1-7-5 0,-4-2-8 15,0-2 1-15,-1 0 2 0,-6 2 12 16,-4 0 0-16,-3 2 2 0,0-3 3 16,-7-2 2-16,-3 6 14 15,-3 4 15-15,-3 1 17 0,4 9 14 16,-4 1-26-16,-3 0-19 0,5 8-12 16,-1-1-8-16,5 0-4 0,3-2-5 15,3 0-60-15,4-1-46 0,0-4-60 16,9 0-115-16,-2-9-101 15</inkml:trace>
  <inkml:trace contextRef="#ctx0" brushRef="#br0" timeOffset="6390.67">15874 13189 1046 0,'0'0'0'15,"0"0"290"-15,0 0-171 0,0 0 15 16,0 0-89-16,0 0-37 0,0 0-4 16,0 0-4-16,0 0 0 0,-5 25 0 15,5-10 1-15,0 0 0 16,2-2 5-16,3 2-6 0,-3-7 0 16,5 1 0-16,2-3 1 0,-1-1-1 15,5-1 0-15,-3-4 3 0,1-3-2 16,3-6 9-16,-1-4-2 15,-3-2-2-15,-1-1 2 0,-2-2-5 16,-3 0-3-16,-4 2 0 0,0-1 10 16,-7-2-6-16,-4 6 0 0,-1-1-1 15,-4 8-2-15,0 3 5 0,-2 3-1 16,-1 4 1-16,-1 7-3 0,2 3-5 16,6 1-1-16,1-4-9 15,8 0-49-15,3-3-55 0,0-2-71 16,5-1-31-16,0-5-109 0,1 0-402 15</inkml:trace>
  <inkml:trace contextRef="#ctx0" brushRef="#br0" timeOffset="9034.07">17976 13301 11 0,'0'0'18'15,"0"0"11"-15,0 0-8 0,0-1-4 16,0 1-1-16,0 0-13 0,0-2-1 15,0 2-2-15,1 0 0 16,1 0 0-16,0 0 3 0,-2 0-4 16,0 0-12-16,3-1-43 0</inkml:trace>
  <inkml:trace contextRef="#ctx0" brushRef="#br0" timeOffset="9189.1">17976 13301 1 0,'3'-8'39'0,"-3"8"-19"0,0 0-16 15,0 0-4-15,0 0 0 0,0 0-17 16,0 0-9-16,0 0 5 0</inkml:trace>
  <inkml:trace contextRef="#ctx0" brushRef="#br1" timeOffset="30984.92">12821 15095 379 0,'0'0'0'0,"0"0"221"0,0 0-86 0,0 0-35 16,-2 0-25-16,2 0 0 0,-2 0-9 16,2 0-12-16,0 0-5 15,0 0-6-15,0 0-9 0,0 0-10 16,0-1-10-16,2-2-11 0,2 0 5 15,6-4 8-15,-1-3 3 0,7 2-4 16,0-1-8-16,0 1-4 0,-2 0-2 16,-2-1 2-16,1 0-3 0,-6 4 0 15,2 0-10-15,-4 2-18 16,-1 1-36-16,-3 2-24 0,1 0-27 16,-2 0-68-16,0 7 10 0,-3 1 14 15,-6 5-158-15</inkml:trace>
  <inkml:trace contextRef="#ctx0" brushRef="#br1" timeOffset="31171.78">12846 15176 535 0,'0'0'0'0,"0"0"210"16,0 0-77-16,0 0-21 0,0 0-13 16,0 0-5-16,0 0-17 15,72-42-23-15,-45 28-6 0,-4 2-19 16,-4 3-23-16,-3 3-4 0,-5 3-4 15,-1 1-49-15,-1 2-11 0,-3 0-76 16,1 0-48-16,-4 0-93 0,1 0-332 16</inkml:trace>
  <inkml:trace contextRef="#ctx0" brushRef="#br1" timeOffset="32944.26">19859 13936 952 0,'0'0'0'0,"0"0"315"0,0 0-154 16,0 0-27-16,0 0-14 0,0 0-35 16,0 0-10-16,0 0-10 15,-1 0-21-15,-1 0-9 0,2 1-3 16,-5 5-12-16,-6 3-14 0,-1 9-3 15,-15 7-3-15,-1 5 0 0,-11 5 0 16,-4 0 0-16,-6 0 0 0,-6 0 0 16,0-5-126-16,-3-5-67 0,-2-7-359 15</inkml:trace>
  <inkml:trace contextRef="#ctx0" brushRef="#br1" timeOffset="33760.9">14273 13905 352 0,'0'0'0'0,"0"0"164"0,0 0-75 16,0 0 28-16,0 0-10 0,0 0-48 15,0 0-6-15,0 0 28 0,-9 0-15 16,9 0-3-16,0 0 8 0,0 0-23 16,0-1-7-16,0 1 7 15,0 0-12-15,0 0-2 0,0 0 7 16,-3 0-6-16,1 1-5 0,2 2 1 15,-2 3-7-15,2-1-3 0,0 2 2 16,0 0-9-16,2-2-1 0,0 1 5 16,1 3-3-16,3-3-2 0,1 6 1 15,2 1 0-15,5 1 1 16,3 3 7-16,6 1-12 0,6-1-3 16,8-1 2-16,9 0-4 0,10-3-1 15,6-3 0-15,6 1-8 16,-6-2-108-16,-2 2-61 0,-16 1-62 0,-11-3-306 15</inkml:trace>
  <inkml:trace contextRef="#ctx0" brushRef="#br1" timeOffset="34531.35">17096 14308 113 0,'0'0'0'16</inkml:trace>
  <inkml:trace contextRef="#ctx0" brushRef="#br1" timeOffset="35089.06">16877 14402 117 0,'0'0'0'0,"0"0"5"0,0 0-56 0</inkml:trace>
  <inkml:trace contextRef="#ctx0" brushRef="#br1" timeOffset="36037.82">19214 10194 289 0,'0'0'0'0,"0"0"186"0,0 0-117 15,0 0 2-15,0 0-33 16,0 0-32-16,0 0-11 0,0 0-37 16,0 0-22-16,0 0-123 0</inkml:trace>
  <inkml:trace contextRef="#ctx0" brushRef="#br1" timeOffset="36644.08">16014 14386 1094 0,'0'0'0'0,"0"0"314"16,0 0-182-16,0 0-31 0,0 0-75 16,0 0-24-16,0 0 16 0,-23 78 13 15,18-40-11-15,1-1 3 0,4-4-12 16,0-1-7-16,2-5 3 16,3-4-8-16,0-5-1 0,2-4-3 15,1-6-37-15,-3-2-18 0,0-2-48 16,4-4-24-16,2-3-55 0,-1-10-129 15,1-7-274-15</inkml:trace>
  <inkml:trace contextRef="#ctx0" brushRef="#br1" timeOffset="37078.12">16401 14427 1091 0,'0'0'0'0,"0"0"174"16,0 0-99-16,0 0-29 0,0 0-3 15,0 0-19-15,0 0-17 16,14-65 2-16,-22 54 3 0,-5 3-13 16,-3-1 2-16,-3 4 16 0,-4 3-14 15,2 2 2-15,-2 2 14 0,3 7-12 16,2-2-1-16,8 6 11 16,1-3-7-16,7-1-5 0,2 1 6 15,0 4-3-15,9 1 2 0,3 5 5 16,4 0-6-16,6 1 2 0,-1 0-2 15,2 2-6-15,2-1-4 0,-4-1 2 16,-5-1-2-16,-6 0-36 0,-6 0 19 16,-4 1 2-16,-5-1 9 15,-8 1 10-15,-1-5-5 0,-7-4 2 16,0-2 0-16,-6-4 13 0,0-6-10 16,3 0 5-16,-1-11-2 0,7-1 7 15,6-4 12-15,5-2 1 0,7-4-10 16,2 0-3-16,12-2-15 0,3-2 1 15,5 4 1-15,6-2 0 16,2 1-8-16,2 3 7 0,-2 4-24 16,4 4-54-16,-10 2-17 0,-1 6-33 15,-3 3-68-15,-4 1-163 0,-2 0-85 16</inkml:trace>
  <inkml:trace contextRef="#ctx0" brushRef="#br1" timeOffset="37296.03">16702 14528 1167 0,'0'0'0'0,"0"0"236"0,0 0-29 0,0 0-86 0,0 0-47 16,0 0-5-16,0 0-35 15,92-1-17-15,-53-3-6 0,5-3-11 16,11-1 0-16,3 1-161 0,-5-4-162 16,-10 2-365-16</inkml:trace>
  <inkml:trace contextRef="#ctx0" brushRef="#br1" timeOffset="38426.67">17454 14322 911 0,'0'0'0'0,"0"0"396"15,0 0-278-15,-36 11-55 16,19 9-6-16,-3 10-10 0,1 7-8 16,5 5-6-16,1 3-15 0,3-4-5 15,6-1 6-15,4-2-15 0,9-6-5 16,9-4 1-16,8-5 0 0,1-7-4 15,4-5 7-15,0-3-6 16,0-4-13-16,-2-4 0 0,-3 0 2 16,-5-7 7-16,-5-2-3 0,-7-4 5 15,-3 0 5-15,-3-3 0 0,-3-1 19 16,-11-2-14-16,-1-1 5 0,-4-1-5 16,-7 3-5-16,0 6 0 15,-3 5 10-15,4 4-10 0,-1 3 0 16,6 3 0-16,1 7-10 0,7-1-1 15,9 0-40-15,3-2-56 0,8 0-40 16,10-6-11-16,8-1-73 0,1 0-223 16</inkml:trace>
  <inkml:trace contextRef="#ctx0" brushRef="#br1" timeOffset="38567.56">17806 14495 1209 0,'0'0'0'0,"0"0"208"16,0 0-135-16,0 0 19 0,74-9-73 16,-46 9-12-16,4 0-2 0,4 0-10 15,-1 0-68-15,-1 0-51 0,-8 3-63 16,-8 1-116-16,-15 1-207 0</inkml:trace>
  <inkml:trace contextRef="#ctx0" brushRef="#br1" timeOffset="38754.15">17861 14654 1025 0,'0'0'0'0,"0"0"118"15,0 0-20-15,0 0-29 16,74 6-22-16,-44-6-27 0,4-2-13 16,-3-2 0-16,-6-2-7 0,-5 3 0 15,-3 0-192-15,-1-5 6 0,-3 3-140 16</inkml:trace>
  <inkml:trace contextRef="#ctx0" brushRef="#br1" timeOffset="38953.08">18366 14402 1210 0,'0'0'0'0,"0"0"159"0,0 0-56 16,-35 85-53-16,30-53-17 0,1 4-8 16,1 0-19-16,3 2-4 15,0-4 2-15,0-4-8 0,1-4-98 16,1-3-30-16,2-6-14 0,-4-7-81 16,0-8-189-16</inkml:trace>
  <inkml:trace contextRef="#ctx0" brushRef="#br1" timeOffset="39537.12">18612 14576 1015 0,'0'0'0'15,"0"0"183"-15,0 0-117 0,0 0 18 16,0-60-7-16,6 42-45 0,4-1-12 16,-3 5 17-16,6 0 1 0,-3 1-10 15,6 6-8-15,-2-3-13 0,1 5-4 16,0 5-4-16,1 0-2 0,2 7 2 15,-2 6 2-15,0 1-1 16,-5 0-1-16,-1 1-2 0,-5-1-8 16,-3 1 2-16,0 2 9 0,-2-1 0 15,-4 1 0-15,-1 1 0 0,-9-4 17 16,0-2-10-16,-2 2 6 0,-4 1-3 16,1-2 1-16,-2-2 4 15,0 2-5-15,1-3-2 0,2-1-2 16,6 0 0-16,-2-3-1 0,7 0 8 15,0-2 0-15,3-3 2 0,4-1 10 16,0 0-3-16,0 0-9 0,0 0 5 16,0 0-1-16,4 0-8 0,-1 0-3 15,4 0 6-15,0 0-3 16,2-1 2-16,-2 1-8 0,2 0 3 16,2 0 4-16,8 0-2 0,-3 1-6 15,7 0 1-15,0-1-1 0,5 0-3 16,-1 0 0-16,0 0-38 15,3 0-60-15,-4-6-118 0,2-2-106 16,-8-6-281-16</inkml:trace>
  <inkml:trace contextRef="#ctx0" brushRef="#br1" timeOffset="45233.28">18577 12433 760 0,'0'0'0'0,"2"-4"361"0,-1 3-184 16,-1 1-18-16,0 0-1 0,0-1-54 16,0 1-20-16,-1 0-28 0,1 0-35 15,0 0-18-15,0 1-6 0,0 8-5 16,0 7 5-16,1 8 3 16,5 3 0-16,-1 3 7 0,0 3-8 15,-3 0 2-15,-2-1 6 0,2-7-7 16,-2 0 0-16,0-5 13 0,0-5-7 15,0-2 3-15,0-3 1 0,0-4-3 16,0-2 1-16,0-4-6 0,0 0-4 16,0 0 4-16,0 0-3 15,0 0-13-15,0 0-7 0,0 0-15 16,0 0-34-16,2 0-21 0,-1-6-43 16,1-4-93-16,-2-3-133 0,-7-4-297 15</inkml:trace>
  <inkml:trace contextRef="#ctx0" brushRef="#br1" timeOffset="45450.89">18190 12566 1312 0,'0'0'0'16,"0"0"202"-16,0 0-75 0,0 0-22 15,0 0-76-15,0 0-30 0,0 0 2 16,0 0 1-16,0 0-4 0,38 45-66 16,-32-34-17-16,1 0-41 0,-5 2-65 15,-2-2-63-15,-2-1-140 16</inkml:trace>
  <inkml:trace contextRef="#ctx0" brushRef="#br1" timeOffset="45562.06">18142 12753 1049 0,'0'0'0'0,"0"0"248"0,0 0-87 16,0 0-13-16,0 0-67 0,0 0-45 16,0 0-19-16,0 0-13 0,44 49-8 15,-37-44-71-15,9-5-126 0,-4-3-107 16,-5-7-450-16</inkml:trace>
  <inkml:trace contextRef="#ctx0" brushRef="#br1" timeOffset="46171.54">17241 12596 1058 0,'0'0'0'0,"0"0"82"15,0 0 39-15,0 0-23 0,15 78-24 16,-7-58-33-16,5 6-12 0,-3-2-8 15,1-3-6-15,0 0-1 0,-1-6-12 16,-1-4 1-16,-2-4-1 0,-5-1-3 16,0-4 2-16,-1-2 12 0,-1 0 13 15,0 0 22-15,0-2 3 16,0-9-2-16,4-6-20 0,-2-8-21 16,3-7-4-16,-1-5 2 0,-3-6-2 15,1-2-5-15,2-2 2 0,-1 4 2 16,4 5-4-16,-3 9 1 0,-2 11 0 15,-1 6 3-15,1 9-3 16,-2 1 0-16,0 1 12 0,0 1 1 16,0 0-6-16,0 0-10 0,2 0-1 15,1 0 1-15,5-1-2 0,-1 1 7 16,5 0 4-16,0-2-7 16,1 1 2-16,3-2 8 0,3 2-9 15,1-3 0-15,1 1 7 0,2 1-7 16,-2 1 0-16,0 1 0 0,-3 0 1 15,-6 0-1-15,-1 1 0 0,0 0-29 16,-1 2-9-16,-5-2-13 16,-1 1-65-16,-2 2-37 0,1 1-47 15,-3 1-132-15,0-3-74 0</inkml:trace>
  <inkml:trace contextRef="#ctx0" brushRef="#br1" timeOffset="46544.15">17532 12554 1158 0,'0'0'0'0,"0"0"151"0,0 0-41 0,0 0-10 0,0 0-45 15,0 0-28-15,0 0-21 0,58 52-3 16,-51-43 1-16,-3-2-6 0,-4 4 2 16,0 3 0-16,-8 0 12 15,-4 0-3-15,0 1-2 0,-2-3-2 16,1-2 0-16,3-2 2 0,6-3-1 15,-1-3 12-15,5-2 0 0,0 0-13 16,0 0-6-16,3-4-7 0,4 1-17 16,6-5 37-16,-1 5-9 0,0-1-6 15,-1 1-3-15,1 3 5 16,1 0-6-16,-3 6 1 0,1 0 6 16,-2 6 0-16,-4-1-9 0,-5 2 8 15,0 2-1-15,-9 2 4 0,-3-2 17 16,-2-1-5-16,-2 0 0 0,-4-4-3 15,3 1-8-15,-1-4 0 16,6-3 1-16,1-2-8 0,6 0-73 16,-1-2-42-16,6 0-82 0,2-2-86 15,7-3-287-15</inkml:trace>
  <inkml:trace contextRef="#ctx0" brushRef="#br1" timeOffset="46766.94">17765 12943 1578 0,'0'0'0'0,"0"0"154"0,0 0-125 15,0 0-9-15,0 0-21 0,0 0 2 16,0 0-2-16,0 0-79 15,0 0-19-15,55 27-95 0,-53-19-25 16,-2 1-99-16,-4 0-242 0</inkml:trace>
  <inkml:trace contextRef="#ctx0" brushRef="#br1" timeOffset="46915.52">17744 13079 1166 0,'0'0'0'0,"0"0"252"16,0 0-162-16,0 0-40 0,0 0-39 15,0 0-7-15,0 0-8 0,0 0-107 16,35 22-86-16,-31-19-205 0</inkml:trace>
  <inkml:trace contextRef="#ctx0" brushRef="#br1" timeOffset="47555.27">17303 13500 989 0,'0'0'0'0,"0"0"251"16,0 0-140-16,0 0-62 0,0 0-27 16,0 0-10-16,0 0 5 0,0 0 6 15,53-49 3-15,-33 46-4 0,-1 2 6 16,1 1 0-16,3 0-10 15,-2 0-6-15,-2 1-5 0,-4 8 0 16,-1-1-1-16,-7 2-7 0,-4-1 2 16,-1 2 12-16,-2-1-1 0,0 3 3 15,-3-2 4-15,-4 2-5 0,-6 0-5 16,-1 3 1-16,2 0-7 16,-8-1 2-16,1-1 2 0,-1-3-7 15,1 1 0-15,3-5 13 0,3 2-5 16,6-3 9-16,-1 1 0 0,4-4-10 15,2-3-3-15,0 0 1 0,2 0-8 16,0 0 4-16,8 0 1 0,4 0 2 16,7 0 7-16,6-6 6 0,5 1-9 15,4-2 0-15,-1 0 0 16,1 2-9-16,1 1 2 0,-4 2 5 16,-7 2-10-16,-4 0 2 0,-8 0 3 15,-7 0-2-15,-1 0-2 16,-4 0 4-16,0 0-2 0,0 0 2 15,0 0 7-15,0 0-11 0,0 0-2 16,0 0-3-16,0 0-25 0,0 0-38 16,0 0-64-16,-2 0-149 0,0-5-146 15</inkml:trace>
  <inkml:trace contextRef="#ctx0" brushRef="#br1" timeOffset="49567.03">22886 9871 1038 0,'0'0'0'0,"0"0"371"0,0 0-257 16,9 0-9-16,9-2-9 0,10-5-11 15,12 2-30-15,-1-1-30 16,-5-2-17-16,-6 7-8 0,-6-5 0 16,-7 2 0-16,-2 3-56 0,-4 1-33 15,-6 0-64-15,-3 9-89 0,-12 8 32 16,-13 4-8-16,-10 0-209 0</inkml:trace>
  <inkml:trace contextRef="#ctx0" brushRef="#br1" timeOffset="49874.08">22858 10001 757 0,'0'0'0'0,"0"0"275"16,0 0-137-16,0 0-17 0,0 0-21 16,0 0-39-16,0 0-27 0,0 0-9 15,47 43 17-15,-47-9 4 16,0 3-7-16,-3 4-13 0,-6 1-3 16,2-4-2-16,3-5-10 0,1-6-2 15,3-8-1-15,0-5 5 0,0-7 2 16,0-1-7-16,7-5-1 0,2-1 0 15,3-1 5-15,6-9 3 16,5-1-1-16,3-4-10 0,3 1-2 16,3 0 0-16,-1 4-3 0,5 0 2 15,-8 4 0-15,-5 3-6 0,-3 0 1 16,-13 3-22-16,0 0-17 16,-2 0-6-16,-5 0-16 0,0 0-37 15,0 0 20-15,-9 0-7 0,0-4-70 16,-1-2-43-16,-4-2 2 0,-4-3-48 15,2-5-136-15</inkml:trace>
  <inkml:trace contextRef="#ctx0" brushRef="#br1" timeOffset="50050.77">22976 10079 904 0,'0'0'0'16,"0"0"389"-16,0 0-286 0,0 0-50 16,0 0-40-16,0 0 17 0,64-8 24 15,-38 6-19-15,1 0-20 0,3 2-10 16,-9-2-7-16,8-1-6 0,-10-4-45 15,0 1-50-15,1 0-9 16,-4-4-37-16,-2 2-90 0,-2-4-16 16,-3-1-47-16</inkml:trace>
  <inkml:trace contextRef="#ctx0" brushRef="#br1" timeOffset="50503.62">23325 9913 565 0,'0'0'0'16,"0"0"359"-16,0 0-174 15,0 0-53-15,0 0-38 0,0 0-43 16,0 0-7-16,0 0 17 0,5 87-10 15,-5-49-18-15,0 3 0 0,0-4-10 16,0-2-13-16,2-4-7 0,3-7-6 16,0-5-37-16,1-7-20 15,-5-7-13-15,3-1-11 0,-2-4-23 16,1-7-35-16,3-6 15 0,-1-6-59 16,-3-2-33-16,1-2 57 0,-3-1 72 15,2 4 91-15,1 4 36 16,1 5 62-16,0 2 33 0,3 2-2 0,-2 0-3 15,4 3 4-15,1-1-47 16,6-2-18-16,4 1 7 0,3 2-28 16,2-2-14-16,-6 0-18 0,0 0-7 15,-6-1-4-15,-4 0-4 0,0 2-32 16,-1-1 14-16,-8 0 4 16,2 1 6-16,-2-3 8 0,0-4-1 15,-2 3 6-15,-3-3 0 0,3 4 17 16,-1 4 9-16,3 1 7 0,0 2-1 15,0 1-9-15,0 4-13 0,0 7-21 16,0 14 16-16,0 8 31 0,0 9 8 16,-4 1-3-16,1 2 18 15,1-4-22-15,2-1-24 0,0-7-11 16,0-7-6-16,0-7-22 0,0-6-12 16,0-7-21-16,0-5-15 0,0-2-20 15,0-9-45-15,-9-7-135 0,4-5-111 16</inkml:trace>
  <inkml:trace contextRef="#ctx0" brushRef="#br1" timeOffset="50796.15">22831 9569 818 0,'0'0'0'0,"0"0"316"0,0 0-167 15,0 0-39-15,0 0-57 0,0 0-32 16,0 0 10-16,0 0 31 0,73 24-9 16,-26-18-4-16,12 1-5 0,4-3-21 15,10-2-11-15,0 3-2 16,-1 0-2-16,-8 1-10 0,-11 3 4 0,-14-3-1 15,-9 1-2-15,-5 0-52 16,-6-6 16-16,-8 1-27 0,-3 0-25 16,0 0-39-16,-1 2-79 0,0-4-104 15,-2 1-285-15</inkml:trace>
  <inkml:trace contextRef="#ctx0" brushRef="#br1" timeOffset="51184.61">24135 9889 1321 0,'0'0'0'0,"0"0"234"0,0 0-132 16,0 0-40-16,0 0-9 0,0 0-32 15,0 0-28-15,0 0 4 16,0 0 5-16,0 1-2 0,5 2 0 16,0-2 0-16,1-1 1 0,-1 0 0 15,-1 0 14-15,-3-2-3 0,1-1 1 16,-2-2-3-16,0 0 4 0,-2 1-3 16,-5-2 0-16,2 2-3 15,-2-1 4-15,0 2-6 0,3 2-7 16,1 1 0-16,-1 1-4 0,2 3-4 15,1 6 1-15,1-3-22 0,-6 4-32 16,5 3-20-16,-1 1-58 0,0 2-52 16,-1 2-26-16,-3-1-96 15,1-1-199-15</inkml:trace>
  <inkml:trace contextRef="#ctx0" brushRef="#br1" timeOffset="51387.39">24053 10189 876 0,'0'0'0'0,"0"0"247"15,0 0-145-15,0 0-17 16,0 0 2-16,0 0 12 0,62 24-20 16,-53-24-7-16,2-1-3 0,-2-5-8 15,-2-3-19-15,2-1-22 0,-4-4-10 16,0-2-3-16,-3 2-4 0,-2 0 2 16,-2 4 1-16,-5 3-4 15,-4 5 5-15,-1 2-10 0,-6 1-24 16,4 8-32-16,0 4-54 0,5-2-178 15,6-2-190-15</inkml:trace>
  <inkml:trace contextRef="#ctx0" brushRef="#br1" timeOffset="52392.66">24563 9862 1305 0,'0'0'0'0,"0"0"250"0,0 0-204 15,0 0-25-15,0 0 16 0,19 77 6 16,-15-37-5-16,-4 6-4 0,0-4-13 16,0-2-12-16,0-4-8 15,0-6 2-15,0-4-3 0,0-8 0 16,2-7-63-16,-2-4 20 0,1-5-57 15,5-2-30-15,-3-4-17 0,6-10-38 16,0-6-165-16,0-5-287 0</inkml:trace>
  <inkml:trace contextRef="#ctx0" brushRef="#br1" timeOffset="52887.43">24793 10007 990 0,'0'0'0'0,"0"0"301"15,0 0-236-15,0 0-23 0,0 0-21 16,0 0-12-16,35-74-1 0,-19 60 4 16,0-2 9-16,2 3 0 15,1 6-8-15,-6 0 0 0,-1 4 4 16,0 3 0-16,-3 1-6 0,2 9-8 15,-1 5 3-15,1-2-1 0,-2 1 0 16,1 2-1-16,-2-3 1 0,0-2-5 16,-6-1 0-16,-2-1 9 15,0 0 1-15,-9 4 7 0,-1-2 7 16,-8 4-7-16,-3 3-3 0,-4 2 2 16,4 1-1-16,-2-2-7 0,3-2-2 15,6-3-3-15,2-5 2 0,7-3 3 16,1-2 8-16,4-4-2 0,0 2-4 15,2-2-8-15,5 0 0 16,2 1 9-16,5-1-1 0,2 0-3 16,5 1-2-16,0-1-5 0,2 0 0 15,0 0 4-15,-2 0-6 0,2 0 3 16,-3 0-1-16,-10 0 0 0,1 2-2 16,-7-2 2-16,-3 0-33 15,-1 0-2-15,0 0-22 0,0 1-82 16,0 1-53-16,-3 1-117 0,1-3-486 15</inkml:trace>
  <inkml:trace contextRef="#ctx0" brushRef="#br1" timeOffset="53156.36">25417 9954 1221 0,'0'0'0'0,"0"0"252"0,0 0-142 0,0 0-36 0,76-12-22 0,-53 10-39 0,-3 2-10 0,-1 0-6 16,-1 0-30-16,-9 2-54 0,0 0-80 15,-6 5-30-15,-3 2-152 0,-10-1-351 16</inkml:trace>
  <inkml:trace contextRef="#ctx0" brushRef="#br1" timeOffset="53325.42">25378 10131 1197 0,'0'0'0'0,"0"0"333"0,0 0-166 16,0 0-34-16,0 0-64 0,80-18-35 15,-41 7-16-15,-2-1-5 16,-3 2 1-16,-6 1-14 0,-5 3 0 16,-7 5-36-16,-9 1-48 0,-7 0-102 15,-5 8-143-15,-18 5-325 0</inkml:trace>
  <inkml:trace contextRef="#ctx0" brushRef="#br1" timeOffset="54709.64">25980 10020 1077 0,'-6'-3'0'15,"6"3"254"-15,0 0-213 0,6 8-29 16,-1 7 23-16,11 8 39 0,-4 4-18 16,6 2-12-16,-2-1-17 15,-2-5-18-15,2-3 2 0,-5-2-2 16,-1-5-3-16,-4-6 1 0,-1-2 5 16,0-4 5-16,-1-1 3 0,-2 0 2 15,-1-11 11-15,5-7 12 0,1-6-23 16,0-6-16-16,0-4 1 0,-2-5-3 15,-1-6-3-15,-3-2 0 16,7-2 2-16,-3 1-6 0,-2-1 5 16,1 13-1-16,1 8-2 0,-1 8 2 15,1 9 1-15,-5 1-3 0,0 6 2 16,4 2 1-16,-4-1-3 16,3 1 1-16,4 2 1 0,2-2-2 15,0 2 2-15,10 0 5 0,-1 2 0 16,9 3 4-16,1 2-3 0,5 1-6 15,3 0 3-15,3 0-5 0,-2-3 1 16,-2 3 0-16,-5-3-27 0,-3-1-24 16,-6 0-18-16,-9 0-54 15,1 1-88-15,-10 0-2 0,-3 0-102 16,-5 0-250-16</inkml:trace>
  <inkml:trace contextRef="#ctx0" brushRef="#br1" timeOffset="55028.73">26360 9890 1001 0,'0'0'0'0,"0"0"119"0,0 0-17 0,74 15-28 15,-44-12-8-15,-7 6-16 0,-3-2-31 16,-4 0-13-16,-13 2-5 16,-3 0 1-16,0 2 5 0,-10 3 19 15,-4 2 0-15,-8 0-13 0,-2-4-4 16,1 1 0-16,3-4 2 0,4-3 1 15,9-3-2-15,5-1-8 0,2 0-4 16,0 1-20-16,15-2 8 0,0-1 9 16,10 0 2-16,-2 0-4 0,2 3-7 15,-2 1 10-15,-4 4 2 16,-1 1-4-16,-5 0 7 0,-6 2-2 16,-7-1-3-16,-4 3 6 0,-8 1 28 15,-4 3-2-15,-7-3-5 0,-2 0-5 16,2-3-8-16,2 0-5 0,1-5-3 15,1-1-4-15,5-4-54 16,8-1-19-16,6-7-92 0,2-5-62 16,12-5-168-16</inkml:trace>
  <inkml:trace contextRef="#ctx0" brushRef="#br1" timeOffset="55311.35">26999 9895 1203 0,'0'0'0'15,"0"0"190"-15,0 0-142 0,0 0 17 16,0 0-5-16,0 0-39 0,0 0-11 16,0 0-6-16,0 0 1 0,10 38 0 15,-6-38 4-15,-4 0 2 0,3 0 6 16,-3-5 10-16,0 0 8 15,0-4-16-15,0 2-7 0,-5 0 1 16,3 2-8-16,-1 2-2 0,1 3 4 16,0-3-12-16,-1 3-34 0,3 1-29 15,-2 5-42-15,2 5-37 0,2-3-62 16,5 1-141-16</inkml:trace>
  <inkml:trace contextRef="#ctx0" brushRef="#br1" timeOffset="55567.87">26931 10192 968 0,'0'0'0'15,"0"0"229"-15,0 0-152 0,0 0-3 16,0 0 17-16,0 0-32 0,0 0-24 16,66 0-10-16,-54-3-10 0,-8 0-4 15,-1-1 9-15,-1 3 0 0,-2 0-2 16,0-1 13-16,-2 0-1 15,-1 1-10-15,-3 0-15 0,-2 0-5 16,-1 1 0-16,3 0-7 0,5 0-3 16,-3 0-48-16,4 0-58 0,0 0-19 15,0 0-80-15,9 0-219 0</inkml:trace>
  <inkml:trace contextRef="#ctx0" brushRef="#br1" timeOffset="56031.45">27487 9906 1187 0,'0'0'0'0,"0"0"357"0,0 0-241 16,2-73-37-16,14 58-32 0,3-2-27 15,0 4-3-15,6 6-1 0,0 1-6 16,7 6-3-16,-4 0-6 0,2 10 0 16,-7 5-1-16,-2 3 0 15,-3 4 0-15,-9 3-1 0,-4-3-10 16,-5 4 0-16,-10-1 2 0,-8-2 6 15,-7 3 6-15,-8-2-1 0,-3 1-2 16,-4 0 0-16,-1-3 6 0,5-2-7 16,6 0 2-16,4-7 23 15,12-3-4-15,3-3-1 0,9-4-9 16,2 3-2-16,4-1-3 0,12-1 5 16,9-1 21-16,8-1-5 0,11-2-12 15,4 0-9-15,-2-6-1 0,4-1-4 16,-6 0 0-16,-5 4 0 15,-9 2 0-15,-12 1-36 0,-15 0 16 16,-3 0-18-16,0 4-57 0,-7 4-84 16,0-3-71-16,-7-4-283 0</inkml:trace>
  <inkml:trace contextRef="#ctx0" brushRef="#br0" timeOffset="62828.69">24841 9547 797 0,'0'0'0'0,"0"0"279"0,0 0-166 0,0 0-5 16,0 0-26-16,0 0-17 15,0 0-2-15,0 0 4 0,0 0-10 16,-2-16-19-16,2 1-19 0,2-2-1 16,3-2-4-16,-2-3 1 0,6-1 1 15,-9 1 3-15,6 1 2 0,-3 0-3 16,-3 0-2-16,0 7-1 0,0 2 0 15,0 6-5-15,0 1-3 16,0 4-4-16,2-3-2 0,0 3 1 16,-2 1-4-16,5-1-4 0,-3 1 5 15,-2-2-3-15,7 0 0 0,-4 0 5 16,6-1-2-16,0 2-1 16,2 1 3-16,6-1 7 0,1 0-4 15,5 0 2-15,4-2-2 0,3 2 0 16,1 0 2-16,5 0-4 0,3 1-2 15,1-1 0-15,1 1 4 0,-2 0-3 16,0 0 2-16,-5 1 0 0,-3-1-4 16,-6 1 2-16,2 3 1 0,-1-2-2 15,1 3 0-15,3 0 1 16,-2-3-2-16,2 3 2 0,2-2 3 16,-2 1-5-16,4-2 2 0,-6 2 1 15,2-3-2-15,-3 4 0 0,-3-3 1 16,-1-2-1-16,2 3 0 0,-2-2 1 15,0-1-2-15,4 2 2 16,-4 0 0-16,0 0-2 0,9 1 2 16,-6 0-2-16,1 0-4 0,3 1 5 15,-4-2 0-15,3 1-7 0,-5-3 8 16,1 0-2-16,-5 1 0 0,-3 3 1 16,-1-1 0-16,0 3-9 15,0-1 7-15,-7 1-3 0,3-1 1 16,-3 1 3-16,2-2 1 0,-3-1 0 15,3 1-1-15,-6-3 0 0,2-1 1 16,1 2 0-16,-5-2 1 0,2 0-1 16,2 0 0-16,-1 0 0 15,1 0 0-15,2 0 0 0,-8 1 0 16,3 0-3-16,-2 0 3 0,-2 1 0 16,0 0-4-16,0-1 6 0,0 1-4 15,0 0 0-15,0 5 4 0,0 0-2 16,0 4 1-16,0 2 4 0,0-4-2 15,0 5-1-15,0-4 0 16,0-1-2-16,0 2 0 0,3-6 0 16,-1 2 0-16,-2-1-30 0,4-4-57 15,-4 2-71-15,0-4-166 0,-4 0-220 16</inkml:trace>
  <inkml:trace contextRef="#ctx0" brushRef="#br0" timeOffset="64594.61">23263 10655 766 0,'0'0'0'0,"0"0"263"0,0 0-159 16,0 0-22-16,0 0-26 0,0 0-32 16,0 0-8-16,0 0 12 0,0 0 25 15,14 12 23-15,-9 4 1 0,-1 5-12 16,-1-1-17-16,-3-1-5 16,2-1-2-16,0-1-17 0,-2-3-10 15,2-5-1-15,-2-2-2 0,0-3 2 16,0-2-3-16,0-2-4 0,0 0 4 15,1 0 7-15,-1 0 0 0,0 0 0 16,2 0-2-16,-2 0-7 0,2 0-2 16,3 0 0-16,2-3-3 0,6-2-2 15,1-1 4-15,3 0-4 16,5 1 0-16,2 1 2 0,3-1-2 16,3 1-2-16,-2 3 2 0,6-1 1 15,-4-1-2-15,2 3 0 0,3 0 2 16,-6 0-2-16,2 0 0 15,1 3 1-15,0-2-1 0,0 1 0 16,2-2 0-16,-3 0 0 0,-1 0 0 16,-1 0 2-16,1 0-3 0,-4 0 2 15,6 0-2-15,-5 0 0 0,5 0 2 16,-4 0 0-16,4 0-1 16,0 0 0-16,1 0-2 0,1-1-1 15,5 0 5-15,5 0-4 0,4 1 2 16,-4-2 0-16,-3 0 2 0,1 1-3 15,1 1 2-15,2 0-1 0,1 1-1 16,2 4 2-16,-7-3-1 0,1 3-1 16,1 0 2-16,-2-4-1 15,1 1-1-15,2 2 2 0,-3-3 0 16,0-1-1-16,-1 0 0 0,1-1 2 16,-2-3-2-16,2 2 0 0,-3 1 1 15,1 1-2-15,-1 0 2 0,-1 0-1 16,-2 0-1-16,0 0 2 0,-5 0 0 15,2 0-3-15,-3 0 4 16,1 0-2-16,0 0 0 0,-2 0 0 16,6 0 2-16,-6-1-2 0,2-2 0 15,0 2 0-15,0 0-1 0,-1-1 2 16,1 0 0-16,1 0-1 16,-1 1 0-16,2 1 1 0,5 0-2 15,1 0 2-15,-5-2 0 0,4 1-1 16,-3 0 0-16,1 1 1 0,-1 0-1 15,-7-1 0-15,1 1-1 0,-3 0 0 16,-2-1 2-16,0-1 0 0,1-1-2 16,3-1 2-16,3 4 1 15,2-1-2-15,0-3 0 0,-2 2 2 16,2-2-3-16,-2 1 2 0,0 2-1 16,-2-2-3-16,2-1 6 0,-2 2-3 15,2-1 0-15,-5 2 0 0,3 1 0 16,-3-2 0-16,4 0 0 0,-3 2-1 15,-1 0 0-15,5-1 2 16,-5 0 1-16,-1-1-2 0,1 1-1 16,4 1 2-16,-8 0-2 0,2-2 1 15,3 2-1-15,-3 0 0 0,0 0 2 16,-3 0 0-16,-1 0-1 0,2 0-1 16,1 0 0-16,-5 0-1 15,1 0 3-15,0 0-2 0,-2 0 0 16,-2 0 2-16,2 0 0 0,0 2-1 15,0-1 0-15,-1-1 0 0,1 1 0 16,-3-1 0-16,3 0 0 0,1 0 0 16,3-2 0-16,-1 0 2 15,1 0-3-15,-1-2 2 0,1 4 0 16,-8-2-1-16,-1 2 0 0,1-1 0 16,-5-2-2-16,4 3 4 0,-6-2-2 15,2 2 0-15,2-1 0 0,-4 0 3 16,2-1-3-16,0 2-1 0,-1 0 2 15,-1-1-2-15,4 1 2 16,-6 0-1-16,3-1-2 0,-1 1 4 16,-1 0-2-16,-4 0-2 0,1 0 4 15,-1 0 3-15,0 0 2 0,0 0 6 16,0 0-6-16,0 0-4 16,0 0 3-16,0 0-5 0,0 0-2 15,2 0 2-15,-2 0 0 0,0 0-3 16,0 0 4-16,0 0-1 0,0 0-2 15,2 0 2-15,-2 0 4 0,0 0-2 16,0-1 6-16,0-3 0 0,0-1 2 16,2-4-11-16,-2-4 0 15,5-4 0-15,-2-2 0 0,1 1 0 16,0 3 0-16,-3 1 0 0,1 2 0 16,0 1 0-16,1 0 0 0,1 0 0 15,-2 4 0-15,-1 0 0 0,-1 1 0 16,2 2 0-16,-2-1 0 0,2 3 0 15,0-2 0-15,0 2 0 16,-2 0 0-16,0-2 0 0,0 2 0 16,0 1 0-16,0 1 0 0,1-1 0 15,-1-1 0-15,0 2 0 0,0-1 0 16,0 1 0-16,2 0 0 16,-2 0-104-16,2 0-41 0,1 1-225 15,-1-1-120-15</inkml:trace>
  <inkml:trace contextRef="#ctx0" brushRef="#br0" timeOffset="66137.92">24011 11639 1305 0,'0'0'0'0,"0"0"211"0,0 0-159 16,0 0 8-16,74-13 22 15,-31 8-36-15,3 1-23 0,1 1-14 16,-2 1-8-16,-6 0 3 0,-8 1-6 16,-9 1-21-16,-5 0-21 0,-10 0-27 15,-3 3-43-15,-4 4-14 0,-12 6 14 16,-8-1-1-16,-10 1-69 0,-4 1-7 15,1-5 74-15,-4-3 23 16,1-2-11-16,4-4-23 0,8-1 112 16,3-4 24-16,6 0 129 0,7 0 16 15,2 3 32-15,4-1-6 0,2 2-44 16,0 1-26-16,0 0-19 0,0 0-54 16,2 11-31-16,2 6 18 15,-2 9 55-15,-1 9-20 0,-1 5-6 16,0 4-16-16,-3 1-7 0,-4-5 0 15,5-2-11-15,-2-8-7 0,3-9-2 16,1-4 5-16,1-6-3 0,5-4-2 16,3-6 0-16,3-1-2 15,6-1 8-15,8-8 4 0,2 1-8 16,4-2-7-16,-2 1 0 0,-3 1-2 16,-2 1-4-16,-6 2 4 0,-3 4-3 15,-7-5-16-15,-6 5-9 0,3 0-16 16,-6-1-26-16,1-2 21 0,-1-2-18 15,0-1-31-15,-3-4-16 16,-9 2 2-16,-3-4-29 0,-1-1-34 16,-3 1 27-16,-2-4 17 0,-2 1 78 15,0 4 42-15,2 0 18 0,3 7 98 16,4 2 20-16,5 1 37 16,4-1-9-16,5 1-18 0,0 1-32 15,5 0-58-15,9 1-36 0,9 0 29 16,4-2 17-16,8 1-28 0,4-2-11 15,-2-1-9-15,0-2-6 0,-10 2-6 16,-3-1-72-16,-2 1-5 0,-5-3-42 16,1 0 4-16,-7-3-9 15,1 0-65-15,-5-3 56 0,0 0 47 16,-1-2 39-16,-3-3 44 0,1 0 9 16,1 2 28-16,-3 4 55 0,-1 1 41 15,1 5 54-15,-2 2-54 0,0 3-11 16,0 1-22-16,0 1-43 15,0 11-40-15,0 8 11 0,0 10 26 16,0 6-17-16,-2 1-15 0,1-1-2 16,-3-3-7-16,2-2-7 0,2-5 0 15,0-2 1-15,0-9-45 0,0-5 3 16,0-3-11-16,0-3-43 16,0-4 0-16,0 0-2 0,0-3 18 15,0-6-54-15,0-1 11 0,-1-2 41 16,-1 1 68-16,4 6 16 0,-2 1 74 15,0-3 33-15,1 1 13 0,6 0-14 16,6-6-46-16,6 0-26 0,6 0-15 16,3-2-11-16,2-1-6 15,0 0-2-15,-1 1-1 0,-10 3-4 16,-1-1-94-16,-6 3 20 0,-6-1-17 16,-1 2-13-16,-3-1 53 0,-2-3 7 15,0 3 23-15,0-5 25 0,-6 3 11 16,5 1 33-16,1 1 29 15,-2 4 8-15,2 1 12 0,0 0-20 16,0 4-3-16,0-1-7 0,0 1-27 16,0 5-30-16,0 7-5 0,2 11 46 15,-2 4 3-15,0 8-13 0,0 5-6 16,-4 0-10-16,1-3 0 16,3-3-12-16,-8-3-7 0,8-8-5 15,0-6 2-15,0-6-2 0,0-8-47 16,0-3 6-16,0-1-9 0,0-9-18 15,0-5-70-15,0-5-73 0,0-5-132 16,0-5-337-16</inkml:trace>
  <inkml:trace contextRef="#ctx0" brushRef="#br0" timeOffset="66481.77">24015 11364 1014 0,'0'0'0'0,"0"0"257"0,0 0-141 0,0 0 4 15,0 0-10-15,0 0-55 0,0 0-39 16,0 0-14-16,0 0 24 0,74-6 21 15,-11 6-21-15,15 0-12 0,9 1 3 16,3-1 3-16,0 0-4 0,-1 2-9 16,-18 4-1-16,-8 0-5 15,-17 4-2-15,-10-2 2 0,-12-3-2 16,-6 0-13-16,-9-2 2 0,0-1-9 16,-7-1-18-16,-2-1-10 0,0 0-17 15,-2 0-76-15,0 2-22 0,2-1-91 16,0-1-379-16</inkml:trace>
  <inkml:trace contextRef="#ctx0" brushRef="#br0" timeOffset="66766.94">25196 11668 1379 0,'0'0'0'0,"0"0"297"16,0 0-203-16,0 0-56 0,0 0-30 15,0 0 7-15,76-1-5 0,-42 1-9 16,-1 1-2-16,-4 2-43 0,-8 1-57 15,-7 3-110-15,-5-2-21 16,-9 4-121-16,-7-1-302 0</inkml:trace>
  <inkml:trace contextRef="#ctx0" brushRef="#br0" timeOffset="66904.38">25124 11854 1231 0,'0'0'0'0,"0"0"242"0,0 0-117 16,0 0-68-16,0 0-2 0,63 4-9 15,-24-5-27-15,0-7-15 0,0 3-6 16,-4 2-88-16,-3-4-103 0,-5-1-138 16,-4 0-217-16</inkml:trace>
  <inkml:trace contextRef="#ctx0" brushRef="#br0" timeOffset="67371">25953 11512 864 0,'0'0'0'0,"0"0"351"16,0 0-224-16,0 0-43 0,0 0-28 15,0 0-36-15,0 0-11 0,-65 20 4 16,47 4 9-16,-5 4 11 0,2 6-2 16,0 5 0-16,-1 3-3 0,8 0 1 15,4 0-7-15,3-2-14 16,7-4-6-16,8-6-1 0,7-7-1 16,6-5 0-16,0-6-2 0,6-6 2 15,-4-6 0-15,0 0-9 0,-4-13 6 16,-3-1-3-16,2-2 9 0,-10-3-1 15,5-2-1-15,-8 0 2 16,-3-2-1-16,-2-4 0 0,-5 6-1 16,-8 3 2-16,3 5-1 0,-10 9 2 15,-10 4-3-15,2 5 1 0,-9 7 0 16,12 4-3-16,0 0-2 0,13 1-27 16,5-3-43-16,7-2-77 15,1 2-2-15,10-6-69 0,3-7-323 16</inkml:trace>
  <inkml:trace contextRef="#ctx0" brushRef="#br0" timeOffset="67967.25">26160 11796 1147 0,'0'0'0'0,"0"0"299"0,0 0-177 16,0 0-38-16,0 0-60 16,0 0-34-16,0 0 14 0,0 0 12 15,0 0-5-15,55 56-5 0,-39-36-4 16,-2-3 1-16,-2-3-2 0,3-2-1 15,-10-5 0-15,2-1 2 0,0-4-2 16,-5-2 7-16,0 0 14 0,1-5 19 16,1-8 5-16,-3-2-19 0,7-4-12 15,-8-2-3-15,1-7-4 16,3-3-8-16,-1-5 2 0,-1-4 0 16,5-6-1-16,-3-2-2 0,3-4 1 15,0 2-8-15,-2 8 12 0,-1 7-1 16,-1 10-3-16,-3 10 2 15,0 6 12-15,0 6-13 0,0 2 0 16,0 1 6-16,2 0-4 0,-2 0-1 16,0 0-2-16,4 1-10 0,-4-1 9 15,0 1-4-15,0-1-2 0,1 3 7 16,3 1 1-16,-2 1 0 16,1-1 0-16,8 0 2 0,-6 0 1 15,9-2 8-15,4 3-3 0,7-3-1 16,5 0 1-16,9-2-5 0,7 0-4 15,1-1 2-15,3-2 1 0,-2-1-2 16,-4 2-3-16,-9 1-12 0,-5 0-20 16,-12 1 9-16,-4 0 10 0,-8 0-11 15,-5 0 5-15,1 0-5 16,-2 0-18-16,-7 2-11 0,-5 1-33 16,-1 3-66-16,3 2-4 0,-6-2-51 15,2 1-228-15</inkml:trace>
  <inkml:trace contextRef="#ctx0" brushRef="#br0" timeOffset="68384.45">26641 11571 1124 0,'0'0'0'0,"0"0"199"0,0 0-159 0,0 0 33 15,0 0-10-15,0 0-30 0,59 22-25 16,-45-12-4-16,-4 4 2 0,1-3-2 15,-4 3 0-15,-2-3-1 0,-1 0 1 16,-4-4 3-16,0 1 10 0,-5-1 17 16,-6 4 4-16,-5-3-15 15,0 2-8-15,-3-3 8 0,1 3-2 16,6-6-4-16,-1 3-6 0,6-3-8 16,2-2-5-16,5 1 2 0,0-3 0 15,0 1-19-15,2 1-1 0,8-1 14 16,-3-1 6-16,6 0 0 15,1 0 9-15,-2-1-8 0,4-1 3 16,-2 1-3-16,4 1-2 0,-6 0 2 16,1 1-2-16,3 7-3 0,-9 3 4 15,2 2 0-15,-4 2-4 0,-3-1 5 16,0 0 3-16,-2 1 2 16,-4-1 16-16,-1 1 1 0,-11-2 1 15,-4 2-5-15,-1 2-9 0,-11-2-9 16,-3-1-2-16,3-5-80 0,-2-3-193 15,-3-5-162-15</inkml:trace>
  <inkml:trace contextRef="#ctx0" brushRef="#br0" timeOffset="71392.7">17470 11568 20 0,'0'0'0'0,"0"0"87"0,0 0-19 15,0 0-2-15,0 0-11 0,0 0 7 16,0 0-9-16,0 0-4 0,5-2-13 15,-5 2-17-15,0 0-10 0,0 0-7 16,2 0-2-16,-1 0 0 0,1-1 0 16,-2-2 0-16,2 3 0 0,0 0 0 15,-2 0-3-15,3 0 3 16,-3 0 0-16,0 0 0 0,2 0 0 16,-2 0 0-16,0 0 0 0,0 0 5 15,0 0-3-15,0 0-1 0,0 0 1 16,0 0-3-16,0 0 1 0,0 0 0 15,4 0 0-15,-4 0 0 16,0 0 2-16,0 0-2 0,0 0 0 16,0 0 2-16,0 0-2 0,0 0 0 15,0 0 0-15,0 0 10 0,0 0-3 16,0 0 2-16,0 0-6 16,0 0 0-16,0 0-3 0,0-1 0 15,1 0-11-15,1 1-9 0,0-1-16 16,-2 1-12-16,0 0 2 0,2 0-31 15,-2 0-20-15,0 0-24 0</inkml:trace>
  <inkml:trace contextRef="#ctx0" brushRef="#br0" timeOffset="71721.42">17498 11562 646 0,'0'0'0'0,"0"0"185"0,0 0-116 0,0 0-19 16,0 0-24-16,0 0-22 0,0 0-7 15,0 0-1-15,0 0 1 0,0 2 0 16,0-2 3-16,0 0 0 0,0 0 0 16,0 0-12-16,-2 1-19 0,0 1-14 15,1 2 8-15,1 0-20 16,0-1-25-16,0 1 9 0,0-2 9 16,0 1-26-16,0 0-7 0,0-1 22 15,0-2-21-15,0 0-29 0</inkml:trace>
  <inkml:trace contextRef="#ctx0" brushRef="#br0" timeOffset="73072.8">14250 13848 650 0,'0'0'0'0,"0"0"119"16,0 0-71-16,0 0-23 0,0 0-17 15,0 0-10-15,0 0-1 16,0 0 0-16,0 0 3 0,0 2 0 16,0-2 0-16,4 0-1 0,3-2-52 15,2-5-28-15,5-6-77 0,2-8-334 16</inkml:trace>
  <inkml:trace contextRef="#ctx0" brushRef="#br0" timeOffset="73711">18639 11321 729 0,'0'0'0'16,"0"0"31"-16,0 0 13 0,0 0-22 16,0 0-21-16,0 0-2 0,0 0-117 15,0 0 83-15,0 0-25 16,2 1-160-16</inkml:trace>
  <inkml:trace contextRef="#ctx0" brushRef="#br0" timeOffset="92061.15">14057 13507 395 0,'0'0'0'0,"0"0"80"0,0 0-39 15,0 0-12-15,0 0-14 0,0 0-3 16,0 0 0-16,0 0 103 16,-21 8-62-16,21-8-8 0,0 0 18 15,0-3-2-15,0 2-10 0,0-1 2 16,0 0-14-16,0 2 2 0,0-1 10 15,0 1-12-15,-2 0 1 0,2 0-1 16,0 0-21-16,0 0-2 0,0-1 12 16,0-1 0-16,0 2 2 15,0 0 4-15,0 0-11 0,0 0-4 16,0 0 2-16,0 0-6 0,0 2-1 16,0-2 0-16,0 0-5 0,0 0-1 15,0 0 8-15,0 0 4 0,0 0 0 16,0 0 11-16,0 0-7 0,0 0-6 15,0-2 2-15,0 2-5 16,0-1-3-16,0-1 0 0,4-2-1 16,-1-3-4-16,6 0 7 0,-2-2-7 15,6-2-4-15,1-3 6 0,5-1-4 16,-3 0 1-16,7-2 4 16,0 1-4-16,-1 0-3 0,-1 0 1 15,-4 4-4-15,-1 4 0 0,0 1 0 16,-2 3 2-16,-1 2-3 0,-4-2 2 15,-4 3-1-15,0 1 0 0,-1-3 0 16,-4 3 2-16,2-1-2 0,-2 1 0 16,0 0 3-16,0 0-2 0,0 0 3 15,0 0 0-15,0 0-4 16,0 0 0-16,0 0 6 0,0 0-7 16,0 0 2-16,1 0-1 0,-1 0 0 15,0 0 0-15,0 0 0 0,0 0 0 16,0 0-1-16,0 0 1 0,0 0 0 15,0 0-2-15,0 0-4 16,0 0-5-16,0 0-1 0,0 0-1 16,0 0-5-16,0 0-5 0,0 0-3 15,0 0-5-15,0 0-4 0,0 0 2 16,0 0 7-16,0 0 4 16,0 0 0-16,0 0 3 0,0 0-1 15,0-2-9-15,0 2-13 0,0-1-5 16,0 0 12-16,0 1 15 0,0-3 14 15,0 3 7-15,0 0-2 0,0-1 2 16,0 1 33-16,0 0-2 0,0-1 11 16,0 1-10-16,0 0-4 0,0 0 3 15,0 0-15-15,0 0-11 16,0 0-1-16,0 0-5 0,0 0 0 16,0 0 0-16,0 0-1 0,0 0-2 15,0 0 6-15,0 0-2 0,0 0 1 16,0 0 7-16,0 1 1 0,0-1 4 15,0 1 10-15,0-1-8 16,0 0-5-16,0 0-2 0,2 0-5 16,-2 1-7-16,5 2 6 0,-3 1-2 15,2-2-1-15,-1 0 0 0,1 2 4 16,-2 1-4-16,1-1 0 16,1 1 14-16,-1 0-3 0,1 1 12 15,1 0-7-15,0 2-4 0,1 1 1 16,1 0-6-16,2 1-1 0,-1 1 2 15,1 1 1-15,2 3-3 0,-1 0 3 16,-1 0-3-16,0 0-3 0,-2-1 3 16,0 0-1-16,0-1-2 15,-1-2 2-15,-3-1 2 0,4 1-4 16,-3 0 2-16,1 1-4 0,0 0-2 16,-1-2 2-16,1-3 0 0,1 1-2 15,-1-2 2-15,0 0 0 0,-3-2-1 16,0-2-2-16,-2-2 2 15,0 0-15-15,0 0-7 0,0 0-3 16,0 0-13-16,-6 0-13 0,3 0-13 16,-2 0-15-16,1 0-9 0,-1 0 5 15,3 0-46-15,-2 0-91 0,1-3-104 16,1-2-153-16</inkml:trace>
  <inkml:trace contextRef="#ctx0" brushRef="#br0" timeOffset="101882.46">17731 11614 66 0,'0'0'0'0,"0"0"93"0,0 0-48 15,0 0-19-15,0 0-5 0,0 0-6 16,0 0-6-16,0 0 0 0,0-2-1 15,0 1-2-15,0 1-5 0,0-1 1 16,0 1-2-16,0-1 0 0,0 1 2 16,0 0-1-16,0 0-1 0,0 0 0 15,-1 0 6-15,1 0 0 16,0 0 9-16,0 0 5 0,1 0-3 16,-1 0-1-16,0 0-9 0,0 0-1 15,0 0-3-15,0 0-3 0,0 0 0 16,0 0-11-16,0 0 0 15,0 0-3-15,0 0-9 0,0 0 2 16,0 0 2-16,0 0 5 0,0 0 7 16,0 0 1-16,0 1-1 0,0-1 0 15,-1 0 5-15,1 0 3 0,0 0-2 16,0 0 1-16,0 0 0 0,-2 0 1 16,2 0-1-16,0 0 0 15,0 0 0-15,0 0-4 0,0 2-21 16,0 0-21-16,0-2-35 0</inkml:trace>
  <inkml:trace contextRef="#ctx0" brushRef="#br0" timeOffset="104939.77">16589 10897 910 0,'-14'-3'0'0,"6"2"253"16,3-3-138-16,5 2-30 15,0 2-17-15,0 0-36 0,0 1-19 16,0 4 3-16,0 8 7 0,0 12-4 16,-3 11 5-16,-3 11 0 0,3 4-5 15,-3-1-2-15,5 7 10 0,1-1-10 16,0-3-8-16,3-4 1 15,6-9-2-15,3-10-3 0,3-8-2 16,4-8-1-16,1-7-2 0,-1-4 0 16,2-3 2-16,0-6-2 0,-3-8-2 15,-2 2 1-15,-5-8-1 0,-2 2 4 16,-8-1-1-16,-1-3 0 16,-1 3 2-16,-10 0-2 0,-3 0 1 15,0 3 1-15,-4 5 0 0,4 6-1 16,0 5 8-16,-1 0-5 0,1 10-6 15,2 2-1-15,3 2-5 0,2 1-7 16,7-3-10-16,0 0-18 0,0-4-26 16,7-2-4-16,2 0-17 15,2-6-72-15,-1 0-4 0,3-5-37 16,2-5-112-16,-2-1-77 0</inkml:trace>
  <inkml:trace contextRef="#ctx0" brushRef="#br0" timeOffset="105415.57">16813 11235 965 0,'0'0'0'16,"0"0"291"-16,0 0-167 0,0 0-34 15,0 0-40-15,0 0-16 0,0 0-12 16,59 57-8-16,-47-48-6 16,4 1-2-16,-2-4-2 0,2 0-3 15,-5-1 3-15,-2-4 0 0,-6 3 1 16,-1-4 7-16,-2 0 4 0,2 0 5 15,-2-7 7-15,0-1-1 0,0-5-7 16,-6-6-8-16,1-3-3 0,-7-8-9 16,-1-5 0-16,-1-2 6 0,-4-7-7 15,-1-2 2-15,1 3 0 16,1 5-2-16,4 7 1 0,6 8 1 16,4 4-2-16,-3 2 2 0,3 3-1 15,3 2 0-15,0 1-1 0,0 4 1 16,0-1 0-16,0 1-1 15,0 4 1-15,0-1 0 0,0 3-3 16,3 1 3-16,8 0-8 0,-2-1 10 16,1-1-3-16,10 1-1 0,-1 0 4 15,2-3 0-15,10 2-3 16,-7-4 2-16,5-1-1 0,-1 1 0 0,0-2 0 16,2 3 1-16,-10 1-1 15,-1 3 0-15,-3 1 0 0,-5 0 0 16,-4 0-3-16,-2 0-16 0,-1 0-21 15,-1 1-11-15,-3-1-21 0,0 1-47 16,0 2-38-16,0 2-67 0,-7 2-213 16</inkml:trace>
  <inkml:trace contextRef="#ctx0" brushRef="#br0" timeOffset="105819.94">17013 10965 1145 0,'0'0'0'0,"0"0"190"0,0 0-99 0,0 0-37 15,0 0-32-15,64 40-15 0,-48-34-4 16,-2 0-2-16,-2 1-1 16,-6 0 0-16,-3 0 0 0,-1 1 0 15,-2 0 0-15,-4 2 14 0,-3-1 12 16,-5 5 5-16,1-2-5 0,1-3-3 15,-3 2-4-15,6-5-2 0,7-3-5 16,0-2-7-16,0-1-7 0,0-1-17 16,9-4 8-16,4 0 3 15,1-1-7-15,0 2 6 0,-2 4 3 16,2 0 2-16,-3 0 4 0,-2 9 0 16,-2-3 0-16,4 7 0 0,-6-1 1 15,-2 4-1-15,-1 1 0 0,-2 0 17 16,-5 0 1-16,0 1 2 15,-8-4 0-15,1 1-9 0,-1-3-6 16,1-5-3-16,1-3-3 0,1-4-9 16,4-2-18-16,5-8-34 0,1-6-48 15,0-3-53-15,3-3-102 0,6-3-141 16</inkml:trace>
  <inkml:trace contextRef="#ctx0" brushRef="#br0" timeOffset="106350.07">17303 10961 714 0,'0'0'0'0,"0"0"350"0,0 0-212 0,0 0-11 16,0 0-23-16,0 0-38 0,0 0-12 15,0 0 3-15,-5 8-6 0,5-8-4 16,0 0-4-16,2-2-13 15,3 2 0-15,0-2 5 0,4 1-4 16,0-2-4-16,2-3 2 0,5 2-4 16,0 0-6-16,7-1-7 0,0 0-7 15,5-1-3-15,2 0-2 0,-4 0 0 16,1 1-71-16,-6 2-42 16,2 3-72-16,-7 0-79 0,0 0-269 15</inkml:trace>
  <inkml:trace contextRef="#ctx0" brushRef="#br0" timeOffset="107627.38">16605 12478 464 0,'0'0'0'0,"0"0"0"0,0 0-121 16</inkml:trace>
  <inkml:trace contextRef="#ctx0" brushRef="#br0" timeOffset="108901.28">15412 12478 388 0,'0'0'0'0,"0"0"123"0,0 0-44 0,0 0-26 0,0 0-12 16,0 0 0-16,0 0 17 0,0 0 20 15,0 0-16-15,2 0-5 0,-2 0 5 16,0 0 2-16,-2 4-3 0,1 2-15 16,-3-1-4-16,-3 2 7 15,5 3 10-15,-5-2-19 0,4 6-8 16,-4 0-4-16,-1 0-1 0,5 4-1 16,-4 0-5-16,0 0 0 0,3 1-3 15,2 1-1-15,2 1-5 0,0-1 0 16,4 5-2-16,1-4 3 15,-1 0-2-15,3-2 0 0,2-2 3 16,1-2-2-16,1-2-1 0,0-3 0 16,-1 2-1-16,1-5-2 0,-1 1 3 15,1-3-2-15,3-1-2 0,-1-2 4 16,3 0-6-16,-6-2-3 16,3 0 2-16,-5 0-1 0,5-3-3 15,1-4 0-15,-2 1 3 0,1-2-4 16,1-3 0-16,-4-1 1 0,1-2 0 15,0 0-2-15,-3-3 1 0,3 3-2 16,-2 1 3-16,-4 0 0 0,1-1-6 16,-1 2 8-16,-3 3-2 15,-1-1 0-15,-1 3 0 0,0 1 3 16,0-2-4-16,-1 3 2 0,-1-1 4 16,-3 0-5-16,1 2 0 0,-1-1 3 15,1 2-4-15,-1-1 2 16,1 2 1-16,-1 1-3 0,1 0 2 0,3 1 0 15,-6 0-1-15,3 0-1 16,-1 0 1-16,1 1 0 0,-3 0-1 16,2 0 1-16,0 2 0 0,-1-1-1 15,3 0 1-15,-1 1 0 0,1-1-1 16,-1 0 1-16,2 0 0 16,-3-1-2-16,2 3 2 0,1-3 0 15,0 2 0-15,-2-2-1 0,1 2-2 16,-1-1 6-16,1-1-1 0,3 0-3 15,0-1 2-15,0 1 1 0,-2 1-3 16,-1 1 2-16,-1-2-1 0,4 0 0 16,-4 1 0-16,4 1 1 0,-7 0-1 15,4-1 0-15,-2 4 2 16,1-2-3-16,0 1 2 0,1 1 1 16,-1 2-3-16,-3-3 2 0,6 2 2 15,-8 1-4-15,7-1 2 0,-5 2 6 16,2 3-8-16,-3-1 2 15,0 4 5-15,1-2-7 0,-2-1 2 16,5-1 3-16,-1-1-5 0,1-2 2 16,1-2 1-16,1-1-4 0,0 0 2 15,2-3 0-15,0-1 0 0,0 1 0 16,0-2 0-16,-2 0 0 0,2 0 0 16,0 0 0-16,0 0-3 15,0 0 1-15,0 0-8 0,0 0-22 16,0 0-21-16,0 0-35 0,2-1-54 15,-2-3-46-15,2 1-78 0,2-3-266 16</inkml:trace>
  <inkml:trace contextRef="#ctx0" brushRef="#br0" timeOffset="110022.33">17820 10590 425 0,'0'0'0'0,"0"0"220"16,0 0-91-16,0 0 1 0,0 0-31 16,0 0-19-16,0 0-5 0,0 0 10 15,0 0-7-15,18-17-1 16,-18 17 0-16,0 0-19 0,0 0-15 16,0 2-7-16,0 3-1 0,-8 4-10 15,3 3-11-15,-2 5-3 0,-2 6 0 16,2 0-3-16,2 6 4 15,0 2-7-15,1 0-3 0,2 3 5 16,0-2-5-16,2-2-3 0,0-2 2 16,8-2 3-16,-1-3-5 0,-2-4 2 15,4-2 0-15,0-5-2 0,-4-1 2 16,9 1-1-16,-3-6 0 16,1 1 0-16,4-4 1 0,-2-3-1 15,0 0-1-15,0-8 0 0,2-5-4 16,-1-1 8-16,-1-1-2 0,-2-1-2 15,0 0 2-15,-3 1-1 0,-3 1 0 16,-3 2 0-16,-3 0-1 0,0 2 1 16,0 0 0-16,0 1 5 15,-7 0-6-15,-2 0 2 0,-3 1 6 16,1 1-8-16,-6 1 2 0,-1 1 12 16,-3 3-10-16,-4 2 0 0,-2 9-2 15,4 3-2-15,-9 6-16 0,9 3-35 16,2 1-71-16,4-1-79 15,6-3-247-15</inkml:trace>
  <inkml:trace contextRef="#ctx0" brushRef="#br0" timeOffset="111454.02">10530 5947 575 0,'0'0'0'0,"0"0"147"16,0 0-44-16,0 0 10 16,0 0-48-16,0 0 17 0,0 0 24 15,-9 64-25-15,1-51-6 0,-8 5-27 16,-4 3-10-16,-1-2 11 0,-2-1-3 15,-2 2-3-15,-5-2 3 0,0-3-6 16,-4-1-20-16,-3-2-4 0,-5-2 7 16,-6 0 7-16,2-5-11 0,-2 1-10 15,2-3 2-15,-3-3-2 16,3-6-4-16,0-6 3 0,2-5 2 16,3-7-3-16,0-8-4 0,8-4-1 15,1-7-4-15,5-7 1 0,10-3 2 16,8-5-2-16,3-1-1 15,6 1 3-15,0-2-2 0,9 1 0 16,7 1 1-16,4-2 0 0,3 2-1 16,7 1 2-16,3 6-2 0,8 5 2 15,5 7 18-15,7 5-5 0,9 2 8 16,3 2 7-16,8-1-8 16,3 7 2-16,0 3-5 0,-7 11-2 15,-5 10 1-15,-6 3-5 0,-3 12-7 16,-6 9 2-16,3 6-3 0,-10 10 0 15,-1 8-2-15,-4 7 0 0,-12 10-3 16,-6 3 2-16,-5 4 8 0,-14-1-9 16,-1-2 0-16,-15-4 0 15,-4-4 0-15,-1-6 0 0,-4-6 0 16,-3-11 0-16,5-7 0 0,2-9-117 16,1-10-154-16,1-8-286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9-21T16:40:37.269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16884 12354 329 0,'0'0'0'0,"0"0"76"0,0 0-61 16,0 0-7-16,0 0-11 16,0 0-10-16,0 0-11 0,0 0-25 15,0 0 13-15,4-11 12 0,-1 7-43 16,-3 0-93-16</inkml:trace>
  <inkml:trace contextRef="#ctx0" brushRef="#br0" timeOffset="2313.46">19453 11058 381 0,'0'0'0'0,"0"0"772"0,0 0-616 16,0 0 8-16,0 0-51 15,0 0-59-15,0 0-35 0,0 0 50 16,28 91 4-16,-25-46-33 0,1 5-19 16,-4-5 0-16,0 0-11 0,0-1-6 15,0-5 3-15,2-4-9 0,-2-3-13 16,0-6-5-16,0-6-21 16,-2-4 2-16,0-5 1 0,-1-3-14 15,1-5 10-15,2 0 17 0,0-2 6 16,0-1 16-16,0 0 5 0,0 0-4 15,3 0-6-15,3 0 10 0,4-6 50 16,1-4-22-16,5-6-1 0,3-4-13 16,1-4-3-16,-1-2 3 15,1-1-10-15,-4-1-1 0,-8-1 2 16,3-2-2-16,-6-1 1 0,1-5 9 16,-6-3-6-16,0-8 0 0,-6-3 4 15,-1 0-10-15,-9 2 2 0,-5 3 7 16,-2 9-5-16,-9 6 5 15,-3 12 6-15,-6 11-8 0,-5 7-7 16,-7 11 7-16,-3 17 1 0,-3 15 3 16,1 17-4-16,-1 12-12 0,13 7 4 15,9 5 26-15,11 2-19 0,19-3 5 16,8-7-4-16,21-9-8 16,15-12 2-16,12-15 0 0,10-11-7 15,6-13 6-15,1-12 5 0,-1-3-12 16,-7-8-17-16,-4-7 10 0,-12 1-9 15,-5 0 11-15,-10 3-1 0,-10-1-29 16,-2 2 2-16,-7 4-24 0,1-1-68 16,-7 2-55-16,-2 5-59 0,-5 2-306 15</inkml:trace>
  <inkml:trace contextRef="#ctx0" brushRef="#br0" timeOffset="16122.25">11952 12464 486 0,'0'0'0'0,"0"0"233"16,0 0-85-16,0 0-28 0,0 0-16 16,0 0-29-16,0 0-6 0,0 0 11 15,-3 0-11-15,3 0-20 0,0 0 0 16,0 0-15-16,0 0-13 0,0 0-7 15,0 0-9-15,0 0-3 0,0 0 7 16,0 0-6-16,0 0-3 16,0 0 0-16,0 0 3 0,0 0-3 15,0 0 0-15,0 0 5 0,0 0-7 16,0 0-2-16,0 0-24 0,0 0-16 16,0 1-21-16,0 4-24 0,3 1-20 15,3 1-96-15,-3 1-92 0,-3 1-127 16</inkml:trace>
  <inkml:trace contextRef="#ctx0" brushRef="#br0" timeOffset="17361.65">12685 14028 677 0,'0'0'0'16,"0"0"160"-16,0 0-74 0,0 0-42 15,0 0-28-15,0 0-6 16,0 0-7-16,0 0 1 0,0 0 5 16,0 0-6-16,0 0-1 0,0 0 7 15,0 0-2-15,0 0-4 0,0 0 3 16,0 0-5-16,0 0-2 0,0 0 2 15,0 0 1-15,0 0-5 0,0 0 4 16,0 0-2-16,0 0-6 16,0 0 8-16,-4 0-2 0,4 0-6 15,0 0 6-15,0 0-8 0,0 0 3 16,0 0 7-16,0 0-2 0,0 0-18 16,0 0 7-16,0 0-12 0,0 0-13 15,0 0 2-15,0 0 10 0,0 0 8 16,0 0 9-16,0 0 2 15,0 0 2-15,0 0 7 0,0 0-3 16,0 0 0-16,0 0 0 0,0 0 3 16,0 0-6-16,0 0 1 0,0 0-3 15,0 0 0-15,0 0 6 0,0 0-1 16,0 0 0-16,0 1 0 16,0-1 12-16,0 0-1 0,0 0 7 15,0 0-14-15,0 0-3 0,0 0 2 16,0 0-6-16,0 0-4 0,0 0 4 15,0 0-9-15,0 0-4 0,0 0 2 16,0 0-3-16,0 1-6 0,0-1 8 16,-2 3 11-16,2-2 2 15,-1-1 4-15,1 2-1 0,-2-2-2 16,2 0 2-16,0 0 0 0,-2 0-9 16,2 0-15-16,0 0-13 0,-2 0-24 15,2 0-36-15,-3 0 4 16,1 0-42-16,2 0-87 0</inkml:trace>
  <inkml:trace contextRef="#ctx0" brushRef="#br0" timeOffset="19128.09">10964 11971 784 0,'0'0'0'0,"0"0"322"16,0 0-130-16,0 0-64 0,0 0-43 16,0 0 47-16,0 0-65 0,0 0-20 15,0 0-9-15,-43-25-39 0,64 13 2 16,17-3 25-16,9 1-12 0,3 0-2 15,3 3 5-15,-7 7-13 16,-7 4-4-16,-4 6 0 0,-12 6 3 16,-3 4-6-16,-8 3 6 0,-7 3-6 15,-3 6-1-15,-5 2 7 16,-8 4 4-16,-14 3-6 0,-1-1 6 16,-8 2-5-16,-3-1-1 0,0-7 9 15,7-4-4-15,1-7 4 0,8-7 9 16,11-7-14-16,1-2 1 0,5-3 8 15,4 0-8-15,0 0-8 0,11-4 1 16,3-5-5-16,14 1 12 0,9-6 12 16,6-4-11-16,-1 0-2 15,4-1 7-15,0 1-9 0,-7 2-6 16,-2 2 6-16,-8 7-2 0,-3-1-17 16,-6 5-3-16,-8 0-12 0,2 2-11 15,-7 1-34-15,4-1-50 0,-4 1-42 16,5 0-44-16,-3 0-27 15,4 0-80-15,-8 1-288 0</inkml:trace>
  <inkml:trace contextRef="#ctx0" brushRef="#br0" timeOffset="19657.27">11692 12303 782 0,'0'0'0'0,"0"0"297"0,-10 75-157 0,-1-44 7 16,-8 2-52-16,-3-3-24 0,-8 4 17 15,0-3-15-15,-9 1-15 0,-7 2-3 16,-1-3-25-16,-5 0-13 0,-6-5 6 16,-2-1-12-16,-2-4-8 15,0-4 7-15,-3-6-6 0,3-8-2 16,0-3 6-16,2-12-6 0,3-7-4 16,4-8 4-16,0-6 0 0,9-7-2 15,3-10-22-15,7-3 20 0,11-2-3 16,9-6 3-16,11-2-3 15,6-5 5-15,15-3 0 0,12-4-8 16,7-1 7-16,9-6 2 0,12-3 16 16,4 3-6-16,9 4 12 0,-2 6-5 15,0 9-7-15,-7 14 1 0,-4 12-10 16,-6 14-4-16,-5 9 1 16,1 12 1-16,-2 2-7 0,4 10 5 15,-2 9-8-15,-1 6 0 0,-1 8 5 16,-2 6 1-16,2 6-1 0,-7 5 7 15,-9 4-4-15,1 4-4 0,-14 6 10 16,-6 1-3-16,-6-1-2 0,-5 0 2 16,-9-2 0-16,-10-1-2 15,-4-4 2-15,-2-4 6 0,-7-4 0 16,-3-8 10-16,5-7-1 0,-2-11-6 16,0-5 3-16,7-6-9 0,4-8-3 15,3 1 6-15,4-5-6 16,9 0-2-16,3 0 1 0,2 0-2 15,0 0-37-15,2 0-9 0,9-4-69 16,1-1-13-16,9-2-71 0,6-2-67 16,-2 1-238-16</inkml:trace>
  <inkml:trace contextRef="#ctx0" brushRef="#br0" timeOffset="20523.5">13021 13191 16 0,'0'0'0'15,"0"0"82"-15,0 0-45 0,0 0-6 16,0 0-15-16,0 0-4 0,0 0 5 15,0 0-5-15,0 0 2 0,9 21-6 16,-8-21-7-16,1 0-2 0,-2 0-7 16,0 0 12-16,2 0 12 15,2 0-11-15,-4-1-10 0,3-2-2 16,-3 0-2-16,2 2 8 0,-2-1-15 16,0 1-8-16,0 1 1 0,0 0 3 15,0 0 0-15,0 0 18 0,0 3 4 16,0 1 1-16,0 0-3 15,0-4 0-15,0 4-2 0,0-2 1 16,0 0 2-16,0 0 6 0,0-2 2 16,0 1 1-16,-2-1-3 0,2 0-4 15,0 0-2-15,0 2 9 0,0 0 5 16,0-2 4-16,0 0 4 16,0 0-6-16,0 0-4 0,0 0 1 15,0 0-12-15,0 0-2 0,0 1 0 16,0-1-17-16,0 0-3 0,0 0-6 15,0 0 2-15,0 1-1 0,0 0-9 16,0-1 4-16,0 2-15 0</inkml:trace>
  <inkml:trace contextRef="#ctx0" brushRef="#br0" timeOffset="24352.17">19582 12244 1172 0,'0'0'0'16,"0"0"177"-16,0 0-87 0,0 0-15 15,56-18-28-15,-34 18-15 0,0 6-4 16,-4 5-8-16,2 1-5 0,-4 2-6 16,-1 3-3-16,-6-3-3 0,0-2-5 15,-5 4-7-15,-4 2 12 16,-9 3 7-16,-4 3 3 0,-4-1-2 16,-6-2-6-16,-4-1-2 0,4-3 5 15,4-4 3-15,3-1-2 0,9-9-2 16,5 0-4-16,2-3 1 15,0 0-6-15,2 0-8 0,3-3-3 16,9 3 9-16,6-4 6 0,4-2 2 16,-4-1 1-16,8 3-4 15,-3 1-1-15,-2 0 0 0,-2 3 0 0,-3 0 0 16,-2 5 1-16,-7 2-2 16,0 1-7-16,-6 0 8 0,-3 7 0 15,-3 3 0-15,-12 3 22 0,-2 6-6 16,-5-3 2-16,1 0-6 0,0-4-5 15,0-5-2-15,3-2 0 0,2-4-5 16,7-3 0-16,0-5 0 0,9-1-28 16,0 0-9-16,0-1-9 15,0-3-63-15,11-6-5 0,1 0-61 16,8-2-20-16,5 2-8 0,-2-2-56 16,-2 2-33-16</inkml:trace>
  <inkml:trace contextRef="#ctx0" brushRef="#br0" timeOffset="24947.02">20027 12648 524 0,'0'0'0'0,"0"0"313"0,0 0-132 0,-30 64-69 15,11-43-15-15,-1 0-9 0,-3-1-31 16,-1 0-5-16,-8-3-10 16,2-3-10-16,-2-4-3 0,-2-5 6 15,2-2-9-15,-1-3-3 0,-1 0 3 16,1-9 4-16,1-3-5 0,-2-3-5 15,1-5-5-15,1-3-3 0,0-6-7 16,4-5 0-16,1-6-3 0,6 0-4 16,5-4-3-16,9 0 4 15,3 0 2-15,4-1-1 0,6 6 0 16,6-2-14-16,2 3 13 0,4 1 2 16,8-1-2-16,1 1 1 0,7-3 15 15,3-1-1-15,3-1-1 0,3 5 3 16,-3-1-3-16,3 7 6 15,-4 6-3-15,-4 6-10 0,-1 8-3 16,-6 7-1-16,0 4-4 0,-3 7-8 16,0 7 7-16,2 5-4 0,-4 4 4 15,-2 4 6-15,0 1-5 0,-5 1 1 16,3 6 2-16,-3 0-1 16,-5 1-3-16,1 2 5 0,-8 0-4 15,-4 0-7-15,0-1 10 0,-6 2-2 16,-4 1 0-16,1-5 1 0,-5 3 5 15,-6-2-5-15,-3-1 17 0,-1-3-9 16,-5 0 4-16,3-2 6 0,-2-3-7 16,3-3 2-16,-2-2 2 15,-1-5-4-15,7-4 0 0,3-1 3 16,6-2 0-16,1-2-1 0,6-6-1 16,1-1-8-16,1-1-3 0,3 0 4 15,-2 0-4-15,2 0 1 0,0 0 1 16,0 0-6-16,0 0 0 15,0 0 3-15,0 0 0 0,2 0-35 16,-2 0 8-16,0 0-30 0,0 0-12 16,0-1-26-16,3-6-119 0,-1 1 25 15,-2-1-99-15,0-1-330 0</inkml:trace>
  <inkml:trace contextRef="#ctx0" brushRef="#br0" timeOffset="28382.42">21389 9646 1036 0,'0'0'0'0,"0"0"285"15,0 0-176-15,0 0-5 0,0 0 13 16,69-6-40-16,-35 6-24 0,0 0-17 15,3 4-13-15,0 5 4 0,4 0-10 16,6 5-7-16,1-2-4 0,2 1-8 16,-4 1 4-16,-6 0 3 15,-6-1-10-15,-7-3-2 0,-4 0 2 16,-11-1-19-16,-1-1 7 0,-6-2-4 16,-2-2-21-16,-3 0-1 0,0-4-2 15,0 3-22-15,-8 1 0 0,-7 2-16 16,-2 1-50-16,-5 2 8 15,1-2-25-15,-2-3-34 0,-3 0 62 16,3 2 31-16,0 0 66 0,0 0 31 16,0-1 30-16,5-2 61 0,4-3 36 15,5 0 29-15,5 0 16 0,3 0-39 16,1 0-15-16,0-3 15 16,0 1-52-16,0-3-24 0,7 1-33 15,2 0-7-15,1-1 4 0,4 5-17 16,4 0-5-16,0 0 5 0,3 0-13 15,7 2 5-15,1 3 4 0,2-2-10 16,7 0 5-16,-3-1 6 0,2-2-12 16,-3 1 6-16,-1 0 4 15,-6 2-10-15,-2-2-2 0,-4 3 8 16,-3-4-2-16,-6 3-2 0,-1 0 3 16,-4-1 0-16,-6 0-2 0,-1-1 3 15,0-1-2-15,2 0 2 0,-2 0 7 16,0 0-7-16,0 0 9 15,0 0 4-15,0 0-10 0,0-5 4 16,-2 1 6-16,2-1-19 0,-3-1 6 16,1 3 4-16,0-2-10 0,1-3 6 15,-3 3 4-15,4 0-9 0,-2-2 5 16,-1 2 3-16,1 1-5 16,-2 1 2-16,1-1 6 0,1 1-10 15,0 0 6-15,1 2 2 0,-5 1-6 16,4-4 2-16,2 2 8 0,0 1-10 15,-3-4 2-15,-1 3 11 0,1-2-11 16,-4 0 3-16,3-1 5 0,-1 0-10 16,-6 0 2-16,4-2 13 15,-5-2-15-15,0-4 2 0,-4-3 6 16,0-4-13-16,0 0 3 0,2-2-16 16,3-1-34-16,4 3-18 0,7 4-63 15,3 4-206-15,1 1-24 0,3 4-367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2024/9/22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102 </a:t>
            </a:r>
            <a:r>
              <a:rPr lang="zh-TW" altLang="en-US" baseline="0" dirty="0"/>
              <a:t>年基測考題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附圖為正三角形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與正方形 </a:t>
            </a:r>
            <a:r>
              <a:rPr lang="en-US" altLang="zh-TW" baseline="0" dirty="0"/>
              <a:t>DEFG</a:t>
            </a:r>
            <a:r>
              <a:rPr lang="zh-TW" altLang="en-US" baseline="0" dirty="0"/>
              <a:t> 的重疊情形，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這個是正三角形、這是正方形。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其中 </a:t>
            </a:r>
            <a:r>
              <a:rPr lang="en-US" altLang="zh-TW" baseline="0" dirty="0"/>
              <a:t>D</a:t>
            </a:r>
            <a:r>
              <a:rPr lang="zh-TW" altLang="en-US" baseline="0" dirty="0"/>
              <a:t>、</a:t>
            </a:r>
            <a:r>
              <a:rPr lang="en-US" altLang="zh-TW" baseline="0" dirty="0"/>
              <a:t>E</a:t>
            </a:r>
            <a:r>
              <a:rPr lang="zh-TW" altLang="en-US" baseline="0" dirty="0"/>
              <a:t> 兩點分別在 </a:t>
            </a:r>
            <a:r>
              <a:rPr lang="en-US" altLang="zh-TW" baseline="0" dirty="0"/>
              <a:t>AB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BC</a:t>
            </a:r>
            <a:r>
              <a:rPr lang="zh-TW" altLang="en-US" baseline="0" dirty="0"/>
              <a:t> 上，這兩點。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且 </a:t>
            </a:r>
            <a:r>
              <a:rPr lang="en-US" altLang="zh-TW" baseline="0" dirty="0"/>
              <a:t>BD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BE</a:t>
            </a:r>
            <a:r>
              <a:rPr lang="zh-TW" altLang="en-US" baseline="0" dirty="0"/>
              <a:t>，這兩段相等。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18</a:t>
            </a:r>
            <a:r>
              <a:rPr lang="zh-TW" altLang="en-US" baseline="0" dirty="0"/>
              <a:t>，正三角形邊長 </a:t>
            </a:r>
            <a:r>
              <a:rPr lang="en-US" altLang="zh-TW" baseline="0" dirty="0"/>
              <a:t>18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GF = 6</a:t>
            </a:r>
            <a:r>
              <a:rPr lang="zh-TW" altLang="en-US" baseline="0" dirty="0"/>
              <a:t>，正方形邊長是 </a:t>
            </a:r>
            <a:r>
              <a:rPr lang="en-US" altLang="zh-TW" baseline="0" dirty="0"/>
              <a:t>6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 </a:t>
            </a:r>
            <a:r>
              <a:rPr lang="en-US" altLang="zh-TW" baseline="0" dirty="0"/>
              <a:t>F</a:t>
            </a:r>
            <a:r>
              <a:rPr lang="zh-TW" altLang="en-US" baseline="0" dirty="0"/>
              <a:t> 點到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的距離為何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利用點到直線的距離作輔助線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我們知道點到直線的距離是垂直距離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所以，從 </a:t>
            </a:r>
            <a:r>
              <a:rPr lang="en-US" altLang="zh-TW" baseline="0" dirty="0"/>
              <a:t>F</a:t>
            </a:r>
            <a:r>
              <a:rPr lang="zh-TW" altLang="en-US" baseline="0" dirty="0"/>
              <a:t> 做垂直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的線段 </a:t>
            </a:r>
            <a:r>
              <a:rPr lang="en-US" altLang="zh-TW" baseline="0" dirty="0"/>
              <a:t>FH&lt;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它的長度就是想求的目標。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看起來似乎沒有什麼線索可以求出這一段距離，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我們來看看有什麼已知條件可以連想出新的線索，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整個是正三角形，所以角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 和角 </a:t>
            </a:r>
            <a:r>
              <a:rPr lang="en-US" altLang="zh-TW" baseline="0" dirty="0"/>
              <a:t>C</a:t>
            </a:r>
            <a:r>
              <a:rPr lang="zh-TW" altLang="en-US" baseline="0" dirty="0"/>
              <a:t> 都是 </a:t>
            </a:r>
            <a:r>
              <a:rPr lang="en-US" altLang="zh-TW" baseline="0" dirty="0"/>
              <a:t>60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而題目說這兩段相等，也就是這是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等腰三角形，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這兩個底角會相等，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經由內角和就很容易計算得到角 </a:t>
            </a:r>
            <a:r>
              <a:rPr lang="en-US" altLang="zh-TW" baseline="0" dirty="0"/>
              <a:t>D </a:t>
            </a:r>
            <a:r>
              <a:rPr lang="zh-TW" altLang="en-US" baseline="0" dirty="0"/>
              <a:t>和角 </a:t>
            </a:r>
            <a:r>
              <a:rPr lang="en-US" altLang="zh-TW" baseline="0" dirty="0"/>
              <a:t>E</a:t>
            </a:r>
            <a:r>
              <a:rPr lang="zh-TW" altLang="en-US" baseline="0" dirty="0"/>
              <a:t> 也都是 </a:t>
            </a:r>
            <a:r>
              <a:rPr lang="en-US" altLang="zh-TW" baseline="0" dirty="0"/>
              <a:t>60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所以藍色的三角形也是正三角形，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那麼這一段 </a:t>
            </a:r>
            <a:r>
              <a:rPr lang="en-US" altLang="zh-TW" baseline="0" dirty="0"/>
              <a:t>BE</a:t>
            </a:r>
            <a:r>
              <a:rPr lang="zh-TW" altLang="en-US" baseline="0" dirty="0"/>
              <a:t> 的長度就等於 </a:t>
            </a:r>
            <a:r>
              <a:rPr lang="en-US" altLang="zh-TW" baseline="0" dirty="0"/>
              <a:t>DE</a:t>
            </a:r>
            <a:r>
              <a:rPr lang="zh-TW" altLang="en-US" baseline="0" dirty="0"/>
              <a:t> 也就是正方形邊長 </a:t>
            </a:r>
            <a:r>
              <a:rPr lang="en-US" altLang="zh-TW" baseline="0" dirty="0"/>
              <a:t>6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而且又可以看到這個角會等於整個 </a:t>
            </a:r>
            <a:r>
              <a:rPr lang="en-US" altLang="zh-TW" baseline="0" dirty="0"/>
              <a:t>180 </a:t>
            </a:r>
            <a:r>
              <a:rPr lang="zh-TW" altLang="en-US" baseline="0" dirty="0"/>
              <a:t>度 減 </a:t>
            </a:r>
            <a:r>
              <a:rPr lang="en-US" altLang="zh-TW" baseline="0" dirty="0"/>
              <a:t>60 </a:t>
            </a:r>
            <a:r>
              <a:rPr lang="zh-TW" altLang="en-US" baseline="0" dirty="0"/>
              <a:t>度 再減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得到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這時就會看到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這個黃色的是個 </a:t>
            </a:r>
            <a:r>
              <a:rPr lang="en-US" altLang="zh-TW" baseline="0" dirty="0"/>
              <a:t>30 – 60 – 90 </a:t>
            </a:r>
            <a:r>
              <a:rPr lang="zh-TW" altLang="en-US" baseline="0" dirty="0"/>
              <a:t>度的直角三角形，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馬上就要想到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邊長比例關係是 </a:t>
            </a:r>
            <a:r>
              <a:rPr lang="en-US" altLang="zh-TW" baseline="0" dirty="0"/>
              <a:t>1 </a:t>
            </a:r>
            <a:r>
              <a:rPr lang="zh-TW" altLang="en-US" baseline="0" dirty="0"/>
              <a:t>比 根號 </a:t>
            </a:r>
            <a:r>
              <a:rPr lang="en-US" altLang="zh-TW" baseline="0" dirty="0"/>
              <a:t>3 </a:t>
            </a:r>
            <a:r>
              <a:rPr lang="zh-TW" altLang="en-US" baseline="0" dirty="0"/>
              <a:t>比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只要知道黃色三角形的其中一邊長，就可以用這組比例求到其他的邊長。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剛剛已經知道這邊是 </a:t>
            </a:r>
            <a:r>
              <a:rPr lang="en-US" altLang="zh-TW" baseline="0" dirty="0"/>
              <a:t>6</a:t>
            </a:r>
            <a:r>
              <a:rPr lang="zh-TW" altLang="en-US" baseline="0" dirty="0"/>
              <a:t>，那麼 </a:t>
            </a:r>
            <a:r>
              <a:rPr lang="en-US" altLang="zh-TW" baseline="0" dirty="0"/>
              <a:t>CE</a:t>
            </a:r>
            <a:r>
              <a:rPr lang="zh-TW" altLang="en-US" baseline="0" dirty="0"/>
              <a:t> 這段就會等於正三角形邊長 </a:t>
            </a:r>
            <a:r>
              <a:rPr lang="en-US" altLang="zh-TW" baseline="0" dirty="0"/>
              <a:t>18 </a:t>
            </a:r>
            <a:r>
              <a:rPr lang="zh-TW" altLang="en-US" baseline="0" dirty="0"/>
              <a:t>減 </a:t>
            </a:r>
            <a:r>
              <a:rPr lang="en-US" altLang="zh-TW" baseline="0" dirty="0"/>
              <a:t>6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12</a:t>
            </a:r>
          </a:p>
          <a:p>
            <a:pPr marL="0" indent="0">
              <a:buNone/>
              <a:defRPr/>
            </a:pPr>
            <a:r>
              <a:rPr lang="en-US" altLang="zh-TW" baseline="0" dirty="0"/>
              <a:t>EH</a:t>
            </a:r>
            <a:r>
              <a:rPr lang="zh-TW" altLang="en-US" baseline="0" dirty="0"/>
              <a:t> 比 </a:t>
            </a:r>
            <a:r>
              <a:rPr lang="en-US" altLang="zh-TW" baseline="0" dirty="0"/>
              <a:t>12 </a:t>
            </a:r>
            <a:r>
              <a:rPr lang="zh-TW" altLang="en-US" baseline="0" dirty="0"/>
              <a:t>會等於根號 </a:t>
            </a:r>
            <a:r>
              <a:rPr lang="en-US" altLang="zh-TW" baseline="0" dirty="0"/>
              <a:t>3 </a:t>
            </a:r>
            <a:r>
              <a:rPr lang="zh-TW" altLang="en-US" baseline="0" dirty="0"/>
              <a:t>比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內項乘積等於外項乘積，同除以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就會得到 </a:t>
            </a:r>
            <a:r>
              <a:rPr lang="en-US" altLang="zh-TW" baseline="0" dirty="0"/>
              <a:t>EH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6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所以，很明顯的 想求的 </a:t>
            </a:r>
            <a:r>
              <a:rPr lang="en-US" altLang="zh-TW" baseline="0" dirty="0"/>
              <a:t>FH</a:t>
            </a:r>
            <a:r>
              <a:rPr lang="zh-TW" altLang="en-US" baseline="0" dirty="0"/>
              <a:t> 就會等於 </a:t>
            </a:r>
            <a:r>
              <a:rPr lang="en-US" altLang="zh-TW" baseline="0" dirty="0"/>
              <a:t>6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 </a:t>
            </a:r>
            <a:r>
              <a:rPr lang="zh-TW" altLang="en-US" baseline="0" dirty="0"/>
              <a:t>減掉這一段正方形邊長 </a:t>
            </a:r>
            <a:r>
              <a:rPr lang="en-US" altLang="zh-TW" baseline="0" dirty="0"/>
              <a:t>6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答案選 </a:t>
            </a:r>
            <a:r>
              <a:rPr lang="en-US" altLang="zh-TW" baseline="0" dirty="0"/>
              <a:t>(D)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來快速的整理一下剛剛的思考流程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要求點到線的距離，會想到垂直距離，所以用輔助線將想要求的距離 </a:t>
            </a:r>
            <a:r>
              <a:rPr lang="en-US" altLang="zh-TW" baseline="0" dirty="0"/>
              <a:t>FH</a:t>
            </a:r>
            <a:r>
              <a:rPr lang="zh-TW" altLang="en-US" baseline="0" dirty="0"/>
              <a:t> </a:t>
            </a:r>
            <a:r>
              <a:rPr lang="en-US" altLang="zh-TW" baseline="0" dirty="0"/>
              <a:t>(1)</a:t>
            </a:r>
            <a:r>
              <a:rPr lang="zh-TW" altLang="en-US" baseline="0" dirty="0"/>
              <a:t> 做出。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因為看起來沒有直接的線索求 </a:t>
            </a:r>
            <a:r>
              <a:rPr lang="en-US" altLang="zh-TW" baseline="0" dirty="0"/>
              <a:t>FH</a:t>
            </a:r>
            <a:r>
              <a:rPr lang="zh-TW" altLang="en-US" baseline="0" dirty="0"/>
              <a:t>，我們從題目的條件來聯想看看，</a:t>
            </a:r>
            <a:br>
              <a:rPr lang="en-US" altLang="zh-TW" baseline="0" dirty="0"/>
            </a:br>
            <a:r>
              <a:rPr lang="zh-TW" altLang="en-US" baseline="0" dirty="0"/>
              <a:t>整個是正三角形，加上這兩段相等，就會想到藍色三角形是個正三角形</a:t>
            </a:r>
            <a:r>
              <a:rPr lang="en-US" altLang="zh-TW" baseline="0" dirty="0"/>
              <a:t>(2)</a:t>
            </a:r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接著就會得到右邊是個特殊角的直角三角形</a:t>
            </a:r>
            <a:r>
              <a:rPr lang="en-US" altLang="zh-TW" baseline="0" dirty="0"/>
              <a:t>(3)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就可以用邊長比例關係求出目標了。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學生練習是類似的題目，比較簡單，讓同學自己寫寫看囉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9853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2024/9/22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2024/9/22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customXml" Target="../ink/ink2.xml"/><Relationship Id="rId18" Type="http://schemas.openxmlformats.org/officeDocument/2006/relationships/image" Target="../media/image8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png"/><Relationship Id="rId17" Type="http://schemas.openxmlformats.org/officeDocument/2006/relationships/customXml" Target="../ink/ink4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.png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customXml" Target="../ink/ink1.xml"/><Relationship Id="rId5" Type="http://schemas.openxmlformats.org/officeDocument/2006/relationships/oleObject" Target="../embeddings/oleObject2.bin"/><Relationship Id="rId15" Type="http://schemas.openxmlformats.org/officeDocument/2006/relationships/customXml" Target="../ink/ink3.xml"/><Relationship Id="rId10" Type="http://schemas.openxmlformats.org/officeDocument/2006/relationships/image" Target="../media/image4.wmf"/><Relationship Id="rId19" Type="http://schemas.openxmlformats.org/officeDocument/2006/relationships/customXml" Target="../ink/ink5.xml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正方形頂點到正三角形邊的距離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D8544B7-409C-959B-0A1B-5A3E31FF14C1}"/>
              </a:ext>
            </a:extLst>
          </p:cNvPr>
          <p:cNvSpPr txBox="1"/>
          <p:nvPr/>
        </p:nvSpPr>
        <p:spPr>
          <a:xfrm>
            <a:off x="229612" y="846371"/>
            <a:ext cx="11121560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附圖為正三角形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與正方形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DEFG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的重疊情形，其中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兩點分別在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上，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BE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。若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18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GF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6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點到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的距離為何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    (B) 3    (C)                    (D)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102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基測 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23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0A2D2D9C-B5F4-E0C1-0CFA-F55E4EDABF41}"/>
              </a:ext>
            </a:extLst>
          </p:cNvPr>
          <p:cNvCxnSpPr/>
          <p:nvPr/>
        </p:nvCxnSpPr>
        <p:spPr>
          <a:xfrm>
            <a:off x="9280091" y="997057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5D671851-1467-7285-EE79-1C796E99F733}"/>
              </a:ext>
            </a:extLst>
          </p:cNvPr>
          <p:cNvCxnSpPr/>
          <p:nvPr/>
        </p:nvCxnSpPr>
        <p:spPr>
          <a:xfrm>
            <a:off x="5429438" y="1445783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141C7814-240C-283D-FE79-7B8236F8DFCD}"/>
              </a:ext>
            </a:extLst>
          </p:cNvPr>
          <p:cNvCxnSpPr/>
          <p:nvPr/>
        </p:nvCxnSpPr>
        <p:spPr>
          <a:xfrm>
            <a:off x="8663901" y="997053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E720DD1F-5403-8386-0F7D-4182D62A4EAC}"/>
              </a:ext>
            </a:extLst>
          </p:cNvPr>
          <p:cNvSpPr txBox="1"/>
          <p:nvPr/>
        </p:nvSpPr>
        <p:spPr>
          <a:xfrm>
            <a:off x="5449820" y="1941180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146912D4-ED0F-C934-0A5C-C187D9566F42}"/>
              </a:ext>
            </a:extLst>
          </p:cNvPr>
          <p:cNvSpPr txBox="1"/>
          <p:nvPr/>
        </p:nvSpPr>
        <p:spPr>
          <a:xfrm>
            <a:off x="3720343" y="4844934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21FB8145-9074-5689-EAE9-40493FAD3E13}"/>
              </a:ext>
            </a:extLst>
          </p:cNvPr>
          <p:cNvSpPr txBox="1"/>
          <p:nvPr/>
        </p:nvSpPr>
        <p:spPr>
          <a:xfrm>
            <a:off x="7129780" y="4834626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10E80E4C-DDD5-436A-7B66-2E355D9A5222}"/>
              </a:ext>
            </a:extLst>
          </p:cNvPr>
          <p:cNvSpPr txBox="1"/>
          <p:nvPr/>
        </p:nvSpPr>
        <p:spPr>
          <a:xfrm>
            <a:off x="4280885" y="3780258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381C86ED-8C05-840D-CDFE-84F697990CF8}"/>
              </a:ext>
            </a:extLst>
          </p:cNvPr>
          <p:cNvSpPr txBox="1"/>
          <p:nvPr/>
        </p:nvSpPr>
        <p:spPr>
          <a:xfrm>
            <a:off x="5399685" y="3201122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G</a:t>
            </a:r>
            <a:endParaRPr lang="zh-TW" altLang="en-US" b="1" i="1" dirty="0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1FEF0932-F68A-BF06-D94A-7CF8DD890662}"/>
              </a:ext>
            </a:extLst>
          </p:cNvPr>
          <p:cNvSpPr txBox="1"/>
          <p:nvPr/>
        </p:nvSpPr>
        <p:spPr>
          <a:xfrm>
            <a:off x="4919319" y="4927677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E</a:t>
            </a:r>
            <a:endParaRPr lang="zh-TW" altLang="en-US" b="1" i="1" dirty="0"/>
          </a:p>
        </p:txBody>
      </p:sp>
      <p:graphicFrame>
        <p:nvGraphicFramePr>
          <p:cNvPr id="4" name="物件 3">
            <a:extLst>
              <a:ext uri="{FF2B5EF4-FFF2-40B4-BE49-F238E27FC236}">
                <a16:creationId xmlns:a16="http://schemas.microsoft.com/office/drawing/2014/main" id="{6C604F3D-64BC-DE31-68AE-036183253E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92531" y="1881242"/>
          <a:ext cx="965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65160" imgH="330120" progId="Equation.DSMT4">
                  <p:embed/>
                </p:oleObj>
              </mc:Choice>
              <mc:Fallback>
                <p:oleObj name="Equation" r:id="rId3" imgW="965160" imgH="330120" progId="Equation.DSMT4">
                  <p:embed/>
                  <p:pic>
                    <p:nvPicPr>
                      <p:cNvPr id="4" name="物件 3">
                        <a:extLst>
                          <a:ext uri="{FF2B5EF4-FFF2-40B4-BE49-F238E27FC236}">
                            <a16:creationId xmlns:a16="http://schemas.microsoft.com/office/drawing/2014/main" id="{6C604F3D-64BC-DE31-68AE-036183253E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92531" y="1881242"/>
                        <a:ext cx="9652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>
            <a:extLst>
              <a:ext uri="{FF2B5EF4-FFF2-40B4-BE49-F238E27FC236}">
                <a16:creationId xmlns:a16="http://schemas.microsoft.com/office/drawing/2014/main" id="{CC9ED6FD-168C-1677-C40E-4E85A71C90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20759" y="1883758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50680" imgH="330120" progId="Equation.DSMT4">
                  <p:embed/>
                </p:oleObj>
              </mc:Choice>
              <mc:Fallback>
                <p:oleObj name="Equation" r:id="rId5" imgW="850680" imgH="330120" progId="Equation.DSMT4">
                  <p:embed/>
                  <p:pic>
                    <p:nvPicPr>
                      <p:cNvPr id="5" name="物件 4">
                        <a:extLst>
                          <a:ext uri="{FF2B5EF4-FFF2-40B4-BE49-F238E27FC236}">
                            <a16:creationId xmlns:a16="http://schemas.microsoft.com/office/drawing/2014/main" id="{CC9ED6FD-168C-1677-C40E-4E85A71C90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20759" y="1883758"/>
                        <a:ext cx="8509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770959F4-C71D-25CE-4B0D-ED90FB6F050D}"/>
              </a:ext>
            </a:extLst>
          </p:cNvPr>
          <p:cNvCxnSpPr/>
          <p:nvPr/>
        </p:nvCxnSpPr>
        <p:spPr>
          <a:xfrm>
            <a:off x="641573" y="1445787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ACB0259C-CC53-F2E2-B919-2A5FC94289E1}"/>
              </a:ext>
            </a:extLst>
          </p:cNvPr>
          <p:cNvCxnSpPr/>
          <p:nvPr/>
        </p:nvCxnSpPr>
        <p:spPr>
          <a:xfrm>
            <a:off x="1263873" y="144579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B96658BF-2BAF-96B5-A5DC-77B6D914F124}"/>
              </a:ext>
            </a:extLst>
          </p:cNvPr>
          <p:cNvCxnSpPr/>
          <p:nvPr/>
        </p:nvCxnSpPr>
        <p:spPr>
          <a:xfrm>
            <a:off x="2174038" y="1445791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4925707E-F70A-3B85-A15C-826E1C4DA523}"/>
              </a:ext>
            </a:extLst>
          </p:cNvPr>
          <p:cNvCxnSpPr/>
          <p:nvPr/>
        </p:nvCxnSpPr>
        <p:spPr>
          <a:xfrm>
            <a:off x="3304335" y="1445794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手繪多邊形: 圖案 50">
            <a:extLst>
              <a:ext uri="{FF2B5EF4-FFF2-40B4-BE49-F238E27FC236}">
                <a16:creationId xmlns:a16="http://schemas.microsoft.com/office/drawing/2014/main" id="{F86136DD-B26F-3D00-4314-755EF2CB80EF}"/>
              </a:ext>
            </a:extLst>
          </p:cNvPr>
          <p:cNvSpPr/>
          <p:nvPr/>
        </p:nvSpPr>
        <p:spPr>
          <a:xfrm>
            <a:off x="4013436" y="4056994"/>
            <a:ext cx="1110579" cy="929787"/>
          </a:xfrm>
          <a:custGeom>
            <a:avLst/>
            <a:gdLst>
              <a:gd name="connsiteX0" fmla="*/ 0 w 819150"/>
              <a:gd name="connsiteY0" fmla="*/ 685800 h 685800"/>
              <a:gd name="connsiteX1" fmla="*/ 412750 w 819150"/>
              <a:gd name="connsiteY1" fmla="*/ 0 h 685800"/>
              <a:gd name="connsiteX2" fmla="*/ 819150 w 819150"/>
              <a:gd name="connsiteY2" fmla="*/ 679450 h 685800"/>
              <a:gd name="connsiteX3" fmla="*/ 0 w 819150"/>
              <a:gd name="connsiteY3" fmla="*/ 685800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9150" h="685800">
                <a:moveTo>
                  <a:pt x="0" y="685800"/>
                </a:moveTo>
                <a:lnTo>
                  <a:pt x="412750" y="0"/>
                </a:lnTo>
                <a:lnTo>
                  <a:pt x="819150" y="679450"/>
                </a:lnTo>
                <a:lnTo>
                  <a:pt x="0" y="68580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" name="手繪多邊形: 圖案 28">
            <a:extLst>
              <a:ext uri="{FF2B5EF4-FFF2-40B4-BE49-F238E27FC236}">
                <a16:creationId xmlns:a16="http://schemas.microsoft.com/office/drawing/2014/main" id="{8FCBDF6B-021F-1897-FD5A-544ABA490B3E}"/>
              </a:ext>
            </a:extLst>
          </p:cNvPr>
          <p:cNvSpPr/>
          <p:nvPr/>
        </p:nvSpPr>
        <p:spPr>
          <a:xfrm>
            <a:off x="5115977" y="4073381"/>
            <a:ext cx="2063323" cy="909699"/>
          </a:xfrm>
          <a:custGeom>
            <a:avLst/>
            <a:gdLst>
              <a:gd name="connsiteX0" fmla="*/ 0 w 1521883"/>
              <a:gd name="connsiteY0" fmla="*/ 670983 h 670983"/>
              <a:gd name="connsiteX1" fmla="*/ 1136650 w 1521883"/>
              <a:gd name="connsiteY1" fmla="*/ 0 h 670983"/>
              <a:gd name="connsiteX2" fmla="*/ 1521883 w 1521883"/>
              <a:gd name="connsiteY2" fmla="*/ 670983 h 670983"/>
              <a:gd name="connsiteX3" fmla="*/ 0 w 1521883"/>
              <a:gd name="connsiteY3" fmla="*/ 670983 h 670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1883" h="670983">
                <a:moveTo>
                  <a:pt x="0" y="670983"/>
                </a:moveTo>
                <a:lnTo>
                  <a:pt x="1136650" y="0"/>
                </a:lnTo>
                <a:lnTo>
                  <a:pt x="1521883" y="670983"/>
                </a:lnTo>
                <a:lnTo>
                  <a:pt x="0" y="670983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69" name="群組 68">
            <a:extLst>
              <a:ext uri="{FF2B5EF4-FFF2-40B4-BE49-F238E27FC236}">
                <a16:creationId xmlns:a16="http://schemas.microsoft.com/office/drawing/2014/main" id="{19CC4A34-DEB6-7E08-2092-C621E0D09D57}"/>
              </a:ext>
            </a:extLst>
          </p:cNvPr>
          <p:cNvGrpSpPr/>
          <p:nvPr/>
        </p:nvGrpSpPr>
        <p:grpSpPr>
          <a:xfrm>
            <a:off x="6039179" y="3809498"/>
            <a:ext cx="861559" cy="630997"/>
            <a:chOff x="6039179" y="3809498"/>
            <a:chExt cx="861559" cy="630997"/>
          </a:xfrm>
        </p:grpSpPr>
        <p:sp>
          <p:nvSpPr>
            <p:cNvPr id="22" name="文字方塊 21">
              <a:extLst>
                <a:ext uri="{FF2B5EF4-FFF2-40B4-BE49-F238E27FC236}">
                  <a16:creationId xmlns:a16="http://schemas.microsoft.com/office/drawing/2014/main" id="{C8398EDD-D02B-FCFA-46FE-2A3B499527CC}"/>
                </a:ext>
              </a:extLst>
            </p:cNvPr>
            <p:cNvSpPr txBox="1"/>
            <p:nvPr/>
          </p:nvSpPr>
          <p:spPr>
            <a:xfrm>
              <a:off x="6626143" y="3809498"/>
              <a:ext cx="2745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>
                  <a:solidFill>
                    <a:srgbClr val="FF6000"/>
                  </a:solidFill>
                </a:rPr>
                <a:t>H</a:t>
              </a:r>
              <a:endParaRPr lang="zh-TW" altLang="en-US" b="1" i="1" dirty="0">
                <a:solidFill>
                  <a:srgbClr val="FF6000"/>
                </a:solidFill>
              </a:endParaRPr>
            </a:p>
          </p:txBody>
        </p:sp>
        <p:grpSp>
          <p:nvGrpSpPr>
            <p:cNvPr id="68" name="群組 67">
              <a:extLst>
                <a:ext uri="{FF2B5EF4-FFF2-40B4-BE49-F238E27FC236}">
                  <a16:creationId xmlns:a16="http://schemas.microsoft.com/office/drawing/2014/main" id="{B9625C68-27D8-D9BA-CA08-769C3B5E2FCC}"/>
                </a:ext>
              </a:extLst>
            </p:cNvPr>
            <p:cNvGrpSpPr/>
            <p:nvPr/>
          </p:nvGrpSpPr>
          <p:grpSpPr>
            <a:xfrm>
              <a:off x="6039179" y="4076430"/>
              <a:ext cx="647099" cy="364065"/>
              <a:chOff x="6039179" y="4076430"/>
              <a:chExt cx="647099" cy="364065"/>
            </a:xfrm>
          </p:grpSpPr>
          <p:cxnSp>
            <p:nvCxnSpPr>
              <p:cNvPr id="16" name="直線接點 15">
                <a:extLst>
                  <a:ext uri="{FF2B5EF4-FFF2-40B4-BE49-F238E27FC236}">
                    <a16:creationId xmlns:a16="http://schemas.microsoft.com/office/drawing/2014/main" id="{25BA9A18-F959-AF98-939E-0A1A00CDDB1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39179" y="4076430"/>
                <a:ext cx="604362" cy="364065"/>
              </a:xfrm>
              <a:prstGeom prst="line">
                <a:avLst/>
              </a:prstGeom>
              <a:ln w="31750">
                <a:solidFill>
                  <a:srgbClr val="FF6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矩形 13">
                <a:extLst>
                  <a:ext uri="{FF2B5EF4-FFF2-40B4-BE49-F238E27FC236}">
                    <a16:creationId xmlns:a16="http://schemas.microsoft.com/office/drawing/2014/main" id="{0B26B768-831E-092C-B74E-AFD9D7A858DF}"/>
                  </a:ext>
                </a:extLst>
              </p:cNvPr>
              <p:cNvSpPr/>
              <p:nvPr/>
            </p:nvSpPr>
            <p:spPr>
              <a:xfrm rot="19678646">
                <a:off x="6566009" y="4097163"/>
                <a:ext cx="120269" cy="120269"/>
              </a:xfrm>
              <a:prstGeom prst="rect">
                <a:avLst/>
              </a:prstGeom>
              <a:noFill/>
              <a:ln w="15875">
                <a:solidFill>
                  <a:srgbClr val="FF6000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</p:grpSp>
      <p:sp>
        <p:nvSpPr>
          <p:cNvPr id="25" name="等腰三角形 24">
            <a:extLst>
              <a:ext uri="{FF2B5EF4-FFF2-40B4-BE49-F238E27FC236}">
                <a16:creationId xmlns:a16="http://schemas.microsoft.com/office/drawing/2014/main" id="{029F4D4D-B1EE-B89F-1EC1-59C8D1A2BF15}"/>
              </a:ext>
            </a:extLst>
          </p:cNvPr>
          <p:cNvSpPr/>
          <p:nvPr/>
        </p:nvSpPr>
        <p:spPr>
          <a:xfrm>
            <a:off x="4021725" y="2260897"/>
            <a:ext cx="3157247" cy="2721764"/>
          </a:xfrm>
          <a:prstGeom prst="triangle">
            <a:avLst/>
          </a:prstGeom>
          <a:noFill/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F2CB3C44-F7DA-6200-86ED-699F7855CF8D}"/>
              </a:ext>
            </a:extLst>
          </p:cNvPr>
          <p:cNvSpPr/>
          <p:nvPr/>
        </p:nvSpPr>
        <p:spPr>
          <a:xfrm rot="19790436">
            <a:off x="4773684" y="3712609"/>
            <a:ext cx="1069263" cy="1069263"/>
          </a:xfrm>
          <a:prstGeom prst="rect">
            <a:avLst/>
          </a:prstGeom>
          <a:noFill/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3" name="群組 12">
            <a:extLst>
              <a:ext uri="{FF2B5EF4-FFF2-40B4-BE49-F238E27FC236}">
                <a16:creationId xmlns:a16="http://schemas.microsoft.com/office/drawing/2014/main" id="{AE41A52B-B552-C0E8-A76A-60CA624F036F}"/>
              </a:ext>
            </a:extLst>
          </p:cNvPr>
          <p:cNvGrpSpPr/>
          <p:nvPr/>
        </p:nvGrpSpPr>
        <p:grpSpPr>
          <a:xfrm>
            <a:off x="223692" y="5021793"/>
            <a:ext cx="11920682" cy="1789480"/>
            <a:chOff x="223692" y="5021793"/>
            <a:chExt cx="11920682" cy="1789480"/>
          </a:xfrm>
        </p:grpSpPr>
        <p:grpSp>
          <p:nvGrpSpPr>
            <p:cNvPr id="50" name="群組 49">
              <a:extLst>
                <a:ext uri="{FF2B5EF4-FFF2-40B4-BE49-F238E27FC236}">
                  <a16:creationId xmlns:a16="http://schemas.microsoft.com/office/drawing/2014/main" id="{40BFC54D-36F8-06CB-5958-03A6BD6DABE6}"/>
                </a:ext>
              </a:extLst>
            </p:cNvPr>
            <p:cNvGrpSpPr/>
            <p:nvPr/>
          </p:nvGrpSpPr>
          <p:grpSpPr>
            <a:xfrm>
              <a:off x="223692" y="5021793"/>
              <a:ext cx="11633208" cy="1789480"/>
              <a:chOff x="223692" y="5021793"/>
              <a:chExt cx="11633208" cy="1789480"/>
            </a:xfrm>
          </p:grpSpPr>
          <p:sp>
            <p:nvSpPr>
              <p:cNvPr id="28" name="文字方塊 27">
                <a:extLst>
                  <a:ext uri="{FF2B5EF4-FFF2-40B4-BE49-F238E27FC236}">
                    <a16:creationId xmlns:a16="http://schemas.microsoft.com/office/drawing/2014/main" id="{093521CA-8655-42E0-89E7-F1E7A1B22C00}"/>
                  </a:ext>
                </a:extLst>
              </p:cNvPr>
              <p:cNvSpPr txBox="1"/>
              <p:nvPr/>
            </p:nvSpPr>
            <p:spPr>
              <a:xfrm>
                <a:off x="9320177" y="6397765"/>
                <a:ext cx="253672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 </a:t>
                </a:r>
                <a:r>
                  <a:rPr lang="zh-TW" altLang="en-US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 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  <p:sp>
            <p:nvSpPr>
              <p:cNvPr id="52" name="文字方塊 51">
                <a:extLst>
                  <a:ext uri="{FF2B5EF4-FFF2-40B4-BE49-F238E27FC236}">
                    <a16:creationId xmlns:a16="http://schemas.microsoft.com/office/drawing/2014/main" id="{1748BAAC-415A-15E5-DFF5-C424644521B6}"/>
                  </a:ext>
                </a:extLst>
              </p:cNvPr>
              <p:cNvSpPr txBox="1"/>
              <p:nvPr/>
            </p:nvSpPr>
            <p:spPr>
              <a:xfrm>
                <a:off x="223692" y="5703928"/>
                <a:ext cx="7256608" cy="10605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附圖為菱形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ABCD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與正方形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EFGH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的重疊情形，其中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E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為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CD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上，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AD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與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GH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相交於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I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點，且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AD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// HE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。若 </a:t>
                </a:r>
                <a:r>
                  <a:rPr lang="zh-TW" altLang="en-US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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=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60</a:t>
                </a:r>
                <a:r>
                  <a:rPr lang="en-US" altLang="zh-TW" b="1" baseline="50000" dirty="0">
                    <a:latin typeface="+mj-lt"/>
                    <a:ea typeface="微軟正黑體" panose="020B0604030504040204" pitchFamily="34" charset="-120"/>
                  </a:rPr>
                  <a:t>o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，且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AB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=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7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DE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= 4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HE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= 5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，求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點到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HE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的距離為何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?</a:t>
                </a:r>
              </a:p>
            </p:txBody>
          </p:sp>
          <p:cxnSp>
            <p:nvCxnSpPr>
              <p:cNvPr id="54" name="直線接點 53">
                <a:extLst>
                  <a:ext uri="{FF2B5EF4-FFF2-40B4-BE49-F238E27FC236}">
                    <a16:creationId xmlns:a16="http://schemas.microsoft.com/office/drawing/2014/main" id="{8418AF6B-E1A5-042B-1FAE-090745B326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8177" y="5677875"/>
                <a:ext cx="7257373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文字方塊 54">
                <a:extLst>
                  <a:ext uri="{FF2B5EF4-FFF2-40B4-BE49-F238E27FC236}">
                    <a16:creationId xmlns:a16="http://schemas.microsoft.com/office/drawing/2014/main" id="{7C6B93C2-89E1-BCC7-C652-E8A925F8CF1B}"/>
                  </a:ext>
                </a:extLst>
              </p:cNvPr>
              <p:cNvSpPr txBox="1"/>
              <p:nvPr/>
            </p:nvSpPr>
            <p:spPr>
              <a:xfrm>
                <a:off x="649361" y="5287029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56" name="矩形 55">
                <a:extLst>
                  <a:ext uri="{FF2B5EF4-FFF2-40B4-BE49-F238E27FC236}">
                    <a16:creationId xmlns:a16="http://schemas.microsoft.com/office/drawing/2014/main" id="{6CFE313B-2D15-F6CC-954B-4D4E67A79E8C}"/>
                  </a:ext>
                </a:extLst>
              </p:cNvPr>
              <p:cNvSpPr/>
              <p:nvPr/>
            </p:nvSpPr>
            <p:spPr>
              <a:xfrm>
                <a:off x="337228" y="5324320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61" name="直線接點 60">
                <a:extLst>
                  <a:ext uri="{FF2B5EF4-FFF2-40B4-BE49-F238E27FC236}">
                    <a16:creationId xmlns:a16="http://schemas.microsoft.com/office/drawing/2014/main" id="{650867C3-E18E-978F-150C-7BDB3D77525C}"/>
                  </a:ext>
                </a:extLst>
              </p:cNvPr>
              <p:cNvCxnSpPr/>
              <p:nvPr/>
            </p:nvCxnSpPr>
            <p:spPr>
              <a:xfrm>
                <a:off x="3009263" y="6107080"/>
                <a:ext cx="330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直線接點 61">
                <a:extLst>
                  <a:ext uri="{FF2B5EF4-FFF2-40B4-BE49-F238E27FC236}">
                    <a16:creationId xmlns:a16="http://schemas.microsoft.com/office/drawing/2014/main" id="{4B4F214B-8CA3-8996-97E9-20251642CF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2425" y="6107080"/>
                <a:ext cx="297813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直線接點 62">
                <a:extLst>
                  <a:ext uri="{FF2B5EF4-FFF2-40B4-BE49-F238E27FC236}">
                    <a16:creationId xmlns:a16="http://schemas.microsoft.com/office/drawing/2014/main" id="{70C6E3D6-C05D-F411-35A9-AD2209414C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18538" y="6107080"/>
                <a:ext cx="340362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文字方塊 58">
                <a:extLst>
                  <a:ext uri="{FF2B5EF4-FFF2-40B4-BE49-F238E27FC236}">
                    <a16:creationId xmlns:a16="http://schemas.microsoft.com/office/drawing/2014/main" id="{CF839B8A-4C8F-F4E4-B1A6-061CB1B3DB0F}"/>
                  </a:ext>
                </a:extLst>
              </p:cNvPr>
              <p:cNvSpPr txBox="1"/>
              <p:nvPr/>
            </p:nvSpPr>
            <p:spPr>
              <a:xfrm>
                <a:off x="8975361" y="5339264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D</a:t>
                </a:r>
                <a:endParaRPr lang="zh-TW" altLang="en-US" sz="1600" b="1" i="1" dirty="0"/>
              </a:p>
            </p:txBody>
          </p:sp>
          <p:cxnSp>
            <p:nvCxnSpPr>
              <p:cNvPr id="2" name="直線接點 1">
                <a:extLst>
                  <a:ext uri="{FF2B5EF4-FFF2-40B4-BE49-F238E27FC236}">
                    <a16:creationId xmlns:a16="http://schemas.microsoft.com/office/drawing/2014/main" id="{D248C7A8-2F1B-5C9A-16EC-236FAA932AB1}"/>
                  </a:ext>
                </a:extLst>
              </p:cNvPr>
              <p:cNvCxnSpPr/>
              <p:nvPr/>
            </p:nvCxnSpPr>
            <p:spPr>
              <a:xfrm>
                <a:off x="6254113" y="5776880"/>
                <a:ext cx="330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文字方塊 52">
                <a:extLst>
                  <a:ext uri="{FF2B5EF4-FFF2-40B4-BE49-F238E27FC236}">
                    <a16:creationId xmlns:a16="http://schemas.microsoft.com/office/drawing/2014/main" id="{5389C94B-9702-2CB6-9A6E-C718F8181522}"/>
                  </a:ext>
                </a:extLst>
              </p:cNvPr>
              <p:cNvSpPr txBox="1"/>
              <p:nvPr/>
            </p:nvSpPr>
            <p:spPr>
              <a:xfrm>
                <a:off x="7974330" y="5892058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A</a:t>
                </a:r>
                <a:endParaRPr lang="zh-TW" altLang="en-US" sz="1600" b="1" i="1" dirty="0"/>
              </a:p>
            </p:txBody>
          </p:sp>
          <p:sp>
            <p:nvSpPr>
              <p:cNvPr id="57" name="文字方塊 56">
                <a:extLst>
                  <a:ext uri="{FF2B5EF4-FFF2-40B4-BE49-F238E27FC236}">
                    <a16:creationId xmlns:a16="http://schemas.microsoft.com/office/drawing/2014/main" id="{0A6ED1E8-97EC-5658-9696-F8A45C69AA93}"/>
                  </a:ext>
                </a:extLst>
              </p:cNvPr>
              <p:cNvSpPr txBox="1"/>
              <p:nvPr/>
            </p:nvSpPr>
            <p:spPr>
              <a:xfrm>
                <a:off x="8948792" y="6472719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B</a:t>
                </a:r>
                <a:endParaRPr lang="zh-TW" altLang="en-US" sz="1600" b="1" i="1" dirty="0"/>
              </a:p>
            </p:txBody>
          </p:sp>
          <p:sp>
            <p:nvSpPr>
              <p:cNvPr id="58" name="文字方塊 57">
                <a:extLst>
                  <a:ext uri="{FF2B5EF4-FFF2-40B4-BE49-F238E27FC236}">
                    <a16:creationId xmlns:a16="http://schemas.microsoft.com/office/drawing/2014/main" id="{42A6E6D0-286C-2408-9F64-474AF1850519}"/>
                  </a:ext>
                </a:extLst>
              </p:cNvPr>
              <p:cNvSpPr txBox="1"/>
              <p:nvPr/>
            </p:nvSpPr>
            <p:spPr>
              <a:xfrm>
                <a:off x="9885423" y="5898458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C</a:t>
                </a:r>
                <a:endParaRPr lang="zh-TW" altLang="en-US" sz="1600" b="1" i="1" dirty="0"/>
              </a:p>
            </p:txBody>
          </p:sp>
          <p:sp>
            <p:nvSpPr>
              <p:cNvPr id="67" name="文字方塊 66">
                <a:extLst>
                  <a:ext uri="{FF2B5EF4-FFF2-40B4-BE49-F238E27FC236}">
                    <a16:creationId xmlns:a16="http://schemas.microsoft.com/office/drawing/2014/main" id="{8DB0A5E6-CAF1-F707-BB4F-20281248E8A3}"/>
                  </a:ext>
                </a:extLst>
              </p:cNvPr>
              <p:cNvSpPr txBox="1"/>
              <p:nvPr/>
            </p:nvSpPr>
            <p:spPr>
              <a:xfrm>
                <a:off x="9511194" y="5626703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E</a:t>
                </a:r>
                <a:endParaRPr lang="zh-TW" altLang="en-US" sz="1600" b="1" i="1" dirty="0"/>
              </a:p>
            </p:txBody>
          </p:sp>
          <p:cxnSp>
            <p:nvCxnSpPr>
              <p:cNvPr id="35" name="直線接點 34">
                <a:extLst>
                  <a:ext uri="{FF2B5EF4-FFF2-40B4-BE49-F238E27FC236}">
                    <a16:creationId xmlns:a16="http://schemas.microsoft.com/office/drawing/2014/main" id="{AB7C3065-6FDB-7568-A832-9D2766529DCE}"/>
                  </a:ext>
                </a:extLst>
              </p:cNvPr>
              <p:cNvCxnSpPr/>
              <p:nvPr/>
            </p:nvCxnSpPr>
            <p:spPr>
              <a:xfrm>
                <a:off x="3587113" y="6107080"/>
                <a:ext cx="330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線接點 35">
                <a:extLst>
                  <a:ext uri="{FF2B5EF4-FFF2-40B4-BE49-F238E27FC236}">
                    <a16:creationId xmlns:a16="http://schemas.microsoft.com/office/drawing/2014/main" id="{266E4D9C-1832-CBC1-F77C-056890BC21BD}"/>
                  </a:ext>
                </a:extLst>
              </p:cNvPr>
              <p:cNvCxnSpPr/>
              <p:nvPr/>
            </p:nvCxnSpPr>
            <p:spPr>
              <a:xfrm>
                <a:off x="5796913" y="6107080"/>
                <a:ext cx="330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線接點 36">
                <a:extLst>
                  <a:ext uri="{FF2B5EF4-FFF2-40B4-BE49-F238E27FC236}">
                    <a16:creationId xmlns:a16="http://schemas.microsoft.com/office/drawing/2014/main" id="{B9801A97-35E2-58B2-89D8-E11C0F23FA0F}"/>
                  </a:ext>
                </a:extLst>
              </p:cNvPr>
              <p:cNvCxnSpPr/>
              <p:nvPr/>
            </p:nvCxnSpPr>
            <p:spPr>
              <a:xfrm>
                <a:off x="6704963" y="6107080"/>
                <a:ext cx="330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接點 37">
                <a:extLst>
                  <a:ext uri="{FF2B5EF4-FFF2-40B4-BE49-F238E27FC236}">
                    <a16:creationId xmlns:a16="http://schemas.microsoft.com/office/drawing/2014/main" id="{A38738EE-24C6-5001-BB82-461706DDEE11}"/>
                  </a:ext>
                </a:extLst>
              </p:cNvPr>
              <p:cNvCxnSpPr/>
              <p:nvPr/>
            </p:nvCxnSpPr>
            <p:spPr>
              <a:xfrm>
                <a:off x="335913" y="6437280"/>
                <a:ext cx="330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直線接點 42">
                <a:extLst>
                  <a:ext uri="{FF2B5EF4-FFF2-40B4-BE49-F238E27FC236}">
                    <a16:creationId xmlns:a16="http://schemas.microsoft.com/office/drawing/2014/main" id="{A1F97C87-3912-69CF-14A9-8F07DD0092E1}"/>
                  </a:ext>
                </a:extLst>
              </p:cNvPr>
              <p:cNvCxnSpPr/>
              <p:nvPr/>
            </p:nvCxnSpPr>
            <p:spPr>
              <a:xfrm>
                <a:off x="2276848" y="6442010"/>
                <a:ext cx="3302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菱形 43">
                <a:extLst>
                  <a:ext uri="{FF2B5EF4-FFF2-40B4-BE49-F238E27FC236}">
                    <a16:creationId xmlns:a16="http://schemas.microsoft.com/office/drawing/2014/main" id="{C006F68E-EBD1-E480-015B-DEDF455422E9}"/>
                  </a:ext>
                </a:extLst>
              </p:cNvPr>
              <p:cNvSpPr/>
              <p:nvPr/>
            </p:nvSpPr>
            <p:spPr>
              <a:xfrm>
                <a:off x="8284225" y="5622963"/>
                <a:ext cx="1613620" cy="913323"/>
              </a:xfrm>
              <a:prstGeom prst="diamond">
                <a:avLst/>
              </a:pr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5" name="矩形 44">
                <a:extLst>
                  <a:ext uri="{FF2B5EF4-FFF2-40B4-BE49-F238E27FC236}">
                    <a16:creationId xmlns:a16="http://schemas.microsoft.com/office/drawing/2014/main" id="{4209D1DD-4D6E-3B75-0DFD-98ED4BC60CA3}"/>
                  </a:ext>
                </a:extLst>
              </p:cNvPr>
              <p:cNvSpPr/>
              <p:nvPr/>
            </p:nvSpPr>
            <p:spPr>
              <a:xfrm rot="19801805">
                <a:off x="8781079" y="5441729"/>
                <a:ext cx="658011" cy="658011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6" name="文字方塊 45">
                <a:extLst>
                  <a:ext uri="{FF2B5EF4-FFF2-40B4-BE49-F238E27FC236}">
                    <a16:creationId xmlns:a16="http://schemas.microsoft.com/office/drawing/2014/main" id="{1B2D1886-1103-CF36-0998-5515E9107C70}"/>
                  </a:ext>
                </a:extLst>
              </p:cNvPr>
              <p:cNvSpPr txBox="1"/>
              <p:nvPr/>
            </p:nvSpPr>
            <p:spPr>
              <a:xfrm>
                <a:off x="9154510" y="5021793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F</a:t>
                </a:r>
                <a:endParaRPr lang="zh-TW" altLang="en-US" sz="1600" b="1" i="1" dirty="0"/>
              </a:p>
            </p:txBody>
          </p:sp>
          <p:sp>
            <p:nvSpPr>
              <p:cNvPr id="47" name="文字方塊 46">
                <a:extLst>
                  <a:ext uri="{FF2B5EF4-FFF2-40B4-BE49-F238E27FC236}">
                    <a16:creationId xmlns:a16="http://schemas.microsoft.com/office/drawing/2014/main" id="{5B032D3F-E33D-DAF5-9890-FD535F9DE725}"/>
                  </a:ext>
                </a:extLst>
              </p:cNvPr>
              <p:cNvSpPr txBox="1"/>
              <p:nvPr/>
            </p:nvSpPr>
            <p:spPr>
              <a:xfrm>
                <a:off x="8377985" y="5412244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G</a:t>
                </a:r>
                <a:endParaRPr lang="zh-TW" altLang="en-US" sz="1600" b="1" i="1" dirty="0"/>
              </a:p>
            </p:txBody>
          </p:sp>
          <p:sp>
            <p:nvSpPr>
              <p:cNvPr id="48" name="文字方塊 47">
                <a:extLst>
                  <a:ext uri="{FF2B5EF4-FFF2-40B4-BE49-F238E27FC236}">
                    <a16:creationId xmlns:a16="http://schemas.microsoft.com/office/drawing/2014/main" id="{B7018EE3-762C-9975-F16B-BD2803917701}"/>
                  </a:ext>
                </a:extLst>
              </p:cNvPr>
              <p:cNvSpPr txBox="1"/>
              <p:nvPr/>
            </p:nvSpPr>
            <p:spPr>
              <a:xfrm>
                <a:off x="8865870" y="6135279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H</a:t>
                </a:r>
                <a:endParaRPr lang="zh-TW" altLang="en-US" sz="1600" b="1" i="1" dirty="0"/>
              </a:p>
            </p:txBody>
          </p:sp>
          <p:sp>
            <p:nvSpPr>
              <p:cNvPr id="49" name="文字方塊 48">
                <a:extLst>
                  <a:ext uri="{FF2B5EF4-FFF2-40B4-BE49-F238E27FC236}">
                    <a16:creationId xmlns:a16="http://schemas.microsoft.com/office/drawing/2014/main" id="{A0DAA352-4E45-BB91-750D-2CE46F5F2E5E}"/>
                  </a:ext>
                </a:extLst>
              </p:cNvPr>
              <p:cNvSpPr txBox="1"/>
              <p:nvPr/>
            </p:nvSpPr>
            <p:spPr>
              <a:xfrm>
                <a:off x="8578826" y="5787456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I</a:t>
                </a:r>
                <a:endParaRPr lang="zh-TW" altLang="en-US" sz="1600" b="1" i="1" dirty="0"/>
              </a:p>
            </p:txBody>
          </p:sp>
        </p:grpSp>
        <p:graphicFrame>
          <p:nvGraphicFramePr>
            <p:cNvPr id="10" name="物件 9">
              <a:extLst>
                <a:ext uri="{FF2B5EF4-FFF2-40B4-BE49-F238E27FC236}">
                  <a16:creationId xmlns:a16="http://schemas.microsoft.com/office/drawing/2014/main" id="{0CD445A6-71EB-6633-7A50-67B347C4903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737974" y="6415183"/>
            <a:ext cx="4064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406080" imgH="279360" progId="Equation.DSMT4">
                    <p:embed/>
                  </p:oleObj>
                </mc:Choice>
                <mc:Fallback>
                  <p:oleObj name="Equation" r:id="rId7" imgW="406080" imgH="279360" progId="Equation.DSMT4">
                    <p:embed/>
                    <p:pic>
                      <p:nvPicPr>
                        <p:cNvPr id="10" name="物件 9">
                          <a:extLst>
                            <a:ext uri="{FF2B5EF4-FFF2-40B4-BE49-F238E27FC236}">
                              <a16:creationId xmlns:a16="http://schemas.microsoft.com/office/drawing/2014/main" id="{0CD445A6-71EB-6633-7A50-67B347C4903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1737974" y="6415183"/>
                          <a:ext cx="406400" cy="279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" name="群組 19">
            <a:extLst>
              <a:ext uri="{FF2B5EF4-FFF2-40B4-BE49-F238E27FC236}">
                <a16:creationId xmlns:a16="http://schemas.microsoft.com/office/drawing/2014/main" id="{B1E230F2-19DF-0978-FEA9-BC79DF361C4D}"/>
              </a:ext>
            </a:extLst>
          </p:cNvPr>
          <p:cNvGrpSpPr/>
          <p:nvPr/>
        </p:nvGrpSpPr>
        <p:grpSpPr>
          <a:xfrm>
            <a:off x="7933038" y="2543718"/>
            <a:ext cx="2808570" cy="536084"/>
            <a:chOff x="434251" y="2299130"/>
            <a:chExt cx="2808570" cy="536084"/>
          </a:xfrm>
        </p:grpSpPr>
        <p:sp>
          <p:nvSpPr>
            <p:cNvPr id="40" name="矩形: 圓角 39">
              <a:extLst>
                <a:ext uri="{FF2B5EF4-FFF2-40B4-BE49-F238E27FC236}">
                  <a16:creationId xmlns:a16="http://schemas.microsoft.com/office/drawing/2014/main" id="{3C12964F-15D2-938C-E0D8-559D77EA39DB}"/>
                </a:ext>
              </a:extLst>
            </p:cNvPr>
            <p:cNvSpPr/>
            <p:nvPr/>
          </p:nvSpPr>
          <p:spPr>
            <a:xfrm>
              <a:off x="434251" y="2299130"/>
              <a:ext cx="2808570" cy="536084"/>
            </a:xfrm>
            <a:prstGeom prst="roundRect">
              <a:avLst>
                <a:gd name="adj" fmla="val 11214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72000" rIns="0" bIns="180000" rtlCol="0" anchor="t" anchorCtr="0"/>
            <a:lstStyle/>
            <a:p>
              <a:pPr>
                <a:lnSpc>
                  <a:spcPct val="130000"/>
                </a:lnSpc>
              </a:pPr>
              <a:endParaRPr lang="en-US" altLang="zh-TW" baseline="500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  <p:graphicFrame>
          <p:nvGraphicFramePr>
            <p:cNvPr id="42" name="物件 41">
              <a:extLst>
                <a:ext uri="{FF2B5EF4-FFF2-40B4-BE49-F238E27FC236}">
                  <a16:creationId xmlns:a16="http://schemas.microsoft.com/office/drawing/2014/main" id="{D2BAA93F-CDBE-75EE-34BA-CB50784BC06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72389" y="2408508"/>
            <a:ext cx="25654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2565360" imgH="304560" progId="Equation.DSMT4">
                    <p:embed/>
                  </p:oleObj>
                </mc:Choice>
                <mc:Fallback>
                  <p:oleObj name="Equation" r:id="rId9" imgW="2565360" imgH="304560" progId="Equation.DSMT4">
                    <p:embed/>
                    <p:pic>
                      <p:nvPicPr>
                        <p:cNvPr id="42" name="物件 41">
                          <a:extLst>
                            <a:ext uri="{FF2B5EF4-FFF2-40B4-BE49-F238E27FC236}">
                              <a16:creationId xmlns:a16="http://schemas.microsoft.com/office/drawing/2014/main" id="{D2BAA93F-CDBE-75EE-34BA-CB50784BC06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572389" y="2408508"/>
                          <a:ext cx="25654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D71F3296-7D78-DA22-E95F-B68B32501F63}"/>
              </a:ext>
            </a:extLst>
          </p:cNvPr>
          <p:cNvSpPr txBox="1"/>
          <p:nvPr/>
        </p:nvSpPr>
        <p:spPr>
          <a:xfrm>
            <a:off x="5947819" y="4356739"/>
            <a:ext cx="341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F</a:t>
            </a:r>
            <a:endParaRPr lang="zh-TW" altLang="en-US" b="1" i="1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7" name="筆跡 16">
                <a:extLst>
                  <a:ext uri="{FF2B5EF4-FFF2-40B4-BE49-F238E27FC236}">
                    <a16:creationId xmlns:a16="http://schemas.microsoft.com/office/drawing/2014/main" id="{D3A349C2-D526-A32F-AD76-23D403511FFC}"/>
                  </a:ext>
                </a:extLst>
              </p14:cNvPr>
              <p14:cNvContentPartPr/>
              <p14:nvPr/>
            </p14:nvContentPartPr>
            <p14:xfrm>
              <a:off x="1105560" y="1275120"/>
              <a:ext cx="6120000" cy="3994200"/>
            </p14:xfrm>
          </p:contentPart>
        </mc:Choice>
        <mc:Fallback>
          <p:pic>
            <p:nvPicPr>
              <p:cNvPr id="17" name="筆跡 16">
                <a:extLst>
                  <a:ext uri="{FF2B5EF4-FFF2-40B4-BE49-F238E27FC236}">
                    <a16:creationId xmlns:a16="http://schemas.microsoft.com/office/drawing/2014/main" id="{D3A349C2-D526-A32F-AD76-23D403511FFC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096200" y="1265760"/>
                <a:ext cx="6138720" cy="401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30" name="筆跡 29">
                <a:extLst>
                  <a:ext uri="{FF2B5EF4-FFF2-40B4-BE49-F238E27FC236}">
                    <a16:creationId xmlns:a16="http://schemas.microsoft.com/office/drawing/2014/main" id="{00B2674B-49DA-11DD-A97A-6690DBC89922}"/>
                  </a:ext>
                </a:extLst>
              </p14:cNvPr>
              <p14:cNvContentPartPr/>
              <p14:nvPr/>
            </p14:nvContentPartPr>
            <p14:xfrm>
              <a:off x="5996880" y="4026600"/>
              <a:ext cx="822960" cy="613800"/>
            </p14:xfrm>
          </p:contentPart>
        </mc:Choice>
        <mc:Fallback>
          <p:pic>
            <p:nvPicPr>
              <p:cNvPr id="30" name="筆跡 29">
                <a:extLst>
                  <a:ext uri="{FF2B5EF4-FFF2-40B4-BE49-F238E27FC236}">
                    <a16:creationId xmlns:a16="http://schemas.microsoft.com/office/drawing/2014/main" id="{00B2674B-49DA-11DD-A97A-6690DBC89922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5987520" y="4017240"/>
                <a:ext cx="841680" cy="63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60" name="筆跡 59">
                <a:extLst>
                  <a:ext uri="{FF2B5EF4-FFF2-40B4-BE49-F238E27FC236}">
                    <a16:creationId xmlns:a16="http://schemas.microsoft.com/office/drawing/2014/main" id="{8E82EE09-D1E7-DA4E-A207-F31B84424480}"/>
                  </a:ext>
                </a:extLst>
              </p14:cNvPr>
              <p14:cNvContentPartPr/>
              <p14:nvPr/>
            </p14:nvContentPartPr>
            <p14:xfrm>
              <a:off x="4000320" y="4181040"/>
              <a:ext cx="3029760" cy="1172520"/>
            </p14:xfrm>
          </p:contentPart>
        </mc:Choice>
        <mc:Fallback>
          <p:pic>
            <p:nvPicPr>
              <p:cNvPr id="60" name="筆跡 59">
                <a:extLst>
                  <a:ext uri="{FF2B5EF4-FFF2-40B4-BE49-F238E27FC236}">
                    <a16:creationId xmlns:a16="http://schemas.microsoft.com/office/drawing/2014/main" id="{8E82EE09-D1E7-DA4E-A207-F31B84424480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3990960" y="4171680"/>
                <a:ext cx="3048480" cy="119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64" name="筆跡 63">
                <a:extLst>
                  <a:ext uri="{FF2B5EF4-FFF2-40B4-BE49-F238E27FC236}">
                    <a16:creationId xmlns:a16="http://schemas.microsoft.com/office/drawing/2014/main" id="{5912E406-5226-C46A-666B-FDB4A742F48E}"/>
                  </a:ext>
                </a:extLst>
              </p14:cNvPr>
              <p14:cNvContentPartPr/>
              <p14:nvPr/>
            </p14:nvContentPartPr>
            <p14:xfrm>
              <a:off x="3476160" y="1834200"/>
              <a:ext cx="6545520" cy="3629520"/>
            </p14:xfrm>
          </p:contentPart>
        </mc:Choice>
        <mc:Fallback>
          <p:pic>
            <p:nvPicPr>
              <p:cNvPr id="64" name="筆跡 63">
                <a:extLst>
                  <a:ext uri="{FF2B5EF4-FFF2-40B4-BE49-F238E27FC236}">
                    <a16:creationId xmlns:a16="http://schemas.microsoft.com/office/drawing/2014/main" id="{5912E406-5226-C46A-666B-FDB4A742F48E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3466800" y="1824840"/>
                <a:ext cx="6564240" cy="364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65" name="筆跡 64">
                <a:extLst>
                  <a:ext uri="{FF2B5EF4-FFF2-40B4-BE49-F238E27FC236}">
                    <a16:creationId xmlns:a16="http://schemas.microsoft.com/office/drawing/2014/main" id="{D19B068D-8DB0-C384-F100-F911087678E7}"/>
                  </a:ext>
                </a:extLst>
              </p14:cNvPr>
              <p14:cNvContentPartPr/>
              <p14:nvPr/>
            </p14:nvContentPartPr>
            <p14:xfrm>
              <a:off x="3806280" y="3444120"/>
              <a:ext cx="4187160" cy="1609200"/>
            </p14:xfrm>
          </p:contentPart>
        </mc:Choice>
        <mc:Fallback>
          <p:pic>
            <p:nvPicPr>
              <p:cNvPr id="65" name="筆跡 64">
                <a:extLst>
                  <a:ext uri="{FF2B5EF4-FFF2-40B4-BE49-F238E27FC236}">
                    <a16:creationId xmlns:a16="http://schemas.microsoft.com/office/drawing/2014/main" id="{D19B068D-8DB0-C384-F100-F911087678E7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3796920" y="3434760"/>
                <a:ext cx="4205880" cy="1627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88681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29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23850</TotalTime>
  <Words>679</Words>
  <Application>Microsoft Office PowerPoint</Application>
  <PresentationFormat>寬螢幕</PresentationFormat>
  <Paragraphs>65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正方形頂點到正三角形邊的距離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1121</cp:revision>
  <dcterms:created xsi:type="dcterms:W3CDTF">2015-07-26T15:18:38Z</dcterms:created>
  <dcterms:modified xsi:type="dcterms:W3CDTF">2024-09-21T16:45:18Z</dcterms:modified>
</cp:coreProperties>
</file>