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89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000"/>
    <a:srgbClr val="FFFFCC"/>
    <a:srgbClr val="F5F5F5"/>
    <a:srgbClr val="FF00FF"/>
    <a:srgbClr val="3399FF"/>
    <a:srgbClr val="FFCCFF"/>
    <a:srgbClr val="FFFF99"/>
    <a:srgbClr val="FF66FF"/>
    <a:srgbClr val="ADDB7B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9653DCE-4835-4437-AE18-519D870C1835}" v="14" dt="2023-08-24T02:26:18.39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inimized">
    <p:restoredLeft sz="14995" autoAdjust="0"/>
    <p:restoredTop sz="28176" autoAdjust="0"/>
  </p:normalViewPr>
  <p:slideViewPr>
    <p:cSldViewPr snapToGrid="0">
      <p:cViewPr varScale="1">
        <p:scale>
          <a:sx n="23" d="100"/>
          <a:sy n="23" d="100"/>
        </p:scale>
        <p:origin x="2538" y="24"/>
      </p:cViewPr>
      <p:guideLst>
        <p:guide pos="3840"/>
        <p:guide orient="horz" pos="2160"/>
      </p:guideLst>
    </p:cSldViewPr>
  </p:slideViewPr>
  <p:notesTextViewPr>
    <p:cViewPr>
      <p:scale>
        <a:sx n="200" d="100"/>
        <a:sy n="2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3A0E3FD4-101E-465D-9FA3-CB1CD09254D0}"/>
    <pc:docChg chg="undo custSel modSld sldOrd">
      <pc:chgData name="代數白痴 顧" userId="316db6a4f7ef8138" providerId="LiveId" clId="{3A0E3FD4-101E-465D-9FA3-CB1CD09254D0}" dt="2023-08-12T06:08:24.726" v="2089"/>
      <pc:docMkLst>
        <pc:docMk/>
      </pc:docMkLst>
      <pc:sldChg chg="modSp mod modNotesTx">
        <pc:chgData name="代數白痴 顧" userId="316db6a4f7ef8138" providerId="LiveId" clId="{3A0E3FD4-101E-465D-9FA3-CB1CD09254D0}" dt="2023-08-12T03:24:18.016" v="531" actId="20577"/>
        <pc:sldMkLst>
          <pc:docMk/>
          <pc:sldMk cId="371298532" sldId="385"/>
        </pc:sldMkLst>
        <pc:spChg chg="mod">
          <ac:chgData name="代數白痴 顧" userId="316db6a4f7ef8138" providerId="LiveId" clId="{3A0E3FD4-101E-465D-9FA3-CB1CD09254D0}" dt="2023-08-12T03:24:18.016" v="53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3A0E3FD4-101E-465D-9FA3-CB1CD09254D0}" dt="2023-08-12T05:50:21.128" v="1816" actId="20577"/>
        <pc:sldMkLst>
          <pc:docMk/>
          <pc:sldMk cId="754667137" sldId="386"/>
        </pc:sldMkLst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9" creationId="{5373A28B-CFEB-124A-6F45-6F37DB35AF6A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0" creationId="{466AEF01-D020-4EDE-F358-17597B2D6339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1" creationId="{11679BBE-3C19-0079-A612-135A1B0A14BF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2" creationId="{0479A155-C8C1-4E59-7DBA-2354BA0E2CF8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3" creationId="{E72987BA-769E-7845-9ADC-EA196910249A}"/>
          </ac:spMkLst>
        </pc:spChg>
        <pc:spChg chg="mod">
          <ac:chgData name="代數白痴 顧" userId="316db6a4f7ef8138" providerId="LiveId" clId="{3A0E3FD4-101E-465D-9FA3-CB1CD09254D0}" dt="2023-08-12T03:28:51.856" v="731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5:50:21.128" v="1816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56.372" v="1774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28:10.472" v="708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26:33.642" v="618" actId="1035"/>
          <ac:grpSpMkLst>
            <pc:docMk/>
            <pc:sldMk cId="754667137" sldId="386"/>
            <ac:grpSpMk id="2" creationId="{9204BB33-F861-B3E8-E94D-762DF3B9352D}"/>
          </ac:grpSpMkLst>
        </pc:grp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5" creationId="{8F2190D0-F7F6-F287-AF6E-364447791464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6" creationId="{009B6E35-B0B6-0B3B-03E0-8ADBDA27EC3B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7" creationId="{B1800392-85CB-4002-B98D-E78ABC330EF6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8" creationId="{3EBD2355-9B5B-5BA5-3686-AD4DD703C7AB}"/>
          </ac:graphicFrameMkLst>
        </pc:graphicFrameChg>
        <pc:graphicFrameChg chg="add mod">
          <ac:chgData name="代數白痴 顧" userId="316db6a4f7ef8138" providerId="LiveId" clId="{3A0E3FD4-101E-465D-9FA3-CB1CD09254D0}" dt="2023-08-12T03:27:25.767" v="636" actId="1037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add mod">
          <ac:chgData name="代數白痴 顧" userId="316db6a4f7ef8138" providerId="LiveId" clId="{3A0E3FD4-101E-465D-9FA3-CB1CD09254D0}" dt="2023-08-12T03:27:59.733" v="690" actId="1037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addSp modSp mod ord modAnim">
        <pc:chgData name="代數白痴 顧" userId="316db6a4f7ef8138" providerId="LiveId" clId="{3A0E3FD4-101E-465D-9FA3-CB1CD09254D0}" dt="2023-08-12T06:08:24.726" v="2089"/>
        <pc:sldMkLst>
          <pc:docMk/>
          <pc:sldMk cId="731354489" sldId="387"/>
        </pc:sldMkLst>
        <pc:spChg chg="add mod">
          <ac:chgData name="代數白痴 顧" userId="316db6a4f7ef8138" providerId="LiveId" clId="{3A0E3FD4-101E-465D-9FA3-CB1CD09254D0}" dt="2023-08-12T06:07:43.934" v="2085" actId="1038"/>
          <ac:spMkLst>
            <pc:docMk/>
            <pc:sldMk cId="731354489" sldId="387"/>
            <ac:spMk id="7" creationId="{3DC74343-DDF1-4598-E8CF-EDD929E4B93B}"/>
          </ac:spMkLst>
        </pc:spChg>
        <pc:spChg chg="add mod">
          <ac:chgData name="代數白痴 顧" userId="316db6a4f7ef8138" providerId="LiveId" clId="{3A0E3FD4-101E-465D-9FA3-CB1CD09254D0}" dt="2023-08-12T06:07:26.295" v="2048" actId="1076"/>
          <ac:spMkLst>
            <pc:docMk/>
            <pc:sldMk cId="731354489" sldId="387"/>
            <ac:spMk id="8" creationId="{9AC55E35-5E7D-64F5-884D-76A296866BBE}"/>
          </ac:spMkLst>
        </pc:spChg>
        <pc:spChg chg="add mod">
          <ac:chgData name="代數白痴 顧" userId="316db6a4f7ef8138" providerId="LiveId" clId="{3A0E3FD4-101E-465D-9FA3-CB1CD09254D0}" dt="2023-08-12T06:07:34.267" v="2067" actId="103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3A0E3FD4-101E-465D-9FA3-CB1CD09254D0}" dt="2023-08-12T03:29:31.820" v="78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6:06:50.061" v="2046" actId="114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51:07.050" v="1822" actId="1035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34:10.997" v="99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32:05.139" v="903" actId="1035"/>
          <ac:grpSpMkLst>
            <pc:docMk/>
            <pc:sldMk cId="731354489" sldId="387"/>
            <ac:grpSpMk id="5" creationId="{4BAA3B68-1C7B-0A3C-CDE3-3D592655F73E}"/>
          </ac:grpSpMkLst>
        </pc:grpChg>
        <pc:cxnChg chg="add mod">
          <ac:chgData name="代數白痴 顧" userId="316db6a4f7ef8138" providerId="LiveId" clId="{3A0E3FD4-101E-465D-9FA3-CB1CD09254D0}" dt="2023-08-12T06:07:43.934" v="2085" actId="1038"/>
          <ac:cxnSpMkLst>
            <pc:docMk/>
            <pc:sldMk cId="731354489" sldId="387"/>
            <ac:cxnSpMk id="2" creationId="{9EA42F19-E06A-4D1A-D18B-6AF2A278A62A}"/>
          </ac:cxnSpMkLst>
        </pc:cxnChg>
        <pc:cxnChg chg="add mod">
          <ac:chgData name="代數白痴 顧" userId="316db6a4f7ef8138" providerId="LiveId" clId="{3A0E3FD4-101E-465D-9FA3-CB1CD09254D0}" dt="2023-08-12T06:07:26.295" v="2048" actId="1076"/>
          <ac:cxnSpMkLst>
            <pc:docMk/>
            <pc:sldMk cId="731354489" sldId="387"/>
            <ac:cxnSpMk id="6" creationId="{6C03EC8D-3AAC-BEB2-DB20-62327A9D1160}"/>
          </ac:cxnSpMkLst>
        </pc:cxnChg>
        <pc:cxnChg chg="add mod">
          <ac:chgData name="代數白痴 顧" userId="316db6a4f7ef8138" providerId="LiveId" clId="{3A0E3FD4-101E-465D-9FA3-CB1CD09254D0}" dt="2023-08-12T06:08:04.573" v="2087" actId="14100"/>
          <ac:cxnSpMkLst>
            <pc:docMk/>
            <pc:sldMk cId="731354489" sldId="387"/>
            <ac:cxnSpMk id="11" creationId="{32046121-3942-9320-C51C-EF6DD965DA89}"/>
          </ac:cxnSpMkLst>
        </pc:cxnChg>
        <pc:cxnChg chg="mod">
          <ac:chgData name="代數白痴 顧" userId="316db6a4f7ef8138" providerId="LiveId" clId="{3A0E3FD4-101E-465D-9FA3-CB1CD09254D0}" dt="2023-08-12T05:49:28.126" v="179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3A0E3FD4-101E-465D-9FA3-CB1CD09254D0}" dt="2023-08-12T06:06:06.034" v="2045"/>
        <pc:sldMkLst>
          <pc:docMk/>
          <pc:sldMk cId="3686676960" sldId="388"/>
        </pc:sldMkLst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1" creationId="{F91EF903-DAA2-F710-6D00-B17EF2E33BD7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2" creationId="{5E08ADFD-7F7F-2BD4-8E8B-E3409C3671E2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3" creationId="{B2CDEABD-DEDB-D644-4F71-3BAB561A3AA5}"/>
          </ac:spMkLst>
        </pc:spChg>
        <pc:spChg chg="mod">
          <ac:chgData name="代數白痴 顧" userId="316db6a4f7ef8138" providerId="LiveId" clId="{3A0E3FD4-101E-465D-9FA3-CB1CD09254D0}" dt="2023-08-12T04:02:50.137" v="1378" actId="20577"/>
          <ac:spMkLst>
            <pc:docMk/>
            <pc:sldMk cId="3686676960" sldId="388"/>
            <ac:spMk id="23" creationId="{00000000-0000-0000-0000-000000000000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4" creationId="{07FFE9AB-3110-4046-A2E3-65DDA02A8D81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8" creationId="{8F4B70D8-8CD0-C24B-59F5-0E537D4611FE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9" creationId="{B8796DEF-0928-E764-2D18-7736D6AAE9C1}"/>
          </ac:spMkLst>
        </pc:spChg>
        <pc:spChg chg="add mod">
          <ac:chgData name="代數白痴 顧" userId="316db6a4f7ef8138" providerId="LiveId" clId="{3A0E3FD4-101E-465D-9FA3-CB1CD09254D0}" dt="2023-08-12T06:00:38.484" v="1985" actId="1076"/>
          <ac:spMkLst>
            <pc:docMk/>
            <pc:sldMk cId="3686676960" sldId="388"/>
            <ac:spMk id="30" creationId="{6788957C-EF76-AAA1-A15C-E91ACB86EC11}"/>
          </ac:spMkLst>
        </pc:spChg>
        <pc:spChg chg="add mod">
          <ac:chgData name="代數白痴 顧" userId="316db6a4f7ef8138" providerId="LiveId" clId="{3A0E3FD4-101E-465D-9FA3-CB1CD09254D0}" dt="2023-08-12T06:01:21.563" v="2006" actId="1035"/>
          <ac:spMkLst>
            <pc:docMk/>
            <pc:sldMk cId="3686676960" sldId="388"/>
            <ac:spMk id="31" creationId="{3586E56A-7FD1-0BAE-3DE6-E270049EF89F}"/>
          </ac:spMkLst>
        </pc:spChg>
        <pc:spChg chg="add mod">
          <ac:chgData name="代數白痴 顧" userId="316db6a4f7ef8138" providerId="LiveId" clId="{3A0E3FD4-101E-465D-9FA3-CB1CD09254D0}" dt="2023-08-12T06:01:44.613" v="2018" actId="1035"/>
          <ac:spMkLst>
            <pc:docMk/>
            <pc:sldMk cId="3686676960" sldId="388"/>
            <ac:spMk id="32" creationId="{674B3052-BACF-E1D6-59EE-82CDE308107F}"/>
          </ac:spMkLst>
        </pc:spChg>
        <pc:spChg chg="add mod">
          <ac:chgData name="代數白痴 顧" userId="316db6a4f7ef8138" providerId="LiveId" clId="{3A0E3FD4-101E-465D-9FA3-CB1CD09254D0}" dt="2023-08-12T06:02:10.764" v="2031" actId="1076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3A0E3FD4-101E-465D-9FA3-CB1CD09254D0}" dt="2023-08-12T03:41:26.914" v="1320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9" creationId="{9E8FE398-ED8E-E5DE-BD50-E0471252FAF6}"/>
          </ac:spMkLst>
        </pc:spChg>
        <pc:graphicFrameChg chg="add del mod modGraphic">
          <ac:chgData name="代數白痴 顧" userId="316db6a4f7ef8138" providerId="LiveId" clId="{3A0E3FD4-101E-465D-9FA3-CB1CD09254D0}" dt="2023-08-12T05:52:41.572" v="1835" actId="478"/>
          <ac:graphicFrameMkLst>
            <pc:docMk/>
            <pc:sldMk cId="3686676960" sldId="388"/>
            <ac:graphicFrameMk id="2" creationId="{FD13A703-3C19-7E22-788C-1DBD34C26186}"/>
          </ac:graphicFrameMkLst>
        </pc:graphicFrameChg>
        <pc:graphicFrameChg chg="add mod modGraphic">
          <ac:chgData name="代數白痴 顧" userId="316db6a4f7ef8138" providerId="LiveId" clId="{3A0E3FD4-101E-465D-9FA3-CB1CD09254D0}" dt="2023-08-12T06:00:15.988" v="1978" actId="1036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8" creationId="{4210B4B4-9DF4-E664-841B-E30286DF502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0" creationId="{54165C26-67B7-7F88-9831-D29BA831C836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5" creationId="{13EC3642-5E92-91E8-C7C5-811E8AB020D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9" creationId="{19BDBEA5-2FF3-CD94-1BF6-DD37A571165E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1" creationId="{41F30F0F-7914-1355-065B-38CFD38E7108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6" creationId="{E76473B6-71AB-BB0D-D87E-70D110138CC5}"/>
          </ac:cxnSpMkLst>
        </pc:cxnChg>
        <pc:cxnChg chg="mod">
          <ac:chgData name="代數白痴 顧" userId="316db6a4f7ef8138" providerId="LiveId" clId="{3A0E3FD4-101E-465D-9FA3-CB1CD09254D0}" dt="2023-08-12T05:48:35.209" v="1773" actId="1035"/>
          <ac:cxnSpMkLst>
            <pc:docMk/>
            <pc:sldMk cId="3686676960" sldId="388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99653DCE-4835-4437-AE18-519D870C1835}"/>
    <pc:docChg chg="custSel modSld">
      <pc:chgData name="代數白痴 顧" userId="316db6a4f7ef8138" providerId="LiveId" clId="{99653DCE-4835-4437-AE18-519D870C1835}" dt="2023-08-24T02:39:45.288" v="2865" actId="20577"/>
      <pc:docMkLst>
        <pc:docMk/>
      </pc:docMkLst>
      <pc:sldChg chg="modTransition">
        <pc:chgData name="代數白痴 顧" userId="316db6a4f7ef8138" providerId="LiveId" clId="{99653DCE-4835-4437-AE18-519D870C1835}" dt="2023-08-24T02:23:18.429" v="529"/>
        <pc:sldMkLst>
          <pc:docMk/>
          <pc:sldMk cId="754667137" sldId="386"/>
        </pc:sldMkLst>
      </pc:sldChg>
      <pc:sldChg chg="addSp delSp modSp mod modTransition delAnim modAnim modNotesTx">
        <pc:chgData name="代數白痴 顧" userId="316db6a4f7ef8138" providerId="LiveId" clId="{99653DCE-4835-4437-AE18-519D870C1835}" dt="2023-08-24T02:39:45.288" v="2865" actId="20577"/>
        <pc:sldMkLst>
          <pc:docMk/>
          <pc:sldMk cId="731354489" sldId="387"/>
        </pc:sldMkLst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7" creationId="{B0096290-3663-9075-B956-0AE9868927D8}"/>
          </ac:spMkLst>
        </pc:spChg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9653DCE-4835-4437-AE18-519D870C1835}" dt="2023-08-24T02:15:29.292" v="75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9653DCE-4835-4437-AE18-519D870C1835}" dt="2023-08-24T02:17:17.166" v="227" actId="947"/>
          <ac:spMkLst>
            <pc:docMk/>
            <pc:sldMk cId="731354489" sldId="387"/>
            <ac:spMk id="60" creationId="{90ECAF3B-FFFF-A531-AFBE-31708C7D891C}"/>
          </ac:spMkLst>
        </pc:spChg>
        <pc:grpChg chg="add del mod">
          <ac:chgData name="代數白痴 顧" userId="316db6a4f7ef8138" providerId="LiveId" clId="{99653DCE-4835-4437-AE18-519D870C1835}" dt="2023-08-24T02:24:45.829" v="535" actId="165"/>
          <ac:grpSpMkLst>
            <pc:docMk/>
            <pc:sldMk cId="731354489" sldId="387"/>
            <ac:grpSpMk id="3" creationId="{FCC8BE54-CAD9-F479-4CD6-D75AD6592DB6}"/>
          </ac:grpSpMkLst>
        </pc:grpChg>
        <pc:grpChg chg="topLv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9653DCE-4835-4437-AE18-519D870C1835}" dt="2023-08-24T02:25:59.688" v="551" actId="164"/>
          <ac:grpSpMkLst>
            <pc:docMk/>
            <pc:sldMk cId="731354489" sldId="387"/>
            <ac:grpSpMk id="12" creationId="{AB56BA6E-784E-10F2-6A22-7E7E4DBF964C}"/>
          </ac:grpSpMkLst>
        </pc:grpChg>
        <pc:grpChg chg="de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2058" creationId="{C304607A-4A70-8E8D-820A-5F3C3B51CF5E}"/>
          </ac:grpSpMkLst>
        </pc:grpChg>
        <pc:picChg chg="del">
          <ac:chgData name="代數白痴 顧" userId="316db6a4f7ef8138" providerId="LiveId" clId="{99653DCE-4835-4437-AE18-519D870C1835}" dt="2023-08-24T02:12:41.257" v="35" actId="478"/>
          <ac:picMkLst>
            <pc:docMk/>
            <pc:sldMk cId="731354489" sldId="387"/>
            <ac:picMk id="24" creationId="{92C546EC-BCD3-552D-8D62-B8565686FA83}"/>
          </ac:picMkLst>
        </pc:picChg>
        <pc:picChg chg="del topLvl">
          <ac:chgData name="代數白痴 顧" userId="316db6a4f7ef8138" providerId="LiveId" clId="{99653DCE-4835-4437-AE18-519D870C1835}" dt="2023-08-24T02:12:42.793" v="36" actId="478"/>
          <ac:picMkLst>
            <pc:docMk/>
            <pc:sldMk cId="731354489" sldId="387"/>
            <ac:picMk id="36" creationId="{33C9DCC9-6E48-433B-F008-EB9698DBDA10}"/>
          </ac:picMkLst>
        </pc:picChg>
        <pc:cxnChg chg="mod">
          <ac:chgData name="代數白痴 顧" userId="316db6a4f7ef8138" providerId="LiveId" clId="{99653DCE-4835-4437-AE18-519D870C1835}" dt="2023-08-24T02:19:17.836" v="398" actId="1036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13" creationId="{EB7841B6-E354-0170-C0AA-2F09CE90F7F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6" creationId="{621871BD-343F-A972-9BD9-6227899E1B4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7" creationId="{49865E95-20EE-A20E-392B-6492C4D010E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8" creationId="{FC5A00D2-AD6E-4E7E-0CB3-EE8B7C6636F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9" creationId="{4C7A5C5D-51FD-C6B4-0D3E-A743E73D650A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1" creationId="{25FA9DA7-2EC1-39B5-AE2E-C6531695D63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2" creationId="{CAAAF4B5-DE05-87E2-CF70-8625EE93A49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3" creationId="{C2C77AAE-E7A0-5A73-6516-966EE5716C5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4" creationId="{C085C8E1-0613-22BD-F067-A944D7EF40C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48" creationId="{2A8F477D-55DD-F85E-9574-5EBD47D29542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2" creationId="{70748036-EFAA-9314-B935-9D22CD23DC2D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5" creationId="{A6E83F91-9A27-E7DF-B199-5500A43D52EA}"/>
          </ac:cxnSpMkLst>
        </pc:cxnChg>
        <pc:cxnChg chg="del mod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7" creationId="{7EDE8BCB-A1E7-DAC6-2E18-38F3C48B7CB8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9" creationId="{090EF3D5-193F-FEF6-FBD8-18929AA6DCF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62" creationId="{7FB079F7-5B56-4800-37EC-D1036F111DD4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2056" creationId="{F25BEEC8-B2C1-D6F0-FDF5-17595D0C7639}"/>
          </ac:cxnSpMkLst>
        </pc:cxnChg>
      </pc:sldChg>
      <pc:sldChg chg="modTransition">
        <pc:chgData name="代數白痴 顧" userId="316db6a4f7ef8138" providerId="LiveId" clId="{99653DCE-4835-4437-AE18-519D870C1835}" dt="2023-08-24T02:23:18.429" v="530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99653DCE-4835-4437-AE18-519D870C1835}" dt="2023-08-24T02:23:18.422" v="527"/>
        <pc:sldMkLst>
          <pc:docMk/>
          <pc:sldMk cId="151402070" sldId="390"/>
        </pc:sldMkLst>
        <pc:spChg chg="mod">
          <ac:chgData name="代數白痴 顧" userId="316db6a4f7ef8138" providerId="LiveId" clId="{99653DCE-4835-4437-AE18-519D870C1835}" dt="2023-08-24T02:12:22.250" v="19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3A4F5B29-B235-4105-BA9E-D77662F0B9A1}"/>
    <pc:docChg chg="custSel modSld">
      <pc:chgData name="代數白痴 顧" userId="316db6a4f7ef8138" providerId="LiveId" clId="{3A4F5B29-B235-4105-BA9E-D77662F0B9A1}" dt="2023-08-21T01:15:44.065" v="2893"/>
      <pc:docMkLst>
        <pc:docMk/>
      </pc:docMkLst>
      <pc:sldChg chg="addSp delSp modSp mod modTransition modAnim modNotesTx">
        <pc:chgData name="代數白痴 顧" userId="316db6a4f7ef8138" providerId="LiveId" clId="{3A4F5B29-B235-4105-BA9E-D77662F0B9A1}" dt="2023-08-21T01:15:44.065" v="2891"/>
        <pc:sldMkLst>
          <pc:docMk/>
          <pc:sldMk cId="754667137" sldId="386"/>
        </pc:sldMkLst>
        <pc:spChg chg="add mod">
          <ac:chgData name="代數白痴 顧" userId="316db6a4f7ef8138" providerId="LiveId" clId="{3A4F5B29-B235-4105-BA9E-D77662F0B9A1}" dt="2023-08-21T01:02:31.380" v="325" actId="1036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3A4F5B29-B235-4105-BA9E-D77662F0B9A1}" dt="2023-08-21T00:59:33.849" v="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4F5B29-B235-4105-BA9E-D77662F0B9A1}" dt="2023-08-21T00:57:30.900" v="20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4F5B29-B235-4105-BA9E-D77662F0B9A1}" dt="2023-08-21T01:13:57.475" v="2774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4F5B29-B235-4105-BA9E-D77662F0B9A1}" dt="2023-08-21T00:58:14.725" v="222" actId="20577"/>
          <ac:spMkLst>
            <pc:docMk/>
            <pc:sldMk cId="754667137" sldId="386"/>
            <ac:spMk id="101" creationId="{665D392D-19FC-71B5-434C-0ABBBC91FB85}"/>
          </ac:spMkLst>
        </pc:spChg>
        <pc:picChg chg="add mod">
          <ac:chgData name="代數白痴 顧" userId="316db6a4f7ef8138" providerId="LiveId" clId="{3A4F5B29-B235-4105-BA9E-D77662F0B9A1}" dt="2023-08-21T00:57:45.159" v="216" actId="1035"/>
          <ac:picMkLst>
            <pc:docMk/>
            <pc:sldMk cId="754667137" sldId="386"/>
            <ac:picMk id="5" creationId="{D83FD19A-348B-AF10-C630-722FBF41D9D8}"/>
          </ac:picMkLst>
        </pc:picChg>
        <pc:cxnChg chg="del">
          <ac:chgData name="代數白痴 顧" userId="316db6a4f7ef8138" providerId="LiveId" clId="{3A4F5B29-B235-4105-BA9E-D77662F0B9A1}" dt="2023-08-21T01:14:50.757" v="2881" actId="478"/>
          <ac:cxnSpMkLst>
            <pc:docMk/>
            <pc:sldMk cId="754667137" sldId="386"/>
            <ac:cxnSpMk id="3" creationId="{B94FEDC2-0CA5-31AC-C2E1-FDBE1697F254}"/>
          </ac:cxnSpMkLst>
        </pc:cxnChg>
        <pc:cxnChg chg="del">
          <ac:chgData name="代數白痴 顧" userId="316db6a4f7ef8138" providerId="LiveId" clId="{3A4F5B29-B235-4105-BA9E-D77662F0B9A1}" dt="2023-08-21T01:14:51.917" v="2882" actId="478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modTransition">
        <pc:chgData name="代數白痴 顧" userId="316db6a4f7ef8138" providerId="LiveId" clId="{3A4F5B29-B235-4105-BA9E-D77662F0B9A1}" dt="2023-08-21T01:15:44.065" v="2893"/>
        <pc:sldMkLst>
          <pc:docMk/>
          <pc:sldMk cId="731354489" sldId="387"/>
        </pc:sldMkLst>
      </pc:sldChg>
      <pc:sldChg chg="modTransition">
        <pc:chgData name="代數白痴 顧" userId="316db6a4f7ef8138" providerId="LiveId" clId="{3A4F5B29-B235-4105-BA9E-D77662F0B9A1}" dt="2023-08-21T01:15:44.065" v="2892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3A4F5B29-B235-4105-BA9E-D77662F0B9A1}" dt="2023-08-21T01:15:44.065" v="2890"/>
        <pc:sldMkLst>
          <pc:docMk/>
          <pc:sldMk cId="151402070" sldId="390"/>
        </pc:sldMkLst>
        <pc:spChg chg="mod">
          <ac:chgData name="代數白痴 顧" userId="316db6a4f7ef8138" providerId="LiveId" clId="{3A4F5B29-B235-4105-BA9E-D77662F0B9A1}" dt="2023-08-21T00:54:30.561" v="27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F07C6D0E-EAEB-4698-AC72-4AD466C41867}"/>
    <pc:docChg chg="undo custSel addSld modSld">
      <pc:chgData name="代數白痴 顧" userId="316db6a4f7ef8138" providerId="LiveId" clId="{F07C6D0E-EAEB-4698-AC72-4AD466C41867}" dt="2023-08-14T13:04:17.391" v="1198" actId="947"/>
      <pc:docMkLst>
        <pc:docMk/>
      </pc:docMkLst>
      <pc:sldChg chg="modSp mod modNotesTx">
        <pc:chgData name="代數白痴 顧" userId="316db6a4f7ef8138" providerId="LiveId" clId="{F07C6D0E-EAEB-4698-AC72-4AD466C41867}" dt="2023-08-14T12:26:27.745" v="48" actId="20577"/>
        <pc:sldMkLst>
          <pc:docMk/>
          <pc:sldMk cId="371298532" sldId="385"/>
        </pc:sldMkLst>
        <pc:spChg chg="mod">
          <ac:chgData name="代數白痴 顧" userId="316db6a4f7ef8138" providerId="LiveId" clId="{F07C6D0E-EAEB-4698-AC72-4AD466C41867}" dt="2023-08-14T12:26:14.583" v="17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07C6D0E-EAEB-4698-AC72-4AD466C41867}" dt="2023-08-14T12:35:10.863" v="470" actId="1035"/>
        <pc:sldMkLst>
          <pc:docMk/>
          <pc:sldMk cId="754667137" sldId="386"/>
        </pc:sldMkLst>
        <pc:spChg chg="mod">
          <ac:chgData name="代數白痴 顧" userId="316db6a4f7ef8138" providerId="LiveId" clId="{F07C6D0E-EAEB-4698-AC72-4AD466C41867}" dt="2023-08-14T12:26:48.342" v="83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28:43.391" v="213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34:53.908" v="447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5:10.863" v="47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5:06.285" v="464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add mod modGraphic">
          <ac:chgData name="代數白痴 顧" userId="316db6a4f7ef8138" providerId="LiveId" clId="{F07C6D0E-EAEB-4698-AC72-4AD466C41867}" dt="2023-08-14T12:33:08.108" v="386" actId="1035"/>
          <ac:graphicFrameMkLst>
            <pc:docMk/>
            <pc:sldMk cId="754667137" sldId="386"/>
            <ac:graphicFrameMk id="6" creationId="{06C634D9-861A-7EF8-623E-789717632D34}"/>
          </ac:graphicFrameMkLst>
        </pc:graphicFrameChg>
        <pc:graphicFrameChg chg="add del mod modGraphic">
          <ac:chgData name="代數白痴 顧" userId="316db6a4f7ef8138" providerId="LiveId" clId="{F07C6D0E-EAEB-4698-AC72-4AD466C41867}" dt="2023-08-14T12:32:04.962" v="346" actId="478"/>
          <ac:graphicFrameMkLst>
            <pc:docMk/>
            <pc:sldMk cId="754667137" sldId="386"/>
            <ac:graphicFrameMk id="7" creationId="{58BFBEC9-3325-BBB2-04AF-F7132B399770}"/>
          </ac:graphicFrameMkLst>
        </pc:graphicFrameChg>
        <pc:picChg chg="add del mod">
          <ac:chgData name="代數白痴 顧" userId="316db6a4f7ef8138" providerId="LiveId" clId="{F07C6D0E-EAEB-4698-AC72-4AD466C41867}" dt="2023-08-14T12:30:37.517" v="319" actId="478"/>
          <ac:picMkLst>
            <pc:docMk/>
            <pc:sldMk cId="754667137" sldId="386"/>
            <ac:picMk id="5" creationId="{AFBEFCE1-AE36-8414-DD71-7110F75B4D13}"/>
          </ac:picMkLst>
        </pc:picChg>
      </pc:sldChg>
      <pc:sldChg chg="modSp mod">
        <pc:chgData name="代數白痴 顧" userId="316db6a4f7ef8138" providerId="LiveId" clId="{F07C6D0E-EAEB-4698-AC72-4AD466C41867}" dt="2023-08-14T12:46:08.955" v="1026" actId="1036"/>
        <pc:sldMkLst>
          <pc:docMk/>
          <pc:sldMk cId="731354489" sldId="387"/>
        </pc:sldMkLst>
        <pc:spChg chg="mod">
          <ac:chgData name="代數白痴 顧" userId="316db6a4f7ef8138" providerId="LiveId" clId="{F07C6D0E-EAEB-4698-AC72-4AD466C41867}" dt="2023-08-14T12:46:08.955" v="1026" actId="1036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4:38.365" v="900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45:12.590" v="94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43:00.738" v="856" actId="1035"/>
          <ac:grpSpMkLst>
            <pc:docMk/>
            <pc:sldMk cId="731354489" sldId="387"/>
            <ac:grpSpMk id="5" creationId="{4BAA3B68-1C7B-0A3C-CDE3-3D592655F73E}"/>
          </ac:grpSpMkLst>
        </pc:grpChg>
      </pc:sldChg>
      <pc:sldChg chg="delSp modSp mod">
        <pc:chgData name="代數白痴 顧" userId="316db6a4f7ef8138" providerId="LiveId" clId="{F07C6D0E-EAEB-4698-AC72-4AD466C41867}" dt="2023-08-14T12:41:11.521" v="790" actId="20577"/>
        <pc:sldMkLst>
          <pc:docMk/>
          <pc:sldMk cId="3686676960" sldId="388"/>
        </pc:sldMkLst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F07C6D0E-EAEB-4698-AC72-4AD466C41867}" dt="2023-08-14T12:40:24.331" v="692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38:14.440" v="594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1:11.521" v="790" actId="20577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9:43.360" v="667" actId="113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8:58.766" v="628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">
          <ac:chgData name="代數白痴 顧" userId="316db6a4f7ef8138" providerId="LiveId" clId="{F07C6D0E-EAEB-4698-AC72-4AD466C41867}" dt="2023-08-14T12:35:30.350" v="471" actId="478"/>
          <ac:picMkLst>
            <pc:docMk/>
            <pc:sldMk cId="3686676960" sldId="388"/>
            <ac:picMk id="7" creationId="{B0F5FD12-3C3C-AC06-6A14-B2BE0D7B9825}"/>
          </ac:picMkLst>
        </pc:picChg>
        <pc:cxnChg chg="mod">
          <ac:chgData name="代數白痴 顧" userId="316db6a4f7ef8138" providerId="LiveId" clId="{F07C6D0E-EAEB-4698-AC72-4AD466C41867}" dt="2023-08-14T12:36:54.941" v="476" actId="1076"/>
          <ac:cxnSpMkLst>
            <pc:docMk/>
            <pc:sldMk cId="3686676960" sldId="388"/>
            <ac:cxnSpMk id="3" creationId="{0A66E084-65E6-1358-0A8B-92B6D6964606}"/>
          </ac:cxnSpMkLst>
        </pc:cxnChg>
      </pc:sldChg>
      <pc:sldChg chg="modSp add mod">
        <pc:chgData name="代數白痴 顧" userId="316db6a4f7ef8138" providerId="LiveId" clId="{F07C6D0E-EAEB-4698-AC72-4AD466C41867}" dt="2023-08-14T13:04:17.391" v="1198" actId="947"/>
        <pc:sldMkLst>
          <pc:docMk/>
          <pc:sldMk cId="653955125" sldId="389"/>
        </pc:sldMkLst>
        <pc:spChg chg="mod">
          <ac:chgData name="代數白痴 顧" userId="316db6a4f7ef8138" providerId="LiveId" clId="{F07C6D0E-EAEB-4698-AC72-4AD466C41867}" dt="2023-08-14T13:03:17.822" v="1191" actId="20577"/>
          <ac:spMkLst>
            <pc:docMk/>
            <pc:sldMk cId="653955125" sldId="389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3:04:17.391" v="1198" actId="947"/>
          <ac:spMkLst>
            <pc:docMk/>
            <pc:sldMk cId="653955125" sldId="389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5" creationId="{FD9877AB-90D9-85AC-8B35-7C59154D6CA1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6" creationId="{7A8B1BF8-834A-95B0-07DE-5087C19188C0}"/>
          </ac:spMkLst>
        </pc:spChg>
        <pc:spChg chg="mod">
          <ac:chgData name="代數白痴 顧" userId="316db6a4f7ef8138" providerId="LiveId" clId="{F07C6D0E-EAEB-4698-AC72-4AD466C41867}" dt="2023-08-14T13:01:05.160" v="1126" actId="14100"/>
          <ac:spMkLst>
            <pc:docMk/>
            <pc:sldMk cId="653955125" sldId="389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3:00:15.128" v="1081" actId="20577"/>
          <ac:spMkLst>
            <pc:docMk/>
            <pc:sldMk cId="653955125" sldId="389"/>
            <ac:spMk id="101" creationId="{665D392D-19FC-71B5-434C-0ABBBC91FB85}"/>
          </ac:spMkLst>
        </pc:spChg>
        <pc:cxnChg chg="mod">
          <ac:chgData name="代數白痴 顧" userId="316db6a4f7ef8138" providerId="LiveId" clId="{F07C6D0E-EAEB-4698-AC72-4AD466C41867}" dt="2023-08-14T13:00:45.866" v="1121" actId="1035"/>
          <ac:cxnSpMkLst>
            <pc:docMk/>
            <pc:sldMk cId="653955125" sldId="389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 顧" userId="316db6a4f7ef8138" providerId="LiveId" clId="{967C1D32-7F5C-417D-BF46-ED84EEC4F444}"/>
    <pc:docChg chg="undo custSel modSld">
      <pc:chgData name="代數白痴 顧" userId="316db6a4f7ef8138" providerId="LiveId" clId="{967C1D32-7F5C-417D-BF46-ED84EEC4F444}" dt="2023-08-14T12:21:35.384" v="980" actId="20577"/>
      <pc:docMkLst>
        <pc:docMk/>
      </pc:docMkLst>
      <pc:sldChg chg="modSp mod modNotesTx">
        <pc:chgData name="代數白痴 顧" userId="316db6a4f7ef8138" providerId="LiveId" clId="{967C1D32-7F5C-417D-BF46-ED84EEC4F444}" dt="2023-08-14T11:59:52.867" v="27" actId="20577"/>
        <pc:sldMkLst>
          <pc:docMk/>
          <pc:sldMk cId="371298532" sldId="385"/>
        </pc:sldMkLst>
        <pc:spChg chg="mod">
          <ac:chgData name="代數白痴 顧" userId="316db6a4f7ef8138" providerId="LiveId" clId="{967C1D32-7F5C-417D-BF46-ED84EEC4F444}" dt="2023-08-14T11:59:42.688" v="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">
        <pc:chgData name="代數白痴 顧" userId="316db6a4f7ef8138" providerId="LiveId" clId="{967C1D32-7F5C-417D-BF46-ED84EEC4F444}" dt="2023-08-14T12:09:03.613" v="224" actId="20577"/>
        <pc:sldMkLst>
          <pc:docMk/>
          <pc:sldMk cId="754667137" sldId="386"/>
        </pc:sldMkLst>
        <pc:spChg chg="mod">
          <ac:chgData name="代數白痴 顧" userId="316db6a4f7ef8138" providerId="LiveId" clId="{967C1D32-7F5C-417D-BF46-ED84EEC4F444}" dt="2023-08-14T12:09:03.613" v="22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02:09.352" v="141" actId="14100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08:37.397" v="194" actId="2711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03:46.504" v="192" actId="20577"/>
          <ac:spMkLst>
            <pc:docMk/>
            <pc:sldMk cId="754667137" sldId="386"/>
            <ac:spMk id="101" creationId="{665D392D-19FC-71B5-434C-0ABBBC91FB85}"/>
          </ac:spMkLst>
        </pc:spChg>
        <pc:graphicFrameChg chg="del">
          <ac:chgData name="代數白痴 顧" userId="316db6a4f7ef8138" providerId="LiveId" clId="{967C1D32-7F5C-417D-BF46-ED84EEC4F444}" dt="2023-08-14T12:02:55.723" v="154" actId="478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del">
          <ac:chgData name="代數白痴 顧" userId="316db6a4f7ef8138" providerId="LiveId" clId="{967C1D32-7F5C-417D-BF46-ED84EEC4F444}" dt="2023-08-14T12:02:56.820" v="155" actId="478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delSp modSp mod delAnim">
        <pc:chgData name="代數白痴 顧" userId="316db6a4f7ef8138" providerId="LiveId" clId="{967C1D32-7F5C-417D-BF46-ED84EEC4F444}" dt="2023-08-14T12:21:35.384" v="980" actId="20577"/>
        <pc:sldMkLst>
          <pc:docMk/>
          <pc:sldMk cId="731354489" sldId="387"/>
        </pc:sldMkLst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7" creationId="{3DC74343-DDF1-4598-E8CF-EDD929E4B93B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8" creationId="{9AC55E35-5E7D-64F5-884D-76A296866BBE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967C1D32-7F5C-417D-BF46-ED84EEC4F444}" dt="2023-08-14T12:21:35.384" v="98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17:51.020" v="710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20:25.222" v="923" actId="20577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9:50.994" v="817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9:46.209" v="804" actId="1035"/>
          <ac:grpSpMkLst>
            <pc:docMk/>
            <pc:sldMk cId="731354489" sldId="387"/>
            <ac:grpSpMk id="5" creationId="{4BAA3B68-1C7B-0A3C-CDE3-3D592655F73E}"/>
          </ac:grpSpMkLst>
        </pc:grp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2" creationId="{9EA42F19-E06A-4D1A-D18B-6AF2A278A62A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6" creationId="{6C03EC8D-3AAC-BEB2-DB20-62327A9D1160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11" creationId="{32046121-3942-9320-C51C-EF6DD965DA89}"/>
          </ac:cxnSpMkLst>
        </pc:cxnChg>
      </pc:sldChg>
      <pc:sldChg chg="addSp delSp modSp mod delAnim">
        <pc:chgData name="代數白痴 顧" userId="316db6a4f7ef8138" providerId="LiveId" clId="{967C1D32-7F5C-417D-BF46-ED84EEC4F444}" dt="2023-08-14T12:20:47.196" v="926" actId="1076"/>
        <pc:sldMkLst>
          <pc:docMk/>
          <pc:sldMk cId="3686676960" sldId="388"/>
        </pc:sldMkLst>
        <pc:spChg chg="add mod">
          <ac:chgData name="代數白痴 顧" userId="316db6a4f7ef8138" providerId="LiveId" clId="{967C1D32-7F5C-417D-BF46-ED84EEC4F444}" dt="2023-08-14T12:20:44.004" v="925" actId="1076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1" creationId="{F91EF903-DAA2-F710-6D00-B17EF2E33BD7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2" creationId="{5E08ADFD-7F7F-2BD4-8E8B-E3409C3671E2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3" creationId="{B2CDEABD-DEDB-D644-4F71-3BAB561A3AA5}"/>
          </ac:spMkLst>
        </pc:spChg>
        <pc:spChg chg="add mod">
          <ac:chgData name="代數白痴 顧" userId="316db6a4f7ef8138" providerId="LiveId" clId="{967C1D32-7F5C-417D-BF46-ED84EEC4F444}" dt="2023-08-14T12:20:47.196" v="926" actId="1076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967C1D32-7F5C-417D-BF46-ED84EEC4F444}" dt="2023-08-14T12:15:26.869" v="664" actId="20577"/>
          <ac:spMkLst>
            <pc:docMk/>
            <pc:sldMk cId="3686676960" sldId="388"/>
            <ac:spMk id="23" creationId="{00000000-0000-0000-0000-000000000000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4" creationId="{07FFE9AB-3110-4046-A2E3-65DDA02A8D8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8" creationId="{8F4B70D8-8CD0-C24B-59F5-0E537D4611FE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9" creationId="{B8796DEF-0928-E764-2D18-7736D6AAE9C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0" creationId="{6788957C-EF76-AAA1-A15C-E91ACB86EC1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1" creationId="{3586E56A-7FD1-0BAE-3DE6-E270049EF89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2" creationId="{674B3052-BACF-E1D6-59EE-82CDE308107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967C1D32-7F5C-417D-BF46-ED84EEC4F444}" dt="2023-08-14T12:11:43.496" v="40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14:08.420" v="555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4:26.795" v="596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4:20.670" v="575" actId="1036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967C1D32-7F5C-417D-BF46-ED84EEC4F444}" dt="2023-08-14T12:09:14.168" v="225" actId="478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picChg chg="add mod">
          <ac:chgData name="代數白痴 顧" userId="316db6a4f7ef8138" providerId="LiveId" clId="{967C1D32-7F5C-417D-BF46-ED84EEC4F444}" dt="2023-08-14T12:20:34.940" v="924" actId="14100"/>
          <ac:picMkLst>
            <pc:docMk/>
            <pc:sldMk cId="3686676960" sldId="388"/>
            <ac:picMk id="7" creationId="{B0F5FD12-3C3C-AC06-6A14-B2BE0D7B9825}"/>
          </ac:picMkLst>
        </pc:pic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8" creationId="{4210B4B4-9DF4-E664-841B-E30286DF502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0" creationId="{54165C26-67B7-7F88-9831-D29BA831C836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5" creationId="{13EC3642-5E92-91E8-C7C5-811E8AB020D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9" creationId="{19BDBEA5-2FF3-CD94-1BF6-DD37A571165E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1" creationId="{41F30F0F-7914-1355-065B-38CFD38E7108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6" creationId="{E76473B6-71AB-BB0D-D87E-70D110138CC5}"/>
          </ac:cxnSpMkLst>
        </pc:cxnChg>
      </pc:sldChg>
    </pc:docChg>
  </pc:docChgLst>
  <pc:docChgLst>
    <pc:chgData name="代數白痴 顧" userId="316db6a4f7ef8138" providerId="LiveId" clId="{3EF6FB12-2412-4B6F-84AC-91100439E367}"/>
    <pc:docChg chg="undo custSel addSld modSld sldOrd">
      <pc:chgData name="代數白痴 顧" userId="316db6a4f7ef8138" providerId="LiveId" clId="{3EF6FB12-2412-4B6F-84AC-91100439E367}" dt="2023-08-11T06:18:46.052" v="3428" actId="1076"/>
      <pc:docMkLst>
        <pc:docMk/>
      </pc:docMkLst>
      <pc:sldChg chg="addSp delSp modSp mod modNotesTx">
        <pc:chgData name="代數白痴 顧" userId="316db6a4f7ef8138" providerId="LiveId" clId="{3EF6FB12-2412-4B6F-84AC-91100439E367}" dt="2023-08-10T02:18:36.627" v="231" actId="20577"/>
        <pc:sldMkLst>
          <pc:docMk/>
          <pc:sldMk cId="2873434386" sldId="379"/>
        </pc:sldMkLst>
        <pc:spChg chg="mod">
          <ac:chgData name="代數白痴 顧" userId="316db6a4f7ef8138" providerId="LiveId" clId="{3EF6FB12-2412-4B6F-84AC-91100439E367}" dt="2023-08-10T02:18:36.627" v="231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16:08.878" v="202" actId="20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16:18.022" v="203" actId="20577"/>
          <ac:spMkLst>
            <pc:docMk/>
            <pc:sldMk cId="2873434386" sldId="379"/>
            <ac:spMk id="89" creationId="{9E8FE398-ED8E-E5DE-BD50-E0471252FAF6}"/>
          </ac:spMkLst>
        </pc:spChg>
        <pc:picChg chg="del">
          <ac:chgData name="代數白痴 顧" userId="316db6a4f7ef8138" providerId="LiveId" clId="{3EF6FB12-2412-4B6F-84AC-91100439E367}" dt="2023-08-10T01:58:49.655" v="6" actId="478"/>
          <ac:picMkLst>
            <pc:docMk/>
            <pc:sldMk cId="2873434386" sldId="379"/>
            <ac:picMk id="5" creationId="{BC1F925B-0C3B-2CBA-E942-A09FF91D4971}"/>
          </ac:picMkLst>
        </pc:picChg>
        <pc:picChg chg="add mod">
          <ac:chgData name="代數白痴 顧" userId="316db6a4f7ef8138" providerId="LiveId" clId="{3EF6FB12-2412-4B6F-84AC-91100439E367}" dt="2023-08-10T02:16:03.490" v="201" actId="1076"/>
          <ac:picMkLst>
            <pc:docMk/>
            <pc:sldMk cId="2873434386" sldId="379"/>
            <ac:picMk id="1026" creationId="{B5BCF0F2-1FD3-DE0E-CB7D-29A18889274D}"/>
          </ac:picMkLst>
        </pc:picChg>
        <pc:inkChg chg="del">
          <ac:chgData name="代數白痴 顧" userId="316db6a4f7ef8138" providerId="LiveId" clId="{3EF6FB12-2412-4B6F-84AC-91100439E367}" dt="2023-08-10T01:58:27.226" v="0" actId="478"/>
          <ac:inkMkLst>
            <pc:docMk/>
            <pc:sldMk cId="2873434386" sldId="379"/>
            <ac:inkMk id="7" creationId="{89CB6FA2-0BD1-1B11-E3E7-4505EE059161}"/>
          </ac:inkMkLst>
        </pc:ink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3" creationId="{2925DA9F-216A-DEA9-0E8A-BFF174133377}"/>
          </ac:cxnSpMkLst>
        </pc:cxn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4" creationId="{2EEA0B00-6CE8-4BB1-89AD-DBF52E258564}"/>
          </ac:cxnSpMkLst>
        </pc:cxnChg>
      </pc:sldChg>
      <pc:sldChg chg="modSp mod">
        <pc:chgData name="代數白痴 顧" userId="316db6a4f7ef8138" providerId="LiveId" clId="{3EF6FB12-2412-4B6F-84AC-91100439E367}" dt="2023-08-10T02:00:26.828" v="29" actId="20577"/>
        <pc:sldMkLst>
          <pc:docMk/>
          <pc:sldMk cId="371298532" sldId="385"/>
        </pc:sldMkLst>
        <pc:spChg chg="mod">
          <ac:chgData name="代數白痴 顧" userId="316db6a4f7ef8138" providerId="LiveId" clId="{3EF6FB12-2412-4B6F-84AC-91100439E367}" dt="2023-08-10T02:00:26.828" v="29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3EF6FB12-2412-4B6F-84AC-91100439E367}" dt="2023-08-10T02:22:40.785" v="837" actId="14100"/>
        <pc:sldMkLst>
          <pc:docMk/>
          <pc:sldMk cId="754667137" sldId="386"/>
        </pc:sldMkLst>
        <pc:spChg chg="mod">
          <ac:chgData name="代數白痴 顧" userId="316db6a4f7ef8138" providerId="LiveId" clId="{3EF6FB12-2412-4B6F-84AC-91100439E367}" dt="2023-08-10T02:18:43.410" v="255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22:17.366" v="827" actId="20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22:26.985" v="832" actId="20577"/>
          <ac:spMkLst>
            <pc:docMk/>
            <pc:sldMk cId="754667137" sldId="386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2:22:40.785" v="837" actId="14100"/>
          <ac:picMkLst>
            <pc:docMk/>
            <pc:sldMk cId="754667137" sldId="386"/>
            <ac:picMk id="2050" creationId="{794F7D14-7B2A-1ED1-BB45-4856DD9634C1}"/>
          </ac:picMkLst>
        </pc:picChg>
        <pc:inkChg chg="del">
          <ac:chgData name="代數白痴 顧" userId="316db6a4f7ef8138" providerId="LiveId" clId="{3EF6FB12-2412-4B6F-84AC-91100439E367}" dt="2023-08-10T01:58:29.233" v="1" actId="478"/>
          <ac:inkMkLst>
            <pc:docMk/>
            <pc:sldMk cId="754667137" sldId="386"/>
            <ac:inkMk id="5" creationId="{35098A63-3A8A-811C-B80D-A654056C06DF}"/>
          </ac:inkMkLst>
        </pc:ink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3" creationId="{B94FEDC2-0CA5-31AC-C2E1-FDBE1697F254}"/>
          </ac:cxnSpMkLst>
        </pc:cxn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addSp delSp modSp mod delAnim modNotesTx">
        <pc:chgData name="代數白痴 顧" userId="316db6a4f7ef8138" providerId="LiveId" clId="{3EF6FB12-2412-4B6F-84AC-91100439E367}" dt="2023-08-10T02:53:25.523" v="2017" actId="207"/>
        <pc:sldMkLst>
          <pc:docMk/>
          <pc:sldMk cId="731354489" sldId="387"/>
        </pc:sldMkLst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2" creationId="{24FEEFB6-AD7D-A421-2278-C517AED035A6}"/>
          </ac:spMkLst>
        </pc:spChg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6" creationId="{EAC00FB2-5C84-4FD8-E112-89925AE42E21}"/>
          </ac:spMkLst>
        </pc:spChg>
        <pc:spChg chg="mod">
          <ac:chgData name="代數白痴 顧" userId="316db6a4f7ef8138" providerId="LiveId" clId="{3EF6FB12-2412-4B6F-84AC-91100439E367}" dt="2023-08-10T02:51:06.803" v="1634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53:25.523" v="2017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49:59.192" v="1600" actId="20577"/>
          <ac:spMkLst>
            <pc:docMk/>
            <pc:sldMk cId="731354489" sldId="387"/>
            <ac:spMk id="89" creationId="{9E8FE398-ED8E-E5DE-BD50-E0471252FAF6}"/>
          </ac:spMkLst>
        </pc:spChg>
        <pc:graphicFrameChg chg="del">
          <ac:chgData name="代數白痴 顧" userId="316db6a4f7ef8138" providerId="LiveId" clId="{3EF6FB12-2412-4B6F-84AC-91100439E367}" dt="2023-08-10T01:58:53.091" v="7" actId="478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inkChg chg="del">
          <ac:chgData name="代數白痴 顧" userId="316db6a4f7ef8138" providerId="LiveId" clId="{3EF6FB12-2412-4B6F-84AC-91100439E367}" dt="2023-08-10T01:58:31.067" v="2" actId="478"/>
          <ac:inkMkLst>
            <pc:docMk/>
            <pc:sldMk cId="731354489" sldId="387"/>
            <ac:inkMk id="9" creationId="{76871976-FD4D-30CF-56D2-DA8CE50C0CBF}"/>
          </ac:inkMkLst>
        </pc:ink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3" creationId="{6B4E590D-461B-88CD-E38F-F926C145DD1C}"/>
          </ac:cxnSpMkLst>
        </pc:cxn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4" creationId="{135ABC96-DCBC-8B2F-7EC4-F262B2BE20F5}"/>
          </ac:cxnSpMkLst>
        </pc:cxnChg>
      </pc:sldChg>
      <pc:sldChg chg="addSp modSp mod">
        <pc:chgData name="代數白痴 顧" userId="316db6a4f7ef8138" providerId="LiveId" clId="{3EF6FB12-2412-4B6F-84AC-91100439E367}" dt="2023-08-10T03:52:19.668" v="2675" actId="20577"/>
        <pc:sldMkLst>
          <pc:docMk/>
          <pc:sldMk cId="3686676960" sldId="388"/>
        </pc:sldMkLst>
        <pc:spChg chg="mod">
          <ac:chgData name="代數白痴 顧" userId="316db6a4f7ef8138" providerId="LiveId" clId="{3EF6FB12-2412-4B6F-84AC-91100439E367}" dt="2023-08-10T03:52:19.668" v="2675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3:51:40.629" v="2649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50:05.966" v="1602" actId="20577"/>
          <ac:spMkLst>
            <pc:docMk/>
            <pc:sldMk cId="3686676960" sldId="388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3:52:05.669" v="2652" actId="1076"/>
          <ac:picMkLst>
            <pc:docMk/>
            <pc:sldMk cId="3686676960" sldId="388"/>
            <ac:picMk id="6" creationId="{E8BD243C-81E3-BE53-9D4D-51A1C3F24BE7}"/>
          </ac:picMkLst>
        </pc:picChg>
      </pc:sldChg>
      <pc:sldChg chg="addSp delSp modSp add mod">
        <pc:chgData name="代數白痴 顧" userId="316db6a4f7ef8138" providerId="LiveId" clId="{3EF6FB12-2412-4B6F-84AC-91100439E367}" dt="2023-08-10T02:39:04.334" v="1115" actId="14100"/>
        <pc:sldMkLst>
          <pc:docMk/>
          <pc:sldMk cId="3837981058" sldId="389"/>
        </pc:sldMkLst>
        <pc:spChg chg="mod">
          <ac:chgData name="代數白痴 顧" userId="316db6a4f7ef8138" providerId="LiveId" clId="{3EF6FB12-2412-4B6F-84AC-91100439E367}" dt="2023-08-10T02:38:54.380" v="1112" actId="207"/>
          <ac:spMkLst>
            <pc:docMk/>
            <pc:sldMk cId="3837981058" sldId="389"/>
            <ac:spMk id="60" creationId="{90ECAF3B-FFFF-A531-AFBE-31708C7D891C}"/>
          </ac:spMkLst>
        </pc:spChg>
        <pc:picChg chg="del">
          <ac:chgData name="代數白痴 顧" userId="316db6a4f7ef8138" providerId="LiveId" clId="{3EF6FB12-2412-4B6F-84AC-91100439E367}" dt="2023-08-10T02:36:50.892" v="839" actId="478"/>
          <ac:picMkLst>
            <pc:docMk/>
            <pc:sldMk cId="3837981058" sldId="389"/>
            <ac:picMk id="2050" creationId="{794F7D14-7B2A-1ED1-BB45-4856DD9634C1}"/>
          </ac:picMkLst>
        </pc:picChg>
        <pc:picChg chg="add mod">
          <ac:chgData name="代數白痴 顧" userId="316db6a4f7ef8138" providerId="LiveId" clId="{3EF6FB12-2412-4B6F-84AC-91100439E367}" dt="2023-08-10T02:39:04.334" v="1115" actId="14100"/>
          <ac:picMkLst>
            <pc:docMk/>
            <pc:sldMk cId="3837981058" sldId="389"/>
            <ac:picMk id="3074" creationId="{BE06FF17-105E-1BBA-6221-5E5E9B5740FF}"/>
          </ac:picMkLst>
        </pc:picChg>
      </pc:sldChg>
      <pc:sldChg chg="addSp delSp modSp add mod ord">
        <pc:chgData name="代數白痴 顧" userId="316db6a4f7ef8138" providerId="LiveId" clId="{3EF6FB12-2412-4B6F-84AC-91100439E367}" dt="2023-08-11T06:18:46.052" v="3428" actId="1076"/>
        <pc:sldMkLst>
          <pc:docMk/>
          <pc:sldMk cId="2141944949" sldId="390"/>
        </pc:sldMkLst>
        <pc:spChg chg="mod">
          <ac:chgData name="代數白痴 顧" userId="316db6a4f7ef8138" providerId="LiveId" clId="{3EF6FB12-2412-4B6F-84AC-91100439E367}" dt="2023-08-10T02:48:31.007" v="1597" actId="6549"/>
          <ac:spMkLst>
            <pc:docMk/>
            <pc:sldMk cId="2141944949" sldId="390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1T06:18:46.052" v="3428" actId="1076"/>
          <ac:picMkLst>
            <pc:docMk/>
            <pc:sldMk cId="2141944949" sldId="390"/>
            <ac:picMk id="6" creationId="{9D19A6CA-0DCF-598E-9698-C9A8E332EE81}"/>
          </ac:picMkLst>
        </pc:picChg>
        <pc:picChg chg="del">
          <ac:chgData name="代數白痴 顧" userId="316db6a4f7ef8138" providerId="LiveId" clId="{3EF6FB12-2412-4B6F-84AC-91100439E367}" dt="2023-08-10T02:44:15.100" v="1117" actId="478"/>
          <ac:picMkLst>
            <pc:docMk/>
            <pc:sldMk cId="2141944949" sldId="390"/>
            <ac:picMk id="3074" creationId="{BE06FF17-105E-1BBA-6221-5E5E9B5740FF}"/>
          </ac:picMkLst>
        </pc:picChg>
      </pc:sldChg>
      <pc:sldChg chg="addSp delSp modSp add mod">
        <pc:chgData name="代數白痴 顧" userId="316db6a4f7ef8138" providerId="LiveId" clId="{3EF6FB12-2412-4B6F-84AC-91100439E367}" dt="2023-08-10T04:14:31.882" v="3427" actId="1076"/>
        <pc:sldMkLst>
          <pc:docMk/>
          <pc:sldMk cId="3176852412" sldId="391"/>
        </pc:sldMkLst>
        <pc:spChg chg="mod">
          <ac:chgData name="代數白痴 顧" userId="316db6a4f7ef8138" providerId="LiveId" clId="{3EF6FB12-2412-4B6F-84AC-91100439E367}" dt="2023-08-10T04:14:09.765" v="3425" actId="20577"/>
          <ac:spMkLst>
            <pc:docMk/>
            <pc:sldMk cId="3176852412" sldId="391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0T04:14:31.882" v="3427" actId="1076"/>
          <ac:picMkLst>
            <pc:docMk/>
            <pc:sldMk cId="3176852412" sldId="391"/>
            <ac:picMk id="6" creationId="{5F560B16-4AA1-138C-6AB8-F33F65B13ED7}"/>
          </ac:picMkLst>
        </pc:picChg>
        <pc:picChg chg="del">
          <ac:chgData name="代數白痴 顧" userId="316db6a4f7ef8138" providerId="LiveId" clId="{3EF6FB12-2412-4B6F-84AC-91100439E367}" dt="2023-08-10T03:59:42.886" v="2679" actId="478"/>
          <ac:picMkLst>
            <pc:docMk/>
            <pc:sldMk cId="3176852412" sldId="391"/>
            <ac:picMk id="3074" creationId="{BE06FF17-105E-1BBA-6221-5E5E9B5740FF}"/>
          </ac:picMkLst>
        </pc:picChg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4F20B61E-ED31-4ED1-B1CB-53FDB45B9688}"/>
    <pc:docChg chg="undo custSel delSld modSld">
      <pc:chgData name="代數白痴 顧" userId="316db6a4f7ef8138" providerId="LiveId" clId="{4F20B61E-ED31-4ED1-B1CB-53FDB45B9688}" dt="2023-08-12T03:16:32.008" v="1391" actId="1036"/>
      <pc:docMkLst>
        <pc:docMk/>
      </pc:docMkLst>
      <pc:sldChg chg="del">
        <pc:chgData name="代數白痴 顧" userId="316db6a4f7ef8138" providerId="LiveId" clId="{4F20B61E-ED31-4ED1-B1CB-53FDB45B9688}" dt="2023-08-11T07:11:20.124" v="0" actId="2696"/>
        <pc:sldMkLst>
          <pc:docMk/>
          <pc:sldMk cId="2873434386" sldId="379"/>
        </pc:sldMkLst>
      </pc:sldChg>
      <pc:sldChg chg="modSp mod modNotesTx">
        <pc:chgData name="代數白痴 顧" userId="316db6a4f7ef8138" providerId="LiveId" clId="{4F20B61E-ED31-4ED1-B1CB-53FDB45B9688}" dt="2023-08-11T07:45:41.546" v="1304" actId="20577"/>
        <pc:sldMkLst>
          <pc:docMk/>
          <pc:sldMk cId="371298532" sldId="385"/>
        </pc:sldMkLst>
        <pc:spChg chg="mod">
          <ac:chgData name="代數白痴 顧" userId="316db6a4f7ef8138" providerId="LiveId" clId="{4F20B61E-ED31-4ED1-B1CB-53FDB45B9688}" dt="2023-08-11T07:45:25.592" v="124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4F20B61E-ED31-4ED1-B1CB-53FDB45B9688}" dt="2023-08-11T07:46:40.958" v="1305" actId="115"/>
        <pc:sldMkLst>
          <pc:docMk/>
          <pc:sldMk cId="754667137" sldId="386"/>
        </pc:sldMkLst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7" creationId="{D0EF1200-F697-BF75-21BF-99B2F4A19159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8" creationId="{13541535-746E-D914-4CB0-FFCD0E6B7D30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9" creationId="{B2A784E1-9DA8-61BC-3BAE-0E838930AA16}"/>
          </ac:spMkLst>
        </pc:spChg>
        <pc:spChg chg="mod">
          <ac:chgData name="代數白痴 顧" userId="316db6a4f7ef8138" providerId="LiveId" clId="{4F20B61E-ED31-4ED1-B1CB-53FDB45B9688}" dt="2023-08-11T07:46:40.958" v="1305" actId="11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16:30.281" v="327" actId="94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16:21.753" v="326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5" creationId="{37833360-F1C9-25C4-636C-937423010058}"/>
          </ac:graphicFrameMkLst>
        </pc:graphicFrame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6" creationId="{47773992-A70C-3019-3F58-DB591B41D163}"/>
          </ac:graphicFrameMkLst>
        </pc:graphicFrameChg>
        <pc:picChg chg="del">
          <ac:chgData name="代數白痴 顧" userId="316db6a4f7ef8138" providerId="LiveId" clId="{4F20B61E-ED31-4ED1-B1CB-53FDB45B9688}" dt="2023-08-11T07:11:28.245" v="1" actId="478"/>
          <ac:picMkLst>
            <pc:docMk/>
            <pc:sldMk cId="754667137" sldId="386"/>
            <ac:picMk id="2050" creationId="{794F7D14-7B2A-1ED1-BB45-4856DD9634C1}"/>
          </ac:picMkLst>
        </pc:picChg>
        <pc:cxnChg chg="mod">
          <ac:chgData name="代數白痴 顧" userId="316db6a4f7ef8138" providerId="LiveId" clId="{4F20B61E-ED31-4ED1-B1CB-53FDB45B9688}" dt="2023-08-11T07:16:08.266" v="323" actId="1036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4F20B61E-ED31-4ED1-B1CB-53FDB45B9688}" dt="2023-08-11T07:37:02.687" v="419" actId="207"/>
        <pc:sldMkLst>
          <pc:docMk/>
          <pc:sldMk cId="731354489" sldId="387"/>
        </pc:sldMkLst>
        <pc:spChg chg="mod">
          <ac:chgData name="代數白痴 顧" userId="316db6a4f7ef8138" providerId="LiveId" clId="{4F20B61E-ED31-4ED1-B1CB-53FDB45B9688}" dt="2023-08-11T07:37:02.687" v="419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36:57.053" v="418" actId="20577"/>
          <ac:spMkLst>
            <pc:docMk/>
            <pc:sldMk cId="731354489" sldId="387"/>
            <ac:spMk id="101" creationId="{665D392D-19FC-71B5-434C-0ABBBC91FB85}"/>
          </ac:spMkLst>
        </pc:spChg>
        <pc:cxnChg chg="mod">
          <ac:chgData name="代數白痴 顧" userId="316db6a4f7ef8138" providerId="LiveId" clId="{4F20B61E-ED31-4ED1-B1CB-53FDB45B9688}" dt="2023-08-11T07:36:39.376" v="40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delSp modSp mod">
        <pc:chgData name="代數白痴 顧" userId="316db6a4f7ef8138" providerId="LiveId" clId="{4F20B61E-ED31-4ED1-B1CB-53FDB45B9688}" dt="2023-08-12T03:16:32.008" v="1391" actId="1036"/>
        <pc:sldMkLst>
          <pc:docMk/>
          <pc:sldMk cId="3686676960" sldId="388"/>
        </pc:sldMkLst>
        <pc:spChg chg="mod">
          <ac:chgData name="代數白痴 顧" userId="316db6a4f7ef8138" providerId="LiveId" clId="{4F20B61E-ED31-4ED1-B1CB-53FDB45B9688}" dt="2023-08-12T03:16:00.441" v="135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3:16:14.351" v="1353" actId="948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3:16:32.008" v="1391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3:16:21.419" v="1374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 mod">
          <ac:chgData name="代數白痴 顧" userId="316db6a4f7ef8138" providerId="LiveId" clId="{4F20B61E-ED31-4ED1-B1CB-53FDB45B9688}" dt="2023-08-11T07:38:43.405" v="457" actId="478"/>
          <ac:picMkLst>
            <pc:docMk/>
            <pc:sldMk cId="3686676960" sldId="388"/>
            <ac:picMk id="6" creationId="{E8BD243C-81E3-BE53-9D4D-51A1C3F24BE7}"/>
          </ac:picMkLst>
        </pc:picChg>
      </pc:sldChg>
      <pc:sldChg chg="del">
        <pc:chgData name="代數白痴 顧" userId="316db6a4f7ef8138" providerId="LiveId" clId="{4F20B61E-ED31-4ED1-B1CB-53FDB45B9688}" dt="2023-08-11T07:16:40.735" v="329" actId="2696"/>
        <pc:sldMkLst>
          <pc:docMk/>
          <pc:sldMk cId="3837981058" sldId="389"/>
        </pc:sldMkLst>
      </pc:sldChg>
      <pc:sldChg chg="del">
        <pc:chgData name="代數白痴 顧" userId="316db6a4f7ef8138" providerId="LiveId" clId="{4F20B61E-ED31-4ED1-B1CB-53FDB45B9688}" dt="2023-08-11T07:16:37.796" v="328" actId="2696"/>
        <pc:sldMkLst>
          <pc:docMk/>
          <pc:sldMk cId="2141944949" sldId="390"/>
        </pc:sldMkLst>
      </pc:sldChg>
      <pc:sldChg chg="del">
        <pc:chgData name="代數白痴 顧" userId="316db6a4f7ef8138" providerId="LiveId" clId="{4F20B61E-ED31-4ED1-B1CB-53FDB45B9688}" dt="2023-08-11T07:34:37.689" v="330" actId="2696"/>
        <pc:sldMkLst>
          <pc:docMk/>
          <pc:sldMk cId="3176852412" sldId="391"/>
        </pc:sldMkLst>
      </pc:sldChg>
    </pc:docChg>
  </pc:docChgLst>
  <pc:docChgLst>
    <pc:chgData name="代數白痴 顧" userId="316db6a4f7ef8138" providerId="LiveId" clId="{8FB85AE7-A0F5-4DA8-97D7-E7F22FB77780}"/>
    <pc:docChg chg="undo custSel addSld delSld modSld">
      <pc:chgData name="代數白痴 顧" userId="316db6a4f7ef8138" providerId="LiveId" clId="{8FB85AE7-A0F5-4DA8-97D7-E7F22FB77780}" dt="2023-08-18T06:04:46.540" v="2336" actId="113"/>
      <pc:docMkLst>
        <pc:docMk/>
      </pc:docMkLst>
      <pc:sldChg chg="del">
        <pc:chgData name="代數白痴 顧" userId="316db6a4f7ef8138" providerId="LiveId" clId="{8FB85AE7-A0F5-4DA8-97D7-E7F22FB77780}" dt="2023-08-18T05:16:47.178" v="20" actId="2696"/>
        <pc:sldMkLst>
          <pc:docMk/>
          <pc:sldMk cId="371298532" sldId="385"/>
        </pc:sldMkLst>
      </pc:sldChg>
      <pc:sldChg chg="addSp delSp modSp mod">
        <pc:chgData name="代數白痴 顧" userId="316db6a4f7ef8138" providerId="LiveId" clId="{8FB85AE7-A0F5-4DA8-97D7-E7F22FB77780}" dt="2023-08-18T06:04:46.540" v="2336" actId="113"/>
        <pc:sldMkLst>
          <pc:docMk/>
          <pc:sldMk cId="754667137" sldId="386"/>
        </pc:sldMkLst>
        <pc:spChg chg="add del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5" creationId="{253A8C6F-2949-99D4-3203-C7AC06922C8F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7" creationId="{CD3B62D5-4DBA-721C-19FB-BF28ABFEA968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8" creationId="{531A3921-0E54-D4A3-D0D1-96487A832626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9" creationId="{994C41C1-D72E-B7CB-8666-937C27AAD80F}"/>
          </ac:spMkLst>
        </pc:spChg>
        <pc:spChg chg="mod">
          <ac:chgData name="代數白痴 顧" userId="316db6a4f7ef8138" providerId="LiveId" clId="{8FB85AE7-A0F5-4DA8-97D7-E7F22FB77780}" dt="2023-08-18T05:27:04.148" v="32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6:04:46.540" v="2336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FB85AE7-A0F5-4DA8-97D7-E7F22FB77780}" dt="2023-08-18T05:26:39.089" v="308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8FB85AE7-A0F5-4DA8-97D7-E7F22FB77780}" dt="2023-08-18T05:57:43.148" v="188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8FB85AE7-A0F5-4DA8-97D7-E7F22FB77780}" dt="2023-08-18T05:57:52.617" v="1889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8FB85AE7-A0F5-4DA8-97D7-E7F22FB77780}" dt="2023-08-18T05:17:31.653" v="94" actId="478"/>
          <ac:graphicFrameMkLst>
            <pc:docMk/>
            <pc:sldMk cId="754667137" sldId="386"/>
            <ac:graphicFrameMk id="6" creationId="{06C634D9-861A-7EF8-623E-789717632D34}"/>
          </ac:graphicFrameMkLst>
        </pc:graphicFrameChg>
      </pc:sldChg>
      <pc:sldChg chg="addSp delSp modSp mod delAnim">
        <pc:chgData name="代數白痴 顧" userId="316db6a4f7ef8138" providerId="LiveId" clId="{8FB85AE7-A0F5-4DA8-97D7-E7F22FB77780}" dt="2023-08-18T05:56:54.253" v="1864" actId="20577"/>
        <pc:sldMkLst>
          <pc:docMk/>
          <pc:sldMk cId="731354489" sldId="387"/>
        </pc:sldMkLst>
        <pc:spChg chg="mod">
          <ac:chgData name="代數白痴 顧" userId="316db6a4f7ef8138" providerId="LiveId" clId="{8FB85AE7-A0F5-4DA8-97D7-E7F22FB77780}" dt="2023-08-18T05:56:54.253" v="1864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47:19.156" v="1276" actId="478"/>
          <ac:grpSpMkLst>
            <pc:docMk/>
            <pc:sldMk cId="731354489" sldId="387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54:29.061" v="1646" actId="1076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add mod">
          <ac:chgData name="代數白痴 顧" userId="316db6a4f7ef8138" providerId="LiveId" clId="{8FB85AE7-A0F5-4DA8-97D7-E7F22FB77780}" dt="2023-08-18T05:54:33.231" v="1647" actId="14100"/>
          <ac:picMkLst>
            <pc:docMk/>
            <pc:sldMk cId="731354489" sldId="387"/>
            <ac:picMk id="2" creationId="{82B5412F-2395-4912-A5DC-A0FB01B452F5}"/>
          </ac:picMkLst>
        </pc:picChg>
        <pc:picChg chg="add del mod">
          <ac:chgData name="代數白痴 顧" userId="316db6a4f7ef8138" providerId="LiveId" clId="{8FB85AE7-A0F5-4DA8-97D7-E7F22FB77780}" dt="2023-08-18T05:54:08.737" v="1640" actId="478"/>
          <ac:picMkLst>
            <pc:docMk/>
            <pc:sldMk cId="731354489" sldId="387"/>
            <ac:picMk id="7" creationId="{B2927F98-8C80-C9C5-C1C3-8EAB46C5B081}"/>
          </ac:picMkLst>
        </pc:picChg>
      </pc:sldChg>
      <pc:sldChg chg="addSp delSp modSp mod delAnim">
        <pc:chgData name="代數白痴 顧" userId="316db6a4f7ef8138" providerId="LiveId" clId="{8FB85AE7-A0F5-4DA8-97D7-E7F22FB77780}" dt="2023-08-18T05:55:59.111" v="1661" actId="20577"/>
        <pc:sldMkLst>
          <pc:docMk/>
          <pc:sldMk cId="3686676960" sldId="388"/>
        </pc:sldMkLst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1" creationId="{BD1100C8-0914-8651-3A30-627A23BA8AC1}"/>
          </ac:spMkLst>
        </pc:spChg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8FB85AE7-A0F5-4DA8-97D7-E7F22FB77780}" dt="2023-08-18T05:46:08.275" v="1078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5:55:59.111" v="1661" actId="20577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29:20.979" v="477" actId="478"/>
          <ac:grpSpMkLst>
            <pc:docMk/>
            <pc:sldMk cId="3686676960" sldId="388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46:39.040" v="1274" actId="1037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add mod modGraphic">
          <ac:chgData name="代數白痴 顧" userId="316db6a4f7ef8138" providerId="LiveId" clId="{8FB85AE7-A0F5-4DA8-97D7-E7F22FB77780}" dt="2023-08-18T05:46:47.726" v="1275" actId="1076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del mod">
          <ac:chgData name="代數白痴 顧" userId="316db6a4f7ef8138" providerId="LiveId" clId="{8FB85AE7-A0F5-4DA8-97D7-E7F22FB77780}" dt="2023-08-18T05:41:35.097" v="721" actId="478"/>
          <ac:picMkLst>
            <pc:docMk/>
            <pc:sldMk cId="3686676960" sldId="388"/>
            <ac:picMk id="6" creationId="{F022E054-2816-4390-DB84-54AE3AA0D77A}"/>
          </ac:picMkLst>
        </pc:picChg>
        <pc:picChg chg="add del mod">
          <ac:chgData name="代數白痴 顧" userId="316db6a4f7ef8138" providerId="LiveId" clId="{8FB85AE7-A0F5-4DA8-97D7-E7F22FB77780}" dt="2023-08-18T05:44:36.507" v="1013" actId="478"/>
          <ac:picMkLst>
            <pc:docMk/>
            <pc:sldMk cId="3686676960" sldId="388"/>
            <ac:picMk id="8" creationId="{33E958B5-E6E7-1612-E6B4-E7B24A62E811}"/>
          </ac:picMkLst>
        </pc:picChg>
      </pc:sldChg>
      <pc:sldChg chg="del">
        <pc:chgData name="代數白痴 顧" userId="316db6a4f7ef8138" providerId="LiveId" clId="{8FB85AE7-A0F5-4DA8-97D7-E7F22FB77780}" dt="2023-08-18T05:55:29.066" v="1648" actId="2696"/>
        <pc:sldMkLst>
          <pc:docMk/>
          <pc:sldMk cId="653955125" sldId="389"/>
        </pc:sldMkLst>
      </pc:sldChg>
      <pc:sldChg chg="modSp add mod modNotesTx">
        <pc:chgData name="代數白痴 顧" userId="316db6a4f7ef8138" providerId="LiveId" clId="{8FB85AE7-A0F5-4DA8-97D7-E7F22FB77780}" dt="2023-08-18T05:17:06.210" v="93" actId="20577"/>
        <pc:sldMkLst>
          <pc:docMk/>
          <pc:sldMk cId="151402070" sldId="390"/>
        </pc:sldMkLst>
        <pc:spChg chg="mod">
          <ac:chgData name="代數白痴 顧" userId="316db6a4f7ef8138" providerId="LiveId" clId="{8FB85AE7-A0F5-4DA8-97D7-E7F22FB77780}" dt="2023-08-18T05:16:39.058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 del">
        <pc:chgData name="代數白痴 顧" userId="316db6a4f7ef8138" providerId="LiveId" clId="{8FB85AE7-A0F5-4DA8-97D7-E7F22FB77780}" dt="2023-08-18T06:04:36.870" v="2335" actId="2696"/>
        <pc:sldMkLst>
          <pc:docMk/>
          <pc:sldMk cId="2804560884" sldId="391"/>
        </pc:sldMkLst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55F94B99-0176-4F0B-A611-9CDBCF48EDBB}"/>
    <pc:docChg chg="undo custSel modSld sldOrd">
      <pc:chgData name="代數白痴 顧" userId="316db6a4f7ef8138" providerId="LiveId" clId="{55F94B99-0176-4F0B-A611-9CDBCF48EDBB}" dt="2023-08-22T07:58:39.561" v="3497" actId="478"/>
      <pc:docMkLst>
        <pc:docMk/>
      </pc:docMkLst>
      <pc:sldChg chg="addSp delSp modSp mod modTransition delAnim modNotesTx">
        <pc:chgData name="代數白痴 顧" userId="316db6a4f7ef8138" providerId="LiveId" clId="{55F94B99-0176-4F0B-A611-9CDBCF48EDBB}" dt="2023-08-22T07:54:31.841" v="2831"/>
        <pc:sldMkLst>
          <pc:docMk/>
          <pc:sldMk cId="754667137" sldId="386"/>
        </pc:sldMkLst>
        <pc:spChg chg="del">
          <ac:chgData name="代數白痴 顧" userId="316db6a4f7ef8138" providerId="LiveId" clId="{55F94B99-0176-4F0B-A611-9CDBCF48EDBB}" dt="2023-08-22T07:08:04.381" v="47" actId="478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55F94B99-0176-4F0B-A611-9CDBCF48EDBB}" dt="2023-08-22T07:29:22.620" v="141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10:24.219" v="155" actId="114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55F94B99-0176-4F0B-A611-9CDBCF48EDBB}" dt="2023-08-22T07:13:00.291" v="191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55F94B99-0176-4F0B-A611-9CDBCF48EDBB}" dt="2023-08-22T07:13:05.271" v="193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55F94B99-0176-4F0B-A611-9CDBCF48EDBB}" dt="2023-08-22T07:11:13.254" v="161" actId="1035"/>
          <ac:grpSpMkLst>
            <pc:docMk/>
            <pc:sldMk cId="754667137" sldId="386"/>
            <ac:grpSpMk id="2" creationId="{9204BB33-F861-B3E8-E94D-762DF3B9352D}"/>
          </ac:grpSpMkLst>
        </pc:grpChg>
        <pc:picChg chg="del">
          <ac:chgData name="代數白痴 顧" userId="316db6a4f7ef8138" providerId="LiveId" clId="{55F94B99-0176-4F0B-A611-9CDBCF48EDBB}" dt="2023-08-22T07:08:00.390" v="46" actId="478"/>
          <ac:picMkLst>
            <pc:docMk/>
            <pc:sldMk cId="754667137" sldId="386"/>
            <ac:picMk id="5" creationId="{D83FD19A-348B-AF10-C630-722FBF41D9D8}"/>
          </ac:picMkLst>
        </pc:pic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3" creationId="{81D45C5D-A565-ABC6-9D58-B9CCD4891E87}"/>
          </ac:cxnSpMkLst>
        </pc:cxn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4" creationId="{525A41AE-16B1-2199-F064-661CD6BC3F11}"/>
          </ac:cxnSpMkLst>
        </pc:cxnChg>
      </pc:sldChg>
      <pc:sldChg chg="addSp delSp modSp mod ord modTransition modAnim modNotesTx">
        <pc:chgData name="代數白痴 顧" userId="316db6a4f7ef8138" providerId="LiveId" clId="{55F94B99-0176-4F0B-A611-9CDBCF48EDBB}" dt="2023-08-22T07:58:39.561" v="3497" actId="478"/>
        <pc:sldMkLst>
          <pc:docMk/>
          <pc:sldMk cId="731354489" sldId="387"/>
        </pc:sldMkLst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55F94B99-0176-4F0B-A611-9CDBCF48EDBB}" dt="2023-08-22T07:28:15.155" v="1312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55F94B99-0176-4F0B-A611-9CDBCF48EDBB}" dt="2023-08-22T07:28:22.919" v="1329" actId="1036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55F94B99-0176-4F0B-A611-9CDBCF48EDBB}" dt="2023-08-22T07:47:59.001" v="1654" actId="14100"/>
          <ac:spMkLst>
            <pc:docMk/>
            <pc:sldMk cId="731354489" sldId="387"/>
            <ac:spMk id="12" creationId="{04A0A522-7655-D0AA-1303-46DBC24F5B8F}"/>
          </ac:spMkLst>
        </pc:spChg>
        <pc:spChg chg="add mod">
          <ac:chgData name="代數白痴 顧" userId="316db6a4f7ef8138" providerId="LiveId" clId="{55F94B99-0176-4F0B-A611-9CDBCF48EDBB}" dt="2023-08-22T07:47:40.843" v="1643" actId="1037"/>
          <ac:spMkLst>
            <pc:docMk/>
            <pc:sldMk cId="731354489" sldId="387"/>
            <ac:spMk id="15" creationId="{2C8096C6-CE61-0A31-1398-DF840AADFE5B}"/>
          </ac:spMkLst>
        </pc:spChg>
        <pc:spChg chg="add mod">
          <ac:chgData name="代數白痴 顧" userId="316db6a4f7ef8138" providerId="LiveId" clId="{55F94B99-0176-4F0B-A611-9CDBCF48EDBB}" dt="2023-08-22T07:48:03.234" v="1656" actId="1035"/>
          <ac:spMkLst>
            <pc:docMk/>
            <pc:sldMk cId="731354489" sldId="387"/>
            <ac:spMk id="17" creationId="{A742D6DE-DF52-C71E-8A3E-50F37D1408EE}"/>
          </ac:spMkLst>
        </pc:spChg>
        <pc:spChg chg="mod">
          <ac:chgData name="代數白痴 顧" userId="316db6a4f7ef8138" providerId="LiveId" clId="{55F94B99-0176-4F0B-A611-9CDBCF48EDBB}" dt="2023-08-22T07:28:35.027" v="135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30:14.337" v="1468" actId="1035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55F94B99-0176-4F0B-A611-9CDBCF48EDBB}" dt="2023-08-22T07:27:20.629" v="1293" actId="1036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55F94B99-0176-4F0B-A611-9CDBCF48EDBB}" dt="2023-08-22T07:48:09.589" v="1657" actId="1076"/>
          <ac:grpSpMkLst>
            <pc:docMk/>
            <pc:sldMk cId="731354489" sldId="387"/>
            <ac:grpSpMk id="18" creationId="{9DDA2D0B-4903-1CE7-A760-C86A0535465F}"/>
          </ac:grpSpMkLst>
        </pc:grpChg>
        <pc:graphicFrameChg chg="del">
          <ac:chgData name="代數白痴 顧" userId="316db6a4f7ef8138" providerId="LiveId" clId="{55F94B99-0176-4F0B-A611-9CDBCF48EDBB}" dt="2023-08-22T07:23:43.308" v="1112" actId="478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del">
          <ac:chgData name="代數白痴 顧" userId="316db6a4f7ef8138" providerId="LiveId" clId="{55F94B99-0176-4F0B-A611-9CDBCF48EDBB}" dt="2023-08-22T07:23:44.241" v="1113" actId="478"/>
          <ac:picMkLst>
            <pc:docMk/>
            <pc:sldMk cId="731354489" sldId="387"/>
            <ac:picMk id="2" creationId="{82B5412F-2395-4912-A5DC-A0FB01B452F5}"/>
          </ac:picMkLst>
        </pc:picChg>
        <pc:cxnChg chg="del">
          <ac:chgData name="代數白痴 顧" userId="316db6a4f7ef8138" providerId="LiveId" clId="{55F94B99-0176-4F0B-A611-9CDBCF48EDBB}" dt="2023-08-22T07:58:39.561" v="3497" actId="478"/>
          <ac:cxnSpMkLst>
            <pc:docMk/>
            <pc:sldMk cId="731354489" sldId="387"/>
            <ac:cxnSpMk id="3" creationId="{6B4E590D-461B-88CD-E38F-F926C145DD1C}"/>
          </ac:cxnSpMkLst>
        </pc:cxnChg>
        <pc:cxnChg chg="del">
          <ac:chgData name="代數白痴 顧" userId="316db6a4f7ef8138" providerId="LiveId" clId="{55F94B99-0176-4F0B-A611-9CDBCF48EDBB}" dt="2023-08-22T07:58:38.514" v="3496" actId="478"/>
          <ac:cxnSpMkLst>
            <pc:docMk/>
            <pc:sldMk cId="731354489" sldId="387"/>
            <ac:cxnSpMk id="4" creationId="{135ABC96-DCBC-8B2F-7EC4-F262B2BE20F5}"/>
          </ac:cxnSpMkLst>
        </pc:cxnChg>
        <pc:cxnChg chg="mod">
          <ac:chgData name="代數白痴 顧" userId="316db6a4f7ef8138" providerId="LiveId" clId="{55F94B99-0176-4F0B-A611-9CDBCF48EDBB}" dt="2023-08-22T07:26:24.316" v="1259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55F94B99-0176-4F0B-A611-9CDBCF48EDBB}" dt="2023-08-22T07:47:52.877" v="1653" actId="1037"/>
          <ac:cxnSpMkLst>
            <pc:docMk/>
            <pc:sldMk cId="731354489" sldId="387"/>
            <ac:cxnSpMk id="14" creationId="{912D3A43-F820-DC7F-2274-B49319DDD326}"/>
          </ac:cxnSpMkLst>
        </pc:cxnChg>
      </pc:sldChg>
      <pc:sldChg chg="addSp delSp modSp mod modTransition">
        <pc:chgData name="代數白痴 顧" userId="316db6a4f7ef8138" providerId="LiveId" clId="{55F94B99-0176-4F0B-A611-9CDBCF48EDBB}" dt="2023-08-22T07:54:31.841" v="2832"/>
        <pc:sldMkLst>
          <pc:docMk/>
          <pc:sldMk cId="3686676960" sldId="388"/>
        </pc:sldMkLst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1" creationId="{BD1100C8-0914-8651-3A30-627A23BA8AC1}"/>
          </ac:spMkLst>
        </pc:spChg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55F94B99-0176-4F0B-A611-9CDBCF48EDBB}" dt="2023-08-22T07:30:03.315" v="1450" actId="2711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29:49.035" v="1449" actId="113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mod">
          <ac:chgData name="代數白痴 顧" userId="316db6a4f7ef8138" providerId="LiveId" clId="{55F94B99-0176-4F0B-A611-9CDBCF48EDBB}" dt="2023-08-22T07:22:38.843" v="1098" actId="14100"/>
          <ac:picMkLst>
            <pc:docMk/>
            <pc:sldMk cId="3686676960" sldId="388"/>
            <ac:picMk id="5" creationId="{951AE8D5-B0B3-515A-48FE-7501C06AEEA8}"/>
          </ac:picMkLst>
        </pc:picChg>
        <pc:picChg chg="add mod">
          <ac:chgData name="代數白痴 顧" userId="316db6a4f7ef8138" providerId="LiveId" clId="{55F94B99-0176-4F0B-A611-9CDBCF48EDBB}" dt="2023-08-22T07:21:47.491" v="1010" actId="14100"/>
          <ac:picMkLst>
            <pc:docMk/>
            <pc:sldMk cId="3686676960" sldId="388"/>
            <ac:picMk id="7" creationId="{DBA61E62-6E2C-6E17-BF21-8DF2A86DDF84}"/>
          </ac:picMkLst>
        </pc:picChg>
      </pc:sldChg>
      <pc:sldChg chg="modSp mod modTransition modNotesTx">
        <pc:chgData name="代數白痴 顧" userId="316db6a4f7ef8138" providerId="LiveId" clId="{55F94B99-0176-4F0B-A611-9CDBCF48EDBB}" dt="2023-08-22T07:54:31.841" v="2829"/>
        <pc:sldMkLst>
          <pc:docMk/>
          <pc:sldMk cId="151402070" sldId="390"/>
        </pc:sldMkLst>
        <pc:spChg chg="mod">
          <ac:chgData name="代數白痴 顧" userId="316db6a4f7ef8138" providerId="LiveId" clId="{55F94B99-0176-4F0B-A611-9CDBCF48EDBB}" dt="2023-08-22T07:07:54.030" v="4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10-07T16:06:43.07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7774 3637 92 0,'0'0'0'0,"0"0"77"0,2 0-46 16,3 0 8-16,-5 0-14 0,2 0-6 15,0 0-31-15,0 0 14 16,-2 0-1-16,3 0 0 0,1 0 1 16,-1 0-3-16,1 1 2 0,1-1-2 15,2 0-41-15,4 0-64 0</inkml:trace>
  <inkml:trace contextRef="#ctx0" brushRef="#br0" timeOffset="9486.5">7507 3649 51 0,'0'-7'0'0,"-3"3"41"0,1 0-9 16,0 1 3-16,2 0 1 0,-2 0-2 16,2-1-16-16,0 2-5 0,-3 1 3 15,3 0-18-15,-4 1 0 16,3 0 4-16,-3 0 9 0,2 0-12 15,0 0 2-15,2-1 11 0,-1 1-16 16,-3 0 8-16,4 0 4 0,-3 0-8 16,3 0 0-16,0 0 0 0,0 0 0 15,0 0-47-15,0 0 86 0,-2 0-34 16,2 0 16-16,0 0-9 16,0 0 4-16,-2 0 9 0,-1 0-22 15,1 0-3-15,2 0 0 0,0 0 14 16,0 0-19-16,0 0 10 0,0 0-9 15,0 0-18-15,0 0 5 16,0 0-24-16,0 2-13 0,0 1 31 16,0-3-62-16,0 0-18 0</inkml:trace>
  <inkml:trace contextRef="#ctx0" brushRef="#br0" timeOffset="14828.22">5837 2200 446 0,'0'0'0'0,"0"0"0"0,0 0 252 15,0 0-215-15,0 0 59 0,0 0-8 16,0 0-29-16,0 0-12 0,-1-2 16 16,1 2-15-16,0-2-6 15,0 2 4-15,0 0-17 0,0 0-8 16,0 0 13-16,-2 0-29 0,0 6-10 15,-1 2 10-15,3 7 15 0,0 3-22 16,-2 3 4-16,2 6 21 0,-2 1-26 16,-2 5 6-16,4 2 25 0,0-3-28 15,0 0 0-15,0-5 21 16,4-3-22-16,0-7 2 0,-4-5 0 16,3-2-9-16,-3-3 16 0,0-5-2 15,0-1-14-15,0-1 16 0,0 0 9 16,0 0-9-16,0 0 34 0,0 0-24 15,-3-3-4-15,-1-3-10 0,-1-1-8 16,-2-1-23-16,0 2 29 16,-1-3-4-16,3 0-44 0,-5 2 44 15,6-1-10-15,0 2-13 0,-1 0 39 16,2 1-18-16,-3 3-7 0,1-3 22 16,1 4-8-16,3 0-11 0,1-1 16 15,0 2 9-15,0 0-18 16,0 0 2-16,0 0 3 0,-2 0-23 15,2 0 21-15,2 7-4 0,3 3-45 16,0 2 69-16,2 2-19 0,2-1-4 16,0-3 2-16,-2 2 27 0,0-4-32 15,0 2 8-15,-1-6 15 0,-1 3-21 16,-2-4 4-16,1-2 14 16,-2-1-17-16,0 0 2 0,-2 0 24 15,1-2-23-15,5-4 31 0,-1-1-1 16,2-6 0-16,4 1 3 0,-4-2-35 15,0 0 0-15,0 1 0 0,-2 1 12 16,-1 5-24-16,-1 3 24 16,-1 0-11-16,-2 1-15 0,2 3 28 15,-2 0-22-15,0 0-11 0,0 0 28 16,0 0-18-16,0 0-36 0,0 0 23 16,3 2-45-16,1 0-29 0,3 1-14 15,-4 1-87-15,-1-2-160 0,2 1-314 16</inkml:trace>
  <inkml:trace contextRef="#ctx0" brushRef="#br0" timeOffset="15631.71">6271 3491 248 0,'0'0'0'0,"0"0"543"0,0 0-448 0,0 0 18 15,0 0-15-15,0 0-26 0,0 0-41 16,0 0-19-16,0 0 43 16,0 50-4-16,0-29-11 0,0 6 25 15,0 0-17-15,2-4 1 0,-1 4-5 16,1-7-26-16,0-5-17 0,0 0 21 16,-1-6-22-16,-1-2 0 15,0-2 0-15,0-5 7 0,0 0-16 16,0 0 18-16,0 0-6 0,0-5-47 15,0-3 24-15,0-5-29 0,0-5-80 16,-3-5 66-16,-1-3-50 0,1 0-91 16,3-2 48-16,-4 1-32 0,4 2-14 15,0 4 92-15,0 3 59 0,0 4 67 16,0 6 75-16,0 2 27 16,0 2 56-16,0 4-11 0,0 0-27 15,-3 0-23-15,-1 5-31 0,-5 5-55 16,-1 1-8-16,-4 4 24 0,-1-2-22 15,3 0-14-15,1-4 9 16,1-2-15-16,4-2-2 0,3 0-1 16,1-5 0-16,2 0-113 0,0 0 30 15,0-9-70-15,5-1-42 0,-1-4 52 16,3 3 54-16,2 2 29 0,-2 1 62 16,0 4 0-16,0-2 115 15,4 4 10-15,-1-1-7 0,3 3 24 16,4 0-12-16,3 0-26 0,-1 5-6 15,3 2-27-15,-1 3-31 0,-2 0-32 16,1 0 10-16,-6-2-20 0,2 1-79 16,-6-7-44-16,-3-2-135 0,1-8-327 15</inkml:trace>
  <inkml:trace contextRef="#ctx0" brushRef="#br0" timeOffset="16482.21">7597 2223 766 0,'0'0'0'0,"0"0"211"0,0 0-168 0,0 0-17 15,0 0 15-15,-10 86-4 0,8-56 30 16,-2 7 1-16,3-3-13 16,-3 2-13-16,-1-4-10 0,5-7-17 15,-2-7-10-15,2-4 7 0,0-5-10 16,0-2-4-16,-2-5 4 0,2 0 1 15,0-2-7-15,-1 0 8 16,-7-4-8-16,3-3-35 0,-5-3 23 16,1-3-2-16,2-3-16 0,-6-1 28 15,6 0-3-15,0 5 1 0,5 3 16 16,-1 4 29-16,3 3-5 0,-2 1 20 16,0 1-18-16,2 0-29 0,0 0 10 15,2 2-28-15,3 8-40 16,6 7 76-16,0 3 0 0,1 2-17 15,2-2 21-15,-2-2-11 0,1-2 4 16,1-5 14-16,-3 0-13 0,-3-6-4 16,-2-3 14-16,-1-2-13 0,-3 0-12 15,5-4 29-15,4-10 13 0,-1-4-23 16,4-4 2-16,2-6-25 16,-3 5-4-16,-3 0-16 0,-1 5-14 15,0 4-31-15,-2 3 7 0,-5 6-23 16,1 3-8-16,1 2 12 0,-4 0-39 15,0 4-34-15,0 6 36 0,-4 1 13 16,1 1-103-16,-4-1-56 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10-07T16:09:10.270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3455 3518 502 0,'0'0'0'0,"0"0"0"15,0 0 63-15,0 0 245 0,0 0-242 16,0 0 73-16,0 0-24 0,0 0-36 15,0-2-11-15,0 2 8 0,0 0-15 16,0 0-21-16,0 0 1 16,0 1-5-16,3 1-14 0,1 3 16 15,3-3-4-15,0 0-5 0,2 1 14 16,3-3-7-16,-1 0-9 0,-1 0 7 16,4-3-8-16,-6 0-11 15,7-3 10-15,-4 3-11 0,0-5-15 16,5-1 2-16,0 1 23 0,-2-3-31 15,-2 4 14-15,4 0 0 0,-2 0-9 16,2 2 4-16,-4-1 1 0,3 2-6 16,-1 3 6-16,-5-1 6 0,1 2-13 15,-3 0 8-15,4 0 11 0,-2 0-19 16,1 0 8-16,-1 2 12 16,4 3-18-16,-5 0 4 0,10-3 13 15,-5 2-17-15,1-3 4 0,5-1 15 16,-5 0-18-16,7-3 2 0,-1-4 3 15,-1-1-4-15,4-6 0 16,-3 5 0-16,-4 0 0 0,0 2 0 16,0 0 0-16,-2 3 0 0,0 0 0 15,-2 1 0-15,2 3 0 0,-1 0 0 16,-1-1 0-16,2 1 0 0,1 0 0 16,-5 0 0-16,4 0 0 15,-1 0 0-15,-1 0 0 0,0 0 0 16,-1 0 0-16,1 0 0 0,1 4 0 15,-3-1 0-15,3 2 0 0,-3 1 0 16,6-1 0-16,-3-3 0 0,-4 0 0 16,5-1 0-16,2-1 0 0,1 0 0 15,5-9 0-15,4-3 0 16,-1-4 0-16,1-1 0 0,-1 2 0 16,-2 0 0-16,5 5 0 0,-3-2 0 15,-4 4-209-15,-5-1-44 0,-7 5-111 16</inkml:trace>
  <inkml:trace contextRef="#ctx0" brushRef="#br0" timeOffset="3424.42">3930 2314 723 0,'0'0'0'0,"0"0"306"16,0 0-206-16,0 0-40 0,0 0-5 16,0 0 10-16,0 0-38 15,0 0-21-15,0 0-3 0,-3 34 20 16,3-11 6-16,0 2 11 0,0 2-22 15,0-1 4-15,0-6 11 0,0-4-25 16,0-2 3-16,0-5 14 0,0-3-24 16,0-1 9-16,0-3 15 0,0-2-30 15,0 0 10-15,0 0 21 0,0 0-25 16,0 0 10-16,0 0 12 16,0 0-19-16,0 0 3 0,3-1 6 15,-3-2-26-15,0 2 3 0,4-2 17 16,1-3-14-16,-1 2 9 0,6-1 17 15,-1 2-38-15,2 2 9 16,1 1 17-16,4 0-14 0,0 4-10 16,0 1 23-16,-4 8-12 0,1-4-3 15,-3 3 12-15,-1-1-6 0,-7-2-1 16,3 2 4-16,-5-3 0 0,0 1 5 16,-5 0 16-16,2-2-28 15,-6 4 14-15,-4-1 19 0,-1-2-28 16,0 0 4-16,-4-2 18 0,2-2-34 15,0 0 2-15,2 0 9 0,2-2-40 16,0-2-5-16,-3 0-10 0,7-2-58 16,-3-5-9-16,6-3-60 0,-2-2-194 15,1 1-162-15</inkml:trace>
  <inkml:trace contextRef="#ctx0" brushRef="#br0" timeOffset="3642.53">3934 2267 1174 0,'0'0'0'0,"0"0"237"16,0 0-176-16,0 0-63 15,0 0 4-15,0 0 75 0,67 9-72 16,-46-7 1-16,-1 1 6 0,3-3-24 15,-2 0-132-15,0 0-6 0,-5 0-112 16,-2-5-124-16</inkml:trace>
  <inkml:trace contextRef="#ctx0" brushRef="#br0" timeOffset="4475.92">4229 2133 791 0,'0'0'0'0,"0"0"308"15,0 0-215-15,0 0-59 0,0 0 7 16,0 0-36-16,0 0-7 0,0 0 3 15,0 0 14-15,23 0-14 0,-12 1 18 16,0 2-31-16,-1 1 12 16,-3 1 0-16,0 0 5 0,-1 4-9 15,-3-2 8-15,1-1-3 0,-2 1-3 16,-2-1 4-16,0 2 6 0,-2 1 0 16,-2 0 45-16,-8 1-28 15,5-2 5-15,-7 1 10 0,1 0-32 16,3-2 5-16,-4-3 18 0,6 1-24 15,0-2 11-15,1 0 11 0,3-2-33 16,2 0 8-16,2-1 24 0,-2 0-32 16,2 0 8-16,0 0 25 0,0 0-30 15,0 0 2-15,2 0 29 0,0 0-38 16,-2 0 6-16,0 0 4 0,0 0 14 16,0 0-11-16,0 0 18 15,0 0-36-15,0 0 15 0,0 0 18 16,0 0-33-16,0 0 14 0,0 0 22 15,0 0-37-15,2 0 16 16,-2 0 20-16,0 0-35 0,0 0 16 16,-2 0 16-16,2 0-31 0,0 0 13 15,0 0 16-15,0 0-29 0,0 0 11 16,0 0 2-16,0 0 2 0,0 0-4 16,0 0 2-16,0 0 2 15,0 0-3-15,0 0 0 0,0 0 5 16,0 0-6-16,0-1 2 0,0 1 9 15,0 0-3-15,0 0 18 0,0 0-30 16,2-1 7-16,1 1 12 0,8 0-28 16,7 0 14-16,5-1 24 0,5-3-37 15,13 1 9-15,-1-2-17 16,6 0-136-16,0 1-24 0,-3-1-5 16,-10 2-310-16</inkml:trace>
  <inkml:trace contextRef="#ctx0" brushRef="#br0" timeOffset="6297.19">4185 2656 820 0,'0'0'0'16,"0"0"250"-16,0 0-139 0,0 0-72 15,0 0-9-15,0 0 38 0,0 0-35 16,0 0-21-16,0 0 26 16,-2 1-32-16,2-1 5 0,0 1 24 15,0-1-37-15,0 0 4 0,0 0 28 16,0 0-40-16,0 0 4 0,0 0 12 15,0 0-9-15,0 0-41 16,0 0-6-16,0 2-141 0,0 0-88 16,4-2-187-16</inkml:trace>
  <inkml:trace contextRef="#ctx0" brushRef="#br0" timeOffset="7160.61">5982 3140 349 0,'0'0'0'15,"0"0"75"-15,0 0-41 0,0 0 0 16,0 0-27-16,0 0 7 0,0 0 29 15,0 0-21-15,2 1-4 16,-2-1 24-16,0 0-18 0,0 0-1 16,0 0 19-16,0 0-23 0,0 0 2 15,0 0 17-15,0 0-28 0,0 0-3 16,0 0 14-16,0 0-27 0,0 0-3 16,0 0 18-16,0 0-13 15,0 0-3-15,0 0 14 0,0 0-14 16,4 0-29-16,-4 0-4 0,0 0-39 15,1 0-13-15,-1 0-41 0,0 0-229 16</inkml:trace>
  <inkml:trace contextRef="#ctx0" brushRef="#br0" timeOffset="10036.17">25246 8067 402 0,'0'0'0'0,"0"0"194"0,0 0-103 16,0 0-24-16,0 0 1 0,0 0-18 15,0 0-14-15,0 0 18 0,0 0 14 16,3-16-19-16,-3 15 5 16,0 1 1-16,0 0-8 0,0 0 9 15,0 0-9-15,0 0-17 0,0 0 12 16,0 0-11-16,0 0-26 0,0 4-1 15,-2 4-8-15,1 7 8 0,-3 4 21 16,-3 2-19-16,4 4-9 0,-3-4 6 16,3 2 4-16,-4-1-9 15,3-3 4-15,1-1 0 0,1-5-5 16,2-1 6-16,-4-1 0 0,4-3-4 16,-3-2 2-16,1 0-2 0,0-4-2 15,0-1 5-15,2 2-4 0,-3-3-33 16,1 0 20-16,-1 0-11 15,-5 0-3-15,3-4 10 0,0 0-11 16,-4-5 9-16,0 0 15 0,0-2-3 16,2-1 0-16,2 2 13 0,-2 1-3 15,2 1-2-15,1 2 2 0,0 2 8 16,4 1-3-16,-1-1 12 16,-3 3 1-16,2 0-7 0,2 1 7 15,0 0-3-15,0 0-15 0,0 0 8 16,0 0-11-16,6 5-7 0,-5 2 18 15,5 0 3-15,3 4-8 0,-2 0 9 16,0 0-3-16,2-1-8 16,-4 0 10-16,2-2-6 0,0 0-9 15,-3-2 6-15,-1-3 10 0,1 2-13 16,-3-2 0-16,1-2 14 0,2 0-16 16,-2-1 4-16,-1 0 10 0,1 0-17 15,0 0 10-15,1 0 12 16,1 0-14-16,1-4 8 0,-1 1-5 15,1-2-9-15,0-1 6 0,4-1 4 16,-7-2-9-16,7 1 4 0,0 1 2 16,-4 0-8-16,2 0 8 0,0 0-3 15,-2 1-2-15,1-1 2 0,3 2-2 16,-6 0-5-16,2 3 11 16,-3 0-7-16,0 1-4 0,2 1 9 15,-4 0-6-15,0 0-13 0,0 1 10 16,0 1-9-16,-4 3 4 0,0-1 14 15,-1 1-6-15,2-1-59 0,3-1-12 16,0-1-34-16,0 1-50 16,0-2-98-16,0-1-267 0</inkml:trace>
  <inkml:trace contextRef="#ctx0" brushRef="#br0" timeOffset="11026.4">26410 8051 648 0,'0'0'0'0,"0"0"248"16,0 0-168-16,0 0-43 0,0 0 5 15,0 0-8-15,0 0-17 0,0 0 10 16,-11 13 9-16,6-5-1 16,1 6 10-16,1 1 2 0,-4 1-17 15,1 2 0-15,3 3-2 0,1-1-15 16,-2-1 6-16,-1 0-11 0,0-2-6 16,5 0 5-16,-2-2-4 0,0-2-4 15,0-2 2-15,-1-2 9 16,-2-2-12-16,1-3 4 0,2-2 9 15,1 1-12-15,-3-3 2 0,0 0 3 16,-1-1-15-16,-2-2-1 0,0-2-13 16,0-4 0-16,-2 2-5 0,0-3 5 15,4 2 2-15,0 0 23 0,-2 1 0 16,3 2-5-16,0 2 9 16,1-1-1-16,3 0-2 0,0 2 15 15,0-1 0-15,0 2-3 0,0 1 6 16,0 0 0-16,0 0-10 0,0 0 5 15,0 0-6-15,0 0-8 0,0 1 0 16,2 5 16-16,1 3-10 16,1 3 7-16,1 2-1 0,-1 0-12 15,-1-1 0-15,4-1 14 0,0-3-13 16,0 0 9-16,-1-2-5 0,-1 0 1 16,-1-3 9-16,-4-3-5 0,1 0-1 15,1-1 6-15,-2 0 1 16,4-2 7-16,1-7 10 0,2 1-13 15,0-3-16-15,2-2 3 0,0 2-5 16,3-2-4-16,-1 0 4 0,-1 1 0 16,1 2-4-16,-2 3 4 0,-2 3 11 15,-4 1-11-15,5 1 9 0,-7 0-5 16,1 1-6-16,-2 0 0 16,2 1 3-16,-2 0-10 0,2 0 8 15,1 0-2-15,-3 0-19 0,0 0-4 16,0 0-27-16,-3 2-22 0,1 2-35 15,-2 0-34-15,1 0-160 0,-8-2-264 16</inkml:trace>
  <inkml:trace contextRef="#ctx0" brushRef="#br0" timeOffset="12115.01">29045 8104 590 0,'0'0'0'0,"0"0"211"16,0 0-162-16,0 0-24 0,0 0 6 15,0 0 8-15,0 0 2 0,0 0 18 16,-17 64-11-16,13-46-6 16,-3 4-3-16,0 1-8 0,2 0 3 15,1 0 5-15,-3-1-12 0,2-2-3 16,1-2-7-16,2-2-6 0,1-3 2 15,-3-4-1-15,4-1-3 16,-3-2 5-16,-1-3-1 0,2-3-5 16,2 0 3-16,-2 0 3 0,1-2-4 15,-3-4 1-15,-1-3-6 0,-2-2-7 16,3 0 4-16,-1-2-1 0,1 2-1 16,-4 2 0-16,6 2 14 0,-4 0-5 15,5 2 10-15,1 3 1 16,0-1 0-16,0 0-1 0,0 2-4 15,0 1-6-15,0-2 0 0,0 2-2 16,0 0-2-16,0 0 3 0,0 0-8 16,0 2 0-16,0 3-4 0,3 0 14 15,3 2-2-15,2 4 1 0,-2-1-1 16,1 2-2-16,3-3 4 0,-4-1 0 16,-3-1-7-16,6 1 6 15,-5-7-1-15,-1 1-3 0,-1 0 7 16,0-2 0-16,5 0-2 0,0-3 13 15,5-3 2-15,1-7-16 16,2 0-2-16,5-1-5 0,-1 2-4 16,-3 0 3-16,0 2-4 0,-5 3-21 15,-1 2 11-15,-4 4-6 0,-4 0 4 16,-1 1-1-16,-1-1-13 0,0 1-12 16,0 0-24-16,0 2-30 15,-5 3-5-15,-2 1-72 0,-4-3-267 16</inkml:trace>
  <inkml:trace contextRef="#ctx0" brushRef="#br0" timeOffset="14723.95">3340 3842 447 0,'0'0'0'0,"0"0"261"15,0 0-161-15,0 0-26 16,0 0-11-16,0 0-2 0,0 0-4 15,0 0-3-15,0 0 10 0,-6-8 0 16,6 8-20-16,0 0-4 0,0 0-13 16,0 0-12-16,2 1-9 0,3 4-1 15,4 3 33-15,0 2 2 0,5 1-10 16,-3 4-11-16,7-3 0 0,-1 1 5 16,-1-2 0-16,0-3 1 15,-2-4-5-15,-3 2-4 0,-2-5 1 16,0 1 1-16,-2 0-4 0,0-2 1 15,0 3-2-15,-2-3-6 16,4 0 10-16,-2-3-3 0,4-1 1 16,-3-3 3-16,5 0 1 0,1-1-7 15,0-3 1-15,0 0-4 0,0 0-6 16,-1 0 1-16,1 2-3 0,2 3-2 16,0-3 2-16,2 2 0 15,1-1-1-15,0-2 0 0,3 4 0 16,-1-1 0-16,-2 2 0 0,1-1 3 15,1 2-4-15,-3 1 1 0,3-1 1 16,2 2-2-16,-4-3 0 0,3 4 3 16,2-1-4-16,-1 0-2 0,-3 2 6 15,-1 0-4-15,-3 0-1 16,-3 2 2-16,3 1-4 0,-2 2 4 16,0 1 1-16,0 0 0 0,2 2-1 15,-2-1 0-15,-3 0 1 0,3-3 0 16,2 3 4-16,1 1-6 0,-2-2 4 15,-1 1-2-15,2-1 0 16,-4-1 0-16,-1 1 0 0,-1-3-2 16,-3 0 2-16,-3-2 0 0,-1-1 0 15,-3 0-3-15,0 0 4 0,0 0-2 16,2 0 0-16,2-4 1 0,-1-3-2 16,6-7 11-16,-2 3-4 15,0-3-8-15,4 0 1 0,-2 2-7 16,1 4 1-16,1 0-5 0,0 2 2 15,1 1-3-15,-1-2 7 0,-1 4-1 16,3 0 5-16,-3-3-1 0,-1 4 0 16,-2-1-1-16,2 1 1 0,0 0 4 15,0 2 0-15,-2-1 0 0,2-1 0 16,-1 2 0-16,3-1-1 16,-2 0 2-16,3 1-1 0,-3-1 0 15,7 0 3-15,0-1-5 0,0-3 4 16,-2 3-1-16,-2-1-2 0,4-1 2 15,-2 3 0-15,-3-2-2 16,1 2 2-16,-5 0 1 0,6 1-4 16,-8-1 3-16,6 1 0 0,-2-2-2 15,-2 0 1-15,-2 2 0 0,2-1 1 16,2 0 1-16,-2 1 2 0,-2 0-6 16,4 0 3-16,-4 0 4 15,1 0-9-15,3 0 5 0,-1 0 3 16,0 0-6-16,2 0 4 0,-1-1 2 15,3-1-8-15,4 2 4 0,2 0 4 16,3 0-6-16,0 0 2 0,-1 0 0 16,1 3 2-16,-1 0-1 0,3 1 0 15,0-2-2-15,0 1 2 16,-4-1 2-16,-1 2-6 0,-4-1 1 16,-2 1 2-16,-3-1 2 0,2-1-2 15,-2-2 0-15,-1 1 2 0,1-1-3 16,-2 0 2-16,0 0 0 0,2 0 0 15,2 0 9-15,-1-3-15 16,3-1 10-16,-1-2 7 0,2 0-12 16,1 0 0-16,-1-3 21 0,2 2-18 15,-2-2 3-15,-2 2-3 0,4-2-3 16,-2 2 0-16,2-1 6 0,-2 0-8 16,0 0 2-16,1 2 0 15,-1 2 0-15,-4-4 0 0,5 3 0 16,-1 0 0-16,0-2-1 0,0-1 2 15,9-2 2-15,-7-1-3 0,3-1 0 16,1 3 2-16,-3-2-2 0,-1 1 0 16,-3 2 2-16,-1 2-2 0,-5-1-5 15,0 2-8-15,-1 2-8 0,-6 2-4 16,0 1-27-16,0 0-56 16,3 0-35-16,-1 0-40 0,-2 0-104 15,2-2-293-15</inkml:trace>
  <inkml:trace contextRef="#ctx0" brushRef="#br0" timeOffset="15752.85">2869 5254 935 0,'0'0'0'0,"0"0"206"16,0 0-154-16,0 0-19 0,0 0 53 16,0 0-27-16,0 0-5 0,69 0 14 15,-48 0-31-15,-1 0-14 16,3-1 2-16,-7 1-25 0,0 0 0 16,-4 0 0-16,-3 0 0 0,0 0-73 15,-6 0-1-15,1 0-44 0,-4 1-19 16,0 4-78-16,-7 4 19 0,-6-4 19 15,-4 4-347-15</inkml:trace>
  <inkml:trace contextRef="#ctx0" brushRef="#br0" timeOffset="15915.39">2882 5407 767 0,'0'0'0'0,"0"0"266"16,0 0-153-16,0 0-46 0,0 0 31 15,0 0-12-15,0 0 12 16,76 16-38-16,-55-15-25 0,2-1-10 15,-2 0-29-15,-2 0 6 0,4 0-4 16,-3 0-94-16,-1 0-26 0,3 0-78 16,-8 1-126-16,3-1-105 0</inkml:trace>
  <inkml:trace contextRef="#ctx0" brushRef="#br0" timeOffset="16413.86">3669 5041 832 0,'0'0'0'0,"0"0"354"0,0 0-257 0,0 0-53 16,0 0-2-16,0 0 19 0,0 0-39 16,0 0 1-16,-62 58 28 0,53-34-32 15,5 1 3-15,4 0 18 16,0 1-36-16,2-1-4 0,14 0 0 15,-2-3 12-15,6-1-25 0,3 0-32 16,-2-3-23-16,2-5-32 0,-4-2-41 16,-1-6-103-16,-4-3-194 0</inkml:trace>
  <inkml:trace contextRef="#ctx0" brushRef="#br0" timeOffset="16756.89">3985 4991 1123 0,'0'0'0'16,"0"0"195"-16,0 0-105 0,0 0-85 16,0 0 10-16,0 0 39 15,-10 69-33-15,11-48-14 0,5-5 16 16,4 1-32-16,1-2 7 0,5-2 4 15,2 0 4-15,1-4-12 0,2-1 12 16,1-1 12-16,-5-2-18 0,-1 0 0 16,-11-2 8-16,1 3-15 0,-3-2 14 15,-3-3-14-15,0 6 1 0,-3 3 11 16,-4 2 5-16,-4 3-6 16,-5 0 23-16,-2 1-33 0,-3-2-27 15,0 0 10-15,-2-3-33 0,2-5-32 16,10-2-20-16,-1-4-78 0,5-2-115 15,1-9-338-15</inkml:trace>
  <inkml:trace contextRef="#ctx0" brushRef="#br0" timeOffset="16930.5">4026 4917 1407 0,'0'0'0'0,"0"0"272"15,0 0-212-15,0 0-55 0,0 0 24 16,0 0-36-16,78 12 3 0,-52-5-5 16,-1 0-95-16,7 3-42 0,-5-3-57 15,4-3-205-15,-1 0-292 0</inkml:trace>
  <inkml:trace contextRef="#ctx0" brushRef="#br0" timeOffset="17124.12">4574 4973 1171 0,'0'0'0'0,"0"0"177"15,0 0-120-15,-60 55-5 0,46-35-33 16,-2-1-13-16,6 0 14 0,-1 2-28 16,0-1-6-16,2 1-47 0,1-6-69 15,1-5-63-15,-1-3-106 0,1-7-58 16</inkml:trace>
  <inkml:trace contextRef="#ctx0" brushRef="#br0" timeOffset="17279.58">4390 5032 978 0,'0'0'0'16,"0"0"216"-16,0 0-126 0,0 0 10 15,62 35-5-15,-42-20-69 0,-1 0-10 16,2-1 12-16,1 2-34 0,-3-2-29 15,-3-5-74-15,-2-3-85 16,0-6-163-16</inkml:trace>
  <inkml:trace contextRef="#ctx0" brushRef="#br0" timeOffset="17522.16">4783 4936 839 0,'0'0'0'16,"0"0"292"-16,-11 80-191 0,11-44 12 15,0 4-40-15,4-1-7 16,-2 1 11-16,3-3-57 0,4-3-20 16,0-3 0-16,-2-9 11 0,0-7-56 15,-2-2-4-15,2-11-53 0,-5-2-59 16,2-3-129-16,-3-13 16 0,1-4-286 15</inkml:trace>
  <inkml:trace contextRef="#ctx0" brushRef="#br0" timeOffset="17897.45">4928 4894 996 0,'0'0'0'16,"0"0"295"-16,0 0-229 0,67-7 24 15,-47 13-48-15,-2 1-23 0,-4 5 13 16,2 1-36-16,-8 1-6 0,-2 0 20 16,-6 3-20-16,0-2-8 0,-13 4 29 15,-3 0 2-15,1-3-3 0,-5-3 19 16,2-5-29-16,6-1 0 16,3-3 0-16,2 0 19 0,5-4-23 15,1 0 8-15,1 0 15 0,1 0-30 16,5-2 7-16,4-4-35 0,3 3 57 15,1-1 1-15,2 3-26 16,1 1-7-16,3 1 28 0,-1 6-19 16,1 3-3-16,-1 0 16 0,-3 2 2 15,-7 2-20-15,-4 1 20 0,-5 1-1 16,-3 4-9-16,-6-2 35 0,-7 2-11 16,-2-1-26-16,-3-1 4 0,2-1 6 15,-3-3-80-15,5-3-30 16,-1-1-43-16,6-4-35 0,1-5-93 15,4-1-95-15</inkml:trace>
  <inkml:trace contextRef="#ctx0" brushRef="#br0" timeOffset="18114.25">5280 4852 1022 0,'0'0'0'0,"0"0"199"0,0 0-129 0,55 59-26 15,-39-30-8-15,-4 5 46 0,-5 1-27 16,-1 1-21-16,-6 3 20 0,-2 1-42 16,-9 0-5-16,-5-2 16 15,-1-4-25-15,-3-5-40 0,-1-7-68 16,0-6-127-16,1-12-180 0</inkml:trace>
  <inkml:trace contextRef="#ctx0" brushRef="#br0" timeOffset="18535.72">5507 4527 1281 0,'0'0'0'0,"0"0"298"0,0 0-213 16,0 0-46-16,69-11 28 15,-48 11-45-15,2 5-12 0,-7 1 24 16,-4-1-41-16,-1 1-3 0,-8-1 20 16,-1 0-20-16,-2 6-19 0,-4-1 43 15,-10 7-13-15,-5 2 7 16,-2-4 36-16,1 0-48 0,8-7 2 0,3-3 4 16,5-1 37-16,1-4-34 15,3 0 25-15,0 0-32 0,3 0-10 16,6 0 18-16,11 0-12 0,13-3-11 15,4-1 11-15,9 2-184 16,-7-2-205-16</inkml:trace>
  <inkml:trace contextRef="#ctx0" brushRef="#br0" timeOffset="19131.89">5832 5103 1244 0,'0'0'0'0,"0"0"292"0,0 0-132 0,0 0-128 16,0 0-47-16,0 0 30 0,73-3 72 16,-29-2-66-16,4-5 27 15,-2 2-62-15,-4-1-43 0,-7 4-101 16,-1 3-91-16,-9 1-63 0,-9 1-594 15</inkml:trace>
  <inkml:trace contextRef="#ctx0" brushRef="#br0" timeOffset="19891.12">6552 4840 884 0,'0'0'0'0,"0"0"351"16,0 0-181-16,0 0-91 16,0 0-54-16,0 0 21 0,-5 60 35 15,1-25-42-15,2 6 23 0,2 0-47 16,0-3-20-16,2 0 10 0,5-3 10 16,4-6-38-16,-6-2-3 15,4-8-49-15,-2-5-14 0,-2-6-49 16,1-7-30-16,1-2-52 0,-5-9-216 15</inkml:trace>
  <inkml:trace contextRef="#ctx0" brushRef="#br0" timeOffset="20174.29">6789 4839 1184 0,'0'0'0'16,"0"0"181"-16,0 0-117 0,0 0-17 15,-19 65 12-15,17-38-44 0,2-3 14 16,7 0 46-16,0-1-73 16,7-2-4-16,2-2 4 0,3-2 5 15,-3-5-20-15,7 1 26 0,0-2-8 16,-1-4-11-16,-3 2 12 0,-10-4 12 16,-4-1-30-16,-3-4 24 15,-2 1-4-15,0 2-18 0,0-1 20 16,-2 0 22-16,-12 4-31 0,2 5 58 15,-8 3-62-15,-3 1-6 0,0-2 18 16,0-1-18-16,2-4-56 0,-4-1-10 16,11-5-90-16,-2-2-53 0,7-3-213 15,0-8-383-15</inkml:trace>
  <inkml:trace contextRef="#ctx0" brushRef="#br0" timeOffset="20377.3">6778 4836 1305 0,'0'0'0'0,"0"0"295"15,0 0-214-15,0 0 14 0,61-8-62 16,-28 1-21-16,10-1 24 0,-4 0-52 16,-4 1-46-16,-7 2-60 0,-5 1-142 15,-7 0-54-15,-7-1-405 16</inkml:trace>
  <inkml:trace contextRef="#ctx0" brushRef="#br0" timeOffset="20692.75">7150 4484 1455 0,'0'0'0'0,"0"0"290"0,0 0-227 0,0 0-45 16,0 0 23-16,0 0-45 16,67-8-2-16,-51 9 12 0,0 6 16 15,-4-1-38-15,-3 1 32 0,-2 3-19 16,-7 0-16-16,0 1 38 0,0 3-26 16,-10 1 5-16,-5 0 4 15,0 2 43-15,-3-6-47 0,5-4 4 16,3-1 41-16,5-5-42 0,5-1 47 15,0 0-53-15,0 0-7 0,1 0 24 16,6 0-21-16,4 0-19 0,8 0 56 16,12 0-32-16,6-1-19 0,-4-2 6 15,4 2-91-15,-5 1-100 0,-9 5-150 16,-10 2-452-16</inkml:trace>
  <inkml:trace contextRef="#ctx0" brushRef="#br0" timeOffset="21364.03">3149 6396 992 0,'0'0'0'0,"0"0"357"0,0 0-226 16,0 0-27-16,0 0-72 16,0 0-15-16,0 0 8 0,0 0-27 15,0 0 4-15,88-7 69 0,-47 6-65 16,-4-3-10-16,-7 3 8 0,-2 1 4 16,-5 0-45-16,-5 0 9 0,0 2-85 15,-8 2-25-15,-1 6-36 0,-7 1-100 16,-6 1-116-16</inkml:trace>
  <inkml:trace contextRef="#ctx0" brushRef="#br0" timeOffset="21546.06">3230 6596 1149 0,'0'0'0'0,"0"0"178"0,0 0-99 16,0 0-79-16,0 0 0 15,67 4 159-15,-38-4-92 0,4-1-41 16,-1-2 8-16,0-3-40 0,3 4-10 15,-3-3-14-15,-4-3-74 0,6 3-75 16,-4-1-99-16,-2-2-222 16</inkml:trace>
  <inkml:trace contextRef="#ctx0" brushRef="#br0" timeOffset="21996.57">4282 6196 1071 0,'0'0'0'0,"0"0"256"15,0 0-172-15,0 0-67 0,0 0-22 16,0 0 10-16,-61 69 17 0,46-38-10 15,1 4 34-15,4 6-36 0,-1 1 2 16,6-2 45-16,3 0-34 16,2-7-17-16,7-6 22 0,4-5-32 15,5-4-3-15,3-3 14 0,1-7-6 16,3-4-11-16,-4-4 20 0,2-1-12 16,0-7-8-16,-1-4 20 15,-2-4 14-15,-8-2-35 0,1 0 22 16,-2 3-10-16,-9-3-7 0,0 2 12 15,0 0 15-15,-13-5-29 0,-1 5 16 16,0 4-4-16,-4 5-17 0,4 7 26 16,-9 0 0-16,2 8-20 0,-4 7 14 15,0 5 3-15,4 1-22 0,7-1 24 16,2-3-18-16,10-3-20 16,0-3-27-16,2-4-29 0,7-2-33 15,9-2-54-15,5-4-51 0,4-9-91 16</inkml:trace>
  <inkml:trace contextRef="#ctx0" brushRef="#br0" timeOffset="22312.5">4576 6257 1185 0,'0'0'0'0,"0"0"215"0,0 0-101 15,0 0-94-15,0 0-13 0,-51 72 24 16,51-52-35-16,7-4-8 0,4-2 24 16,3 0-11-16,3-1-9 0,1-3 16 15,5 1 3-15,-2-4-19 0,1 1 16 16,-5-1 10-16,-3-4-18 16,-5 4 0-16,-4-3 2 0,-1 3-12 15,-2-1 20-15,-2 2-4 0,-4 2-7 16,-3 3 2-16,-5 5 32 0,-6-2-33 15,0 1 0-15,-1-2 19 0,0-3-68 16,-1 0 18-16,-1-2-34 16,0-6-53-16,5-2-68 0,-2-3-148 15,4-11-125-15</inkml:trace>
  <inkml:trace contextRef="#ctx0" brushRef="#br0" timeOffset="22496.32">4543 6231 1410 0,'0'0'0'15,"0"0"267"-15,0 0-205 0,0 0 2 16,69-20-53-16,-39 9-13 16,7 2 4-16,-4 3-4 0,-1 0-165 15,-4 6-85-15,-5-1-112 0,-5 0-474 16</inkml:trace>
  <inkml:trace contextRef="#ctx0" brushRef="#br0" timeOffset="22910.5">4928 5885 1094 0,'0'0'0'16,"0"0"285"-16,0 0-212 16,0 0-9-16,0 0-28 0,0 0-6 15,0 0 12-15,71 27-33 0,-64-19-12 16,0 0 6-16,-2 0-2 0,-5-1-16 15,0 3 29-15,-3 4-5 0,-8 2-13 16,-6 1 8-16,-5 1 35 16,-1-2-38-16,2-4 27 0,3-3-23 15,6-3 13-15,5-1 47 0,3-4-41 16,4-1-11-16,0 0 22 0,2 0-47 16,2 0-14-16,8 0 15 0,6-1 4 15,5-2 14-15,7-1 16 0,2 0-46 16,-4 3-59-16,4 1-37 15,-2 4-46-15,-7 3-115 0,-4-2-304 16</inkml:trace>
  <inkml:trace contextRef="#ctx0" brushRef="#br0" timeOffset="23164.39">5202 6339 1231 0,'0'0'0'0,"0"0"294"0,0 0-116 16,0 0-138-16,0 0-51 0,0 0-6 15,0 0 34-15,87-11 38 0,-46 3-23 16,-1 1-36-16,-2 3-39 0,-10 3-128 16,5 1-83-16,-10 0-110 0</inkml:trace>
  <inkml:trace contextRef="#ctx0" brushRef="#br0" timeOffset="23462.4">5887 6096 1364 0,'0'0'0'0,"0"0"100"0,0 0-63 16,0 0 28-16,-12 79 1 15,8-45-21-15,-1 3 9 0,3 0 10 16,-2 1-44-16,3 2-22 0,1-3 4 16,1-3 1-16,5-8-50 0,1-3-16 15,-2-10-39-15,0-3-16 0,4-10-30 16,-2-1-71-16,6-14-93 16</inkml:trace>
  <inkml:trace contextRef="#ctx0" brushRef="#br0" timeOffset="23770.19">6136 6117 1090 0,'0'0'0'0,"0"0"140"16,0 0-33-16,0 0-18 0,-24 79-55 15,24-57-10-15,7-2 37 16,9-1-10-16,-1-2-21 0,5 0 17 15,3 0-22-15,2-5-9 0,-2-1 9 16,0 1-25-16,-7-5 0 0,-2 2 0 16,-5-3 2-16,-6-3-10 0,2 2 16 15,-1-5-6-15,-4 1-9 0,0-1 14 16,0 1-1-16,-5 4-8 16,-4 3 4-16,-9 2 56 0,-1 6-54 15,-4-3 14-15,1 1-21 0,-1-1-4 16,2-1 10-16,2-3-6 0,1-1-139 15,4-3 10-15,-4-4-20 0,8-1-88 16,-5-1-212-16</inkml:trace>
  <inkml:trace contextRef="#ctx0" brushRef="#br0" timeOffset="23958.5">6166 6050 1423 0,'0'0'0'16,"0"0"346"-16,62-14-283 0,-30 9-11 15,-2-1-48-15,0-1-8 0,-1 4 2 16,-3-1-65-16,-5 3-98 16,-7-3-182-16,-5-2-308 0</inkml:trace>
  <inkml:trace contextRef="#ctx0" brushRef="#br0" timeOffset="24537.62">6508 5728 1036 0,'0'0'0'0,"0"0"419"0,0 0-273 16,0 0-90-16,0 0-26 0,0 0-7 16,0 0-9-16,0 0 13 0,46 0-17 15,-32 4-15-15,2-1 10 16,0 4 3-16,-4-2-9 0,-1 0 2 15,-8 3 1-15,-1-2-11 0,-2-1 13 16,-2 5 7-16,-5 1-22 0,-2 2 22 16,-1 4 20-16,-6-4-27 0,3-2 17 15,3 0-5-15,1-5-5 0,4-2 19 16,1-1-8-16,4-3-14 16,0 0 16-16,0 0-16 0,0 0-8 15,4 0 0-15,-3 0 17 0,12 0-20 16,1 0 6-16,2 0 30 0,5 0-38 15,4 0 10-15,0 0-10 0,5-3-53 16,2 1-38-16,-2 0-58 16,-6 2-131-16,-4 0-206 0</inkml:trace>
  <inkml:trace contextRef="#ctx0" brushRef="#br0" timeOffset="28036.01">3023 8071 1209 0,'0'0'0'0,"0"0"231"16,0 0-113-16,0 0-44 0,0 0-64 15,0 0-1-15,0 0 54 0,0 0-33 16,78 3-8-16,-52-3 1 0,-1 0-31 15,2 0-23-15,-4-4-26 0,-2 4-66 16,-7 0-46-16,-7 1 8 16,-7 8-159-16,-5 7-129 0</inkml:trace>
  <inkml:trace contextRef="#ctx0" brushRef="#br0" timeOffset="28202.53">2977 8339 1110 0,'0'0'0'0,"0"0"252"15,0 0-132-15,0 0-101 0,0 0 4 16,0 0 14-16,92-20-19 0,-57 9-14 16,3 0 10-16,-5 4-28 0,-1 1-185 15,0 1 32-15,-6 0-134 16,-4 0-318-16</inkml:trace>
  <inkml:trace contextRef="#ctx0" brushRef="#br0" timeOffset="28482.27">3805 7846 1141 0,'0'0'0'0,"0"0"166"15,0 0-84-15,0 0-34 16,-76 52 5-16,56-23-27 0,-1 3 28 15,3 7 7-15,1 3-51 0,1 3 5 16,9 0 17-16,0 1-36 0,5-7 4 16,2-5 0-16,9-4 1 0,7-7-8 15,1-5 14-15,5-5-14 16,-1-3-55-16,2-7 22 0,-2-3-69 16,0-1-50-16,2-9 1 0,-7-6-167 15</inkml:trace>
  <inkml:trace contextRef="#ctx0" brushRef="#br0" timeOffset="28836.01">3982 7859 1210 0,'0'0'0'0,"0"0"78"0,0 0 14 15,-55 73-53-15,44-38 11 16,-1 1-9-16,3 3-31 0,2 1 16 15,5 3 16-15,0 0-39 0,2-5 3 16,2-6 17-16,9-5-31 0,-1-7 2 16,6-4 12-16,0-6-6 0,2-4-17 15,0-6 19-15,1 0-4 0,-1-9-45 16,-8-4 61-16,5 0-23 16,-7-4-6-16,1 0 30 0,-5 0-20 15,-4-2-1-15,0 2 12 0,-2 0 0 16,-5 4-15-16,-5 2 18 0,-3 6-5 15,-2 5 3-15,-3 1 29 0,1 10-39 16,-2 6 3-16,3 1 0 16,7 0 11-16,1-3-19 0,8-2 16 15,2-5-16-15,0 0-106 0,0-1 21 16,7-6-62-16,5-1-104 0,6-10 37 16,0-7-306-16</inkml:trace>
  <inkml:trace contextRef="#ctx0" brushRef="#br0" timeOffset="29104.14">4212 7970 1205 0,'0'0'0'0,"0"0"211"0,0 0-125 16,0 0-37-16,0 0-33 16,-20 68 1-16,26-47 39 0,6 0-40 15,7-2-4-15,3-2 20 0,-1-1-34 16,-2-5-1-16,-5-1 6 0,-3-2 11 15,-2-1-25-15,-4-1 22 0,-5-3-10 16,0-1-12-16,-7 5 22 16,-5 4 1-16,-8 6-5 0,-1 0 19 15,-4-2-34-15,1-1-14 0,-1-2 8 16,4-3-50-16,5-1-58 0,7-7 13 16,-2-1-107-16,8-8-276 15</inkml:trace>
  <inkml:trace contextRef="#ctx0" brushRef="#br0" timeOffset="29275.44">4196 7947 1198 0,'0'0'0'0,"0"0"266"0,71-21-220 15,-36 13-45-15,0 4 3 0,4 3-8 16,-2 1-365-16,-3 3-38 0,-4 1-187 15</inkml:trace>
  <inkml:trace contextRef="#ctx0" brushRef="#br0" timeOffset="29462.45">4631 8104 1322 0,'0'0'0'15,"0"0"138"-15,0 0-69 0,67-8 12 16,-30 2-19-16,-1-2-57 0,1 5 6 16,-9-1 24-16,0 3-46 0,-8 1-45 15,-8 0-5-15,-5 0-42 16,-3 0-81-16,-4 0-36 0,-4-2-195 16</inkml:trace>
  <inkml:trace contextRef="#ctx0" brushRef="#br0" timeOffset="29617.93">4769 7969 1109 0,'0'0'0'0,"0"0"66"0,0 0 78 16,-7 91-72-16,3-56-30 0,4-1 5 16,0-2-44-16,0-3-6 0,0-4 6 15,0-4-8-15,4-8-217 16,-1-6-2-16,1-7-288 0</inkml:trace>
  <inkml:trace contextRef="#ctx0" brushRef="#br0" timeOffset="29847.89">5123 7924 986 0,'0'0'0'15,"-13"59"268"-15,6-25-118 0,4-1-61 16,1-2-27-16,0-3 7 16,2-2-60-16,2-4-14 0,3-5 10 15,2-6-10-15,0-3-225 0,0-8 73 16,2-1-193-16,-2-12-274 0</inkml:trace>
  <inkml:trace contextRef="#ctx0" brushRef="#br0" timeOffset="30113.07">5314 7903 1095 0,'0'0'0'0,"0"0"157"16,0 0 4-16,2 65-77 0,10-45-34 16,2-1 31-16,7-2-44 15,2 1-2-15,0-3 24 0,2 0-52 16,-5-1-7-16,-1-2 0 0,-1-1 23 15,-6-1-34-15,-7-4 22 0,-5 0-6 16,0-3-18-16,-10 5 26 16,-6 1 1-16,-5 5-15 0,-9 3 2 15,-4-2-2-15,6 0-48 0,-4-3 36 16,5-1-89-16,4-6-56 0,2 0 10 16,7-5-111-16,1-5-312 15</inkml:trace>
  <inkml:trace contextRef="#ctx0" brushRef="#br0" timeOffset="30236.66">5294 7893 1267 0,'0'0'0'16,"0"0"261"-16,0 0-145 0,73-19-107 15,-43 19-18-15,7 0-56 0,-3 0-139 16,-6 0-297-16</inkml:trace>
  <inkml:trace contextRef="#ctx0" brushRef="#br0" timeOffset="30498.15">5781 7831 810 0,'0'0'0'15,"0"0"288"-15,0 0-113 0,0 0-31 16,72-5 4-16,-52 12-47 0,-1 8-19 16,-5 7 10-16,-3 4-60 0,-6 9-4 15,-5 5 34-15,-5 5-61 0,-7 3-2 16,-10-1 2-16,-1-6 23 16,0-3-45-16,4-8 24 0,1-8-6 15,4-10-275-15,3-7-20 0,-1-8-262 16</inkml:trace>
  <inkml:trace contextRef="#ctx0" brushRef="#br0" timeOffset="30800.23">6267 7818 1293 0,'0'0'0'0,"0"0"116"0,0 0-32 15,0 0-11-15,-58 83 7 0,49-49-61 16,2 3 5-16,3 1 38 0,8 1-65 15,-1-5-4-15,8-3 14 0,5-5-14 16,2-5-139-16,3-6 62 16,0-7-60-16,0-6-80 0,-1-3-66 15,-3-10-225-15</inkml:trace>
  <inkml:trace contextRef="#ctx0" brushRef="#br0" timeOffset="31157.71">6623 7725 1153 0,'0'0'0'15,"0"0"291"-15,0 0-172 0,0 0-66 16,0 0 10-16,-59 64-35 16,49-34 13-16,-1 4 28 0,2 1-59 15,2 4-4-15,4-3 42 0,3-1-48 16,0-6 0-16,9-3 0 0,-1-5 17 15,7-2-35-15,2-4 36 0,3-4-15 16,-1-6-23-16,1-4 40 16,-1-1-20-16,1-5-26 0,-1-7 52 15,-3 1-30-15,-6-3-15 0,-1-1 38 16,-3-3-18-16,-1-5-21 0,-5 0 40 16,-9-4-32-16,-10 2-19 15,-3 4 44-15,-2 6-26 0,-6 9-38 16,1 6 69-16,1 4-36 0,0 4-54 15,6 5 55-15,3-1-71 0,5 2-48 16,5-3 48-16,2 0-75 0,7-2-159 16,2-4-22-16</inkml:trace>
  <inkml:trace contextRef="#ctx0" brushRef="#br0" timeOffset="31514.92">6915 7753 948 0,'0'0'0'0,"0"0"308"16,0 0-221-16,0 0-25 0,0 0 2 16,0 0-52-16,0 0 13 15,0 0 55-15,0 0-32 0,-50 76-9 16,50-53 33-16,5 0-49 0,4-1 0 15,5-2 38-15,4-2-52 0,2-1-13 16,1-4 8-16,0-4 36 0,-3-1-52 16,-2-4 24-16,-9 0 2 0,-4-2-32 15,-3-2 36-15,0 3-15 0,0 0-22 16,-16 1 38-16,-3 4-15 16,-9 6-27-16,-3-3 46 0,1 0-45 15,7-3-49-15,4-2 24 0,1-2-89 16,6-1-84-16,3-3 20 0,4-6-241 15</inkml:trace>
  <inkml:trace contextRef="#ctx0" brushRef="#br0" timeOffset="31658.53">6895 7742 1139 0,'0'0'0'0,"0"0"229"0,0 0-131 15,74 0-10-15,-45 0-72 0,1 0-27 16,0 7 8-16,-5 0-155 0,-6-2-217 16,-7 3-550-16</inkml:trace>
  <inkml:trace contextRef="#ctx0" brushRef="#br0" timeOffset="31899.23">7169 7888 1084 0,'0'0'0'0,"0"0"303"16,0 0-204-16,0 0 22 15,0 0-17-15,68 7-75 0,-44-7-14 16,12 1 39-16,-3-1-62 0,4 0-18 15,1 0 3-15,-8-4-129 0,-6 0-140 16,-4-1-62-16,-6-3-205 0</inkml:trace>
  <inkml:trace contextRef="#ctx0" brushRef="#br0" timeOffset="32102.48">7532 7735 1084 0,'0'0'0'15,"0"0"139"-15,0 0-48 0,0 0-58 16,0 0 8-16,11 69 44 16,-11-41-36-16,0 4-2 0,3 1 10 15,-3-4-49-15,0-3-16 0,0-4 16 16,2-4-19-16,0-6-131 0,5-2 47 16,-2-8-84-16,2-2-165 15,4-9-37-15</inkml:trace>
  <inkml:trace contextRef="#ctx0" brushRef="#br0" timeOffset="32404.5">7826 7701 1167 0,'0'0'0'16,"0"0"194"-16,0 0-72 0,0 0-35 15,0 0-47-15,-23 76 19 0,23-58-35 16,3 1-9-16,10-2 38 0,-1 1-41 15,6-2-12-15,-1-1 0 0,5 0 60 16,-3-6-60-16,2 2 0 16,-1-2 39-16,-1-1-51 0,-3-4 24 15,-5 4 2-15,-3-3-29 0,-6-2 30 16,-2 2-6-16,-3 1-23 0,-6 0 28 16,-9 5 9-16,-3 1-36 0,-6 2 26 15,1 0-4-15,3-1-44 16,2-1 20-16,-2-3-64 0,3-3-61 15,4-3 12-15,2-3-90 0,4 0-208 16,1-5-212-16</inkml:trace>
  <inkml:trace contextRef="#ctx0" brushRef="#br0" timeOffset="32581.1">7792 7776 791 0,'0'0'0'0,"0"0"386"16,76 0-256-16,-49 0-29 15,-1 0-66-15,1 0-37 0,-1 0 4 16,-6 0-4-16,-3-2-206 0,-3-5-21 16,2 1-247-16</inkml:trace>
  <inkml:trace contextRef="#ctx0" brushRef="#br0" timeOffset="32798.83">8137 7681 1049 0,'0'0'0'15,"0"0"342"-15,0 0-235 0,0 0-43 16,0 0 9-16,0 0-34 16,71-17-12-16,-54 19 34 0,1 8-37 15,-4 5-13-15,-1 9 40 0,-5 7-27 16,0 4 0-16,-8 5 34 0,-8 2-33 15,-4 1-14-15,-7 1 28 0,-1-4-42 16,-8-4-17-16,7-3 23 16,-2-11-6-16,1-2-199 0,5-9-92 15,-3-8-340-15</inkml:trace>
  <inkml:trace contextRef="#ctx0" brushRef="#br0" timeOffset="33390.21">3186 9447 1006 0,'0'0'0'0,"0"0"347"0,0 0-182 15,0 0-77-15,0 0-34 0,0 0-5 16,0 0-31-16,0 0 20 0,72 4 0 16,-42-4-30-16,4 0-11 15,-4 0 6-15,-2 0-6 0,-6-1-152 16,-1 0 2-16,-3 1-47 0,-11 0-196 15,-7 5-248-15</inkml:trace>
  <inkml:trace contextRef="#ctx0" brushRef="#br0" timeOffset="33543.22">3249 9675 1322 0,'0'0'0'0,"0"0"191"15,0 0-70-15,0 0-59 0,0 0-4 16,87 1-16-16,-48-9-4 0,0 0-30 15,2 1-16-15,1-4-35 0,-1 0-118 16,-2 2-142-16,-2-3-110 16</inkml:trace>
  <inkml:trace contextRef="#ctx0" brushRef="#br0" timeOffset="34065.96">4274 9390 1166 0,'0'0'0'16,"0"0"240"-16,0 0-91 16,0 0-14-16,0 0-79 0,0 0-44 15,0 0-15-15,0 0 6 0,0 0 16 16,24-66-23-16,-24 56 8 0,0 1 12 15,-5-2-20-15,-2 0 8 0,-5-2-3 16,3 0-26-16,-11 0 23 16,3 4-8-16,-5 0-15 0,-2 5 27 15,4 3-4-15,-3 1-8 0,4 0 19 16,8 1 7-16,-3 2-23 0,7-1 14 16,3 2-7-16,-3 2-21 0,7 1 27 15,0 6-9-15,0 1-10 16,0 4 25-16,9 1-7 0,4 3-10 15,4 2 10-15,4-3 18 0,4 1-23 16,0 1 0-16,-2 0 29 0,0 0-35 16,-5 0 12-16,-4-2 5 0,-7 0-14 15,-4-7 0-15,-3 2-1 0,0-3-22 16,-8 0 24-16,-7-3-18 16,-6-3-35-16,-2-3-2 0,-3-2 14 15,-3-2-1-15,3 0 28 0,-2-9 2 16,6-2-5-16,5-3 23 0,6 2-6 15,4 1-10-15,7-3 21 16,3 1-1-16,10-3-16 0,6 0 6 16,4-2 1-16,11 0-14 0,3 0-4 15,4-1-57-15,7 4-81 0,-1-1-37 16,-4 0-140-16</inkml:trace>
  <inkml:trace contextRef="#ctx0" brushRef="#br0" timeOffset="34422.5">4564 9253 742 0,'0'0'0'0,"0"0"265"0,0 0-141 0,0 0-53 16,0 0-9-16,0 0 5 0,0 0-1 15,-57 72 7-15,52-44-9 0,-2-2-5 16,3 5-16-16,1-4 17 0,3-1-15 15,7-6-21-15,-2-3 8 16,11-2-18-16,3-5-18 0,1-4 8 16,6-4 31-16,1-2-32 0,0-11 23 15,-1-4-13-15,2-8-14 0,-5 1 2 16,-3-3 20-16,-4 1-26 0,-7 1 10 16,-2-1 9-16,-7-3-20 0,-2-2 12 15,-7 2-3-15,-7 4-6 16,-3 3-10-16,-3 7 11 0,-1 7-30 15,2 4 15-15,2 2-35 0,3 5-73 16,7 3-56-16,7 0-101 0,-1 0-441 16</inkml:trace>
  <inkml:trace contextRef="#ctx0" brushRef="#br0" timeOffset="34691.01">5294 9198 1143 0,'0'0'0'0,"0"0"318"0,0 0-168 0,0 0-66 16,0 0-57-16,0 0-33 15,-60 68 12-15,41-42 19 0,-1 0-33 16,4-2 13-16,2-3-2 0,4-1-6 16,-1-6-100-16,4 0-16 0,0-6-47 15,1-1 34-15,1-5-55 0,0-2-121 16,1-8-150-16</inkml:trace>
  <inkml:trace contextRef="#ctx0" brushRef="#br0" timeOffset="34841.47">5105 9260 972 0,'0'0'0'0,"0"0"324"16,0 0-194-16,65 11 0 0,-36 3-34 15,1 1-44-15,2 0-47 0,0 3-3 16,-2-3-4-16,-2-5-467 0,-3-8-410 16</inkml:trace>
  <inkml:trace contextRef="#ctx0" brushRef="#br0" timeOffset="35226.75">5818 9065 1191 0,'0'0'0'16,"0"0"194"-16,0 0-123 0,0 0-17 15,0 0 1-15,-32 68-14 0,32-45 4 16,2 1 0-16,8 3-1 0,5-1-2 16,-1-2-12-16,5-3-21 0,1-4 11 15,1-2-3-15,2-5-14 16,-5-5 15-16,-8 0-8 0,-3-3-11 15,-5 2 2-15,0-3 16 0,-2 1-18 16,0-1 2-16,-11 1 29 0,-3 4-30 16,-11 4 0-16,-3 0 19 0,-2 0-24 15,5-3-25-15,6-2-14 0,1-1-51 16,2-3 12-16,5-1-74 16,4-3-83-16,7-11-153 0,-3-4-329 15</inkml:trace>
  <inkml:trace contextRef="#ctx0" brushRef="#br0" timeOffset="35678.58">5836 9039 1152 0,'0'0'0'0,"0"0"298"16,58 4-174-16,-24-3-29 0,10 2-39 15,0-3-33-15,7-1-24 16,-1-3 2-16,-4-1-2 0,-7-4-104 15,-9 6 20-15,-7 0-14 0,-7 0-43 16,-7 3 44-16,-4 0 4 0,-3 0-22 16,-2 0 22-16,-4 2 115 0,-1-1 40 15,-6 1 16-15,2-2 31 0,2 1-11 16,-2 0-16-16,6 1-16 16,-2-1-16-16,-1 1-4 0,3 0-12 15,-3 4-17-15,1 2 2 0,-2 7-3 16,2 5-9-16,-1 5 16 0,3 3-2 15,-1 2-7-15,3 2 12 0,1-3-1 16,1-2-14-16,6-2 14 16,4-2-5-16,5-6-12 0,2-4 7 15,5-5-5-15,0-5-7 0,7-3 12 16,0-7 3-16,-7-7-21 0,3-6 8 16,-6-3 15-16,-3 1-22 0,-4-2 6 15,-6-2 17-15,-7-1-20 16,-4-5 0-16,-8 0 18 0,-6-1-23 15,1 6-36-15,-5 4 2 0,-2 9-48 16,-3 6-71-16,-5 6-93 0,-8 2-472 16</inkml:trace>
  <inkml:trace contextRef="#ctx0" brushRef="#br0" timeOffset="36132.37">3184 10728 1426 0,'0'0'0'0,"0"0"191"0,0 0-136 0,0 0-48 0,65-11 1 16,-26 4 2-16,-1 2-15 0,0 3-5 16,0-2-39-16,-5 4-53 15,-8 0-19-15,-4 0-71 0,-5 6-209 16,-16 1-191-16</inkml:trace>
  <inkml:trace contextRef="#ctx0" brushRef="#br0" timeOffset="36257.67">3235 10948 1388 0,'0'0'0'0,"0"0"138"16,0 0-96-16,68-2 21 15,-31-5-36-15,5-1-12 0,6 2-11 16,-7-1-8-16,5 1-76 0,-8-1-76 15,3-4-148-15,-4-2-165 0</inkml:trace>
  <inkml:trace contextRef="#ctx0" brushRef="#br0" timeOffset="36566.01">4136 10557 1372 0,'0'0'0'15,"0"0"78"-15,0 0-3 0,0 0-73 16,-78 54 18-16,53-22 7 0,-3-1-9 16,5 0 17-16,3-1 6 0,3-5-27 15,10-4 6-15,3-3-3 0,6-5-32 16,5-1 18-16,7-3 21 16,5-2-2-16,6-1 16 0,9-5 4 15,3 1-21-15,2-2 5 0,3 0-10 16,1-5-24-16,1-2 16 0,-5-2 1 15,-5-1-17-15,-6 4-35 0,-10-1-2 16,-8 3-64-16,-1 2 0 16,-9-3 7-16,0 0-43 0,-7-1 0 15,-4-3-125-15,-5-2-19 0,-3-2 83 16,-1-3-58-16</inkml:trace>
  <inkml:trace contextRef="#ctx0" brushRef="#br0" timeOffset="36770">4159 10519 744 0,'0'0'0'0,"0"0"241"0,0 0-124 16,0 0-7-16,0 0-32 0,0 0-49 16,0 0-8-16,0 0 1 0,0 0 0 15,0 50 40-15,5-12 4 16,-1 1-13-16,-1 8 3 0,-1 0 0 16,0-1-25-16,1-1-5 0,4-3-9 15,0-5-27-15,2-7 7 0,-2-6-27 16,-1-12-49-16,1-3 0 0,1-3-22 15,0-6-43-15,2-8-15 0,-3-8-125 16,4-3-352-16</inkml:trace>
  <inkml:trace contextRef="#ctx0" brushRef="#br0" timeOffset="37115.33">4459 10581 1169 0,'0'0'0'0,"0"0"204"0,0 0-121 16,0 0-3-16,-49 82-26 0,44-53-24 15,3 2 20-15,2 0 5 16,5-2-33-16,6-4-5 0,-1-4 5 16,8-7-34-16,-2-3 14 0,2-4 13 15,1-6-30-15,2-1 23 0,1-5 22 16,1-10-36-16,1-4 12 0,-2-1 27 15,-7-3-46-15,-2 1 20 0,-4 0 13 16,-6-1-31-16,1-3 20 16,-4 1 4-16,-6-3-26 0,-4 2 9 15,-1 3 5-15,-3 5-2 0,-2 4-15 16,-2 7 18-16,1 2-4 0,-1 3-67 16,6 4 33-16,1 3-74 15,2 4 2-15,6 2-24 0,3-1-100 16,0 0-75-16,3 0-133 0</inkml:trace>
  <inkml:trace contextRef="#ctx0" brushRef="#br0" timeOffset="37479.37">4896 10578 1075 0,'0'0'0'0,"0"0"219"0,0 0-90 16,-62 9-38-16,48 0-45 0,-3 3-8 15,4 4-17-15,1 2 16 16,6 4 3-16,1 3-39 0,2 2 15 16,3-1 35-16,0-3-35 0,8-2-3 15,7-4 16-15,-5-4-44 0,8-5 26 16,1-1 16-16,8-5-39 0,-1-2 24 16,-1-8 23-16,4-5-45 0,-5-6 18 15,-1-1 15-15,-3-3-46 16,-3 3 22-16,-6 3 17 0,-4-2-25 15,-3 3 11-15,-4-6 17 0,-2 1-37 16,-7-1 13-16,-5 0 10 0,-2-1-10 16,-5 4-35-16,1 6 39 0,1 2-49 15,1 9 17-15,2 2-4 16,7 0-82-16,-1 2 11 0,4 5 11 16,5 0-74-16,1 1-49 0,0 0-63 15</inkml:trace>
  <inkml:trace contextRef="#ctx0" brushRef="#br0" timeOffset="37786.11">5285 10561 1188 0,'0'0'0'16,"0"0"313"-16,0 0-133 15,0 0-54-15,0 0-54 0,0 0-68 16,0 0 10-16,-67-20 20 0,57 27-43 15,3 7 11-15,1 4 16 0,4 7-36 16,2 3 24-16,6 1 29 0,4-1-37 16,3-3 4-16,3-5 48 0,5-3-64 15,0-6 16-15,11-4 22 16,0-7-36-16,1-3 19 0,6-14 18 16,-1-7-50-16,-8-3 21 0,-9 0 7 15,-9 1 1-15,-3 4 2 0,-9-3 10 16,-2 1-16-16,-12-1 0 0,-11-1 0 15,-10 2 0-15,-6 7 0 0,-3 5 0 16,2 6 0-16,-3 6-150 16,6 2-177-16,8 4-459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10-07T16:12:49.935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9202 3619 518 0,'0'0'0'0,"0"0"185"16,0 0-64-16,0 0-242 16,0 0 242-16,0 0 99 0,0 0-162 15,0 0 43-15,5-14-11 0,-5 14-2 16,0 0-41-16,0 0-9 0,4 0 16 15,-3 0-38-15,3 0 6 0,-1 6 24 16,8 0-14-16,-2 2 8 16,3 1 0-16,1-2-29 0,-1 1 9 15,4-2 2-15,0-2-18 0,2-1 12 16,-4-3 9-16,2 0-21 0,0-2 16 16,1-7 9-16,3-3-32 0,1-2 6 15,-2 1 33-15,-1-3-51 16,0 5 21-16,-8 1 9 0,3 3-30 15,-6 3 21-15,0 3 8 0,-3 1-28 16,1 0 19-16,2 1 13 0,0 3-36 16,5 5 29-16,-3-1 6 0,4 0-25 15,-3 0 16-15,4-1 10 0,-1-2-30 16,-4-1 22-16,5-4 4 16,-2 0-25-16,4 0 18 0,-2 0 16 15,-1-4-35-15,-3-2 19 0,3 3 8 16,-6-1-26-16,5 0 14 0,-3 3 10 15,3-2-26-15,2 1 15 0,-5 2 12 16,5-1-28-16,-1 0 16 16,1-1 10-16,0 0-24 0,2-2 18 15,0 2 8-15,-4 2-25 0,2-1 18 16,2 1 9-16,-3-2-32 0,1 2 19 16,2 2 10-16,3-1-26 15,1 6 15-15,1-4 12 0,4-1-28 16,3-1 16-16,-3-1 10 0,3-3-24 15,-5-5 9-15,-3-3-8 0,-5-1-72 16,-7 0-72-16,-8-1-154 0,-2 4-820 16</inkml:trace>
  <inkml:trace contextRef="#ctx0" brushRef="#br0" timeOffset="1042.34">9777 2306 850 0,'0'0'0'0,"0"0"234"16,0 0-147-16,0 0-33 0,0 0-9 15,0 0-10-15,0 0 15 0,-41 77 0 16,23-48-22-16,2 0 8 15,-5 0 6-15,2-4-32 0,-1-4 9 0,3-7 4 16,1-5-23-16,7-2 0 16,-2-1 55-16,6-3-44 0,5-2 17 15,0-1 11-15,0 0-27 0,0 0 8 16,0 0 1-16,0 0-32 0,2 0 14 16,5-1 5-16,5-2-16 0,8 1-2 15,3 2 25-15,7-1-30 16,0 0 19-16,3-1 3 0,3 1-14 15,-1 0 5-15,-5 1 13 0,-3 0-22 16,-8 0 7-16,-6 0-10 0,-5 0-51 16,-4 0 31-16,-1 0 12 0,-3 0-60 15,0 0 25-15,-1 0-1 0,-5-2-55 16,-2-2-84-16,-1-3-22 16,-7-3-90-16,2-3-247 0</inkml:trace>
  <inkml:trace contextRef="#ctx0" brushRef="#br0" timeOffset="1272.59">9782 2264 799 0,'0'0'0'0,"0"0"278"16,0 0-184-16,0 0-76 0,0 0-16 16,0 0 7-16,0 0 26 0,12 90 13 15,-10-50 19-15,3 2-14 16,4 0-13-16,-3 1-5 0,6-4-42 15,-5-1 14-15,0-6 11 0,4-4-35 16,-8-6 14-16,1-6-4 0,-1-6-59 16,1-2-18-16,-2-6-19 0,-2-2-123 15,-2-10-80-15</inkml:trace>
  <inkml:trace contextRef="#ctx0" brushRef="#br0" timeOffset="1823.15">9984 2131 846 0,'0'0'0'0,"0"0"363"0,0 0-214 16,0 0-62-16,0 0-32 0,0 0 3 15,0 0-22-15,0 0-24 0,0 0 7 16,54-46-13-16,-27 42 8 16,-4 3 2-16,-2 1-24 0,-3 0 12 15,-2 0 13-15,-7 6-34 0,-2 0 17 16,-4 1 14-16,-3 4-28 0,0 2 15 16,-3 3 16-16,-10 1-20 0,1 1 6 15,-2-3 28-15,-2 0-35 16,0-2 8-16,-2-2 16 0,4-3-28 15,4-3 16-15,1-1 6 0,5-4-22 16,4 3 16-16,0-3 11 0,0 0-26 16,0 0 14-16,5-2 14 0,3 2-39 15,4 0-6-15,11 0 34 0,3-2-14 16,8-1 9-16,-6 2 9 16,2 0-28-16,-7 1-59 0,-3 6-47 15,-4 2-143-15,-11-1-168 0</inkml:trace>
  <inkml:trace contextRef="#ctx0" brushRef="#br0" timeOffset="3924.75">8864 4775 858 0,'0'0'0'0,"0"0"276"0,0 0-173 15,0 0-67-15,0 0 19 0,0 0 46 16,78 20-17-16,-39-19-9 15,1-1-8-15,1 0-44 0,-2-3-12 0,-2 3 9 16,-12 0-38-16,0 0 15 16,-9 0-3-16,-4 0-57 0,-9 0 1 15,1 0-13-15,-4 2-96 0,-7 3 10 16,-7 4 45-16,-7-2-203 0,-2 4-1 16</inkml:trace>
  <inkml:trace contextRef="#ctx0" brushRef="#br0" timeOffset="4075.49">8910 4935 788 0,'0'0'0'0,"0"0"274"16,0 0-186-16,0 0 6 0,0 0 23 15,67 10-20-15,-40-10-3 0,5 1-25 16,-4-1-30-16,4 0-13 16,-4 1-39-16,-3 0 15 0,-1 0-4 15,-4 0-141-15,-1 2 10 0,-4-3-80 16,0 0-231-16</inkml:trace>
  <inkml:trace contextRef="#ctx0" brushRef="#br0" timeOffset="4421.72">9840 4620 887 0,'0'0'0'0,"0"0"239"16,0 0-88-16,0 0-53 0,0 0-19 15,0 0-54-15,0 0-3 0,0 0 14 16,-65 82-8-16,49-42 12 0,9 3 7 15,-2 2-23-15,7 0-10 16,6-2 6-16,8-4-34 0,8-5 14 16,3-4 0-16,5-8 0 0,-1-2-99 15,1-8 45-15,-2-5-82 0,-1-7-37 16,-4 0-91-16,-1-14-398 0</inkml:trace>
  <inkml:trace contextRef="#ctx0" brushRef="#br0" timeOffset="4808.17">10410 4617 1141 0,'0'0'0'0,"0"0"159"0,0 0-68 15,0 0-46-15,0 0-27 16,0 0-2-16,0 0-5 0,0 0 22 16,-44 74 0-16,22-47-39 0,1 0 12 15,0-2 16-15,3-2-38 0,2-6 17 16,8-4 19-16,-3-5-37 0,7-2 16 16,3-2 2-16,1-2 0 0,7 0-12 15,3-2 22-15,10 0-19 16,1-5 14-16,11-3 17 0,-2 5-37 15,4-3 16-15,-1 1 18 0,-3 1-40 16,2 1 21-16,-9 3 15 0,-2 0-32 16,-5 0-31-16,-9 0-1 0,-1 0-80 15,-5 0-10-15,-1 0-24 16,-3 0-124-16,-8 0 70 0,-3 0-292 16</inkml:trace>
  <inkml:trace contextRef="#ctx0" brushRef="#br0" timeOffset="4993.39">10436 4632 817 0,'0'0'0'0,"0"0"231"0,2 74-117 16,2-40-7-16,1 1-33 0,-3-1-8 16,1-3-4-16,1 0-39 0,-4-2-5 15,0-1 2-15,2-7-32 0,-1-6 5 16,7-2-25-16,-5-4-92 15,2-9-23-15,6-1-65 0,-2-13-216 16</inkml:trace>
  <inkml:trace contextRef="#ctx0" brushRef="#br0" timeOffset="5166.51">10907 4668 1269 0,'0'0'0'0,"0"0"177"0,0 0-96 16,0 0-54-16,-62 64-13 16,41-40 3-16,1 0-30 0,1 2 14 15,-1 0-2-15,1-1-83 0,3-2-8 16,6-6-54-16,-1-7-117 0,6-6-86 16,1-4-220-16</inkml:trace>
  <inkml:trace contextRef="#ctx0" brushRef="#br0" timeOffset="5309.23">10739 4702 975 0,'0'0'0'0,"0"0"174"15,0 0-116-15,0 0 35 0,0 0-58 16,48 80-16-16,-31-57-1 16,-2-1-27-16,2-1 10 0,1-3-2 15,-7-3-334-15,3-8-70 0</inkml:trace>
  <inkml:trace contextRef="#ctx0" brushRef="#br0" timeOffset="5525.74">11156 4677 906 0,'0'0'0'0,"-19"59"219"0,15-25-67 15,4-2-37-15,0-2-30 0,0 2-43 16,2-3-14-16,9-5-6 0,-2-4-32 16,5-2 2-16,-5-3-23 0,1-9-70 15,-3-5-41-15,4-1-44 0,-6-10-185 16,-3-5-98-16</inkml:trace>
  <inkml:trace contextRef="#ctx0" brushRef="#br0" timeOffset="5699.95">11372 4580 1080 0,'0'0'0'0,"0"0"102"16,0 0 5-16,-5 68-45 0,5-50-46 16,0-3 5-16,0-1-41 0,0-3-25 15,-2-3-42-15,0-4-120 16,2-4-119-16,-3-4-166 0</inkml:trace>
  <inkml:trace contextRef="#ctx0" brushRef="#br0" timeOffset="6005.78">11369 4582 791 0,'0'0'0'0,"0"0"199"0,0 0-77 16,0 0-45-16,65 14-21 0,-45-8-8 15,-1-2-31-15,-5-1 8 0,0-1 9 16,1 0-35-16,-10-1 2 0,-3-1 26 15,-1 0-38-15,-1 0 19 0,0 0 21 16,0 0 0-16,0 0 17 16,0 0 22-16,-1 0-44 0,1 2 2 15,0-1 12-15,-2 1-44 0,-2 8 10 16,-1 3 13-16,-4 8-34 0,4 6 19 16,1 5 15-16,-1 3-30 0,3 0 17 15,0 0 14-15,1-1-36 16,1-2 18-16,0-4 16 0,0-8-32 15,0-6-26-15,0-5 25 0,0-5-52 16,0-4-7-16,0 0-34 0,0-13-118 16,0-5-211-16</inkml:trace>
  <inkml:trace contextRef="#ctx0" brushRef="#br0" timeOffset="6238.52">11682 4541 1052 0,'0'0'0'15,"0"0"250"-15,0 0-174 0,0 0-14 16,65 86 7-16,-56-47-40 0,0-1 13 16,-6 2 6-16,-3 2-39 0,-1 0 2 15,-12-2 9-15,-3-3-31 16,-1-2 16-16,-3-4 6 0,-1-10-22 15,3-6-173-15,4-9-47 0,0-6-344 16</inkml:trace>
  <inkml:trace contextRef="#ctx0" brushRef="#br0" timeOffset="6862.02">11970 4252 1193 0,'0'0'0'0,"0"0"193"0,0 0-152 0,0 0-15 15,0 0 23-15,78-4-23 16,-57 5-5-16,-7 3 2 0,-1 1-34 15,-10 3 12-15,-3-4 15 0,0 5-32 16,-3 0 20-16,-10 3 26 0,-4 2-32 16,-3 0 4-16,2-5 35 0,1-1-41 15,8-1 8-15,4-6 70 0,-1 1-44 16,6-1 6-16,0-1 7 16,6 0-40-16,-3 0 13 0,4 0 13 15,11 2-31-15,3-2 4 0,11 2 41 16,3-1-58-16,1 1 7 0,-4-1-38 15,-1 3-146-15,-9-1-74 0,-6 2-229 16</inkml:trace>
  <inkml:trace contextRef="#ctx0" brushRef="#br0" timeOffset="7168.35">12097 4743 1388 0,'0'0'0'16,"0"0"97"-16,0 0-49 0,71-6 4 15,-25 4-16-15,9 1-47 0,-5-1 9 16,3 2-16-16,-11 0-151 0,-7 0-131 16,-13 0-313-16</inkml:trace>
  <inkml:trace contextRef="#ctx0" brushRef="#br0" timeOffset="7421.94">12862 4497 1363 0,'0'0'0'0,"0"0"0"16,0 0 160-16,-13 77-88 0,11-43-29 16,2 0 17-16,0-1-34 0,0 0-5 15,6-1 5-15,-1-4-43 0,6-3 0 16,-4-4-31-16,2-3-111 0,3-7-28 16,-1-7-171-16,-3-5-569 0</inkml:trace>
  <inkml:trace contextRef="#ctx0" brushRef="#br0" timeOffset="7854.23">13284 4587 956 0,'0'0'0'0,"0"0"207"16,0 0-63-16,0 0-69 0,0-66-14 15,-8 54-28-15,-8-2 12 0,-2 4 43 16,0 4-26-16,-1 2-14 16,-1 4 7-16,4 0-43 0,2 2-2 15,4 3 16-15,1 3-44 0,0 0 21 16,4 1 25-16,1 1-44 0,4 3 16 16,0 3 0-16,5 2 9 15,3 4-4-15,6-1 19 0,2 3-38 16,1 0 18-16,-1-1 18 0,0 2-41 15,2-3 20-15,-2 2 14 0,-4-3-30 16,-7-2-12-16,-5-3 36 0,0-4-18 16,-14 0-11-16,-3-5 24 0,-5-1-8 15,3-2 1-15,-1-4 5 0,3-4-3 16,4-6 1-16,1-5 0 16,3-2 0-16,4-3-7 0,5-1 12 15,3 1-1-15,8-3 2 0,7-2 22 16,3 3-45-16,9-3 12 0,2 0 4 15,7 2-117-15,0 0-72 0,0 0-89 16,-2 1-522-16</inkml:trace>
  <inkml:trace contextRef="#ctx0" brushRef="#br0" timeOffset="8232.01">13415 4084 1147 0,'0'0'0'0,"0"0"354"0,0 0-147 15,0 0-93-15,0 0-69 0,0 0-5 16,0 0-42-16,0 0 4 0,0 0 30 15,57 8-45-15,-34 6 11 0,-2-2 4 16,-3 2 1-16,-6-1-6 16,-3-1 6-16,-7 0-6 0,-2 3-11 15,-9 1 23-15,-9 1-18 0,-6 2-1 16,-3-2 13-16,0-4-1 0,6-2-3 16,11-2 2-16,1-4 12 0,7-2-6 15,2-3 24-15,4 1-48 16,13 0 13-16,12 2 8 0,15-3 14 15,9 0-16-15,10-3 11 0,-6-1-26 16,-6-2-314-16,-8-3-271 0</inkml:trace>
  <inkml:trace contextRef="#ctx0" brushRef="#br0" timeOffset="9391.7">9149 6367 1006 0,'0'0'0'0,"0"0"299"16,0 0-198-16,0 0-6 16,0 0-72-16,0 0-4 0,0 0 46 15,70-7-30-15,-34 7-18 0,1 0 18 16,-2 3-46-16,-6 1-1 0,-5-1 0 15,-4 2-72-15,-9 0-22 0,-4 3 12 16,-7-1-104-16,-6 0-113 16,-8-2-100-16</inkml:trace>
  <inkml:trace contextRef="#ctx0" brushRef="#br0" timeOffset="9526.48">9173 6536 1115 0,'0'0'0'0,"0"0"202"0,62 6-60 16,-24-6-72-16,0 0 11 0,5 0-54 16,1 0-20-16,-3 0 20 0,-4-3-47 15,-2-3-68-15,1 1-75 0,-6-2-241 16,-7-1-465-16</inkml:trace>
  <inkml:trace contextRef="#ctx0" brushRef="#br0" timeOffset="10420.69">10589 6185 213 0,'0'0'0'0,"0"0"524"0,0 0-463 0,0 0 14 16,0 0-41-16,0 0-15 0,0 0 10 15,0 0-42-15,0 0 1 0,0-8 6 16,0 8-42-16,0 0 21 0,0 0 43 16,0 0-12-16,0-2 33 15,-2 2 30-15,0-1 12 0,0 0 5 16,-3 1 28-16,0 0-33 0,-2 0-21 16,-4 4 16-16,2 4-48 0,-3 7-2 15,-4 8 21-15,3 4-33 16,-1 8 0-16,4 1 23 0,4 3-34 15,1-1 6-15,3-1 31 0,2-4-33 16,7-6-3-16,6 0 30 0,4-9-44 16,6-2 3-16,2-7 18 0,2-7 0 15,-1-2-13-15,-3-3 8 0,-3-9 15 16,-1-4-23-16,-5-3 8 16,-5-2 1-16,2 0-11 0,-8 0 12 15,-3 2-9-15,-1 0-7 0,-10 1 20 16,-1 4-20-16,-8 3-33 0,-3 9 40 15,-2 2-32-15,2 4 4 0,2 7 32 16,5 0-2-16,0-1-77 16,9 1 30-16,4-2-75 0,3-4-26 15,7-2-39-15,7-3-124 0,4-4-143 16</inkml:trace>
  <inkml:trace contextRef="#ctx0" brushRef="#br0" timeOffset="10903.26">11116 6277 1049 0,'0'0'0'0,"0"0"216"0,0 0-107 0,0 0-49 0,0 0 12 15,0 0-53-15,-34-63-6 0,27 49 35 16,2-1-49-16,-8 1-3 0,8 2 8 15,-9 1 12-15,3 2-8 0,-3 3 38 16,-2 0-46-16,2 2 0 16,3 3 49-16,-1 1-55 0,-4 1 6 15,4 6 0-15,-2 1 17 0,-2 1-23 16,9 1 12-16,-2 3 0 0,5 0-15 16,2 0 18-16,1 1-9 0,1 2-9 15,1 0 18-15,5 1-7 16,8 1-9-16,0 0 14 0,4 0 9 15,1-2-12-15,1 2 41 0,1 0-53 16,-2 1 9-16,-3-3 36 0,-5 0-60 16,-2-1 19-16,-6-4 8 0,-3 0 6 15,0 2-15-15,-10-3 10 0,1 2 6 16,-5-5-20-16,-6 2 18 16,3-1-12-16,-6-3-9 0,0-2 24 15,1-3-24-15,-4-5-3 0,8-6 30 16,6-5-30-16,-1-4 2 15,10-2 26-15,3-2-26 0,7-2 4 0,14-2 18 16,9 1-18-16,7-1-55 16,2 1 14-16,4 4-116 0,1 3-35 15,0 3-200-15</inkml:trace>
  <inkml:trace contextRef="#ctx0" brushRef="#br0" timeOffset="11398.43">11254 5828 137 0,'0'0'0'0,"0"0"806"0,0 0-702 0,0 0 41 0,0 0-57 0,0 0-40 0,0 0 25 0,74 4-42 16,-53 5-9-16,-3 3 22 0,1 1-54 16,-8-1 5-16,-4 1 10 0,-5 0 9 15,-2-1-19-15,-4 0 10 0,-8-1 18 16,-2-1-23-16,-9 0 0 16,2 1 23-16,-1-3-27 0,1-2 8 15,2-2 23-15,3-1-24 0,7-2 85 16,5 0-49-16,-1-1-9 0,5 0 26 15,0 0-58-15,5 0-4 0,4 0 12 16,12 0 8-16,9-2-23 0,1 2 18 16,6 0-8-16,0 0-66 15,-5 1-15-15,-4 2-166 0,-1 1-81 16,-12-3-295-16</inkml:trace>
  <inkml:trace contextRef="#ctx0" brushRef="#br0" timeOffset="11731.19">11475 6317 950 0,'0'0'0'0,"0"0"419"0,0 0-282 16,0 0-1-16,0 0-93 0,0 0-21 16,0 0 45-16,76 0-56 0,-39 0-11 15,4 0 0-15,-1 0 17 16,1 0-68-16,-4 0-55 0,-5 0-193 15,2-9-137-15</inkml:trace>
  <inkml:trace contextRef="#ctx0" brushRef="#br0" timeOffset="12008.66">12262 6023 1294 0,'0'0'0'0,"0"0"223"0,0 0-131 16,0 0 6-16,0 0-89 0,0 0-7 15,0 0 70-15,-12 74-35 16,8-41-13-16,-1 2 30 0,3 0-55 15,0-2 0-15,2-3 2 0,0-2 12 16,2-1-40-16,7-4 11 0,1-3-120 16,1-9-45-16,0-4-61 0,3-9-324 15</inkml:trace>
  <inkml:trace contextRef="#ctx0" brushRef="#br0" timeOffset="12468.01">12715 6094 1027 0,'0'0'0'0,"0"0"267"0,0 0-149 16,0 0 12-16,0 0-74 0,5-65-14 15,-12 49 40-15,-2 3-46 16,-3-1-4-16,-2 4 32 0,-2 4-59 15,-2 0-4-15,0 5 37 0,6 1-59 16,0 1 10-16,-1 7 22 0,4 1-14 16,-1 3-8-16,3 1 22 0,3 1-10 15,2 2-10-15,2 2 18 16,4 1-1-16,3 3-15 0,7 0 14 16,0 0 15-16,0-1-28 0,6 2 12 15,-2-2 8-15,-1 0-25 0,-1 0 22 16,-9 0-8-16,-1-4-16 0,-6-2 26 15,-2-1-26-15,-9-6-15 0,-5 2 46 16,-3-3-36-16,-2-2-33 16,-4-4 70-16,2-1-38 0,-2-3-16 15,4-7 54-15,7 0-38 0,1-3-14 16,3 1 50-16,8 1-19 0,2-3 2 16,2-1 0-16,10 1 37 0,8-3-49 15,3-1 24-15,8 1-17 16,3-1-24-16,1 0-17 0,8 2-157 15,-2-5-65-15,-4-2-187 0</inkml:trace>
  <inkml:trace contextRef="#ctx0" brushRef="#br0" timeOffset="13043.77">12924 5666 1078 0,'0'0'0'0,"0"0"355"0,0 0-240 0,0 0-42 0,0 0-1 15,0 0-68-15,0 0 1 0,0 0 46 16,47 12-47-16,-29-8 0 16,0 5 42-16,-4-1-57 0,0 1 5 15,-2-1 12-15,-6-2 7 0,1 3-22 16,-7-2 18-16,0 0 0 0,-11 2-5 16,-5 3 43-16,-5 1-59 0,-2-2 5 15,-4-2 14-15,1 0 3 16,6-2-19-16,3-1 18 0,6-2 10 15,2-1-19-15,8 1 0 0,1-4 35 16,0 2-38-16,0-2 6 0,8 0 21 16,3 1-29-16,10-1 10 0,9 0 20 15,0 0-36-15,8-1 22 0,-1-1-22 16,-2 2-70-16,-1 0-11 16,-10 2-245-16,-1-1-125 0</inkml:trace>
  <inkml:trace contextRef="#ctx0" brushRef="#br0" timeOffset="16622.32">9264 7777 492 0,'0'0'0'0,"0"0"0"15,0 0 136-15,0 0 300 0,0 0-349 16,0 0 23-16,0 0 18 0,0 0-30 16,0 0-37-16,-16 0 28 0,16 0-50 15,0 0-27-15,2 0 24 0,5 0-48 16,7 0 3-16,7 1 18 16,6 0 35-16,3-1-41 0,0 0 35 15,-2 0-49-15,-5 0-3 0,-5 0 28 16,-2 0-27-16,-11 0-47 0,2 0 15 15,-5 0-98-15,-2 2-19 0,-2 3-1 16,-7 1-116-16,-7 1-86 16</inkml:trace>
  <inkml:trace contextRef="#ctx0" brushRef="#br0" timeOffset="16822.8">9235 7926 1099 0,'0'0'0'15,"0"0"191"-15,0 0-109 0,0 0-1 16,0 0-12-16,62 5 29 0,-40-5-48 16,-1 1-24-16,-4-1 20 0,1 0-52 15,0 0-6-15,-2 0 24 0,0 0-24 16,-2 0-122-16,-2 0-8 16,4 2-117-16,-7-1-110 0,2-1-162 15</inkml:trace>
  <inkml:trace contextRef="#ctx0" brushRef="#br0" timeOffset="17199.59">10122 7631 852 0,'0'0'0'16,"0"0"314"-16,0 0-190 0,0 0-4 15,0 0-54-15,0 0-31 0,0 0 22 16,0 0-18-16,-68 59-1 16,58-25 27-16,-3 5-45 0,6 4 3 15,2-3 38-15,3-1-48 0,2-3-19 16,13-3 12-16,1-2 6 0,11-6-34 16,-4-2 26-16,7-6-8 0,-5-6-157 15,-2-2 47-15,1-7-127 16,-5-2-131-16,-1-9-240 0</inkml:trace>
  <inkml:trace contextRef="#ctx0" brushRef="#br0" timeOffset="17570.91">10567 7588 1343 0,'0'0'0'0,"0"0"126"15,0 0-34-15,-58 18-48 0,40 4 13 16,2 6-45-16,0 6-8 16,8 6 43-16,-1 4-18 0,5 0-19 15,2-3 35-15,2-2-42 0,6-5-6 16,6-8 6-16,2-2 6 0,6-7-21 16,3-5 24-16,0-3-9 15,2-9-16-15,-1 0 26 0,-4-7-10 16,-1-7-21-16,-6-2 36 0,1-2-36 15,-2-3-8-15,-7-1 47 0,-3-3-38 16,-2-1-6-16,-5 0 32 0,-9 2-18 16,-2 4-60-16,-2 7 75 0,-5 8-12 15,2 5-30-15,-4 6 48 0,0 5-24 16,1 3-5-16,4 2 32 16,6 0-25-16,7 0-15 0,3-1-7 15,4-6-86-15,6 1-27 0,11-8-61 16,1-2-205-16</inkml:trace>
  <inkml:trace contextRef="#ctx0" brushRef="#br0" timeOffset="17979.24">11130 7676 1120 0,'0'0'0'15,"0"0"117"-15,0 0-14 16,-73-47-30-16,49 37 4 0,-5 0-40 15,5 3 1-15,-1 2 37 0,4 1-24 16,1 4-36-16,6 0 21 0,0 1-36 16,5 4 0-16,0 0 0 0,4 3 20 15,1 2-22-15,2 1 4 0,2 5 52 16,0 4-49-16,6 0 32 16,10 3-35-16,3 3-4 0,4-4 4 15,-2 1 29-15,2 0-31 0,0-3 0 16,-8-2 14-16,-3-1-25 0,-7-3 22 15,-5-1-10-15,0-2-16 0,-5 1 30 16,-13-2-28-16,1-2-8 16,-10-2 35-16,-3-2-28 0,3-3-12 15,-3-1 45-15,7 0-31 0,4-6-2 16,1 0 28-16,11-4-10 0,4 2-15 16,-1-4 22-16,8-4 2 0,6-2-26 15,11-1 26-15,8-1-22 16,1-1-27-16,7 0-3 0,0 1-81 15,0 2-25-15,2 3-10 0,-7 3-114 16,-5 1-110-16</inkml:trace>
  <inkml:trace contextRef="#ctx0" brushRef="#br0" timeOffset="18217.93">11351 7769 1072 0,'0'0'0'0,"0"0"253"15,78-10-138-15,-43 5-43 0,4-2-37 16,-2-1-8-16,-5 2-30 0,-4 2-21 16,-5 0-35-16,-3 3-70 0,-6 1 28 15,-9 0-127-15,-5 0-140 16,-5 0-149-16</inkml:trace>
  <inkml:trace contextRef="#ctx0" brushRef="#br0" timeOffset="18370.82">11496 7564 1049 0,'0'0'0'0,"0"0"236"0,0 0-142 15,0 75 46-15,2-33-51 0,-4 1-4 16,-5 3-37-16,0-4-18 0,5-1 14 15,-3-2-44-15,0-10 0 16,3-1-32-16,2-9-79 0,2-7-75 16,5-11-87-16,1-5-463 0</inkml:trace>
  <inkml:trace contextRef="#ctx0" brushRef="#br0" timeOffset="18643.93">12062 7582 1046 0,'0'0'0'16,"0"0"155"-16,0 0-47 0,-18 79 21 15,15-43-20-15,-1 3-27 0,1-3 13 16,-3 0-28-16,5-4-45 0,1-5 0 15,0-2-23-15,0-8-31 16,1-4-4-16,7-3-76 0,0-8-63 16,1-2-73-16,2-9-310 0</inkml:trace>
  <inkml:trace contextRef="#ctx0" brushRef="#br0" timeOffset="19049.56">12412 7675 824 0,'0'0'0'0,"0"0"227"16,0 0-129-16,16-71-11 0,-18 53-34 16,-8-1-39-16,-1 4 5 0,-5 3 7 15,-3 3 2-15,-1 6 18 0,-1 2-10 16,2 1-16-16,-1 1 32 16,3 6 12-16,2 3-27 0,3-1-1 15,1 2-29-15,3 5-6 0,2 0 23 16,5 2-11-16,1 6-1 0,7-2 27 15,5 3-3-15,7-2-18 0,-3 0 20 16,4-1-23-16,-1-4-17 16,1 0 4-16,-1-1 15 0,-5 0-17 15,-7-3 0-15,-5-3-2 0,-2 3-24 16,-7-2 15-16,-11-1-17 0,-5 0-12 16,-7-4 36-16,6-1-9 15,-3-6 3-15,2-4 18 0,4-5-15 16,3-6-3-16,10 3 18 0,-3 0-9 15,11-1-3-15,0 3 8 0,5-3 29 16,8 0-33-16,6 0 0 0,8 2 14 16,4 0-24-16,5-2 20 0,1 3-20 15,4-3-112-15,-2-1-8 0,1 3-87 16,-4-3-68-16,-10-2-110 16</inkml:trace>
  <inkml:trace contextRef="#ctx0" brushRef="#br0" timeOffset="19243.68">12664 7441 720 0,'0'0'0'0,"0"0"287"0,0 0-154 16,49 67 3-16,-38-37 1 0,3 3-47 15,-4 4 7-15,-4 2-12 16,-6 0-44-16,-4 3 5 0,-10-3-34 15,-7-2-13-15,-7-1 2 0,1-4 2 16,-3-3-62-16,2-10-51 0,6-5-166 16,-1-12-310-16</inkml:trace>
  <inkml:trace contextRef="#ctx0" brushRef="#br0" timeOffset="19681.98">13203 7510 895 0,'0'0'0'0,"0"0"310"0,0 0-201 15,0 0-36-15,0 0-14 0,-64 76 10 16,52-38-4-16,3 3-15 16,2-2 13-16,7-1-11 0,5-3-37 15,6-4 2-15,7-3-13 0,1-3-8 16,4-7-13-16,0-5-45 0,0-6-33 16,-3-4-24-16,-6-3-63 0,0 0-88 15,-7-4-120-15</inkml:trace>
  <inkml:trace contextRef="#ctx0" brushRef="#br0" timeOffset="20053.27">13582 7492 980 0,'0'0'0'0,"0"0"210"0,0 0-102 16,-71 51-13-16,48-25-31 0,2 8 5 15,3 2-3-15,4 2-36 16,1 2 29-16,8-1-14 0,5-3-33 16,0-2 11-16,9-7-14 0,3-3-13 15,2-6 8-15,6-4 4 0,-1-7-10 16,3-3 4-16,-1-4 2 0,-2-3-5 16,-1-5-10-16,-4-3 11 0,-3-3 0 15,-4 1-1-15,-5-2 4 16,-2-3-6-16,-9-2 6 0,-2-1-3 15,-8 1-12-15,-3 3 14 0,-4 5-4 16,-1 3-11-16,6 6 13 0,2 3 0 16,5 0 0-16,3 0-60 0,6 2-28 15,1 3-9-15,4 3-13 16,4-5-70-16,10 1-68 0,2-4-85 16</inkml:trace>
  <inkml:trace contextRef="#ctx0" brushRef="#br0" timeOffset="20432.49">14034 7615 1144 0,'0'0'0'16,"0"0"211"-16,0 0-73 0,0 0-63 16,-47-70-4-16,20 59-17 0,1 4-27 15,-3 2 13-15,6 0-13 16,0 5-30-16,6 0 6 0,2 7 3 15,5 1-8-15,1 5 1 0,4 1 0 16,3 5-6-16,2-1 14 0,2 2 5 16,5 2-8-16,3 0 17 0,5 2-5 15,-1-1-6-15,5 0 7 0,2-1-9 16,-1-2-14-16,-4 0 12 16,-4-5-1-16,-5 2-7 0,-7-5-13 15,0-2-5-15,-7 2-4 0,-5-3 11 16,-8 1-7-16,1-4-4 0,-4-3 29 15,0-1-6-15,0-2-7 0,3-4 16 16,3-6-5-16,3-3-6 16,5-4 6-16,7-2 4 0,2 0-9 15,12-1-6-15,4-2 8 0,9 1-35 16,2 2 4-16,4-1-32 0,3 4-36 16,1 3-30-16,-1 2-61 15,0-1-89-15,-6 0-131 0</inkml:trace>
  <inkml:trace contextRef="#ctx0" brushRef="#br0" timeOffset="20696.3">14183 7721 1248 0,'0'0'0'0,"0"0"150"0,0 0-59 0,0 0-33 0,76-17-51 0,-51 14 5 0,0 1-12 0,3-3 0 16,-3 1-135-16,-1 2-35 0,-1 0-116 16,2 2-93-16,0-2-154 0</inkml:trace>
  <inkml:trace contextRef="#ctx0" brushRef="#br0" timeOffset="20858.9">14563 7532 1004 0,'0'0'0'0,"0"0"217"16,0 0-157-16,0 0 35 16,0 0 22-16,-9 92-48 0,2-57 4 15,-3 2 4-15,-3 2-28 0,5-4-14 16,-3-4-25-16,7-2-16 15,1-7-16-15,-1-4-62 0,4-5-75 16,4-4-75-16,3-9-333 0</inkml:trace>
  <inkml:trace contextRef="#ctx0" brushRef="#br0" timeOffset="21332.05">15064 7651 682 0,'0'0'0'0,"0"0"328"15,0 0-169-15,-20-72-16 0,15 53-27 16,0-2-39-16,-2-1 5 16,0 8 3-16,0 0-25 0,0 5-21 15,-1 3-18-15,0 6-15 0,-3 0 11 16,-3 0-7-16,0 8-16 15,-2 6 12-15,2 3 3 0,1 1-11 0,1 0 4 16,3 1 23-16,2-1-22 16,7 2 14-16,0 2 1 0,2-3-11 15,5 0 12-15,2 0-7 0,1-1-12 16,1 1 0-16,1 1 17 0,-1-1-19 16,-4 1 4-16,-2-4 5 0,-5 1-8 15,0-3-1-15,-9 2-3 16,-7-2-11-16,-3 0 18 0,-4-4-4 15,0-2-14-15,0-1 19 0,4-6-5 16,3-1-7-16,2 0 15 0,3-9-3 16,6-3-6-16,1-3 6 0,4-3 1 15,7-4-6-15,6-5 2 0,9 3-4 16,9-2-16-16,0 0-5 16,5 2-55-16,1 0-37 0,2 5-31 15,0 5-86-15,-4 0-130 0,-7 2-330 16</inkml:trace>
  <inkml:trace contextRef="#ctx0" brushRef="#br0" timeOffset="21660.48">15327 7468 798 0,'0'0'0'0,"0"0"335"0,0 0-200 15,0 0-18-15,0 0-17 0,0 0-35 16,0 0-22-16,0 0 4 16,0 0-6-16,8 23-12 0,-1-10 7 15,-2 7-3-15,2 3-12 0,0 6 10 16,-2 6 3-16,-3 2-17 0,-2 4 9 15,-5 2-6-15,-8 0-16 16,-10 2 8-16,-7-3-5 0,-3-3-10 16,-11-4 5-16,1-4-4 0,-1-6-62 15,0-3-37-15,1-10-181 0,-1-9-263 16</inkml:trace>
  <inkml:trace contextRef="#ctx0" brushRef="#br0" timeOffset="22389.93">9308 9355 920 0,'0'0'0'0,"0"0"385"16,0 0-228-16,0 0-36 16,0 0-40-16,2 0-53 0,10 0-1 15,11 0 27-15,5 0-18 0,8 0-12 16,-1 0-12-16,-1 0-13 0,-6 0 2 15,-5 1-2-15,-2 1-49 16,-5 0-17-16,-3 2-55 0,-8 3-31 16,-5-2-13-16,0 2-128 0,-11 2-66 15</inkml:trace>
  <inkml:trace contextRef="#ctx0" brushRef="#br0" timeOffset="22527.28">9317 9533 947 0,'0'0'0'0,"0"0"327"16,0 0-199-16,72 7 2 0,-36-7-33 16,8 2-60-16,4-6-16 0,3-1-13 15,0 1-11-15,-7-1-85 16,-1-1-223-16,-9-2-353 0</inkml:trace>
  <inkml:trace contextRef="#ctx0" brushRef="#br0" timeOffset="23286.12">10765 9375 923 0,'0'0'0'0,"0"0"323"0,0 0-171 0,0 0-75 15,0 0-47-15,0 0 8 16,52-68-16-16,-40 50 4 0,4 0-5 15,-4 3-16-15,-6-1 1 0,-6 3 3 16,0 2-3-16,-4 0 6 0,-6 4-1 16,-3-1-12-16,-8 3 2 0,-4 2 8 15,0 2-13-15,3 1 2 0,-1 4 3 16,3 1-2-16,2 3 2 16,4-1 2-16,7 2-6 0,-2-2 3 15,9 3-1-15,0-1-3 0,6 4 7 16,4 2 7-16,6 1-4 0,4-3 13 15,1 4 5-15,2-1-9 16,0-2 3-16,2 2-7 0,-4-4-10 16,-9 1 3-16,2 1 1 0,-10-1-10 15,-2 3 7-15,-2-1 4 0,-6 0-12 16,-10 1 0-16,-3-1-5 0,-2-3-9 16,-1-3 9-16,3-4-5 0,-2-2-6 15,1-3 7-15,4-2 9 16,4-4-3-16,3-4 4 0,7-1 2 15,2 0-4-15,6-4 5 0,10-3-2 16,3-2-5-16,8-4 8 0,4-1-8 16,8-3-51-16,0 1-32 0,4 0-24 15,-1-1-25-15,2 2-75 0,-6 2-165 16</inkml:trace>
  <inkml:trace contextRef="#ctx0" brushRef="#br0" timeOffset="23620.58">11231 9024 966 0,'0'0'0'16,"0"0"280"-16,0 0-154 0,0 0-48 15,0 0-24-15,0 0-16 0,-75 45-16 16,60-21 14-16,0 7 3 0,1 5-22 16,7 3 3-16,-3 2 12 0,4 4-15 15,3-4 4-15,3-1 6 16,0-5-20-16,7-4 1 0,9-1 4 15,1-7-14-15,6-3 4 0,2-5 11 16,5-3-15-16,-5-9 4 0,-2-2 11 16,-4-2-16-16,-1-6 6 0,-4-4 4 15,-3-4-10-15,1-2 5 0,-5-2 3 16,2-2-10-16,-9 0 7 16,0-6-4-16,-9-1-20 0,-5 1 4 15,-4 3-4-15,-3 6-10 0,-5 8 15 16,-3 9 1-16,-2 2-18 0,2 10-4 15,-3 2-12-15,11 1-18 16,5 0-24-16,7 1-38 0,2-3-58 16,7-3-90-16,0-3-218 0</inkml:trace>
  <inkml:trace contextRef="#ctx0" brushRef="#br0" timeOffset="23886.96">11891 9151 1133 0,'0'0'0'0,"0"0"226"0,0 0-114 0,0 0-31 0,-66 20-36 0,45-3-12 15,1 1-9-15,1 2-18 0,3 2 0 16,2-2 0-16,3-1-12 0,2-2-32 15,2-2-50-15,0-4-31 16,4-1-22-16,1-5-114 0,-2-5-86 16,-1 0-224-16</inkml:trace>
  <inkml:trace contextRef="#ctx0" brushRef="#br0" timeOffset="24025.74">11678 9153 941 0,'0'0'0'0,"0"0"302"0,0 0-135 16,0 0-48-16,78 59-45 0,-55-38-33 16,0 1-37-16,0 1-8 0,0-6-82 15,-2-2-87-15,1-8-102 0,-5-5-590 16</inkml:trace>
  <inkml:trace contextRef="#ctx0" brushRef="#br0" timeOffset="24397.83">12497 9018 525 0,'0'0'0'0,"0"0"562"15,0 0-453-15,0 0 29 16,0 0-35-16,0 0-17 0,-58 59-12 15,58-37-20-15,0 4-18 0,3 0 2 16,6 0-21-16,4 0-7 0,3-3 3 16,5 1-10-16,0-5 4 0,4-3 6 15,-4 0-14-15,0-7 2 16,-5-1 15-16,-5-4-19 0,-8-2 5 16,-3-2 5-16,0 1-10 0,0 0 6 15,-9 3 16-15,-1 1-10 0,-8 0-6 16,-3 0 7-16,-7 1-13 0,1-1 2 15,1-1 2-15,-5 1-2 16,5-2-24-16,-2 1-25 0,6-4-44 16,5 0-48-16,6 0-52 0,1-9-76 15,6-6-181-15</inkml:trace>
  <inkml:trace contextRef="#ctx0" brushRef="#br0" timeOffset="24932.76">12471 8975 1166 0,'0'0'0'15,"0"0"273"-15,0 0-114 0,65 9-14 16,-33-8-87-16,7-1-25 16,3 0-14-16,4-5-20 0,-7 0 2 15,-2 2-2-15,-7 0-42 0,-3 2-21 16,-9 1-29-16,-6 0 1 15,-1 0-8-15,-8 4 3 0,3 1 19 0,-5 0 9 16,-1 0 32-16,2-3 15 16,-2 1 18-16,0-3 8 0,4 0-4 15,-4 0 1-15,1 0 60 0,-1 0-5 16,0 0-1-16,0 0 23 0,0 0-6 16,0 0-10-16,0 1 11 15,0-1-30-15,0 1-7 0,-5-1 3 16,2 5-27-16,-5 6-7 0,0 1 7 15,2 6-7-15,-1 3 3 0,-2 3 11 16,6 1-6-16,1 2 9 0,2-2 10 16,0 0-11-16,2 0-4 0,1-5 3 15,6-1-14-15,0-3-1 16,3-2 11-16,-1-2-12 0,5-4-2 16,0-3 7-16,2-3-9 0,-2-2 0 15,1-1 0-15,-4-6 9 0,4-4-8 16,-1-3 9-16,0-3-10 0,-2-2 0 15,-1-2 11-15,-6-3-7 16,-2-2-6-16,-5-2 4 0,0-2 7 16,-11-1-9-16,-3 2 0 0,-10 4 2 15,1 7-4-15,-4 3 4 0,-3 7-4 16,-2 4-21-16,2 1-21 0,5 3-44 16,4 3-55-16,9 4-123 0,5-1-73 15,5 0-427-15</inkml:trace>
  <inkml:trace contextRef="#ctx0" brushRef="#br1" timeOffset="30987.62">5682 9643 62 0,'0'0'0'0,"0"0"55"15,0 0 10-15,0 0-45 0,0 0 7 16,0 0 31-16,0 0-30 16,0 0 4-16,0 0 21 0,-22-3-39 15,19-2-14-15,-1 4 0 0,3-1 1 16,1 2-19-16,-4 0 16 0,1 0-28 16,-1 0 1-16,-3 0 5 0,5 0-41 15,-1 0-13-15,1 2-10 16,-2 1 76-16,1-3 10 0,-1 0 4 15,1 0 14-15,-1 0-9 0,2 0-14 16,1-2-44-16</inkml:trace>
  <inkml:trace contextRef="#ctx0" brushRef="#br1" timeOffset="31493.57">5682 9643 113 0,'-82'-14'0'0,"81"14"136"0,-1 0-95 16,-2 0 12-16,4 0-15 0,-3 0 6 15,3 0 30-15,-2 0-15 0,2 3 3 16,0-1-124-16,0-1 70 0,0-1 186 15,-2 0-106-15,2 0-23 0,0 0 9 16,0 0 66-16,0 0-89 16,0 0-2-16,0 0 36 0,0 0-31 15,0 0-15-15,0 0 40 0,0 0-40 16,0 0-13-16,0 0 35 0,0 0-40 16,0 0-9-16,0 0 43 0,0 0-41 15,0 0 1-15,0 0 36 16,2 0-43-16,0 0-2 0,7 0 44 15,-1-1-34-15,-1-1-10 0,4-2 36 16,3 4-44-16,0-2-3 0,4 1 10 16,5 1 21-16,2 0-36 0,1 0 20 15,6 0 6-15,4 0-26 0,-1-1 20 16,4-1 2-16,2-3-23 16,-1-1 22-16,3 1 1 0,-4 0-24 15,0-1 24-15,-2 1 0 0,-4 2-24 16,3 1 24-16,-3-1-7 15,3 2-19-15,-6-1 28 0,-2 1-8 0,-3 1-24 16,-4 0 36-16,0 0-19 16,-3 1-13-16,1 1 28 0,-4 3-8 15,-3-4-18-15,-1 1 24 0,-10-1-1 16,1-1-25-16,0 0 28 0,0 2-8 16,-2-2-18-16,0 0 24 0,0 0 3 15,0 0-24-15,-2 0 18 0,2 0-12 16,0 0-40-16,-2 0 3 15,2 0-94-15,-3 0-127 0,-5-2-218 16</inkml:trace>
  <inkml:trace contextRef="#ctx0" brushRef="#br1" timeOffset="32567.39">12195 9597 338 0,'-6'-2'0'0,"5"2"198"15,-3 0-72-15,1 0-252 0,3 0 252 16,-2 0 72-16,-2 0-154 16,4 0 25-16,-1-2 74 0,-3 1-69 15,4 1-7-15,-2 0 31 0,2 0-43 16,0 0-2-16,0 0 33 0,-3 0-54 16,3 0-11-16,0 0 40 0,0 0-57 15,3 0 3-15,-3 0 49 16,0 0-50-16,0 0-4 0,0 0 46 15,2 0-47-15,-2 0-2 0,0 0 2 16,0 0 33-16,5 0-34 0,1 0 0 16,6 0 34-16,-1 0-34 15,5 0 0-15,3 0 52 0,0 0-54 0,10 0 4 16,-3 0 36-16,6 0-48 16,-2 0 20-16,4 0 10 0,-1 0-33 15,-3 0 26-15,4 0-5 0,0 0-18 16,-6 0 20-16,4 0 0 0,-6 1-26 15,4 0 32-15,-1 2-13 16,-1-2-19-16,0-1 32 0,-1 0-12 16,1 0-21-16,2-1 34 0,-3-2-15 15,-1 2-17-15,3-2 30 0,-5 2-12 16,-1-1-20-16,0 2 34 0,0 0-16 16,-1 0-18-16,-3 0 34 0,1 2-16 15,-3-1-20-15,1-1 38 16,1 0-20-16,1 0-16 0,-1 0 34 15,4 0-14-15,-3 0-15 0,-4 0 24 16,-4-1 9-16,-1 1-33 0,-8 0 24 16,-1 0 1-16,-2 0-28 0,0 0 30 15,0 0-11-15,0 0-19 16,-2 0 30-16,-5 0-30 0,-4 0-51 16,-1 1 1-16,3 3-111 0,-5-4-125 15,4 0-303-15</inkml:trace>
  <inkml:trace contextRef="#ctx0" brushRef="#br1" timeOffset="34931.25">4438 9743 385 0,'0'0'0'0,"0"0"75"0,0 0-75 16,0 0 0-16,0 0 338 0,0 0-252 15,0 0 20-15,0 0 54 0,0 0-83 16,0 1-24-16,0-1 37 0,0 0-48 16,0 0-11-16,-2 0 40 15,2 0-49-15,0 0-2 0,0 0 54 16,-1 0-58-16,-5 1-2 0,3 3 44 15,-4 2-67-15,-4 1 5 0,2 4 8 16,-5 2 18-16,-2 4-36 0,-2 2 28 16,3 1-6-16,-3 3-18 0,2-4 20 15,2 2 9-15,-2-5-25 16,4-4 12-16,4-3 27 0,1-2-37 16,6-3 8-16,1-2 28 0,0-1-39 15,0-1 14-15,0 0 14 0,0 0-32 16,0-1 22-16,0 0 6 0,0 1-31 15,0 0 28-15,0 0-7 0,0 0-21 16,1 0 28-16,-1 0-10 16,0 0-20-16,0 0 32 0,4 0-19 15,-1 0-16-15,8 0 38 0,1 0-20 16,4-5-14-16,2 0 30 0,0 3-11 16,1-3-18-16,4 1 28 0,2 1-10 15,0-3-22-15,-4 2 36 16,2 1-19-16,-4 0-15 0,-3 2 32 15,-3-1-16-15,-4 1-16 0,-6-1 32 16,1 1-16-16,1 1-16 0,-3 0 32 16,-2 0-15-16,0 0-16 0,0 0 30 15,0 0-6-15,0 0-18 0,0 0 18 16,0 0 19-16,0-2-27 16,-4-4 53-16,-1-4-58 0,0-1-9 15,-4-6 26-15,0 0-9 0,0-2-21 16,-2 2 34-16,3-1-17 0,-3 3-17 15,2 0 34-15,2 0-17 0,3 5-17 16,1 4 34-16,-1 1-21 16,3 2-20-16,-5 0 42 0,6 3-36 15,0 0-69-15,0-1 19 0,0 1-106 16,0-2-29-16,6-1-131 0,-5-1-255 16</inkml:trace>
  <inkml:trace contextRef="#ctx0" brushRef="#br1" timeOffset="36136.31">10815 9775 930 0,'0'0'0'15,"0"0"274"-15,0 0-173 0,0 0-44 16,0 0 12-16,0 0-58 16,0 0 11-16,0 0 51 0,-7-13-57 15,5 13-1-15,-1 0 42 0,-4 6-56 16,-4 4 2-16,-1-3 47 0,3 3-41 16,-5 1-2-16,1 0 46 0,1 3-43 15,-2-2-9-15,1 2 42 16,1 0-43-16,1-3 0 0,2-1 0 15,1 0 33-15,1 0-39 0,3-3 12 16,-1-1 21-16,1-2-36 0,4-3 18 16,-3 1 10-16,3-2-31 0,0 0 24 15,0 0 0-15,3 0-24 16,2 0 24-16,-1 0 3 0,0 0-26 16,3 0 22-16,1 0 5 0,1 0-32 15,4 0 32-15,3-1-9 0,1-1-23 16,1-1 32-16,-4 1-13 0,9 2-19 15,-9-4 32-15,11 3-14 0,-6-1-19 16,-4-2 34-16,4 3-17 16,-3-1-14-16,2 0 28 0,-8 1-12 15,-1 1-17-15,-4 0 30 0,3 0-14 16,-5 0-16-16,1 0 30 0,-4-1-12 16,0 1-18-16,0 0 30 0,0 0 1 15,0 0-20-15,0-3 8 16,0-6 37-16,-2 0-41 0,-2-5 0 15,-8-2 8-15,7-2-24 0,-4-1 32 16,2-9-16-16,-6 2-15 0,4 2 30 16,-3 1-12-16,7 3-23 0,-2 5 40 15,-2 3-23-15,5 0-14 0,1 9 34 16,1-2-16-16,0 2-17 16,0 2 32-16,2-1-17 0,-3 2-17 15,3-1 36-15,0 1-27 0,-2 0-13 16,2 0 43-16,0 0-42 0,0 0-23 15,0 0 37-15,0 0-50 0,0 0-23 16,0 3 10-16,0 3-66 16,0 0-4-16,0 4-52 0,0-2-101 15,0 1-126-15</inkml:trace>
  <inkml:trace contextRef="#ctx0" brushRef="#br1" timeOffset="38851.94">9648 11117 932 0,'0'0'0'0,"0"0"246"0,0 0-128 16,0 0-46-16,0 0-6 0,0 0-58 16,0 0 1-16,0 0 31 0,15-76-44 15,-15 60 2-15,-1-2 4 16,-3 3 18-16,-6-1-22 0,-3 0 4 15,-3 2 30-15,-5 1-30 0,-4 3 35 16,2 1-45-16,0 5 8 0,2 1 0 16,2 3 25-16,-1 3-28 0,4 4 6 15,4 1 5-15,5 3-13 0,3 0 10 16,4 0 8-16,0 5-21 16,6 2 16-16,8 0 7 0,2 3-12 15,3 1 43-15,4-2-24 0,0 1 5 16,0 0 23-16,-2 0-53 0,-1-1-1 15,-4-1 8-15,-6-1 9 0,-4 1-20 16,-6-2 14-16,0 2 3 16,-6-2-16-16,-8 1 12 0,-2 0-2 15,-3-2-16-15,-3-2 24 0,3-3-24 16,-2-4-20-16,0-4 40 0,3-3-16 16,-2-1-15-16,8-10 38 0,3-4-30 15,6-1-5-15,1-1 35 16,5-6-30-16,8 0-1 0,3-1 31 15,4-2-26-15,5 1-1 0,7 0 24 16,-4 0-20-16,10 6-4 0,-4 2 14 16,-2 4-4-16,0 5-171 0,-7-2 56 15,-2 4-32-15,-1 0 7 0,-3 1-21 16,-6 3-18-16,-1-3 22 16,-2 0 6-16,-1 3 36 0,-6-2 64 15,1 2 49-15,-2 2 8 0,0 0 106 16,0-2 64-16,0 2-60 0,0 0-15 15,0 0 26-15,-3 2-76 0,1 1-4 16,-7 5 35-16,4 3-38 16,1 5-3-16,-1 7 40 0,3 2-41 15,2 3-4-15,0 1 32 0,0-2-43 16,5-2 10-16,2 0 26 0,2-8-45 16,4-3 0-16,3-6 22 0,1-4-23 15,1-3 4-15,1-1 28 16,1-5-27-16,-1-4-4 0,-1-5 24 15,-4-2-39-15,-3-5 2 0,3-2 32 16,-9-3-41-16,2 2 4 0,-5-5 8 16,-2-1 11-16,0-1-18 15,-9 1 6-15,-3 3 12 0,-1 5-21 0,-2 3 12 16,-3 8 5-16,-2 4-16 16,5 7 10-16,-3 0 2 0,2 6-18 15,5-1 21-15,6 1-20 0,0 0-66 16,5-2-7-16,1 1-60 0,8 1 3 15,5-3-65-15,1 0-95 0,2-3-115 16</inkml:trace>
  <inkml:trace contextRef="#ctx0" brushRef="#br1" timeOffset="39244.75">10362 10891 785 0,'0'0'0'16,"0"0"440"-16,0 0-352 0,0 0 40 16,0 0-53-16,0 0-31 0,0 0 3 15,0 0-33-15,-56 57 4 0,34-39 22 16,1-1-41-16,0-1-1 16,3-1 4-16,2-4 6 0,7 1-15 15,-3-3 14-15,7-4-4 0,-1 1-9 16,-1-5 12-16,7 1 4 0,0-1-6 15,0-1 31-15,2 1-22 0,5-1-1 16,0 3 31-16,4-2-17 16,1 1-9-16,4 1 19 0,2 2-31 15,0 3 1-15,-2 1 24 0,-2 2-26 16,0 3 2-16,2-4 24 0,-7-1-29 16,1 0 0-16,-1-4 21 15,-4 0-26-15,1-1 1 0,-6-2 6 16,0 0 3-16,0-2-11 0,1 0 10 15,-1 0-10-15,0 0-58 0,2-6-8 16,-2-3-86-16,0-2-95 0,4-4-137 16,-3 0-284-16</inkml:trace>
  <inkml:trace contextRef="#ctx0" brushRef="#br1" timeOffset="39825.96">10765 10955 1000 0,'0'0'0'15,"0"0"198"-15,0 0-94 0,0 0-56 16,0 0-23-16,11-59-7 0,-11 44-21 16,0 3 0-16,-9-3 6 0,0 0-5 15,-3 1-11-15,-7 0 14 16,1 4-2-16,-2 3-4 0,-1 4 7 15,0 3 27-15,0 0-11 0,0 7 26 16,1 0-14-16,6 3 3 0,3-2 20 16,4-1-32-16,4 3-7 0,1-3 19 15,2 4-23-15,2 4-2 0,8-2 18 16,4 5-13-16,4 0 7 16,2 0 20-16,-1 0-28 0,2 3 1 15,-3-1 8-15,0 0-17 0,-2-1-1 16,-6-2 15-16,3 1-20 0,-8 0-1 15,0-1 6-15,-3 1 3 0,-2-2-9 16,-2-1 6-16,-7 0 2 16,1-2-9-16,-5 0 8 0,-3-1-6 15,0-5-2-15,-1-3 8 0,-5 1-8 16,1-5-10-16,2 0 15 0,3-4-2 16,2-3-22-16,1-4 25 0,4 3-4 15,2-2-17-15,7-2 23 16,0 2-8-16,9-5-19 0,2-1 26 15,5 2-6-15,1-3-8 0,3 2 15 16,3 0-8-16,2-1-25 0,1 1 1 16,-3-2-24-16,-2 1-18 0,1 2-31 15,-1-1 2-15,-2 0-16 0,6-3-50 16,-4 1-8-16,-1-4 14 16,-1 1-42-16,1 1-65 0,-1 0-7 15</inkml:trace>
  <inkml:trace contextRef="#ctx0" brushRef="#br1" timeOffset="40336.94">11024 10716 398 0,'0'0'0'0,"0"0"294"0,0 0-165 0,0 0-34 16,0 0-22-16,0 0 25 0,0 0-29 15,0 0-11-15,0 0 9 0,37-42-25 16,-37 42-3-16,0 0 7 0,0 0-27 16,0 0 0-16,0 0 12 0,0 1-15 15,0 2 4-15,0-2 16 16,-2 0-22-16,2 0-3 0,0-1 10 15,0 0-14-15,0 0 5 0,0 0 15 16,0 0-13-16,0 0 7 0,0 0 14 16,-2 5-19-16,1 1-2 15,-3 3 7-15,-1 3-12 0,-2 1-2 0,3 3 9 16,-3 6-17-16,0 3 2 16,2 9 20-16,-1 3-18 0,-2 6 9 15,2 1 17-15,-1 0-13 0,0 0 0 16,5-5 5-16,2-5-15 0,2-1-1 15,7-7 7-15,0-7-11 0,5 0 0 16,0-4 10-16,-2-1-13 16,4-2 1-16,0-6 2 0,-2-2 5 15,-1-2-6-15,1-2 0 0,2-2 5 16,-2-7-5-16,-3 0 0 0,6 0 2 16,-3-2-4-16,-1 1 4 0,-1-4-3 15,-5 2-2-15,0-1 6 16,-1-2-6-16,-6-1-7 0,0-1 11 15,0-1-2-15,-6 2-15 0,-2 2 16 16,-1 2 0-16,-7 2-5 0,3 3 6 16,1 2 1-16,-4 1-3 0,-2 1 2 15,3 2 2-15,2 1-2 0,-3 0 5 16,2 2-11-16,-4 3 4 16,8 1 2-16,-3 0-2 0,1 0-12 15,3 0-22-15,-1 1-29 0,4 3-28 16,3 0-69-16,-3 2-10 0,1 1-50 15,2-1-199-15</inkml:trace>
  <inkml:trace contextRef="#ctx0" brushRef="#br1" timeOffset="40589.4">11236 11283 675 0,'0'0'0'0,"0"0"39"0,0 0-47 0,0 0-43 0,0 0-81 15,0 0-391-15</inkml:trace>
  <inkml:trace contextRef="#ctx0" brushRef="#br1" timeOffset="41837.94">11885 11003 671 0,'0'0'0'0,"0"0"557"16,0 0-437-16,0 0-18 0,0 0-32 16,0 0-21-16,0 0 15 0,80-6 15 15,-45 3-27-15,1 2-9 0,-8-1-18 16,-3 2-26-16,-2 0 2 16,-7 0 7-16,-2 0-11 0,-4 1-37 15,-4-1-17-15,-3 0-35 0,1 2-46 16,-4-2-61-16,0 0-30 0,-4 0-56 15,-1-1-346-15</inkml:trace>
  <inkml:trace contextRef="#ctx0" brushRef="#br1" timeOffset="42170.48">12142 10839 1022 0,'0'0'0'0,"0"0"301"0,0 0-204 15,0 0-24-15,0 0-5 0,0 0-6 16,0 0-22-16,72 26 5 0,-56-16-2 16,4 0-23-16,-3-2 3 0,-3-1-6 15,2 0-7-15,-5 0 0 0,-7-2-2 16,-4 1-10-16,0 2 4 16,-8 1 16-16,-6 6-13 0,-3 3 5 15,-8-2-6-15,-2 3-6 0,6-5 4 16,0-1 2-16,3-2-5 0,9-5-1 15,-1-2 2-15,6-1 0 0,2-3-12 16,2 0 1-16,4 0-17 16,7-7-40-16,6 0 10 0,4-2-11 15,4 0-53-15,4 1-57 0,6 1-34 16,0-2-109-16,1 1-429 0</inkml:trace>
  <inkml:trace contextRef="#ctx0" brushRef="#br1" timeOffset="42743.23">13072 10899 900 0,'0'0'0'0,"0"0"285"0,0 0-185 15,0 0-4-15,0 0-32 0,0 0-18 16,0 0-16-16,0 0-14 0,0 0 8 16,-23-52 3-16,13 47-20 15,-5 3 12-15,-1-2-5 0,-1 4-13 16,-3-1 8-16,1 7 0 0,-2 2-6 16,-1 3 2-16,3 5-1 15,1 0-8-15,2 4 8 0,6 4 8 16,-1-2 1-16,6 5 18 0,5 0 6 15,0-1-20-15,5-2 5 0,6-5-5 16,5-3-11-16,1-6 13 0,8-3 2 16,0-4-13-16,-6-3 5 15,1 0-6-15,-3-6-9 0,-1-2 4 0,2-3 0 16,-4-1-18-16,-1 0 11 16,-6-3-6-16,-2-2-11 0,0 1 0 15,-3-2-6-15,-2 1-8 0,0 3 5 16,0 0 7-16,0 3 9 0,0 2 19 15,0 2-2-15,0 5-4 0,0 2 2 16,0-2 9-16,0 2-10 0,0 0 2 16,0 0 7-16,0 4-12 15,2 3 5-15,3 3 11 0,2 3-6 16,0 2 13-16,-1-1 6 0,6 4-12 16,-5 0 7-16,5 0 4 0,-4 1-14 15,2-3 5-15,-1-2-5 16,-2-1-14-16,0-3 8 0,-2-2 1 15,1-5-9-15,-3-1-25 0,3-2-62 16,-3 0-56-16,4-7-64 0,0-6-156 16,-1-3-312-16</inkml:trace>
  <inkml:trace contextRef="#ctx0" brushRef="#br1" timeOffset="43121.81">13642 10804 1226 0,'0'0'0'0,"0"0"206"0,0 0-150 15,0 0-1-15,0 0-19 16,0 0-24-16,0 0 12 0,-73 65 8 15,54-47-5-15,3 2 6 0,0-6 0 16,-2 1-18-16,8-1 10 0,-5-3 4 16,7-3-8-16,1-1 7 0,3-4-1 15,4-2-17-15,0-1 8 0,0 0-7 16,0 0-12-16,0 0 2 16,4 0 14-16,10 0-14 0,2 1 13 15,3 3-4-15,2 4-12 0,2-2 4 16,0 2 11-16,-3-1-18 0,-3-1 10 15,-1-1-4-15,-5-1-2 0,1-1-65 16,-5-2-51-16,0 1-91 0,-1-2-90 16,-6-2-289-16</inkml:trace>
  <inkml:trace contextRef="#ctx0" brushRef="#br1" timeOffset="43821.88">14095 10600 987 0,'0'0'0'16,"0"0"243"-16,0 0-177 0,0 0 46 15,0 0 9-15,1 69-48 0,-1-45-9 16,-1 4-3-16,1 1-21 16,0 3-3-16,0 1-14 0,0-1-16 15,1 4 5-15,1-5-7 0,-2-1-8 16,2-3 6-16,-2-5 3 0,0-4-8 16,0-5 4-16,0-7 2 0,0-1-5 15,0-4 2-15,0 0 0 16,-2-1-1-16,2 0-6 0,0 0-7 15,-2-2-18-15,1-7-5 0,1 1-26 16,-2-3-6-16,2 0 7 0,0 1 6 16,0 2 20-16,0-1 21 0,0 2 9 15,2-2-1-15,-1 0 11 16,1 2-4-16,3 1 2 0,1-2 11 16,-1 0 4-16,0 1-6 0,2 0 10 15,0 2-6-15,2 2-7 0,2-2 9 16,0 0-6-16,-1 2-10 0,4 2 4 15,-1-2-4-15,1 3-2 0,0 0 0 16,2 0 15-16,0 0-7 16,0 5 10-16,0 3 6 0,-2-1-11 15,-2 4 11-15,1-1 0 0,-5 2-13 16,3-1 9-16,-4 2-5 0,0-1-12 16,-1-1 8-16,-3 4-1 0,1-3-10 15,-4-1 0-15,0-1 24 16,-4-2-22-16,-5 1 13 0,-5-2-2 15,-5 2-12-15,-1 0 12 0,-5-1-3 16,-3-1-13-16,-4-2 6 0,0-4 15 16,-1-1-22-16,3 0 8 0,1-2 8 15,5-2-17-15,2 1 10 0,6-1-2 16,2 3-3-16,9-1-5 16,1 0 3-16,4 2-71 0,2 0-13 15,5 0-90-15,7 2 2 0,4-1-50 16,0 0-300-16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2024/10/8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44100C-97A8-CD81-22D4-E5AF1CB365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436E6A7E-9B2D-14C1-94A9-CFDA7B7DB94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DAC20E38-C2DF-1AA3-FE2E-B7F0601904D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讀題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來看這一題，已知 </a:t>
            </a:r>
            <a:r>
              <a:rPr lang="en-US" altLang="zh-TW" baseline="0" dirty="0"/>
              <a:t>a</a:t>
            </a:r>
            <a:r>
              <a:rPr lang="zh-TW" altLang="en-US" baseline="0" dirty="0"/>
              <a:t>、</a:t>
            </a:r>
            <a:r>
              <a:rPr lang="en-US" altLang="zh-TW" baseline="0" dirty="0"/>
              <a:t>b</a:t>
            </a:r>
            <a:r>
              <a:rPr lang="zh-TW" altLang="en-US" baseline="0" dirty="0"/>
              <a:t>，比較它們的大小關係</a:t>
            </a:r>
            <a:r>
              <a:rPr lang="en-US" altLang="zh-TW" baseline="0" dirty="0"/>
              <a:t>? 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觀察這兩個數，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如果要用四則運算的規則來計算會很麻煩，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注意到式子中有 平方 減 平方的形式，這時應該會聯想到 平方差公式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觀察到 </a:t>
            </a:r>
            <a:r>
              <a:rPr lang="en-US" altLang="zh-TW" baseline="0" dirty="0"/>
              <a:t>25 </a:t>
            </a:r>
            <a:r>
              <a:rPr lang="zh-TW" altLang="en-US" baseline="0" dirty="0"/>
              <a:t>是 </a:t>
            </a:r>
            <a:r>
              <a:rPr lang="en-US" altLang="zh-TW" baseline="0" dirty="0"/>
              <a:t>5 </a:t>
            </a:r>
            <a:r>
              <a:rPr lang="zh-TW" altLang="en-US" baseline="0" dirty="0"/>
              <a:t>的 </a:t>
            </a:r>
            <a:r>
              <a:rPr lang="en-US" altLang="zh-TW" baseline="0" dirty="0"/>
              <a:t>2 </a:t>
            </a:r>
            <a:r>
              <a:rPr lang="zh-TW" altLang="en-US" baseline="0" dirty="0"/>
              <a:t>次方，聯想到指數律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可是前面還有個 </a:t>
            </a:r>
            <a:r>
              <a:rPr lang="en-US" altLang="zh-TW" baseline="0" dirty="0"/>
              <a:t>25 </a:t>
            </a:r>
            <a:r>
              <a:rPr lang="zh-TW" altLang="en-US" baseline="0" dirty="0"/>
              <a:t>，怎麼辦呢</a:t>
            </a:r>
            <a:r>
              <a:rPr lang="en-US" altLang="zh-TW" baseline="0" dirty="0"/>
              <a:t>?</a:t>
            </a:r>
            <a:r>
              <a:rPr lang="zh-TW" altLang="en-US" baseline="0" dirty="0"/>
              <a:t> 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很容易想到 </a:t>
            </a:r>
            <a:r>
              <a:rPr lang="en-US" altLang="zh-TW" baseline="0" dirty="0"/>
              <a:t>25 </a:t>
            </a:r>
            <a:r>
              <a:rPr lang="zh-TW" altLang="en-US" baseline="0" dirty="0"/>
              <a:t>是 </a:t>
            </a:r>
            <a:r>
              <a:rPr lang="en-US" altLang="zh-TW" baseline="0" dirty="0"/>
              <a:t>5 </a:t>
            </a:r>
            <a:r>
              <a:rPr lang="zh-TW" altLang="en-US" baseline="0" dirty="0"/>
              <a:t>的 </a:t>
            </a:r>
            <a:r>
              <a:rPr lang="en-US" altLang="zh-TW" baseline="0" dirty="0"/>
              <a:t>2 </a:t>
            </a:r>
            <a:r>
              <a:rPr lang="zh-TW" altLang="en-US" baseline="0" dirty="0"/>
              <a:t>次方，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根據指數律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，這兩個數都有 </a:t>
            </a:r>
            <a:r>
              <a:rPr lang="en-US" altLang="zh-TW" baseline="0" dirty="0"/>
              <a:t>2 </a:t>
            </a:r>
            <a:r>
              <a:rPr lang="zh-TW" altLang="en-US" baseline="0" dirty="0"/>
              <a:t>次方，相乘，</a:t>
            </a:r>
            <a:br>
              <a:rPr lang="en-US" altLang="zh-TW" baseline="0" dirty="0"/>
            </a:br>
            <a:r>
              <a:rPr lang="zh-TW" altLang="en-US" baseline="0" dirty="0"/>
              <a:t>就可以寫成 </a:t>
            </a:r>
            <a:r>
              <a:rPr lang="en-US" altLang="zh-TW" baseline="0" dirty="0"/>
              <a:t>(5</a:t>
            </a:r>
            <a:r>
              <a:rPr lang="zh-TW" altLang="en-US" baseline="0" dirty="0"/>
              <a:t> </a:t>
            </a:r>
            <a:r>
              <a:rPr lang="en-US" altLang="zh-TW" baseline="0" dirty="0"/>
              <a:t>x 13)^2</a:t>
            </a:r>
            <a:r>
              <a:rPr lang="zh-TW" altLang="en-US" baseline="0" dirty="0"/>
              <a:t> 然後再減 </a:t>
            </a:r>
            <a:r>
              <a:rPr lang="en-US" altLang="zh-TW" baseline="0" dirty="0"/>
              <a:t>15 </a:t>
            </a:r>
            <a:r>
              <a:rPr lang="zh-TW" altLang="en-US" baseline="0" dirty="0"/>
              <a:t>的平方，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也就是 </a:t>
            </a:r>
            <a:r>
              <a:rPr lang="en-US" altLang="zh-TW" baseline="0" dirty="0"/>
              <a:t>65 ^2 </a:t>
            </a:r>
            <a:r>
              <a:rPr lang="zh-TW" altLang="en-US" baseline="0" dirty="0"/>
              <a:t>減 </a:t>
            </a:r>
            <a:r>
              <a:rPr lang="en-US" altLang="zh-TW" baseline="0" dirty="0"/>
              <a:t>15^2</a:t>
            </a:r>
            <a:r>
              <a:rPr lang="zh-TW" altLang="en-US" baseline="0" dirty="0"/>
              <a:t>，這樣就可以用平方差公式了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會變成 </a:t>
            </a:r>
            <a:r>
              <a:rPr lang="en-US" altLang="zh-TW" baseline="0" dirty="0"/>
              <a:t>(65 + 15)(65 – 15) = 80 x 50 = 4000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相同的方法計算 </a:t>
            </a:r>
            <a:r>
              <a:rPr lang="en-US" altLang="zh-TW" baseline="0" dirty="0"/>
              <a:t>b 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接著來看 </a:t>
            </a:r>
            <a:r>
              <a:rPr lang="en-US" altLang="zh-TW" baseline="0" dirty="0"/>
              <a:t>b</a:t>
            </a:r>
            <a:r>
              <a:rPr lang="zh-TW" altLang="en-US" baseline="0" dirty="0"/>
              <a:t>，一樣的，</a:t>
            </a:r>
            <a:r>
              <a:rPr lang="en-US" altLang="zh-TW" baseline="0" dirty="0"/>
              <a:t>16 </a:t>
            </a:r>
            <a:r>
              <a:rPr lang="zh-TW" altLang="en-US" baseline="0" dirty="0"/>
              <a:t>是 </a:t>
            </a:r>
            <a:r>
              <a:rPr lang="en-US" altLang="zh-TW" baseline="0" dirty="0"/>
              <a:t>4 </a:t>
            </a:r>
            <a:r>
              <a:rPr lang="zh-TW" altLang="en-US" baseline="0" dirty="0"/>
              <a:t>的平方，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那麼就可以寫成 </a:t>
            </a:r>
            <a:r>
              <a:rPr lang="en-US" altLang="zh-TW" baseline="0" dirty="0"/>
              <a:t>(4 x 17)^2 – 18^2 =</a:t>
            </a:r>
            <a:r>
              <a:rPr lang="zh-TW" altLang="en-US" baseline="0" dirty="0"/>
              <a:t> </a:t>
            </a:r>
            <a:r>
              <a:rPr lang="en-US" altLang="zh-TW" baseline="0" dirty="0"/>
              <a:t>(68 + 18)(68 – 18) = 86 x 50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觀察到這兩個數這裡的 </a:t>
            </a:r>
            <a:r>
              <a:rPr lang="en-US" altLang="zh-TW" baseline="0" dirty="0"/>
              <a:t>50 </a:t>
            </a:r>
            <a:r>
              <a:rPr lang="zh-TW" altLang="en-US" baseline="0" dirty="0"/>
              <a:t>是相等的，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只要比較前面這個 </a:t>
            </a:r>
            <a:r>
              <a:rPr lang="en-US" altLang="zh-TW" baseline="0" dirty="0"/>
              <a:t>80 </a:t>
            </a:r>
            <a:r>
              <a:rPr lang="zh-TW" altLang="en-US" baseline="0" dirty="0"/>
              <a:t>和 </a:t>
            </a:r>
            <a:r>
              <a:rPr lang="en-US" altLang="zh-TW" baseline="0" dirty="0"/>
              <a:t>86 </a:t>
            </a:r>
            <a:r>
              <a:rPr lang="zh-TW" altLang="en-US" baseline="0" dirty="0"/>
              <a:t>就可以，而 </a:t>
            </a:r>
            <a:r>
              <a:rPr lang="en-US" altLang="zh-TW" baseline="0" dirty="0"/>
              <a:t>80 </a:t>
            </a:r>
            <a:r>
              <a:rPr lang="zh-TW" altLang="en-US" baseline="0" dirty="0"/>
              <a:t>比 </a:t>
            </a:r>
            <a:r>
              <a:rPr lang="en-US" altLang="zh-TW" baseline="0" dirty="0"/>
              <a:t>86 </a:t>
            </a:r>
            <a:r>
              <a:rPr lang="zh-TW" altLang="en-US" baseline="0" dirty="0"/>
              <a:t>小，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所以就知道答案是 </a:t>
            </a:r>
            <a:r>
              <a:rPr lang="en-US" altLang="zh-TW" baseline="0" dirty="0"/>
              <a:t>a </a:t>
            </a:r>
            <a:r>
              <a:rPr lang="zh-TW" altLang="en-US" baseline="0" dirty="0"/>
              <a:t>小於 </a:t>
            </a:r>
            <a:r>
              <a:rPr lang="en-US" altLang="zh-TW" baseline="0" dirty="0"/>
              <a:t>b 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重點整理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在這一題中，老師用到了兩個公式，可以幫助我們簡化計算 </a:t>
            </a:r>
            <a:endParaRPr lang="en-US" altLang="zh-TW" baseline="0" dirty="0"/>
          </a:p>
          <a:p>
            <a:pPr marL="228600" indent="-228600">
              <a:buAutoNum type="arabicPeriod"/>
              <a:defRPr/>
            </a:pPr>
            <a:r>
              <a:rPr lang="zh-TW" altLang="en-US" baseline="0" dirty="0"/>
              <a:t>首先觀察到了 平方 減 平方 這個形式，所以聯想到想要用 平方差公式 </a:t>
            </a:r>
            <a:r>
              <a:rPr lang="en-US" altLang="zh-TW" baseline="0" dirty="0"/>
              <a:t>(1)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228600" indent="-228600">
              <a:buAutoNum type="arabicPeriod"/>
              <a:defRPr/>
            </a:pPr>
            <a:r>
              <a:rPr lang="zh-TW" altLang="en-US" baseline="0" dirty="0"/>
              <a:t>但前面還有一個數，發現是平方數，想到先利用指數律合併 </a:t>
            </a:r>
            <a:r>
              <a:rPr lang="en-US" altLang="zh-TW" baseline="0" dirty="0"/>
              <a:t>(2)</a:t>
            </a:r>
            <a:r>
              <a:rPr lang="zh-TW" altLang="en-US" baseline="0" dirty="0"/>
              <a:t>，</a:t>
            </a:r>
            <a:br>
              <a:rPr lang="en-US" altLang="zh-TW" baseline="0" dirty="0"/>
            </a:br>
            <a:r>
              <a:rPr lang="zh-TW" altLang="en-US" baseline="0" dirty="0"/>
              <a:t>之後就可用平方差公式來運算。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學生練習只是數字改掉，觀念和技巧都一模一樣，請同學依樣畫葫蘆的練習囉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6AB123A9-7E9A-51AF-1859-AAB017BB63E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140512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2024/10/8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2024/10/8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2024/10/8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2024/10/8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2024/10/8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2024/10/8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2024/10/8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2024/10/8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2024/10/8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2024/10/8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2024/10/8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customXml" Target="../ink/ink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4B17B1-1AF0-4C1F-6997-037158E1CC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>
            <a:extLst>
              <a:ext uri="{FF2B5EF4-FFF2-40B4-BE49-F238E27FC236}">
                <a16:creationId xmlns:a16="http://schemas.microsoft.com/office/drawing/2014/main" id="{61656BE0-ED86-6FFD-34FE-0B65B7EF8B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n-lt"/>
              </a:rPr>
              <a:t>平方差比較大小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0448EB16-FDDD-EF13-20BF-6CBDED035206}"/>
              </a:ext>
            </a:extLst>
          </p:cNvPr>
          <p:cNvSpPr txBox="1"/>
          <p:nvPr/>
        </p:nvSpPr>
        <p:spPr>
          <a:xfrm>
            <a:off x="229614" y="846371"/>
            <a:ext cx="11732771" cy="4977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已知</a:t>
            </a:r>
            <a:r>
              <a:rPr lang="en-US" altLang="zh-TW" sz="2000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=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25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 13</a:t>
            </a:r>
            <a:r>
              <a:rPr lang="en-US" altLang="zh-TW" sz="2000" b="1" baseline="40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– 15</a:t>
            </a:r>
            <a:r>
              <a:rPr lang="en-US" altLang="zh-TW" sz="2000" b="1" baseline="40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，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b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= </a:t>
            </a:r>
            <a:r>
              <a:rPr lang="en-US" altLang="zh-TW" sz="2000" b="1" dirty="0">
                <a:ea typeface="微軟正黑體" panose="020B0604030504040204" pitchFamily="34" charset="-120"/>
              </a:rPr>
              <a:t>16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 17</a:t>
            </a:r>
            <a:r>
              <a:rPr lang="en-US" altLang="zh-TW" sz="2000" b="1" baseline="40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– 18</a:t>
            </a:r>
            <a:r>
              <a:rPr lang="en-US" altLang="zh-TW" sz="2000" b="1" baseline="40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，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比較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a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、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b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的大小關係為何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?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  </a:t>
            </a:r>
            <a:endParaRPr lang="en-US" altLang="zh-TW" sz="2000" dirty="0">
              <a:ea typeface="微軟正黑體" panose="020B0604030504040204" pitchFamily="34" charset="-120"/>
            </a:endParaRPr>
          </a:p>
        </p:txBody>
      </p:sp>
      <p:grpSp>
        <p:nvGrpSpPr>
          <p:cNvPr id="3" name="群組 2">
            <a:extLst>
              <a:ext uri="{FF2B5EF4-FFF2-40B4-BE49-F238E27FC236}">
                <a16:creationId xmlns:a16="http://schemas.microsoft.com/office/drawing/2014/main" id="{F69C1C25-CBBB-4B54-460B-A1EFD27EF75E}"/>
              </a:ext>
            </a:extLst>
          </p:cNvPr>
          <p:cNvGrpSpPr/>
          <p:nvPr/>
        </p:nvGrpSpPr>
        <p:grpSpPr>
          <a:xfrm>
            <a:off x="218184" y="5482336"/>
            <a:ext cx="12035960" cy="1242202"/>
            <a:chOff x="237249" y="7478560"/>
            <a:chExt cx="12035960" cy="1242202"/>
          </a:xfrm>
        </p:grpSpPr>
        <p:cxnSp>
          <p:nvCxnSpPr>
            <p:cNvPr id="4" name="直線接點 3">
              <a:extLst>
                <a:ext uri="{FF2B5EF4-FFF2-40B4-BE49-F238E27FC236}">
                  <a16:creationId xmlns:a16="http://schemas.microsoft.com/office/drawing/2014/main" id="{436F2260-C57C-CF9D-CE06-EA781B358C7F}"/>
                </a:ext>
              </a:extLst>
            </p:cNvPr>
            <p:cNvCxnSpPr>
              <a:cxnSpLocks/>
            </p:cNvCxnSpPr>
            <p:nvPr/>
          </p:nvCxnSpPr>
          <p:spPr>
            <a:xfrm>
              <a:off x="331736" y="7869406"/>
              <a:ext cx="11726929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文字方塊 5">
              <a:extLst>
                <a:ext uri="{FF2B5EF4-FFF2-40B4-BE49-F238E27FC236}">
                  <a16:creationId xmlns:a16="http://schemas.microsoft.com/office/drawing/2014/main" id="{10AC09A3-C40E-0191-2384-9A4FF691D2FE}"/>
                </a:ext>
              </a:extLst>
            </p:cNvPr>
            <p:cNvSpPr txBox="1"/>
            <p:nvPr/>
          </p:nvSpPr>
          <p:spPr>
            <a:xfrm>
              <a:off x="662920" y="7478560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8" name="矩形 7">
              <a:extLst>
                <a:ext uri="{FF2B5EF4-FFF2-40B4-BE49-F238E27FC236}">
                  <a16:creationId xmlns:a16="http://schemas.microsoft.com/office/drawing/2014/main" id="{0642C643-5B68-874A-2F02-6E4C46DCB817}"/>
                </a:ext>
              </a:extLst>
            </p:cNvPr>
            <p:cNvSpPr/>
            <p:nvPr/>
          </p:nvSpPr>
          <p:spPr>
            <a:xfrm>
              <a:off x="350787" y="7515851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" name="文字方塊 8">
              <a:extLst>
                <a:ext uri="{FF2B5EF4-FFF2-40B4-BE49-F238E27FC236}">
                  <a16:creationId xmlns:a16="http://schemas.microsoft.com/office/drawing/2014/main" id="{C8D2188B-317F-4C4D-878E-AAB20540034C}"/>
                </a:ext>
              </a:extLst>
            </p:cNvPr>
            <p:cNvSpPr txBox="1"/>
            <p:nvPr/>
          </p:nvSpPr>
          <p:spPr>
            <a:xfrm>
              <a:off x="237249" y="7939849"/>
              <a:ext cx="11362871" cy="7273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TW" altLang="en-US" dirty="0">
                  <a:ea typeface="微軟正黑體" panose="020B0604030504040204" pitchFamily="34" charset="-120"/>
                </a:rPr>
                <a:t>判斷下列各式的值，何者最大</a:t>
              </a:r>
              <a:r>
                <a:rPr lang="en-US" altLang="zh-TW" sz="1800" dirty="0">
                  <a:effectLst/>
                  <a:ea typeface="微軟正黑體" panose="020B0604030504040204" pitchFamily="34" charset="-120"/>
                </a:rPr>
                <a:t>?</a:t>
              </a:r>
            </a:p>
            <a:p>
              <a:pPr>
                <a:lnSpc>
                  <a:spcPct val="120000"/>
                </a:lnSpc>
              </a:pP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(A)</a:t>
              </a:r>
              <a:r>
                <a:rPr lang="zh-TW" altLang="en-US" sz="1800" b="1" dirty="0">
                  <a:effectLst/>
                  <a:ea typeface="微軟正黑體" panose="020B0604030504040204" pitchFamily="34" charset="-120"/>
                </a:rPr>
                <a:t> 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81</a:t>
              </a:r>
              <a:r>
                <a:rPr lang="en-US" altLang="zh-TW" sz="1800" b="1" dirty="0">
                  <a:ea typeface="微軟正黑體" panose="020B0604030504040204" pitchFamily="34" charset="-120"/>
                  <a:cs typeface="Times New Roman" panose="02020603050405020304" pitchFamily="18" charset="0"/>
                  <a:sym typeface="Symbol" panose="05050102010706020507" pitchFamily="18" charset="2"/>
                </a:rPr>
                <a:t>  47</a:t>
              </a:r>
              <a:r>
                <a:rPr lang="en-US" altLang="zh-TW" sz="1800" b="1" baseline="40000" dirty="0">
                  <a:ea typeface="微軟正黑體" panose="020B0604030504040204" pitchFamily="34" charset="-120"/>
                  <a:cs typeface="Times New Roman" panose="02020603050405020304" pitchFamily="18" charset="0"/>
                  <a:sym typeface="Symbol" panose="05050102010706020507" pitchFamily="18" charset="2"/>
                </a:rPr>
                <a:t>2</a:t>
              </a:r>
              <a:r>
                <a:rPr lang="en-US" altLang="zh-TW" sz="1800" b="1" dirty="0">
                  <a:ea typeface="微軟正黑體" panose="020B0604030504040204" pitchFamily="34" charset="-120"/>
                  <a:cs typeface="Times New Roman" panose="02020603050405020304" pitchFamily="18" charset="0"/>
                  <a:sym typeface="Symbol" panose="05050102010706020507" pitchFamily="18" charset="2"/>
                </a:rPr>
                <a:t> – 27</a:t>
              </a:r>
              <a:r>
                <a:rPr lang="en-US" altLang="zh-TW" sz="1800" b="1" baseline="40000" dirty="0">
                  <a:ea typeface="微軟正黑體" panose="020B0604030504040204" pitchFamily="34" charset="-120"/>
                  <a:cs typeface="Times New Roman" panose="02020603050405020304" pitchFamily="18" charset="0"/>
                  <a:sym typeface="Symbol" panose="05050102010706020507" pitchFamily="18" charset="2"/>
                </a:rPr>
                <a:t>2</a:t>
              </a:r>
              <a:r>
                <a:rPr lang="en-US" altLang="zh-TW" sz="1800" b="1" dirty="0">
                  <a:ea typeface="微軟正黑體" panose="020B0604030504040204" pitchFamily="34" charset="-120"/>
                  <a:cs typeface="Times New Roman" panose="02020603050405020304" pitchFamily="18" charset="0"/>
                  <a:sym typeface="Symbol" panose="05050102010706020507" pitchFamily="18" charset="2"/>
                </a:rPr>
                <a:t>    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(B)</a:t>
              </a:r>
              <a:r>
                <a:rPr lang="zh-TW" altLang="en-US" sz="1800" b="1" dirty="0">
                  <a:effectLst/>
                  <a:ea typeface="微軟正黑體" panose="020B0604030504040204" pitchFamily="34" charset="-120"/>
                </a:rPr>
                <a:t> 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1</a:t>
              </a:r>
              <a:r>
                <a:rPr lang="en-US" altLang="zh-TW" b="1" dirty="0">
                  <a:ea typeface="微軟正黑體" panose="020B0604030504040204" pitchFamily="34" charset="-120"/>
                  <a:cs typeface="Times New Roman" panose="02020603050405020304" pitchFamily="18" charset="0"/>
                </a:rPr>
                <a:t>21</a:t>
              </a:r>
              <a:r>
                <a:rPr lang="en-US" altLang="zh-TW" sz="1800" b="1" dirty="0">
                  <a:ea typeface="微軟正黑體" panose="020B0604030504040204" pitchFamily="34" charset="-120"/>
                  <a:cs typeface="Times New Roman" panose="02020603050405020304" pitchFamily="18" charset="0"/>
                  <a:sym typeface="Symbol" panose="05050102010706020507" pitchFamily="18" charset="2"/>
                </a:rPr>
                <a:t>  37</a:t>
              </a:r>
              <a:r>
                <a:rPr lang="en-US" altLang="zh-TW" sz="1800" b="1" baseline="40000" dirty="0">
                  <a:ea typeface="微軟正黑體" panose="020B0604030504040204" pitchFamily="34" charset="-120"/>
                  <a:cs typeface="Times New Roman" panose="02020603050405020304" pitchFamily="18" charset="0"/>
                  <a:sym typeface="Symbol" panose="05050102010706020507" pitchFamily="18" charset="2"/>
                </a:rPr>
                <a:t>2</a:t>
              </a:r>
              <a:r>
                <a:rPr lang="en-US" altLang="zh-TW" sz="1800" b="1" dirty="0">
                  <a:ea typeface="微軟正黑體" panose="020B0604030504040204" pitchFamily="34" charset="-120"/>
                  <a:cs typeface="Times New Roman" panose="02020603050405020304" pitchFamily="18" charset="0"/>
                  <a:sym typeface="Symbol" panose="05050102010706020507" pitchFamily="18" charset="2"/>
                </a:rPr>
                <a:t> – 43</a:t>
              </a:r>
              <a:r>
                <a:rPr lang="en-US" altLang="zh-TW" sz="1800" b="1" baseline="40000" dirty="0">
                  <a:ea typeface="微軟正黑體" panose="020B0604030504040204" pitchFamily="34" charset="-120"/>
                  <a:cs typeface="Times New Roman" panose="02020603050405020304" pitchFamily="18" charset="0"/>
                  <a:sym typeface="Symbol" panose="05050102010706020507" pitchFamily="18" charset="2"/>
                </a:rPr>
                <a:t>2</a:t>
              </a:r>
              <a:r>
                <a:rPr lang="en-US" altLang="zh-TW" b="1" dirty="0">
                  <a:ea typeface="微軟正黑體" panose="020B0604030504040204" pitchFamily="34" charset="-120"/>
                  <a:cs typeface="Times New Roman" panose="02020603050405020304" pitchFamily="18" charset="0"/>
                </a:rPr>
                <a:t>   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(C)</a:t>
              </a:r>
              <a:r>
                <a:rPr lang="zh-TW" altLang="en-US" sz="1800" b="1" dirty="0">
                  <a:effectLst/>
                  <a:ea typeface="微軟正黑體" panose="020B0604030504040204" pitchFamily="34" charset="-120"/>
                </a:rPr>
                <a:t> 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256</a:t>
              </a:r>
              <a:r>
                <a:rPr lang="en-US" altLang="zh-TW" sz="1800" b="1" dirty="0">
                  <a:ea typeface="微軟正黑體" panose="020B0604030504040204" pitchFamily="34" charset="-120"/>
                  <a:cs typeface="Times New Roman" panose="02020603050405020304" pitchFamily="18" charset="0"/>
                  <a:sym typeface="Symbol" panose="05050102010706020507" pitchFamily="18" charset="2"/>
                </a:rPr>
                <a:t>  42</a:t>
              </a:r>
              <a:r>
                <a:rPr lang="en-US" altLang="zh-TW" sz="1800" b="1" baseline="40000" dirty="0">
                  <a:ea typeface="微軟正黑體" panose="020B0604030504040204" pitchFamily="34" charset="-120"/>
                  <a:cs typeface="Times New Roman" panose="02020603050405020304" pitchFamily="18" charset="0"/>
                  <a:sym typeface="Symbol" panose="05050102010706020507" pitchFamily="18" charset="2"/>
                </a:rPr>
                <a:t>2</a:t>
              </a:r>
              <a:r>
                <a:rPr lang="en-US" altLang="zh-TW" sz="1800" b="1" dirty="0">
                  <a:ea typeface="微軟正黑體" panose="020B0604030504040204" pitchFamily="34" charset="-120"/>
                  <a:cs typeface="Times New Roman" panose="02020603050405020304" pitchFamily="18" charset="0"/>
                  <a:sym typeface="Symbol" panose="05050102010706020507" pitchFamily="18" charset="2"/>
                </a:rPr>
                <a:t> – 522</a:t>
              </a:r>
              <a:r>
                <a:rPr lang="en-US" altLang="zh-TW" sz="1800" b="1" baseline="40000" dirty="0">
                  <a:ea typeface="微軟正黑體" panose="020B0604030504040204" pitchFamily="34" charset="-120"/>
                  <a:cs typeface="Times New Roman" panose="02020603050405020304" pitchFamily="18" charset="0"/>
                  <a:sym typeface="Symbol" panose="05050102010706020507" pitchFamily="18" charset="2"/>
                </a:rPr>
                <a:t>2</a:t>
              </a:r>
              <a:r>
                <a:rPr lang="en-US" altLang="zh-TW" sz="1800" b="1" dirty="0">
                  <a:ea typeface="微軟正黑體" panose="020B0604030504040204" pitchFamily="34" charset="-120"/>
                  <a:cs typeface="Times New Roman" panose="02020603050405020304" pitchFamily="18" charset="0"/>
                  <a:sym typeface="Symbol" panose="05050102010706020507" pitchFamily="18" charset="2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  <a:cs typeface="Times New Roman" panose="02020603050405020304" pitchFamily="18" charset="0"/>
                </a:rPr>
                <a:t>  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(D)</a:t>
              </a:r>
              <a:r>
                <a:rPr lang="zh-TW" altLang="en-US" sz="1800" b="1" dirty="0">
                  <a:effectLst/>
                  <a:ea typeface="微軟正黑體" panose="020B0604030504040204" pitchFamily="34" charset="-120"/>
                </a:rPr>
                <a:t> 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144 </a:t>
              </a:r>
              <a:r>
                <a:rPr lang="en-US" altLang="zh-TW" sz="1600" b="1" dirty="0">
                  <a:ea typeface="微軟正黑體" panose="020B0604030504040204" pitchFamily="34" charset="-120"/>
                  <a:cs typeface="Times New Roman" panose="02020603050405020304" pitchFamily="18" charset="0"/>
                  <a:sym typeface="Symbol" panose="05050102010706020507" pitchFamily="18" charset="2"/>
                </a:rPr>
                <a:t> 54</a:t>
              </a:r>
              <a:r>
                <a:rPr lang="en-US" altLang="zh-TW" sz="1600" b="1" baseline="40000" dirty="0">
                  <a:ea typeface="微軟正黑體" panose="020B0604030504040204" pitchFamily="34" charset="-120"/>
                  <a:cs typeface="Times New Roman" panose="02020603050405020304" pitchFamily="18" charset="0"/>
                  <a:sym typeface="Symbol" panose="05050102010706020507" pitchFamily="18" charset="2"/>
                </a:rPr>
                <a:t>2</a:t>
              </a:r>
              <a:r>
                <a:rPr lang="en-US" altLang="zh-TW" sz="1600" b="1" dirty="0">
                  <a:ea typeface="微軟正黑體" panose="020B0604030504040204" pitchFamily="34" charset="-120"/>
                  <a:cs typeface="Times New Roman" panose="02020603050405020304" pitchFamily="18" charset="0"/>
                  <a:sym typeface="Symbol" panose="05050102010706020507" pitchFamily="18" charset="2"/>
                </a:rPr>
                <a:t> – 498</a:t>
              </a:r>
              <a:r>
                <a:rPr lang="en-US" altLang="zh-TW" sz="1600" b="1" baseline="40000" dirty="0">
                  <a:ea typeface="微軟正黑體" panose="020B0604030504040204" pitchFamily="34" charset="-120"/>
                  <a:cs typeface="Times New Roman" panose="02020603050405020304" pitchFamily="18" charset="0"/>
                  <a:sym typeface="Symbol" panose="05050102010706020507" pitchFamily="18" charset="2"/>
                </a:rPr>
                <a:t>2</a:t>
              </a:r>
              <a:endParaRPr lang="en-US" altLang="zh-TW" sz="1600" b="1" i="1" baseline="40000" dirty="0">
                <a:ea typeface="微軟正黑體" panose="020B0604030504040204" pitchFamily="34" charset="-120"/>
              </a:endParaRPr>
            </a:p>
          </p:txBody>
        </p:sp>
        <p:sp>
          <p:nvSpPr>
            <p:cNvPr id="10" name="文字方塊 9">
              <a:extLst>
                <a:ext uri="{FF2B5EF4-FFF2-40B4-BE49-F238E27FC236}">
                  <a16:creationId xmlns:a16="http://schemas.microsoft.com/office/drawing/2014/main" id="{3CB4E01A-FE0C-8669-32D8-4A521FDFD053}"/>
                </a:ext>
              </a:extLst>
            </p:cNvPr>
            <p:cNvSpPr txBox="1"/>
            <p:nvPr/>
          </p:nvSpPr>
          <p:spPr>
            <a:xfrm>
              <a:off x="9971147" y="8382218"/>
              <a:ext cx="2302062" cy="33854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 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(C)</a:t>
              </a:r>
              <a:endParaRPr lang="zh-TW" altLang="en-US" sz="1600" b="1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" name="群組 13">
            <a:extLst>
              <a:ext uri="{FF2B5EF4-FFF2-40B4-BE49-F238E27FC236}">
                <a16:creationId xmlns:a16="http://schemas.microsoft.com/office/drawing/2014/main" id="{9C36DDAA-8157-5F7C-CF19-F3B51217A24A}"/>
              </a:ext>
            </a:extLst>
          </p:cNvPr>
          <p:cNvGrpSpPr/>
          <p:nvPr/>
        </p:nvGrpSpPr>
        <p:grpSpPr>
          <a:xfrm>
            <a:off x="8577771" y="1364878"/>
            <a:ext cx="2625662" cy="845761"/>
            <a:chOff x="5256805" y="3727582"/>
            <a:chExt cx="2625662" cy="845761"/>
          </a:xfrm>
        </p:grpSpPr>
        <p:sp>
          <p:nvSpPr>
            <p:cNvPr id="2" name="矩形: 圓角 1">
              <a:extLst>
                <a:ext uri="{FF2B5EF4-FFF2-40B4-BE49-F238E27FC236}">
                  <a16:creationId xmlns:a16="http://schemas.microsoft.com/office/drawing/2014/main" id="{7BA0202F-016E-1DBC-298F-34AA77B04F37}"/>
                </a:ext>
              </a:extLst>
            </p:cNvPr>
            <p:cNvSpPr/>
            <p:nvPr/>
          </p:nvSpPr>
          <p:spPr>
            <a:xfrm>
              <a:off x="5320302" y="4068567"/>
              <a:ext cx="2562165" cy="504776"/>
            </a:xfrm>
            <a:prstGeom prst="roundRect">
              <a:avLst>
                <a:gd name="adj" fmla="val 22087"/>
              </a:avLst>
            </a:prstGeom>
            <a:solidFill>
              <a:srgbClr val="FFFFCC"/>
            </a:solidFill>
            <a:ln w="12700">
              <a:solidFill>
                <a:srgbClr val="FF6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16000" tIns="36000" rIns="216000" bIns="36000" rtlCol="0" anchor="ctr" anchorCtr="0"/>
            <a:lstStyle/>
            <a:p>
              <a:pPr>
                <a:lnSpc>
                  <a:spcPct val="120000"/>
                </a:lnSpc>
              </a:pPr>
              <a:r>
                <a:rPr lang="en-US" altLang="zh-TW" b="1" i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a</a:t>
              </a:r>
              <a:r>
                <a:rPr lang="en-US" altLang="zh-TW" b="1" baseline="40000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2</a:t>
              </a:r>
              <a:r>
                <a:rPr lang="en-US" altLang="zh-TW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 – </a:t>
              </a:r>
              <a:r>
                <a:rPr lang="en-US" altLang="zh-TW" b="1" i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b</a:t>
              </a:r>
              <a:r>
                <a:rPr lang="en-US" altLang="zh-TW" b="1" baseline="40000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2 </a:t>
              </a:r>
              <a:r>
                <a:rPr lang="en-US" altLang="zh-TW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= (</a:t>
              </a:r>
              <a:r>
                <a:rPr lang="en-US" altLang="zh-TW" b="1" i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a</a:t>
              </a:r>
              <a:r>
                <a:rPr lang="en-US" altLang="zh-TW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 + </a:t>
              </a:r>
              <a:r>
                <a:rPr lang="en-US" altLang="zh-TW" b="1" i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b</a:t>
              </a:r>
              <a:r>
                <a:rPr lang="en-US" altLang="zh-TW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)(</a:t>
              </a:r>
              <a:r>
                <a:rPr lang="en-US" altLang="zh-TW" b="1" i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a</a:t>
              </a:r>
              <a:r>
                <a:rPr lang="en-US" altLang="zh-TW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 – </a:t>
              </a:r>
              <a:r>
                <a:rPr lang="en-US" altLang="zh-TW" b="1" i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b</a:t>
              </a:r>
              <a:r>
                <a:rPr lang="en-US" altLang="zh-TW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) </a:t>
              </a:r>
              <a:endParaRPr lang="en-US" altLang="zh-TW" sz="1400" b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endParaRPr>
            </a:p>
          </p:txBody>
        </p:sp>
        <p:sp>
          <p:nvSpPr>
            <p:cNvPr id="13" name="文字方塊 12">
              <a:extLst>
                <a:ext uri="{FF2B5EF4-FFF2-40B4-BE49-F238E27FC236}">
                  <a16:creationId xmlns:a16="http://schemas.microsoft.com/office/drawing/2014/main" id="{5976EB96-653E-1855-B5CD-B18E447BBEB4}"/>
                </a:ext>
              </a:extLst>
            </p:cNvPr>
            <p:cNvSpPr txBox="1"/>
            <p:nvPr/>
          </p:nvSpPr>
          <p:spPr>
            <a:xfrm>
              <a:off x="5256805" y="3727582"/>
              <a:ext cx="191270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平方差公式</a:t>
              </a:r>
              <a:endParaRPr lang="en-US" altLang="zh-TW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endParaRPr>
            </a:p>
          </p:txBody>
        </p:sp>
      </p:grpSp>
      <p:grpSp>
        <p:nvGrpSpPr>
          <p:cNvPr id="16" name="群組 15">
            <a:extLst>
              <a:ext uri="{FF2B5EF4-FFF2-40B4-BE49-F238E27FC236}">
                <a16:creationId xmlns:a16="http://schemas.microsoft.com/office/drawing/2014/main" id="{19B580E2-B37D-AB9D-EE89-8620E6279106}"/>
              </a:ext>
            </a:extLst>
          </p:cNvPr>
          <p:cNvGrpSpPr/>
          <p:nvPr/>
        </p:nvGrpSpPr>
        <p:grpSpPr>
          <a:xfrm>
            <a:off x="8579689" y="2524437"/>
            <a:ext cx="2126751" cy="857961"/>
            <a:chOff x="7119991" y="3674663"/>
            <a:chExt cx="2126751" cy="857961"/>
          </a:xfrm>
        </p:grpSpPr>
        <p:sp>
          <p:nvSpPr>
            <p:cNvPr id="18" name="矩形: 圓角 17">
              <a:extLst>
                <a:ext uri="{FF2B5EF4-FFF2-40B4-BE49-F238E27FC236}">
                  <a16:creationId xmlns:a16="http://schemas.microsoft.com/office/drawing/2014/main" id="{91B9B712-4D09-316C-256D-D9048A6A152A}"/>
                </a:ext>
              </a:extLst>
            </p:cNvPr>
            <p:cNvSpPr/>
            <p:nvPr/>
          </p:nvSpPr>
          <p:spPr>
            <a:xfrm>
              <a:off x="7161087" y="4027847"/>
              <a:ext cx="2085655" cy="504777"/>
            </a:xfrm>
            <a:prstGeom prst="roundRect">
              <a:avLst>
                <a:gd name="adj" fmla="val 20647"/>
              </a:avLst>
            </a:prstGeom>
            <a:solidFill>
              <a:srgbClr val="FFFFCC"/>
            </a:solidFill>
            <a:ln w="12700">
              <a:solidFill>
                <a:srgbClr val="FF6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16000" tIns="36000" rIns="216000" bIns="36000" rtlCol="0" anchor="ctr" anchorCtr="0"/>
            <a:lstStyle/>
            <a:p>
              <a:pPr>
                <a:lnSpc>
                  <a:spcPct val="120000"/>
                </a:lnSpc>
              </a:pPr>
              <a:r>
                <a:rPr lang="en-US" altLang="zh-TW" b="1" i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a</a:t>
              </a:r>
              <a:r>
                <a:rPr lang="en-US" altLang="zh-TW" b="1" i="1" baseline="40000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n</a:t>
              </a:r>
              <a:r>
                <a:rPr lang="en-US" altLang="zh-TW" b="1" baseline="40000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 </a:t>
              </a:r>
              <a:r>
                <a:rPr lang="en-US" altLang="zh-TW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 </a:t>
              </a:r>
              <a:r>
                <a:rPr lang="en-US" altLang="zh-TW" b="1" i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b</a:t>
              </a:r>
              <a:r>
                <a:rPr lang="en-US" altLang="zh-TW" b="1" i="1" baseline="40000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n</a:t>
              </a:r>
              <a:r>
                <a:rPr lang="en-US" altLang="zh-TW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 = (</a:t>
              </a:r>
              <a:r>
                <a:rPr lang="en-US" altLang="zh-TW" b="1" i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a</a:t>
              </a:r>
              <a:r>
                <a:rPr lang="en-US" altLang="zh-TW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  </a:t>
              </a:r>
              <a:r>
                <a:rPr lang="en-US" altLang="zh-TW" b="1" i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b</a:t>
              </a:r>
              <a:r>
                <a:rPr lang="en-US" altLang="zh-TW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)</a:t>
              </a:r>
              <a:r>
                <a:rPr lang="en-US" altLang="zh-TW" b="1" i="1" baseline="40000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n</a:t>
              </a:r>
              <a:endParaRPr lang="en-US" altLang="zh-TW" sz="1400" b="1" i="1" baseline="40000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endParaRPr>
            </a:p>
          </p:txBody>
        </p:sp>
        <p:sp>
          <p:nvSpPr>
            <p:cNvPr id="15" name="文字方塊 14">
              <a:extLst>
                <a:ext uri="{FF2B5EF4-FFF2-40B4-BE49-F238E27FC236}">
                  <a16:creationId xmlns:a16="http://schemas.microsoft.com/office/drawing/2014/main" id="{0BF649E7-D61D-395B-DE31-77D956C16755}"/>
                </a:ext>
              </a:extLst>
            </p:cNvPr>
            <p:cNvSpPr txBox="1"/>
            <p:nvPr/>
          </p:nvSpPr>
          <p:spPr>
            <a:xfrm>
              <a:off x="7119991" y="3674663"/>
              <a:ext cx="19212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指數律</a:t>
              </a:r>
              <a:endParaRPr lang="zh-TW" altLang="en-US" dirty="0"/>
            </a:p>
          </p:txBody>
        </p:sp>
      </p:grp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7" name="筆跡 6">
                <a:extLst>
                  <a:ext uri="{FF2B5EF4-FFF2-40B4-BE49-F238E27FC236}">
                    <a16:creationId xmlns:a16="http://schemas.microsoft.com/office/drawing/2014/main" id="{8CD7B762-1FB3-3CD9-2D7D-395C5BFC2573}"/>
                  </a:ext>
                </a:extLst>
              </p14:cNvPr>
              <p14:cNvContentPartPr/>
              <p14:nvPr/>
            </p14:nvContentPartPr>
            <p14:xfrm>
              <a:off x="2069640" y="790560"/>
              <a:ext cx="747360" cy="555120"/>
            </p14:xfrm>
          </p:contentPart>
        </mc:Choice>
        <mc:Fallback xmlns="">
          <p:pic>
            <p:nvPicPr>
              <p:cNvPr id="7" name="筆跡 6">
                <a:extLst>
                  <a:ext uri="{FF2B5EF4-FFF2-40B4-BE49-F238E27FC236}">
                    <a16:creationId xmlns:a16="http://schemas.microsoft.com/office/drawing/2014/main" id="{8CD7B762-1FB3-3CD9-2D7D-395C5BFC2573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060280" y="781200"/>
                <a:ext cx="766080" cy="573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1" name="筆跡 10">
                <a:extLst>
                  <a:ext uri="{FF2B5EF4-FFF2-40B4-BE49-F238E27FC236}">
                    <a16:creationId xmlns:a16="http://schemas.microsoft.com/office/drawing/2014/main" id="{87BC733E-18C4-9A46-071A-8A3AAF27DC2E}"/>
                  </a:ext>
                </a:extLst>
              </p14:cNvPr>
              <p14:cNvContentPartPr/>
              <p14:nvPr/>
            </p14:nvContentPartPr>
            <p14:xfrm>
              <a:off x="1032840" y="767880"/>
              <a:ext cx="9459360" cy="3189240"/>
            </p14:xfrm>
          </p:contentPart>
        </mc:Choice>
        <mc:Fallback xmlns="">
          <p:pic>
            <p:nvPicPr>
              <p:cNvPr id="11" name="筆跡 10">
                <a:extLst>
                  <a:ext uri="{FF2B5EF4-FFF2-40B4-BE49-F238E27FC236}">
                    <a16:creationId xmlns:a16="http://schemas.microsoft.com/office/drawing/2014/main" id="{87BC733E-18C4-9A46-071A-8A3AAF27DC2E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023480" y="758520"/>
                <a:ext cx="9478080" cy="3207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12" name="筆跡 11">
                <a:extLst>
                  <a:ext uri="{FF2B5EF4-FFF2-40B4-BE49-F238E27FC236}">
                    <a16:creationId xmlns:a16="http://schemas.microsoft.com/office/drawing/2014/main" id="{4249DA1F-8DD8-D1AB-2529-013011D07A17}"/>
                  </a:ext>
                </a:extLst>
              </p14:cNvPr>
              <p14:cNvContentPartPr/>
              <p14:nvPr/>
            </p14:nvContentPartPr>
            <p14:xfrm>
              <a:off x="1527840" y="748800"/>
              <a:ext cx="4005000" cy="3338280"/>
            </p14:xfrm>
          </p:contentPart>
        </mc:Choice>
        <mc:Fallback xmlns="">
          <p:pic>
            <p:nvPicPr>
              <p:cNvPr id="12" name="筆跡 11">
                <a:extLst>
                  <a:ext uri="{FF2B5EF4-FFF2-40B4-BE49-F238E27FC236}">
                    <a16:creationId xmlns:a16="http://schemas.microsoft.com/office/drawing/2014/main" id="{4249DA1F-8DD8-D1AB-2529-013011D07A17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518480" y="739440"/>
                <a:ext cx="4023720" cy="3357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518355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20874</TotalTime>
  <Words>448</Words>
  <Application>Microsoft Office PowerPoint</Application>
  <PresentationFormat>寬螢幕</PresentationFormat>
  <Paragraphs>37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Arial</vt:lpstr>
      <vt:lpstr>Calibri</vt:lpstr>
      <vt:lpstr>Calibri Light</vt:lpstr>
      <vt:lpstr>Times New Roman</vt:lpstr>
      <vt:lpstr>Office 佈景主題</vt:lpstr>
      <vt:lpstr>平方差比較大小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1080</cp:revision>
  <dcterms:created xsi:type="dcterms:W3CDTF">2015-07-26T15:18:38Z</dcterms:created>
  <dcterms:modified xsi:type="dcterms:W3CDTF">2024-10-07T16:24:35Z</dcterms:modified>
</cp:coreProperties>
</file>