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53DCE-4835-4437-AE18-519D870C1835}" v="14" dt="2023-08-24T02:26:18.3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538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07T16:06:43.0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7774 3637 92 0,'0'0'0'0,"0"0"77"0,2 0-46 16,3 0 8-16,-5 0-14 0,2 0-6 15,0 0-31-15,0 0 14 16,-2 0-1-16,3 0 0 0,1 0 1 16,-1 0-3-16,1 1 2 0,1-1-2 15,2 0-41-15,4 0-64 0</inkml:trace>
  <inkml:trace contextRef="#ctx0" brushRef="#br0" timeOffset="9486.5">7507 3649 51 0,'0'-7'0'0,"-3"3"41"0,1 0-9 16,0 1 3-16,2 0 1 0,-2 0-2 16,2-1-16-16,0 2-5 0,-3 1 3 15,3 0-18-15,-4 1 0 16,3 0 4-16,-3 0 9 0,2 0-12 15,0 0 2-15,2-1 11 0,-1 1-16 16,-3 0 8-16,4 0 4 0,-3 0-8 16,3 0 0-16,0 0 0 0,0 0 0 15,0 0-47-15,0 0 86 0,-2 0-34 16,2 0 16-16,0 0-9 16,0 0 4-16,-2 0 9 0,-1 0-22 15,1 0-3-15,2 0 0 0,0 0 14 16,0 0-19-16,0 0 10 0,0 0-9 15,0 0-18-15,0 0 5 16,0 0-24-16,0 2-13 0,0 1 31 16,0-3-62-16,0 0-18 0</inkml:trace>
  <inkml:trace contextRef="#ctx0" brushRef="#br0" timeOffset="14828.22">5837 2200 446 0,'0'0'0'0,"0"0"0"0,0 0 252 15,0 0-215-15,0 0 59 0,0 0-8 16,0 0-29-16,0 0-12 0,-1-2 16 16,1 2-15-16,0-2-6 15,0 2 4-15,0 0-17 0,0 0-8 16,0 0 13-16,-2 0-29 0,0 6-10 15,-1 2 10-15,3 7 15 0,0 3-22 16,-2 3 4-16,2 6 21 0,-2 1-26 16,-2 5 6-16,4 2 25 0,0-3-28 15,0 0 0-15,0-5 21 16,4-3-22-16,0-7 2 0,-4-5 0 16,3-2-9-16,-3-3 16 0,0-5-2 15,0-1-14-15,0-1 16 0,0 0 9 16,0 0-9-16,0 0 34 0,0 0-24 15,-3-3-4-15,-1-3-10 0,-1-1-8 16,-2-1-23-16,0 2 29 16,-1-3-4-16,3 0-44 0,-5 2 44 15,6-1-10-15,0 2-13 0,-1 0 39 16,2 1-18-16,-3 3-7 0,1-3 22 16,1 4-8-16,3 0-11 0,1-1 16 15,0 2 9-15,0 0-18 16,0 0 2-16,0 0 3 0,-2 0-23 15,2 0 21-15,2 7-4 0,3 3-45 16,0 2 69-16,2 2-19 0,2-1-4 16,0-3 2-16,-2 2 27 0,0-4-32 15,0 2 8-15,-1-6 15 0,-1 3-21 16,-2-4 4-16,1-2 14 16,-2-1-17-16,0 0 2 0,-2 0 24 15,1-2-23-15,5-4 31 0,-1-1-1 16,2-6 0-16,4 1 3 0,-4-2-35 15,0 0 0-15,0 1 0 0,-2 1 12 16,-1 5-24-16,-1 3 24 16,-1 0-11-16,-2 1-15 0,2 3 28 15,-2 0-22-15,0 0-11 0,0 0 28 16,0 0-18-16,0 0-36 0,0 0 23 16,3 2-45-16,1 0-29 0,3 1-14 15,-4 1-87-15,-1-2-160 0,2 1-314 16</inkml:trace>
  <inkml:trace contextRef="#ctx0" brushRef="#br0" timeOffset="15631.71">6271 3491 248 0,'0'0'0'0,"0"0"543"0,0 0-448 0,0 0 18 15,0 0-15-15,0 0-26 0,0 0-41 16,0 0-19-16,0 0 43 16,0 50-4-16,0-29-11 0,0 6 25 15,0 0-17-15,2-4 1 0,-1 4-5 16,1-7-26-16,0-5-17 0,0 0 21 16,-1-6-22-16,-1-2 0 15,0-2 0-15,0-5 7 0,0 0-16 16,0 0 18-16,0 0-6 0,0-5-47 15,0-3 24-15,0-5-29 0,0-5-80 16,-3-5 66-16,-1-3-50 0,1 0-91 16,3-2 48-16,-4 1-32 0,4 2-14 15,0 4 92-15,0 3 59 0,0 4 67 16,0 6 75-16,0 2 27 16,0 2 56-16,0 4-11 0,0 0-27 15,-3 0-23-15,-1 5-31 0,-5 5-55 16,-1 1-8-16,-4 4 24 0,-1-2-22 15,3 0-14-15,1-4 9 16,1-2-15-16,4-2-2 0,3 0-1 16,1-5 0-16,2 0-113 0,0 0 30 15,0-9-70-15,5-1-42 0,-1-4 52 16,3 3 54-16,2 2 29 0,-2 1 62 16,0 4 0-16,0-2 115 15,4 4 10-15,-1-1-7 0,3 3 24 16,4 0-12-16,3 0-26 0,-1 5-6 15,3 2-27-15,-1 3-31 0,-2 0-32 16,1 0 10-16,-6-2-20 0,2 1-79 16,-6-7-44-16,-3-2-135 0,1-8-327 15</inkml:trace>
  <inkml:trace contextRef="#ctx0" brushRef="#br0" timeOffset="16482.21">7597 2223 766 0,'0'0'0'0,"0"0"211"0,0 0-168 0,0 0-17 15,0 0 15-15,-10 86-4 0,8-56 30 16,-2 7 1-16,3-3-13 16,-3 2-13-16,-1-4-10 0,5-7-17 15,-2-7-10-15,2-4 7 0,0-5-10 16,0-2-4-16,-2-5 4 0,2 0 1 15,0-2-7-15,-1 0 8 16,-7-4-8-16,3-3-35 0,-5-3 23 16,1-3-2-16,2-3-16 0,-6-1 28 15,6 0-3-15,0 5 1 0,5 3 16 16,-1 4 29-16,3 3-5 0,-2 1 20 16,0 1-18-16,2 0-29 0,0 0 10 15,2 2-28-15,3 8-40 16,6 7 76-16,0 3 0 0,1 2-17 15,2-2 21-15,-2-2-11 0,1-2 4 16,1-5 14-16,-3 0-13 0,-3-6-4 16,-2-3 14-16,-1-2-13 0,-3 0-12 15,5-4 29-15,4-10 13 0,-1-4-23 16,4-4 2-16,2-6-25 16,-3 5-4-16,-3 0-16 0,-1 5-14 15,0 4-31-15,-2 3 7 0,-5 6-23 16,1 3-8-16,1 2 12 0,-4 0-39 15,0 4-34-15,0 6 36 0,-4 1 13 16,1 1-103-16,-4-1-56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07T16:09:10.2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3455 3518 502 0,'0'0'0'0,"0"0"0"15,0 0 63-15,0 0 245 0,0 0-242 16,0 0 73-16,0 0-24 0,0 0-36 15,0-2-11-15,0 2 8 0,0 0-15 16,0 0-21-16,0 0 1 16,0 1-5-16,3 1-14 0,1 3 16 15,3-3-4-15,0 0-5 0,2 1 14 16,3-3-7-16,-1 0-9 0,-1 0 7 16,4-3-8-16,-6 0-11 15,7-3 10-15,-4 3-11 0,0-5-15 16,5-1 2-16,0 1 23 0,-2-3-31 15,-2 4 14-15,4 0 0 0,-2 0-9 16,2 2 4-16,-4-1 1 0,3 2-6 16,-1 3 6-16,-5-1 6 0,1 2-13 15,-3 0 8-15,4 0 11 0,-2 0-19 16,1 0 8-16,-1 2 12 16,4 3-18-16,-5 0 4 0,10-3 13 15,-5 2-17-15,1-3 4 0,5-1 15 16,-5 0-18-16,7-3 2 0,-1-4 3 15,-1-1-4-15,4-6 0 16,-3 5 0-16,-4 0 0 0,0 2 0 16,0 0 0-16,-2 3 0 0,0 0 0 15,-2 1 0-15,2 3 0 0,-1 0 0 16,-1-1 0-16,2 1 0 0,1 0 0 16,-5 0 0-16,4 0 0 15,-1 0 0-15,-1 0 0 0,0 0 0 16,-1 0 0-16,1 0 0 0,1 4 0 15,-3-1 0-15,3 2 0 0,-3 1 0 16,6-1 0-16,-3-3 0 0,-4 0 0 16,5-1 0-16,2-1 0 0,1 0 0 15,5-9 0-15,4-3 0 16,-1-4 0-16,1-1 0 0,-1 2 0 16,-2 0 0-16,5 5 0 0,-3-2 0 15,-4 4-209-15,-5-1-44 0,-7 5-111 16</inkml:trace>
  <inkml:trace contextRef="#ctx0" brushRef="#br0" timeOffset="3424.42">3930 2314 723 0,'0'0'0'0,"0"0"306"16,0 0-206-16,0 0-40 0,0 0-5 16,0 0 10-16,0 0-38 15,0 0-21-15,0 0-3 0,-3 34 20 16,3-11 6-16,0 2 11 0,0 2-22 15,0-1 4-15,0-6 11 0,0-4-25 16,0-2 3-16,0-5 14 0,0-3-24 16,0-1 9-16,0-3 15 0,0-2-30 15,0 0 10-15,0 0 21 0,0 0-25 16,0 0 10-16,0 0 12 16,0 0-19-16,0 0 3 0,3-1 6 15,-3-2-26-15,0 2 3 0,4-2 17 16,1-3-14-16,-1 2 9 0,6-1 17 15,-1 2-38-15,2 2 9 16,1 1 17-16,4 0-14 0,0 4-10 16,0 1 23-16,-4 8-12 0,1-4-3 15,-3 3 12-15,-1-1-6 0,-7-2-1 16,3 2 4-16,-5-3 0 0,0 1 5 16,-5 0 16-16,2-2-28 15,-6 4 14-15,-4-1 19 0,-1-2-28 16,0 0 4-16,-4-2 18 0,2-2-34 15,0 0 2-15,2 0 9 0,2-2-40 16,0-2-5-16,-3 0-10 0,7-2-58 16,-3-5-9-16,6-3-60 0,-2-2-194 15,1 1-162-15</inkml:trace>
  <inkml:trace contextRef="#ctx0" brushRef="#br0" timeOffset="3642.53">3934 2267 1174 0,'0'0'0'0,"0"0"237"16,0 0-176-16,0 0-63 15,0 0 4-15,0 0 75 0,67 9-72 16,-46-7 1-16,-1 1 6 0,3-3-24 15,-2 0-132-15,0 0-6 0,-5 0-112 16,-2-5-124-16</inkml:trace>
  <inkml:trace contextRef="#ctx0" brushRef="#br0" timeOffset="4475.92">4229 2133 791 0,'0'0'0'0,"0"0"308"15,0 0-215-15,0 0-59 0,0 0 7 16,0 0-36-16,0 0-7 0,0 0 3 15,0 0 14-15,23 0-14 0,-12 1 18 16,0 2-31-16,-1 1 12 16,-3 1 0-16,0 0 5 0,-1 4-9 15,-3-2 8-15,1-1-3 0,-2 1-3 16,-2-1 4-16,0 2 6 0,-2 1 0 16,-2 0 45-16,-8 1-28 15,5-2 5-15,-7 1 10 0,1 0-32 16,3-2 5-16,-4-3 18 0,6 1-24 15,0-2 11-15,1 0 11 0,3-2-33 16,2 0 8-16,2-1 24 0,-2 0-32 16,2 0 8-16,0 0 25 0,0 0-30 15,0 0 2-15,2 0 29 0,0 0-38 16,-2 0 6-16,0 0 4 0,0 0 14 16,0 0-11-16,0 0 18 15,0 0-36-15,0 0 15 0,0 0 18 16,0 0-33-16,0 0 14 0,0 0 22 15,0 0-37-15,2 0 16 16,-2 0 20-16,0 0-35 0,0 0 16 16,-2 0 16-16,2 0-31 0,0 0 13 15,0 0 16-15,0 0-29 0,0 0 11 16,0 0 2-16,0 0 2 0,0 0-4 16,0 0 2-16,0 0 2 15,0 0-3-15,0 0 0 0,0 0 5 16,0 0-6-16,0-1 2 0,0 1 9 15,0 0-3-15,0 0 18 0,0 0-30 16,2-1 7-16,1 1 12 0,8 0-28 16,7 0 14-16,5-1 24 0,5-3-37 15,13 1 9-15,-1-2-17 16,6 0-136-16,0 1-24 0,-3-1-5 16,-10 2-310-16</inkml:trace>
  <inkml:trace contextRef="#ctx0" brushRef="#br0" timeOffset="6297.19">4185 2656 820 0,'0'0'0'16,"0"0"250"-16,0 0-139 0,0 0-72 15,0 0-9-15,0 0 38 0,0 0-35 16,0 0-21-16,0 0 26 16,-2 1-32-16,2-1 5 0,0 1 24 15,0-1-37-15,0 0 4 0,0 0 28 16,0 0-40-16,0 0 4 0,0 0 12 15,0 0-9-15,0 0-41 16,0 0-6-16,0 2-141 0,0 0-88 16,4-2-187-16</inkml:trace>
  <inkml:trace contextRef="#ctx0" brushRef="#br0" timeOffset="7160.61">5982 3140 349 0,'0'0'0'15,"0"0"75"-15,0 0-41 0,0 0 0 16,0 0-27-16,0 0 7 0,0 0 29 15,0 0-21-15,2 1-4 16,-2-1 24-16,0 0-18 0,0 0-1 16,0 0 19-16,0 0-23 0,0 0 2 15,0 0 17-15,0 0-28 0,0 0-3 16,0 0 14-16,0 0-27 0,0 0-3 16,0 0 18-16,0 0-13 15,0 0-3-15,0 0 14 0,0 0-14 16,4 0-29-16,-4 0-4 0,0 0-39 15,1 0-13-15,-1 0-41 0,0 0-229 16</inkml:trace>
  <inkml:trace contextRef="#ctx0" brushRef="#br0" timeOffset="10036.17">25246 8067 402 0,'0'0'0'0,"0"0"194"0,0 0-103 16,0 0-24-16,0 0 1 0,0 0-18 15,0 0-14-15,0 0 18 0,0 0 14 16,3-16-19-16,-3 15 5 16,0 1 1-16,0 0-8 0,0 0 9 15,0 0-9-15,0 0-17 0,0 0 12 16,0 0-11-16,0 0-26 0,0 4-1 15,-2 4-8-15,1 7 8 0,-3 4 21 16,-3 2-19-16,4 4-9 0,-3-4 6 16,3 2 4-16,-4-1-9 15,3-3 4-15,1-1 0 0,1-5-5 16,2-1 6-16,-4-1 0 0,4-3-4 16,-3-2 2-16,1 0-2 0,0-4-2 15,0-1 5-15,2 2-4 0,-3-3-33 16,1 0 20-16,-1 0-11 15,-5 0-3-15,3-4 10 0,0 0-11 16,-4-5 9-16,0 0 15 0,0-2-3 16,2-1 0-16,2 2 13 0,-2 1-3 15,2 1-2-15,1 2 2 0,0 2 8 16,4 1-3-16,-1-1 12 16,-3 3 1-16,2 0-7 0,2 1 7 15,0 0-3-15,0 0-15 0,0 0 8 16,0 0-11-16,6 5-7 0,-5 2 18 15,5 0 3-15,3 4-8 0,-2 0 9 16,0 0-3-16,2-1-8 16,-4 0 10-16,2-2-6 0,0 0-9 15,-3-2 6-15,-1-3 10 0,1 2-13 16,-3-2 0-16,1-2 14 0,2 0-16 16,-2-1 4-16,-1 0 10 0,1 0-17 15,0 0 10-15,1 0 12 16,1 0-14-16,1-4 8 0,-1 1-5 15,1-2-9-15,0-1 6 0,4-1 4 16,-7-2-9-16,7 1 4 0,0 1 2 16,-4 0-8-16,2 0 8 0,0 0-3 15,-2 1-2-15,1-1 2 0,3 2-2 16,-6 0-5-16,2 3 11 16,-3 0-7-16,0 1-4 0,2 1 9 15,-4 0-6-15,0 0-13 0,0 1 10 16,0 1-9-16,-4 3 4 0,0-1 14 15,-1 1-6-15,2-1-59 0,3-1-12 16,0-1-34-16,0 1-50 16,0-2-98-16,0-1-267 0</inkml:trace>
  <inkml:trace contextRef="#ctx0" brushRef="#br0" timeOffset="11026.4">26410 8051 648 0,'0'0'0'0,"0"0"248"16,0 0-168-16,0 0-43 0,0 0 5 15,0 0-8-15,0 0-17 0,0 0 10 16,-11 13 9-16,6-5-1 16,1 6 10-16,1 1 2 0,-4 1-17 15,1 2 0-15,3 3-2 0,1-1-15 16,-2-1 6-16,-1 0-11 0,0-2-6 16,5 0 5-16,-2-2-4 0,0-2-4 15,0-2 2-15,-1-2 9 16,-2-2-12-16,1-3 4 0,2-2 9 15,1 1-12-15,-3-3 2 0,0 0 3 16,-1-1-15-16,-2-2-1 0,0-2-13 16,0-4 0-16,-2 2-5 0,0-3 5 15,4 2 2-15,0 0 23 0,-2 1 0 16,3 2-5-16,0 2 9 16,1-1-1-16,3 0-2 0,0 2 15 15,0-1 0-15,0 2-3 0,0 1 6 16,0 0 0-16,0 0-10 0,0 0 5 15,0 0-6-15,0 0-8 0,0 1 0 16,2 5 16-16,1 3-10 16,1 3 7-16,1 2-1 0,-1 0-12 15,-1-1 0-15,4-1 14 0,0-3-13 16,0 0 9-16,-1-2-5 0,-1 0 1 16,-1-3 9-16,-4-3-5 0,1 0-1 15,1-1 6-15,-2 0 1 16,4-2 7-16,1-7 10 0,2 1-13 15,0-3-16-15,2-2 3 0,0 2-5 16,3-2-4-16,-1 0 4 0,-1 1 0 16,1 2-4-16,-2 3 4 0,-2 3 11 15,-4 1-11-15,5 1 9 0,-7 0-5 16,1 1-6-16,-2 0 0 16,2 1 3-16,-2 0-10 0,2 0 8 15,1 0-2-15,-3 0-19 0,0 0-4 16,0 0-27-16,-3 2-22 0,1 2-35 15,-2 0-34-15,1 0-160 0,-8-2-264 16</inkml:trace>
  <inkml:trace contextRef="#ctx0" brushRef="#br0" timeOffset="12115.01">29045 8104 590 0,'0'0'0'0,"0"0"211"16,0 0-162-16,0 0-24 0,0 0 6 15,0 0 8-15,0 0 2 0,0 0 18 16,-17 64-11-16,13-46-6 16,-3 4-3-16,0 1-8 0,2 0 3 15,1 0 5-15,-3-1-12 0,2-2-3 16,1-2-7-16,2-2-6 0,1-3 2 15,-3-4-1-15,4-1-3 16,-3-2 5-16,-1-3-1 0,2-3-5 16,2 0 3-16,-2 0 3 0,1-2-4 15,-3-4 1-15,-1-3-6 0,-2-2-7 16,3 0 4-16,-1-2-1 0,1 2-1 16,-4 2 0-16,6 2 14 0,-4 0-5 15,5 2 10-15,1 3 1 16,0-1 0-16,0 0-1 0,0 2-4 15,0 1-6-15,0-2 0 0,0 2-2 16,0 0-2-16,0 0 3 0,0 0-8 16,0 2 0-16,0 3-4 0,3 0 14 15,3 2-2-15,2 4 1 0,-2-1-1 16,1 2-2-16,3-3 4 0,-4-1 0 16,-3-1-7-16,6 1 6 15,-5-7-1-15,-1 1-3 0,-1 0 7 16,0-2 0-16,5 0-2 0,0-3 13 15,5-3 2-15,1-7-16 16,2 0-2-16,5-1-5 0,-1 2-4 16,-3 0 3-16,0 2-4 0,-5 3-21 15,-1 2 11-15,-4 4-6 0,-4 0 4 16,-1 1-1-16,-1-1-13 0,0 1-12 16,0 0-24-16,0 2-30 15,-5 3-5-15,-2 1-72 0,-4-3-267 16</inkml:trace>
  <inkml:trace contextRef="#ctx0" brushRef="#br0" timeOffset="14723.95">3340 3842 447 0,'0'0'0'0,"0"0"261"15,0 0-161-15,0 0-26 16,0 0-11-16,0 0-2 0,0 0-4 15,0 0-3-15,0 0 10 0,-6-8 0 16,6 8-20-16,0 0-4 0,0 0-13 16,0 0-12-16,2 1-9 0,3 4-1 15,4 3 33-15,0 2 2 0,5 1-10 16,-3 4-11-16,7-3 0 0,-1 1 5 16,-1-2 0-16,0-3 1 15,-2-4-5-15,-3 2-4 0,-2-5 1 16,0 1 1-16,-2 0-4 0,0-2 1 15,0 3-2-15,-2-3-6 16,4 0 10-16,-2-3-3 0,4-1 1 16,-3-3 3-16,5 0 1 0,1-1-7 15,0-3 1-15,0 0-4 0,0 0-6 16,-1 0 1-16,1 2-3 0,2 3-2 16,0-3 2-16,2 2 0 15,1-1-1-15,0-2 0 0,3 4 0 16,-1-1 0-16,-2 2 0 0,1-1 3 15,1 2-4-15,-3 1 1 0,3-1 1 16,2 2-2-16,-4-3 0 0,3 4 3 16,2-1-4-16,-1 0-2 0,-3 2 6 15,-1 0-4-15,-3 0-1 16,-3 2 2-16,3 1-4 0,-2 2 4 16,0 1 1-16,0 0 0 0,2 2-1 15,-2-1 0-15,-3 0 1 0,3-3 0 16,2 3 4-16,1 1-6 0,-2-2 4 15,-1 1-2-15,2-1 0 16,-4-1 0-16,-1 1 0 0,-1-3-2 16,-3 0 2-16,-3-2 0 0,-1-1 0 15,-3 0-3-15,0 0 4 0,0 0-2 16,2 0 0-16,2-4 1 0,-1-3-2 16,6-7 11-16,-2 3-4 15,0-3-8-15,4 0 1 0,-2 2-7 16,1 4 1-16,1 0-5 0,0 2 2 15,1 1-3-15,-1-2 7 0,-1 4-1 16,3 0 5-16,-3-3-1 0,-1 4 0 16,-2-1-1-16,2 1 1 0,0 0 4 15,0 2 0-15,-2-1 0 0,2-1 0 16,-1 2 0-16,3-1-1 16,-2 0 2-16,3 1-1 0,-3-1 0 15,7 0 3-15,0-1-5 0,0-3 4 16,-2 3-1-16,-2-1-2 0,4-1 2 15,-2 3 0-15,-3-2-2 16,1 2 2-16,-5 0 1 0,6 1-4 16,-8-1 3-16,6 1 0 0,-2-2-2 15,-2 0 1-15,-2 2 0 0,2-1 1 16,2 0 1-16,-2 1 2 0,-2 0-6 16,4 0 3-16,-4 0 4 15,1 0-9-15,3 0 5 0,-1 0 3 16,0 0-6-16,2 0 4 0,-1-1 2 15,3-1-8-15,4 2 4 0,2 0 4 16,3 0-6-16,0 0 2 0,-1 0 0 16,1 3 2-16,-1 0-1 0,3 1 0 15,0-2-2-15,0 1 2 16,-4-1 2-16,-1 2-6 0,-4-1 1 16,-2 1 2-16,-3-1 2 0,2-1-2 15,-2-2 0-15,-1 1 2 0,1-1-3 16,-2 0 2-16,0 0 0 0,2 0 0 15,2 0 9-15,-1-3-15 16,3-1 10-16,-1-2 7 0,2 0-12 16,1 0 0-16,-1-3 21 0,2 2-18 15,-2-2 3-15,-2 2-3 0,4-2-3 16,-2 2 0-16,2-1 6 0,-2 0-8 16,0 0 2-16,1 2 0 15,-1 2 0-15,-4-4 0 0,5 3 0 16,-1 0 0-16,0-2-1 0,0-1 2 15,9-2 2-15,-7-1-3 0,3-1 0 16,1 3 2-16,-3-2-2 0,-1 1 0 16,-3 2 2-16,-1 2-2 0,-5-1-5 15,0 2-8-15,-1 2-8 0,-6 2-4 16,0 1-27-16,0 0-56 16,3 0-35-16,-1 0-40 0,-2 0-104 15,2-2-293-15</inkml:trace>
  <inkml:trace contextRef="#ctx0" brushRef="#br0" timeOffset="15752.85">2869 5254 935 0,'0'0'0'0,"0"0"206"16,0 0-154-16,0 0-19 0,0 0 53 16,0 0-27-16,0 0-5 0,69 0 14 15,-48 0-31-15,-1 0-14 16,3-1 2-16,-7 1-25 0,0 0 0 16,-4 0 0-16,-3 0 0 0,0 0-73 15,-6 0-1-15,1 0-44 0,-4 1-19 16,0 4-78-16,-7 4 19 0,-6-4 19 15,-4 4-347-15</inkml:trace>
  <inkml:trace contextRef="#ctx0" brushRef="#br0" timeOffset="15915.39">2882 5407 767 0,'0'0'0'0,"0"0"266"16,0 0-153-16,0 0-46 0,0 0 31 15,0 0-12-15,0 0 12 16,76 16-38-16,-55-15-25 0,2-1-10 15,-2 0-29-15,-2 0 6 0,4 0-4 16,-3 0-94-16,-1 0-26 0,3 0-78 16,-8 1-126-16,3-1-105 0</inkml:trace>
  <inkml:trace contextRef="#ctx0" brushRef="#br0" timeOffset="16413.86">3669 5041 832 0,'0'0'0'0,"0"0"354"0,0 0-257 0,0 0-53 16,0 0-2-16,0 0 19 0,0 0-39 16,0 0 1-16,-62 58 28 0,53-34-32 15,5 1 3-15,4 0 18 16,0 1-36-16,2-1-4 0,14 0 0 15,-2-3 12-15,6-1-25 0,3 0-32 16,-2-3-23-16,2-5-32 0,-4-2-41 16,-1-6-103-16,-4-3-194 0</inkml:trace>
  <inkml:trace contextRef="#ctx0" brushRef="#br0" timeOffset="16756.89">3985 4991 1123 0,'0'0'0'16,"0"0"195"-16,0 0-105 0,0 0-85 16,0 0 10-16,0 0 39 15,-10 69-33-15,11-48-14 0,5-5 16 16,4 1-32-16,1-2 7 0,5-2 4 15,2 0 4-15,1-4-12 0,2-1 12 16,1-1 12-16,-5-2-18 0,-1 0 0 16,-11-2 8-16,1 3-15 0,-3-2 14 15,-3-3-14-15,0 6 1 0,-3 3 11 16,-4 2 5-16,-4 3-6 16,-5 0 23-16,-2 1-33 0,-3-2-27 15,0 0 10-15,-2-3-33 0,2-5-32 16,10-2-20-16,-1-4-78 0,5-2-115 15,1-9-338-15</inkml:trace>
  <inkml:trace contextRef="#ctx0" brushRef="#br0" timeOffset="16930.5">4026 4917 1407 0,'0'0'0'0,"0"0"272"15,0 0-212-15,0 0-55 0,0 0 24 16,0 0-36-16,78 12 3 0,-52-5-5 16,-1 0-95-16,7 3-42 0,-5-3-57 15,4-3-205-15,-1 0-292 0</inkml:trace>
  <inkml:trace contextRef="#ctx0" brushRef="#br0" timeOffset="17124.12">4574 4973 1171 0,'0'0'0'0,"0"0"177"15,0 0-120-15,-60 55-5 0,46-35-33 16,-2-1-13-16,6 0 14 0,-1 2-28 16,0-1-6-16,2 1-47 0,1-6-69 15,1-5-63-15,-1-3-106 0,1-7-58 16</inkml:trace>
  <inkml:trace contextRef="#ctx0" brushRef="#br0" timeOffset="17279.58">4390 5032 978 0,'0'0'0'16,"0"0"216"-16,0 0-126 0,0 0 10 15,62 35-5-15,-42-20-69 0,-1 0-10 16,2-1 12-16,1 2-34 0,-3-2-29 15,-3-5-74-15,-2-3-85 16,0-6-163-16</inkml:trace>
  <inkml:trace contextRef="#ctx0" brushRef="#br0" timeOffset="17522.16">4783 4936 839 0,'0'0'0'16,"0"0"292"-16,-11 80-191 0,11-44 12 15,0 4-40-15,4-1-7 16,-2 1 11-16,3-3-57 0,4-3-20 16,0-3 0-16,-2-9 11 0,0-7-56 15,-2-2-4-15,2-11-53 0,-5-2-59 16,2-3-129-16,-3-13 16 0,1-4-286 15</inkml:trace>
  <inkml:trace contextRef="#ctx0" brushRef="#br0" timeOffset="17897.45">4928 4894 996 0,'0'0'0'16,"0"0"295"-16,0 0-229 0,67-7 24 15,-47 13-48-15,-2 1-23 0,-4 5 13 16,2 1-36-16,-8 1-6 0,-2 0 20 16,-6 3-20-16,0-2-8 0,-13 4 29 15,-3 0 2-15,1-3-3 0,-5-3 19 16,2-5-29-16,6-1 0 16,3-3 0-16,2 0 19 0,5-4-23 15,1 0 8-15,1 0 15 0,1 0-30 16,5-2 7-16,4-4-35 0,3 3 57 15,1-1 1-15,2 3-26 16,1 1-7-16,3 1 28 0,-1 6-19 16,1 3-3-16,-1 0 16 0,-3 2 2 15,-7 2-20-15,-4 1 20 0,-5 1-1 16,-3 4-9-16,-6-2 35 0,-7 2-11 16,-2-1-26-16,-3-1 4 0,2-1 6 15,-3-3-80-15,5-3-30 16,-1-1-43-16,6-4-35 0,1-5-93 15,4-1-95-15</inkml:trace>
  <inkml:trace contextRef="#ctx0" brushRef="#br0" timeOffset="18114.25">5280 4852 1022 0,'0'0'0'0,"0"0"199"0,0 0-129 0,55 59-26 15,-39-30-8-15,-4 5 46 0,-5 1-27 16,-1 1-21-16,-6 3 20 0,-2 1-42 16,-9 0-5-16,-5-2 16 15,-1-4-25-15,-3-5-40 0,-1-7-68 16,0-6-127-16,1-12-180 0</inkml:trace>
  <inkml:trace contextRef="#ctx0" brushRef="#br0" timeOffset="18535.72">5507 4527 1281 0,'0'0'0'0,"0"0"298"0,0 0-213 16,0 0-46-16,69-11 28 15,-48 11-45-15,2 5-12 0,-7 1 24 16,-4-1-41-16,-1 1-3 0,-8-1 20 16,-1 0-20-16,-2 6-19 0,-4-1 43 15,-10 7-13-15,-5 2 7 16,-2-4 36-16,1 0-48 0,8-7 2 0,3-3 4 16,5-1 37-16,1-4-34 15,3 0 25-15,0 0-32 0,3 0-10 16,6 0 18-16,11 0-12 0,13-3-11 15,4-1 11-15,9 2-184 16,-7-2-205-16</inkml:trace>
  <inkml:trace contextRef="#ctx0" brushRef="#br0" timeOffset="19131.89">5832 5103 1244 0,'0'0'0'0,"0"0"292"0,0 0-132 0,0 0-128 16,0 0-47-16,0 0 30 0,73-3 72 16,-29-2-66-16,4-5 27 15,-2 2-62-15,-4-1-43 0,-7 4-101 16,-1 3-91-16,-9 1-63 0,-9 1-594 15</inkml:trace>
  <inkml:trace contextRef="#ctx0" brushRef="#br0" timeOffset="19891.12">6552 4840 884 0,'0'0'0'0,"0"0"351"16,0 0-181-16,0 0-91 16,0 0-54-16,0 0 21 0,-5 60 35 15,1-25-42-15,2 6 23 0,2 0-47 16,0-3-20-16,2 0 10 0,5-3 10 16,4-6-38-16,-6-2-3 15,4-8-49-15,-2-5-14 0,-2-6-49 16,1-7-30-16,1-2-52 0,-5-9-216 15</inkml:trace>
  <inkml:trace contextRef="#ctx0" brushRef="#br0" timeOffset="20174.29">6789 4839 1184 0,'0'0'0'16,"0"0"181"-16,0 0-117 0,0 0-17 15,-19 65 12-15,17-38-44 0,2-3 14 16,7 0 46-16,0-1-73 16,7-2-4-16,2-2 4 0,3-2 5 15,-3-5-20-15,7 1 26 0,0-2-8 16,-1-4-11-16,-3 2 12 0,-10-4 12 16,-4-1-30-16,-3-4 24 15,-2 1-4-15,0 2-18 0,0-1 20 16,-2 0 22-16,-12 4-31 0,2 5 58 15,-8 3-62-15,-3 1-6 0,0-2 18 16,0-1-18-16,2-4-56 0,-4-1-10 16,11-5-90-16,-2-2-53 0,7-3-213 15,0-8-383-15</inkml:trace>
  <inkml:trace contextRef="#ctx0" brushRef="#br0" timeOffset="20377.3">6778 4836 1305 0,'0'0'0'0,"0"0"295"15,0 0-214-15,0 0 14 0,61-8-62 16,-28 1-21-16,10-1 24 0,-4 0-52 16,-4 1-46-16,-7 2-60 0,-5 1-142 15,-7 0-54-15,-7-1-405 16</inkml:trace>
  <inkml:trace contextRef="#ctx0" brushRef="#br0" timeOffset="20692.75">7150 4484 1455 0,'0'0'0'0,"0"0"290"0,0 0-227 0,0 0-45 16,0 0 23-16,0 0-45 16,67-8-2-16,-51 9 12 0,0 6 16 15,-4-1-38-15,-3 1 32 0,-2 3-19 16,-7 0-16-16,0 1 38 0,0 3-26 16,-10 1 5-16,-5 0 4 15,0 2 43-15,-3-6-47 0,5-4 4 16,3-1 41-16,5-5-42 0,5-1 47 15,0 0-53-15,0 0-7 0,1 0 24 16,6 0-21-16,4 0-19 0,8 0 56 16,12 0-32-16,6-1-19 0,-4-2 6 15,4 2-91-15,-5 1-100 0,-9 5-150 16,-10 2-452-16</inkml:trace>
  <inkml:trace contextRef="#ctx0" brushRef="#br0" timeOffset="21364.03">3149 6396 992 0,'0'0'0'0,"0"0"357"0,0 0-226 16,0 0-27-16,0 0-72 16,0 0-15-16,0 0 8 0,0 0-27 15,0 0 4-15,88-7 69 0,-47 6-65 16,-4-3-10-16,-7 3 8 0,-2 1 4 16,-5 0-45-16,-5 0 9 0,0 2-85 15,-8 2-25-15,-1 6-36 0,-7 1-100 16,-6 1-116-16</inkml:trace>
  <inkml:trace contextRef="#ctx0" brushRef="#br0" timeOffset="21546.06">3230 6596 1149 0,'0'0'0'0,"0"0"178"0,0 0-99 16,0 0-79-16,0 0 0 15,67 4 159-15,-38-4-92 0,4-1-41 16,-1-2 8-16,0-3-40 0,3 4-10 15,-3-3-14-15,-4-3-74 0,6 3-75 16,-4-1-99-16,-2-2-222 16</inkml:trace>
  <inkml:trace contextRef="#ctx0" brushRef="#br0" timeOffset="21996.57">4282 6196 1071 0,'0'0'0'0,"0"0"256"15,0 0-172-15,0 0-67 0,0 0-22 16,0 0 10-16,-61 69 17 0,46-38-10 15,1 4 34-15,4 6-36 0,-1 1 2 16,6-2 45-16,3 0-34 16,2-7-17-16,7-6 22 0,4-5-32 15,5-4-3-15,3-3 14 0,1-7-6 16,3-4-11-16,-4-4 20 0,2-1-12 16,0-7-8-16,-1-4 20 15,-2-4 14-15,-8-2-35 0,1 0 22 16,-2 3-10-16,-9-3-7 0,0 2 12 15,0 0 15-15,-13-5-29 0,-1 5 16 16,0 4-4-16,-4 5-17 0,4 7 26 16,-9 0 0-16,2 8-20 0,-4 7 14 15,0 5 3-15,4 1-22 0,7-1 24 16,2-3-18-16,10-3-20 16,0-3-27-16,2-4-29 0,7-2-33 15,9-2-54-15,5-4-51 0,4-9-91 16</inkml:trace>
  <inkml:trace contextRef="#ctx0" brushRef="#br0" timeOffset="22312.5">4576 6257 1185 0,'0'0'0'0,"0"0"215"0,0 0-101 15,0 0-94-15,0 0-13 0,-51 72 24 16,51-52-35-16,7-4-8 0,4-2 24 16,3 0-11-16,3-1-9 0,1-3 16 15,5 1 3-15,-2-4-19 0,1 1 16 16,-5-1 10-16,-3-4-18 16,-5 4 0-16,-4-3 2 0,-1 3-12 15,-2-1 20-15,-2 2-4 0,-4 2-7 16,-3 3 2-16,-5 5 32 0,-6-2-33 15,0 1 0-15,-1-2 19 0,0-3-68 16,-1 0 18-16,-1-2-34 16,0-6-53-16,5-2-68 0,-2-3-148 15,4-11-125-15</inkml:trace>
  <inkml:trace contextRef="#ctx0" brushRef="#br0" timeOffset="22496.32">4543 6231 1410 0,'0'0'0'15,"0"0"267"-15,0 0-205 0,0 0 2 16,69-20-53-16,-39 9-13 16,7 2 4-16,-4 3-4 0,-1 0-165 15,-4 6-85-15,-5-1-112 0,-5 0-474 16</inkml:trace>
  <inkml:trace contextRef="#ctx0" brushRef="#br0" timeOffset="22910.5">4928 5885 1094 0,'0'0'0'16,"0"0"285"-16,0 0-212 16,0 0-9-16,0 0-28 0,0 0-6 15,0 0 12-15,71 27-33 0,-64-19-12 16,0 0 6-16,-2 0-2 0,-5-1-16 15,0 3 29-15,-3 4-5 0,-8 2-13 16,-6 1 8-16,-5 1 35 16,-1-2-38-16,2-4 27 0,3-3-23 15,6-3 13-15,5-1 47 0,3-4-41 16,4-1-11-16,0 0 22 0,2 0-47 16,2 0-14-16,8 0 15 0,6-1 4 15,5-2 14-15,7-1 16 0,2 0-46 16,-4 3-59-16,4 1-37 15,-2 4-46-15,-7 3-115 0,-4-2-304 16</inkml:trace>
  <inkml:trace contextRef="#ctx0" brushRef="#br0" timeOffset="23164.39">5202 6339 1231 0,'0'0'0'0,"0"0"294"0,0 0-116 16,0 0-138-16,0 0-51 0,0 0-6 15,0 0 34-15,87-11 38 0,-46 3-23 16,-1 1-36-16,-2 3-39 0,-10 3-128 16,5 1-83-16,-10 0-110 0</inkml:trace>
  <inkml:trace contextRef="#ctx0" brushRef="#br0" timeOffset="23462.4">5887 6096 1364 0,'0'0'0'0,"0"0"100"0,0 0-63 16,0 0 28-16,-12 79 1 15,8-45-21-15,-1 3 9 0,3 0 10 16,-2 1-44-16,3 2-22 0,1-3 4 16,1-3 1-16,5-8-50 0,1-3-16 15,-2-10-39-15,0-3-16 0,4-10-30 16,-2-1-71-16,6-14-93 16</inkml:trace>
  <inkml:trace contextRef="#ctx0" brushRef="#br0" timeOffset="23770.19">6136 6117 1090 0,'0'0'0'0,"0"0"140"16,0 0-33-16,0 0-18 0,-24 79-55 15,24-57-10-15,7-2 37 16,9-1-10-16,-1-2-21 0,5 0 17 15,3 0-22-15,2-5-9 0,-2-1 9 16,0 1-25-16,-7-5 0 0,-2 2 0 16,-5-3 2-16,-6-3-10 0,2 2 16 15,-1-5-6-15,-4 1-9 0,0-1 14 16,0 1-1-16,-5 4-8 16,-4 3 4-16,-9 2 56 0,-1 6-54 15,-4-3 14-15,1 1-21 0,-1-1-4 16,2-1 10-16,2-3-6 0,1-1-139 15,4-3 10-15,-4-4-20 0,8-1-88 16,-5-1-212-16</inkml:trace>
  <inkml:trace contextRef="#ctx0" brushRef="#br0" timeOffset="23958.5">6166 6050 1423 0,'0'0'0'16,"0"0"346"-16,62-14-283 0,-30 9-11 15,-2-1-48-15,0-1-8 0,-1 4 2 16,-3-1-65-16,-5 3-98 16,-7-3-182-16,-5-2-308 0</inkml:trace>
  <inkml:trace contextRef="#ctx0" brushRef="#br0" timeOffset="24537.62">6508 5728 1036 0,'0'0'0'0,"0"0"419"0,0 0-273 16,0 0-90-16,0 0-26 0,0 0-7 16,0 0-9-16,0 0 13 0,46 0-17 15,-32 4-15-15,2-1 10 16,0 4 3-16,-4-2-9 0,-1 0 2 15,-8 3 1-15,-1-2-11 0,-2-1 13 16,-2 5 7-16,-5 1-22 0,-2 2 22 16,-1 4 20-16,-6-4-27 0,3-2 17 15,3 0-5-15,1-5-5 0,4-2 19 16,1-1-8-16,4-3-14 16,0 0 16-16,0 0-16 0,0 0-8 15,4 0 0-15,-3 0 17 0,12 0-20 16,1 0 6-16,2 0 30 0,5 0-38 15,4 0 10-15,0 0-10 0,5-3-53 16,2 1-38-16,-2 0-58 16,-6 2-131-16,-4 0-206 0</inkml:trace>
  <inkml:trace contextRef="#ctx0" brushRef="#br0" timeOffset="28036.01">3023 8071 1209 0,'0'0'0'0,"0"0"231"16,0 0-113-16,0 0-44 0,0 0-64 15,0 0-1-15,0 0 54 0,0 0-33 16,78 3-8-16,-52-3 1 0,-1 0-31 15,2 0-23-15,-4-4-26 0,-2 4-66 16,-7 0-46-16,-7 1 8 16,-7 8-159-16,-5 7-129 0</inkml:trace>
  <inkml:trace contextRef="#ctx0" brushRef="#br0" timeOffset="28202.53">2977 8339 1110 0,'0'0'0'0,"0"0"252"15,0 0-132-15,0 0-101 0,0 0 4 16,0 0 14-16,92-20-19 0,-57 9-14 16,3 0 10-16,-5 4-28 0,-1 1-185 15,0 1 32-15,-6 0-134 16,-4 0-318-16</inkml:trace>
  <inkml:trace contextRef="#ctx0" brushRef="#br0" timeOffset="28482.27">3805 7846 1141 0,'0'0'0'0,"0"0"166"15,0 0-84-15,0 0-34 16,-76 52 5-16,56-23-27 0,-1 3 28 15,3 7 7-15,1 3-51 0,1 3 5 16,9 0 17-16,0 1-36 0,5-7 4 16,2-5 0-16,9-4 1 0,7-7-8 15,1-5 14-15,5-5-14 16,-1-3-55-16,2-7 22 0,-2-3-69 16,0-1-50-16,2-9 1 0,-7-6-167 15</inkml:trace>
  <inkml:trace contextRef="#ctx0" brushRef="#br0" timeOffset="28836.01">3982 7859 1210 0,'0'0'0'0,"0"0"78"0,0 0 14 15,-55 73-53-15,44-38 11 16,-1 1-9-16,3 3-31 0,2 1 16 15,5 3 16-15,0 0-39 0,2-5 3 16,2-6 17-16,9-5-31 0,-1-7 2 16,6-4 12-16,0-6-6 0,2-4-17 15,0-6 19-15,1 0-4 0,-1-9-45 16,-8-4 61-16,5 0-23 16,-7-4-6-16,1 0 30 0,-5 0-20 15,-4-2-1-15,0 2 12 0,-2 0 0 16,-5 4-15-16,-5 2 18 0,-3 6-5 15,-2 5 3-15,-3 1 29 0,1 10-39 16,-2 6 3-16,3 1 0 16,7 0 11-16,1-3-19 0,8-2 16 15,2-5-16-15,0 0-106 0,0-1 21 16,7-6-62-16,5-1-104 0,6-10 37 16,0-7-306-16</inkml:trace>
  <inkml:trace contextRef="#ctx0" brushRef="#br0" timeOffset="29104.14">4212 7970 1205 0,'0'0'0'0,"0"0"211"0,0 0-125 16,0 0-37-16,0 0-33 16,-20 68 1-16,26-47 39 0,6 0-40 15,7-2-4-15,3-2 20 0,-1-1-34 16,-2-5-1-16,-5-1 6 0,-3-2 11 15,-2-1-25-15,-4-1 22 0,-5-3-10 16,0-1-12-16,-7 5 22 16,-5 4 1-16,-8 6-5 0,-1 0 19 15,-4-2-34-15,1-1-14 0,-1-2 8 16,4-3-50-16,5-1-58 0,7-7 13 16,-2-1-107-16,8-8-276 15</inkml:trace>
  <inkml:trace contextRef="#ctx0" brushRef="#br0" timeOffset="29275.44">4196 7947 1198 0,'0'0'0'0,"0"0"266"0,71-21-220 15,-36 13-45-15,0 4 3 0,4 3-8 16,-2 1-365-16,-3 3-38 0,-4 1-187 15</inkml:trace>
  <inkml:trace contextRef="#ctx0" brushRef="#br0" timeOffset="29462.45">4631 8104 1322 0,'0'0'0'15,"0"0"138"-15,0 0-69 0,67-8 12 16,-30 2-19-16,-1-2-57 0,1 5 6 16,-9-1 24-16,0 3-46 0,-8 1-45 15,-8 0-5-15,-5 0-42 16,-3 0-81-16,-4 0-36 0,-4-2-195 16</inkml:trace>
  <inkml:trace contextRef="#ctx0" brushRef="#br0" timeOffset="29617.93">4769 7969 1109 0,'0'0'0'0,"0"0"66"0,0 0 78 16,-7 91-72-16,3-56-30 0,4-1 5 16,0-2-44-16,0-3-6 0,0-4 6 15,0-4-8-15,4-8-217 16,-1-6-2-16,1-7-288 0</inkml:trace>
  <inkml:trace contextRef="#ctx0" brushRef="#br0" timeOffset="29847.89">5123 7924 986 0,'0'0'0'15,"-13"59"268"-15,6-25-118 0,4-1-61 16,1-2-27-16,0-3 7 16,2-2-60-16,2-4-14 0,3-5 10 15,2-6-10-15,0-3-225 0,0-8 73 16,2-1-193-16,-2-12-274 0</inkml:trace>
  <inkml:trace contextRef="#ctx0" brushRef="#br0" timeOffset="30113.07">5314 7903 1095 0,'0'0'0'0,"0"0"157"16,0 0 4-16,2 65-77 0,10-45-34 16,2-1 31-16,7-2-44 15,2 1-2-15,0-3 24 0,2 0-52 16,-5-1-7-16,-1-2 0 0,-1-1 23 15,-6-1-34-15,-7-4 22 0,-5 0-6 16,0-3-18-16,-10 5 26 16,-6 1 1-16,-5 5-15 0,-9 3 2 15,-4-2-2-15,6 0-48 0,-4-3 36 16,5-1-89-16,4-6-56 0,2 0 10 16,7-5-111-16,1-5-312 15</inkml:trace>
  <inkml:trace contextRef="#ctx0" brushRef="#br0" timeOffset="30236.66">5294 7893 1267 0,'0'0'0'16,"0"0"261"-16,0 0-145 0,73-19-107 15,-43 19-18-15,7 0-56 0,-3 0-139 16,-6 0-297-16</inkml:trace>
  <inkml:trace contextRef="#ctx0" brushRef="#br0" timeOffset="30498.15">5781 7831 810 0,'0'0'0'15,"0"0"288"-15,0 0-113 0,0 0-31 16,72-5 4-16,-52 12-47 0,-1 8-19 16,-5 7 10-16,-3 4-60 0,-6 9-4 15,-5 5 34-15,-5 5-61 0,-7 3-2 16,-10-1 2-16,-1-6 23 16,0-3-45-16,4-8 24 0,1-8-6 15,4-10-275-15,3-7-20 0,-1-8-262 16</inkml:trace>
  <inkml:trace contextRef="#ctx0" brushRef="#br0" timeOffset="30800.23">6267 7818 1293 0,'0'0'0'0,"0"0"116"0,0 0-32 15,0 0-11-15,-58 83 7 0,49-49-61 16,2 3 5-16,3 1 38 0,8 1-65 15,-1-5-4-15,8-3 14 0,5-5-14 16,2-5-139-16,3-6 62 16,0-7-60-16,0-6-80 0,-1-3-66 15,-3-10-225-15</inkml:trace>
  <inkml:trace contextRef="#ctx0" brushRef="#br0" timeOffset="31157.71">6623 7725 1153 0,'0'0'0'15,"0"0"291"-15,0 0-172 0,0 0-66 16,0 0 10-16,-59 64-35 16,49-34 13-16,-1 4 28 0,2 1-59 15,2 4-4-15,4-3 42 0,3-1-48 16,0-6 0-16,9-3 0 0,-1-5 17 15,7-2-35-15,2-4 36 0,3-4-15 16,-1-6-23-16,1-4 40 16,-1-1-20-16,1-5-26 0,-1-7 52 15,-3 1-30-15,-6-3-15 0,-1-1 38 16,-3-3-18-16,-1-5-21 0,-5 0 40 16,-9-4-32-16,-10 2-19 15,-3 4 44-15,-2 6-26 0,-6 9-38 16,1 6 69-16,1 4-36 0,0 4-54 15,6 5 55-15,3-1-71 0,5 2-48 16,5-3 48-16,2 0-75 0,7-2-159 16,2-4-22-16</inkml:trace>
  <inkml:trace contextRef="#ctx0" brushRef="#br0" timeOffset="31514.92">6915 7753 948 0,'0'0'0'0,"0"0"308"16,0 0-221-16,0 0-25 0,0 0 2 16,0 0-52-16,0 0 13 15,0 0 55-15,0 0-32 0,-50 76-9 16,50-53 33-16,5 0-49 0,4-1 0 15,5-2 38-15,4-2-52 0,2-1-13 16,1-4 8-16,0-4 36 0,-3-1-52 16,-2-4 24-16,-9 0 2 0,-4-2-32 15,-3-2 36-15,0 3-15 0,0 0-22 16,-16 1 38-16,-3 4-15 16,-9 6-27-16,-3-3 46 0,1 0-45 15,7-3-49-15,4-2 24 0,1-2-89 16,6-1-84-16,3-3 20 0,4-6-241 15</inkml:trace>
  <inkml:trace contextRef="#ctx0" brushRef="#br0" timeOffset="31658.53">6895 7742 1139 0,'0'0'0'0,"0"0"229"0,0 0-131 15,74 0-10-15,-45 0-72 0,1 0-27 16,0 7 8-16,-5 0-155 0,-6-2-217 16,-7 3-550-16</inkml:trace>
  <inkml:trace contextRef="#ctx0" brushRef="#br0" timeOffset="31899.23">7169 7888 1084 0,'0'0'0'0,"0"0"303"16,0 0-204-16,0 0 22 15,0 0-17-15,68 7-75 0,-44-7-14 16,12 1 39-16,-3-1-62 0,4 0-18 15,1 0 3-15,-8-4-129 0,-6 0-140 16,-4-1-62-16,-6-3-205 0</inkml:trace>
  <inkml:trace contextRef="#ctx0" brushRef="#br0" timeOffset="32102.48">7532 7735 1084 0,'0'0'0'15,"0"0"139"-15,0 0-48 0,0 0-58 16,0 0 8-16,11 69 44 16,-11-41-36-16,0 4-2 0,3 1 10 15,-3-4-49-15,0-3-16 0,0-4 16 16,2-4-19-16,0-6-131 0,5-2 47 16,-2-8-84-16,2-2-165 15,4-9-37-15</inkml:trace>
  <inkml:trace contextRef="#ctx0" brushRef="#br0" timeOffset="32404.5">7826 7701 1167 0,'0'0'0'16,"0"0"194"-16,0 0-72 0,0 0-35 15,0 0-47-15,-23 76 19 0,23-58-35 16,3 1-9-16,10-2 38 0,-1 1-41 15,6-2-12-15,-1-1 0 0,5 0 60 16,-3-6-60-16,2 2 0 16,-1-2 39-16,-1-1-51 0,-3-4 24 15,-5 4 2-15,-3-3-29 0,-6-2 30 16,-2 2-6-16,-3 1-23 0,-6 0 28 16,-9 5 9-16,-3 1-36 0,-6 2 26 15,1 0-4-15,3-1-44 16,2-1 20-16,-2-3-64 0,3-3-61 15,4-3 12-15,2-3-90 0,4 0-208 16,1-5-212-16</inkml:trace>
  <inkml:trace contextRef="#ctx0" brushRef="#br0" timeOffset="32581.1">7792 7776 791 0,'0'0'0'0,"0"0"386"16,76 0-256-16,-49 0-29 15,-1 0-66-15,1 0-37 0,-1 0 4 16,-6 0-4-16,-3-2-206 0,-3-5-21 16,2 1-247-16</inkml:trace>
  <inkml:trace contextRef="#ctx0" brushRef="#br0" timeOffset="32798.83">8137 7681 1049 0,'0'0'0'15,"0"0"342"-15,0 0-235 0,0 0-43 16,0 0 9-16,0 0-34 16,71-17-12-16,-54 19 34 0,1 8-37 15,-4 5-13-15,-1 9 40 0,-5 7-27 16,0 4 0-16,-8 5 34 0,-8 2-33 15,-4 1-14-15,-7 1 28 0,-1-4-42 16,-8-4-17-16,7-3 23 16,-2-11-6-16,1-2-199 0,5-9-92 15,-3-8-340-15</inkml:trace>
  <inkml:trace contextRef="#ctx0" brushRef="#br0" timeOffset="33390.21">3186 9447 1006 0,'0'0'0'0,"0"0"347"0,0 0-182 15,0 0-77-15,0 0-34 0,0 0-5 16,0 0-31-16,0 0 20 0,72 4 0 16,-42-4-30-16,4 0-11 15,-4 0 6-15,-2 0-6 0,-6-1-152 16,-1 0 2-16,-3 1-47 0,-11 0-196 15,-7 5-248-15</inkml:trace>
  <inkml:trace contextRef="#ctx0" brushRef="#br0" timeOffset="33543.22">3249 9675 1322 0,'0'0'0'0,"0"0"191"15,0 0-70-15,0 0-59 0,0 0-4 16,87 1-16-16,-48-9-4 0,0 0-30 15,2 1-16-15,1-4-35 0,-1 0-118 16,-2 2-142-16,-2-3-110 16</inkml:trace>
  <inkml:trace contextRef="#ctx0" brushRef="#br0" timeOffset="34065.96">4274 9390 1166 0,'0'0'0'16,"0"0"240"-16,0 0-91 16,0 0-14-16,0 0-79 0,0 0-44 15,0 0-15-15,0 0 6 0,0 0 16 16,24-66-23-16,-24 56 8 0,0 1 12 15,-5-2-20-15,-2 0 8 0,-5-2-3 16,3 0-26-16,-11 0 23 16,3 4-8-16,-5 0-15 0,-2 5 27 15,4 3-4-15,-3 1-8 0,4 0 19 16,8 1 7-16,-3 2-23 0,7-1 14 16,3 2-7-16,-3 2-21 0,7 1 27 15,0 6-9-15,0 1-10 16,0 4 25-16,9 1-7 0,4 3-10 15,4 2 10-15,4-3 18 0,4 1-23 16,0 1 0-16,-2 0 29 0,0 0-35 16,-5 0 12-16,-4-2 5 0,-7 0-14 15,-4-7 0-15,-3 2-1 0,0-3-22 16,-8 0 24-16,-7-3-18 16,-6-3-35-16,-2-3-2 0,-3-2 14 15,-3-2-1-15,3 0 28 0,-2-9 2 16,6-2-5-16,5-3 23 0,6 2-6 15,4 1-10-15,7-3 21 16,3 1-1-16,10-3-16 0,6 0 6 16,4-2 1-16,11 0-14 0,3 0-4 15,4-1-57-15,7 4-81 0,-1-1-37 16,-4 0-140-16</inkml:trace>
  <inkml:trace contextRef="#ctx0" brushRef="#br0" timeOffset="34422.5">4564 9253 742 0,'0'0'0'0,"0"0"265"0,0 0-141 0,0 0-53 16,0 0-9-16,0 0 5 0,0 0-1 15,-57 72 7-15,52-44-9 0,-2-2-5 16,3 5-16-16,1-4 17 0,3-1-15 15,7-6-21-15,-2-3 8 16,11-2-18-16,3-5-18 0,1-4 8 16,6-4 31-16,1-2-32 0,0-11 23 15,-1-4-13-15,2-8-14 0,-5 1 2 16,-3-3 20-16,-4 1-26 0,-7 1 10 16,-2-1 9-16,-7-3-20 0,-2-2 12 15,-7 2-3-15,-7 4-6 16,-3 3-10-16,-3 7 11 0,-1 7-30 15,2 4 15-15,2 2-35 0,3 5-73 16,7 3-56-16,7 0-101 0,-1 0-441 16</inkml:trace>
  <inkml:trace contextRef="#ctx0" brushRef="#br0" timeOffset="34691.01">5294 9198 1143 0,'0'0'0'0,"0"0"318"0,0 0-168 0,0 0-66 16,0 0-57-16,0 0-33 15,-60 68 12-15,41-42 19 0,-1 0-33 16,4-2 13-16,2-3-2 0,4-1-6 16,-1-6-100-16,4 0-16 0,0-6-47 15,1-1 34-15,1-5-55 0,0-2-121 16,1-8-150-16</inkml:trace>
  <inkml:trace contextRef="#ctx0" brushRef="#br0" timeOffset="34841.47">5105 9260 972 0,'0'0'0'0,"0"0"324"16,0 0-194-16,65 11 0 0,-36 3-34 15,1 1-44-15,2 0-47 0,0 3-3 16,-2-3-4-16,-2-5-467 0,-3-8-410 16</inkml:trace>
  <inkml:trace contextRef="#ctx0" brushRef="#br0" timeOffset="35226.75">5818 9065 1191 0,'0'0'0'16,"0"0"194"-16,0 0-123 0,0 0-17 15,0 0 1-15,-32 68-14 0,32-45 4 16,2 1 0-16,8 3-1 0,5-1-2 16,-1-2-12-16,5-3-21 0,1-4 11 15,1-2-3-15,2-5-14 16,-5-5 15-16,-8 0-8 0,-3-3-11 15,-5 2 2-15,0-3 16 0,-2 1-18 16,0-1 2-16,-11 1 29 0,-3 4-30 16,-11 4 0-16,-3 0 19 0,-2 0-24 15,5-3-25-15,6-2-14 0,1-1-51 16,2-3 12-16,5-1-74 16,4-3-83-16,7-11-153 0,-3-4-329 15</inkml:trace>
  <inkml:trace contextRef="#ctx0" brushRef="#br0" timeOffset="35678.58">5836 9039 1152 0,'0'0'0'0,"0"0"298"16,58 4-174-16,-24-3-29 0,10 2-39 15,0-3-33-15,7-1-24 16,-1-3 2-16,-4-1-2 0,-7-4-104 15,-9 6 20-15,-7 0-14 0,-7 0-43 16,-7 3 44-16,-4 0 4 0,-3 0-22 16,-2 0 22-16,-4 2 115 0,-1-1 40 15,-6 1 16-15,2-2 31 0,2 1-11 16,-2 0-16-16,6 1-16 16,-2-1-16-16,-1 1-4 0,3 0-12 15,-3 4-17-15,1 2 2 0,-2 7-3 16,2 5-9-16,-1 5 16 0,3 3-2 15,-1 2-7-15,3 2 12 0,1-3-1 16,1-2-14-16,6-2 14 16,4-2-5-16,5-6-12 0,2-4 7 15,5-5-5-15,0-5-7 0,7-3 12 16,0-7 3-16,-7-7-21 0,3-6 8 16,-6-3 15-16,-3 1-22 0,-4-2 6 15,-6-2 17-15,-7-1-20 16,-4-5 0-16,-8 0 18 0,-6-1-23 15,1 6-36-15,-5 4 2 0,-2 9-48 16,-3 6-71-16,-5 6-93 0,-8 2-472 16</inkml:trace>
  <inkml:trace contextRef="#ctx0" brushRef="#br0" timeOffset="36132.37">3184 10728 1426 0,'0'0'0'0,"0"0"191"0,0 0-136 0,0 0-48 0,65-11 1 16,-26 4 2-16,-1 2-15 0,0 3-5 16,0-2-39-16,-5 4-53 15,-8 0-19-15,-4 0-71 0,-5 6-209 16,-16 1-191-16</inkml:trace>
  <inkml:trace contextRef="#ctx0" brushRef="#br0" timeOffset="36257.67">3235 10948 1388 0,'0'0'0'0,"0"0"138"16,0 0-96-16,68-2 21 15,-31-5-36-15,5-1-12 0,6 2-11 16,-7-1-8-16,5 1-76 0,-8-1-76 15,3-4-148-15,-4-2-165 0</inkml:trace>
  <inkml:trace contextRef="#ctx0" brushRef="#br0" timeOffset="36566.01">4136 10557 1372 0,'0'0'0'15,"0"0"78"-15,0 0-3 0,0 0-73 16,-78 54 18-16,53-22 7 0,-3-1-9 16,5 0 17-16,3-1 6 0,3-5-27 15,10-4 6-15,3-3-3 0,6-5-32 16,5-1 18-16,7-3 21 16,5-2-2-16,6-1 16 0,9-5 4 15,3 1-21-15,2-2 5 0,3 0-10 16,1-5-24-16,1-2 16 0,-5-2 1 15,-5-1-17-15,-6 4-35 0,-10-1-2 16,-8 3-64-16,-1 2 0 16,-9-3 7-16,0 0-43 0,-7-1 0 15,-4-3-125-15,-5-2-19 0,-3-2 83 16,-1-3-58-16</inkml:trace>
  <inkml:trace contextRef="#ctx0" brushRef="#br0" timeOffset="36770">4159 10519 744 0,'0'0'0'0,"0"0"241"0,0 0-124 16,0 0-7-16,0 0-32 0,0 0-49 16,0 0-8-16,0 0 1 0,0 0 0 15,0 50 40-15,5-12 4 16,-1 1-13-16,-1 8 3 0,-1 0 0 16,0-1-25-16,1-1-5 0,4-3-9 15,0-5-27-15,2-7 7 0,-2-6-27 16,-1-12-49-16,1-3 0 0,1-3-22 15,0-6-43-15,2-8-15 0,-3-8-125 16,4-3-352-16</inkml:trace>
  <inkml:trace contextRef="#ctx0" brushRef="#br0" timeOffset="37115.33">4459 10581 1169 0,'0'0'0'0,"0"0"204"0,0 0-121 16,0 0-3-16,-49 82-26 0,44-53-24 15,3 2 20-15,2 0 5 16,5-2-33-16,6-4-5 0,-1-4 5 16,8-7-34-16,-2-3 14 0,2-4 13 15,1-6-30-15,2-1 23 0,1-5 22 16,1-10-36-16,1-4 12 0,-2-1 27 15,-7-3-46-15,-2 1 20 0,-4 0 13 16,-6-1-31-16,1-3 20 16,-4 1 4-16,-6-3-26 0,-4 2 9 15,-1 3 5-15,-3 5-2 0,-2 4-15 16,-2 7 18-16,1 2-4 0,-1 3-67 16,6 4 33-16,1 3-74 15,2 4 2-15,6 2-24 0,3-1-100 16,0 0-75-16,3 0-133 0</inkml:trace>
  <inkml:trace contextRef="#ctx0" brushRef="#br0" timeOffset="37479.37">4896 10578 1075 0,'0'0'0'0,"0"0"219"0,0 0-90 16,-62 9-38-16,48 0-45 0,-3 3-8 15,4 4-17-15,1 2 16 16,6 4 3-16,1 3-39 0,2 2 15 16,3-1 35-16,0-3-35 0,8-2-3 15,7-4 16-15,-5-4-44 0,8-5 26 16,1-1 16-16,8-5-39 0,-1-2 24 16,-1-8 23-16,4-5-45 0,-5-6 18 15,-1-1 15-15,-3-3-46 16,-3 3 22-16,-6 3 17 0,-4-2-25 15,-3 3 11-15,-4-6 17 0,-2 1-37 16,-7-1 13-16,-5 0 10 0,-2-1-10 16,-5 4-35-16,1 6 39 0,1 2-49 15,1 9 17-15,2 2-4 16,7 0-82-16,-1 2 11 0,4 5 11 16,5 0-74-16,1 1-49 0,0 0-63 15</inkml:trace>
  <inkml:trace contextRef="#ctx0" brushRef="#br0" timeOffset="37786.11">5285 10561 1188 0,'0'0'0'16,"0"0"313"-16,0 0-133 15,0 0-54-15,0 0-54 0,0 0-68 16,0 0 10-16,-67-20 20 0,57 27-43 15,3 7 11-15,1 4 16 0,4 7-36 16,2 3 24-16,6 1 29 0,4-1-37 16,3-3 4-16,3-5 48 0,5-3-64 15,0-6 16-15,11-4 22 16,0-7-36-16,1-3 19 0,6-14 18 16,-1-7-50-16,-8-3 21 0,-9 0 7 15,-9 1 1-15,-3 4 2 0,-9-3 10 16,-2 1-16-16,-12-1 0 0,-11-1 0 15,-10 2 0-15,-6 7 0 0,-3 5 0 16,2 6 0-16,-3 6-150 16,6 2-177-16,8 4-459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07T16:12:49.93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9202 3619 518 0,'0'0'0'0,"0"0"185"16,0 0-64-16,0 0-242 16,0 0 242-16,0 0 99 0,0 0-162 15,0 0 43-15,5-14-11 0,-5 14-2 16,0 0-41-16,0 0-9 0,4 0 16 15,-3 0-38-15,3 0 6 0,-1 6 24 16,8 0-14-16,-2 2 8 16,3 1 0-16,1-2-29 0,-1 1 9 15,4-2 2-15,0-2-18 0,2-1 12 16,-4-3 9-16,2 0-21 0,0-2 16 16,1-7 9-16,3-3-32 0,1-2 6 15,-2 1 33-15,-1-3-51 16,0 5 21-16,-8 1 9 0,3 3-30 15,-6 3 21-15,0 3 8 0,-3 1-28 16,1 0 19-16,2 1 13 0,0 3-36 16,5 5 29-16,-3-1 6 0,4 0-25 15,-3 0 16-15,4-1 10 0,-1-2-30 16,-4-1 22-16,5-4 4 16,-2 0-25-16,4 0 18 0,-2 0 16 15,-1-4-35-15,-3-2 19 0,3 3 8 16,-6-1-26-16,5 0 14 0,-3 3 10 15,3-2-26-15,2 1 15 0,-5 2 12 16,5-1-28-16,-1 0 16 16,1-1 10-16,0 0-24 0,2-2 18 15,0 2 8-15,-4 2-25 0,2-1 18 16,2 1 9-16,-3-2-32 0,1 2 19 16,2 2 10-16,3-1-26 15,1 6 15-15,1-4 12 0,4-1-28 16,3-1 16-16,-3-1 10 0,3-3-24 15,-5-5 9-15,-3-3-8 0,-5-1-72 16,-7 0-72-16,-8-1-154 0,-2 4-820 16</inkml:trace>
  <inkml:trace contextRef="#ctx0" brushRef="#br0" timeOffset="1042.34">9777 2306 850 0,'0'0'0'0,"0"0"234"16,0 0-147-16,0 0-33 0,0 0-9 15,0 0-10-15,0 0 15 0,-41 77 0 16,23-48-22-16,2 0 8 15,-5 0 6-15,2-4-32 0,-1-4 9 0,3-7 4 16,1-5-23-16,7-2 0 16,-2-1 55-16,6-3-44 0,5-2 17 15,0-1 11-15,0 0-27 0,0 0 8 16,0 0 1-16,0 0-32 0,2 0 14 16,5-1 5-16,5-2-16 0,8 1-2 15,3 2 25-15,7-1-30 16,0 0 19-16,3-1 3 0,3 1-14 15,-1 0 5-15,-5 1 13 0,-3 0-22 16,-8 0 7-16,-6 0-10 0,-5 0-51 16,-4 0 31-16,-1 0 12 0,-3 0-60 15,0 0 25-15,-1 0-1 0,-5-2-55 16,-2-2-84-16,-1-3-22 16,-7-3-90-16,2-3-247 0</inkml:trace>
  <inkml:trace contextRef="#ctx0" brushRef="#br0" timeOffset="1272.59">9782 2264 799 0,'0'0'0'0,"0"0"278"16,0 0-184-16,0 0-76 0,0 0-16 16,0 0 7-16,0 0 26 0,12 90 13 15,-10-50 19-15,3 2-14 16,4 0-13-16,-3 1-5 0,6-4-42 15,-5-1 14-15,0-6 11 0,4-4-35 16,-8-6 14-16,1-6-4 0,-1-6-59 16,1-2-18-16,-2-6-19 0,-2-2-123 15,-2-10-80-15</inkml:trace>
  <inkml:trace contextRef="#ctx0" brushRef="#br0" timeOffset="1823.15">9984 2131 846 0,'0'0'0'0,"0"0"363"0,0 0-214 16,0 0-62-16,0 0-32 0,0 0 3 15,0 0-22-15,0 0-24 0,0 0 7 16,54-46-13-16,-27 42 8 16,-4 3 2-16,-2 1-24 0,-3 0 12 15,-2 0 13-15,-7 6-34 0,-2 0 17 16,-4 1 14-16,-3 4-28 0,0 2 15 16,-3 3 16-16,-10 1-20 0,1 1 6 15,-2-3 28-15,-2 0-35 16,0-2 8-16,-2-2 16 0,4-3-28 15,4-3 16-15,1-1 6 0,5-4-22 16,4 3 16-16,0-3 11 0,0 0-26 16,0 0 14-16,5-2 14 0,3 2-39 15,4 0-6-15,11 0 34 0,3-2-14 16,8-1 9-16,-6 2 9 16,2 0-28-16,-7 1-59 0,-3 6-47 15,-4 2-143-15,-11-1-168 0</inkml:trace>
  <inkml:trace contextRef="#ctx0" brushRef="#br0" timeOffset="3924.75">8864 4775 858 0,'0'0'0'0,"0"0"276"0,0 0-173 15,0 0-67-15,0 0 19 0,0 0 46 16,78 20-17-16,-39-19-9 15,1-1-8-15,1 0-44 0,-2-3-12 0,-2 3 9 16,-12 0-38-16,0 0 15 16,-9 0-3-16,-4 0-57 0,-9 0 1 15,1 0-13-15,-4 2-96 0,-7 3 10 16,-7 4 45-16,-7-2-203 0,-2 4-1 16</inkml:trace>
  <inkml:trace contextRef="#ctx0" brushRef="#br0" timeOffset="4075.49">8910 4935 788 0,'0'0'0'0,"0"0"274"16,0 0-186-16,0 0 6 0,0 0 23 15,67 10-20-15,-40-10-3 0,5 1-25 16,-4-1-30-16,4 0-13 16,-4 1-39-16,-3 0 15 0,-1 0-4 15,-4 0-141-15,-1 2 10 0,-4-3-80 16,0 0-231-16</inkml:trace>
  <inkml:trace contextRef="#ctx0" brushRef="#br0" timeOffset="4421.72">9840 4620 887 0,'0'0'0'0,"0"0"239"16,0 0-88-16,0 0-53 0,0 0-19 15,0 0-54-15,0 0-3 0,0 0 14 16,-65 82-8-16,49-42 12 0,9 3 7 15,-2 2-23-15,7 0-10 16,6-2 6-16,8-4-34 0,8-5 14 16,3-4 0-16,5-8 0 0,-1-2-99 15,1-8 45-15,-2-5-82 0,-1-7-37 16,-4 0-91-16,-1-14-398 0</inkml:trace>
  <inkml:trace contextRef="#ctx0" brushRef="#br0" timeOffset="4808.17">10410 4617 1141 0,'0'0'0'0,"0"0"159"0,0 0-68 15,0 0-46-15,0 0-27 16,0 0-2-16,0 0-5 0,0 0 22 16,-44 74 0-16,22-47-39 0,1 0 12 15,0-2 16-15,3-2-38 0,2-6 17 16,8-4 19-16,-3-5-37 0,7-2 16 16,3-2 2-16,1-2 0 0,7 0-12 15,3-2 22-15,10 0-19 16,1-5 14-16,11-3 17 0,-2 5-37 15,4-3 16-15,-1 1 18 0,-3 1-40 16,2 1 21-16,-9 3 15 0,-2 0-32 16,-5 0-31-16,-9 0-1 0,-1 0-80 15,-5 0-10-15,-1 0-24 16,-3 0-124-16,-8 0 70 0,-3 0-292 16</inkml:trace>
  <inkml:trace contextRef="#ctx0" brushRef="#br0" timeOffset="4993.39">10436 4632 817 0,'0'0'0'0,"0"0"231"0,2 74-117 16,2-40-7-16,1 1-33 0,-3-1-8 16,1-3-4-16,1 0-39 0,-4-2-5 15,0-1 2-15,2-7-32 0,-1-6 5 16,7-2-25-16,-5-4-92 15,2-9-23-15,6-1-65 0,-2-13-216 16</inkml:trace>
  <inkml:trace contextRef="#ctx0" brushRef="#br0" timeOffset="5166.51">10907 4668 1269 0,'0'0'0'0,"0"0"177"0,0 0-96 16,0 0-54-16,-62 64-13 16,41-40 3-16,1 0-30 0,1 2 14 15,-1 0-2-15,1-1-83 0,3-2-8 16,6-6-54-16,-1-7-117 0,6-6-86 16,1-4-220-16</inkml:trace>
  <inkml:trace contextRef="#ctx0" brushRef="#br0" timeOffset="5309.23">10739 4702 975 0,'0'0'0'0,"0"0"174"15,0 0-116-15,0 0 35 0,0 0-58 16,48 80-16-16,-31-57-1 16,-2-1-27-16,2-1 10 0,1-3-2 15,-7-3-334-15,3-8-70 0</inkml:trace>
  <inkml:trace contextRef="#ctx0" brushRef="#br0" timeOffset="5525.74">11156 4677 906 0,'0'0'0'0,"-19"59"219"0,15-25-67 15,4-2-37-15,0-2-30 0,0 2-43 16,2-3-14-16,9-5-6 0,-2-4-32 16,5-2 2-16,-5-3-23 0,1-9-70 15,-3-5-41-15,4-1-44 0,-6-10-185 16,-3-5-98-16</inkml:trace>
  <inkml:trace contextRef="#ctx0" brushRef="#br0" timeOffset="5699.95">11372 4580 1080 0,'0'0'0'0,"0"0"102"16,0 0 5-16,-5 68-45 0,5-50-46 16,0-3 5-16,0-1-41 0,0-3-25 15,-2-3-42-15,0-4-120 16,2-4-119-16,-3-4-166 0</inkml:trace>
  <inkml:trace contextRef="#ctx0" brushRef="#br0" timeOffset="6005.78">11369 4582 791 0,'0'0'0'0,"0"0"199"0,0 0-77 16,0 0-45-16,65 14-21 0,-45-8-8 15,-1-2-31-15,-5-1 8 0,0-1 9 16,1 0-35-16,-10-1 2 0,-3-1 26 15,-1 0-38-15,-1 0 19 0,0 0 21 16,0 0 0-16,0 0 17 16,0 0 22-16,-1 0-44 0,1 2 2 15,0-1 12-15,-2 1-44 0,-2 8 10 16,-1 3 13-16,-4 8-34 0,4 6 19 16,1 5 15-16,-1 3-30 0,3 0 17 15,0 0 14-15,1-1-36 16,1-2 18-16,0-4 16 0,0-8-32 15,0-6-26-15,0-5 25 0,0-5-52 16,0-4-7-16,0 0-34 0,0-13-118 16,0-5-211-16</inkml:trace>
  <inkml:trace contextRef="#ctx0" brushRef="#br0" timeOffset="6238.52">11682 4541 1052 0,'0'0'0'15,"0"0"250"-15,0 0-174 0,0 0-14 16,65 86 7-16,-56-47-40 0,0-1 13 16,-6 2 6-16,-3 2-39 0,-1 0 2 15,-12-2 9-15,-3-3-31 16,-1-2 16-16,-3-4 6 0,-1-10-22 15,3-6-173-15,4-9-47 0,0-6-344 16</inkml:trace>
  <inkml:trace contextRef="#ctx0" brushRef="#br0" timeOffset="6862.02">11970 4252 1193 0,'0'0'0'0,"0"0"193"0,0 0-152 0,0 0-15 15,0 0 23-15,78-4-23 16,-57 5-5-16,-7 3 2 0,-1 1-34 15,-10 3 12-15,-3-4 15 0,0 5-32 16,-3 0 20-16,-10 3 26 0,-4 2-32 16,-3 0 4-16,2-5 35 0,1-1-41 15,8-1 8-15,4-6 70 0,-1 1-44 16,6-1 6-16,0-1 7 16,6 0-40-16,-3 0 13 0,4 0 13 15,11 2-31-15,3-2 4 0,11 2 41 16,3-1-58-16,1 1 7 0,-4-1-38 15,-1 3-146-15,-9-1-74 0,-6 2-229 16</inkml:trace>
  <inkml:trace contextRef="#ctx0" brushRef="#br0" timeOffset="7168.35">12097 4743 1388 0,'0'0'0'16,"0"0"97"-16,0 0-49 0,71-6 4 15,-25 4-16-15,9 1-47 0,-5-1 9 16,3 2-16-16,-11 0-151 0,-7 0-131 16,-13 0-313-16</inkml:trace>
  <inkml:trace contextRef="#ctx0" brushRef="#br0" timeOffset="7421.94">12862 4497 1363 0,'0'0'0'0,"0"0"0"16,0 0 160-16,-13 77-88 0,11-43-29 16,2 0 17-16,0-1-34 0,0 0-5 15,6-1 5-15,-1-4-43 0,6-3 0 16,-4-4-31-16,2-3-111 0,3-7-28 16,-1-7-171-16,-3-5-569 0</inkml:trace>
  <inkml:trace contextRef="#ctx0" brushRef="#br0" timeOffset="7854.23">13284 4587 956 0,'0'0'0'0,"0"0"207"16,0 0-63-16,0 0-69 0,0-66-14 15,-8 54-28-15,-8-2 12 0,-2 4 43 16,0 4-26-16,-1 2-14 16,-1 4 7-16,4 0-43 0,2 2-2 15,4 3 16-15,1 3-44 0,0 0 21 16,4 1 25-16,1 1-44 0,4 3 16 16,0 3 0-16,5 2 9 15,3 4-4-15,6-1 19 0,2 3-38 16,1 0 18-16,-1-1 18 0,0 2-41 15,2-3 20-15,-2 2 14 0,-4-3-30 16,-7-2-12-16,-5-3 36 0,0-4-18 16,-14 0-11-16,-3-5 24 0,-5-1-8 15,3-2 1-15,-1-4 5 0,3-4-3 16,4-6 1-16,1-5 0 16,3-2 0-16,4-3-7 0,5-1 12 15,3 1-1-15,8-3 2 0,7-2 22 16,3 3-45-16,9-3 12 0,2 0 4 15,7 2-117-15,0 0-72 0,0 0-89 16,-2 1-522-16</inkml:trace>
  <inkml:trace contextRef="#ctx0" brushRef="#br0" timeOffset="8232.01">13415 4084 1147 0,'0'0'0'0,"0"0"354"0,0 0-147 15,0 0-93-15,0 0-69 0,0 0-5 16,0 0-42-16,0 0 4 0,0 0 30 15,57 8-45-15,-34 6 11 0,-2-2 4 16,-3 2 1-16,-6-1-6 16,-3-1 6-16,-7 0-6 0,-2 3-11 15,-9 1 23-15,-9 1-18 0,-6 2-1 16,-3-2 13-16,0-4-1 0,6-2-3 16,11-2 2-16,1-4 12 0,7-2-6 15,2-3 24-15,4 1-48 16,13 0 13-16,12 2 8 0,15-3 14 15,9 0-16-15,10-3 11 0,-6-1-26 16,-6-2-314-16,-8-3-271 0</inkml:trace>
  <inkml:trace contextRef="#ctx0" brushRef="#br0" timeOffset="9391.7">9149 6367 1006 0,'0'0'0'0,"0"0"299"16,0 0-198-16,0 0-6 16,0 0-72-16,0 0-4 0,0 0 46 15,70-7-30-15,-34 7-18 0,1 0 18 16,-2 3-46-16,-6 1-1 0,-5-1 0 15,-4 2-72-15,-9 0-22 0,-4 3 12 16,-7-1-104-16,-6 0-113 16,-8-2-100-16</inkml:trace>
  <inkml:trace contextRef="#ctx0" brushRef="#br0" timeOffset="9526.48">9173 6536 1115 0,'0'0'0'0,"0"0"202"0,62 6-60 16,-24-6-72-16,0 0 11 0,5 0-54 16,1 0-20-16,-3 0 20 0,-4-3-47 15,-2-3-68-15,1 1-75 0,-6-2-241 16,-7-1-465-16</inkml:trace>
  <inkml:trace contextRef="#ctx0" brushRef="#br0" timeOffset="10420.69">10589 6185 213 0,'0'0'0'0,"0"0"524"0,0 0-463 0,0 0 14 16,0 0-41-16,0 0-15 0,0 0 10 15,0 0-42-15,0 0 1 0,0-8 6 16,0 8-42-16,0 0 21 0,0 0 43 16,0 0-12-16,0-2 33 15,-2 2 30-15,0-1 12 0,0 0 5 16,-3 1 28-16,0 0-33 0,-2 0-21 16,-4 4 16-16,2 4-48 0,-3 7-2 15,-4 8 21-15,3 4-33 16,-1 8 0-16,4 1 23 0,4 3-34 15,1-1 6-15,3-1 31 0,2-4-33 16,7-6-3-16,6 0 30 0,4-9-44 16,6-2 3-16,2-7 18 0,2-7 0 15,-1-2-13-15,-3-3 8 0,-3-9 15 16,-1-4-23-16,-5-3 8 16,-5-2 1-16,2 0-11 0,-8 0 12 15,-3 2-9-15,-1 0-7 0,-10 1 20 16,-1 4-20-16,-8 3-33 0,-3 9 40 15,-2 2-32-15,2 4 4 0,2 7 32 16,5 0-2-16,0-1-77 16,9 1 30-16,4-2-75 0,3-4-26 15,7-2-39-15,7-3-124 0,4-4-143 16</inkml:trace>
  <inkml:trace contextRef="#ctx0" brushRef="#br0" timeOffset="10903.26">11116 6277 1049 0,'0'0'0'0,"0"0"216"0,0 0-107 0,0 0-49 0,0 0 12 15,0 0-53-15,-34-63-6 0,27 49 35 16,2-1-49-16,-8 1-3 0,8 2 8 15,-9 1 12-15,3 2-8 0,-3 3 38 16,-2 0-46-16,2 2 0 16,3 3 49-16,-1 1-55 0,-4 1 6 15,4 6 0-15,-2 1 17 0,-2 1-23 16,9 1 12-16,-2 3 0 0,5 0-15 16,2 0 18-16,1 1-9 0,1 2-9 15,1 0 18-15,5 1-7 16,8 1-9-16,0 0 14 0,4 0 9 15,1-2-12-15,1 2 41 0,1 0-53 16,-2 1 9-16,-3-3 36 0,-5 0-60 16,-2-1 19-16,-6-4 8 0,-3 0 6 15,0 2-15-15,-10-3 10 0,1 2 6 16,-5-5-20-16,-6 2 18 16,3-1-12-16,-6-3-9 0,0-2 24 15,1-3-24-15,-4-5-3 0,8-6 30 16,6-5-30-16,-1-4 2 15,10-2 26-15,3-2-26 0,7-2 4 0,14-2 18 16,9 1-18-16,7-1-55 16,2 1 14-16,4 4-116 0,1 3-35 15,0 3-200-15</inkml:trace>
  <inkml:trace contextRef="#ctx0" brushRef="#br0" timeOffset="11398.43">11254 5828 137 0,'0'0'0'0,"0"0"806"0,0 0-702 0,0 0 41 0,0 0-57 0,0 0-40 0,0 0 25 0,74 4-42 16,-53 5-9-16,-3 3 22 0,1 1-54 16,-8-1 5-16,-4 1 10 0,-5 0 9 15,-2-1-19-15,-4 0 10 0,-8-1 18 16,-2-1-23-16,-9 0 0 16,2 1 23-16,-1-3-27 0,1-2 8 15,2-2 23-15,3-1-24 0,7-2 85 16,5 0-49-16,-1-1-9 0,5 0 26 15,0 0-58-15,5 0-4 0,4 0 12 16,12 0 8-16,9-2-23 0,1 2 18 16,6 0-8-16,0 0-66 15,-5 1-15-15,-4 2-166 0,-1 1-81 16,-12-3-295-16</inkml:trace>
  <inkml:trace contextRef="#ctx0" brushRef="#br0" timeOffset="11731.19">11475 6317 950 0,'0'0'0'0,"0"0"419"0,0 0-282 16,0 0-1-16,0 0-93 0,0 0-21 16,0 0 45-16,76 0-56 0,-39 0-11 15,4 0 0-15,-1 0 17 16,1 0-68-16,-4 0-55 0,-5 0-193 15,2-9-137-15</inkml:trace>
  <inkml:trace contextRef="#ctx0" brushRef="#br0" timeOffset="12008.66">12262 6023 1294 0,'0'0'0'0,"0"0"223"0,0 0-131 16,0 0 6-16,0 0-89 0,0 0-7 15,0 0 70-15,-12 74-35 16,8-41-13-16,-1 2 30 0,3 0-55 15,0-2 0-15,2-3 2 0,0-2 12 16,2-1-40-16,7-4 11 0,1-3-120 16,1-9-45-16,0-4-61 0,3-9-324 15</inkml:trace>
  <inkml:trace contextRef="#ctx0" brushRef="#br0" timeOffset="12468.01">12715 6094 1027 0,'0'0'0'0,"0"0"267"0,0 0-149 16,0 0 12-16,0 0-74 0,5-65-14 15,-12 49 40-15,-2 3-46 16,-3-1-4-16,-2 4 32 0,-2 4-59 15,-2 0-4-15,0 5 37 0,6 1-59 16,0 1 10-16,-1 7 22 0,4 1-14 16,-1 3-8-16,3 1 22 0,3 1-10 15,2 2-10-15,2 2 18 16,4 1-1-16,3 3-15 0,7 0 14 16,0 0 15-16,0-1-28 0,6 2 12 15,-2-2 8-15,-1 0-25 0,-1 0 22 16,-9 0-8-16,-1-4-16 0,-6-2 26 15,-2-1-26-15,-9-6-15 0,-5 2 46 16,-3-3-36-16,-2-2-33 16,-4-4 70-16,2-1-38 0,-2-3-16 15,4-7 54-15,7 0-38 0,1-3-14 16,3 1 50-16,8 1-19 0,2-3 2 16,2-1 0-16,10 1 37 0,8-3-49 15,3-1 24-15,8 1-17 16,3-1-24-16,1 0-17 0,8 2-157 15,-2-5-65-15,-4-2-187 0</inkml:trace>
  <inkml:trace contextRef="#ctx0" brushRef="#br0" timeOffset="13043.77">12924 5666 1078 0,'0'0'0'0,"0"0"355"0,0 0-240 0,0 0-42 0,0 0-1 15,0 0-68-15,0 0 1 0,0 0 46 16,47 12-47-16,-29-8 0 16,0 5 42-16,-4-1-57 0,0 1 5 15,-2-1 12-15,-6-2 7 0,1 3-22 16,-7-2 18-16,0 0 0 0,-11 2-5 16,-5 3 43-16,-5 1-59 0,-2-2 5 15,-4-2 14-15,1 0 3 16,6-2-19-16,3-1 18 0,6-2 10 15,2-1-19-15,8 1 0 0,1-4 35 16,0 2-38-16,0-2 6 0,8 0 21 16,3 1-29-16,10-1 10 0,9 0 20 15,0 0-36-15,8-1 22 0,-1-1-22 16,-2 2-70-16,-1 0-11 16,-10 2-245-16,-1-1-125 0</inkml:trace>
  <inkml:trace contextRef="#ctx0" brushRef="#br0" timeOffset="16622.32">9264 7777 492 0,'0'0'0'0,"0"0"0"15,0 0 136-15,0 0 300 0,0 0-349 16,0 0 23-16,0 0 18 0,0 0-30 16,0 0-37-16,-16 0 28 0,16 0-50 15,0 0-27-15,2 0 24 0,5 0-48 16,7 0 3-16,7 1 18 16,6 0 35-16,3-1-41 0,0 0 35 15,-2 0-49-15,-5 0-3 0,-5 0 28 16,-2 0-27-16,-11 0-47 0,2 0 15 15,-5 0-98-15,-2 2-19 0,-2 3-1 16,-7 1-116-16,-7 1-86 16</inkml:trace>
  <inkml:trace contextRef="#ctx0" brushRef="#br0" timeOffset="16822.8">9235 7926 1099 0,'0'0'0'15,"0"0"191"-15,0 0-109 0,0 0-1 16,0 0-12-16,62 5 29 0,-40-5-48 16,-1 1-24-16,-4-1 20 0,1 0-52 15,0 0-6-15,-2 0 24 0,0 0-24 16,-2 0-122-16,-2 0-8 16,4 2-117-16,-7-1-110 0,2-1-162 15</inkml:trace>
  <inkml:trace contextRef="#ctx0" brushRef="#br0" timeOffset="17199.59">10122 7631 852 0,'0'0'0'16,"0"0"314"-16,0 0-190 0,0 0-4 15,0 0-54-15,0 0-31 0,0 0 22 16,0 0-18-16,-68 59-1 16,58-25 27-16,-3 5-45 0,6 4 3 15,2-3 38-15,3-1-48 0,2-3-19 16,13-3 12-16,1-2 6 0,11-6-34 16,-4-2 26-16,7-6-8 0,-5-6-157 15,-2-2 47-15,1-7-127 16,-5-2-131-16,-1-9-240 0</inkml:trace>
  <inkml:trace contextRef="#ctx0" brushRef="#br0" timeOffset="17570.91">10567 7588 1343 0,'0'0'0'0,"0"0"126"15,0 0-34-15,-58 18-48 0,40 4 13 16,2 6-45-16,0 6-8 16,8 6 43-16,-1 4-18 0,5 0-19 15,2-3 35-15,2-2-42 0,6-5-6 16,6-8 6-16,2-2 6 0,6-7-21 16,3-5 24-16,0-3-9 15,2-9-16-15,-1 0 26 0,-4-7-10 16,-1-7-21-16,-6-2 36 0,1-2-36 15,-2-3-8-15,-7-1 47 0,-3-3-38 16,-2-1-6-16,-5 0 32 0,-9 2-18 16,-2 4-60-16,-2 7 75 0,-5 8-12 15,2 5-30-15,-4 6 48 0,0 5-24 16,1 3-5-16,4 2 32 16,6 0-25-16,7 0-15 0,3-1-7 15,4-6-86-15,6 1-27 0,11-8-61 16,1-2-205-16</inkml:trace>
  <inkml:trace contextRef="#ctx0" brushRef="#br0" timeOffset="17979.24">11130 7676 1120 0,'0'0'0'15,"0"0"117"-15,0 0-14 16,-73-47-30-16,49 37 4 0,-5 0-40 15,5 3 1-15,-1 2 37 0,4 1-24 16,1 4-36-16,6 0 21 0,0 1-36 16,5 4 0-16,0 0 0 0,4 3 20 15,1 2-22-15,2 1 4 0,2 5 52 16,0 4-49-16,6 0 32 16,10 3-35-16,3 3-4 0,4-4 4 15,-2 1 29-15,2 0-31 0,0-3 0 16,-8-2 14-16,-3-1-25 0,-7-3 22 15,-5-1-10-15,0-2-16 0,-5 1 30 16,-13-2-28-16,1-2-8 16,-10-2 35-16,-3-2-28 0,3-3-12 15,-3-1 45-15,7 0-31 0,4-6-2 16,1 0 28-16,11-4-10 0,4 2-15 16,-1-4 22-16,8-4 2 0,6-2-26 15,11-1 26-15,8-1-22 16,1-1-27-16,7 0-3 0,0 1-81 15,0 2-25-15,2 3-10 0,-7 3-114 16,-5 1-110-16</inkml:trace>
  <inkml:trace contextRef="#ctx0" brushRef="#br0" timeOffset="18217.93">11351 7769 1072 0,'0'0'0'0,"0"0"253"15,78-10-138-15,-43 5-43 0,4-2-37 16,-2-1-8-16,-5 2-30 0,-4 2-21 16,-5 0-35-16,-3 3-70 0,-6 1 28 15,-9 0-127-15,-5 0-140 16,-5 0-149-16</inkml:trace>
  <inkml:trace contextRef="#ctx0" brushRef="#br0" timeOffset="18370.82">11496 7564 1049 0,'0'0'0'0,"0"0"236"0,0 0-142 15,0 75 46-15,2-33-51 0,-4 1-4 16,-5 3-37-16,0-4-18 0,5-1 14 15,-3-2-44-15,0-10 0 16,3-1-32-16,2-9-79 0,2-7-75 16,5-11-87-16,1-5-463 0</inkml:trace>
  <inkml:trace contextRef="#ctx0" brushRef="#br0" timeOffset="18643.93">12062 7582 1046 0,'0'0'0'16,"0"0"155"-16,0 0-47 0,-18 79 21 15,15-43-20-15,-1 3-27 0,1-3 13 16,-3 0-28-16,5-4-45 0,1-5 0 15,0-2-23-15,0-8-31 16,1-4-4-16,7-3-76 0,0-8-63 16,1-2-73-16,2-9-310 0</inkml:trace>
  <inkml:trace contextRef="#ctx0" brushRef="#br0" timeOffset="19049.56">12412 7675 824 0,'0'0'0'0,"0"0"227"16,0 0-129-16,16-71-11 0,-18 53-34 16,-8-1-39-16,-1 4 5 0,-5 3 7 15,-3 3 2-15,-1 6 18 0,-1 2-10 16,2 1-16-16,-1 1 32 16,3 6 12-16,2 3-27 0,3-1-1 15,1 2-29-15,3 5-6 0,2 0 23 16,5 2-11-16,1 6-1 0,7-2 27 15,5 3-3-15,7-2-18 0,-3 0 20 16,4-1-23-16,-1-4-17 16,1 0 4-16,-1-1 15 0,-5 0-17 15,-7-3 0-15,-5-3-2 0,-2 3-24 16,-7-2 15-16,-11-1-17 0,-5 0-12 16,-7-4 36-16,6-1-9 15,-3-6 3-15,2-4 18 0,4-5-15 16,3-6-3-16,10 3 18 0,-3 0-9 15,11-1-3-15,0 3 8 0,5-3 29 16,8 0-33-16,6 0 0 0,8 2 14 16,4 0-24-16,5-2 20 0,1 3-20 15,4-3-112-15,-2-1-8 0,1 3-87 16,-4-3-68-16,-10-2-110 16</inkml:trace>
  <inkml:trace contextRef="#ctx0" brushRef="#br0" timeOffset="19243.68">12664 7441 720 0,'0'0'0'0,"0"0"287"0,0 0-154 16,49 67 3-16,-38-37 1 0,3 3-47 15,-4 4 7-15,-4 2-12 16,-6 0-44-16,-4 3 5 0,-10-3-34 15,-7-2-13-15,-7-1 2 0,1-4 2 16,-3-3-62-16,2-10-51 0,6-5-166 16,-1-12-310-16</inkml:trace>
  <inkml:trace contextRef="#ctx0" brushRef="#br0" timeOffset="19681.98">13203 7510 895 0,'0'0'0'0,"0"0"310"0,0 0-201 15,0 0-36-15,0 0-14 0,-64 76 10 16,52-38-4-16,3 3-15 16,2-2 13-16,7-1-11 0,5-3-37 15,6-4 2-15,7-3-13 0,1-3-8 16,4-7-13-16,0-5-45 0,0-6-33 16,-3-4-24-16,-6-3-63 0,0 0-88 15,-7-4-120-15</inkml:trace>
  <inkml:trace contextRef="#ctx0" brushRef="#br0" timeOffset="20053.27">13582 7492 980 0,'0'0'0'0,"0"0"210"0,0 0-102 16,-71 51-13-16,48-25-31 0,2 8 5 15,3 2-3-15,4 2-36 16,1 2 29-16,8-1-14 0,5-3-33 16,0-2 11-16,9-7-14 0,3-3-13 15,2-6 8-15,6-4 4 0,-1-7-10 16,3-3 4-16,-1-4 2 0,-2-3-5 16,-1-5-10-16,-4-3 11 0,-3-3 0 15,-4 1-1-15,-5-2 4 16,-2-3-6-16,-9-2 6 0,-2-1-3 15,-8 1-12-15,-3 3 14 0,-4 5-4 16,-1 3-11-16,6 6 13 0,2 3 0 16,5 0 0-16,3 0-60 0,6 2-28 15,1 3-9-15,4 3-13 16,4-5-70-16,10 1-68 0,2-4-85 16</inkml:trace>
  <inkml:trace contextRef="#ctx0" brushRef="#br0" timeOffset="20432.49">14034 7615 1144 0,'0'0'0'16,"0"0"211"-16,0 0-73 0,0 0-63 16,-47-70-4-16,20 59-17 0,1 4-27 15,-3 2 13-15,6 0-13 16,0 5-30-16,6 0 6 0,2 7 3 15,5 1-8-15,1 5 1 0,4 1 0 16,3 5-6-16,2-1 14 0,2 2 5 16,5 2-8-16,3 0 17 0,5 2-5 15,-1-1-6-15,5 0 7 0,2-1-9 16,-1-2-14-16,-4 0 12 16,-4-5-1-16,-5 2-7 0,-7-5-13 15,0-2-5-15,-7 2-4 0,-5-3 11 16,-8 1-7-16,1-4-4 0,-4-3 29 15,0-1-6-15,0-2-7 0,3-4 16 16,3-6-5-16,3-3-6 16,5-4 6-16,7-2 4 0,2 0-9 15,12-1-6-15,4-2 8 0,9 1-35 16,2 2 4-16,4-1-32 0,3 4-36 16,1 3-30-16,-1 2-61 15,0-1-89-15,-6 0-131 0</inkml:trace>
  <inkml:trace contextRef="#ctx0" brushRef="#br0" timeOffset="20696.3">14183 7721 1248 0,'0'0'0'0,"0"0"150"0,0 0-59 0,0 0-33 0,76-17-51 0,-51 14 5 0,0 1-12 0,3-3 0 16,-3 1-135-16,-1 2-35 0,-1 0-116 16,2 2-93-16,0-2-154 0</inkml:trace>
  <inkml:trace contextRef="#ctx0" brushRef="#br0" timeOffset="20858.9">14563 7532 1004 0,'0'0'0'0,"0"0"217"16,0 0-157-16,0 0 35 16,0 0 22-16,-9 92-48 0,2-57 4 15,-3 2 4-15,-3 2-28 0,5-4-14 16,-3-4-25-16,7-2-16 15,1-7-16-15,-1-4-62 0,4-5-75 16,4-4-75-16,3-9-333 0</inkml:trace>
  <inkml:trace contextRef="#ctx0" brushRef="#br0" timeOffset="21332.05">15064 7651 682 0,'0'0'0'0,"0"0"328"15,0 0-169-15,-20-72-16 0,15 53-27 16,0-2-39-16,-2-1 5 16,0 8 3-16,0 0-25 0,0 5-21 15,-1 3-18-15,0 6-15 0,-3 0 11 16,-3 0-7-16,0 8-16 15,-2 6 12-15,2 3 3 0,1 1-11 0,1 0 4 16,3 1 23-16,2-1-22 16,7 2 14-16,0 2 1 0,2-3-11 15,5 0 12-15,2 0-7 0,1-1-12 16,1 1 0-16,1 1 17 0,-1-1-19 16,-4 1 4-16,-2-4 5 0,-5 1-8 15,0-3-1-15,-9 2-3 16,-7-2-11-16,-3 0 18 0,-4-4-4 15,0-2-14-15,0-1 19 0,4-6-5 16,3-1-7-16,2 0 15 0,3-9-3 16,6-3-6-16,1-3 6 0,4-3 1 15,7-4-6-15,6-5 2 0,9 3-4 16,9-2-16-16,0 0-5 16,5 2-55-16,1 0-37 0,2 5-31 15,0 5-86-15,-4 0-130 0,-7 2-330 16</inkml:trace>
  <inkml:trace contextRef="#ctx0" brushRef="#br0" timeOffset="21660.48">15327 7468 798 0,'0'0'0'0,"0"0"335"0,0 0-200 15,0 0-18-15,0 0-17 0,0 0-35 16,0 0-22-16,0 0 4 16,0 0-6-16,8 23-12 0,-1-10 7 15,-2 7-3-15,2 3-12 0,0 6 10 16,-2 6 3-16,-3 2-17 0,-2 4 9 15,-5 2-6-15,-8 0-16 16,-10 2 8-16,-7-3-5 0,-3-3-10 16,-11-4 5-16,1-4-4 0,-1-6-62 15,0-3-37-15,1-10-181 0,-1-9-263 16</inkml:trace>
  <inkml:trace contextRef="#ctx0" brushRef="#br0" timeOffset="22389.93">9308 9355 920 0,'0'0'0'0,"0"0"385"16,0 0-228-16,0 0-36 16,0 0-40-16,2 0-53 0,10 0-1 15,11 0 27-15,5 0-18 0,8 0-12 16,-1 0-12-16,-1 0-13 0,-6 0 2 15,-5 1-2-15,-2 1-49 16,-5 0-17-16,-3 2-55 0,-8 3-31 16,-5-2-13-16,0 2-128 0,-11 2-66 15</inkml:trace>
  <inkml:trace contextRef="#ctx0" brushRef="#br0" timeOffset="22527.28">9317 9533 947 0,'0'0'0'0,"0"0"327"16,0 0-199-16,72 7 2 0,-36-7-33 16,8 2-60-16,4-6-16 0,3-1-13 15,0 1-11-15,-7-1-85 16,-1-1-223-16,-9-2-353 0</inkml:trace>
  <inkml:trace contextRef="#ctx0" brushRef="#br0" timeOffset="23286.12">10765 9375 923 0,'0'0'0'0,"0"0"323"0,0 0-171 0,0 0-75 15,0 0-47-15,0 0 8 16,52-68-16-16,-40 50 4 0,4 0-5 15,-4 3-16-15,-6-1 1 0,-6 3 3 16,0 2-3-16,-4 0 6 0,-6 4-1 16,-3-1-12-16,-8 3 2 0,-4 2 8 15,0 2-13-15,3 1 2 0,-1 4 3 16,3 1-2-16,2 3 2 16,4-1 2-16,7 2-6 0,-2-2 3 15,9 3-1-15,0-1-3 0,6 4 7 16,4 2 7-16,6 1-4 0,4-3 13 15,1 4 5-15,2-1-9 16,0-2 3-16,2 2-7 0,-4-4-10 16,-9 1 3-16,2 1 1 0,-10-1-10 15,-2 3 7-15,-2-1 4 0,-6 0-12 16,-10 1 0-16,-3-1-5 0,-2-3-9 16,-1-3 9-16,3-4-5 0,-2-2-6 15,1-3 7-15,4-2 9 16,4-4-3-16,3-4 4 0,7-1 2 15,2 0-4-15,6-4 5 0,10-3-2 16,3-2-5-16,8-4 8 0,4-1-8 16,8-3-51-16,0 1-32 0,4 0-24 15,-1-1-25-15,2 2-75 0,-6 2-165 16</inkml:trace>
  <inkml:trace contextRef="#ctx0" brushRef="#br0" timeOffset="23620.58">11231 9024 966 0,'0'0'0'16,"0"0"280"-16,0 0-154 0,0 0-48 15,0 0-24-15,0 0-16 0,-75 45-16 16,60-21 14-16,0 7 3 0,1 5-22 16,7 3 3-16,-3 2 12 0,4 4-15 15,3-4 4-15,3-1 6 16,0-5-20-16,7-4 1 0,9-1 4 15,1-7-14-15,6-3 4 0,2-5 11 16,5-3-15-16,-5-9 4 0,-2-2 11 16,-4-2-16-16,-1-6 6 0,-4-4 4 15,-3-4-10-15,1-2 5 0,-5-2 3 16,2-2-10-16,-9 0 7 16,0-6-4-16,-9-1-20 0,-5 1 4 15,-4 3-4-15,-3 6-10 0,-5 8 15 16,-3 9 1-16,-2 2-18 0,2 10-4 15,-3 2-12-15,11 1-18 16,5 0-24-16,7 1-38 0,2-3-58 16,7-3-90-16,0-3-218 0</inkml:trace>
  <inkml:trace contextRef="#ctx0" brushRef="#br0" timeOffset="23886.96">11891 9151 1133 0,'0'0'0'0,"0"0"226"0,0 0-114 0,0 0-31 0,-66 20-36 0,45-3-12 15,1 1-9-15,1 2-18 0,3 2 0 16,2-2 0-16,3-1-12 0,2-2-32 15,2-2-50-15,0-4-31 16,4-1-22-16,1-5-114 0,-2-5-86 16,-1 0-224-16</inkml:trace>
  <inkml:trace contextRef="#ctx0" brushRef="#br0" timeOffset="24025.74">11678 9153 941 0,'0'0'0'0,"0"0"302"0,0 0-135 16,0 0-48-16,78 59-45 0,-55-38-33 16,0 1-37-16,0 1-8 0,0-6-82 15,-2-2-87-15,1-8-102 0,-5-5-590 16</inkml:trace>
  <inkml:trace contextRef="#ctx0" brushRef="#br0" timeOffset="24397.83">12497 9018 525 0,'0'0'0'0,"0"0"562"15,0 0-453-15,0 0 29 16,0 0-35-16,0 0-17 0,-58 59-12 15,58-37-20-15,0 4-18 0,3 0 2 16,6 0-21-16,4 0-7 0,3-3 3 16,5 1-10-16,0-5 4 0,4-3 6 15,-4 0-14-15,0-7 2 16,-5-1 15-16,-5-4-19 0,-8-2 5 16,-3-2 5-16,0 1-10 0,0 0 6 15,-9 3 16-15,-1 1-10 0,-8 0-6 16,-3 0 7-16,-7 1-13 0,1-1 2 15,1-1 2-15,-5 1-2 16,5-2-24-16,-2 1-25 0,6-4-44 16,5 0-48-16,6 0-52 0,1-9-76 15,6-6-181-15</inkml:trace>
  <inkml:trace contextRef="#ctx0" brushRef="#br0" timeOffset="24932.76">12471 8975 1166 0,'0'0'0'15,"0"0"273"-15,0 0-114 0,65 9-14 16,-33-8-87-16,7-1-25 16,3 0-14-16,4-5-20 0,-7 0 2 15,-2 2-2-15,-7 0-42 0,-3 2-21 16,-9 1-29-16,-6 0 1 15,-1 0-8-15,-8 4 3 0,3 1 19 0,-5 0 9 16,-1 0 32-16,2-3 15 16,-2 1 18-16,0-3 8 0,4 0-4 15,-4 0 1-15,1 0 60 0,-1 0-5 16,0 0-1-16,0 0 23 0,0 0-6 16,0 0-10-16,0 1 11 15,0-1-30-15,0 1-7 0,-5-1 3 16,2 5-27-16,-5 6-7 0,0 1 7 15,2 6-7-15,-1 3 3 0,-2 3 11 16,6 1-6-16,1 2 9 0,2-2 10 16,0 0-11-16,2 0-4 0,1-5 3 15,6-1-14-15,0-3-1 16,3-2 11-16,-1-2-12 0,5-4-2 16,0-3 7-16,2-3-9 0,-2-2 0 15,1-1 0-15,-4-6 9 0,4-4-8 16,-1-3 9-16,0-3-10 0,-2-2 0 15,-1-2 11-15,-6-3-7 16,-2-2-6-16,-5-2 4 0,0-2 7 16,-11-1-9-16,-3 2 0 0,-10 4 2 15,1 7-4-15,-4 3 4 0,-3 7-4 16,-2 4-21-16,2 1-21 0,5 3-44 16,4 3-55-16,9 4-123 0,5-1-73 15,5 0-427-15</inkml:trace>
  <inkml:trace contextRef="#ctx0" brushRef="#br1" timeOffset="30987.62">5682 9643 62 0,'0'0'0'0,"0"0"55"15,0 0 10-15,0 0-45 0,0 0 7 16,0 0 31-16,0 0-30 16,0 0 4-16,0 0 21 0,-22-3-39 15,19-2-14-15,-1 4 0 0,3-1 1 16,1 2-19-16,-4 0 16 0,1 0-28 16,-1 0 1-16,-3 0 5 0,5 0-41 15,-1 0-13-15,1 2-10 16,-2 1 76-16,1-3 10 0,-1 0 4 15,1 0 14-15,-1 0-9 0,2 0-14 16,1-2-44-16</inkml:trace>
  <inkml:trace contextRef="#ctx0" brushRef="#br1" timeOffset="31493.57">5682 9643 113 0,'-82'-14'0'0,"81"14"136"0,-1 0-95 16,-2 0 12-16,4 0-15 0,-3 0 6 15,3 0 30-15,-2 0-15 0,2 3 3 16,0-1-124-16,0-1 70 0,0-1 186 15,-2 0-106-15,2 0-23 0,0 0 9 16,0 0 66-16,0 0-89 16,0 0-2-16,0 0 36 0,0 0-31 15,0 0-15-15,0 0 40 0,0 0-40 16,0 0-13-16,0 0 35 0,0 0-40 16,0 0-9-16,0 0 43 0,0 0-41 15,0 0 1-15,0 0 36 16,2 0-43-16,0 0-2 0,7 0 44 15,-1-1-34-15,-1-1-10 0,4-2 36 16,3 4-44-16,0-2-3 0,4 1 10 16,5 1 21-16,2 0-36 0,1 0 20 15,6 0 6-15,4 0-26 0,-1-1 20 16,4-1 2-16,2-3-23 16,-1-1 22-16,3 1 1 0,-4 0-24 15,0-1 24-15,-2 1 0 0,-4 2-24 16,3 1 24-16,-3-1-7 15,3 2-19-15,-6-1 28 0,-2 1-8 0,-3 1-24 16,-4 0 36-16,0 0-19 16,-3 1-13-16,1 1 28 0,-4 3-8 15,-3-4-18-15,-1 1 24 0,-10-1-1 16,1-1-25-16,0 0 28 0,0 2-8 16,-2-2-18-16,0 0 24 0,0 0 3 15,0 0-24-15,-2 0 18 0,2 0-12 16,0 0-40-16,-2 0 3 15,2 0-94-15,-3 0-127 0,-5-2-218 16</inkml:trace>
  <inkml:trace contextRef="#ctx0" brushRef="#br1" timeOffset="32567.39">12195 9597 338 0,'-6'-2'0'0,"5"2"198"15,-3 0-72-15,1 0-252 0,3 0 252 16,-2 0 72-16,-2 0-154 16,4 0 25-16,-1-2 74 0,-3 1-69 15,4 1-7-15,-2 0 31 0,2 0-43 16,0 0-2-16,0 0 33 0,-3 0-54 16,3 0-11-16,0 0 40 0,0 0-57 15,3 0 3-15,-3 0 49 16,0 0-50-16,0 0-4 0,0 0 46 15,2 0-47-15,-2 0-2 0,0 0 2 16,0 0 33-16,5 0-34 0,1 0 0 16,6 0 34-16,-1 0-34 15,5 0 0-15,3 0 52 0,0 0-54 0,10 0 4 16,-3 0 36-16,6 0-48 16,-2 0 20-16,4 0 10 0,-1 0-33 15,-3 0 26-15,4 0-5 0,0 0-18 16,-6 0 20-16,4 0 0 0,-6 1-26 15,4 0 32-15,-1 2-13 16,-1-2-19-16,0-1 32 0,-1 0-12 16,1 0-21-16,2-1 34 0,-3-2-15 15,-1 2-17-15,3-2 30 0,-5 2-12 16,-1-1-20-16,0 2 34 0,0 0-16 16,-1 0-18-16,-3 0 34 0,1 2-16 15,-3-1-20-15,1-1 38 16,1 0-20-16,1 0-16 0,-1 0 34 15,4 0-14-15,-3 0-15 0,-4 0 24 16,-4-1 9-16,-1 1-33 0,-8 0 24 16,-1 0 1-16,-2 0-28 0,0 0 30 15,0 0-11-15,0 0-19 16,-2 0 30-16,-5 0-30 0,-4 0-51 16,-1 1 1-16,3 3-111 0,-5-4-125 15,4 0-303-15</inkml:trace>
  <inkml:trace contextRef="#ctx0" brushRef="#br1" timeOffset="34931.25">4438 9743 385 0,'0'0'0'0,"0"0"75"0,0 0-75 16,0 0 0-16,0 0 338 0,0 0-252 15,0 0 20-15,0 0 54 0,0 0-83 16,0 1-24-16,0-1 37 0,0 0-48 16,0 0-11-16,-2 0 40 15,2 0-49-15,0 0-2 0,0 0 54 16,-1 0-58-16,-5 1-2 0,3 3 44 15,-4 2-67-15,-4 1 5 0,2 4 8 16,-5 2 18-16,-2 4-36 0,-2 2 28 16,3 1-6-16,-3 3-18 0,2-4 20 15,2 2 9-15,-2-5-25 16,4-4 12-16,4-3 27 0,1-2-37 16,6-3 8-16,1-2 28 0,0-1-39 15,0-1 14-15,0 0 14 0,0 0-32 16,0-1 22-16,0 0 6 0,0 1-31 15,0 0 28-15,0 0-7 0,0 0-21 16,1 0 28-16,-1 0-10 16,0 0-20-16,0 0 32 0,4 0-19 15,-1 0-16-15,8 0 38 0,1 0-20 16,4-5-14-16,2 0 30 0,0 3-11 16,1-3-18-16,4 1 28 0,2 1-10 15,0-3-22-15,-4 2 36 16,2 1-19-16,-4 0-15 0,-3 2 32 15,-3-1-16-15,-4 1-16 0,-6-1 32 16,1 1-16-16,1 1-16 0,-3 0 32 16,-2 0-15-16,0 0-16 0,0 0 30 15,0 0-6-15,0 0-18 0,0 0 18 16,0 0 19-16,0-2-27 16,-4-4 53-16,-1-4-58 0,0-1-9 15,-4-6 26-15,0 0-9 0,0-2-21 16,-2 2 34-16,3-1-17 0,-3 3-17 15,2 0 34-15,2 0-17 0,3 5-17 16,1 4 34-16,-1 1-21 16,3 2-20-16,-5 0 42 0,6 3-36 15,0 0-69-15,0-1 19 0,0 1-106 16,0-2-29-16,6-1-131 0,-5-1-255 16</inkml:trace>
  <inkml:trace contextRef="#ctx0" brushRef="#br1" timeOffset="36136.31">10815 9775 930 0,'0'0'0'15,"0"0"274"-15,0 0-173 0,0 0-44 16,0 0 12-16,0 0-58 16,0 0 11-16,0 0 51 0,-7-13-57 15,5 13-1-15,-1 0 42 0,-4 6-56 16,-4 4 2-16,-1-3 47 0,3 3-41 16,-5 1-2-16,1 0 46 0,1 3-43 15,-2-2-9-15,1 2 42 16,1 0-43-16,1-3 0 0,2-1 0 15,1 0 33-15,1 0-39 0,3-3 12 16,-1-1 21-16,1-2-36 0,4-3 18 16,-3 1 10-16,3-2-31 0,0 0 24 15,0 0 0-15,3 0-24 16,2 0 24-16,-1 0 3 0,0 0-26 16,3 0 22-16,1 0 5 0,1 0-32 15,4 0 32-15,3-1-9 0,1-1-23 16,1-1 32-16,-4 1-13 0,9 2-19 15,-9-4 32-15,11 3-14 0,-6-1-19 16,-4-2 34-16,4 3-17 16,-3-1-14-16,2 0 28 0,-8 1-12 15,-1 1-17-15,-4 0 30 0,3 0-14 16,-5 0-16-16,1 0 30 0,-4-1-12 16,0 1-18-16,0 0 30 0,0 0 1 15,0 0-20-15,0-3 8 16,0-6 37-16,-2 0-41 0,-2-5 0 15,-8-2 8-15,7-2-24 0,-4-1 32 16,2-9-16-16,-6 2-15 0,4 2 30 16,-3 1-12-16,7 3-23 0,-2 5 40 15,-2 3-23-15,5 0-14 0,1 9 34 16,1-2-16-16,0 2-17 16,0 2 32-16,2-1-17 0,-3 2-17 15,3-1 36-15,0 1-27 0,-2 0-13 16,2 0 43-16,0 0-42 0,0 0-23 15,0 0 37-15,0 0-50 0,0 0-23 16,0 3 10-16,0 3-66 16,0 0-4-16,0 4-52 0,0-2-101 15,0 1-126-15</inkml:trace>
  <inkml:trace contextRef="#ctx0" brushRef="#br1" timeOffset="38851.94">9648 11117 932 0,'0'0'0'0,"0"0"246"0,0 0-128 16,0 0-46-16,0 0-6 0,0 0-58 16,0 0 1-16,0 0 31 0,15-76-44 15,-15 60 2-15,-1-2 4 16,-3 3 18-16,-6-1-22 0,-3 0 4 15,-3 2 30-15,-5 1-30 0,-4 3 35 16,2 1-45-16,0 5 8 0,2 1 0 16,2 3 25-16,-1 3-28 0,4 4 6 15,4 1 5-15,5 3-13 0,3 0 10 16,4 0 8-16,0 5-21 16,6 2 16-16,8 0 7 0,2 3-12 15,3 1 43-15,4-2-24 0,0 1 5 16,0 0 23-16,-2 0-53 0,-1-1-1 15,-4-1 8-15,-6-1 9 0,-4 1-20 16,-6-2 14-16,0 2 3 16,-6-2-16-16,-8 1 12 0,-2 0-2 15,-3-2-16-15,-3-2 24 0,3-3-24 16,-2-4-20-16,0-4 40 0,3-3-16 16,-2-1-15-16,8-10 38 0,3-4-30 15,6-1-5-15,1-1 35 16,5-6-30-16,8 0-1 0,3-1 31 15,4-2-26-15,5 1-1 0,7 0 24 16,-4 0-20-16,10 6-4 0,-4 2 14 16,-2 4-4-16,0 5-171 0,-7-2 56 15,-2 4-32-15,-1 0 7 0,-3 1-21 16,-6 3-18-16,-1-3 22 16,-2 0 6-16,-1 3 36 0,-6-2 64 15,1 2 49-15,-2 2 8 0,0 0 106 16,0-2 64-16,0 2-60 0,0 0-15 15,0 0 26-15,-3 2-76 0,1 1-4 16,-7 5 35-16,4 3-38 16,1 5-3-16,-1 7 40 0,3 2-41 15,2 3-4-15,0 1 32 0,0-2-43 16,5-2 10-16,2 0 26 0,2-8-45 16,4-3 0-16,3-6 22 0,1-4-23 15,1-3 4-15,1-1 28 16,1-5-27-16,-1-4-4 0,-1-5 24 15,-4-2-39-15,-3-5 2 0,3-2 32 16,-9-3-41-16,2 2 4 0,-5-5 8 16,-2-1 11-16,0-1-18 15,-9 1 6-15,-3 3 12 0,-1 5-21 0,-2 3 12 16,-3 8 5-16,-2 4-16 16,5 7 10-16,-3 0 2 0,2 6-18 15,5-1 21-15,6 1-20 0,0 0-66 16,5-2-7-16,1 1-60 0,8 1 3 15,5-3-65-15,1 0-95 0,2-3-115 16</inkml:trace>
  <inkml:trace contextRef="#ctx0" brushRef="#br1" timeOffset="39244.75">10362 10891 785 0,'0'0'0'16,"0"0"440"-16,0 0-352 0,0 0 40 16,0 0-53-16,0 0-31 0,0 0 3 15,0 0-33-15,-56 57 4 0,34-39 22 16,1-1-41-16,0-1-1 16,3-1 4-16,2-4 6 0,7 1-15 15,-3-3 14-15,7-4-4 0,-1 1-9 16,-1-5 12-16,7 1 4 0,0-1-6 15,0-1 31-15,2 1-22 0,5-1-1 16,0 3 31-16,4-2-17 16,1 1-9-16,4 1 19 0,2 2-31 15,0 3 1-15,-2 1 24 0,-2 2-26 16,0 3 2-16,2-4 24 0,-7-1-29 16,1 0 0-16,-1-4 21 15,-4 0-26-15,1-1 1 0,-6-2 6 16,0 0 3-16,0-2-11 0,1 0 10 15,-1 0-10-15,0 0-58 0,2-6-8 16,-2-3-86-16,0-2-95 0,4-4-137 16,-3 0-284-16</inkml:trace>
  <inkml:trace contextRef="#ctx0" brushRef="#br1" timeOffset="39825.96">10765 10955 1000 0,'0'0'0'15,"0"0"198"-15,0 0-94 0,0 0-56 16,0 0-23-16,11-59-7 0,-11 44-21 16,0 3 0-16,-9-3 6 0,0 0-5 15,-3 1-11-15,-7 0 14 16,1 4-2-16,-2 3-4 0,-1 4 7 15,0 3 27-15,0 0-11 0,0 7 26 16,1 0-14-16,6 3 3 0,3-2 20 16,4-1-32-16,4 3-7 0,1-3 19 15,2 4-23-15,2 4-2 0,8-2 18 16,4 5-13-16,4 0 7 16,2 0 20-16,-1 0-28 0,2 3 1 15,-3-1 8-15,0 0-17 0,-2-1-1 16,-6-2 15-16,3 1-20 0,-8 0-1 15,0-1 6-15,-3 1 3 0,-2-2-9 16,-2-1 6-16,-7 0 2 16,1-2-9-16,-5 0 8 0,-3-1-6 15,0-5-2-15,-1-3 8 0,-5 1-8 16,1-5-10-16,2 0 15 0,3-4-2 16,2-3-22-16,1-4 25 0,4 3-4 15,2-2-17-15,7-2 23 16,0 2-8-16,9-5-19 0,2-1 26 15,5 2-6-15,1-3-8 0,3 2 15 16,3 0-8-16,2-1-25 0,1 1 1 16,-3-2-24-16,-2 1-18 0,1 2-31 15,-1-1 2-15,-2 0-16 0,6-3-50 16,-4 1-8-16,-1-4 14 16,-1 1-42-16,1 1-65 0,-1 0-7 15</inkml:trace>
  <inkml:trace contextRef="#ctx0" brushRef="#br1" timeOffset="40336.94">11024 10716 398 0,'0'0'0'0,"0"0"294"0,0 0-165 0,0 0-34 16,0 0-22-16,0 0 25 0,0 0-29 15,0 0-11-15,0 0 9 0,37-42-25 16,-37 42-3-16,0 0 7 0,0 0-27 16,0 0 0-16,0 0 12 0,0 1-15 15,0 2 4-15,0-2 16 16,-2 0-22-16,2 0-3 0,0-1 10 15,0 0-14-15,0 0 5 0,0 0 15 16,0 0-13-16,0 0 7 0,0 0 14 16,-2 5-19-16,1 1-2 15,-3 3 7-15,-1 3-12 0,-2 1-2 0,3 3 9 16,-3 6-17-16,0 3 2 16,2 9 20-16,-1 3-18 0,-2 6 9 15,2 1 17-15,-1 0-13 0,0 0 0 16,5-5 5-16,2-5-15 0,2-1-1 15,7-7 7-15,0-7-11 0,5 0 0 16,0-4 10-16,-2-1-13 16,4-2 1-16,0-6 2 0,-2-2 5 15,-1-2-6-15,1-2 0 0,2-2 5 16,-2-7-5-16,-3 0 0 0,6 0 2 16,-3-2-4-16,-1 1 4 0,-1-4-3 15,-5 2-2-15,0-1 6 16,-1-2-6-16,-6-1-7 0,0-1 11 15,0-1-2-15,-6 2-15 0,-2 2 16 16,-1 2 0-16,-7 2-5 0,3 3 6 16,1 2 1-16,-4 1-3 0,-2 1 2 15,3 2 2-15,2 1-2 0,-3 0 5 16,2 2-11-16,-4 3 4 16,8 1 2-16,-3 0-2 0,1 0-12 15,3 0-22-15,-1 1-29 0,4 3-28 16,3 0-69-16,-3 2-10 0,1 1-50 15,2-1-199-15</inkml:trace>
  <inkml:trace contextRef="#ctx0" brushRef="#br1" timeOffset="40589.4">11236 11283 675 0,'0'0'0'0,"0"0"39"0,0 0-47 0,0 0-43 0,0 0-81 15,0 0-391-15</inkml:trace>
  <inkml:trace contextRef="#ctx0" brushRef="#br1" timeOffset="41837.94">11885 11003 671 0,'0'0'0'0,"0"0"557"16,0 0-437-16,0 0-18 0,0 0-32 16,0 0-21-16,0 0 15 0,80-6 15 15,-45 3-27-15,1 2-9 0,-8-1-18 16,-3 2-26-16,-2 0 2 16,-7 0 7-16,-2 0-11 0,-4 1-37 15,-4-1-17-15,-3 0-35 0,1 2-46 16,-4-2-61-16,0 0-30 0,-4 0-56 15,-1-1-346-15</inkml:trace>
  <inkml:trace contextRef="#ctx0" brushRef="#br1" timeOffset="42170.48">12142 10839 1022 0,'0'0'0'0,"0"0"301"0,0 0-204 15,0 0-24-15,0 0-5 0,0 0-6 16,0 0-22-16,72 26 5 0,-56-16-2 16,4 0-23-16,-3-2 3 0,-3-1-6 15,2 0-7-15,-5 0 0 0,-7-2-2 16,-4 1-10-16,0 2 4 16,-8 1 16-16,-6 6-13 0,-3 3 5 15,-8-2-6-15,-2 3-6 0,6-5 4 16,0-1 2-16,3-2-5 0,9-5-1 15,-1-2 2-15,6-1 0 0,2-3-12 16,2 0 1-16,4 0-17 16,7-7-40-16,6 0 10 0,4-2-11 15,4 0-53-15,4 1-57 0,6 1-34 16,0-2-109-16,1 1-429 0</inkml:trace>
  <inkml:trace contextRef="#ctx0" brushRef="#br1" timeOffset="42743.23">13072 10899 900 0,'0'0'0'0,"0"0"285"0,0 0-185 15,0 0-4-15,0 0-32 0,0 0-18 16,0 0-16-16,0 0-14 0,0 0 8 16,-23-52 3-16,13 47-20 15,-5 3 12-15,-1-2-5 0,-1 4-13 16,-3-1 8-16,1 7 0 0,-2 2-6 16,-1 3 2-16,3 5-1 15,1 0-8-15,2 4 8 0,6 4 8 16,-1-2 1-16,6 5 18 0,5 0 6 15,0-1-20-15,5-2 5 0,6-5-5 16,5-3-11-16,1-6 13 0,8-3 2 16,0-4-13-16,-6-3 5 15,1 0-6-15,-3-6-9 0,-1-2 4 0,2-3 0 16,-4-1-18-16,-1 0 11 16,-6-3-6-16,-2-2-11 0,0 1 0 15,-3-2-6-15,-2 1-8 0,0 3 5 16,0 0 7-16,0 3 9 0,0 2 19 15,0 2-2-15,0 5-4 0,0 2 2 16,0-2 9-16,0 2-10 0,0 0 2 16,0 0 7-16,0 4-12 15,2 3 5-15,3 3 11 0,2 3-6 16,0 2 13-16,-1-1 6 0,6 4-12 16,-5 0 7-16,5 0 4 0,-4 1-14 15,2-3 5-15,-1-2-5 16,-2-1-14-16,0-3 8 0,-2-2 1 15,1-5-9-15,-3-1-25 0,3-2-62 16,-3 0-56-16,4-7-64 0,0-6-156 16,-1-3-312-16</inkml:trace>
  <inkml:trace contextRef="#ctx0" brushRef="#br1" timeOffset="43121.81">13642 10804 1226 0,'0'0'0'0,"0"0"206"0,0 0-150 15,0 0-1-15,0 0-19 16,0 0-24-16,0 0 12 0,-73 65 8 15,54-47-5-15,3 2 6 0,0-6 0 16,-2 1-18-16,8-1 10 0,-5-3 4 16,7-3-8-16,1-1 7 0,3-4-1 15,4-2-17-15,0-1 8 0,0 0-7 16,0 0-12-16,0 0 2 16,4 0 14-16,10 0-14 0,2 1 13 15,3 3-4-15,2 4-12 0,2-2 4 16,0 2 11-16,-3-1-18 0,-3-1 10 15,-1-1-4-15,-5-1-2 0,1-1-65 16,-5-2-51-16,0 1-91 0,-1-2-90 16,-6-2-289-16</inkml:trace>
  <inkml:trace contextRef="#ctx0" brushRef="#br1" timeOffset="43821.88">14095 10600 987 0,'0'0'0'16,"0"0"243"-16,0 0-177 0,0 0 46 15,0 0 9-15,1 69-48 0,-1-45-9 16,-1 4-3-16,1 1-21 16,0 3-3-16,0 1-14 0,0-1-16 15,1 4 5-15,1-5-7 0,-2-1-8 16,2-3 6-16,-2-5 3 0,0-4-8 16,0-5 4-16,0-7 2 0,0-1-5 15,0-4 2-15,0 0 0 16,-2-1-1-16,2 0-6 0,0 0-7 15,-2-2-18-15,1-7-5 0,1 1-26 16,-2-3-6-16,2 0 7 0,0 1 6 16,0 2 20-16,0-1 21 0,0 2 9 15,2-2-1-15,-1 0 11 16,1 2-4-16,3 1 2 0,1-2 11 16,-1 0 4-16,0 1-6 0,2 0 10 15,0 2-6-15,2 2-7 0,2-2 9 16,0 0-6-16,-1 2-10 0,4 2 4 15,-1-2-4-15,1 3-2 0,0 0 0 16,2 0 15-16,0 0-7 16,0 5 10-16,0 3 6 0,-2-1-11 15,-2 4 11-15,1-1 0 0,-5 2-13 16,3-1 9-16,-4 2-5 0,0-1-12 16,-1-1 8-16,-3 4-1 0,1-3-10 15,-4-1 0-15,0-1 24 16,-4-2-22-16,-5 1 13 0,-5-2-2 15,-5 2-12-15,-1 0 12 0,-5-1-3 16,-3-1-13-16,-4-2 6 0,0-4 15 16,-1-1-22-16,3 0 8 0,1-2 8 15,5-2-17-15,2 1 10 0,6-1-2 16,2 3-3-16,9-1-5 16,1 0 3-16,4 2-71 0,2 0-13 15,5 0-90-15,7 2 2 0,4-1-50 16,0 0-300-16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4100C-97A8-CD81-22D4-E5AF1CB36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436E6A7E-9B2D-14C1-94A9-CFDA7B7DB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AC20E38-C2DF-1AA3-FE2E-B7F060190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來看這一題，已知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，比較它們的大小關係</a:t>
            </a:r>
            <a:r>
              <a:rPr lang="en-US" altLang="zh-TW" baseline="0" dirty="0"/>
              <a:t>?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觀察這兩個數，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如果要用四則運算的規則來計算會很麻煩，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注意到式子中有 平方 減 平方的形式，這時應該會聯想到 平方差公式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觀察到 </a:t>
            </a:r>
            <a:r>
              <a:rPr lang="en-US" altLang="zh-TW" baseline="0" dirty="0"/>
              <a:t>25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5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次方，聯想到指數律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可是前面還有個 </a:t>
            </a:r>
            <a:r>
              <a:rPr lang="en-US" altLang="zh-TW" baseline="0" dirty="0"/>
              <a:t>25 </a:t>
            </a:r>
            <a:r>
              <a:rPr lang="zh-TW" altLang="en-US" baseline="0" dirty="0"/>
              <a:t>，怎麼辦呢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很容易想到 </a:t>
            </a:r>
            <a:r>
              <a:rPr lang="en-US" altLang="zh-TW" baseline="0" dirty="0"/>
              <a:t>25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5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次方，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根據指數律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，這兩個數都有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次方，相乘，</a:t>
            </a:r>
            <a:br>
              <a:rPr lang="en-US" altLang="zh-TW" baseline="0" dirty="0"/>
            </a:br>
            <a:r>
              <a:rPr lang="zh-TW" altLang="en-US" baseline="0" dirty="0"/>
              <a:t>就可以寫成 </a:t>
            </a:r>
            <a:r>
              <a:rPr lang="en-US" altLang="zh-TW" baseline="0" dirty="0"/>
              <a:t>(5</a:t>
            </a:r>
            <a:r>
              <a:rPr lang="zh-TW" altLang="en-US" baseline="0" dirty="0"/>
              <a:t> </a:t>
            </a:r>
            <a:r>
              <a:rPr lang="en-US" altLang="zh-TW" baseline="0" dirty="0"/>
              <a:t>x 13)^2</a:t>
            </a:r>
            <a:r>
              <a:rPr lang="zh-TW" altLang="en-US" baseline="0" dirty="0"/>
              <a:t> 然後再減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65 ^2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15^2</a:t>
            </a:r>
            <a:r>
              <a:rPr lang="zh-TW" altLang="en-US" baseline="0" dirty="0"/>
              <a:t>，這樣就可以用平方差公式了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會變成 </a:t>
            </a:r>
            <a:r>
              <a:rPr lang="en-US" altLang="zh-TW" baseline="0" dirty="0"/>
              <a:t>(65 + 15)(65 – 15) = 80 x 50 = 4000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相同的方法計算 </a:t>
            </a:r>
            <a:r>
              <a:rPr lang="en-US" altLang="zh-TW" baseline="0" dirty="0"/>
              <a:t>b 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接著來看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，一樣的，</a:t>
            </a:r>
            <a:r>
              <a:rPr lang="en-US" altLang="zh-TW" baseline="0" dirty="0"/>
              <a:t>16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那麼就可以寫成 </a:t>
            </a:r>
            <a:r>
              <a:rPr lang="en-US" altLang="zh-TW" baseline="0" dirty="0"/>
              <a:t>(4 x 17)^2 – 18^2 =</a:t>
            </a:r>
            <a:r>
              <a:rPr lang="zh-TW" altLang="en-US" baseline="0" dirty="0"/>
              <a:t> </a:t>
            </a:r>
            <a:r>
              <a:rPr lang="en-US" altLang="zh-TW" baseline="0" dirty="0"/>
              <a:t>(68 + 18)(68 – 18) = 86 x 50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觀察到這兩個數這裡的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是相等的，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只要比較前面這個 </a:t>
            </a:r>
            <a:r>
              <a:rPr lang="en-US" altLang="zh-TW" baseline="0" dirty="0"/>
              <a:t>80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86 </a:t>
            </a:r>
            <a:r>
              <a:rPr lang="zh-TW" altLang="en-US" baseline="0" dirty="0"/>
              <a:t>就可以，而 </a:t>
            </a:r>
            <a:r>
              <a:rPr lang="en-US" altLang="zh-TW" baseline="0" dirty="0"/>
              <a:t>80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86 </a:t>
            </a:r>
            <a:r>
              <a:rPr lang="zh-TW" altLang="en-US" baseline="0" dirty="0"/>
              <a:t>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所以就知道答案是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小於 </a:t>
            </a:r>
            <a:r>
              <a:rPr lang="en-US" altLang="zh-TW" baseline="0" dirty="0"/>
              <a:t>b 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在這一題中，老師用到了兩個公式，可以幫助我們簡化計算 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首先觀察到了 平方 減 平方 這個形式，所以聯想到想要用 平方差公式 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但前面還有一個數，發現是平方數，想到先利用指數律合併 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之後就可用平方差公式來運算。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學生練習只是數字改掉，觀念和技巧都一模一樣，請同學依樣畫葫蘆的練習囉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AB123A9-7E9A-51AF-1859-AAB017BB63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405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B17B1-1AF0-4C1F-6997-037158E1C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61656BE0-ED86-6FFD-34FE-0B65B7EF8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平方差比較大小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0448EB16-FDDD-EF13-20BF-6CBDED035206}"/>
              </a:ext>
            </a:extLst>
          </p:cNvPr>
          <p:cNvSpPr txBox="1"/>
          <p:nvPr/>
        </p:nvSpPr>
        <p:spPr>
          <a:xfrm>
            <a:off x="229614" y="846371"/>
            <a:ext cx="11732771" cy="49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</a:t>
            </a:r>
            <a:r>
              <a:rPr lang="en-US" altLang="zh-TW" sz="2000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25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 13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15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zh-TW" sz="2000" b="1" dirty="0">
                <a:ea typeface="微軟正黑體" panose="020B0604030504040204" pitchFamily="34" charset="-120"/>
              </a:rPr>
              <a:t>16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 17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18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比較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的大小關係為何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69C1C25-CBBB-4B54-460B-A1EFD27EF75E}"/>
              </a:ext>
            </a:extLst>
          </p:cNvPr>
          <p:cNvGrpSpPr/>
          <p:nvPr/>
        </p:nvGrpSpPr>
        <p:grpSpPr>
          <a:xfrm>
            <a:off x="218184" y="5482336"/>
            <a:ext cx="12035960" cy="1242202"/>
            <a:chOff x="237249" y="7478560"/>
            <a:chExt cx="12035960" cy="1242202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436F2260-C57C-CF9D-CE06-EA781B358C7F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869406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10AC09A3-C40E-0191-2384-9A4FF691D2FE}"/>
                </a:ext>
              </a:extLst>
            </p:cNvPr>
            <p:cNvSpPr txBox="1"/>
            <p:nvPr/>
          </p:nvSpPr>
          <p:spPr>
            <a:xfrm>
              <a:off x="662920" y="7478560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642C643-5B68-874A-2F02-6E4C46DCB817}"/>
                </a:ext>
              </a:extLst>
            </p:cNvPr>
            <p:cNvSpPr/>
            <p:nvPr/>
          </p:nvSpPr>
          <p:spPr>
            <a:xfrm>
              <a:off x="350787" y="7515851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8D2188B-317F-4C4D-878E-AAB20540034C}"/>
                </a:ext>
              </a:extLst>
            </p:cNvPr>
            <p:cNvSpPr txBox="1"/>
            <p:nvPr/>
          </p:nvSpPr>
          <p:spPr>
            <a:xfrm>
              <a:off x="237249" y="7939849"/>
              <a:ext cx="11362871" cy="727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判斷下列各式的值，何者最大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81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 47</a:t>
              </a:r>
              <a:r>
                <a:rPr lang="en-US" altLang="zh-TW" sz="18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– 27</a:t>
              </a:r>
              <a:r>
                <a:rPr lang="en-US" altLang="zh-TW" sz="18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1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21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 37</a:t>
              </a:r>
              <a:r>
                <a:rPr lang="en-US" altLang="zh-TW" sz="18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– 43</a:t>
              </a:r>
              <a:r>
                <a:rPr lang="en-US" altLang="zh-TW" sz="18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256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 42</a:t>
              </a:r>
              <a:r>
                <a:rPr lang="en-US" altLang="zh-TW" sz="18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– 522</a:t>
              </a:r>
              <a:r>
                <a:rPr lang="en-US" altLang="zh-TW" sz="18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144 </a:t>
              </a:r>
              <a:r>
                <a:rPr lang="en-US" altLang="zh-TW" sz="16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 54</a:t>
              </a:r>
              <a:r>
                <a:rPr lang="en-US" altLang="zh-TW" sz="16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TW" sz="16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– 498</a:t>
              </a:r>
              <a:r>
                <a:rPr lang="en-US" altLang="zh-TW" sz="1600" b="1" baseline="40000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TW" sz="1600" b="1" i="1" baseline="40000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CB4E01A-FE0C-8669-32D8-4A521FDFD053}"/>
                </a:ext>
              </a:extLst>
            </p:cNvPr>
            <p:cNvSpPr txBox="1"/>
            <p:nvPr/>
          </p:nvSpPr>
          <p:spPr>
            <a:xfrm>
              <a:off x="9971147" y="838221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9C36DDAA-8157-5F7C-CF19-F3B51217A24A}"/>
              </a:ext>
            </a:extLst>
          </p:cNvPr>
          <p:cNvGrpSpPr/>
          <p:nvPr/>
        </p:nvGrpSpPr>
        <p:grpSpPr>
          <a:xfrm>
            <a:off x="8577771" y="1364878"/>
            <a:ext cx="2625662" cy="845761"/>
            <a:chOff x="5256805" y="3727582"/>
            <a:chExt cx="2625662" cy="845761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7BA0202F-016E-1DBC-298F-34AA77B04F37}"/>
                </a:ext>
              </a:extLst>
            </p:cNvPr>
            <p:cNvSpPr/>
            <p:nvPr/>
          </p:nvSpPr>
          <p:spPr>
            <a:xfrm>
              <a:off x="5320302" y="4068567"/>
              <a:ext cx="2562165" cy="504776"/>
            </a:xfrm>
            <a:prstGeom prst="roundRect">
              <a:avLst>
                <a:gd name="adj" fmla="val 22087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36000" rIns="216000" bIns="36000" rtlCol="0" anchor="ctr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 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976EB96-653E-1855-B5CD-B18E447BBEB4}"/>
                </a:ext>
              </a:extLst>
            </p:cNvPr>
            <p:cNvSpPr txBox="1"/>
            <p:nvPr/>
          </p:nvSpPr>
          <p:spPr>
            <a:xfrm>
              <a:off x="5256805" y="3727582"/>
              <a:ext cx="1912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平方差公式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19B580E2-B37D-AB9D-EE89-8620E6279106}"/>
              </a:ext>
            </a:extLst>
          </p:cNvPr>
          <p:cNvGrpSpPr/>
          <p:nvPr/>
        </p:nvGrpSpPr>
        <p:grpSpPr>
          <a:xfrm>
            <a:off x="8579689" y="2524437"/>
            <a:ext cx="2126751" cy="857961"/>
            <a:chOff x="7119991" y="3674663"/>
            <a:chExt cx="2126751" cy="857961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91B9B712-4D09-316C-256D-D9048A6A152A}"/>
                </a:ext>
              </a:extLst>
            </p:cNvPr>
            <p:cNvSpPr/>
            <p:nvPr/>
          </p:nvSpPr>
          <p:spPr>
            <a:xfrm>
              <a:off x="7161087" y="4027847"/>
              <a:ext cx="2085655" cy="504777"/>
            </a:xfrm>
            <a:prstGeom prst="roundRect">
              <a:avLst>
                <a:gd name="adj" fmla="val 20647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36000" rIns="216000" bIns="36000" rtlCol="0" anchor="ctr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i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n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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i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n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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i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n</a:t>
              </a:r>
              <a:endParaRPr lang="en-US" altLang="zh-TW" sz="1400" b="1" i="1" baseline="4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F649E7-D61D-395B-DE31-77D956C16755}"/>
                </a:ext>
              </a:extLst>
            </p:cNvPr>
            <p:cNvSpPr txBox="1"/>
            <p:nvPr/>
          </p:nvSpPr>
          <p:spPr>
            <a:xfrm>
              <a:off x="7119991" y="3674663"/>
              <a:ext cx="19212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指數律</a:t>
              </a:r>
              <a:endParaRPr lang="zh-TW" altLang="en-US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8CD7B762-1FB3-3CD9-2D7D-395C5BFC2573}"/>
                  </a:ext>
                </a:extLst>
              </p14:cNvPr>
              <p14:cNvContentPartPr/>
              <p14:nvPr/>
            </p14:nvContentPartPr>
            <p14:xfrm>
              <a:off x="2069640" y="790560"/>
              <a:ext cx="747360" cy="555120"/>
            </p14:xfrm>
          </p:contentPart>
        </mc:Choice>
        <mc:Fallback xmlns=""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8CD7B762-1FB3-3CD9-2D7D-395C5BFC25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60280" y="781200"/>
                <a:ext cx="766080" cy="57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87BC733E-18C4-9A46-071A-8A3AAF27DC2E}"/>
                  </a:ext>
                </a:extLst>
              </p14:cNvPr>
              <p14:cNvContentPartPr/>
              <p14:nvPr/>
            </p14:nvContentPartPr>
            <p14:xfrm>
              <a:off x="1032840" y="767880"/>
              <a:ext cx="9459360" cy="3189240"/>
            </p14:xfrm>
          </p:contentPart>
        </mc:Choice>
        <mc:Fallback xmlns=""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87BC733E-18C4-9A46-071A-8A3AAF27DC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23480" y="758520"/>
                <a:ext cx="9478080" cy="320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4249DA1F-8DD8-D1AB-2529-013011D07A17}"/>
                  </a:ext>
                </a:extLst>
              </p14:cNvPr>
              <p14:cNvContentPartPr/>
              <p14:nvPr/>
            </p14:nvContentPartPr>
            <p14:xfrm>
              <a:off x="1527840" y="748800"/>
              <a:ext cx="4005000" cy="3338280"/>
            </p14:xfrm>
          </p:contentPart>
        </mc:Choice>
        <mc:Fallback xmlns=""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4249DA1F-8DD8-D1AB-2529-013011D07A1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18480" y="739440"/>
                <a:ext cx="4023720" cy="335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835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20874</TotalTime>
  <Words>448</Words>
  <Application>Microsoft Office PowerPoint</Application>
  <PresentationFormat>寬螢幕</PresentationFormat>
  <Paragraphs>37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平方差比較大小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1080</cp:revision>
  <dcterms:created xsi:type="dcterms:W3CDTF">2015-07-26T15:18:38Z</dcterms:created>
  <dcterms:modified xsi:type="dcterms:W3CDTF">2024-10-07T16:24:35Z</dcterms:modified>
</cp:coreProperties>
</file>