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399FF"/>
    <a:srgbClr val="FF6000"/>
    <a:srgbClr val="FF00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56FC4E-B98E-4AE9-9752-576D732817E8}" v="129" dt="2023-08-31T08:41:58.1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5T16:17:23.71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12720 3526 134 0,'0'0'0'0,"0"0"20"0,0 0-16 16,0 0 7-16,0 0-14 0,0 0-10 15,0 0-8-15,0 0-14 0,4 5 9 16,-4-4 1-16,0 1 0 15,0-2 4-15,0 0 21 0,0 0 0 16</inkml:trace>
  <inkml:trace contextRef="#ctx0" brushRef="#br0" timeOffset="3841.07">19315 3655 657 0,'-6'0'0'0,"-3"-2"237"15,4 1-99-15,3-1-22 0,1 1-9 16,-1 0-4-16,2-3-21 0,0 4-27 16,0 0-12-16,2-1-15 0,-1 1 0 15,-1-1-11-15,2 1-4 16,2 0 20-16,8 0 12 0,6-1 15 16,1-3-3-16,4 1-22 0,7-3-14 15,0-1 5-15,7-1-8 0,1-1-12 16,2 1 16-16,-1-1-13 15,0 0-9-15,0 0 0 0,2 2 17 16,-1 0-20-16,-1 2 6 0,0-1 4 16,-3 0-10-16,1 2 6 0,-4-2 2 15,3 4-7-15,-3 0 4 0,3-2 1 16,1 3-5-16,2 0 4 16,0 0-2-16,0 1 0 0,1 0 0 15,-1 0 0-15,-2 0-9 0,1 0 18 16,-3 0-7-16,2 0-3 0,-2 0 1 15,-3 0 1-15,5 0-2 0,1 0 2 16,-5 0 0-16,-1 0-1 16,-2-1-1-16,2 1 5 0,-2-2-8 15,4 1 8-15,-1-1-4 0,-3 0 0 16,6 1 0-16,-3-1 4 0,3-1-7 16,-5 1 5-16,3 2-1 0,0-1-2 15,-4 0 2-15,3 1 1 0,3-1-4 16,-4 1 3-16,-2 0 1 15,3 0-4-15,-4 0 0 0,2 0 5 16,-4 0-6-16,1 3 4 0,-1-1 0 16,3 2-2-16,-4-2 2 0,-3 1-1 15,7-2 0-15,-5 0-1 0,4-1 2 16,-5 0-2-16,1 0 2 16,2 0 0-16,1 0-2 0,-5 0-1 15,0 2 5-15,0-2-6 0,-4 0 6 16,1 2-2-16,3 0-2 0,0 2-1 15,-2-2 5-15,4-1-6 0,-2-1 5 16,2 1 0-16,-2-1-4 0,0 2 1 16,-2-1 3-16,5 0-4 15,-1-1 2-15,0 0 4 0,1 2-8 16,3-2 5-16,-5 1 1 0,1 0-4 16,-4 1 1-16,-3 1 3 0,-4-1-4 15,4 1 2-15,-4 0 2 0,-2-2-4 16,-1 0 2-16,-4 1 3 15,0 0-6-15,0-1 6 0,-7 0 10 16,6 1-15-16,-5-2 4 0,1 0 24 16,-2 0-26-16,0 0 0 0,0 0 6 15,0 0-6-15,0 0 0 0,-2 0 0 16,1 0 0-16,-5 0 0 16,1 3 0-16,-7 1-235 0,-3-4-128 15,0-4-528-15</inkml:trace>
  <inkml:trace contextRef="#ctx0" brushRef="#br0" timeOffset="9272.12">6619 4867 438 0,'0'1'0'0,"4"-1"0"16,-2 0 90-16,1 0 72 15,-1 0-161-15,-2 0 65 0,0 0-3 16,0 0 4-16,0 0 5 0,0-1-18 16,0 1 6-16,0 0 26 0,0 0-29 15,0 0-14-15,0 0 23 0,0 0-37 16,0 0-11-16,0 0 9 15,0 0-33-15,0 0-1 0,0 0 14 16,2 0-14-16,5 0-278 0,-4-3 39 16</inkml:trace>
  <inkml:trace contextRef="#ctx0" brushRef="#br0" timeOffset="9899.51">8676 4939 111 0,'0'0'0'0,"0"0"834"0,0 0-711 15,0 0 23-15,0 0-61 0,0 0-49 16,0 0-1-16,0 0-41 0,0 0 2 16,-3 4 8-16,6-4-8 15,-1-2-172-15,2-3-109 0</inkml:trace>
  <inkml:trace contextRef="#ctx0" brushRef="#br0" timeOffset="11287.85">12138 4882 98 0,'0'0'0'0,"0"0"593"16,0 0-567-16,0 0 64 0,-3 4-27 16,1-4-25-16,2 0 11 0,0 0-6 15,0 0 10-15,0 0 24 0,0 0-23 16,0 0 2-16,0 0 37 0,0 0-26 15,0 0-21-15,0 0 9 16,-5 0-52-16,5 0-6 0,0 0 6 16,0 0 7-16,0 0-19 0,0 0 18 15,-2 1-18-15,-2 1-190 0,1 1 2 16,-3-3-321-16</inkml:trace>
  <inkml:trace contextRef="#ctx0" brushRef="#br0" timeOffset="15667.16">16988 12973 67 0,'0'0'30'0,"0"0"-6"0,0 0-6 16,0 0-3-16,0 0 8 0,0 0 11 16,0 0-11-16,0 0 1 0,-3 3 2 15,3-2-14-15,-4-1 0 0,4 0 0 16,-1 1-8-16,-1 0 11 15,-2 0 0-15,3-1 2 0,-1 2-10 16,0-1-4-16,2 0-4 0,0-1 2 16,-2 1 4-16,2-1-6 0,0 2 2 15,0-2-5-15,0 0-2 0,0 1 5 16,0-1-9-16,0 0-4 0,0 0 3 16,0 0-3-16,0 0 1 15,0 1 3-15,0 0-7 0,0-1 1 16,0 1 0-16,0 1-5 0,0-1-1 15,0-1 14-15,0 1 3 0,0-1-1 16,0 0 5-16,0 1-1 16,0 0-6-16,0 0-29 0,0 1-23 15,0-2 5-15</inkml:trace>
  <inkml:trace contextRef="#ctx0" brushRef="#br0" timeOffset="17397.43">19024 12109 138 0,'0'0'0'15,"0"0"33"-15,0 0-22 0,0 0-10 16,0 0 5-16,0 0-9 16,0 0-4-16,0 0 3 0,-65-48-19 15,49 48-39-15</inkml:trace>
  <inkml:trace contextRef="#ctx0" brushRef="#br0" timeOffset="17848.55">18697 12094 573 0,'0'0'0'0,"0"0"0"16,0 0 340-16,0 0-266 0,0 0 25 15,0 0-28-15,0 0-10 0,0 0 12 16,0 0-23-16,-10-35-30 0,6 37 9 16,-1 9-11-16,-2 10-17 15,-4 11 11-15,4 4 2 0,-2 2 5 16,7-1 11-16,2-6-10 0,7 0-14 15,2-12 7-15,9-1-7 0,1-6-5 16,4-5 10-16,8-4-3 0,-1-3-2 16,1-6 8-16,1-9-7 15,-5-5-7-15,3-5 0 0,-5 1 3 16,-6 0-21-16,-3 0 6 0,-7 1-5 16,0-1-1-16,-8-2 12 0,-1 1-9 15,-5-3-3-15,-4 0 10 0,-5 0-5 16,-2 5-6-16,0 3 17 0,-3 6-3 15,-4 7 0-15,-2 6 6 16,0 1 1-16,-3 11-4 0,2 0 4 16,3 6 4-16,0 0-9 0,7-1 6 15,5-3 0-15,7-2-4 0,4-1-5 16,13-2 0-16,-3 0-4 16,12-1 16-16,2-5-3 0,5 3-6 0,3-3 6 15,-6 2-6-15,4-2-117 16,-10 1 10-16,-3 1-68 0,-6 0-21 15,-8-2-49-15</inkml:trace>
  <inkml:trace contextRef="#ctx0" brushRef="#br0" timeOffset="17869.39">18934 12129 54 0</inkml:trace>
  <inkml:trace contextRef="#ctx0" brushRef="#br0" timeOffset="18125.5">18842 12055 664 0,'0'0'0'0,"0"0"205"16,0 0-177-16,0 0 30 0,-12 68 20 15,8-36-35-15,3 6-4 16,-1 1 5-16,-3 2-6 0,-1 3 7 16,4-2-2-16,-5 2-29 0,2-6 2 15,2-6-8-15,1-5-11 0,2-9 6 16,0-4 4-16,0-5-10 0,0-7 6 16,0 1-2-16,0-3-2 15,0 0 2-15,0 0 7 0,0 0-13 16,0 0-37-16,0-2-6 0,0-3-39 15,0-4-126-15,-2 1-89 0,-3-2-263 16</inkml:trace>
  <inkml:trace contextRef="#ctx0" brushRef="#br0" timeOffset="19681.18">15593 10687 968 0,'0'0'0'0,"0"0"324"16,0 0-229-16,0 0-36 15,0 0-51-15,0 0-16 0,0 0 16 16,0 0 34-16,78-16-15 0,-45 7-5 16,6-2-14-16,-5 2-8 0,-4 2 0 15,-7 0 6-15,-7 4-6 0,-9 2 0 16,-2 1 1-16,-5 0-7 0,0 0 5 16,0 0-6-16,0 2-1 15,0 3 16-15,-2 6 0 0,-3-1 8 16,0 6-1-16,-2-1-12 0,1 5-3 15,1 1 0-15,-4 2 5 0,2 5-6 16,-3 2 2-16,-3 0 1 16,1 5-2-16,-4 0 0 0,3 0 1 15,-4-1-3-15,1-5 4 0,0-4 1 16,5-6-3-16,-3-8 0 0,11-4 6 16,-3-3-7-16,5-4 2 0,1 0 17 15,0 0-14-15,0 0 12 0,5 0-11 16,-3-1-9-16,1-2 6 15,6-1 12-15,2-2-14 0,6 4 0 16,1 0 4-16,5 2-10 0,0 0 10 16,0 2-6-16,0 1-1 0,2-1 6 15,-4 4-4-15,0-4 0 0,-3 0 2 16,0 1-1-16,-6-1-2 16,-1-1 4-16,-4 0-1 0,0-1-3 15,-7 0 4-15,3-3 3 0,-1-5-4 16,2-6 11-16,-4-1-5 0,1-3-7 15,-1-3 0-15,0-2 8 0,-3-2-8 16,-1 3-25-16,1 6 3 16,-4 2-6-16,5 5 2 0,0 1-32 15,-1 5 6-15,3 1-19 0,-2 2-30 16,2 0-12-16,-2 0-51 0,2 0-129 16,-2 2-48-16,-3 5 2 0</inkml:trace>
  <inkml:trace contextRef="#ctx0" brushRef="#br0" timeOffset="20742.3">14615 11962 1014 0,'0'0'0'0,"0"0"261"0,0 0-206 15,0 0-44-15,0 0 24 0,0 0 19 16,74-11-34-16,-48 8-5 0,5-2-11 16,-7-2-5-16,1 6 2 0,-2 0 1 15,-11 1-17-15,-3 0-16 0,-2 5-15 16,-5 3-11-16,-2 2-5 15,-3 3-32-15,-10 2-102 0,-1-1-69 16,-5-2-250-16,-8-4 362 0</inkml:trace>
  <inkml:trace contextRef="#ctx0" brushRef="#br0" timeOffset="20942.84">14478 12254 817 0,'0'0'0'15,"0"0"268"-15,-5 86-174 0,9-57-24 16,3-5-31-16,2 0-28 16,-1-4-10-16,3-3 3 0,-4-6-8 15,-2-1-197-15,2-6 42 0,-1-4-71 16,-6-7-15-16,0-6-62 0,0-5 213 16</inkml:trace>
  <inkml:trace contextRef="#ctx0" brushRef="#br0" timeOffset="21223.52">14547 12241 575 0,'0'0'0'0,"0"0"245"16,0 0-140-16,75-4-35 0,-45 3-11 15,2-2-15-15,3 2-18 0,-3-4 3 16,0 1 5-16,-4 0-11 16,-2 1 12-16,-3 2 3 0,-5 1-18 15,0 0 5-15,-8 0 0 0,-1 4-9 16,2 3 8-16,-6 2-3 0,1 4-3 15,1 3 6-15,0 3-2 0,-4 1-14 16,1 3 1-16,-4 1-2 0,0-4-7 16,0 0 0-16,-2-4 7 15,-3-1-9-15,-1-3 1 0,1-2-26 16,-4-3-17-16,2-2-7 0,-2-2-17 16,-5-3-29-16,4 0-24 0,-3-7-69 15,-1-7-32-15,0-4-91 0,-2-5 14 16</inkml:trace>
  <inkml:trace contextRef="#ctx0" brushRef="#br0" timeOffset="21397.13">14793 12123 894 0,'0'0'0'16,"0"0"244"-16,0 0-205 16,0 0 2-16,-32 74-6 0,25-45-13 0,2 1-3 15,-2 0-9-15,2 2-10 16,-2-7 0-16,1-3 3 0,1-4-49 15,5-7-50-15,0-2-119 0,-4-9-53 16,3-6-77-16,1-8 72 16</inkml:trace>
  <inkml:trace contextRef="#ctx0" brushRef="#br0" timeOffset="21519.93">14742 12251 742 0,'0'0'0'15,"0"0"310"-15,0 0-186 0,44 65-37 16,-26-42-43-16,0-1-22 15,-3 0-14-15,0-7-10 0,-1 1-35 16,-4-7-111-16,-6-7-102 0,-4-2-165 16,0-1-70-16</inkml:trace>
  <inkml:trace contextRef="#ctx0" brushRef="#br0" timeOffset="25385.79">14576 4922 767 0,'0'0'0'0,"0"0"220"0,0 0-55 15,0 0-60-15,0 0-15 0,0 0 9 16,0 0-42-16,0 0-16 15,-13-5-1-15,13 5-29 0,0 0-6 16,9 0 6-16,2 0 0 0,6 0 16 16,3 0 14-16,5 0-21 0,3 0 5 15,4 0 12-15,5 0-19 0,2-5-4 16,3 0 12-16,3 0-22 16,-1 2-2-16,-2 1 9 0,-1 0-14 15,-2 2 2-15,0 0 2 0,0 2 4 16,3 1-9-16,1 1 8 0,-1 1-6 15,2-1 1-15,-1 0 2 0,-1 3 1 16,-1-1-8-16,-2-1 12 16,0-1-12-16,0-2 1 0,-2 0 9 15,0 2-8-15,0-2 0 0,-2-2 8 16,3 0-7-16,-7 0 0 0,5-3 6 16,-3 0-4-16,1 0-2 0,-4-2 6 15,4 0-2-15,1-1-3 0,2 2 4 16,-3 1 0-16,-1 2-6 15,-1-1 8-15,0 2-6 0,0-1-1 16,2 0 6-16,1 1-1 0,-7 0-6 16,2 0 8-16,0 0-5 0,-1 0-2 15,-6 0 6-15,0 0-2 0,-6 0-3 16,1 0 4-16,-4 0 17 16,-5 0-13-16,2 0 17 0,-6 0-16 15,2 0-3-15,0 0 11 0,-5 0-16 16,1 0-2-16,-1 0 6 0,0 0 0 15,-2 0-10-15,0 0-18 0,0 1-66 16,-7 3-104-16,-7-1-256 16</inkml:trace>
  <inkml:trace contextRef="#ctx0" brushRef="#br0" timeOffset="32448.45">16507 11094 279 0,'0'0'0'0,"0"0"396"0,0 0-344 15,0 0-36-15,0 0-10 0,0 0 16 16,0 0-25-16,0 0 0 0,20 2 6 16,-13-2 5-16,-2 0-58 0,0 0-10 15,3 0-58-15,-5 0-88 0</inkml:trace>
  <inkml:trace contextRef="#ctx0" brushRef="#br0" timeOffset="32883.4">17898 12534 499 0,'0'0'0'0,"0"0"81"0,0 0-16 0,0 0-20 0,0 0-20 15,0 0-2-15,0 0-28 16,0 0-2-16,0 0 11 0,7-27-8 15,-7 23-61-15,0-3-9 0,-2 1-124 16</inkml:trace>
  <inkml:trace contextRef="#ctx0" brushRef="#br0" timeOffset="35241.85">16741 10147 210 0,'0'0'0'16,"0"0"197"-16,0 0-109 0,0 0 2 16,0 0 3-16,0 0-18 0,0 0 5 15,0 0 3-15,-7-28 6 0,7 26-24 16,-4 2 8-16,4-1-4 16,0 1-9-16,0 0 11 0,0 0-39 15,0 0-18-15,-2 0 16 0,1 0-13 16,1 5-12-16,-2 9 2 0,-2 6 2 15,1 8-4-15,-1 5 16 0,-1-2 0 16,5 0-8-16,0-5 6 0,0 0-12 16,0-4-9-16,0 1 4 15,2-6 8-15,3-4-11 0,-5 0 2 16,0-7 1-16,2 1-6 0,0-3 8 16,-2-3-5-16,0 0-10 0,1-1-9 15,-1 0-35-15,4 0-22 0,-2-4-16 16,5-7 7-16,-2-3-24 0,2-2-111 15,0-5-21-15,-3 2-81 16,1-1 84-16</inkml:trace>
  <inkml:trace contextRef="#ctx0" brushRef="#br0" timeOffset="35714.67">16858 10128 802 0,'0'0'0'15,"0"0"183"-15,0 0-91 0,0 0-52 16,0 0-13-16,-23 58 4 16,21-39-11-16,2-1 10 0,-2 2 3 15,2 0-10-15,0 0-9 0,2 1 9 16,1-4-5-16,3-4-11 0,-3 1 7 16,4-4-8-16,0 2-6 0,2-3 0 15,0-1 12-15,5 1-10 0,-5-8 14 16,2 2-5-16,5-2-3 15,-8-1 10-15,7 0-8 0,-8-2-3 16,3-5 11-16,-3-5-4 0,4-1-5 16,-2-4 5-16,1-3-7 0,-3 1-7 15,-1-3 0-15,-3 1 11 0,1-4-13 16,-4 3 0-16,-4-5 2 16,1 6 0-16,-4 0 2 0,-2 4 1 15,2 3-1-15,1 5 4 0,-4 4 8 16,1 3 3-16,-5-3 5 0,1 5-9 15,3 0-9-15,1 0 5 0,0 5-7 16,6-2-4-16,-6 1 4 16,3-3-5-16,5 3-5 0,-1-2 4 15,2 5-9-15,0 1-21 0,0 0-11 16,0 3 2-16,2 0-20 0,3 1-21 16,-1 2-27-16,3 4-27 0,-4-2-81 15,4 0 6-15,-1-3-108 0</inkml:trace>
  <inkml:trace contextRef="#ctx0" brushRef="#br0" timeOffset="36180.49">17054 10408 683 0,'0'0'0'0,"0"0"267"0,0 0-186 0,0 0-17 16,0 0-20-16,0 0 10 16,0 0-7-16,-27 61-1 0,15-40 14 15,-6-1-26-15,1 1-6 0,-1 2 13 16,-3-3-15-16,3-2-14 0,2-2 4 16,0-6-10-16,7-3-7 0,4-4 2 15,3-1 3-15,2-2-5 0,0 0-109 16,2 0 11-16,5-5-60 0,5-5 39 15,3-5-2-15,1 1-54 16,-1 1 23-16,1-3 22 0,-1 2 1 16,0-1 10-16,3-1 107 0,-5 5 13 15,-1 0 0-15,0 4 169 0,-5 2-26 16,6 2-5-16,-3 1-22 0,-1 1-17 16,2 1-20-16,-1 0-40 0,1 0 0 15,0 2 10-15,3 2-21 16,-5-1-14-16,3 2 0 0,-5-1-13 15,0 2-1-15,0-1 0 0,-3-1 0 16,-2-1-23-16,-2 2-15 16,0 0-17-16,0-2-23 0,-6 1-61 15,-3-1-17-15,-1-1-62 0,-4-2-1 16</inkml:trace>
  <inkml:trace contextRef="#ctx0" brushRef="#br0" timeOffset="36745.53">17017 10589 835 0,'0'0'0'0,"0"0"227"0,0 0-186 16,0 0-6-16,0 0 18 0,0 0 11 15,0 0-16-15,0 0-32 0,71 0-6 16,-54 0 2-16,1 0-7 16,-2 0-8-16,-7 3 6 0,1 2 2 0,-4-1-8 15,-3 3 5-15,1 1 3 16,-4 2-3-16,0 3 15 0,-6 3 2 15,1 1-2-15,-4 2 12 0,-1-2-11 16,-5 0-8-16,5-3 6 16,-1-1-8-16,1-1-9 0,3-6 2 15,-1 0 7-15,1-2-11 0,2-3-12 16,0-1-17-16,-1 0-15 0,-1-6-8 16,4-4-38-16,3-3-15 0,-2-4-43 15,2-1 52-15,0 0-16 0,0-2-10 16,0 5 54-16,0 2 30 0,0 4 27 15,0 2 13-15,0 2 2 16,0 3 12-16,2 2 29 0,-2 0 19 16,0 0 39-16,0 0-16 0,0 0-36 15,-2 0-6-15,0 5-18 0,-1-1-6 16,1 1 9-16,0-1 12 16,0 1-13-16,-1-2 0 0,-1 1-5 15,4 2 1-15,-1 0 7 0,-1 0-8 16,-3-1-7-16,3 0 9 0,-4 0-6 15,3 0-7-15,3-1 1 0,-4 0-5 16,1 0-4-16,1 0 3 16,-1 1 0-16,-1 2-4 0,0 0 4 15,1 3-1-15,-6-1-4 0,2-2 0 16,-2 0 8-16,0 0-9 0,0 0 2 16,-1-2 4-16,5-1-7 0,-3-2 4 15,5 1 1-15,-1-3-6 0,3 0-30 16,1 0-16-16,0 0-32 15,0 0-40-15,3-5-17 0,2-1-69 16,-1 1-79-16,3 2 71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5T16:25:34.3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30199 4860 525 0,'0'0'0'16,"0"0"229"-16,0 0-97 0,0 0-66 15,0 0 60-15,0 0-60 0,0 0 22 16,0 0-20-16,-30 10 16 15,30-10-7-15,0 0-31 0,0 0 14 16,0 0-8-16,0 0-21 0,0 0 11 16,0 0-20-16,1 0-13 0,-1 0 18 15,0 0-15-15,0 0-8 0,4 0 22 16,-1 0-21-16,-1 0 0 16,3 0 29-16,4 3-11 0,4-1-6 15,4-1 21-15,3-1-18 0,1 1-10 16,2 1 19-16,0-1-24 0,4 0-6 15,-3-1 2-15,10 0 21 0,0 0-23 16,1 0 2-16,-1 0 12 0,4 0-19 16,-2 0 12-16,3-1 7 15,1 0-20-15,5-1 14 0,-1 2-1 16,-2 0-12-16,3 0 12 0,-5 0 3 16,8 0-16-16,-7 0 14 0,3 0-1 15,-3 0-6-15,-4 0 0 0,-4 0 0 16,-1 0 0-16,2 0 0 15,3 0 0-15,0 0 0 0,-2 0 0 16,3 0 0-16,-5 0 0 0,3 0 0 16,-5 0 0-16,1 0 0 0,-3 0 0 15,-8 0 0-15,-2 0 0 0,-1 0 0 16,-6 2 0-16,-5-1 0 16,-3-1 0-16,-1 0 0 0,-3 0 0 15,0 0 0-15,0 0 0 0,0 0 0 16,0 0 0-16,-1 0 0 0,1 1 0 15,0-1 0-15,0 1 0 0,0-1 0 16,-6 2-115-16,3 0-96 0,-1 0-134 16,4-1-207-16</inkml:trace>
  <inkml:trace contextRef="#ctx0" brushRef="#br0" timeOffset="5925.91">16750 7921 85 0,'0'0'0'0,"0"0"46"16,0 0-32-16,0 0-13 0,0 0-2 16,0 0-3-16,0 0 2 15,0 0-20-15,3 8 18 0,-1-8-8 16,-2 0 1-16,2 0 11 0,0 0 0 15,-1 0-3-15,-1 0 4 0,0 0 3 16,2 0-5-16,-2 0 2 16,0 0-1-16,0 0-4 0,0 0 8 15,0 0-5-15,0 0 1 0,0 0 0 16,2 0 19-16,-2 0-5 0,0 0 15 16,0 0-20-16,-2 0 0 0,2 0 9 15,0 0-19-15,-2 0 1 0,-1 0 0 16,3 0 18-16,-2 0-16 15,2 0 11-15,0 0-13 0,-2 0 0 16,-1 0 28-16,3-1-27 0,0 0-1 16,0 1 0-16,0 0 2 0,0 0-26 15,-4 0-17-15,-1 0-38 0,1 0-29 16</inkml:trace>
  <inkml:trace contextRef="#ctx0" brushRef="#br0" timeOffset="11786.92">17661 6273 87 0,'0'0'0'0,"0"0"-58"0</inkml:trace>
  <inkml:trace contextRef="#ctx0" brushRef="#br0" timeOffset="13861.1">21358 6226 516 0,'0'0'0'0,"0"0"494"0,0 0-343 16,0 0-38-16,0 0-10 16,0 0-14-16,0 0-40 0,0 0 3 15,0 0 8-15,-7-5-40 0,7 5-13 16,0 0 14-16,0 0-30 0,0 1 0 16,0 3 18-16,5-1-10 0,-2 2-5 15,1-1 7-15,-1 0-2 0,-1 1-232 16,7 0 66-16,-2-5-188 15,0 0-534-15</inkml:trace>
  <inkml:trace contextRef="#ctx0" brushRef="#br0" timeOffset="15137.97">21777 6311 226 0,'-2'0'0'0,"0"-2"84"0,-3-1-17 15,3 0-5-15,0 0-124 0,-1 2 124 16,3-3 86-16,-5-1-47 0,5 3 46 15,-4-1-48-15,4 2 38 0,-2 0-26 16,-1-2-28-16,3 2-7 16,0 1-5-16,-4 0-32 0,4 0 1 15,0 0 5-15,0 0-40 0,0 0-5 16,0 0 0-16,6 0 6 0,1 0-12 16,9 2 12-16,7 1 40 0,7 1-19 15,5-2 19-15,2-1-30 0,2 0 6 16,5-1 27-16,2 0-41 0,0 0 15 15,4-2 14-15,-4 0-34 16,-2-1-3-16,-3 1 0 0,-4 0 20 16,-4 1-29-16,1 0 18 0,3 1-5 15,-1 0-13-15,1 0 18 0,0 0-4 16,0 0-16-16,2 0 22 16,2 0-10-16,-1 0-11 0,1 0 20 15,-2-4-9-15,2 0-9 0,-2-2 16 16,3 1-1-16,-3 1-15 0,0-3 16 15,-4 4-1-15,-3 0-18 0,2 1 22 16,-3 0-10-16,3 1-11 16,-4 1 20-16,-2 0-11 0,-1 0-8 15,0 0 18-15,-3 0-8 0,-1 0-12 16,4 0 22-16,-1 0-9 0,3 0-13 16,-1-3 22-16,2-1-5 0,2 1-21 15,0-2 30-15,1 3-20 0,4-1-4 16,-5 1 18-16,5 1-5 0,-5 1-17 15,4 0 26-15,-6 0-15 16,0 3-9-16,-2 1 22 0,-1 0-10 16,-6 1-14-16,2 0 26 0,-4 0-14 15,1-1-12-15,3 1 26 0,-4 1-12 16,1-1-14-16,3-1 26 16,-2-2-14-16,4 2-9 0,-2-2 20 15,-2 0-7-15,2 1-16 0,-4-2 26 16,3 4-13-16,-6-4-13 0,-1 2 26 15,5-1-12-15,-4-2-14 0,3 0 26 16,1 0-13-16,-1 0-12 0,1 0 24 16,-1 0-12-16,2 0-11 15,-1 0 22-15,-1 0-9 0,-1 0-14 16,0 0 24-16,-4 0-13 0,3 0-10 16,-1 0 22-16,-1-2-7 0,0 2-14 15,-4-3 20-15,0 3-2 0,-1-1-19 16,-1 0 22-16,-4-1-7 0,1 2-18 15,-4-2 28-15,3 2-28 16,-5 0-166-16,0-2-38 0,-2-1-259 16</inkml:trace>
  <inkml:trace contextRef="#ctx0" brushRef="#br0" timeOffset="21128.3">18165 12828 284 0,'0'1'0'0,"0"0"447"15,0-1-372-15,0 2-33 0,0-2-3 16,0 0-14-16,0 0-18 0,0 0-11 15,0 0 8-15,0 0-1 16,0 0-6-16,0 0-5 0,0 0-61 16,0 0-134-16,0-2-126 0</inkml:trace>
  <inkml:trace contextRef="#ctx0" brushRef="#br0" timeOffset="21801.93">16387 11496 258 0,'0'0'0'0,"0"0"462"16,0 0-390-16,0 0-14 16,0 0-22-16,0 0-22 0,0 0-8 15,0 0 0-15,0 0-7 0,2 1-12 16,-2-1-15-16,2 0-10 0,-2-1-38 16,0 1-36-16,0 0-66 0</inkml:trace>
  <inkml:trace contextRef="#ctx0" brushRef="#br0" timeOffset="22874.5">15386 12867 41 0,'0'0'22'0,"0"0"-10"0,0 0-13 15,0 0 1-15,0 0 0 0,0 0-14 16,0 0-1-16,0 0 6 15,0 0 0-15,7 0 4 0,-5 2-9 16</inkml:trace>
  <inkml:trace contextRef="#ctx0" brushRef="#br0" timeOffset="24332.81">16744 11119 174 0,'0'0'0'0,"0"0"370"16,0 0-316-16,0 0-37 15,0 0-1-15,0 0 6 0,0 0-28 16,0 0 1-16,0 0 10 0,-1 7-8 16,1-7 0-16,0 0 6 0,0 0-2 15,0 0-3-15,0 0 4 0,0 0-1 16,0 0-3-16,0 0 4 15,0 0 2-15,0 0-4 0,0 0 0 16,0 0 14-16,0 0-10 0,0 0 9 16,0 0-14-16,1 0-1 0,-1 0 4 15,0 0-2-15,0 0-8 0,0 0 8 16,0 0 0-16,0 0-33 16,2 0 18-16,-2 0-6 0,0 0 9 15,0 0 7-15,0 0-11 0,0 0 9 16,0 0 14-16,0 0-12 0,0 0 2 15,0 0 6-15,0 0-6 0,0 2-13 16,2-1-7-16,0 1-41 16,-2-2 21-16,0 0 21 0,0 0-6 15,0 0 5-15,0 0 16 0,0 0-4 16,0 0 3-16,0 0 6 0,0 0-17 16,0 0 2-16,0 0 8 0,0 0-12 15,0 0-42-15,0 1-40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5T16:32:13.2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18055 10076 630 0,'0'0'0'0,"0"0"480"16,0 0-372-16,0 0-16 0,0 0-12 15,0 0-42-15,0 0 8 0,0 0 26 16,39-8-42-16,-18 2 7 16,4-7 16-16,5-4-33 0,0-2 0 15,0-2 28-15,2-2-29 0,-7 4 4 16,-6 5 29-16,-1 3-51 0,-9 5 1 16,-2 1 35-16,-5 2-36 0,1 3-2 15,-3 0 2-15,0 0 17 0,0 0-30 16,0 0 24-16,0 0-24 15,0 0-66-15,0 0 28 0,0 3-39 16,0-2-50-16,0-1-20 0,0 0-118 16,0 0-249-16</inkml:trace>
  <inkml:trace contextRef="#ctx0" brushRef="#br0" timeOffset="849.79">14700 10074 590 0,'0'0'0'0,"0"0"304"0,0 0-167 16,-2-3-20-16,2 3-51 0,0 0-15 15,0 0 13-15,2 0-37 16,5 5 14-16,3 3 39 0,-1 2-48 16,5 4-3-16,-3 1 24 0,1-1-40 15,1 2-4-15,-1-4 25 0,-1 1-42 16,-3-3-2-16,-2 0 20 0,-1-2-5 16,-5-3-16-16,0 2 22 15,0-2-22-15,0-3-59 0,-7-2 27 16,-2 0-63-16,0-2-74 0,-5-6 17 15,0-1-100-15,0-3-87 0</inkml:trace>
  <inkml:trace contextRef="#ctx0" brushRef="#br0" timeOffset="1220.57">14595 10188 722 0,'0'0'0'0,"0"0"287"0,0 0-186 15,0 0-47-15,0 0-19 0,0 0 11 16,0 0-35-16,0 0 17 0,11 18 62 15,-1-7-40-15,1 0-6 0,3 1 27 16,-1 4-44-16,1-7-5 16,-2 4 26-16,-1-2-47 0,-2-3-2 15,-2 0 2-15,-2-2 23 0,-2-5-36 16,-3 1 24-16,0-1-8 0,0-1-37 16,2 0 11-16,0-3-64 0,-2-5-74 15,0 0-80-15,0-2-218 0</inkml:trace>
  <inkml:trace contextRef="#ctx0" brushRef="#br0" timeOffset="17688.95">14908 10485 23 0,'0'0'0'0,"0"0"11"0,0 0 0 16,0 0-10-16,0 0-1 0,0 0 0 15,0 0 8-15,0 0-8 0,0 0 0 16,0 0 28-16,0 0-13 0,0 0 13 15,0 0-14-15,0-1 1 16,0 1 8-16,0-1-16 0,0 1-6 16,0 0 9-16,0 0-10 0,0 0 0 15,0 0 15-15,0 0-14 16,0 0-2-16,0-2 2 0,0 2 3 0,0-1-8 16,2 0 8-16,-2 1-4 15,2-1-3-15,-2 1 6 0,0 0-2 16,0 0-4-16,0 0 6 0,0 0-2 15,3 0-6-15,-3 0 9 0,0-2-8 16,0 2-9-16,0 0 11 16,0 0-7-16,0 0 2 0,0 0 13 15,0 0-9-15,0 0 0 0,0 0 6 16,2 0-5-16,-2 0-6 0,0 0 9 16,0 0-2-16,0 0-9 0,0 0 15 15,0 0-4-15,0 0-5 16,0 0 8-16,2 0-2 0,-2 0-5 0,0 2 6 15,0-2-2-15,0 0-4 16,0 0 6-16,0 0-1 0,0 0-4 16,0 0 4-16,0 0 5 0,0 0-7 15,0 0 0-15,0 0 10 16,0 0-10-16,0 0 0 0,0 0 9 16,0 0-11-16,0 0 4 0,0 0 6 15,0 0-5-15,0 0 11 0,0 0-8 16,0 0-2-16,0 0 7 0,0-2-12 15,0 2-1-15,0 0 4 0,0 0-2 16,0-1-9-16,0 1 11 16,0 0-4-16,0 0-10 0,0-1 19 15,0 1-12-15,0 0 1 0,2 0 8 16,-1 0-4-16,-1 0-4 0,0 0 8 16,0 0-4-16,0 0-3 0,0 0 3 15,0 0 0-15,0 0-23 16,0 0 25-16,0 0-4 0,0 0-4 0,0 0 10 15,0 0-6-15,0 0-3 16,0 0 10-16,0 0-4 0,0 0-4 16,0 0 6-16,0 0-3 0,0 0-2 15,0 0 4-15,0 0-2 16,0 0-2-16,0 0 4 0,0 0-2 0,0 0-2 16,0 0 4-16,0 0-1 15,0 0-2-15,0 0 2 0,0 0 2 16,0 0-4-16,0 0 2 0,0 0 6 15,0 0-7-15,0 0 0 0,0 0 12 16,0 1-5-16,0-1 12 0,0 0-14 16,0 0-3-16,0 0 10 15,0 0-12-15,0 0 0 0,0 0 0 16,0 0 4-16,0 1-7 0,0-1 6 16,0 0-2-16,0 2-2 0,0-2 2 15,0 0 1-15,0 0-4 0,0 1 4 16,0-1 0-16,0 1-5 0,0-1 6 15,0 0-3-15,0 3-2 16,0-3 4-16,0 1-4 0,0 0 0 16,0 0 4-16,0-1-4 0,0 0-2 15,0 1 8-15,0-1-6 0,-1 2-1 16,1-1 6-16,0-1-2 0,0 0-4 16,0 0 6-16,0 2-3 15,0-1-3-15,0 0 6 0,-2 1-2 16,0-2-3-16,2 0 4 0,0 0-1 15,0 1-4-15,0-1 6 0,0 2-5 16,0 0-5-16,0-1-3 16,0 0 1-16,0-1 2 0,0 1 0 15,0-1-1-15,0 1 3 0,0-1 4 16,0 0-13-16,0 0 1 0,0 0 1 16,0 2 5-16,0-1 4 0,0-1 6 15,0 0-6-15,0 0 2 0,0 0 2 16,0 2-2-16,0-2-3 15,0 0 7-15,0 0-6 0,0 0 0 16,0 0 6-16,0 0-6 0,0 0-16 16,0 0 17-16,0 0-1 0,2 0 0 15,-2 0 6-15,0 0-4 0,0 0 0 16,0 0 2-16,0 0 0 16,0 0-4-16,0 0 6 0,0 0-3 15,0 0-2-15,2 0 4 0,-2 0-2 16,0 0-2-16,0 0 4 0,1 0-4 15,-1 0 0-15,0 0 4 16,0 0-2-16,0 0 0 0,0 0 0 16,0 0 5-16,0 0-7 0,0 0 4 15,0 0-4-15,0 0 0 0,0 0 2 16,0 0 0-16,0 0-43 0,0 0 6 16,0-2-17-16</inkml:trace>
  <inkml:trace contextRef="#ctx0" brushRef="#br0" timeOffset="18584.41">14898 10518 63 0,'0'0'0'0,"0"0"25"16,0 0-23-16,0 0-4 15,0 0-15-15,0 0-2 0,0 0-20 16</inkml:trace>
  <inkml:trace contextRef="#ctx0" brushRef="#br0" timeOffset="18737.11">14898 10518 37 0,'5'0'0'0,"-5"0"59"16,0 0-38-16,0 0-7 0,0 0-8 15,0 0-7-15,0 0-11 16,0 0-15-16,0 0-25 0</inkml:trace>
  <inkml:trace contextRef="#ctx0" brushRef="#br0" timeOffset="20231.95">18126 8365 562 0,'0'0'0'0,"0"0"255"15,0 0-379-15,0 0 248 0,0 0 158 16,0 0-215-16,0 0 5 15,0 0 9-15,5 10-9 0,-14-1-26 16,-1 3-11-16,-8 5-8 0,0 2-10 16,-1 0-1-16,-2 4 7 0,1 0-13 15,1-1-1-15,-2-3 4 0,5-4-10 16,3-4 7-16,4-3 0 16,4-1-8-16,3-4 2 0,2-2 0 15,0-1-8-15,0 0 6 0,4 0 1 16,-1 0-6-16,4 0 6 0,6 0 7 15,-4 2-6-15,3-2 3 0,4 1 3 16,0 0-12-16,2 1 4 0,1 4 5 16,0-2-9-16,-3 3 4 15,-1 0 4-15,-1 0-9 0,-5-2 3 16,-2 2 0-16,-2-4 1 0,-3 1-1 16,-1-1 0-16,3-2 0 0,-4-1-27 15,0 0-6-15,2 0-35 0,1-3-50 16,-3 3-41-16,9-21-70 15,-2 5-256-15</inkml:trace>
  <inkml:trace contextRef="#ctx0" brushRef="#br0" timeOffset="20748.36">18306 8445 878 0,'0'0'0'0,"0"0"236"0,0 0-136 16,0 0-49-16,0 0-8 0,0 0-25 16,0 0-16-16,0 0 5 15,0 0 3-15,7-56-7 0,-1 43 7 16,1 2 7-16,0 0-6 0,2 3 12 16,-2-1-2-16,3 1-10 0,-1 0 7 15,2 4 2-15,-2 0-12 0,1 4 0 16,-1 0-1-16,4 0-9 0,-6 4 4 15,3 1 1-15,-3 5-5 16,0 1 4-16,0 0 3 0,-3 0-8 16,-4 1 6-16,0 3 1 0,-2 1-7 15,-3 2 6-15,-7 1 2 0,-4 3-8 16,0 3 4-16,-2-1 4 0,-1 0-10 16,3 1 5-16,-2-5 0 15,4-1 1-15,0-6-2 0,7-3 2 16,1-2-2-16,3-1 1 0,3-4 0 15,0 1 0-15,3-1-7 0,4-2 11 16,6 0-5-16,-4 2 6 16,6-3 8-16,0 0-9 0,-1 0 5 15,0 0 5-15,4-1-11 0,-1-1 7 16,-1 1 2-16,-7-1-15 0,3 2 2 16,-6-1 2-16,-1 1-2 0,-3-1-44 15,3-1 2-15,-5 0-32 0,2-1-39 16,0-2-2-16,1-4-35 15,-1-2-111-15,3-2 10 0,2-4-124 16</inkml:trace>
  <inkml:trace contextRef="#ctx0" brushRef="#br0" timeOffset="21032.46">18566 8410 785 0,'0'0'0'0,"0"0"332"0,0 0-219 15,0 0-55-15,0 0-40 0,0 0-15 16,0 0-5-16,0 0 4 0,-24 82 14 15,20-58-21-15,4-1 8 0,0-1 13 16,0-4-19-16,5-2 6 0,6-7 11 16,-4 1-18-16,5-4 8 15,-1-5 15-15,1 0-16 0,4-1 12 16,-3-9 7-16,1-4-13 0,2-1 3 16,0-3 11-16,-9-1-13 0,2 1 9 15,-6-4 13-15,-3 0-23 0,0-6 10 16,-2 2 14-16,-10 2-29 15,3 3 8-15,-3 7 5 0,-4 5-15 16,9 4 3-16,-6 4 2 0,5 0-14 16,-1 2-55-16,3 3 3 0,6 4-58 15,0-2-82-15,6-1-2 0,8 0-123 16,0-4-153-16</inkml:trace>
  <inkml:trace contextRef="#ctx0" brushRef="#br0" timeOffset="21245.25">19007 8433 990 0,'0'0'0'0,"0"0"188"0,0 0-68 16,-73 48-16-16,50-28-52 0,-2 1-13 15,3 1-11-15,-1 2-26 0,0-4-4 16,10 0 4-16,1-4-6 15,10-3-168-15,2-8-13 0,2-5-136 16,8-2-313-16</inkml:trace>
  <inkml:trace contextRef="#ctx0" brushRef="#br0" timeOffset="21377.83">19007 8520 1063 0,'0'0'0'16,"0"0"190"-16,0 0-104 0,0 0-54 15,0 0-37-15,58 41-10 0,-49-34-41 16,-5 2-51-16,-4 1-68 16,-2 0-62-16,-11 0-60 0</inkml:trace>
  <inkml:trace contextRef="#ctx0" brushRef="#br0" timeOffset="21632.4">18879 8699 699 0,'0'0'0'0,"0"0"256"0,0 0-173 16,0 0-28-16,0 0-31 15,0 0 34-15,0 0-3 0,75-9-49 16,-51 6 7-16,1 3 11 0,-5 0-32 16,-4 0 4-16,-6 8 8 0,-1 1-1 15,-4 4-10-15,-3 5 14 0,-2 0-2 16,0 3-2-16,-5-2 28 0,-9-1-20 16,3 0 0-16,-3-4 16 15,0 3-27-15,5-8 0 0,-3-3 0 16,4-3-3-16,-2-3-70 0,3-4 18 15,3-4-46-15,-3-4-47 0,4-4-60 16,1-5-37-16,2-3-83 16</inkml:trace>
  <inkml:trace contextRef="#ctx0" brushRef="#br0" timeOffset="21740.33">18879 8699 566 0,'80'-9'0'0,"-80"9"351"16,0 0-218-16,-2 0-28 0,-5 5-29 15,0 7 4-15,-4 6-37 16,-1-1-22-16,-4 5 3 0,-3-2-29 15,-4-1-5-15,-4 2-23 0,4-5-76 16,6-2-63-16,1-5-133 0</inkml:trace>
  <inkml:trace contextRef="#ctx0" brushRef="#br0" timeOffset="27887.38">18290 10129 837 0,'0'0'0'0,"0"0"181"15,0 0-126-15,0 0-42 0,0 0-3 16,0 0 4-16,0 0-22 0,0 0 7 15,0 0-16-15,-3 5-53 0,3-4-25 16,0 0-70-16,-4 1-119 16</inkml:trace>
  <inkml:trace contextRef="#ctx0" brushRef="#br0" timeOffset="31939.24">16527 12437 421 0,'0'0'0'0,"0"0"33"0,0-1 31 16,0 1 51-16,0 0-59 15,0 0 11-15,0 0 12 0,0 0-16 16,0 0 8-16,0 0-14 0,0 0-5 15,0 0 26-15,0-1-24 0,0 1-16 16,0-1 18-16,0 1-33 16,0 0-14-16,0 0 18 0,0 0-29 15,0-4-1-15,2 2 6 0,-2 2 14 16,0-3-17-16,0 3 0 0,0-1 53 16,0 1-33-16,0 0 33 0,0-1-28 15,0 1-5-15,0-1 27 0,0 1-33 16,0 0-6-16,0 0 30 15,1 0-34-15,-1 0-1 0,0 0 33 16,0 0-33-16,0 0 6 0,0 0 36 16,0 0-32-16,0 0-3 0,0 0 31 15,0 0-40-15,0 0 2 0,2 0 35 16,-2 0-41-16,0 0 0 0,2-1 6 16,3-1 15-16,2 1-27 15,7-2 18-15,4 0-3 0,2-2-15 16,3-1 18-16,5 2-1 0,0-1-17 15,4 2 18-15,-4 0-7 0,-1-1-13 16,-4 2 22-16,-5 0-10 16,-4 1-12-16,-2 1 22 0,-7-2-10 15,-1 2-11-15,-2 0 20 0,-2 0-9 16,0 0-11-16,0 0 20 0,0 0-4 16,0 0-14-16,0 0 16 0,0 0 0 15,0 0-18-15,0 0 20 0,0 0-8 16,0 0-13-16,0 0 22 15,1 0-15-15,-1 0-8 0,0 0 24 16,0 0-17-16,0 0-9 0,0 0 28 16,0 0-18-16,0 0-7 0,0 0 22 15,0 0-12-15,-1-2-11 0,1 2 24 16,0 0-12-16,0 0-11 16,0 0 22-16,0 0-11 0,0 0-11 15,0 0 22-15,0 0-12 0,0 0-10 16,0 0 22-16,0 0-12 0,0 0-10 15,0 0 22-15,0 0-16 16,0 2-9-16,0-2 28 0,0 0-24 0,0 0-3 16,-2 2 26-16,0 3-17 15,2-1-8-15,0 1 24 0,-2 1-13 16,1 1-12-16,1-1 26 0,-2 3-15 16,2 0-9-16,0 5 22 0,0-2-12 15,-2 3-11-15,0 3 24 0,2 1-13 16,0 4-11-16,0 0 24 15,0 2-13-15,4 1-10 0,-4-5 22 16,3 2-10-16,-1-3-15 0,3 0 28 16,1-2-17-16,-3-2-10 0,1-3 26 15,-2-3-14-15,-2-3-10 0,0-2 22 16,0-2-11-16,0-1-12 0,0-2 24 16,0 1-12-16,0-1-11 15,0 0 22-15,0 0-8 0,0 0-14 16,0 0 22-16,0 0-10 0,0 0-14 15,0 0 26-15,0 0-26 0,0 0-18 16,0 0 41-16,1 0-20 16,-1 0-43-16,0 0 58 0,0 0-10 15,0 0-53-15,0 0 45 0,0 0-51 16,0 0-1-16,0 0 22 0,-1 0-47 16,-1 0-48-16,2 0-38 0,0-1-123 15,-2 1-40-15</inkml:trace>
  <inkml:trace contextRef="#ctx0" brushRef="#br0" timeOffset="33862.23">17664 10969 980 0,'0'0'0'0,"0"0"234"16,0 0-102-16,0 0-57 0,0 0-23 16,0 0-35-16,0 0 6 15,0 0 30-15,-23 66-26 0,9-34-15 16,-4 0 15-16,1 2-25 0,-3 0-4 15,3-3 4-15,2-1 7 0,3-5-16 16,1-5 14-16,6-5-5 16,2-5-9-16,1-3 14 0,2-3-14 15,0-3-34-15,0 0 12 0,2-1-42 16,3-2 13-16,4-6 27 0,3-5-59 16,4-3-4-16,0-1 10 0,-4 0-34 15,2-2 7-15,2 0-3 0,2 1-22 16,0 0 63-16,-2 4 32 15,-6 1 28-15,4-1 12 0,-5 8 2 16,0-3 86-16,-4 6 13 0,2 3 27 16,-3 0 3-16,-2 0-46 0,-2 3 5 15,0 7-10-15,0 4-12 0,-9 5 7 16,2 4-26-16,-7 2-19 0,0-1 7 16,3 4-13-16,-3-3-11 15,3-2 12-15,1-1-19 0,4-4-6 16,-3-4 2-16,6-3 5 0,1-4-11 15,0-2 10-15,2-3-10 0,0-2-44 16,0 0 15-16,4-2-46 16,3-6 4-16,4-5 24 0,3-2-54 15,-2-3 2-15,0-1 21 0,4-2-42 16,-5 1 16-16,3 2 2 0,0 2 32 16,0 3 46-16,-5 2 28 0,-2 3 2 15,2 1 22-15,-7 3 41 0,3 0 56 16,-5 2-1-16,2 2-18 0,-2 1-28 15,0 8-22-15,-2 5 19 16,-3 4-13-16,-2 3-24 0,-4 1 8 16,2 2 0-16,-5 2-12 0,2-1 8 15,3 0-22-15,-3-4-11 0,6-3 12 16,1-4-14-16,0-3-4 0,5-2 4 16,0-5-5-16,0-4-26 15,0 1-9-15,0-1-49 0,7-3 18 16,-2-4 27-16,8-3-26 0,-6-5-26 15,1 1-39-15,3 0-53 0,3-1 60 16,-3-3-47-16</inkml:trace>
  <inkml:trace contextRef="#ctx0" brushRef="#br0" timeOffset="34068.44">17855 11249 636 0,'0'0'0'0,"0"0"202"0,0 0-108 0,0 0-25 15,-26 74-15-15,17-51-21 0,-2 2 5 16,1 1-9-16,-3-1-14 0,6 0 8 16,-3-4-16-16,4-3-6 0,-3-3 8 15,6-6-10-15,1-1-2 0,2-5 6 16,0-1-6-16,0-2-45 16,2 0 12-16,5-4-44 0,0-5-9 15,5 0-83-15,-3-4-139 0</inkml:trace>
  <inkml:trace contextRef="#ctx0" brushRef="#br0" timeOffset="34407.42">17983 11310 1018 0,'0'0'0'0,"0"0"257"16,0 0-174-16,0 0-36 0,0 0 0 15,0 0-24-15,-27 65 0 0,11-41-10 16,4 5-12-16,-6 1 9 0,6 0-9 15,-4 1-2-15,2-3 2 16,5-3 3-16,-4-4-8 0,8-3 8 16,2-7-3-16,1-1-5 0,-2-5 8 15,4-4-3-15,0 0-5 0,0-1 8 16,0 0 2-16,-2 0-6 0,2 0 0 16,0 0 23-16,0 0-21 15,0 0 9-15,0 0-14 0,0 0-2 16,0 0 6-16,0 0-2 0,0 0-67 15,0 0-263-15,0 0 531 0,0 0-311 16,0 0-13-16,0 2-40 16,0 1-55-16,0-1-14 0,0 0-164 15</inkml:trace>
  <inkml:trace contextRef="#ctx0" brushRef="#br0" timeOffset="36284.42">18122 12924 521 0,'0'0'0'0,"0"0"215"16,0 0-105-16,0 0-26 15,0 0-29-15,0 0-26 0,0 0 3 16,0 0 8-16,-10 6-15 0,10-3 0 16,-6 0 8-16,-2 0-5 0,2 0 8 15,-4-2 14-15,1 1 6 0,-2-2 0 16,1 0 1-16,-5 0-12 0,3-1 7 16,0-3-7-16,-2-1-18 15,1-1 7-15,3 1-8 0,-1-2-8 16,2-1 4-16,0 2-10 0,0-2-5 15,6-2 6-15,-1 0-6 0,-1-3-4 16,5-3 4-16,0 0-7 0,5-4 0 16,2-1 0-16,0-3 1 15,2 2-2-15,2 1 0 0,3 2 3 16,2 0-4-16,0 2 2 0,2 1 1 16,1 0-2-16,4 3-1 0,0 3 3 15,2 1-2-15,-2 6-1 0,-4 3 0 16,-5 4-4-16,1 13 3 15,-7 5-20-15,-2 7 1 0,-3 1 16 16,-3 0-10-16,0 0-20 0,-9-3-27 16,1-2-85-16,-10-6-97 0,-2-6-239 15</inkml:trace>
  <inkml:trace contextRef="#ctx0" brushRef="#br0" timeOffset="37266.55">16543 10854 460 0,'0'0'0'0,"0"0"187"16,0 0-69-16,0 0-6 0,0 0-31 16,0 0-15-16,0 0-6 0,0 0-3 15,0 0 4-15,7 49-19 0,-13-46 2 16,5 6 14-16,-10 1-27 16,2-2 0-16,-7 7 3 0,2-5-13 15,-5 5 0-15,1-4 0 0,-3-2-2 16,1-3 7-16,3-2-2 0,-3 0 1 15,4-4 1-15,0 0 2 0,2-3-7 16,0-5-1-16,5-4-4 16,-1-4-9-16,3-4 0 0,3-3-1 15,4-1-8-15,4-2 4 0,8-2-3 16,4-1-2-16,5 0 5 0,6 3-4 16,1-1-2-16,2 7 5 0,2 2-1 15,-2 6 0-15,2 9-3 0,-8 3 3 16,-4 16-43-16,-6 11 16 15,-10 9-6-15,-4 7-4 0,-11 6 0 16,-10 3-33-16,-6-1-101 0,-3-5-123 16</inkml:trace>
  <inkml:trace contextRef="#ctx0" brushRef="#br0" timeOffset="40534.21">16582 6168 681 0,'0'0'0'0,"0"0"150"0,-73 36-116 16,34-18-23-16,-7 2 9 0,-16 0-28 15,-1-1 3-15,-10-3 10 0,-7-4 77 16,4-6-2-16,-1-6 21 16,1-2-55-16,5-12 2 0,4-7 22 15,1-11-59-15,11-10-8 0,9-9 24 16,7-14-37-16,13-13 1 0,13-10 18 16,8-9-7-16,16-2-60 0,19-4 70 15,26 0-24-15,28 1-1 0,25 7 24 16,26 9 38-16,15 13 7 15,11 16 63-15,7 27-68 0,0 28-27 16,-9 32 12-16,-23 42-47 0,-31 24-10 16,-105-96-87-16,99 227-89 0,-97-112 5 15,-27-7-42-15,-21-9-143 0</inkml:trace>
  <inkml:trace contextRef="#ctx0" brushRef="#br0" timeOffset="41160.66">18251 6109 587 0,'0'0'96'0,"0"0"117"0,0 0-96 0,0 0-20 16,62-14 51-16,-42 12-33 15,5-2-28-15,-1 3 18 0,5-2-55 16,3 1-23-16,1 2 21 0,-3 0-48 15,0 0 0-15,-5 0 0 0,-4 0-10 16,-1 1-49-16,-6 0-13 16,-11 3-66-16,-3 0-87 0,-1 2-100 15,-12-1-14-15</inkml:trace>
  <inkml:trace contextRef="#ctx0" brushRef="#br0" timeOffset="41331.36">18340 6220 1068 0,'0'0'131'0,"0"0"2"16,0 0 9-16,0 0-101 0,0 0-23 15,0 0 40-15,85-2-38 0,-45 0-15 16,10-1 20-16,-8-1-32 0,-3 4-48 16,-5 0-107-16,-16 0-162 15,-11 1-293-15</inkml:trace>
  <inkml:trace contextRef="#ctx0" brushRef="#br0" timeOffset="43256.36">16575 4764 112 0,'0'0'0'0,"0"0"88"16,0 0-65-16,0 0-16 0,0 0-7 15,0 0 0-15,0 0-8 0,0 0 0 16,0 0 1-16,0 6-4 0,0-6 6 16,3 1 4-16,-1 1-7 0,0-1-14 15,-2 0-7-15,0-1-15 16,0 0 23-16,0 0 17 0,0 0 3 15,1 2 2-15,1-2-1 0,-2 1 0 16,2-1-49-16</inkml:trace>
  <inkml:trace contextRef="#ctx0" brushRef="#br0" timeOffset="44129.44">16562 4799 12 0,'0'0'0'0,"0"0"0"0</inkml:trace>
  <inkml:trace contextRef="#ctx0" brushRef="#br0" timeOffset="45069.57">16484 4839 496 0,'0'0'0'0,"0"0"26"0,0 0-19 0,0 0-14 16,0 0-59-16,0 0-12 16,0 0-65-16</inkml:trace>
  <inkml:trace contextRef="#ctx0" brushRef="#br0" timeOffset="46147.87">16076 3478 674 0,'0'0'0'0,"0"0"308"16,0 0-218-16,0 0-15 16,0 0-8-16,0 0-36 0,0 0 2 15,0 0 15-15,-67 34-33 0,51-12 3 16,1 6 19-16,-2 3-25 0,1 0 5 16,3 2 28-16,5 2-41 0,1-4-2 15,3 1 32-15,4-3-40 0,0-3 0 16,4-1 12-16,6-4-1 0,4-4-13 15,-1-2 16-15,4-4-11 16,3-4-9-16,-2-1 24 0,3-6-22 16,-4 0 2-16,-2-2 16 0,-5-6 0 15,1-1-11-15,-6-3 6 0,4-2 17 16,-9 2-15-16,0-3 36 16,0-3-31-16,0 0 0 0,-9-4 23 15,-2 4-39-15,-1 2-4 0,0 3 20 16,-1 7-11-16,3 5-16 0,-1 1 26 15,-5 4-18-15,4 4-39 16,3 3 40-16,2 1-43 0,7-2-29 16,3 1 5-16,-1-1-49 0,9-1-32 15,3-3 4-15,4-6-90 0,3 0-24 16</inkml:trace>
  <inkml:trace contextRef="#ctx0" brushRef="#br0" timeOffset="46475.45">16235 3679 944 0,'0'0'0'0,"0"0"286"0,0 0-218 16,0 0-30-16,0 0-14 0,0 0-30 15,-39 60 12-15,34-36 38 0,-1-2-45 16,6-2-3-16,0-1 8 16,9-5 5-16,2-2-17 0,5-1 16 15,0-8-16-15,3-3-17 0,1 0 35 16,-1-8-20-16,-1-3-5 0,-2 0 24 15,-4-4-7-15,-5 2-6 0,-2-1 8 16,-3 3 15-16,-2-4-15 16,0 1 34-16,-7-1-40 0,-5-4 4 15,-2 5 28-15,1 2-32 0,-1 5-5 16,0 3 14-16,3 4-8 0,1 3-39 16,3 4 2-16,3-2-74 0,4 4-40 15,2-1 3-15,3-3-161 0,8-4-123 16</inkml:trace>
  <inkml:trace contextRef="#ctx0" brushRef="#br0" timeOffset="46738.4">16467 3671 789 0,'0'0'0'15,"0"0"197"-15,0 0-89 0,-32 63-4 16,27-47-45-16,5 0-14 0,0-2 11 15,3-2-51-15,4-3-2 0,5 0 28 16,3-5-37-16,2-1 4 16,3-3 4-16,-1-6 28 0,1-6-32 15,-1 0 4-15,-8-1 18 0,-1 1-23 16,-3-1 6-16,-5 2 68 0,-2-2-45 16,-2 0 28-16,-6-1-55 0,-3 0-10 15,-1 1 22-15,-4 2-22 0,5 3-109 16,2 5-3-16,7-2-137 15,1 0-387-15</inkml:trace>
  <inkml:trace contextRef="#ctx0" brushRef="#br0" timeOffset="46944.56">16941 3545 1285 0,'0'0'0'16,"0"0"94"-16,0 0-56 0,0 0 1 15,70 33 1-15,-41-25-43 0,-3-3-26 16,-4 0-28-16,-8 0-105 0,-13 2-114 16,-2 1-130-16</inkml:trace>
  <inkml:trace contextRef="#ctx0" brushRef="#br0" timeOffset="47297.59">16794 3741 891 0,'0'0'0'0,"0"0"210"0,0 0-145 15,0 0 5-15,0 0 53 0,76-4-72 16,-50-4-37-16,8 2 23 16,-6-1-44-16,2 1-1 0,-8 0 16 15,-3-2-10-15,-8 4-36 0,-4 1 32 16,-2 1-40-16,-3 1-6 0,-2-1 54 15,0-3-4-15,0 0-100 0,-5-1 79 16,3 1-15-16,-2 1 1 16,1 1 37-16,3 2 0 0,-4 1-30 15,4 0 32-15,-2 5-4 0,-3 5-52 16,3 6 73-16,-5 3-24 0,4 3 5 16,1 3 0-16,-3 2 38 0,5 3-31 15,-2 2 28-15,2 0-32 16,0 0-4-16,-4-6 2 0,4-2 16 15,-3-7-27-15,1-5 20 0,2-6-12 16,0-3-16-16,0-3 25 0,0 0-14 16,-2-6-68-16,-1-7-43 0,1-5-98 15,-2-2 0-15,4-5 32 0</inkml:trace>
  <inkml:trace contextRef="#ctx0" brushRef="#br0" timeOffset="47585.1">17011 3775 717 0,'0'0'0'15,"0"0"315"-15,0 0-210 0,0 0 5 16,-61 71-47-16,43-53-24 16,0-3 0-16,4-6-40 0,2 1-6 15,-3-6 14-15,5-1-14 0,5-2-69 16,-1-1 36-16,4-7-51 0,2-4-36 16,0 0 2-16,2-2-11 0,7 0 50 15,2 4 87-15,1 2-2 0,0 1 2 16,3 0 87-16,1 0 0 15,-1 3-8-15,8 2-10 0,-1-1-18 16,-1 2 5-16,0 0 15 0,-1 0-33 16,-1 0 19-16,-3 2 18 0,-4 1-54 15,-3-2-11-15,-3 4 25 0,-3-2-38 16,-3 3-6-16,0 1 16 16,-2 1-2-16,-7 2-21 0,1 0 20 15,-1 0-10-15,0-4-149 0,5-1 46 16,1-5-79-16,3-2-190 0</inkml:trace>
  <inkml:trace contextRef="#ctx0" brushRef="#br0" timeOffset="47982.5">17250 3616 1036 0,'0'0'0'16,"0"0"164"-16,0 0-63 0,0 0-41 15,0 0-18-15,0 0 2 0,0 0-38 16,67 18-1-16,-59-4 34 0,0 1-34 16,-4 3-9-16,-4 4 8 0,0 4 22 15,0 0-34-15,-4 0 16 0,-6 2 7 16,1-3-29-16,-5-2 28 16,3-3-11-16,-1-2-18 0,-2-4 30 15,-1-5-11-15,5-4-21 0,-6-5 34 16,5 0-20-16,1-5-8 0,-3-6 22 15,6-7 1-15,4-2-30 0,-1 0 36 16,4-1-18-16,4 3-10 16,3 2 20-16,7 1 9 0,4 0-35 15,5 3 32-15,5 2-19 0,2 5-16 16,-3 5 38-16,1 5-26 0,-5 10-7 16,-5 8 28-16,-8 4-6 0,-5 4-21 15,-5 4 26-15,-10 2-26 0,-11 1-69 16,-4 3-32-16,-9-6-172 15,2-9-467-15</inkml:trace>
  <inkml:trace contextRef="#ctx0" brushRef="#br0" timeOffset="48942.13">18641 6271 539 0,'0'0'0'0,"0"0"235"0,0 0-137 16,0 0-19-16,0 0-23 15,-2 2-35-15,2-2-3 0,0 0 26 16,0 0-21-16,0 0-3 0,0 0 29 15,0 0-18-15,0 0-5 0,0 0 19 16,0 0-26-16,0 0-11 16,0 0 20-16,0 0-30 0,0 0-8 15,0 0 20-15,0 0-6 0,0 0-36 16,0 0-2-16,0 0-49 0,-2 1-65 16,0 3-5-16,-3-2-163 0</inkml:trace>
  <inkml:trace contextRef="#ctx0" brushRef="#br0" timeOffset="49939.13">16272 3992 449 0,'0'0'0'0,"0"0"111"0,0 0-67 15,0 0-23-15,0 0-17 0,0 0 6 16,0 0-5-16,0 0-2 16,0 0 16-16,0 0 1 0,0 0 5 15,0 0 11-15,0 0 0 0,0 0-7 16,0 1 2-16,0 0-7 0,0-1-7 16,-2 0 3-16,2 0-8 0,0 0-9 15,0 0 9-15,0 0-8 16,0 0-7-16,0 0 6 0,0 0 3 0,0 0-7 15,0 0 2-15,0 0 3 16,0 0-5-16,0 0 2 0,0 0 0 16,0 0-2-16,0 0-2 0,0 1 3 15,0 0 0-15,0 2-10 0,0 0-4 16,0 0-7-16,0-1 8 16,0-2-4-16,0 2-7 0,0-2 16 15,0 3-3-15,0-1-5 0,0 2 7 16,0-3-2-16,0 0-4 0,0 3 14 15,0-2-7-15,0 2-13 0,0-2 7 16,0 1-11-16,0-2-24 0,0 0 13 16,0 0-4-16,0 0-10 15,0 2 20-15,2-3-5 0,-2 0-13 16,0 0-9-16,0 0-22 0,0 0-186 16</inkml:trace>
  <inkml:trace contextRef="#ctx0" brushRef="#br0" timeOffset="51003.34">16490 9683 230 0,'0'0'0'15,"0"0"7"-15,0 0-7 0,0 0-42 16,0 0 18-16,0 0 6 15,0 0 11-15,0 0 10 0,0 0-3 16,7-5 0-16,-7 5-21 0,0 0-8 16,0 0-22-16</inkml:trace>
  <inkml:trace contextRef="#ctx0" brushRef="#br0" timeOffset="52781.68">15488 9436 473 0,'0'0'0'0,"0"0"224"16,0 0-134-16,0 0-13 0,0 0-40 15,0 0-8-15,0 0 7 0,0 0-19 16,0 0 0-16,-17 25 16 0,8-14-10 15,-2 5 7-15,2 3 13 16,-1 2-19-16,-1 2 1 0,1 2 9 16,1 3-27-16,2 1 8 0,1 0 6 15,-1 2-18-15,6 0 6 0,1-8 7 16,0 1-24-16,1-6 9 16,6-4 12-16,4 0-23 0,-2-7 11 15,3 1 12-15,4-5-15 0,-2-3 4 16,2 0 38-16,2-6-35 0,-2-5 9 15,0-1 12-15,-4-4-26 0,1 2 0 16,-6-2 21-16,0 0-30 0,0 1 11 16,-4 1 12-16,-3-3-24 15,-1 1 12-15,-5-1 11 0,1 4-23 16,-7 1 10-16,4 3 0 0,-2 6 4 16,-4 3 3-16,0 0 6 0,-4 7-26 15,0 4 8-15,4 5 8 0,0-2-6 16,5 3-1-16,4-4 7 0,-1-1-6 15,6 1-35-15,0-5-2 16,2-2-62-16,7-4-3 0,2-2-9 16,3 0-125-16,2-7 4 0,1-4-278 15</inkml:trace>
  <inkml:trace contextRef="#ctx0" brushRef="#br0" timeOffset="52966.62">15741 9568 681 0,'0'0'0'0,"0"0"258"0,0 0-150 0,0 0-17 15,0 0-40-15,0 0-13 0,-24 69-32 16,17-51-2-16,-6-3 8 0,4 1-24 16,-7-1-26-16,2 0-20 0,2-3-61 15,-1-3-54-15,5-4-48 0,-1-4-145 16</inkml:trace>
  <inkml:trace contextRef="#ctx0" brushRef="#br0" timeOffset="53138.56">15635 9585 736 0,'0'0'0'0,"0"0"296"0,0 0-235 16,0 0-4-16,0 0-5 15,0 0-12-15,0 0-32 0,75 70-5 16,-63-58 11-16,4-1-27 0,-4-2-46 15,-1-3-28-15,-2-2-78 0,-2-2-40 16,-2-2-4-16,2 0-281 16</inkml:trace>
  <inkml:trace contextRef="#ctx0" brushRef="#br0" timeOffset="53510.01">15943 9466 750 0,'0'0'0'0,"0"0"168"0,0 0-123 15,0 0-22-15,0 0-6 0,-41 69 17 16,33-43-19-16,-3 3 0 16,2 7 11-16,2 1-20 0,-2 0 2 15,6-3 11-15,3-4-21 0,0-6 3 16,1-6 14-16,8-2-20 0,2-5 1 15,-1-4 8-15,5-5-1 0,-3-1-4 16,0-4 2-16,-1-5 9 16,3-5-11-16,-1 0 2 0,-1-4 6 15,-1 1-9-15,-4-1 4 0,0-3 3 16,-7 2-6-16,0 1 2 0,0 1 3 16,-7 3-6-16,0 5 4 0,-6 2 52 15,1 6-19-15,-2 0-10 0,-2 6-35 16,0 6 7-16,3 0 6 15,1-1-6-15,7 1-35 0,-1-2-14 16,6-2-74-16,0-4-78 0,6-4-80 16</inkml:trace>
  <inkml:trace contextRef="#ctx0" brushRef="#br0" timeOffset="53844.47">16063 9595 866 0,'0'0'0'16,"0"0"149"-16,0 0-78 0,0 0-37 15,0 0-13-15,-24 73 12 0,22-52-34 16,-4 1 2-16,5 0 23 0,1-3-35 16,0-1 7-16,1-6 8 0,7-4-4 15,-1 1-3-15,0-8 6 0,3-1-3 16,4-3-5-16,-5-9 10 15,4-2 2-15,-1-2-9 0,-1-3 4 16,-4 0 2-16,0 2-8 0,-4 2 8 16,-3 0 1-16,0 0-6 0,0 0 2 15,-3-3 9-15,-8 3-7 0,2 1 32 16,-1 6-5-16,1 2-2 16,-3 6 6-16,4 0-42 0,-2 7-6 15,1 0 15-15,4 4-2 0,-1-4-125 16,6 3 47-16,-1-3-103 0,1-2-96 15,1-1-27-15</inkml:trace>
  <inkml:trace contextRef="#ctx0" brushRef="#br0" timeOffset="54145.19">16184 9599 710 0,'0'0'0'15,"0"0"258"-15,0 0-187 0,0 0 14 16,0 0-44-16,-36 75-15 0,34-59 7 16,1 2-32-16,-1 0 6 0,2-2 13 15,2 0-27-15,3-5 6 0,4 1 2 16,1-6 6-16,3-3-9 0,-1-1 4 16,1-4 14-16,3-7-11 15,-2-8 37-15,2-3-47 0,0-2 5 16,-4-2 0-16,-3 1 16 0,-4 0-9 15,-3 0 61-15,-2 4-36 0,-9-1-2 16,-9 6 16-16,-1 7-45 16,-8 7-2-16,3 3-7 0,-1 12 7 15,5-3-397-15,3-4-270 0</inkml:trace>
  <inkml:trace contextRef="#ctx0" brushRef="#br0" timeOffset="57630.98">17608 6070 364 0,'0'0'0'0,"0"0"12"0,0 0-2 16,0 0 155-16,0 0-141 0,0 0-6 15,0 0 2-15,0 0 6 0,0 0 8 16,0 2-9-16,0-1 0 0,0-1 20 16,0 2 1-16,0-2-19 15,0 0 7-15,0 0-21 0,0 0-7 16,0 0 10-16,0 0-14 0,0 0-4 15,0 0 4-15,0 0 1 0,0 0-8 16,0 4-11-16,0-2-57 16,0 1-71-16,0-2-101 0</inkml:trace>
  <inkml:trace contextRef="#ctx0" brushRef="#br0" timeOffset="58521.11">17869 13220 845 0,'0'0'0'16,"0"0"351"-16,0 0-259 0,0 0-58 16,0 0-12-16,0 0-9 15,-67 48 14-15,48-30-4 0,-1 4-14 16,1-3 8-16,-1 1-7 0,1-3-4 15,5-1 11-15,3-5-2 0,0-4-10 16,10-3 11-16,-1-1-15 16,2 0-2-16,5-2-4 0,6 1 4 15,7-2 2-15,1-1 20 0,6-5-5 16,5-2-9-16,3-1 12 0,5 2-9 16,-1 0-9-16,-2-2 15 0,-5 3-8 15,-5 0-11-15,-4 5 6 0,-5 1 1 16,-11 0-9-16,-1 0 8 15,-4-1-6-15,0-1-47 0,0 1 31 16,0 1-25-16,0-1-25 0,-2-1 14 16,-1 1-104-16,-4-5-48 0,0-2 10 15,-1 0-63-15,-4-4-96 0</inkml:trace>
  <inkml:trace contextRef="#ctx0" brushRef="#br0" timeOffset="58723.15">17921 13230 621 0,'0'0'0'16,"0"0"309"-16,0 0-141 0,0 0-63 15,0 0-16-15,0 0-31 0,0 0-40 16,0 0-7-16,0 0-14 0,-6 26 6 16,10 0 38-16,-4 3-26 15,0 3-10-15,0-1 7 0,0-1-7 16,0-4-9-16,0-4 8 0,0-5-8 16,2-6-28-16,1-4 1 0,1-3-26 15,3-4-25-15,-2-1-6 16,6-7-26-16,-2-5 1 0,5-3-64 0,2 2-91 15,-2-3-161-15</inkml:trace>
  <inkml:trace contextRef="#ctx0" brushRef="#br0" timeOffset="58893.76">18303 13222 798 0,'0'0'0'0,"0"0"194"0,0 0-108 16,0 0-10-16,0 0 6 0,0 0-39 15,-36 69-5-15,20-49-8 0,-1 2-25 16,-1-2 1-16,0 0-7 0,6-2-38 16,-2-4-36-16,7-4-62 15,1-4-81-15,1-5-83 0</inkml:trace>
  <inkml:trace contextRef="#ctx0" brushRef="#br0" timeOffset="59049.5">18172 13300 757 0,'0'0'0'0,"0"0"350"16,0 0-186-16,0 0-109 0,0 0-34 16,0 0 6-16,0 0-2 0,0 0-5 15,46 62-12-15,-27-51-12 0,-3-4-5 16,4 2-82-16,-6-5-62 0,-2-1-93 16,-6-3-192-16</inkml:trace>
  <inkml:trace contextRef="#ctx0" brushRef="#br0" timeOffset="59752.13">18669 13017 713 0,'0'0'0'0,"0"0"200"0,0 0-64 0,-60 29-50 0,44-11-15 15,0 5-7-15,-2 4-38 0,2 5 1 16,6 2 0-16,-3 2-13 16,4-1 10-16,2-2 5 0,7-5-14 15,0-6 0-15,11-3-10 0,1-4-9 16,4-4 8-16,2-7 0 0,1-4-6 15,3-1 4-15,-3-9-3 0,1-6-5 16,-3 0 8-16,-1-1-2 16,-7-2 0-16,-4 4 0 0,-3-1 3 15,-2 0-4-15,-9 3 2 0,-1-3 1 16,-6 6-8-16,-2 4 4 0,-1 5-5 16,-3 2-2-16,3 12 5 0,-1 0-4 15,5 4-9-15,4-4 3 0,2 1-31 16,6-3-21-16,3 0-22 15,0-4-64-15,3 0-33 0,8-6-36 16,-1-1-212-16</inkml:trace>
  <inkml:trace contextRef="#ctx0" brushRef="#br0" timeOffset="60093.47">18835 13139 891 0,'0'0'0'15,"0"0"166"-15,0 0-43 0,0 0-36 16,0 0-19-16,0 0-11 0,-63 64-21 16,55-41-11-16,1 1-12 15,6 1-12-15,1-2 4 0,0-2-3 16,5-6-4-16,7-2 4 0,2-4-4 16,2-4-8-16,4-5 9 0,-1-4-2 15,3-7-4-15,0-5 8 0,-2 0 0 16,-2-5-2-16,-4 2 2 15,-7 2 6-15,-4 0 5 0,-1 2 9 16,-2-1 7-16,-2 0-12 0,-5 0 12 16,-5 4-1-16,3 0-22 0,-5 2 4 15,3 7-3-15,2 2-10 0,-3 1-3 16,5 6-18-16,0 2-23 0,0 3-11 16,5 0-48-16,2-1-32 15,0 1-51-15,5-5-107 0,4-3-153 16</inkml:trace>
  <inkml:trace contextRef="#ctx0" brushRef="#br0" timeOffset="60406.07">19062 13159 749 0,'0'0'0'0,"0"0"239"0,0 0-88 15,0 0-54-15,0 0-21 0,0 0-19 16,0 0-21-16,0 0-8 15,0 0-10-15,-15 14-13 0,10 4 12 16,-2 3 14-16,0 4-7 0,3-3-2 16,3 1 1-16,1-4-5 0,1-2-2 15,10-6-3-15,0-1-9 0,5-8 11 16,1-2 6-16,5-3 0 0,-1-14 5 16,7-2-7-16,-3-9-18 15,-2 4 8-15,-4-4 6 0,-5 2-7 16,-5 3 6-16,-5 0 1 0,-4 3-11 15,-7 2 8-15,-13 7-6 0,-3 8-12 16,-9 3-31-16,2 8-65 16,0 6-68-16,9-4-90 0,2-1-368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5T16:44:44.93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18773 10292 407 0,'0'0'0'0,"0"0"38"0,0 0-6 0,0 0 121 16,0 0-121-16,0 0-9 16,0 0 29-16,0 0-8 0,2 1-14 15,-2-1 10-15,0 0-6 0,0 0 17 16,-2 0 14-16,2 0-29 0,0 0-8 15,0 0 29-15,0 0-16 0,0 0-13 16,0 0 11-16,0 0-28 16,0 0-4-16,0 0 25 0,0 0-28 15,0 0 3-15,0 0 23 0,0 0-24 16,0 0 5-16,0 0 22 0,0 0-24 16,0 0 1-16,0-3 25 0,2 2-33 15,-2 1 1-15,4-2 21 16,1-2-28-16,-3-1 2 0,3 0 4 15,2-6 21-15,0-2-24 0,2-5 2 16,7-5 12-16,-2-2-17 0,4-5 8 16,3-3 0-16,4-4-10 0,8-4 12 15,-3-7-3-15,9-3-4 16,6-2 2-16,1 3 46 0,-2 3-28 16,7 1 26-16,-5 2-33 0,0 3-3 15,-2 4 25-15,-5 6-38 0,-5 8 0 16,-8 5 8-16,-8 4-3 0,0 7-10 15,-11 1 18-15,2 2-18 16,-4 3-18-16,-5 1 36 0,0 0-18 0,2 0-36 16,-2 0 50-16,0 0-10 15,0 0-37-15,0 0 45 0,0 0-6 16,0 0-73-16,0 0 50 0,-2 0-53 16,-2 0-25-16,-1-2-42 0,-4-1-94 15,4-2 11-15,-4 0 27 16</inkml:trace>
  <inkml:trace contextRef="#ctx0" brushRef="#br0" timeOffset="820.61">19421 9432 530 0,'0'0'0'0,"0"0"357"0,0 0-205 0,0 0-27 0,0 0-64 0,0 0-41 16,0 0 8-16,0 0-16 0,0 0 17 15,21 18 15-15,-12-13-38 0,8 1 7 16,-2-5 23-16,1-1-25 0,-4 0 1 15,4 0 20-15,-2-2-31 0,-3-3 4 16,-1 3 23-16,-4-1-33 16,-5 2 3-16,1 0 4 0,-2 1 15 15,0 0-13-15,0 0 29 0,0 0-27 16,0 0 3-16,0 0 26 0,-2 0-27 16,2 0-5-16,0 0 26 0,0 0-33 15,0 0 1-15,0 0 6 16,0 0 4-16,0 0-15 0,0 0 16 15,0 1-13-15,0-1-3 0,0 0 16 16,0 0-10-16,-1 0-3 0,1 1 10 16,0-1-1-16,0 0-7 0,0 0 6 15,0 0 5-15,0 0-11 0,0 0 6 16,0 0 13-16,0 0-12 16,0 0 27-16,0 0-31 0,0 0 0 15,0 0 33-15,0 0-37 0,0 0 4 16,0 0 0-16,0 0 16 0,0 0-17 15,0 0 2-15,0 0 14 0,0 0-19 16,0 0 8-16,0 0 5 16,0 0-10-16,0 0 2 0,0 0 11 15,0 0-17-15,0 0 10 0,0 0-1 16,0 0-8-16,0 0 8 0,0 0 0 16,0 0-9-16,0 0 10 0,0 0 1 15,0 0-9-15,0 0 6 16,0 0 14-16,0 0-19 0,0 0 4 15,0 0 12-15,0 0-19 0,0 0 10 16,0 0 0-16,0 0-10 0,0 1 10 16,0 2-9-16,0 6-7 0,-2 9 22 15,-5 6-18-15,-4 4 2 0,6 3 10 16,-1-5-4-16,-2-3-6 0,4-1 10 16,1-5-4-16,1-5-6 15,0-4 10-15,-2-4-5 0,3-1-5 16,1-3 10-16,0 1-5 0,0-1-5 15,0 0 10-15,0 0-2 0,0 0-7 16,0 0 8-16,0 0-1 16,0 0-8-16,0 0 10 0,0 0-6 15,0 0-7-15,0 0 16 0,0 0-12 16,0 0-3-16,0 0 14 0,0 0-14 16,0 0-2-16,0 0 17 0,0 0-16 15,0 0 2-15,0 0 12 16,0 0-8-16,0 0-3 0,0 0 10 0,0 0-10 15,0 0-30-15,0 0 16 16,0 0-65-16,0 0-20 0,0 0 11 16,1 0-85-16,-1 0-50 0,0 0-130 15</inkml:trace>
  <inkml:trace contextRef="#ctx0" brushRef="#br0" timeOffset="2004.85">18368 13605 1053 0,'0'0'0'0,"0"0"201"0,0 0-120 15,0 0-48-15,0 0-11 0,0 0-28 16,0 0 5-16,0 0 2 0,0 0-2 16,0 3-29-16,0-4-5 0,0-1-69 15,0-2-77-15,-3-1-168 0</inkml:trace>
  <inkml:trace contextRef="#ctx0" brushRef="#br0" timeOffset="2827.22">16030 10046 834 0,'0'0'0'0,"0"0"262"0,0 0-157 0,0 0-29 15,0 0-41-15,0 0-18 16,0 0-34-16,0 0 2 0,0 0-17 16,9 12-107-16,-8-12-143 0,1-2-454 15</inkml:trace>
  <inkml:trace contextRef="#ctx0" brushRef="#br0" timeOffset="4443.67">21573 8611 853 0,'0'0'0'15,"0"0"245"-15,0 0-162 0,0 0-21 16,0 0 3-16,-76 65-6 0,55-37-3 16,0 0-5-16,-6 1-11 0,4 2-7 15,-1-4-1-15,2-1-9 16,1-4-8-16,5-4 5 0,4-2-8 15,0-7-10-15,4-2 7 0,3-5-3 16,2-1-10-16,3-1 8 0,0 0-1 16,0 0-6-16,1 0-14 0,6 0 7 15,1-1 11-15,4-1 6 16,6-3 2-16,3 1-11 0,5-1 4 16,3 3 5-16,2 1-9 0,0 1 4 15,2 0 3-15,-3 0-9 0,-3 3 2 16,-6 4 3-16,-2-2-2 0,-4 0-82 15,-7 0 32-15,1-2-16 16,-5-3 4-16,-2 2-19 0,-2-2-43 16,0 0 13-16,-4-5-71 0,-7-5-188 15</inkml:trace>
  <inkml:trace contextRef="#ctx0" brushRef="#br0" timeOffset="4634.43">21501 8722 837 0,'0'0'0'0,"0"0"168"16,0 0-56-16,2 78-44 0,1-46-12 15,3 3-11-15,-3 2-12 16,2-2-14-16,-3-2-11 0,0-4-1 16,5-5-4-16,-3-5-6 0,1-3-24 15,-2-7-24-15,4-3-26 0,-3-4-11 16,0-2-29-16,-1-5-60 0,-3-7 21 15,2-6-83-15</inkml:trace>
  <inkml:trace contextRef="#ctx0" brushRef="#br0" timeOffset="5245.4">21819 8712 799 0,'0'0'0'16,"0"0"236"-16,0 0-180 0,0 0 1 15,0 78 2-15,-9-51-19 0,-6 1-11 16,0 2-3-16,-1-2-12 0,1-5-16 16,0-2 4-16,5-5-1 0,3-3-60 15,1-6-6-15,6-5-57 16,0-2-165-16,0-5-9 0</inkml:trace>
  <inkml:trace contextRef="#ctx0" brushRef="#br0" timeOffset="5410.07">21711 8763 989 0,'0'0'0'0,"0"0"200"16,0 0-156-16,0 0 20 15,0 0-27-15,52 79-28 0,-35-56 2 16,-1 0-7-16,4-1-8 0,-3-5-95 15,-2-1-71-15,1-5-157 16,-8-7-20-16</inkml:trace>
  <inkml:trace contextRef="#ctx0" brushRef="#br0" timeOffset="5743.86">22092 8651 1038 0,'0'0'0'16,"0"0"230"-16,0 0-170 0,0 0-5 16,-41 88 16-16,29-50-17 0,-1 3-19 15,3 4-16-15,1-4 4 16,2 0-8-16,5-3-15 0,2-8 0 16,9-6 11-16,5-6-12 0,5-8-49 15,1-3 14-15,1-5-6 0,0-2 29 16,1-7 0-16,-5-7-4 0,-1-2 16 15,-3-3 0-15,-1-1-7 16,-10 2 13-16,-2-1-1 0,0-5-8 16,-6 4 8-16,-8 0 5 0,2 6-9 15,-6 7 0-15,-1 5 49 0,-2 2-41 16,-2 5 7-16,3 3-10 0,2 0-10 16,8 1 7-16,1-1-6 0,4 1-64 15,5 1-18-15,3-4-91 16,6-4-166-16,3-2-60 0</inkml:trace>
  <inkml:trace contextRef="#ctx0" brushRef="#br0" timeOffset="6071.93">22279 8796 1106 0,'0'0'0'0,"0"0"258"16,0 0-193-16,0 0-25 0,-44 79-5 15,42-57-21-15,2 0-14 0,2-1 0 16,3-4 13-16,9-2-15 0,1-4-29 16,2-4-8-16,1-3-18 15,1-4 34-15,-1 0 7 0,-2-5 0 16,0-5 15-16,-2-3 2 0,-5 0-2 16,2-4 3-16,-4 0 13 0,-7 1-10 15,0-2 20-15,0 0-2 16,-2-1-7-16,-5-2 6 0,-6 5-8 15,3 5 5-15,-3 4 13 0,5 4-9 16,-3 3-21-16,-1 0 4 0,5 5-11 16,-1 1-18-16,3 1-23 0,5 2-34 15,0-4-56-15,0 3-80 16,5-6-121-16,4-2-301 0</inkml:trace>
  <inkml:trace contextRef="#ctx0" brushRef="#br0" timeOffset="6377.98">22461 8771 884 0,'0'0'0'15,"0"0"253"-15,0 0-149 0,-28 66-20 16,21-42-26-16,5 2-29 0,2-3-17 16,2-2 6-16,5-4-12 0,4-5-12 15,-1-3 12-15,6-3-12 16,0-4-37-16,2-2 31 0,-4-5 1 15,4-6-2-15,-4-4 22 0,2-4-6 16,-2-1-6-16,-5-2 6 0,-4 1 23 16,-3 0-3-16,-2 3 6 0,-2-1-7 15,-7 3 7-15,-3 5 22 0,-4 3-13 16,-4 4-9-16,5 4-17 16,-1 0-15-16,2 7-16 0,5-2-48 15,0 0-46-15,7-1-81 0,2-4-206 16</inkml:trace>
  <inkml:trace contextRef="#ctx0" brushRef="#br0" timeOffset="6581.08">22663 8637 1271 0,'0'0'0'0,"0"0"134"0,0 0-96 16,0 0-1-16,39 74 3 0,-27-40-21 0,-1 6-15 15,-2 0 16-15,-4 1-20 16,0 1 0-16,-5-3 0 0,-5 2-5 16,-9-5-66-16,-5-5 39 0,-8-1-32 15,-5-8-96-15,-3-5-124 16,-2-8-181-16</inkml:trace>
  <inkml:trace contextRef="#ctx0" brushRef="#br0" timeOffset="7056.13">21135 8569 812 0,'0'0'0'0,"0"0"297"0,-67 68-186 15,42-28 2-15,5 8-28 16,6 5-37-16,0 0 16 0,12-1-12 15,4-7-28-15,17-7 4 0,10-6-27 16,13-8-2-16,8-8-57 0,8-7-26 16,2-6-54-16,0-3-35 0,-5 0-119 15,-11-4-405-15</inkml:trace>
  <inkml:trace contextRef="#ctx0" brushRef="#br0" timeOffset="7559.14">22744 8411 1155 0,'0'0'0'0,"0"0"309"0,0 0-235 0,0 0 5 16,59-29 5-16,-27 26-52 0,-4 3-21 16,-5 3 20-16,-7 7-40 0,-5 0-12 15,-10 1 36-15,-1 2-14 0,-3 4-2 16,-11 3 2-16,-9 3 19 0,-4 1-20 16,-1-2 0-16,1-5 17 0,8-4-29 15,3-5 24-15,3-4 17 16,13-3-33-16,0-1 8 0,8 0 4 15,4 0-40-15,16-6 53 0,6-3-29 16,5-4-53-16,0 4 13 0,-2 2-109 16,-5 4-50-16,-2 3 22 0,-9 7-156 15,-7 5-381-15</inkml:trace>
  <inkml:trace contextRef="#ctx0" brushRef="#br0" timeOffset="7793.94">22937 8837 1099 0,'0'0'0'16,"0"0"183"-16,0 0-118 0,0 0 11 16,78 7-12-16,-44-6-47 0,-2 1-25 15,-2 1 16-15,-4 3-16 0,-6 1-87 16,-4-3 6-16,-8 3-60 15,-6-2-132-15,-2 0-7 0,-5-2-187 16</inkml:trace>
  <inkml:trace contextRef="#ctx0" brushRef="#br0" timeOffset="7949.08">23068 8763 1220 0,'0'0'0'0,"0"0"183"0,-7 79-89 15,4-43-35-15,-1 5-21 16,4-4 2-16,0-4-41 0,0-2-17 16,5-7-54-16,1-4-93 0,2-5-205 15,-2-12-396-15</inkml:trace>
  <inkml:trace contextRef="#ctx0" brushRef="#br0" timeOffset="8590.79">23969 8521 745 0,'0'0'0'0,"0"0"318"0,0 0-169 0,0 0-53 16,0 0 4-16,-68 48 2 15,56-22-30-15,-6 3-10 0,2 7 10 16,4 1-47-16,1-1-8 0,2 1 35 15,8-5-44-15,1-3-12 16,10-6 8-16,8-5 15 0,3-1-37 16,8-6 36-16,1-5-26 0,0-4-30 15,-4-2 46-15,-5-5-16 0,-5-6-50 16,-3 2 75-16,-4-5-23 0,-2 1-10 16,-7-1 32-16,0-4-16 0,-7 1-14 15,-8 0 28-15,1 8-18 0,-5 5-10 16,-4 4 28-16,-2 8-17 15,-5 4-17-15,5 5 40 0,2 0-31 16,4-6-9-16,10-2-4 0,7 0-79 16,2-4-41-16,9-1 23 0,5-4-51 15,6-4-90-15,4-10-25 16</inkml:trace>
  <inkml:trace contextRef="#ctx0" brushRef="#br0" timeOffset="8718.73">24271 8687 982 0,'0'0'0'16,"0"0"216"-16,-41 62-137 0,24-37-17 15,-3-2 8-15,1-1-56 0,5-3-19 16,3-1 10-16,2-5-10 0,-1-4-148 16,1-4-46-16,2-5-207 0</inkml:trace>
  <inkml:trace contextRef="#ctx0" brushRef="#br0" timeOffset="8884.91">24114 8729 1112 0,'0'0'0'0,"0"0"282"0,0 0-188 16,56 73-6-16,-38-51-24 16,3-4-65-16,-1-3-28 0,1-3-72 15,-4-5-101-15,-1-5-210 0,-3-2-431 16</inkml:trace>
  <inkml:trace contextRef="#ctx0" brushRef="#br0" timeOffset="9288.83">24566 8545 1233 0,'0'0'0'0,"0"0"227"0,0 0-183 16,0 0-15-16,0 0 20 0,-67 63-46 15,51-29-3-15,4 3 0 16,-4 5 66-16,7-5-42 0,4-2 18 16,5-7-44-16,0-5-4 0,9-2 12 15,1-8 3-15,6-3-22 0,4-6 26 16,1-4-17-16,-2-2-17 0,1-7 25 15,1-5-8-15,-5 0-54 16,0-3 83-16,-6-1-34 0,-2-1-3 16,-5-5 24-16,-3 2-24 0,0 2-21 15,-5 4 48-15,-6 6-27 0,-3 6 7 16,-5 4 10-16,-3 1 19 0,1 10-35 16,0 3 22-16,1 2-6 0,3-1-18 15,8 0 26-15,2-2-24 16,2-5-54-16,5 2 4 0,0-2-64 15,12-4-61-15,-1-3-25 0,6-2-149 16</inkml:trace>
  <inkml:trace contextRef="#ctx0" brushRef="#br0" timeOffset="9618.57">24786 8657 1020 0,'0'0'0'15,"0"0"215"-15,0 0-131 0,0 0-6 16,0 0-6-16,-55 68-64 0,51-51-11 16,4-2 6-16,4-2 24 0,7 2-33 15,-1-3 12-15,3-2 3 0,2-4-25 16,-2-4 32-16,5 0-24 0,1-2-11 16,4-2 37-16,-5-6-36 0,1-4-11 15,-1-4 52-15,-2 2-33 16,-4-2 0-16,-3 0 20 0,-2 0-2 15,-7-2-14-15,0-3 12 0,-4 3 11 16,-8 1-27-16,-4 8 20 0,0 4 8 16,-7 5-21-16,2 2 6 0,2 6 11 15,-3-1-26-15,6 5 24 16,6-1-16-16,1-4-41 0,7 3-6 16,2-4-81-16,0-1-105 0,11-1-31 15,-4-4-142-15</inkml:trace>
  <inkml:trace contextRef="#ctx0" brushRef="#br0" timeOffset="9912.65">25051 8654 913 0,'0'0'0'15,"0"0"348"-15,-51 59-257 0,42-35-9 16,-2-1-1-16,8-5-53 15,3 0-13-15,2-2 23 0,12-4-45 16,-4 1-1-16,4-6 16 0,4-3 6 16,0-4-17-16,1-3 6 0,3-9 21 15,-1-3-35-15,2-4 22 16,-6-2-8-16,-1 1-13 0,-1-1 20 16,-10-2 1-16,-3 4-18 0,-2 5 14 15,-6 0 3-15,-10 7-15 0,-1 5 10 16,-3 2 2-16,1 0-72 0,3 6 9 15,0-1-81-15,7 0-148 16,-2-3-112-16</inkml:trace>
  <inkml:trace contextRef="#ctx0" brushRef="#br0" timeOffset="10113.37">25265 8525 1063 0,'0'0'0'0,"0"0"364"0,0 0-263 16,0 0 12-16,59 61-23 0,-54-32-69 16,0 6 4-16,-3 4 25 0,-2-1-55 15,-9 9 0-15,-5-3 10 0,-7-1 5 16,-6-3-47-16,-8-5 9 16,3-6-74-16,0-6-125 0,-5-8-67 15,2-5-453-15</inkml:trace>
  <inkml:trace contextRef="#ctx0" brushRef="#br0" timeOffset="10609.79">23632 8469 950 0,'0'0'0'0,"0"0"311"0,0 0-196 0,0 0-53 0,0 0 21 15,-72 92 14-15,54-49-52 16,4 9-8-16,7 3 30 0,-2-2-48 16,9-4 1-16,4-8 16 0,12-3-47 15,7-5-3-15,8-4-28 16,5-6-99-16,1-5-122 0,-5-10-74 16,-4-5-582-16</inkml:trace>
  <inkml:trace contextRef="#ctx0" brushRef="#br0" timeOffset="11074.11">25378 8240 1124 0,'0'0'0'0,"0"0"286"16,64-19-133-16,-39 18-34 0,3 1-19 15,-5 4-20-15,-2 4-54 0,-7 3-12 16,-8 3 17-16,-6 3-33 0,0-1-4 16,-7 5 12-16,-9 1 19 0,-4-1-16 15,-3 0 24-15,6-4-27 16,2-5 4-16,7-5 23 0,6-3-36 15,2-2-4-15,0 0 14 0,10-1-9 16,6-1-12-16,11 0 28 0,7-3-9 16,6-5-5-16,-1 0-92 0,0-3-60 15,-11 0-297-15,-5 1-387 16</inkml:trace>
  <inkml:trace contextRef="#ctx0" brushRef="#br0" timeOffset="12778.16">20171 8900 821 0,'0'0'0'0,"0"0"253"0,28 58-173 0,-21-28-19 16,5 3 20-16,1 4 1 16,5-1-11-16,6 2-7 0,5-3-6 15,-1-4-38-15,2-4 1 0,2-2 18 16,-6-8-26-16,-6-6 6 0,-6-6 24 15,-7-3-23-15,4-2 7 16,-4-3 14-16,-5-11-34 0,5-5 14 16,-6-12 10-16,-1-2-38 0,2-8 3 15,-2-9 8-15,0-5 3 0,0-13-13 16,2-10 12-16,0-11-6 0,-1-7-5 16,5-1 10-16,4 3-3 0,-3 10-10 15,6 16 16-15,-8 17-8 16,2 13-6-16,-3 12 12 0,-4 7 12 15,0 6-18-15,0 3 52 0,0 5-45 16,0 3 10-16,0 0 17 0,0 0-35 16,0 1 2-16,0 1 24 0,0-1-35 15,0 1 4-15,0 0 12 16,0 0-10-16,0 0-9 0,0 0 25 16,0 0-24-16,0 0-16 0,0 0 38 15,0 0-20-15,0 0-15 0,1 1 37 16,3-1-20-16,1 1 3 0,4 1 10 15,-2-2-1-15,-1 2-8 16,6-2 8-16,2 0 5 0,-2 0-8 16,8 0 25-16,5 0-33 0,3-4 8 15,7 0 20-15,4-1-26 0,6 0 4 16,4-3 2-16,1 1 5 0,3 0-10 16,1 0 8-16,3 1-3 0,-2 0-7 15,0-3 12-15,-4 1-5 16,0 3-6-16,-5-2 10 0,2 1-6 15,-5 2-3-15,1-1 8 0,-5 4-7 16,-2-2-6-16,-2 2 18 0,-1 1-18 16,-2-1-6-16,1 1 23 0,-3 0-16 15,-3-2-8-15,-1 1 25 16,4-2-17-16,-1 3 2 0,3-4 12 16,1 2-12-16,-1 1 0 0,11-2 11 15,3 3-8-15,0 0 1 0,1 0 4 16,-3 0 0-16,-1 1-7 0,1-1 10 15,0 0-7-15,-1 0 0 16,-1 0 4-16,-3 0-1 0,0 0-5 16,-3-1 8-16,-3 0-6 0,-3-2 2 15,7 2 0-15,-7-1 4 0,2 0-8 16,4 2 8-16,-1-2-4 0,4 2-4 16,2 0 8-16,-2 0-4 0,7 0-5 15,0 0 10-15,1 0-6 16,3 0-3-16,-1 0 8 0,4-1-4 0,-1 0-1 15,-3-1 2-15,-1 0 0 16,0 1-4-16,-6-1 6 0,2 0-2 16,-1 0-3-16,-2 0 4 0,1 2 0 15,-7-1-4-15,4 1 4 0,-3 0 0 16,4-2-5-16,1 1 6 16,0 1-3-16,-2-1-2 0,0-1 4 15,-1 1 1-15,3 1-6 0,0 0 6 16,1 0-1-16,-6 0-3 0,1 0 2 15,-7 0 1-15,-2 0-2 16,-3 0 0-16,-4-2 9 0,-1 2-6 16,1 0 17-16,-3 0-28 0,-1 0 10 15,-3 0 15-15,2-1-29 0,4 1 9 16,-6 0 6-16,2 0-3 0,5 0-2 16,0 0 4-16,6 1-4 0,1 1 2 15,0-1 0-15,-5 0 0 0,4-1 1 16,-4 0 5-16,2 0-11 15,-4 0 3-15,2 0 4 0,-2 0-1 16,-1 1-3-16,-1-1 4 0,2 1-1 16,-1 2-4-16,-1-1 6 0,4 0-4 15,-3 1 1-15,6-2 0 0,-1 0 0 16,-2 0-2-16,4 1 4 16,-6-1-2-16,5 4-2 0,-1-3 4 15,0-1-1-15,3 1-3 0,2 1 4 16,2-1-1-16,0 1-3 0,0-2 4 15,-4 0-2-15,4 2-2 16,-2-3 4-16,0 0-2 0,-5 0 1 16,-4 0 6-16,0 0-6 0,-3 0 17 15,0 0-4-15,-4 0-14 0,2 0 0 16,-4 0 0-16,2 3 0 0,4 2 0 16,1 1 0-16,-1-1 0 0,0 0 0 15,-1 1 0-15,-6-1 0 16,-2-1 0-16,-4-3 0 0,-3 0 0 15,-2 0 0-15,0-1-79 0,-7 0-67 16,-9 0-206-16,-7-1-335 0</inkml:trace>
  <inkml:trace contextRef="#ctx0" brushRef="#br0" timeOffset="15734.99">22138 9288 450 0,'0'0'0'0,"0"0"61"0,0 0-10 16,0 0-12-16,0 0-9 0,0 0-5 15,0 0 1-15,0 0-9 0,10-1 11 16,-4 0-9-16,-3-2-15 0,4-1-3 16,0 1-2-16,0-2-210 0</inkml:trace>
  <inkml:trace contextRef="#ctx0" brushRef="#br0" timeOffset="16078.11">24365 9093 530 0,'0'0'0'0,"0"0"153"16,0 0-102-16,0 0-20 0,0 0-13 16,0 0-21-16,0 0-42 0,0 0-52 15,0 0-120-15,-29 10-204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5T16:46:58.3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19854 10493 910 0,'0'0'0'0,"0"0"0"16,0 0 140-16,0 0 230 15,0 0-308-15,0 0-35 0,0 0-2 16,0 0 7-16,46-9 5 0,-18 8-8 16,-3-1-6-16,0 0-3 0,3 1-10 15,-3-1-10-15,-2 1 0 0,-2 1 5 16,-7-1-6-16,2 1-50 16,-10 0 7-16,1 0-43 0,-7 4-19 15,0-2-38-15,-9 5-22 0,-7 2-58 16,-4 0-200-16</inkml:trace>
  <inkml:trace contextRef="#ctx0" brushRef="#br0" timeOffset="170.83">19851 10642 1040 0,'0'0'0'16,"0"0"216"-16,0 0-115 0,0 0 25 15,74-3-28-15,-44 2-41 16,2 1-30-16,-7 0-16 0,-2 0-6 15,3 4-8-15,2-3-11 0,-5-1-32 16,4-1-55-16,-4-10-49 0,-2-2-99 16,-1-7-254-16</inkml:trace>
  <inkml:trace contextRef="#ctx0" brushRef="#br0" timeOffset="1752.6">21020 10431 746 0,'0'0'0'0,"0"0"290"0,0 0-177 16,0 0-25-16,0 0-31 0,0 0-32 15,0 0-12-15,0 0 17 0,76-57 1 16,-44 41-4-16,-2 5-7 0,-2 1-12 16,-1 4-7-16,-6 4 4 15,-2 2 1-15,-3 1-8 0,-5 5 4 16,-4 4 0-16,-5-1 0 0,-2 5 8 15,0 4 5-15,-7 0-2 16,-4 2-1-16,0 2-2 0,-3-3-3 16,-3 0 1-16,1 1 0 0,-6-1-4 15,5 0 3-15,-3-1-3 0,1-3-4 16,3 1 0-16,3-1 7 0,3-5-8 16,5-2 2-16,1-3 8 0,4-2-7 15,0-1 1-15,5 0 1 16,4-2-3-16,7 0 18 0,2-1 4 15,5-5-4-15,7 1 5 0,-5-3-2 16,5 2-4-16,-7 3 3 0,-7 0-11 16,-6 3-7-16,1 0 1 0,-6 0-1 15,-3 0-5-15,0 0 4 16,-1 0 1-16,-1 0-4 0,0 0 2 16,0 0 1-16,0 0-4 0,0 0-18 15,0 0-17-15,0 0-34 0,0-1-21 16,0-4-35-16,0-3-136 0,0-3-101 15,0-4-303-15</inkml:trace>
  <inkml:trace contextRef="#ctx0" brushRef="#br0" timeOffset="2138.98">21451 10064 1045 0,'0'0'0'0,"0"0"224"0,0 0-159 15,0 0-11-15,0 0-4 16,0 0-17-16,0 0-8 0,69 23-8 16,-60-13-8-16,-2-2-5 0,-3 2-1 15,-2 0 3-15,-2 1-4 0,-7 5 10 16,-8 0 1-16,-2-3-1 0,-5 0 4 15,-1 1-3-15,4-3 3 16,3-2 10-16,7-2 0 0,4-5 6 16,3-2-6-16,2 2-15 0,2-2-14 15,12 0 5-15,4 0 3 0,5-4 6 16,5-3-1-16,0 2-6 0,1-1-5 16,-5 2 2-16,-2 1 4 0,-6 1-7 15,-8 2 1-15,-4 0 1 0,0 0-42 16,-3 2 1-16,-1 1-30 15,0 3-62-15,0 1-41 0,-5 0-69 16,1-4-277-16</inkml:trace>
  <inkml:trace contextRef="#ctx0" brushRef="#br0" timeOffset="2563.56">21738 10353 1055 0,'0'0'0'0,"0"0"235"0,0 0-148 15,0 0-19-15,0 0-9 16,-48 82-22-16,36-59-14 0,-1 0-17 16,1 1-2-16,0-1-4 0,3-5 0 15,-2-1-146-15,6-1-26 0,1-6-70 16,-4-6-103-16,4-4-123 0</inkml:trace>
  <inkml:trace contextRef="#ctx0" brushRef="#br0" timeOffset="2736.45">21579 10471 929 0,'0'0'0'0,"0"0"298"0,0 0-165 16,0 0-41-16,0 0-39 0,72 1-28 15,-54 10-15-15,-6 2-3 0,4-1-5 16,4 1-4-16,-1-4-81 16,1 0-45-16,-3-4-99 0,-3-2-58 15,-6-3-108-15</inkml:trace>
  <inkml:trace contextRef="#ctx0" brushRef="#br0" timeOffset="3092.79">22032 10319 1096 0,'0'0'0'0,"0"0"230"15,0 0-136-15,0 0-52 0,0 0 3 16,0 0-13-16,0 0-20 15,0 0-11-15,3-14 4 0,10 14-4 16,4 0-1-16,-1 0 0 0,0 5 4 16,-4 2-4-16,3 1 0 0,-3 0 0 15,-5 1 0-15,2 1-1 0,-6 3 1 16,-3 1 0-16,-3 6 0 16,-10 1 4-16,-2 5-3 0,-7 1 3 15,-1 0-1-15,2-2 3 0,0-4 7 16,3-4 5-16,6-5 7 0,8-6-2 15,4-1-11-15,0-2-13 0,4-2 2 16,6 1 2-16,-1-2-2 0,11 0 8 16,-1-3-7-16,1-5-3 15,-1 3 2-15,1-2-2 0,-3 1-33 16,-3 1-5-16,1 2-15 0,-7-2-47 16,-2 1-32-16,-1 1-28 0,-5-3-82 15,0-3-125-15</inkml:trace>
  <inkml:trace contextRef="#ctx0" brushRef="#br0" timeOffset="3405.34">22233 10037 1171 0,'0'0'0'15,"0"0"150"-15,0 0-51 0,64-27-24 16,-43 25-26-16,4 2-29 0,-4 0-15 15,-5 9-3-15,-4 2-4 16,-4 3-16-16,-8-3 3 0,0 4 0 0,-8 2 16 16,-7 0 4-16,0-1-1 15,-4 0 12-15,5-4 2 0,0-2 13 16,7-1 10-16,1-4 0 0,6-2-10 16,0-3-14-16,0 1-10 0,6-1-12 15,2 0 10-15,5 0 2 0,4 0-9 16,3-4 4-16,-6-1-4 15,6 0-54-15,-6 2 1 0,0 3-28 16,-4 0-79-16,-4 5-41 0,-4 3-77 16,-2 1-216-16</inkml:trace>
  <inkml:trace contextRef="#ctx0" brushRef="#br0" timeOffset="3625.84">22546 10267 997 0,'0'0'0'0,"0"0"181"15,0 0-85-15,-47 80-18 0,31-53-22 16,-2 0-34-16,0 2-16 0,4-2-6 16,-4-4 0-16,8-2 0 0,-1-8-175 15,4-3 30-15,2-5-50 16,-2-5-207-16</inkml:trace>
  <inkml:trace contextRef="#ctx0" brushRef="#br0" timeOffset="3764.14">22377 10383 995 0,'0'0'0'0,"0"0"230"16,0 0-135-16,0 0-5 0,0 0-44 15,74 39-29-15,-62-23-14 0,4 0 3 16,-3-3-12-16,4-2-111 0,-4-2-83 15,-5-4-108-15,-2-4-318 16</inkml:trace>
  <inkml:trace contextRef="#ctx0" brushRef="#br0" timeOffset="4142.06">22909 10187 875 0,'0'0'0'0,"0"0"235"15,-60 68-104-15,44-40-11 16,4 5-23-16,4-1-39 0,7 1-17 16,1-2-14-16,5-5-15 0,6-2-2 15,6-5-7-15,3-3-2 0,5-5 3 16,-1-6-2-16,5-3-3 0,-6-2 2 15,-2 0-2-15,-9-7-5 0,-1-2 3 16,-2-4 2-16,-1-1-5 16,-2-3 8-16,-4-1-3 0,-2-2-1 15,-6-1 0-15,-3 5-3 0,-3 5 3 16,-2 5 3-16,-4 5 5 0,2 1-2 16,-3 8 1-16,-1 5-1 0,4 1-3 15,6 2 4-15,1-4-4 0,5 0-2 16,4-2-15-16,0-2-34 15,9-3-65-15,5-2-33 0,2-3-31 16,7-6-156-16,0-7-262 0</inkml:trace>
  <inkml:trace contextRef="#ctx0" brushRef="#br0" timeOffset="4451.84">23157 10330 992 0,'0'0'0'0,"0"0"223"15,0 0-84-15,-53 69-43 0,51-50-38 16,2-1-23-16,7-4-20 0,9-1-1 16,1-2-4-16,6-5-5 15,4-2-1-15,1-4-5 0,-1-4-8 16,5-5 1-16,-6-4-8 0,1 1 0 16,-10-2 7-16,-2 2 7 0,-10-1 1 15,-5 0 2-15,-5 0 9 0,-8-2-10 16,-4-1 0-16,-8 5 8 0,-2 0-6 15,-1 6 4-15,-2 4 7 16,5 1 0-16,2 1 0 0,7 5-8 16,2-2-9-16,7 2 3 0,5-3-12 15,2-1-38-15,7 2-13 0,6-2-41 16,4-1-53-16,6-1-19 0,0 0-125 16,2-2-163-16</inkml:trace>
  <inkml:trace contextRef="#ctx0" brushRef="#br0" timeOffset="4749.87">23468 10282 861 0,'0'0'0'0,"0"0"227"16,0 0-130-16,0 0-7 0,-39 60-9 16,32-36-36-16,5 0-4 0,0 3-3 15,2-4-8-15,4 0-12 16,7-3-6-16,3-6-5 0,3-3-1 15,5-5-1-15,2-5 5 0,1-1 0 16,2-7-5-16,-3-4 5 0,-6-3-3 16,-4-3 2-16,-7-1 14 0,-5-2 5 15,-2-4-6-15,-7 1-1 16,-5 2-11-16,-6 0-9 0,-1 5 5 16,-1 4-4-16,4 2-2 0,2 6 0 15,2 3-24-15,5 1-28 0,-4 0-18 16,7 0-52-16,4 0-123 0,0 0-91 15,7 0-225-15</inkml:trace>
  <inkml:trace contextRef="#ctx0" brushRef="#br0" timeOffset="5185.42">23742 10005 1452 0,'0'0'0'16,"0"0"111"-16,0 0-28 0,71-5-19 15,-48 7-26-15,-4 3-23 16,-1 0-10-16,-6 2-6 0,-5 2 2 16,-1-4 2-16,-6 5-13 0,-6 1 3 15,-4 0 4-15,-6-1 6 0,-5-1 5 16,1 1-2-16,6-3 5 0,-2-1 12 15,13-1 7-15,-1-2-1 0,4-1-5 16,0 0-13-16,5 2-7 0,6 1 7 16,5-2-4-16,3 0 0 15,4-2 2-15,4 2-5 0,-8-1-4 16,1 4 0-16,-1-3 8 0,-6-1-9 16,1 0 2-16,-5 1 5 0,-4-1-4 15,-1 0 8-15,-3-1-2 0,-1-1-2 16,0 0 12-16,0 0-4 15,0 0-1-15,0 0 1 0,0 0-10 16,0 0-5-16,0 0 2 0,0 0 0 16,2 0-25-16,0 0-10 0,-2 0-22 15,0 0-59-15,0 0-52 0,0 4-91 16,0 0-229-16</inkml:trace>
  <inkml:trace contextRef="#ctx0" brushRef="#br0" timeOffset="5569.89">24175 10387 1242 0,'0'0'0'0,"0"0"280"15,0 0-224-15,0 0-29 0,0 0 14 16,89-19 1-16,-38 17-4 0,1 2-15 15,1 0-15-15,-7 0-8 16,-9 1 0-16,-12 2-45 0,-11 1-16 16,-7-2 6-16,-7 0-29 0,-6 1-69 15,-9 3-3-15,-5-3-58 0,-8 0-249 16</inkml:trace>
  <inkml:trace contextRef="#ctx0" brushRef="#br0" timeOffset="5720.33">24319 10258 1001 0,'0'0'0'0,"0"0"373"0,0 0-288 16,0 0-5-16,0 0 4 0,16 75-17 15,-15-39-18-15,3 1-23 16,-2 0-10-16,3-4-16 0,2-4 0 16,-2-5-75-16,1-7-55 0,-3-5-47 15,3-9-139-15,-6-6-682 0</inkml:trace>
  <inkml:trace contextRef="#ctx0" brushRef="#br0" timeOffset="7311.99">24828 10288 604 0,'0'0'0'0,"0"0"272"16,0 0-163-16,0 0-3 15,0 0-6-15,0 0-9 0,0 0-7 16,-26-60-34-16,27 55-23 0,8-1-15 16,2 1-1-16,0-1-4 0,8 4-4 15,6-1 6-15,-2 3-3 0,3 2-1 16,-5 1 2-16,-5 3-5 15,-3 4-2-15,-4-1 0 0,-9 0 3 16,0 4-3-16,-7 5 9 0,-8 3-4 16,5 3-2-16,-15 0 6 0,-1 2-5 15,-1-2-1-15,-1 1 5 16,-1-5-1-16,8-2-2 0,5-2 10 16,4-2 1-16,12-1-7 0,0-5 1 15,2-1-7-15,10 0-4 0,4-4 2 16,-7 2 15-16,14-3-9 0,3-2 4 15,-3 0-6-15,6 0-5 16,-10 0 0-16,-5 0 5 0,-3 0-6 16,-8 0-27-16,-3-3-8 0,0 1-34 15,0-7-11-15,0 0-56 0,6-6-108 16,-6-1-111-16</inkml:trace>
  <inkml:trace contextRef="#ctx0" brushRef="#br0" timeOffset="7639.05">25012 10019 1026 0,'0'0'0'0,"0"0"211"0,0 0-117 0,62-24-42 16,-35 19-11-16,1 2-11 0,-3 3-9 15,-4 2-14-15,-5 3-6 0,-9 3 3 16,-5 1-3-16,-2 3-2 0,-7-3 2 15,-8 5 13-15,-2 0-4 16,-4-1 9-16,-1-1 4 0,3-1 5 16,3-1 4-16,4-6-5 0,6 1-7 15,6-1-8-15,0-2-12 0,11 2 0 16,3-1 0-16,5-3 0 0,4 1 0 16,2-1-8-16,2 0-15 0,-4 2-41 15,-4-2-9-15,1 3-25 16,-11-1-94-16,-1 2-33 0,-6 6-145 15</inkml:trace>
  <inkml:trace contextRef="#ctx0" brushRef="#br0" timeOffset="7825.43">25320 10268 899 0,'0'0'0'16,"0"0"259"-16,0 0-132 0,-35 72-41 15,15-46-20-15,4 2-29 0,-1-1-27 16,-1-4-4-16,2 0-9 16,5-5-13-16,-1-3-47 0,7-7-91 15,3-6-30-15,0-2-122 0,-1-9-336 16</inkml:trace>
  <inkml:trace contextRef="#ctx0" brushRef="#br0" timeOffset="7966.81">25180 10324 878 0,'0'0'0'0,"0"0"291"16,0 0-206-16,0 0 15 0,0 0-30 16,64 62-28-16,-43-40-26 0,-1 0-8 15,-1-3-6-15,-1-3-4 0,-1-6-112 16,-1-5-72-16,0-5-37 16,-5-2-193-16</inkml:trace>
  <inkml:trace contextRef="#ctx0" brushRef="#br0" timeOffset="8374.87">25571 10144 1243 0,'0'0'0'0,"0"0"160"0,0 0-72 16,73 8-6-16,-49-3-23 0,-1 3-23 15,-3 0-31-15,-8 1 1 0,-1-1-7 16,-6 2-7-16,-5-2 0 0,-7 8-3 16,-7 0 3-16,-9 0 10 0,0 1-4 15,-5-2 0-15,-1-2 4 0,8 0 1 16,2-5-3-16,6-4 0 16,8-1 15-16,5-2-17 0,2 0-1 15,5-1-1-15,7 0-1 0,5 0 7 16,4-5-2-16,-1 2 0 0,-3 2-2 15,2 1 3-15,-3 0-2 0,-2 6-1 16,0 2 2-16,-4 3 0 16,-8 2-6-16,-4 2 5 0,-2 0-5 15,-14 2 12-15,0 1-1 0,-5-4-8 16,-2 0 6-16,4-2 1 0,-4-4-7 16,3-3-81-16,4-4-19 0,-3-1-116 15,6-8-90-15,6-6-274 0</inkml:trace>
  <inkml:trace contextRef="#ctx0" brushRef="#br0" timeOffset="8685.93">25752 9893 1185 0,'0'0'0'0,"0"0"192"15,0 0-120-15,74-6-35 0,-56 12-18 16,-4 4-13-16,-4 2-12 0,-3 3 9 16,-7-1-1-16,0 3-4 15,-7-2-6-15,-5 2 13 0,0-3-8 16,-4-4 6-16,5-1 19 0,2-6 4 16,4 0 12-16,0-3 3 0,3 0-15 15,2 1-7-15,2 1-12 0,6 0-10 16,3-1 6-16,3 0 15 15,2-1-19-15,4 0 2 0,-1 0 1 16,2 0-30-16,-1 0-24 0,-3 1-40 16,-2-1-102-16,-8 0-68 0,-2 0-268 15</inkml:trace>
  <inkml:trace contextRef="#ctx0" brushRef="#br0" timeOffset="8948.23">26074 10243 990 0,'0'0'0'15,"0"0"107"-15,0 0-75 16,0 0-13-16,-71 65 15 0,58-44-11 15,1 1-14-15,-2 3 1 0,1-1-4 16,5-1-7-16,-5-6-5 0,6-1-46 16,7-5-40-16,-3-7 8 0,3-4-68 15,0 0-108-15,-4-9-190 16</inkml:trace>
  <inkml:trace contextRef="#ctx0" brushRef="#br0" timeOffset="9078.03">25923 10310 769 0,'0'0'0'0,"0"0"279"16,0 0-189-16,69 50-16 0,-44-35-13 15,0-2-35-15,-2-1-21 0,0-5-10 16,-4 0-105-16,-1-6-24 0,-6-1-154 16,-3-5-128-16</inkml:trace>
  <inkml:trace contextRef="#ctx0" brushRef="#br0" timeOffset="9444.06">26367 10128 733 0,'0'0'0'0,"0"0"326"15,-58 94-195-15,38-56 1 0,3 3-30 16,1-2-30-16,5 0-25 0,6-4-14 15,3-7-18-15,7-2-14 16,6-5 2-16,7-2-1 0,1-6-4 16,1-5-2-16,3-5-6 0,1-3-13 15,-2-2-3-15,1-4-5 0,-9-6 9 16,0 0 13-16,-4-2 7 0,-4 0-4 16,-4-1 5-16,-2-2 1 0,-2 5 0 15,-11-3-1-15,3 5 1 16,-10 3 21-16,1 4-7 0,-2-1-4 15,-4 4 0-15,5 0-6 0,3 0-1 16,6 3-6-16,2 1 3 0,4-1 0 16,5-1-82-16,0 1-11 0,3-1-54 15,8-1-58-15,0-1-68 16,6-2-137-16</inkml:trace>
  <inkml:trace contextRef="#ctx0" brushRef="#br0" timeOffset="9764.18">26590 10288 976 0,'0'0'0'0,"0"0"253"0,0 0-117 16,0 0-59-16,0 0-21 0,-62 67-29 16,60-47-18-16,2-1-3 0,0 1-7 15,9-5 2-15,0-2-2 0,7 0-24 16,-2-5 11-16,2-3 2 15,0-2-15-15,0-3 10 0,3-5 2 16,-1-4-17-16,0-1 14 0,-2-2 13 16,-4-3 0-16,0 0 8 0,-6 0 9 15,-1-2 1-15,-1-3 2 16,-4-2-2-16,0 1-6 0,-9 0 5 16,0 6 1-16,-7 3 3 0,-2 7 0 15,-1 5-8-15,-1 0-13 0,1 3 4 16,1 5-17-16,4 0-38 0,3 2-21 15,3 0-46-15,2 0-78 16,6-3-132-16,0-4-279 0</inkml:trace>
  <inkml:trace contextRef="#ctx0" brushRef="#br0" timeOffset="10080.51">26919 10275 1003 0,'0'0'0'0,"0"0"222"16,0 0-141-16,-64 30-5 0,52-14-25 15,3 3-27-15,0 2 11 16,2 2-1-16,5-2-8 0,2-1 2 16,8-3-19-16,4-4-12 0,7-2 6 15,-1-6 11-15,7-3-17 0,1-2 6 16,-1-5 6-16,0-6-10 0,-2-4 2 15,-5 1 1-15,-4-3-2 16,-2 0 0-16,-5 1 7 0,-7-2-11 0,0-2 8 16,-12 3 4-16,-6 0-8 15,-1 5-19-15,-1 3 5 0,1 2-25 16,3 4-15-16,2-2-49 0,1 0-113 16,8-2-71-16,5-2-276 0</inkml:trace>
  <inkml:trace contextRef="#ctx0" brushRef="#br0" timeOffset="10381.11">27087 9889 1234 0,'0'0'0'15,"0"0"178"-15,0 0-66 0,76 3-22 16,-51 5-24-16,-4-2-37 0,-1 1-15 15,-6 3-9-15,-4 0-10 0,-6 4 4 16,-4 1-4-16,-14 4-25 16,-6 0 39-16,-1 0-9 0,-4-1 0 15,6-1 0-15,1-6 36 0,6-2-12 16,10-4 19-16,2-4-13 0,0-1-20 16,16 0 16-16,3 0-7 0,11-5-12 15,8-4 8-15,1 0-30 0,-4-1-113 16,-3-4-161-16,-9 4-605 15</inkml:trace>
  <inkml:trace contextRef="#ctx0" brushRef="#br0" timeOffset="12731.91">20480 10307 1047 0,'0'0'0'0,"0"0"264"15,0 0-180-15,0 0-32 0,0 0-24 16,0 0-3-16,0 0 13 0,29 64 12 16,-14-31-1-16,0 3-11 0,2 3-18 15,5 0 10-15,-3-2-7 0,6 0-10 16,-6-1 8-16,-5-6-11 15,1-1-11-15,-3-5 2 0,-5-4 27 16,-2-5-26-16,2-7 18 0,-5-1-12 16,-2-5-12-16,2-1 8 0,-2-1 16 15,0 0-9-15,0 0 15 0,0-3-9 16,0-7-11-16,0-7 9 0,3-5-14 16,-1-8-2-16,2-5 1 15,1-4 0-15,-1-7 0 0,-1-6-13 16,1-5 12-16,3-9-29 0,-2-2 23 15,0 1-6-15,-1-5-12 16,3 3 22-16,-3 4-9 0,-3 1-5 16,-1 7 22-16,2 7-4 0,-2 5-2 15,0 4 1-15,0 5 0 0,-3 8 0 16,-1 3 0-16,-1 10 2 0,5 4-3 16,-2 1 2-16,0 4 9 0,2 1-15 15,0 3 10-15,0 2 5 16,0 0-13-16,0 0 5 0,0 0-4 0,0 0-12 15,2 0 17-15,0 4-3 16,5-1 0-16,-2 0 0 0,-3 1 4 16,3 3-6-16,2-3 4 0,0 0 4 15,-5 1-8-15,7-1 4 16,0 0 1-16,-6-2-5 0,8 1 4 0,-4-1 2 16,4 2-6-16,-4-2 4 15,3 0 11-15,-1 0-13 0,4-2 0 16,-5 1 20-16,5 0-24 0,-1-1 8 15,0 1 6-15,1-1-15 16,3 0 10-16,-2 0-2 0,4 0-4 0,1 0 2 16,2 0 2-16,8-2-4 15,-3 2 1-15,8 0 3 0,-1-3-6 16,-3 2 5-16,4-1-2 0,-2-2 0 16,-2 1-2-16,2 0 1 0,-4 3-15 15,2-1 16-15,-2 0 0 0,3 0-26 16,-5-3 25-16,6 3-9 0,-4-3-12 15,2 1 19-15,-1 3-5 16,1-4-3-16,9 2 17 0,3-2-5 16,9-2-2-16,-1 0 2 0,3 3 7 15,0-3-10-15,-5 2 4 0,1 2-2 16,-4 1-7-16,-5 1 12 16,-1 0-8-16,0 0-12 0,-5 0 13 15,-1 0-5-15,-3 1-14 0,0-1 15 16,-1 0-7-16,1 1-13 0,2-1 18 15,-1 2-13-15,7-2-11 0,-1 0 20 16,3 0-6-16,3-2-2 0,1-2 19 16,4 1 1-16,0-3 0 15,1-1-2-15,2 1 1 0,-1 0-6 16,3 2 14-16,-3 2 2 0,-3 0-14 16,-4-2 10-16,-3 1-2 0,5 0-3 15,-3 1 0-15,-3 0 12 0,0 1-17 16,0-1 8-16,-2 2-1 15,-2-2-4-15,4 0 4 0,-2 1 5 16,2 1-10-16,0 0 6 0,4 0 1 16,-1-1-7-16,2 1 6 0,4-1 5 15,-2-3-12-15,4 2 8 16,-1 0 16-16,1-1-19 0,-2 2 14 16,-1-3-2-16,1 1-13 0,-4-1 0 15,-1 1 28-15,1 0-27 0,-3-2 15 16,-2-1-9-16,-2 2-9 0,-2 3 4 15,-1-2 9-15,-2 2-14 16,1-2 6-16,-1 3-2 0,-4-2-2 0,4 1 1 16,-4 1 3-16,2-1-6 15,6 1 0-15,-4 0 9 0,3 0-12 16,0-2 12-16,4 1-4 0,0-1-4 16,2 1 3-16,-2-2 0 0,0 1-2 15,2-1 2-15,-3-1-1 16,1 3 0-16,-2-1 0 0,-1 1 1 15,-1 1-2-15,-3-1 1 0,0 1 0 16,0 0 0-16,-4 0 0 0,0 0 0 16,-3 0 0-16,3 2-1 0,1 0 1 15,1-1 0-15,2-1 0 16,-1 1 0-16,1-1 0 0,2 0-6 16,-2 0 7-16,3 0-2 0,-3 0 1 15,2 0 2-15,1 0-4 0,0 0-4 16,-3-2 3-16,0-1-8 0,-4 2 15 15,4 1-6-15,-2 0-8 16,-3 0 17-16,5 0-7 0,-9 0 0 16,5 0-2-16,-2 0 4 0,-3 0-4 15,0 0 4-15,4 0-2 0,-2 0 0 16,-4 0-8-16,0 0 8 0,-1-1 0 16,1 1-3-16,2 0 3 0,-2-1 0 15,0-1-1-15,1-1 3 16,-3 1-4-16,4 0 4 0,0 1-2 15,-4 1 0-15,1-2-4 0,1 2 7 16,-1 1-6-16,-1-1 5 0,1 0-1 16,-1 0-2-16,-1 0 1 0,-2 0 1 15,-4 0-2-15,2 1 2 16,-1 0 2-16,-1 3-5 0,2 0 2 0,2-1 2 16,0-2-4-16,2 2 1 15,-4-1 2-15,0 1-2 0,4 0 1 16,-4 0 3-16,-2-2-6 0,-1 0 4 15,3-1 2-15,-5 0-5 0,3 0 4 16,-1 0 15-16,-1 0-19 0,6-2 4 16,2 1 9-16,-4-1-15 15,2 0 8-15,0 2-2 0,2-1-4 16,1 2 3-16,-5-1 0 0,-3 0-2 16,3 0 2-16,0 0 8 0,0 0-15 15,0 0 12-15,6 0-2 16,-4 0-6-16,3 0 3 0,-1 0 0 15,-2 0-2-15,-2 2 0 0,-2 1 3 16,4-2-4-16,-9 0 3 0,4 1 0 16,-6 2-2-16,1-3 0 0,-1 0 3 15,-3 1-4-15,-1-2 3 16,1 0 0-16,2 0-2 0,1 0-8 16,0 0 9-16,-3 0-63 0,0 0-1 15,-2 0-52-15,2-2-138 0,-2-2-102 16,0 1-310-16</inkml:trace>
  <inkml:trace contextRef="#ctx0" brushRef="#br0" timeOffset="16982.09">20885 10873 605 0,'0'0'0'15,"0"0"255"-15,0 0-137 0,0 0-28 16,-1-5 9-16,1 5-3 0,0 0-7 15,0 0-14-15,0 0-23 0,0 0-10 16,0 0 2-16,0 0-16 0,0 0 1 16,0 0 3-16,0 0-24 15,0 0 12-15,0 1 7 0,0 0-23 16,0-1 16-16,7 0 14 0,3 0-8 16,4 0 9-16,2 0 0 0,2-2-14 15,5-2 4-15,0-2 7 0,5 3-26 16,6 0 11-16,0-2 8 15,-1 1-28-15,-1 0 6 0,0-2 20 16,-4 1-28-16,0 1 10 0,-6 2 10 16,-5-1-19-16,-8 1 8 0,2 1 13 15,-8 1-23-15,-1 0 10 16,-2 0 1-16,0 0-5 0,0 0 0 16,0 0 0-16,0 0 0 0,0 0-28 15,0 0-21-15,0 0-93 0,0-2-83 16,2-2-172-16</inkml:trace>
  <inkml:trace contextRef="#ctx0" brushRef="#br0" timeOffset="17858.63">24596 10774 599 0,'0'0'0'0,"0"0"241"16,0 0-143-16,0 0-14 15,0 0-18-15,0 0-10 0,0 0 6 16,0 0-1-16,-33 1 0 0,31 0 13 16,2-1-13-16,0 0 3 0,0 0 10 15,0 0-19-15,0 0 6 16,0 0-7-16,0 0-24 0,0 0 4 16,2 0 9-16,-2 0-24 0,3 0 3 15,1 0 8-15,3 0-35 0,4 0 10 16,10-2 33-16,7-2-36 0,6-3 10 15,5 1 16-15,3-2-35 0,-1 0 14 16,0 1 11-16,-6 2-21 0,-5 2 6 16,-9 3-3-16,-5 0 0 15,-7 0 0-15,-6 0 0 0,1 3 0 16,-4-3 0-16,0 2 0 0,-4 1 0 16,-4 0-18-16,-5 4 7 0,3-1-72 15,-3-2-8-15,3-3-44 0,1-1-165 16,2-3-150-16</inkml:trace>
  <inkml:trace contextRef="#ctx0" brushRef="#br0" timeOffset="18798.82">22555 10794 520 0,'0'0'0'0,"0"0"207"16,0 0-100-16,0 0-26 0,0 0 9 16,0 0-19-16,0 0 2 0,0 0 34 15,0 0-14-15,14 0-24 0,-14 0 7 16,0 0-15-16,0 2-5 16,4-1 7-16,-1 1-24 0,3-2-5 15,1 1 11-15,3 0-24 0,3-1 5 16,3 3 14-16,3-3-29 0,1 0 9 15,4 0 12-15,1-1-32 0,0-3 0 16,3-1 36-16,2 3-44 16,0-2 11-16,4 2 15 0,1-1-28 15,1 1 13-15,1 2 12 0,-2-2-28 16,1-1 14-16,1 2 13 0,0-3-25 16,0 2 9-16,-2-2 4 0,1 1-2 15,-1-1 2-15,-3-1 14 0,2 3-32 16,-3-2 18-16,0 3 14 15,-3-1-32-15,0 1 17 0,0 1 14 16,3 0-30-16,-3 3 15 0,2 0 0 16,-5-1 0-16,1 0-1 0,1 3 2 15,-2-2 0-15,-2 1 0 16,0 1 13-16,-4-2-28 0,-1 0 14 16,-2 2 0-16,-6-4 3 0,-5 2-2 15,3-2 16-15,-5-1-33 0,1 1 16 16,-4-1 0-16,0 0 2 0,0 0-7 15,0 0 2-15,0 0-70 16,0 0-24-16,-6 0-64 0,-3-2-238 16,-3-4-540-16</inkml:trace>
  <inkml:trace contextRef="#ctx0" brushRef="#br0" timeOffset="19838.14">26065 10718 441 0,'0'0'0'0,"0"0"216"0,0 0-98 0,0 0-18 0,0 0 2 16,0 0-15-16,0 0-13 0,0 0 4 15,0 0-8-15,-6 8-4 0,6-8 1 16,0 0-6-16,0 0-14 0,0 0-6 16,0 0-9-16,0 0-8 0,0 0 3 15,0 0-7-15,4 2 1 16,7 0 15-16,-3-2-8 0,8 1-4 16,4-1-1-16,8 0 2 0,9 0-1 15,6 0 0-15,6-1-12 0,6-3 1 16,3-3 5-16,1 0-7 0,-1 0 4 15,1 0 2-15,-3 2-6 0,-3-3-4 16,-3 1 3-16,-3 2-8 16,-6 0 1-16,-7 4 3 0,-6-1-10 15,-7 1 5-15,-3 1 4 0,-6 1-9 16,-3-1 6-16,-3 2 3 0,1-1-10 16,-6 0 4-16,1 0 2 0,0-1-1 15,-2 2 1-15,0-2 4 16,0 0-10-16,0 0 4 0,0 0 2 15,0 0 1-15,0 0 0 0,0 0 3 16,0 0-9-16,0 0 3 0,0 0 2 16,0 0 0-16,0 0 0 0,0-1 3 15,0 1-8-15,0 0-1 0,0 0 6 16,0 0-2-16,0 0-7 0,0 0 10 16,0 0-4-16,0 0-4 15,0 0 7-15,0 0-2 0,0 0-10 16,0 0 12-16,0 0-2 0,0 0-11 15,0 0 9-15,-4 2-15 0,4 1 8 16,-3 0 4-16,-2-1-17 16,1 2 0-16,0-2-4 0,-1 2-28 15,0-2-22-15,0 3-12 0,1-3-58 16,-7 3-49-16,1-2-77 0,-6-3-332 16</inkml:trace>
  <inkml:trace contextRef="#ctx0" brushRef="#br0" timeOffset="20530.32">20447 11869 1084 0,'0'0'0'0,"0"0"273"16,0 0-156-16,0 0-43 0,0 0-53 16,0 0 3-16,0 0 1 0,77 4 1 15,-46-1-1-15,-1 0-26 0,-2-2 1 16,0 1 0-16,-7-2 0 0,-3 0-56 15,-9 0-4-15,-4 0-59 16,1 0-46-16,-6 3-13 0,-11 3-13 16,-8 0-65-16,-4 2-138 0</inkml:trace>
  <inkml:trace contextRef="#ctx0" brushRef="#br0" timeOffset="20709.03">20456 11999 795 0,'0'0'0'0,"0"0"268"16,0 0-189-16,0 0-2 0,0 0 27 15,60 8-24-15,-32-6-28 0,-2-2 6 16,1 0-36-16,1 0-19 0,-3-2 8 16,-4-2-22-16,2-2-72 0,2-1-32 15,-5 3-113-15,-6 1-83 16,0-2-174-16</inkml:trace>
  <inkml:trace contextRef="#ctx0" brushRef="#br0" timeOffset="22045.01">20984 11914 990 0,'0'0'0'0,"0"0"109"0,0 0-1 16,0 0-25-16,46 72 1 0,-24-52-18 15,4 2-20-15,4-1 3 0,-3 2-25 16,3-2-7-16,-5 2 5 15,-2 0-21-15,-2-1 1 0,-3-4 12 16,-3 0-12-16,0 0 3 0,-7-1 14 16,3-5-12-16,-6-2-1 0,-1-4 12 15,-1-2-9-15,1-4 3 0,-2 3 9 16,1-3-9-16,-3 0 6 16,0 1 24-16,0-1-6 0,0-2-8 15,-2-8 9-15,-1-5-36 0,-2-5-2 16,1-4 2-16,2-7 1 0,-1-7-8 15,-2-6 9-15,-1-4-6 0,3-6-21 16,1-2 26-16,2 0-4 16,-2-3-12-16,2 4 19 0,0 3-9 15,-2 3 6-15,2 6 17 0,-1 2-15 16,1 5 3-16,0 5 13 0,-2 3-17 16,0 7-1-16,2 5 11 0,0 1-14 15,0 8-1-15,-3 4 4 16,3-1 11-16,0 4-11 0,0 0 8 15,0 0-16-15,0 0 1 0,0 0 10 16,0 0-10-16,0 0-4 0,0 0 15 16,0 0-12-16,0 1-2 0,-2 2 14 15,2-2-8-15,0 2 1 16,0 0 2-16,5-2 7 0,-1 0-11 16,-3 0 6-16,3 0 1 0,-2 2-7 15,-1 0 6-15,3-2 3 0,0 1-6 16,1-1 0-16,-2-1 13 0,3 0-12 15,4 1 13-15,-1-1-16 16,5 1-1-16,2-1 6 0,2 0 1 16,3 2-6-16,2-1 4 0,9-1 2 15,-2 0-7-15,7 0 6 0,0 0-1 16,0 0-5-16,1 0 6 0,1 0-1 16,-1 0-4-16,3-3 4 0,0-1-1 15,-1-1-3-15,6-1 4 0,-3 1-1 16,1-1-3-16,-3 0 4 15,0 1 2-15,3-1-8 0,-2 3 8 16,1-1-5-16,1-1-1 0,-3 4 4 16,5-2 0-16,-2 1-3 0,0 2 2 15,4-3-1-15,0 2-3 0,-1-1 6 16,1 0-1-16,2 2-7 16,-4-1 10-16,1 1-6 0,-1-3-1 15,-1 0 4-15,4 1-1 0,-1-2-4 16,0 3 6-16,1-1-3 0,2 1-2 15,2-1 4-15,2 0-2 16,2 1-3-16,-2-3 6 0,7 2-3 16,-4 2-1-16,0-1 2 0,1-1 2 15,-1 0-7-15,1 1 8 0,-3 0-3 16,1-1-6-16,-10 2 10 0,3-1-5 16,-2 1-4-16,-4-1 8 0,0 0-3 15,-3-1-5-15,-2 2 8 16,0 0-4-16,0-2-2 0,-2 1 4 0,0-1-1 15,-2 2-5-15,1 0 8 16,-1 0-3-16,0 0-6 0,1 0 10 16,1 0-5-16,-3 0-5 0,3 2 10 15,0-1-6-15,4 0-2 16,1-1 6-16,-1 0-3 0,-2 0-2 0,3 0 4 16,2 0-2-16,4 1-3 15,-5 1 6-15,1-1-3 0,-4-1-2 16,-1 0 4-16,-5 0-2 0,0 0-5 15,-3 0 10-15,1 0-6 0,2 0 0 16,-2 0 2-16,1 0-1 0,-1 0-2 16,4 0 4-16,-5-1-2 15,1-1-4-15,2 1 8 0,-2-1-3 16,1 0-6-16,3-3 10 0,1 3-5 16,-5-2-5-16,-1-1 10 0,3 4-6 15,-2-3-2-15,-4 1 6 0,2 2-3 16,-1-1-2-16,2 1 4 15,-6 1-2-15,9 0-1 0,-2 0 2 16,-1 0 0-16,7 0-5 0,-3 0 8 16,-3 1-3-16,1 2-4 0,3-1 6 15,-1 0-4-15,-3 2-1 0,-2-2 4 16,-3 0-2-16,-1 0-4 16,-5-1 8-16,-3 1-3 0,-6 0-4 15,-3-2 6-15,-7 0 0 0,-2 0-1 16,0-2 13-16,0-2-19 0,-7-1-8 15,-4-1-11-15,-5 1-56 0,-7-2-42 16,-10 1-118-16,-11-7-359 16</inkml:trace>
  <inkml:trace contextRef="#ctx0" brushRef="#br0" timeOffset="22765.42">21550 11922 590 0,'0'0'0'0,"0"0"345"0,0 0-199 0,0 0-14 0,0 0-35 0,0 0 1 16,0 0-19-16,0 0-13 15,0 0 10-15,-7-11-30 0,14 3-27 16,4-1 4-16,5-2-17 0,2-1 3 15,1 3 13-15,1-1-18 16,-1 2-6-16,1 5 4 0,-1 3 3 16,-1 0-9-16,-4 3 8 0,-5 4-7 15,-1 2-5-15,-8 0 16 0,2 4-15 16,-2 3 3-16,-10 2 8 0,-1 1-4 16,-5 0-4-16,-5 0 8 0,3 2-3 15,-7-1-6-15,4 1 10 0,0-3-6 16,2-5-2-16,3-1 6 15,5-4-2-15,2-4-6 0,7-1 10 16,2-3-7-16,0 1-5 0,9 2 13 16,2-2-8-16,7 0 4 0,1-1 20 15,8-2-20-15,-1-1 1 16,1-1 20-16,1 1-19 0,-7-1-2 16,-3 1 11-16,-9 2-20 0,-1 0 4 15,-4 1 5-15,-2-1-4 0,-2-1-72 16,0-1 30-16,0-1-36 0,0-4-37 15,-4-2-60-15,1-3-90 0,-3-5-89 16,1-2-268-16</inkml:trace>
  <inkml:trace contextRef="#ctx0" brushRef="#br0" timeOffset="23092.72">21810 11575 1034 0,'0'0'0'0,"0"0"272"0,0 0-187 0,0 0-28 0,62 0 12 16,-42 7-27-16,-1 2-17 0,-1-1 2 15,-6 4-21-15,-3-2-6 0,-2 1 0 16,-5-4 13-16,-2 4-12 16,-9 0 20-16,0 1-12 0,-8-1-1 15,-5 2 11-15,1-3-12 0,-2 0-1 16,4-1 19-16,5-2-8 0,3-4 1 15,9-1 9-15,2-1-21 16,2 1-6-16,3-1 0 0,9 0 3 16,4-1 0-16,3 0 14 0,1 0-23 15,6-2 4-15,-3-1 4 0,-2 0-3 16,0 2-32-16,-7-1-1 0,-4 2-73 16,-7 0-13-16,-3 0-39 0,-2 4-128 15,-2-1-111-15</inkml:trace>
  <inkml:trace contextRef="#ctx0" brushRef="#br0" timeOffset="23331.13">22095 11893 992 0,'0'0'0'0,"0"0"257"0,0 0-138 16,-62 60-37-16,41-38-18 16,2 2-43-16,1-1-2 0,2 1-19 15,2-5 0-15,2-5 0 0,6 0-3 16,1-8-111-16,3-2 6 0,2-4-87 16,0-4-39-16,0-5-197 0</inkml:trace>
  <inkml:trace contextRef="#ctx0" brushRef="#br0" timeOffset="23507.21">21897 11922 1002 0,'0'0'0'0,"0"0"271"15,0 0-199-15,0 0 13 0,0 0 13 16,0 0-55-16,69 56-24 0,-51-36 6 16,-2-2-24-16,-2 1-2 15,0-6-29-15,-2-3-75 0,-1-1-26 16,-6-4-58-16,-1-4-197 0,-2-1-350 15</inkml:trace>
  <inkml:trace contextRef="#ctx0" brushRef="#br0" timeOffset="23914.46">22470 11779 1153 0,'0'0'0'0,"0"0"224"0,0 0-152 16,0 0-32-16,-74 31 1 0,58-11-4 15,-2 7-31-15,4 3 5 16,2 7 14-16,3 0-10 0,4 3 1 16,5 0 11-16,3-8-18 0,8-1-8 15,7-8 12-15,1-7-18 0,9 1 1 16,2-8 8-16,4-5-8 0,0-3-5 15,-4-4 12-15,-4-7-6 16,-6-1-41-16,-6 0 41 0,-2-1-8 16,-10-4 4-16,-2-2 14 0,-2-2-14 15,-12 0-25-15,-4-1 27 0,-1 3-10 16,-6 5 9-16,-1 6 12 0,-1 4-1 16,-3 3-3-16,0 7 17 0,5 2-12 15,6 1-7-15,3 1 0 0,7-2 7 16,4-2-15-16,5 3 4 15,5-4-54-15,6 1-32 0,4-3-23 16,5-3-99-16,1-1-81 0,4-5-164 16</inkml:trace>
  <inkml:trace contextRef="#ctx0" brushRef="#br0" timeOffset="24216.72">22695 11930 1004 0,'0'0'0'0,"0"0"263"15,0 0-163-15,0 0-11 16,0 0-57-16,0 0-9 0,0 0-17 16,-23 77 10-16,21-49 13 0,-1-3-16 15,3 1-6-15,12-3 6 0,0-4-15 16,3-6-2-16,4-4 8 0,4-3-7 16,-2-6-5-16,2-2 9 0,-3-9-2 15,-1-4-38-15,-3 1 37 16,0-4-15-16,-7 1 12 0,-2 0 10 15,-7-3-6-15,0 1-1 0,-9 0 4 16,-5-2-1-16,-4 5-5 0,1 4 8 16,-5 5 0-16,-1 6-3 0,4 1 15 15,-2 0-17-15,5 4-1 16,5 3 4-16,4 0-4 0,5-2-70 16,2 0-17-16,6-1-95 0,2 0-12 15,3-4-156-15</inkml:trace>
  <inkml:trace contextRef="#ctx0" brushRef="#br0" timeOffset="24565.11">22989 11891 1014 0,'0'0'0'16,"0"0"319"-16,0 0-213 0,0 0-68 15,0 0-20-15,0 0 15 16,-52 73-8-16,47-44-8 0,3 0 5 15,2-1-20-15,7-2-1 0,6-6 12 16,1-2-16-16,5-6 1 0,2-6 4 16,1-1 3-16,1-5-5 0,-2-5 0 15,-2-5 11-15,4-3-13 16,-7-5 4-16,2 2 5 0,-4-2-10 16,-7 0 6-16,-1-2 10 0,-6-1-7 15,0-1 11-15,-8 0-18 0,-4 4-4 16,-4 3 10-16,-3 5-2 0,-6 3-7 15,2 6 8-15,0 1-5 0,2 3-7 16,5 3-3-16,5 0-50 16,4 0-21-16,7 0-43 0,0-2-151 15,4-4-137-15</inkml:trace>
  <inkml:trace contextRef="#ctx0" brushRef="#br0" timeOffset="24923.55">23286 11594 1435 0,'0'0'0'0,"0"0"105"15,0 0-56-15,0 0 25 0,0 0-27 16,0 0-19-16,70 38-27 0,-52-26-2 15,-4-1 2-15,-8 0 2 16,-6-2-14-16,-2 2 12 0,-11 2-2 16,-2-2-8-16,-7 0 12 0,-1 1 5 15,0-8-8-15,6 2 0 0,3-2 31 16,5 0-10-16,5-2 13 0,2-1-11 16,2-1-17-16,4 1 8 0,7-1-16 15,6 0 3-15,6 0 19 16,4 0-23-16,1 1-1 0,0-1 8 0,-1 3-8 15,-4-1-95-15,-5-1-9 16,-6 1-105-16,-7 1-84 0,-5-3-224 16</inkml:trace>
  <inkml:trace contextRef="#ctx0" brushRef="#br0" timeOffset="25171.09">23640 11971 1208 0,'0'0'0'0,"0"0"199"0,0 0-116 15,0 0-36-15,0 0 6 0,-66 45-38 16,52-26-13-16,-6 1 11 15,5 3-17-15,-3-2 1 0,4-1 1 16,3-3-54-16,0-6-25 0,4 2-15 16,6-9-81-16,-6-4 2 0,7 0-87 15,-4-7-179-15</inkml:trace>
  <inkml:trace contextRef="#ctx0" brushRef="#br0" timeOffset="25327.98">23425 11987 840 0,'0'0'0'15,"0"0"471"-15,0 0-268 0,0 0-111 16,0 0-15-16,0 0 17 16,64 52-39-16,-32-26-21 0,7 0-35 15,0-2-50-15,-4-4-146 0,-3-11-468 16</inkml:trace>
  <inkml:trace contextRef="#ctx0" brushRef="#br0" timeOffset="26003.15">24039 11717 494 0,'0'0'0'0,"0"0"165"0,0 0-32 16,0 0-38-16,0 0-9 0,0 0 8 15,0 0-20-15,0 0 1 0,0 0-13 16,-3-1-18-16,3 1 7 15,0 0-1-15,0 1-12 0,-2-1 3 16,-3 2-10-16,1 0-16 0,-6 5 4 16,1 2-1-16,-4 2 4 0,1 5 8 15,1 5-10-15,1 4 2 0,-3 8 15 16,3 3-4-16,3 2-7 16,5 5 10-16,2-2-13 0,2 0-18 15,8-4 6-15,11-4-13 0,4-4-10 16,5-4-14-16,2-7-65 0,-2-5-57 15,-1-6-43-15,-6-7-246 16</inkml:trace>
  <inkml:trace contextRef="#ctx0" brushRef="#br0" timeOffset="26671.26">21989 10792 602 0,'0'0'0'0,"0"0"222"0,0 0-155 16,0 0-50-16,0 0-34 0,0 0-82 15,0 0-155-15</inkml:trace>
  <inkml:trace contextRef="#ctx0" brushRef="#br0" timeOffset="27392.31">24577 11867 1119 0,'0'0'0'0,"0"0"252"16,0 0-136-16,0 0-64 16,0 0-32-16,0 0-11 0,0 0-4 15,-76 40 4-15,55-22-6 0,-4 0-3 16,0 1 0-16,0 1 0 0,2-3-1 15,6 0 2-15,4-3-1 16,1-5 0-16,10 0 0 0,2-4-2 16,6-3-6-16,9 2 11 0,7-4 3 15,10 0 2-15,-1-2 2 0,7-6-5 16,2 0-3-16,-1 3 1 0,4-1-1 16,-12 1-4-16,-2 3 2 0,-10 1 0 15,-6 1-73-15,-6-1 23 0,-4 1-39 16,-3 0-12-16,0 0-2 15,-2 0 1-15,-6 0 16 0,-1 2-61 16,-5-2-120-16,-2 0 25 0</inkml:trace>
  <inkml:trace contextRef="#ctx0" brushRef="#br0" timeOffset="27588.93">24604 11864 719 0,'0'0'0'0,"0"0"229"16,0 0-148-16,0 0 21 0,-13 64-10 15,10-33-27-15,1 4 6 16,-7 1-23-16,4-1-12 0,1 1-8 16,4-7-17-16,0-3-7 0,4-5-2 15,5-9-4-15,1-8-63 0,6-3-30 16,4-4-55-16,-1-11-92 0,0-4-300 16</inkml:trace>
  <inkml:trace contextRef="#ctx0" brushRef="#br0" timeOffset="27800.19">24956 11939 1209 0,'0'0'0'0,"0"0"253"0,81-11-176 15,-44 5-22-15,2 1 0 0,2 3-41 16,-2 2-10-16,-6 0-3 0,-4 0-2 15,-10 0-48-15,-5 1-12 16,-9 1-11-16,-3 3-20 0,-2-2-52 0,-7 1 33 16,-7-1-47-16,-2-3-144 15,0 0 36-15,-3 0-146 0</inkml:trace>
  <inkml:trace contextRef="#ctx0" brushRef="#br0" timeOffset="27995.19">25171 11783 746 0,'0'0'0'0,"0"0"328"0,0 0-207 16,0 0 6-16,-33 68-31 0,26-36-19 15,5 4-23-15,-3 3-18 16,5-1-12-16,0-2-13 0,5-2-11 16,6-7 0-16,-1-4-71 0,1-6-31 15,-2-7-67-15,-1-10-125 0,0-4-167 16</inkml:trace>
  <inkml:trace contextRef="#ctx0" brushRef="#br0" timeOffset="28307.62">25605 10608 722 0,'0'0'0'0,"0"0"-197"15,0 0-48-15</inkml:trace>
  <inkml:trace contextRef="#ctx0" brushRef="#br0" timeOffset="29132.32">25674 11819 649 0,'0'0'0'0,"0"0"123"0,0 0-36 15,0 0-23-15,0 0 14 0,0 0-14 16,3-65-22-16,-12 55 0 0,-6 5-13 15,-3 3 3-15,-2 2 25 0,-1 0-9 16,-5 10-5-16,1 3-3 0,0 5-16 16,4 4-5-16,1 1 6 15,1 1 3-15,5 1 8 0,7 0 5 16,1-1-10-16,6-3-13 0,7-2-3 16,4-2-9-16,1-6-1 0,8-1 9 15,-2-8-3-15,1-2 1 16,1 0 4-16,-3-4-13 0,3-3-1 15,-8-3-3-15,0-3-6 0,1-1-2 16,-10 0-1-16,4 0-2 0,-3 0 1 16,0-3-6-16,-3 1-1 0,-1-1 4 15,0 2 5-15,0 5 6 16,0 0 1-16,0 6 4 0,0-1-1 16,-1 2 1-16,-3 1 7 0,4 2-1 15,0 0-3-15,0 0-1 0,0 2-6 16,0 3-2-16,-2 4 1 0,0 7 6 15,-3 5 7-15,2 7 2 16,-1-2-4-16,-1 7 2 0,-1 1 4 16,5-1-3-16,1 2-5 0,0-6 0 15,0-2-2-15,1-7-4 0,-1-3 0 16,4-4 4-16,-4-6-5 0,0 0 2 16,0-4-2-16,4-2-41 0,1-2-26 15,-3-9-32-15,3-3-35 16,0-4-109-16,1-3-99 0,-3-3-250 15</inkml:trace>
  <inkml:trace contextRef="#ctx0" brushRef="#br0" timeOffset="29481.48">25895 11714 779 0,'0'0'0'0,"0"0"286"0,0 0-159 16,0 0-42-16,0 0 1 0,0 0-12 15,0 0-31-15,0 0-7 16,58 5 5-16,-49 1-9 0,-2 4-7 15,4-2 9-15,-1 5-8 0,1 1-3 16,-4 2 6-16,4 3-10 0,-6 1 2 16,4 6 8-16,-2 2-11 0,-5 3-1 15,-4 1 3-15,2 1-8 16,-12 3-3-16,-3 0 0 0,-4-3-7 16,-2 2-3-16,-6-3-18 0,-3-2-42 15,2-6-60-15,-4 0-95 0,2-5-149 16,-2-2-416-16</inkml:trace>
  <inkml:trace contextRef="#ctx0" brushRef="#br0" timeOffset="30843.56">21708 12353 457 0,'0'0'0'16,"0"0"1"-16,0 0-5 0,0 0-30 15,0 0-86-15</inkml:trace>
  <inkml:trace contextRef="#ctx0" brushRef="#br0" timeOffset="31107.8">22624 12361 597 0,'0'0'0'0,"0"0"9"16,0 0-14-16,0 0-149 0</inkml:trace>
  <inkml:trace contextRef="#ctx0" brushRef="#br0" timeOffset="31818.72">20841 13072 916 0,'0'0'0'0,"0"0"353"16,0 0-211-16,0 0-30 0,0 0-59 0,0 0-29 16,0 0 18-16,0 0-2 15,66 17-10-15,-42-11-7 0,1 1-12 16,-2-2-6-16,-2 0 1 0,-1-1-7 15,-4-2-5-15,0 0-17 16,-8 0-26-16,3-2-27 0,-7 0-44 16,-3 0-42-16,-1 0-32 0,0 0-94 15,-8 0-108-15</inkml:trace>
  <inkml:trace contextRef="#ctx0" brushRef="#br0" timeOffset="32015.05">20811 13264 1057 0,'0'0'0'0,"0"0"347"0,0 0-217 15,0 0-19-15,0 0-52 16,0 0-25-16,0 0 0 0,0 0 4 16,66 4-1-16,-36-4-2 0,5 0-27 15,-1 5-6-15,-6-1 5 0,0-1-9 16,-3 1-16-16,-6-2-18 0,-1-1-43 15,-2 2-58-15,-4-2-85 16,-1-1-118-16,-6 0-276 0</inkml:trace>
  <inkml:trace contextRef="#ctx0" brushRef="#br0" timeOffset="32658.57">21665 12343 289 0,'0'0'0'0,"0"0"27"0,0 0-9 16,0 0-24-16,0 0-26 15,0 0-23-15,0 0-26 0,0 0 18 16</inkml:trace>
  <inkml:trace contextRef="#ctx0" brushRef="#br0" timeOffset="33031.06">22736 12267 322 0,'0'0'0'0,"0"0"-283"0</inkml:trace>
  <inkml:trace contextRef="#ctx0" brushRef="#br0" timeOffset="33503.69">21690 13036 1000 0,'0'0'0'0,"0"0"263"0,0 0-167 16,0 0 10-16,-33 62-43 0,26-28-15 16,-2 2 8-16,7 4-30 0,0 0-6 15,0 1 20-15,2-7-40 16,0-6 0-16,4-2 0 0,-1-7 6 16,5-4-26-16,-3-4 2 0,-2-7-43 15,4-4-22-15,1 0-32 0,-3-10-67 16,7-5-74-16,-5 0-292 0</inkml:trace>
  <inkml:trace contextRef="#ctx0" brushRef="#br0" timeOffset="33956.91">21986 13186 1039 0,'0'0'0'0,"0"0"279"0,0 0-189 0,0 0-55 16,0 0 3-16,0 0-36 0,16-70-3 15,-2 59 2-15,3 1 25 0,-2 3-24 16,2 2 25-16,-4 1-29 16,1 4-3-16,-2 0 10 0,4 3 8 15,0 5-13-15,2 0 0 0,-2 5 25 16,-4-2-21-16,-1 2 23 0,-4 3-24 15,-6 1-6-15,-1 1 6 16,-5 3 20-16,-9-1-24 0,0 0 2 16,-6 1 13-16,-4-2-18 0,-3 2 8 15,-3-2 5-15,5-2-17 0,0 0 16 16,6-6-3-16,1-3-13 0,8-1 16 16,6-3 0-16,2-2-8 0,2 0 0 15,0-2 30-15,4 0-32 16,8-5 4-16,4-2 18 0,2 1-16 15,3-2 11-15,2 3-14 0,0 0-2 16,0 2 2-16,4-1 2 0,-8 2-15 16,-5 2-24-16,2 0-16 0,-7-3-28 15,3 3-39-15,-3-3-49 16,0-4-29-16,2-1-127 0,-2-3-80 16</inkml:trace>
  <inkml:trace contextRef="#ctx0" brushRef="#br0" timeOffset="34300.43">22438 13137 1006 0,'0'0'0'0,"0"0"216"15,0 0-89-15,0 0-31 0,-65 78-7 16,53-50-52-16,3 1-19 0,2 0 11 16,5-1-13-16,2-4-12 0,5-2 3 15,8-5-5-15,3-4-4 16,1-4 4-16,4-5-2 0,2-4-6 15,2-4 6-15,0-8 0 0,-2-3-24 16,2 1 18-16,-6-3-2 0,-5-1 4 16,0 3 8-16,-5-3-2 0,-5 2-3 15,-2-1 2-15,-2-2 6 16,-9-1-7-16,2 5 0 0,-7-2 6 0,-2 7-3 16,-4 2 11-16,1 5-8 15,3 3-4-15,-4 0 4 0,6 6-9 16,2 1-3-16,3-2-16 0,0 0-18 15,9-1-34-15,0 1-52 16,5-1-43-16,6-2-12 0,1-2-165 16,1-2-199-16</inkml:trace>
  <inkml:trace contextRef="#ctx0" brushRef="#br0" timeOffset="34670.54">22796 13130 869 0,'0'0'0'0,"0"0"329"0,0 0-199 16,0 0-27-16,0 0-43 0,0 0-19 16,0 0-11-16,0 0-17 0,0 0-17 15,-16 15 8-15,0 1-4 16,2 6 0-16,0 2 0 0,-2 1 29 16,2 2-2-16,-1 3 28 0,7-4-7 15,4-1-25-15,4-4 2 0,0-3-18 16,11-4-6-16,3-4 5 0,7-2-2 15,2-5-2-15,4-3 9 16,-3-3-8-16,3-8-2 0,1-5 4 16,-3-4-6-16,-6 0 0 0,-3 1 2 15,-3-2 7-15,-6 2-6 0,-4 2 6 16,-3-1-3-16,-3-4-4 0,-10-1 9 16,-4 3-9-16,-1 3-2 0,-1 3 2 15,-1 7 0-15,4 2-3 16,-2 4 0-16,6 1-14 0,5 2-20 15,0 5-38-15,7-2-15 0,0 2-43 16,2-1-104-16,5-1-49 0,0-1-298 16</inkml:trace>
  <inkml:trace contextRef="#ctx0" brushRef="#br0" timeOffset="35107.42">23109 13353 800 0,'0'0'0'0,"0"0"249"0,0 0-113 16,0 0-18-16,0 0-15 0,0 0-11 16,0 0-29-16,0 0-11 0,44 55 7 15,-30-36-16-15,0 4-6 0,2 0-5 16,0-3-14-16,-2-2-6 15,-1-5 0-15,-3-1-6 0,-3-5-4 16,-1-2 3-16,-4-5-2 0,-1 0-3 16,-1-6 0-16,6-4 17 0,-1-7-15 15,0-5 1-15,-1-6-2 16,5-4-2-16,-2-4-12 0,2-5 1 16,-1-4-6-16,3 0-2 0,-2-5 5 15,0-1-8-15,-4 2 0 0,-2 6 14 16,-3 10 5-16,0 10 8 0,0 6 32 15,-1 5-8-15,-5 6 0 16,5 2-18-16,-3 3-9 0,4 1 8 16,-2-1-8-16,2 1-2 0,-3 0-15 15,3 3-21-15,0 3-27 0,0-1-30 16,0 1-15-16,-2-1-31 0,2-1-65 16,0-1 1-16,0-3-93 0,0 0-131 15</inkml:trace>
  <inkml:trace contextRef="#ctx0" brushRef="#br0" timeOffset="35357.29">23289 12996 899 0,'0'0'0'0,"0"0"236"15,0 0-104-15,0 0-48 16,0 0-26-16,0 0-15 0,0 0 5 0,0 0 4 16,71 7 2-16,-34-7-9 15,9-3 1-15,13-4 1 0,1 1-16 16,7-3-7-16,5 3 3 0,8-1-6 15,-6 1 28-15,-1 1 0 16,-15 2-45-16,-15 0-2 0,-8 0 0 16,-12 3 0-16,-7-1-3 0,-5 0-1 15,-10 1-7-15,-1 0-11 0,-5 0-14 16,-9 0-21-16,-4 3-72 0,-3 3-60 16,2 1-10-16,-6-1-91 0,2 1-411 15</inkml:trace>
  <inkml:trace contextRef="#ctx0" brushRef="#br0" timeOffset="35625.01">23615 13118 1126 0,'0'0'0'16,"0"0"340"-16,0 0-257 0,0 0-31 15,-36 79 10-15,20-38 10 0,2 1-5 16,0 0-28-16,2-2-15 0,3 0 8 16,4-5-23-16,3-6-13 0,2-5 8 15,0-11-8-15,0-4-49 16,2-6-3-16,3-3-64 0,4-4-50 15,1-9-109-15,-1-8-208 0</inkml:trace>
  <inkml:trace contextRef="#ctx0" brushRef="#br0" timeOffset="36314.71">23815 13182 1170 0,'0'0'0'0,"0"0"384"0,0 0-243 16,0 0-20-16,0 0-92 0,0 0-24 16,0 0 35-16,0 0-22 0,0 0-17 15,81 1 21-15,-56 5-26 16,-6-1-5-16,2-1 18 0,-5 3-6 16,-3 0-12-16,-4 1 18 0,-6 0-13 15,-3 2-13-15,-5 0 31 0,-6 4-21 16,-8 1-1-16,-4-1 16 0,0 2-4 15,0-8-15-15,2 4 22 16,3-6-13-16,5-4-9 0,6 3 22 16,4-4-11-16,3 1-9 0,0-2 18 15,0 0-6-15,5-3-16 0,6-2 26 16,1 3-17-16,6-2-8 0,0 1 24 16,-3 2-12-16,5 1-11 0,-1 0 22 15,1 8-9-15,1 3-13 16,-1 4 22-16,-3 0-4 0,-3 2-15 15,-5 0 16-15,-5 1 6 0,-4 0-14 16,-9 0 0-16,-7 2 45 0,-7-2-43 16,-2 0 30-16,-8-6-33 0,-5 0-8 15,-2-7 18-15,-1-1-2 16,4-4-19-16,5 0 24 0,7-5-11 16,4-7-14-16,7 1 26 0,2 2-23 15,8 1-7-15,2 3 33 0,2 1-25 16,0 0-8-16,6-2 26 0,-1 1-18 15,4 0-17-15,5 3 31 16,-2 2-10-16,-1 0-44 0,-2 0 39 16,-6 4-34-16,3-3 0 0,-3 1 7 15,-1 0-44-15,-2-1-24 0,0 2-41 16,0-3-116-16,0 0-193 0</inkml:trace>
  <inkml:trace contextRef="#ctx0" brushRef="#br0" timeOffset="37207.07">24761 13250 579 0,'0'0'0'0,"0"0"301"16,0 0-185-16,0 0-6 0,0 0 12 16,0 0-41-16,0 0-13 0,0 0 2 15,0 0-50-15,-30 6-13 0,19 10 23 16,-6 4-9-16,1 4-3 0,2 5 19 16,5 6-26-16,0 1-2 0,9 2 25 15,0-3-19-15,9-5-8 16,1-3 18-16,4-7-25 0,6-3 0 15,-2-5 0-15,1-2 4 0,-1-7-22 16,-6-2 2-16,1-1-37 0,-3-1-29 16,-5-2-6-16,3-2-28 0,-1-2-29 15,-6 3-79-15,-1-5-44 16,-5 2-129-16</inkml:trace>
  <inkml:trace contextRef="#ctx0" brushRef="#br0" timeOffset="37875.58">24947 13359 802 0,'0'0'0'0,"0"0"327"16,0 0-204-16,0 0-50 15,0 0-27-15,0 0 20 0,0 0-15 16,0 0-3-16,30 74-14 0,-27-50-13 16,-1 1-1-16,0-4-12 0,-2-3-4 15,0-3 2-15,-2-4-4 16,-1-4-1-16,3-1 8 0,0-2-1 16,0-4 0-16,0 0 4 0,0 0-2 15,0-5 3-15,0-2 5 0,5-5-16 16,4-2-4-16,-4-6 4 0,9 1-3 15,-5 0-3-15,2-1 4 16,3 4 0-16,0 2 0 0,-2 3-3 16,4 4 1-16,-7 2-1 0,2 1 4 15,-6 4-2-15,2 0-1 0,2 6 4 16,-7 5 3-16,1 2 0 0,-1-2 5 16,-2 4-4-16,0 0-4 0,-2 2 9 15,-1-1-5-15,1-4 2 16,-3 0-1-16,1-3-4 0,2-2-2 15,1-2 4-15,-1-4-6 0,0-1 0 16,2 0 2-16,0 0 1 0,0 0-2 16,7-7-1-16,2-2 1 0,2-5-5 15,3-1 6-15,2-1-2 0,1-3-10 16,3 1 3-16,-1-2-6 16,1 5 5-16,-1 0 4 0,-3 4 5 15,-5 4 0-15,-2 4-3 0,-4 2 3 16,-2 1 1-16,1 3 0 15,-2 3 26-15,-2 5-13 0,0 2 5 16,1 2-4-16,-1 5-6 0,0-2 5 16,0 0-4-16,0 3-4 0,0 1 9 15,6-5-3-15,-4 0-7 0,1-1 6 16,2-2-5-16,4-7-9 0,-2-1 6 16,4-4 0-16,-1-2-5 0,5-7-13 15,2-3-10-15,3-4-20 16,-3-2-40-16,-2 0-31 0,-1 1-21 15,-4-1-113-15,-1 2-109 0</inkml:trace>
  <inkml:trace contextRef="#ctx0" brushRef="#br0" timeOffset="38492.5">25707 13208 423 0,'0'0'0'0,"0"0"292"16,0 0-148-16,0 0-14 0,0 0-43 15,0 0-19-15,0 0 1 0,0 0-24 16,0 0 6-16,4-8 17 0,-4 6-19 15,0 1-12-15,2 1 11 16,-1 0-7-16,3 0 0 0,-4 0 13 16,2-1-12-16,-2 1-6 0,0-1 5 15,0 1-10-15,0 0-11 0,2 0 5 16,-1 0-6-16,6 0-5 0,-3 1 9 16,3 4-8-16,2-1-4 0,0 2 3 15,1 3-5-15,1 1-1 0,1 3 4 16,1 0-5-16,-1 4-5 15,-3-4 8-15,0 5-4 0,1 0-1 16,-4 1 3-16,-3 5-4 0,-3 0 0 16,0 2 1-16,-5 0-1 0,-8-1-3 15,1 2 3-15,-9-1-4 16,1-2 0-16,-4-2-29 0,-1-3-20 16,2-5-29-16,-4-3-54 0,4 1-37 15,4-6-119-15,3 0-342 0</inkml:trace>
  <inkml:trace contextRef="#ctx0" brushRef="#br0" timeOffset="47952.66">17562 6112 34 0,'0'0'0'0,"0"0"4"0,0 0-6 0,0 0-17 16</inkml:trace>
  <inkml:trace contextRef="#ctx0" brushRef="#br0" timeOffset="48325.58">17562 6112 148 0,'5'10'0'0,"-5"-10"162"0,0 0-94 16,0 0 19-16,0 0-41 0,0 1-14 15,0-1-12-15,0 0-10 16,0 0-6-16,0 0-3 0,0 0 1 16,0 0-2-16,0 0 0 0,0 0 0 15,0 0 2-15,0 2-2 0,0 0-3 16,0-2 2-16,0 1-4 0,0 1 2 15,0-2-4-15,0 1-8 16,0 1 2-16,0-1-3 0,0-1-9 16,-2 2 1-16,2 0-12 0,0-2-20 15,0 1 1-15,0 1-30 0,-3-1-64 16</inkml:trace>
  <inkml:trace contextRef="#ctx0" brushRef="#br0" timeOffset="49808.68">17553 6197 212 0,'0'0'0'0,"0"0"57"0,0 0-51 0,0 0-4 16,0 0-4-16,0 0-134 15</inkml:trace>
  <inkml:trace contextRef="#ctx0" brushRef="#br0" timeOffset="50923.58">18699 10723 188 0,'0'0'0'0,"0"0"29"15,0 0-20-15,0 0-7 16,0 0-4-16,0 0-36 0,0 0-4 16,0 0 17-16,0 0 17 0,4 6-11 15,-4-6-39-15</inkml:trace>
  <inkml:trace contextRef="#ctx0" brushRef="#br0" timeOffset="53172.5">29005 8747 970 0,'0'0'0'0,"0"0"261"15,0 0-170-15,0 0-11 0,0 0-13 16,0 0-30-16,0 0-18 0,0 0 1 16,0 38 27-16,1-5-6 0,-1 3-2 15,0 7-2-15,0-1-14 16,2 0-10-16,5-2-4 0,-2-3-6 15,1-3-6-15,3-7 6 0,-4-4-6 16,0-5-65-16,2-9 11 0,-3-3-17 16,-1-3-40-16,1-3-39 0,-1-9-61 15,8-4-191-15</inkml:trace>
  <inkml:trace contextRef="#ctx0" brushRef="#br0" timeOffset="53673.38">29309 8910 865 0,'0'0'0'0,"0"0"277"16,0 0-175-16,0 0 0 15,0 0-24-15,-18-62-38 0,20 49-23 16,5-1-13-16,7 3 1 0,0 0-4 16,2 1-2-16,-3 4 2 0,3 5 6 15,-1 1-6-15,3 0 9 16,0 5-4-16,-1 1-6 0,1 2 0 16,-2 3 9-16,4-2-10 0,-5 5 2 15,-2-4 4-15,-8 2-5 0,-5 0 0 16,0 3 10-16,-16 4 0 0,-3 2 6 15,-4 0-3-15,-7 1 0 0,-2 1 7 16,2-2-7-16,-4-1-2 0,8-4 4 16,3-5-8-16,5-2-2 15,13-4 8-15,3-3-9 0,2 1-6 16,7-1 4-16,5-1-2 0,4 0 0 16,4-1 14-16,1-1-10 0,4-2-2 15,0 0 3-15,3 0-4 16,0 1-2-16,-5-3 1 0,7 4-2 15,-9 0-86-15,-3-1 22 0,-4 0-26 16,-3-1-70-16,-1-2-9 0,-2-1-58 16,4-1-166-16</inkml:trace>
  <inkml:trace contextRef="#ctx0" brushRef="#br0" timeOffset="53972.24">29698 8861 924 0,'0'0'0'16,"0"0"404"-16,0 0-247 0,0 0-77 15,0 0-33-15,0 0-13 16,-37 71-5-16,32-45-9 0,-4 1-8 0,9-2 0 16,0-7-10-16,7-1-3 15,3-5 2-15,3-4-2 0,3-1-25 16,1-7 18-16,-1 0-4 0,7-4-6 16,-1-8 12-16,-5 0-3 0,-3-1 6 15,-1-1 6-15,-6 0 0 16,0-1-4-16,-5-2 2 0,-1-3 11 15,-1 2-10-15,-10 0 14 0,1-1-9 16,-5 7 2-16,-2-1 6 0,4 5-13 16,-4 5-4-16,0 3-7 0,3 0-21 15,6 0-32-15,-2 3-9 16,6 0-38-16,1 2-122 0,2-4-68 16,2 2-182-16</inkml:trace>
  <inkml:trace contextRef="#ctx0" brushRef="#br0" timeOffset="54298.85">29954 8881 1102 0,'0'0'0'0,"0"0"324"15,0 0-233-15,0 0-26 16,0 0-28-16,0 0-20 0,0 0-10 15,-58 58 4-15,51-31 14 0,2-1-8 16,5-2-8-16,1-1 7 0,8-6-13 16,5-1-5-16,4-6 4 0,2-2 4 15,1-4-7-15,0-3 2 16,4-1 5-16,3-3-8 0,-5-7 4 16,0-3-6-16,-2-1-3 0,-3-3 12 15,0-1-2-15,-8 0-5 0,-4-3 4 16,-5 1 9-16,-1-1-11 0,-12 0 0 15,0 5 16-15,-6 3-13 0,-1 6 5 16,-1 1-11-16,-5 3-15 0,13 3-20 16,-2 0-51-16,1 3-87 15,10 4-69-15,-6-1-167 0</inkml:trace>
  <inkml:trace contextRef="#ctx0" brushRef="#br0" timeOffset="54858.05">30352 9043 956 0,'0'0'0'0,"0"0"183"16,0 0-75-16,0 0-3 0,0 0-14 15,0 0-42-15,0 0-10 0,0 0 18 16,0 0-6-16,48 58 1 0,-32-42-12 15,7-1-15-15,-7-3-8 16,4-1-3-16,-5-5-8 0,-2-2-4 0,-4-1 6 16,-4-3-4-16,4 0 0 15,-4-6 7-15,0-6-4 0,1-1-5 16,-3-8 6-16,-3-1-9 0,0-2-10 16,0-8 9-16,-7 0-7 0,4-7-8 15,-3-2 13-15,-4-1 0 16,8 1-2-16,-5 2 10 0,3 7-4 15,1 5 0-15,-1 7 0 0,3 2 23 16,-3 5-18-16,4 5 5 0,0 1-2 16,0 5 0-16,4-1 8 0,-4 1-10 15,0 0-3-15,5 0 7 16,-2-1-6-16,4 3-2 0,4 0 9 16,1 0-6-16,3 0-1 0,4 0 10 15,-1 0-7-15,5 0-6 0,2 0 7 16,3 2-6-16,5 0-4 0,1-1 4 15,5 0 2-15,0-1-6 0,0 1 4 16,0-1 1-16,0 0-3 0,-2 0 0 16,-2 0 3-16,-12 0-4 15,-3 0 2-15,-6 2-4 0,-9 0-10 16,-1 3 10-16,-4-5-16 0,0 1-23 16,-6 3 5-16,3-1-28 0,-8 7-61 15,-1-1-14-15,-4 0-49 0,-2 0-153 16,-1-2-159-16</inkml:trace>
  <inkml:trace contextRef="#ctx0" brushRef="#br0" timeOffset="55123.99">30745 8826 1045 0,'0'0'0'0,"0"0"208"0,0 0-115 0,0 0 0 15,0 0-12-15,16 61-15 16,-14-34-12-16,-2 3-7 0,0 1-8 16,0 1-9-16,0-2-21 0,0-3-8 15,2-3 5-15,-2-5-10 0,0-4-27 16,1-6-1-16,-1-3-24 0,0-1-32 16,0-5 0-16,0 0-31 0,2-4-56 15,-2-6-89-15,0-2-98 0</inkml:trace>
  <inkml:trace contextRef="#ctx0" brushRef="#br0" timeOffset="55483.28">30936 8866 1123 0,'0'0'0'0,"0"0"332"15,0 0-198-15,0 0-16 0,76 3-36 16,-62 2-40-16,-1 5-27 0,-3-4-2 15,-3 4-12-15,-5-3-2 0,0 3-1 16,-2 0 1-16,-5 1-27 16,-6 4 26-16,-7-2-6 0,-1-2-4 15,1 1 16-15,2-6-5 0,6-1-3 16,3 0 8-16,5-4-2 0,0-1-2 16,2 0 0-16,2 0 1 0,7 0-5 15,3 0 8-15,4 0 5 16,0 0-12-16,-2 0 6 0,6 0-1 15,-5 0-5-15,0 4 6 0,-1 3-1 16,-4 1-6-16,-3 2 8 0,1-1-1 16,-8 4-3-16,0 1 0 0,-13 2 15 15,-6 2-12-15,-4-1 7 16,-7 3-10-16,-4-4 0 0,-3 0-36 16,-2-4-47-16,0-1-107 0,5-7-52 15,6-2-219-15</inkml:trace>
  <inkml:trace contextRef="#ctx0" brushRef="#br0" timeOffset="56436">28600 9517 895 0,'0'0'0'0,"0"0"187"0,0 0-92 0,0 0 10 0,0 0 11 15,0 0-37-15,0 0-21 16,0 0 2-16,0 0-5 0,1-7-18 16,3 4-7-16,6 2 0 0,-1-2-3 15,5 1 4-15,4-1 4 0,2-2-10 16,4-1-4-16,10 1 5 16,0-1-8-16,4-1-4 0,5 1 7 15,-2-1-14-15,1 2-3 0,8 2 5 16,-4 0-6-16,5 2-5 0,-3-3 4 15,1 2 5-15,-3 0-8 0,-2-1 2 16,-1 2 0-16,-4-1-1 16,0 2 0-16,-4-1 2 0,-1 0-3 15,-1 1 2-15,-3 0 0 0,2 0-7 16,2 0 12-16,-2 1-7 0,-2-1-4 16,5 0 10-16,-1-1-4 0,1 1-6 15,6 0 10-15,-4 0-5 0,2 0-6 16,-7 0 12-16,3-3-7 15,-3 0-3-15,-2-1 8 0,4 3-4 16,-4-1-4-16,0 0 8 0,-6 1-4 16,5-1-3-16,1 0 6 0,0 0-2 15,2-1-6-15,-2 0 10 0,3 0-4 16,-3 1-6-16,2 1 10 16,0-1-3-16,0 0-2 0,0 2 0 15,0-1 0-15,-2 0-6 0,7 0 11 16,-7-2-3-16,5 2-4 0,-5 1 4 15,0 0-2-15,-3-1-5 0,1 0 9 16,1-1-3-16,1 1-2 16,-2-1 2-16,-3 1 0 0,5 0-6 15,-2-1 10-15,6 2-4 0,-4-1-1 16,-2 1 0-16,-5-3 2 0,2 2-5 16,-6-1 6-16,1 1-1 0,1 0-2 15,-5-1 0-15,3 1 3 16,-4 1-6-16,-1-2 6 0,-4 1-2 15,-4 0-4-15,-1 0 6 0,-2 1-3 16,-1 0-7-16,-2 0 2 0,-2 0-28 16,-3 0-34-16,-9 2-28 0,0 1-126 15,-9 0-176-15,2-3-283 0</inkml:trace>
  <inkml:trace contextRef="#ctx0" brushRef="#br0" timeOffset="57315.32">29794 9701 781 0,'0'0'0'0,"0"0"268"0,0 0-139 0,0 0-23 15,0 0-30-15,0 0-31 16,0 0-19-16,0 0-14 0,0 0 2 16,-32 34 17-16,23-20-7 0,-7 4 6 15,-2 1 6-15,-1 2-9 0,-1 2-2 16,-1-2 6-16,0-1-10 0,1-2 0 16,3 1 4-16,-1-3-9 0,6-4-4 15,6-6 3-15,1-1-7 0,5-3-1 16,0 0 4-16,0 0-8 15,0-2-3-15,0 0 0 0,0 0 16 16,2 0-15-16,0 0 9 0,1 0-6 16,-1-5-2-16,7 4 6 0,-2 1-6 15,2-4-4-15,1 3 4 0,4-3 2 16,-3-1-4-16,7 1 0 0,6-1 0 16,3 2-4-16,5 2 8 15,0-2-4-15,3-3-5 0,0 3 5 16,1-2 0-16,-8 2-14 0,2-1 7 15,-14-2-8-15,-7 3-6 16,-4 1 8-16,-5 1-6 0,0 1-16 0,0 0-8 16,-5 0-23-16,-2-2-19 15,-6-2 0-15,1 2-22 0,1 1-67 16,-1-3-46-16,3-4-125 0</inkml:trace>
  <inkml:trace contextRef="#ctx0" brushRef="#br0" timeOffset="57791.26">29794 9661 544 0,'0'0'0'0,"0"0"133"0,0 0-74 0,0 0 9 0,0 0 3 15,0 0-36-15,0 0-16 0,0 0 9 16,0 0 12-16,0-5 14 0,0 5-7 15,0 0-7-15,1 0 2 16,-1 2 2-16,0-2-8 0,0 0-3 16,0 0 0-16,0 2-11 0,0-2-6 15,0 1 2-15,0 0-9 0,0-1-3 16,4 1 5-16,-4 1-6 0,0 0-4 16,0-2 9-16,0 0-7 0,0 0 1 15,0 0 10-15,0 1-3 16,0 2-2-16,0-3 7 0,0 1-3 15,0-1 0-15,0 2 8 0,0 0-5 16,0-2-2-16,0 3 8 0,0-2-10 16,0 2-4-16,2 1 4 0,-2-2-7 15,0 2-3-15,0 0 8 16,0 5-6-16,0 1 3 0,1 6 18 16,1 3-1-16,-2 3-3 0,0 5 8 15,0-2-6-15,0 3-6 0,0 3 1 16,0-4-13-16,4 1-7 0,1-1 4 15,0-1-4-15,6-4-170 0,-2 1-18 16,-2-2-129-16,-7-5-649 16</inkml:trace>
  <inkml:trace contextRef="#ctx0" brushRef="#br0" timeOffset="59458.22">30832 9873 948 0,'0'0'0'0,"0"0"363"15,0 0-223-15,0 0-39 0,0 0-34 16,0 0-48-16,0 0-12 15,0 0 0-15,69 16 4 0,-51-5-11 16,-1-3 0-16,-4 2-2 0,-1-4-31 16,-5 1-59-16,-3 0-14 0,-4-3-28 15,-4-1-92-15,-7 3-23 16,-3 0-15-16</inkml:trace>
  <inkml:trace contextRef="#ctx0" brushRef="#br0" timeOffset="59925.64">30731 10069 691 0,'0'0'0'16,"0"0"254"-16,0 0-140 0,0 0 4 15,0 0-24-15,81 21-32 0,-47-21 1 16,0 0-7-16,-8-5-12 0,2 2-7 16,-10 1-20-16,-7-2-12 0,-4 4-7 15,-5-2-5-15,-2 0-17 0,0 1-25 16,-9-5-28-16,-5 3-18 15,-2-4-39-15,0 2 37 0,0-1 5 16,2-5-34-16,5 2 21 0,-2-2 16 16,9 5 23-16,-1 0 54 0,1 2 19 15,4 2 22-15,-2 0 7 16,0-1 2-16,0 0 20 0,3 2 18 16,3 1 2-16,-6 0 9 0,0 0-18 15,0 0-22-15,2 1-5 0,-1 2-1 16,1 2-1-16,-2 0-3 0,0 3-6 15,0 1-9-15,2 3 2 16,0 3-2-16,-1 4-1 0,-1 1 1 16,0 5 7-16,0 5-4 0,0 1-4 15,0 1 1-15,2 2-5 0,0-2-11 16,-2 0 2-16,2-1-7 0,5-4-2 16,-5-6 2-16,1-5-3 0,1-4-18 15,-3-4 7-15,1-4-18 16,-2-4-29-16,0 0 7 0,0-3 2 15,0-5-41-15,-2-3-6 0,2-4-50 16,-5-1-63-16,2-6 6 0,-3 0-127 16</inkml:trace>
  <inkml:trace contextRef="#ctx0" brushRef="#br0" timeOffset="60065.75">30920 10113 711 0,'0'0'0'0,"0"0"233"0,0 0-139 0,0 0-8 15,-49 62-5-15,33-45-32 0,-7 1-19 16,3 0-18-16,3-2-10 0,-3-2 3 16,6-3-5-16,0-5 0 15,3-3-66-15,4-1-18 0,4-2-91 16,3-4-57-16,0-7-185 0</inkml:trace>
  <inkml:trace contextRef="#ctx0" brushRef="#br0" timeOffset="60250.4">30846 10181 865 0,'0'0'0'16,"0"0"359"-16,0 0-235 0,0 0-16 15,74 25 0-15,-51-19-51 16,2-1-39-16,-4-1-17 0,-3-2 0 16,-4-2-2-16,-5 0-118 0,-4 0 10 15,-1 0-42-15,-4-1-112 0,0-5-33 16,-2-2-197-16</inkml:trace>
  <inkml:trace contextRef="#ctx0" brushRef="#br0" timeOffset="60748.93">31164 9933 769 0,'0'0'0'15,"0"0"261"-15,0 0-160 0,0 0-26 16,0 0-7-16,0 0-10 0,0 0-4 15,36 66-12-15,-31-42-11 16,0 0-5-16,-1 0-5 0,3-2-8 16,-3 0-7-16,-4-3 4 0,0-1-6 15,-2-2-2-15,-7-1 5 0,5-2-1 16,-10-3 0-16,5 0 0 16,-5-4-5-16,-3-2-2 0,4-2-2 15,-1-1-2-15,3-1-6 0,6 0 4 16,2-1-4-16,-3-4-6 0,4-5-2 15,2-2 0-15,0 0 3 0,4-2 8 16,1 3 0-16,1 0 2 16,-6 4 7-16,1-1 0 0,3 4-2 15,1 1 2-15,-1-4 1 0,-2 0-3 16,3 1 2-16,-2 2 4 0,6-1-6 16,-2 4 1-16,4 0 0 0,1 0 0 15,-3 1 0-15,4-1 0 16,-1 1 0-16,-1 0-1 0,4 1 1 15,0 5 0-15,2-1 0 0,3 2 2 16,-4 0-3-16,0 2 2 0,-2 1 9 16,-2-1-4-16,-1 3 5 0,-8 2 0 15,-1-2 1-15,-2 6 14 16,-7-1-4-16,-7 2-9 0,-9 6 0 16,-7 0-10-16,1 0-6 0,-6 3-52 15,-2-4-46-15,-4 1-164 0,1-6-217 16</inkml:trace>
  <inkml:trace contextRef="#ctx0" brushRef="#br0" timeOffset="64325.8">31750 9264 1060 0,'0'0'0'0,"0"0"363"16,0 0-229-16,0 0-3 0,0 0-57 15,0 0-50-15,0 0-27 0,0 0 6 16,-66 46-4-16,42-21-2 0,4 0 5 15,1 2-4-15,3-2-71 0,0-1 13 16,4-2-37-16,-3-2-42 16,8-5-4-16,-3-3-30 0,6-6-47 15,2-4 39-15,2-2-31 0,0-8-206 16</inkml:trace>
  <inkml:trace contextRef="#ctx0" brushRef="#br0" timeOffset="64467.15">31554 9431 244 0,'0'0'0'15,"0"0"325"-15,0 0-182 0,8-75 20 16,-4 62-4-16,-2 7 0 15,-2 4-18-15,0 2-54 0,3 0-37 16,1 5-28-16,6 8 0 0,6 2-6 16,4 2-9-16,5 4 0 0,-1-2-6 15,1-2-2-15,-4-4-142 16,-3 0-32-16,-6-5-191 0,-5-4-320 16</inkml:trace>
  <inkml:trace contextRef="#ctx0" brushRef="#br0" timeOffset="64759.52">31966 9419 1080 0,'0'0'0'0,"0"0"234"15,0 0-147-15,0 0-1 16,0 0-8-16,0 0-30 0,0 0-11 15,69 1-7-15,-39 0-2 0,5 2-8 16,6-2-9-16,3-1-1 0,7 0-5 16,1 0-8-16,4 0 6 0,3-3 0 15,-3 3-3-15,-1 2 0 16,-7-2-1-16,-9 0-22 0,-9 0-3 16,-9 0-11-16,-9 0-10 0,-5 0 14 15,-3 0-30-15,-4 0-47 0,0 2-39 16,-14 3-70-16,-7 2-232 0</inkml:trace>
  <inkml:trace contextRef="#ctx0" brushRef="#br0" timeOffset="65164.29">32148 9612 800 0,'0'0'0'0,"0"0"319"0,0 0-199 16,-69 70-14-16,60-42-16 16,-2-1-26-16,3 4-7 0,8-2-10 15,-4-1-17-15,4-2-16 0,9-4-5 16,7-6-6-16,2-3-5 0,6-7 4 15,1-1-3-15,-2-5-9 0,2-1 1 16,-4-9-4-16,-3-2-4 16,-8 0 12-16,-3-4-5 0,-1 3 1 15,-5-4 8-15,-1 0-11 0,-1 1-7 16,-17-1 7-16,2-1-5 0,-2 12 9 16,1 1 11-16,-1 5-3 0,-5 5 0 15,-3 2 0-15,6 7 3 16,4 2-5-16,2 2 3 0,14-2-2 15,-5 3-8-15,5-7-20 0,9-1-78 16,3-1-91-16,11-10-72 0,0-2-226 16</inkml:trace>
  <inkml:trace contextRef="#ctx0" brushRef="#br0" timeOffset="65641.19">32429 9711 683 0,'0'0'0'0,"0"0"365"15,0 0-234-15,0 0-19 0,0 0-26 16,0 0-14-16,0 0-17 0,0 0-15 15,-74 70-14-15,63-51 0 0,11-1-4 16,0-1-11-16,16-4-9 16,-5-4 6-16,1 0-5 0,1-4-3 15,2-5 0-15,7 0 11 0,4-10-13 16,-6 0 0-16,1-5 2 0,-3 1 0 16,-2-1-1-16,3 0 5 0,-14 1-4 15,1-6 0-15,-8 4 9 16,-7 2-11-16,-10-1-5 0,-12 9-19 15,3 0-38-15,-11 5-33 0,4-1-45 16,5-1-188-16,1-2-377 0</inkml:trace>
  <inkml:trace contextRef="#ctx0" brushRef="#br0" timeOffset="66125.37">32341 8751 636 0,'0'0'0'0,"0"0"248"0,0 0-107 0,0 0-35 16,0 0-40-16,0 0-25 0,0 0-4 15,0 0-5-15,-6 0-2 0,6 0 0 16,0 0-9-16,0 0 7 0,6 0 7 15,-6 0-7-15,0 2 0 16,3-2 5-16,-3 0-6 0,0 0 3 16,0 1 1-16,4 5-12 0,-4-5-5 15,0 3 3-15,0 1-5 0,0 1-7 16,0 0 8-16,0 6-5 0,3 8 1 16,1 8 10-16,-4 9-8 0,2 5-8 15,-2 6 6-15,3 4-8 16,6 2-2-16,-7 0-80 0,8-1-88 15,-10-6-164-15,0-8-263 0</inkml:trace>
  <inkml:trace contextRef="#ctx0" brushRef="#br0" timeOffset="66702.17">32893 9985 1018 0,'0'0'0'0,"0"0"309"0,0 0-178 0,0 0-35 15,0 0-32-15,0 0-19 0,0 0-4 16,-46 64-12-16,16-34-15 15,-1 1-7-15,5-1 0 0,-4 0-8 16,9-1-5-16,-8-5-19 0,10-5-39 16,3-3-54-16,2-9-8 0,7 1-25 15,-2-8-105-15,9-6-115 0</inkml:trace>
  <inkml:trace contextRef="#ctx0" brushRef="#br0" timeOffset="66889.07">32960 10050 1270 0,'0'0'0'15,"0"0"233"-15,0 0-140 0,0 0-27 16,62 51-11-16,-41-37-40 0,0-3-13 16,0-1 6-16,-8 3-14 0,-4-5-55 15,-8 4-57-15,-2-3-36 0,-8 0-77 16,-12 0-66-16,-6-1-222 15</inkml:trace>
  <inkml:trace contextRef="#ctx0" brushRef="#br0" timeOffset="67136.3">32758 10252 1093 0,'0'0'0'0,"0"0"187"0,0 0-148 15,0 0 36-15,74-3 8 0,-40 3-44 16,3 0-25-16,-3 0-11 0,-8 0 3 15,-4 2-6-15,-6 3 0 0,-6 0 0 16,-3 2 4-16,-5 1-9 16,-2 2 10-16,0 1 8 0,-2 4 5 15,-5 1 14-15,0 0-13 0,2 2-10 16,-6 0 3-16,-7 1-9 0,4-4-6 16,-2 0 6-16,4-5-6 0,7-1-79 15,-11-4 3-15,7-3-44 16,-2-2-58-16,-5-2-33 0,8-11-45 15,-5 1-151-15</inkml:trace>
  <inkml:trace contextRef="#ctx0" brushRef="#br0" timeOffset="67293.36">32871 10246 364 0,'0'0'0'0,"0"0"269"16,0 0-156-16,0 0-7 0,0 0-25 15,0 0 14-15,0 0 14 0,0 0-36 16,0 0-12-16,-21 69-11 0,2-54-19 15,6-2-19-15,1-1-9 0,-4-1-6 16,2 1-72-16,-4-3-175 16,-8 0-226-16</inkml:trace>
  <inkml:trace contextRef="#ctx0" brushRef="#br0" timeOffset="69536.71">28232 11587 1233 0,'0'0'0'16,"0"0"281"-16,0 0-190 0,0 0-50 15,0 0-23-15,0 0-2 16,0 0 10-16,81 7-2 0,-40-7-9 16,1-3-10-16,-5-4-5 0,-7 2 0 15,-7 1 0-15,-5 1-56 0,-7 2 1 16,-6 1-38-16,-5 0-67 0,-7 8-18 15,-9 4-12-15,-5 2-99 16,-6 2-112-16</inkml:trace>
  <inkml:trace contextRef="#ctx0" brushRef="#br0" timeOffset="69689.84">28249 11775 986 0,'0'0'0'15,"0"0"308"-15,0 0-195 0,0 0-2 16,85 17-17-16,-51-16-32 15,3-1-20-15,-2 0-23 0,2 0-16 16,-10-1-6-16,5-1-92 0,-7 0-40 16,-2 1-78-16,-2-3-95 0,-7 1-249 15</inkml:trace>
  <inkml:trace contextRef="#ctx0" brushRef="#br0" timeOffset="70206.86">29084 11476 1055 0,'0'0'0'0,"0"0"157"15,0 0-99-15,0 0 20 16,-30 70-4-16,21-43-19 0,6-2-3 16,-1 3 1-16,4-5-11 0,2-1-16 15,7-3-11-15,5-1-10 0,5-3-5 16,1-2 0-16,-1-5 8 0,4 2-9 16,-3-4 2-16,-4-1 6 0,-4 0-8 15,-7-2 2-15,-3-1 1 16,-2 3-1-16,-3 3 5 0,-8 2 19 15,-3 3-2-15,-4 4-10 0,-5-2-9 16,-3 0-5-16,3-2 2 0,1-2-1 16,3-2-18-16,3-2-8 0,5-4-39 15,3-1-56-15,2-2-2 16,5-5-36-16,-1-6-129 0,2-6-50 16</inkml:trace>
  <inkml:trace contextRef="#ctx0" brushRef="#br0" timeOffset="70388.64">29026 11548 1163 0,'0'0'0'16,"0"0"283"-16,0 0-198 0,0 0 2 15,0 0-24-15,81-12-40 16,-38 11-21-16,-1 1-3 0,-1 0-46 15,-2 0-86-15,-6 5-20 0,-8 1-73 16,-5 3-272-16</inkml:trace>
  <inkml:trace contextRef="#ctx0" brushRef="#br0" timeOffset="71158.83">29523 11803 1081 0,'0'0'0'15,"0"0"228"-15,0 0-139 0,0 0-13 16,44 64-1-16,-24-44-31 0,-1-1-18 16,0-4-6-16,-3-2-3 0,-1 0-4 15,-7-6-10-15,1 1 5 16,-5-4-6-16,-2-4 2 0,-2 0 5 16,0 0 3-16,0 0 12 0,0-1 7 15,0-7-8-15,-2-2-17 0,-2-5-1 16,2-2-3-16,-1-4-2 0,-1-6 0 15,4 1 3-15,-3-7-4 16,3-3 2-16,0-3 2 0,2-5-5 16,1-1 4-16,2-2-3 0,1 1-3 15,-3 5 8-15,1 6-3 0,-1 6-2 16,-3 8 2-16,0 7 10 0,0 2-12 16,0 6 2-16,0 0 1 0,0 0-2 15,0 4 0-15,0-1 1 0,0 2-3 16,0 1 3-16,4 0-1 15,-4 0 0-15,2 0-2 0,-2 0 0 16,0 0-4-16,0 0 7 0,0 0-2 16,0 0-5-16,0 0 7 0,0 0 0 15,0 0-2-15,0 0 0 0,0 0 1 16,0 0 0-16,0 0 0 16,0 1 3-16,0-1-5 0,0 0 4 15,0 0 12-15,0 0-7 0,1 0 8 16,1 0-5-16,2 0 5 0,8 2 4 15,1 0-5-15,15 1-9 16,0 1 4-16,9-3-4 0,9 2-6 16,4-2 2-16,5-1 4 0,3 0-6 15,2 0 2-15,4-1 1 0,1-2-6 16,-10 2 8-16,-5 0-4 0,-11 2 0 16,-6-1-8-16,-6 0 2 0,-8 0-4 15,-6 0 1-15,-10 0-17 16,-3 0-29-16,-2 5-17 0,-12-1-35 15,-5 4-97-15,-1 2-36 0,-5-1-120 16</inkml:trace>
  <inkml:trace contextRef="#ctx0" brushRef="#br0" timeOffset="71454.53">29990 11586 808 0,'0'0'0'0,"0"0"338"0,0 0-246 0,0 0-18 0,0 0-10 16,0 0-36-16,0 0 20 15,0 0 6-15,-9 83-6 0,5-50-3 16,4 0-6-16,0-1-17 0,0-2-12 16,0-4-9-16,0-3-2 0,0-4-44 15,4-4-39-15,0-1-3 16,-3-8-40-16,-1-2-118 0,0-4-97 16</inkml:trace>
  <inkml:trace contextRef="#ctx0" brushRef="#br0" timeOffset="71999.38">30193 11623 1247 0,'0'0'0'0,"0"0"195"16,0 0-86-16,0 0 1 0,0 0-37 16,0 0-41-16,67-21-20 0,-51 21-2 15,4 8-7-15,3-1-4 0,-4 4 2 16,1 0 3-16,-6 0-5 0,-9 0 1 15,-1-1-1-15,-4 1-14 0,0-3 14 16,-9 4 2-16,-9 0-2 16,1-1 2-16,-5 0 5 0,1-3-8 15,-5 3 4-15,3-5 2 0,5 2-5 16,7-3 2-16,2-4 2 0,6-1-4 16,1 1 2-16,2 1-2 0,0-1-6 15,4-1-5-15,6 0 6 16,3 0 3-16,3 0 6 0,3 0-2 15,0 0-2-15,1-1 2 0,-1 1 2 16,4 0-5-16,0 5 4 0,0 2-1 16,-1 1-1-16,-5 1 0 0,-6-1 3 15,-2 1 1-15,-7 1 4 0,-2 2 4 16,-8 2 5-16,-9 2-1 16,-10-1-7-16,-3 0-7 0,-3 1-4 15,-5-2-58-15,-1-2-147 0,1-6-162 16,2-6-738-16</inkml:trace>
  <inkml:trace contextRef="#ctx0" brushRef="#br0" timeOffset="73898.17">29180 12308 687 0,'0'0'0'0,"0"0"234"15,0 0-95-15,0 0-41 0,0 0-15 16,0 0-17-16,0 0-15 0,0 0-6 16,28 0 9-16,-21 3-10 15,5 2-7-15,-1 0 4 0,1-4-6 16,3 2-7-16,-1-1 0 0,3-2-2 16,1 0-2-16,-2-1 2 0,4-6-4 15,-3-2-3-15,3 0-2 0,1-3 0 16,-3 0-3-16,-1-1-4 0,-4 4-2 15,3 2-3-15,-2 3 1 16,-5 3 4-16,3-2-1 0,-9 3 0 16,8 0 1-16,-4 1-2 0,4 5 1 15,-2 2 1-15,3-1-4 0,-3 4-3 16,5-1 3-16,2-3-3 0,0 0-4 16,-6-4 2-16,10 0 2 0,-1-3-3 15,-1 0 0-15,3-3 3 0,-1-3-3 16,-6-3 0-16,2 2 1 15,-4-2-1-15,1 2-1 0,-1 1 1 16,-1 1 0-16,1 2 0 0,-3-1 2 16,5 1-2-16,-5 5-2 0,3-2 4 15,1 0-4-15,-3 1 2 16,6 3 1-16,-5-2-2 0,-1 2 1 16,3-2 1-16,-1-2-2 0,0 0 2 15,4 0 0-15,0 0-2 0,0-2 2 16,-3-2 0-16,1 0-2 0,3 1 2 15,-1-1-1-15,2 3 0 0,-6-2 0 16,3 0 0-16,-5 3 0 16,3-2 0-16,-1 2 0 0,-3 0-2 15,1 0 3-15,-2 3 2 0,2 5-5 16,-1-1 4-16,5 1-1 0,-1 1-2 16,-1-5 2-16,9 5 0 0,4-5-1 15,5-4-9-15,5-9-32 16,4-8-65-16,0-2-102 0,-2-4-137 15,-5 1-599-15</inkml:trace>
  <inkml:trace contextRef="#ctx0" brushRef="#br0" timeOffset="74564.03">30177 12607 897 0,'0'0'0'0,"0"0"305"0,0 0-161 16,0 0-47-16,0 0-27 15,0 0-23-15,0 0-5 0,-69 37-13 16,52-27-11-16,1-4-5 0,2 2-3 16,-1-2-2-16,3-1 1 0,9-1 0 15,-1-1-1-15,4-3-2 16,0 0 1-16,0 0 2 0,0 0 11 16,4 0 2-16,-1 0-9 0,6 3 0 15,0-1 0-15,3 1-3 0,-1 6 7 16,6-3-3-16,1 2-5 0,-2 2-1 15,0 1-6-15,-9-3-4 0,2 2 4 16,-2-4-4-16,-2-2-106 0,4-2-70 16,-4-2-122-16,-3-3-457 15</inkml:trace>
  <inkml:trace contextRef="#ctx0" brushRef="#br0" timeOffset="74954.87">30452 12601 1131 0,'0'0'0'0,"0"0"104"0,0 0-43 0,0 0 35 16,-59 49 12-16,47-34-43 0,6 0-13 16,3-1-10-16,3 1-16 0,0-5-14 15,9-2-6-15,1-2-3 16,1 0-3-16,8-5 0 0,4-1 9 15,2 0-13-15,4-3-2 0,-1-5-9 16,2 2-7-16,0 0 5 0,-3 1-11 16,-6 3-22-16,-2 0-22 0,-5 1-15 15,-8-1-16-15,-5 2-26 16,-1 0-56-16,-3-1-99 0,-4 1-93 16</inkml:trace>
  <inkml:trace contextRef="#ctx0" brushRef="#br0" timeOffset="75293.96">30597 12544 356 0,'0'0'0'16,"0"0"191"-16,0 0-114 0,0 0-14 16,0 0-5-16,0 0-8 0,0 0-1 15,0 0 13-15,0 0-2 0,14-12-8 16,-12 12-3-16,-2 0-4 16,0-2-3-16,0 2 8 0,0 0-10 15,0 0-3-15,0 2 4 0,0 3 6 16,0 6 4-16,-2 2 5 0,0 5-9 15,-5 4-6-15,0 2-7 16,0 8-14-16,0 2-18 0,1-2-3 16,1 3-40-16,-2-3-72 0,0-3-130 15,-5-2-201-15</inkml:trace>
  <inkml:trace contextRef="#ctx0" brushRef="#br0" timeOffset="77530.88">31366 11609 867 0,'0'0'0'0,"0"0"293"16,0 0-169-16,0 0-25 0,0 0 13 15,0 0-26-15,0 0-22 0,0 0-6 16,0 0-22-16,9-7-18 0,-29 24-7 16,-1 5-3-16,-4 3-2 0,-1-1-2 15,3 1 2-15,3-4-3 16,5-3-2-16,4-3 3 0,-1-4-1 15,4-3 4-15,5-4 3 0,3-2 1 16,0-2-1-16,0 0 0 0,0 0 0 16,0 0 1-16,0 0 5 0,0 0-6 15,3 0-4-15,-1 0 1 0,2 0-5 16,-4 0-1-16,0 0 3 16,2 0-4-16,-1 0 0 0,1 0 0 15,2 3 0-15,1 3 0 0,6 0 0 16,3 3-1-16,0-1-1 0,9 2 4 15,-2-3-4-15,4-4-54 0,0 3-27 16,-2-5-73-16,1-1-121 16,-6-1-98-16,-6-7-401 0</inkml:trace>
  <inkml:trace contextRef="#ctx0" brushRef="#br0" timeOffset="78158.02">31761 11803 807 0,'0'0'0'0,"0"0"268"0,0 0-128 0,0 0-34 16,0 0-15-16,0 0-37 0,-23-66-31 15,33 50-17-15,3-1-6 0,2 0 0 16,1 2 10-16,0 2-3 16,0-2 13-16,0 6 3 0,0 0 3 15,3 3-6-15,-4 4-4 0,1 1 0 16,-2 1-3-16,-4 2-5 0,1 5-3 16,-2 4 1-16,3 2 0 0,-5 3 0 15,-1 1 1-15,-5-1 0 16,3 2 4-16,-4 1-2 0,0 1-5 15,-7 0-3-15,0 3 1 0,-6-1-2 16,3-2 0-16,-8 0-9 0,-3-1 3 16,-2 0-2-16,-2-1 7 0,4-2 1 15,1-3 0-15,1 0 0 16,-1-6 1-16,1 2-2 0,0-2-1 16,3-4 2-16,0-2-24 0,0 0 10 15,9 0 2-15,3-1 1 0,1 0 7 16,3 0-4-16,0-2-4 0,0-1 9 15,3 0 0-15,1-1 0 0,-3-2 6 16,3 3-1-16,-4 0 3 16,4 0 11-16,-1 2 2 0,1-1-4 15,3 2-1-15,0 0-6 0,2 0-5 16,3 3 7-16,0 3 1 0,4 2 3 16,4 0-1-16,3 0-7 0,3 2-5 15,1-2 0-15,1-2 5 16,0-4-5-16,-5 0-16 0,0-2-9 15,-7 0-25-15,4-4-12 0,-3-2-40 16,-2-4-31-16,1 0-11 0,-1-1-63 16,0-2-104-16,-3-4-181 0</inkml:trace>
  <inkml:trace contextRef="#ctx0" brushRef="#br0" timeOffset="78552.87">32263 11752 778 0,'0'0'0'0,"0"0"272"0,0 0-183 16,0 0-19-16,0 0-2 16,0 0-37-16,0 0-18 0,0 0-6 15,0 0 3-15,-37 5 4 0,28 2-2 16,0 0 2-16,6 2 3 0,-5 1 14 16,-2 1 10-16,1 2-2 0,-2 1 4 15,3 4-5-15,8 1-5 0,-4-1-3 16,2 5 1-16,2-3-7 15,4 0 1-15,5-2-7 0,-1-2-8 16,3-2-8-16,9-1 4 0,-5-1-2 16,3-3-3-16,7-4 4 0,-2-5-4 15,3 0-2-15,3-5 2 0,-10-6 4 16,-3-2-7-16,4-4 4 16,-5 0 8-16,1 1 13 0,-7-4-3 15,-9-2-6-15,0-4-3 0,-10-5-3 16,-1 0-4-16,-3-1-8 0,-2 4-3 15,-4 6-6-15,-3 6-37 0,-1 7-15 16,10 6-88-16,-2 1-113 16,3 2-132-16</inkml:trace>
  <inkml:trace contextRef="#ctx0" brushRef="#br0" timeOffset="78907.37">32461 12255 1389 0,'0'0'0'0,"0"0"-8"0,0 0 6 15,0 0-46-15,0 0-123 0,0 0-331 16</inkml:trace>
  <inkml:trace contextRef="#ctx0" brushRef="#br0" timeOffset="81765.94">10249 4863 1301 0,'0'0'0'0,"0"0"126"0,0 0-34 16,7 92-7-16,-2-48-38 0,2-2-5 16,4-4 14-16,-2 1-18 15,5-5-17-15,2-4 4 0,0-7-5 16,-4-3-6-16,1-6 8 0,-1-1 7 16,-5-10-14-16,-2 2 20 0,2-5-4 15,-1-4-10-15,6-11 6 0,2-18-27 16,15-19 0-16,10-18 0 0,7-18 0 15,10-16 0-15,8-11 0 16,1-5-369-16,-6 6-497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5T16:52:14.48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14937 9440 239 0,'0'0'0'0,"0"0"18"0,0 0-17 15,0 0 6-15,0 0-9 0,0 0 4 16,0 0 130-16,7 0-66 0,-6 0 42 16,1 0 2-16,2 0-33 0,-4 0 9 15,0 0-15-15,3-2-31 16,-3 2 6-16,2 0 8 0,-2-1-25 15,0 1 12-15,0 0 11 0,0 0-19 16,0 0 9-16,0 0-3 0,0 0-24 16,-2 0 10-16,2 0 8 0,0 0-21 15,-3 0 11-15,1 0 9 16,-2 0-22-16,1 0 9 0,-2-2 6 16,-4 0-19-16,2 0 10 0,-4 0 14 15,0-1-29-15,-3-3 13 0,-5-1 17 16,-4 1-31-16,-2-2 0 0,-9 2 32 15,3 1-28-15,-8-2 19 16,-4 2 8-16,1 0-28 0,-6 0 11 0,-3 2 19 16,-1 3-39-16,3 0 10 15,1 0 12-15,9 1-22 0,9 2 6 16,7-1 0-16,11 0 6 0,5-1-9 16,5-1 6-16,2 0-6 0,0 0-12 15,0 0 10-15,0 0-56 16,2 0-7-16,-1 0 3 0,1 0-34 15,5 0 5-15,2 0-19 0,2 0-67 16,-2-3-63-16,-1-5-15 0</inkml:trace>
  <inkml:trace contextRef="#ctx0" brushRef="#br0" timeOffset="655.84">14385 9253 338 0,'0'0'0'0,"0"0"561"0,0 0-418 0,0 0-18 0,0 0-27 0,0 0-32 16,0 0-21-16,0 0-39 0,0 0-2 16,-34 4 11-16,20 2-22 0,-2 0 6 15,2 4 2-15,-7 0 6 0,-1 1-4 16,1-1 19-16,0 1-23 0,1-1 2 16,5-1 46-16,2-1-29 0,6-3 9 15,-2-1 10-15,7-1-30 16,2-3 10-16,-1 0 3 0,1 0-24 15,0 0 3-15,1 5 2 0,5-2 13 16,3 3 6-16,-1-1 12 0,1 4-27 16,-2-3 7-16,6 2 16 0,-6 0-30 15,3-3 4-15,-1 2 23 0,-3-1-31 16,1-2 10-16,-4 1 21 0,1 0-29 16,1-3 8-16,-3 1 25 15,1-2-35-15,-3-1 9 0,2 1 20 16,-2 0-25-16,0 0 4 0,0-1 28 15,0 0-31-15,0 2 2 16,0-2 26-16,0 0-35 0,0 0 7 16,0 0 2-16,0 0 4 0,0 0-6 15,0 0 2-15,0 0 3 0,0 0-7 16,0 0 6-16,0 0-3 0,0 0-4 16,2 1 8-16,0 0-6 0,-2 2-1 15,3 0 6-15,-3-3-1 16,0 0-6-16,0 1 8 0,0-1-5 15,0 0-2-15,0 0 6 0,0 0-3 16,0 0-3-16,0 1 6 0,0-1 0 16,0 0-8-16,0 0 10 0,0 0-5 15,0 0-6-15,0 0 12 16,0 0-9-16,0 0-4 0,0 0 14 16,0 0-9-16,0 0-4 0,0 0 12 15,0 0-9-15,0 0-8 0,0 0 21 16,0 0-20-16,0 0-14 0,0 0 29 15,0 0-10-15,0 0-44 16,0 0 40-16,0 0-37 0,4 0-22 16,-4 0 2-16,2 2-68 0,-1 0-30 15,5 2 44-15,-3 1-117 0,-1-1-158 16</inkml:trace>
  <inkml:trace contextRef="#ctx0" brushRef="#br0" timeOffset="2270.84">8165 8865 859 0,'0'0'0'0,"0"0"245"0,0 0-157 16,0 0-22-16,0 0-16 0,-58 43-29 15,42-24 14-15,4 5 17 16,-3 7-35-16,3 4 6 0,-2 3 17 16,3 4-32-16,2 0 7 0,4-1 24 15,5-3-33-15,0-4 2 0,5-8 17 16,10-4-39-16,2-7 9 0,3-4 10 15,1-1-5-15,2-8 0 16,0-2 0-16,0-3 17 0,2-8-18 16,-6-3 2-16,1-4 19 0,-6-3-22 15,-2 0 4-15,-5-2 11 0,-1 2-18 16,-6 2 10-16,-9 0 12 0,-2 3-16 16,-7 6 27-16,-6 2-36 0,1 8 16 15,-6 3 17-15,3 9-38 16,3 2 6-16,2 3 14 0,6-2-10 15,8-4-9-15,6 0 20 0,1-4-16 16,10 0-125-16,11-6 33 0,2-1-11 16,7-13-73-16,1-6-65 0,-3-1-141 15</inkml:trace>
  <inkml:trace contextRef="#ctx0" brushRef="#br0" timeOffset="2459.44">8514 8954 907 0,'0'0'0'0,"0"0"247"0,0 0-108 16,-29 63-54-16,19-38-17 15,-6-3-8-15,2 2-43 0,1-2-5 16,1-1 14-16,3-5-39 0,2 0 5 16,3-3 0-16,1-6-87 0,-1-2-52 15,4-3-16-15,-1-2-87 16,-1-5-77-16</inkml:trace>
  <inkml:trace contextRef="#ctx0" brushRef="#br0" timeOffset="2595.88">8369 9024 737 0,'0'0'0'16,"0"0"222"-16,0 0-114 0,0 0-2 16,0 0-57-16,51 63-20 0,-33-43 16 15,-1-1-44-15,3-2-1 0,-4 0 0 16,3-6 0-16,1-4-159 0,-3-4-22 15,1-3-80-15,-6-5-149 16</inkml:trace>
  <inkml:trace contextRef="#ctx0" brushRef="#br0" timeOffset="2940.6">8786 8842 985 0,'0'0'0'0,"0"0"260"0,0 0-166 16,0 0-28-16,-64 86-1 0,54-53-45 16,-3 4 4-16,6 2 19 0,-1-1-39 15,2-2 2-15,6-3 19 0,2-6-36 16,10-4 0-16,4-6 22 16,4-7-19-16,3-6-19 0,-4-3 31 15,2-1-8-15,1-7-25 0,-6-2 41 16,-1-4-24-16,-7-2-17 0,2-2 39 15,-6-2-20-15,-1 2-5 16,-3-2 23-16,-3 2-16 0,-8 0-10 16,-5 5 32-16,2 5-22 0,-4 6 9 15,-3 1 27-15,-4 11-38 0,1 1 8 16,8 3 4-16,3 2 13 0,1-2-22 16,8-3 14-16,1-3-12 0,3 0-51 15,7-5-59-15,9-3-89 16,7-1-53-16,2-12-64 0</inkml:trace>
  <inkml:trace contextRef="#ctx0" brushRef="#br0" timeOffset="3280.37">8981 8990 979 0,'0'0'0'15,"0"0"214"-15,0 0-143 0,-37 71-25 16,29-47-44-16,8-1-3 0,0-2 2 15,8-3 13-15,-3-3-21 16,9-6 14-16,0-2-14 0,2-6-13 16,4-1 32-16,-1-8-24 0,4-3-8 15,-7-5 21-15,2 0-2 0,-6 1-52 16,-3 0 64-16,0 2-21 0,-9-1 7 16,0 1 6-16,0-1 4 0,-14 1-9 15,5 1 4-15,-7 3 34 16,-2 4-12-16,0 2 26 0,4 3-36 15,2 3 0-15,-2 2 19 0,3 0-35 16,4 2-3-16,2-1 10 0,3-1-9 16,2 0-29-16,3-1-22 0,12-3-85 15,-1 0-41-15,2-1-50 16,3-2-142-16</inkml:trace>
  <inkml:trace contextRef="#ctx0" brushRef="#br0" timeOffset="3574.15">9216 8972 916 0,'0'0'0'15,"0"0"265"-15,-30 67-177 0,23-42-27 16,7 0-7-16,0-6-36 0,0-1-3 16,7-4 9-16,3-5-32 0,5-2 5 15,1-6 6-15,5-1 9 16,0-4-18-16,0-6 12 0,0-5-12 15,-3-3-19-15,-5 0 37 0,-1-2-24 16,-5 1 3-16,-2-1 16 0,-5 0-3 16,-5 1-4-16,-4 2 0 0,-5 5 44 15,-2 5 2-15,0 3 21 16,-3 4-48-16,1 0-14 0,0 3 19 16,4 3-34-16,4-2-3 0,6 0-36 15,2-1-96-15,2-3-125 0,2 0-138 16</inkml:trace>
  <inkml:trace contextRef="#ctx0" brushRef="#br0" timeOffset="3774.99">9446 8793 1151 0,'0'0'0'0,"0"0"179"15,0 0-84-15,0 0-65 16,41 60 17-16,-33-28 12 0,0 4-31 15,-5 3 0-15,-1 2 11 0,-2 4-42 16,-7 2 3-16,-11-1 0 0,-7-4 15 16,1-5-48-16,-1-5-5 0,-7-6-83 15,4-9-173-15,-4-9-189 16</inkml:trace>
  <inkml:trace contextRef="#ctx0" brushRef="#br0" timeOffset="4244.46">7638 8887 848 0,'0'0'0'16,"0"0"394"-16,0 0-282 0,0 0-21 16,0 0-47-16,-32 67-38 0,16-20 43 15,4 8 30-15,7 4-51 16,3 1-17-16,7-3 17 0,15-7-38 15,10-10-1-15,10-8-23 0,10-12-108 16,7-10-63-16,-1-10-127 0,-3-6-369 16</inkml:trace>
  <inkml:trace contextRef="#ctx0" brushRef="#br0" timeOffset="4725.17">9607 8516 1234 0,'0'0'0'0,"0"0"238"0,0 0-132 0,0 0-44 15,0 0-59-15,60-30-6 16,-46 40 6-16,-7 5 6 0,0 3-15 16,-7 4 12-16,-5 2 9 0,-4 0-18 15,-9-1 6-15,3-3 18 0,4-2-26 16,-3-7 10-16,8-4 42 0,5-4-14 16,1-1 25-16,0-2-52 0,0 0-12 15,10 0 12-15,8-2-2 16,12-4-8-16,0 0 8 0,9-2-8 15,-2 3-182-15,2 0-30 0,-5 1-201 16</inkml:trace>
  <inkml:trace contextRef="#ctx0" brushRef="#br0" timeOffset="5051.89">9747 8985 832 0,'0'0'0'0,"0"0"320"0,0 0-185 16,0 0-12-16,0 0-61 15,0 0-20-15,0 0 12 0,67-27-36 16,-41 23-15-16,10 0 26 0,1 2-36 16,-4 2 1-16,-2 0 12 0,-3 0-12 15,-7 5-135-15,-5 0 52 16,-9 3-62-16,-5-2-103 0,-2-1-63 16</inkml:trace>
  <inkml:trace contextRef="#ctx0" brushRef="#br0" timeOffset="5314.32">9932 8813 479 0,'0'0'0'0,"0"0"455"15,0 0-314-15,0 0-38 16,-16 61-21-16,15-36-12 0,-1 2-28 15,2 1 29-15,0 6 15 0,0-2-46 16,3-5-6-16,3 1 17 0,3-6-44 16,-6-5-4-16,2-2 27 0,1-6-34 15,-3-3-5-15,-3-3 18 16,0-3-2-16,2 0-18 0,-2 0-2 16,0 0-67-16,0-2-89 0,2-5-55 15,-2-2-225-15</inkml:trace>
  <inkml:trace contextRef="#ctx0" brushRef="#br0" timeOffset="6323.04">10544 8819 978 0,'0'0'0'0,"0"0"280"16,0 0-210-16,0 0 2 0,0 0 14 15,0 0-49-15,66-32-25 0,-54 34 17 16,-1 5-36-16,1 4-3 0,-8 3 20 15,1 3 1-15,-5 3-17 0,-2 3 12 16,-7-3 24-16,-5 3-31 16,-5-4 2-16,1-2 24 0,4-5-21 15,3-5 46-15,1-3-46 0,6-4-5 16,4 0 2-16,0 0 29 0,0 0-49 16,2-2 13-16,12-7-34 0,0 3 32 15,6-2 16-15,1 4-5 16,0 4-23-16,-1 0 40 0,-1 0-34 15,-5 10-3-15,-1 2 34 0,-4 4-25 16,-8 3-4-16,-1 2 24 0,-10 0 1 16,-1 0-20-16,-5 0 14 0,-3-1 10 15,-3-2-28-15,3-8 22 0,1-3-6 16,4-5-47-16,7-2-9 16,2-3-93-16,3-9-91 0,4-7-122 15,7-1-330-15</inkml:trace>
  <inkml:trace contextRef="#ctx0" brushRef="#br0" timeOffset="6494.46">10965 8850 1090 0,'0'0'0'0,"0"0"197"15,0 0-90-15,0 0-79 16,-60 70-23-16,50-53 18 0,-1-4-31 15,4 2-5-15,-2-3-9 0,4 0-96 16,3-1-137-16,-3-9-32 0,-2-2-234 16</inkml:trace>
  <inkml:trace contextRef="#ctx0" brushRef="#br0" timeOffset="6650">10842 8860 818 0,'0'0'0'0,"0"0"329"15,0 0-224-15,0 0-34 16,67 48-4-16,-42-26-50 0,-4-1-15 16,4 0 24-16,-4-4-31 0,0-5-71 15,4-3-47-15,-6-4-117 0,-8-5-131 16</inkml:trace>
  <inkml:trace contextRef="#ctx0" brushRef="#br0" timeOffset="7017.75">11388 8667 841 0,'0'0'0'16,"0"0"285"-16,0 0-148 0,0 0-28 15,-67 78-48-15,53-46-21 0,-2 1 18 16,7 1-33-16,-2 3-10 0,6-5 30 15,3-3-38-15,2-3-10 16,6-4 6-16,6-5 12 0,0-5-30 16,6-4 30-16,3-3-16 0,6-4-25 15,-4-1 33-15,-4-7-14 0,-3 0-59 16,-7-2 75-16,0-1-18 0,-6-2-5 16,-1-4 25-16,-2 0-5 0,-3-1-18 15,-10 2 24-15,4-1-10 16,-6 5-14-16,0 6 24 0,-4 3-2 15,1 2-16-15,1 7 12 0,-1 3-1 16,9 2-19-16,-3-1 28 0,8-1-22 16,4 0-64-16,0-4-1 0,9 0-35 15,3-2-47-15,6-4-5 16,1 0-108-16,6-5-239 0</inkml:trace>
  <inkml:trace contextRef="#ctx0" brushRef="#br0" timeOffset="7332.68">11554 8882 908 0,'0'0'0'0,"0"0"274"15,0 0-152-15,-35 65-69 0,32-49-15 16,3 1 17-16,0-4-35 0,5 0-15 16,7-3 27-16,-1-6-35 0,5-2-2 15,0-2 10-15,7-7 10 16,-4-3-37-16,4-6 21 0,-3 1-44 15,-3-2 2-15,-4 2 52 0,-8-1-18 16,-2 0-6-16,-1 2 26 0,-2 0-4 16,-5-1-14-16,-4 2 14 0,-7 4 41 15,0 6-20-15,-1 3 30 16,-1 0-46-16,0 6-6 0,0 2 26 16,6 2-39-16,0-2-7 0,6 1 28 15,-1 0-28-15,7-1-80 0,0-4-1 16,9 3-87-16,0-6-96 0,5-1-21 15,2-4-327-15</inkml:trace>
  <inkml:trace contextRef="#ctx0" brushRef="#br0" timeOffset="7644.79">11788 8824 818 0,'0'0'0'0,"0"0"271"0,0 0-141 16,0 0-20-16,-41 66-67 15,38-46-23-15,-1-3 18 0,4 1-31 16,0 0-10-16,7-2 6 0,0-3 9 16,7-4-22-16,2-4 20 0,-1-3-15 15,2-2-16-15,1-3 37 16,0-7-31-16,-1-5-10 0,1-1 43 16,-4-1-29-16,-5 0-1 0,0 0 24 15,-9 0-6-15,0-1-16 0,-7 0 20 16,-2 5 5-16,-5 2-14 0,-6 5 40 15,3 2-38-15,1 4-6 16,5 0 6-16,-1 3-12 0,6-1-79 16,-2 0-1-16,6-2-113 0,0 0-149 15,2 0-112-15</inkml:trace>
  <inkml:trace contextRef="#ctx0" brushRef="#br0" timeOffset="7846">12036 8689 914 0,'0'0'0'0,"0"0"328"16,0 0-193-16,33 65-10 0,-24-37-45 15,-4 2-36-15,-3 5 19 16,2 2-37-16,-4 3-13 0,-4 0 24 16,-7 2-41-16,-8-4-6 0,-9-2 20 15,1-3-2-15,-6-4-61 0,-3-6-12 16,-1-6-134-16,3-5-174 0,-10-9-266 15</inkml:trace>
  <inkml:trace contextRef="#ctx0" brushRef="#br0" timeOffset="8312.03">10279 8804 259 0,'0'0'0'0,"0"0"609"0,0 0-480 0,0 0 62 0,0 0-50 16,0 0-9-16,0 0-39 0,0 0-76 16,0 0 9-16,-67 70 56 0,51-25-49 15,2 3-21-15,12 4 31 16,6-2-44-16,17-2-9 0,14-5 20 16,9-10-20-16,11-9-132 0,7-10-38 15,0-8-216-15</inkml:trace>
  <inkml:trace contextRef="#ctx0" brushRef="#br0" timeOffset="8777.84">12177 8358 1568 0,'0'0'0'16,"0"0"133"-16,0 0-75 0,62-19-20 15,-39 19-1-15,5 4-42 0,-5 4-4 16,-7 3 18-16,-7 3-3 0,-2 3-21 16,-7 5 30-16,-18 2-30 0,-10 2-1 15,0 1 32-15,-4-5-19 16,9-4-10-16,7-7 26 0,7-3-3 15,9-6-6-15,0 1 30 0,2-2-40 16,12-1-5-16,9 0 22 0,14-7 24 16,4-4-41-16,5 0 12 0,-2 2-12 15,2-2-385-15,-7 0-124 16</inkml:trace>
  <inkml:trace contextRef="#ctx0" brushRef="#br0" timeOffset="10380.78">6872 9107 815 0,'0'0'0'0,"0"0"186"16,0 0-77-16,0 0-23 0,0 0-33 16,0 0-15-16,0 0 5 0,0 0-5 15,71 18 21-15,-53 17 13 16,3 3-29-16,4 6 0 0,-1 4 14 16,5 1-32-16,-3-6-16 0,2-1 24 15,-1-10-32-15,-4-4-2 0,-2-5 2 16,-7-8 15-16,-1-5-19 0,-6-6 6 15,-4-3 37-15,-3-1-34 16,4-6 33-16,-1-14-16 0,1-6-5 16,5-9 14-16,-4-5-37 0,-1-10-6 15,-3-6 22-15,-1-9-3 0,4-7-21 16,-2-5 26-16,-2-6-12 0,2 0-17 16,1 1 32-16,4 10-17 0,0 10-14 15,-1 14 30-15,1 8-12 16,0 10-14-16,-4 9 22 0,-1 6 0 15,-2 10-18-15,0 1 14 0,0 3 22 16,0 1-32-16,2 0 6 0,-2 0 5 16,0 0-25-16,0 0 34 0,0 0-29 15,0 0-9-15,2 0 38 16,-2 0-31-16,1 0-6 0,-1 0 37 16,7 0-26-16,-3 0-2 0,3 0 22 15,-2 0-10-15,6 0-15 0,1 0 28 16,-1 0-14-16,5 0-13 0,0 0 26 15,1 0-12-15,3 0-14 16,3-2 26-16,3-1-10 0,4 2-14 16,6-3 22-16,3 1-6 0,5-2-14 15,4-2 18-15,5 2-5 0,-4 1-16 16,3-2 24-16,-1 3-11 0,2-1-14 16,-11 0 26-16,3 3-13 0,-3-2-14 15,2 0 28-15,1 0-16 16,-1-1-12-16,4-3 28 0,-2 2-22 15,5-1-8-15,2-1 32 0,-2 3-22 16,4-1-2-16,-2 0 16 0,-2 0-5 16,3-1-15-16,0 1 24 0,1-2-13 15,2 1-10-15,-1 1 22 16,1 0-10-16,-4-1-13 0,0 1 24 16,0 0-12-16,-3-1-13 0,-1 1 26 15,1-3-14-15,-4 0-10 0,2 0 22 16,1-2-9-16,-1 2-14 0,1 0 24 15,4-1-13-15,-5 2-9 16,5 1 20-16,-1 1-9 0,-1 1-13 16,0 0 24-16,0 0-10 0,-1 2-16 15,-2-2 28-15,-1 0-15 0,3 1-13 16,-2-2 28-16,3 1-14 0,-5-1-14 16,2 1 28-16,-4 0-18 0,-1 2-9 15,2 0 26-15,3-1-16 16,-4 2-10-16,6-1 26 0,-4 1-16 15,2 0-7-15,0-1 20 0,-1 1-13 16,-1-1-9-16,-3 0 24 0,-1 0-17 16,-5-1-8-16,0 1 26 0,-3 0-15 15,-9 0-11-15,1-1 26 16,-4 0-12-16,1 1-15 0,-2-2 28 16,0 4-14-16,-3-1-12 0,1 1 24 15,2 0-13-15,1 0-11 0,1 0 24 16,1 0-13-16,-1 0-11 0,2 0 24 15,5 0-12-15,-1 0-13 16,2 0 26-16,-2 0-12 0,4-3-14 16,-1 1 26-16,-2 0-25 0,4-1-7 15,-6 0 28-15,2-1-18 0,-2 2-14 16,1 0 36-16,-4 2-21 0,-2 0-3 16,3 0 22-16,-5 0-14 0,6 0-7 15,-4 0 20-15,5 0-12 16,-1 0-18-16,3 0 23 0,-2 0-6 15,4 0-30-15,-2 0 43 0,2 0-20 16,0 0-9-16,-4 4 34 0,0-1-20 16,-3-2-5-16,0 1 20 0,-4 1-9 15,7 0-6-15,-5-1 10 16,2 2 20-16,2-1-28 0,-1-1 6 16,-1-1 13-16,-2 0-15 0,3 2 28 15,-4-3-26-15,-6 0 3 0,-4 0 28 16,-1 0-30-16,-8 0-8 0,-3 0 8 15,0 0 10-15,0 0-59 16,0 0-39-16,0 1-120 0,0-1-208 16,4 0-334-16</inkml:trace>
  <inkml:trace contextRef="#ctx0" brushRef="#br0" timeOffset="17894.03">7300 10436 922 0,'0'0'0'0,"0"0"275"15,0 0-101-15,0 0-52 0,0 0-51 16,0 0-33-16,-14-1-20 16,18 2-26-16,13 2 16 0,12 1 33 15,4 0-7-15,3-3-13 0,-3-1-2 16,1 0-19-16,-4 0 0 0,-2 0 0 15,-5 0-3-15,-5 1-52 0,-8 1-28 16,-2 2-48-16,-7-1-37 16,-1 8 2-16,-10 1-75 0,-4 0-128 15</inkml:trace>
  <inkml:trace contextRef="#ctx0" brushRef="#br0" timeOffset="18047.41">7327 10635 957 0,'0'0'0'0,"0"0"228"0,0 0-161 15,0 0-32-15,0 0 9 16,0 0 47-16,71 14 11 0,-41-14-34 16,0 0-43-16,3 0-7 0,-6 0-20 15,-2 0-6-15,1-2-41 16,1 1-72-16,-3-2-59 0,-4-2-63 16,3 0-115-16</inkml:trace>
  <inkml:trace contextRef="#ctx0" brushRef="#br0" timeOffset="18283.23">8059 10378 1143 0,'0'0'0'0,"0"0"308"15,0 0-158-15,0 0-69 16,0 0-56-16,0 0-20 0,0 0-10 15,0 0-40-15,0 0 57 0,4 84-9 16,3-41-1-16,-4-1 11 0,1-4-12 16,-1 0-2-16,1-8 2 0,-1-3-2 15,-1-8-61-15,0-5 16 16,-2-4-33-16,3-7-65 0,6-3-29 16,2-7-103-16,5-8-232 0</inkml:trace>
  <inkml:trace contextRef="#ctx0" brushRef="#br0" timeOffset="18725.29">8500 10476 975 0,'0'0'0'0,"0"0"260"0,0 0-136 16,0 0-60-16,0 0-47 0,28-63-16 15,-28 51 20-15,-5-1-6 16,-3 1-9-16,-6-2 11 0,-3 4-17 15,-3 4 0-15,-3 3 0 0,0 3 12 16,-2 3-12-16,2 4 20 0,2 2-2 16,3 0-4-16,8 4 14 0,-1-1-18 15,8 3-11-15,3 2 2 0,5 3 13 16,9 1-12-16,7 0 17 0,4 1-9 16,3-3-5-16,-1 3 11 15,1-3-14-15,-3 0-4 0,-4 0 4 16,-3-1 9-16,-9 0-26 0,-7 1 13 15,-2 1-10-15,-7-4-4 16,-9 1 8-16,-4-5-13 0,-5-2 0 16,2-4 30-16,-3-6-18 0,-1 0 1 15,6-7 12-15,2-6-8 0,3 0-23 16,10-4 28-16,5 0-2 0,1-2-31 16,10-3 26-16,6 1-17 0,7 2-30 15,2-3 11-15,1 6-9 16,6-2-17-16,-2 1-10 0,4 0-28 15,0 1-123-15,-6-1-69 0,4 0-267 16</inkml:trace>
  <inkml:trace contextRef="#ctx0" brushRef="#br0" timeOffset="19017.66">8673 10415 421 0,'0'0'0'0,"0"0"435"0,0 0-334 16,0 0-12-16,-37 72-23 0,35-48-20 15,2 3-16-15,0-2 3 16,5 1 5-16,6-2-9 0,1-4-9 0,8-4 2 16,1-4-17-16,4-6-5 15,-2-2 0-15,-4-1 13 0,1-3-15 16,-10-1 4-16,1-8 14 0,3-3-4 16,-5-4 8-16,0 0-3 0,-4-6 0 15,-3-2 21-15,-2-2-16 16,-4 1-14-16,-5-2 7 0,-1 6-10 15,-3 4-7-15,-1 6 4 0,2 4 26 16,-4 7-29-16,4 0 2 0,1 6 1 16,2 1-31-16,0-2-19 0,9 8-24 15,0-6-38-15,0 0-42 16,9-3-92-16,2-4-141 0</inkml:trace>
  <inkml:trace contextRef="#ctx0" brushRef="#br0" timeOffset="19345.15">9000 10385 901 0,'0'0'0'15,"0"0"250"-15,0 0-175 0,0 0-46 16,0 0-2-16,0 0-1 0,-14 83 5 16,10-54 3-16,3 2-21 0,1-3 1 15,1-1 16-15,7-5-22 16,4-4-4-16,4-5 10 0,2-2-15 15,3-4 1-15,2-6 0 0,-2-1 19 16,2-6-15-16,-2-7 16 0,-1 1-20 16,-4-5 0-16,-1-3 0 0,-7 2 19 15,-1-4-18-15,-6-2 17 0,-1-3-6 16,-10-2-7-16,-1 2 13 16,-7 4-17-16,3 6 2 0,-3 5 15 15,0 5-20-15,4 5-5 0,2 2-6 16,-1 0-46-16,6 7-70 0,0 3-35 15,4-1-108-15,3 1-184 16</inkml:trace>
  <inkml:trace contextRef="#ctx0" brushRef="#br0" timeOffset="19879.14">9405 10558 862 0,'0'0'0'0,"0"0"200"16,0 0-53-16,0 0-53 0,0 0-59 15,0 0-25-15,0 0 37 16,0 0 10-16,13 58-4 0,-3-39 1 16,6-1-28-16,-2-1-9 0,2-2 19 15,0-1-25-15,0-3-8 0,-2-3 17 16,-5 0-21-16,0-6-5 0,-6-2 12 15,-1 0 3-15,-2 0-8 16,2 0 27-16,-2-2-15 0,0-8 3 16,0-5 15-16,0-5-30 0,0-7-2 15,0-1 2-15,0-8-3 0,-4-4-19 16,1-5 23-16,-1-2-4 0,1 6-30 16,3 3 39-16,0 7-14 0,-2 7-3 15,2 6 19-15,0 5-7 16,0 3-10-16,0 5 16 0,0 0 6 15,0 1-21-15,0 0 14 0,0 1-2 16,2-1-17-16,5 1 23 0,-4-3-16 16,1 1-5-16,3 1 20 0,4 0-5 15,-1-1-12-15,3 2 14 16,4 1 2-16,5 1-18 0,4 1 18 16,6 1-3-16,3 4-16 0,4-1 20 15,4 0-6-15,-1-3-15 0,6-1 22 16,-7 4-11-16,-6-1-10 0,-7 1 20 15,-5 1-20-15,-7-3-30 16,-3 0 33-16,-10-1-30 0,-1 1-30 16,-2 0-16-16,-5 4-33 0,-8-1-23 15,-5 0-61-15,6 0-156 0</inkml:trace>
  <inkml:trace contextRef="#ctx0" brushRef="#br0" timeOffset="20224.57">9855 10412 935 0,'0'0'0'0,"0"0"294"16,0 0-189-16,0 0-23 0,-39 64-22 16,33-46-30-16,3 0-13 0,3-2 13 15,3 0-26-15,4-3-8 0,6-1 8 16,-4-1 7-16,5-1-18 0,2 0 14 15,-2-2 1-15,2-1-14 16,0-2 12-16,1-1 4 0,-4-2-23 16,-4 1 26-16,1-1-12 0,-5 0-12 15,-3 0 22-15,-2 0-14 0,0 2-15 16,0 1 32-16,-3 3-19 0,-8 3 4 16,0 3 2-16,-6-1 16 0,1 0-25 15,-4 3 16-15,1-2-16 16,1 0-74-16,1-2 17 0,6-2-37 15,-3-2-95-15,1-5-40 0,8-3-102 16</inkml:trace>
  <inkml:trace contextRef="#ctx0" brushRef="#br0" timeOffset="20428.63">9782 10462 1012 0,'0'0'0'0,"0"0"285"0,0 0-163 15,62-22 0-15,-27 17-64 0,4-1-17 16,0 1 15-16,-4 3-48 0,-1 2-16 16,-9 0-1-16,1 1-84 0,-3 2-97 15,-5-1-35-15,-9-1-251 0</inkml:trace>
  <inkml:trace contextRef="#ctx0" brushRef="#br0" timeOffset="30628.99">7610 11603 943 0,'0'0'0'0,"0"0"253"16,0 0-122-16,0 0-30 0,0 0-72 16,0 0-24-16,0 0 8 0,-16 83 11 15,12-41 0-15,1 1-2 0,-3-2-1 16,5-1-2-16,1-3-7 0,0-4-11 15,0-6-2-15,1-6 2 16,5-5-3-16,-6-8-82 0,5-4-40 16,2-5-31-16,4-13-110 0,-2-9-299 15</inkml:trace>
  <inkml:trace contextRef="#ctx0" brushRef="#br0" timeOffset="31063.74">8013 11712 1092 0,'0'0'0'0,"0"0"177"16,0 0-103-16,0 0-38 0,58-32-9 15,-50 20-11-15,-3-1-13 0,-5 2 3 16,0-1 3-16,-11-2-8 16,-5 3-2-16,-7-3-7 0,-3 6-4 15,-4 3 3-15,-2 5 10 0,0 5-2 16,-2 8-5-16,6 6 8 0,5 0-3 15,4 0 2-15,10 0 13 16,5 3-7-16,4-1-1 0,13 4 13 16,10 0-2-16,3-4 11 0,10-2 17 15,-5-2-21-15,3-1-16 0,-6-1 2 16,-3-3-10-16,-11 1 0 0,-3-2 0 16,-9-3 3-16,-2 5-9 0,-7-1 8 15,-11-1-4-15,-5 0-16 0,-5-5 14 16,-3-3-1-16,-2-3-1 15,3 0 6-15,5-3 0 0,7-2-12 16,8-2 17-16,4-3-5 0,6-3-6 16,9-4-3-16,11-1-3 0,8-4 6 15,7-1 5-15,6-2-21 16,-2 2-50-16,3 3-17 0,-1-1-31 16,0 5-61-16,-8 0-125 0,-2-1-69 15</inkml:trace>
  <inkml:trace contextRef="#ctx0" brushRef="#br0" timeOffset="31376.04">8227 11654 284 0,'0'0'0'0,"0"0"378"0,0 0-298 0,0 0 4 0,0 0 12 16,0 0-12-16,-28 60-5 0,19-38 2 15,0 3-13-15,2 0-14 0,2 1 6 16,5 2-23-16,0-6-4 15,2-2-8-15,8-5-18 0,6-5-8 16,4-3 2-16,1-6 7 0,5-2-1 16,-3-8 0-16,0-2-3 0,-5-5-7 15,-2 2 5-15,-7-2 0 0,-6 2 1 16,1 1 11-16,-8-3-6 16,-6-2-3-16,-8-2 13 0,-5 4-5 15,2 1-8-15,-4 5 0 0,4 6-3 16,1 4-4-16,6 0 3 15,4 1-2-15,4 2-53 0,6 3-28 16,0-2-47-16,11-4-73 0,7 0-95 16,3 0-54-16</inkml:trace>
  <inkml:trace contextRef="#ctx0" brushRef="#br0" timeOffset="31655.87">8462 11682 791 0,'0'0'0'15,"0"0"335"-15,0 0-208 0,-46 73-34 16,39-50-14-16,2 2-37 0,5-3-19 16,0-3-4-16,7 1-11 0,4-4-7 15,6-3 4-15,5-6-3 0,1-4-1 16,3-3 8-16,1-4-11 0,-8-4-1 16,1-3 6-16,-8-2-1 15,-5 1 3-15,-3 1 9 0,-4-5 6 16,0-1 9-16,-11-1 5 0,-3-2-16 15,-6 2-11-15,-1 4 2 0,2 3-8 16,1 6-2-16,0 3 0 16,8 2 1-16,1 0-106 0,5 3-19 15,4 4-54-15,0-2-104 0,4-2-120 16</inkml:trace>
  <inkml:trace contextRef="#ctx0" brushRef="#br0" timeOffset="32069.76">8615 11783 713 0,'0'0'0'16,"0"0"262"-16,0 0-155 0,0 0-34 15,42 77-2-15,-23-58-38 16,6-4-10-16,2 1 4 0,-3-5-11 16,-2 0-8-16,1-4 2 0,-11-2-7 15,-5-3-4-15,-3-2 2 0,-1 0 53 16,-3-7 11-16,-3-3 24 0,3-7-52 15,0-4-20-15,-6-6 6 16,1-3-16-16,-4-4-9 0,2-6 4 16,4-1 0-16,-8-2-6 0,2 5 8 15,0 7-5-15,2 6-3 0,4 5 8 16,1 8 7-16,-2 6 3 0,4 1 3 16,-3 4-12-16,3 0-7 0,0 1 4 15,0 0-4-15,3 0-16 16,3 0 6-16,-1-2-1 0,9 2 9 15,2-3 8-15,4 0 0 0,1-2 1 16,7 0 19-16,0-2-8 0,4 0 0 16,2-2 13-16,-1 1-12 0,3 0-10 15,-6 3 3-15,-4 0-11 16,-4 2-3-16,-8 0 8 0,-2 1-8 16,-5 2-41-16,0 0-12 0,-5 4-22 15,-2 0-51-15,-5 2-21 0,-6 6-34 16,-1-2-100-16,1 1-210 0</inkml:trace>
  <inkml:trace contextRef="#ctx0" brushRef="#br0" timeOffset="32347.1">9023 11594 862 0,'0'0'0'0,"0"0"258"0,0 0-102 15,0 0-60-15,-12 75-39 16,12-53 1-16,0-1-22 0,7-1-15 15,0-5-2-15,7-1-15 0,-3-3-4 16,3-4 0-16,2-1 9 0,-2-2-7 16,-3-1 6-16,-1-1-6 0,-5 0-4 15,1 0 4-15,-4-1 0 16,-2 0-5-16,0 3 2 0,-2 1 2 16,-5 5 1-16,-2 4-2 0,-4 1 25 15,-4 1-19-15,3 0 3 0,-2-2-8 16,3 2-2-16,-3-5-3 0,4-2-57 15,3-5-35-15,0-4-63 16,2-2-100-16,4-11-185 0</inkml:trace>
  <inkml:trace contextRef="#ctx0" brushRef="#br0" timeOffset="32501.62">8965 11646 1218 0,'0'0'0'15,"0"0"268"-15,0 0-163 0,76-21-69 16,-46 14-14-16,2 3-19 0,1 0-6 16,-6 1-98-16,-2 3-67 0,-6 0-67 15,-8 0-282-15</inkml:trace>
  <inkml:trace contextRef="#ctx0" brushRef="#br0" timeOffset="33396.08">7183 12249 776 0,'0'0'0'0,"0"0"298"15,0 0-169-15,0 0-24 16,0 0-51-16,0 0-21 0,0 0 16 16,0 0-12-16,0 0-15 0,-1 0 1 15,4 0-7-15,4-1 8 0,0 1 20 16,4-2-14-16,1-1-5 0,4 0 15 16,4 0-12-16,1 2-14 0,6 0 15 15,3-2-14-15,1 0-3 16,7-1 8-16,2-2-14 0,6 2-8 15,2-2 4-15,0 0 7 0,3 0-10 16,-1 0 2-16,-1-1 4 0,1 2-7 16,1 4 4-16,-5-4 3 0,-2 1-5 15,0 4 0-15,-3-2 2 16,-2 2-2-16,0 0 0 0,0-2 0 16,0 1-3-16,-2-1 6 0,-3 0-3 15,1-1-5-15,-1 1 9 0,1-2-5 16,-2 0-2-16,-4 0 4 0,6 1 0 15,1 0-2-15,-3-2 2 16,10 1-3-16,-4-1-2 0,3-2 8 16,-1 5-3-16,1-4-3 0,6 0 4 15,-4-2 2-15,-5 5-4 0,0-1 0 16,-4 2 0-16,-3 1-4 0,-4 1 8 16,-1-1-3-16,0 1-5 0,-6 0 8 15,2 0-3-15,-4-3-5 16,1 2 8-16,1-2-3 0,-2-1-4 15,3 0 6-15,-5-2-1 0,1 4-6 16,1-1 8-16,-3 1-3 0,-3 2-5 16,-3-1 8-16,-1 1-4 0,0 0-2 15,-4 0 4-15,-1 0 2 16,-2 0-5-16,1 0 2 0,-3 0 10 16,0 0-13-16,0-1 4 0,0 1 8 15,0 0-11-15,0 0 2 0,2 0 4 16,-2 0-9-16,0 0 8 0,0 0-3 15,0 0-5-15,0 0 8 16,0-3-2-16,0 3-4 0,0 0 4 16,0 0-4-16,0 0-22 0,0-1-15 15,-5-4-45-15,-6 0-74 0,-5-1-112 16,-2-1-78-16,-5 2-345 0</inkml:trace>
  <inkml:trace contextRef="#ctx0" brushRef="#br0" timeOffset="34348.24">8050 12405 458 0,'0'0'0'0,"0"0"456"0,0 0-351 0,0 0-19 0,0 0-30 15,0 0-44-15,0 0 0 16,0 0 38-16,0 0-16 0,57 18-5 15,-38-13 16-15,-3 2-17 0,0 0-8 16,-2-1 13-16,0 3-17 0,-6-4-9 16,-1-1 7-16,0 1-11 0,-6 1-2 15,-1 0 18-15,0 4-8 16,-1 0 2-16,-10 2 16 0,2 2-18 16,-5-2-3-16,0-1 9 0,2 1-15 15,-4-5 1-15,3-1 12 0,3 0-10 16,1-4-1-16,2 0 13 0,5 0-11 15,2-2-2-15,0 0 8 16,0 0-14-16,0 0-8 0,2 0 2 16,5 0-5-16,5 0 13 0,8 0 0 15,-1 0 7-15,4 0-10 0,2 1 6 16,0 6 2-16,-2-1-10 0,-7 0 10 16,-2 2-7-16,-5-1-1 0,-6 2 6 15,-1 1 1-15,-2 3-4 16,0 0 0-16,-5 2 22 0,-10 1-15 15,-6-2 13-15,-2 2-3 0,-3-2-9 16,-1 0 15-16,1-6-13 0,-3 0-4 16,1-4 12-16,1-4-14 0,1-3-1 15,3-6 11-15,3 0-14 16,4-2 0-16,4 0 0 0,3 3-2 16,6 1-15-16,3 1 4 0,0 3-13 15,-2 0-6-15,4-3-7 0,-1 4-36 16,3-2-12-16,1 4-28 0,2-2-30 15,-1 1-73-15,1-3-181 16</inkml:trace>
  <inkml:trace contextRef="#ctx0" brushRef="#br0" timeOffset="35306.28">9625 11957 817 0,'0'0'0'0,"0"0"290"0,0 0-212 16,0 0 47-16,-59 85-71 0,40-54-28 16,-2 4-6-16,3-2-21 0,2-1-4 15,0-4-12-15,7-3-69 16,-3-5-58-16,5-5-113 0,1-10-40 16,-1-5-191-16</inkml:trace>
  <inkml:trace contextRef="#ctx0" brushRef="#br0" timeOffset="35447.49">9439 12023 913 0,'0'0'0'0,"0"0"424"15,0 0-343-15,0 0-60 0,0 0 24 16,33 64-3-16,-13-37-22 0,3 0-1 16,2-3-21-16,-4-2-30 0,0-6-74 15,-3-5-51-15,-6-8-79 16,-1-3-164-16</inkml:trace>
  <inkml:trace contextRef="#ctx0" brushRef="#br0" timeOffset="35694.76">9681 12096 655 0,'0'0'0'0,"0"0"368"15,62 0-218-15,-28 0 0 0,6 0-54 16,3-3-6-16,10 1 14 0,3-5-56 15,1-2-11-15,1 0 15 0,-1 0-42 16,-11 0 2-16,-7 2 12 16,-9 3-31-16,-10 0 2 0,-10 3 10 15,-3-1-10-15,-3 2-66 0,-4 0 14 16,-4 2-34-16,-8 6-2 0,-4 0-37 16,-2 2-88-16,-1-1-77 0,1-4-187 15</inkml:trace>
  <inkml:trace contextRef="#ctx0" brushRef="#br0" timeOffset="36130.06">9878 12260 912 0,'0'0'0'0,"0"0"322"0,0 0-192 15,0 0-55-15,0 0-15 0,-61 43 10 16,49-16-47-16,1 0-4 0,-3 5 26 16,5 4-32-16,-1 1 0 0,6-1 20 15,2-2-32-15,2-5 1 0,2-6 19 16,5-6-30-16,6-4 3 15,3-6 12-15,3-4-4 0,1-3-8 16,1-7 12-16,0-5-11 0,-2-2-5 16,-3-1 20-16,-5-2-14 0,-2-1-4 15,-6 1 16-15,-1 2-10 16,-2-1-7-16,0 1 11 0,-7 2-4 16,-7 2-35-16,0 4 44 0,-6 7-14 15,1-1-24-15,-2 12 38 0,-1 2-14 16,1 2-13-16,5 0 18 0,4 1-53 15,5 0-12-15,3-4-6 16,4-4-35-16,0-2-53 0,6-5-150 16,8-1-67-16</inkml:trace>
  <inkml:trace contextRef="#ctx0" brushRef="#br0" timeOffset="36484.69">10102 12387 623 0,'0'0'0'16,"0"0"224"-16,0 0-137 0,0 0-1 15,0 0-7-15,0 0-43 16,0 0 7-16,-48 57 35 0,45-44-35 16,-1-4-10-16,3 4 12 0,-1-1-33 15,2 3 7-15,0-2 33 0,0 1-28 16,5 1-2-16,4-4 19 0,2-1-32 15,3-1 0-15,-4-2 22 0,6-3-31 16,2 1 0-16,1-5 35 16,1-5-35-16,1-4 0 0,0-7 28 15,-3-1-34-15,-2-1 2 0,-4 0 8 16,-5 0 12-16,-5 0-16 0,-2-4 0 16,-3 1 20-16,-12 1-22 0,1 2 4 15,-5 9 8-15,-6 1-20 16,-1 6 12-16,-6 2-4 0,0 7-33 15,4 2 29-15,3 0-53 0,4 0-25 16,3-6-29-16,7-1-39 0,9-2-103 16,2-4-291-16</inkml:trace>
  <inkml:trace contextRef="#ctx0" brushRef="#br0" timeOffset="37247.78">10044 11491 298 0,'0'0'0'0,"0"0"-40"16,0 0 43-16,0 0 10 0,0 0-15 16,0 0 4-16,0 0 11 0,0 0-4 15,0 0 15-15,-2 0 16 0,2 0 12 16,0 0 24-16,-4 0 20 0,4 0-35 15,0 0 6-15,0 0 19 16,0 0-32-16,0 0-15 0,0 0 1 16,0 0-30-16,0 0 2 0,0 0 11 15,0 0-26-15,0 1 2 0,0-1 2 16,-1 0 6-16,1 0-8 0,0 0 2 16,0 0 12-16,0 0-13 0,0 0 30 15,0 1-24-15,0-1 6 16,0 0 24-16,0 0-31 0,0 0 0 15,0 0 20-15,0 0-24 0,0 0 7 16,0 0 20-16,0 0-30 0,0 0 3 16,0 0 17-16,0 1-22 0,0-1 4 15,1 0 0-15,-1 0 20 0,0 0-20 16,4 0 22-16,-4 2-26 16,0-2 2-16,0 0 4 0,0 1 16 15,0-1-17-15,0 0 33 0,0 0-37 16,0 0 4-16,0 0 27 0,0 0-30 15,0 0 4-15,0 0 29 16,0 0-28-16,0 1 0 0,0-1 24 16,0 1-29-16,0 2 2 0,0-1 0 15,0 4 22-15,0-2-20 0,0 3 31 16,0-2-31-16,0 2 1 0,0 2 29 16,0 4-28-16,0 0 6 0,0 4 37 15,0 2-33-15,0 3 1 0,0 2 22 16,0 5-35-16,0-3 2 15,4 6 22-15,-1-2-34 0,-1 1-2 16,5 0 3-16,0 1-129 0,-3-2-76 16,-1-2-227-16</inkml:trace>
  <inkml:trace contextRef="#ctx0" brushRef="#br0" timeOffset="38924.94">10514 12014 1112 0,'0'0'0'0,"0"0"153"0,0 0-6 16,0 0-47-16,69 0-47 0,-46 1 9 16,-1 1-66-16,-1 0-4 0,-2 0 16 15,-3-1-1-15,-2 1-49 0,-1-1-2 16,-3 0-61-16,-3 2-13 0,-3-2-26 16,1 5-87-16,-5-1-29 0,-10 2 67 15,-10 3-246-15</inkml:trace>
  <inkml:trace contextRef="#ctx0" brushRef="#br0" timeOffset="39063">10534 12184 542 0,'0'0'0'16,"0"0"343"-16,0 0-305 0,0 0 1 15,0 0 72-15,0 0-45 0,72 13-9 16,-45-17 18-16,1 0-67 16,-1 0-10-16,-4 2 4 0,-2 1-4 15,-3-2-99-15,-3-1-25 0,-4 0-82 16,-2-2-73-16</inkml:trace>
  <inkml:trace contextRef="#ctx0" brushRef="#br0" timeOffset="39462.94">10992 11918 258 0,'0'0'0'0,"0"0"89"0,0 0-136 16,0 0 45-16,0 0 185 0,0 0-128 15,0 0 70-15,0 0 1 0,0 0-17 16,25-12 48-16,-25 12-68 16,-2 0-10-16,0 0 30 0,2 0-63 15,0 0-12-15,0 0 18 0,0 0-49 16,0 3-4-16,0-3 2 0,0 6 10 15,0 8-28-15,0 5 34 16,0 12-4-16,0 2-13 0,0 3 0 16,2 1 25-16,1-1-33 0,3 2 16 15,1-5-3-15,0-4-15 0,2-2 20 16,-4-8-20-16,0-3-34 0,4-3 9 16,-3-6-41-16,-3-6-15 0,2-1-36 15,8 0-85-15,-8-8-8 16,9-9-191-16</inkml:trace>
  <inkml:trace contextRef="#ctx0" brushRef="#br0" timeOffset="39739.33">11263 12019 998 0,'0'0'0'0,"0"0"191"0,0 0-129 15,-20 60-16-15,13-32 9 0,7-3-53 16,0 3-3-16,9-3 2 15,-2 1 18-15,11-5-27 0,1 0 16 16,1-8-6-16,1-2-11 0,5-6 18 16,-1-5-15-16,0 0-13 0,-2-7 34 15,3-3-30-15,-6-6 0 0,-2-1 26 16,-10-1-8-16,3-4-7 0,-6 1 8 16,-3-4 23-16,-2 2-20 0,-5-3 38 15,-9 0-46-15,-4 2 2 16,-2 1 28-16,-3 6-23 0,2 11 1 15,0 6 21-15,0 0-44 0,5 9-28 16,0 4-7-16,5 3-72 0,10 2-77 16,1-2-123-16,7 1-154 0</inkml:trace>
  <inkml:trace contextRef="#ctx0" brushRef="#br0" timeOffset="40272.62">11600 12294 339 0,'0'0'0'16,"0"0"439"-16,0 0-332 0,0 0 23 15,39 71-72-15,-23-57-16 16,0-4 22-16,-5-2-42 0,3 0 4 15,-3-4 18-15,-4-2-46 0,-6-1 2 16,1 1 0-16,0-2 53 0,-2-3-31 16,2-3 61-16,3-9-57 0,-5-2-11 15,0-1 21-15,0-7-37 16,0-2 2-16,0-3 39 0,-2-7-42 16,-3-3-2-16,3-7 8 0,0 0 9 15,2 6-23-15,0 5 20 0,0 9-6 16,0 7-13-16,0 7 18 0,0 3 0 15,0 8-16-15,0 2 14 16,0 0 19-16,0 0-35 0,0 0 18 16,2 0-11-16,2 0-8 0,3 0 20 15,0-1-7-15,7-3-4 0,0 2 2 16,6-2 30-16,1 3-23 0,4 0 28 16,1 1-38-16,6 0-1 0,2 0 6 15,-3 0 15-15,3 0-30 16,0-1 24-16,-6 1-10 0,-2 0-14 15,-6 0 23-15,-6 0-22 0,-3 0-36 16,-6 0 35-16,-3 0-56 0,0 0-35 16,-2 0 26-16,-2 2-55 0,-5 3-21 15,-6 0-144-15,4 4-156 0</inkml:trace>
  <inkml:trace contextRef="#ctx0" brushRef="#br0" timeOffset="40569.1">12000 12090 717 0,'0'0'0'0,"0"0"288"0,0 0-134 15,-18 64-58-15,17-45-48 0,-1 1 16 16,2 1-51-16,0-5 2 0,3 0 31 16,6-2-51-16,5-3-2 0,4-2 14 15,0-4 3-15,0-4-16 16,-3-1 12-16,0 0 7 0,1 0-21 15,-4 0 16-15,-5 0-2 0,0 0-16 16,-5 0 20-16,1 0-12 0,-3 3-9 16,0 4 22-16,-5 2 4 0,-7 3 5 15,-2 4 36-15,-4-1-59 16,0-1-2-16,4 1 10 0,-5-4-2 16,3-1-18-16,1-2-17 0,7-3-84 15,-1-2-28-15,3-3-103 0,1-3-126 16</inkml:trace>
  <inkml:trace contextRef="#ctx0" brushRef="#br0" timeOffset="40805.71">11949 12110 1009 0,'0'0'0'16,"0"0"420"-16,0 0-327 0,0 0-11 16,0 0-13-16,0 0-73 0,0 0-5 15,85-23 18-15,-57 23-15 0,2 0-67 16,0 2-77-16,-3-2-86 16,-6 0-152-16</inkml:trace>
  <inkml:trace contextRef="#ctx0" brushRef="#br0" timeOffset="42347.03">12426 11989 1005 0,'0'0'0'0,"0"0"288"16,0 0-269-16,0 0-10 0,0 0 55 15,0 0-8-15,0 0-28 0,80 43 22 16,-55-38-21-16,5 2-7 0,-4-2 21 16,-6 1-44-16,-6-4-2 0,-5-1 6 15,-4 1 9-15,-3-2-20 16,-2 0 16-16,0 1-3 0,0 2-4 0,0-3 38 15,0 1-23-15,-4 0-4 16,1-1 25-16,1 2-33 0,0 1-8 16,-3-2 8-16,2 0 5 0,-5 5-18 15,5-1 18-15,-2 1-9 0,-6 6-8 16,4 0 16-16,-7 2-6 0,0 4-11 16,-2 1 18-16,-4 3-7 15,1 3-12-15,1-4 20 0,2 1-11 16,2-4-21-16,5-6-14 0,0-4-61 15,8-1-55-15,1-7-103 16,10-3-193-16</inkml:trace>
  <inkml:trace contextRef="#ctx0" brushRef="#br0" timeOffset="42999.77">12817 12109 639 0,'0'0'0'0,"0"0"381"0,0 0-209 0,0 0-94 0,0 0-36 0,-28-65 0 16,32 51-36-16,4-1 4 0,5 1 22 0,-1 2-26 16,-1 1-7-16,1 0 2 15,-1 6 22-15,3 0-23 0,0 3 0 16,2 2 1-16,0 2-10 0,0 3 18 16,-4 4-8-16,-5 3-7 0,0-1 12 15,-3 9 17-15,-2-4-15 16,-2 5 24-16,-4 1-25 0,-5 2-3 15,2 2 22-15,-7-2-26 0,-2 2 0 16,4-2 0-16,-6 0 7 0,4-1-14 16,-4-1 14-16,1-3-2 0,4-4-13 15,-1-6 16-15,2 0-14 16,3-5-2-16,0 2 16 0,4-4-8 16,-2 0-8-16,1-2 16 0,3-2-1 15,1 1-14-15,0-2 14 0,2 0-4 16,-1 1-10-16,1 2 14 0,0-4 0 15,0 2-16-15,0-1 18 16,0 0-9-16,0 2-9 0,0-2 18 16,0 3-11-16,0 0-5 0,0-1 14 15,0 1 0-15,0-1-13 0,3 1 12 16,6 0-4-16,0 2-2 0,3 3 0 16,0-1 31-16,6 0-28 0,2-3 22 15,3 1-29-15,1-2-2 16,1 0 12-16,-4-4-6 0,-3-3-46 15,-2 0-29-15,-7 0-49 0,3-3-19 16,-5 1-77-16,-3-3-71 0,5-3-198 16</inkml:trace>
  <inkml:trace contextRef="#ctx0" brushRef="#br0" timeOffset="43389.05">13132 12010 516 0,'0'0'0'0,"0"0"411"0,0 0-275 0,0 0-40 0,0 0-3 0,0 0-65 0,0 0-16 0,0 0 11 16,0 0-20-16,-26 22 1 0,19-13 26 15,1 5-23-15,3 2 7 16,-1-2 33-16,1 4-23 0,-1 1-1 15,2-1 19-15,2-2-34 0,0-3 2 16,4 0 23-16,3-1-34 0,2 2 0 16,3-6 2-16,2 1 14 0,-1-4-15 15,1-5 0-15,2 3 15 16,2-3-15-16,-1 0 0 0,4-5 17 16,-3-7-23-16,0 0 12 0,-4-2-11 15,-2-3-2-15,-3 1 14 0,-3-1-2 16,-6-1-10-16,0 1 10 0,-11-5 5 15,-1-1-22-15,-6-1 15 16,-3 2-6-16,-2 4-118 0,3 7 27 16,1 6-72-16,3 5-139 0,2-1-564 15</inkml:trace>
  <inkml:trace contextRef="#ctx0" brushRef="#br0" timeOffset="44897.25">11968 11614 420 0,'0'0'0'15,"0"0"261"-15,0 0-153 16,0 0-10-16,0 0-7 0,0 0 6 15,0 0 3-15,0 0-23 0,0 0-3 16,-1 11 10-16,1-11-28 0,0-4-8 16,0-2 26-16,0-5-47 0,1-1-18 15,1-4 9-15,5-3-15 0,-2-1-3 16,3-3 0-16,4-3 12 16,0 4-17-16,1-1 10 0,4 3-7 15,-1 3-5-15,-2 5 14 0,-5 4-14 16,2 1-2-16,-8 4 14 0,-3 0-10 15,0 3-62-15,0 0 2 0,0 0-21 16,0 6 4-16,0 0 9 16,0 1-45-16,0-2-104 0,-5-4-105 15,-2-1-183-15</inkml:trace>
  <inkml:trace contextRef="#ctx0" brushRef="#br0" timeOffset="45188.31">11991 11333 752 0,'0'0'0'0,"0"0"294"16,0 0-144-16,0 0-69 0,0 0-57 15,0 0-21-15,0 0-6 16,0 0-8-16,0 0 11 0,78-10 9 16,-51 3-7-16,-4 2 10 0,-6 3-18 15,-1-3 5-15,-7 4 2 0,-7-3 6 16,0 4-3-16,-2 0 18 0,0 0-4 15,0 0 11-15,0 0 11 0,0 0-15 16,-2 0-6-16,2 0 2 16,0 2-20-16,0 1-2 0,0 3 2 15,0 2-4-15,-2 3-15 0,2 4 16 16,0 2-25-16,0 1 2 0,0 0 2 16,2-1-14-16,3-2-3 0,-1-3-39 15,-2-2-50-15,-2-3-59 16,0-5-78-16,0-2-108 0</inkml:trace>
  <inkml:trace contextRef="#ctx0" brushRef="#br0" timeOffset="45601.39">12418 11001 955 0,'0'0'0'0,"0"0"288"0,0 0-198 16,0 0-45-16,0 0-35 0,0 0-15 16,0 0 10-16,0 0 1 0,0 0 5 15,65 43-10-15,-49-37 2 16,-5-1 4-16,-1 1-9 0,-4-6 1 15,-3 3 2-15,-3-2 1 0,0 0-2 16,0 0 0-16,0-1 10 0,0 1-1 16,0-1 20-16,0 0-10 0,0 0-9 15,-2 5-4-15,1 3-9 16,-5 5 5-16,-3 7 4 0,1 1-9 16,-3 1 2-16,4 3 2 0,-6-4 0 15,8 2-9-15,-4-5-18 0,2-2-29 16,7-4-6-16,-2-3-58 0,1-5-26 15,1-4-101-15,0-3-180 16</inkml:trace>
  <inkml:trace contextRef="#ctx0" brushRef="#br0" timeOffset="46141.12">12729 10989 318 0,'0'0'0'16,"0"0"491"-16,0 0-357 0,0 0-30 15,0 0-28-15,0 0 8 0,0 0-30 16,0 0-21-16,0 0-7 0,-41-39-7 15,41 32-7-15,0 3-10 16,6-2-4-16,-3 4-5 0,4 0 6 16,-3-2-2-16,6 3 3 0,1 0 0 15,0 1 3-15,5 0-2 0,-4 0 4 16,4 3-6-16,-2 2 1 0,-2 1 0 16,-3 4 0-16,-2-3 1 0,-3 1-1 15,-2-1 0-15,-2 3 0 16,-9 2 8-16,2 1-3 0,-8 7 0 15,5-2 3-15,-4 2-5 0,-2 1 2 16,3-1 0-16,1 2-7 0,0-1 2 16,1 0 0-16,2-6 0 0,4 0 3 15,0-4 0-15,3-3-4 16,-2-2 2-16,4-2 14 0,0-2-6 16,0-2 3-16,0 1 6 0,4-1 4 15,-4 0 17-15,0 0 16 0,0 0-16 16,2 0 0-16,-1 0 7 0,3 0-15 15,1-1-1-15,-1-2-12 16,12-1-10-16,-4 0 5 0,9-2-5 0,2 3-8 16,0-2 0-16,7 1 0 15,-5 2-84-15,2-3-46 0,-4-1-161 16,-7-1-207-16</inkml:trace>
  <inkml:trace contextRef="#ctx0" brushRef="#br0" timeOffset="49613.25">13350 4893 1067 0,'0'0'0'0,"0"0"205"16,0 0-87-16,0 0-11 0,-69 64-44 15,53-39-8-15,-4 2-14 0,-1 6-23 16,0 0-4-16,0 0-8 0,1-2-8 15,4-4 4-15,1-1-4 16,4-3-114-16,2-6-5 0,6-2-103 16,-1-9-89-16,2-5-195 0</inkml:trace>
  <inkml:trace contextRef="#ctx0" brushRef="#br0" timeOffset="49895.41">13069 4957 671 0,'0'0'0'0,"0"0"337"0,0 0-196 16,0 0-17-16,0 0-35 0,0 0-32 16,0 0 10-16,0 0-4 0,-4-4-24 15,4 4-5-15,0 0-6 0,0 0-11 16,0 0 9-16,0 0-14 0,0 7-10 15,0 6 24-15,7 6 2 0,6 9-6 16,4 4 8-16,12 6-17 16,8 3-13-16,5 1 0 0,11 1 15 15,0-4-16-15,-5 1-111 0,0-6-137 16,-20-9-136-16,-7-9-687 0</inkml:trace>
  <inkml:trace contextRef="#ctx0" brushRef="#br0" timeOffset="54228.6">1797 12351 391 0,'0'0'0'0,"7"1"153"0,0-1-98 0,-7 1-110 16,2 3 110-16,-2 0 69 0,0-3-49 15,-2 6 10-15,2-6 15 16,0 0 6-16,0 5-46 0,0-3 30 15,-3 4-31-15,-8 0-30 0,6 2 19 16,-4-1-42-16,-7 6-10 0,2 0 8 16,0 0 24-16,5 0-28 0,-5 2 0 15,-2 2 53-15,-5 3-49 16,-2 0 38-16,-7 1-26 0,0 0-3 16,-2 0 34-16,3 1-37 0,-4-2-3 15,1-5 33-15,-7 0-34 0,-2-3 9 16,6-1 38-16,0-3-45 0,-13 0 3 15,9-5 43-15,0-2-52 16,5-2 7-16,6-4 37 0,-9-6-52 16,3-7-2-16,-1-6 16 0,5 0-5 15,-2-4-17-15,7-7 28 0,-1-4-27 16,-4-4-9-16,10-2 44 0,1 1-37 16,5 4 7-16,1-5 16 0,3-5 1 15,3 2-26-15,7-6 34 16,3 2-28-16,11 1-4 0,11-2 30 15,3 5-18-15,6-2-7 0,5 0 20 16,10-4-3-16,-3 3-9 0,11-2 4 16,3 9 17-16,4 3-31 0,5 5 24 15,-2 10-13-15,-2 9-14 16,-4 7 30-16,-1 9-30 0,-4 4-11 16,-3 12 49-16,-5 6-40 0,-7 6 2 15,0 2 30-15,-6 10-28 0,-5 4 4 16,-7 3 18-16,-7 7 7 0,-6-3-28 15,1 1 24-15,-9 3 2 16,-2-1-17-16,-5 0 6 0,-11-2 32 16,-2-8-35-16,-2-5 0 0,3-1 31 15,-3-8-39-15,-3-5 16 0,4-6 6 16,3-3-25-16,-2-6 22 0,4-3-1 16,4-2-19-16,-3 0 18 0,8-1 1 15,0-1-23-15,-3-2 26 16,8 1 7-16,0-2-16 0,0 0 44 15,2 0-50-15,-2 0-3 0,0 0 10 16,6 0 8-16,-6 0-26 0,0 0 26 16,0 0-10-16,-4 0-18 0,4 0 30 15,0 0-12-15,0 0-16 0,0 0 26 16,0 0-3-16,0 0-17 16,0 0 14-16,4 0 14 0,-4 0-29 15,0 0 16-15,0 0 3 0,0 0-11 16,0 0 0-16,0 0 0 0,0 0 0 15,0 0 0-15,-4 1-7 16,4-1-78-16,0 0 61 0,0 0-91 0,0 0-27 16,0 0 43-16,4 4-42 15,1 3 59-15,-3 1 100 0,-1 3-30 16,-1-5 0-16,-1 5 24 0,1-7 5 16,0-1 25-16,0 0 57 0,0-3-35 15,0 0-41-15,0 0 9 16,3 0-56-16,4 0-88 0,2-9-83 15,-4-7-489-15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5T17:03:36.023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14664 7524 955 0,'0'0'0'0,"0"0"274"0,0 0-139 16,0 0 1-16,0 0-58 0,0 0-5 15,0 0-13-15,0 0-30 0,-9 4-37 16,8 44 14-16,-5 12 31 15,3 13 2-15,-1 6-5 0,1-6-24 16,3-2-8-16,1-4 14 0,8-6-16 16,0-9-2-16,2-8 2 0,1-8 2 15,0-9-12-15,1-3 17 16,-1-7-16-16,-5-3-14 0,0-4 17 16,-5-5-13-16,0-2-8 0,-2-2 17 15,0-1-10-15,0 0 1 0,0 0 24 16,0 0-12-16,0 0-6 15,0 1 15-15,5 0-6 0,4 1-15 16,2-2 27-16,8 0-10 0,4 0-6 16,7-3 14-16,9-3-5 0,5-6-7 15,-44 12 10-15,98-36 2 0,-47 10-7 16,-2-6 0-16,-3-4 34 0,-3-2-22 16,-8 1 14-16,-3 0-14 0,-5-2-6 15,-6-2 18-15,-21 41-19 16,30-83-6-16,-23 37 2 0,-5-5 38 15,-2-6-34-15,-9-7 11 0,-7 0-13 16,-7-1-6-16,-7 0 6 0,-4 5 2 16,-12 7-14-16,-5 4 18 0,-7 13-13 15,-17 11-13-15,-2 13 28 16,-10 8-17-16,-9 4-4 0,-3 15 18 16,0 9-11-16,4 10-9 0,12 6 21 15,14 12-11-15,14 4-4 0,16 12 12 16,14 9 2-16,18 4-9 15,11 6 2-15,19 2 14 0,10-4-17 16,-33-85 4-16,96 154 3 0,-36-88-11 16,11-10 12-16,1-10-2 0,8-9-11 15,3-12 14-15,4-8-5 0,-1-11-12 16,-4-6 17-16,-6-6-10 0,-9-9-6 16,-11-5 18-16,-4-3-10 0,-10-1-6 15,-12 3 14-15,-10 6-2 16,-11 5-10-16,-6 4 10 0,2 1 9 15,-3 1-15-15,-2 3 2 0,0 0 11 16,0 1-12-16,0 0-11 0,0 0-22 16,0 0-46-16,2-1-25 0,-2 1-53 15,3-2-97-15,-1-1-61 16,0-3-334-16</inkml:trace>
  <inkml:trace contextRef="#ctx0" brushRef="#br0" timeOffset="7596.46">17218 6417 235 0,'0'0'0'0,"0"0"98"16,0 0-60-16,0 0-14 0,0 0 15 15,2 0-7-15,-2 0 4 16,0 0 17-16,0 0-20 0,0 0-9 16,0-1 18-16,2 0-23 0,-2 1-10 15,4 0 15-15,-4 0-18 0,0 0-3 16,0 0 17-16,0 0-23 0,0 0-2 15,0 0 10-15,0 0-5 16,0 0-44-16,0 1-14 0,0 3-70 16,0-3-45-16</inkml:trace>
  <inkml:trace contextRef="#ctx0" brushRef="#br0" timeOffset="13059.7">16682 12970 781 0,'0'0'0'0,"0"0"181"16,-72 63-38-16,26-38-20 0,-11 1-14 15,-5-2-18-15,-15-3-18 0,-10-8 6 16,0-10 11-16,-8-7-23 0,10-15-13 16,12-8-23-16,11-14 17 0,20-13-23 15,17-21-10-15,25-27-15 16,18-24 0-16,35-16-15 0,27-4-24 16,20 9-5-16,19 15-11 0,8 21 29 15,9 24 24-15,4 27 4 0,3 39-4 16,-6 39 5-16,-24 57 0 0,-34 58-4 15,-36 41-47-15,-41 23-32 16,-41 7-121-16,-36-15-259 0</inkml:trace>
  <inkml:trace contextRef="#ctx0" brushRef="#br0" timeOffset="14912.93">20015 7670 1024 0,'0'0'0'0,"0"0"225"0,74-28-152 16,-51 28-12-16,4 7-47 0,-6 3 7 16,-1 3 26-16,-1 1-35 0,-7 1 1 15,1-2 21-15,-3 2-37 0,-6-1 0 16,-4 2 6-16,-9 1 24 16,-5 3 5-16,-14 2 29 0,-2 0-42 15,-2-3-1-15,0-4 31 0,9-6-31 16,3-2 0-16,10-4 27 0,3-1-40 15,5-2-2-15,2 0 22 16,12 0-36-16,10-2-2 0,11-7 26 16,10 0-17-16,11-4-1 0,7-1 10 15,-1 4-1-15,0 1-12 0,-3 1 16 16,-10 1-16-16,-3 5-67 0,-12 1 17 16,-3 1-39-16,-10 2-23 0,-7 5-38 15,-1-1-43-15,-6-1-79 16,-1 0-96-16</inkml:trace>
  <inkml:trace contextRef="#ctx0" brushRef="#br0" timeOffset="15239.86">20689 8003 745 0,'0'0'0'0,"0"0"320"0,-30 65-195 16,7-39-13-16,-2 2 14 0,-8 0-72 15,-6 4-13-15,-9-2 28 0,-9 0-38 16,-12-1-3-16,0-6 33 0,-7-3-27 15,-2-7-2-15,2-4 23 0,6-10-37 16,8-2 0-16,5-12 34 16,11-13-40-16,5-13-7 0,10-15 21 15,8-17-35-15,7-17-3 0,16-13 20 16,10-14-16-16,17-6-44 0,17 1 40 16,21 9-17-16,17 12 15 0,17 9 28 15,19 9-27-15,17 12 6 16,8 13 14-16,7 16 7 0,-13 26 0 15,-22 23 23-15,-22 31-44 0,-27 28-3 16,-17 19 20-16,-20 17-20 0,-19 13-13 16,-15 1 39-16,-25 1-32 0,-16-6-33 15,-7-9-76-15,-7-15-108 16,0-22-203-16</inkml:trace>
  <inkml:trace contextRef="#ctx0" brushRef="#br0" timeOffset="19147.4">27635 9134 421 0,'0'0'0'16,"0"0"234"-16,15-12-75 0,-12 8-51 15,1 2-16-15,-4 1 14 0,3 0-45 16,-1 1-17-16,0 2 10 0,1 6-23 15,1 3 2-15,6 6 18 0,-1 8-25 16,4 8-2-16,-6 10 24 16,7 9-21-16,-7 9 2 0,2 13 15 15,-4 8-31-15,-5 13-6 0,0 7 19 16,-2 8-25-16,-10 3-2 0,-4 1 2 16,0 3 10-16,-10 0-15 15,1-4 8-15,-5-1 4 0,1-4-12 16,-1-7 8-16,0-3 8 0,-3-6-12 15,1-4 0-15,2-7 14 0,1-10-15 16,1-10 2-16,5-7 12 0,0-11-18 16,0-9 10-16,4-10 2 0,6-7-13 15,-1-5 12-15,7-5-3 0,-5-4-14 16,-1-3 19-16,5 0-16 16,-7-6-32-16,7-3 29 0,-7-4-19 15,1-4 4-15,-2-5 19 0,4-2-15 16,-6-2 3-16,8 3 21 15,-1-3-4-15,0 2-14 0,6 5 24 0,0 4-7 16,3 5 0-16,2 3 26 16,0 3-17-16,0 0 0 0,-4 2 19 15,4 2-30-15,0 0-1 0,8 4 4 16,-3 6 1-16,5 4-5 0,-1 8 4 16,4 7 46-16,-4 4-37 0,1 0 20 15,-3-1-28-15,0-3-4 16,-1-7 2-16,-3-2 16 0,-1-4-16 15,0-3 30-15,-1-5-20 0,-1-5-2 16,0-2 22-16,0-1-22 0,0 0 1 16,0 0 29-16,0-1-32 0,0-1-2 15,9-3 24-15,-2-6-27 16,11-6-2-16,5-6 0 0,7-1 17 16,-3 2-23-16,3 1 12 0,-2 3 0 15,-1 2-13-15,-1 4 14 0,-3 2-6 16,-7 3-10-16,-7 4 18 15,0 2-9-15,-4 1-9 0,-5 0 18 0,0 0-8 16,0 0-8-16,0 0 14 16,0 0 12-16,0 0-20 0,0 0 2 15,0 0 19-15,-4-1-26 0,3 0 12 16,-5 0-12-16,5-2-121 0,-3 1-57 16,2-3-119-16,1-5-237 0</inkml:trace>
  <inkml:trace contextRef="#ctx0" brushRef="#br0" timeOffset="20104.41">27459 7997 983 0,'0'0'0'16,"0"0"317"-16,0 0-251 0,0 0-42 16,0 0 17-16,0 0 10 0,60 36 19 15,-39-22-27-15,-5 2-31 0,-2-2 1 16,-2 3-5-16,-6 0-11 0,-6-1 6 16,-6 3 19-16,-10 2 11 0,-10 2 29 15,-4 0-25-15,-6-1-18 0,-1-3 8 16,5-6-6-16,4-2-9 15,11-4 10-15,8-4-12 0,3-2-14 16,6-1 8-16,7 0-6 0,6-1-17 16,15-5 22-16,9-4-1 0,6 2-4 15,-1 0 1-15,-3 2 1 16,0 6 0-16,-7 0-9 0,-6 4 8 16,-3 5-10-16,-8 2 15 0,-5 2-5 15,-10 3-8-15,-7 5 14 0,-9 3-1 16,-7 3-5-16,-7 4 2 0,-5-1 23 15,-4 1-24-15,0-3 0 0,2-4 13 16,1-4-16-16,13-8 5 16,6-2-5-16,4-4-57 0,11-6-64 15,4 0-55-15,14-10-68 0,7-8-223 16,7-4-331-16</inkml:trace>
  <inkml:trace contextRef="#ctx0" brushRef="#br0" timeOffset="20669.81">27878 8604 1088 0,'0'0'0'0,"0"0"289"0,-64 92-202 0,31-58-9 16,-8-3 9-16,-7 3-28 16,-3-9-23-16,-4-3 0 0,-2-8-5 15,1-6-21-15,-1-7 5 0,2-1-7 16,2-9-8-16,0-5 0 0,-2-9 12 15,0-7-16-15,9-5 8 0,-1-12 0 16,11-6-8-16,6-8 7 16,7-13-2-16,9-7-2 0,9-3-71 15,8-7 38-15,19 4 35 0,13 3 2 16,9 3-2-16,15 8-2 0,4 9-7 16,13 5 10-16,11 5-4 0,3 11 2 15,0 6 2-15,-5 10-4 16,-3 12 0-16,-13 9 4 0,0 7-4 15,-11 17-4-15,-7 11 6 0,-3 7 0 16,-11 8-5-16,-12 10 6 0,-7 8-2 16,-15 6-1-16,-3 7 5 0,-14 4-6 15,-9 3 6-15,-7 0 6 0,-5-6-1 16,-6 0 15-16,-7-3 3 16,4-7-6-16,0-4 2 0,3-11-6 15,6-12-16-15,5-13 0 0,10-8 11 16,11-7-16-16,0-7 5 0,4-3-1 15,3 0-10-15,2-1 11 16,0 0 0-16,0 3 0 0,0-3-9 16,-1 1 10-16,-1-1-2 0,2 0-2 15,-2 0 5-15,2 0-4 0,-2 3-10 16,2-3 4-16,0 2-18 0,0 0-7 16,-3 2-3-16,-3 1-23 0,3-3-3 15,1 3 9-15,-3-4-17 0,0 0-24 16,1 0 0-16,0-1-37 15,-1 0-115-15,-4 0-97 0</inkml:trace>
  <inkml:trace contextRef="#ctx0" brushRef="#br0" timeOffset="26689.02">29521 7697 1300 0,'0'0'0'0,"0"0"142"0,0 0-108 15,0 0-12-15,-60 85 32 16,19-40 14-16,-5 2-53 0,0-1-14 16,-3 1 34-16,8-10-39 0,2-5-4 15,14-9 16-15,4-7 13 0,7-6-16 16,9-5 29-16,1-3-42 0,4-1-5 16,0-1 26-16,7 0-19 0,13-5-11 15,4-3 34-15,14 0-7 16,4 0-18-16,9 1 16 0,6 0 5 15,1-1-27-15,1-2 28 0,1 3-9 16,-5 2-20-16,-11-4 30 0,-5 5-17 16,-11 0-14-16,-10 2 30 15,-8-1-28-15,-4 3-100 0,-6 0 62 16,0-1-10-16,-7-1-19 0,-9-1-13 16,-4-3-45-16,-4 3-14 0,-3-6 72 15,-3-7-7-15,3-3-43 0,6-6 44 16,-2-8-35-16,11 0-11 0,-1 2 94 15,1 7 50-15,10 7 124 16,2 10 34-16,0 2-17 0,2 2-37 16,7 3-20-16,-2 8-43 0,4 7 2 15,-3 13 35-15,1 11-24 0,-5 9-3 16,-4 6 18-16,-13 2-49 0,3 2-17 16,-8-3 21-16,6-6-37 0,1-6-10 15,2-8 24-15,9-8-24 16,-3-9-99-16,3-6 18 0,0-9-77 15,3-3-95-15,10-1 2 0,-3-6-95 16</inkml:trace>
  <inkml:trace contextRef="#ctx0" brushRef="#br0" timeOffset="27126.98">29739 8294 518 0,'0'0'0'0,"0"0"251"0,0 0-147 0,0 0 14 0,5 63 42 16,-16-49-32-16,-8-1-19 0,-11 0-9 15,-2 3-45-15,-14-3-4 16,-9-1 20-16,-7-5-48 0,-1-2-10 16,-6-5 41-16,3-5-37 0,2-7-2 15,1-10 36-15,6-4-37 0,8-5-12 16,6-10 31-16,11-12-33 0,9-12 0 16,9-17 0-16,9-9 6 0,5 1-57 15,21 0 49-15,13 4-9 16,13 9-8-16,8 1 38 0,11 9-27 15,8 11-13-15,15 5 42 0,1 11-30 16,7 12-8-16,4 17 34 0,-13 12-23 16,-10 28-11-16,-14 20 34 0,-16 20-21 15,-13 14-12-15,-16 13 32 16,-12 4-12-16,-7 0-20 0,-19-7 32 16,-8-9-6-16,-10-13-21 0,2-10 22 15,-2-15 20-15,9-9-35 0,-1-16 8 16,10-9 19-16,6-7-38 0,5-4 30 15,4-1-9-15,0 0-32 16,4 0 41-16,0 0-30 0,-1 0-65 16,1 0 57-16,0 0-60 0,0 0-31 15,0 5 70-15,3 0-23 0,3-1-36 16,-5 0-3-16,1 2-114 0,0-3-160 16</inkml:trace>
  <inkml:trace contextRef="#ctx0" brushRef="#br0" timeOffset="30200.31">30920 12614 927 0,'0'0'0'16,"0"0"260"-16,0 0-158 0,0 0-54 16,0 0-13-16,0 0 1 0,0 0-6 15,0 0-1-15,-3 55 7 16,12-41-8-16,3-3-9 0,2-3 18 16,7-3-3-16,1-5-3 0,4-6 13 15,4-11-5-15,2-8-6 0,2-1-2 16,1-3-10-16,-3 4-8 0,-4 5 11 15,-7 4-7-15,-8 5-7 16,-1 4 15-16,-5 5-9 0,4 2-17 16,-1 7 2-16,3 5 11 0,3 5-15 15,-4 2 6-15,2 1 8 0,4-2-18 16,-7-1 14-16,8-4-1 0,1-6-10 16,-3-1 8-16,4-6 1 0,-1-2-9 15,8-7 8-15,-1-6 11 16,-4 3-20-16,1-4 10 0,-4 5 0 15,-8 2-7-15,6 3 4 0,-6 5 1 16,3 1-6-16,-1 0 5 0,2 9 0 16,-2 5-4-16,-2 2 4 0,1 1 1 15,-5-1-6-15,7-1 6 16,-3-4-1-16,4-2-4 0,9-3 2 16,-1-6 3-16,6 0-6 0,0-13 6 15,-3-1 1-15,-6-4-8 0,-1 0 8 16,3 1-1-16,-4 2-6 0,4 3 6 15,-9 4 0-15,-5 3-6 16,0 5 6-16,-4 0 0 0,2 6-6 16,4 5 6-16,0 4 2 0,-1 1-10 15,1 0 9-15,3 0 0 0,2-2-8 16,5-5 5-16,0-5 3 0,4-4-8 16,2-4 2-16,-1-10-1 0,2-3-15 15,-6 3 19-15,4-1-2 16,-5 3-15-16,4 0 10 0,4 6-7 15,-14-1-24-15,0 2-4 0,-1 6-60 16,2-1-86-16,-2 4-29 0,5-2-147 16,-3 1-569-16</inkml:trace>
  <inkml:trace contextRef="#ctx0" brushRef="#br0" timeOffset="34701.11">31748 10737 489 0,'0'0'0'0,"0"0"210"15,0 0-138-15,0 0 19 0,0 0-32 16,0 0-20-16,0 0 27 0,0 0-31 16,4 0-9-16,-3 0 26 0,-1 0-24 15,0 0 5-15,0 0 33 16,0 0-36-16,-1 0-3 0,-1 0 26 15,2 0-26-15,0-1-1 0,0 1 24 16,0-1-35-16,0 1-4 0,0 0 30 16,2 0-38-16,-1 0 6 0,-1 0 36 15,0 0-41-15,0 0 4 16,0 0 37-16,0 0-32 0,0 0 5 16,0 0 34-16,0 0-40 0,0 0 3 15,0 0 29-15,0 0-42 0,0 0 1 16,0 0 32-16,0 0-41 0,0 0 0 15,0 0 12-15,0 0 5 16,0 0-19-16,0 0 16 0,0 0-4 16,0 0-12-16,0 0 16 0,0 0 1 15,2 0-10-15,-2 0 2 0,0 0 33 16,0 0-32-16,2 0 36 0,-2 0-49 16,0 0 7-16,0 0 8 0,0 0 7 15,0 0-19-15,0 0 16 16,0 0-5-16,0 0-13 0,0 0 20 15,0 0-9-15,0 0-11 0,0 0 20 16,0 0-9-16,0 0-10 0,0 0 18 16,0 0-4-16,0-1-13 0,0 1 16 15,0 0-3-15,0 0-12 16,0 0 14-16,0 0-2 0,0 0-15 16,0 0 20-16,0 0-9 0,0 0-13 15,0 0 24-15,0 0-12 0,-2 0-10 16,2 0 20-16,0 0-9 0,0 0-12 15,2 0 22-15,-2 0-10 0,0 0-12 16,0 0 22-16,0 0-11 16,0 0-11-16,0 0 22 0,0 0-10 15,0 0-11-15,0 0 20 0,0 0-9 16,0 0-11-16,0 0 20 0,0 0-9 16,4 0-12-16,-4 0 22 0,0 0-11 15,0 0-11-15,0 0 22 16,0 0-11-16,0 0-10 0,0 0 20 15,0 0-8-15,0 0-14 0,0 0 24 16,0 0-9-16,0 0-13 0,0 0 20 16,0 0-5-16,0 0-14 15,0 0 18-15,3 0-3 0,-3 0-14 16,0 0 16-16,-3 0 4 0,-1 0-19 16,4 0 14-16,4 0 6 0,1 0-20 15,-3 0 14-15,3 0 8 0,2 0-22 16,4 0 14-16,5 0 7 0,-2 0-23 15,3 0 18-15,8-1-4 16,3 1-5-16,10 0 0 0,-1 0 0 16,3 1 0-16,1-1 0 0,-2 0 0 15,0 0 0-15,2 1 0 0,-11 3 0 16,5-2 0-16,0 1 0 0,1-1 0 16,-8-1 0-16,-1 1 0 15,1-2 0-15,2 0 0 0,4 0 0 16,-1-2 0-16,1 1 0 0,-1-5 0 15,3 1 0-15,-1-1 0 0,2 0 0 16,0 1 0-16,-3 0 0 0,-4 2 0 16,4 0 0-16,-8 1 0 0,3 1 0 15,-8 0 0-15,-2 1 0 16,1-2 0-16,5 1 0 0,-2 1 0 16,3-1 0-16,-3-2 0 0,0 1 0 15,-3-1 0-15,1 1 0 0,0 0 0 16,5 2 0-16,-3-2 0 15,4-1 0-15,1 1 0 0,-3-2 0 16,7 2 0-16,-6 1 0 0,6-2 0 16,-5 4 0-16,-1-1 0 0,1 0 0 15,-4 0 0-15,0 0 0 0,-7 0 0 16,-2 0 0-16,5 0 0 0,-8 0 0 16,0 0 0-16,-4 0 0 0,-4 0 0 15,4 0 0-15,-5 0 0 0,0 0 0 16,1 0 0-16,-3 0 0 15,-1 0 0-15,-1 0 0 0,-2 0-28 16,-3 0-51-16,-3 3-28 0,-5 1-64 16,0-2-177-16,-10-2-167 15</inkml:trace>
  <inkml:trace contextRef="#ctx0" brushRef="#br0" timeOffset="48736.5">8346 17444 8 0,'0'0'0'0,"0"0"92"0,0 0 48 15,0 0-87-15,0 0 34 0,0 0 106 16,0 0-121-16,-20-8-7 0,18 5 41 16,2 0-34-16,0 0-20 0,-3-4 33 15,-1 5-58-15,3-3-13 16,-1 5 28-16,2 0-35 0,0 0-6 15,0 0 27-15,0 0-34 0,0 0-3 16,0 0 18-16,0 0-2 0,0-2-9 16,0 2 4-16,0-2 74 0,0 2-23 15,0 0 35-15,0 0-49 16,0 0 0-16,0 0 44 0,0 0-44 16,0 0-15-16,2 4 26 0,5-3-46 15,-2 1-8-15,7 1 8 0,4-2 50 16,5 3-41-16,2 4 37 0,2 1-46 15,0-1-3-15,3-1 39 16,-3-2-41-16,2-5-5 0,3 0 12 16,-2 0 24-16,-1-6-32 0,-3-1 4 15,-1 0 30-15,-1-7-36 0,4 3 8 16,-5 0 32-16,0-4-43 0,-3 7 14 16,2 1 13-16,-4 6-33 15,3 1 26-15,0 1-6 0,-1 9-20 16,3 0 26-16,-1 0-4 0,-1 4-22 15,3-3 26-15,-5-3-4 0,3-1-24 16,1-1 30-16,-2-3-10 0,3-2-18 16,2-1 26-16,3-4 1 15,-2-4-25-15,-1-2 22 0,5 1 3 16,-3-2-29-16,1 6 30 0,1-4-12 16,-3 6-17-16,5-1 28 0,-7-1-12 15,3 4-18-15,3-4 32 0,-6 5-16 16,0 1-17-16,-2 0 34 0,-2 6-17 15,3-4-15-15,-3 3 30 16,2-4-15-16,-1 2-15 0,3-1 30 16,-2-2-13-16,-2-1-18 0,1-1 32 15,-2-4-14-15,-2-1-18 0,1 1 32 16,3 1-15-16,1-7-15 0,-2-2 28 16,4 3-12-16,-1-1-18 15,1 5 32-15,-2 0-14 0,0 1-18 16,0 5 32-16,1-1-16 0,-5 1-16 15,-1 4 32-15,2 3-14 0,1-1-18 16,-5 4 32-16,4-4-12 0,-6 0-19 16,3 3 30-16,1-7-12 0,-4-2-18 15,2-1 30-15,6-12-9 16,-3-3-19-16,3 1 26 0,-3 1-5 16,1 4-24-16,0-1 32 0,-4 4-15 15,2-1-18-15,-4 4 34 0,4 2-19 16,-2 1-15-16,-5 0 34 0,5 1-16 15,-3 0-17-15,1 1 32 16,2 5-15-16,-3-3-17 0,3 2 32 16,2 1-14-16,0 1-19 0,-5 2 34 15,5-1-18-15,-1-3-14 0,3 1 30 16,0-3-13-16,1 0-19 0,-1 4 34 16,3-7-14-16,0 1-20 0,2 0 34 15,0-1-14-15,2 2-15 16,2 5 24-16,-1-1 8 0,4-1-30 15,-3 1 20-15,5-6-7 0,-4 0-3 16,2-11 0-16,-3-7 0 0,1-3 0 16,-7-1-23-16,-1 0-45 15,-10 3-62-15,-6 1-250 0,-4 0-646 16</inkml:trace>
  <inkml:trace contextRef="#ctx0" brushRef="#br0" timeOffset="49636.66">13858 17396 123 0,'0'0'0'16,"0"0"89"-16,0 0-46 0,0 0-26 16,0 0 7-16,0 0 15 0,0 0-25 15,0 0-8-15,0 0 15 0,17 9-10 16,-15-10-5-16,0 1 22 0,0-1-22 15,-1-3 1-15,1 2 14 16,0 2-16-16,1-1-10 0,-1 1-96 16,3 0 101-16,-3 0 0 0,0 0 0 15,2 0-2-15,-3 0-12 0,3 0 20 16,-2 1-12-16,-1 1-8 0,-1 0 0 16,4-2-22-16,-4-3-35 0,2 2 27 15,-1 0-23-15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我們來看 </a:t>
            </a:r>
            <a:r>
              <a:rPr lang="en-US" altLang="zh-TW" baseline="0" dirty="0"/>
              <a:t>106 </a:t>
            </a:r>
            <a:r>
              <a:rPr lang="zh-TW" altLang="en-US" baseline="0" dirty="0"/>
              <a:t>特招的考題，甲乙丙三人組成一隊參加尋寶遊戲，</a:t>
            </a:r>
            <a:br>
              <a:rPr lang="en-US" altLang="zh-TW" baseline="0" dirty="0"/>
            </a:br>
            <a:r>
              <a:rPr lang="zh-TW" altLang="en-US" baseline="0" dirty="0"/>
              <a:t>遊戲規定三人須於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分鐘內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畫線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到藏寶處。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遊戲開始，甲乙丙分別往起點的東方、北方、西方前進，</a:t>
            </a:r>
            <a:br>
              <a:rPr lang="en-US" altLang="zh-TW" baseline="0" dirty="0"/>
            </a:br>
            <a:r>
              <a:rPr lang="zh-TW" altLang="en-US" baseline="0" dirty="0"/>
              <a:t>看到這邊，順手畫個大略的圖，這是起點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往東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是甲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、乙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往北、丙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往西，</a:t>
            </a:r>
            <a:br>
              <a:rPr lang="en-US" altLang="zh-TW" baseline="0" dirty="0"/>
            </a:br>
            <a:r>
              <a:rPr lang="zh-TW" altLang="en-US" baseline="0" dirty="0"/>
              <a:t>回到題目，經過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分鐘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畫線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，乙到達藏寶處，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這裡是藏寶處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，而且這三段都是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分鐘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手寫在 乙那邊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他們所走的距離，</a:t>
            </a:r>
            <a:br>
              <a:rPr lang="en-US" altLang="zh-TW" baseline="0" dirty="0"/>
            </a:br>
            <a:r>
              <a:rPr lang="zh-TW" altLang="en-US" baseline="0" dirty="0"/>
              <a:t>老師標示在這邊。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繼續看題目，這時，乙隨即連絡兩人，</a:t>
            </a:r>
            <a:br>
              <a:rPr lang="en-US" altLang="zh-TW" baseline="0" dirty="0"/>
            </a:br>
            <a:r>
              <a:rPr lang="zh-TW" altLang="en-US" baseline="0" dirty="0"/>
              <a:t>兩人就都沿直線方向前往藏寶處，</a:t>
            </a:r>
            <a:br>
              <a:rPr lang="en-US" altLang="zh-TW" baseline="0" dirty="0"/>
            </a:br>
            <a:r>
              <a:rPr lang="zh-TW" altLang="en-US" baseline="0" dirty="0"/>
              <a:t>也就是甲往藏寶處直線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過去、丙也是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直線走過去，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若遊戲過程中，甲、乙、丙分別以每秒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圈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r>
              <a:rPr lang="en-US" altLang="zh-TW" baseline="0" dirty="0"/>
              <a:t>4</a:t>
            </a:r>
            <a:r>
              <a:rPr lang="zh-TW" altLang="en-US" baseline="0" dirty="0"/>
              <a:t>、</a:t>
            </a:r>
            <a:r>
              <a:rPr lang="en-US" altLang="zh-TW" baseline="0" dirty="0"/>
              <a:t>6</a:t>
            </a:r>
            <a:r>
              <a:rPr lang="zh-TW" altLang="en-US" baseline="0" dirty="0"/>
              <a:t>、</a:t>
            </a:r>
            <a:r>
              <a:rPr lang="en-US" altLang="zh-TW" baseline="0" dirty="0"/>
              <a:t>3 </a:t>
            </a:r>
            <a:r>
              <a:rPr lang="zh-TW" altLang="en-US" baseline="0" dirty="0"/>
              <a:t>公尺等速率直線移動，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 甲 每秒 </a:t>
            </a:r>
            <a:r>
              <a:rPr lang="en-US" altLang="zh-TW" baseline="0" dirty="0"/>
              <a:t>4 </a:t>
            </a:r>
            <a:r>
              <a:rPr lang="zh-TW" altLang="en-US" baseline="0" dirty="0"/>
              <a:t>公尺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 </a:t>
            </a:r>
            <a:r>
              <a:rPr lang="en-US" altLang="zh-TW" baseline="0" dirty="0"/>
              <a:t>4 m/s&gt;</a:t>
            </a:r>
            <a:r>
              <a:rPr lang="zh-TW" altLang="en-US" baseline="0" dirty="0"/>
              <a:t>、乙 每秒 </a:t>
            </a:r>
            <a:r>
              <a:rPr lang="en-US" altLang="zh-TW" baseline="0" dirty="0"/>
              <a:t>6 </a:t>
            </a:r>
            <a:r>
              <a:rPr lang="zh-TW" altLang="en-US" baseline="0" dirty="0"/>
              <a:t>公尺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 </a:t>
            </a:r>
            <a:r>
              <a:rPr lang="en-US" altLang="zh-TW" baseline="0" dirty="0"/>
              <a:t>6 m/s&gt;</a:t>
            </a:r>
            <a:r>
              <a:rPr lang="zh-TW" altLang="en-US" baseline="0" dirty="0"/>
              <a:t>、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丙每秒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公尺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 </a:t>
            </a:r>
            <a:r>
              <a:rPr lang="en-US" altLang="zh-TW" baseline="0" dirty="0"/>
              <a:t>3 m/s&gt;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因為距離等於速率乘以時間，所以可以知道這三段黑色的距離都是可以求到的，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則判斷甲、丙能否於時限內趕到藏寶處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一開始限時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分鐘，已經出發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分鐘，</a:t>
            </a:r>
            <a:br>
              <a:rPr lang="en-US" altLang="zh-TW" baseline="0" dirty="0"/>
            </a:br>
            <a:r>
              <a:rPr lang="zh-TW" altLang="en-US" baseline="0" dirty="0"/>
              <a:t>題目就是要我們判斷這兩段距離，</a:t>
            </a:r>
            <a:br>
              <a:rPr lang="en-US" altLang="zh-TW" baseline="0" dirty="0"/>
            </a:br>
            <a:r>
              <a:rPr lang="zh-TW" altLang="en-US" baseline="0" dirty="0"/>
              <a:t>甲和丙有沒有辦法分別在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分鐘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 </a:t>
            </a:r>
            <a:r>
              <a:rPr lang="en-US" altLang="zh-TW" baseline="0" dirty="0"/>
              <a:t>&lt;20&gt; </a:t>
            </a:r>
            <a:r>
              <a:rPr lang="zh-TW" altLang="en-US" baseline="0" dirty="0"/>
              <a:t>之內走完。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題目有給他們的速率阿，想要求得時間，就是要知道這一段距離，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而我們知道東方和北方是垂直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手繪直角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的，當然就會想到畢氏定理。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那麼我們先來看兩股長，</a:t>
            </a:r>
            <a:br>
              <a:rPr lang="en-US" altLang="zh-TW" baseline="0" dirty="0"/>
            </a:br>
            <a:r>
              <a:rPr lang="zh-TW" altLang="en-US" baseline="0" dirty="0"/>
              <a:t>乙的速率是每秒 </a:t>
            </a:r>
            <a:r>
              <a:rPr lang="en-US" altLang="zh-TW" baseline="0" dirty="0"/>
              <a:t>6 </a:t>
            </a:r>
            <a:r>
              <a:rPr lang="zh-TW" altLang="en-US" baseline="0" dirty="0"/>
              <a:t>公尺、時間是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分鐘，也就是 </a:t>
            </a:r>
            <a:r>
              <a:rPr lang="en-US" altLang="zh-TW" baseline="0" dirty="0"/>
              <a:t>600 </a:t>
            </a:r>
            <a:r>
              <a:rPr lang="zh-TW" altLang="en-US" baseline="0" dirty="0"/>
              <a:t>秒，</a:t>
            </a:r>
            <a:br>
              <a:rPr lang="en-US" altLang="zh-TW" baseline="0" dirty="0"/>
            </a:br>
            <a:r>
              <a:rPr lang="zh-TW" altLang="en-US" baseline="0" dirty="0"/>
              <a:t>所以距離就是 </a:t>
            </a:r>
            <a:r>
              <a:rPr lang="en-US" altLang="zh-TW" baseline="0" dirty="0"/>
              <a:t>6 x 600 </a:t>
            </a:r>
            <a:r>
              <a:rPr lang="zh-TW" altLang="en-US" baseline="0" dirty="0"/>
              <a:t>，甲走的這一段距離就是 </a:t>
            </a:r>
            <a:r>
              <a:rPr lang="en-US" altLang="zh-TW" baseline="0" dirty="0"/>
              <a:t>4 x 600 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根據畢氏定理，這一段斜邊的長就會等於 兩股的平方 相加 開根號 </a:t>
            </a:r>
            <a:br>
              <a:rPr lang="en-US" altLang="zh-TW" baseline="0" dirty="0"/>
            </a:br>
            <a:r>
              <a:rPr lang="en-US" altLang="zh-TW" baseline="0" dirty="0"/>
              <a:t>&lt;</a:t>
            </a:r>
            <a:r>
              <a:rPr lang="zh-TW" altLang="en-US" baseline="0" dirty="0"/>
              <a:t>手寫  兩個</a:t>
            </a:r>
            <a:r>
              <a:rPr lang="en-US" altLang="zh-TW" baseline="0" dirty="0"/>
              <a:t>(</a:t>
            </a:r>
            <a:r>
              <a:rPr lang="zh-TW" altLang="en-US" baseline="0" dirty="0"/>
              <a:t> </a:t>
            </a:r>
            <a:r>
              <a:rPr lang="en-US" altLang="zh-TW" baseline="0" dirty="0"/>
              <a:t>)^2</a:t>
            </a:r>
            <a:r>
              <a:rPr lang="zh-TW" altLang="en-US" baseline="0" dirty="0"/>
              <a:t>、</a:t>
            </a:r>
            <a:r>
              <a:rPr lang="en-US" altLang="zh-TW" baseline="0" dirty="0"/>
              <a:t>+ </a:t>
            </a:r>
            <a:r>
              <a:rPr lang="zh-TW" altLang="en-US" baseline="0" dirty="0"/>
              <a:t>、根號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同學會乘開相加在慢慢開根號嗎</a:t>
            </a:r>
            <a:r>
              <a:rPr lang="en-US" altLang="zh-TW" baseline="0" dirty="0"/>
              <a:t>?</a:t>
            </a:r>
            <a:r>
              <a:rPr lang="zh-TW" altLang="en-US" baseline="0" dirty="0"/>
              <a:t> 不要喔，可以使用指數律及分配律這些運算技巧幫助我們化簡根式，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根據指數律 </a:t>
            </a:r>
            <a:br>
              <a:rPr lang="en-US" altLang="zh-TW" baseline="0" dirty="0"/>
            </a:br>
            <a:r>
              <a:rPr lang="zh-TW" altLang="en-US" baseline="0" dirty="0"/>
              <a:t>前面這個 平方可以寫成 </a:t>
            </a:r>
            <a:r>
              <a:rPr lang="en-US" altLang="zh-TW" baseline="0" dirty="0"/>
              <a:t>2^2 x 2^2 x 600^2</a:t>
            </a:r>
            <a:r>
              <a:rPr lang="zh-TW" altLang="en-US" baseline="0" dirty="0"/>
              <a:t> ，</a:t>
            </a:r>
            <a:br>
              <a:rPr lang="en-US" altLang="zh-TW" baseline="0" dirty="0"/>
            </a:br>
            <a:r>
              <a:rPr lang="zh-TW" altLang="en-US" baseline="0" dirty="0"/>
              <a:t>後面這個就會寫成 </a:t>
            </a:r>
            <a:r>
              <a:rPr lang="en-US" altLang="zh-TW" baseline="0" dirty="0"/>
              <a:t>2^2 x 3^2 x 600^2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根據分配律 就變成 </a:t>
            </a:r>
            <a:r>
              <a:rPr lang="en-US" altLang="zh-TW" baseline="0" dirty="0"/>
              <a:t>2^2 x 600^2 x (9 + 4) </a:t>
            </a:r>
            <a:br>
              <a:rPr lang="en-US" altLang="zh-TW" baseline="0" dirty="0"/>
            </a:br>
            <a:r>
              <a:rPr lang="zh-TW" altLang="en-US" baseline="0" dirty="0"/>
              <a:t>那麼這個根號就化簡成 </a:t>
            </a:r>
            <a:r>
              <a:rPr lang="en-US" altLang="zh-TW" baseline="0" dirty="0"/>
              <a:t>1200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13</a:t>
            </a:r>
            <a:r>
              <a:rPr lang="zh-TW" altLang="en-US" baseline="0" dirty="0"/>
              <a:t> 這是距離，單位是公尺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 </a:t>
            </a:r>
            <a:r>
              <a:rPr lang="en-US" altLang="zh-TW" baseline="0" dirty="0"/>
              <a:t>m&gt;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要算這一段的時間就是 距離 </a:t>
            </a:r>
            <a:r>
              <a:rPr lang="en-US" altLang="zh-TW" baseline="0" dirty="0"/>
              <a:t>1200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13 </a:t>
            </a:r>
            <a:r>
              <a:rPr lang="zh-TW" altLang="en-US" baseline="0" dirty="0"/>
              <a:t>除以速率 </a:t>
            </a:r>
            <a:r>
              <a:rPr lang="en-US" altLang="zh-TW" baseline="0" dirty="0"/>
              <a:t>4 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不要忘記這個單位是秒，所以再乘以 </a:t>
            </a:r>
            <a:r>
              <a:rPr lang="en-US" altLang="zh-TW" baseline="0" dirty="0"/>
              <a:t>1/60 </a:t>
            </a:r>
            <a:r>
              <a:rPr lang="zh-TW" altLang="en-US" baseline="0" dirty="0"/>
              <a:t>就會轉為分鐘，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約分後會等於 </a:t>
            </a:r>
            <a:r>
              <a:rPr lang="en-US" altLang="zh-TW" baseline="0" dirty="0"/>
              <a:t>5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13</a:t>
            </a:r>
            <a:r>
              <a:rPr lang="zh-TW" altLang="en-US" baseline="0" dirty="0"/>
              <a:t>，這有沒有大於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br>
              <a:rPr lang="en-US" altLang="zh-TW" baseline="0" dirty="0"/>
            </a:br>
            <a:r>
              <a:rPr lang="zh-TW" altLang="en-US" baseline="0" dirty="0"/>
              <a:t>很明顯地沒有，因為 根號 </a:t>
            </a:r>
            <a:r>
              <a:rPr lang="en-US" altLang="zh-TW" baseline="0" dirty="0"/>
              <a:t>13 </a:t>
            </a:r>
            <a:r>
              <a:rPr lang="zh-TW" altLang="en-US" baseline="0" dirty="0"/>
              <a:t>小於 </a:t>
            </a:r>
            <a:r>
              <a:rPr lang="en-US" altLang="zh-TW" baseline="0" dirty="0"/>
              <a:t>4</a:t>
            </a:r>
            <a:r>
              <a:rPr lang="zh-TW" altLang="en-US" baseline="0" dirty="0"/>
              <a:t>。所以甲可以趕到。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再來看丙，一樣的想法，老師就直接做囉，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這段的距離 就是 </a:t>
            </a:r>
            <a:r>
              <a:rPr lang="en-US" altLang="zh-TW" baseline="0" dirty="0"/>
              <a:t>(6x600)^2 + (3 x 600)^2 </a:t>
            </a:r>
            <a:r>
              <a:rPr lang="zh-TW" altLang="en-US" baseline="0" dirty="0"/>
              <a:t>開根號，利用剛剛的作法，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就會等於 </a:t>
            </a:r>
            <a:r>
              <a:rPr lang="en-US" altLang="zh-TW" baseline="0" dirty="0"/>
              <a:t>1800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5</a:t>
            </a:r>
            <a:r>
              <a:rPr lang="zh-TW" altLang="en-US" baseline="0" dirty="0"/>
              <a:t>。中間步驟老師就省略了，請同學自行補足熟練喔。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那麼，距離 </a:t>
            </a:r>
            <a:r>
              <a:rPr lang="en-US" altLang="zh-TW" baseline="0" dirty="0"/>
              <a:t>1800</a:t>
            </a:r>
            <a:r>
              <a:rPr lang="zh-TW" altLang="en-US" baseline="0" dirty="0"/>
              <a:t>根號</a:t>
            </a:r>
            <a:r>
              <a:rPr lang="en-US" altLang="zh-TW" baseline="0" dirty="0"/>
              <a:t>5 </a:t>
            </a:r>
            <a:r>
              <a:rPr lang="zh-TW" altLang="en-US" baseline="0" dirty="0"/>
              <a:t>除以 速率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再乘以 </a:t>
            </a:r>
            <a:r>
              <a:rPr lang="en-US" altLang="zh-TW" baseline="0" dirty="0"/>
              <a:t>1/60 </a:t>
            </a:r>
            <a:r>
              <a:rPr lang="zh-TW" altLang="en-US" baseline="0" dirty="0"/>
              <a:t>轉為分鐘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就會等於 </a:t>
            </a:r>
            <a:r>
              <a:rPr lang="en-US" altLang="zh-TW" baseline="0" dirty="0"/>
              <a:t>10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5 </a:t>
            </a:r>
            <a:r>
              <a:rPr lang="zh-TW" altLang="en-US" baseline="0" dirty="0"/>
              <a:t>分鐘，會大於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分鐘，因為 根號 </a:t>
            </a:r>
            <a:r>
              <a:rPr lang="en-US" altLang="zh-TW" baseline="0" dirty="0"/>
              <a:t>5 </a:t>
            </a:r>
            <a:r>
              <a:rPr lang="zh-TW" altLang="en-US" baseline="0" dirty="0"/>
              <a:t>大於 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這樣我們就知道丙不能趕到了。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所以甲能、丙不能，答案是 </a:t>
            </a:r>
            <a:r>
              <a:rPr lang="en-US" altLang="zh-TW" baseline="0" dirty="0"/>
              <a:t>(D)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這一題計算上比較麻煩，但觀念其實不會很難，</a:t>
            </a:r>
            <a:br>
              <a:rPr lang="en-US" altLang="zh-TW" baseline="0" dirty="0"/>
            </a:br>
            <a:r>
              <a:rPr lang="zh-TW" altLang="en-US" baseline="0" dirty="0"/>
              <a:t>我們快速地複習一下整體的思考流程</a:t>
            </a:r>
            <a:br>
              <a:rPr lang="en-US" altLang="zh-TW" baseline="0" dirty="0"/>
            </a:br>
            <a:r>
              <a:rPr lang="zh-TW" altLang="en-US" baseline="0" dirty="0"/>
              <a:t>一開始讀題目時，要順手畫個</a:t>
            </a:r>
            <a:r>
              <a:rPr lang="en-US" altLang="zh-TW" baseline="0" dirty="0"/>
              <a:t>&lt;1&gt; </a:t>
            </a:r>
            <a:r>
              <a:rPr lang="zh-TW" altLang="en-US" baseline="0" dirty="0"/>
              <a:t>大略的圖形讓自已有個具體的概念，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接著，題目雖然是問時間，但因為有給速率，所以就會想到其實要求的是距離，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而且又看到直角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圈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，就要想到畢氏定理</a:t>
            </a:r>
            <a:r>
              <a:rPr lang="en-US" altLang="zh-TW" baseline="0" dirty="0"/>
              <a:t>&lt;2&gt;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在化簡根號的時候，</a:t>
            </a:r>
            <a:r>
              <a:rPr lang="en-US" altLang="zh-TW" baseline="0" dirty="0"/>
              <a:t>&lt;3&gt;</a:t>
            </a:r>
            <a:r>
              <a:rPr lang="zh-TW" altLang="en-US" baseline="0" dirty="0"/>
              <a:t>不要忘了指數律、分配律這些幫助我們簡化計算的好工具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最後利用</a:t>
            </a:r>
            <a:r>
              <a:rPr lang="en-US" altLang="zh-TW" baseline="0" dirty="0"/>
              <a:t>&lt;4&gt; </a:t>
            </a:r>
            <a:r>
              <a:rPr lang="zh-TW" altLang="en-US" baseline="0" dirty="0"/>
              <a:t>距離除以速率把時間算出來再跟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分鐘做比較，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當然不可以忘記單位要轉換</a:t>
            </a:r>
            <a:r>
              <a:rPr lang="en-US" altLang="zh-TW" baseline="0" dirty="0"/>
              <a:t>&lt;1/60 </a:t>
            </a:r>
            <a:r>
              <a:rPr lang="zh-TW" altLang="en-US" baseline="0" dirty="0"/>
              <a:t>底下畫線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，這一點要小心喔。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學生練習比較簡單，他是基測考題，也跟距離、速率、時間相關，</a:t>
            </a:r>
            <a:br>
              <a:rPr lang="en-US" altLang="zh-TW" baseline="0" dirty="0"/>
            </a:br>
            <a:r>
              <a:rPr lang="zh-TW" altLang="en-US" baseline="0" dirty="0"/>
              <a:t>提示各位，這題的關鍵在於這一句話，向東直行可到達丁地，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就請同學想想囉</a:t>
            </a:r>
            <a:r>
              <a:rPr lang="en-US" altLang="zh-TW" baseline="0" dirty="0"/>
              <a:t>~~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029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902097" cy="3683894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甲、乙、丙三人組成一隊參加尋寶遊戲，遊戲規定三人須於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分鐘內到藏寶處。遊戲開始，甲、乙、丙分別往起點的東方、北方、西方前進，經過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分鐘，乙到達藏寶處，隨即聯絡兩人，兩人都沿直線方向前往藏寶處。若遊戲過程中，甲、乙、丙分別以每秒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6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公尺等速率直線移動，則判斷甲、丙能否於時限內趕到藏寶處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 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106 </a:t>
            </a:r>
            <a:r>
              <a:rPr lang="zh-TW" altLang="en-US" dirty="0">
                <a:ea typeface="微軟正黑體" panose="020B0604030504040204" pitchFamily="34" charset="-12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</a:rPr>
              <a:t>內壢高中</a:t>
            </a:r>
            <a:r>
              <a:rPr lang="en-US" altLang="zh-TW" dirty="0"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</a:rPr>
              <a:t> 第 </a:t>
            </a:r>
            <a:r>
              <a:rPr lang="en-US" altLang="zh-TW" b="1" dirty="0">
                <a:ea typeface="微軟正黑體" panose="020B0604030504040204" pitchFamily="34" charset="-120"/>
              </a:rPr>
              <a:t>28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兩人均能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b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(B)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兩人均不能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b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甲不能，丙能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b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甲能、丙不能</a:t>
            </a:r>
            <a:endParaRPr lang="en-US" altLang="zh-TW" sz="2000" b="1" dirty="0">
              <a:effectLst/>
              <a:ea typeface="微軟正黑體" panose="020B0604030504040204" pitchFamily="34" charset="-120"/>
            </a:endParaRP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距離、速率關係</a:t>
            </a:r>
          </a:p>
        </p:txBody>
      </p: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id="{34F7CA17-0DBB-0D88-F9F9-12AB3DE6F087}"/>
              </a:ext>
            </a:extLst>
          </p:cNvPr>
          <p:cNvCxnSpPr>
            <a:cxnSpLocks/>
          </p:cNvCxnSpPr>
          <p:nvPr/>
        </p:nvCxnSpPr>
        <p:spPr>
          <a:xfrm flipV="1">
            <a:off x="5927219" y="2715396"/>
            <a:ext cx="0" cy="1880477"/>
          </a:xfrm>
          <a:prstGeom prst="line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單箭頭接點 50">
            <a:extLst>
              <a:ext uri="{FF2B5EF4-FFF2-40B4-BE49-F238E27FC236}">
                <a16:creationId xmlns:a16="http://schemas.microsoft.com/office/drawing/2014/main" id="{B78F1F07-CB78-DD13-4B03-F462834E61B7}"/>
              </a:ext>
            </a:extLst>
          </p:cNvPr>
          <p:cNvCxnSpPr/>
          <p:nvPr/>
        </p:nvCxnSpPr>
        <p:spPr>
          <a:xfrm>
            <a:off x="5927219" y="4595873"/>
            <a:ext cx="1404152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單箭頭接點 52">
            <a:extLst>
              <a:ext uri="{FF2B5EF4-FFF2-40B4-BE49-F238E27FC236}">
                <a16:creationId xmlns:a16="http://schemas.microsoft.com/office/drawing/2014/main" id="{D4CDB659-1B44-BAC7-721F-89C4559EF5B6}"/>
              </a:ext>
            </a:extLst>
          </p:cNvPr>
          <p:cNvCxnSpPr/>
          <p:nvPr/>
        </p:nvCxnSpPr>
        <p:spPr>
          <a:xfrm flipH="1">
            <a:off x="4657507" y="4595873"/>
            <a:ext cx="1269712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橢圓 53">
            <a:extLst>
              <a:ext uri="{FF2B5EF4-FFF2-40B4-BE49-F238E27FC236}">
                <a16:creationId xmlns:a16="http://schemas.microsoft.com/office/drawing/2014/main" id="{070EA591-85B1-51E3-AF6C-26DBF2B1697C}"/>
              </a:ext>
            </a:extLst>
          </p:cNvPr>
          <p:cNvSpPr/>
          <p:nvPr/>
        </p:nvSpPr>
        <p:spPr>
          <a:xfrm>
            <a:off x="5874633" y="4537617"/>
            <a:ext cx="112760" cy="11276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9" name="直線接點 58">
            <a:extLst>
              <a:ext uri="{FF2B5EF4-FFF2-40B4-BE49-F238E27FC236}">
                <a16:creationId xmlns:a16="http://schemas.microsoft.com/office/drawing/2014/main" id="{42A91013-FBDA-14A7-3C0A-5C270E47904E}"/>
              </a:ext>
            </a:extLst>
          </p:cNvPr>
          <p:cNvCxnSpPr>
            <a:cxnSpLocks/>
          </p:cNvCxnSpPr>
          <p:nvPr/>
        </p:nvCxnSpPr>
        <p:spPr>
          <a:xfrm flipH="1" flipV="1">
            <a:off x="5927216" y="2715396"/>
            <a:ext cx="1404155" cy="1880476"/>
          </a:xfrm>
          <a:prstGeom prst="line">
            <a:avLst/>
          </a:prstGeom>
          <a:ln w="22225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>
            <a:extLst>
              <a:ext uri="{FF2B5EF4-FFF2-40B4-BE49-F238E27FC236}">
                <a16:creationId xmlns:a16="http://schemas.microsoft.com/office/drawing/2014/main" id="{ADB2525F-2D61-9F19-4D50-A1CE75BD97E2}"/>
              </a:ext>
            </a:extLst>
          </p:cNvPr>
          <p:cNvCxnSpPr/>
          <p:nvPr/>
        </p:nvCxnSpPr>
        <p:spPr>
          <a:xfrm flipV="1">
            <a:off x="4657507" y="2742862"/>
            <a:ext cx="1269709" cy="1877978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群組 68">
            <a:extLst>
              <a:ext uri="{FF2B5EF4-FFF2-40B4-BE49-F238E27FC236}">
                <a16:creationId xmlns:a16="http://schemas.microsoft.com/office/drawing/2014/main" id="{FAC8FAB2-0F0D-7A45-9B4F-8BA9C3467511}"/>
              </a:ext>
            </a:extLst>
          </p:cNvPr>
          <p:cNvGrpSpPr/>
          <p:nvPr/>
        </p:nvGrpSpPr>
        <p:grpSpPr>
          <a:xfrm>
            <a:off x="218184" y="4795667"/>
            <a:ext cx="11973816" cy="1947209"/>
            <a:chOff x="218184" y="4795667"/>
            <a:chExt cx="11973816" cy="1947209"/>
          </a:xfrm>
        </p:grpSpPr>
        <p:grpSp>
          <p:nvGrpSpPr>
            <p:cNvPr id="46" name="群組 45">
              <a:extLst>
                <a:ext uri="{FF2B5EF4-FFF2-40B4-BE49-F238E27FC236}">
                  <a16:creationId xmlns:a16="http://schemas.microsoft.com/office/drawing/2014/main" id="{6D2948CC-6914-0170-872D-C1FBE759F2E2}"/>
                </a:ext>
              </a:extLst>
            </p:cNvPr>
            <p:cNvGrpSpPr/>
            <p:nvPr/>
          </p:nvGrpSpPr>
          <p:grpSpPr>
            <a:xfrm>
              <a:off x="218184" y="4795667"/>
              <a:ext cx="11973816" cy="1947209"/>
              <a:chOff x="218184" y="4795667"/>
              <a:chExt cx="11973816" cy="1947209"/>
            </a:xfrm>
          </p:grpSpPr>
          <p:sp>
            <p:nvSpPr>
              <p:cNvPr id="17" name="矩形 16">
                <a:extLst>
                  <a:ext uri="{FF2B5EF4-FFF2-40B4-BE49-F238E27FC236}">
                    <a16:creationId xmlns:a16="http://schemas.microsoft.com/office/drawing/2014/main" id="{61AE351D-AEA3-6A48-E37B-9FC59E812BF0}"/>
                  </a:ext>
                </a:extLst>
              </p:cNvPr>
              <p:cNvSpPr/>
              <p:nvPr/>
            </p:nvSpPr>
            <p:spPr>
              <a:xfrm rot="19607352">
                <a:off x="9296038" y="5913712"/>
                <a:ext cx="78680" cy="8552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grpSp>
            <p:nvGrpSpPr>
              <p:cNvPr id="2" name="群組 1">
                <a:extLst>
                  <a:ext uri="{FF2B5EF4-FFF2-40B4-BE49-F238E27FC236}">
                    <a16:creationId xmlns:a16="http://schemas.microsoft.com/office/drawing/2014/main" id="{9204BB33-F861-B3E8-E94D-762DF3B9352D}"/>
                  </a:ext>
                </a:extLst>
              </p:cNvPr>
              <p:cNvGrpSpPr/>
              <p:nvPr/>
            </p:nvGrpSpPr>
            <p:grpSpPr>
              <a:xfrm>
                <a:off x="218184" y="4795667"/>
                <a:ext cx="11973816" cy="1947209"/>
                <a:chOff x="237249" y="6360215"/>
                <a:chExt cx="11973816" cy="1947209"/>
              </a:xfrm>
            </p:grpSpPr>
            <p:sp>
              <p:nvSpPr>
                <p:cNvPr id="89" name="文字方塊 88">
                  <a:extLst>
                    <a:ext uri="{FF2B5EF4-FFF2-40B4-BE49-F238E27FC236}">
                      <a16:creationId xmlns:a16="http://schemas.microsoft.com/office/drawing/2014/main" id="{9E8FE398-ED8E-E5DE-BD50-E0471252FAF6}"/>
                    </a:ext>
                  </a:extLst>
                </p:cNvPr>
                <p:cNvSpPr txBox="1"/>
                <p:nvPr/>
              </p:nvSpPr>
              <p:spPr>
                <a:xfrm>
                  <a:off x="237249" y="6838438"/>
                  <a:ext cx="11362871" cy="14263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TW" altLang="en-US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如圖，某車由甲地等速前往丁地，過程是：自甲向東直行</a:t>
                  </a:r>
                  <a:r>
                    <a:rPr lang="zh-TW" altLang="en-US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 </a:t>
                  </a:r>
                  <a:r>
                    <a:rPr lang="en-US" altLang="zh-TW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8 </a:t>
                  </a:r>
                  <a:r>
                    <a:rPr lang="zh-TW" altLang="en-US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分鐘至乙後，</a:t>
                  </a:r>
                  <a:br>
                    <a:rPr lang="en-US" altLang="zh-TW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</a:br>
                  <a:r>
                    <a:rPr lang="zh-TW" altLang="en-US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朝東偏向直行 </a:t>
                  </a:r>
                  <a:r>
                    <a:rPr lang="en-US" altLang="zh-TW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8</a:t>
                  </a:r>
                  <a:r>
                    <a:rPr lang="zh-TW" altLang="en-US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 </a:t>
                  </a:r>
                  <a:r>
                    <a:rPr lang="zh-TW" altLang="en-US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分鐘至丙，左轉</a:t>
                  </a:r>
                  <a:r>
                    <a:rPr lang="zh-TW" altLang="en-US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 </a:t>
                  </a:r>
                  <a:r>
                    <a:rPr lang="en-US" altLang="zh-TW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90 </a:t>
                  </a:r>
                  <a:r>
                    <a:rPr lang="zh-TW" altLang="en-US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度直行 </a:t>
                  </a:r>
                  <a:r>
                    <a:rPr lang="en-US" altLang="zh-TW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15 </a:t>
                  </a:r>
                  <a:r>
                    <a:rPr lang="zh-TW" altLang="en-US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分鐘至丁。</a:t>
                  </a:r>
                  <a:br>
                    <a:rPr lang="en-US" altLang="zh-TW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</a:br>
                  <a:r>
                    <a:rPr lang="zh-TW" altLang="en-US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若此車由甲地以原來的速率向東直行可到達丁地，則此車程需多少分鐘</a:t>
                  </a:r>
                  <a:r>
                    <a:rPr lang="en-US" altLang="zh-TW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?</a:t>
                  </a:r>
                </a:p>
                <a:p>
                  <a:pPr>
                    <a:lnSpc>
                      <a:spcPct val="120000"/>
                    </a:lnSpc>
                  </a:pPr>
                  <a:r>
                    <a:rPr lang="en-US" altLang="zh-TW" sz="2000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(A)</a:t>
                  </a:r>
                  <a:r>
                    <a:rPr lang="zh-TW" altLang="en-US" sz="2000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 </a:t>
                  </a:r>
                  <a:r>
                    <a:rPr lang="en-US" altLang="zh-TW" sz="2000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19.5    (B) 24    (C) 25    (D) 28</a:t>
                  </a:r>
                  <a:r>
                    <a:rPr lang="zh-TW" altLang="en-US" sz="2000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 </a:t>
                  </a:r>
                  <a:r>
                    <a:rPr lang="en-US" altLang="zh-TW" sz="2000" b="1" dirty="0">
                      <a:solidFill>
                        <a:srgbClr val="374151"/>
                      </a:solidFill>
                      <a:ea typeface="微軟正黑體" panose="020B0604030504040204" pitchFamily="34" charset="-120"/>
                      <a:cs typeface="Segoe UI" panose="020B0502040204020203" pitchFamily="34" charset="0"/>
                    </a:rPr>
                    <a:t>                          </a:t>
                  </a:r>
                  <a:r>
                    <a:rPr lang="en-US" altLang="zh-TW" sz="1600" dirty="0">
                      <a:ea typeface="微軟正黑體" panose="020B0604030504040204" pitchFamily="34" charset="-120"/>
                    </a:rPr>
                    <a:t>【</a:t>
                  </a:r>
                  <a:r>
                    <a:rPr lang="en-US" altLang="zh-TW" sz="1600" b="1" dirty="0">
                      <a:ea typeface="微軟正黑體" panose="020B0604030504040204" pitchFamily="34" charset="-120"/>
                    </a:rPr>
                    <a:t>94 </a:t>
                  </a:r>
                  <a:r>
                    <a:rPr lang="zh-TW" altLang="en-US" sz="1600" dirty="0">
                      <a:ea typeface="微軟正黑體" panose="020B0604030504040204" pitchFamily="34" charset="-120"/>
                    </a:rPr>
                    <a:t>基測 </a:t>
                  </a:r>
                  <a:r>
                    <a:rPr lang="en-US" altLang="zh-TW" sz="1600" b="1" dirty="0">
                      <a:ea typeface="微軟正黑體" panose="020B0604030504040204" pitchFamily="34" charset="-120"/>
                    </a:rPr>
                    <a:t>I.</a:t>
                  </a:r>
                  <a:r>
                    <a:rPr lang="zh-TW" altLang="en-US" sz="1600" dirty="0">
                      <a:ea typeface="微軟正黑體" panose="020B0604030504040204" pitchFamily="34" charset="-120"/>
                    </a:rPr>
                    <a:t> 第 </a:t>
                  </a:r>
                  <a:r>
                    <a:rPr lang="en-US" altLang="zh-TW" sz="1600" b="1" dirty="0">
                      <a:ea typeface="微軟正黑體" panose="020B0604030504040204" pitchFamily="34" charset="-120"/>
                    </a:rPr>
                    <a:t>17 </a:t>
                  </a:r>
                  <a:r>
                    <a:rPr lang="zh-TW" altLang="en-US" sz="1600" dirty="0">
                      <a:ea typeface="微軟正黑體" panose="020B0604030504040204" pitchFamily="34" charset="-120"/>
                    </a:rPr>
                    <a:t>題</a:t>
                  </a:r>
                  <a:r>
                    <a:rPr lang="en-US" altLang="zh-TW" sz="1600" dirty="0">
                      <a:ea typeface="微軟正黑體" panose="020B0604030504040204" pitchFamily="34" charset="-120"/>
                    </a:rPr>
                    <a:t>】</a:t>
                  </a:r>
                  <a:endParaRPr lang="en-US" altLang="zh-TW" b="1" dirty="0">
                    <a:ea typeface="微軟正黑體" panose="020B0604030504040204" pitchFamily="34" charset="-120"/>
                  </a:endParaRPr>
                </a:p>
              </p:txBody>
            </p:sp>
            <p:cxnSp>
              <p:nvCxnSpPr>
                <p:cNvPr id="84" name="直線接點 83">
                  <a:extLst>
                    <a:ext uri="{FF2B5EF4-FFF2-40B4-BE49-F238E27FC236}">
                      <a16:creationId xmlns:a16="http://schemas.microsoft.com/office/drawing/2014/main" id="{85798A49-4654-BF16-EA6F-C7F808DE53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1736" y="6751061"/>
                  <a:ext cx="7307329" cy="0"/>
                </a:xfrm>
                <a:prstGeom prst="line">
                  <a:avLst/>
                </a:prstGeom>
                <a:ln w="1905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文字方塊 84">
                  <a:extLst>
                    <a:ext uri="{FF2B5EF4-FFF2-40B4-BE49-F238E27FC236}">
                      <a16:creationId xmlns:a16="http://schemas.microsoft.com/office/drawing/2014/main" id="{FD9877AB-90D9-85AC-8B35-7C59154D6CA1}"/>
                    </a:ext>
                  </a:extLst>
                </p:cNvPr>
                <p:cNvSpPr txBox="1"/>
                <p:nvPr/>
              </p:nvSpPr>
              <p:spPr>
                <a:xfrm>
                  <a:off x="662920" y="6360215"/>
                  <a:ext cx="16677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TW" altLang="en-US" dirty="0">
                      <a:ea typeface="微軟正黑體" panose="020B0604030504040204" pitchFamily="34" charset="-120"/>
                    </a:rPr>
                    <a:t>學生練習</a:t>
                  </a:r>
                  <a:endParaRPr lang="en-US" altLang="zh-TW" b="1" dirty="0"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86" name="矩形 85">
                  <a:extLst>
                    <a:ext uri="{FF2B5EF4-FFF2-40B4-BE49-F238E27FC236}">
                      <a16:creationId xmlns:a16="http://schemas.microsoft.com/office/drawing/2014/main" id="{7A8B1BF8-834A-95B0-07DE-5087C19188C0}"/>
                    </a:ext>
                  </a:extLst>
                </p:cNvPr>
                <p:cNvSpPr/>
                <p:nvPr/>
              </p:nvSpPr>
              <p:spPr>
                <a:xfrm>
                  <a:off x="350787" y="6397506"/>
                  <a:ext cx="280472" cy="28875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headEnd type="none" w="med" len="med"/>
                  <a:tailEnd type="arrow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1" name="文字方塊 100">
                  <a:extLst>
                    <a:ext uri="{FF2B5EF4-FFF2-40B4-BE49-F238E27FC236}">
                      <a16:creationId xmlns:a16="http://schemas.microsoft.com/office/drawing/2014/main" id="{665D392D-19FC-71B5-434C-0ABBBC91FB85}"/>
                    </a:ext>
                  </a:extLst>
                </p:cNvPr>
                <p:cNvSpPr txBox="1"/>
                <p:nvPr/>
              </p:nvSpPr>
              <p:spPr>
                <a:xfrm>
                  <a:off x="9909003" y="7968880"/>
                  <a:ext cx="2302062" cy="33854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</a:rPr>
                    <a:t>解答</a:t>
                  </a:r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：</a:t>
                  </a:r>
                  <a:r>
                    <a:rPr lang="zh-TW" altLang="en-US" sz="1600" b="1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 </a:t>
                  </a:r>
                  <a:r>
                    <a:rPr lang="en-US" altLang="zh-TW" sz="1600" b="1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(C)</a:t>
                  </a:r>
                  <a:endPara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16" name="手繪多邊形: 圖案 15">
                <a:extLst>
                  <a:ext uri="{FF2B5EF4-FFF2-40B4-BE49-F238E27FC236}">
                    <a16:creationId xmlns:a16="http://schemas.microsoft.com/office/drawing/2014/main" id="{786BCFBC-8A23-35E4-F27C-45A373071EC1}"/>
                  </a:ext>
                </a:extLst>
              </p:cNvPr>
              <p:cNvSpPr/>
              <p:nvPr/>
            </p:nvSpPr>
            <p:spPr>
              <a:xfrm>
                <a:off x="8074869" y="5317657"/>
                <a:ext cx="2270125" cy="695325"/>
              </a:xfrm>
              <a:custGeom>
                <a:avLst/>
                <a:gdLst>
                  <a:gd name="connsiteX0" fmla="*/ 0 w 2270125"/>
                  <a:gd name="connsiteY0" fmla="*/ 9525 h 695325"/>
                  <a:gd name="connsiteX1" fmla="*/ 812800 w 2270125"/>
                  <a:gd name="connsiteY1" fmla="*/ 3175 h 695325"/>
                  <a:gd name="connsiteX2" fmla="*/ 1247775 w 2270125"/>
                  <a:gd name="connsiteY2" fmla="*/ 695325 h 695325"/>
                  <a:gd name="connsiteX3" fmla="*/ 2270125 w 2270125"/>
                  <a:gd name="connsiteY3" fmla="*/ 0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70125" h="695325">
                    <a:moveTo>
                      <a:pt x="0" y="9525"/>
                    </a:moveTo>
                    <a:lnTo>
                      <a:pt x="812800" y="3175"/>
                    </a:lnTo>
                    <a:lnTo>
                      <a:pt x="1247775" y="695325"/>
                    </a:lnTo>
                    <a:lnTo>
                      <a:pt x="2270125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1" name="文字方塊 20">
                <a:extLst>
                  <a:ext uri="{FF2B5EF4-FFF2-40B4-BE49-F238E27FC236}">
                    <a16:creationId xmlns:a16="http://schemas.microsoft.com/office/drawing/2014/main" id="{B8680377-98D8-0C74-6FF2-9B3A88B505EF}"/>
                  </a:ext>
                </a:extLst>
              </p:cNvPr>
              <p:cNvSpPr txBox="1"/>
              <p:nvPr/>
            </p:nvSpPr>
            <p:spPr>
              <a:xfrm>
                <a:off x="7858808" y="4961449"/>
                <a:ext cx="4321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6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甲</a:t>
                </a:r>
              </a:p>
            </p:txBody>
          </p:sp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50BF37CC-094D-8319-0BD5-BF6D28E75AB1}"/>
                  </a:ext>
                </a:extLst>
              </p:cNvPr>
              <p:cNvSpPr txBox="1"/>
              <p:nvPr/>
            </p:nvSpPr>
            <p:spPr>
              <a:xfrm>
                <a:off x="8679422" y="4961449"/>
                <a:ext cx="4321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6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乙</a:t>
                </a:r>
              </a:p>
            </p:txBody>
          </p:sp>
          <p:sp>
            <p:nvSpPr>
              <p:cNvPr id="24" name="文字方塊 23">
                <a:extLst>
                  <a:ext uri="{FF2B5EF4-FFF2-40B4-BE49-F238E27FC236}">
                    <a16:creationId xmlns:a16="http://schemas.microsoft.com/office/drawing/2014/main" id="{7780B507-0DEE-8B0F-FD39-5371E965FFF2}"/>
                  </a:ext>
                </a:extLst>
              </p:cNvPr>
              <p:cNvSpPr txBox="1"/>
              <p:nvPr/>
            </p:nvSpPr>
            <p:spPr>
              <a:xfrm>
                <a:off x="9119317" y="6030600"/>
                <a:ext cx="4321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6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丙</a:t>
                </a:r>
              </a:p>
            </p:txBody>
          </p:sp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3647A7E5-7542-73F3-9738-B0B6B46A26DD}"/>
                  </a:ext>
                </a:extLst>
              </p:cNvPr>
              <p:cNvSpPr txBox="1"/>
              <p:nvPr/>
            </p:nvSpPr>
            <p:spPr>
              <a:xfrm>
                <a:off x="10355143" y="5143367"/>
                <a:ext cx="4321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6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丁</a:t>
                </a:r>
              </a:p>
            </p:txBody>
          </p:sp>
          <p:sp>
            <p:nvSpPr>
              <p:cNvPr id="41" name="橢圓 40">
                <a:extLst>
                  <a:ext uri="{FF2B5EF4-FFF2-40B4-BE49-F238E27FC236}">
                    <a16:creationId xmlns:a16="http://schemas.microsoft.com/office/drawing/2014/main" id="{FE7FC183-C53C-A0D6-8EEB-C4D30AC48FC6}"/>
                  </a:ext>
                </a:extLst>
              </p:cNvPr>
              <p:cNvSpPr/>
              <p:nvPr/>
            </p:nvSpPr>
            <p:spPr>
              <a:xfrm>
                <a:off x="10320759" y="5284595"/>
                <a:ext cx="48470" cy="4847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3" name="橢圓 42">
                <a:extLst>
                  <a:ext uri="{FF2B5EF4-FFF2-40B4-BE49-F238E27FC236}">
                    <a16:creationId xmlns:a16="http://schemas.microsoft.com/office/drawing/2014/main" id="{89172697-37DA-9F23-79F4-311EE1AC2868}"/>
                  </a:ext>
                </a:extLst>
              </p:cNvPr>
              <p:cNvSpPr/>
              <p:nvPr/>
            </p:nvSpPr>
            <p:spPr>
              <a:xfrm>
                <a:off x="9304793" y="5981139"/>
                <a:ext cx="48470" cy="4847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4" name="橢圓 43">
                <a:extLst>
                  <a:ext uri="{FF2B5EF4-FFF2-40B4-BE49-F238E27FC236}">
                    <a16:creationId xmlns:a16="http://schemas.microsoft.com/office/drawing/2014/main" id="{36701285-D2B2-1F6D-61CD-8EF927E8E2EE}"/>
                  </a:ext>
                </a:extLst>
              </p:cNvPr>
              <p:cNvSpPr/>
              <p:nvPr/>
            </p:nvSpPr>
            <p:spPr>
              <a:xfrm>
                <a:off x="8860490" y="5292376"/>
                <a:ext cx="48470" cy="4847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5" name="橢圓 44">
                <a:extLst>
                  <a:ext uri="{FF2B5EF4-FFF2-40B4-BE49-F238E27FC236}">
                    <a16:creationId xmlns:a16="http://schemas.microsoft.com/office/drawing/2014/main" id="{012E1CB7-7490-7BF5-3B7A-350C451630CA}"/>
                  </a:ext>
                </a:extLst>
              </p:cNvPr>
              <p:cNvSpPr/>
              <p:nvPr/>
            </p:nvSpPr>
            <p:spPr>
              <a:xfrm>
                <a:off x="8050634" y="5308830"/>
                <a:ext cx="48470" cy="4847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cxnSp>
          <p:nvCxnSpPr>
            <p:cNvPr id="65" name="直線接點 64">
              <a:extLst>
                <a:ext uri="{FF2B5EF4-FFF2-40B4-BE49-F238E27FC236}">
                  <a16:creationId xmlns:a16="http://schemas.microsoft.com/office/drawing/2014/main" id="{95286DDA-3D94-356A-F100-02D31B63061F}"/>
                </a:ext>
              </a:extLst>
            </p:cNvPr>
            <p:cNvCxnSpPr/>
            <p:nvPr/>
          </p:nvCxnSpPr>
          <p:spPr>
            <a:xfrm>
              <a:off x="10198147" y="6088876"/>
              <a:ext cx="3421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單箭頭接點 66">
              <a:extLst>
                <a:ext uri="{FF2B5EF4-FFF2-40B4-BE49-F238E27FC236}">
                  <a16:creationId xmlns:a16="http://schemas.microsoft.com/office/drawing/2014/main" id="{E7BF4662-109A-2E5A-3848-60ACC50F9F3F}"/>
                </a:ext>
              </a:extLst>
            </p:cNvPr>
            <p:cNvCxnSpPr/>
            <p:nvPr/>
          </p:nvCxnSpPr>
          <p:spPr>
            <a:xfrm flipV="1">
              <a:off x="10369229" y="5833533"/>
              <a:ext cx="0" cy="3979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文字方塊 67">
              <a:extLst>
                <a:ext uri="{FF2B5EF4-FFF2-40B4-BE49-F238E27FC236}">
                  <a16:creationId xmlns:a16="http://schemas.microsoft.com/office/drawing/2014/main" id="{AFFC8F8F-577F-80DA-58C8-0886F64110EF}"/>
                </a:ext>
              </a:extLst>
            </p:cNvPr>
            <p:cNvSpPr txBox="1"/>
            <p:nvPr/>
          </p:nvSpPr>
          <p:spPr>
            <a:xfrm>
              <a:off x="10159720" y="5582983"/>
              <a:ext cx="4321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>
                  <a:ea typeface="微軟正黑體" panose="020B0604030504040204" pitchFamily="34" charset="-120"/>
                </a:rPr>
                <a:t>N</a:t>
              </a:r>
              <a:endParaRPr lang="zh-TW" altLang="en-US" sz="1600" b="1" i="1" dirty="0">
                <a:ea typeface="微軟正黑體" panose="020B0604030504040204" pitchFamily="34" charset="-120"/>
              </a:endParaRPr>
            </a:p>
          </p:txBody>
        </p:sp>
      </p:grpSp>
      <p:sp>
        <p:nvSpPr>
          <p:cNvPr id="4" name="橢圓 3">
            <a:extLst>
              <a:ext uri="{FF2B5EF4-FFF2-40B4-BE49-F238E27FC236}">
                <a16:creationId xmlns:a16="http://schemas.microsoft.com/office/drawing/2014/main" id="{073910BB-7314-2F5E-4CBC-856A29737A4F}"/>
              </a:ext>
            </a:extLst>
          </p:cNvPr>
          <p:cNvSpPr/>
          <p:nvPr/>
        </p:nvSpPr>
        <p:spPr>
          <a:xfrm>
            <a:off x="5874000" y="2629487"/>
            <a:ext cx="112760" cy="11276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05EB6A11-5EA8-9FFF-E0D7-9902BF52A6AB}"/>
                  </a:ext>
                </a:extLst>
              </p14:cNvPr>
              <p14:cNvContentPartPr/>
              <p14:nvPr/>
            </p14:nvContentPartPr>
            <p14:xfrm>
              <a:off x="2382840" y="1259280"/>
              <a:ext cx="5627160" cy="342108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05EB6A11-5EA8-9FFF-E0D7-9902BF52A6A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73480" y="1249920"/>
                <a:ext cx="5645880" cy="343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08313DE2-90C8-FF75-2E43-08B7CE2CB909}"/>
                  </a:ext>
                </a:extLst>
              </p14:cNvPr>
              <p14:cNvContentPartPr/>
              <p14:nvPr/>
            </p14:nvContentPartPr>
            <p14:xfrm>
              <a:off x="5538960" y="1749600"/>
              <a:ext cx="5826240" cy="2883600"/>
            </p14:xfrm>
          </p:contentPart>
        </mc:Choice>
        <mc:Fallback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08313DE2-90C8-FF75-2E43-08B7CE2CB90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29600" y="1740240"/>
                <a:ext cx="5844960" cy="2902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0" name="筆跡 9">
                <a:extLst>
                  <a:ext uri="{FF2B5EF4-FFF2-40B4-BE49-F238E27FC236}">
                    <a16:creationId xmlns:a16="http://schemas.microsoft.com/office/drawing/2014/main" id="{2C17BEBB-4D00-E6D6-6DFD-6EB375DDB390}"/>
                  </a:ext>
                </a:extLst>
              </p14:cNvPr>
              <p14:cNvContentPartPr/>
              <p14:nvPr/>
            </p14:nvContentPartPr>
            <p14:xfrm>
              <a:off x="5254200" y="1252080"/>
              <a:ext cx="1674000" cy="3605040"/>
            </p14:xfrm>
          </p:contentPart>
        </mc:Choice>
        <mc:Fallback>
          <p:pic>
            <p:nvPicPr>
              <p:cNvPr id="10" name="筆跡 9">
                <a:extLst>
                  <a:ext uri="{FF2B5EF4-FFF2-40B4-BE49-F238E27FC236}">
                    <a16:creationId xmlns:a16="http://schemas.microsoft.com/office/drawing/2014/main" id="{2C17BEBB-4D00-E6D6-6DFD-6EB375DDB39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244840" y="1242720"/>
                <a:ext cx="1692720" cy="362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CA3DEED0-7992-EEA6-EF98-F6CE83018202}"/>
                  </a:ext>
                </a:extLst>
              </p14:cNvPr>
              <p14:cNvContentPartPr/>
              <p14:nvPr/>
            </p14:nvContentPartPr>
            <p14:xfrm>
              <a:off x="5770800" y="2894040"/>
              <a:ext cx="3484080" cy="200520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CA3DEED0-7992-EEA6-EF98-F6CE8301820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761440" y="2884680"/>
                <a:ext cx="3502800" cy="202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4" name="筆跡 13">
                <a:extLst>
                  <a:ext uri="{FF2B5EF4-FFF2-40B4-BE49-F238E27FC236}">
                    <a16:creationId xmlns:a16="http://schemas.microsoft.com/office/drawing/2014/main" id="{BD43225B-08C9-ACA6-CB7F-CA3BE2F29B28}"/>
                  </a:ext>
                </a:extLst>
              </p14:cNvPr>
              <p14:cNvContentPartPr/>
              <p14:nvPr/>
            </p14:nvContentPartPr>
            <p14:xfrm>
              <a:off x="3689640" y="1636200"/>
              <a:ext cx="8229600" cy="3272040"/>
            </p14:xfrm>
          </p:contentPart>
        </mc:Choice>
        <mc:Fallback>
          <p:pic>
            <p:nvPicPr>
              <p:cNvPr id="14" name="筆跡 13">
                <a:extLst>
                  <a:ext uri="{FF2B5EF4-FFF2-40B4-BE49-F238E27FC236}">
                    <a16:creationId xmlns:a16="http://schemas.microsoft.com/office/drawing/2014/main" id="{BD43225B-08C9-ACA6-CB7F-CA3BE2F29B28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680280" y="1626840"/>
                <a:ext cx="8248320" cy="329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5" name="筆跡 14">
                <a:extLst>
                  <a:ext uri="{FF2B5EF4-FFF2-40B4-BE49-F238E27FC236}">
                    <a16:creationId xmlns:a16="http://schemas.microsoft.com/office/drawing/2014/main" id="{F3E5113A-2549-8A46-A2EB-96F30045DAC1}"/>
                  </a:ext>
                </a:extLst>
              </p14:cNvPr>
              <p14:cNvContentPartPr/>
              <p14:nvPr/>
            </p14:nvContentPartPr>
            <p14:xfrm>
              <a:off x="288000" y="1761480"/>
              <a:ext cx="5096520" cy="2838960"/>
            </p14:xfrm>
          </p:contentPart>
        </mc:Choice>
        <mc:Fallback>
          <p:pic>
            <p:nvPicPr>
              <p:cNvPr id="15" name="筆跡 14">
                <a:extLst>
                  <a:ext uri="{FF2B5EF4-FFF2-40B4-BE49-F238E27FC236}">
                    <a16:creationId xmlns:a16="http://schemas.microsoft.com/office/drawing/2014/main" id="{F3E5113A-2549-8A46-A2EB-96F30045DAC1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78640" y="1752120"/>
                <a:ext cx="5115240" cy="285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9" name="筆跡 18">
                <a:extLst>
                  <a:ext uri="{FF2B5EF4-FFF2-40B4-BE49-F238E27FC236}">
                    <a16:creationId xmlns:a16="http://schemas.microsoft.com/office/drawing/2014/main" id="{9AC1BCE9-7FF2-23DB-B153-0B81E1647AF7}"/>
                  </a:ext>
                </a:extLst>
              </p14:cNvPr>
              <p14:cNvContentPartPr/>
              <p14:nvPr/>
            </p14:nvContentPartPr>
            <p14:xfrm>
              <a:off x="2993040" y="2309400"/>
              <a:ext cx="9077760" cy="3976920"/>
            </p14:xfrm>
          </p:contentPart>
        </mc:Choice>
        <mc:Fallback>
          <p:pic>
            <p:nvPicPr>
              <p:cNvPr id="19" name="筆跡 18">
                <a:extLst>
                  <a:ext uri="{FF2B5EF4-FFF2-40B4-BE49-F238E27FC236}">
                    <a16:creationId xmlns:a16="http://schemas.microsoft.com/office/drawing/2014/main" id="{9AC1BCE9-7FF2-23DB-B153-0B81E1647AF7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983680" y="2300040"/>
                <a:ext cx="9096480" cy="3995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86032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4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21362</TotalTime>
  <Words>1208</Words>
  <Application>Microsoft Office PowerPoint</Application>
  <PresentationFormat>寬螢幕</PresentationFormat>
  <Paragraphs>56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距離、速率關係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1100</cp:revision>
  <dcterms:created xsi:type="dcterms:W3CDTF">2015-07-26T15:18:38Z</dcterms:created>
  <dcterms:modified xsi:type="dcterms:W3CDTF">2024-10-15T17:10:48Z</dcterms:modified>
</cp:coreProperties>
</file>