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2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6000"/>
    <a:srgbClr val="FF00FF"/>
    <a:srgbClr val="FFFFCC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27F6D3-8248-456B-B97D-4BB5E95185E9}" v="44" dt="2023-09-06T04:55:20.6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2450" autoAdjust="0"/>
    <p:restoredTop sz="28176" autoAdjust="0"/>
  </p:normalViewPr>
  <p:slideViewPr>
    <p:cSldViewPr snapToGrid="0">
      <p:cViewPr varScale="1">
        <p:scale>
          <a:sx n="23" d="100"/>
          <a:sy n="23" d="100"/>
        </p:scale>
        <p:origin x="2646" y="24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-427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18T16:17:24.35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14926 3511 420 0,'0'1'0'0,"0"-1"281"16,0 0-450-16,0 0 338 0,0 0 269 15,0 0-361-15,0 0 25 0,0 0 15 16,0 0-15-16,0 0-17 0,0 0-10 16,0 0-19-16,0 0 2 0,0 0-10 15,0 0-17-15,0 0-13 0,0 1-5 16,2-1-5-16,-2 0 0 16,1 3 0-16,5-3 1 0,-3 0 4 15,3 0 5-15,-1 0 3 0,0 0 0 16,1 0-1-16,2 0-20 0,1 0 0 15,2 0 0-15,1 0 0 0,2 0 0 16,2 0 0-16,-2 0 0 16,4 0 0-16,-2 0 0 0,0 0 0 15,2 0 0-15,-1 1 0 0,3 2 0 16,-1 0 0-16,1-2 0 0,1 1 0 16,0-1 0-16,2-1 0 0,2 0 0 15,0 0 0-15,-2 1 0 16,1-1 0-16,-1 0 0 0,4 0 0 15,-4 0 0-15,5 0 0 0,-3 0 0 16,-2 0 0-16,2 0 0 0,-2 0 0 16,3 2 0-16,-6-2 0 0,-1 1 0 15,1-1 0-15,-3 0 0 0,3 1 0 16,-4 1 0-16,1-2 0 0,5 0 0 16,-5 0 0-16,3 0 0 15,-1 1 0-15,1 0 0 0,-1 0 0 16,-1 0 0-16,1 2 0 0,1-2 0 15,-2 0 0-15,1 0 0 0,0-1 0 16,3 0 0-16,-1 0 0 0,4 0 0 16,-6 0 0-16,2 0 0 0,1 0 0 15,1 0 0-15,0 0 0 16,-2-1 0-16,5 0 0 0,-4 0 0 16,2-4 0-16,-1 3 0 0,2-2 0 15,0-1 0-15,1 1 0 0,3-1 0 16,1-2 0-16,-2 4 0 15,-1-3 0-15,-3 4 0 0,-6 0 0 16,-2 1 0-16,-4-1 0 0,-3 2 0 16,-2 0 0-16,-3 0 0 0,-4 0 0 15,0 0 0-15,0 0 0 0,0 2 0 16,-2-1 0-16,0-1 0 16,2-1 0-16,-3-10 0 0,-4-7-323 0,-6-4-895 15</inkml:trace>
  <inkml:trace contextRef="#ctx0" brushRef="#br0" timeOffset="1383">18083 3746 162 0,'0'0'0'15,"0"0"20"-15,0 0-23 0,0 0-75 16</inkml:trace>
  <inkml:trace contextRef="#ctx0" brushRef="#br0" timeOffset="2953.47">19782 3530 154 0,'0'0'0'0,"0"0"41"0,0 0-39 0,0 0-4 0,0 0-47 15,0 0 10-15,0 0-1 0,0 0 27 16,0 0 11-16,0 0 4 16,-2 0 6-16,2 0 3 0,-2 1-9 15,2-1-4-15</inkml:trace>
  <inkml:trace contextRef="#ctx0" brushRef="#br0" timeOffset="3488.71">18616 3667 405 0,'0'0'0'0,"0"0"133"16,0 0-88-16,0 0-18 0,0 0-9 0,0 0-14 15,0 0 0-15,0 0 0 0,0 0-4 16,0 0 0-16,0 0 23 0,0 0-11 16,0 0 2-16,0 0-10 0,0 0-4 15,0 0 0-15,3 0 0 0,3-4-89 16,1 0-24-16,-4 0-186 16</inkml:trace>
  <inkml:trace contextRef="#ctx0" brushRef="#br0" timeOffset="18236.29">14880 2450 240 0,'0'0'0'0,"0"0"840"16,0 0-737-16,0 0-3 0,0 0-36 15,0 0-34-15,0 0-22 0,0 0 3 16,-4 45 1-16,4-24 4 0,4-4 0 15,1-1-12-15,-1-5-3 0,3 3 5 16,-5-8-6-16,1 2 0 0,1-3 0 16,-3-2 0-16,1 0-5 15,2-1-29-15,-1-2-34 0,1 0-70 16,3 0-48-16,-2-9-57 0,6-3-66 16</inkml:trace>
  <inkml:trace contextRef="#ctx0" brushRef="#br0" timeOffset="18377.16">15027 2460 615 0,'0'0'0'0,"0"0"526"0,0 0-452 15,0 0-26-15,0 0-30 0,0 0-6 16,0 0 5-16,5 74-4 0,-1-53-11 16,3-5-4-16,0 0-78 0,-4-4-124 15,1-4-253-15</inkml:trace>
  <inkml:trace contextRef="#ctx0" brushRef="#br0" timeOffset="19022.07">16539 2362 1081 0,'0'0'0'0,"0"0"220"15,0 0-118-15,0 0-49 0,0 0-38 16,0 0-5-16,0 0 9 0,0 0 0 16,0 0-1-16,-35 64-5 15,35-55-9-15,-2-1-5 0,2-1 2 16,-2-2 0-16,2 0-55 0,0-1-14 16,0-1-32-16,4-3-49 0,1 0-25 31,2 0-15-31,0-8-72 0,2-5-2 0</inkml:trace>
  <inkml:trace contextRef="#ctx0" brushRef="#br0" timeOffset="19131.84">16539 2362 698 0,'66'-14'0'15,"-66"15"268"-15,0 10-179 16,-2 5 6-16,-2 4-30 16,-1 3-36-16,0 2-19 0,-2 0 2 0,3 0-24 15,-3-5-186-15,0-4-226 0</inkml:trace>
  <inkml:trace contextRef="#ctx0" brushRef="#br0" timeOffset="22946.49">15138 3863 598 0,'0'0'0'0,"0"0"123"0,0 0-118 15,0 0 354-15,0 0-260 0,0 0-49 16,0 0 3-16,0 0-3 0,0 0-26 15,2-4-14-15,-2 6-11 0,0 3-5 16,2 6 5-16,0 7 2 0,1 8 35 16,-3 8-13-16,0 7 3 15,0 5 4-15,0-1-11 0,-5-2-14 16,3-2 2-16,2-5-7 0,0-3 0 16,0-6 0-16,0-8 3 0,2-6-3 15,3-2 0-15,-5-7 0 0,2-1-5 16,0-2-13-16,-1-1-26 0,-1 0-11 15,2-1 11-15,0-5-14 16,-2-6 8-16,0-8-22 0,2-7-71 16,-2-3-141-16,0-5-23 0</inkml:trace>
  <inkml:trace contextRef="#ctx0" brushRef="#br0" timeOffset="23244.61">15172 3879 925 0,'0'0'0'0,"0"0"272"0,0 0-185 16,0 0-29-16,0 0-10 0,0 0-9 16,74-20-16-16,-56 20-4 0,1 7-7 15,-3-3-7-15,-2 5-8 16,0 0 6-16,-5 2-6 0,0 2-7 16,-5 3 11-16,-4 1 1 0,0 4 30 15,-6 2 2-15,-2 1-13 0,-5 0 5 16,1-1 7-16,-6-6-8 0,2-4-8 15,-2-3 2-15,4-4-9 0,-2-4-2 16,6-1 5-16,-1-1-7 16,2 0-7-16,6-3 2 0,-1-1-2 15,4 0-34-15,-1 2 3 0,1-3-30 16,1 3-40-16,5 0 20 0,2 2-8 16,1 0-66-16,2 3-56 0,-4 3-48 15,0 1-194-15</inkml:trace>
  <inkml:trace contextRef="#ctx0" brushRef="#br0" timeOffset="24420.48">16445 3906 495 0,'0'0'0'0,"0"0"266"0,0 0-154 16,0 0-12-16,0 0-11 0,0 0-24 16,0 0-5-16,0 0-5 0,0 0-1 15,25-64-9-15,-28 56 1 16,-4-1 0-16,1 1-12 0,-3 2-6 15,-1 1 3-15,-4 2-4 0,0 1-17 16,-4 2 14-16,0 4-16 0,0 4 0 16,-1 3 6-16,3 2-11 0,0 0-5 15,4 4 4-15,1 1-4 0,2 3 0 16,2 1 3-16,5-5 2 16,2 0-3-16,0-4 0 0,9-1 2 15,2-3-5-15,1-2 6 0,6-1-1 16,1-3-2-16,1-3 12 0,-1 0-6 15,-1-5 0-15,-4 0 5 0,0-1-11 16,-3 1 0-16,-2 2-11 16,0-1 5-16,-6 0-6 0,-1 3 13 15,0-1-2-15,-2 2-3 0,0 0 8 16,1 0-2-16,-1 0-2 0,0 0 0 16,0 0 9-16,0 0-11 15,0 0 4-15,0 2-5 0,-1 3-16 0,-3 1 15 16,2 6 8-16,-6 5-4 15,1 5 4-15,1 5-3 0,-3 4-4 16,1 5 6-16,-3 2-1 0,2 2-2 16,0 3 0-16,0-3 4 0,8 1-5 15,-6-4 2-15,5-6 3 0,2-7-4 16,0-5 0-16,9-4-1 0,-4-3-2 16,7-3 6-16,-1-4 3 15,1-1-4-15,6-4 11 0,-4 0-3 16,4-7-1-16,1-4 7 0,-1-5-9 15,-2-2-5-15,-4 1 5 0,-3-1-12 16,-2 3 2-16,-5-2-1 0,-2-1 4 16,-7-1 0-1,-2-2 0-15,-7-1-1 0,0-1-5 0,-3 4 7 16,-1 3 0-16,1 5-2 0,1 7 2 16,2 0 19-16,4 4-9 0,3 0 10 15,5 0-15-15,1-3-5 0,3 2 4 16,9-5-10-16,8-1-78 0,15-7 22 15,18-9-24-15,3 1-138 16,3-5-210-16</inkml:trace>
  <inkml:trace contextRef="#ctx0" brushRef="#br0" timeOffset="25739.75">15844 3848 696 0,'0'0'0'0,"0"0"286"0,0 0-172 16,0 0-15-16,0 0-22 0,0 0-20 15,0 0-14-15,0 0 3 0,0 0-10 16,-55 65-8-16,41-42 1 0,0 0 1 16,0 0-8-16,7 2 8 0,-9-8-2 15,3-4-6-15,3-2 8 16,-1-3 0-16,4-2-6 0,-2-2 0 16,7-4 1-16,1 2-10 0,1-2-5 15,0 1 2-15,0-1-5 0,0 0-4 16,0 0 3-16,0 0-9 0,0 0-1 15,0 0 7-15,0 0-6 0,0 0-2 16,0 0 10-16,0 0-9 16,0 0 0-16,0 0 8 15,0 0-5-15,0 0 1 0,0 0 0 0,0-1 4 16,0 1-5-16,0 0 2 0,0 0 1 16,0 0-4-16,0 0 4 0,0 0-1 15,0 0-6-15,0 0 6 0,0 0-2 16,0 0-5-16,0 0 10 15,0 0-4-15,0 0 0 0,0 0 0 16,0-1 4-16,0 1-4 0,0 0 0 16,0 0 1-16,0 0-3 0,0 0 4 15,0 0-1-15,0 0-1 0,0 0 0 16,0 0-2-16,0 0-1 16,0 0 6-16,0 0-2 0,0 0-1 15,0 0 0-15,0 0 3 0,0 0-3 16,0 0 0-16,0 0-2 0,0 0 0 15,0 0 4-15,0 0-2 0,0 0-2 16,0 1 4-16,0-1-2 0,0 0-2 16,0 0 4-16,0 0-2 15,0 0-2-15,0 0 4 0,0 0-2 16,0 0-3-16,0 0 6 0,0 0-3 16,0 0-2-16,0 0 4 15,0 0 1-15,0 0-3 0,0 0 0 0,0 0 4 16,0 0-4-16,0 0 0 0,0 0 6 15,0 0-7-15,1 0 2 0,1 3 1 16,3 1-3-16,6 3 2 16,-2 3 2-16,5 5-5 0,6 2 4 15,4 1 1-15,6 3 0 0,2 1-6 16,2-2-149-16,1 4-132 0,-6-5-64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18T16:20:13.086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6430 3657 132 0,'0'0'0'0,"0"0"60"16,0 0-30-16,0 0-26 0,0 0 0 16,0 0 7-16,0 0 10 0,0-7 2 15,0 7-8-15,2 0-1 0,-2 0 0 16,0-1 4-16,0 0 8 0,0-1-1 16,1 1-4-16,-1 0 3 15,0 0-11-15,2 0-3 0,-2-2 15 16,2 3-4-16,0-2 0 0,-2 0-18 15,0 1 5-15,0 1 22 0,5 0 42 16,-5 0-28 0,0 0 12-16,0 0 11 0,0 0-2 0,0 0-2 0,0 0-2 15,0 0-6-15,0 0-2 0,-3 0-9 16,1 0-4-16,0 0-3 16,0 0 0-16,0 0-8 0,2 0 0 15,0 1-9-15,-1 2-8 0,-3-2-3 16,2 1-3-16,1 3 0 15,1-2-2-15,-7 1-4 0,3 4 0 0,0-2 10 16,-1 2-7-16,2 2 5 16,-1 0 2-16,1 2 0 0,-1 2-2 15,0 2-1-15,-1 0-3 0,2 5 4 16,-3 4-1-16,1 1-2 0,0 7 2 16,1 2-1-16,1 3-4 0,-1 5 4 31,1 4 0-31,1 1-7 0,2 2 2 0,0 2 8 0,0 1-8 15,0 0 3-15,2-1-1 0,-1-5 3 16,1-5-4-16,3-5 0 0,-1-7-3 16,1-5 2-16,-3-6 4 0,2-5-3 15,-3-2 3-15,3-3 1 0,-2-1-2 16,-2-5 0 0,0 0-2-16,0-1-3 0,0-1 2 0,0 0 3 15,0-1-6-15,0 0 4 0,0 0 1 16,0 0-6-16,0 0-9 0,-2 0-4 15,-5-2-28-15,-2-1-10 0,0-3 2 16,0-1-18-16,-3-4-5 0,-1 2 6 16,-1-3-8-16,2 3 32 15,0-1 0-15,-3 2 11 0,7 2 27 16,-3 0 9-16,4 2-2 0,0 0 0 16,2 0 39-16,-1 4 10 0,4-1-1 15,-1 0 4-15,3 1 1 16,0 0-9-16,0-2 2 0,0 2-8 15,0 0-4-15,0 0-5 0,0 0-6 16,0 0 2 0,0 0-7-16,0 0-8 0,0 2-3 0,0 3-3 0,5 5 5 15,1 3 21-15,1 0-6 0,1 1-9 16,1 0 5-16,-2 2-2 0,2-1-8 16,4-1 2-16,-6 0-2 15,7-2-1-15,-5-2 0 0,-1-3-1 16,0-2-2-16,-5-2 6 15,1-2-1 1,-1 2-3-16,-3-3 2 0,0 0 0 16,2 0-4-16,-2 0 4 15,0 0-1-15,0 0-3 0,0 0 7 0,2 0 0 16,-2 0-4-16,0-3 3 16,3-3-5-16,1-1-3 0,1-2 5 15,0-1-4-15,-1-1-5 0,1 1 0 16,1 0 8-16,1-4-10 0,0 5 4 15,-2-3 4-15,2 2-6 16,0 2 0-16,-3-1 13 0,3 3-8 16,-4 1 4-16,3 1 0 0,-6-2-3 15,1 4 0-15,-1 0 1 0,0 1-7 16,0 1 0-16,0 0 13 0,0 0-10 16,0 0 6-16,0 0-2 0,0 0-3 15,0 0 6-15,0 0-2 0,0 0-7 16,0 0 3-16,0 1 0 15,0-1-5-15,0 0 2 0,0 0 1 16,0 0-2-16,0 0-1 0,0 0 3 16,0 0-4-16,0 2-6 0,0-2-5 15,0 1-19-15,0-1-10 16,0 0-44-16,0 0-101 0,-1 0-113 0,-10 0-463 16</inkml:trace>
  <inkml:trace contextRef="#ctx0" brushRef="#br0" timeOffset="691.54">6932 4884 545 0,'0'0'0'0,"0"0"377"0,0 0-251 0,0 0-9 15,-3 0-25-15,1 0-14 16,-3 0-3-16,-1 2-23 0,1 6-27 16,3 8-15-16,-5 9-2 0,4 10 3 15,3 8 5-15,0 4 5 0,3 4 6 16,4-3-15-16,4-7-5 0,1-2 0 16,4-5 0-16,-2-4-10 15,6-8 3-15,-2-6 0 0,1-5 0 16,2-5-23-16,-1-6-4 0,3-6-56 15,-4-11-39-15,1-9-90 0,-5-2-338 16</inkml:trace>
  <inkml:trace contextRef="#ctx0" brushRef="#br0" timeOffset="969.67">7249 5029 1108 0,'0'0'0'15,"0"0"261"-15,0 0-203 16,0 0-39-16,0 0-10 0,67-35 4 16,-56 35 5-16,3 8-7 0,0 2 3 15,-5 6 2-15,2 6-5 0,-6 3 6 16,2 3 2-16,2 1-4 0,-2 1 2 16,-2-5-2-16,4-1-7 0,-2-3-3 15,2-4 1-15,0-4-9 16,1-4 5-16,1-1 0 0,0-7-4 15,1-1-2-15,-1-3-7 0,1-8-31 16,-1-3-9-16,-1-6-32 0,1 4-91 16,-4-2-23-16,-5 1-98 0,-1-1-147 15</inkml:trace>
  <inkml:trace contextRef="#ctx0" brushRef="#br0" timeOffset="1130.82">7523 5009 896 0,'0'0'0'0,"0"0"333"15,0 0-206-15,0 0-62 0,-72 43-22 16,49-21-19-16,0 4-6 16,-4 0-12-16,6 0-12 0,0-3-19 0,3-2-31 15,6-6-67-15,4-1-17 16,7-7-44-16,1-4-226 0</inkml:trace>
  <inkml:trace contextRef="#ctx0" brushRef="#br0" timeOffset="1413.15">7762 5055 1318 0,'0'0'0'0,"0"0"279"0,0 0-213 15,0 0-49-15,0 0-4 16,60-3 17-16,-30-3-18 0,4 2-9 16,-2 4-5-16,-1 0-87 0,-2 0-41 15,-5 0-60-15,-2 1-177 0,-5-1-354 16</inkml:trace>
  <inkml:trace contextRef="#ctx0" brushRef="#br0" timeOffset="1696.12">8240 4923 985 0,'0'0'0'0,"0"0"175"16,0 0-74-16,-4 69-36 0,4-40-16 15,0 4 9-15,-2 4-16 0,4 3-9 16,-2 1-18-16,0 1-8 16,0-7-2-16,0-6-10 0,2-5-15 15,-2-6 3-15,2-7-6 0,-2-5-2 16,0-4-12-16,0-2-39 0,0-8-3 15,0-5-41 1,0-2-61-16,0-9-27 0,0-2-65 0</inkml:trace>
  <inkml:trace contextRef="#ctx0" brushRef="#br0" timeOffset="1931.39">8227 4928 902 0,'0'0'0'0,"0"0"183"0,0 0-76 15,0 0-36-15,67-6-26 0,-47 9-1 16,-4 4-13-16,0 2-20 0,0 3 0 16,-8-1-2-16,-1 4 6 0,-7 4-1 15,0 0 5-15,-10 5 2 0,-4-2 8 16,-2-3-9-16,-4 1-7 0,1-6-2 16,3-3-8-16,0-3 1 0,4-5-3 15,5 0-2-15,7-3-136 16,0-4-18-16,0-4-128 0,3-3-192 15</inkml:trace>
  <inkml:trace contextRef="#ctx0" brushRef="#br0" timeOffset="2213.44">8632 4910 1052 0,'0'0'0'15,"0"0"200"-15,0 0-97 0,0 0-14 16,0 0-32-16,0 0-15 0,64 33 0 16,-52-16-8-16,-6 5-10 0,-5 5-1 15,-1 2-9-15,-3 5 1 16,-10 1-2-16,-2-1-11 0,-5-1 3 15,-1-4 1 1,0-6-12-16,-1-7-44 0,8-6-29 0,4-6-112 0,3-4-85 16,1-8-212-16</inkml:trace>
  <inkml:trace contextRef="#ctx0" brushRef="#br0" timeOffset="2496.51">9027 4953 747 0,'0'0'0'15,"0"0"261"-15,0 0-152 0,0 0-22 16,0 0-14-16,-53 65 4 15,46-40 2-15,3 6-15 0,2 0-21 16,2 0-1-16,0 0-21 0,6-1-17 16,4-7 2-16,6-1-12 0,-2-7-75 15,6-4-42 1,-3-8-125-16,-1-3-107 0,-2-10-343 0</inkml:trace>
  <inkml:trace contextRef="#ctx0" brushRef="#br0" timeOffset="2841.9">9273 5018 781 0,'0'0'0'0,"0"0"210"0,0 0-62 15,0 0-62-15,0 0-39 0,0 0 6 16,0 0 22-16,0 0-21 0,0 0-12 31,37-39-13-31,-30 44 0 0,3 4 9 0,-1 8-7 0,2 3-5 0,-6 5 3 16,4-1-8-16,0-1-5 15,-4-1-6-15,6-3-12 0,-4-1 4 16,5-7 4-16,-3-1-9 0,3-3 3 16,-3-5 0-16,4-2 0 0,-3-1-33 15,4-7 5 1,2-4-19-16,-1 1-16 0,-1-1-28 0,-4 0-60 15,1 1 0-15,-4-2-6 0,-2-3-112 16,-1 0 35-16,1-4-56 0</inkml:trace>
  <inkml:trace contextRef="#ctx0" brushRef="#br0" timeOffset="2966.72">9559 4964 712 0,'0'0'0'0,"0"0"401"16,0 0-240-16,0 0-15 15,-76 42-42-15,51-24-47 0,-1 3-8 16,-1 1-25-16,-3-2-18 0,7 3 0 15,2-5-12-15,5-3-59 0,9-2-39 16,-4-3-148-16,8-3-86 0,1-5-286 16</inkml:trace>
  <inkml:trace contextRef="#ctx0" brushRef="#br0" timeOffset="3281.5">9736 5093 1112 0,'0'0'0'0,"0"0"330"16,0 0-193-16,0 0-86 0,0 0-28 15,0 0-2-15,0 0 28 16,83-14-13-16,-47 12-27 0,-1-2-5 0,0 3 1 16,-8 1-10-16,-2 0-222 15,-6 0-25-15,-5 1-290 0</inkml:trace>
  <inkml:trace contextRef="#ctx0" brushRef="#br0" timeOffset="3924.77">10380 4939 899 0,'0'0'0'16,"0"0"326"-16,0 0-195 0,0 0-55 15,-60-22-36-15,44 22-8 0,2 4-1 16,-2 5-16-16,-2 3-9 0,0 3 1 16,4 1 2-16,2 0 4 0,5 0 9 15,1 2 5-15,5-6-3 16,1 1 0-16,1-2-14 0,7-3 0 15,6 0 6-15,3-4-6 0,1-4 7 16,3 0 5-16,-1-5-16 0,-4-5-3 16,-2 1-4-16,-2-3-14 0,2 6 0 15,-7-1 1-15,-1 2-5 16,-1 4 13-16,-5 0 4 0,2-1-7 16,-2 2 9-16,0 0 0 0,0 0 3 15,0 0 0-15,0 0 5 0,-2 2-10 16,-2-1 1-16,-1 3 2 0,2 2-2 15,-4 2-6-15,-2 5 8 0,2 0-2 16,-6 8-3-16,6 1 7 16,-5 1-6-16,5 6 1 0,0-1 2 15,0 1 12-15,3 4-5 0,1-4 3 16,3-1-9-16,0-3 3 0,5 0-1 16,7-3-5-16,1-1 4 0,4-2 4 15,1-7-8-15,1 0 4 16,-1-8 8-16,3 0-11 0,1-3 2 15,-1-1 5-15,-2-5-11 0,-1 0 1 16,-2-5 5-16,-6 3-2 0,-2-5-3 16,-7 0 11-16,-1-3-9 0,0-4 4 15,-12-4 3-15,0-2-10 0,-8-1-9 16,1 3 7-16,-3 5-10 16,1 4 17-16,0 5 0 0,1 2 1 15,8 2-6-15,1 5-16 0,10 0-55 16,1-2-38-16,0 1-113 0,16-1-322 15</inkml:trace>
  <inkml:trace contextRef="#ctx0" brushRef="#br0" timeOffset="4286.45">10693 4863 1220 0,'0'0'0'0,"0"0"247"0,0 0-178 0,0 0 13 0,0 0-10 16,69 29-17-16,-46-9 0 0,-4 4-19 16,1 6-14-16,-10 2-7 0,-4 0-11 15,-6-1 1-15,0 3 0 16,-14-5-10-16,-4-1-19 0,-2-3-2 16,-1-5-50-16,0-9-32 0,3-5-64 15,4-6-200-15,5-12-293 0</inkml:trace>
  <inkml:trace contextRef="#ctx0" brushRef="#br0" timeOffset="4474.96">11068 4917 1299 0,'0'0'0'0,"0"0"253"0,62-15-198 15,-43 12-37-15,6-2-19 16,0 3 0-16,-2-1-33 0,-4 3-74 16,-10 0-95-16,-4 3-68 0,-5 2-205 15</inkml:trace>
  <inkml:trace contextRef="#ctx0" brushRef="#br0" timeOffset="4631.71">11047 5049 1215 0,'0'0'0'0,"0"0"341"16,0 0-235-16,0 0-30 0,63 7-38 16,-34-7-19-16,4-6-13 0,4-2 0 15,-1 2-12-15,1-3-180 16,-7 5-7-16,2-2-156 0,-9 0-205 16</inkml:trace>
  <inkml:trace contextRef="#ctx0" brushRef="#br0" timeOffset="4992.93">11546 4874 1093 0,'0'0'0'0,"0"0"287"0,0 0-217 15,0 0-35-15,0 0-7 0,0 0 7 16,-48 68 7-16,44-50-10 0,3 1-2 16,1-1 0-16,0 2 5 0,1-2 5 15,6 0-12-15,4-1-7 0,0-1-4 16,8 0-8-16,2-1-1 16,0-5 1-16,4-3-10 15,-2-6 2-15,2-1 12 0,-4-7-11 0,2-5-4 16,-3-5 4-16,-6-5 4 0,-2-2 0 15,-6-5 4-15,-5-1-6 0,-2-1-1 16,-14 0 1-16,-2 3-8 16,-5 5-10-16,-4 6 9 0,-8 8-15 15,-5 6-7-15,-1 3-78 0,1 6-141 16,0 0-113-16,11 3-288 0</inkml:trace>
  <inkml:trace contextRef="#ctx0" brushRef="#br0" timeOffset="11661.69">6646 6786 438 0,'0'0'0'0,"0"0"244"0,0 0-74 15,0 0-57-15,0 0-4 0,0 0 20 16,0 0-28-16,0 0-12 0,-7-15-13 16,7 15-24-16,0-4-17 0,1-1-12 15,8-4-11-15,2-6 8 0,5-1 10 16,3 3-2-16,-5 1-4 16,4 5-9-16,-6 5-11 0,3 2-8 15,-5 4-4-15,4 10 7 0,1 10 2 16,-5 7 14-16,3 9-3 0,-5 2-5 15,1-1 1-15,0-2-6 0,0-3-1 16,0-6 1-16,1-4-1 16,1-8-2-16,1-3 1 0,-1-6 0 15,0-2 2-15,3-5-2 0,-7-2-1 16,5-2 1-16,-1-8 0 0,-1-3-59 16,1 0 0-16,-2-4-54 0,0-4-26 15,-6 2-65-15,3-1-119 16,-6 1-103-16</inkml:trace>
  <inkml:trace contextRef="#ctx0" brushRef="#br0" timeOffset="11850.15">6962 6672 896 0,'0'0'0'0,"0"0"337"16,0 0-217-16,0 0-62 0,0 0-4 15,-77 87-11-15,57-56-2 16,-1 2-14-16,-2 1-16 0,0-2-9 15,0-5 1-15,2-2-6 0,5-6-39 16,3-4-28-16,4-7-28 16,4-5-73-16,2-3-107 0,3-7-118 15</inkml:trace>
  <inkml:trace contextRef="#ctx0" brushRef="#br0" timeOffset="12227.91">7107 6347 959 0,'0'0'0'0,"0"0"174"15,0 0-57-15,0 0-41 0,0 0-33 16,64 21-17-16,-52-11-10 0,1-2-5 16,-4 1-4-16,-2 2 0 0,-7-1-3 15,0 3 7-15,0 4 6 0,-9-2-2 16,-3 2 8-16,-4-1 2 0,-4-4 4 16,2-3 6-16,3-1 1 15,0-4 2-15,10-4 10 0,0 1-9 16,5-1-17-16,0 0-6 0,0 0-10 15,9-1-11-15,3-5 1 0,11-2 7 16,5 2-6-16,2-1-5 16,8 5-40-16,-5 1-47 0,4 1-63 0,-3 0-82 15,-8 2-170-15</inkml:trace>
  <inkml:trace contextRef="#ctx0" brushRef="#br0" timeOffset="12526.2">7307 6874 1192 0,'0'0'0'0,"0"0"283"16,0 0-206-16,0 0-30 0,0 0-7 16,59-10 8-16,-22 0 0 0,5-5-30 15,6-2-15-15,-2 2-6 16,0 1-53-16,-7 6-10 0,-7 4-61 16,-6 4-45-16,-6 0-54 0,-8 5-207 15</inkml:trace>
  <inkml:trace contextRef="#ctx0" brushRef="#br0" timeOffset="12855.63">7941 6635 691 0,'0'0'0'0,"0"0"265"0,0 0-135 16,0 0-16-16,0 0-31 16,0 0-37-16,0 0 3 0,0 0 4 0,0 0-34 15,-2 10-8-15,2 12 21 0,0 8 0 16,5 7-1-16,0 4 6 16,6 5-10-16,-4 3-7 0,2 1 1 15,0-3-14-15,0-5-3 0,-1-4-4 16,3-10 0-16,-7-4 0 0,3-9-2 15,-6-4-6-15,-1-5-16 0,0-4-12 16,0-2-16-16,0-3-10 0,-1-9-14 16,-5-6-92-16,3-8-24 15,-4-5-80-15,-4-5-94 0</inkml:trace>
  <inkml:trace contextRef="#ctx0" brushRef="#br0" timeOffset="13092.34">7958 6636 923 0,'0'0'0'0,"0"0"229"16,0 0-118-16,0 0-44 16,80-43-10-16,-55 43-2 0,-4 0-24 15,2 0-21-15,-9 10-3 0,-2 4 1 16,-5 3-4-16,-5 3 6 16,-2 2 0-16,-9 2-3 0,-5 2 2 0,-5 0-1 15,-1-4-5-15,1-3 1 16,1-2-1-16,6-5-4 0,-2-5-21 15,5-4-34-15,3-3-31 0,6-5-95 16,0-4-42-16,6-3-194 0</inkml:trace>
  <inkml:trace contextRef="#ctx0" brushRef="#br0" timeOffset="13421.19">8346 6722 930 0,'0'0'0'0,"0"0"184"0,0 0-142 15,0 0-17-15,17-59-8 0,-3 45 0 16,-5 4 15-16,2 1 12 0,-6 3-10 16,2 2-5-16,-3 4-3 0,1 0-7 15,-3 7 0-15,3 6 8 0,1 4-4 16,-1 7-2-16,0 3 4 31,0 1-13-31,4 1-5 0,-2-4 2 16,6-2-3-16,-3-4-4 0,3-4-1 15,3-1 2-15,-2-2-4 0,2-4 1 16,0-3 0-16,0-3 0 0,-6-2-29 16,3-3-10-16,-5-5-33 0,1-4-51 15,-2-2-28-15,-3-3-95 16,-1-4-202-16</inkml:trace>
  <inkml:trace contextRef="#ctx0" brushRef="#br0" timeOffset="13562.13">8584 6621 938 0,'0'0'0'0,"0"0"257"16,0 0-115-16,-74 83-71 15,51-49-29-15,-3-1-18 0,3-1-14 16,-2 1-10-16,4-4 0 0,-1-2-74 15,3-5-79-15,3-5-107 0,2-10-220 16</inkml:trace>
  <inkml:trace contextRef="#ctx0" brushRef="#br0" timeOffset="13922.75">8878 6774 1257 0,'0'0'0'0,"0"0"193"16,0 0-125-16,0 0 6 0,89-17-7 15,-45 14-27-15,4 0-28 0,-8 1-8 16,-1 2-8-16,-11 0-206 0,-3 3-134 15,-9-1-250-15</inkml:trace>
  <inkml:trace contextRef="#ctx0" brushRef="#br0" timeOffset="14550.4">9609 6594 850 0,'0'0'0'0,"0"0"215"15,0 0-142-15,-7-61-18 0,-2 50 7 16,0 0 13-16,-5 6-7 0,5 3-23 16,-7 2-15-16,0 3-17 0,4 5 0 15,-2 5-10-15,1 1-2 0,4 1 7 16,-1 1 0-16,6-1 4 0,4 0 5 15,0-3-2-15,0 2-5 16,5-3 0-16,8-4-5 0,-1 0-2 16,4-2 6-16,2-4-5 0,-1 0-1 15,-1-1 1-15,0 0-8 0,-7-1-6 16,2-1-2-16,-6 1 0 0,-1 0-2 16,-4 1 5-16,0 0 8 0,0 0 0 15,-2 0 2-15,-2 0 5 16,-3 1-7-16,-3 6 2 0,3 2 3 15,-6 3-6-15,4 3 2 0,-1 6 0 16,3 5 0-16,-4 2 0 0,4 4-2 16,0 1 0-16,2 1 4 0,3 0-1 15,2-2-1-15,0-4 0 0,7-1 7 16,4-5-4-16,1 0 4 16,2-5-1-16,4-3 1 0,5-1 2 15,1-7-4-15,-2-1-1 0,-3-4 2 16,-3-1-4-16,-5 0-1 0,1-6 6 15,-7-1-9-15,1-5 2 0,-1 0 0 16,-5-3 6-16,-4-3-4 16,-4-3-1-16,-8-5-2 0,0-2-16 15,-5 0-4-15,-1 1 0 0,3 5 2 16,-2 6 16-16,3 4 5 0,4 5-1 16,1 1 3-16,5 3-3 0,4 1-2 15,2 2-20-15,2 0-50 0,2-4-70 16,9 2-119-16,-1-6-47 0,4-2-293 15</inkml:trace>
  <inkml:trace contextRef="#ctx0" brushRef="#br0" timeOffset="14879.84">9817 6633 899 0,'0'0'0'0,"0"0"295"0,0 0-147 0,0 0-26 15,0 0-46-15,39-65-23 0,-35 58 4 16,3 3-18-16,-5 1-25 16,-1 1-5-16,3 2-7 0,-4 0-4 15,4 7 2-15,4 6 0 0,-1 8 8 16,-1 4 4-16,8 0-3 0,-5 2 0 15,5-5-1 1,2 0-3-16,3-2-1 0,1-5 2 0,1 0-4 16,0-6-4-16,-1-1 4 0,-1-3 0 15,-3-5-2-15,-2 0-65 0,2-2-8 16,-7-10-34-16,5 1-67 0,-7-6-64 16,-2-2-136-16</inkml:trace>
  <inkml:trace contextRef="#ctx0" brushRef="#br0" timeOffset="15021.34">10107 6525 1055 0,'0'0'0'0,"0"0"388"15,-72 63-238-15,44-33-67 0,-4 4-30 16,2 0-43-16,-6 0-10 16,3-3 0-16,1-2-251 0,0-11-251 15</inkml:trace>
  <inkml:trace contextRef="#ctx0" brushRef="#br0" timeOffset="15507.94">10468 6604 987 0,'0'0'0'0,"0"0"298"0,0 0-215 0,0 0-22 0,0 0 22 0,78-1-26 16,-46-3-23-16,3-2-17 16,1 1-13-16,-1 0-6 0,-7 1-49 15,-3 1-50-15,-11 2-47 0,-3-2-113 16,-11-2-160-16</inkml:trace>
  <inkml:trace contextRef="#ctx0" brushRef="#br0" timeOffset="15680.21">10628 6406 1022 0,'0'0'0'0,"0"0"155"16,0 0-35-16,-13 87-11 0,11-46-60 16,2 2-9-16,0 1-9 0,2-2-20 15,2-3-11-15,1-3 0 0,0-7-83 16,2-5-45-16,4-7-112 0,-6-8-130 15</inkml:trace>
  <inkml:trace contextRef="#ctx0" brushRef="#br0" timeOffset="15997.93">10953 6470 751 0,'0'0'0'16,"0"0"206"-16,0 0-104 0,0 59-15 16,-2-31 1-16,2 6-13 0,0 5-8 15,4 3 1-15,1 4-30 16,2 1-15-16,2-2 0 0,-2-2-16 15,5-6-4-15,-4-4 0 0,2-4-6 16,-6-6-9-16,-1-9 0 0,-3-5-2 16,0-6-5-16,0-3-19 0,-2 0-15 15,-1-12-63-15,-1-2-79 16,-3-9-2-16,0-2-79 0</inkml:trace>
  <inkml:trace contextRef="#ctx0" brushRef="#br0" timeOffset="16213.98">10944 6528 937 0,'0'0'0'0,"0"0"225"16,0 0-116-16,0 0-25 0,0 0-39 15,83-45-2-15,-58 41-3 16,0 4-11-16,5 7-13 0,-7 9-13 0,-7 2-3 16,-9 0 0-16,-7 1-4 0,-5 6 0 15,-10 0 8-15,-4 1-5 16,-2-2 0-16,0-6 2 0,-4-3-2 15,5-3-20-15,3-4-30 0,1-7-59 16,3-3-92-16,12-10-290 0</inkml:trace>
  <inkml:trace contextRef="#ctx0" brushRef="#br0" timeOffset="16777.46">11475 6486 896 0,'0'0'0'15,"0"0"219"-15,0 0-122 0,0 0-20 16,12-63 0-16,-17 58-12 0,-4 2 6 16,-5 3-21-16,-4 3-20 0,-1 8-18 15,-4 6-8-15,2 5-5 16,1-1-2-16,4 5 5 0,2-6-3 15,5-2 0-15,4-4 2 0,5-5-2 16,0-1-1-16,9-1 4 0,-2-4 1 16,9-2 1-16,0-1 5 0,1-4-1 15,1-3-5-15,-6-2 3 0,3 0-4 16,-8 1-3-16,0 3 2 16,-2 2 3-1,-3 2-5-15,-2 1-2 0,0 0 3 0,0 0 0 0,0 0-6 16,0 0-2-16,0 4-8 0,-2 4 13 15,-2 6 3-15,1 5 0 0,-4 5 0 16,3 5 6-16,-1 6-8 0,1 1 4 16,-6 5 4-16,6-1-5 15,-1-1 4-15,-2-2-1 16,5-2-2-16,2-4-1 0,0-4 1 0,7-2-3 16,2-5 2-16,3-1 2 0,1-4-4 15,3-4 2-15,5-2 4 0,-2-6-7 16,1-3-1-16,-1 0-6 0,-3-10-3 15,-2 0 2-15,-5-5 1 0,-2 1 4 16,-5-3 6-16,-2-3-2 16,-12-4 2-16,-4-4 1 0,-4-3 0 15,-3 0-3-15,2 0 1 0,-4 5 0 16,4 1-21-16,3 4-14 16,3 3-29-16,2 2-56 0,8 0-99 15,3 2-101-15,2 0-355 0</inkml:trace>
  <inkml:trace contextRef="#ctx0" brushRef="#br0" timeOffset="17044.03">11776 6503 1268 0,'0'0'0'0,"0"0"116"0,0 0-7 0,0 0 20 0,65 0-70 16,-38 0-23-16,4-1-15 0,-1-4-17 31,1 3-8-31,-9 0-82 0,-4-1-43 0,-13 3-58 0,-1 3-92 16,-4 1-140-16</inkml:trace>
  <inkml:trace contextRef="#ctx0" brushRef="#br0" timeOffset="17185.14">11774 6664 886 0,'0'0'0'0,"0"0"232"0,0 0-118 16,0 0 3-16,72-3-77 0,-36-4-29 15,4 0-7-15,5-2-8 0,-3-1-85 16,8 2-101-16,-6-2-100 0,-5 0-225 15</inkml:trace>
  <inkml:trace contextRef="#ctx0" brushRef="#br0" timeOffset="17482.72">12481 6470 663 0,'0'0'0'16,"0"0"221"-16,0 0-102 0,0 0 0 15,0 0-26 1,0 0-10-16,0 0 12 0,-60 75-30 0,51-54-17 0,6 2 2 16,1-1-2-16,2-2-10 0,0-1 10 15,5-3-20-15,6-1-7 0,-2-3 3 16,8-3-9-16,1-2-2 16,5-5 3-16,-2-2-1 0,4-8-3 15,0-4-2-15,-2-4 0 0,-4-3-4 16,-3-2 11-16,-5-7 1 0,0 0-5 15,-10-6-4-15,-1-4-5 0,-7 6-7 16,-9 2-18-16,-5 10-6 0,-9 11-43 16,-9 9-155-16,-5 0-189 15</inkml:trace>
  <inkml:trace contextRef="#ctx0" brushRef="#br0" timeOffset="19304.99">7281 7418 591 0,'0'0'0'0,"0"0"268"0,0 0-112 15,0 0-34-15,0 0-21 0,0 0 2 16,0 0-37-16,0 0-12 0,9 2 3 16,-2 4-14-16,3 7-2 0,4 0 4 15,1 3-14-15,4-2-7 16,-1-3-3-16,1-2-5 0,-3-4-5 16,4-3 5-16,-1-2-3 0,1 0 2 15,-1-5 12-15,2-4-7 0,-5-4-6 16,2-1 4-16,-1-1-9 0,-2-2-3 15,1 3 1-15,-1 2-3 16,0 4-5-16,1 1 2 0,3 3 2 16,-3 2-4-16,3 2 2 0,3 0-1 15,-1 3 0-15,2 7 0 0,3-3 3 16,-4 2-4-16,-1-2 2 0,-3-1 1 16,-1-1-2-16,3-1 0 15,-4-3 7-15,7-1-4 0,-4-1 6 16,0-5-4-16,3-6-5 0,-1-1 0 15,2-1 7-15,-2-1-8 0,2 3 2 16,0 0 0-16,-2 3-3 0,-1 3 4 16,-1 4-2-16,3 2 0 15,-5 0-2-15,3 6 1 0,-1 3 0 0,-1 5 0 16,0-4 2-16,-3 3-1 16,3-1 0-16,2-6 0 0,4 2 12 15,-1-7-11-15,-1-1 2 0,6 0 0 16,-2-3-2-16,3-6 3 0,1 2-4 15,-4-4 0-15,3 5 3 16,-6-1-5-16,-4 4 2 0,-1 3 2 16,-4 0-4-16,0 0 2 0,0 2 0 15,2 4 0-15,0-1 0 0,0 0 1 16,2-3-1-16,1 2 0 0,-3-4 1 16,3 0-1-16,3-6 2 0,-1-2 1 15,4-2-5-15,-4 1 4 16,0-1-1-16,-1 3-1 0,-1 0 0 15,1 1-1-15,-5 0-1 0,0 1 4 16,-1 3-3-16,0 2 0 0,2 0 2 16,-4 0 1-16,-1 2-3 0,5 3 2 15,-4 1 4-15,2-3-7 0,4 6 4 16,-2-4 2-16,2 1-2 16,-4-3-1-16,9 0 0 0,-2-3 0 15,2-3 1-15,2-4 0 0,1-5 0 16,1 3-3-16,-2-5 2 0,1 4-2 15,-1 0-5-15,-4 1 7 0,2 0-2 16,-5 4 0-16,-2 3 2 16,0 0-2-16,-4 2 2 0,-1 0 0 15,-1 1-1-15,1 3 0 0,1 0 7 16,-1 1-9-16,3 1 4 0,2-1 0 16,0-3-3-16,-4 0 1 0,4-2 0 15,2 0 3-15,3-6-3 0,4-4 8 16,3 1-8-16,-3-1 0 15,1 2 3-15,1 0-5 0,-6 5 2 16,0-1 4-16,1 2-7 0,-5 1 6 16,-1 1 1-16,-5 0-2 15,1 0 1-15,1 1 3 0,-5 1-5 0,7 3 4 16,-5 0-1-16,4-4-4 0,4 0 0 16,3-1 2-16,4-4-2 15,2-5-4-15,1-2-21 0,0-1-37 16,0 3-29-16,6-2-43 0,-6 3-47 15,1-4-150-15,-8-4-329 0</inkml:trace>
  <inkml:trace contextRef="#ctx0" brushRef="#br0" timeOffset="20340.37">6573 8771 1014 0,'0'0'0'15,"0"0"235"-15,0 0-92 0,78-20 342 16,-51 19-863-16,3 2 408 0,-4 6-12 16,-6 4-8-16,-4 3-1 15,-4 2-1-15,-7 6 1 0,-5 4 11 0,0 4-2 16,-5 1-2-16,-7 0 2 0,-4 1-7 16,-4-5-5-16,1-4 2 0,1-6-5 15,2-5-1-15,7-7-1 16,8-3-2-16,1-2-50 0,0-2-16 15,1-11-37-15,6-7-105 0,6 0-47 16,1-5-42-16,0 2-122 16</inkml:trace>
  <inkml:trace contextRef="#ctx0" brushRef="#br0" timeOffset="20559.83">6853 8717 601 0,'0'0'0'0,"0"0"454"0,0 0-265 16,0 0-35-1,0 0-80-15,0 0-22 0,0 0-11 0,0 0-82 0,0 0 82 16,-22 47-9-16,8-11-27 16,5 3 2-16,-1-4 3 0,5-5-4 15,1-3-5-15,4-7 0 0,9-2 279 16,7-3-560-16,3-6 274 0,6-1-2 16,0-4-7-16,1-4-14 15,-1 0-23-15,-2-5-39 0,-5-3-74 16,-4-3-20-16,-3-1-124 0,-3-3-361 15</inkml:trace>
  <inkml:trace contextRef="#ctx0" brushRef="#br0" timeOffset="20889.33">7084 8312 1258 0,'0'0'0'0,"0"0"84"16,0 0-24-16,0 0-12 0,0 0-22 16,68 24-14-1,-49-12-2-15,-5 1-5 0,-3 0 0 0,-4 3-5 16,-5-2 0-16,-2 1-1 0,-6-1 3 16,-8 3 2-16,-3 0 4 0,-5-3 0 15,1-3 2-15,3-2 18 0,3 0 13 16,7-5-2-16,1-2-2 15,7-2-10-15,0 0-10 0,0 0-9 16,7 0-7-16,6 0-2 0,4 0 1 31,10 0 3-31,0 0-4 0,4-1-7 16,-1 0-34-16,4 1-34 0,0 0-74 0,-4 0-110 0,-9 0-266 0</inkml:trace>
  <inkml:trace contextRef="#ctx0" brushRef="#br0" timeOffset="21282.42">7359 8847 999 0,'0'0'0'0,"0"0"288"0,0 0-165 0,0 0-41 15,0 0 2-15,0 0 2 0,76-15-16 16,-44 14-26-16,3 1-35 0,0 0-7 16,2 2-4-16,-3 4-74 0,1 3-42 15,-6-3-82-15,-6 1-130 16,-2-3-330-16</inkml:trace>
  <inkml:trace contextRef="#ctx0" brushRef="#br0" timeOffset="21627.66">8172 8549 677 0,'0'0'0'0,"0"0"327"0,0 0-223 15,0 0 3-15,0 0-35 16,0 0-5-16,0 0-4 0,-60 28-18 15,50-9-8-15,-1 4-5 0,-3 3-6 16,8 5 1-16,-1 3 7 0,7-1-10 16,0 2-7-16,9-7-7 0,7-1-6 15,5 0-7-15,4-8-27 16,9 1-36-16,-4-9-57 0,0-4-165 16,-2-6-191-16</inkml:trace>
  <inkml:trace contextRef="#ctx0" brushRef="#br0" timeOffset="21941.32">8436 8598 969 0,'0'0'0'16,"0"0"151"-16,0 0-50 0,0 0-11 16,0 78-20-16,2-44-1 0,1 5-4 15,-1 0-13-15,3 2-17 0,2-3-14 16,-1-1-12-16,1-2-7 0,3-5 2 16,-4-7-8-16,1-7-13 15,-2-5 1-15,-3-6-10 0,-2-4-17 16,0-1-17-16,0-5-6 0,0-5-50 15,0-8-51-15,-7-5 11 0,0-6-93 16,-2-1-3-16</inkml:trace>
  <inkml:trace contextRef="#ctx0" brushRef="#br0" timeOffset="22145.23">8429 8604 738 0,'0'0'0'0,"0"0"274"0,0 0-195 15,60-34-7-15,-39 31-19 0,6 3-8 16,-6 0-4-16,2 5-20 0,0 9-11 15,-9 1 3-15,-2 8 2 0,-8 2 7 16,-4-2 20-16,-11 5 0 16,-5-1-6-16,-3-1-8 0,-4-1-12 15,2-4-6-15,0-3-3 0,6-8-5 16,3-5-4-16,3-5-124 16,4-3-23-16,5-9-93 0,0-4-349 0</inkml:trace>
  <inkml:trace contextRef="#ctx0" brushRef="#br0" timeOffset="22380.89">8813 8669 1012 0,'0'0'0'0,"0"0"150"16,0 0-37-16,85-6-33 16,-50 6-56-16,-5-3-16 0,-2 3-7 15,-1 0-2-15,-8 0-93 0,-5 0-14 16,-5 4-51-16,-9 0-172 0,-3-4-36 16</inkml:trace>
  <inkml:trace contextRef="#ctx0" brushRef="#br0" timeOffset="22553.23">8928 8503 963 0,'0'0'0'0,"0"0"143"16,-2 69-35-16,2-31-29 0,0 5-22 16,0-2-21-16,2 0 6 15,-1-2-18-15,3-5-20 0,-2-5-8 16,3-6-131-16,-1-7-21 0,1-10-80 15,0-6-342-15</inkml:trace>
  <inkml:trace contextRef="#ctx0" brushRef="#br0" timeOffset="23149.53">9451 8521 611 0,'0'0'0'16,"0"0"252"-16,0 0-137 0,0 0-8 15,0 0-26-15,-63-53 8 0,43 53 35 16,2 2-42-16,1 5-26 0,1 8-30 16,5 1-15-16,-1 3-1 0,6 3 9 15,1-4 1-15,5 1-9 16,0-4-5-16,11-1 1 0,1-4-3 15,2-2 0-15,2-3 1 0,2-3-3 16,0-2-3 0,1-1 0-16,-5-5-5 0,-5 0-9 0,0 1-1 0,-6 3 2 15,-1 2 0-15,-2-1 8 0,0 1 4 16,0 0 2-16,0 0 0 16,-3 1 3-16,-4 1-3 0,1 0 0 15,3 0 2-15,1 0-3 0,0-1 2 16,0 3 0-16,-3 1-2 0,2 0 2 15,-1 3 1-15,-1 2-1 0,-2 5 3 16,-2 3-1-16,0 3-4 16,-2 4 2-16,3-2 7 0,-1 3-4 15,3 2 5-15,-1-3-3 0,6 2 4 16,1-4 1-16,0-2 1 0,7-3-2 16,1 0 3-16,8-4-2 0,0-2-3 15,4 0-6-15,3-7 2 16,-4-2-4-16,4-3 0 0,-2-3-6 0,-1-10-4 15,-2-1 1-15,-6 0 6 16,-5 1 3-16,-5-1 0 0,-2-2 6 16,-5-3-4-16,-10-3 1 0,-1-1-4 15,-7-2-9-15,0 1-2 0,-1 0 0 16,2 4-3 0,3 7-1-16,3 5-31 0,2 2-51 0,9 3-57 15,1-1-65-15,4 0-252 0</inkml:trace>
  <inkml:trace contextRef="#ctx0" brushRef="#br0" timeOffset="23478.25">9695 8396 1187 0,'0'0'0'0,"0"0"230"0,0 0-100 15,0 0-46-15,62 39-32 0,-42-13-18 16,-3 6-2-16,-6 4-4 15,-2 4-12-15,-9 1-10 0,-9 0 1 0,-5 0-2 16,-4-6-6-16,-7-2-16 0,4-6-31 16,-2-8-48-16,2-12-119 0,0-7-206 15</inkml:trace>
  <inkml:trace contextRef="#ctx0" brushRef="#br0" timeOffset="23964">10069 8504 1096 0,'0'0'0'0,"0"0"307"16,0 0-203-16,0 0-10 0,65-15-45 0,-46 15-26 15,-1 1 0-15,-2 5-6 0,0 2-7 16,-4 2-5-16,-8 3 2 0,-4 5-1 16,-4 4-1-16,-10 1 2 0,-3 6-2 15,-3-6-4-15,-3-1-2 16,4-1-8-16,1-7-13 0,2-3-14 15,11-6-14-15,-2-5-21 0,7 0-19 16,0-8-44-16,12-3-108 0,0-8-47 16,6-1-51-16</inkml:trace>
  <inkml:trace contextRef="#ctx0" brushRef="#br0" timeOffset="24152.38">10341 8397 858 0,'0'0'0'0,"0"0"302"15,0 0-197-15,0 0-19 0,0 0-14 16,-57 66-12-16,47-33 1 0,-3 2-1 16,12 2-20-16,1-4-11 0,5-2-8 15,11-6-14-15,3-4-4 16,4-4-6-16,7-5-33 16,-1-4-38-16,6-6-81 0,-1-2-84 0,-6-7-254 15</inkml:trace>
  <inkml:trace contextRef="#ctx0" brushRef="#br0" timeOffset="24655.09">10705 8444 1080 0,'0'0'0'0,"0"0"247"0,0 0-195 0,0 0-11 0,0 0 34 16,60-2 2-16,-24-1-20 0,5 1-29 15,-1 2-19-15,1 0-5 0,-6 0-8 16,-10 0-43 0,-7 0-15-16,-4 0-39 15,-9 1-36-15,-5 0-71 16,-2-1-211-16,-8 0-185 0</inkml:trace>
  <inkml:trace contextRef="#ctx0" brushRef="#br0" timeOffset="24859.32">10875 8266 820 0,'0'0'0'0,"0"0"194"0,0 0-87 16,-16 66-6-16,14-31 2 0,2 6-30 15,0 1-7-15,0 1-11 0,8-4-29 16,0-4-19-16,1-6-8 16,5-5-50-16,-1-7-55 0,3-7-121 15,0-7-88-15,-4-4-286 0</inkml:trace>
  <inkml:trace contextRef="#ctx0" brushRef="#br0" timeOffset="25157.53">11236 8337 841 0,'0'0'0'0,"0"0"209"0,0 0-119 15,0 0-5-15,-4 87-2 0,4-57-17 16,4 8-8-16,5 1-5 0,-4 0-18 16,0 1-11-16,4 2-15 0,-3-5-7 15,-3-4 1-15,8-4-4 16,-6-5-14-16,-1-7-5 0,3-6-19 16,-7-3-6-16,0-8-20 0,0 0-58 15,-7-7-49-15,3-5-118 0,-1-6-107 16</inkml:trace>
  <inkml:trace contextRef="#ctx0" brushRef="#br0" timeOffset="25377.2">11252 8292 1013 0,'0'0'0'16,"0"0"251"-16,62-18-159 0,-36 16-23 15,1 2-23-15,-4 5-30 16,3 7 0-16,-8 3-2 0,-9 6-4 15,-7 2 3-15,-2 3-6 0,-7 1 0 16,-7-1 2-16,-8 0-6 0,-1-3 0 16,-3-3 2-16,3-3-6 0,2-8-12 15,1-3-14-15,6-6-49 0,7 0-75 16,3-8-87-16,4-5-277 16</inkml:trace>
  <inkml:trace contextRef="#ctx0" brushRef="#br0" timeOffset="25942.04">11816 8302 797 0,'0'0'0'0,"0"0"216"15,0 0-123-15,0 0-22 16,0 0-22-16,0 0 15 0,0 0-4 0,0 0-11 15,-71-48-9-15,52 55-11 16,3 2-6-16,2 4-21 0,-4 0-1 16,9 0 4-16,-3 4-5 0,7-3 0 15,3 0 10-15,2 1-5 16,7-7-4-16,5 2 4 0,1-4-6 16,6-2 2-16,1-2 1 0,4-1-4 15,-1-1-14-15,-3 0 9 0,-4 0-11 16,-7 0-1-16,0 0 1 0,-8 0-3 15,1 0 11-15,-2 0 9 0,0 0 2 16,-9 2-1-16,2 3 0 0,-7-1 13 16,3 5 3-16,-1 2 5 0,0 2-1 15,3 2-5-15,-4 2 1 16,8 4-9-16,0 7-2 0,-4 0-1 16,7 2 0-16,0 3 1 0,2 1 11 15,0-2-4-15,4 1 2 0,7-3 3 16,-4-6-10-16,10-3 0 0,-1-3 2 15,5-1-6-15,1-4 0 16,1-3 3-16,1-4-7 0,-4-4 2 16,-6-2-1-16,0-2-9 0,-8-4 7 15,1-4 4-15,-6-2-3 0,-1-3 2 16,-5-3 6-16,-7-4-8 0,-6-4 2 16,-3 1 2-16,-4-5-6 15,-3 4 1-15,3 4-10 0,4 2-21 16,3 4-21-16,4 3-36 0,7 2-119 15,0-1-78-15,7 3-307 0</inkml:trace>
  <inkml:trace contextRef="#ctx0" brushRef="#br0" timeOffset="26224.78">12200 8283 1603 0,'0'0'0'0,"0"0"149"0,0 0-106 0,0 0-6 16,0 0-17-16,71 0-19 15,-43 0-1-15,4 0 0 0,-9 1-55 16,-5 2-57-16,-6 2-70 0,-8-1-142 16,-4 3-69-16,-9-2-337 0</inkml:trace>
  <inkml:trace contextRef="#ctx0" brushRef="#br0" timeOffset="26334.56">12161 8429 968 0,'0'0'0'16,"0"0"261"-16,0 0-164 0,0 0 8 15,0 0-41-15,85 8-38 0,-53-14-17 16,7-1-13-16,7-4-62 16,-4 1-113-16,-1-1-325 0</inkml:trace>
  <inkml:trace contextRef="#ctx0" brushRef="#br0" timeOffset="26663.62">12771 8256 556 0,'0'0'0'0,"0"0"226"16,0 0-106-16,0 0-35 0,0 0-30 15,0 0 12-15,0 0 28 0,0 0 21 16,0 0-19-16,-28 52-3 0,26-38-6 16,-3 3-21-16,3 0-25 15,2 3-14-15,0 0-7 16,4-1-2-16,3-1-11 0,5-1-1 0,2 0 1 15,4-4-9-15,0-3 2 0,5-3 8 16,2-5-9-16,-2-2 0 0,3-3 7 16,1-7-11-16,-6-6 1 0,2-1 6 15,-7-3 3-15,-4 0 2 16,-5-3 26-16,-5-3-15 0,-2-1-12 16,-14-2-2-16,-2 0-10 0,-9 4-48 15,-3 7-20-15,-8 11-107 0,-6 2-159 16,-2 5-809-16</inkml:trace>
  <inkml:trace contextRef="#ctx0" brushRef="#br1" timeOffset="34981.85">8006 9239 324 0,'0'0'0'0,"0"0"228"0,0 0-23 16,0 0-97-16,0 0-9 0,0 0 11 15,0 0-43-15,0 0-3 0,0 1-3 16,0-1-7-16,0 0-6 0,0 0 1 15,0 0-5-15,0 0 9 0,0 0-2 16,0 0-5-16,0 0 5 16,0 0-9-16,0 0-13 15,0 0-1-15,0 0-7 0,0 0-3 0,0 0 2 16,2 0-13-16,1 0 1 0,1 0 9 16,3 0-5-16,-2 0-1 0,4 0 7 15,0 0-8-15,0 0-3 16,1 0 7-16,3 0-9 0,1 0 3 15,-2 0 5-15,4 2-6 0,-2-2-1 16,4 0 7-16,0 0-9 0,-1 0 3 16,1 0 5-16,-4 0-10 0,4 0 2 15,-2 0 8-15,3 0-13 0,1 0 2 16,-2 0 13-16,3-4-14 16,-2 0 0-16,2 0 16 0,-1 0-19 15,1 0 6-15,-1 1-3 0,1 2 0 16,-2-1 0-1,1 2 0-15,-1 0 0 0,4 0 0 0,-2 0 0 0,-1 0 0 16,-1 0 0-16,1 1 0 0,-3 0 0 16,-1-1 0-16,0 1 0 15,-2-1 0-15,4 2 0 0,0-2 0 16,-2 0 0-16,1 1 0 0,-2-1 0 16,4 0 0-16,-1-1 0 15,1-3 0-15,1 1 0 0,1-3 0 0,4 2 0 16,-2 0 0-16,1 2 0 0,-1 0 0 15,-1-2 0-15,2 2 0 16,-1-1 0-16,-3 1 0 0,1 0 0 16,-3 2 0-16,1-2 0 0,1 0 0 15,-1 1 0-15,-1 0 0 0,-1-2 0 32,3 3 0-32,-2-3 0 0,-2 3 0 0,5 0 0 0,-7 0 0 0,4-1 0 15,-1 0 0-15,-1-1 0 16,2 0 0-16,-2 2 0 0,-4 0 0 15,4 0 0-15,-2 0 0 0,0 0 0 16,-3-1 0-16,3 0 0 0,2 1 0 16,-3 0 0-1,-1 0 0-15,4-1 0 0,-6 0 0 0,1 0 0 0,0 1 0 16,-1 0 0-16,1 0 0 16,-4 0 0-16,0 0 0 0,4 0 0 15,-6 0 0-15,0 0 0 0,1 1 0 16,-6 0 0-16,0-1 0 0,0 0 0 15,0 0 0-15,0 0 0 16,0 0 0-16,0 0 0 0,0 0 0 16,0-1 0-16,-6-3-112 0,-1 3-38 15,-2-2-140-15,-3 1-349 0</inkml:trace>
  <inkml:trace contextRef="#ctx0" brushRef="#br1" timeOffset="36206.31">7842 3589 897 0,'0'0'0'0,"0"0"313"0,0 0-203 15,0 0-28-15,0 0-21 0,0 0-4 16,0 0-4-16,0 0-13 0,0 0-14 16,3 2 0-16,4 0 6 0,0 0 9 15,4-1-2-15,-1-1-7 16,8 3-6-16,0-2-1 0,3-1-10 16,2 0 1-16,0 0 2 0,2-2-6 15,0 0-3-15,-4 1 4 0,2-3-7 16,-2 3 0-16,0 0 1 0,-1 1-4 15,1-1 2-15,-2 1 0 0,3 0-8 16,-3 0 4-16,-1 0 3 16,3 0-5-16,-2-1 2 0,-1 1 2 15,0 0-6-15,-4-1 5 0,4 1 2 16,-2 0-5-16,-4 0 1 0,0 0 0 16,-1-1 2-16,-2 1 0 0,3 0 2 15,-1 0-7-15,-1 0 4 16,3 0 3-16,-3-3-7 0,-1 2 4 15,0 0 3-15,2-1-8 0,-4 2 6 16,2 0 1-16,-1 0-6 0,-2 0 4 16,3 0 4-16,-1 0-9 0,1 0 7 15,2 0 3-15,0 0-10 16,1 4 7-16,2-2 1 0,-7 0-7 16,6-2 4-16,-10 0 5 0,4 2-8 15,-2-2 4-15,-1 2 9 0,-4-2-8 16,2 1 3-16,-2 0 0 0,0-1-9 15,0 1 6-15,0-1-2 0,0 0-1 16,-2 0-83-16,-7 3-38 16,-1 0-239-16,-3-2-397 0</inkml:trace>
  <inkml:trace contextRef="#ctx0" brushRef="#br1" timeOffset="37509.96">15768 6078 711 0,'0'0'0'0,"0"0"322"0,0 0-206 15,0 0-1-15,0 0-73 0,0 0-14 16,0 0 17-16,0 78 4 0,0-41-4 16,0 8-10-16,0 1-3 15,0 5 6-15,0 2-12 0,0 1-6 16,0-1-1-16,0-5-15 0,0-3-2 15,0-9 2-15,0-8-7 0,2-9-3 16,-1-8 4 0,-1-7-10-16,0-1-4 0,0-3-10 0,2 0-32 15,0-6-6-15,-2-7-33 0,0-9-60 16,0-3-47-16,0-3-32 0,0-4-160 16</inkml:trace>
  <inkml:trace contextRef="#ctx0" brushRef="#br1" timeOffset="37760.83">15802 6166 893 0,'0'0'0'0,"0"0"339"15,0 0-200-15,77-48-46 0,-54 42-17 16,0 3-18-16,-1 3-27 0,-3 0-6 16,-1 9-11-16,-8 3-5 0,1 4 1 15,-6 5-7-15,-5 2 1 16,0 5 4-16,-10-1-8 0,-6 2 0 15,-5-1 9-15,-1-3-7 0,-2-2 0 16,1-5 5-16,1-6-6 0,5-6-1 16,2-3 0-16,8-3-29 0,2 0-6 15,3-5-14-15,2 0-41 16,2-6-25-16,9 5-10 16,3-3-45-16,2 1-52 0,1 4-52 0</inkml:trace>
  <inkml:trace contextRef="#ctx0" brushRef="#br1" timeOffset="37980.39">16191 6253 1227 0,'0'0'0'0,"0"0"178"0,0 0-106 15,74-3-13-15,-40 2-34 0,3-1-12 16,0-1-11-16,0-2 0 0,-7 2-4 15,-5 0-83-15,-6 3 3 16,-10-2-24 0,-5 0-74-16,-4 2-37 0,-4 0-33 0,-8-1-266 0</inkml:trace>
  <inkml:trace contextRef="#ctx0" brushRef="#br1" timeOffset="38153.29">16338 6097 865 0,'0'0'0'0,"0"0"262"16,0 82-144-16,0-41-30 0,-4 4-11 16,0-3-27-16,3-2 1 15,-6 1-16-15,1-11-21 0,5-6-7 0,-1-5-14 16,2-9-26-16,0-6-21 16,2-4-82-16,5-7-54 0,1-11-97 15,1-1-383-15</inkml:trace>
  <inkml:trace contextRef="#ctx0" brushRef="#br1" timeOffset="38749.46">16907 6136 1081 0,'0'0'0'15,"0"0"198"-15,0 0-110 16,0 0-34-16,-5-69-20 0,7 56-30 15,1 2-2-15,-3 2 3 0,0 3-6 16,0 3 1-16,-5 3 0 0,-4 0 0 16,-3 8-11-16,-4 5 15 15,0 4-1-15,-4 3 3 0,3 2 7 0,-1 1-3 16,2-2 7-16,5-2 6 0,4-3-3 16,6-3-7-16,1-1-1 15,1-5-7-15,10 2-4 0,-4-5 6 16,9-2-6-16,2 0 3 0,3-2 4 15,-2-2-7-15,2-1 0 0,-3 2 4 32,-2 0-10-32,-5 1-2 0,-2 0 7 0,-6 0 0 0,-1 0-9 15,-2 0 12-15,0 2-4 0,-2 4 3 16,-9 1 5-16,3 4-3 0,-8 3 2 16,-2 3 8-16,2 7-6 0,-2 1-4 15,4 6 4-15,-2 4-7 0,-1 1 3 16,1 1 4-1,3 2 0 1,1-3 7-16,3-4 2 0,6-4-11 16,3-6 0-16,7-3-1 0,7-3-3 15,2-4 0-15,3-4 6 0,6-2-4 16,3-5 1-16,-1-1 2 0,-2-6-8 16,-2-2 2-16,-9-2 5 0,-2 0-8 15,-3-3 1-15,-2 0 2 16,-5 0-2-16,0-4-8 0,-2 2 11 15,-4-5-4-15,-7-5-8 0,-6-2 5 16,-3-2-15-16,3 2 2 0,-3 5-1 16,4 10 3-16,0 4 9 0,-1 4 5 15,6 4-18-15,2 0-19 16,6 2-23-16,-4-1-71 0,7 0-40 16,1-1-106-16,8-2-362 0</inkml:trace>
  <inkml:trace contextRef="#ctx0" brushRef="#br1" timeOffset="39000.62">17307 6160 1394 0,'0'0'0'0,"0"0"167"0,0 0-95 16,0 0-11-16,64-12-42 0,-40 7-12 15,3 4-10-15,-1-2-4 0,-4 3-40 16,-8 0-102-16,-5 4-29 0,-8 3-75 16,-2-1-192-16</inkml:trace>
  <inkml:trace contextRef="#ctx0" brushRef="#br1" timeOffset="39158.49">17248 6320 1079 0,'0'0'0'0,"0"0"300"0,0 0-207 15,0 0-26-15,0 0 16 16,69 6-41-16,-38-6-17 0,4-3-22 16,-1-3-5-16,-3 0-69 0,-4 2-131 15,-4-3-99-15,-2 2-300 16</inkml:trace>
  <inkml:trace contextRef="#ctx0" brushRef="#br1" timeOffset="39566.36">17788 6167 1026 0,'0'0'0'0,"0"0"173"0,0 0-129 15,0 0 0-15,0 0-6 16,0 0-7-16,73-52 4 0,-59 47 5 16,0 4-2-16,-2 1-5 0,2 0-12 15,-3 6 5-15,1-1 7 0,-3 3-8 16,-2 3-4-16,-3 2-10 0,-4 1-1 16,0 4 1-16,-11 1-8 15,-1 0 4-15,-6 3-3 0,-3 1-4 16,-6-1 0-16,3-1 8 0,-1-3-11 15,-2-1 2-15,11-3 2 0,2-5 2 16,2-4-2-16,7-1 4 0,3-2 0 16,2-2 6-16,0 1 2 0,3-1-13 15,10 1 0-15,-1 3 22 16,8-3-3-16,4 1-6 0,3-2 2 16,1 0-12-16,2 0-1 0,-3 0 2 15,-2-3-8-15,-4-1-51 0,-5 1-39 16,-4-3-88-16,0-1-44 0,-1-2-158 15</inkml:trace>
  <inkml:trace contextRef="#ctx0" brushRef="#br1" timeOffset="39895.94">18379 6028 1081 0,'0'0'0'0,"0"0"226"16,0 0-127-16,-73 56-19 0,43-35-11 16,2 1-24-16,1-1-5 0,-3-1 3 15,7 1-10-15,4-5-12 0,1 1-13 16,6-3-4-16,5-6 8 16,3-2-10-16,4 0 0 0,4-2 3 15,-1-1-5-15,10 1 0 0,-1-4 12 16,7 0-5-16,12 1 1 0,-7-1 0 15,10 0-6-15,1-1-1 0,1-5 4 16,-1 1-10-16,2-2-13 16,-5 3 4-16,-5 1-36 0,-6 2-18 15,-5-1-11-15,-6 2-1 0,-6 0-44 16,-2 0-30-16,-2 0-65 0,-6 0 29 16,-6 0-56-16,1 0-320 0</inkml:trace>
  <inkml:trace contextRef="#ctx0" brushRef="#br1" timeOffset="40147.49">18365 6065 533 0,'0'0'0'0,"0"0"240"0,0 0-119 16,0 0-57-16,0 0 6 16,0 0 8-16,0 0-18 0,0 0 15 15,0 0-9-15,-4-26-11 0,4 26 2 16,0 0-2-16,0 0-12 0,-2-1-4 15,2 1-4-15,0 0-5 0,0 0 0 16,0 3-6-16,0 3-3 0,2 6 10 16,2 6 5-16,1 5 3 0,4 5 1 15,-4 4-14-15,2 3-4 16,2 4-4-16,-4 1-17 0,2 3-1 16,-1 3 0-16,-4 0-135 0,-2-2-95 15,-4-3-143-15</inkml:trace>
  <inkml:trace contextRef="#ctx0" brushRef="#br1" timeOffset="41433.29">11098 9064 620 0,'0'0'0'0,"0"0"307"0,0 0-160 16,0 0-25-16,0 0-17 0,0 0-34 16,0 0-10-16,0 0-11 0,0 0-10 15,-9-4 1-15,9 4-7 0,0 0-9 16,2-2 8-16,2 1 0 16,6-1 3-16,-1-2 2 0,3-1-6 15,-3 1-3-15,9 0 7 0,1-1-8 16,4 0-10-16,9 2 3 0,4-3-9 15,4 0 1-15,6 0 6 0,7 0-10 16,6-1-4-16,1 2 6 16,0-1-12-16,0-3 0 0,-2 4 2 15,-1-1 2-15,0 0-4 16,-10 2-4-16,-6 0-17 0,-11 2 0 0,-3-1 3 16,-13 2-20-16,-2 0-5 0,-6 1-12 15,-5 0-41-15,-1 1-27 0,0 5 20 16,-7 2-55-16,-7 0-57 15,2-1-139-15</inkml:trace>
  <inkml:trace contextRef="#ctx0" brushRef="#br1" timeOffset="41794.94">11080 9212 501 0,'0'0'0'0,"0"0"222"0,0 0-102 16,0 0-9-16,0 0-28 0,0 0-29 15,0 0-5 1,0 0-1-16,0 0 1 0,-3 1 10 0,8-1 1 0,2 0 1 15,0 0-10-15,4 0-3 0,-2-1 5 16,7-3-1-16,0 0-5 16,3 0 1-16,6 0-9 0,8 0-4 15,8-3 8-15,12-1-14 0,7-2-6 16,8 0-2-16,6-1-15 16,4 2-6-16,-1 3 0 0,-6 1 0 0,-5 3-102 15,-4 0-6-15,-9 2-135 0,-6 6-40 16,-11 4-201-16</inkml:trace>
  <inkml:trace contextRef="#ctx0" brushRef="#br1" timeOffset="42798.76">9600 3671 932 0,'0'0'0'16,"0"0"333"-16,0 0-187 0,0 0-47 15,0 0-47-15,0 0-9 16,0 0 27-16,69-12-12 0,-25 8-12 16,0-1-9-16,4 3-8 0,-2-3-14 15,-4 3-13-15,-4 0 1 0,-14 2 2 16,-4 0-10-16,-4 0-15 0,-11 0-5 16,2 3-33-16,-7-2-13 0,0 4-28 15,0 0-38-15,-9 2 10 16,2 2-23-16,-9 0-113 0,-1 0-16 15,-3-3-190-15</inkml:trace>
  <inkml:trace contextRef="#ctx0" brushRef="#br1" timeOffset="43034.01">9623 3806 879 0,'0'0'0'0,"0"0"338"0,0 0-182 15,0 0-59-15,0 0-12 0,0 0 1 16,0 0-33-16,0 0-16 16,0 0-20-16,12-7 9 0,15 4 21 15,10-1-2-15,7-1-10 0,9-1-4 16,2 4-13-16,0-1-14 0,-6 2 1 16,-4 1-10-16,-10 0-100 0,-7 6-57 15,-14 2-262-15,-14 2-595 16</inkml:trace>
  <inkml:trace contextRef="#ctx0" brushRef="#br1" timeOffset="44777.51">23456 3649 552 0,'0'0'0'0,"0"0"213"16,0 0-108-16,0 0-23 0,0 0-1 0,0 0-31 16,0 0-18-16,0 0 8 15,-4-8 0-15,4 8-7 0,0 0-3 16,0 0 4-16,0 0 6 0,0 0 3 16,0 0-1-16,0 0-9 0,0 0 0 15,0 1-2-15,2 1-6 0,1 3-1 16,3 3 12-16,-5 3 4 15,6 3-7-15,1 4-12 0,0 0-7 16,7 2 0-16,-5 3-6 0,3-3-6 16,-3-2 4-16,3 0-6 0,-1-1 0 15,-5-5 0-15,-2-3 0 16,2-2-79-16,-7-3 20 0,0-2-28 16,0-1-5-16,0-1-42 15,0 0-46-15,0-1-19 0,0-6-103 0</inkml:trace>
  <inkml:trace contextRef="#ctx0" brushRef="#br1" timeOffset="45106.55">23604 3603 446 0,'0'0'0'0,"0"0"190"0,0 0-105 16,0 0 21-16,0 0-19 16,0 0-5-1,0 0 7-15,0 0-22 0,0 0 5 0,-3-3-2 0,3 3-21 16,0 0 1-16,0 0 6 0,0 0-18 16,0 0-7-16,0 1-7 0,0 5-12 15,0 1 1-15,7 5 21 16,3 4 13-16,-3 1-4 0,6 2-15 15,-1 1-10-15,6 1-10 16,1 1-7-16,-1 0-2 0,-4-4-38 0,0 0-81 16,-5 0-46-16,-4-3-118 0,1-5-492 15</inkml:trace>
  <inkml:trace contextRef="#ctx0" brushRef="#br1" timeOffset="45575.55">24052 4002 873 0,'0'0'0'0,"0"0"251"0,0 0-149 0,0 0-11 15,0 0-20-15,0 0-41 0,0 0-5 16,0 0-7-16,0 0 8 0,-6 37 27 15,5-12 1-15,1 2-11 0,0 6 0 16,0 3-14-16,0 0-7 16,0 4-5-1,1 0-12-15,3-5 0 0,-1-3 2 0,1-2-9 0,-2-5 1 16,1-5 2-16,-3-6-2 0,0-4-12 16,0-5 4-16,0-4-17 0,0-1-12 15,-3 0-19-15,-3-5-31 16,5-6-19-16,-5-3-33 0,5-5-83 15,-5-5-40-15,1-3-73 16</inkml:trace>
  <inkml:trace contextRef="#ctx0" brushRef="#br1" timeOffset="45826.46">24023 3989 667 0,'0'0'0'0,"0"0"270"0,0 0-165 31,0 0-11-31,0 0-17 0,0 0-5 0,71-48-10 0,-51 48-17 0,1 0-3 16,-2 2-9-16,1 8-7 16,-3 3 4-16,1 2 6 0,-6 0-4 15,-3 1-6-15,-5 1-8 0,-4-1 4 16,-4-1 4-16,-6 3-3 0,-4-1 1 16,-4-1-4-1,-2-2-13-15,-3-2 0 0,4-5 0 0,0-1-14 0,4-2-31 16,1-3-28-16,5-1-67 15,4-3-13-15,5-1-56 0,0-5-221 16,7-1-319-16</inkml:trace>
  <inkml:trace contextRef="#ctx0" brushRef="#br1" timeOffset="46627.38">24706 4075 869 0,'0'0'0'0,"0"0"255"16,0 0-161-16,0 0-8 0,0 0-13 16,0 0-26-16,14-68-6 0,-14 56-11 15,-5 2-4-15,-2 2 8 0,-5 0-4 16,-1 5-17-16,-5 1 1 0,1 2-10 16,-3 2-1-16,-1 7 3 0,0 3-6 15,1 3 0-15,1 3 8 16,3 1-2-16,5 3 5 0,3-3 3 15,4-3-5-15,4 1-4 0,0-5 1 16,0 0-4-16,9-1 0 0,2-4 2 16,1 0-6-16,6-3 4 0,1-2-1 15,-1-2-2-15,-2 0-9 16,-2 0 4-16,-4 0-6 0,-1 0 1 0,-9 0 7 16,4 0-4-16,-4 0 9 15,2 0 1-15,-2 0-2 0,0 0 0 16,0 0 8-16,0 0 0 0,-2 0-5 15,0 0 0-15,0 1-6 0,0 7-5 16,-5 0 9-16,0 3-2 0,-2 7-1 16,1 3 3-16,-3 3-2 15,-1 3-3-15,1 3 6 0,0 2-4 16,3 4 3-16,-1-3 3 0,2-1-5 16,1-4 2-16,6 0 8 0,2-4-10 15,3-3 2-15,6-2 4 0,-2-4-5 16,3-3 0-16,1-6 6 0,3-3-8 15,-2-3 4-15,5-3 13 0,-1-4-15 16,0-4 0-16,-4-1 5 16,2 2-5-16,-11-5 0 0,2-2 6 15,-5-2-9-15,-2-7-12 0,-4 0 7 16,-6-1-15-16,-5 1-2 0,0 4 9 16,-3 2 11-16,0 6 6 0,-1 1 5 15,5 5 0-15,-4-2 0 16,4 5 6-16,3 3 1 0,6-1 6 15,1 3 3-15,4-2-12 0,0 0-7 16,0 2 1-16,11-1-6 0,5 0 4 16,10-2 3-16,4-1-6 0,11 2 2 15,7-1 0-15,8 1-1 16,6 2-238-16,0-2-10 0,-2-1-360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18T16:25:46.25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15787 6923 428 0,'0'0'0'0,"0"0"129"15,0 0-84-15,0 0-9 0,0 0-11 16,0 0-6-16,0 0-4 0,0 0 5 16,0 3-4-16,0-3 2 0,0 0 8 15,0 0-4-15,0 0-5 16,0 0-6-16,0-1-10 0,0 1-2 16,0-2 2-16,2 2-2 0,0 0-60 15,3 0-15-15,1-1-55 0,2-4-124 16</inkml:trace>
  <inkml:trace contextRef="#ctx0" brushRef="#br0" timeOffset="502.01">16783 6916 473 0,'0'0'0'0,"0"0"114"0,0 0-49 0,0 0 10 0,0 0-39 15,0 0-23-15,0 0 10 0,0 0 7 16,0 0-8-16,0 1 1 0,0-1-4 16,0 0 9-16,0 0 11 0,4 3-8 15,-4-1-62 1,3-1 62-16,-3 1 36 0,0-2-64 0,0 0 6 15,0 0-2-15,0 0 4 0,0 1-8 32,0-1-2-32,0 0-2 0,0 0 2 15,0 0 2-15,0 0-5 0,0 0 4 0,0 0 5 0,0 0-7 0,0 0 0 16,0 0 4-16,0 0-5 16,0 0-3-16,2 1-18 0,-2-1-50 15,0 0-68-15,0 0-81 0,-5-4-288 16</inkml:trace>
  <inkml:trace contextRef="#ctx0" brushRef="#br0" timeOffset="6164.54">15547 7370 587 0,'0'0'0'16,"0"0"44"-16,0 0 12 0,0 0 257 15,0 0-236-15,0 0 2 16,0 0-2-16,0 0-6 0,0 0-23 16,-21 7 4-16,21-7-7 0,0-2-10 15,0-1 8-15,0-1-13 0,0 0-21 16,0-1 6-16,0 0 5 0,1 1-15 15,6 0 0-15,-3-1 4 16,3 0-7-16,4 2-1 0,-1-1 7 16,6 2-8-16,0-3 0 0,5 4 8 15,1 1-10-15,-3-1 1 0,-3 1 2 16,-2 0 2-16,-2 2-6 0,-3 2 6 16,-2 1-6-16,-5-3-7 15,2 1 9-15,-4 2-6 0,0 3-1 16,0-1 16-16,0 5 6 0,-7 3-14 15,-6 0 0-15,3 0 10 0,-1 0-10 16,-1 1 0-16,1 1 8 0,-3-1-8 16,1-4 0-16,1-2 4 0,2 0-5 15,-5-2 2-15,7 2 5 16,-1-5-6-16,-2 1 0 0,2-3 21 16,4-1-7-16,-2 0 7 0,5-1-8 15,-3 0 2-15,1-1 8 0,4 0-6 16,-2 0-5-16,2 0 6 0,0 0-11 15,0 0-2-15,0 0 6 16,0 0-8-16,0 0 1 0,0 0 7 16,0 0-7-16,0 0-3 0,0 0 8 15,0 0-10-15,0 0-2 0,2 0 6 16,-2 0-4-16,4 0-7 0,-1 0 12 16,8 3-4-16,0 1 0 15,3 0 0-15,7-2 6 0,4-1-3 16,1-1 8-16,1 0-9 0,3-3-1 15,-5-3 7-15,-2 3-8 0,-6-1 0 16,-3 2 0-16,-7 1 6 0,-1 0-6 16,-1 1 0-16,-5-2 10 0,2 2-6 15,-2 0 12-15,0 0-8 16,0 0 1-16,0 0 6 0,0 0-10 16,0 0-3-16,0 0 8 0,0 0-9 15,0 0-2-15,0 0 2 0,0 0 1 16,0 0-19-16,0 0 7 0,0 0-11 15,0 0-7-15,0 0-3 16,0 0-44-16,2 0-75 0,1 0-61 16,2-4-117-16,-1 0-354 0</inkml:trace>
  <inkml:trace contextRef="#ctx0" brushRef="#br0" timeOffset="8613.23">16665 7332 662 0,'0'0'0'0,"0"0"273"0,0 0-183 16,0 0 26-16,0 0-7 0,0 0-38 15,0 0-11-15,0 0-18 0,0 0-30 16,-25-32 3-16,36 25 5 0,5-1-9 16,-1 2 0-16,3-2 7 15,0 2-7-15,0 2-2 0,-4 2 5 16,3 2-8-16,-1 0-3 0,-5 0 5 15,1 4-9-15,-5 1-7 0,-3 2 5 16,-4 2-5-16,0 3 11 0,-2 1 8 16,-8 3-9-16,-1 4-2 15,-9 2 0-15,-1-1 10 0,-4 0-11 16,2-1 2-16,0-3 5 0,0-4-7 16,6 2 2-16,-1-4 5 0,6-3-7 15,3 0 2-15,7-3 24 0,2-5-10 16,0 0 0-16,0 0-10 15,9 0-10-15,3 0 10 0,6 0 41 16,5-2-23-16,2-4-2 0,1 0-11 16,-4 2-4-16,-3 2 4 0,-1 2-9 15,-11 0-2-15,3 0 2 16,-6 2-1-16,-2-1-20 0,-1 1 0 0,-1-2-16 16,0 0-44-16,0 0-1 15,2 0-37-15,4 0-67 0,-5-10-29 16,5-3-211-16</inkml:trace>
  <inkml:trace contextRef="#ctx0" brushRef="#br0" timeOffset="9241.01">16919 7268 1121 0,'0'0'0'0,"0"0"186"0,0 0-95 0,0 0-26 0,71-14-30 15,-44 11-13-15,1 3-10 16,-3 0-9-16,-2 0 6 0,-4 3-9 16,-6 2 0-16,-8 2-8 0,-3 2-6 15,-2 1 10-15,-7 5 8 0,-7 3 28 16,-4 5-21-16,-5 1 17 0,-2-1 1 16,-3-2 7-16,5-3-2 0,2-2-10 15,6-2-1-15,3-4 1 16,5-3-7-16,2-2-4 0,5-4 3 15,0 2-11-15,5-3-10 0,4 0 0 16,1 0 14-16,10 0 3 0,6 0 11 16,-1-3-10-16,2-3-10 0,-1 4 6 15,-5-2-6-15,-1 3-2 0,-4-1 11 16,-4 1-6-16,-3-1-3 16,-5 2 10-16,-1 0-5 0,-3 0-4 15,2 0 9-15,-2 1-10 0,0-1-3 16,0 0 0-16,0 0 11 0,0 0-13 15,0 0 4-15,0 0 1 0,0 0-3 16,0 0 0-16,0 0 3 0,0 0-3 16,0 1 0-16,0-1 1 15,0 0-1-15,0 0 0 0,0 0 0 16,0 0-4-16,0 0 8 0,0 0-3 16,0 0-1-16,0 0 0 0,0 0 1 15,0 0-1-15,0 0 0 16,0 0 0-16,0 0-4 0,0 0 8 0,0 0-3 15,0 0-1-15,0 0 0 16,0 0 0-16,0 1-4 0,0-1 8 16,0 2-2-16,0-2-2 0,0 0 0 15,0 0-1-15,0 0-5 0,0 0 7 16,0 0-2-16,0 0-57 0,0 0 9 16,2 0-67-16,-1 0-105 15,-1 0-32-15,0 0-163 0</inkml:trace>
  <inkml:trace contextRef="#ctx0" brushRef="#br0" timeOffset="10260.95">17721 7217 1094 0,'0'0'0'16,"0"0"239"-16,0 0-136 0,0 0-24 16,0 0-3-16,-64 51-21 0,52-29-16 15,-6 2-5-15,0 5-3 16,-1 2-4-16,1 1-7 0,-1 1-2 15,1 0-8-15,6-3 0 0,1-4-7 16,2-5-5-16,7-5 4 0,-3-2 3 16,3-7-7-16,1 0 4 0,1-4 0 15,0-2-3 1,0 1 1-16,0-2-3 0,0 0-40 0,0 0-3 16,0-2-13-16,3-5-38 0,-1-1-9 15,1-3-27-15,-1-1-46 0,-2-2-40 16,0-2-68-16,0 1-236 0</inkml:trace>
  <inkml:trace contextRef="#ctx0" brushRef="#br0" timeOffset="10841.7">17445 7279 417 0,'0'0'0'0,"0"0"188"16,0 0-96-16,0 0 6 15,0 0-7-15,0 0-5 0,0 0-6 16,0 0 16-16,-4-20-19 0,4 20-5 16,0 0 2-16,0 0-11 0,0 0-8 15,0 0-1-15,0 0-6 0,0 0-4 16,-1 0-4-16,-1 0-7 16,2 0-6-16,0 0-3 0,0 0-7 15,0 0-4-15,0 0-5 16,0 0 4-16,2 0 0 0,-2 0-2 0,0 0-2 15,0 0 2-15,0 0-7 0,0 0 4 16,0 0-2-16,1 2 0 0,-1 0 3 16,0 1-1-16,2-1-2 15,0 1 0-15,1 1 1 0,3 0-6 16,-6-1 0-16,3 3 12 0,1-1-8 16,3 1 3-16,-2 2-1 0,4-1-3 15,2 4 5-15,-3 0-1 0,5 3-6 16,1 1 6-16,0 0-2 0,4 0-8 15,-2 0 6-15,0 1-1 16,0-3-2-16,0 1 0 0,-4-4 3 16,0 2-4-16,2-1 2 0,-7 1 2 15,4-3-3 1,-2 0 0-16,2 2 12 0,-6-4-11 0,4 4 4 0,0-3-2 16,-8-1-3-16,1-3 0 0,0 1 8 15,-2 0-9-15,0-1 2 16,0-1 9-16,0-3-10 0,0 0 0 15,2 0 8-15,-1 0-9 0,1 0 2 16,-2 0 5-16,0 0-9 16,0 0-7-16,0 0-12 0,0-4-28 0,0-3-34 15,0 2-77-15,0 1-107 16,0 3-64-16,-5 1-299 0</inkml:trace>
  <inkml:trace contextRef="#ctx0" brushRef="#br0" timeOffset="11501.07">17125 7735 51 0,'0'0'27'15,"0"0"-17"-15,0 0-11 16,0 0-9-16,0 0-60 0</inkml:trace>
  <inkml:trace contextRef="#ctx0" brushRef="#br0" timeOffset="14028.27">15499 8397 761 0,'0'0'0'0,"0"0"348"16,0 0-212-16,0 0-21 0,0 0-59 15,0 0-26-15,0 0-12 0,0 0 16 16,0 0 9-16,64 2-12 16,-41 0-12-16,-6-1-3 0,1 3-8 15,-7-2-4-15,-2 1 3 0,-4 1-9 16,-2 0 0-16,-1 1 4 0,-2 2 14 16,-5 2 0-1,-2 1 5-15,-6 4-6 0,-1-1-3 0,-5 2 3 0,1-3-9 16,-1-1-1-16,-1-1 8 15,4-2-7-15,4-2-2 0,1 1 7 16,2-4-6-16,6-1-1 0,-1-2 7 16,4 0-8-16,0 0-1 0,0-1-3 15,4-2-8-15,1 0 3 16,4-3 12-16,3 0 11 0,3 0-16 0,-1 1 5 16,0 3-10-16,0 2 3 15,-3 0 2-15,-2 0-2 0,-1 0-4 16,1 2 8-16,-2 2-6 0,0-1-3 15,-1 2 10-15,-1 1-8 0,-2 2-4 16,1 1 12-16,0 0-8 16,-4 1 5-16,0 1 6 0,0 1-10 15,-4 0 4-15,-1 0 6 0,-8 1-7 16,5 2 0-16,-10-4 0 0,-2 0 9 16,1-2-7-16,-6-1 5 0,2-2-8 15,-2-2 2-15,4-2 7 0,0-2-8 16,1 0 0-16,3-4 12 15,1-1-12-15,3-4 0 16,3 3 14-16,6 1-12 0,-3 1 1 0,5 0 4 16,1 1-8-16,1 2-4 0,0 1 4 15,0 0-10-15,0 0 5 0,0 0 5 16,1 0-1-16,3 0-4 16,1 0-1-16,-1 1-27 0,-2 2 0 15,1 0-4-15,1 0-38 0,-1 1-3 16,3-1-16-16,-1 3-61 0,0 0-11 15,2 6-103-15,-3 2-190 0</inkml:trace>
  <inkml:trace contextRef="#ctx0" brushRef="#br0" timeOffset="16445.72">16555 8390 831 0,'0'0'0'0,"0"0"282"15,0 0-156-15,0 0-40 0,0 0-23 16,0 0 11-16,0 0-31 0,0 0-27 16,0 0-8-16,0-31-5 0,16 26 8 15,0-1-4-15,0 1 5 0,2 1 12 16,1 4 1-16,-7 0-11 0,1 0-3 15,-1 5-13-15,-7 2 2 16,3-1 0-16,-1 3 4 0,-6-1-7 16,-1-1 5-16,0 2 13 0,0 2-9 15,-3 1 2-15,-6 1-5 0,-2 3-2 16,-5-1 5-16,-1 0-6 0,-3 1 0 16,3 3 0-16,-5-4 3 15,3 2-4-15,3 0 2 0,0-4 0 16,7 1-3-16,0-5 4 0,8-4-3 15,1-2-1-15,0-2 2 0,0 2 0 16,10-1-8-16,-1 0 10 0,5-2 16 16,6 0-6-16,3 0 6 15,5-4-3-15,-3 1-4 0,0 1 5 16,-4 0-5-16,-2 1 1 0,-1-2 6 16,-4 2-2-16,-3-2-3 0,-2 0 0 15,-2 0-5-15,-2 1-5 0,-5 1 3 16,2 0-4-16,-2 1 0 0,0 0 2 15,0 0-8-15,0 0-37 16,0 0-5-16,0-3-47 0,1 2-30 16,-1-4-32-16,2 2-46 0,5-7-23 15,2 0-41-15,-4-4-293 0</inkml:trace>
  <inkml:trace contextRef="#ctx0" brushRef="#br0" timeOffset="17009.7">17010 8174 853 0,'0'0'0'0,"0"0"272"0,0 0-158 16,0 0-3-16,0 0-45 0,0 0-18 15,0 0-2-15,0 0-8 0,0 0-7 16,5-10-15-16,-5 10-9 0,0 0 4 15,0 0 4-15,0 3-3 0,0 2 2 16,0 4 2-16,0 2-5 16,0 4 5-16,0 3-5 0,0 3 1 15,0 2 3-15,0 1-2 0,2 3-5 16,-2 3 2-16,3 2-4 0,1 0-4 16,-4-1 4-16,3-1-5 0,-3-5 0 15,2-3 4-15,-2-4-3 16,2-2 6-16,1-4 6 0,-3-3 0 15,2-1-3-15,0-1 3 0,-2-3-6 16,2-2-3-16,-2 0 1 0,0-1-5 16,0 2 0-16,0-3 2 15,0 2-3-15,0 0 0 0,0 0 0 0,0 1 2 16,0-2-2-16,0 0 0 16,0-1 1-16,0 0-1 0,0 0 0 15,0 0-1-15,0 0 1 0,0 0 0 16,3 0-6-16,-3 0 3 0,0 0 2 15,0 1-4-15,0-1 1 0,0 0 3 16,0 0-1-16,0 0 0 0,0 0 2 16,0 0 0-16,0 0-1 15,0 0 1-15,0 0 0 0,0-1-9 16,0 0-9-16,2 0-18 0,0-2-5 16,-2 0-14-16,2-3-48 0,-1 2-7 15,3 0-36-15,-2-1-93 16,5 2-97-16,-4 1-197 15</inkml:trace>
  <inkml:trace contextRef="#ctx0" brushRef="#br0" timeOffset="17448.79">17533 8354 716 0,'0'0'0'0,"0"0"306"0,0 0-173 15,0 0-16-15,0 0-7 0,0 0-33 16,0 0-10-16,0 0 12 0,0 0-26 15,9-14-20-15,-11 14-7 16,-3 5-6-16,-2 4-5 0,-5 3-2 16,-1 3 4-16,-3 5-2 15,0-1-2-15,-3 4-2 0,-1-1 1 0,3 2 1 16,-3 1-2-16,3-5-2 0,2 0-4 16,7-3 0-16,-1-5-2 0,3-2-4 15,3-4 2-15,3-4 0 16,0 0-2-16,0-1 1 0,0-1 0 15,0 0-27-15,0 0-2 0,0 0-3 16,0 0-16-16,0 0 3 0,0 0-13 16,0-1-28-16,0-3 4 0,0 0-47 15,0-4-51-15,0-2-30 16,0 1-9-16,-4-2-121 0</inkml:trace>
  <inkml:trace contextRef="#ctx0" brushRef="#br0" timeOffset="17731.75">17302 8384 747 0,'0'0'0'0,"0"0"376"16,0 0-226-16,0 0 6 15,0 0-48-15,0 0-18 0,0 0-17 16,0 0-31-16,0 0-20 0,1-3-13 16,10 14 13-16,3-1 3 15,4 3 0-15,1 3-3 0,1-4-5 0,4 3 0 16,-1-1-4-16,-1-3-5 15,-3 3-2-15,-1-1-3 0,-2-1 0 16,-4 0-2-16,-1-1 2 0,-8-2 0 16,1-1-2-16,-1-2 1 0,-3-4 3 15,0 0-6-15,0 0 1 0,0-2 0 16,2 0-84-16,-2 0-19 0,0 0-68 16,0 3-102-16,-5 3-143 0</inkml:trace>
  <inkml:trace contextRef="#ctx0" brushRef="#br0" timeOffset="19945.55">15359 9564 431 0,'0'0'0'15,"0"0"227"-15,0 0-120 0,0 0 6 16,0 0-29-16,0 0-14 0,0 0 2 16,0 0-22-16,0 0-18 15,-3 7-4-15,3 5 8 0,0 2 3 16,0 5 2-16,0 4-14 0,-2-1-8 16,-2 2 3-16,-1-1-2 0,2 0 3 15,-4-2 5-15,1-2-2 0,-1-3 3 16,2-3 13-16,0-6-5 15,1-1-4-15,2-4 2 0,-1 0-10 16,3-2-5-16,0 0 4 0,0 0-3 16,0 0-7-16,0 0-2 0,0 0-5 15,0 0-5-15,0 0 1 0,0 0-4 16,0 0-3-16,3 0-1 16,-1-4 3-16,3-1 4 0,6 0 8 15,1 1-8-15,4-1-2 0,2 1 0 16,0 2 2-16,1 2-2 0,2 0-1 15,1 2 1-15,-1 5-3 0,-5 1 2 16,-2 2-1-16,0 3-3 0,-10-4 3 16,-3 4 1-16,-1-2 2 15,0 2 3-15,0 2-1 0,-5-2-1 16,-6-2 4-16,3 1-2 0,-10 0-3 16,2-4 4-16,0 4-2 0,0-7-4 15,0 2 2-15,4-2 3 0,-1-3-5 16,3 0 2-16,-1-2-2 0,4 0-18 15,0 0-2-15,3 0-5 16,1 0-10-16,-1-2-30 0,3-3-27 16,1-3-8-16,0 1-52 0,0-6-15 15,0 2-77-15,3-2-129 0</inkml:trace>
  <inkml:trace contextRef="#ctx0" brushRef="#br0" timeOffset="20479">15384 9593 693 0,'0'0'0'0,"0"0"339"0,0 0-226 15,0 0-4-15,0 0-26 0,0 0-15 16,0 0 6-16,0 0-32 0,0 0-20 15,-3-10-9-15,15 9 11 0,6-1 2 16,8 0 19-16,4 0-9 16,2 1-8-16,3 1 0 0,-3 0-9 15,-3 0-6-15,-3 5-2 0,-6 2-5 16,-8-4-5-16,-5 2 1 16,-3 0 2-16,-3-2-4 0,-1-1 0 0,0-1 18 15,0-1-14-15,4 0 6 0,-4 0-3 16,0 0-3-16,0 0 4 15,0 0-5-15,2 0-1 0,-2-1 5 16,0 1-4-16,0 0-2 0,0 0 3 16,0 0-2-16,0 0-4 0,0 0 4 15,0 0 0-15,0 0-2 0,0 0 0 16,0 0 1-16,0 0-1 0,0 0 0 16,0 0 0-16,0 0 0 15,0 0 0-15,0 0-1 0,0 0-1 16,0 0 4-16,0 0-1 0,0 0-4 15,0 0 5-15,0 0-4 0,0 0-2 16,0 0 4 0,0 0 0-16,0 0-10 0,0 0 5 0,0 0-9 0,0 0-11 15,0 0-8-15,0 0-13 16,0 0-17-16,0 0-38 0,0 0-25 16,0 0-51-16,0 1-175 0,0 1-109 15</inkml:trace>
  <inkml:trace contextRef="#ctx0" brushRef="#br0" timeOffset="23743.74">16523 9484 804 0,'0'0'0'0,"0"0"264"0,0 0-155 16,0 0-42-16,0 0-42 0,0 0-24 15,0 0 28-15,0 0 9 0,0 71-5 16,0-36 6-16,0 4-5 0,0 2 4 15,-3-4 0-15,3-4-19 0,-4-5-5 16,4-2 5-16,0-7-2 0,0-3-2 16,5-5 3-16,-3-3-12 15,-2-3-4-15,0-5 5 0,2 0-5 16,0 0-4-16,-2 0-41 0,3-6-19 16,1-6-2-16,5-5-58 0,0-4-35 15,-1-1-162-15,-2-3-310 0</inkml:trace>
  <inkml:trace contextRef="#ctx0" brushRef="#br0" timeOffset="24512.55">17004 9462 832 0,'0'0'0'0,"0"0"255"16,0 0-145-16,0 0-51 0,0 0-8 15,0 0-6-15,0 0-17 0,-74-22-4 16,51 27 3-16,0 3-5 16,2 2 0-16,0 5 15 0,1 2-13 0,3 3-10 15,-1 1-1-15,2 5-10 16,0-1 6-16,5 3 18 0,3-3-5 16,8 0-9-16,0-4 4 0,5-6-10 15,9 0-3-15,2-6 6 0,3-2-3 16,1-4 0-16,-1-2 8 0,-5-1-8 15,-1-2-6-15,3-4 9 16,-9-7 0-16,5 2-9 0,-5-1 9 16,2-4-7-16,-4 3-6 0,2 0-17 15,-5 0 4-15,5-2-6 0,-5 3-1 16,-2-4 4-16,4 3 0 0,-3 1 5 16,3-3 1-16,-2 0-2 0,-1 4 1 15,5-1 8-15,-4 2-1 16,1 4 8-16,-1 0 0 0,1 1-1 15,-3 1 0-15,2 2 3 0,-2 1-3 16,0-1 0-16,0 2 1 0,0 0-2 16,0 0 2-16,0 0 1 0,0 0-2 15,0 0 0-15,0 0 2 16,0 0-2-16,0 0 0 0,0 0 9 16,0 0-8-16,0 0 7 0,0 0-4 15,0 0-1-15,0 0 5 0,0 0-3 16,0 0-3-16,0 0 4 0,0 0-5 15,0 0-2-15,0 0-6 0,0 2 4 16,0 4 6-16,0 1 5 16,-2 3-6-16,-1 3-1 0,1 2 4 15,-1 3-1-15,3 3-2 16,-2 6 6-16,-4 2-3 0,5 5-2 0,-3 1 4 16,1 3-2-16,-1 2-3 0,4-7 3 15,0-1 0-15,0-3 3 16,0-6 10-16,0-5 1 0,0-3-2 0,2-2 11 15,0-4-4-15,-1-3-4 16,3-3 1-16,-4-2-8 0,0-1-6 16,0 3 1-16,2-3-6 0,-1 1-2 15,3 0 0-15,-4-1 7 0,0 0-7 16,0 0 0-16,0 0 4 16,0 0-17-16,0-1-7 0,0-3-11 15,0-2-25-15,0-3-21 0,2-4-7 16,0 2-44-16,-1-1-55 0,3-1-45 15,1 5-127-15</inkml:trace>
  <inkml:trace contextRef="#ctx0" brushRef="#br0" timeOffset="25124.48">17362 9768 764 0,'0'0'0'0,"0"0"374"0,0 0-221 0,0 0-34 16,0 0-50-16,0 0-49 0,0 0-14 0,0 0 12 16,0 0 3-16,14 8 9 0,-12 3 6 15,1 3-8-15,2 3 2 0,3-2 4 16,-5 2-7-16,1 0-11 0,-1-1-4 15,4-3 2-15,-3-2-2 0,-2-3 4 16,3 0-1-16,-3-7-5 16,3 3 1-16,-3-3 0 0,-2-1-7 15,3 0 2-15,-3 0 3 0,0 0-1 16,0-3 1-16,2-2 3 0,0-3 2 16,3-5-8-16,2-3-1 0,-2-6-6 15,4-4 2-15,2-2 0 0,1-2 0 16,2-5-1-16,1 2 0 15,1-1 0 1,-1 8-2-16,-4 2 2 0,0 8 1 0,-6 3 0 0,0 5 0 16,-3 4 0-16,-2 0-1 0,0 2 0 15,0 2 1-15,0 0-1 0,0 0-7 16,0 0-11-16,0 0-20 16,0 0-12-16,0 3-21 0,-2 2-47 15,1 2-14-15,-1 0-22 16,0-1-122-16,0 0-190 0</inkml:trace>
  <inkml:trace contextRef="#ctx0" brushRef="#br0" timeOffset="27541.11">23923 4925 744 0,'0'0'0'0,"0"0"318"16,0 0-209-16,0 0-45 0,0 0-23 15,0 0-9-15,0 0-4 0,0 0-7 16,-2 0-7-16,2 0-1 0,0 0-1 15,0 2 1-15,0-1-1 16,0 0 0-16,0 1 8 0,0 1 9 16,0-1-2-16,-2 2 0 0,0 3 1 15,-1 1-5-15,-1 3-6 0,2 4-6 16,-3 4-5-16,2 4 1 0,1 1 0 16,-4 3-1-16,5-2-2 15,-1-1 8-15,-2-2-7 0,1-4 3 16,1-2 4-16,-1-5 0 0,1-1 7 15,0-2 4-15,0-2-3 0,0-4 1 16,2-1-3-16,0-1-4 0,0 0-1 16,0 0 1-16,0 0-3 0,0 0-6 15,0-1-3-15,2-4-4 0,2 1 0 16,1-3 3-16,4 3 0 16,-4-3-3-16,4 2 4 0,2 0-2 15,3 1-5-15,5 4 5 0,1 0 0 16,-1 0-9-16,1 0 10 0,-3 6-2 15,-4 2-7-15,-3 2 3 0,-1 2-3 16,0 1-2-16,-9-2 8 16,0 4-2-16,-5-2 6 0,-6 3 5 15,-3 0-4-15,-5 0-1 0,-4 1 3 16,0-2-3-16,1-1-2 0,-2-4 0 16,1-1 5-16,1-4-6 0,3-2-2 15,3-2 3-15,5-1-19 0,1 0 4 16,3-1-14-16,3-6-33 15,-1 0-36-15,5-4 15 0,0-3-26 16,0 0-12-16,5-2-43 0,0 0-114 16,1 1-23-16</inkml:trace>
  <inkml:trace contextRef="#ctx0" brushRef="#br0" timeOffset="27776.15">23928 4976 624 0,'0'0'0'0,"0"0"300"0,0 0-187 0,0 0-24 15,0 0-18-15,0 0-16 16,0 0 4-16,0 0 2 0,39 11 4 16,-20-6-12-16,1 2-11 15,3-2-14-15,5 0-16 0,-1-1-8 0,-3 1 1 16,-2 0-10-16,-3-3-127 0,-3 2 27 15,-2-2-61-15,-2 1-159 16,1-2-61-16</inkml:trace>
  <inkml:trace contextRef="#ctx0" brushRef="#br0" timeOffset="28011.59">24427 5056 752 0,'0'0'0'16,"0"0"276"-16,0 0-165 0,0 0-26 16,0 0-11-16,-41 75-19 0,30-54-16 15,-1 0-8-15,1 4-12 16,-3-3-11-16,0 1-8 0,3-4 0 16,1-1 6-16,-1-6-6 0,4-1-66 15,0-6 5-15,2-4-49 0,1-1-28 16,2 0-79-16,2-5-148 0</inkml:trace>
  <inkml:trace contextRef="#ctx0" brushRef="#br0" timeOffset="28199.45">24296 5104 933 0,'0'0'0'15,"0"0"307"-15,0 0-190 16,0 0-11-16,19 60-22 0,-5-44-16 15,4-1-26-15,0-3-20 0,-1-1-17 16,-1-2-2-16,-1-1 2 0,-8-2-10 16,-4-4-98-16,1 2 3 0,1-4-41 15,-5 0-69-15,0-4-50 0,0-3-134 16</inkml:trace>
  <inkml:trace contextRef="#ctx0" brushRef="#br0" timeOffset="28435.27">24607 5018 1106 0,'0'0'0'0,"0"0"122"0,0 0-28 16,-19 77-12-16,17-45-17 0,2 2-7 15,-5 1-4-15,5-2-17 0,-2-3-11 16,2 0-13-16,-2-5-10 0,0-5-3 15,0-2 0-15,1-7 0 16,1-4-73-16,0-2-4 0,0-5-38 16,0-1-56-1,7-12-72-15,0-4-179 0</inkml:trace>
  <inkml:trace contextRef="#ctx0" brushRef="#br0" timeOffset="28968.72">25046 4977 747 0,'0'0'0'16,"0"0"280"-16,0 0-170 0,0 0-23 16,-64-30 4-16,50 30-42 0,-6 0-7 15,1 0-3-15,5 6-9 0,-6 2-7 16,3 5-7-16,-3 2-11 0,1 6 7 15,3 4 15-15,2 0 1 0,5-1 5 16,-2 1-3-16,6-3-8 16,5-3-2-16,0-1-1 0,9-4-11 15,1-1-3-15,8-5 4 0,0-1-3 16,1-4-5-16,1-3 6 0,3-4-2 16,-4-6-10-1,1-2-21-15,-4 0 2 0,-4-1-10 0,-1-1 12 0,-3-2-11 16,1 2-9-16,-5 0 27 15,-1 2 10-15,-3-1 3 0,0 2 4 16,0 2 0-16,0-1-3 0,0 3 2 16,0-1 4-16,0 1-2 0,0 3 10 15,0-2-2-15,0 2 3 16,0 3 4-16,0 0-4 0,0 1 2 16,0 0-1-16,0 0-6 0,0 1-8 15,0 5-2-15,-1 3-3 0,1 6 26 16,-2 7 3-16,0 9-1 0,-2 3 10 15,3 5-1-15,-5 6-6 0,3 1-4 16,-6 1-2-16,7-1-11 0,-5-4-7 31,4-6 3-31,1-8-6 0,-2-5 0 0,3-7-12 0,-3-8-22 16,-3-3-68-16,0-5-67 0,2-7-75 16,-4-8-393-16</inkml:trace>
  <inkml:trace contextRef="#ctx0" brushRef="#br0" timeOffset="29376.82">23305 5118 942 0,'0'0'0'0,"0"0"280"0,0 0-145 0,0 0-14 15,85 0-31-15,-53-1-28 16,3 0-45-16,2 1-14 0,-3 0-3 0,-7 0 0 16,-6 2-78-16,-11 3-27 0,-4 3-15 15,-6 0-37-15,-9 3-130 0,-9 1-32 16</inkml:trace>
  <inkml:trace contextRef="#ctx0" brushRef="#br0" timeOffset="29534.23">23272 5314 1041 0,'0'0'0'0,"0"0"251"0,0 0-129 15,65-5-30-15,-31-1-36 16,3-1-24-16,2 2-20 0,-2 3-10 15,-9 2-4-15,-7 0-103 0,-12 2-27 16,-9 4-91-16,-7 2-89 0,-11-4-285 16</inkml:trace>
  <inkml:trace contextRef="#ctx0" brushRef="#br0" timeOffset="29912.11">22421 5059 702 0,'0'0'0'16,"0"0"237"-16,0 0-173 0,0 0 13 16,0 0 10-16,-7 88-22 0,7-57-9 15,0 1 6-15,0 5-14 0,0-3-7 16,0-1-9-16,0-2-4 0,0-3-17 16,0-7-7-16,1-2 7 0,3-5-9 15,0-7-4-15,-1 2-16 0,1-9-26 16,-1 0-45-16,6 0 15 15,2-11-10-15,-1 0-49 0,1-7-26 16,3-5-8-16,0 0-144 0</inkml:trace>
  <inkml:trace contextRef="#ctx0" brushRef="#br0" timeOffset="30210.75">22709 5154 605 0,'0'0'0'0,"0"0"270"15,0 0-172-15,0 0-13 0,0 0 36 16,0 0-31-16,0 0-36 0,-37 62-12 15,12-46-5-15,6 2-18 0,-8-5-7 16,2-1 0-16,-1-3-8 16,3-4-1-16,2-3 13 0,3-1-1 0,2 0 8 15,5-1 6-15,3 0-14 16,8 0-1-16,-4 0 3 0,4 0-12 16,0 0-7-16,0 0 1 0,4 3-2 15,4 4 5-15,3 0 13 0,5 6 1 16,2 1 10-16,3 2 7 15,2 2-3-15,7 3 7 0,-2-4-3 16,2-4-11-16,-1-3-4 0,2 3-1 16,-4-6-13-16,1-2-3 0,-5-3 6 15,-1-2-13-15,1-1-51 0,-4-7-41 16,4 0-135-16,-7-4-105 16,-2-3-340-16</inkml:trace>
  <inkml:trace contextRef="#ctx0" brushRef="#br0" timeOffset="30760.37">25313 5068 1008 0,'0'0'0'0,"0"0"355"0,0 0-220 0,0 0-32 0,0 0-55 16,0 0-45-16,0 0 18 15,67 6 19-15,-33-5-29 0,1-1-13 0,-3 0-15 16,-4 0-93-16,-5 2-52 0,-14 0-49 15,-9 3-173-15</inkml:trace>
  <inkml:trace contextRef="#ctx0" brushRef="#br0" timeOffset="30912.08">25246 5262 1197 0,'0'0'0'0,"0"0"179"16,0 0-88-16,79 1-21 0,-38-5-39 15,7-3-26-15,1-6 2 0,-3 6-14 16,-7-1-285-16,-7 4-57 0,-5 1-119 16</inkml:trace>
  <inkml:trace contextRef="#ctx0" brushRef="#br0" timeOffset="31356.39">25936 5014 1166 0,'0'0'0'16,"0"0"276"-16,-66-5-200 0,43 5 14 15,2 9-38-15,3 2-41 0,-1 7-10 16,1 5 7-16,4 2-2 0,3 4 2 16,1 1 8-16,6 0-7 0,4-5-3 15,0 1 4-15,9-7-9 0,2-2-2 16,3-3 2-1,0-8 3-15,2 1-8 0,-2-3 8 0,0-4 13 16,-3 0-22-16,-1-6 5 0,-1-3 0 16,2-3-12-16,-6-1 10 0,6-4-10 15,-6-2-10-15,2-5 7 0,0-3-15 16,-2 0-8-16,3 3 15 0,-1 3-2 16,-4 8 17-16,1 5 13 15,-3 5-7-15,-1 3 3 0,0 0 3 16,0 3-8-16,0 10-8 0,0 6 17 15,0 8 28-15,-1 3-11 0,-3 1 9 16,1 1-10-16,-3-3-5 16,1 0 0-16,1 0-11 0,3-6-6 15,1-2 2-15,0-8 3 0,0-6-27 16,0 0-12-16,0-7-37 0,5 0-64 16,0-5-16-16,4-6-33 0,-2-5-168 15,2-5-256-15</inkml:trace>
  <inkml:trace contextRef="#ctx0" brushRef="#br0" timeOffset="31654.12">26183 5061 1058 0,'0'0'0'0,"0"0"191"0,0 0-98 0,-30 66-16 15,28-45-17-15,2 1-22 16,6-1-15-16,8-3-6 0,0 1 5 15,5-3-12-15,-1-1-5 0,2-1 5 16,-5-2-8-16,0-1-2 0,-7 0 0 16,-4-3 5-16,0 0-5 0,-4 0 0 15,-4-4 45-15,-7 5-14 16,-6 1 3-16,-3-1-11 0,-1 3-3 16,-7-5 1-16,5 3-15 0,-4-3-6 15,6 1 0-15,0-2 7 0,5-3-7 16,-2-1-73-1,11-2-17-15,-4 0-67 0,10-6-46 0,-1-6-169 0</inkml:trace>
  <inkml:trace contextRef="#ctx0" brushRef="#br0" timeOffset="31858.23">26095 5007 1610 0,'0'0'0'0,"0"0"204"0,58-3-130 16,-15 1-15-16,11-1-28 0,7 3-9 15,-3 0-16-15,-5 0-7 0,-9 0-2 16,-5 3-51-16,-12 0-29 16,-10 4-26-16,-8 5-89 0,-9-1-94 15,-14 2-96-15</inkml:trace>
  <inkml:trace contextRef="#ctx0" brushRef="#br0" timeOffset="35203.67">15225 10906 640 0,'0'0'0'0,"0"0"321"0,0 0-185 16,0 0-52-16,0 0-29 0,0 0-17 16,0 0 19-16,16 51-21 0,-9-30-13 15,-2 2-8-15,-1-1-3 16,3-2-4-16,-5 1-5 15,-1-4-2-15,-1-5 3 0,2-3-8 0,-2-4-32 16,0-4 4-16,0-1-15 0,0 0-19 16,0-7-5-16,0-5-100 0,-2-5-70 15,1-2 42-15,-1-1-43 0</inkml:trace>
  <inkml:trace contextRef="#ctx0" brushRef="#br0" timeOffset="35706.9">15225 10906 480 0,'19'15'0'16,"-19"-15"376"-16,0 0-248 0,6 0-37 15,8 1 6-15,0 1-11 0,11 2-16 16,-2-3-1-16,10-1-3 16,1 0-16-16,3-7-7 0,-2-1-7 15,-3 4-19-15,-5-1-14 0,-11 3 8 16,-2-1-8 0,-12 3 0-16,-2 0 6 0,0 1-7 0,0 3-2 0,0-1 0 15,-2 1 44-15,-2-1-17 16,1 4-4-16,-1-4-11 0,1 1-10 15,-1 0 9-15,-3 0-10 0,0 1-2 16,0 2 2-16,-5 1 1 0,1 2-2 16,-3 4 0-16,0 4 1 15,-2 4-1 1,0 4-2-16,2 1 3 0,-2 2-2 16,3 0 2-16,5 0-1 0,0-1-5 15,5-2 10-15,3-2-5 16,0-3-4-16,5-3 8 0,4-3-4 15,2-1 0-15,1-2 0 0,0 0 16 16,3-2-7-16,-1-2 6 0,-2-2-4 16,1 1-4-16,-6-1 4 0,0-3-7 15,-6-1-2-15,3 1 5 16,-4-3-4-16,0 0-2 0,0 0 9 0,0 2-5 16,0-2-1-16,0 0 6 15,0 0-6-15,0 0-3 0,-2 0 6 16,0 0-7-16,2 0 0 0,-1 0 0 15,1 0 0-15,0 0-15 0,0 0 8 16,0 0-14-16,0 0-25 0,0 0-10 16,0 0-21-16,0 0-46 15,0 0 10-15,0 0-8 0,0 0-82 16,0 4-17-16,0 3 23 0,0 1-72 16</inkml:trace>
  <inkml:trace contextRef="#ctx0" brushRef="#br0" timeOffset="38062.39">16484 10961 517 0,'0'0'0'0,"0"0"125"15,0 0-59-15,0 0-13 0,0 0-5 16,0 0-17-16,0 0 4 0,0 0 17 15,0 0 6-15,-10-19 2 0,10 19 2 16,0 0 3-16,0 0 2 0,0 0 12 16,0 0-22-16,0 0-9 15,0 5-29 1,0 6-26-16,0 7 14 0,0 5 45 0,1 2-28 0,5 1-2 16,-3 2-7-16,-1-1-6 0,2-3-3 15,1 1-5-15,-3-5 2 0,5-3 1 16,-5-3-6-16,-1-4 2 15,5-3 0-15,-6-4-32 0,1-2-7 16,-1-1-19-16,2 0-60 16,2-5-1-16,-4-6-39 0,3-2-210 0,-3-4-188 15</inkml:trace>
  <inkml:trace contextRef="#ctx0" brushRef="#br0" timeOffset="38282.11">16682 10836 1153 0,'0'0'0'0,"0"0"98"15,0 0-18-15,0 0-23 0,6 72-18 16,-4-52-15-16,-1-2-7 16,3-2-9-16,-2 0-5 0,1-2 0 15,-1-4-6 1,3-2-72-16,-3-4 9 0,-2-4-73 0,2 0-23 0,1-3-10 15,-3-7-87-15,0-2-35 0</inkml:trace>
  <inkml:trace contextRef="#ctx0" brushRef="#br0" timeOffset="38956.01">16716 10879 603 0,'0'0'0'0,"0"0"229"0,0 0-73 0,0 0-49 15,71 10-15-15,-45-8-3 16,-4 0-24-16,4-2-18 0,4 1-3 15,-7-1-7-15,-2 0-8 0,-3 0-9 16,-6 0-5-16,-8 0-6 0,-2 0-5 16,-2 0 4-16,0 0 7 0,0 0 9 31,0 0 2-31,0 0-2 0,0 0-1 0,0 0-5 0,0 0-3 16,0 0-8-16,0 0-1 0,0 0 0 15,-2 0-6-15,2 0 0 0,-7 0 3 16,3 0-4-16,-3 0 0 0,2 0-9 15,-2 5 1-15,-2 0 10 0,0 5 2 16,0 2-6 0,1 4 6-16,-1 3 0 0,2 1-5 0,-4 7 4 15,6 0 1-15,1 2-3 0,-1 1 0 16,3-1 12-16,2 2-10 0,0-5 2 16,7-1 0-16,-2-2-6 0,6-4 4 15,-2-2 2-15,0-2-6 0,1-2 4 16,-1-1 15-16,0-1-10 15,-7 0 7-15,1-4-1 0,-3-3-8 16,0 1 4-16,0-3-4 0,0 0-8 16,0 1 6-16,0-3 0 0,4 2-5 15,-4-2 4-15,0 0 1 0,0 0-5 16,0 0 2-16,0 0 0 16,0 0-4-16,0 0 4 0,0 0 0 15,0 0 0 1,0 0 2-16,0 0 0 0,0 0-4 0,0 0 1 0,0 0 1 15,0 0 0-15,2 0-10 0,-1 0 8 16,-1 0-6-16,0-2 6 0,0 2 3 16,0 0-2-16,0 0 2 15,0 0 0-15,0 0-2 0,0 0 1 16,0 0 1-16,0 0-2 16,0 0 1-1,0 0 1-15,0 0-2 0,0 0 0 16,0 0 1-16,0 0 0 0,0 0-2 15,0 0 1-15,0 0-5 16,0 0 6-16,0 0 0 0,0 0-16 16,0 0 4-16,0 0-6 0,0 0-24 15,0 0-4-15,0 0-41 0,0 0-43 16,0 0 11-16,8 0-42 0,-8 0-147 16,1 0-83-16</inkml:trace>
  <inkml:trace contextRef="#ctx0" brushRef="#br0" timeOffset="39348.51">16875 11489 633 0,'0'0'0'0,"0"0"-70"0,0 0-29 0,0 0-37 15</inkml:trace>
  <inkml:trace contextRef="#ctx0" brushRef="#br0" timeOffset="40385.24">17252 11226 847 0,'0'0'0'0,"0"0"265"16,0 0-175-16,0 0-48 0,0 0-29 0,0 0-6 16,0 0-1-16,0 0 1 15,0 0 2-15,4 0 11 0,-1 2 13 16,-3 4 4-16,4 2 9 0,3 3-9 16,0 3 0-16,-4-1-5 0,4 4-5 15,4-3 6-15,-7 1-6 0,4 3-9 16,-1-5-3-16,-1-1-3 15,1 1-2-15,0-3 8 0,-5-3 2 16,-1-2 0-16,1-2 5 0,0-1-3 16,-2-2-3-16,0 0-3 0,0 0 0 15,2 0 1-15,-2 0 4 0,0 0-3 16,2-3 1-16,1-4 0 0,-1-3-10 16,1-6 0-16,6-3-2 15,2-6-8-15,5-6 2 0,1-5-2 16,8-7-50-16,4-2-45 0,1-6-117 15,-4 0-243-15</inkml:trace>
  <inkml:trace contextRef="#ctx0" brushRef="#br0" timeOffset="42079.26">23586 6318 565 0,'0'0'0'15,"0"0"369"1,0 0-227-16,0 0-28 0,0 0-43 0,0 0-19 16,0 0 19-16,0 0-2 0,0 70-18 15,0-47-23-15,0 0-7 0,0 0-6 16,2-2-10-16,2-2 2 0,3-4-2 15,-2-2-8-15,-1-3 2 0,-1-5-40 16,1-2-48-16,-4-1 5 16,3-2-23-16,-3 0-37 0,0-6 7 15,0-8-73-15,0-2-105 0,0-2-35 16</inkml:trace>
  <inkml:trace contextRef="#ctx0" brushRef="#br0" timeOffset="42409.66">23590 6350 604 0,'0'0'0'0,"0"0"360"15,0 0-238-15,0 0-37 16,0 0 21-16,73 0-27 0,-49 0-5 0,1 2-8 16,5 0-13-16,-5 0-3 0,-4 2-20 15,-5-1-12-15,-5-3-5 0,-6 3-10 16,-3-3 8-16,-1 0 5 16,-1 0 2-16,0 0 6 0,0 0 7 15,0 0-4-15,0 0-6 0,-1 0-5 16,1 1-19-16,-6 0 6 0,3 1 0 15,-2 1-6-15,-1 5-10 0,-1 3 14 32,-2 6-2-32,0 7-8 0,-1 2 10 15,5 4-1-15,-3 3 1 16,7 1 3-16,1 0-8 0,0 3 4 16,3-8 2-16,6-2-4 0,2-2 0 15,-2-5 7-15,1-2-9 0,-1-5 2 16,0-4-11-16,-4-5-30 0,2-4-4 15,0 0-10-15,0-2-53 0,4-7-19 16,-2-3-34-16,1-2-191 16,-2-1-95-16</inkml:trace>
  <inkml:trace contextRef="#ctx0" brushRef="#br0" timeOffset="42629.66">24328 6489 1101 0,'0'0'0'0,"0"0"224"0,0 0-133 0,0 0-17 16,-71 75-13-16,48-53-30 0,2-1-14 16,3-1-11-16,2-2-5 15,-3-2 3-15,4 1-8 0,1-5-112 16,5-2 12-16,1-4-86 0,2-6-86 15,3 0-116-15</inkml:trace>
  <inkml:trace contextRef="#ctx0" brushRef="#br0" timeOffset="42802.54">24135 6517 982 0,'0'0'0'15,"0"0"225"-15,0 0-136 0,0 0-17 16,63 48-33-16,-41-32-13 0,1-3-19 15,0-1-4-15,-2-1-6 0,-2-1-73 16,-4-3-30-16,-1-2-37 16,-5-5-152-16,-4-3-121 0</inkml:trace>
  <inkml:trace contextRef="#ctx0" brushRef="#br0" timeOffset="43022.19">24627 6344 1198 0,'0'0'0'15,"0"0"140"-15,0 0-55 0,-13 70-12 16,10-44-17-16,3 1-25 0,-2-1-21 16,2 2-1-16,-2 0-10 15,2-2 2-15,0-2 1 0,0-1-2 16,0-5-129-16,0-5 36 0,0-5-46 15,0-8-56-15,0 0-52 0,0-7-148 16</inkml:trace>
  <inkml:trace contextRef="#ctx0" brushRef="#br0" timeOffset="43194.84">24788 6365 986 0,'0'0'0'0,"0"0"211"0,0 0-147 16,5 63-3-16,-7-50-43 0,0-1-15 16,2 3 0-16,0-6-6 0,0-1-187 15,0-5-59-15,0-3-100 0,0-4-203 16</inkml:trace>
  <inkml:trace contextRef="#ctx0" brushRef="#br0" timeOffset="43491.91">24839 6368 811 0,'0'0'0'0,"0"0"261"0,0 0-185 16,74 0-12-16,-51 0-22 0,-2 0-23 15,1 0-16-15,-7 0 3 16,-4-1-6-16,-2 1 0 0,-6 0 8 16,-3-2-5-16,0 2 7 0,0 0 27 15,-1 0 5-15,-3 0-5 0,-1 2 14 16,0 3-22-16,-4 1 3 0,-2 4 3 15,0 4-13-15,-3 2-4 16,2 7 0-16,3 3-9 0,-3 4 10 16,5 6 6-16,-2-1-3 0,4 3-6 15,1-6-1-15,2-6-14 0,2-2 3 16,0-4-1-16,4-5-6 0,1 0-25 16,-1-7-19-16,-1-5-71 15,1-1-14-15,-4-2-97 0,1-11-227 16</inkml:trace>
  <inkml:trace contextRef="#ctx0" brushRef="#br0" timeOffset="43758.87">25269 6454 1317 0,'0'0'0'0,"0"0"227"0,0 0-143 16,72-14-23-16,-49 14-44 0,4-1-14 16,-4 1-6-16,0 0-78 0,-9 3-20 15,-4 5-16-15,-4-1-151 16,-6 4-80-16,-6-1-76 15</inkml:trace>
  <inkml:trace contextRef="#ctx0" brushRef="#br0" timeOffset="43899.69">25209 6609 1012 0,'0'0'0'0,"0"0"255"16,0 0-177-16,0 0 22 15,0 0-16-15,77 3-52 0,-41-8-19 16,-3-2-12-16,1 2-2 0,-4-1-112 15,-5 5-148-15,0 1-87 0,3-3-187 16</inkml:trace>
  <inkml:trace contextRef="#ctx0" brushRef="#br0" timeOffset="44213.42">25808 6344 1111 0,'0'0'0'0,"0"0"215"0,0 0-174 15,0 0 1-15,0 0 8 16,0 0 5-16,-2 60 3 0,1-32 5 15,1 2-18-15,0 2-19 0,0-2-3 16,3-1-12-16,1-4-8 0,1-1 4 16,0-5-9-16,-1-2-4 0,1-3-24 15,-3-6-49-15,0-3-21 16,-1-4-20-16,-1-1-60 0,2-3-54 16,5-6-54-16</inkml:trace>
  <inkml:trace contextRef="#ctx0" brushRef="#br0" timeOffset="44684.07">26079 6335 667 0,'0'0'0'0,"0"0"362"0,0 0-221 0,0 0-38 16,0 0-53-16,0 0-24 0,0 0 2 15,0 0 24-15,0 0 0 0,0 79-15 16,0-53-11-16,0 0-6 15,0-2-14-15,0 1-4 0,0-1 4 16,0-3-12-16,-4 0-89 0,-1-5-6 16,0-3-62-16,1-3-62 0,4-5-177 15</inkml:trace>
  <inkml:trace contextRef="#ctx0" brushRef="#br0" timeOffset="45358.51">26553 6283 773 0,'0'0'0'0,"0"0"278"16,0 0-155-16,0 0-10 0,-73-41-32 16,56 40-22-16,-3 1-26 0,1 1-9 15,3 7-4-15,-4 8-5 0,3 3 11 16,3 4 14-16,3 0 1 0,0 2-3 16,8-3-14-16,3-1-9 15,2-2 1-15,10-2-8 0,0-2 0 16,1-3 4-16,3-3-9 0,1-3 3 15,1-2 2-15,1-4-5 0,-3 0 2 16,-1-4-6-16,0-2-20 0,0-2-4 16,-5 2-2-16,1-6-23 15,-2-5 9-15,-2 2 0 0,-2-9-9 16,2 3 7-16,0-1 8 0,-1 1 9 16,-5 3 17-16,5 3 10 0,-6 4-2 15,1 2 2-15,1 4 19 0,-2-1-1 16,0 1 2-16,0 5 1 0,-2-2-4 15,1 2-2-15,1 0 2 0,-4 0-12 16,4 0-1-16,0-1 2 16,0 0-8-16,0 1 1 0,0-2 0 15,0 2 0-15,0 0 1 0,0 0 6 16,0 0-7-16,0 0 0 0,0 3 19 16,0 1-6-16,0 2 6 0,0 3 4 15,0 4-4-15,0 4 2 16,0 6 12-16,-2 2 0 15,1 5-7-15,1 0 6 0,0 2-8 0,0 2-2 16,0 0-5-16,1-3-11 0,1-2-2 16,0-4 1-16,-2-5-5 0,0-4 0 15,0-2 6-15,-2-6-11 16,-1-3-12-16,3-2-24 0,0-3-87 16,0 0-68-16,0-4-15 0,0-7-365 15</inkml:trace>
  <inkml:trace contextRef="#ctx0" brushRef="#br0" timeOffset="46707.91">26970 6391 1634 0,'0'0'0'0,"0"0"174"0,0 0-149 15,0 0 2-15,0 0-1 16,78 20-15-16,-44-9-4 0,-8 0-1 16,1 3-9-16,-2-2 5 0,-11-3 3 15,-4-1-8-15,-6-5 5 0,-4 1 3 16,0-4-9-16,0 0 8 0,-2 1 9 16,-1-1 4-16,-12 2 3 15,1 0-5-15,-5 0-10 0,-1 3-2 16,-1 4 2-16,-4 2-10 0,4 2 5 15,-4 4 0-15,-1 1 0 0,3 3-3 16,3-3 2-16,1-2-13 0,10 0 1 16,-3-4-8-16,8 0-29 15,2-3-9-15,2-3-29 0,2-4-84 16,5-2-25-16,7-2-39 0,6-8-285 16</inkml:trace>
  <inkml:trace contextRef="#ctx0" brushRef="#br0" timeOffset="46959.15">27579 6356 1253 0,'0'0'0'15,"0"0"237"-15,0 0-175 16,0 0-3-16,0 0-16 0,0 0-16 15,9 65 29-15,-4-34-3 0,6 5-21 16,-4-4-11-16,3-2-16 0,-3-2-4 16,0-3 3-16,2-1-8 0,-3-5-51 15,1-6-20-15,-2-4-73 16,0-5-13-16,-1-4-14 0,1 0-134 16,6-8 23-16,-8-4-212 0</inkml:trace>
  <inkml:trace contextRef="#ctx0" brushRef="#br0" timeOffset="47273.32">27828 6425 1071 0,'0'0'0'0,"0"0"257"0,0 0-147 16,-40 75 15-16,36-53-28 0,4-5-31 15,2 1-36-15,8-4-11 0,3-2-6 16,4-1-5-16,3-5-4 0,6-4 0 15,-1-2-8-15,2-8-36 16,1-4 18-16,-3-4 3 0,-6-2 17 16,1 0 4-16,-11-2 7 0,1-1 3 15,-10 0 9-15,0-2-8 0,-3-1-2 16,-13 0 1-16,-2 7-1 0,-3 3 2 16,-4 5 10-16,0 6-12 15,4 1-4-15,3 2-3 0,6 4-8 16,1 0-1-16,8 2-51 0,3 0-51 15,0 1-42-15,3 0-45 0,13-4-135 16,0-1-170-16</inkml:trace>
  <inkml:trace contextRef="#ctx0" brushRef="#br0" timeOffset="47634.14">28288 6385 944 0,'0'0'0'0,"0"0"317"16,0 0-171-16,-64 14-23 16,45-6-3-16,3 5-44 0,0 3-28 15,6 5-9-15,-1 1-6 0,6 3-1 16,3-2-1-16,2 0-7 0,5-1-10 16,2-3 1-16,11-3-11 0,0-5 4 15,5-1 1-15,7-7-9 16,-4-3 0-16,6-2 13 0,-4-9-12 15,4-3-2-15,-7-2 2 0,2-2 0 16,-10-2 2-16,-8 1 7 0,-5-3-4 16,-4-7 1-16,-4 1 3 0,-10 1-10 15,2 6 0-15,-6 6 0 0,-2 5 8 16,-1 5-3-16,3 4-5 16,1 1 0-16,4 0-16 0,6 0-14 15,0 4-27-15,4-1-16 0,1 2-56 16,2-1-109-16,0 2-10 0,0-3-151 15</inkml:trace>
  <inkml:trace contextRef="#ctx0" brushRef="#br0" timeOffset="49816.28">18227 3864 598 0,'0'0'0'0,"0"0"313"16,0 0-188-16,0 0-19 0,0 0-3 15,0 0-35-15,0 0-14 0,0 0-28 16,0 0-26-16,5 11 0 16,9 3 66-16,0 4-14 0,6-2 3 0,1 0-7 15,4-3-13-15,-2-6 4 0,9-3-3 16,-4-4-5-16,4-4 0 16,-4-6-7-16,2-3 1 0,2-3-6 15,-6-3-8-15,3-1-5 0,1 0-1 16,-5 0-4-16,3 1-1 0,-2 2 0 15,-1 1 4-15,0 7-5 0,-9 2 2 16,3 4-2-16,-1 3-1 16,2 4 0-16,3 6-6 0,0 4 9 15,1 2 5-15,1 1-4 0,3 0 3 16,-1-2 2-16,5-5-3 0,-2-2 1 16,2-5 5-16,3-3-6 0,0-2 5 15,-3-9 2 1,4-1-5-16,-3-4-1 0,-6 3 0 0,5-1-8 15,-8 1 6-15,1 1 0 0,0 2-6 16,0 5 3-16,-4 4 2 0,7 1-4 16,0 4-4-16,-3 6 7 0,7 2-2 15,0 5-3-15,-2 0 10 0,7-1-9 16,-5 0 5-16,-4-3 2 16,6-4-4-1,-2-3 0-15,-4-5 7 16,4-1-8-16,-4-2 2 0,2-7 6 15,0-2-4-15,4-1-3 0,-2-1 0 16,-4 1 3-16,2 2-2 0,-2 2 2 16,4 1-5-16,-5 4 1 0,3 1 2 15,-4 2-2-15,4 3-1 16,-1 4 4-16,1 3-4 0,-2 2 4 16,6-2 1-16,-6-1-6 0,7-1 5 15,-4-4 3-15,-1 0-8 0,3-4 6 16,3-3 3-16,-1-4-5 0,-3-5 0 15,3 1 3-15,-1-1-4 0,-4 0 0 16,0 4 0-16,-5 2-1 16,-2 2 1-16,-6 4 0 0,1 0 9 15,0 0-5-15,-2 1 5 0,3 5-4 16,4-2 1-16,0-2 2 0,7-1-8 16,4-1 0-16,-1-1 11 0,10-6-12 15,-1-5 2-15,1-1 5 0,-1-3-10 16,-1 3-3-16,-4 1 1 0,0 1-6 15,-3 2 9-15,-8 4 2 16,-4 2-8-16,-7 3 4 0,-4 0 2 16,-4 2-23-16,-3 4-12 0,-1 0-43 15,6 1-122-15,0-7-158 0,7 0-317 16</inkml:trace>
  <inkml:trace contextRef="#ctx0" brushRef="#br0" timeOffset="50005.05">21768 3791 379 0,'0'0'0'0,"0"0"-58"0,0 0-62 0</inkml:trace>
  <inkml:trace contextRef="#ctx0" brushRef="#br0" timeOffset="51120.03">28775 6814 489 0,'0'0'0'0,"0"0"204"16,0 0-122-16,0 0-13 0,0 0 28 15,0 0-6-15,0 0-15 0,0 0 4 16,-11-15-2-16,9 13 6 16,-3 1 15-16,5 0-15 0,-2-1 0 15,0 1-5-15,2 0-29 0,0 1-4 16,0 0-5-16,0 0-11 0,0 0-1 15,-1 0-5-15,1 0-6 0,0 0 3 16,0 0-4-16,0 0 0 16,0 0 2-16,-2 0-2 0,0 0-4 15,-3 1-4-15,-4 3-9 0,2-1 0 16,-6 1 0-16,-1 3 0 0,-2 3 0 16,-1 5 0-16,-8 4 0 0,0 2 0 15,-1 6 0-15,-6 3 0 0,-4 2 0 16,-1 3 0-16,-3 1 0 0,1-1 0 15,9-2 0-15,1-7 0 16,12-2 0-16,6-7 0 0,2-8-29 16,7 0 12-16,1-7-2 0,1-2-14 15,0 1 2-15,1-1 0 16,-1 0-14-16,2-5-16 0,5-6 2 0,-1-3-59 16,2-4-10-16,-1 0-12 0,1-1-43 15,-3-3-68-15,0 2-46 16</inkml:trace>
  <inkml:trace contextRef="#ctx0" brushRef="#br0" timeOffset="51920.57">28352 6906 505 0,'0'0'0'0,"0"0"278"0,0 0-173 16,0 0 12-16,0 0 1 0,0 0-35 15,0 0-4-15,0 0-4 0,-4-42-15 16,4 40 2-16,0 1 5 0,0 0-5 15,0 0-8-15,0 1-8 16,0-2-4-16,0 2-2 0,0 0-3 16,0 0-8-16,0 0-2 0,0 0-7 15,0 0 0-15,0 0 0 0,0 0-4 16,0 0-3-16,0 0 1 0,0 0-7 16,-1 0 4-16,1 0 0 0,0 0-3 15,0 0 1-15,0 0-1 16,0 0-4-16,0 0-4 0,0 0 0 0,0 0 0 15,0 0 0-15,0 0 0 16,0 0 0-16,0 0 0 0,0 0 0 16,0 0 0-16,0 0 0 0,0 0 0 15,0 0 0-15,0 0 0 0,0 0 0 16,1 0 0-16,-1 0 0 16,0 0 0-1,0 0 0-15,0 0 0 0,0 0 0 0,0 0 0 0,0 0 0 16,0 0 0-16,0 0 0 0,0 0 0 15,0 0 0-15,0 0 0 0,0 0 0 16,0 0 0-16,0 0 0 0,0 0 0 16,0 0 0-16,0 0 0 15,0 0 0-15,0 0 0 16,0 0 0-16,0 0 0 0,2 0 0 0,0 0 0 16,3 2 0-16,0 2 0 0,1 1 0 15,3 1 0-15,-2 0 0 0,0 2 0 16,3 1 0-16,5 3 0 0,-3 2 0 15,6 1 0-15,1 0 0 16,2 2 0-16,1 1 0 0,2 3 0 16,-1 1 0-16,0 0 0 0,0-1 0 15,6-1 0-15,-8 0 0 0,0-1 0 16,-2 0 0-16,-1-4 0 0,-2 1 0 16,-5-2 0-16,1-2 0 0,-7 1 0 15,-1-5 0-15,5-2 0 16,-7-1 0-16,1-1 0 0,-1-4 0 15,-2 2 0-15,0-1 0 16,0-1 0-16,0 1 0 0,0 1 0 0,0-2 0 16,0 0 0-16,0 1 0 0,0-1 0 15,0 0 0-15,0 1 0 16,0-1 0-16,0 0 0 0,0 0 0 16,0 0 0-16,0 0 0 0,0 0 0 15,0 0 0-15,0-1 0 0,0 0 0 16,0-3 0-16,0 0 0 0,0 0 0 15,0-4 0-15,0 2 0 0,3 1-260 16,-1 2-3-16,-2 1-79 16,-2 2-582-16</inkml:trace>
  <inkml:trace contextRef="#ctx0" brushRef="#br0" timeOffset="55077.54">15826 11926 1091 0,'0'0'0'15,"0"2"240"-15,0-2-147 0,0 1-50 16,0 0-33-16,0 1-13 0,4 3 6 16,-1 0-6-16,-1 1-77 0,0 0-5 15,0 4-29-15,-2-3-123 0,0 4-43 16,-4-2-129-16</inkml:trace>
  <inkml:trace contextRef="#ctx0" brushRef="#br0" timeOffset="55249.97">15809 12290 546 0,'0'0'0'0,"0"0"155"16,0 0-66-16,0 0-64 0,0 0-14 16,0 0-7-16,0 0-2 0,0 0-4 15,0 64-66-15,0-58-89 0,0 0-32 16,0-1-144-16</inkml:trace>
  <inkml:trace contextRef="#ctx0" brushRef="#br0" timeOffset="55359.71">15825 12411 528 0,'0'0'0'0,"0"0"359"15,0 0-199-15,0 0-30 0,0 0-74 16,0 0-44-16,0 0-13 0,0 0-44 16,0 0-105-16,-8 0-199 0,10-7-215 15</inkml:trace>
  <inkml:trace contextRef="#ctx0" brushRef="#br0" timeOffset="62489.3">26629 5407 952 0,'0'0'0'0,"0"0"319"16,0 0-177-16,0 0-46 0,0 0-23 15,0 0-22-15,0 0-33 0,0 0-16 16,2 16-2-16,5 3 0 0,-4 3 30 16,1 3-4-16,1 3-8 15,0-5 3-15,1-2 7 0,-4-3-11 16,1 0 3-16,1-5 10 0,1-3-6 15,-5-4-2-15,2-3 10 0,-2 0-8 16,1-1-2-16,1-2 5 0,-2 0-6 16,2 0-4-16,0 0-2 0,3-7-15 15,6-8 0-15,8-6 0 16,9-11 0-16,10-6 0 0,1-8 0 16,7-4 0-16,-2-1 0 0,0 0 0 15,0 6 0-15,-5 8-140 0,-12 4-141 16,-8 3-197-16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18T16:29:52.919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16417 3414 366 0,'-10'10'0'0,"-8"1"113"15,0-1-42-15,-3 2 26 0,-7 2-32 16,-2-1-6-16,-6 2 16 0,-5 0-6 16,-5-1-18-16,-7 0 4 15,-10-1-24-15,-12 1-3 0,-18-1 1 16,-6 0-18-16,-16-4 0 0,-2-2 11 15,-5-2-2-15,2-5 14 0,-1 0 9 16,5-4 12-16,8-9-18 0,9-5-5 16,14-8 21-16,12-5-16 0,17-11 6 15,15-9-9-15,11-9-11 16,26-11-11-16,18-13-15 0,31-11-8 16,31-7-3-16,28-5-12 0,27 5-30 15,23 6-16-15,19 9 32 16,20 15 31-16,12 15 6 0,4 19 4 0,-15 28-2 15,-31 27-1-15,-32 37 0 0,-28 35-80 16,-25 23-140-16,-27 10-13 16,-23-4-173-16</inkml:trace>
  <inkml:trace contextRef="#ctx0" brushRef="#br0" timeOffset="1914.34">14125 3900 1258 0,'0'0'0'16,"0"0"82"-16,0 0-89 0,-2 84 14 15,2-16 80-15,-7 11-44 0,0 3 13 16,-2-6-3-16,9-1-26 0,-2-2-16 15,4-8-7-15,-2-8 3 16,0-14-14-16,0-10-50 0,0-7-6 16,0-9-17-16,0-8-51 0,0-4-35 15,-4-5-29-15,-5-8-41 0,-5-4-97 16</inkml:trace>
  <inkml:trace contextRef="#ctx0" brushRef="#br0" timeOffset="2212.39">14013 4662 498 0,'0'0'0'0,"0"0"298"16,0 0-157-16,0 0-19 0,0 0-25 0,0 0 19 15,66 45-26-15,-29-46 0 0,5-9 4 16,11-11-30-16,4-9-22 0,3-6-13 16,2-9-9-16,-4-7-1 0,-3-2-7 15,-11-2-2-15,-14 2-3 0,-12-5 1 16,-11-3 2-16,-7-9-1 16,-16-7-7-16,-12-7-4 0,-13-2-36 15,-6 8-5-15,-19 14 22 0,-6 22 12 16,-12 28-9-16,-9 23-4 0,-10 29 29 15,-5 19-1-15,4 16 10 16,3 15 7-16,16 6 1 0,23 10 10 16,20-5 2-16,26-10-9 0,19-9-9 15,35-12-6 1,16-16-8-16,22-12 6 0,18-14 7 0,11-14-8 0,6-9 0 16,0-2-8-16,-10-9-2 0,-16-2-146 15,-18 0 20-15,-17 3-120 16,-20 2-23-16,-16 6-134 0</inkml:trace>
  <inkml:trace contextRef="#ctx0" brushRef="#br0" timeOffset="6229.54">5225 5500 1245 0,'0'0'0'0,"0"0"21"15,0 0-18-15,60 0 66 0,-15 0-8 16,10 2-7-16,1 0-9 0,1 6-28 16,-4 1-13-16,-4 2 7 0,-10 3-10 15,-10 1-2-15,-10 3 2 16,-8 8 2-16,-11 7-3 0,-11 6 17 15,-14 4-2-15,-10 3 1 0,-9-7 7 16,-1-4 1-16,8-7 2 0,7-11 19 16,13-8 9-16,6-4-15 0,4-5 1 15,7 0-15-15,9-11-18 16,10-12-14-16,16-10 6 0,17-10-1 16,6 1 1-16,6-1-1 0,1 5 3 15,-1 6 1-15,-6 5-4 0,-3 6-101 16,-12 9 5-16,-10 6-49 0,-4 6-28 15,-8 3-29-15,-5 4-175 0,-11 5-13 16</inkml:trace>
  <inkml:trace contextRef="#ctx0" brushRef="#br0" timeOffset="7076.66">6119 5785 526 0,'0'0'0'15,"0"0"271"-15,0 0-165 0,0 0 9 16,0 0-23-16,8 78-1 15,-20-47-5-15,-14 4-17 0,-6 3-28 16,-9 2-17-16,-3 0-1 0,-6-3 12 16,-3-4 5-16,-3-4-2 0,-3-5 9 15,-1-8 1-15,-5-2-18 0,1-9 7 16,2-3-15-16,-2-5-9 0,1-10-1 16,3-10-9-16,3-9 3 15,4-9-4-15,2-11-4 0,6-7 2 16,3-9-1-16,14-5-27 0,6 2 27 15,12-1-7-15,10 7-3 0,7 0 2 16,18-6 10-16,8-5-2 0,15 1-9 16,14-3 11-16,10 5-2 15,12 3-7-15,11 7 9 0,6 10 2 16,3 10-2-16,1 10 3 0,-3 10-7 16,-5 11 5-16,-8 12 0 0,-13 12-4 15,-11 16 1-15,-11 11 1 0,-10 13-18 16,-12 10 18-16,-9 11 0 0,-9 9 2 15,-11 2-1-15,-3 4 5 16,-5-3-7-16,-15-5 2 0,-3-6 16 16,-5-8-7-16,-5-5 8 0,-1-6 4 15,0-8-4-15,-1-10 7 0,3-8 3 16,9-7-19-16,-2-6-2 0,9-5 0 16,2-3-7-16,5-3 0 0,2-3 6 15,4 0-8-15,3-1 2 16,0-1 0-16,0 1 0 0,0-1 2 15,0 1 2-15,0 0-8 0,0-1 3 16,-2 0 4-16,2 0-6 0,0 0 0 16,0 0 4-16,0 0-2 15,0 0-6-15,0 0 7 0,0 1 0 16,0 2-8-16,0-3 9 0,0 0-2 16,0 0-6-16,0 0 8 0,0 1-2 15,0 1-1-15,0 2 7 0,0-3-10 16,0 1 6-16,0-2 3 0,0 0-8 15,0 0 4-15,0 1 3 16,0-1-6-16,0 0 2 0,0 0 2 16,0 0-2-16,0 0-1 0,0 0 4 15,0 0-4-15,0 0 1 0,0 0 4 16,0 0-6-16,0 0 4 0,0 0 3 16,0 1-8-16,0-1 5 0,0 0 2 15,0 0-6-15,0 0 3 16,0 0 2-16,0 0-4 0,0 0-3 15,0 0 5-15,0 0 0 0,0 0-10 16,0 0 8-16,0 0-5 0,0 0 3 16,0 0 5-16,0 0-2 0,0 0-3 15,0 0 7-15,0 0-6 16,0 0-8-16,0 0-3 0,0 0-16 0,0 0 0 16,0 0-27-16,0 0-58 15,0 0-7-15,0-4-70 0,2-2-191 16,-2-11-240-16</inkml:trace>
  <inkml:trace contextRef="#ctx0" brushRef="#br0" timeOffset="8082.25">5151 9177 751 0,'0'0'0'16,"0"0"229"-16,0 0-98 0,0 0-15 16,0 0-73-16,0 0-36 0,0 0 2 15,0 0 47-15,57 23 2 16,-20-23-22-16,9-7 15 15,7-4 21-15,3-2-24 0,5 1-22 0,-7 1-11 16,-4 3-11-16,-9 3 1 0,-13 3 1 16,-9 0-8-16,-4 2 4 0,-8 0-1 15,-4 0-2-15,-3 2-41 0,0-1-9 16,0-1 12-16,-3 0 6 16,-4-7-5-16,-6-5-147 0,-1-6-58 15,0 2-63-15,-4-2-166 0</inkml:trace>
  <inkml:trace contextRef="#ctx0" brushRef="#br0" timeOffset="9022.18">5499 9021 821 0,'0'0'0'0,"0"0"348"0,0 0-213 16,0 0-43-16,0 0-31 0,0 0-13 16,0 0-10-16,0 0-15 0,0 0-13 15,-7 1-1-15,7-1 0 0,0 0-5 16,0 0-1-16,0 0-1 15,0 0-4-15,7 2-2 0,1 1 6 16,2 1 4-16,4 3 15 0,2-1 11 16,4 1-4-16,-1 0-9 15,1-2-3-15,3 2-12 0,1 0 1 0,5-1 0 16,1 3 1-16,0-6 1 0,-4 3-1 16,-1 0-9-16,-5-2 5 15,1 0 2-15,-7-1-5 0,-3-2 2 16,-4 1 5-16,-6-2-8 0,-1 0 4 15,0 1 2-15,0-1-1 0,0 0 3 16,0 0 7-16,0 2-4 0,0-2 6 16,0 0-4-16,0 0-8 15,0 0 3-15,0 0-3 0,0 0-3 16,0 0 0-16,0 0 9 0,0 0-9 16,0 0 0-16,0 0 7 0,0 0-8 15,0 0 2-15,0 0 5 0,0 0-8 16,0 0 4-1,0 0 1-15,0 0-6 0,0 0 6 0,2 0-3 0,-2 0 0 16,0 0 0-16,0 0 3 16,0 0-6-16,0 0 3 0,0 0 5 15,0-2-10-15,0 2 7 0,0 0 0 16,0 0-4-16,0 0 3 0,0 0 4 16,0 0-10-16,0-1 8 15,0 1-1-15,0-2-4 0,0 2 3 16,0 0 4-16,0 0-9 0,2 0 8 15,-2 0-1-15,0 0-6 0,0 0 5 16,0 0 2-16,0 0-7 0,0 0 6 16,0 0-1-16,0 0-3 0,0 0 2 15,0 0 1-15,0 0-3 16,0 0 0-16,0 0 4 0,0 0-6 16,0 0 4-16,0 0 2 0,0 0-6 15,0 0 4-15,0 0 4 0,0-1-10 16,0 1 7-16,0 0 0 0,0 0-4 15,0 0 4-15,0 0 1 0,0 0-5 16,0 0 1-16,0 0 3 16,0 0-4-16,0 0 2 15,0 0 2-15,0 0-4 0,0 0 1 0,0 0 4 16,0 0-6-16,0 0 4 0,0 0 3 16,0 0-8-16,0 0 6 0,0 0 0 15,0 0-4-15,0 0 4 16,0 0 0-16,0 0-4 0,0 0 3 15,0 0 1-15,0 0-4 0,0 0 2 16,0 0 1-16,0 0-2 0,0 0 2 16,0 0-1-16,0 0-3 0,0 0 6 15,0 0 0-15,0 1-6 16,0-1 6-16,0 2 0 0,0-2-5 16,-2 0 4-16,0 0 2 0,2 0-7 15,0 0 6-15,0 1 1 0,0-1-7 16,-1 2 6-1,-1-1-2-15,-7 8-1 0,-9 15-5 0,-10 13 3 0,-11 13-8 16,-5 9-31-16,-2 1-51 16,-5 1-124-16,-1-8-69 0,1-11-404 15</inkml:trace>
  <inkml:trace contextRef="#ctx0" brushRef="#br0" timeOffset="13967.82">11337 3723 224 0,'0'0'0'0,"0"0"-5"0,0 0-15 16,2 0-26-16,-1 0-16 15</inkml:trace>
  <inkml:trace contextRef="#ctx0" brushRef="#br0" timeOffset="15490.04">18821 6588 647 0,'0'0'0'15,"0"0"197"-15,0 0-146 0,0 0-26 16,0 0 6-16,0 0 16 16,0 0 3-16,50 80-9 0,-33-53-8 0,1 3 1 15,0-2-12-15,-1 0-10 16,1-2 1-16,-7-5-12 0,3-2-1 16,-9-5 0-16,-1-2 6 0,-4-2-6 15,0-3 0-15,0-1 10 0,-7-3-7 16,1-1-4-16,-6-2-43 0,1-10-57 15,-3-2-19 1,0-7-121-16,-4-3-33 0</inkml:trace>
  <inkml:trace contextRef="#ctx0" brushRef="#br0" timeOffset="15764.51">18745 6594 479 0,'0'0'0'0,"0"0"176"16,0 0-109-16,0 0 11 0,0 0-21 16,0 0-20-16,0 0-9 0,0 0-4 15,0 0-7-15,14 2 6 16,-9 11 10-16,-1 1 0 0,-2 3 11 16,-2 3 6-16,0-1-14 0,0-1-8 15,0 2-5-15,0-3-16 0,-2-3-2 16,2-2 5-16,0-2-11 0,0-3 0 15,0-2 2-15,0-2 3 0,0 0-12 16,0-3-26-16,0 0-44 16,0-3-28-16,0-7-26 0,0-3-156 15,0-1-76-15</inkml:trace>
  <inkml:trace contextRef="#ctx0" brushRef="#br0" timeOffset="16243.28">18786 6610 506 0,'0'0'0'16,"0"0"230"-16,0 0-90 0,0 0-56 15,0 0-32-15,0 0-3 0,0 0-1 16,0 0-9-16,-2-3 0 16,2 3-4-16,0 0-8 0,0 0 9 15,0 0 11-15,0 0-7 0,0 0-10 16,0 0 2-16,0 0-12 0,0 0-1 15,0-1 4 1,0 1-14-16,-4 0-3 0,4 0 7 0,0 0-8 0,0 0 0 16,0 0 10-16,0 0-7 0,0 0 2 15,0 0 13-15,0 0-9 16,0 0 2-16,0 0 7 0,0 0-7 16,0 0-1-16,0 0 9 0,0 0-10 15,0 0-5-15,0 0 7 16,0 0-12-16,0 0-3 0,0 0 10 0,0 0-11 15,0 0 0-15,0 0 0 0,0 0 4 16,0 0-5-16,0-2 2 16,0 2 8-16,0 0-9 0,0 0 0 15,4 0 17-15,-2-1-18 0,1 0 2 16,3 1 8-16,4 0-10 0,3 0 2 16,2 0 9-16,7 0-11 0,4 4 2 15,1-3 1-15,8 2-7 16,6 0-14-16,-2 2-74 0,1 5-101 15,-2-3-61-15,-8-4-277 0</inkml:trace>
  <inkml:trace contextRef="#ctx0" brushRef="#br0" timeOffset="17968.29">22725 3616 725 0,'0'0'0'0,"0"0"194"16,0 0-163-16,0 0 28 0,0 0 10 16,0 0-21-16,0 0-2 0,64 19-1 15,-47-15-17-15,-2-2-3 0,0 0 3 16,0-2-6-16,-1 0 7 0,0-4 12 16,4-4-5-16,-2-4-6 15,-1 0 1-15,-2 1-15 0,-1-3 1 16,-1 0 15-16,-2 6-8 0,-2-2 0 15,2 6 3-15,-2 1-14 0,0 2 0 16,2 1 2-16,-1 0-16 0,1 2-10 16,7 5 22-16,2 4-6 15,1 0-5-15,3 0 0 0,-1-5 9 16,0 0-9-16,0-6 13 0,6 0-8 16,1-7 2-16,7-9 5 0,3-6-8 15,2-3-6-15,1 0-26 0,-2 1-55 16,0 3-93-16,0 3-146 0,0-1-519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2024/10/19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來看這一題，若一元二次方程式 </a:t>
            </a:r>
            <a:r>
              <a:rPr lang="en-US" altLang="zh-TW" baseline="0" dirty="0"/>
              <a:t>x2 – 24x + k = 0</a:t>
            </a:r>
            <a:r>
              <a:rPr lang="zh-TW" altLang="en-US" baseline="0" dirty="0"/>
              <a:t> 之兩根都是質數，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 </a:t>
            </a:r>
            <a:r>
              <a:rPr lang="en-US" altLang="zh-TW" baseline="0" dirty="0"/>
              <a:t>k </a:t>
            </a:r>
            <a:r>
              <a:rPr lang="zh-TW" altLang="en-US" baseline="0" dirty="0"/>
              <a:t>介在 </a:t>
            </a:r>
            <a:r>
              <a:rPr lang="en-US" altLang="zh-TW" baseline="0" dirty="0"/>
              <a:t>50 ~ 100 </a:t>
            </a:r>
            <a:r>
              <a:rPr lang="zh-TW" altLang="en-US" baseline="0" dirty="0"/>
              <a:t>之間，那麼 </a:t>
            </a:r>
            <a:r>
              <a:rPr lang="en-US" altLang="zh-TW" baseline="0" dirty="0"/>
              <a:t>k = </a:t>
            </a:r>
            <a:r>
              <a:rPr lang="zh-TW" altLang="en-US" baseline="0" dirty="0"/>
              <a:t>多少呢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看起來跟 </a:t>
            </a:r>
            <a:r>
              <a:rPr lang="en-US" altLang="zh-TW" baseline="0" dirty="0"/>
              <a:t>k </a:t>
            </a:r>
            <a:r>
              <a:rPr lang="zh-TW" altLang="en-US" baseline="0" dirty="0"/>
              <a:t>相關的條件只有這個範圍，</a:t>
            </a:r>
            <a:br>
              <a:rPr lang="en-US" altLang="zh-TW" baseline="0" dirty="0"/>
            </a:br>
            <a:r>
              <a:rPr lang="zh-TW" altLang="en-US" baseline="0" dirty="0"/>
              <a:t>但是不可能將這個範圍的數字一個一個慢慢代入去計算阿，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怎麼辦呢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線索在這個兩根都是質數，方便起見，假設這兩個質數分別為 </a:t>
            </a:r>
            <a:r>
              <a:rPr lang="en-US" altLang="zh-TW" baseline="0" dirty="0"/>
              <a:t>p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q</a:t>
            </a:r>
            <a:r>
              <a:rPr lang="zh-TW" altLang="en-US" baseline="0" dirty="0"/>
              <a:t>，而且 </a:t>
            </a:r>
            <a:r>
              <a:rPr lang="en-US" altLang="zh-TW" baseline="0" dirty="0"/>
              <a:t>p &lt; q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那麼，兩根是 </a:t>
            </a:r>
            <a:r>
              <a:rPr lang="en-US" altLang="zh-TW" baseline="0" dirty="0"/>
              <a:t>p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q</a:t>
            </a:r>
            <a:r>
              <a:rPr lang="zh-TW" altLang="en-US" baseline="0" dirty="0"/>
              <a:t>的意思就是</a:t>
            </a:r>
            <a:br>
              <a:rPr lang="en-US" altLang="zh-TW" baseline="0" dirty="0"/>
            </a:br>
            <a:r>
              <a:rPr lang="zh-TW" altLang="en-US" baseline="0" dirty="0"/>
              <a:t>可以因式分解成 </a:t>
            </a:r>
            <a:r>
              <a:rPr lang="en-US" altLang="zh-TW" baseline="0" dirty="0"/>
              <a:t>(x – p)(x – q) = 0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代表展開後會跟原來題目一模一樣，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我們將他乘開  </a:t>
            </a:r>
            <a:r>
              <a:rPr lang="en-US" altLang="zh-TW" baseline="0" dirty="0"/>
              <a:t>x^2 – </a:t>
            </a:r>
            <a:r>
              <a:rPr lang="en-US" altLang="zh-TW" baseline="0" dirty="0" err="1"/>
              <a:t>px</a:t>
            </a:r>
            <a:r>
              <a:rPr lang="en-US" altLang="zh-TW" baseline="0" dirty="0"/>
              <a:t> – </a:t>
            </a:r>
            <a:r>
              <a:rPr lang="en-US" altLang="zh-TW" baseline="0" dirty="0" err="1"/>
              <a:t>qx</a:t>
            </a:r>
            <a:r>
              <a:rPr lang="en-US" altLang="zh-TW" baseline="0" dirty="0"/>
              <a:t> + </a:t>
            </a:r>
            <a:r>
              <a:rPr lang="en-US" altLang="zh-TW" baseline="0" dirty="0" err="1"/>
              <a:t>pq</a:t>
            </a:r>
            <a:r>
              <a:rPr lang="en-US" altLang="zh-TW" baseline="0" dirty="0"/>
              <a:t> = 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這兩個同類項合併 就會得到 </a:t>
            </a:r>
            <a:r>
              <a:rPr lang="en-US" altLang="zh-TW" baseline="0" dirty="0"/>
              <a:t>x^2 –(</a:t>
            </a:r>
            <a:r>
              <a:rPr lang="en-US" altLang="zh-TW" baseline="0" dirty="0" err="1"/>
              <a:t>p+q</a:t>
            </a:r>
            <a:r>
              <a:rPr lang="en-US" altLang="zh-TW" baseline="0" dirty="0"/>
              <a:t>)x + </a:t>
            </a:r>
            <a:r>
              <a:rPr lang="en-US" altLang="zh-TW" baseline="0" dirty="0" err="1"/>
              <a:t>pq</a:t>
            </a:r>
            <a:r>
              <a:rPr lang="en-US" altLang="zh-TW" baseline="0" dirty="0"/>
              <a:t> = 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對照係數，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k </a:t>
            </a:r>
            <a:r>
              <a:rPr lang="zh-TW" altLang="en-US" baseline="0" dirty="0"/>
              <a:t>會等於 </a:t>
            </a:r>
            <a:r>
              <a:rPr lang="en-US" altLang="zh-TW" baseline="0" dirty="0"/>
              <a:t>p x q</a:t>
            </a:r>
            <a:r>
              <a:rPr lang="zh-TW" altLang="en-US" baseline="0" dirty="0"/>
              <a:t>，而且這個 </a:t>
            </a:r>
            <a:r>
              <a:rPr lang="en-US" altLang="zh-TW" baseline="0" dirty="0"/>
              <a:t>p</a:t>
            </a:r>
            <a:r>
              <a:rPr lang="zh-TW" altLang="en-US" baseline="0" dirty="0"/>
              <a:t> </a:t>
            </a:r>
            <a:r>
              <a:rPr lang="en-US" altLang="zh-TW" baseline="0" dirty="0"/>
              <a:t>+</a:t>
            </a:r>
            <a:r>
              <a:rPr lang="zh-TW" altLang="en-US" baseline="0" dirty="0"/>
              <a:t> </a:t>
            </a:r>
            <a:r>
              <a:rPr lang="en-US" altLang="zh-TW" baseline="0" dirty="0"/>
              <a:t>q = 24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 </a:t>
            </a:r>
            <a:r>
              <a:rPr lang="en-US" altLang="zh-TW" baseline="0" dirty="0"/>
              <a:t>p</a:t>
            </a:r>
            <a:r>
              <a:rPr lang="zh-TW" altLang="en-US" baseline="0" dirty="0"/>
              <a:t>、</a:t>
            </a:r>
            <a:r>
              <a:rPr lang="en-US" altLang="zh-TW" baseline="0" dirty="0"/>
              <a:t>q </a:t>
            </a:r>
            <a:r>
              <a:rPr lang="zh-TW" altLang="en-US" baseline="0" dirty="0"/>
              <a:t>都是質數，我們就用質數代入試試看，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P </a:t>
            </a:r>
            <a:r>
              <a:rPr lang="zh-TW" altLang="en-US" baseline="0" dirty="0"/>
              <a:t>如果等於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r>
              <a:rPr lang="en-US" altLang="zh-TW" baseline="0" dirty="0"/>
              <a:t>q </a:t>
            </a:r>
            <a:r>
              <a:rPr lang="zh-TW" altLang="en-US" baseline="0" dirty="0"/>
              <a:t>就會等於 </a:t>
            </a:r>
            <a:r>
              <a:rPr lang="en-US" altLang="zh-TW" baseline="0" dirty="0"/>
              <a:t>22 </a:t>
            </a:r>
            <a:r>
              <a:rPr lang="zh-TW" altLang="en-US" baseline="0" dirty="0"/>
              <a:t>，不是質數，所以這一組不對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P </a:t>
            </a:r>
            <a:r>
              <a:rPr lang="zh-TW" altLang="en-US" baseline="0" dirty="0"/>
              <a:t>如果等於 </a:t>
            </a:r>
            <a:r>
              <a:rPr lang="en-US" altLang="zh-TW" baseline="0" dirty="0"/>
              <a:t>3</a:t>
            </a:r>
            <a:r>
              <a:rPr lang="zh-TW" altLang="en-US" baseline="0" dirty="0"/>
              <a:t>，</a:t>
            </a:r>
            <a:r>
              <a:rPr lang="en-US" altLang="zh-TW" baseline="0" dirty="0"/>
              <a:t>q </a:t>
            </a:r>
            <a:r>
              <a:rPr lang="zh-TW" altLang="en-US" baseline="0" dirty="0"/>
              <a:t>就會等於 </a:t>
            </a:r>
            <a:r>
              <a:rPr lang="en-US" altLang="zh-TW" baseline="0" dirty="0"/>
              <a:t>21</a:t>
            </a:r>
            <a:r>
              <a:rPr lang="zh-TW" altLang="en-US" baseline="0" dirty="0"/>
              <a:t>，也不是質數，這一組也不對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P </a:t>
            </a:r>
            <a:r>
              <a:rPr lang="zh-TW" altLang="en-US" baseline="0" dirty="0"/>
              <a:t>等於 </a:t>
            </a:r>
            <a:r>
              <a:rPr lang="en-US" altLang="zh-TW" baseline="0" dirty="0"/>
              <a:t>5 </a:t>
            </a:r>
            <a:r>
              <a:rPr lang="zh-TW" altLang="en-US" baseline="0" dirty="0"/>
              <a:t>的話，</a:t>
            </a:r>
            <a:r>
              <a:rPr lang="en-US" altLang="zh-TW" baseline="0" dirty="0"/>
              <a:t>q </a:t>
            </a:r>
            <a:r>
              <a:rPr lang="zh-TW" altLang="en-US" baseline="0" dirty="0"/>
              <a:t>就會等於 </a:t>
            </a:r>
            <a:r>
              <a:rPr lang="en-US" altLang="zh-TW" baseline="0" dirty="0"/>
              <a:t>19</a:t>
            </a:r>
            <a:r>
              <a:rPr lang="zh-TW" altLang="en-US" baseline="0" dirty="0"/>
              <a:t>，這兩個都是質數，那麼 剛剛 知道 </a:t>
            </a:r>
            <a:r>
              <a:rPr lang="en-US" altLang="zh-TW" baseline="0" dirty="0"/>
              <a:t>k = </a:t>
            </a:r>
            <a:r>
              <a:rPr lang="en-US" altLang="zh-TW" baseline="0" dirty="0" err="1"/>
              <a:t>pq</a:t>
            </a:r>
            <a:r>
              <a:rPr lang="en-US" altLang="zh-TW" baseline="0" dirty="0"/>
              <a:t> = 5 x 19 = 95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還有沒有別組呢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再看一個，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當 </a:t>
            </a:r>
            <a:r>
              <a:rPr lang="en-US" altLang="zh-TW" baseline="0" dirty="0"/>
              <a:t>p </a:t>
            </a:r>
            <a:r>
              <a:rPr lang="zh-TW" altLang="en-US" baseline="0" dirty="0"/>
              <a:t>等於 </a:t>
            </a:r>
            <a:r>
              <a:rPr lang="en-US" altLang="zh-TW" baseline="0" dirty="0"/>
              <a:t>7 </a:t>
            </a:r>
            <a:r>
              <a:rPr lang="zh-TW" altLang="en-US" baseline="0" dirty="0"/>
              <a:t>的話，</a:t>
            </a:r>
            <a:r>
              <a:rPr lang="en-US" altLang="zh-TW" baseline="0" dirty="0"/>
              <a:t>q </a:t>
            </a:r>
            <a:r>
              <a:rPr lang="zh-TW" altLang="en-US" baseline="0" dirty="0"/>
              <a:t>會等於 </a:t>
            </a:r>
            <a:r>
              <a:rPr lang="en-US" altLang="zh-TW" baseline="0" dirty="0"/>
              <a:t>17</a:t>
            </a:r>
            <a:r>
              <a:rPr lang="zh-TW" altLang="en-US" baseline="0" dirty="0"/>
              <a:t>，也是質數，那麼 </a:t>
            </a:r>
            <a:r>
              <a:rPr lang="en-US" altLang="zh-TW" baseline="0" dirty="0"/>
              <a:t>k = 7 x 17 = 119 </a:t>
            </a:r>
            <a:r>
              <a:rPr lang="zh-TW" altLang="en-US" baseline="0" dirty="0"/>
              <a:t>超過 </a:t>
            </a:r>
            <a:r>
              <a:rPr lang="en-US" altLang="zh-TW" baseline="0" dirty="0"/>
              <a:t>100 </a:t>
            </a:r>
            <a:r>
              <a:rPr lang="zh-TW" altLang="en-US" baseline="0" dirty="0"/>
              <a:t>了，這一組不對。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同學如果繼續往下試，會發現相乘都會跑到這個範圍之外，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所以這一題就只有 </a:t>
            </a:r>
            <a:r>
              <a:rPr lang="en-US" altLang="zh-TW" baseline="0" dirty="0"/>
              <a:t>95 </a:t>
            </a:r>
            <a:r>
              <a:rPr lang="zh-TW" altLang="en-US" baseline="0" dirty="0"/>
              <a:t>這個答案。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這題乍看之下條件不多，看到題目說兩根都是質數，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/>
              <a:t>先</a:t>
            </a:r>
            <a:r>
              <a:rPr lang="zh-TW" altLang="en-US" baseline="0" dirty="0"/>
              <a:t>用英文字母假設</a:t>
            </a:r>
            <a:r>
              <a:rPr lang="en-US" altLang="zh-TW" baseline="0" dirty="0"/>
              <a:t>(1)</a:t>
            </a:r>
            <a:r>
              <a:rPr lang="zh-TW" altLang="en-US" baseline="0" dirty="0"/>
              <a:t>讓自己有個具體的概念，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然後用逆推的方式</a:t>
            </a:r>
            <a:r>
              <a:rPr lang="en-US" altLang="zh-TW" baseline="0" dirty="0"/>
              <a:t>(2) </a:t>
            </a:r>
            <a:r>
              <a:rPr lang="zh-TW" altLang="en-US" baseline="0" dirty="0"/>
              <a:t>找到兩根為 </a:t>
            </a:r>
            <a:r>
              <a:rPr lang="en-US" altLang="zh-TW" baseline="0" dirty="0"/>
              <a:t>p</a:t>
            </a:r>
            <a:r>
              <a:rPr lang="zh-TW" altLang="en-US" baseline="0" dirty="0"/>
              <a:t>、</a:t>
            </a:r>
            <a:r>
              <a:rPr lang="en-US" altLang="zh-TW" baseline="0" dirty="0"/>
              <a:t>q </a:t>
            </a:r>
            <a:r>
              <a:rPr lang="zh-TW" altLang="en-US" baseline="0" dirty="0"/>
              <a:t>的一元二次方程式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跟 題目給的方程式對照係數，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這樣就能求得 </a:t>
            </a:r>
            <a:r>
              <a:rPr lang="en-US" altLang="zh-TW" baseline="0" dirty="0"/>
              <a:t>p</a:t>
            </a:r>
            <a:r>
              <a:rPr lang="zh-TW" altLang="en-US" baseline="0" dirty="0"/>
              <a:t>、</a:t>
            </a:r>
            <a:r>
              <a:rPr lang="en-US" altLang="zh-TW" baseline="0" dirty="0"/>
              <a:t>q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k </a:t>
            </a:r>
            <a:r>
              <a:rPr lang="zh-TW" altLang="en-US" baseline="0" dirty="0"/>
              <a:t>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學生練習是一樣的題目，只是改數字而已，請同學確實的自己思考一次喔。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5288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兩根都是質數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216911" cy="498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若一元二次方程式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– 24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k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= 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之兩根都是質數，且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50 &lt;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k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&lt; 100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k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= ?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3" name="群組 2">
            <a:extLst>
              <a:ext uri="{FF2B5EF4-FFF2-40B4-BE49-F238E27FC236}">
                <a16:creationId xmlns:a16="http://schemas.microsoft.com/office/drawing/2014/main" id="{B7912554-F7C1-5852-8AB5-6489B5423E94}"/>
              </a:ext>
            </a:extLst>
          </p:cNvPr>
          <p:cNvGrpSpPr/>
          <p:nvPr/>
        </p:nvGrpSpPr>
        <p:grpSpPr>
          <a:xfrm>
            <a:off x="218184" y="5601270"/>
            <a:ext cx="11973816" cy="1145047"/>
            <a:chOff x="237249" y="7712906"/>
            <a:chExt cx="11973816" cy="1145047"/>
          </a:xfrm>
        </p:grpSpPr>
        <p:cxnSp>
          <p:nvCxnSpPr>
            <p:cNvPr id="4" name="直線接點 3">
              <a:extLst>
                <a:ext uri="{FF2B5EF4-FFF2-40B4-BE49-F238E27FC236}">
                  <a16:creationId xmlns:a16="http://schemas.microsoft.com/office/drawing/2014/main" id="{83F64235-E818-7663-F7B2-DBAE45A493C5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8103752"/>
              <a:ext cx="11726929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A3EF502E-F5C4-413C-AFDD-06B7D6CFAEAE}"/>
                </a:ext>
              </a:extLst>
            </p:cNvPr>
            <p:cNvSpPr txBox="1"/>
            <p:nvPr/>
          </p:nvSpPr>
          <p:spPr>
            <a:xfrm>
              <a:off x="662920" y="771290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B7080E07-AD10-810E-BE74-3E3D9DFEAA34}"/>
                </a:ext>
              </a:extLst>
            </p:cNvPr>
            <p:cNvSpPr/>
            <p:nvPr/>
          </p:nvSpPr>
          <p:spPr>
            <a:xfrm>
              <a:off x="350787" y="775019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id="{C3C4D356-E86E-2D30-1771-DC2F8E46956E}"/>
                </a:ext>
              </a:extLst>
            </p:cNvPr>
            <p:cNvSpPr txBox="1"/>
            <p:nvPr/>
          </p:nvSpPr>
          <p:spPr>
            <a:xfrm>
              <a:off x="237249" y="8129805"/>
              <a:ext cx="11362871" cy="7281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若一元二次方程式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x</a:t>
              </a:r>
              <a:r>
                <a:rPr lang="en-US" altLang="zh-TW" sz="1800" b="1" baseline="40000" dirty="0">
                  <a:effectLst/>
                  <a:ea typeface="微軟正黑體" panose="020B0604030504040204" pitchFamily="34" charset="-120"/>
                </a:rPr>
                <a:t>2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– 20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x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+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a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= 0 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的兩根均為質數，則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a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可能為下列哪個數值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?</a:t>
              </a:r>
              <a:br>
                <a:rPr lang="en-US" altLang="zh-TW" sz="1800" b="1" dirty="0">
                  <a:effectLst/>
                  <a:ea typeface="微軟正黑體" panose="020B0604030504040204" pitchFamily="34" charset="-120"/>
                </a:rPr>
              </a:b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(A) </a:t>
              </a:r>
              <a:r>
                <a:rPr lang="en-US" altLang="zh-TW" b="1" dirty="0">
                  <a:ea typeface="微軟正黑體" panose="020B0604030504040204" pitchFamily="34" charset="-120"/>
                </a:rPr>
                <a:t>71  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(B) </a:t>
              </a:r>
              <a:r>
                <a:rPr lang="en-US" altLang="zh-TW" b="1" dirty="0">
                  <a:ea typeface="微軟正黑體" panose="020B0604030504040204" pitchFamily="34" charset="-120"/>
                </a:rPr>
                <a:t>81  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(C) 91   (D) 111</a:t>
              </a: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3DE5A842-2134-9639-2AC0-310AE1A246E8}"/>
                </a:ext>
              </a:extLst>
            </p:cNvPr>
            <p:cNvSpPr txBox="1"/>
            <p:nvPr/>
          </p:nvSpPr>
          <p:spPr>
            <a:xfrm>
              <a:off x="9909003" y="8495366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(C)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8465EBA1-F135-95DD-2CD6-F4BAD3310648}"/>
                  </a:ext>
                </a:extLst>
              </p14:cNvPr>
              <p14:cNvContentPartPr/>
              <p14:nvPr/>
            </p14:nvContentPartPr>
            <p14:xfrm>
              <a:off x="5355360" y="845280"/>
              <a:ext cx="1766520" cy="772560"/>
            </p14:xfrm>
          </p:contentPart>
        </mc:Choice>
        <mc:Fallback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8465EBA1-F135-95DD-2CD6-F4BAD331064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346000" y="835920"/>
                <a:ext cx="1785240" cy="791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" name="筆跡 4">
                <a:extLst>
                  <a:ext uri="{FF2B5EF4-FFF2-40B4-BE49-F238E27FC236}">
                    <a16:creationId xmlns:a16="http://schemas.microsoft.com/office/drawing/2014/main" id="{0AE95282-720B-C210-D457-29FF631A9E4C}"/>
                  </a:ext>
                </a:extLst>
              </p14:cNvPr>
              <p14:cNvContentPartPr/>
              <p14:nvPr/>
            </p14:nvContentPartPr>
            <p14:xfrm>
              <a:off x="2237760" y="1288080"/>
              <a:ext cx="6749640" cy="2039400"/>
            </p14:xfrm>
          </p:contentPart>
        </mc:Choice>
        <mc:Fallback>
          <p:pic>
            <p:nvPicPr>
              <p:cNvPr id="5" name="筆跡 4">
                <a:extLst>
                  <a:ext uri="{FF2B5EF4-FFF2-40B4-BE49-F238E27FC236}">
                    <a16:creationId xmlns:a16="http://schemas.microsoft.com/office/drawing/2014/main" id="{0AE95282-720B-C210-D457-29FF631A9E4C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228400" y="1278720"/>
                <a:ext cx="6768360" cy="2058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2" name="筆跡 11">
                <a:extLst>
                  <a:ext uri="{FF2B5EF4-FFF2-40B4-BE49-F238E27FC236}">
                    <a16:creationId xmlns:a16="http://schemas.microsoft.com/office/drawing/2014/main" id="{21A6AE76-382A-54D4-ADA2-139B8C0C91F6}"/>
                  </a:ext>
                </a:extLst>
              </p14:cNvPr>
              <p14:cNvContentPartPr/>
              <p14:nvPr/>
            </p14:nvContentPartPr>
            <p14:xfrm>
              <a:off x="5481000" y="1335960"/>
              <a:ext cx="4879440" cy="3132360"/>
            </p14:xfrm>
          </p:contentPart>
        </mc:Choice>
        <mc:Fallback>
          <p:pic>
            <p:nvPicPr>
              <p:cNvPr id="12" name="筆跡 11">
                <a:extLst>
                  <a:ext uri="{FF2B5EF4-FFF2-40B4-BE49-F238E27FC236}">
                    <a16:creationId xmlns:a16="http://schemas.microsoft.com/office/drawing/2014/main" id="{21A6AE76-382A-54D4-ADA2-139B8C0C91F6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471640" y="1326600"/>
                <a:ext cx="4898160" cy="3151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3" name="筆跡 12">
                <a:extLst>
                  <a:ext uri="{FF2B5EF4-FFF2-40B4-BE49-F238E27FC236}">
                    <a16:creationId xmlns:a16="http://schemas.microsoft.com/office/drawing/2014/main" id="{174968A1-01BC-2C96-30B2-1C46BA648199}"/>
                  </a:ext>
                </a:extLst>
              </p14:cNvPr>
              <p14:cNvContentPartPr/>
              <p14:nvPr/>
            </p14:nvContentPartPr>
            <p14:xfrm>
              <a:off x="1802880" y="882000"/>
              <a:ext cx="6669000" cy="2545560"/>
            </p14:xfrm>
          </p:contentPart>
        </mc:Choice>
        <mc:Fallback>
          <p:pic>
            <p:nvPicPr>
              <p:cNvPr id="13" name="筆跡 12">
                <a:extLst>
                  <a:ext uri="{FF2B5EF4-FFF2-40B4-BE49-F238E27FC236}">
                    <a16:creationId xmlns:a16="http://schemas.microsoft.com/office/drawing/2014/main" id="{174968A1-01BC-2C96-30B2-1C46BA648199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793520" y="872640"/>
                <a:ext cx="6687720" cy="2564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67038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21286</TotalTime>
  <Words>523</Words>
  <Application>Microsoft Office PowerPoint</Application>
  <PresentationFormat>寬螢幕</PresentationFormat>
  <Paragraphs>34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兩根都是質數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1085</cp:revision>
  <dcterms:created xsi:type="dcterms:W3CDTF">2015-07-26T15:18:38Z</dcterms:created>
  <dcterms:modified xsi:type="dcterms:W3CDTF">2024-10-18T16:34:09Z</dcterms:modified>
</cp:coreProperties>
</file>