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00FF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7F6D3-8248-456B-B97D-4BB5E95185E9}" v="44" dt="2023-09-06T04:55:20.627"/>
    <p1510:client id="{FF2F3095-821C-47E1-AA82-EFEDBBD8D84B}" v="30" dt="2023-09-06T07:45:15.0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33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2T16:07:08.1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3681 3516 138 0,'0'0'0'16,"0"0"68"-16,0 0-24 0,0 0-20 15,0 0-5-15,0 0 13 0,0 0 5 16,0 1-12-16,0-1-13 16,0 0-5-16,0 0 1 0,0 0-3 15,0 0 3-15,0 0-1 0,0 0 1 16,0 0 3-16,0 0 0 0,0 0-5 16,0 0-3-16,0 0 3 0,0 0-7 15,0 0 2-15,0 0 1 0,0 0-2 16,0 0 0-16,0 0 0 15,0 0 0-15,0 0 1 0,0 0 3 16,0 0 0-16,0 0 3 0,0 0 2 16,0 0-2-16,0 0 4 0,0 0-1 15,0 0-5-15,0 0 1 0,0 0-1 16,0 0-5-16,0 0 0 16,0 0 5-16,0 0-8 0,0 0 4 15,0 0 1-15,0 0-4 0,0 0 1 16,0 0 1-16,0 0 0 0,0 0-2 15,0 0 2-15,0 0 0 0,0 0 0 16,0 0 1-16,0 0-2 16,0 0 1-16,0 0 0 0,0 0 0 15,2 0-24-15,-2 0 3 0,2 0-18 16,-2 0-14-16,0 0-98 0</inkml:trace>
  <inkml:trace contextRef="#ctx0" brushRef="#br0" timeOffset="3441.96">17951 3588 148 0,'-6'-4'0'0,"3"1"90"15,-2 0-46-15,1 2 3 0,-5-3-12 16,4 3-15-16,-4 0-13 0,-2 1 3 15,6 0 7-15,-4 0 9 0,2 0 8 16,-2 2 19-16,1 0-5 16,-3 1-3-16,2 1 8 0,0 0-1 15,-1 0-18-15,1-2 7 0,2 1-3 16,3-2 3-16,4-1 8 0,0 0 7 16,0 0 10-16,0 0 2 0,0 0-3 15,0 0-2-15,0 0 3 0,0 0-9 16,0 0 1-16,0 0 6 15,0 0-7-15,0 0-6 0,0 0-1 16,0 0-17-16,0 0-7 0,0 0 2 16,0 0-12-16,0 0 4 0,0 0 2 15,0 0-13-15,0 0 5 16,0 0 3-16,0 0-12 0,0 0 2 16,0 0 3-16,0 0-8 0,0 0 3 15,0 0 5-15,0 0-13 0,0 0 6 16,0 0 6-16,4 2-13 0,3 0 8 15,2 1 12-15,-2-1-8 0,5 0 3 16,4-1 6-16,2 2-12 0,1-1 4 16,2-1 3-16,2 2-12 15,0 1 0-15,0 0 15 0,6 1-19 16,-3-1 6-16,2 0 6 0,1-3-13 16,1 2 8-16,-5-2 4 0,1-1-12 15,2 3 5-15,-3-3 0 0,2 0 3 16,-2 0 0-16,-1 0 3 0,-2 0-9 15,2 0 4-15,1-1 6 16,-2-1-12-16,0 2 5 0,0 0 0 16,2-1 2-16,0 1-1 0,-2 0 6 15,0-1-10-15,-2 1 3 0,2 0 0 16,2-2 1-16,-4 2 0 16,0-1 3-16,-2-2-7 0,-1 3 1 15,2 0 4-15,-3 0-3 0,1-1 1 16,-2 1 0-16,2 0 1 0,1 0-1 15,-1 0 0-15,1 0 0 0,1 0 1 16,-3 0 5-16,3 0-12 0,-3 0 7 16,1 0 5-16,3 0-10 15,-3 0 3-15,2 0 2 0,-3 0-1 16,-1-2 1-16,2 2 5 0,-4-1-12 16,4 1 7-16,-2 0 5 0,0 0-11 15,-4 0 7-15,-1 0 5 0,4-1-9 16,-4 1 4-16,-6 0 6 15,-1-2-12-15,-4 2 6 0,0 0 6 16,0 0-10-16,0 0 4 0,0 0 8 16,0 0-10-16,0 0 0 0,0 0 0 15,0 0 0-15,0 0 0 16,0 0 0-16,0 0 0 0,0 0 0 16,0-2 0-16,0 2 0 0,0 0 0 15,0 0 0-15,0-1 0 0,0 1-126 16,2-4-48-16,-2-1-274 0,0-2-592 15</inkml:trace>
  <inkml:trace contextRef="#ctx0" brushRef="#br0" timeOffset="7005.9">18533 3830 577 0,'0'0'0'0,"0"0"231"16,0 0-121-16,0 0-20 0,0 0-39 15,0 0-17-15,0 0 9 0,0 0-14 16,0 0-12-16,-2 12 0 0,2-2 14 15,0 1 0-15,2 2 0 0,-2 2-6 16,1 0-2-16,-1 3 5 0,0 1-7 16,2 4-2-16,-2 0 4 15,2 1-1-15,-2 6-5 0,0-1 4 16,0 1 7-16,2-3-15 0,-2-4-9 16,3-1 3-16,-1-3-4 0,0-1 4 15,1-5-2-15,-1-3 0 0,-2-4 3 16,0-3 2-16,2 0-7 0,-2-1 2 15,0-2 0-15,0 0-2 16,0 0 2-16,0 0 7 0,-4 0-3 16,-6-3 0-16,1-2-8 0,-3-3-2 15,-4-2-18-15,3 1 5 0,1-2 1 16,1 2 9-16,2 1 6 0,1 0-1 16,1 2 0-16,3 1 4 15,0 1-2-15,-1 2 9 0,5 1 3 16,0 1-6-16,-2 0 2 0,2 0-2 15,0 0-8-15,0 0-2 0,0 0-6 16,0 1-8-16,2 3-2 0,7 5 15 16,-2 2 3-16,5 0 2 15,-3 1 1-15,4-2-4 0,-5 0 0 16,3-2 8-16,-2 1-7 0,0-1 3 16,-2-2 2-16,0-1-5 0,-4-2 3 15,1-2 2-15,-4-1-2 0,2 0 3 16,0 0 1-16,-1 0-2 15,-1-1 5-15,9-3-3 0,-4 0 3 16,1-4 12-16,4-2-12 0,-1-3-1 16,5-3-5-16,-5 1-1 0,4-1-4 15,-3 4 0-15,-3 1 0 16,2 4 0-16,-4 0 0 0,1 1 0 16,-4 3 0-16,1 3 0 0,-1 0 0 15,-2-2 0-15,0 2-2 0,0 0 2 16,0 0 0-16,0 0-1 0,0 0 2 15,0 0 1-15,0 0 1 0,0 0 1 16,0 0-8-16,0 0-34 0,0-2-16 16,0 1-36-16,0 1-70 15,0 0-26-15,0-2-147 0,0 1-536 16</inkml:trace>
  <inkml:trace contextRef="#ctx0" brushRef="#br0" timeOffset="7687.71">17779 4900 420 0,'0'0'0'0,"0"0"252"0,0 0-130 0,0 0-28 16,0 0 13-16,0 0-5 15,0 0-23-15,0 0-15 0,0-12 3 16,0 13-31-16,0 2-25 0,0 4-14 16,0 5 4-16,0 8 27 0,0 6 26 15,0 4-16-15,0 3-3 16,-2-1 9-16,-3 2-15 0,5 1-11 15,0 0 6-15,0-6-13 0,0-1-8 16,0-7 3-16,0-3-1 0,2-4-4 16,1-6 4-16,-3-2-3 15,2-4-4-15,-2-2 4 0,0 2 0 0,4-2-17 16,-4 0-33-16,0 0-17 16,1-7-7-16,3-3 14 0,1-9-3 15,-1-5-53-15,-2-4-128 0,-2-1-43 16,0 4-152-16</inkml:trace>
  <inkml:trace contextRef="#ctx0" brushRef="#br0" timeOffset="8203.92">17744 4943 653 0,'0'0'0'16,"0"0"285"-16,0 0-178 0,0 0-15 15,0 0-14-15,0 0-27 16,0 0 10-16,0 0-30 0,0 0-9 15,3-38-3-15,8 35 6 0,-4-1-2 16,7-2 5-16,-1 3-2 0,4 0-1 16,1 3 12-16,5 0-10 0,2 0-11 15,-4 0 1-15,2 2-4 0,3 3-3 16,-1 1 2-16,-2 0-7 16,-2 3-1-16,-1-1-2 0,-1 2 1 15,1 0-4-15,-6 1 2 0,-2 3 0 16,1-4-1-16,-8 2-4 0,4 1 6 15,-6-1-4-15,-1 4 4 0,-2 0 7 16,0 2-3-16,-9 2 12 0,0 1-8 16,-1 1-1-16,-1-1 0 15,-8 1 1-15,-2-2 0 0,-1 1 7 16,-6-3-7-16,3 0-4 0,-1-5 5 16,-1-3-4-16,4-2-1 0,6-1 5 15,-3-4 1-15,4 0-5 0,4-3 7 16,-2 0-6-16,8 0-4 15,-1 0 7-15,4 0-5 0,3 0-2 16,-2 0 3-16,2 0-3 0,0 0-6 16,0 0 4-16,0 0-3 0,0 0-4 15,0 0 6-15,0 0 1 0,0 0-4 16,0 0 1-16,0 0 1 16,0-2 0-16,0 2-26 0,0 0-8 15,0 0-15-15,0-1-20 0,3-1-51 16,10-3-11-16,-1-2-51 0,4-2-79 15,2-2-165-15</inkml:trace>
  <inkml:trace contextRef="#ctx0" brushRef="#br0" timeOffset="8542.79">18391 4953 1086 0,'0'0'0'0,"0"0"318"0,0 0-216 16,0 0-19-16,0 0-44 0,0 0-25 16,0 0-23-16,0 0 18 15,0 0 24-15,87-17-30 0,-61 13 6 16,1 0-18-16,-6 1-31 0,-7 1-22 16,0 1-5-16,-5 1-36 0,-2-1-38 15,-5 1-26-15,-2 0-54 0,0 1-37 16,-9 2-59-16</inkml:trace>
  <inkml:trace contextRef="#ctx0" brushRef="#br0" timeOffset="8727.33">18366 5074 826 0,'0'0'0'0,"0"0"316"0,0 0-256 16,0 0-11-16,0 0 27 15,0 0 9-15,73 10-11 0,-41-13-37 16,5-5-20-16,-3 1-3 0,-3 1-13 15,-8-1-2-15,-1 0-157 0,-5 0 14 16,-1-2-52-16,-3 3-169 0,-3-5-303 16</inkml:trace>
  <inkml:trace contextRef="#ctx0" brushRef="#br0" timeOffset="9210.91">18954 4714 910 0,'0'0'0'0,"0"0"131"0,0 0-27 15,-4 67 5-15,2-35-35 16,-1 1-14-16,1 2 23 0,-3 2-25 0,-2 0-11 16,1 1 5-16,5-4-23 15,-3-4-23-15,4-5 5 0,0-3-7 16,0-5-4-16,-2-3 0 0,-1-4 7 15,3-6-6-15,-2-3 6 0,2 1-5 16,0-2 2-16,-2 0 10 0,2-4-7 16,0-6-7-16,0-1 0 15,4-5-69-15,1 0 65 0,-3-4-4 16,3 4-3-16,2-2 3 0,6 1-10 16,1 2 12-16,3 3-9 0,-2 1 13 15,-1 4-2-15,3 1 1 0,-2 3 0 16,-3 3-1-16,4 0-7 15,-2 6 7-15,4 5 0 0,-6 2 7 16,-3 0 1-16,-2 1 1 0,-7 1-2 16,0-1 10-16,-3 4 2 0,-8 1 3 15,-7 1 7-15,-8-1-10 0,1 1-5 16,0-4 4-16,2-2-8 16,-3-6 0-16,8-2 0 0,6-5-4 15,-1-1-4-15,8-4-16 0,-4-7-39 16,7-5-21-16,2-2-101 0,4-6 9 15,6-1-66-15,3-2-220 0</inkml:trace>
  <inkml:trace contextRef="#ctx0" brushRef="#br0" timeOffset="9537">19244 4571 1253 0,'0'0'0'0,"0"0"127"16,0 0-47-16,0 0-27 0,0 0-21 16,65 15 4-16,-49-5-16 0,-7-3-14 15,-2 3-3-15,0-3-5 16,-7-1-5-16,0 3-2 0,-3 1 7 16,-10 4 4-16,-3-1 32 0,-1 2-14 15,1-3-16-15,3-2 5 0,-1-3 13 16,7-3 5-16,5-2 10 0,-3-2-14 15,5 0-13-15,0 0 9 0,0 0-11 16,5 0-11-16,-1-1-4 0,3-3 0 16,7 3 14-16,2-1 22 15,5 2-25-15,-1-1-5 0,3 1-2 16,-4 0-39-16,1 1-54 0,-1 6-39 16,-5-2-44-16,2 1-85 0,-5 1-44 15</inkml:trace>
  <inkml:trace contextRef="#ctx0" brushRef="#br0" timeOffset="9748.34">19440 4960 1046 0,'0'0'0'0,"0"0"274"0,0 0-168 15,0 0-22-15,0 0 2 16,0 0-54-16,0 0 17 0,0 0-12 0,71-2-29 16,-41-2-10-16,-5 3-34 15,5 1-51-15,-4-1-43 0,-1 1-84 16,3 0-81-16,-5-2 12 0</inkml:trace>
  <inkml:trace contextRef="#ctx0" brushRef="#br0" timeOffset="10114.17">20001 4825 891 0,'0'0'0'0,"0"0"172"16,0 0-72-16,0 0-2 0,-64 63-16 15,47-41-27-15,-1 2 20 0,-2-3-26 16,4 3-15-16,-1-5-4 0,1-3-12 15,0 1-9-15,2-5 4 0,5-2-4 16,4-3 3-16,-2-6 7 0,5 1-12 16,2-1-3-16,0-1 6 15,0 0-6-15,0 0-8 0,2-1-11 16,6-2-3-16,3 2 36 0,7-4 5 16,5-2-16-16,7 2-6 0,-4-1 1 15,6-2 3-15,4 1-6 0,-5 0 2 16,7 0 0-16,-3 2-2 15,-5 0-44-15,-9 2-13 0,-3 2-28 16,-9 1-14-16,1 0 8 0,-6-1-22 16,-4 1-78-16,-2 0-13 0,-10 0-17 15</inkml:trace>
  <inkml:trace contextRef="#ctx0" brushRef="#br0" timeOffset="10331.32">20031 4835 974 0,'0'0'0'0,"0"0"94"16,0 0 30-16,0 0-4 15,-4 81-50-15,-1-55-6 0,-2 3 13 16,4 3-26-16,-5-1-22 0,-2-1-5 16,5-2-14-16,-1-3-10 0,1-6 0 15,1-3 0-15,4-4-88 16,0-6-37-16,0-5-64 0,13-2-152 15,3-10-529-15</inkml:trace>
  <inkml:trace contextRef="#ctx0" brushRef="#br0" timeOffset="10780.77">20544 4898 894 0,'0'0'0'0,"0"0"129"15,0 0-60-15,0 0-1 0,0 0-12 16,0 0-19-16,0 0 5 0,0 0-23 16,-65-50-4-16,43 57 5 15,3 6 9-15,-4 3 2 0,0 4 15 16,3 5 12-16,-1-1 4 0,2 0 7 16,5 1-18-16,1-4-11 0,10-5-9 15,3-2-9-15,0-4-10 0,0 1 0 16,8-6-1-16,3 0-8 15,1-4 4-15,6-1 1 0,3-3-9 16,-1-5 2-16,1-5 26 0,-1 1-37 16,-3-5-21-16,4 1 5 0,-6-2-21 15,-5-4-16-15,3 4 5 0,-6 0 3 16,-4 6 22-16,2 4 38 0,-5 4-2 16,0 2 2-16,0 2 15 15,0 0 2-15,2 0-2 0,-2 3-7 16,0 5-21-16,-5 4 16 0,1 5 27 15,3 4-17-15,1-1-1 0,0 1-4 16,3-2-2-16,2-4-5 0,1-1 0 16,-1-1-6-16,6-5 0 15,-2 2 0-15,5-7-63 0,2-3-38 16,1 0-47-16,5-5-11 0,-3-6-77 16,2 1-137-16</inkml:trace>
  <inkml:trace contextRef="#ctx0" brushRef="#br0" timeOffset="11026.53">20940 4861 894 0,'0'0'0'0,"0"0"284"0,0 0-189 0,0 0-21 15,0 0-21-15,-67 19 0 0,51-8-12 16,0 4-6-16,0 4 7 0,0 3 15 15,6 1 1-15,-3-2-8 0,8 0-10 16,3-1-11-16,2-4-8 0,2 0-4 16,5-3-5-16,7-1 0 15,2-1-2-15,7-3-3 0,9-5 0 16,5-1-1-16,2-2-12 0,0-3-92 16,-4 1-42-16,1-6-68 0,-1 1-113 15,0-2-214-15</inkml:trace>
  <inkml:trace contextRef="#ctx0" brushRef="#br0" timeOffset="11605.6">21485 4757 1350 0,'0'0'0'0,"0"0"205"0,0 0-104 16,0 0-19-16,0 0-51 0,0 0-24 16,0 0 8-16,0 0 12 0,60 36-11 15,-37-26-7-15,-3 1 2 0,-1 2-5 16,1-5-3-16,-6 0 6 0,-2-2-3 16,-5-3-2-16,0 0 5 15,-3 0-7-15,-1-1-3 0,1-1 2 16,-4-1 4-16,0 2-5 0,0-2 0 15,0 0 3-15,0 1-4 0,0-1 1 16,0 0-1-16,0 0-3 0,0 0 8 16,0 0-5-16,0 0-6 15,-5 0 9-15,-3 6-2 0,-4 0 0 16,-6 4 0-16,-1 2 4 0,-1 0-5 16,1 2 2-16,0-1 3 0,1 2-6 15,2-6 4-15,2 1-2 0,5-2-10 16,4-2-17-16,3-2-29 15,2 0-36-15,0-3-37 0,0-1-20 16,3 0-94-16,6-5-76 0,5-7-104 16</inkml:trace>
  <inkml:trace contextRef="#ctx0" brushRef="#br0" timeOffset="12165.97">22099 4785 951 0,'0'0'0'0,"0"0"301"0,0 0-170 0,0 0-57 0,0 0-28 16,0 0 7-16,0 0-2 0,0 0-18 16,-4-4-7-16,3 4-6 0,-7 0-10 15,7 1-8-15,-6 2 5 16,0-1-2-16,1 4-4 0,-1-2 7 16,0 4-5-16,-2 1-2 0,4 2 9 15,-6 0-4-15,2 3-2 0,1 0 12 16,2 1-9-16,1-1 2 0,3-1 2 15,0-1-6-15,2 4 1 0,0-4 4 16,6 3-6-16,-3 0-1 0,3 0 6 16,6-1-5-16,-7-1-3 15,8-1 5-15,-4 1-3 0,3-2-4 16,-1-2 2-16,3-1 1 0,-4-2-2 16,4-4 0-16,-1 0 2 0,1-2-8 15,-2 0 8-15,2-4 1 0,1-2 3 16,-1-4 4-16,-4 1-3 0,1-1-7 15,-2-8 0-15,-7 1 10 16,5-4-12-16,-6-1 1 0,-1-1 0 16,0 2-12-16,-1 1 13 0,-6 0 0 15,0 1-4-15,-6 4 6 16,3 0-1-16,-10 1-2 0,-8 4-4 16,1 0 5-16,-1 5-24 0,1 0-23 15,4 3-27-15,9 2-82 0,0 1-41 16,7 6-193-16</inkml:trace>
  <inkml:trace contextRef="#ctx0" brushRef="#br0" timeOffset="14714.41">22499 3703 266 0,'0'0'0'0,"0"0"254"16,0 0-129-16,0 0 1 15,0 0 20-15,0 0 16 0,0 0-35 16,0 0-27-16,0 0-2 0,-13-54-15 15,13 54-14-15,-2 0 1 0,2 0-20 16,0 0-30-16,0 2-24 0,4 0 6 16,0 2-4-16,1 2-8 15,2 1 11-15,0 3 46 0,2-3-32 16,1 2 12-16,1-2-15 0,0-4-1 16,6 0 9-16,3-3-9 0,-3 0 7 15,5-6 12-15,1-5-12 0,-2-3-4 16,2-2 8-16,-2 0-14 15,-1 1-9-15,-3 2 2 0,-3 7 10 16,-1-1-14-16,-3 5 6 0,-1 0-1 16,4 2-8-16,-4 0 10 0,6 7-8 15,1 3-5-15,2 4 17 0,0-1-4 16,-2-1-4-16,1 1 13 0,-1-3-13 16,-2-3 0-16,2-2 0 15,-2-1 12-15,1-4-9 0,2 0 9 16,-1 0-6-16,2-4 0 0,1-3 9 15,-1-3-11-15,0-1-2 0,-2 0 7 16,1 1-9-16,1 1 0 16,2 0 0-16,-5 2-3 0,1 5-2 15,2 0 9-15,0 2-8 0,-2 0-6 16,1 4 15-16,3 2-8 0,-1 0-2 16,1-1 10-16,-1-1-4 0,1 1-7 15,-3-3 12-15,5 0-1 16,-3-2-5-16,2-2 0 0,0-3 9 15,-1-2-10-15,-2 4 2 0,-6-1 5 16,0 2-13-16,-5 1 14 0,1 1-8 16,-1 0-7-16,0 0 16 0,0 0-12 15,3 4-1-15,1 0 10 0,1 2-6 16,4 0-3-16,0 1 8 0,2 1-2 16,1-1-7-16,3 1 10 15,2-2 0-15,3 0-9 0,-2-3 8 16,3-3 5-16,0 0-9 0,6-7 0 15,1-4 4-15,4-1-4 0,-3-3-64 16,1 5 3-16,-7-3-138 0,-7 1-105 16,-7-1-609-16</inkml:trace>
  <inkml:trace contextRef="#ctx0" brushRef="#br0" timeOffset="19271.59">20524 5432 83 0,'0'0'0'0,"0"0"30"16,0 0-12-16,0 0-2 0,0 0-2 15,0 0-2-15,0 0 0 0,0 0-2 16,0 0-4-16,-3 18 1 0,1-18 4 16,2 0-3-16,0 0 11 0,0 0 7 15,-2 0-9-15,2 0-7 16,0 0 2-16,0 0 24 0,0 0 3 0,-1 0-9 15,1 0-10-15,0 0-3 16,0 0-2-16,0 0-6 0,0 0-6 16,0 0-3-16,0 0 0 0,0 0-3 15,0 0-1-15,0 0 3 16,0 0 0-16,0 3 2 0,0-2 2 16,0 0-2-16,0 1-1 0,0-1 0 15,0 0 2-15,0 3-2 0,0-3 0 16,0 0 1-16,0 0-1 0,0-1 0 15,0 2 2-15,0 0-2 0,0-1 0 16,0 1 3-16,0-2-4 0,0 0 2 16,0 0 0-16,0 0-2 15,0 0 2-15,-2 0 2 0,2 0-6 16,0 0 1-16,0 0-1 0,0 0-6 16,0 0 2-16,0 1 5 0,0-1-4 15,0 1 3-15,0-1 3 0,0 0 0 16,0 0 0-16,0 0 6 15,0 0-2-15,0 0 3 0,0 0 1 16,2 0 2-16,-2 0-1 0,0 0 4 16,0 0-3-16,0 0 0 0,0-1-1 15,0 0 3-15,0-1-8 0,0 2 0 16,0 0-2-16,0 0 2 0,0-1-4 16,0 1 0-16,0-2 3 15,0 1 1-15,0 1-3 0,0 0 1 16,0-1-4-16,0 1 1 0,0 0-3 15,0 0-1-15,0 0-3 0,0 0 3 16,0 0-1-16,0 0-1 0,0 0 6 16,-2 0 2-16,0 0 0 15,2 0-1-15,0 0 0 0,0 0 4 16,0 0-2-16,0 0 0 0,0 0-1 16,0 0 0-16,0 0-2 0,0 0-10 15,0-1 12-15,0 1-2 0,0 0-3 16,0 0 2-16,0-1 3 15,0 0-2-15,0 1-9 0,0 0 1 16,0 0 5-16,0 0 4 0,0 0 0 16,0 0 0-16,0 0 0 0,0 0 0 15,-2 0 0-15,2 0-1 0,0 0 1 16,0 0 0-16,0 0-9 0,0 0 2 16,0 0-2-16,0 0 0 15,0 1 1-15,0-1-9 0,0 1 6 16,0-1 3-16,0 1-2 0,0 0-6 15,0-1-4-15,0 1 0 0,0 1-4 16,0-1 9-16,0-1 2 0,0 3 5 16,0-3-12-16,2 0-11 15,-2 2 10-15,0-2-10 0,0 0-41 16,0 1 35-16,0-1-2 0,0 0-12 16</inkml:trace>
  <inkml:trace contextRef="#ctx0" brushRef="#br0" timeOffset="19410.7">20507 5476 34 0,'0'0'23'0,"0"0"2"0,0 0-19 0,0 0-4 16,0 0-3-16,0 0-6 16,0 0-3-16,0 0 2 0,0 0-2 15,-7-8-38-15</inkml:trace>
  <inkml:trace contextRef="#ctx0" brushRef="#br0" timeOffset="20449.05">20466 5220 374 0,'0'0'0'0,"0"0"96"0,0 0-68 16,0 0 5-16,0 0-6 0,0 0 5 15,0 0 10-15,0 0-8 0,0 0-11 16,-3-2-1-16,3 2-6 0,0 0-1 16,0 0-5-16,0 0-4 15,0 0-3-15,0 0-6 0,0 0-24 16,0 0-16-16,0 0-29 0,0 0 20 15,0 0-14-15,0 2-24 0,0-2-68 16,0 0-92-16</inkml:trace>
  <inkml:trace contextRef="#ctx0" brushRef="#br0" timeOffset="21269.4">20894 5235 16 0,'0'0'0'0,"0"0"-4"16,0 0-8-16</inkml:trace>
  <inkml:trace contextRef="#ctx0" brushRef="#br0" timeOffset="41154.93">11148 2498 405 0,'0'0'0'16,"0"0"175"-16,0 0-69 0,0 0-19 15,0 0-30-15,0 0-22 16,0 0-8-16,0 0-1 0,-4-13-5 0,4 6-7 16,2 2 8-16,-2-1 10 15,2-2 9-15,-1-1-82 0,-1 3 82 16,0 1 46-16,0 3-73 0,-5-2 22 16,0 1 19-16,-2-2 5 0,0 3-17 15,-2-2-18-15,2 2 9 0,-2-1 0 16,4 3-11-16,-1 0-11 0,-4 0-5 15,1 5-6-15,-2 2-2 16,1 5-8-16,-3 1 6 0,6 0-1 16,-5 1 1-16,5 1 2 0,-6 2 0 15,1 3-2-15,3-1 2 0,-2-1 1 16,6 1 0-16,0-4-1 0,-2 0 1 16,5-3 0-16,2-1 0 0,0-2-1 15,7-2-6-15,0 0 4 16,-3-5 1-16,4 4 1 0,0-2 2 15,2-2 6-15,-3 0 0 0,6-2 5 16,-6 0 1-16,5-2-3 0,-5 0-1 16,6-3 2-16,-5-1-6 0,3 0 0 15,-4-2 0-15,4 3-3 16,-4-6 1-16,0 5 3 0,2-5-4 16,-2-2 2-16,3 2 1 0,-4-3-5 15,-1 2 0-15,2-2 0 16,-3 1-5-16,-3 1 3 0,3 5 2 0,-4 0 0 15,0 1 0-15,0 4 2 16,0-1-2-16,0 2 0 0,0-2 7 16,0 3-4-16,0 0 3 0,0-2 1 15,0 2 1-15,0 0 2 0,0 0 3 16,-5 0 0-16,5-1 0 16,0 0-1-16,-2 1-2 0,2 0 0 15,0 0 0-15,0 0-3 0,0 0-1 16,0 0 0-16,0 1-6 0,0 2 0 15,0 2 0-15,-2 5 2 0,2 2-2 16,-3 5 0-16,3-3 1 0,0 3 0 16,0-3 2-16,5 0-6 15,-2-2 5-15,3 0-3 0,-3-6-3 16,6 2 2-16,-4-2 4 0,8-1-3 16,-3 0 2-16,3-2 5 0,-3-1-4 15,3-2 4-15,-1 0 0 0,-1 0-3 16,-1 0 2-16,-3-2 1 15,2 0-5-15,-3 1 2 0,-3-2 0 16,-1 3-5-16,0 0 4 0,-1-1 0 16,-1 1-4-16,0 0-1 0,0 0-3 15,0 0-15-15,0 0-21 0,0 0-41 16,0-1-80-16,0-3-80 16,0 2-283-16</inkml:trace>
  <inkml:trace contextRef="#ctx0" brushRef="#br0" timeOffset="42317.07">13410 2313 288 0,'0'0'0'0,"0"0"490"15,0 0-411-15,0 0 22 16,0 0 11-16,0 0-27 0,0 0-16 16,0 0-25-16,0 0-17 0,-4-6 3 15,4 9-12-15,0 7-12 0,-5 7 10 16,5 6 1-16,-7 5 0 16,4 2 1-16,-5 3-6 0,7 1 1 15,-3 0 4-15,2-4-4 0,-3-3-1 16,2-7 3-16,-3-2-1 0,6-4-4 15,0-4 2-15,0-3-6 0,0-2 0 16,0-3 3-16,0-1-8 0,0 1-1 16,0-2 0-16,-2 0 0 15,2 0 2-15,0 0 11 0,0-2-6 16,0-1-2-16,0-3-4 0,0-5 8 16,2-3-5-16,-2-4-2 0,2 4-4 15,7 0 1-15,-6 1 1 16,4 3-9-16,4 1 5 0,-2 0 1 15,5 1-6-15,0 0 6 0,0 0 2 16,1 3-7-16,0 1 4 0,1 3 4 16,2 1 0-16,-2 0-10 0,2 1 13 15,-4 5-3-15,2 1 0 0,-7 2 5 16,1-2-5-16,-6 2 0 16,1-3 8-16,-3 1-5 0,-2-1 3 15,0 1 7-15,-2 3-3 0,-3-2 3 16,-2 3 0-16,-7 0-3 0,-4-1-2 15,-2-1 1-15,1-1-4 0,-1-3 0 16,-1 1 3-16,4-3-7 0,-3-2 3 16,8-1 1-16,-1 0-5 15,4 0 0-15,4 0 7 0,0 0-9 16,3 0 2-16,2 0 0 0,0 0 0 16,0 0-14-16,0 0-2 0,0-1-41 15,0-3-1-15,4 1-38 16,-1-3-23-16,8 1-50 0,-2-2-145 15,1 2-336-15</inkml:trace>
  <inkml:trace contextRef="#ctx0" brushRef="#br0" timeOffset="43192.52">15071 2423 185 0,'0'0'0'0,"0"0"584"0,0 0-458 0,0 0-6 16,0 0 3-16,0 0-44 15,0 0-19-15,0 0 0 0,0 0-13 16,-9-17 6-16,4 14-14 0,0 2-1 15,-4 0-7-15,0 0-9 0,-4 1-4 16,1 0 0-16,1 2-8 0,1 4 3 16,-1 0 4-16,2-3-5 15,-1 1 6-15,1 1-1 0,-2 1-10 16,1 4 0-16,1 1-1 0,2-1-3 16,0 0 3-16,0 2-3 15,5-2-3-15,-3 2 0 0,1 2 9 16,4-4-10-16,0 3 2 0,0-1 9 15,2 0-10-15,5 0 0 0,3 0 12 16,3-1-8-16,3-4 0 0,0 2 8 16,1-2-7-16,5-1 2 0,1-4 5 15,0-2-7-15,0 0 3 0,-2-2-3 16,-2-3-9-16,1-1 8 16,-3-3 2-16,-1 1-12 0,0-3-41 15,-3 1-5-15,-6 4-68 0,2 2-39 16,-6 0-54-16,-3 4-249 0,0 0-277 15</inkml:trace>
  <inkml:trace contextRef="#ctx0" brushRef="#br0" timeOffset="46636.43">18244 6152 477 0,'-1'-2'0'0,"1"1"347"0,0 0-230 0,-2 1-8 16,2-1-21-16,0 1 9 0,-4 0-27 16,4 0-8-16,-3 0 2 15,-3 1-16-15,-1 5-5 0,-3 6-15 16,-4 5-8-16,3 5 11 0,-5 6-9 16,-2-1-6-16,6 2 3 0,1-2-7 15,3 0-6-15,4-2 1 0,2-1-1 16,2-1-3-16,2-4 2 0,3-1-4 15,6 1-2-15,5-4 2 16,-6-3-2-16,8-1 0 0,-2-5 2 16,0 0-2-16,3-3-11 0,-3-3-15 15,0 0-43-15,0-2-11 0,-2-7-23 16,2 0-68-16,2-6-63 0,-9 1-90 16,1-3-207-16</inkml:trace>
  <inkml:trace contextRef="#ctx0" brushRef="#br0" timeOffset="46828.53">18372 6298 1037 0,'0'0'0'16,"0"0"235"-16,0 0-174 0,0 0 6 16,0 0 13-16,0 0-20 0,78 4-20 15,-48-4-28-15,-2-3-4 16,2-1-8-16,-5-2 0 0,3 2 0 15,-7-2-182-15,2 1 17 0,-1-1-90 16,-5 0-172-16,3 0-44 0</inkml:trace>
  <inkml:trace contextRef="#ctx0" brushRef="#br0" timeOffset="47349.88">18894 6268 814 0,'0'0'0'0,"0"0"247"0,0 0-131 15,0 0-45-15,0 0-17 0,0 0-8 16,0 0-6-16,0 0-31 0,0 0-7 16,-20-68 1-16,32 57 3 0,1 0 0 15,-1 3 3-15,1-2 8 0,-3 4 2 16,3 1-5-16,1 1-1 15,-2 1-6-15,4 2-1 0,-2 1-2 16,-1 0-2-16,-3 4 1 0,1 4 1 16,-6 3 0-16,-1 3 3 0,-3 4 1 15,-1 1-1-15,-1 2-3 16,-8 0 3-16,-5 2-5 0,-4-1 0 0,0 1 2 16,-1-3-2-16,-1-3 0 15,-1-4 3-15,2 1 0 0,-1-5-2 16,3-1 3-16,6-3 0 0,-3-2-1 15,3-3 5-15,6 0 8 0,3 0 0 16,2 0-5-16,0 0-6 0,0 0-7 16,4 0 0-16,5-3 0 15,1 1 10-15,8-1 0 0,1-4-1 16,6 4-3-16,2-5 0 0,-6 1-5 16,4 4 1-16,-4-2 1 0,-4 2-4 15,1 1-11-15,-11 0-14 0,4-1-45 16,-8 3 7-16,1-1-35 15,-1-1-43-15,1 2-38 0,-2-4-99 16,-2-2-151-16,3 1 117 0</inkml:trace>
  <inkml:trace contextRef="#ctx0" brushRef="#br0" timeOffset="47561.82">19247 6157 923 0,'0'0'0'0,"0"0"283"0,0 0-213 16,0 0-19-16,0 0-1 0,52 61-15 16,-44-40 2-16,-4 3-4 15,0 4-11-15,-4-2 1 0,0 2-4 16,-6 0-3-16,-10 2-2 0,0 0 0 16,-1-3-7-16,-4-2-2 0,-1-7-3 15,3-6-4-15,3-5-54 0,7-6-43 16,0-2-52-16,7-11-109 15,2-5-288-15,8-8 221 0</inkml:trace>
  <inkml:trace contextRef="#ctx0" brushRef="#br0" timeOffset="47987.56">19472 5828 1195 0,'0'0'0'0,"0"0"170"16,0 0-97-16,0 0-15 0,0 0 0 15,0 0-20-15,60-17-14 0,-44 17-10 16,-2 3-7-16,-7 4-2 15,2-2-4-15,-5 5 3 0,-1 3-1 16,-3-1 1-16,-5 4 7 0,-6 1-3 16,-1 0-5-16,-6 0 4 0,-1-4-4 15,-1 0 2-15,1-3 1 0,3-4 2 16,2-1 1-16,7-4 10 0,0 0 0 16,3 0 6-16,4-1-6 15,0 1-10-15,0-1-10 0,4 0-2 16,4 0-2-16,7 0 10 0,4-1 3 15,4 0-5-15,4-1-4 0,3-5 2 16,0 4-2-16,3-1-125 0,-4 2-26 16,-1 0-70-16,-5-3-257 15</inkml:trace>
  <inkml:trace contextRef="#ctx0" brushRef="#br0" timeOffset="48282.48">19546 6283 1007 0,'0'0'0'0,"0"0"295"0,0 0-165 16,0 0-65-16,0 0-27 0,0 0 26 16,0 0 17-16,69-9-27 0,-40 1-28 15,9 1-17-15,-2-2-8 0,-1 2-2 16,-5 2-94-16,0 0-25 0,-7 3-66 16,-1 0-71-16,-3 0-191 0,2 0-101 15</inkml:trace>
  <inkml:trace contextRef="#ctx0" brushRef="#br0" timeOffset="48716.3">20201 6065 1125 0,'0'0'0'15,"0"0"163"-15,0 0-74 0,0 0-33 16,0 0-30-16,0 0-4 0,0 0-2 16,-37 62-1-16,21-37-5 15,-6 1-7-15,-2 1-2 0,1 1 0 16,-2-4 2-16,6-4 0 0,8-2 8 16,-1-7-3-16,1-4-3 0,4 0 2 15,5-7 3-15,2 1-4 0,0-1-4 16,0 0-3-16,2 0-6 15,5-4-4-15,4 0 10 0,4-1 16 16,5-1-13-16,1 0-3 0,2 1-2 16,7-1 0-16,-2-1 1 0,8 1-2 15,-1-1 0-15,1-1 1 0,-8 4-1 16,4 0 0-16,-11-1-28 16,-5 3-27-16,-5 2 9 0,-4-1-7 15,-6 1-16-15,-1 0-13 0,-7 0-8 16,-2 0 9-16,-5 0-127 0,4-3 12 15,-6-1 35-15,2 1-93 0,-4-5-17 16</inkml:trace>
  <inkml:trace contextRef="#ctx0" brushRef="#br0" timeOffset="49010.67">20206 6052 173 0,'0'0'0'0,"0"0"461"0,0 0-388 16,0 0 21-16,0 0-16 0,0 0-25 16,0 0 4-16,0 0-8 0,0 0-10 15,0 1 12-15,2 7-8 0,0 4-5 16,-2 6 18-16,0 6-6 0,0-1-2 16,0 6 11-16,-2 1-12 15,0 4-5-15,0 0-6 0,2-3-10 16,-1-1-9-16,1-3-7 0,0-3-6 15,1-4-3-15,1-4 0 0,0-6 1 16,0-2-2-16,-1-5 0 16,-1-1 0-16,4 0-73 0,-4-2-62 15,2-6-49-15,3-5-51 0,0-3-221 16,8 2 20-16</inkml:trace>
  <inkml:trace contextRef="#ctx0" brushRef="#br0" timeOffset="49515.47">20648 6003 162 0,'0'0'0'0,"0"0"609"0,0 0-486 0,0 0 1 15,0 0 4-15,0 0-41 0,0 0-19 16,0 0-15-16,0 0-13 0,-17 12-5 16,8-2 3-16,-2 4 1 15,-3 6-3-15,7 4 21 0,-5 6-4 16,4 2-4-16,0 0 8 0,1-2-21 15,3 1-16-15,4-6-7 0,2 2-4 16,1-6-7-16,6-1 0 0,0-2-1 16,2-4-2-16,-1-3-9 15,3-1-15-15,-5-3-23 0,3 0-34 16,-4-3-53-16,6-3-38 0,-1-1-76 16,-1-3-102-16,1-1-239 0</inkml:trace>
  <inkml:trace contextRef="#ctx0" brushRef="#br0" timeOffset="49921.01">20933 5958 703 0,'0'0'0'15,"0"0"265"-15,0 0-158 0,0 0 2 16,0 0-45-16,0 0-7 15,0 0 23-15,-9 77-10 0,7-44-12 16,-1 1 10-16,1 2-6 0,2-2-15 16,0-1-13-16,0 0-17 0,2-4-10 15,0-5-4-15,-1-4 1 0,1-4-6 16,0-5 3-16,2-2-2 0,-4-4-22 16,1-3-39-16,-1-2-39 15,2 0-37-15,5-8-69 0,4-4 48 16,1-5-126-16,2-5-328 0</inkml:trace>
  <inkml:trace contextRef="#ctx0" brushRef="#br0" timeOffset="50226.63">21170 6082 765 0,'0'0'0'16,"0"0"368"-16,0 0-271 0,0 0-16 15,0 0-32-15,-74 40-11 0,53-26 2 16,-2 0-15-16,0 0-13 15,3-1 0-15,4-4-1 0,4 0 1 16,3-4-2-16,7 0-1 0,-3-1-3 16,5 0 3-16,0 1 6 0,0-1 2 15,7 3 14-15,2 3 1 16,1 0 0-16,1 1 10 0,5-1-6 16,0-2-10-16,2 3-9 0,3-2-9 15,0 0-3-15,-1-3-4 0,1-1 1 16,-4-2-4-16,-2 1-76 0,-7-3-21 15,5-1-34-15,-6 0-58 0,5-9-21 16,-6-2-137-16,2-3-242 0</inkml:trace>
  <inkml:trace contextRef="#ctx0" brushRef="#br0" timeOffset="50411.54">21285 6197 722 0,'0'0'0'0,"0"0"195"15,0 0-51-15,0 0-41 16,80 7 13-16,-50-7-41 0,2 0-19 16,-1 0-1-16,-2 0-33 0,1 0-16 15,-7 0-2-15,-5 3-8 0,-6-3-81 16,-9 1-22-16,3-1-50 16,-6 0-94-16,-7-3-160 0,-2 1 84 15</inkml:trace>
  <inkml:trace contextRef="#ctx0" brushRef="#br0" timeOffset="50585.88">21435 6052 798 0,'0'0'0'16,"0"0"224"-16,0 0-100 0,0 0 17 16,6 66-58-16,-6-41-24 0,-2 4 5 15,-3-1-21-15,-2 3-14 16,3-3-9-16,-1-2-15 0,-4-4-6 15,7-2-50-15,2-4-76 0,0-9-64 16,2-7-254-16</inkml:trace>
  <inkml:trace contextRef="#ctx0" brushRef="#br0" timeOffset="51064.66">21816 6096 787 0,'0'0'0'0,"0"0"334"15,0 0-259-15,0 0-33 0,0 0-27 16,0 0 19-16,0 0 6 15,0 0-4-15,0 0-12 0,49-33-5 16,-36 33 2-16,1 4-4 0,0 4-7 16,2 2 3-16,-2 2-8 0,0 3-1 15,-1 0-1-15,-8 0 0 0,-3 0-6 16,-2 2 1-16,-6 1 0 16,-6-1 2-16,-4 1 0 0,-3 1 0 15,-6-2 1-15,2 0 0 0,-2-2 4 16,4-3-4-16,1-1 6 0,4-1 4 15,4-3 5-15,5-4 16 0,3 1 4 16,3-4-1-16,1 0-6 0,0 0-17 16,3-1-6-16,6-2 11 15,7 1 9-15,2 1-14 0,1 0 1 16,4-1-8-16,-2-1-5 0,6 3 0 16,-1 0 0-16,-3 0 0 0,0 2-71 15,2-1-33-15,-9-1-59 16,-3 0-90-16,-5-5-177 0,-2-2-190 15</inkml:trace>
  <inkml:trace contextRef="#ctx0" brushRef="#br0" timeOffset="51309.53">22187 5994 894 0,'0'0'0'0,"0"0"363"0,0 0-263 16,0 0-25-16,0 0 1 15,66 77-22-15,-59-48-14 0,-7 5-12 16,2 2-9-16,-2-1-4 0,-4 2-3 16,-5-2-7-16,-7-3 0 0,-1-5-2 15,-3 0-6-15,1-6-38 16,1-2-59-16,2-7-26 0,4-7-91 15,5-5-267-15,7-6-155 0</inkml:trace>
  <inkml:trace contextRef="#ctx0" brushRef="#br0" timeOffset="51699.85">22513 6202 864 0,'0'0'0'0,"0"0"257"16,0 0-145-16,0 0-17 0,0 0-22 16,0 0-25-16,0 0-16 0,0 0-3 15,0 0-13-15,19 36-2 16,-10-36-1-16,-2 0-5 0,-3 0-6 15,1-3-1-15,-3-3-2 0,-1-1-10 16,-1 3 6-16,0-5 1 0,-3 3-2 16,-4 0 2-16,-2 2 0 0,-2 3 5 15,6-1 1-15,-4 2-2 0,4 0 0 16,1 2-2-16,1 5 2 0,1-3-11 16,2 0 5-16,0-1 0 15,0 1-8-15,5-1-73 0,1-3-53 16,8 0-99-16,0-3-118 0,2-7-211 15</inkml:trace>
  <inkml:trace contextRef="#ctx0" brushRef="#br0" timeOffset="52072.85">22842 5975 365 0,'0'0'0'0,"0"0"282"15,0 0-165-15,0 0 1 0,0 0-18 16,0 0 9-16,0 0-43 0,0 0-20 16,3-4 8-16,-6 4-11 15,3 0-11-15,0 0 1 0,0 0-5 16,0 0 0-16,0 0 3 0,0 0-7 15,0 1-6-15,-2 2 4 0,2 3-1 16,-2 1 0-16,2 2 16 0,0 5-4 16,0 2-6-16,0 4 9 15,0 4-8-15,0 2-2 0,0 4 4 16,-2 2-8-16,2 0-10 0,-1 0-4 16,1 4-7-16,0 0-1 0,1-2 0 15,3 3 0-15,-2-5-84 16,1-3-57-16,-3-7-81 0,-5-6-198 15</inkml:trace>
  <inkml:trace contextRef="#ctx0" brushRef="#br0" timeOffset="52854.47">23319 6104 918 0,'0'0'0'0,"0"0"304"15,0 0-244-15,0 0 35 0,0 0-23 16,0 0-22-16,0 0 1 0,62 68-7 15,-41-55-14-15,-1-2-2 16,3-2-7-16,-5 1-7 0,-10-5 6 0,-2-2-7 16,-4 0 1-16,1-2 9 15,-3-1-5-15,0 1-2 0,-5 2 13 16,-1 0-4-16,-2 5-6 0,-8 2 1 16,2 3-10-16,-6 1-4 0,1-1-3 15,-6 3 1-15,5-1-8 16,-4 0 8-16,4 0-4 0,4-1 0 15,2-4-21-15,4-1-2 0,2-4-13 16,3 1-31-16,3-5-28 0,2-1-55 16,4 0-75-16,7-1-102 0,3-8 17 15,2 0-197-15</inkml:trace>
  <inkml:trace contextRef="#ctx0" brushRef="#br0" timeOffset="53303.09">23861 6157 703 0,'0'0'0'0,"0"0"312"0,0 0-173 15,0 0-32-15,0 0-15 0,0 0 12 16,0 0-43-16,0 0-23 15,0 0 2-15,-61 27-10 0,54-15 4 16,2 5 8-16,-2-1-13 0,2 1-4 16,3 0 6-16,0-1-13 0,2 0-5 15,0-1 5-15,4 2-10 0,3-2-2 16,3-1 5-16,3 2-4 0,1-2-2 16,0-2 6-16,4-1-4 15,1-4-4-15,2 0 3 0,1-2-1 16,1-4-3-16,-2-1 6 0,-2 0-3 15,1-5-1-15,-2-4 14 16,-6 0-2-16,0-1-6 0,-5-6 5 0,2 1-4 16,-5-8-3-16,-4-8 3 15,-2-1-8-15,-7-4-6 0,-3 0 0 16,-4 6-7-16,-4 3-2 0,-3 8 5 16,2 5-17-16,-5 2-23 0,-3 6-84 15,6 0-120-15,4 4-178 0</inkml:trace>
  <inkml:trace contextRef="#ctx0" brushRef="#br0" timeOffset="62330.31">19626 6779 659 0,'0'0'0'0,"0"0"176"16,0 0-264-16,0 0 176 15,0 0 68-15,0 0-96 0,0 0 13 16,0 0-7-16,48 57-2 0,-43-55-15 16,4-1 5-16,0-1 3 0,-1 0-3 15,7 0-3-15,1-4 13 0,5-6-3 16,2-2-14-16,7-4-11 16,-4 1-19-16,1 1-6 0,1 2 1 15,-3 7-7-15,-2 1-1 0,7 3 8 16,-5 1-5-16,1 0 0 0,1 1 7 15,-4 4-9-15,0 0-2 0,2 1 7 16,-2-2-7-16,-2 1-2 0,4 0 8 16,-2-3-7-16,5 1-1 15,-3-3 6-15,-1 2-6 0,7 0-2 16,-5-2 2-16,4 0 5 0,-3 0-6 16,3 0 0-16,-4 0 4 0,-3 0-7 15,6-3 6-15,-6-1 0 0,0-4-6 16,5 1 6-16,-5-3 2 15,2 3-6-15,-4 0 2 0,2 1 3 16,0 3-9-16,-2 2 10 0,2 1-6 16,-2 0-6-16,1 4 11 0,-1 0-3 15,-4 2-2-15,1-1 2 0,-2-1-2 16,4 0-4-16,-1 0 10 16,0-2-5-16,4-1-2 0,0-1 4 15,4-1 1-15,-1-5-6 0,3 2 6 16,3-2 0-16,-6 3-5 0,6 0 4 15,-11 2-2-15,6 1-4 0,-1 1 8 16,-1 4-5-16,5 1-2 0,-2-1 6 16,1 0-2-16,1-1-4 15,0-2 6-15,0 0 1 0,5 0-4 16,-3-1 0-16,-4 0 3 0,1-1-6 16,-4 0 6-16,-1-2 0 0,3 1-3 15,-4-2 0-15,-2 3 2 16,4-1-6-16,1 1 8 0,3-1-1 15,1-3-3-15,0 2 0 0,0-2 9 16,0 0-10-16,5 1 2 0,-1 1 5 16,-4 1-6-16,4-2 0 0,-6 1 2 15,2 0-6-15,-2 1 8 0,-1 1-2 16,-1-2-7-16,4 2 10 16,-3 0-6-16,-6-1-2 0,7 0 6 15,-3 0 0-15,-2 1-4 0,2 0 2 16,2 0-2-16,-6 0-3 0,2 0 8 15,-2 0-2-15,2 0-2 0,-7 0 0 16,2-2 3-16,-4 1-3 0,-2 0 0 16,6 1 11-16,-4 0-11 15,5 0 0-15,6 2 10 0,-4 0-9 16,6 1 10-16,-2-1-10 0,-2 0-2 16,0-1 2-16,-2 2 4 0,0-1-7 15,-1-2 4-15,-1 0 1 16,-5 0-21-16,4-8-10 0,1-2-40 0,1-4-105 15,1-5-98-15,-5-4-282 16</inkml:trace>
  <inkml:trace contextRef="#ctx0" brushRef="#br0" timeOffset="62938.5">22506 5625 610 0,'0'0'0'0,"0"0"313"0,0 0-192 0,0 0-27 15,0 0-17-15,0 0-16 0,0 0-28 16,0 0 0-16,24-25 8 0,-15 17-3 15,2 1 3-15,1-1 6 0,2 1-8 16,-1-5-8-16,6 4-5 0,4-3 3 16,2 3-4-16,2-1-4 15,4 0 3-15,-1 0-1 0,2-1 5 16,4 2-7-16,-6 0-11 0,5 1-7 16,-1 6 6-16,-1-4-7 0,-1 3-4 15,5-1 4-15,-1 1 2 16,-3 1-4-16,1 1 0 0,-2 0 4 15,-4 1-6-15,-3 2 4 0,-2 0-4 16,-5-1-2-16,-6 2 7 0,-1 0-6 16,-4-2-4-16,-6 0 11 0,3-1-8 15,-4-1 3-15,0 0 8 16,0 2-10-16,0-2-29 0,0 0-8 16,0 0-23-16,2 0-40 0,-2 0 0 15,1-2-16-15,1-1-50 0,-2-3-82 16,0-5-19-16,0-1-149 0,0-4 359 15</inkml:trace>
  <inkml:trace contextRef="#ctx0" brushRef="#br0" timeOffset="63232.44">23286 5345 340 0,'0'0'0'0,"0"0"452"0,0 0-291 16,0 0-7-16,0 0-31 0,0 0-13 16,0 0-44-16,0 0-25 0,0 0-19 15,0-4-1-15,7 12 7 16,2 2 3-16,0 1 4 0,-2-2-13 15,0-1-6-15,3 2-1 0,-4-4-6 16,1 3-3-16,-4-5 5 0,2 1-4 16,-1-1-4-16,0 1 7 0,-1-3-5 15,-1 2-3-15,0 0 5 16,-2-2-5-16,1 1-3 0,-1-2 2 0,0 0 4 16,0-1-6-16,0 0 2 15,0 1 5-15,0 0-5 0,-1 3 8 16,-3 2-2-16,-5 2 1 0,-1 4 5 15,-6 0-6-15,0 2-6 0,-5 1 6 16,3 0-5-16,2-2-4 0,2 0 4 16,7-3-4-16,1-2-126 15,5-5-68-15,1-3-153 0</inkml:trace>
  <inkml:trace contextRef="#ctx0" brushRef="#br0" timeOffset="64044.67">18807 7765 824 0,'0'0'0'0,"0"0"356"16,0 0-290-16,0 0-10 15,0 0-11-15,0 0-4 0,-55 65 1 16,39-43-4-16,-3 3-10 0,-1-3-4 16,-1-1-5-16,0 1 2 0,0-5-1 15,-1-1 1-15,6-3 2 16,-1-3 0-16,4-4-1 0,4-1 1 16,4-3-6-16,3 0-5 0,2-2 5 15,0 0-8-15,2 0-18 0,3 1-6 16,8-1 22-16,6 0-3 0,8 0 10 15,5 0-9-15,3-1-2 0,8-2 3 16,1 0-2-16,-2 0-1 0,1 1 3 16,-6-3-3-16,-5 4-5 15,-9 0 4-15,-4-1-3 0,-1 2-18 16,-4 0-8-16,-9 0-45 0,-3 0-38 16,-2-1 35-16,-2 1 3 0,-5-2-27 15,-3 0-67-15,-3-1-68 16,3-5-73-16,-8-1-132 0</inkml:trace>
  <inkml:trace contextRef="#ctx0" brushRef="#br0" timeOffset="64288.5">18888 7769 584 0,'0'0'0'0,"0"0"259"16,0 0-123-16,0 0-49 15,0 0-22-15,0 0-30 0,0 0-17 16,0 0 0-16,-5 70 14 0,5-32-2 15,-4-1 7-15,4 5 10 0,-5-2-19 16,2-3 4-16,3-3-9 0,0-11-11 16,0-1-3-16,0-9-6 15,3-5 0-15,2-1-2 0,-1-5-2 16,1-2-79-16,8-10-16 0,-3-6-53 16,4-6-103-16,2-3-214 0</inkml:trace>
  <inkml:trace contextRef="#ctx0" brushRef="#br0" timeOffset="64718.26">19481 7758 1109 0,'0'0'0'0,"0"0"242"16,0 0-192-16,0 0-16 0,0 0 14 16,0 0-5-16,0 0-10 0,48 64-8 15,-24-56-11-15,5 1 0 0,-5-4-4 16,-1 0-3-16,-3-2 1 15,-6-1-6-15,-2-2 5 0,-5 0 0 16,-7 0-1-16,2 2 10 0,-2-1 1 16,0 0 9-16,0 2 12 0,0-2 4 15,-2 1-14-15,-6 5-7 0,-6 4-11 16,-2 3-6-16,-6-1 5 16,1 0-6-16,0 1-1 0,-2 2 0 15,-2 0 2-15,6-3-6 0,5-2 4 16,3-4-1-16,2-3-2 0,6-3-33 15,3-1-21-15,0 0-58 0,3-1-25 16,4-5-55-16,6-5 14 0,-1 2-37 16,6 0-140-16</inkml:trace>
  <inkml:trace contextRef="#ctx0" brushRef="#br0" timeOffset="65136.49">20282 7653 1151 0,'0'0'0'0,"0"0"114"0,0 0-53 16,0 0-19-16,0 0 13 0,-72 69-7 15,52-48-12-15,2 3-11 0,-5 1-9 16,2-4 0-16,4-1 1 0,1-1-3 16,5-6-2-16,-3-1-4 15,7-8 2-15,0-1 0 0,3 1-5 16,4-4-1-16,0 1-6 0,9-1-12 16,-4 0 16-16,9 0 9 0,1 0-2 15,8-1 4-15,0-2-7 16,1-1-6-16,8 2 0 0,-2-2 4 15,2-1-6-15,-4 0 2 0,3 2 0 16,-10 2-69-16,-4 1 18 0,-8 0 11 16,0 0-27-16,-4 0 2 0,-5 0-3 15,0 0-28-15,0 0 3 0,-3 0-41 16,-8 0-58-16,6 0-48 0,-4-4-24 16</inkml:trace>
  <inkml:trace contextRef="#ctx0" brushRef="#br0" timeOffset="65338.41">20287 7682 886 0,'0'0'0'0,"0"0"195"16,0 0-88-16,-10 61-35 0,10-30-5 16,0-2-14-16,0 4-12 0,0 1-2 15,-4-3-18-15,4-3-2 0,0-1-8 16,0-3-6-16,0-3-4 15,2-6-2-15,5-5-18 0,-3-2-32 16,3-4-63-16,2-4-31 0,-4 0-97 16,7-11-118-16</inkml:trace>
  <inkml:trace contextRef="#ctx0" brushRef="#br0" timeOffset="65580.67">20724 7696 911 0,'0'0'0'0,"0"0"216"15,0 0-98-15,-74 47-38 0,55-23-4 16,1 1-12-16,9-3-17 0,0 7-4 16,7-3-18-16,2 0-10 0,9-3-8 15,2-3-3-15,3-2-4 0,2-2 0 16,2-3-60-16,-4-3 19 0,4-3-34 15,-3-5-10-15,-2-2-20 16,-6-1-73-16,4-7-45 0,-3-2-101 16</inkml:trace>
  <inkml:trace contextRef="#ctx0" brushRef="#br0" timeOffset="65822.34">20933 7616 1086 0,'0'0'0'0,"0"0"129"16,0 0-30-16,-2 73-29 15,1-38-32-15,-3 2 1 0,4 5-4 16,-2-5-11-16,2-2-10 0,0 0-13 16,0-7 2-16,0-1-2 0,0-6-2 15,0-1-93-15,0-6 27 0,2-7-43 16,2-3-32-16,-1-4-78 15,1-7-152-15</inkml:trace>
  <inkml:trace contextRef="#ctx0" brushRef="#br0" timeOffset="66079.49">21144 7730 1078 0,'0'0'0'16,"0"0"206"-16,0 0-125 0,-75 39-30 15,52-26-1-15,0-1-4 0,7 3-14 16,-1-4-4-16,4-2-10 0,-3 0-5 16,9-2-6-16,-2 0-5 15,6-2 1-15,3 0 1 0,0-2-7 16,0-1 5-16,0 3 2 0,3 3 3 16,8-3 5-16,-2 6-1 0,7-4-8 15,0 0 1-15,1-1 4 0,3-3-16 16,1-2-50-16,-1 0-7 15,1-1-48-15,0 0-35 0,-3 0-60 16,1 0-211-16,-5-2-77 0</inkml:trace>
  <inkml:trace contextRef="#ctx0" brushRef="#br0" timeOffset="66309.36">21248 7826 976 0,'0'0'0'0,"0"0"85"0,0 0-5 16,0 0 13-16,65 0-23 15,-35 0-18-15,-5 0-1 0,5 0-25 16,-5 0-22-16,-2 0 1 0,-5 1-10 16,-6 0-75-16,-5 1 2 0,-5-2-54 15,-2 0-13-15,0 0-84 16,-7 0-123-16</inkml:trace>
  <inkml:trace contextRef="#ctx0" brushRef="#br0" timeOffset="66480.03">21391 7702 947 0,'0'0'0'0,"0"0"169"0,0 0-66 15,-3 63-12-15,-1-36-17 0,1 0-18 16,1-1-19-16,2-1-23 0,-2-2-10 15,2-2 0-15,0-3-8 0,0-3-126 16,4-5-34-16,-1-3-176 0,1-7-126 16</inkml:trace>
  <inkml:trace contextRef="#ctx0" brushRef="#br0" timeOffset="66944.25">21772 7757 998 0,'0'0'0'0,"0"0"205"16,0 0-91-16,0 0-32 15,0 0-29-15,0 0-20 0,0 0-13 16,0 0-1-16,0 0-4 0,28-37-6 15,-16 36 1-15,1 1-11 0,3 0 2 16,-4 0 7-16,4 0-11 0,-2 2 3 16,-3 4 0-16,1 0-11 15,-7 1 16-15,-3 1-4 0,-2 4 0 16,0 2 5-16,-7 2-1 0,-7 3-9 16,0-2 8-16,-2 1-3 0,-5-1 0 15,-4-1 2-15,4-1 5 0,1-4-4 16,1 1 13-16,6-7 11 15,3 0 6-15,1-3-2 0,3-1 4 16,6-1-1-16,0 0-1 0,0 0-2 16,4 0-23-16,3 0-11 0,0-1 4 15,9-2 25-15,2 0-17 0,1 2-4 16,2 1-8-16,2 0 2 16,8 0 0-16,-7 0 0 0,-1 2-56 15,2 0-32-15,-5 0-73 0,-1-2 25 16,-7 0-60-16,3-1-204 0,-10-6-352 15</inkml:trace>
  <inkml:trace contextRef="#ctx0" brushRef="#br0" timeOffset="67209.75">22223 7602 901 0,'0'0'0'0,"0"0"303"0,0 0-178 0,33 61-40 0,-29-36 9 15,1 7-5-15,-3 1-22 0,-2 0-9 16,0 3-7-16,-7-1-21 16,-7 0-10-16,-4 1-6 0,-7-3-2 15,4-4-3-15,-4 0-8 0,-1-8 1 16,-1-4-4-16,8-6-98 0,-1-3-40 15,6-7-95-15,2-1-256 0</inkml:trace>
  <inkml:trace contextRef="#ctx0" brushRef="#br0" timeOffset="68100.84">18796 8938 767 0,'0'0'0'0,"0"0"310"0,0 0-222 0,0 0-26 16,0 0-13-16,-19 69-6 15,15-38-11-15,3 6-5 0,-1 4-1 16,0 0-1-16,2-1 2 0,0-5-16 16,0-4-5-16,0-5 1 0,0-5-7 15,0-3 0-15,2-6 0 0,1-3 1 16,1-3-3-16,-2-4-20 0,3-2-40 15,-3 0-21-15,3-7-17 16,0-5-34-16,4-6-22 0,0-5-52 16,3 0-167-16</inkml:trace>
  <inkml:trace contextRef="#ctx0" brushRef="#br0" timeOffset="68378.8">19023 9046 840 0,'0'0'0'0,"0"0"273"15,0 0-173-15,0 0-34 0,-69 37-15 16,53-23-5-16,-9-1-10 0,4 3-13 16,0 0-4-16,-1-6-5 15,5 3-2-15,1-4 3 0,5-1-5 16,-1-1 9-16,8-1 11 0,1-1-10 16,3 2-11-16,0 1-2 0,7-1-4 15,9 4 9-15,0-4 6 16,5 3-4-16,2 0-4 0,-2-2 3 0,7-1-9 15,-3 0-1-15,-4-2 3 16,-1 0-8-16,-1-3 1 0,-10-1-31 16,3-1-52-16,1-2-4 0,-6-6-39 15,7-2-77-15,-7-2-65 0,4-2-144 16</inkml:trace>
  <inkml:trace contextRef="#ctx0" brushRef="#br0" timeOffset="68548.53">19247 9160 635 0,'0'0'0'0,"0"0"321"15,68 0-205-15,-37 0-67 0,-4 0-30 16,1 0-14-16,-7 0 1 0,1 0-6 16,-6 0 0-16,-6 0 0 0,3 0-106 15,-8-5-29-15,-5 1-32 16,0 0-159-16</inkml:trace>
  <inkml:trace contextRef="#ctx0" brushRef="#br0" timeOffset="68752.36">19375 9025 866 0,'0'0'0'0,"0"0"220"15,0 0-124-15,0 0-28 0,0 82-35 16,0-52 3-16,-2 0-3 0,0 0-13 15,-1-1-5-15,1-2-14 0,-3-5 0 16,5-2-2-16,0-7-83 0,0-3-14 16,7-8-70-16,-2-2-180 15,7-10-335-15</inkml:trace>
  <inkml:trace contextRef="#ctx0" brushRef="#br0" timeOffset="69264.55">19716 9119 832 0,'0'0'0'0,"0"0"236"0,0 0-140 16,0 0-20-16,0 0-17 15,0 0-10-15,4-59-7 0,6 43-14 16,-1 3-9-16,2 1-13 0,-2 1 3 15,5 4 2-15,-5 1-10 0,5 3 4 16,2 0 6-16,0 2-6 0,-2 0 6 16,5 1-5-16,-1 1-11 15,1 3 6-15,-3 2 6 0,-2 2-10 16,-5 3 1-16,0 1 3 0,-7 4 2 16,-2 3-1-16,-7 0 4 0,-2 3-6 15,-7 1 0-15,-2 0 10 16,1 3-12-16,-5-4 4 0,1-2 4 15,0-1-7-15,-2-4 2 0,5-1 4 16,1-5-7-16,2-1 4 0,7-4 3 16,2-3-4-16,-3 0-1 0,8-1 0 15,1 0 6-15,0 0-6 16,0 0 4-16,0 0 1 0,0-1 6 16,1 0 11-16,3-1-7 0,7-1 1 15,-3-2 2-15,5 1-8 0,3 1-2 16,1 2 6-16,1-1-6 0,5 0 0 15,0 0 3-15,-2-1-12 0,-1 3 2 16,-3-1 4-16,-2 1-8 0,-5-2-48 16,3 0 5-16,-5-1-53 15,3 1-65-15,-2 1-71 0,5-2-264 16</inkml:trace>
  <inkml:trace contextRef="#ctx0" brushRef="#br0" timeOffset="69637.58">20418 8925 1219 0,'0'0'0'0,"0"0"217"0,0 0-153 0,0 0-23 0,0 0-2 15,0 0 14-15,0 0-12 0,-14 70-19 16,0-46-5-16,-5 3-6 0,-1-1 2 16,-8-1 7-16,7-1-1 15,1-5 2-15,1-4 8 0,1-6-8 16,7-2-6-16,-1-3 6 0,8 0-3 16,1-3-2-16,-2-1 3 0,5 0-11 15,0 0-5-15,0 0 2 0,0 0-10 16,1 0 3-16,8 0 3 15,2-1 7-15,7 1-7 0,1 0 4 16,8 1-8-16,-1 4 2 0,6 0 2 16,-4 1 0-16,2-2-16 0,-5-1-7 15,-4 2-36-15,-1 0-29 0,-4-1 19 16,3-2-93-16,-1 0-20 0,-1-2-44 16,1 0-208-16</inkml:trace>
  <inkml:trace contextRef="#ctx0" brushRef="#br0" timeOffset="70247">20896 8796 689 0,'0'0'0'0,"0"0"157"0,0 0-85 0,0 0 3 0,0 0-9 0,0 0-10 0,0 0 2 16,0 0-3-16,0 0-15 0,2-3 5 16,-2 3 0-16,0 0-10 15,0 0 0-15,0 0-3 0,0 0 0 16,0 0 1-16,0 0-3 0,0 0-4 15,0 1-1-15,0-1-1 16,0 0-5-16,0 0-1 0,0 1-10 0,0-1 2 16,0 0 0-16,0 1-6 15,0-1 4-15,0 0 2 0,0 0-6 16,0 0 4-16,0 0 1 0,0 0-5 16,0 0 5-16,0 0 2 0,0 0-3 15,0 0 0-15,0 1 5 0,0-1-5 16,0 2 1-16,0-2 2 15,0 0-8-15,0 0 6 0,0 0 1 16,0 0-8-16,0 0 5 0,0 0 1 16,0 0-10-16,0 1 4 0,0 3 3 15,0 0-9-15,0 1 8 0,0 1 1 16,0-1-4-16,0-2 4 0,0 3 9 16,0 1-8-16,0 3 5 15,0 1 1-15,0 4-10 0,0 3 3 16,0 2 1-16,0 5-8 0,-2 2 4 15,2 4 3-15,-2 3-9 0,2-1 1 16,-2 1-16-16,1-1-43 0,-5 1-54 16,5 1-92-16,-5 2-95 15,-4 0-186-15</inkml:trace>
  <inkml:trace contextRef="#ctx0" brushRef="#br0" timeOffset="71060.89">19074 10089 849 0,'0'0'0'0,"0"0"288"16,0 0-158-16,0 0-5 0,0 0-37 15,0 0-5-15,0 0-15 0,0 0-36 16,-9 79-11-16,7-39 1 0,2 8-5 16,0 1 1-16,0 1-1 15,0-3-8-15,0-2 1 0,0-6-8 16,0-5-1-16,0-8 0 0,0-7-2 16,0-5-36-16,0-6 5 0,2-4-33 15,3-3-16-15,-1-1-22 0,-2-6-27 16,3-6 11-16,0-6-59 0,8-2-158 15,-8-4-122-15</inkml:trace>
  <inkml:trace contextRef="#ctx0" brushRef="#br0" timeOffset="71446.8">19302 10256 858 0,'0'0'0'0,"0"0"303"0,0 0-196 16,0 0-32-16,0 0-24 0,0 0-14 15,-51 66-15-15,35-51-10 0,-2 0-6 16,-1-1 0-16,-1-2-4 0,3-3 0 16,1 0-1-16,7-3-2 15,-5-1 2-15,5-1 0 0,-2-3-1 16,6 0-6-16,3-1 7 0,2 0-2 16,-2 0-4-16,2 0 0 0,0 0 10 15,-1 0 6-15,1 0-5 16,0 0-3-16,0 0 2 0,0 0 3 15,0 0 7-15,0 1 4 0,1 2 4 16,3-1 9-16,1 2 0 0,4 2-1 16,0 2 2-16,3 4-3 0,1 0-6 15,6 3-3-15,-1 1-3 0,5 0-8 16,0 2-6-16,-2-2-2 16,2-2 3-16,-2-5-10 0,-1-1-26 15,-4-3-25-15,-4-4-52 0,-1-1-25 16,-2-1-73-16,-1-8-194 0,-2 0-348 15</inkml:trace>
  <inkml:trace contextRef="#ctx0" brushRef="#br0" timeOffset="71870.31">19854 10188 1097 0,'0'0'0'0,"0"0"218"0,0 0-133 0,0 0-31 16,0 0-9-16,-58 69-5 0,40-48-15 15,0-3-7-15,2 3-6 0,-3 1 9 16,7-6 3-16,-4 2-2 0,1-6-1 15,8-1-2-15,-1-5 2 16,4-3-1-16,-1-2-2 0,3-1 8 0,2 0-3 16,0 0 0-16,0 0 0 15,0 0-8-15,0 0-8 0,0 0-9 16,0 0 4-16,2 0 4 0,-2-1-7 16,2 1 2-16,-2-1 2 0,3 1-4 15,-3 0 2-15,4 0 0 0,3 0-1 16,0 4 0-16,3 1 2 0,1 4-2 15,3 1 0-15,2 1 7 16,-4 3-7-16,6 0 0 0,0-5 0 16,-1 1-23-16,-1-3-17 0,-5-2-40 15,1-2-60-15,-5-3-19 0,2 0-47 16,-3-1-214-16</inkml:trace>
  <inkml:trace contextRef="#ctx0" brushRef="#br0" timeOffset="72443.67">20102 10331 368 0,'0'0'0'0,"0"0"267"15,0 0-139-15,0 0 7 16,0 0 19-16,0 0-34 0,0 0-16 15,0 0 15-15,0 0-21 0,-13-2 6 16,13 1 6-16,0 1-29 0,0-2-33 16,0 1-14-16,0 1-12 0,6 0-8 15,8 1 2-15,2 2-1 0,5-3-4 16,5 0-5-16,8 0-4 16,3 0-2-16,2 0 0 0,-5 0-64 15,-4 0-13-15,0 0-53 0,-4 0 32 16,3 0-67-16,-3 0-133 0,-6-3-104 15</inkml:trace>
  <inkml:trace contextRef="#ctx0" brushRef="#br0" timeOffset="72947.82">20652 10086 501 0,'0'0'0'15,"0"0"294"-15,0 0-157 0,0 0-10 16,0 0-14-16,0 0-25 16,0 0-3-16,0 0-2 0,0 0-24 15,7-11-11-15,-7 11 4 0,0 0-9 16,0 0-7-16,0 0-2 0,0 0-4 15,0 0-1-15,0 0-1 0,2 3-7 16,-2-3-6-16,0 0-1 16,0 0 3-16,0 0-6 0,0 0-4 15,0 0 2-15,0 0-1 0,0 0 0 16,0 2 1-16,0-2-6 0,0 0 3 16,0 0 0-16,0 0-2 0,0 1-1 15,0-1 1-15,0 0-1 16,0 0-2-16,0 0 2 0,0 0-1 0,0 0 0 15,0 0 3-15,0 0-2 16,0 0 0-16,0 0 3 0,0 0-3 16,0 0-2-16,0 0 3 0,0 0-2 15,0 0-1-15,0 1 3 0,0 1-1 16,0 4-1-16,0 3 7 16,0 4-5-16,0 7-3 0,0 3 4 15,0 5-2-15,0 1-5 0,0 5 4 16,0 2-4-16,0 0-22 0,3 3-9 15,-1 4-47-15,0 5-126 0,3 5-39 16,4-4-159-16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2T16:11:34.6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20921 10660 1 0,'0'0'12'0,"0"0"0"16,0 0 3-16,0 0 3 0,0 0-4 15,0 0 1-15,0 0 7 0,0 0-5 16,-2 1-3-16,2-1 3 16,0 0 1-16,-2 0-5 0,2 0-1 15,0 0-4-15,0 0-5 0,0 0 3 16,0 0 1-16,0 0-4 0,0-1-2 16,0 1 3-16,0-2-4 0,0 2 0 15,0 0-15-15,0 0 9 0,0 0 3 16,0 0-3-16,0 0-4 15,0 0 4-15,2 0 1 0,-2 0-6 16,0 0 3-16,0 0 4 0,0 0-2 16,2 0 0-16,-2 2 6 0,0-1 0 15,0-1-8-15,0 0 8 0,0 2 0 16,0-2-3-16,0 1 4 16,0-1-2-16,0 0-1 0,0 0-2 15,0 3-6-15,0-2-7 0,0 0-1 16,0 0-5-16,0-1-3 0,0 1 13 15,0-1 4-15,0 0-1 0,0 2 7 16</inkml:trace>
  <inkml:trace contextRef="#ctx0" brushRef="#br0" timeOffset="717.33">20263 10686 75 0,'0'0'0'0,"0"0"32"0,0 0-13 16,0 0-1-16,0 0-8 0,0 0-7 16,0 0-1-16,0 0 0 0,0 0-4 15,5 0-1-15,-5 0 4 0,0 0-2 16,0 0 1-16,0 0 0 16,4 1 1-16,-3-1-1 0,-1 2 0 15,0 0 2-15,0-2-2 0,0 1-6 16,2 0-10-16,-2 0-15 0,2-1-10 15,-2 2-16-15</inkml:trace>
  <inkml:trace contextRef="#ctx0" brushRef="#br0" timeOffset="905.43">20263 10686 35 0,'19'27'7'0,"-19"-27"-5"16,0 0-4-16,0 0-11 0,0 0-16 15</inkml:trace>
  <inkml:trace contextRef="#ctx0" brushRef="#br0" timeOffset="2098.34">24183 3769 176 0,'0'0'0'0,"0"0"153"15,0 0-84-15,0 0-11 0,0 0-2 16,0 0-5-16,0 0-5 16,0 0-5-16,0 0 1 0,-4-7-3 15,4 7-7-15,0 0 4 0,0 0-72 16,0 0 65-16,0 0 31 0,0 0-42 15,0 0-8-15,0 0-1 16,0 0 0-16,0 0-8 0,0 0-2 16,0 0 2-16,0 0-4 0,0 0-13 15,0 0 4-15,0 1-6 0,0 0 5 16,0 3 4-16,0-1-4 0,0-1-5 16,0 0-1-16,0 2-12 0,0-2-39 15,0 1 2-15,0 0-62 0,0-1-105 16</inkml:trace>
  <inkml:trace contextRef="#ctx0" brushRef="#br0" timeOffset="20456.41">24400 3609 507 0,'-7'-6'0'0,"-4"2"266"0,6 0-157 16,2 0-4-16,-3 3 13 0,3-1-15 15,1 1-3-15,2 1 2 0,-2 0-27 16,2 0-8-16,0 0 5 16,0-1-24-16,0 1-10 0,0 0 9 15,0 0-16-15,2 0-14 0,3 0-3 16,9 0-12-16,11 0 6 0,14-1 13 16,14-6-7-16,14 1-9 0,4-5 1 15,7-1-3-15,5-3-1 0,-3 2 1 16,-2 3 0-16,-4-1-6 15,-10 4 6-15,-1 3-1 0,-10 3-4 16,-5 1 3-16,-4 0 0 0,-7 2-2 16,-7 3-8-16,-7-2-1 0,-5 0-7 15,-7-1-9-15,-4 2-6 16,-4-3-1-16,-1-1-21 0,-2 0 4 16,0 0-7-16,-9 0-42 0,-3 0-28 15,-6 0-80-15,-5 0-94 0,-3 0 59 16,-4 3-196-16</inkml:trace>
  <inkml:trace contextRef="#ctx0" brushRef="#br0" timeOffset="20746.06">24423 3732 676 0,'0'0'0'0,"0"0"161"0,0 0-16 16,0 0-42-16,0 0-10 15,0 0 10-15,0 0-70 0,0 0-6 16,0 0 64-16,51 5-7 0,-6-10-34 16,6 1 7-16,13 0-7 0,6-1-9 15,8 0 4-15,4 2-13 0,-5-1-10 16,-4 4 3-16,-8 0-9 0,-13 0-15 16,-10 0 4-16,-10 0-2 15,-11 3-4-15,-5-1 2 0,-5 0-2 16,-6 0-28-16,2-1-37 0,-5 0-41 15,-2-1-58-15,0 1-80 0,-2-1-166 16</inkml:trace>
  <inkml:trace contextRef="#ctx0" brushRef="#br0" timeOffset="21386.6">23912 3699 328 0,'0'0'0'0,"-89"20"298"0,35-7-241 16,-8 0 11-16,-7 0-45 0,-9-1-10 15,-7-1 51-15,0 2-17 16,-3-2 1-16,-3-3 14 0,-2-4 4 16,2-3-1-16,5-1 9 0,8-8-5 15,2-8-14-15,5-7-13 0,6-5-22 16,1-8-33-16,7-7 17 0,11-8 1 15,11-8-10-15,10-6-27 0,15-5 24 16,15-6-3-16,20-6-14 0,23-6-6 16,17-7-13-16,20-5-7 15,21-1-18-15,21-1 25 0,17 5 47 16,17 10 29-16,10 13 40 0,6 17 19 16,7 17-17-16,-7 20-3 0,-21 20-2 15,-27 28-60-15,-32 22-13 16,-28 22 2-16,-25 12 0 0,-23 13-2 15,-21 8 2-15,-21 7-10 0,-23 1-27 16,-11-6-73-16,-5-9-132 0,2-21-306 16</inkml:trace>
  <inkml:trace contextRef="#ctx0" brushRef="#br0" timeOffset="26988.16">5383 4834 672 0,'0'0'0'0,"0"0"326"16,0 0-216-16,0 0-29 15,-2 0-31-15,2 0-14 0,0 0 1 16,0 0 3-16,0 0-14 0,0 0-2 16,0 0 4-16,-4 2-6 0,3 3 2 15,-6 6 4-15,-4 1-12 16,0 6 0-16,-6 6 1 0,1 4-5 15,-5-3 5-15,1 7 2 0,-3-2-3 16,0-3 5-16,2 2 4 0,1-8-8 16,6-5-5-16,4-2 4 0,3-6-7 15,3-3-10-15,-1-3 2 16,5-2 3-16,0 0-5 0,0 0 2 16,0-1 1-16,0 0-17 0,0-1-11 15,0 1-22-15,5-3-14 0,-1-4 19 16,-1-2-36-16,2-1-34 15,-5 3-36-15,6-3-85 0,-5 2-136 0</inkml:trace>
  <inkml:trace contextRef="#ctx0" brushRef="#br0" timeOffset="27540.15">5170 4884 662 0,'0'0'0'0,"0"0"238"16,0 0-103-16,0 0-77 0,0 0-34 15,0 0-3-15,0 0 15 0,0 0-9 16,0 0-6-16,-5-2 7 16,5 2-4-16,0 0 6 0,0 0 1 15,0 0-12-15,0 0 1 0,0 0 0 16,0 0-2-16,0 0-3 0,0 0 5 15,0 0-11-15,0 0-4 16,0 0 5-16,0 0-8 0,0 0 1 0,0 0 7 16,0 0-3-16,0 0 2 15,0 0 9-15,0 0-5 0,0 0 4 16,0 0 5-16,0 0 0 0,0 0-3 16,0 0 5-16,0 0-7 0,0 0-2 15,0 0 7-15,0 0-8 16,0 0-1-16,0 0 7 0,0 0-12 15,0 0-8-15,0 0 0 0,0 0 0 16,5 0-27-16,4 7 20 0,5 3 6 16,2 0 0-16,4 4 2 0,-1 2 2 15,1 0-4-15,1 3 2 0,-2-4 1 16,-1 1-3-16,-2-3 2 16,-4-3 4-16,-3 0-6 0,-2-3 2 15,-3-2 4-15,-1 0-5 0,1-1 14 16,-4-3-8-16,2-1-2 0,-2 0 6 15,0 0-6-15,0 0-1 0,0 0 7 16,0 0-8-16,0 0 0 0,0 0-4 16,0 0-38-16,0 0-42 15,0 0-47-15,-2 0-69 0,-5 0-198 16</inkml:trace>
  <inkml:trace contextRef="#ctx0" brushRef="#br0" timeOffset="35173.67">5367 5208 4 0,'0'0'19'0,"0"0"-8"15,0 0-8-15,0 0-1 0,0 0 0 16,0 0 1-16,0 0-3 0,0 0 0 16,0 0 0-16,0 0 1 0,-2 0-1 15,2 0 0-15,-2 0 0 0,2 0 0 16,0 0 0-16,0 0 1 15,0 0-1-15,0 0 0 0,0 0 1 16,0 0-1-16,0 0 2 0,2 0-3 16,-2 0-6-16,2 0 1 0,-2 0-1 15,0 0 1-15,2 0-3 16,-2 0-4-16</inkml:trace>
  <inkml:trace contextRef="#ctx0" brushRef="#br0" timeOffset="35375.66">5367 5208 3 0,'3'1'12'0,"-3"-1"-1"15,0 0-2-15,0 0 1 0,0 0-2 16,0 0-2-16,0 0-2 0,0 0-2 16,0 0-1-16,0 0-2 15,0 0-2-15,2 0 0 0,-2 0 3 16,2 0 0-16,-2 0-8 0,0 0 4 16,0 0 4-16,0 0 0 0,0 0-3 15,0 0 3-15,0 0 0 16,0 0-3-16,2 1 0 0,-1 0-2 0,-1 2-1 15,0-3 2-15,0 0-13 16</inkml:trace>
  <inkml:trace contextRef="#ctx0" brushRef="#br0" timeOffset="37045.51">7456 3382 288 0,'0'0'0'0,"0"0"111"16,0 0-89-16,0 0 81 15,0 0-66-15,0 0 31 0,0 0 2 16,0 0 15-16,7 5-9 0,-18 3-29 16,-10 4 11-16,-5 2 32 0,-1 2 3 15,-7 4-31-15,-3 0-15 0,-7 3-4 16,-7 2-8-16,-9-1-15 15,-8-1-5-15,-8 0-4 0,-3-5-1 16,-11-3 15-16,-4-4 5 0,-3-2 19 16,-3-7-25-16,5-2 8 0,3-6-18 15,11-8-1-15,8-12 15 0,11-11-5 16,13-12 13-16,11-15-34 0,15-17-4 16,20-11-19-16,21-8-3 15,28-9-5-15,24-2-7 0,31-5-9 16,27 1 25-16,27 6 16 0,24 5 5 15,14 12-2-15,7 18 2 0,-16 28 58 16,-18 40-48-16,-28 34-13 0,-21 35-1 16,-24 19-32-16,-25 14-19 15,-23 13-21-15,-29 9-26 0,-19 11-76 16,-25-10-253-16</inkml:trace>
  <inkml:trace contextRef="#ctx0" brushRef="#br0" timeOffset="40148.42">9936 3749 285 0,'0'0'0'0,"0"0"0"0,0 0 381 0,0 0-300 16,0 0 10-16,0 0 10 15,0 0-14-15,0 0-28 0,-2 0 6 16,2 0-5-16,0 0-3 0,0 0-3 16,0-1-6-16,0 1-3 0,0 0 10 15,0 0-14-15,0 0-5 16,0 0 5-16,-2 0-14 0,2 0-10 15,0 0 2-15,0 0-5 0,0 0 0 16,0 0 4-16,0 0-2 0,2 0 0 16,0 0 3-16,-2-2-7 0,0 2-3 15,0 0 2-15,0 0-3 0,0 0-4 16,0 0 3-16,0 0-8 16,0 2-5-16,9 0-5 0,0 3 6 15,6-1 4-15,0 1 2 0,4 4 14 16,-3-2-10-16,2-3 6 0,1 1-3 15,1-1-2-15,-3-3 6 16,1-1-3-16,0 0-1 0,3-5 4 0,-2-3-3 16,1-3 0-16,3-2 4 15,-4-1-4-15,1 1-6 0,3-1 1 16,-4 2-4-16,2 1 0 0,2 4 0 16,-1 2 0-16,1 1-3 0,0 4 3 15,1 0 0-15,-1 3-5 16,-1 1 8-16,-1 1-4 0,-2-1-1 15,1 3 4-15,-4-2-2 0,0-1-1 16,1-2 2-16,-4-1 4 0,1-1-4 16,2 0 1-16,-4-6 3 0,4-1-3 15,0-1 3-15,3-1-1 16,-1 0-5-16,0 2 2 0,0-2 1 16,1 4-4-16,0 1 1 0,3-3 1 15,-1 1 0-15,0 1-1 0,2-2 1 16,2 2 0-16,-4 1 1 0,-3 1 0 15,-6 0-2-15,2 1 2 0,-7 1-2 16,0 1-2-16,1 0 2 16,-7 0-2-16,8 1-2 0,-4 2 5 15,3 1 0-15,2-1 1 0,-1 2-1 16,3-3 2-16,3 0-3 0,-3-1 2 16,7-1 3-16,-1 0-5 0,2-2 2 15,-1-4 4-15,2 4-5 16,-1-1 0-16,4 3 0 0,-2 0-2 15,-3 0 3-15,2 0-2 0,-1 0-2 16,-1 0 5-16,2 0-2 0,2 0 0 16,-3 0 0-16,-1 0 2 0,-3 0-2 15,-2 0 0-15,-3 0 1 16,0 0-1-16,-4 0 0 0,2 0 1 16,-2 0-1-16,-4 0-3 0,8 0 3 15,-4 0-3-15,5 0 5 0,-1 0 0 16,5 0-4-16,3-1 4 0,1-4-1 15,8-1-1-15,-1 0 0 0,-1-3 5 16,1 1-6-16,-4-1 2 0,0 4 1 16,-6 2-3-16,3-1-1 15,-4 2 2-15,-4 1 0 0,2 0 0 16,-3 1 1-16,-2 0 0 0,0 0 2 16,-4 1 0-16,0-1-6 0,-3 0 5 15,0 0 0-15,-2 0-2 16,0-1 0-16,0-2 12 0,0 2-10 15,0 0-4-15,0-4-18 0,0-1-26 16,-4 3-50-16,1-4-28 0,-3 6-79 16,-4 0-68-16,1-1-114 0,-7 2-251 15</inkml:trace>
  <inkml:trace contextRef="#ctx0" brushRef="#br0" timeOffset="40598.21">11052 3671 615 0,'0'0'0'0,"0"0"219"0,0 0-137 0,0 0-42 0,0 0 11 16,0 0 30-16,0 0-14 15,9 78-5-15,-7-51-4 0,3 2-8 16,-5 1 39-16,2-2-45 0,0-3-23 15,1-2 4-15,-1-4 4 16,1-3-16-16,3-3-6 0,-3-4 2 16,1 0-7-16,-4-5-2 0,0-1 0 15,0-3 5-15,0 0-4 0,0 0 7 16,0 0-16-16,0-2-20 0,2-3-30 16,-2-3-18-16,7 0-24 0,0-5-55 15,-2-3-53-15,0 2-101 0,1-5-271 16</inkml:trace>
  <inkml:trace contextRef="#ctx0" brushRef="#br0" timeOffset="40895.62">11204 3671 565 0,'0'0'0'16,"0"0"234"-16,0 0-172 0,0 0 3 15,0 0-12-15,0 0 1 0,4 59-2 16,1-39 0-16,-3 1 2 0,5 2-2 16,-4 2-3-16,1 2 4 15,-2-3-19-15,-1 1-14 0,1-4 1 16,-2-3-12-16,2-2-4 0,-2-3 4 16,0-2-5-16,5-3-2 0,-5-3 3 15,2-1-3-15,0-4-2 0,-2 0 0 16,0 0 6-16,2 0-7 0,-2 0-78 15,0-3 1-15,0-3-35 16,-2-1-184-16,0-2-4 0,-7 0-231 16</inkml:trace>
  <inkml:trace contextRef="#ctx0" brushRef="#br0" timeOffset="41234.56">10873 3771 352 0,'0'0'0'16,"0"0"352"-16,0 0-233 0,0 0-6 16,0 0-42-16,0 0-20 0,0 0-11 15,0 0-24-15,0 0-13 0,6-5 23 16,4 8 22-16,6 1 1 15,4 3 13-15,8-2-16 0,2 1 3 16,5-2 20-16,6-1-12 0,7-3 7 16,-4 0-9-16,-1 0-32 0,1 0-2 15,-2 0 2-15,-12 0-13 0,2 0-8 16,-11 2 5-16,-5 4-6 16,-7-1-2-16,-2 0 2 0,-5-4 2 15,2 1-3-15,-3 0 0 0,1 0-1 16,0-2-37-16,-2 0-35 0,2 0-26 15,-2 0-39-15,0 0-66 0,-2-4-93 16,-3 3-499-16</inkml:trace>
  <inkml:trace contextRef="#ctx0" brushRef="#br0" timeOffset="42046.19">11208 4256 260 0,'0'0'0'0,"0"0"463"0,0 0-341 16,0 0-10-16,0 0 11 15,0 0-53-15,0 0-20 0,0 0 3 16,0 0-25-16,-45 7-6 0,35 3 11 16,1 3 0-16,-3 1 1 0,-1 0 14 15,4 4-14-15,-5-2-9 0,7 2 8 16,0 0-9-16,4-2-5 15,3 1 2-15,0-2-12 0,0 1-5 16,8-3 5-16,0 1-6 0,4-3-3 16,0 0 0-16,6-2 16 0,1-3-8 15,3 0 8-15,6-4-6 16,-3-2-1-16,-1 0 10 0,3-6-5 16,-8 0-3-16,3-4 6 0,-6-3-6 15,-2-3-1-15,0-1 7 0,-2-1-9 16,-5 2-5-16,-3 1 9 0,1-1-4 15,-3-3-2-15,-2-3 5 16,-7-3-6-16,0-1-4 0,-7 1 6 0,3 7-8 16,-3 0-3-16,-2 7 7 15,2 2-6-15,3 6 4 0,-3 1 0 16,-5 2-2-16,1 0-2 0,2 2 5 16,-2 1-2-16,4-1-4 0,2 3 7 15,-1-2-5-15,6 2-2 16,4-3 8-16,1 1-6 0,0-2-2 15,2 0 6-15,0-1-4 0,0 0-7 16,0 0 4-16,-2 0-1 0,2 0-1 16,-3 0 5-16,1 0-5 0,2 0-2 15,0 0 5-15,0 0 0 0,0 0-5 16,0 0 9-16,0 0 0 16,0 0-10-16,0 0 15 0,0 1-5 15,0-1 0-15,0 0 0 0,-2 2 2 16,2-2-4-16,0 0 4 0,0 0 0 15,0 0-5-15,0 0 6 0,0 0-6 16,0 0-19-16,0 0-6 0,0 0-4 16,0 0-14-16,0 0-24 15,2 1-14-15,0 0-2 0,3 4-25 16,-3-3-30-16,0-1-68 0,-2 2-115 16,0-3-232-16</inkml:trace>
  <inkml:trace contextRef="#ctx0" brushRef="#br0" timeOffset="43173.42">10629 5013 712 0,'0'0'0'0,"0"0"251"16,0 0-122-16,0 0-39 15,0 0-34-15,0 0-27 0,0 0-7 16,0 0-2-16,-5 72 7 0,5-36 15 16,-2 7-2-16,2 0 4 0,0 4 9 15,0 5-12-15,0 0-10 16,0-3-2-16,2-6-17 0,0-4-5 15,0-8-1-15,-1-6-2 0,1-10-6 16,0-4 4-16,0-5-1 0,-1-5-2 16,1 0 2-16,-2-1 2 0,4 0-4 15,-4-3-52-15,0-7-8 0,3-8-43 16,1-8-47-16,3-7-18 16,2-6-143-16,-4 2-459 0</inkml:trace>
  <inkml:trace contextRef="#ctx0" brushRef="#br0" timeOffset="43518.53">10863 5098 1006 0,'0'0'0'0,"0"0"251"16,0 0-164-16,0 0-33 0,-78 79 2 16,55-57-13-16,2-1-9 0,0 0-2 15,-1-6-21-15,1 2-4 0,5-2 0 16,0-5-4-16,2 2-1 15,7-6 4-15,-2 0-4 0,6-3-2 16,3-2 0-16,-2 1 0 0,2-2-6 16,0 1-5-16,0 1 3 0,2-1-4 15,8 1 24-15,1 3 2 16,7-1 0-16,1 2 16 0,0 2-1 16,1-2-4-16,3 1 9 0,-4 3-15 15,1-2-13-15,-4 1 4 0,0-3-8 16,-4 2-3-16,-5-6 2 0,-2 2 5 15,2-4-6-15,-5 0 0 0,0 0-2 16,2 0-67-16,-3-2-2 0,5-4-45 16,4-6-17-16,-4 0-60 15,2-3-62-15,-2-2-123 0</inkml:trace>
  <inkml:trace contextRef="#ctx0" brushRef="#br0" timeOffset="43719">11086 5170 950 0,'0'0'0'16,"0"0"258"-16,0 0-161 0,77-9-59 15,-50 9-5-15,0 0-12 0,3-1-9 16,-4 0 1-16,2-3-11 16,-1 4-2-16,-8 0 0 0,1 0-66 15,-8 0-33-15,-5 2-87 0,-7 5-62 16,0-1-85-16</inkml:trace>
  <inkml:trace contextRef="#ctx0" brushRef="#br0" timeOffset="43906.91">11100 5316 827 0,'0'0'0'0,"0"0"199"15,0 0-137-15,0 0 8 16,0 0 39-16,76 0-53 0,-43-2-9 15,-1-6-1-15,2 2-34 0,0 1-10 16,-4-1 6-16,-6 4-7 0,-4-1-2 16,-6 3-33-16,-5-2-23 0,-7 2-27 15,-1 0-49-15,-1 0-10 0,-7-1-34 16,-5-2-163-16</inkml:trace>
  <inkml:trace contextRef="#ctx0" brushRef="#br0" timeOffset="44211.74">11176 4964 731 0,'0'0'0'16,"0"0"209"-16,0 0-152 0,0 0-33 16,0 0-11-16,0 0 35 0,14 70 17 15,-10-40-7-15,6 8-2 16,-3 1-4-16,-3 4-8 0,5 1-4 15,-8-1 13-15,5 1-13 0,-5-6-16 16,1-4 3-16,5-5-10 0,-7-6-7 16,4-8 5-16,-4-4-10 0,0-6-4 15,0-5 5-15,2 0-5 0,-1 0-2 16,1 0-60-16,-2-5-23 16,5-6-24-16,3-3-46 0,-1-3-69 15,-4 0-133-15</inkml:trace>
  <inkml:trace contextRef="#ctx0" brushRef="#br0" timeOffset="44459.17">11638 5172 1137 0,'0'0'0'15,"0"0"183"-15,0 0-114 0,0 0-46 16,0 0 3-16,0 0 11 0,63 2 17 16,-34-1-5-16,-3-1-29 0,4-1-16 15,-3-1 3-15,-4-3-3 0,3 4-8 16,-6 1-54-16,-3-2-38 16,1-1-47-16,-4-1-105 0,4-1 39 15,-2 1-248-15</inkml:trace>
  <inkml:trace contextRef="#ctx0" brushRef="#br0" timeOffset="45206.28">12158 5097 1039 0,'0'0'0'0,"0"0"148"0,0 0-23 16,0 0-73-16,0 0-14 15,0 0 9-15,0 0-11 0,0 0-24 16,0 0-5-16,-23-37-10 0,26 25-2 16,1 2 6-16,6-1-2 0,-1 1-4 15,-2 0 3-15,2 3-1 0,2 0 0 16,1 3 4-16,8 2 0 16,-5 1-2-16,5 1 2 0,-1 0-2 15,1 1-2-15,-2 3 6 0,-3 4-2 16,-2 0-2-16,1 5 2 0,-5-2 7 15,-2 3-8-15,-5 0 0 0,-2 1 10 16,0 0-5-16,-7 4 10 16,-6 1-4-16,-3 1 3 0,-1 1 5 15,-5-2-8-15,3-1-6 0,-4-2 2 16,2-1-5-16,3-3-1 0,2 1 7 16,4-6-7-16,-1-1 0 0,3-3 10 15,3 0-5-15,0-1-1 16,1-2 6-16,3-1-9 0,3 0-1 15,0 0 6-15,0 0-3 0,0 0-3 16,0 0 5-16,0 0-3 0,0 0-1 16,0 0 8-16,0 0-4 0,0-1-1 15,0-2 9-15,-2 3-7 16,0 0 0-16,0 0 6 0,-1-1-6 16,3 0 0-16,0-1 10 0,0 2-6 15,0 0-3-15,0 0 10 0,0 0-7 16,0 0-4-16,0 0 8 0,0 0-10 15,0-1-3-15,0 1 3 0,0-1-6 16,0 0-2-16,0 1 3 0,5 0 0 16,6 0-13-16,3 2 18 15,4-2-4-15,5 0-1 0,3 0 0 16,1 0 8-16,1 0-8 0,-1 0 0 16,-4 0 8-16,-2 0-9 0,-2 3 2 15,-1 1 0-15,-4-1 0 16,-5 1 6-16,1-2-4 0,-6-1-4 15,-2-1 2-15,-2 0 6 0,0 0-5 16,0 0 4-16,2 0-2 0,-2 1-4 16,0-1 0-16,0 0 11 0,0 1-10 15,0-1 6-15,0 0-6 16,0 0-2-16,0 0 2 0,0 0-3 16,0 0-28-16,0 0-3 0,0 0-27 15,0 0-45-15,0-1-57 0,-2 1-40 16,0-1-101-16,0 0-218 0</inkml:trace>
  <inkml:trace contextRef="#ctx0" brushRef="#br0" timeOffset="51509.48">1640 4861 454 0,'0'0'0'0,"0"0"281"0,0 0-147 16,0 0-19-16,0 0-17 0,0 0-32 15,-69 51 12-15,53-41 5 16,0 3-19-16,-4-1-14 0,-1 2 4 16,-7 1-9-16,-6 1-7 0,-1-2 9 15,-2 1-7-15,0-2-5 0,0-5-2 16,1 0-8-16,6-3 0 0,-4-1 3 16,-1-4-5-16,1 0-2 0,3-9 2 15,-5-2-7-15,1-4-9 0,3-9 2 16,2-3-2-16,-4-7-6 15,-1-3-2-15,7-4-1 0,-1-6-2 16,6 0-5-16,6-2-7 0,4 2 6 16,1 2 3-16,5 1 3 0,3 1-6 15,3 3 2-15,1 0 4 0,8 4 0 16,3 0-6-16,5 1 6 16,7 0-5-16,7-1 5 0,9-2 0 15,5-3-1-15,6-4 0 0,1 0 4 16,4 2 0-16,0 4 2 0,3 2 2 15,0 6 3-15,-3 3 4 16,0 6-3-16,0 5-3 0,-6 6 10 0,-3 6-13 16,-3 5-2-16,-2 2-1 15,-6 12 2-15,4 4-2 0,-7 6 2 16,0 6 3-16,1 5-2 0,-8 4 2 16,-4 4 0-16,-3 5-1 0,-4 4 6 15,-5 6-1-15,1 2-1 0,-6 2 5 16,-4-2-4-16,-5 0 0 15,-8-2 1-15,-1 0-2 0,0-3 2 16,-5-1 3-16,-6-3-1 0,0-7 1 16,-3-2 3-16,-4-7 0 0,0-7-2 15,4-3-2-15,1-7-2 16,-1-6-3-16,8-3-1 0,3-3 2 16,3-3 0-16,3 1-2 0,-1-3-2 15,6 1 0-15,1-2 1 0,5 0-2 16,-4 0-2-16,4 0 0 0,0 0-11 15,0 0-19-15,6-7-36 0,-1 1-56 16,9 1-54-16,6-2-90 0,-6 2-169 16</inkml:trace>
  <inkml:trace contextRef="#ctx0" brushRef="#br0" timeOffset="51618.04">1778 5253 550 0,'0'0'0'0,"0"0"-528"16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2T16:14:38.197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19258 3689 75 0,'0'0'0'0,"0"0"131"16,0 0-85-16,0 0-10 0,0 0-2 16,0 0-1-16,0 0-1 0,0 0 9 15,2 3-7-15,1-3-10 0,1 0 2 16,-2 0-2-16,-2 0 3 15,0 0 14-15,0 0-4 0,0 0 5 16,0 0 9-16,0 0-9 0,0 0-6 16,0 0 2-16,0 0-10 0,0 0-6 15,0 0-4-15,0 0-7 16,0 0-6-16,0 0 1 0,0 0-2 16,0 0 2-16,1 0 1 0,-1 0 0 15,0 0 1-15,0 0 2 0,0 0-1 16,0 0-1-16,0 0-4 0,0 0-2 15,0 0-2-15,0 0 0 0,0 0 0 16,0 0 1-16,0 0-2 16,0 0 0-16,0 0 1 0,0 0 0 15,0 0 3-15,0 0-2 0,0 0 1 16,0 0 2-16,0 0-5 0,0 0 2 16,0 0 3-16,0 0-6 0,0 0 4 15,0 0 0-15,0 0-4 0,0 0 2 16,2 0 0-16,-2 0 0 15,0 0 0-15,0 0 2 0,0 0-1 16,0 0 2-16,0 0-1 0,0 0 0 16,0 0 1-16,0 0 1 0,0 0-1 15,0 0 1-15,0 0 0 0,0 0 1 16,0 0-3-16,0 0 2 16,0 0-1-16,0 0 1 0,0 0 0 15,0 0-1-15,0 0-1 0,0 0 1 16,0 0-2-16,0 0-2 0,0 0 2 15,0 0 1-15,0 0-2 0,0 0-1 16,0 0 1-16,0 0-2 0,0 0 3 16,0 0-2-16,0 0 0 15,0 0 0-15,0 0 0 0,2 0-4 16,-2 0 3-16,0 0-2 0,0 0-5 16,0 0-5-16,0 0-6 0,0 0-35 15,0 0-30-15,2 0-75 16,-2 0-130-16</inkml:trace>
  <inkml:trace contextRef="#ctx0" brushRef="#br0" timeOffset="4198.31">25200 11480 1081 0,'0'0'0'0,"0"0"238"0,0 0-109 16,0 0-258-16,0 0 258 0,0 0-144 0,0 0 30 16,-34 123 91-16,20-36-25 15,2 8-33-15,-6-4-9 0,5-1-15 16,-1-1-1-16,4-4-14 0,4-2-5 16,-1-6 5-16,6-13-6 0,-5-7-3 15,3-13 0-15,1-9 8 0,2-5-9 16,-4-10 2-16,1-5 5 0,3-7-6 15,-2-3 0-15,2-3 5 16,0 2-6-16,0-1 2 0,2 3-3 16,7 1-17-16,7-2 16 0,8-4-1 15,12-1 4-15,15-8 0 0,11-8 22 16,11-8-19-16,3-9 8 16,1-9-10-16,1-5-2 0,2-9 2 15,-4-5 7-15,-12-4-7 0,-8-4 9 16,-10-2-6-16,-10-2-3 0,-13-4 11 15,-11-8-7-15,-12-4-3 0,-5-7 7 16,-24-2-7-16,-10-4-3 0,-12 4 2 16,-13 7 0-16,-8 12-13 15,-11 15 11-15,-6 20-3 0,-8 15-2 16,-11 20 12-16,-5 16-8 0,-6 24-4 16,-6 19 12-16,-3 13-3 0,5 18-3 15,-1 16 0-15,16 11 17 16,18 10-14-16,17 8 14 0,24 4-8 15,22 4 1-15,24 2 6 0,15-10-7 16,27-10-6-16,17-19 9 0,21-14-4 16,15-19-8-16,17-17 0 0,10-13 21 15,8-14-12-15,6-10 8 16,-11-9-10-16,-5-1 0 0,-18-6 6 16,-18-3-10-16,-23 0-4 0,-19 2 2 15,-12 2 4-15,-15 2-5 0,-5 0 0 16,-5 2 0-16,-2 1 0 0,0 0 0 15,0 0 0-15,0 0 0 0,0 0 0 16,0-1 0-16,0-3 0 0,0 0 0 16,4-3 0-16,-1 0 0 15,1 3-101-15,1 1-20 0,0 2-172 16,-1 1-29-16,1 0-197 0</inkml:trace>
  <inkml:trace contextRef="#ctx0" brushRef="#br0" timeOffset="7778.82">16339 5999 1218 0,'0'0'0'0,"0"0"40"15,69-59 35-15,-19 36 11 16,12 4-22-16,7 5 2 0,7 5 5 16,-2 7-26-16,-1 5-32 0,-13 14-4 15,-11 4-14-15,-10 5 1 16,-11 6 4-16,-15 3 0 0,-13 8-16 16,-9 7 19-16,-16 5 25 0,-14 5-19 15,-10 2 5-15,-6-3 1 0,-2-4 16 16,4-7 5-16,4-8-2 0,6-12-6 15,13-8 5-15,11-11-6 0,8-5-6 16,11-3-1-16,0-1-13 16,4-3-14-16,15-10-15 0,13-6 21 15,14-4 2-15,11-8 21 0,8 1-22 16,2 1 0-16,-5 4 7 0,2 3-11 16,-6 3-7-16,-1 7-22 0,-8 4-51 15,-4 3-10-15,-8 5-29 0,-2 0-103 16,-10 5 20-16,-2-1-123 15,-7-4-403-15</inkml:trace>
  <inkml:trace contextRef="#ctx0" brushRef="#br0" timeOffset="8397.35">17395 6539 920 0,'0'0'0'15,"0"0"236"-15,-39 84-97 0,20-54-48 16,-4 1-14-16,-5 3-6 0,-2 4-2 15,-8-2-3-15,-8 3-21 0,-3-2-5 16,-4-4 4-16,-4-6-5 0,-1-4-1 16,-4-10 0-16,4-5-6 15,-3-8-9-15,3-1 0 0,1-11-9 16,1-11-2-16,-1-7 0 0,4-16-12 16,4-11 0-16,-3-16-2 0,8-14 2 15,5-9-40-15,9-6 26 0,11 4-17 16,12 7 16-16,7 3 11 15,10 5-10-15,10-2 13 0,10-1-16 16,9 1 4-16,16 0 12 0,3 7 2 16,6 9-1-16,8 4 1 0,4 7 6 15,11 7-4-15,3 7 4 0,6 10 7 16,3 10-11-16,-2 10-1 16,-2 12 3-16,-3 8-10 0,-10 18 1 15,-3 8 6-15,-11 12-4 0,-5 9-4 16,-13 10 6-16,-6 8 0 0,-12 9-12 15,-6 3 18-15,-6 2-8 0,-10 4 4 16,-6-3 2-16,-4 0-6 0,-12 0 4 16,-10-2 4-16,-6-5-5 15,-9-4 8-15,-4-10 8 0,-1-5-1 16,-2-13 6-16,-4-5 4 0,2-10-13 16,0-6-2-16,2-4 0 0,6-8-9 15,8-2 5-15,4-4-4 0,5-3-3 16,6-1 0-16,7-1 0 15,1-2 0-15,1-1 0 0,4 1 0 16,1 0 0-16,1-1 0 0,0 0 0 16,0 0 0-16,0 0 0 0,0 1 0 15,0-1 0-15,0 0 0 0,0 0 0 16,-2 0 0-16,2 3 0 0,0-3 0 16,0 0 0-16,0 0 0 15,0 0 0-15,0 0-27 0,0 0 6 16,0 0-2-16,0 0-31 0,0 0-29 15,0 0-25-15,-2 0-147 0,-1 0-31 16,-6 0-213-16</inkml:trace>
  <inkml:trace contextRef="#ctx0" brushRef="#br0" timeOffset="9995.79">17618 10421 1290 0,'0'0'0'0,"0"0"26"0,0 0-4 0,64-19 5 16,-22 4 5-16,13-2-7 15,4 2-11-15,1-1-2 0,-2 1-6 16,-5 4-5-16,-9 2 3 0,-7 2-8 16,-15 6-14-16,-6-1 6 0,-9 1-8 15,-6 0 0-15,3-1-11 0,-4-2-14 16,-5-3 16-16,-2-2-14 15,-8-3-42-15,0-4 4 0,-5-3-47 16,4 1-7-16,-5-1 40 0,5 2 73 16,4 4 26-16,-1 6 19 0,8 1 56 15,0 3 46-15,1 2 1 0,2 0-15 16,2 1-21-16,2 0-55 16,7 0-25-16,2 4 2 0,6 0 4 15,5 1 6-15,0-1-8 0,3 3-3 16,-2 0 5-16,-3-1 1 0,-3 2-3 15,-2-1 1-15,-10 0-8 0,-2 2 3 16,-3 2 14-16,-5 6 30 0,-11 5-2 16,-7 5-12-16,-5 6-15 15,-8 2-13-15,-2 1-1 0,0-1-10 16,5-4 0-16,6-6-2 0,4-9-94 16,13-5-52-16,6-9-90 0,4-5-357 15</inkml:trace>
  <inkml:trace contextRef="#ctx0" brushRef="#br0" timeOffset="15946.36">12248 4002 919 0,'0'0'0'0,"0"0"182"0,0 0-65 16,60-18-41-16,-37 14-28 0,-4 3-2 0,-1 1-23 16,-7 0-12-16,1 3-4 15,-7 4-6-15,4 0-2 0,-5 6-10 16,-4 4 17-16,0 5 15 0,-4 3 1 16,-10 2-2-16,-4 2-7 0,-1-5 4 15,1-2-6-15,2-7-3 16,8-2 2-16,2-8-5 0,4-2-5 15,2-1 0-15,2-2 0 0,5 0-28 16,7-2 18-16,6-2 17 0,6-4 7 16,6-1-2-16,2 4-9 0,-4 0-6 15,-5 5 5-15,3 0-2 0,-5 7 0 16,-5 1-4-16,-6 1 4 0,-5 0-13 16,-5 3 3-16,-2 5 20 15,-2 3 2-15,-8 5 17 0,-6 4-6 16,-4 1-5-16,-6-1 0 0,-3-1-6 15,-1-4-5-15,5-8 2 16,1 0-5-16,1-7-3 0,12-2 5 16,-1-3-12-16,10-4-26 0,0 0-33 15,2-3-16-15,2-4-36 0,2-1-89 16,8 0-79-16,-3 0-31 0</inkml:trace>
  <inkml:trace contextRef="#ctx0" brushRef="#br0" timeOffset="16630.78">12741 4371 838 0,'0'0'0'0,"0"0"223"16,-72 63-121-16,45-40-22 0,-6 1-28 15,1 0-19-15,-2-2 4 0,-1-3-3 16,-2-2 1-16,-2-6-1 0,0 0-6 15,-2-5 3-15,-1-4 6 16,-6-2-12-16,6-3 8 0,-1-7 4 16,2-6-20-16,2-2-7 0,1-4-4 15,0-2-1-15,3-1-10 0,9-1 5 16,4 1-2-16,5-3 2 0,4 1 0 16,11-5-13-16,2-2 8 0,2-5 1 15,11-3-1-15,-3-3-5 0,11-2 20 16,8 1-4-16,-3-2-7 15,11 1-6-15,2-1 4 0,0-1 6 16,4 2 21-16,3 3-14 0,-2 7-5 16,-2 5 0-16,4 7-3 0,-3 6-2 15,-4 4 0-15,1 6-2 0,-2 5-4 16,-1 4 2-16,-7 1 0 0,5 8 0 16,-7 2 0-16,1 4 1 15,-4 3-3-15,-4 2 3 0,4 4 0 16,-6-1 1-16,0 3 4 0,1 2 4 15,-2 0-7-15,-1 3 2 16,-6-1 5-16,1 1-1 0,-5 2 0 0,-5-1 7 16,-2 3 2-16,0 0 3 15,-5-1-2-15,-6 1 0 0,1 2 12 16,-8 2-1-16,-2 0-8 0,-1 0 4 16,-4-6-3-16,1-4-5 0,2-2 2 15,1-7-3-15,2-1-8 16,3-3 2-16,-2-5-4 0,8 0 0 15,-1-6 2-15,6 1-2 0,-1-4 0 16,1-1 4-16,3-1-3 0,0 0-1 16,2 0 3-16,0 0-1 0,0 0-3 15,0 0 2-15,0 0-2 16,0 0-3-16,0 0 1 0,0 0 0 16,0 0-20-16,0 1-6 0,0-1-7 15,2 3-21-15,-2-3-41 0,0 0-53 16,0 0 11-16,0 0-62 0,-2 0-87 15,-6-2-188-15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來看這一題，</a:t>
            </a:r>
            <a:r>
              <a:rPr lang="en-US" altLang="zh-TW" baseline="0" dirty="0"/>
              <a:t>k </a:t>
            </a:r>
            <a:r>
              <a:rPr lang="zh-TW" altLang="en-US" baseline="0" dirty="0"/>
              <a:t>為整數，且這個一元二次方程式有兩</a:t>
            </a:r>
            <a:r>
              <a:rPr lang="zh-TW" altLang="en-US" u="sng" baseline="0" dirty="0"/>
              <a:t>相異</a:t>
            </a:r>
            <a:r>
              <a:rPr lang="zh-TW" altLang="en-US" baseline="0" dirty="0"/>
              <a:t>解，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看到兩相異解，就要馬上聯想 判別式 </a:t>
            </a:r>
            <a:r>
              <a:rPr lang="en-US" altLang="zh-TW" baseline="0" dirty="0"/>
              <a:t>D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b^2 – 4ac </a:t>
            </a:r>
            <a:r>
              <a:rPr lang="zh-TW" altLang="en-US" baseline="0" dirty="0"/>
              <a:t>大於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 </a:t>
            </a:r>
            <a:r>
              <a:rPr lang="en-US" altLang="zh-TW" baseline="0" dirty="0"/>
              <a:t>k </a:t>
            </a:r>
            <a:r>
              <a:rPr lang="zh-TW" altLang="en-US" baseline="0" dirty="0"/>
              <a:t>的</a:t>
            </a:r>
            <a:r>
              <a:rPr lang="zh-TW" altLang="en-US" u="sng" baseline="0" dirty="0"/>
              <a:t>最大</a:t>
            </a:r>
            <a:r>
              <a:rPr lang="zh-TW" altLang="en-US" baseline="0" dirty="0"/>
              <a:t>整數值為何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看起來只有這個條件可用，這裡的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是方程式的 平方項、一次項以及常數項的係數。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那麼判別式就等於 </a:t>
            </a:r>
            <a:r>
              <a:rPr lang="en-US" altLang="zh-TW" baseline="0" dirty="0"/>
              <a:t>(-2)^2 – 4 (k+2) x1 &gt;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移項 </a:t>
            </a:r>
            <a:r>
              <a:rPr lang="en-US" altLang="zh-TW" baseline="0" dirty="0"/>
              <a:t>4 &gt; 4(k+2) </a:t>
            </a:r>
            <a:r>
              <a:rPr lang="zh-TW" altLang="en-US" baseline="0" dirty="0"/>
              <a:t>同除以 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</a:t>
            </a:r>
            <a:r>
              <a:rPr lang="en-US" altLang="zh-TW" baseline="0" dirty="0"/>
              <a:t>k+2&lt;1</a:t>
            </a:r>
            <a:r>
              <a:rPr lang="zh-TW" altLang="en-US" baseline="0" dirty="0"/>
              <a:t>，那麼 </a:t>
            </a:r>
            <a:r>
              <a:rPr lang="en-US" altLang="zh-TW" baseline="0" dirty="0"/>
              <a:t>k &lt; 1-2 =-1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br>
              <a:rPr lang="en-US" altLang="zh-TW" baseline="0" dirty="0"/>
            </a:br>
            <a:r>
              <a:rPr lang="zh-TW" altLang="en-US" baseline="0" dirty="0"/>
              <a:t>這提要求 比 </a:t>
            </a:r>
            <a:r>
              <a:rPr lang="en-US" altLang="zh-TW" baseline="0" dirty="0"/>
              <a:t>-1 </a:t>
            </a:r>
            <a:r>
              <a:rPr lang="zh-TW" altLang="en-US" baseline="0" dirty="0"/>
              <a:t>小的 整數中最大的，同學應該可以馬上想到 是 </a:t>
            </a:r>
            <a:r>
              <a:rPr lang="en-US" altLang="zh-TW" baseline="0" dirty="0"/>
              <a:t>-2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但是，這題答案卻不是 </a:t>
            </a:r>
            <a:r>
              <a:rPr lang="en-US" altLang="zh-TW" baseline="0" dirty="0"/>
              <a:t>-2</a:t>
            </a:r>
            <a:r>
              <a:rPr lang="zh-TW" altLang="en-US" baseline="0" dirty="0"/>
              <a:t>，為什麼呢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因為這是二次</a:t>
            </a:r>
            <a:r>
              <a:rPr lang="en-US" altLang="zh-TW" baseline="0" dirty="0"/>
              <a:t>(</a:t>
            </a:r>
            <a:r>
              <a:rPr lang="zh-TW" altLang="en-US" baseline="0" dirty="0"/>
              <a:t>圈</a:t>
            </a:r>
            <a:r>
              <a:rPr lang="en-US" altLang="zh-TW" baseline="0" dirty="0"/>
              <a:t>)</a:t>
            </a:r>
            <a:r>
              <a:rPr lang="zh-TW" altLang="en-US" baseline="0" dirty="0"/>
              <a:t>方程式，代表 </a:t>
            </a:r>
            <a:r>
              <a:rPr lang="en-US" altLang="zh-TW" baseline="0" dirty="0"/>
              <a:t>k + 2 </a:t>
            </a:r>
            <a:r>
              <a:rPr lang="zh-TW" altLang="en-US" baseline="0" dirty="0"/>
              <a:t>不可以是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，也就是 </a:t>
            </a:r>
            <a:r>
              <a:rPr lang="en-US" altLang="zh-TW" baseline="0" dirty="0"/>
              <a:t>k </a:t>
            </a:r>
            <a:r>
              <a:rPr lang="zh-TW" altLang="en-US" baseline="0" dirty="0"/>
              <a:t>不能等於 </a:t>
            </a:r>
            <a:r>
              <a:rPr lang="en-US" altLang="zh-TW" baseline="0" dirty="0"/>
              <a:t>-2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 </a:t>
            </a:r>
            <a:r>
              <a:rPr lang="en-US" altLang="zh-TW" baseline="0" dirty="0"/>
              <a:t>k </a:t>
            </a:r>
            <a:r>
              <a:rPr lang="zh-TW" altLang="en-US" baseline="0" dirty="0"/>
              <a:t>的最大整數值就是 </a:t>
            </a:r>
            <a:r>
              <a:rPr lang="en-US" altLang="zh-TW" baseline="0" dirty="0"/>
              <a:t>-3 </a:t>
            </a:r>
            <a:r>
              <a:rPr lang="zh-TW" altLang="en-US" baseline="0" dirty="0"/>
              <a:t>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當看到有兩個相異解或是相等解、無解這類的敘述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就要馬上想到判別式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然後利用判別市去列式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求出係數的範圍 </a:t>
            </a:r>
            <a:r>
              <a:rPr lang="en-US" altLang="zh-TW" baseline="0" dirty="0"/>
              <a:t>(3)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求出範圍後，還要注意的是，代回去會不會有不合理的現象喔</a:t>
            </a:r>
            <a:r>
              <a:rPr lang="en-US" altLang="zh-TW" baseline="0" dirty="0"/>
              <a:t>(4)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學生練習是類似提，只有數字不一樣，請同學依樣畫葫蘆的想一響囉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8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2024/10/23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相異解，求係數最大值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216911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k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為整數，且一元二次方程式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k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+ 2)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2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+ 1 = 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有兩相異解，則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k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的最大整數值為何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–3    (B) –2    (C) –1    (D) 0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B7912554-F7C1-5852-8AB5-6489B5423E94}"/>
              </a:ext>
            </a:extLst>
          </p:cNvPr>
          <p:cNvGrpSpPr/>
          <p:nvPr/>
        </p:nvGrpSpPr>
        <p:grpSpPr>
          <a:xfrm>
            <a:off x="218184" y="5601270"/>
            <a:ext cx="11973816" cy="1145047"/>
            <a:chOff x="237249" y="7712906"/>
            <a:chExt cx="11973816" cy="1145047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83F64235-E818-7663-F7B2-DBAE45A493C5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103752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A3EF502E-F5C4-413C-AFDD-06B7D6CFAEAE}"/>
                </a:ext>
              </a:extLst>
            </p:cNvPr>
            <p:cNvSpPr txBox="1"/>
            <p:nvPr/>
          </p:nvSpPr>
          <p:spPr>
            <a:xfrm>
              <a:off x="662920" y="771290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B7080E07-AD10-810E-BE74-3E3D9DFEAA34}"/>
                </a:ext>
              </a:extLst>
            </p:cNvPr>
            <p:cNvSpPr/>
            <p:nvPr/>
          </p:nvSpPr>
          <p:spPr>
            <a:xfrm>
              <a:off x="350787" y="775019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3C4D356-E86E-2D30-1771-DC2F8E46956E}"/>
                </a:ext>
              </a:extLst>
            </p:cNvPr>
            <p:cNvSpPr txBox="1"/>
            <p:nvPr/>
          </p:nvSpPr>
          <p:spPr>
            <a:xfrm>
              <a:off x="237249" y="8129805"/>
              <a:ext cx="11362871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已知一元二次方程式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ax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+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0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= 0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有兩個相異的解，求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a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的最大整數值為何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?</a:t>
              </a:r>
              <a:br>
                <a:rPr lang="en-US" altLang="zh-TW" sz="1800" b="1" dirty="0">
                  <a:effectLst/>
                  <a:ea typeface="微軟正黑體" panose="020B0604030504040204" pitchFamily="34" charset="-120"/>
                </a:rPr>
              </a:b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(A) 6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(B) 7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(C)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  (D) </a:t>
              </a:r>
              <a:r>
                <a:rPr lang="en-US" altLang="zh-TW" b="1" dirty="0">
                  <a:ea typeface="微軟正黑體" panose="020B0604030504040204" pitchFamily="34" charset="-120"/>
                </a:rPr>
                <a:t>9</a:t>
              </a:r>
              <a:endParaRPr lang="en-US" altLang="zh-TW" sz="1800" b="1" dirty="0">
                <a:effectLst/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DE5A842-2134-9639-2AC0-310AE1A246E8}"/>
                </a:ext>
              </a:extLst>
            </p:cNvPr>
            <p:cNvSpPr txBox="1"/>
            <p:nvPr/>
          </p:nvSpPr>
          <p:spPr>
            <a:xfrm>
              <a:off x="9909003" y="8495366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2" name="群組 1">
            <a:extLst>
              <a:ext uri="{FF2B5EF4-FFF2-40B4-BE49-F238E27FC236}">
                <a16:creationId xmlns:a16="http://schemas.microsoft.com/office/drawing/2014/main" id="{7A08B5CF-D4AA-F4ED-DE74-E88E3966AD35}"/>
              </a:ext>
            </a:extLst>
          </p:cNvPr>
          <p:cNvGrpSpPr/>
          <p:nvPr/>
        </p:nvGrpSpPr>
        <p:grpSpPr>
          <a:xfrm>
            <a:off x="9334179" y="3577486"/>
            <a:ext cx="2705421" cy="2349833"/>
            <a:chOff x="8905555" y="2466900"/>
            <a:chExt cx="2705421" cy="2349833"/>
          </a:xfrm>
        </p:grpSpPr>
        <p:sp>
          <p:nvSpPr>
            <p:cNvPr id="5" name="矩形: 圓角 4">
              <a:extLst>
                <a:ext uri="{FF2B5EF4-FFF2-40B4-BE49-F238E27FC236}">
                  <a16:creationId xmlns:a16="http://schemas.microsoft.com/office/drawing/2014/main" id="{3F5AC45E-22E7-3DFA-FDDD-49F8FB527EAD}"/>
                </a:ext>
              </a:extLst>
            </p:cNvPr>
            <p:cNvSpPr/>
            <p:nvPr/>
          </p:nvSpPr>
          <p:spPr>
            <a:xfrm>
              <a:off x="8919510" y="2836232"/>
              <a:ext cx="2691466" cy="1980501"/>
            </a:xfrm>
            <a:prstGeom prst="roundRect">
              <a:avLst>
                <a:gd name="adj" fmla="val 14628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72000" rIns="216000" bIns="61200" rtlCol="0" anchor="t" anchorCtr="0"/>
            <a:lstStyle/>
            <a:p>
              <a:pPr>
                <a:lnSpc>
                  <a:spcPct val="120000"/>
                </a:lnSpc>
              </a:pP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ax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bx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c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=0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20000"/>
                </a:lnSpc>
              </a:pP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判別式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D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=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– 4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ac</a:t>
              </a:r>
              <a:b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</a:b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(1)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D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&gt; 0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，</a:t>
              </a: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兩相異解</a:t>
              </a:r>
              <a:endPara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(2)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D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 0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，</a:t>
              </a: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兩相等解</a:t>
              </a:r>
              <a:endPara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(3)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D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&lt; 0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，</a:t>
              </a: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無解</a:t>
              </a:r>
              <a:endPara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89D1B69B-FF7D-1212-AAD4-E513B7BDF873}"/>
                </a:ext>
              </a:extLst>
            </p:cNvPr>
            <p:cNvSpPr txBox="1"/>
            <p:nvPr/>
          </p:nvSpPr>
          <p:spPr>
            <a:xfrm>
              <a:off x="8905555" y="2466900"/>
              <a:ext cx="2064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判別式與解的性質</a:t>
              </a: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1" name="筆跡 10">
                <a:extLst>
                  <a:ext uri="{FF2B5EF4-FFF2-40B4-BE49-F238E27FC236}">
                    <a16:creationId xmlns:a16="http://schemas.microsoft.com/office/drawing/2014/main" id="{785BBF38-1C06-0444-7DEA-DBB8F5BA3F62}"/>
                  </a:ext>
                </a:extLst>
              </p14:cNvPr>
              <p14:cNvContentPartPr/>
              <p14:nvPr/>
            </p14:nvContentPartPr>
            <p14:xfrm>
              <a:off x="1325160" y="830520"/>
              <a:ext cx="7342200" cy="2982960"/>
            </p14:xfrm>
          </p:contentPart>
        </mc:Choice>
        <mc:Fallback>
          <p:pic>
            <p:nvPicPr>
              <p:cNvPr id="11" name="筆跡 10">
                <a:extLst>
                  <a:ext uri="{FF2B5EF4-FFF2-40B4-BE49-F238E27FC236}">
                    <a16:creationId xmlns:a16="http://schemas.microsoft.com/office/drawing/2014/main" id="{785BBF38-1C06-0444-7DEA-DBB8F5BA3F6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15800" y="821160"/>
                <a:ext cx="7360920" cy="300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35B0A0AF-20B6-F14B-5F83-97C1A466F6DF}"/>
                  </a:ext>
                </a:extLst>
              </p14:cNvPr>
              <p14:cNvContentPartPr/>
              <p14:nvPr/>
            </p14:nvContentPartPr>
            <p14:xfrm>
              <a:off x="271440" y="827640"/>
              <a:ext cx="8884800" cy="302940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35B0A0AF-20B6-F14B-5F83-97C1A466F6D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62080" y="818280"/>
                <a:ext cx="8903520" cy="304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4" name="筆跡 13">
                <a:extLst>
                  <a:ext uri="{FF2B5EF4-FFF2-40B4-BE49-F238E27FC236}">
                    <a16:creationId xmlns:a16="http://schemas.microsoft.com/office/drawing/2014/main" id="{2659953E-F6C0-7309-DBE6-4AD32C050F67}"/>
                  </a:ext>
                </a:extLst>
              </p14:cNvPr>
              <p14:cNvContentPartPr/>
              <p14:nvPr/>
            </p14:nvContentPartPr>
            <p14:xfrm>
              <a:off x="4286160" y="1317600"/>
              <a:ext cx="5055480" cy="3276000"/>
            </p14:xfrm>
          </p:contentPart>
        </mc:Choice>
        <mc:Fallback>
          <p:pic>
            <p:nvPicPr>
              <p:cNvPr id="14" name="筆跡 13">
                <a:extLst>
                  <a:ext uri="{FF2B5EF4-FFF2-40B4-BE49-F238E27FC236}">
                    <a16:creationId xmlns:a16="http://schemas.microsoft.com/office/drawing/2014/main" id="{2659953E-F6C0-7309-DBE6-4AD32C050F6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276800" y="1308240"/>
                <a:ext cx="5074200" cy="3294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7038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21293</TotalTime>
  <Words>456</Words>
  <Application>Microsoft Office PowerPoint</Application>
  <PresentationFormat>寬螢幕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相異解，求係數最大值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1086</cp:revision>
  <dcterms:created xsi:type="dcterms:W3CDTF">2015-07-26T15:18:38Z</dcterms:created>
  <dcterms:modified xsi:type="dcterms:W3CDTF">2024-10-22T16:20:12Z</dcterms:modified>
</cp:coreProperties>
</file>