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3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000"/>
    <a:srgbClr val="FFCCFF"/>
    <a:srgbClr val="FFFFCC"/>
    <a:srgbClr val="3399FF"/>
    <a:srgbClr val="FF00FF"/>
    <a:srgbClr val="F5F5F5"/>
    <a:srgbClr val="FFFF99"/>
    <a:srgbClr val="FF66FF"/>
    <a:srgbClr val="ADDB7B"/>
    <a:srgbClr val="66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433390-F8B2-409B-8F2E-FC4CA86BAA19}" v="25" dt="2023-09-08T07:46:40.0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inimized">
    <p:restoredLeft sz="12450" autoAdjust="0"/>
    <p:restoredTop sz="28176" autoAdjust="0"/>
  </p:normalViewPr>
  <p:slideViewPr>
    <p:cSldViewPr snapToGrid="0">
      <p:cViewPr varScale="1">
        <p:scale>
          <a:sx n="23" d="100"/>
          <a:sy n="23" d="100"/>
        </p:scale>
        <p:origin x="2646" y="24"/>
      </p:cViewPr>
      <p:guideLst>
        <p:guide pos="3840"/>
        <p:guide orient="horz" pos="2160"/>
      </p:guideLst>
    </p:cSldViewPr>
  </p:slideViewPr>
  <p:notesTextViewPr>
    <p:cViewPr>
      <p:scale>
        <a:sx n="200" d="100"/>
        <a:sy n="200" d="100"/>
      </p:scale>
      <p:origin x="0" y="-6606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28T15:56:34.79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8959 11783 52 0,'-1'0'0'0,"1"0"79"0,-6 2-54 16,6-2-5-16,-3 0-2 0,3 0-4 16,0 0 1-16,0 0 1 0,0 0-4 15,0 0-2-15,0 0 7 0,0 1 1 16,0-1 0-16,-2 0 5 15,0 0-4-15,1 0 2 0,1 0 1 0,0 0-8 16,0 0-3-16,0 0-1 16,0 0-1-16,0 0 1 0,0 0-1 15,0 0-7-15,0 0 1 0,0 0-5 16,0-1-8-16,0-2-11 0,0 1-7 16,-2 0-23-16,-4-1-17 0,3 2-85 15</inkml:trace>
  <inkml:trace contextRef="#ctx0" brushRef="#br0" timeOffset="794.87">4214 11353 3 0,'0'0'0'0,"0"0"5"0,0 0-4 16,0 0 1-16,0 0-2 0,0 0 0 16,0 0 9-16,0 0-3 0,0 0 9 15,1 12-2-15,-1-10-2 0,2-1 5 16,-2 0-8-16,4 0-1 15,-4-1-5-15,0 2-1 0,1-2 0 16,1 1 0-16,0 2-1 0,-2-3 0 16,0 3-43-16</inkml:trace>
  <inkml:trace contextRef="#ctx0" brushRef="#br0" timeOffset="8317.64">27374 3619 198 0,'0'0'0'0,"0"0"40"0,0 0 0 16,0 0-9-16,0 0-12 0,0 0-4 15,-68 12-7-15,61-9-7 0,-7-3-2 16,5 3-11-16,-1-1-10 0,1-2-13 16,-3 3-49-16,3-3-42 15</inkml:trace>
  <inkml:trace contextRef="#ctx0" brushRef="#br0" timeOffset="9121.85">27144 3625 423 0,'0'0'0'16,"0"0"90"-16,0 0-74 0,0 0 316 16,0 0-240-16,0 0-7 15,0 0-10-15,0 0-49 0,0 0-12 16,-13 5 5-16,20 0 18 0,-1 1 13 15,4 1 0-15,4-4-8 0,2-1 12 16,6-2 13-16,6-3-7 0,6-10 10 16,1-5-14-16,6-1-25 15,-3 0-9-15,0 2-14 0,-3 2-7 16,0 2 7-16,-1 4-9 0,-6 2-1 16,2 4 4-16,-3 3-2 0,-4 0-5 15,0 0 10-15,2 7-8 0,-6-4 2 16,1 4 2-16,-4-4 1 15,-1 1-1-15,3-1 5 0,-2-1-9 16,3 1 2-16,-3-1 2 0,0 2 5 16,-2 1-7-16,4-4 2 0,-2 0 4 15,2 0-6-15,1 0 2 0,-1-1 6 16,3 0-7-16,-1 0 0 0,1 0 5 16,4-1-6-16,-1-1 2 0,-2 0 2 15,1-2-5-15,1 0 4 0,3 3 0 16,-1 0-4-16,-6 1 4 15,1 0-1-15,2 0-4 0,2 0 6 16,-4 0-3-16,0 1-3 0,-3 0 6 16,1 3-3-16,-1-2-2 0,2 0 4 15,-3 0-2-15,-3-1 0 16,2 1 0-16,2 0 3 0,-4 0-6 16,2-2 6-16,-2 0-2 0,2 0-2 15,4 0 2-15,1 0 4 0,0-5-6 16,4 2 2-16,-6-2 5 0,3 1-8 15,-5 2 4-15,-3-2 0 16,2 1-4-16,2-1 4 0,1 1-1 16,-4 0-4-16,1 1 6 0,-6 0-3 15,8 2-3-15,-6-1 6 0,-1 1-2 16,1 0-4-16,1 0 6 0,-3 0 2 16,1 0-4-16,-1 0 10 15,5 0-10-15,-3 0 3 0,0 0 10 16,4-1-9-16,4-2 1 0,-4-4 9 15,3 2-11-15,4 1 1 0,-5-1 7 16,-1 4-13-16,-2 0-1 0,-7 1 4 16,3 0 0-16,-2 1-6 15,3 1 8-15,-5 3-6 0,4 0-2 0,-2-1-4 16,5 2-50-16,4-4-38 16,3-1-72-16,4-1-150 0,3-2-210 15</inkml:trace>
  <inkml:trace contextRef="#ctx0" brushRef="#br0" timeOffset="13750.84">30802 2230 516 0,'0'0'0'0,"0"0"252"15,0 0-144-15,3-13 24 16,-3 11 15-16,0 2-49 0,0 0-15 15,-9 0-47-15,-3 11-18 0,-4 3 14 16,-5 9-5-16,0 5 11 0,1-2 1 16,-8 5-14-16,1 1-3 15,3-2 8-15,1-4-19 0,7-8 1 16,9-5 6-16,0-7-16 0,3-1 0 16,4-1 8-16,0-1-12 0,0-3-4 15,4 0 2-15,6 0-18 0,3 2 29 16,10-2 11-16,3 0-9 0,1 0 0 15,-1-2 0-15,1 2-13 16,1-5 7-16,-1 3 6 0,-1 2-16 16,-5-1 5-16,-3 1-3 0,-4 0-32 15,-1 0 0-15,-6 0 9 0,-2 0-32 16,-3 0 2-16,1 0 2 0,1 0-38 16,-4 0 2-16,0 0-13 0,0-2-68 15,-9-6-23-15,5 0-58 16</inkml:trace>
  <inkml:trace contextRef="#ctx0" brushRef="#br0" timeOffset="13907.48">30827 2332 712 0,'0'0'0'0,"0"0"157"16,0 0-13-16,0 0-53 16,0 80-17-16,0-51-29 0,0 1-7 15,0 1 23-15,-4-3-40 0,0-2-17 16,4-1 5-16,0-5-12 0,0-1-24 15,0-7-29-15,4-5-64 16,5-6-109-16,1-3-44 0</inkml:trace>
  <inkml:trace contextRef="#ctx0" brushRef="#br0" timeOffset="14435.39">31203 2243 848 0,'0'0'0'0,"0"0"244"15,0 0-180-15,0 0-18 0,0 0 5 16,0 0-5-16,0 0-25 16,0 0-4-16,-67-17-18 0,56 31 2 15,-3 6 16-15,0 2-8 0,2 2 6 16,1 0 12-16,2-1-12 0,2 0-3 15,5-3 5-15,2-2-13 16,0-2 2-16,2-7 5 0,5 0-14 16,0-6 5-16,-1-3 6 0,4 1-15 15,-1-1 12-15,5-2 9 0,-3-6-15 16,0-2-7-16,1-3 11 0,-1-3-6 16,1-3-6-16,0-2-7 0,2-1-30 15,-5 0 17-15,2 5 14 16,-4 4 1-16,0 2 11 0,-2 6 6 15,-5 2-1-15,0 2 1 0,0-1 16 16,-3 2-3-16,3 0-7 0,-4 4 0 16,3 6-18-16,1 5 18 15,-4 7 27-15,-3 4-13 0,3 1-1 16,3 2 6-16,-1 1-4 0,2-3-1 16,0-2 8-16,-2-1-14 0,2-5-8 15,0 0 3-15,0-4-13 0,0-6 2 16,0-1 10-16,2-6-14 0,-2 0-3 15,2-2-26-15,-1 0-33 16,1 0 10-16,0-6 0 0,9-5-39 16,-4-4-52-16,1 0-27 0,5-2-107 15,-1 0-39-15</inkml:trace>
  <inkml:trace contextRef="#ctx0" brushRef="#br0" timeOffset="14777.54">31444 2285 746 0,'0'0'0'0,"0"0"219"0,0 0-99 0,0 0-24 0,0 0-23 0,-35 78 11 15,31-54-27-15,4-2-14 16,0 1-6-16,0-4-13 0,2-1-3 16,8-2-1-16,-1-3-16 0,5-1 4 15,0-1 3-15,2-5-14 0,-1-1 6 16,0-4 16-16,0-1-17 0,-5-6 13 15,4-1 4-15,-3-7-9 16,1-2 2-16,-1-5 5 0,-2-6-15 16,-6-6 3-16,-3 1 3 0,0 3-15 15,-3 7 8-15,-2 5 8 0,-3 3-15 16,-2 6 3-16,-4 1 4 0,5 3-2 16,-2 3-17-16,6 1 4 15,1 0-54-15,1 1-6 0,1 7-40 16,6 1-137-16,4-1-71 0,7-3-206 15</inkml:trace>
  <inkml:trace contextRef="#ctx0" brushRef="#br0" timeOffset="14950.55">31902 2321 1136 0,'0'0'0'0,"0"0"200"15,0 0-129-15,0 0-53 16,0 0-34-16,0 0 32 0,0 0 4 16,74 17-19-16,-61-11-2 0,1-2-128 15,-9 4 21-15,0-1-49 0,-5-1-187 16,-5 2-239-16</inkml:trace>
  <inkml:trace contextRef="#ctx0" brushRef="#br0" timeOffset="15240.59">31769 2516 882 0,'0'0'0'16,"0"0"154"-16,0 0-80 15,0 0-3-15,66-3-19 0,-50-1-4 16,1 0-8-16,1 1-24 0,-7-1-8 16,-1 4 1-16,-3 0-9 0,-7 0 0 15,4 5 0-15,-4 4 8 0,0 2 10 16,-4 7 24-16,-6 1 13 0,-6 4-11 15,3 3 3-15,-4-4-11 16,-1 2-15-16,2-4-1 0,2-2-16 16,0-2-3-16,9-8 5 0,-1 0-12 15,3-5-37-15,3-1-22 0,0-2-66 16,0 0 1-16,5-2 36 0,2-6-69 16,4-6 21-16,-1-3-26 15,5 1-103-15</inkml:trace>
  <inkml:trace contextRef="#ctx0" brushRef="#br0" timeOffset="15393.78">31914 2604 522 0,'0'0'0'0,"0"0"308"16,0 0-143-16,0 0-25 0,15 62-34 15,-10-43-12-15,5 1-40 16,5-2 3-16,1-2-17 0,5-4-11 16,7-6-4-16,2-5-15 0,2-4-7 15,3-13 11-15,-5-3-28 0,-3-3-73 16,-9-1-12-16,-8-1-133 0,-10 0-247 15</inkml:trace>
  <inkml:trace contextRef="#ctx0" brushRef="#br0" timeOffset="22522.88">15428 3710 596 0,'0'0'0'0,"0"0"169"0,0 2-78 16,-1 4-37-16,-5 1-23 0,3 5 4 15,-6 0 7-15,-2 3-7 16,1 2-13-16,-5 3-5 0,1 1 4 15,-2-3-3-15,2-2 7 0,-2-2-1 16,6-2 1-16,-1-5 2 0,2 2-7 16,2-4-4-16,0-2-4 15,5 0-2-15,1-1-4 0,1-1-1 16,0-1 1-16,0 0-7 0,0 0-4 16,0 0-2-16,3 0 2 0,4 0 10 15,2 0 1-15,3 0 4 0,4 0 7 16,4-5-6-16,1 1-7 15,4-1 4-15,0 0-2 0,-1 0-4 16,1 1 4-16,-5 1 0 0,-3 2-9 16,-3 1 5-16,-3 0 4 0,-6 0-10 15,2 0 5-15,-5 0-2 0,3 0-44 16,-5 0-11-16,0 0-9 0,0 0-18 16,0 0 18-16,0 0-5 15,-5 0-25-15,0-3-69 0,-4-1-79 16,2-2-81-16</inkml:trace>
  <inkml:trace contextRef="#ctx0" brushRef="#br0" timeOffset="22706.25">15450 3730 511 0,'0'0'0'0,"0"0"99"15,0 0-51-15,0 0 27 0,0 0-21 16,0 75-3-16,0-50 3 15,0 3 2-15,0-2-13 0,0-1-9 16,0-2-6-16,0-2-6 0,0-5-15 16,0-1-1-16,1-9-2 0,1-1-6 15,2 0-8-15,-1-3-69 0,2-2-79 16,1-2-30-16,1-7-38 0</inkml:trace>
  <inkml:trace contextRef="#ctx0" brushRef="#br0" timeOffset="23231.93">15802 3764 642 0,'0'0'0'0,"0"0"272"16,0 0-137-16,0 0-35 0,0 0-29 15,19-65-12-15,-19 55-13 0,-4 1-15 16,-1 2-9-16,0-3-8 0,-4 3-3 15,-2 0-2-15,-1 2-14 16,0 5 5-16,-3 0 0 0,3 4-4 16,-2 1 4-16,2 1 0 0,1 1-11 15,2 1 11-15,2 2 0 0,2-2 0 16,-1 5-6-16,5 0 11 0,1 1-7 16,0 0 4-16,0 1 13 0,3-1-11 15,6 2 9-15,2-1-3 16,3-2 0-16,-4 5 2 0,3-5-3 15,-1 3-7-15,1-1 4 0,-1-3-3 16,-5 1-6-16,-2-1 4 0,-3-1 4 16,2-1-9-16,-4-1 8 15,0 0-1-15,-6-2-3 0,-4 3 0 16,-3-2 8-16,-4-3-12 0,1-1-2 16,2-4 1-16,-1 0-9 0,3-3 4 15,0-5-3-15,-1-4-16 0,6 1 18 16,-2 0 7-16,8 3-4 0,-3-1 7 15,4 0-9-15,4 0-6 16,1-2 13-16,5 0-4 0,5 1-5 16,2-2 3-16,-1 0-9 0,7-1-33 15,-2 2 8-15,2-2-29 0,2 4-102 16,-4-2 18-16,1 1-42 0,-8 3-255 16</inkml:trace>
  <inkml:trace contextRef="#ctx0" brushRef="#br0" timeOffset="23595.19">15986 3735 569 0,'0'0'0'0,"0"0"154"0,0 0-69 0,0 0-14 16,0 0-5-16,0 0 5 15,-25 72-8-15,19-50-12 0,5-1-15 16,1 0-6-16,0-1-1 0,0-4-12 16,5 0-3-16,0-5-4 0,6-3-6 15,0 0 4-15,3-4 0 0,-4-3-5 16,3-1 5-16,3-3-3 0,-4-6 5 16,0 0 4-16,2-2-5 0,-5-2 1 15,2-2 4-15,-8-3 8 16,1-1 3-16,-2-4 2 0,-2-1-7 15,-7-1-14-15,-4 3 2 0,2 4 5 16,-1 6 8-16,-1 2 9 0,0 4-15 16,1 0-24-16,-3 5 8 0,8 0-3 15,0 1-19-15,3 0-38 0,2 0-31 16,2 0-74-16,5 0-97 16,3 0 25-16,3 0-304 0</inkml:trace>
  <inkml:trace contextRef="#ctx0" brushRef="#br0" timeOffset="23801.47">16302 3666 1012 0,'0'0'0'0,"0"0"194"16,0 0-105-16,0 0-31 0,0 0-41 15,66 12-7-15,-47-11-2 16,1 1-6-16,-1 1 2 0,0-2-8 15,-8 2-67-15,0 1-15 0,-4 0-29 16,-6 0-103-16,-1 3-19 0,-7 2 13 16</inkml:trace>
  <inkml:trace contextRef="#ctx0" brushRef="#br0" timeOffset="24086.79">16300 3837 562 0,'0'0'0'0,"0"0"233"0,0 0-154 16,0 0-20-16,0 0 21 0,0 0-21 15,0 0-16-15,0 0-8 16,69-26-8-16,-56 18-2 0,1 1 4 16,-3 2-4-16,-3 2-5 0,-2 3-10 15,-1 0-4-15,-3 0-5 0,0 1-2 16,-2 5-10-16,0 3 8 0,-2 4 6 16,-7 7 28-16,-2 2-15 15,-1-2-9-15,-2 4-2 0,1-2 0 16,1-1-5-16,1 2 0 0,-3-4 6 15,4-4-6-15,-1 1 0 0,4-5 3 16,2-3-5-16,1-2-40 0,1-4-39 16,3-2-62-16,0 0 2 15,3-2-43-15,4-7-73 0,2-5-101 0</inkml:trace>
  <inkml:trace contextRef="#ctx0" brushRef="#br0" timeOffset="24301.81">16438 3863 594 0,'0'0'0'0,"0"0"264"0,0 0-145 16,0 0-51-16,0 0-3 0,0 0-4 15,0 0-4-15,6 66 6 0,-3-49-15 16,6 1-17-16,0-3-2 0,3-1 7 16,6-2-2-16,1-4-4 0,6-3 1 15,-2-5-7-15,4-6-6 16,5-12-5-16,-1-3 0 0,3-6-26 15,-4 2-140-15,-9 0 3 0,-8 5-110 16,-8 0-536-16</inkml:trace>
  <inkml:trace contextRef="#ctx0" brushRef="#br0" timeOffset="31250.83">23089 4866 705 0,'0'0'0'16,"0"0"301"-16,0 0-149 0,-8 7-54 16,8-3-27-16,0 4-27 15,1-1 10-15,6 1 10 0,0-1-10 16,6-2-5-16,-1 0-4 0,2-2 7 16,4-3-2-16,2 0 6 0,1-10-7 15,2-2-14-15,2-4-15 0,-1-2 0 16,1 4-11-16,-2-2-7 0,-2 4 5 15,0 3-5-15,-3 2-3 16,2 4 2-16,-1 3 7 0,-3 0-9 16,3 2 2-16,1 4 1 0,-4 0-4 15,3 5 4-15,-1-4 3 0,-4 3-7 16,2-3 4-16,0-2 0 0,0 1-3 16,0-3 2-16,-4 1 4 0,2-1-5 15,-1-3 0-15,3 0 6 0,0 0-8 16,3-6 4-16,4-2 7 15,2-3-13-15,0-1 8 0,-4 4 0 16,4-2-4-16,-2 5 0 0,-4 2-1 16,0 2-5-16,-6 1 11 0,1 1-7 15,0 3-6-15,4 4 15 16,-8 0-6-16,8-2-2 0,-2 4 2 16,0-4 2-16,2-1-4 0,1-3 2 15,1 0 5-15,1-2-7 0,-2 0 2 16,3 0 5-16,-3 0-8 15,0-2 4-15,1 2 1 0,-1-1-3 16,4 0 0-16,0 1 2 0,4 0-2 16,-4 0 0-16,2 0 6 0,-2 1-8 15,3-1 4-15,-5 0 6 0,2 0-9 16,0 0 2-16,2-6 2 0,2-1-4 16,8-6-22-16,-3-1-7 15,7 2-48-15,1 1-55 0,5 2-81 0,-6 1-72 16,-9 1-172-16</inkml:trace>
  <inkml:trace contextRef="#ctx0" brushRef="#br0" timeOffset="40422.58">21588 5385 530 0,'0'0'0'0,"-4"1"254"0,4-1-112 15,-2 0-20-15,2 1-54 0,0-1-3 16,0 0-21-16,0 0-12 16,0 0 11-16,0 0-11 0,0 0-5 15,2-1 9-15,2-1-5 0,1-4 9 16,2-1 8-16,0-3-16 0,5-2-14 15,1-1 8-15,-4 0-19 0,3-1 6 16,-3 2 10-16,2 3-11 16,-4 1 1-16,3 3 3 0,-4 3-13 15,-3 2 5-15,2-2 10 0,-1 2-17 16,-1 0 1-16,3 2 6 0,1 6-16 16,0 3 6-16,-2 5 13 15,2 3-16-15,0 4 10 0,-1 3 31 16,-1 2-24-16,2 0 1 0,0 1 7 15,2-2-16-15,2-3 2 0,-3-2 4 16,3-7-11-16,1 0 2 0,-3-7 11 16,4-2-14-16,-6-3 4 0,3-3 18 15,-1-2-21-15,5-6 2 0,0-5 29 16,-5-2-33-16,5 2 4 16,-6 0 4-16,2 0-10 0,-3 1-55 15,4-1 29-15,-6 0-40 0,-1 2-20 16,1 3-24-16,-1-4-54 15,-3 4-3-15,-1-3-63 0,0 4-104 0,0 0-163 16</inkml:trace>
  <inkml:trace contextRef="#ctx0" brushRef="#br0" timeOffset="40923.96">21933 5331 384 0,'0'0'0'0,"0"0"199"0,0 0-92 0,0 0-22 16,0 0-9-16,0 0-7 0,0 0-1 15,0 0 2-15,-2-11-14 0,2 9-13 16,0 1 7-16,0 1-8 0,0 0-4 15,0-2 4-15,0 2-17 0,0 0-8 16,0-1 8-16,0 1-10 16,0 0 1-16,0 0 10 0,0 0-13 15,0 0 1-15,-2 0 9 0,2-1-12 16,0 1 2-16,-2 0 9 0,0-2-13 16,2 2 1-16,-1 0 6 15,-1 0-15-15,0 0-2 0,0 0 2 16,-3 4 1-16,2 1-1 0,-5 1 7 15,0 4-14-15,-1 4 8 0,-4 1 8 16,-1 2-15-16,-2 3 6 0,-3-1 9 16,-2 0-13-16,-1 1 6 0,3-4 13 15,1-3-11-15,4 0 2 16,2-4 5-16,-1 0-15 0,6-2 4 16,4-4 8-16,-1 1-14 0,2-3 5 15,2-1 0-15,0 0 0 0,0 0-25 16,0 0 4-16,2-5-28 0,4-1 31 15,1 3 11-15,0-2-44 0,0 0-15 16,2 1-34-16,-1 1-108 16,1 1-105-16,-2-1-191 0</inkml:trace>
  <inkml:trace contextRef="#ctx0" brushRef="#br0" timeOffset="44535.59">17818 5359 282 0,'-5'3'0'0,"1"2"177"0,1-4-81 15,1 1-1-15,0-2-3 0,0 0 12 16,2 0-5-16,-1 0-2 15,1 0-4-15,0 0-20 0,0 0-8 16,0 0 4-16,-2-2-21 0,2 1 9 16,0-1 3-16,0 0-13 0,3-1 0 15,-1-4-23-15,2-1-14 0,3-3 2 16,3-1-9-16,3 0-1 16,-6 0 5-16,2 5-8 0,0 4-2 15,-4 0 6-15,4 0-6 0,-4 3-4 16,-1 0 1-16,6 7-9 0,1 9 7 15,1 5 11-15,-1 5-6 0,-1 4 6 16,-4 0 11-16,4 0-11 16,-1-2-3-16,2-4 0 0,-1 0 3 15,1-4-4-15,3-4 2 0,-3-4 3 16,3-4-4-16,-3-5 0 0,-1 2 1 16,2-5-5-16,-3 0 7 0,2-1-6 15,-4-6-4-15,2-3-15 16,1 1-20-16,3-5-14 0,-4 1-23 15,3 1-39-15,-7-5-4 0,2-1-36 16,-1 0-87-16,-3-8-50 0</inkml:trace>
  <inkml:trace contextRef="#ctx0" brushRef="#br0" timeOffset="44745.5">18156 5291 844 0,'0'0'0'16,"0"0"303"-16,0 0-213 0,0 0-17 15,-78 49-16-15,55-32-20 0,-2 4-13 16,-10 0-5-16,7 2-15 16,1 0-3-16,6-7 4 0,1-1-8 15,5-3-19-15,2-1-7 0,6-6-28 16,5 2-21-16,2-5-14 0,0 0-129 16,4-1-6-16,6-1-52 0</inkml:trace>
  <inkml:trace contextRef="#ctx0" brushRef="#br0" timeOffset="44957.35">18306 5391 778 0,'0'0'0'15,"0"0"290"-15,0 0-182 0,0 0-41 16,66-9-3-16,-47 8-11 0,1-1-25 15,-1 1-5-15,1 1-10 0,-5 0-8 16,0 0 0-16,-5 0-8 16,-1 0-5-16,-4-2-21 0,2 1-31 15,-5-1-23-15,0-3-24 0,-2-1-104 16,-2 2-31-16,-7-4-48 0</inkml:trace>
  <inkml:trace contextRef="#ctx0" brushRef="#br0" timeOffset="45154.13">18418 5263 800 0,'0'0'0'0,"0"0"227"15,0 0-115-15,0 0-49 16,-14 84-16-16,14-57-2 0,0 1-22 16,0-1-9-16,0-4-9 0,0 0-2 15,0-7-6-15,1-7-67 16,6 1-23-16,1-7-70 0,-3-3-140 15,5-6-92-15</inkml:trace>
  <inkml:trace contextRef="#ctx0" brushRef="#br0" timeOffset="45493.08">18680 5249 849 0,'0'0'0'0,"0"0"236"0,0 0-137 15,0 0-9-15,0 0-27 0,0 0-15 16,0 0-10-16,-9 73-11 0,12-60 0 16,3 2-8-16,4-3-6 0,-1 1-3 15,5-2-8-15,2-3 3 16,0-2 0-16,-2 1-1 0,0-2-2 16,0 0 4-16,-3-1-3 0,-2-2-1 15,-4 3 4-15,-1-2-3 0,-2 0 1 16,1-1 2-16,-3 2-5 0,0 1 2 15,0 0 6-15,-7 4-1 0,0-1-1 16,-7 1-1-16,0-1-3 16,-4 1-3-16,4 2 0 0,0 0 2 15,-6-2-4-15,10-1-4 0,-3-2-26 16,3-5-18-16,4 0-13 0,3-1-52 16,-1 0-28-16,-1-8-116 0,1-3-208 15</inkml:trace>
  <inkml:trace contextRef="#ctx0" brushRef="#br0" timeOffset="45861.04">18706 5198 702 0,'0'0'0'0,"0"0"366"0,0 0-234 16,0 0-24-16,0 0-56 0,0 0-22 16,0 0 2-16,0 0 7 0,43 1 1 15,-19-1-10-15,6 0-13 0,0 0-4 16,4-1-12-16,-2 1-2 16,-4-1-35-16,4 1-59 0,-7 0-46 15,-4 0-91-15,-3 0-402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28T16:00:13.87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30287 4811 329 0,'0'0'0'0,"0"0"86"16,0 0 55-16,0 0-85 0,0 0 22 16,0 0 31-16,0 0-22 15,0 0-3-15,0 0-17 0,-19 0-6 16,19 0 10-16,0 0-24 0,0 0-13 15,0 0 4-15,0 0-16 0,0 0-5 16,0 0-1-16,5 0-5 0,-2 0 0 16,4 2 14-16,2 1 1 0,2 1 1 15,3-1 3-15,2-1-6 0,9 1-3 16,0-2 1-16,10-1-9 16,6 0-5-16,-2-1 2 0,12-4 0 15,0 0-5-15,4 0 4 0,5 2-2 16,-5-2 0-16,7 2 12 0,2-1-4 15,3 1-4-15,2 1 7 0,5 2-7 16,4 0-2-16,5 0 6 16,0 4-2-16,-1-1 0 0,-8 3 4 15,-7-1-10-15,-12-2-4 0,-7 1 1 16,-11-1-1-16,-9-1-3 0,-8 0 0 16,-8-2 5-16,-9 0-5 0,1 0 0 15,-2 0 9-15,0 0-3 16,-2 0 9-16,0 0-1 0,0 0-7 15,0 0 2-15,0 0-6 0,0 0-4 16,0 0-2-16,0 0-44 0,-2 0-37 16,2 0-102-16,-2 2-38 0,2-1-141 15,-4-1-378-15</inkml:trace>
  <inkml:trace contextRef="#ctx0" brushRef="#br0" timeOffset="4938.06">32291 5068 127 0,'0'0'0'15,"0"0"63"-15,0 0-31 0,0 0-16 16,0 0 1-16,0 0 2 0,0 0 2 16,0 0 2-16,0 0-7 0,-5-4-6 15,5 4 2-15,0-1-6 0,0 1-3 16,0-2 5-16,0 1-7 16,0 0-1-16,0-1 0 0,0 2 3 15,0-1-3-15,0 1 0 0,0 0 1 16,-2 0-3-16,2 0 1 0,-2 0-6 15,2 0-3-15,0 0-1 16,0 0-6-16,0 0 4 0,0 0 9 16,0 0 2-16,0 0 0 0,0 1 3 15,0 2-2-15,0-3 0 0,-3 0 2 16,1 1-1-16,2 1 0 0,-2-1 0 16,2 2 0-16,0 1-33 0,0-2 14 15,0 0 3-15,-3 0-21 16,3 0-22-16,0 0-16 0</inkml:trace>
  <inkml:trace contextRef="#ctx0" brushRef="#br0" timeOffset="10689.26">31511 2775 258 0,'0'0'0'0,"0"0"91"0,0 0-54 16,0 0-26-16,0 0 0 0,0 0 1 15,0 0-4-15,0 0-5 0,0 0 0 16,0-6-1-16,0 6-1 0,0 0 0 16,0 0-1-16,0 0 0 0,0 0-9 15,0 0-13-15,0 2-30 0,0 1-33 16,0 0-54-16</inkml:trace>
  <inkml:trace contextRef="#ctx0" brushRef="#br0" timeOffset="11805.99">24034 3373 129 0,'0'0'0'0,"0"0"56"0,0 0-47 15,0 0-1-15,0 0-3 0,0 0-3 16,0 0-1-16,0 0-1 0,0 0 0 16,4-4 0-16,-4 4 0 0,0 0 0 15,0 0 0-15,0 0-1 16,0 0 1-16,0 0-5 0,0 0 0 16,1 0-4-16,-1 3-22 0,0-3-22 15,0 1-53-15</inkml:trace>
  <inkml:trace contextRef="#ctx0" brushRef="#br0" timeOffset="15015.62">27347 4866 393 0,'0'0'0'16,"0"0"236"-16,0 0-154 0,0 0-20 15,0 0-24-15,0 0-2 0,0 0-14 16,0 0-3-16,0 5 11 0,0-2 8 16,0 0-1-16,0 2 2 0,0 1-1 15,0 1-3-15,0 3 1 16,0 3-8-16,0 4-7 0,0 1 7 15,0 0-10-15,0 5-3 0,0-1 3 16,0 1-6-16,0-2 1 0,0-2 1 16,4-1-10-16,-4-4-2 0,3 1 6 15,-3-5-8-15,0-2 0 16,0-4 19-16,0-2-12 0,0 0 5 16,0-2 4-16,0 0-4 0,0 0 3 15,0 0 6-15,0 0-6 0,-3-3-3 16,-4-5-6-16,1-2-5 0,1-1-2 15,-4 1 2-15,4-1-1 16,0 2 1-16,-4 0 4 0,3 2-8 16,1 1 2-16,0 1 2 0,1 2-2 15,4 2 2-15,-3-2 4 0,3 3-9 16,0 0 4-16,0 0 0 0,0 0 0 16,0 0-4-16,3 1 3 15,-1 2-7-15,3 4 9 0,-1 0 3 16,-1 1-7-16,1 5 2 0,5-3 2 15,-2 2 0-15,-4 0 1 0,3-3 2 16,1 1-7-16,0-1 5 0,-2-2 2 16,4 0-7-16,-5-3 6 0,-1 0 1 15,1-2-5-15,1-1 2 16,-3-1 7-16,-1 0-7 0,1 0 2 16,-2 0 5-16,2 0-6 0,0-2 3 15,1-4 7-15,3 0-8 0,-1-1 1 16,0-4 2-16,4 0-10 0,-2-1 5 15,2-2 3-15,2 0-10 0,-3-1 6 16,3 3 4-16,-6 0-10 16,2 2 6-16,-5 3 3 0,0 1-7 15,0 3 3-15,-1 0 0 0,-1 2 0 16,0 1 1-16,2 0 3 0,0 0-8 16,-2 0 4-16,0 0 4 0,0 0-7 15,0 0 2-15,0 0 2 0,0 0-2 16,-2 0 1-16,2 0 0 15,0 0 0-15,0 0-44 0,0 1-16 16,-2 4-52-16,2 1-29 0,-1-2-52 16,-3 2-136-16,-3-1-195 0</inkml:trace>
  <inkml:trace contextRef="#ctx0" brushRef="#br0" timeOffset="15849.12">26767 5515 765 0,'0'0'0'0,"0"0"175"15,0 0-116-15,0 0-31 0,0 0 21 16,0 0 3-16,0 0-14 16,-41 77-17-16,27-54-4 0,-2-2-7 15,0-1 0-15,0-3 2 0,2-4-5 16,4 0-2-16,-1-1 5 0,4-5-8 16,3 1-2-16,3-3 0 0,-3-4 4 15,4 2-7-15,4-2 5 16,1 1-4-16,4-2-3 0,3 0 7 15,4 0 12-15,2-2-5 0,1-2 6 16,2 1-8-16,1 1 0 0,1 0 10 16,1-1-7-16,1 1-4 0,-4-1 2 15,-3 0-9-15,-4 2 2 16,0 1 4-16,-1 0-9 0,-8 0 5 16,0 0 3-16,-3 0-8 0,-2 0-6 15,0 0-18-15,0 1-21 0,-5 1-4 16,0 0-29-16,-1 0-74 0,-4-2 8 15,6-2-37-15,-8-3-78 0</inkml:trace>
  <inkml:trace contextRef="#ctx0" brushRef="#br0" timeOffset="16044.99">26816 5553 522 0,'0'0'0'15,"0"0"228"-15,0 0-174 16,0 0-26-16,0 0 17 0,0 59-6 15,0-30-7-15,-1-2-10 0,-1 2-3 16,0 1-4-16,-3-3-7 0,3-2 1 16,2-2-10-16,0-5 2 0,0-4 3 15,2-3-8-15,3-6-83 0,0-5-14 16,4-1-87-16,0-13-23 16</inkml:trace>
  <inkml:trace contextRef="#ctx0" brushRef="#br0" timeOffset="16565.68">27115 5503 722 0,'0'0'0'16,"0"0"259"-16,0 0-201 0,0 0-19 15,0 0-2-15,0 0-3 0,-67-4-21 16,53 16-3-16,2 5 1 15,-4 3-2-15,2 6 5 0,-2 2 4 16,7 1-5-16,-4 1 5 0,8-3 3 16,2 0-12-16,3-4-2 0,0-4 2 15,7-4-10-15,7-3 2 16,-4-7 4-16,5-1-9 0,2-1 6 16,-4-3 6-16,-3-5-8 0,6-2 0 15,0-6 11-15,-5 2-13 0,1-4 4 16,0-2 5-16,-4 0-12 0,-1-4-6 15,1-1-6-15,-6 0-22 16,0-1 10-16,0-1 7 0,0 6-12 16,-2 3 25-16,0 3 10 0,0 4-2 15,0 1-1-15,-2 3 7 0,0 3-6 16,0-1 2-16,2 2 25 0,-2 0-14 16,-1 4-5-16,3 8-2 0,-7 6-9 15,5 4 7-15,0 5 9 16,1 1-2-16,1 2 6 0,0 0 5 15,0 1-8-15,0 0-2 0,3-6 0 16,2 1-13-16,2-6 4 0,-3-3 3 16,0-3-7-16,-1-5 2 0,-1-4 0 15,-2-2 0-15,5-3-13 16,-3-3-32-16,1-5-32 0,5-5-20 16,-1-3-50-16,-2-1-76 0,4-3-19 15,0 1-195-15</inkml:trace>
  <inkml:trace contextRef="#ctx0" brushRef="#br0" timeOffset="16903.2">27294 5579 666 0,'0'0'0'0,"0"0"245"0,0 0-161 0,-25 64-27 0,20-42-1 15,3 2-9-15,0-2-7 16,2 2-9-16,2-3-6 0,2-2-2 15,8-1-14-15,-5-3-2 0,7-3 0 16,-1-5-7-16,-3 0 0 0,6-6 11 16,-3-1-8-16,-4 0 5 0,5-3 6 15,-6-6-6-15,7-3 0 0,-8-2 3 16,0-3-9-16,-2-1 2 16,-1-1 3-16,-4-2-7 0,0-1 0 15,-2 1 12-15,-5-2-7 0,-6 2 11 16,-1 1 17-16,4 2-7 0,-6 3 0 15,-2 3 5-15,4 2-2 16,0 5-4-16,1 3-4 0,3 2-19 16,1 0 0-16,2 0 3 0,2 1-10 15,3 0-1-15,2 2-16 0,2 5-80 16,6-1-25-16,1 1-53 0,4 2-206 16,-5-1-166-16</inkml:trace>
  <inkml:trace contextRef="#ctx0" brushRef="#br0" timeOffset="17720.53">26332 6031 609 0,'0'0'0'0,"0"0"212"0,0 0-120 0,0 0-25 16,0 0 23-16,0 0-10 0,0 0-31 15,0 0 4-15,-21 0-17 0,21 0-10 16,0 0-3-16,0 0-14 0,0 0 0 15,3 0 4-15,2 0 0 0,2 0 11 16,1 0 7-16,4 2-3 16,-3-1-6-16,5 0 4 0,5 0-4 15,1-1-7-15,1 0 3 0,2 0-7 16,5 0 1-16,-1-2 3 0,1-2-9 16,4 1-1-16,3-2 3 0,-6 1-8 15,3 1 0-15,-1-1 5 16,-1 0-5-16,2 1 0 0,2 1 0 15,-4 0 1-15,5 2 0 0,3 0 3 16,-5 0-7-16,6-1 4 0,-2 1 4 16,2 0-10-16,-4 0 6 0,4 0 4 15,-1 0-10-15,0 0 7 16,-2 0 2-16,1-2-8 0,-2 0 6 16,1 0 2-16,-8 0-8 0,4-1 5 15,-6 0 3-15,3 1-8 0,-5 0 5 16,1-1 3-16,2 2-6 0,-1 0 1 15,-3 0 2-15,0 1-1 16,0-2 0-16,0 1 0 0,-1 0 0 16,-1 1 1-16,-2 0 1 0,-1 0-4 15,-2 0 2-15,-7 0 0 0,3 0 0 16,-5 0 1-16,-2 1 4 0,1-1-9 16,-6 0 4-16,0 0 0 0,0 0 5 15,0 0-5-15,0 0 21 16,-9 0-15-16,4 0-12 0,-6-1-38 15,-1-2-54-15,-3 2-26 0,-2 1-35 16,-3 0-118-16,-3 3-59 0</inkml:trace>
  <inkml:trace contextRef="#ctx0" brushRef="#br0" timeOffset="18139.32">26564 6315 891 0,'0'0'0'0,"0"0"228"0,0 0-149 0,0 0-31 0,0 0-5 15,0 0-15-15,0 0-12 16,0 0-13-16,21-66 1 0,-7 53 0 15,-5 0-1-15,3 5-1 0,-3 0 4 16,0 3-4-16,-4 3 6 0,6 1 3 16,-4 1-6-16,2 4 5 0,1 8-2 15,-1 4-3-15,3 3 8 0,-1 6 11 16,-4 0 0-16,0-3-8 16,2 1 4-16,-2-2-16 0,6-2 1 15,-8-4 1-15,5-1-9 0,-1-5 4 16,-2-3 4-16,2-1-10 0,-2-4 6 15,4-1 4-15,-4 0-9 0,5-3-5 16,-5-4-19-16,2-3-29 16,-3-3-4-16,1-1-22 0,2-1-65 15,-2 2-27-15,0-4-13 0,0 0-94 16,-4-6-157-16</inkml:trace>
  <inkml:trace contextRef="#ctx0" brushRef="#br0" timeOffset="18336.09">26908 6170 715 0,'0'0'0'0,"0"0"280"16,0 0-153-16,-65 34-66 0,44-15 5 16,-2 1-2-16,0 3-26 0,0 3-12 15,-4-1-21-15,2 1-1 0,4-3 2 16,2-1-7-16,-1-4 0 16,8-3 2-16,5-3-2 0,5-9-105 15,2 0 6-15,0-3-110 0,4-5-21 16,10-4-13-16</inkml:trace>
  <inkml:trace contextRef="#ctx0" brushRef="#br0" timeOffset="18517.31">26924 6299 619 0,'0'0'0'16,"0"0"282"-16,0 0-152 0,71-11-41 15,-50 8-35-15,6 1-2 0,-2 0-27 16,-1 2-12-16,3 0-6 15,-4 0-6-15,-4 3 1 0,-6 1 1 16,-3-1-6-16,-6-2-81 0,-1 2 8 16,-3-3-69-16,0 1 14 0,-3-1 33 15,-2-1-70-15,-4-4-16 16,-2-5 50-16,2 1-43 0</inkml:trace>
  <inkml:trace contextRef="#ctx0" brushRef="#br0" timeOffset="18671.29">27103 6172 497 0,'0'0'0'0,"0"0"288"15,0 0-171-15,0 0-65 0,0 0-17 16,0 0 43-16,-16 69-6 16,14-42-21-16,2 5-3 0,0 1-12 15,0-4-12-15,0-2-8 0,2-1-16 16,5-6 0-16,2-3 1 0,-2-7-62 16,5-4-38-16,-1-6-70 0,1-8-109 15,6-6-59-15</inkml:trace>
  <inkml:trace contextRef="#ctx0" brushRef="#br0" timeOffset="18982.3">27437 6191 735 0,'0'0'0'0,"0"0"243"15,0 0-147-15,0 0-45 0,-24 66-4 16,24-50 0-16,0-1-24 0,5-1-9 15,5-1 1-15,-1-1-12 0,7-1 4 16,0 1 0-16,-3-2-7 16,-1-3 0-16,0 0 9 0,-5-1-10 15,0 0 2-15,-1-1 10 0,-3-1-6 16,-1-1 7-16,-2-2 6 0,0 2-8 16,0 1-1-16,-5 3 8 0,-4 0-5 15,0 1-6-15,-5 4 1 16,-4-2-9-16,1 2 4 0,1 1 2 15,-2-2-8-15,2-3-22 0,4-2-26 16,-3-3-72-16,8-3-36 0,-1-7-57 16,2-3-184-16</inkml:trace>
  <inkml:trace contextRef="#ctx0" brushRef="#br0" timeOffset="19161.34">27413 6178 1121 0,'0'0'0'0,"0"0"209"0,0 0-175 16,0 0-25-16,0 0 21 0,79 6-2 15,-42-6-20-15,2 0-1 0,0 0-14 16,-2 0-115-16,-5 0 25 0,-4 2-43 16,-6 2-111-16,-5-4-110 0</inkml:trace>
  <inkml:trace contextRef="#ctx0" brushRef="#br0" timeOffset="25134.02">29495 4894 127 0,'0'0'0'0,"0"0"136"0,0 0-74 0,0 0-22 15,0 0 51-15,0 0-15 0,0 0-15 16,0 0 20-16,10-23 20 16,-10 22-23-16,0 1-1 0,0 0 1 15,0 0-29-15,0 0-20 0,0 0-20 16,0 7-5-16,0 2 3 0,0 7 7 16,-2 3 11-16,2 2 1 0,-3 1-5 15,1 3-3-15,-1-2-1 16,3 0-3-16,0-1 1 0,0-5-5 15,0-4-7-15,0-2 2 0,0-1-1 16,0-4-2-16,0 0 4 0,0-5-1 16,0-1-5-16,0 0 0 0,-2 0 8 15,2 0-4-15,-2 0 6 0,-2-1-5 16,-3-3-7-16,-3-3 3 16,1-2-2-16,-2 1-4 0,2-2 2 15,-1 3-1-15,3 0 1 0,-2 3 6 16,5 1-3-16,4 1 0 15,-3 2 0-15,1-2 5 0,2 2 3 0,0 0 3 16,0 0-7-16,0 0-8 16,0 2 1-16,5 3 4 0,-3 6-2 15,7-2 2-15,0 2 4 0,-4-4-6 16,6 2 2-16,-4-2 8 0,3-1-7 16,-2-1 7-16,0-3-3 0,-2 1 1 15,-1-2 2-15,4 0-1 0,-4-1-4 16,0 0 1-16,6-5 4 15,-4-3-7-15,7 1 6 0,-5-4-3 16,4-1-6-16,1 0 2 0,-5 2 5 16,1-1-9-16,-1 1 5 0,2 3-1 15,-8 2-2-15,2-1 2 0,-5 4 0 16,0 0-2-16,2 1 2 16,-2 1 1-16,0 0-4 0,0 0 4 15,0 0 1-15,0 0-5 0,0 0 4 16,0 0 1-16,0 0-5 15,0 0-1-15,-2 2 3 0,2 0-55 16,0 2-13-16,-3 3-29 0,1-1-66 16,0 5-21-16,-1-2-39 0,-6 2-177 15</inkml:trace>
  <inkml:trace contextRef="#ctx0" brushRef="#br0" timeOffset="25710.74">29229 5509 539 0,'0'0'0'0,"0"0"115"0,0 0-6 16,0 0-46-16,0 0-44 15,0 0 19-15,0 0 10 0,0 0-2 16,-49 55-4-16,31-37-7 0,2 2 0 16,2-1-3-16,-2-2-2 0,2 2 0 15,-4-4 3-15,9-3-7 0,-3 0 0 16,7-5-3-16,1-2-2 16,-1-3 0-16,5-1-12 0,0 1-4 15,5 0-4-15,4-1-2 0,-4 0 1 16,9-1 11-16,1 0 0 15,4 0 1-15,4-1-4 0,0-5-3 16,4-1 0-16,-3 1-1 0,-1 0-5 16,-1 0 2-16,-3 1 4 0,-3 2-7 15,-5 0 4-15,-3 3 1 0,-4-1-5 16,-2 1 1-16,-2 0 1 0,1 0-49 16,-1 0 6-16,0-1-16 0,0 1-11 15,-3 0-20-15,-2 0-30 16,-2 1-84-16,-2-1-9 0,2 0-44 15</inkml:trace>
  <inkml:trace contextRef="#ctx0" brushRef="#br0" timeOffset="25909.45">29238 5549 563 0,'0'0'0'0,"0"0"209"15,0 0-133-15,0 0-52 0,0 0-9 16,0 0 41-16,0 0 13 0,-3 71-17 15,1-45-6-15,0 3-8 16,0-1-8-16,0-3-10 0,2-3-5 16,0-4-5-16,-5-5-5 0,5-4-6 15,0-2 2-15,5-5 2 0,-1-2-6 16,3 0-51-16,2-7-27 0,2-4-75 16,-1-4-41-16,-1-2-92 0</inkml:trace>
  <inkml:trace contextRef="#ctx0" brushRef="#br0" timeOffset="26376.91">29562 5549 678 0,'0'0'0'0,"0"0"273"0,0 0-214 16,0 0-21-16,0 0 21 0,25-63-7 15,-29 56-15-15,-1-1 1 0,-6 2-7 16,-1 1-5-16,-2 0 2 0,-2 4 1 15,0 1-2-15,2 0-7 16,-1 1-3-16,-1 5-5 0,2-2-5 16,-3 2 2-16,8 4-3 0,-4-3 0 15,5 4 3-15,1-1 0 0,3-1-4 16,2 1 1-16,2 2-3 0,2 2-2 16,7 2 2-16,0-1 1 0,1 0-3 15,3 1 2-15,1 0 1 16,2-1-6-16,-6 1 4 0,6 0 1 15,-2-2-5-15,-3 2 3 0,-2-3 1 16,-4 1-4-16,2-1 3 0,-7-3 0 16,0-3-2-16,-5-1-1 0,1 1 1 15,-10-2-4-15,5 0 5 0,-5-3 0 16,-3-2-6-16,8 0 2 16,-7-3 1-16,3-4-15 0,5-3-2 15,2-1-1-15,1-2-2 0,5-2 12 16,0 3 7-16,2-1-7 0,7 1 4 15,-1-2-6-15,5 1-13 0,3 1-1 16,-4 0-20-16,8 4-25 16,-1-1-9-16,-1 2-44 0,1-3-59 15,1 2-28-15,-3-3-44 0</inkml:trace>
  <inkml:trace contextRef="#ctx0" brushRef="#br0" timeOffset="26719.69">29714 5512 648 0,'0'0'0'0,"0"0"220"0,0 0-162 0,0 0-17 0,0 0 12 0,0 0-6 15,-34 70-8-15,33-49-6 0,1-1-3 16,0 0 0-16,0-2 2 16,0-2-6-16,5-2-5 0,2-5-1 15,0 0-5-15,2-3-5 0,7-1 4 16,0-5 3-16,0 0 8 15,0-3-8-15,-2-5-5 0,2-3-7 0,-1-2 4 16,-2 1-3-16,-8-2-2 16,-1 0 5-16,-3-1 0 0,-1-3 1 15,0 0-1-15,-7-2 4 0,-5 2 1 16,1 3-3-16,-3 5 6 0,-2 2 1 16,2 5-5-16,2 0-4 0,-1 2-10 15,-1 1 2-15,5 4 1 16,-1 1-2-16,1 2-49 0,-2-1-12 15,3 2-45-15,0 4-29 0,1 3-56 16,2 0-116-16,-6-1-38 0</inkml:trace>
  <inkml:trace contextRef="#ctx0" brushRef="#br0" timeOffset="27251.84">28920 6052 645 0,'0'0'0'0,"0"0"238"0,0 0-146 0,0 0-37 15,0 0 8-15,0 0-5 0,0 0-17 16,0 0-8-16,0 0-13 16,7 0-5-16,3 0 11 0,-1-2-3 15,11 2 3-15,-3-2 5 0,6 0-5 16,7-2 2-16,-1 0-5 0,8 0-2 15,2-2-3-15,0 1-1 0,1 0-2 16,6 3-4-16,-1-1-7 16,1 2 4-16,5 0-5 0,-3 1-2 15,5 0 4-15,-4 0-2 0,-1 1-6 16,-6 0 6-16,3 1-2 0,-8-1-2 16,-7-1 2-16,0 0 0 0,-9 0-1 15,-3 0 0-15,-8 0 3 16,-1 0-4-16,-5 0 2 0,-2 0 1 15,-2 0-3-15,0 0 2 0,0 0 6 16,0 0-10-16,-6 0-37 0,-3 0-17 16,2 0-61-16,-3 0-41 0,-1 1-74 15,-6 2-160-15</inkml:trace>
  <inkml:trace contextRef="#ctx0" brushRef="#br0" timeOffset="27695.53">29296 6271 809 0,'0'0'0'0,"0"0"218"15,0 0-147-15,0 0-59 16,0 0-2-16,0 0 14 0,0 0-3 15,43-69 1-15,-29 60-9 0,-2 2 2 16,-3 0-4-16,2 3 3 0,-4 1 4 16,-3 2-1-16,-3 1-1 0,8 0-5 15,-4 0-6-15,-3 3 3 0,5 6 2 16,-1 0 1-16,-1 4 8 16,-3 2 0-16,1 1-1 0,4 1 2 15,-3 0-4-15,-1 3-6 0,3-4-3 16,1-2-1-16,0 1-4 0,-2-3 1 15,6-2 2-15,-6 0-3 0,7-2 6 16,-5-3-1-16,4 0-1 16,-4-2 4-16,4-3-1 0,-6 0-6 15,0 0 4-15,4 0-4 0,-3-3-4 16,1-2 2-16,1 0-2 0,0 0-59 16,-5-3-2-16,8 0-26 0,-8-2-73 15,-1-1-42-15,0 1-34 0,0-2-150 16</inkml:trace>
  <inkml:trace contextRef="#ctx0" brushRef="#br0" timeOffset="28171.27">29602 6190 564 0,'0'0'0'0,"0"0"216"0,0 0-161 15,0 0-13-15,0 0 26 0,0 0-13 16,0 0-8-16,0 0-8 16,0 0-5-16,-7-4 4 0,2 4 1 15,3 0-8-15,1 0 6 0,1 0 1 16,-4 0-11-16,2 0 0 0,-1 2-1 16,1 1-7-16,-5-2-1 0,5 3-4 15,-3 0 0-15,-2 0-4 16,0 5 0-16,-9 0-1 0,5 3 4 15,-7 0-4-15,-1 4 6 0,1 2-1 16,-5 0 1-16,2 1 7 0,-4-1 5 16,6-1-7-16,3-1-1 0,4-1 0 15,-4-5-4-15,10-4-4 0,3 1-2 16,-4-4-10-16,7-3 2 16,-2 1 4-16,2-1-5 0,0 0 0 15,0 0 2-15,0 0-2 0,0 0-2 16,0 0 4-16,0 0-3 0,0 1 2 15,0 1 4-15,0-1-6 16,0-1-1-16,0 0 2 0,0 0 0 16,0 0-47-16,2 0 11 0,-2 0-7 15,7-1 1-15,-2 1-42 0,-1-4-48 16,6 1-43-16,-3 1-109 0,-1-2-188 16</inkml:trace>
  <inkml:trace contextRef="#ctx0" brushRef="#br0" timeOffset="31142.64">32231 4858 12 0,'0'0'21'0,"0"0"-8"15,0 0-10-15,0 0-1 0,0 0 4 16,0 0 4-16,0 0-3 0,0 0 1 15,0 0-3-15,-7 1-2 16,7-1 5-16,0 0-4 0,-7 0 8 16,7 0-2-16,-4 0-3 0,3 0-5 15,1 0-4-15,-6-1-10 0,5 1-15 16,-3 0-2-16,4 0-13 0</inkml:trace>
  <inkml:trace contextRef="#ctx0" brushRef="#br0" timeOffset="33155.01">28145 5889 73 0,'0'0'0'0,"0"0"129"0,0 0-71 16,0 0-6-16,0 0 9 0,0 0 32 15,0 0-29-15,0 0 5 0,-2-4-12 16,-3 3 2-16,3 1 8 0,2-2-10 15,0 2-7-15,0-1 3 0,0 1 2 16,0-1-7-16,0 1-5 16,0 0-1-16,0 0-5 0,0 0-3 15,0 0 2-15,0 0-1 0,0 0-1 16,0 0 2-16,0 0-7 0,0 0 1 16,-2 0 4-16,2 0-10 0,0 0-9 15,0 0-1-15,0 0-5 0,0 0-11 16,2 0 4-16,-2 0 3 15,7 0-5-15,-5-1-6 0,5 1 9 16,0-1-6-16,5 1 6 0,-1 0-2 16,1 0-2-16,4 0 1 0,4 0 0 15,-1 0 0-15,2 0 0 16,4 0-1-16,-2 1-1 0,-3 0 4 16,-6-1 1-16,2 2-3 0,-2 0 0 15,-7-1 1-15,2 0-1 0,-2 1-2 16,-7-2 3-16,2 0-2 15,-2 0 2-15,0 0-1 0,0 0-17 16,0 0-7-16,0 0-16 0,0 0-19 16,0 0-6-16,0 0-13 0,-4 3-52 15,-1 1-52-15,-8-1 2 0,5 4-77 16,-7-1-110-16</inkml:trace>
  <inkml:trace contextRef="#ctx0" brushRef="#br0" timeOffset="33576.83">28120 6050 497 0,'0'0'0'0,"0"0"175"0,0 0-113 15,0 0-31-15,0 0-2 0,0 0 0 16,0 0-8-16,0 0 5 16,0 0 11-16,-2 0 2 0,4 0 3 15,-2 0 4-15,0 0-1 0,0 0-7 16,0 0-2-16,4 0-7 0,-3 0-4 16,5 0 2-16,-3 0-5 0,1-1-2 15,6 0 2-15,-2 1-6 0,0 0 1 16,1-1 2-16,5 0-4 15,1 0-3-15,0-2 6 0,3 2-4 16,0-1-6-16,1 2 3 0,-1 0-7 16,0 0-4-16,-2 0 0 0,-6 0 8 15,3 1-10-15,-10 0 4 0,4 0 2 16,-3 2-6-16,-4-3 4 16,1 1 2-16,1-1-5 0,-2 0 2 15,0 0 2-15,0 0-4 0,0 0-67 16,0 0-16-16,0-1-96 0,0-3-118 15,0-1-298-15</inkml:trace>
  <inkml:trace contextRef="#ctx0" brushRef="#br0" timeOffset="34683.08">30239 5995 308 0,'0'0'0'16,"0"0"217"-16,0 0-123 0,0 0 22 16,0 0-13-16,0 0-19 0,0 0 9 15,0 0-9-15,0 0-8 16,-7-6 12-16,7 6-21 0,-3 0-13 15,1-1 1-15,2 1-2 0,0 0-8 16,0 0-15-16,0 0-9 0,0 0-2 16,0 0 0-16,0 0-1 15,0 0-5-15,0 0-7 0,5-2 6 0,-1 2-8 16,5-1 2-16,1 0 10 16,3 1 3-16,2-1 2 0,3-3 1 15,2 3-8-15,-1-2-3 0,2 0 0 16,1 1-4-16,1 0-4 0,-4 0 4 15,-3 0-5-15,-2-1-2 16,-5 1 0-16,-2 1 11 0,0 0-12 16,-5 1 2-16,1-2 5 0,-3 2-7 15,0 0 2-15,0 0-3 0,0-1-50 16,0 1-15-16,0 0-36 0,0 0-70 16,4 0-18-16,-1 0-76 0,5 0-133 15</inkml:trace>
  <inkml:trace contextRef="#ctx0" brushRef="#br0" timeOffset="35377.08">30798 5938 593 0,'0'0'0'0,"0"0"221"0,0 0-130 16,0 0-37-16,0 0 34 16,0 0 3-16,0 0-20 0,0 0 1 15,-30-31-16-15,30 26-10 0,0-1-12 16,0-1-10-16,0 2-15 0,2-3-4 16,3 0-1-16,2 0-1 0,-1 0-5 15,4-1 4-15,-1 2 4 16,5-2-5-16,2 3 6 0,-5-2-2 15,6 2-2-15,-2 1 6 0,-1 1-5 16,2 3-4-16,-2 0 0 0,-2 1 4 16,-3 2-4-16,0 4 0 0,-2 0 2 15,-5 4-3-15,0 2 2 0,1 0 0 16,-1 2-1-16,-2 0 0 16,-2 2-1-16,-3 1 0 0,-6 0 2 15,-1 2 2-15,-2 0-6 0,-1 0 6 16,0 1-5-16,-3-1 2 0,-2-2 0 15,3 0 1-15,-1-3-1 16,2 1 0-16,-2-2 2 0,4-4-2 16,2 0 0-16,-1-3 2 0,6-3-2 15,2 1 0-15,2-2 7 0,-1-2 3 16,4 0 10-16,-2 0-2 0,2 0-4 16,0 0 8-16,0 0-5 0,0 0-4 15,0 0 6-15,0 0-3 16,0 0-4-16,0 0 6 0,2 0-6 15,2 0-8-15,1 0 5 0,2-2-4 16,2-2-5-16,3 1 0 0,4 2 9 16,4 0-10-16,4 0 2 15,3 1 2-15,1 0-4 0,0 0 2 0,-1 0 1 16,-2 0-2-16,-6 0 0 16,1 1 3-16,-3 0-4 0,-6 0 2 15,0 1 9-15,-4-1-7 0,-2 0 6 16,-3-1-4-16,-2 0-5 0,0 0 0 15,0 0 7-15,0 0-7 16,0 0 0-16,0 0 2 0,0 0-57 16,0 1-32-16,0-1-63 0,1 0-117 15,1 2-105-15,-2-2-386 0</inkml:trace>
  <inkml:trace contextRef="#ctx0" brushRef="#br0" timeOffset="40221.14">5682 6128 417 0,'0'0'0'0,"0"0"182"15,0 0-107-15,0 0 5 0,0 0-7 16,0 0-11-16,0 0 3 0,0 0 10 16,1 0-18-16,-1 0 0 0,0 0 6 15,0 0-4-15,0 0-9 0,0 0-12 16,0 0-18-16,0 0-10 15,0 0-9-15,0 0 1 0,0 0-4 16,0 0-148-16,-1-3-191 0</inkml:trace>
  <inkml:trace contextRef="#ctx0" brushRef="#br0" timeOffset="41472.9">9352 6113 372 0,'0'0'0'15,"0"0"106"-15,0 0-58 0,-2 0-11 16,2 0-25-16,0 0 2 0,0 0 1 16,0 0-7-16,0 0-4 0,0 0-3 15,0 0 5-15,0 0 2 0,0 0-3 16,0 0-1-16,0 0-6 15,0 0-50-15,-1 0-49 0,1 0-134 16</inkml:trace>
  <inkml:trace contextRef="#ctx0" brushRef="#br0" timeOffset="42549.1">9793 6122 599 0,'0'0'0'0,"0"0"173"16,0 0-75-16,-80 39-10 0,52-30-26 15,-2-2-28-15,-2-6 29 0,-5-1 7 16,-1 0-19-16,0-4 0 16,-5-4 0-16,-1-5-7 0,-6-5 0 15,6-2-8-15,-2-7-11 0,2-7-15 16,5-5 1-16,5-13-2 0,10-7-2 16,8-13 0-16,10-6-6 0,6-2-2 15,9 1-4-15,16 8-8 16,7 1 3-16,17 5 5 0,12 0 8 15,8 3-4-15,3 13 2 0,1 17 29 16,-1 15-23-16,-6 17-5 0,1 16-1 16,-7 19-2-16,-3 18-11 0,-3 14 13 15,-8 11 4-15,-7 6 0 0,-7-4 0 16,-11 0-8-16,-7-6-13 16,-5-6-22-16,-9-1-76 0,-3-10-63 15,-11-7-155-15,-6-7-487 0</inkml:trace>
  <inkml:trace contextRef="#ctx0" brushRef="#br0" timeOffset="43516.22">10741 6110 748 0,'0'0'0'16,"0"0"232"-16,0 0-107 0,0 0-25 16,0 0-26-16,0 0-18 0,0 0 3 15,0 0-2-15,37 42-12 16,-28-41-3-16,5-1 9 0,0 0-2 16,-2-5-4-16,4-5-7 0,4-1-10 15,-1 0-7-15,1-2-14 0,-1 3 4 16,-5 0-3-16,4 5-5 0,-6-1 10 15,4 5-2-15,2 1-10 0,0 0 5 16,-1 0 0-16,-1 4-6 16,0 2 0-16,-3-2 17 0,4 3-14 15,-1-2 3-15,0-2 3 0,-3 2-5 16,1-3 2-16,2 1 5 0,-2-1-10 16,-4-1 3-16,6-1 2 0,-3 0-5 15,-3 0 5-15,6 0-2 16,0 0-8-16,0 0 7 0,0 0 0 15,-4 2-6-15,6 0 3 0,-2-1 6 16,-2 2-11-16,-3-1 8 0,3-2 3 16,0 0-10-16,0-1 8 0,9-9 0 15,5-6-8-15,8-9-72 16,5-3-193-16,-1-4-542 0</inkml:trace>
  <inkml:trace contextRef="#ctx0" brushRef="#br0" timeOffset="50732.26">11409 4989 661 0,'0'0'0'0,"0"0"209"15,0 0-124-15,0 0-5 0,0 0-18 16,68-14-25-16,-52 14-13 0,-6 0-8 16,4 1-8-16,-7 2-3 0,4 0-3 15,-6 2 3-15,-3 0-1 0,0 1 0 16,-2 1 7-16,0 2 7 15,-7 5 17-15,-6 0-11 0,3 0-5 16,-6-3-1-16,0 1-5 0,2-4 0 16,5 0-5-16,-2-4 1 0,6-3 2 15,1-1 0-15,4 0-5 16,-1 0-3-16,1 0-6 0,1 0-8 16,5 0-2-16,6-1 13 0,-1 1 0 15,3 0 0-15,2 0-2 0,0 3 1 16,-4-1 2-16,2 4-1 0,0 1 0 15,-6 2 0-15,2 0 1 0,-5 0-1 16,-1-1 0-16,-4 1 5 16,0 1 2-16,-5 3 1 0,-9 1 5 15,-2-1-3-15,-4-1-2 0,-1-3-5 16,0 0-1-16,-1-6-1 0,5 1-2 16,-1-4-7-16,6 0-11 0,-4-6-6 15,3-1-12-15,6 0-5 16,-2-1-17-16,9 3-20 0,2 0-41 15,9-1-77-15,1-1-17 0,1-3-68 16</inkml:trace>
  <inkml:trace contextRef="#ctx0" brushRef="#br0" timeOffset="50983.66">11804 4916 900 0,'0'0'0'0,"0"0"265"0,0 0-196 0,0 0-25 16,0 0-28-16,0 0-6 0,-53 79 0 16,47-50 1-16,1 0-8 0,3 0-1 15,2-1 2-15,0-4-1 0,7-4-4 16,2-3 2-16,2-3 0 15,0-1-1-15,3-4-63 0,-2-6-10 16,-1-2-32-16,3-1-54 0,-5-8-64 16,1-3-145-16</inkml:trace>
  <inkml:trace contextRef="#ctx0" brushRef="#br0" timeOffset="51265.31">11908 5002 593 0,'0'0'0'0,"0"0"264"0,0 0-153 16,0 0-12-16,43-60-9 16,-31 53-22-16,-7 2-20 0,4 4-20 15,-5 1-9-15,1 0-3 0,-1 6-7 16,4 5 4-16,-2 6 3 0,-1 5 11 16,6 3-6-16,-4 2-6 0,3-1-5 15,-3 0-5-15,6-4-3 0,-3-1 0 16,6-3-2-16,-2-2 0 15,1-4 2-15,-3-5-2 0,0-3 0 16,-3-4 0-16,2-2-4 0,-2-5-16 16,1-6-35-16,-1-1-12 0,0-2-40 15,-2-1-47-15,0-3-31 0,-2-1-55 16,-3 2-137-16</inkml:trace>
  <inkml:trace contextRef="#ctx0" brushRef="#br0" timeOffset="51421.42">12184 4934 721 0,'0'0'0'0,"0"0"307"16,0 0-205-16,0 0-27 0,-69 68-16 15,46-45-24-15,-2 8-17 0,2-2-12 16,0 0-3-16,-1-2-1 0,4-4-4 16,4-3-109-16,4-6-25 0,8-4-126 15,1-7-87-15</inkml:trace>
  <inkml:trace contextRef="#ctx0" brushRef="#br0" timeOffset="51688.44">12301 4998 814 0,'0'0'0'16,"0"0"248"-16,0 0-167 0,0 0-10 15,0 0-34-15,67-1-13 0,-47 1-9 16,1 0-6-16,0 0-4 0,0-2-2 16,-1 1-1-16,-1 1-2 0,-5 0 0 15,-7 0-146-15,-5 1-28 0,-2 2-165 16,-2-3-121-16</inkml:trace>
  <inkml:trace contextRef="#ctx0" brushRef="#br0" timeOffset="51893.98">12412 4914 942 0,'0'0'0'0,"0"0"189"16,0 0-97-16,0 75-25 0,2-46-38 15,-2-1-12-15,2 1-6 16,-2-4-8-16,5-1-1 0,-1-4-4 16,3-5-130-16,0-4-35 0,0-7-176 15,-2-4-52-15</inkml:trace>
  <inkml:trace contextRef="#ctx0" brushRef="#br0" timeOffset="52193.54">12672 4912 861 0,'0'0'0'0,"0"0"196"16,0 0-114-16,0 0-47 16,-8 65-17-16,16-51-3 0,1 0-3 15,2-2-6-15,1-1-1 0,1 0 0 16,-1-3-2-16,-3 0-2 0,1-3 4 15,-2 2-2-15,-3 0 6 0,-3-2 3 16,-2 1 3-16,0 1 7 16,0-1 7-16,-2 0-4 0,-3 1 0 15,-8 5-11-15,4-4-8 0,-5 5-5 16,-2-1 1-16,-3-2 0 0,3-1-4 16,3 0-44-16,-1-4-36 0,2-2-68 15,7-2-62-15,-6-4-125 16</inkml:trace>
  <inkml:trace contextRef="#ctx0" brushRef="#br0" timeOffset="52344.71">12678 4937 1032 0,'0'0'0'15,"0"0"166"-15,0 0-133 0,0 0-22 16,62-12-7-16,-39 8-3 0,3-3-2 15,-1 0-93-15,-2 2-81 0,-7 0-73 16,-2 0-65-16</inkml:trace>
  <inkml:trace contextRef="#ctx0" brushRef="#br0" timeOffset="52548.66">12916 4839 543 0,'0'0'0'0,"0"0"194"15,0 0-59-15,0 0-54 0,0 0-19 16,0 0-18-16,0 0-5 0,0 0 6 16,59 28 10-16,-49-7-6 15,-1 4 2-15,-2 3 4 0,-5 5-2 16,-2 3-23-16,-2 2-16 0,-8 1-6 16,-3 1-5-16,1-5-6 0,-2-1-81 15,-2-10-89-15,-4-5-277 0</inkml:trace>
  <inkml:trace contextRef="#ctx0" brushRef="#br0" timeOffset="54437.94">13711 4880 565 0,'0'0'0'0,"0"0"409"16,-6 2-274-16,1 3-61 0,2 2-11 15,-5 3-5-15,3 3-15 0,3 5-6 16,1 0-14-16,1 3-11 16,1-1-4-16,8 0 2 0,2-3-6 15,3 0-4-15,-2-4 0 0,4 0 7 16,2-3-4-16,-4-1 0 0,-1 0 1 15,-5-6-5-15,-1 2 2 0,-3-2 5 16,-4-3-7-16,0 3 2 16,0-1 6-16,0 0 0 0,-2 4 6 15,-7 0-4-15,-3 4-5 0,-4 1 2 16,-2 0-5-16,4-2-1 0,0 0 0 16,-2-4-27-16,2-2-12 15,5-3-44-15,-1 0-29 0,6-8-36 16,0-6-163-16,1-4-56 0</inkml:trace>
  <inkml:trace contextRef="#ctx0" brushRef="#br0" timeOffset="54624.58">13712 4942 1154 0,'0'0'0'0,"0"0"156"0,0 0-117 16,0 0-23-16,0 0-6 0,87-24-5 15,-57 15-6-15,2-2-58 0,-4 0-59 16,-5 6-68-16,-3 2-128 16,-8 1-40-16</inkml:trace>
  <inkml:trace contextRef="#ctx0" brushRef="#br0" timeOffset="54962.05">14010 4912 626 0,'0'0'0'15,"0"0"170"-15,0 0-64 0,0 0-15 16,0 0-4-16,0 0-28 0,0 0 0 16,0 0 9-16,0 0-30 0,51-30-2 15,-51 30 7-15,0 0-12 0,0 0-6 16,0 0 3-16,3 0-18 16,-3 4-6-16,6 5 12 0,-3 2-4 15,1 3 1-15,-1 3 4 0,3 1-9 16,-1 2-3-16,0-1 6 0,-1 3-8 15,3-2 0-15,0-1 2 16,2-2-3-16,0-3-4 0,1-2 4 16,-1-1 0-16,-4-4-2 0,8-3 0 15,-6-3 0-15,7-1 0 0,-3 0 0 16,-1 0 2-16,-1-4-2 0,2 0 0 16,-4 0-23-16,0-2-16 15,2 0-24-15,-2-2-14 0,-2-2-26 16,2 2-43-16,-1-3-51 0,-3-2-54 15,1 0-74-15</inkml:trace>
  <inkml:trace contextRef="#ctx0" brushRef="#br0" timeOffset="55120.1">14300 4893 782 0,'0'0'0'0,"0"0"338"0,0 0-229 15,0 0-21-15,0 0-12 0,0 0-28 16,-73 31-12-16,52-14-8 0,-4 2-14 15,-1 2-11-15,-1 3-2 16,-3 1-2-16,0 1-173 0,-2-1-214 16,-1-4-415-16</inkml:trace>
  <inkml:trace contextRef="#ctx0" brushRef="#br0" timeOffset="55719.22">13175 4999 647 0,'0'0'0'0,"0"0"308"0,0 0-193 15,0 0-47-15,0 0-31 0,0 0-24 16,0 0-4-16,0 0 11 16,0 0 12-16,46 3 4 0,-22-1 4 15,3-1-16-15,5 0-6 0,3-1 7 16,-1 3-8-16,-4-2-5 0,2 2 4 16,-9 1-12-16,-4 2-3 0,-6-5 3 15,-5 2-3-15,-2-1-1 0,-4-1 0 16,1-1 0-16,-3 1-54 15,0-1-25-15,0 1-37 0,0-1-29 16,-9-2-150-16,0-4-83 0</inkml:trace>
  <inkml:trace contextRef="#ctx0" brushRef="#br0" timeOffset="56126.27">13337 4881 344 0,'0'0'0'0,"0"0"152"15,0 0-86-15,0 0-3 0,0 0-12 16,0 0-9-16,0 0 18 0,0 0 9 16,0 0-22-16,-3-7-2 0,3 7 16 15,0 0-21-15,0 0-14 16,0 0 2-16,-2 0-4 0,2 0-2 15,0 0 12-15,-2 0-10 0,1 0-2 16,1 0 7-16,0 0-8 0,0 0-4 16,0 0 4-16,0 0-9 0,0 0-1 15,0 1 2-15,0 0-4 16,0 0-4-16,0 3 7 0,0-3-4 16,-4 2 1-16,2 1 4 0,2 1-1 15,0 0-4-15,0-1 9 0,-1 3-7 16,1 0-1-16,-2 4 7 0,2 3-9 15,0 3-2-15,0 1 1 16,0 5-3-16,0 1-6 0,0 1 6 16,3 5-5-16,-1 0-37 0,3 0-86 15,1 4-68-15,-5 0-152 0</inkml:trace>
  <inkml:trace contextRef="#ctx0" brushRef="#br0" timeOffset="62404.98">14351 5217 69 0,'0'0'0'0,"0"0"107"16,0 0-67-16,0 0-17 16,0 0-8-16,0 0-9 0,0 0-5 15,0 0-2-15,0 0-8 0,0 0-20 16,0 0-5-16,0 0-3 0,0 0-37 16,0 1 5-16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28T16:04:38.033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16323 6609 611 0,'0'0'0'0,"0"0"0"0,0 0 78 16,0 0 197-16,0 0-255 15,0 0 23-15,0 0-5 0,0 0 3 16,0 0-9-16,15 19-7 0,-19-5 19 16,-7 5-6-16,-1 4-16 0,-6 5 1 15,-1 0-4-15,-4 0-16 0,-2 0 7 16,0-3 2-16,2-2-14 15,2-3 4-15,2-3 12 0,1-3-13 16,4-3 6-16,5-4 3 0,-2-3-9 16,4-1 8-16,5-2 2 0,2 0-10 15,0 0 5-15,0-1 3 0,0 0-14 16,6 0-5-16,1 0 20 16,11 0-3-16,1 0-7 0,9 0 20 15,1 0-22-15,6-3 4 0,6-4 9 16,-1 0-14-16,1 0 6 0,-4 1 5 15,-1 2-11-15,-5 1 4 0,-4 2 3 16,-8 1-8-16,-3 0-18 16,-7 3-6-16,-2 1-50 0,-7-1-29 15,0 1-17-15,-2 3-64 0,-6-6-107 16,-1-1-154-16</inkml:trace>
  <inkml:trace contextRef="#ctx0" brushRef="#br0" timeOffset="179.56">16368 6746 641 0,'0'0'0'15,"0"0"142"-15,0 0-37 0,0 75-11 16,0-43-19-16,0 1-28 16,0 1-26-16,1-3-6 0,3-1-5 15,-1-5-13-15,1-7-2 0,3-3-52 16,-2-5-69-16,2-6-97 0,1-4-40 15</inkml:trace>
  <inkml:trace contextRef="#ctx0" brushRef="#br0" timeOffset="687.16">16721 6659 822 0,'0'0'0'15,"0"0"239"-15,0 0-142 0,0 0-36 16,0 0-17-16,0 0-13 0,0 0-21 16,0 0-2-16,-70-14-1 0,59 23-11 15,-1 3 4-15,-3 5 0 0,3 2 4 16,0 2 0-16,5 1 16 16,0 0-14-16,3-1 6 0,4-1-1 15,0-3-9-15,11-3 3 0,-3-1 4 16,5-4-11-16,5-3 4 0,-8-5 10 15,8-1-12-15,-4 0 0 0,2-1 16 16,0-5-16-16,-7-1 0 16,1-1 12-16,-3 0-14 0,-1-4 4 15,-3-1-1-15,3 0-2 0,-6-6-25 16,3 3 17-16,-3-2-13 0,0 0 12 16,0 6 10-16,0 1 0 0,0 4-3 15,-2 3 10-15,1 3-11 0,1 1 3 16,0 0 2-16,-2 5-2 15,2 6-7-15,-4 6 9 0,1 3-2 16,3 5-1-16,0 0 8 0,0 0-8 16,0 3 4-16,1-3 13 0,5 2-12 15,-3-4 4-15,-1-2 0 0,3-3-11 16,-1-2 7-16,1-3 1 16,-1-4-8-16,-4-5 2 0,2-1-16 15,-1-2-47-15,1-1-48 0,2-4 1 16,1-6-41-16,-2-2-130 0,3-5-122 15</inkml:trace>
  <inkml:trace contextRef="#ctx0" brushRef="#br0" timeOffset="989.06">16882 6740 683 0,'0'0'0'0,"0"0"217"0,0 0-97 0,-17 81-56 15,17-57 1-15,0-1-16 0,3 0-20 16,4-5 2-16,6-2-11 0,1-6-18 16,-2-1 3-16,4-2 4 0,0-2-10 15,-2-3 2-15,0-2 17 0,2-4-19 16,0-4 2-16,-5-3 20 16,-1-1-22-16,-3-3 2 0,-3-2 15 15,-2-2-18-15,-2-2 4 0,0-4 13 16,-7 3-14-16,1 4 5 0,-6 0 12 15,1 6-3-15,-1 1 3 0,-2 4-3 16,3 5-21-16,-3 2 2 16,3 2-1-16,1 8-61 0,-3 1-41 15,5 2-55-15,-5 1-134 0,-1-1-262 16</inkml:trace>
  <inkml:trace contextRef="#ctx0" brushRef="#br0" timeOffset="1432.28">15810 7285 678 0,'0'0'0'0,"0"0"206"0,0 0-115 0,0 0-11 0,73-6-15 0,-47 1-14 0,8 2 3 16,3-2-5-16,4 0-25 0,7 1 13 16,5-2-2-16,5 0-12 0,2 1 17 15,4-1-5-15,1 0-27 0,1 2 3 16,1-2 10-16,-3 2-27 15,-2 2 9-15,0-1 12 0,-2 2-25 16,0-1 11-16,-5-1 13 0,-6 1-24 16,-3 1 10-16,-5 0 0 0,-6 1 3 15,-3 0-3-15,-7 0 0 0,-4 0 2 16,-9 0-7-16,1 0 10 16,-10 0-5-16,1 0-1 0,-4 0 2 15,0 0-2-15,0 2-148 0,-7-1 33 16,-7 3-74-16,-8-4-249 0</inkml:trace>
  <inkml:trace contextRef="#ctx0" brushRef="#br0" timeOffset="1776.34">16007 7582 882 0,'0'0'0'0,"0"0"99"0,0 0-65 15,0 0 13-15,30-65-8 0,-18 50-32 16,2-1 22-16,0 4 7 16,-1 1-31-16,-1 4 7 0,-3 3 15 15,2 3-27-15,1 1 0 0,-7 5 32 16,6 6-24-16,-2 4 12 0,0 7 14 15,0 2-18-15,-2 2 6 0,3 1 8 16,-3-2-22-16,6-2 6 16,-6-5 11-16,5 0-27 0,-1-4 4 15,1-3 19-15,2-2-31 0,-3-4 9 16,0-1 2-16,1-4 8 0,-1 0-8 16,1-7 15-16,-1-5-32 0,-1 1-48 15,-3-4 0-15,0-3-79 0,2-3-120 16,-5-4-27-16</inkml:trace>
  <inkml:trace contextRef="#ctx0" brushRef="#br0" timeOffset="1964.79">16322 7418 710 0,'0'0'0'0,"0"0"267"16,-62 56-156-16,35-27-17 0,1 2-31 15,1 0-41-15,-2 3-2 0,3-2 8 16,2-4-34-16,5-3 3 0,4-6 6 15,6-4-6-15,4-9-94 0,3-3-5 16,3-3-128-16,8-12-125 16</inkml:trace>
  <inkml:trace contextRef="#ctx0" brushRef="#br0" timeOffset="2137.38">16509 7517 896 0,'0'0'0'16,"0"0"223"-16,0 0-102 0,64-3-69 16,-39 3-22-16,1 2-1 0,2 2-33 15,1 0 2-15,-1 0 4 0,-7 0-4 16,-3-1-135-16,-4 4-43 16,-9-4-138-16</inkml:trace>
  <inkml:trace contextRef="#ctx0" brushRef="#br0" timeOffset="2307.31">16622 7432 889 0,'0'0'0'16,"0"0"101"-16,0 0-14 0,-1 58-12 16,1-34-20-16,5 2-41 0,0-3-9 15,4 0 15-15,-2 2-26 0,5-6-40 16,-3-7-61-16,4-2-137 15,-3-10-253-15</inkml:trace>
  <inkml:trace contextRef="#ctx0" brushRef="#br0" timeOffset="2589.76">16955 7398 870 0,'0'0'0'0,"0"0"180"0,0 0-72 15,0 0-47-15,-13 70-17 0,22-57 11 16,9 3-28-16,-2-4 1 16,3 1 9-16,1-3-33 0,1-1-1 15,-1-1 21-15,-5 0-29 0,-2-2 4 16,-3 1 2-16,-4 2 21 0,-1-2-20 16,-5 0 21-16,0 1-21 0,0 0 6 15,-5 4 27-15,-4-2-29 0,-5 2-4 16,-6 1 20-16,1-3-29 15,-1 1 1-15,1 0 12 0,-2 1-5 16,-1-6-36-16,-1 0-13 0,9-1-39 16,-2-5-47-16,4-3-6 0,3-8-140 15,-1-6-259-15</inkml:trace>
  <inkml:trace contextRef="#ctx0" brushRef="#br0" timeOffset="2759.46">16898 7427 1066 0,'0'0'0'16,"0"0"221"-16,0 0-182 0,0 0-30 15,82 6 13-15,-54-1-26 0,2-3-34 16,2 1-106-16,1-3-222 0,-1-4-324 16</inkml:trace>
  <inkml:trace contextRef="#ctx0" brushRef="#br0" timeOffset="2982.57">17576 7107 1174 0,'0'0'0'0,"0"0"78"0,0 0 26 16,62 0-63-16,-34 2-28 16,-3 1 14-16,3 2-33 0,-3-2 1 15,-6 1 10-15,1-1-10 0,-10 3-236 16,-1-3 8-16,-9 0-122 0</inkml:trace>
  <inkml:trace contextRef="#ctx0" brushRef="#br0" timeOffset="3134.5">17574 7266 675 0,'0'0'0'16,"0"0"269"-16,0 0-135 0,0 0-64 15,0 0 12-15,0 0-3 0,72 8-57 16,-38-11-10-16,0-3 19 16,-1 2-38-16,3 1-62 0,-6-2-90 15,-2-3-261-15</inkml:trace>
  <inkml:trace contextRef="#ctx0" brushRef="#br0" timeOffset="3471.86">18450 6638 1185 0,'0'0'0'0,"0"0"62"0,0 0-10 15,0 0 34-15,-6 76-8 0,6-49-36 16,0 0-4-16,6 0 17 16,4-4-48-16,6-2-6 0,2-3 27 15,5-3-29-15,-2-3-5 0,0-7 12 16,4-4 7-16,0-1-20 0,-2-4 14 15,0-3 3-15,-4 0-43 0,-1-3-6 16,-2 1-56-16,-6 0-46 16,3 1 11-16,-8 0-102 0,-1 0-110 15,-4-3-266-15</inkml:trace>
  <inkml:trace contextRef="#ctx0" brushRef="#br0" timeOffset="3621.76">18655 6699 766 0,'0'0'0'0,"0"0"216"16,0 0-97-16,0 0-25 0,-44 63-43 16,29-39-14-16,3 3 10 0,3 1-47 15,-1 1 0-15,4-4 0 0,3 0 5 16,3-6-79-16,0-4-23 16,1-7-106-16,5-7-155 0</inkml:trace>
  <inkml:trace contextRef="#ctx0" brushRef="#br0" timeOffset="4045.56">19051 6696 805 0,'0'0'0'16,"0"0"228"-16,0 0-140 0,32-65-22 15,-32 55 0-15,-2 1-30 0,-3 3 2 16,-6 0 8-16,1 5-40 15,-6 1 0-15,-4 0 18 0,-1 3-30 16,1 5 0-16,1 0 12 0,3 5 2 16,0 2-16-16,7-1 16 0,-3-1-2 15,10 3-16-15,-1-3 20 0,3 3-5 16,0 4-10-16,7-2 10 16,3 1 28-16,1 1-22 0,3 2 29 15,0-1-40-15,-3 2 0 0,5 0 0 16,-4-4 12-16,-5-1-20 0,-3-4 16 15,1-2-4-15,-5 0-18 0,-3-4 28 16,-5-4-25-16,-6 2-4 16,-3-6 30-16,1 0-28 0,0-9 0 15,0-1 26-15,0-5-23 0,2-3-25 16,5-1 27-16,0-1-27 0,9 4 11 16,2-1 28-16,7 2-8 0,1-2-33 15,3 4 35-15,6 1-52 0,2 0-50 16,8 2-6-16,-3 1-82 15,1-3-95-15,5-1-152 0</inkml:trace>
  <inkml:trace contextRef="#ctx0" brushRef="#br0" timeOffset="4321.57">19258 6675 669 0,'0'0'0'15,"0"0"310"-15,0 0-173 0,-67 54-19 16,54-36-48-16,5 3 5 0,2-1 10 15,6-1-53-15,6-1-5 0,2-4 31 16,7 3-43-16,-3-6-3 16,4-3 34-16,2 1-46 0,1-7 0 15,0-2 37-15,-1-1-40 0,0-7 0 16,-4-4 6-16,-3 0 21 0,-1-2-32 16,-3-4 16-16,-3-2 6 0,-2-4-22 15,-2-1 16-15,-6 2-5 0,-1 5-21 16,-2 4 36-16,-1 3-36 15,-4 6-42-15,1 2 22 0,-1 3-66 16,-2 6-38-16,-2 5 5 0,-5 1-134 16,0-1-241-16</inkml:trace>
  <inkml:trace contextRef="#ctx0" brushRef="#br0" timeOffset="4751.88">18193 7193 798 0,'0'0'0'0,"0"0"183"15,0 0-69-15,0 0 26 0,0 0-56 16,64-5-11-16,-31 0 31 0,8 1-54 16,9 1-7-16,1 1 13 0,11-4-46 15,1 3 5-15,10-2 36 0,-2 2-38 16,3 0-3-16,-1 1 38 16,-3 2-47-16,-4 0-2 0,-8 0 2 15,1 0 22-15,-8 0-35 0,-9 1 24 16,-3 0-6-16,-5 1-20 0,-9-2 28 15,-2 1-12-15,-8 0-19 16,0-1 34-16,-10 1-34 0,-3 0-54 16,-2 0 51-16,0 2-65 0,-4-2-30 15,-8 1 2-15,1 1-78 0,-8-1-164 16,-1-2-18-16</inkml:trace>
  <inkml:trace contextRef="#ctx0" brushRef="#br0" timeOffset="5101.93">18667 7440 857 0,'0'0'0'0,"0"0"91"0,0 0 8 15,0 0-39-15,66-62-32 0,-47 48 16 16,2 1-22-16,2 2 2 0,-5 4 20 15,-2 2-34-15,-2-1 4 0,-9 4 33 16,1 0-35-16,-5 2 2 16,3 0 27-16,-4 2-39 0,2 9-1 15,0 1 41-15,-2 6-31 0,1 3 9 16,1 3 32-16,3 3-40 0,6 1 6 16,-4-3 37-16,7-1-40 0,-3-3-5 15,1 0 31-15,4-4-46 0,0-4-5 16,2 1 20-16,-6-8 2 15,4 0-24-15,-2-3 24 0,-3-3-24 16,-2 0-88-16,-4-5 35 0,0-5-64 16,-3-5-94-16,2-5-76 0,-4-7-169 15</inkml:trace>
  <inkml:trace contextRef="#ctx0" brushRef="#br0" timeOffset="5216.26">19010 7345 940 0,'0'0'0'0,"0"0"301"0,-72 57-172 16,40-31-71-16,-2 7-28 16,3 1 9-16,-5 0-47 0,1 0-41 15,1-6-85-15,8-7-245 0</inkml:trace>
  <inkml:trace contextRef="#ctx0" brushRef="#br0" timeOffset="5673.18">19753 7131 1005 0,'0'0'0'0,"0"0"346"0,0 0-211 16,0 0-40-16,0 0-31 16,0 0-51-16,0 0 23 0,66-10 36 15,-17 6-65-15,-3-1-14 0,7 2 14 16,-8 0-15-16,-7 3-131 0,1-2-11 15,-16 1-92-15,-3 1-203 0</inkml:trace>
  <inkml:trace contextRef="#ctx0" brushRef="#br0" timeOffset="6307.78">20364 7114 787 0,'0'0'0'16,"0"0"302"-16,0 0-197 0,0 0-31 15,0 0-40-15,0 0-17 0,0 0 25 16,19-67-33-16,-3 55-3 0,-2 4 32 15,2-1-31-15,-2 4-4 0,2-1 29 16,2 5-38-16,1-2-6 16,-3 3 24-16,-2 0-9 0,-3 3-17 15,3 6 28-15,-7 1-14 0,5 3-17 16,-6 1 34-16,-1 2-15 0,-5 1-16 16,-3-1 28-16,-5 1-6 0,-6 1-20 15,2 0 24-15,-6 0-3 16,-3-2-22-16,-4-1 26 0,6 0-7 15,-2-2-15-15,3-1 18 0,4-2 6 16,-2-2-24-16,0-3 18 0,0 0 17 16,2-2-23-16,9 1 41 0,-1-3-36 15,1 2-7-15,0-1 43 0,3 0-34 16,0-2-2-16,2 2 41 16,0-2-36-16,0 0-8 0,0 0 39 15,0 0-40-15,0 0-6 0,0 0 4 16,0 0 37-16,-2 0-40 0,1 0 2 15,1 0 27-15,0 0-37 16,0 0 18-16,0 0 15 0,0 0-35 16,0 0 22-16,0 0 2 0,3 0-30 15,2 2 34-15,10 1-16 0,4 1-18 16,11 1 34-16,2 0-10 0,7 1-23 16,0-1 32-16,0 1-14 0,-2-1-47 15,-4-1 15-15,-6 1-77 16,-2-2-94-16,-13-3-12 0,-1 0-223 15</inkml:trace>
  <inkml:trace contextRef="#ctx0" brushRef="#br1" timeOffset="12639.5">19106 7751 372 0,'0'0'0'15,"0"0"-31"-15,0 0 57 0,0 0 204 16,0 0-201-16,0 0 34 0,0 0 7 16,0 0-22-16,0 0 6 0,-2 2-17 15,0-2 7-15,2 0 18 16,0 0-29-16,0 0 0 0,2 0 17 15,-2 0-13-15,0 0-9 0,0 0 19 16,0 0-33-16,0 0-6 0,0 0 25 16,0 0-34-16,0 0 1 0,0 0 0 15,0 0 20-15,0 0-28 0,0 0 16 16,0 0-5-16,0 0-9 16,2 0 12-16,-2 0-12 0,0 0-104 15,0-2-70-15,-4-1-242 0</inkml:trace>
  <inkml:trace contextRef="#ctx0" brushRef="#br1" timeOffset="14684.89">15600 7195 273 0,'0'0'0'16,"0"0"140"-16,0 0-77 0,0 0-11 15,0 0-19-15,0 0 22 0,0 0-9 16,0 0-7-16,18-18 24 0,-17 17-13 16,1 1-13-16,0 0 29 0,-2-1-14 15,2 1-5-15,-2 0 24 0,0 0-19 16,0 0-11-16,-2 0 19 15,2 0-29-15,-2 0-2 0,-1 2 24 16,-3 4-39-16,-1 2-15 0,-3 4 2 16,-3 3 27-16,-1 2-33 0,2-1 10 15,-2 0 10-15,3-1-24 0,-1-1 18 16,4-3-3-16,1-3-18 16,-1-1 24-16,4-1-10 0,0-1-14 15,4-5 24-15,-1 2-13 0,1-1-31 16,0-1 13-16,0 0-83 0,0 0-21 15,0 0-21-15,1-3-113 0,3-1 33 16,0-3-141-16</inkml:trace>
  <inkml:trace contextRef="#ctx0" brushRef="#br1" timeOffset="14917.45">15504 7213 548 0,'0'0'0'15,"0"0"277"-15,0 0-167 0,0 0 8 16,0 0-55-16,0 0-42 0,0 0 18 16,0 0-21-16,0 0 6 0,30 27 32 15,-21-11-21-15,2-1-15 0,0 0 19 16,-1 0-37-16,3-2-4 16,-5-3 4-16,1-1 8 0,-2-4-22 15,-5 3-14-15,0-4-143 0,-2-3-142 16,0-1-413-16</inkml:trace>
  <inkml:trace contextRef="#ctx0" brushRef="#br1" timeOffset="15928.66">13711 7325 578 0,'0'0'0'15,"0"0"242"-15,0 0-127 0,0 0-28 16,0 0-13-16,0 0-20 0,0 0-22 15,30-64 19-15,-23 54-13 0,0 0-17 16,0 3 15-16,0 0-23 16,-5 2-9-16,5 1 21 0,-5 4-14 15,-1-1-8-15,1 1 23 0,0 0-19 16,2 0-12-16,-3 5 10 0,3 3 22 16,3 3-25-16,0 4 29 0,2 0-17 15,0 2-9-15,0 1 25 0,-1 0-21 16,3-1-10-16,1 0 2 15,-1-1 22-15,1-5-24 0,-1 2 2 16,0-4 12-16,1-1-22 0,-3-2 18 16,0-3 2-16,0 0-20 0,-1-3 18 15,-2 0 3-15,3-2-16 0,-2-2 8 16,0-1 9-16,2-2-23 16,-2 1-8-16,1-2-46 0,-2-2-14 15,-1 2-2-15,-1-1-75 0,-3 0-41 16,-1 0-45-16,0-3-123 0</inkml:trace>
  <inkml:trace contextRef="#ctx0" brushRef="#br1" timeOffset="16150.35">13994 7206 603 0,'0'0'0'0,"0"0"276"0,0 0-126 15,0 0-83-15,0 0-25 0,0 0-11 16,0 0 4-16,0 0 20 15,-64 69-17-15,46-47-17 0,4-1 16 16,-2-1-14-16,2-2-16 0,4-6 16 16,-1 0-13-16,6-3-14 0,1-2 8 15,2-2 2-15,2-3-14 0,0-2 8 16,0 0 0-16,2 0-145 16,2-4 45-16,3-5-70 0,7-2-125 15,-4-3-269-15</inkml:trace>
  <inkml:trace contextRef="#ctx0" brushRef="#br1" timeOffset="16417.99">14240 7054 549 0,'0'0'0'0,"0"0"257"0,0 0-151 15,0 0 5-15,0 0-51 0,-45 74-13 16,37-50 6-16,0 2-15 0,5 2 12 16,-1 0-10-16,4-1-13 0,-1-3 8 15,1-1-11-15,1-5-18 0,6-1 8 16,2-3-10-16,2-1-8 16,0-1 8-16,1-3-8 0,0-1-60 15,-3-3-9-15,2 0-52 0,-6-4-40 16,2-1-41-16,-2-4-118 0</inkml:trace>
  <inkml:trace contextRef="#ctx0" brushRef="#br1" timeOffset="16700.84">14312 7209 542 0,'0'0'0'0,"0"0"272"0,0 0-134 15,0 0-16-15,0 0-29 0,55-69-12 16,-44 59-27-16,-4 4-7 15,2 2-16-15,-2 2-18 0,-4 2 4 16,2 2-7-16,1 8-11 0,-3 5 2 16,4 5 21-16,-3 4-20 0,1 0 13 15,-1 2-4-15,-1-2-11 0,4 1 0 16,2-3 14-16,4-1-18 16,-5-5 8-16,-1-1 0 0,8-3-5 15,-5-5 2-15,3 0 2 0,-1-5-4 16,-3-2 2-16,3 0 4 0,-1-2-9 15,-2-5 7-15,-2-2-6 0,3-1-118 16,-3-3 9-16,2-1-88 16,-2-1-74-16,-5-2-110 0</inkml:trace>
  <inkml:trace contextRef="#ctx0" brushRef="#br1" timeOffset="16885.75">14588 7146 795 0,'0'0'0'16,"0"0"266"-16,0 0-172 0,-65 68-17 16,45-44-13-16,2-1-39 0,3-1 3 15,-1-2-12-15,5-1-18 0,2-2 4 16,4-3 4-16,3-5-7 16,2-3-115-16,0-4-35 0,0-2-84 15,2-5-101-15</inkml:trace>
  <inkml:trace contextRef="#ctx0" brushRef="#br1" timeOffset="17133.78">14698 7227 1002 0,'0'0'0'0,"0"0"238"15,0 0-152-15,0 0-29 16,0 0-27-16,62-12-21 0,-41 12 2 16,-2 0-6-16,3 0-8 0,-5 0 6 15,3 0-4-15,-6 0-63 0,-4 0-34 16,3 0-81-16,-13 0-53 16,0 0-76-16</inkml:trace>
  <inkml:trace contextRef="#ctx0" brushRef="#br1" timeOffset="17311.25">14802 7124 768 0,'0'0'0'16,"0"0"252"-16,0 0-145 0,0 0 21 16,-3 65-58-16,3-42-23 0,0 1-9 15,0 1-22-15,0-2-5 16,0-3-3-16,0-2-12 0,0-4-2 15,1-4-71-15,5-3-46 0,-1-7-56 16,2-1-196-16,-3-12-230 0</inkml:trace>
  <inkml:trace contextRef="#ctx0" brushRef="#br1" timeOffset="17642.81">15007 7088 868 0,'0'0'0'0,"0"0"236"0,0 0-128 16,0 0-7-16,0 0-33 16,-12 66-39-16,19-50-5 0,4-3 5 15,3-1-16-15,0 1-2 0,0-3-1 16,0-1-10-16,0-3 0 0,-3 0 7 16,0 0-8-16,-4-4 2 0,-2 4 3 15,-1-2-6-15,-3 0 4 0,-1 2 1 16,0 1-5-16,0 0 4 15,-3 2 12-15,-6 1-9 0,0-1 4 16,-2 0-1-16,-1 4-10 0,-2-5 4 16,2 2 5-16,-4-5-10 0,3-1 4 15,-1 2-2-15,0-3-49 0,5-2-20 16,4-1-38-16,-1-1-32 16,5-9-98-16,-3-1-229 0,4-2-2 15</inkml:trace>
  <inkml:trace contextRef="#ctx0" brushRef="#br1" timeOffset="17844.59">15006 7165 663 0,'0'0'0'0,"0"0"338"15,0 0-189-15,60-14-56 0,-43 6-25 16,3 3-46-16,-1-3-15 15,-3 2-5-15,-3 2-4 0,-3-2-54 16,-1 4-52-16,-4 1-65 0,1 0-81 16,-6-2-157-16</inkml:trace>
  <inkml:trace contextRef="#ctx0" brushRef="#br1" timeOffset="18092.75">15225 7016 588 0,'0'0'0'0,"0"0"253"15,0 0-147-15,0 0-22 0,0 0-21 16,0 0-31-16,0 0 5 0,0 0 17 16,0 0-17-16,65 75 5 0,-59-51 5 15,1 3-7-15,-7 3 5 16,0 1-8-16,0 4-19 0,-6-1-5 15,-4 2-1-15,-4-3-13 0,-4 0 2 16,2-4-2-16,-3-10-176 0,1-5-214 16</inkml:trace>
  <inkml:trace contextRef="#ctx0" brushRef="#br1" timeOffset="19233.87">18159 6517 845 0,'0'0'0'15,"0"0"271"-15,0 0-174 0,0 0-23 16,-33-2-30-16,24 4-7 15,4 3-6-15,-4-2-22 0,2 5-1 16,0 0 1-16,-2 1-8 0,5 1 6 16,-1-3 5-16,1-1-6 0,-3-2 8 15,4 1 12-15,-1-1-8 0,4 0-1 16,0 0 4-16,-3-2-10 16,3 2 4-16,0 0 2 0,-2 2-17 15,2-1 0-15,-3 4 13 0,3 0-13 16,0 0 0-16,0 3 17 0,5 2-17 15,-3 2 0-15,-1 0 14 16,3 2-10-16,-4 2 2 0,2 3 7 16,-2 0-12-16,0 2 5 0,0 2 5 15,0 1-13-15,0 3 4 0,0 2 7 16,0 2-12-16,-2 3 5 0,2-3 6 16,-2 0-11-16,2 1 3 0,0-2 0 15,0 1 3-15,0 0-2 0,0-1 5 16,0 0-10-16,0 1 4 15,0-5 0-15,0 0 2 0,2 0-2 16,-2 0 0-16,2-6 3 0,1 3-3 16,-1-6 0-16,1-2 3 0,-3-2-3 15,0-3 0-15,0-3 4 0,0-2-3 16,0-4 8-16,0-4-9 16,0 2 0-16,0-2 21 0,0-1-17 15,0 2 0-15,0 0 6 0,0-2-10 16,0 1 0-16,0 2 12 0,6-2-11 15,3 3 7-15,1-1 9 0,10 1-11 16,-4 2 1-16,3-3 4 16,-1 1-10-16,-2-2-1 0,0 2 0 15,-4 1 1-15,-3-1-53 0,-2 0-104 16,-5-4-87-16,-2 0-213 0</inkml:trace>
  <inkml:trace contextRef="#ctx0" brushRef="#br1" timeOffset="20139.52">20770 6674 680 0,'0'0'0'0,"0"0"173"0,0 0-44 16,0 0-54-16,73 5-22 0,-50-5 11 16,2-4-37-16,-4 0-7 0,-9 1 13 15,-1 2-19-15,-8 1 3 0,1-1 16 16,-4 1-21-16,0 0 2 15,0 0 31-15,0 2-21 0,-2 3 3 16,-1 3 23-16,-1-1-32 0,-3 2-3 16,5 3 12-16,0-1-20 0,1 4-5 15,-3 1 15-15,4 0-14 0,-3 2 1 16,3 1 16-16,-2 4-17 16,0 0-2-16,2 1 15 0,-3 1-17 15,3 3-1-15,0 1 4 0,0 1 6 16,0 2-12-16,0 1 8 0,3 0-2 15,1 1-6-15,-1 0 8 16,2-2-2-16,-1 2-6 0,5 0 8 16,-4-2 0-16,-3-1-8 0,1 1 8 15,3-2-1-15,-6 0-10 0,0-2 14 16,-6-5-5-16,3 1-6 0,-4-4 8 16,-2-3 2-16,4-1-10 0,-4-5 8 15,0 1 6-15,0-5-11 0,-1-2 2 16,-6 3 12-16,7-5-14 15,-5-2 2-15,-2 2 15 0,3-3-18 16,-3 0 4-16,1-2 11 0,-1-2-13 16,7 1 0-16,0-4 4 0,4 2-8 15,-1-1 8-15,5-1-8 0,-5 1-90 16,6 0 33-16,0-2-30 16,0 2-21-16,11-2-58 0,-2-1-46 15,5 0-50-15,2-4-239 0</inkml:trace>
  <inkml:trace contextRef="#ctx0" brushRef="#br1" timeOffset="20523.39">21246 7143 1076 0,'0'0'0'0,"0"0"287"0,0 0-224 16,0 0-6-16,0 0-53 0,0 0 0 15,0 0 27-15,0 0-18 0,82-4-9 16,-65 7 26-16,3 7-32 16,-4-2 4-16,-8 4 17 0,3-1-21 15,-6 2 0-15,-5 3 4 0,-1 1 22 16,-8 3-21-16,-7-1 28 0,0 2-34 15,-2-3 1-15,-1-1 4 0,3-2 10 16,4-3-17-16,1-5 10 16,4-2-3-16,0-5-31 0,5 0-16 15,2 0-18-15,0-9-16 0,0-2-41 16,7-4-22-16,4-3-25 0,1 0-43 16,0-3-8-16,4-1-18 0,0-2-106 15</inkml:trace>
  <inkml:trace contextRef="#ctx0" brushRef="#br1" timeOffset="20724.3">21510 7039 705 0,'0'0'0'16,"0"0"333"-16,0 0-246 0,0 0-19 15,0 0 6-15,0 0-51 0,0 0 13 16,-23 61 25-16,12-33-38 16,-5 1 13-16,2 4 20 0,7-3-35 15,-4-4-4-15,10-2 24 0,1-4-46 16,1-4 1-16,10-4 8 0,1 1 5 15,1-6-18-15,6-2 18 16,1-3-8-16,3-2-62 0,-4 0-51 16,4-4-62-16,-7-1-98 0,0-2-182 15,-2 0 18-15</inkml:trace>
  <inkml:trace contextRef="#ctx0" brushRef="#br1" timeOffset="20971.36">21803 7020 428 0,'0'0'0'0,"0"0"427"0,0 0-296 15,0 0-14-15,-62 68 12 0,52-44-54 16,1 0-24-16,4 3 35 0,1 0-52 15,4-2-24-15,5 0 22 0,8-4-36 16,3-3-1-16,-2-1 10 16,5-6-10-16,-4-3-147 0,4-2 34 15,-1-6-87-15,-6 0-126 0</inkml:trace>
  <inkml:trace contextRef="#ctx0" brushRef="#br1" timeOffset="21254.13">21943 7100 1029 0,'0'0'0'15,"0"0"165"-15,0 0-110 0,0 0-11 16,0 0 13-16,0 0-40 16,0 0-1-16,64 46 30 0,-54-34-36 15,-4 4-5-15,-3-1 33 0,-3 2-28 16,0 1 2-16,-7 1 32 0,-5-1-31 15,-2-1-10-15,1-3 23 16,-1-4-31-16,4-2-4 0,1-4 4 16,3 0-69-16,1-4-26 0,5 0 6 15,0-7-51-15,4-7-116 0,4-1-24 16,3-1-44-16</inkml:trace>
  <inkml:trace contextRef="#ctx0" brushRef="#br1" timeOffset="21435.02">22132 7056 741 0,'0'0'0'0,"0"0"290"16,0 0-161-16,0 0-51 0,0 0-3 15,-54 68 18-15,41-45-51 0,1 4-10 16,3-1 31-16,4-1-34 16,-1-4-11-16,6-2 12 0,0-3-35 15,4-4-4-15,3-1 18 0,2-1-10 16,3-6-39-16,-1 0-3 0,-1-1-60 15,6-3-60-15,-2 0-109 0,1 1-202 16,-3-6 15-16</inkml:trace>
  <inkml:trace contextRef="#ctx0" brushRef="#br1" timeOffset="21654.6">22256 7190 990 0,'0'0'0'16,"0"0"204"-16,0 0-145 0,0 0-7 16,62-15 24-16,-35 12-46 0,-1 1-17 15,3-2 19-15,-8 2-42 0,0 2-4 16,-3-1-38-16,-6 1-73 16,-1 0-83-16,-8-2-136 0,-3-1-97 15</inkml:trace>
  <inkml:trace contextRef="#ctx0" brushRef="#br1" timeOffset="21827.65">22407 7086 1036 0,'0'0'0'0,"0"0"185"0,0 0-58 16,0 0-69-16,-23 75-28 0,19-54 28 15,1-3-47-15,3 0-14 16,0-3 6-16,0-3 7 0,3-1-65 15,1-6-32-15,1-1-90 0,0-4-101 16,4-2-213-16</inkml:trace>
  <inkml:trace contextRef="#ctx0" brushRef="#br1" timeOffset="22116.17">22658 7052 555 0,'0'0'0'0,"0"0"380"15,0 0-250-15,0 0 3 0,-11 62-53 16,15-42-23-16,3-1 32 16,2-2-54-16,3-1-20 0,0 0 29 15,3-3-36-15,-1 0-2 0,0-2 28 16,-4-2-36-16,3 1-4 0,-6-3 12 16,-2-1 22-16,-1 0-29 0,-2-4 2 15,-2 1 40-15,-6 0-41 0,-3 7 69 16,-7-3-59-16,1 4-11 15,-8-2 2-15,0 1 23 0,0-3-37 16,1 0 26-16,3-2-26 0,3 0-86 16,2-5-5-16,8 0-70 0,3-7-87 15,-1-9-217-15,4-3-98 0</inkml:trace>
  <inkml:trace contextRef="#ctx0" brushRef="#br1" timeOffset="22251.59">22667 7032 1170 0,'0'0'0'0,"0"0"203"0,0 0-112 15,0 0-91-15,0 0 0 0,77 15 0 16,-54-13-10-16,4-1-176 0,-2-1-110 16,-4-3-150-16,-2-5-36 0</inkml:trace>
  <inkml:trace contextRef="#ctx0" brushRef="#br1" timeOffset="22426.18">23015 7007 823 0,'0'0'0'0,"0"0"299"15,0 0-133-15,32 70-90 16,-25-38-11-16,0 8 60 0,-2 4-47 16,-1 6-32-16,-4 0 27 0,-4 0-62 15,-12-1-14-15,-7-2 6 0,-8-3 9 16,-3-3-123-16,-1-14-123 0,-4-8-250 15</inkml:trace>
  <inkml:trace contextRef="#ctx0" brushRef="#br1" timeOffset="23854.59">14307 7003 212 0,'0'0'0'0,"0"0"0"16,0 0 15-16,0 0-15 0,0 0 0 15,0 0 0-15,0 0-12 0,0 0 18 16,0 0 1-16,-37-58-2 0,37 57 19 16,-4 0 7-16,2 1 6 0,-1 0 18 15,-1 0-110-15,4 0 17 0,0 0 214 16,-3 0-135-16,3 0 15 15,0-2 27-15,-2 2-33 0,2 0-13 16,0 0 12-16,0 0-33 0,0 0-12 16,0 0 11-16,2 3-16 0,8 4 2 15,-1 2 40-15,4-1-28 0,3 7 2 16,1-2 21-16,6 4-22 16,2 1-3-16,2 1 31 0,3-1-31 15,-2 3-2-15,5-1 29 0,1 0-29 16,0-1-9-16,-1-1 0 0,-1 1 19 15,-2-2-24-15,2 3 10 0,-2-1 3 16,0 1-14-16,-1-2 12 16,-5 0-2-16,1-1-11 0,-4 0 14 15,0-1-3-15,-3-1-11 0,0-2 14 16,-2 1-5-16,-4-4-10 0,-1-2 16 16,-4 0-6-16,0-3-8 0,-5-4 12 15,1 0 31-15,-3-1-17 16,0 2 29-16,0-2-31 0,0 0-2 15,0 0 21-15,0 0-38 0,0 0-3 16,2 0 8-16,-2 0-1 0,0 0-61 16,0-3-31-16,4-1-94 0,-1-5-76 15</inkml:trace>
  <inkml:trace contextRef="#ctx0" brushRef="#br1" timeOffset="24615.93">15922 7403 601 0,'0'0'0'16,"0"0"120"-16,0 0-68 0,0 0-2 15,0 0 3-15,0 0-19 0,0 0-4 16,72 33 19-16,-45-23-23 16,1 1-9-16,2 2 17 0,7-3-20 15,1 1-6-15,0 4 20 0,1-5-18 16,0 3-3-16,4 3 19 0,-4-4-20 15,1 1-5-15,3 2 17 0,-4 1-19 16,0-1-2-16,1 2 6 16,-3-1 5-16,1-1-12 0,-5-1 8 15,1-1 5-15,-4 3-10 0,-2-2 2 16,-5 0 2-16,-2-4-8 0,-3 1 10 16,-4-4 15-16,-5 2-5 0,5 0 24 15,-10-4-19-15,3 1-11 16,0-4 19-16,-5-1-19 0,-2 0-5 15,1-1 14-15,-1 1-19 0,0-1-2 16,0 0 6-16,0 0 12 0,0 0-16 16,0 0 2-16,0 0-5 0,0 0-62 15,-1-3-62-15,1 1-110 16,0-7-139-16</inkml:trace>
  <inkml:trace contextRef="#ctx0" brushRef="#br1" timeOffset="25435.62">15844 8724 827 0,'0'0'0'16,"0"0"109"-16,0 0-7 0,-58 75-27 15,33-52-37-15,4 3-12 0,-2 0 4 16,0-1-6-16,0 0-11 0,-2-5 10 16,2-1-3-16,2-5-7 0,7-1 9 15,1-3 3-15,4-4-13 0,8-4 10 16,-1 0-6-16,2-2-22 15,5 0-2-15,9 0 16 0,6 0 7 16,8 0 0-16,4-3-4 0,5 1-11 16,0-3 0-16,2 0 11 0,-4 2-14 15,3 1 6-15,-7 0 4 16,-2 1-11-16,-6 1 7 0,-7-3 0 16,-2 3-6-16,-5 0 2 0,-4 0 0 15,-2 0-42-15,-1 0 8 0,-2 0-13 16,0 0-13-16,0 0 8 0,-7-3-67 15,2-2-64-15,-2-2-46 0,-9-5-24 16,3-2-165-16</inkml:trace>
  <inkml:trace contextRef="#ctx0" brushRef="#br1" timeOffset="25606.17">15853 8793 663 0,'0'0'0'0,"0"0"223"16,-5 67-119-16,3-37-23 15,2 2-21-15,0 2-12 0,0-1-7 16,0-1-5-16,0-3-21 0,0-4-15 16,3-3 0-16,3-5 5 0,-1-5-6 15,2-5-176-15,2-6-2 0,3-4-69 16,1-11-247-16</inkml:trace>
  <inkml:trace contextRef="#ctx0" brushRef="#br1" timeOffset="26124.56">16292 8686 686 0,'0'0'0'0,"0"0"152"16,0 0-70-16,0 0-13 0,0 0-1 16,0 0-6-16,0 0-18 0,-71-44-15 15,53 58-15-15,0 4-5 0,1 7 7 16,-3 6-2-16,6 2-3 15,-4 6 19-15,8-2 10 0,1-1-10 16,4-3-4-16,5-8-3 0,5-4-16 16,2-1 3-16,5-6 0 0,3-7-13 15,0-1 6-15,3-5 6 0,-2-1-11 16,0-2 4-16,2-8 12 16,-8 0-18-16,1-3 2 0,-2-3-6 15,0 1-13-15,-4-3 6 0,-2-1 2 16,1-3-10-16,0-2-2 0,-4-4 4 15,0-1-10-15,0 2 7 16,0 0 3-16,0 7 8 0,0 5 12 16,0 4 2-16,0 4-1 0,0 6 2 15,0 1 3-15,0 0-8 0,0 4 6 16,0 5 4-16,0 10-6 0,0 3 10 16,0 5 3-16,0 4-12 0,0 4 10 15,1 2 3-15,-1 1-5 0,2-1 10 16,0-4 1-16,1 0-13 15,1-8 2-15,3-2-1 0,-3-7-12 16,-1-4 3-16,1-6 0 0,-3-2 2 16,-1-2-1-16,0-2-2 0,2-1-75 15,0-7-22-15,3-3-59 0,-1-3-92 16,1-2-184-16,-1-1 153 16</inkml:trace>
  <inkml:trace contextRef="#ctx0" brushRef="#br1" timeOffset="26469.59">16430 8784 574 0,'0'0'0'0,"0"0"266"16,0 0-146-16,0 0-32 0,0 0-23 16,-34 70-18-16,30-47-12 0,4 2 2 15,0 0-9-15,0-1-11 0,7-3 5 16,1 0-2-16,0-4-13 15,7-3 2-15,0-3 0 0,3-4-13 16,2-4 8-16,-3-3 6 0,3 0-11 16,-4-5 2-16,1-4 10 0,-4-6-14 15,-1 1 6-15,-1-3 6 0,-6-1-10 16,2-1 2-16,-7-1 6 16,0-2-9-16,-3 0 4 0,-12-1 7 15,-1-1-11-15,1 5 4 0,-5 3 3 16,4 7-8-16,4 5 5 0,-6 3 0 15,6 1-4-15,3 0-26 0,0 0-42 16,4 4-68-16,5-2-128 16,0-1-66-16</inkml:trace>
  <inkml:trace contextRef="#ctx0" brushRef="#br1" timeOffset="26838.84">16757 8848 712 0,'0'0'0'0,"0"0"223"15,0 0-97-15,0 0-68 0,0 0-32 16,10-60-1-16,1 50-2 16,1-1-6-16,-5 2 7 0,1-1-1 15,0 4-9-15,-4 3 11 0,-1 2-4 16,1 1-9-16,5 0 2 0,-6 4-1 15,10 7-5-15,-8 1 6 16,6 7 9-16,-1 3-3 0,4 3 7 16,-1 1-2-16,-1 0-14 0,4-3 1 15,-5-2 4-15,-1 0-13 0,4-4 2 16,-1-2 1-16,-1-2-8 0,-1-1 3 16,-2-6 6-16,1-1-11 0,-1-3 7 15,2-2 3-15,-1 0-6 0,3-8 0 16,-6 0 7-16,5-2-11 15,-6-3-79-15,2 2 17 0,-1-3-49 16,1-3-73-16,-3-3-103 0,0-2-125 16</inkml:trace>
  <inkml:trace contextRef="#ctx0" brushRef="#br1" timeOffset="27193.31">17086 8669 632 0,'0'0'0'15,"0"0"254"-15,0 0-144 16,0 0-3-16,-67 81-54 0,47-52 9 16,1 5-3-16,1 2-7 0,-3 2-4 15,1-6 8-15,1-2-22 0,5-5 6 16,-2-4-6-16,5-2-18 0,4-5 6 16,3-3 2-16,-1-4-15 0,5-2 2 15,-2-4-2-15,2 0-13 0,0-1 6 16,0 0 8-16,0 0-15 15,0 0 8-15,0 0 17 0,0 0-30 16,-1 0 12-16,1 0 16 0,0 0-33 16,0 0 16-16,0 0 8 0,0 0-17 15,-2 0 7-15,2 0 2 0,0 0-2 16,0 0-18-16,0 0 18 16,0 0-19-16,0 0 7 0,0 0 14 15,0 0-2-15,0 0-60 0,0 0 21 16,0 0-46-16,2 0-6 0,6 0-27 15,-2 0-137-15,6-4-227 0</inkml:trace>
  <inkml:trace contextRef="#ctx0" brushRef="#br1" timeOffset="27826.6">17401 8756 708 0,'0'0'0'0,"0"0"317"16,0 0-195-16,0 0-78 0,0 0-23 15,0 0 40-15,0 0-9 0,0 0-1 16,77-7 8-16,-45 3-44 0,-3 2-5 16,1 1 14-16,-6 1-34 0,-1-2 6 15,-8 2 8-15,0 0-8 0,-7 3-62 16,-1 3 21-16,-2-1-69 15,-5 4-85-15,0-2-43 0,-5 0-72 16</inkml:trace>
  <inkml:trace contextRef="#ctx0" brushRef="#br1" timeOffset="28047.1">17395 8901 766 0,'0'0'0'0,"0"0"313"15,0 0-229-15,0 0-46 0,0 0-2 16,0 0 10-16,0 0 11 16,0 0 10-16,89 12-25 0,-56-11-3 15,3-1 16-15,-1 0-38 0,-5 0-2 16,-3 0 15-16,-10 0-34 0,-4 1 0 16,-3 1 8-16,-4-2 3 0,6 2-52 15,-7-1-77-15,-3-1-144 16,-2-1-528-16</inkml:trace>
  <inkml:trace contextRef="#ctx0" brushRef="#br1" timeOffset="29464.76">21821 6450 501 0,'0'0'0'0,"0"0"0"0,0 0 250 16,0 0-193-16,0 0 27 16,0 0 10-16,0 0-48 0,0 0-5 15,9-14 28-15,-7 14-42 0,-1 0-1 16,-1-2 18-16,0 1-26 0,0-3 2 16,0 0 15-16,-1 1-28 0,-3-3 0 15,1-1 18-15,-6 2-26 0,3-3-3 16,-1 0 8-16,-5 1 7 15,1-3-17-15,-3 1 12 0,-2-3 6 16,-5-2-17-16,0 5 10 0,-6-4 4 16,4 1-16-16,-3 0 14 0,-2 0-3 15,1-1-13-15,0-2 18 0,-3 4-6 16,-3-5-13-16,4 3 20 16,-2 0-8-16,-7 0-8 0,7 2 12 15,-5-1 1-15,-1 3-15 0,2 0 16 16,-1 1-3-16,5 1-12 0,0 0 14 15,1 3-2-15,4-2-14 0,-1-1 18 16,4 2-8-16,-1-1-10 16,2 1 18-16,3-1-6 0,-2-1-13 15,-1 2 20-15,3 0-9 0,-1 1-10 16,-2 0 18-16,-1 1-8 0,-2-1-10 16,2 1 18-16,-2 1-7 0,2-1-14 15,-4 0 24-15,1 0-14 0,1 3-8 16,-5 0 20-16,4 0-10 15,-5 0-11-15,5 0 22 0,-2 0-13 16,1 0-7-16,1 3 18 0,-3-1-10 16,1 2-9-16,0-2 20 0,3 0-10 15,0 2-11-15,0-3 22 0,1 4-12 16,1 0-10-16,-2-2 22 16,-2 2-14-16,4 1-8 0,-1 0 22 15,2 1-14-15,-4-1-8 0,5 1 22 16,-1 0-14-16,-1 0-9 0,0 0 24 15,2 2-17-15,-4 0-5 0,2 1 20 16,2 0-13-16,-2 0-9 16,-2 1 24-16,-1 1-17 0,3 1-6 15,0 0 22-15,-2 1-16 0,-1-1-9 16,1 0 28-16,-2 3-17 0,1-2-9 16,1 4 24-16,0-2-12 0,0-1-11 15,2 1 22-15,2 0-16 0,2-1-2 16,-1-1 14-16,3-1-4 15,-1-1-13-15,6-1 20 0,-3 0-9 16,3-3-12-16,5 0 22 0,3-3-12 16,-3-2-10-16,2 0 22 0,5 0-11 15,-2-3-13-15,2 2 26 0,0 0-15 16,0-2-8-16,0 0 20 16,0 0-8-16,-2 0-18 0,2 0 32 15,0 0-22-15,0 0-6 0,0 0 24 16,0 0-20-16,0 0-11 0,2 1 27 15,2 1-16-15,5 0-188 0,-4-2 40 16,2 0-103-16,2-8-418 16</inkml:trace>
  <inkml:trace contextRef="#ctx0" brushRef="#br1" timeOffset="30300.88">18628 7279 359 0,'0'0'0'0,"0"0"0"16,0 0 65-16,0 0 60 0,0 0-122 16,0 0-2-16,0 0 19 0,0 0-18 15,0 0 8-15,2-1 24 0,3 1-18 16,-1 3 1-16,8 2 15 16,-5 4-15-16,4-1-5 0,-2 4 23 15,3 2-26-15,1 0-5 0,-1 2 22 16,6 2-28-16,-4-2-3 0,3 1 10 15,3-1 6-15,-1 1-18 0,3 1 14 16,-3-1-1-16,2 0-14 16,0-1 16-16,-1 1-2 0,-2 0-16 15,-4 1 20-15,-4-2-12 0,1-1-11 16,-4-1 26-16,0-2-17 0,0-3-4 16,-3-3 16-16,-4-1-8 0,0 0-9 15,3-2 18-15,-3-2-9 0,6 2-70 16,-1-3-20-16,-3-5-146 15</inkml:trace>
  <inkml:trace contextRef="#ctx0" brushRef="#br1" timeOffset="30905.08">21207 7124 207 0,'0'0'0'16,"0"0"84"-16,0 0-46 0,75 70-15 15,-52-52-23-15,1 3 0 0,-1-2 0 16,4 1-4-16,-4-2-248 0</inkml:trace>
  <inkml:trace contextRef="#ctx0" brushRef="#br1" timeOffset="31838.58">18290 8676 866 0,'0'0'0'16,"0"0"79"-16,0 0-23 0,0 0 2 15,0 0-27-15,-49 77-18 0,29-53 20 16,-4 1-19-16,-1-2-19 0,4 0 10 15,-2-2 9-15,3-5-14 0,2-1 0 16,4-5 11-16,7-2-12 16,0-6 2-16,7 0 18 0,0-2-26 15,0 0 6-15,11 3 2 0,6-3 16 16,5 0 13-16,6 0-8 0,4-6-11 16,5-1 10-16,2 1-13 0,-2-1-10 15,0-2 4-15,-1 3 20 16,-8 1-26-16,-5 1 8 0,-5 3 3 15,-4 1-9-15,-9 0-36 0,0 0-4 16,-1 0-39-16,-4 0-5 0,0 0-13 16,0-3-33-16,-9-2-78 0,2-5-82 15,-5-1 26-15</inkml:trace>
  <inkml:trace contextRef="#ctx0" brushRef="#br1" timeOffset="32017.53">18305 8708 550 0,'0'0'0'15,"0"0"100"-15,0 0 7 0,-9 61-5 16,9-34-30-16,0 8-4 16,0 0 3-16,0-4-19 0,0-2-27 15,0-1-2-15,0-5-15 0,3-2-11 16,1-2 6-16,-1-5-6 0,4-5-132 16,0-4 0-16,1-5-82 0,4-5-166 15</inkml:trace>
  <inkml:trace contextRef="#ctx0" brushRef="#br1" timeOffset="32416.08">18676 8729 742 0,'0'0'0'16,"0"0"240"-16,50-77-135 16,-47 57-64-16,-1 1-30 0,-2-1 11 15,-5 2 5-15,-6 1-14 0,-1 8 3 16,-1 2-1-16,-6 5-3 0,-1 2 4 15,-1 11-7-15,0 5-14 0,-2 4 10 16,2 1 0-16,1 2-9 16,8 2 8-16,-1-2 3 0,8 2-6 15,5 3 17-15,0-3-4 0,7-1-10 16,7-3 11-16,2-1-7 0,-3-3-11 16,4 2 6-16,-1-1 7 0,2-1-13 15,-6 0 6-15,-1 1-1 0,-2-3-3 16,-6-2-22-16,-3 0 0 15,-2-3-2-15,-8 1 23 0,1-2-9 16,-5-1-12-16,-4-4 20 0,2 0 0 16,-1-4-5-16,2-2 15 0,-1-8-5 15,4-6-4-15,5-3 1 0,0 1 1 16,7-1 0-16,3 0-4 16,6 0 2-16,5 3-12 0,4-1 9 15,3 0-40-15,2 5-68 0,-3-2 19 16,5 3-2-16,1 0-97 0,-3 1-22 15,0-1-59-15</inkml:trace>
  <inkml:trace contextRef="#ctx0" brushRef="#br1" timeOffset="32715.32">18856 8674 416 0,'0'0'0'16,"0"0"232"-16,0 0-116 0,0 0-8 15,0 0-33-15,-60 43-10 0,50-22-15 16,-1 4-11-16,4 0-10 15,0 5-6-15,5 1 3 0,2-3-4 16,2-2 2-16,9-3 1 0,-3-6-8 16,8-4-15-16,0-4 16 0,5-2-12 15,2-5-6-15,4-2 0 0,-4-2 21 16,-4-4-22-16,1-6 2 16,-6 1 18-16,-5-4-21 0,0-1 4 15,-2 0 14-15,-7-3-19 0,0 2 6 16,0-4 10-16,-7-3-19 0,-6 4 12 15,-1 1 0-15,2 3-9 0,-1 6-2 16,1 5 5-16,1 3-64 16,1 2-7-16,4 0-24 0,3 5-91 15,1 0-15-15,2-1-84 0</inkml:trace>
  <inkml:trace contextRef="#ctx0" brushRef="#br1" timeOffset="32979.99">19189 8690 760 0,'0'0'0'15,"0"0"156"-15,0 0-70 0,0 0-26 16,0 0-8-16,-69 80 19 16,51-51-5-16,9 3-11 0,2 6-7 15,4-6 6-15,3-2-9 0,3-5-9 16,6-5-21-16,0-3-22 0,7-3 14 15,3-2 3-15,1-5-15 0,3-2 1 16,0-5-4-16,2 0-125 16,-1-3 0-16,-2-6-89 0,-6 0-171 15,-2-3-192-15</inkml:trace>
  <inkml:trace contextRef="#ctx0" brushRef="#br1" timeOffset="33259.19">19366 8774 704 0,'0'0'0'0,"0"0"190"16,0 0-84-16,0 0-32 0,0 0-34 15,0 0-12-15,58-55 2 0,-51 55-9 16,2 3-15-16,-2 6 7 16,-3 5 3-16,-1 6-3 0,3 5 7 15,-3 3 0-15,-1 2-6 0,1 0 9 16,3-2-2-16,1-2-11 0,0 0 5 15,5-2-5-15,-3-3-15 0,5-2 10 16,0-7 1-16,-3-3-10 16,5-5 8-16,-2-4 1 0,-3 0-9 15,3-5-1-15,-2-5-39 0,-3-2-65 16,4-3-33-16,-6-2-56 0,0-4-137 16</inkml:trace>
  <inkml:trace contextRef="#ctx0" brushRef="#br1" timeOffset="33417.75">19599 8760 745 0,'0'0'0'0,"-51"64"229"16,23-32-108-16,-4 4-41 16,5-3-32-16,-1-4-16 0,7-2-7 15,3-5-13-15,9-5-16 0,-1-5 6 16,6-6-4-16,2-5-148 0,2-1-61 15,2-7-93-15</inkml:trace>
  <inkml:trace contextRef="#ctx0" brushRef="#br1" timeOffset="33634.44">19672 8850 849 0,'0'0'0'0,"0"0"274"0,0 0-166 16,71-18-42-16,-43 11-22 0,-2 2-19 16,5 3-18-16,-5-3 0 0,-3 5-4 15,-3 0-6-15,-3 0-60 0,-3 0-30 16,-8 0-91-16,-5 0-48 16,-1 0-38-16,-1-1-268 0,-8-4 564 15,-2-1-52-15</inkml:trace>
  <inkml:trace contextRef="#ctx0" brushRef="#br1" timeOffset="33826.16">19813 8682 794 0,'0'0'0'0,"0"0"176"0,-5 65-19 16,0-31-55-16,3 2-32 0,2-3-24 16,0 1-11-16,0-5-10 0,2-3-20 15,7-4 1-15,-4-4-4 16,0-5-4-16,6-4-130 0,-4-4 31 15,5-5-125-15,-1-5-48 0,1-7-313 16</inkml:trace>
  <inkml:trace contextRef="#ctx0" brushRef="#br1" timeOffset="34117.08">20123 8732 777 0,'0'0'0'0,"0"0"208"16,0 0-101-16,0 0-52 0,0 0-6 15,0 0 13-15,0 0-4 0,-30 75-12 16,39-56-3-16,-2 0-17 16,5 0-2-16,1-1-7 0,1-3-10 15,3-2 4-15,-2-1 2 0,0-2-7 16,-2-2 8-16,1 1-1 0,-9-4-6 16,-1 2 4-16,-1-1 1 0,-3-1-5 15,-8 3 17-15,-1 2-1 0,-11 1-17 16,1 1 1-16,-8-3 1 15,4 2-16-15,2-2 13 0,-4-4-2 16,8 3-6-16,-1-8-77 0,2 0 19 16,7 0-60-16,0-13-14 0,8-4-93 15,1-5-189-15,3-7-123 0</inkml:trace>
  <inkml:trace contextRef="#ctx0" brushRef="#br1" timeOffset="34256.51">20126 8731 974 0,'0'0'0'0,"0"0"173"16,0 0-129-16,0 0-32 0,69-16-15 15,-49 14-2-15,3 1-59 0,-2-3-114 16,2 3-42-16,-3-5-21 0,-4 0-127 16</inkml:trace>
  <inkml:trace contextRef="#ctx0" brushRef="#br1" timeOffset="34434.96">20411 8672 727 0,'0'0'0'0,"0"0"312"16,0 0-221-16,0 0-15 0,0 0-4 16,62 65-10-16,-48-38 7 0,-5 2 3 15,2 5-3-15,-6 5-11 0,-1-1 3 16,-4 3-28-16,-9-1-3 16,-11 0-1-16,-1-3-23 0,-4-4 10 15,4-4 4-15,0-10-30 0,1-7 15 16,3-6-10-16,6-5-79 0,1-1-15 15,10-5-31-15,0-7-126 0,0-5-150 16,0-3-351-16</inkml:trace>
  <inkml:trace contextRef="#ctx0" brushRef="#br1" timeOffset="35478.36">21784 6385 307 0,'0'0'0'0,"0"0"314"16,0 0-178-16,0 0-14 0,0 0-12 15,0 0-1-15,0 0-42 0,0 0-2 16,0 0 13-16,-16 13-32 16,12-13 0-16,3 0 10 0,-5 0-34 15,5 0 8-15,-3 0 18 0,-1 0-37 16,-4 0 15-16,4-3 14 0,-6 1-35 16,0-2 12-16,-3 1 15 0,-2-3-38 15,4 0 12-15,-6 0 25 0,1 0-45 16,-5-2 19-16,1 0 16 15,-5 0-37-15,3 2 19 0,-2 0 18 16,-2 0-39-16,1 1 21 0,1-1 16 16,0 0-38-16,-1 1 21 0,1 2 14 15,2 0-29-15,-4 1 12 0,6 1 2 16,-2 0-2-16,-2-2 2 16,4 3 18-16,-2 0-37 0,0 0 16 15,4 0 4-15,-4 3-4 0,3 1 0 16,1 0 4-16,-1-1-3 0,1 4-2 15,1-3 6-15,1 2-6 0,2 1 0 16,1-2 6-16,2 2-5 0,-4 0-2 16,4-2 8-16,-1 4-8 15,-3 0-1-15,7-2 9 0,-3 4-6 16,0-2 0-16,-1-3 4 0,-1 5-4 16,2 0 0-16,1 1 4 0,-3 1-3 15,5-5-2-15,-3 4 6 0,3-2-3 16,-2 1-4-16,1-1 8 15,1 1-5-15,-2 4-3 0,1-2 8 16,-3 0-4-16,4-1-4 0,-3 1 8 16,5-2-6-16,0 2 1 0,-2-3 2 15,4 1 0-15,-1-2-2 16,-2-1 2-16,2-1 1 0,-3 1-5 16,6-2 6-16,1 2-2 0,-1-4-5 15,1 1 8-15,0 0-3 0,0-4-4 16,2 1 6-16,-2 0-5 0,-1-2 0 15,3 2 4-15,0 1-4 0,0-3-72 16,3 1-4-16,3 1-53 0,1-2-11 16,2 0-77-16,0-1-312 15</inkml:trace>
  <inkml:trace contextRef="#ctx0" brushRef="#br1" timeOffset="35984.98">20728 8836 1061 0,'0'0'0'0,"0"0"267"0,0 0-193 0,0 0-43 0,0 0 16 0,60 7 19 0,-26-7-41 16,-1 0-15-16,-1 0 13 0,3 0-33 15,-3 0-4-15,-3 0-33 0,1 0-128 16,-6 0-70-16,-2 0-161 0</inkml:trace>
  <inkml:trace contextRef="#ctx0" brushRef="#br1" timeOffset="36561.07">21267 8839 655 0,'0'0'0'0,"0"0"312"0,0 0-183 16,0 0-29-16,0 0-61 0,0 0-5 15,-15-69 14-15,25 56-44 0,-1-2 3 16,5 4 24-16,2 2-27 16,-4 0 12-16,4 4 23 0,-3 1-36 15,-3 0 4-15,3 1 22 0,1 2-28 16,4 1 3-16,-6 5 18 0,6 4-26 16,-6 2 0-16,-3-2 8 0,3 6 3 15,-6 0-10-15,2 4 6 0,-6 2 8 16,-2-2-16-16,0 0 10 15,-9 1 4-15,0 1-13 0,-6-1 8 16,-1 1 2-16,-4-1-8 0,-3 0 4 16,2-3 5-16,-2-1-12 0,0-2 10 15,4-4-3-15,-1-1-6 0,6-4 8 16,2-1 0-16,6-2-9 16,-1-2 10-16,4 0 1 0,1 0-8 15,2 0 4-15,0-2 7 0,0 0-14 16,0-3 10-16,0 3-1 0,0 1-10 15,0-2 12-15,0 1-4 16,0 2-6-16,0-2 8 0,0 2 3 16,0 0-10-16,0-1 6 0,0 1 10 15,2 0-17-15,1 0 8 0,2 0 3 16,3 0-10-16,2 0 6 0,3 0 19 16,4 0-20-16,8 0 30 0,0 1-45 15,3 0 9-15,4 0 8 16,0-1 0-16,-4 0-18 0,-5 0-9 15,-4 0-69-15,-1 0-43 0,-5 0 1 16,-3-2-196-16,3-2-88 0</inkml:trace>
  <inkml:trace contextRef="#ctx0" brushRef="#br1" timeOffset="37026.94">21704 8789 663 0,'0'0'0'0,"0"0"350"0,0 0-193 15,0 0-62-15,0 0-40 0,0 0 16 16,9-59-22-16,2 46-7 0,-2 3 19 16,-1 2-41-16,3 1 2 0,-7 3 19 15,1 4-45-15,0 0 4 0,-1 1 0 16,-1 9 18-16,-1 5-21 16,3 8 6-16,-5 1 28 0,4 5-27 15,-4 1 34-15,2-2-40 0,1 2 3 16,3-2 34-16,1-6-46 0,1 0 4 15,3-4 14-15,-2-3-2 0,3-5-14 16,1 0 18-16,1-6-3 16,0-4-16-16,2 0 20 0,-4-4-1 15,4-4-27-15,-3-4 15 0,-3-2-62 16,3 1-16-16,-5-4-9 0,1 0-83 16,-2-3-33-16,-5 1-86 0,2-4-175 15</inkml:trace>
  <inkml:trace contextRef="#ctx0" brushRef="#br1" timeOffset="37206.83">21984 8713 656 0,'0'0'0'15,"0"0"341"-15,0 0-218 0,0 0-28 16,0 0-47-16,-62 18-16 16,44-4 22-16,-1 1-44 0,-6 7-4 15,-2 2 24-15,3 0-37 0,1 0-1 16,5-2 16-16,2-1-5 0,5-3-26 15,4-2-8-15,4-4-82 0,1-4-22 16,2-2-57-16,5-6-135 16</inkml:trace>
  <inkml:trace contextRef="#ctx0" brushRef="#br1" timeOffset="37483.83">22249 8589 858 0,'0'0'0'0,"0"0"257"0,0 0-130 16,0 0-68-16,0 0-45 16,0 0 33-16,0 0-17 0,-67 75 4 15,49-40 33-15,4 3-38 0,3 3-5 16,4-1 33-16,6-1-56 0,1-4-2 15,5-3 2-15,4-6-3 0,8-4-48 16,3-2 11-16,-1-5-66 16,3-4 7-16,-3-4-12 0,1-7-175 15,-3 0-120-15</inkml:trace>
  <inkml:trace contextRef="#ctx0" brushRef="#br1" timeOffset="37820.98">22400 8735 878 0,'0'0'0'16,"0"0"181"-16,0 0-122 0,0 0-28 15,0 0 41-15,0 0-22 0,0 0-11 16,63-49 17-16,-56 48-41 0,0 1-13 15,0 2 31-15,1 7-39 0,-1 3 5 16,-2 4 2-16,0 3 40 16,-1 3-26-16,1 1 31 0,0 0-41 15,2-2-2-15,-1 1 31 0,1-2-38 16,0-2 0-16,2-2 8 0,1 0 10 16,1-3-23-16,-2-3 18 0,1-3-3 15,3 0-15-15,-4-7 18 0,3 1-18 16,-1-1-50-16,-3-6 20 15,3-1-77-15,-2-3-28 0,0-2-67 16,-4-4-151-16</inkml:trace>
  <inkml:trace contextRef="#ctx0" brushRef="#br1" timeOffset="37983.81">22709 8689 633 0,'0'0'0'0,"0"0"444"0,0 0-366 15,-78 42-7-15,50-22-51 0,0 4-7 16,-4 1 29-16,2 4-49 0,9-4-2 16,-4 2 18-16,5-5-18 15,6-1-229-15,2-5 18 0,3-2-252 16</inkml:trace>
  <inkml:trace contextRef="#ctx0" brushRef="#br1" timeOffset="38260.44">22854 8811 1188 0,'0'0'0'0,"0"0"106"16,0 0-47-16,0 0-31 16,0 0-8-16,87-3 31 0,-55 2-44 15,3 1-13-15,-1 0 12 0,-4-1-12 16,-4 1-90-16,-5 0-3 0,-8-2-169 16,-8-1-72-16</inkml:trace>
  <inkml:trace contextRef="#ctx0" brushRef="#br1" timeOffset="38434.66">22996 8687 947 0,'0'0'0'0,"-13"58"261"0,6-20-184 15,-2 0-2-15,2-2-50 0,4-4-19 16,3-6 27-16,3-3-43 0,4-5-7 15,2-6-16-15,0-5-108 0,5-7-96 16,-1-3-105-16</inkml:trace>
  <inkml:trace contextRef="#ctx0" brushRef="#br1" timeOffset="38760.15">23312 8638 673 0,'0'0'0'16,"0"0"311"-16,0 0-182 0,0 0 5 15,-21 75-59-15,21-50-38 0,5-5 28 16,8 0-37-16,-3-3-18 16,8-2 27-16,-4-1-37 0,4-2 0 15,-4 0 0-15,2-3 22 0,0 3-29 16,-4-2 14-16,4 1 26 0,-9 0-30 15,0-1 34-15,-1-2-42 0,-6 1 8 16,0-1 44-16,-9-1-35 16,-2 0-2-16,-5 1 31 0,-1 1-50 15,-6-1 0-15,-2 1 18 0,-5-1-6 16,0-2-49-16,1 1-7 0,1-4-83 16,7-1-24-16,1-2-8 0,10-3-225 15,3-9-272-15</inkml:trace>
  <inkml:trace contextRef="#ctx0" brushRef="#br1" timeOffset="39000.94">23330 8677 705 0,'0'0'0'16,"0"0"293"-16,0 0-181 0,69-17-75 15,-48 14-1-15,2-1-38 0,-3 0-9 16,3 2 20-16,-6-2-18 16,-3 3-74-16,-1 1 29 0,-6 0-74 15,0 0-30-15,0 0-40 0,-2 0-247 16</inkml:trace>
  <inkml:trace contextRef="#ctx0" brushRef="#br1" timeOffset="39201.48">23609 8622 236 0,'0'0'0'15,"0"0"551"-15,0 0-417 0,0 0 32 16,0 0-41-16,0 0-43 0,0 0 10 16,0 0-38-16,0 0-21 0,38 16 25 15,-31-2-30-15,2 6-2 0,-2 7 42 16,0 3-26-16,-4 4-11 16,-1 2 25-16,-2-3-42 0,0 4-17 15,-4-5 6-15,-4-3 14 0,-3-1-27 16,-7-2 20-16,-3-4-20 0,0-4-197 15,-4-2 42-15,0-3-156 0,-1-4-196 16</inkml:trace>
  <inkml:trace contextRef="#ctx0" brushRef="#br0" timeOffset="43478.45">21007 9275 292 0,'0'0'0'0,"0"0"487"0,0 0-355 15,0 0-20-15,0 0-11 0,0 0-19 16,0 0-28-16,0 0 2 15,0 0-6-15,-7 1-19 0,9-1 6 16,5 0 12-16,0-1-7 0,4-2 3 16,-1 3 10-16,10-1-17 0,-1-1-1 15,3-1 0-15,6-3-14 0,0 2 3 16,4-1 2-16,2-1-12 16,-2 1 4-16,-2 3 0 0,-2 1-15 15,-7 1 0-15,-1 0 2 0,-3 0-11 16,-6 1 6-16,-2 0 2 0,-6 2-7 15,4-2 4-15,-3 1 0 0,-2 1-2 16,-2-2-55-16,1 0-53 16,1 0-46-16,-2-1-51 0,0-1-260 15</inkml:trace>
  <inkml:trace contextRef="#ctx0" brushRef="#br0" timeOffset="44236.76">18136 9214 350 0,'0'0'0'0,"0"0"494"0,0 0-350 16,0 0-28-16,0 0-34 0,0 0-1 15,0 0-34-15,0 0-10 0,0 0 12 16,6-1-6-16,6-1-7 15,4-1 11-15,4 0-8 0,1 1 1 16,9-1 8-16,0 0-15 0,5-1-2 16,4-1 7-16,2-1-19 0,3-1 1 15,4 0 5-15,-4-1-12 0,6 0-3 16,-6 1 3-16,-5 4-12 16,1-1-2-16,-2 1 2 0,-3 3 4 15,-5 0-6-15,-2 0 2 0,-5 4 1 16,-1 1-3-16,-5 0 2 0,-1-1 0 15,-5 0-2-15,-2-1 2 0,-4-3 5 16,-2 0-6-16,-3 0-1 16,0 0-3-16,0 0-40 0,-3 0-42 15,-2 0-110-15,-8 0-114 0,-3 0-417 16</inkml:trace>
  <inkml:trace contextRef="#ctx0" brushRef="#br0" timeOffset="45053.27">15729 9342 431 0,'0'0'0'0,"0"0"292"0,0 0-149 16,0 0-34-16,0 0-16 0,0 0-2 16,0 0-31-16,0 0 1 0,-28 1 7 15,28-1-28-15,0 0 1 0,0 0 18 16,0 0-26-16,0 0-4 15,0 0 23-15,3 0-25 0,3-1-7 16,-1-1 16-16,4-1-18 0,5 1-2 16,4-4 16-16,5-1-15 0,5 0-1 15,4-1 13-15,5 1-22 0,2-3 1 16,1 4 21-16,-1-3-32 16,6 4 3-16,-5 2 0 0,1 0 9 15,1 0-13-15,-1 2 8 0,-2 1-2 16,-2 0-4-16,-3 0 4 0,-1 0 2 15,-6 0-9-15,-2 0 10 0,-4 0-4 16,-2-2-5-16,-3 1 8 16,-3-1-1-16,1 0-8 0,-7 1 10 15,0 1-3-15,0-1-7 0,-5 1 10 16,-2 0-4-16,0 0-6 0,0 0 10 16,2-1-4-16,-2 0-6 0,0 1 0 15,0 0-53-15,0 0-37 0,0 0-45 16,0-5-75-16,0 0-160 15</inkml:trace>
  <inkml:trace contextRef="#ctx0" brushRef="#br0" timeOffset="45922.85">15596 8708 95 0,'0'0'0'0,"0"0"113"0,0 0-83 0,0 0-24 0,0 0 11 0,0 0-8 16,0 0-5-16,0 0 12 16,0 0-10-16,-23-12 13 0,18 9 26 15,2 0-7-15,-3 2-54 0,3-1 0 16,1 1 32-16,-3-2 164 0,3 1-83 16,0 2-27-16,2 0 9 0,0 0 12 15,-2-2-39-15,2 2 21 0,0-1 5 16,0 1-42-16,0 0-2 15,0 0 29-15,0 0-34 0,0 0-13 16,0 0 21-16,0 0-26 0,0 0 5 16,0 0 25-16,0 0-24 0,0 0-3 15,0 0 24-15,2 0-21 0,2 3 2 16,1-1 22-16,-3 1-25 16,1-1-1-16,6-1 29 0,0 3-40 15,0-2 0-15,1 0 29 0,5 0-33 16,-3 2 0-16,2-3 37 0,4 2-28 15,1 1-4-15,6 0 21 0,0 2-24 16,1-1-3-16,3 4 2 16,-3-2 22-16,4 1-27 0,0 3 8 15,0-2 6-15,6 0-15 0,-3 2 10 16,3-1 2-16,-3 1-14 0,3-1 14 16,1 0-3-16,0 1-11 0,-3-3 14 15,3 5-3-15,-7-2-12 0,2 0 16 16,-4 0-6-16,0-1-9 15,-3-1 14-15,-2-2-6 0,-2 4-8 16,-3-6 14-16,0 2-4 0,-4 1-10 16,0-5 14-16,-7 3-4 0,2-2-12 15,-7-1 18-15,-1-1-5 0,-1-1-11 16,0-1 14-16,2 0-1 16,-2 0-13-16,0 0 14 0,0 0-1 15,0 0-13-15,0 0 14 0,0 0-14 16,-2 0-83-16,2 0-26 0,0-3-62 15,0-1-113-15,-3-5-350 0</inkml:trace>
  <inkml:trace contextRef="#ctx0" brushRef="#br0" timeOffset="46700.75">15768 8281 734 0,'0'0'0'0,"0"0"278"0,0 0-189 0,0 0-8 0,0 0-65 15,0 0 5-15,-37 63 45 0,24-36-44 16,-1-3-12-16,0 1 22 0,0-3-31 16,2-3-1-16,-1-4 0 15,1-1 26-15,3-1-26 0,-2-5 0 16,4-2 26-16,-2-1-30 0,2-5 8 16,4 2 11-16,3-2-21 0,0 1 12 15,0-1 5-15,0 0-23 0,2 0 24 16,1-3-6-16,10-2-9 15,-6 2 6-15,7-1 10 0,-7-3-16 16,0 2 6-16,2 2 18 0,-4 0-21 16,-1 1 0-16,1 0 18 0,-3 2-24 15,-2 0 12-15,0 0 3 0,0 0-15 16,0 0 12-16,0 0 10 16,0 0-19-16,0 0 6 0,0 0 17 15,0 0-25-15,0 0 10 0,0 0 6 16,0 0-20-16,-6 0 18 0,5 0-7 15,-3 0-12-15,0 0 20 0,1 0-20 16,1 0-112-16,-3 0-21 16,3-5-75-16,0-3-161 0</inkml:trace>
  <inkml:trace contextRef="#ctx0" brushRef="#br0" timeOffset="47054.33">15549 8214 521 0,'0'0'0'0,"0"0"276"0,0 0-108 0,0 0-45 15,0 0-58-15,0 0 1 0,0 0-31 16,0 0-1-16,0 0 23 0,58-18-27 15,-39 18-7-15,1 5 30 0,-1-2-32 16,1 2-9-16,-3 0 23 16,-1 0-27-16,-3 0-8 0,-4 1 0 15,-1 0 22-15,-4-2-26 0,0 2 8 16,-4-2 10-16,0 0-21 0,0 0 14 16,1 1 2-16,-1-1-22 0,0 1-25 15,0-1-62-15,0 4-40 0,-1 1-73 16,-7 0-68-16,0 0-139 15</inkml:trace>
  <inkml:trace contextRef="#ctx0" brushRef="#br0" timeOffset="47293.1">15595 8503 629 0,'0'0'0'0,"0"0"268"0,0 0-170 15,0 0-2-15,0 0 3 0,0 0-39 16,0 0-7-16,0 0 27 16,76 14-30-16,-52-15-13 0,1-2 25 15,-2-2-49-15,2 0-13 0,-7 1 0 16,-4 2 17-16,0 0-27 0,-2-1 20 16,-1 3-20-16,-2 0-95 0,0 0-28 15,-1 0-72-15,-4-4-125 0,1-1-292 16</inkml:trace>
  <inkml:trace contextRef="#ctx0" brushRef="#br0" timeOffset="47605.29">16175 8235 1112 0,'0'0'0'0,"0"0"201"0,0 0-166 16,0 0-31-16,0 0 21 16,0 0-29-16,-50 78-3 0,41-56 14 15,2-3 0-15,6-3-16 0,-1-3 18 16,2-3-7-16,5-3-14 0,4 0 24 16,2-3-19-16,1 0-2 0,2 0 18 15,4-3-2-15,1 0-14 0,1-1 14 16,3 0 4-16,-6-1-19 15,3-4 16-15,-1 3-3 0,-1-2-16 16,-2 1 12-16,-7-3-2 0,-2 3-195 16,-2 1 18-16,-5-3-29 0,0 2-74 15</inkml:trace>
  <inkml:trace contextRef="#ctx0" brushRef="#br0" timeOffset="47759.95">16249 8278 693 0,'0'0'0'0,"0"0"210"16,0 0-105-16,-25 84-36 0,18-57-2 15,4-1-52-15,1-3-10 0,0-3 24 16,2-4-40-16,0-4 3 0,2-3 15 16,0-7-14-16,5-2-201 0,-2 0 30 15,4-11-111-15</inkml:trace>
  <inkml:trace contextRef="#ctx0" brushRef="#br0" timeOffset="48080.02">16415 8224 880 0,'0'0'0'0,"0"0"185"0,0 0-90 15,0 0-39-15,0 0 14 0,20 68-39 16,-10-53-14-16,1-2 28 0,3 2-46 15,0-2-1-15,2-2 4 0,-3 2 26 16,-1-4-29-16,-5 0 2 16,-3-2 24-16,-1-1-26 0,-1 0 2 15,-2 0 41-15,0 0-37 0,-2 2 30 16,-5 0-28-16,0-1-12 0,-2 3 10 16,-1-1 9-16,-1 0-24 0,0-1 20 15,-3 0-7-15,2-1-16 16,3-3 20-16,0 0-14 0,0-4-129 15,4 0 30-15,0-6-78 0,3-3-132 16,2-5-222-16</inkml:trace>
  <inkml:trace contextRef="#ctx0" brushRef="#br0" timeOffset="48268.09">16407 8231 864 0,'0'0'0'0,"0"0"286"16,0 0-133-16,0 0 10 0,84 2-99 16,-52-2-11-16,0-2 27 15,-4 1-71-15,-3 1-18 0,-7 0 18 16,-4 1-3-16,-2 6-64 0,-5 2-95 16,-7 0-110-16,-3 0-242 0</inkml:trace>
  <inkml:trace contextRef="#ctx0" brushRef="#br0" timeOffset="49156.02">18170 8579 863 0,'0'0'0'16,"0"0"226"-16,0 0-128 0,64 38 26 15,-31-23-74-15,6-2 2 0,6 5 34 16,4 0-50-16,-3 0-11 15,5 0 42-15,-6 2-47 0,-1-1-4 16,-5 0 38-16,-6 1-50 0,-3-2-6 16,-5 0 4-16,-5-2 26 0,-8-5-39 15,-3-2 22-15,-4-4-2 0,-3-2-21 16,1-1 24-16,-1-1-8 16,-2-1-19-16,0 0 21 0,0 0-12 15,0-4-135-15,0-5 17 0,-5-2-89 16,0-1-117-16,1-4-244 0</inkml:trace>
  <inkml:trace contextRef="#ctx0" brushRef="#br0" timeOffset="49827.9">18191 8108 620 0,'0'0'0'0,"0"0"388"16,0 0-270-16,0 0-27 0,0 0-74 15,0 0 1-15,0 0 52 0,0 0-48 16,64 13-16-16,-48-5 33 16,-2 1-43-16,-9 0-4 0,4 1 16 15,-9 0 3-15,0 4-19 0,-7 1 16 16,-2 3 12-16,-7 0-22 0,-1 0 4 16,-1-2 10-16,2-3-23 0,0 0 22 15,6-5-6-15,4-4-16 0,1-1 22 16,5-2-9-16,0-1-17 15,0 0 27-15,11 0-24 0,-1-2-3 16,8-3 23-16,1-4 19 0,6-2-36 16,0-1 18-16,-2-1-3 0,7 2-20 15,-5-2 14-15,-2 1 0 0,0 1-131 16,-4 2 51-16,-3-1-17 16,-2 3-32-16,-3-2 37 0,-1 0 6 15,-1 0 17-15,-2-2 37 0,-3 2 16 16,-2 3 9-16,-1 2 14 0,-1 3 70 15,0 1 3-15,2 0 60 0,0 0-54 16,-2 0-32-16,0 0 12 16,0 1-53-16,-2 8-9 0,2 4 36 15,0 2-30-15,0 1-6 0,9 1 38 16,0 1-38-16,5-1 4 0,5-3 31 16,1-2-34-16,1 0-4 0,2-5 40 15,5 0-37-15,1-5-8 0,3-2 8 16,-4 0 13-16,0-1-25 15,-7-4 16-15,-1 0-1 0,-6-3-49 16,-5 2-4-16,-4-3-44 0,-5 1-35 16,0-3-130-16,-5-3-188 0</inkml:trace>
  <inkml:trace contextRef="#ctx0" brushRef="#br0" timeOffset="50028.39">18710 8070 896 0,'0'0'0'0,"0"0"268"0,-20 60-177 0,11-30 6 15,2 5-70-15,-3-1-6 0,1-2 27 16,2-1-51-16,0-3-7 0,5-4 20 16,2-5-11-16,2-3-71 0,6-3-21 15,0-8-53-15,2-3-82 0,-1-4-50 16,5-10-257-16</inkml:trace>
  <inkml:trace contextRef="#ctx0" brushRef="#br0" timeOffset="50308.42">18871 8189 494 0,'0'0'0'0,"0"0"273"15,0 0-176-15,0 0 48 0,-2 60-65 16,2-43-24-16,2-1 35 0,8-2-53 15,-1-2-17-15,5-2 25 0,0-4-44 16,2-4-4-16,4-2 4 16,-4 0 32-16,3-1-35 0,-3-7 2 15,2-3 33-15,-9-2-33 0,1 1 62 16,-6-3-23-16,1-1 0 0,-5-1 33 16,-5-1-49-16,-6 3-11 0,-7-1 28 15,-8 4-45-15,-1 7-8 0,-3 5 24 16,4 2-19-16,1 8-27 15,4 4-39-15,5-3-82 0,7-2-111 16,9-5-309-16</inkml:trace>
  <inkml:trace contextRef="#ctx0" brushRef="#br0" timeOffset="51388.39">21227 8658 285 0,'0'0'0'0,"0"0"495"16,0 0-411-16,0 0 7 0,0 0 29 16,0 0-58-16,0 0-12 0,0 0 27 15,-13-7-40-15,13 7-13 0,0 0 25 16,0 0-31-16,0 0 2 15,-1 0 35-15,1 1-43 0,0-1-2 16,0 0 34-16,0 0-37 0,0 0-3 16,0 0 36-16,0 0-35 0,0 0-5 15,0 1 0-15,0-1 28 0,0 3-36 16,0-1 16-16,1 3 13 16,5 0-21-16,-1 2 0 0,2 4 29 15,-3-2-29-15,3 3 0 0,2 3 27 16,-2 2-32-16,1-3 10 0,0 3 16 15,2 0-30-15,-1-2 18 0,3 3 5 16,-5-1-25-16,6 0 22 16,-6 1-2-16,3-1-19 0,-1 0 20 15,0-2-2-15,-2 2-19 0,0-1 22 16,0 1-6-16,-1-1-15 0,3-3 20 16,1 0-7-16,-5-1-13 0,1 0 20 15,-1-2-7-15,-1 1-15 0,-3-5 24 16,5 2-9-16,-5-3-15 15,1-1 24-15,2 1-8 0,-4-5-15 16,0 0 22-16,0 0-5 0,0 0-17 16,0 0 22-16,0 0-7 0,0 0-15 15,0 0 22-15,0 0-22 0,0 0-137 16,0 0-58-16,0 0-107 16,0-3-409-16</inkml:trace>
  <inkml:trace contextRef="#ctx0" brushRef="#br0" timeOffset="70415.06">22072 8284 251 0,'0'0'0'0,"0"0"107"15,0 0-51-15,0 0 15 0,0 0-35 16,0 0 3-16,0 0 28 0,0 0-14 15,-21 19-2-15,16-16 22 0,1-1-37 16,-1 7 0-16,1-1 25 16,-1-1-122-16,3-1 122 0,-1-4 9 15,1-2-46-15,2 0 16 0,0 0 45 16,0 0-42-16,0 0 2 0,0 0 21 16,0 0-40-16,0 0 1 0,0 0 27 15,0 0-27-15,0 0 5 0,0 0 19 16,0-3-33-16,2 1-5 15,1-3 24-15,4-1-30 0,2-1-1 16,5-2 26-16,2-3-30 0,4 1 1 16,3 2 20-16,1-2-21 0,7 0-4 15,0 4 4-15,-2-1 11 0,-6 5-12 16,-2 2 23-16,-3 1-36 16,-2 0 5-16,-6 1 14 0,3 5-7 15,-8 0-7-15,4 0 14 0,-2 0-1 16,-4 1-12-16,-1 0 12 0,2-2 1 15,-4 0-12-15,0-4 10 0,0 2 1 16,0-3-14-16,0 0-13 16,0 0-25-16,0 0-15 0,0 0-13 15,-6 0-41-15,1-3-4 0,-7 1-18 16,-1 0-32-16,-3 2 19 0,-1 0 7 16,-5 0-10-16,-1 0-10 0,-3 0-5 15,3 0 28-15,-4 0 145 16,-1 0-10-16,5 0-30 0,0 0 69 15,4 0 72-15,-1-4-17 0,4-1-82 16,6 2 190-16,1-2-97 0,3 1-5 16,3 2 43-16,1 0-39 15,-1 0 4-15,3 2 39 0,0 0-72 0,0-1-6 16,0 1 14-16,0-3-52 16,3 2 2-16,1-1 19 0,5-3-23 15,3-1-1-15,4 1 20 0,3-2-28 16,4-3-1-16,2 0 25 0,3-1-23 15,1 0 3-15,1-1 18 0,0 0-27 16,0 1 3-16,0-1 25 16,0 3-34-16,-3 3 1 0,-1-1 23 15,2 1-39-15,-3 0 8 0,7 4 6 16,-5 2 1-16,1 0-8 0,-3 0 8 16,-1 5-3-16,-4-1-6 0,3 3 10 15,-2 0-3-15,-2 0-9 0,1 0 14 16,-6 3-7-16,2-2-9 15,-4-1 18-15,-1 0-9 0,-6-3-6 16,1 1 12-16,-3-4-4 0,-3 0-8 16,0 1 12-16,2-2-2 0,-2 0-9 15,0 0 10-15,0 0 1 16,2 0-10-16,-2 0 8 0,1 0 2 16,-1 0-14-16,0 0 1 0,0 0-28 15,0 0-26-15,0 0-13 0,0 0-40 16,0 0-13-16,0 0-52 0,-5 0-183 15,-4 0-272-15</inkml:trace>
  <inkml:trace contextRef="#ctx0" brushRef="#br0" timeOffset="72051.16">16180 10228 410 0,'0'0'0'0,"0"0"0"0,0 0 267 16,0 0-191-16,0 0 8 0,0 0 30 15,0 0-28-15,0 0-25 0,-3 8 7 16,3-8-15-16,0 0-4 0,0 0 13 16,0 0-37-16,0-2-3 0,0-1 6 15,3-3-12-15,2-2 0 0,4-3 13 16,0-1-16-16,2 4-1 15,-2-5 13-15,-1 4-13 0,1 2-5 16,-3-1 12-16,1 3-14 0,0 0-2 16,-2 2 16-16,0 3-21 0,1 0-2 15,-1 0 8-15,4 0-2 0,-4 3-9 16,2 8 14-16,2-1 0 16,-2 3-8-16,4 2 2 0,-1 4 8 15,1 2-9-15,0 2 0 0,-1-1 5 16,-1 1-8-16,2-1 6 0,-1 0 0 15,1-2-6-15,1-4 6 0,-3-3-1 16,-2-2-6-16,0-5 8 16,-2-1-3-16,-1-3-6 0,3-1 10 15,-5-1-8-15,0 0-1 0,3-6 8 16,0-2-2-16,2-2-25 0,-1-1-16 16,1-1-49-16,0 3-22 0,-4-1-28 15,3-1-17-15,-3 3-48 0,1-7-58 16,-4 2-72-16,0 1 172 15</inkml:trace>
  <inkml:trace contextRef="#ctx0" brushRef="#br0" timeOffset="72260.03">16525 10146 494 0,'0'0'0'0,"0"0"291"0,0 0-159 16,0 0-7-16,0 0-17 0,0 0-53 15,0 0-15-15,0 0-15 0,0 0-20 16,-37 30 2-16,23-12 16 0,-2 1-8 15,-4 2 3-15,1-2 14 0,-1 1-17 16,1-4 0-16,1 0 9 16,4-5-15-16,2-2-8 0,5-5 7 15,1-1-9-15,6-3-2 0,0 0 6 16,0 0-6-16,0 0-114 0,6-7-22 16,1-2-18-16,3-2-90 0,3-2-172 15,1-1 96-15</inkml:trace>
  <inkml:trace contextRef="#ctx0" brushRef="#br0" timeOffset="72783.92">16794 9860 723 0,'0'0'0'0,"0"0"307"0,0 0-142 16,0 0-61-16,0 0-51 0,0 0-21 15,0 0-24-15,0 0 8 0,0 0 18 16,39-7-20-16,-23 11-5 15,-2 0 12-15,-2 2-12 0,-3 1-4 16,-2-2 10-16,-2 3-11 0,-1-2-1 16,-2 0 15-16,-2 2-12 0,-7-2 3 15,0 6 11-15,-8 3-15 0,0-1-2 16,-1-1 9-16,-4-2-9 16,3 1-4-16,-1-6 2 0,4-1 9 15,3-1-10-15,6-4 18 0,3 1-15 16,2 1 0-16,0-2 8 0,0 0-17 15,0 0-4-15,2 0 10 0,5 0 0 16,5 3 4-16,8-2 10 16,-3-1-15-16,3 1 2 0,-1-1 6 15,1 2-11-15,1-2 3 0,0 0 2 16,2 0-2-16,-5-2-73 0,0 1-9 16,-4 1-47-16,-7 0-51 0,0 0-141 15,0 0-110-15,-7 0 45 16</inkml:trace>
  <inkml:trace contextRef="#ctx0" brushRef="#br0" timeOffset="73087.99">17125 10206 894 0,'0'0'0'0,"0"0"262"16,0 0-166-16,0 0-43 0,0 0 11 15,0 0-17-15,0 0-8 0,72-5-1 16,-49 4-23-16,-2 0-7 0,6 0 3 16,-4-1-8-16,3 2-4 0,-6 0 2 15,-1 0-2-15,-8 0-34 0,-2 0-20 16,-6 1-7-16,1 0-6 15,-4-1-40-15,0 1-4 0,-4-1-26 16,-3 0-131-16,-5 0-88 0</inkml:trace>
  <inkml:trace contextRef="#ctx0" brushRef="#br0" timeOffset="73256.38">17280 10090 659 0,'0'0'0'16,"0"0"252"-16,0 0-187 0,0 0 6 15,0 0 15-15,0 0-19 0,0 71-21 16,0-44-6-16,0 1 10 16,0 2-26-16,0-1-11 0,0-3-1 15,0-2-11-15,4-5-2 0,1-5-5 16,2-5-59-16,-3-2-46 0,3-5-102 16,0-2-107-16</inkml:trace>
  <inkml:trace contextRef="#ctx0" brushRef="#br0" timeOffset="73551.3">17740 10024 885 0,'0'0'0'0,"0"0"175"0,0 0-114 16,0 0 12-16,0 0 13 16,-10 78-23-16,8-51-1 0,2 0 7 15,0-1-36-15,3-2-19 0,6-2-1 16,-2-3-14-16,4-2-1 0,-6-3 4 16,4-2-4-16,-4-3-51 0,1-2-33 15,-3-1-16-15,-1-2-44 0,3-1-93 16,1-3-21-16,-3-1-102 15</inkml:trace>
  <inkml:trace contextRef="#ctx0" brushRef="#br0" timeOffset="73873.06">17995 10113 558 0,'0'0'0'0,"0"0"308"0,0 0-235 16,0 0 24-16,0 0 13 0,0 0-41 15,-34 69-17-15,34-50-4 0,0 1-17 16,6-2-6-16,4 0 3 16,6-2-19-16,2-6-6 0,5 3 9 15,-2-8-8-15,6-1 1 0,3-3 6 16,-7-1-9-16,3-3 0 0,-3-4 8 16,-3-2-8-16,-10 0 0 0,-1-5 10 15,-7 2-8-15,-2 0 0 0,0-4 10 16,-11-4-10-16,-3-4-1 15,-7-3 8-15,-4 2-11 0,2 2 0 16,4 5 0-16,-3 7 2 0,3 2-3 16,0 5 2-16,3 3-2 15,5 0-8-15,4 1-7 0,3 2-19 0,4 1-26 16,0 3-34-16,4 3-39 16,10-3-89-16,-3-3-201 0</inkml:trace>
  <inkml:trace contextRef="#ctx0" brushRef="#br0" timeOffset="74230.52">18443 10155 841 0,'0'0'0'0,"0"0"260"16,0 0-165-16,0 0-16 15,0 0-12-15,0 0-28 0,12-63-8 16,-5 54 12-16,2 1-19 0,0 1-7 16,-6 4 3-16,4 3-12 0,0 0-1 15,-1 0 3-15,6 7-9 0,-7 5 4 16,8 6 15-16,-6 4-12 16,3 3 4-16,-3-1 6 0,1-1-14 15,4-1 0-15,-3-3 7 0,3 0-13 16,1-5 2-16,-1-2 0 0,2-2 4 15,4-4-6-15,-2-3 4 0,-4 0 1 16,0-3-4-16,1-1 0 16,-6-6-29-16,4-2-15 0,-3-3-30 15,-1-3-35-15,4 1-59 0,-6-6-162 16,2 1-155-16</inkml:trace>
  <inkml:trace contextRef="#ctx0" brushRef="#br0" timeOffset="74411.92">18733 10067 845 0,'0'0'0'0,"0"0"288"0,0 0-201 0,0 0-18 15,-78 57-4-15,55-38-28 0,3 3-17 16,-3 1 0-16,4 1-18 16,1 0-1-16,4-2 3 0,9-5-8 15,-1-2-125-15,6-1-40 0,0-5-127 16,0-3-158-16</inkml:trace>
  <inkml:trace contextRef="#ctx0" brushRef="#br0" timeOffset="74716.97">18984 10223 815 0,'0'0'0'0,"0"0"325"0,0 0-230 16,0 0-8-16,0 0 28 0,0 0-46 15,78-6-24-15,-43 0-4 0,7 1-32 16,-1 2-7-16,0-4-4 16,-2 4-73-16,-9 0-56 0,-9 3-74 15,-5 0-154-15,-5-1-273 0</inkml:trace>
  <inkml:trace contextRef="#ctx0" brushRef="#br0" timeOffset="75001.71">19518 10025 462 0,'0'0'0'0,"0"0"469"15,0 0-289-15,0 0-20 0,0 0-85 16,0 0-33-16,0 0-3 0,0 0 8 15,0 0 0-15,9 59-4 0,-7-31-22 16,1-2-6-16,6 0 1 16,-5-5-14-16,-3 0-2 0,6-2 0 15,2-2 0-15,-2-1-130 0,6-6-15 16,-6-4-43-16,5-5-143 0,-3-1-418 16</inkml:trace>
  <inkml:trace contextRef="#ctx0" brushRef="#br0" timeOffset="75495.25">19799 10089 590 0,'0'0'0'16,"0"0"374"-16,0 0-219 0,0 0-73 15,0 0-33-15,-14-60-8 0,23 50-15 16,0 1 10-16,5 1 21 0,2 1-23 16,0 2-10-16,-4 4 4 15,4-2-10-15,2 3-5 0,1 3 1 16,1 2-10-16,-1 6-1 0,-1-3 5 16,-4 7-8-16,-7-4 0 0,-2 4 8 15,1 2-6-15,-6-1 4 0,-6 4 6 16,-1-3-10-16,-9-2 2 15,4 1 2-15,-6-1-6 0,-1 1 0 16,1-3 8-16,-1-4-7 0,1 1 0 16,4-3 5-16,-2-4-6 0,7 0 0 15,0-3 15-15,6 0-3 0,1 0 8 16,2 0 3-16,0 0-10 16,0 2-5-16,3-2 9 0,6 0-12 15,-2 0 1-15,8 0 7 0,0-2-11 16,5 0-1-16,-1 1 6 0,4-2-9 15,0 1 1-15,2 0 1 0,5-2 0 16,-5 0-96-16,-4-1 8 16,0 2-40-16,-3-3-4 0,0-1-62 15,-6 1-8-15,-3-5-25 0,5 0-237 16</inkml:trace>
  <inkml:trace contextRef="#ctx0" brushRef="#br0" timeOffset="75821.63">20254 10036 479 0,'0'0'0'0,"0"0"454"16,0 0-236-16,0 0-76 0,0 0-56 16,0 0-35-16,0 0-20 15,0 0 6-15,0 0 6 0,-64 47-18 0,59-30-4 16,5 0 2-16,0 0-14 16,3 0-3-16,10-3 2 0,-4-1-10 15,5-3 4-15,3-1 7 0,5-3-8 16,-1-4 1-16,2-2 5 0,2 0-6 15,-4-6-2-15,0-1-2 0,-3-2-4 16,-8-1 4-16,3 0 6 16,-10-2-2-16,-3-2 0 0,0 0 7 15,-3-7-10-15,-8-1-3 0,1-1-1 16,-5 2-7-16,5 8 4 0,1 3 2 16,-5 5-8-16,9 5 1 0,-4-1-17 15,0 1-10-15,7 1-10 0,-1 4-12 16,3 3-13-16,0-1-38 15,1-4-68-15,5-1-64 0,2 0-132 16</inkml:trace>
  <inkml:trace contextRef="#ctx0" brushRef="#br0" timeOffset="76135.27">20586 10023 749 0,'0'0'0'0,"0"0"301"0,0 0-195 15,0 0-26-15,0 0-30 0,0 0-24 16,0 0 13-16,0 0 15 16,-33 61-24-16,29-44-6 0,4 3 13 15,-2-2-7-15,2-1 1 0,2 0 0 16,4-2-16-16,4-2-4 0,1-2 6 16,5 1-7-16,3-3 4 0,1-3 5 15,1-5-8-15,0-1 1 16,-1-3 10-16,-1-5-16 0,-1 1 9 15,-2-8 16-15,-4-2-9 0,-5 1 1 16,-3-3 6-16,-4-1-22 0,-4-3-1 16,-8-2 3-16,-1 1-10 15,-4 3 0-15,2 4 2 0,-2 3-2 0,6 8-39 16,1 1-16-16,2 2-22 16,1 3-46-16,6 0-88 0,1 4-86 15,8 2-188-15</inkml:trace>
  <inkml:trace contextRef="#ctx0" brushRef="#br0" timeOffset="76522.92">21080 10029 1022 0,'0'0'0'15,"0"0"304"-15,0 0-239 0,0 0-27 16,0 0 28-16,0 0 9 16,0 0-41-16,81 21-20 0,-51-20-5 15,-1-1-12-15,-3 0-45 0,-1 0-46 16,-9 0-8-16,-5 0-6 0,-6 2-84 16,-5 5-54-16,-13-1 16 0,-2 3-324 15</inkml:trace>
  <inkml:trace contextRef="#ctx0" brushRef="#br0" timeOffset="76689.85">21052 10179 632 0,'0'0'0'0,"0"0"386"15,0 0-212-15,0 0-96 0,0 0-33 16,0 0 10-16,0 0-23 16,62 13-16-16,-41-8-2 0,7 1-12 15,-1-3-2-15,3 2 0 0,-2 0-84 16,-1-2-15-16,-1 0-72 0,-1-3-61 15,0 0-46-15</inkml:trace>
  <inkml:trace contextRef="#ctx0" brushRef="#br0" timeOffset="77106.75">21637 10092 390 0,'0'0'0'16,"0"0"299"-16,0 0-193 0,0 0 5 15,0 0-20-15,0 0-2 0,0 0-5 16,0 0-26-16,0 0-27 15,34-17 4-15,-34 18-10 0,0 1 2 16,0 0 6-16,0 0-13 0,-2 2 1 16,-2 0 6-16,4 4-10 0,-3-3 5 15,-1 3 9-15,3 0-13 0,-3 5-7 16,-3-2 9-16,0 2-2 16,2 1-1-16,-2-1 5 0,1 0-10 15,4-1 1-15,2 6 5 0,0-2-8 16,2 2 0-16,5 0 8 0,4-3-5 15,0 0-1-15,1-1 4 16,6-2-8-16,1 0 4 0,6-3 3 16,-2-4-9-16,0-3 1 0,2-2 4 15,-1 0-9-15,-1-2 1 0,0-7 7 16,-1-2-10-16,-7-5 0 0,-4-2 24 16,1-1-8-16,-8-6-1 0,-2 0-1 15,-2-6-16-15,-2 0 2 16,-5 2 0-16,-5 3 3 0,-1 6-4 15,-3 1 2-15,-7 3 1 0,-2 2-4 16,-5 6 1-16,-1 1-19 0,2 4-19 16,8 3 4-16,7 2-6 0,3 6-53 15,4 0-71-15,-2 5-7 0,6-4-74 16,3 2-215-16</inkml:trace>
  <inkml:trace contextRef="#ctx0" brushRef="#br0" timeOffset="82673.31">16024 11346 515 0,'0'0'0'16,"0"0"362"-16,0 0-248 0,0 0 36 15,0 0-71-15,0 0-27 0,0 0 14 16,0 0-31-16,-63 35-8 15,47-13 33-15,2 7-31 0,3 4-11 16,-3 1 18-16,9 4-26 0,-2-2-7 16,5-1 36-16,2-5-30 0,0-3-12 15,9-5 6-15,-2-2 6 0,7-2-20 16,0-2 22-16,0-4-19 16,2-3-7-16,-2-4-8 0,4-5-46 15,-6 0-38-15,1-3-7 0,3-5-42 16,-6-4-100-16,-1-2-176 0,0-2-1 15</inkml:trace>
  <inkml:trace contextRef="#ctx0" brushRef="#br0" timeOffset="82963.11">16231 11464 1049 0,'0'0'0'0,"0"0"282"16,0 0-181-16,0 0-43 0,71 1 13 15,-53 5-38-15,0 2-23 16,-3 2 22-16,1 0-33 0,-3 1-6 16,-3 1 14-16,-3 1 3 0,-7 1-15 15,0 5 10-15,-8 2 15 0,-8 0-21 16,-6-1 2-16,1-1-2 16,-2-2-20-16,2-4 24 0,2-6-6 15,3 0-49-15,5-2 33 0,6-5-24 16,5 0-17-16,0-5-15 15,3-8-46-15,8-3-5 0,7-5-29 16,-3-3-63-16,8 1-62 0,-1 0-99 16</inkml:trace>
  <inkml:trace contextRef="#ctx0" brushRef="#br0" timeOffset="83165.36">16477 11397 758 0,'0'0'0'0,"0"0"263"0,0 0-123 16,0 0-66-16,0 0-17 15,-58 38 26-15,46-20-46 0,1 4-2 16,4-3 21-16,0 4-46 0,5-1-7 16,2-2 29-16,0-3-31 0,7 1-2 15,5-1 2-15,1-3 10 0,3-4-21 16,1-1 20-16,1-2-8 16,0-4-35-16,-2-2-18 0,3-1-49 15,-1-5-58-15,-2-6-88 0,0 0-124 16,0-2-210-16</inkml:trace>
  <inkml:trace contextRef="#ctx0" brushRef="#br0" timeOffset="83323.77">16737 11489 682 0,'0'0'0'15,"0"0"356"-15,0 0-232 0,68 2-30 16,-40-2-84-16,2-3-15 15,2-1 10-15,0-1-10 0,-6 1-150 16,8 1 45-16,-4 1-24 0,0-7-200 16,-4 3-150-16</inkml:trace>
  <inkml:trace contextRef="#ctx0" brushRef="#br0" timeOffset="83760.14">17259 11368 845 0,'0'0'0'16,"0"0"387"-16,0 0-279 0,0 0 10 15,0 0-97-15,0 0-19 0,0 0 40 16,0 0-33-16,78-6-7 0,-55 13 33 16,0 0-44-16,0 0 4 0,-4-1 10 15,-3 3 8-15,-3 0-22 0,-10 0 18 16,-3 4-1-16,-3 1-9 15,-17 0 2-15,1 4 26 0,-10-2-34 16,3-3 14-16,1 0 3 0,0-5-21 16,9-3 22-16,2 0-6 0,9-2-17 15,0-3 24-15,5 1-13 0,0-1-14 16,0 0 26-16,7 0-22 16,0 0-20-16,7-2 48 0,2 1-22 15,0 1-8-15,0 0 26 0,0 2-14 16,1 4-10-16,-1 1 22 0,0 4-3 15,-7 2-17-15,-4-2 18 0,-1 4 1 16,-8-1-12-16,-6 1 4 16,-4 3 27-16,-2-1-36 0,-4-2 14 15,-1-2 6-15,3-2-24 0,-1-4 22 16,3-2-22-16,5-4-78 0,1-1 4 16,3-8-61-16,5-5-86 0,2-10-148 15,0 1-199-15</inkml:trace>
  <inkml:trace contextRef="#ctx0" brushRef="#br0" timeOffset="84127.46">17687 11437 225 0,'0'0'0'0,"0"0"505"0,0 0-322 0,0 0-90 16,0 0 6-16,0 0 42 0,0 0-58 15,-62 54-16-15,50-36 36 0,5 1-63 16,2 2-12-16,3-1 33 16,2 0-46-16,7-5-16 0,3 1 2 15,5-3 24-15,0-3-33 0,5-4 16 16,5-5 6-16,-1-1-22 0,5-3 16 16,-4-8 7-16,-1 1-27 0,-4-4 24 15,-8 0-18-15,1 0-7 0,-10-2 26 16,-3-3-10-16,0-1-20 15,-5-4 32-15,-9-3-30 0,-6 3-16 16,-3 4 27-16,2 5-19 0,-2 10 3 16,2 0 17-16,3 5-50 0,9 0-21 15,6 0-7-15,1 5-46 0,2 0-43 16,3 0-82-16,8-1-54 16,3-2-193-16</inkml:trace>
  <inkml:trace contextRef="#ctx0" brushRef="#br0" timeOffset="84328.25">18050 11341 703 0,'0'0'0'0,"0"0"353"16,62 10-231-16,-43 3-21 0,2 3 12 16,1 3-34-16,-5 4-11 0,1 2 17 15,-4 3-61-15,-7 1-17 0,-7 0 31 16,-2 3-41-16,-8 1-4 15,-8-1 14-15,-3-2 8 0,0-6-31 16,-2-4-3-16,3-5-101 0,1-5-83 16,3-6-191-16,7-4-420 0</inkml:trace>
  <inkml:trace contextRef="#ctx0" brushRef="#br0" timeOffset="84789.79">18602 11354 594 0,'0'0'0'0,"0"0"579"0,0 0-460 15,0 0-50-15,-69 13 44 0,47 0-52 16,1 6-10-16,2 3 15 16,6 6-55-16,1-1-1 0,5 1 39 0,7 0-52 15,2-3-10-15,8-2 26 16,10-1-22-16,3-4-68 0,2-5 1 16,-1-2-37-16,5-5-34 0,-5-6-57 15,-4 0-135-15,-4-7-249 0</inkml:trace>
  <inkml:trace contextRef="#ctx0" brushRef="#br0" timeOffset="85021.82">18741 11407 824 0,'0'0'0'0,"0"0"331"15,0 0-210-15,73 10 12 0,-46-1-61 16,-1 2-28-16,-1 1 14 0,-2 0-56 15,-9 0-4-15,-5 3 4 0,-9 2 18 16,-4 4-26-16,-12 2 12 16,-10 2-9-16,1-2-34 0,-5-2 30 15,7-3-29-15,2-4-17 0,7-4 6 16,5-6-45-16,3-3-40 0,6-1-30 16,0-10-79-16,9-2-110 0,7-8-20 15</inkml:trace>
  <inkml:trace contextRef="#ctx0" brushRef="#br0" timeOffset="85222.22">19026 11364 714 0,'0'0'0'0,"0"0"389"0,0 0-284 16,0 0 2-16,0 0-66 16,-58 41 2-16,47-20 43 0,-3 5-49 15,3 0 0-15,8 0 34 0,3-2-61 16,5-2-18-16,8-4 16 0,4-2 2 15,3-2-22-15,3-4 24 0,9-4-24 16,-4-3-59-16,4-3 19 16,-7 0-63-16,1-3-41 0,-12-3-103 15,2-5-115-15</inkml:trace>
  <inkml:trace contextRef="#ctx0" brushRef="#br0" timeOffset="85406.6">19270 11437 846 0,'0'0'0'16,"0"0"167"-16,0 0-56 0,0 0-22 15,76 3 10-15,-47-3-40 0,6 0-12 16,-1 0 5-16,1 0-53 16,-5-1-7-16,-2-2-15 0,-6 2-42 15,-10 1-14-15,-3 0-29 0,-4 0-55 16,-5 0-31-16,-5-1-101 0</inkml:trace>
  <inkml:trace contextRef="#ctx0" brushRef="#br0" timeOffset="85595.78">19435 11322 1046 0,'0'0'0'0,"0"0"190"16,0 67-104-16,0-38-36 15,0 2 24-15,5 0-50 0,0-1-22 16,3 1 18-16,2-1-40 0,-1-4-90 16,3-6-74-16,-3-5-167 0,2-9-278 15</inkml:trace>
  <inkml:trace contextRef="#ctx0" brushRef="#br0" timeOffset="85921.61">20043 11351 1032 0,'0'0'0'0,"0"0"175"0,0 0-72 16,-60 58-51-16,28-35-9 0,-3 2 20 16,1-1-42-16,4 1-3 0,0-3 19 15,7-4-38-15,6-2-7 0,6-3 16 16,2-5-4-16,6 0-12 15,3-6 16-15,0-1-15 0,0-1-5 16,7 0 24-16,5 0 6 0,6 0-8 16,3 0 28-16,0 0-23 0,2 0-6 15,7 0 23-15,-3 0-34 16,5 4-2-16,1-1 8 0,-3 0 4 16,4 1-14-16,-6-1 12 0,-1 0-12 15,-10-2-70-15,-8-1 22 0,-9 0-51 16,0 0 5-16,-3 0-29 0,-8-1-96 15,0-3-88-15,1-7-226 16</inkml:trace>
  <inkml:trace contextRef="#ctx0" brushRef="#br0" timeOffset="86089.55">19978 11435 825 0,'0'0'0'0,"0"0"174"0,0 0-3 16,7 80-58-16,-2-48-49 15,-1 1 17-15,6-1-34 0,-2-3-26 16,-3-3 0-16,7-3-24 0,-5-3-27 16,6-7-68-16,-3-2-59 0,1-9-114 15,1-3-229-15</inkml:trace>
  <inkml:trace contextRef="#ctx0" brushRef="#br0" timeOffset="86433.44">20321 11425 863 0,'0'0'0'0,"0"0"261"16,0 0-163-16,0 0-16 0,-44 69 16 16,35-44-20-16,5 0-25 0,4 0 13 15,4 0-42-15,8-4-19 0,3-1 15 16,4-4-16-16,2-3-7 15,6-6 6-15,5-3 13 0,-2-4-18 16,3 0 4-16,3-9 9 0,-5-3-20 16,-8-3 18-16,-3 1-10 0,-11-2-3 15,-7-2 8-15,-2-4 13 0,-6 1-22 16,-11-5 10-16,-6-2 3 16,-4 3-18-16,-5 0 9 0,-1 5-12 15,8 7-15-15,2 3-28 0,9 6-47 16,1 1-20-16,13 3-79 0,0-2-140 15,4 1-298-15</inkml:trace>
  <inkml:trace contextRef="#ctx0" brushRef="#br0" timeOffset="86749.74">20885 11305 814 0,'0'0'0'0,"0"0"205"0,0 0-90 0,0 0-10 0,0 0 5 0,66 20-10 15,-47-1-6-15,1 5 11 0,-6 5-50 16,2 4-33-16,-13 1 7 16,-3 3-17-16,-1-1-10 0,-10-4 13 15,-7 0-11-15,-3-3-6 0,2-5-2 16,-3-3-30-16,5-5-45 0,1-6-96 16,-2-7-102-16,6-4-219 0</inkml:trace>
  <inkml:trace contextRef="#ctx0" brushRef="#br0" timeOffset="87043.83">21154 11387 875 0,'0'0'0'0,"0"0"457"15,0 0-309-15,0 0-75 0,0 0-42 16,0 0-6-16,0 0 4 0,59 0 10 16,-24 0-14-16,4 0-25 0,0-1 0 15,3 1 3-15,2 0-62 0,-8 0-57 16,-3 0-43-16,-15 0-60 15,-14 1-159-15,-6 4-200 0</inkml:trace>
  <inkml:trace contextRef="#ctx0" brushRef="#br0" timeOffset="87235.05">21147 11514 853 0,'0'0'0'0,"0"0"204"0,0 0-108 16,0 0-10-16,73 9-30 0,-38-9-11 15,8 0-28-15,1 1-9 0,2-3-1 16,5-1-14-16,-3-2-69 16,0 1-28-16,-8-2-59 0,-3-1-93 15,-10 1-34-15</inkml:trace>
  <inkml:trace contextRef="#ctx0" brushRef="#br0" timeOffset="87482.19">21729 11346 719 0,'0'0'0'0,"0"0"213"0,0 0-120 16,0 0-16-16,0 0-18 0,0 0-4 16,0 0 17-16,-37 63-18 0,30-44-15 15,2 2 23-15,3 0-6 0,2 0-22 16,3-1 3-16,12-1-7 16,0-3-15-16,8-2 10 0,4-2 2 15,3-5-12-15,4-2 10 0,-1-4-8 16,3-1-13-16,-3-6 3 0,-3-7 2 15,-5 0-3-15,-5-3 36 0,-8-1 2 16,-7-4-21-16,-5-3 2 16,-16-5-8-16,-8-1-19 0,-15 1 1 15,-9 6-25-15,-2 3-32 0,-8 2-64 16,3 6-161-16,0-3-345 0</inkml:trace>
  <inkml:trace contextRef="#ctx0" brushRef="#br0" timeOffset="88571.38">16739 12710 931 0,'0'0'0'0,"0"0"315"0,0 0-160 15,0 0-19-15,0 0-33 0,0 0-59 16,0 0-37-16,0 0 14 0,0 0 26 15,51-10-25-15,-28 17-8 0,-3 0-1 16,-4 4-14-16,-2-2 1 16,-5 4 0-16,-6 2 6 0,-3 3-5 15,-3 2 12-15,-8 0-14 0,-8 4-5 16,-4-6 11-16,1 2-10 0,1-4-24 16,4-4 8-16,4-4-18 0,4-4-26 15,2-3-4-15,5-1-36 16,2-6-26-16,0-5-7 0,11-3-31 15,0-4-68-15,6-1-7 0,-1-1-155 16</inkml:trace>
  <inkml:trace contextRef="#ctx0" brushRef="#br0" timeOffset="88776.61">16950 12675 598 0,'0'0'0'0,"0"0"400"0,0 0-235 15,0 0-37-15,0 0-11 0,0 0-33 16,0 0-36-16,0 0-13 0,0 0-10 15,-48 26-19-15,34-5 3 0,-1 3 8 16,3 2-13-16,5-4-2 16,5 1 8-16,2-1-15 0,2-4 2 15,7-2 6-15,7-2-6 0,3-3-3 16,6-3 9-16,2-4-5 0,-3-2-22 16,3-2-9-16,-2-1-30 0,-4-4-62 15,-3-3 0-15,-6-1-76 0,4-2-132 16,-6-2-159-16</inkml:trace>
  <inkml:trace contextRef="#ctx0" brushRef="#br0" timeOffset="88968.76">17183 12682 818 0,'0'0'0'15,"0"0"305"-15,0 0-138 0,0 0-63 16,0 0-60-16,76-4-31 0,-56 3-2 15,1 1-13-15,-2 0-20 0,-5 0-34 16,-5 2-33-16,-3 5-57 16,-6-1-31-16,0 0-49 0,-8 4-100 15,1-3 17-15,-9 4 200 0</inkml:trace>
  <inkml:trace contextRef="#ctx0" brushRef="#br0" timeOffset="89089.66">17210 12820 391 0,'0'0'0'0,"0"0"340"0,0 0-212 15,0 0 2-15,0 0-40 0,77 15-55 16,-47-15-11-16,1-2-9 0,0-2-18 16,1-2 0-16,-7 1-86 0,-2-1-136 15,-5-2-271-15</inkml:trace>
  <inkml:trace contextRef="#ctx0" brushRef="#br0" timeOffset="89526.93">17652 12576 1001 0,'0'0'0'0,"0"0"259"16,0 0-169-16,0 0-11 0,0 0-9 16,0 0-11-16,81 0-43 0,-54 7-1 15,-4 1 4-15,-4 4-24 0,-1-3 3 16,-8 4 4-16,-2 1 5 15,-8 1-9-15,0-1 4 0,-15 2 11 16,-4 0-10-16,-4 0 11 0,-4-2-21 16,-1 0 4-16,7-5 6 0,1-4 1 15,3-1-4-15,4-4 0 0,6 2 2 16,5-1-6-16,2-1 8 16,0 0-8-16,4 0-14 0,7 0 24 15,-1 0-12-15,8 1 0 0,1 4 9 16,1 1-4-16,-1 1-4 0,3 5 10 15,2-1-5-15,1 0-4 0,-5 4 8 16,-8-1-1-16,-1 0-8 16,-11-1 10-16,0 2 3 0,-11-1-8 15,-7 1 0-15,-3-1 15 0,-2-2-18 16,-2-1 6-16,-3-2-1 0,3-3-27 16,2-5 9-16,4-1-63 0,6-4-64 15,4-6 6-15,1-2-82 0,8-3-122 16,0 1-170-16</inkml:trace>
  <inkml:trace contextRef="#ctx0" brushRef="#br0" timeOffset="89901.16">18193 12655 471 0,'0'0'0'0,"0"0"376"0,0 0-240 0,0 0-8 16,0 0-62-16,0 0 15 15,0 0 7-15,-62 0-40 0,46 6 18 16,4 6 6-16,1 1-52 0,2 4-6 16,1 2 25-16,2 2-23 0,1 0 13 15,5 1 21-15,0-1-39 0,9-2-6 16,8-2 20-16,1-4-29 15,5-2-1-15,0-5 10 0,7-4 11 16,-1 0-20-16,4-8 8 0,-6-4 10 16,-1-4-19-16,-3-4 10 0,-3 1 3 15,-10-2-11-15,-4 0 6 0,-6 0 6 16,-6-4-14-16,-6 0 10 16,-8 0-7-16,-8-1-34 0,0 5 5 15,-2 8-84-15,5 4-105 0,7 6-119 16,6 1-614-16</inkml:trace>
  <inkml:trace contextRef="#ctx0" brushRef="#br0" timeOffset="90510.01">19058 12582 632 0,'0'0'0'0,"0"0"475"0,0 0-380 16,0 0 25-16,0 0-13 0,0 0-5 15,74 19-53-15,-47-17-8 0,5-2 4 16,-4 1-47-16,2 0-5 16,-7 0 14-16,-7 0-14 0,-7 1-52 15,-4-2 4-15,-5 3-77 0,-2 4-41 16,-6 1-20-16,-8-2-146 0,-7 1-361 16</inkml:trace>
  <inkml:trace contextRef="#ctx0" brushRef="#br0" timeOffset="90759.31">18984 12762 779 0,'0'0'0'0,"0"0"255"15,0 0-165-15,-18 72-14 0,18-54-30 16,11-4-2-16,1 0 14 16,8-3-49-16,-3-2-1 0,3-6 23 15,-3-3-37-15,1 0 1 0,-4-5 10 16,-3-8 15-16,3 0-25 0,-7-1 10 15,-2 0 9-15,-5-1-29 0,-7-3 30 16,-2-1-13-16,-6 0-21 16,-5 2 28-16,1 5-18 0,-1 7-45 15,-1 5 34-15,0 1-67 0,1 9-55 16,1 1-21-16,5-1-151 0,5 3-267 16</inkml:trace>
  <inkml:trace contextRef="#ctx0" brushRef="#br0" timeOffset="90918.81">18925 13005 615 0,'0'0'0'15,"0"0"405"-15,0 0-243 0,61 3-71 16,-31-8-15-16,1-5-9 16,8 0-64-16,6 0-6 0,-6-2 6 15,-4 5-10-15,-3 3-78 0,-13 0 7 16,-3 3-74-16,-9-2-100 0,-5 0-4 15,0-1-333-15</inkml:trace>
  <inkml:trace contextRef="#ctx0" brushRef="#br0" timeOffset="91202.36">19143 12444 866 0,'0'0'0'0,"0"0"123"0,-4 63-25 16,8-26-13-16,7 6-4 0,6 9-35 16,5 3 14-16,2 1 29 0,10-2-46 15,-2-6-15-15,7-4 11 0,0-8-40 16,-6-4-4-16,3-2 10 16,-10-6 7-16,-1-6-24 0,-6-4 24 15,-10-9-24-15,-5-5-72 0,1 0 39 16,-5-9-42-16,0-5-44 0,0-6 10 15,-5-5-104-15,-4-5-43 0,-5-6-118 16</inkml:trace>
  <inkml:trace contextRef="#ctx0" brushRef="#br0" timeOffset="91361.22">19394 12465 966 0,'0'0'0'0,"0"0"175"0,0 0-71 16,0 0 18-16,0 0-59 15,55 86-14-15,-48-50 13 0,-2 4-43 16,-5 5-9-16,-10-3 29 0,-6 2-44 16,-7-2-3-16,-2-5 16 0,-5-3 0 15,5-7-61-15,4-4 1 0,3-9-92 16,8-6-184-16,3-8-230 16</inkml:trace>
  <inkml:trace contextRef="#ctx0" brushRef="#br0" timeOffset="91716.22">20013 12762 858 0,'0'0'0'0,"0"0"231"16,0 0-155-16,89 13-26 0,-52-11 2 15,5-2-58-15,3 0-13 0,-3 0-47 16,0-2-149-16,-10 0-116 16,-3-2-235-16</inkml:trace>
  <inkml:trace contextRef="#ctx0" brushRef="#br0" timeOffset="92041.55">20624 12623 767 0,'0'0'0'0,"0"0"288"16,0 0-212-16,0 0 24 0,-57 68-50 15,34-47-17-15,-2 2 18 0,2 0-40 16,4-1 3-16,-1 0 24 16,1-2-43-16,3-2-5 0,5-3 20 15,2-3-3-15,8-2-19 0,1-3 24 16,0-1-13-16,10-1-6 0,3-3 14 15,4 1 23-15,10-3-30 0,-2 0 41 16,6 0-44-16,0 0-5 16,4-3 16-16,2-2 1 0,-2-2-22 15,-3 2 16-15,2-2-6 0,-11 3-114 16,-5 1 73-16,-8 1-66 0,-8-1-6 16,-2-1 18-16,-2-1-30 0,-7-1-63 15,1-3 51-15,-5-3-66 0,3-4-136 16</inkml:trace>
  <inkml:trace contextRef="#ctx0" brushRef="#br0" timeOffset="92182.16">20650 12630 546 0,'0'0'0'0,"0"0"267"15,0 0-202-15,0 0 40 0,0 0 8 16,-9 80-17-16,9-46 0 16,0 1-51-16,0-2-7 0,0-1 25 15,0-3-50-15,0-2-13 0,6-6 0 16,-1-2 16-16,4-6-78 0,0-4 11 15,1-4-78-15,1-5-88 0,3-2-12 16,-5-8-160-16</inkml:trace>
  <inkml:trace contextRef="#ctx0" brushRef="#br0" timeOffset="92512.56">20885 12694 688 0,'0'0'0'16,"0"0"342"-16,0 0-242 0,0 0-47 16,0 0 4-16,0 0 18 0,-28 72-39 15,26-52-3-15,2-1 34 0,9-1-50 16,2-1-12-16,5-3 32 16,7-1-42-16,0-3-1 0,3-5 12 15,6-3 13-15,-4-2-28 0,6-4 18 16,-6-6 4-16,-5-2-23 0,-3-2 20 15,-6-1 15-15,-5-2 4 0,-6-1 52 16,-3-3-50-16,-7-5-18 16,-9-1 28-16,-5 0-46 0,-7 1-4 15,-1 6 18-15,-6 5 4 0,0 3-30 16,8 6 34-16,2 4-34 0,6 2-104 16,6 9 9-16,5 3-98 0,4 3-180 15,4-2-136-15</inkml:trace>
  <inkml:trace contextRef="#ctx0" brushRef="#br0" timeOffset="96339.41">21542 12612 526 0,'-4'0'0'15,"-5"-3"506"-15,2 3-365 0,-2 0-19 16,-3 2-43-16,-2 6-18 0,3 5-11 16,-3 5-13-16,0 6-6 0,5 5-20 15,-2 5 14-15,6 2-6 0,2 0-18 16,3-2 7-16,3-5-3 15,9-3-10-15,1-5 2 0,3-4 1 16,1-2-83-16,1-5 12 0,2-5-17 16,-3-2-73-16,-1-3-46 0,-3-9-64 15,1-1-356-15</inkml:trace>
  <inkml:trace contextRef="#ctx0" brushRef="#br0" timeOffset="96691.77">21697 12615 1041 0,'0'0'0'15,"0"0"197"-15,0 0-76 0,87 0-43 16,-55 1-28-16,5-1-20 0,-3-2-25 16,-3 0 7-16,-8-3-8 0,-3 3-6 15,-13 1 4-15,0 0 7 0,-3 1-12 16,-4 0 6-16,0 0 13 15,-8 0 11-15,1 2 9 0,-9 5-16 16,1 3-14-16,-1 3 8 0,-7 2 1 16,3 6-12-16,-1 1 7 0,-4 6-1 15,2 2-15-15,-7 1 11 0,7-3 0 16,0-1-10-16,4-5 7 16,3-4 2-16,3-6-8 0,8-4-38 15,2-4-2-15,3-1-44 0,0-3-3 16,0-3-15-16,7-8-44 0,3-2 0 15,4-6-65-15,-1 1-110 0,6-2-35 16</inkml:trace>
  <inkml:trace contextRef="#ctx0" brushRef="#br0" timeOffset="96872.06">21858 12698 277 0,'0'0'0'0,"0"0"537"16,0 0-363-16,0 0-28 0,0 0-51 15,0 0-26-15,23 71-12 0,-19-43 0 16,3-2-17-16,-5 4-12 15,6-1-17-15,-4-6 1 0,0-3-4 16,-1-3-12-16,4-4 5 0,-2-4-2 16,-3-3-44-16,0-4-4 0,-2-2-7 15,0-2-65-15,0-7 20 0,0-4-61 16,0-1-74-16,0-3 25 16,-4 0-40-16,-1-4-24 0</inkml:trace>
  <inkml:trace contextRef="#ctx0" brushRef="#br0" timeOffset="96999.04">21904 12800 483 0,'0'0'0'15,"0"0"492"-15,0 0-319 0,0 0-84 16,0 0 2-16,0 0-1 16,0 0-27-16,0 0-25 0,76 35-22 15,-53-30-7-15,-3-4-3 0,-3 1-12 16,-2-2-100-16,-5-2-10 0,1-2-95 16,-4 0-123-16,-5-2-233 0</inkml:trace>
  <inkml:trace contextRef="#ctx0" brushRef="#br0" timeOffset="97233.32">22313 12514 906 0,'0'0'0'0,"0"0"297"0,0 0-194 15,0 0-14-15,-67 72-28 0,42-44-8 16,2 1-19-16,0 2-29 0,-4-3 3 15,4-3-4-15,7-5-8 0,1-3-101 16,2-6-15-16,4-6-107 16,2-5-79-16,4 0-117 0,-1-5 48 15</inkml:trace>
  <inkml:trace contextRef="#ctx0" brushRef="#br0" timeOffset="97383.3">22251 12627 835 0,'0'0'0'0,"0"0"408"0,90 5-290 16,-56-2-53-16,-2 1-31 0,-6-2-14 16,1 3-22-16,-10-1 4 0,-4 1 1 15,-10-1-3-15,-3 3-172 0,-7-1 24 16,-7 0-200-16,-9 2-139 16</inkml:trace>
  <inkml:trace contextRef="#ctx0" brushRef="#br0" timeOffset="97572.76">22145 12767 906 0,'0'0'0'0,"0"0"231"15,0 0-136-15,71 2-26 0,-47-2-2 16,6 0 3-16,-1-2-29 0,1 0-33 16,-5-1 0-16,-4 0 1 0,-5 2-18 15,-11-1-36-15,2 2-23 0,-7 0-54 16,-3 2 5-16,-10 4-24 15,-3 1-99-15,-5 0 52 0,0-3-39 16,0 0-96-16</inkml:trace>
  <inkml:trace contextRef="#ctx0" brushRef="#br0" timeOffset="97686.54">22201 12838 494 0,'0'0'0'16,"0"0"350"-16,0 0-269 16,-17 60-14-16,17-40-10 0,0-1-17 15,5 2-7-15,0-2-32 0,2-2 4 16,-5-3-9-16,5-1-87 0,-5-5-22 15,0-3-62-15,-2-4-176 0</inkml:trace>
  <inkml:trace contextRef="#ctx0" brushRef="#br0" timeOffset="97967.28">22223 12924 602 0,'0'0'0'0,"0"0"298"15,0 0-195-15,0 0-19 0,74-23-38 16,-55 22-2-16,-1 1 1 15,2 0-17-15,1 3-3 0,-5 1 2 16,-2 3-28-16,-11 0 2 0,-3 2 30 16,0 2-31-16,-14 3 0 0,-3 1 38 15,-5 0-56-15,-2 1 4 0,-5 1 18 16,3-2-8-16,3-2-16 16,3 0 21-16,6-6-2 0,7 2 4 15,3-7 14-15,3-2-12 0,1 0 1 16,5-1 10-16,6-3-14 0,6-2 18 15,3-2 11-15,-3 0-44 0,1-5 18 16,2 1 13-16,1 1-36 16,5-2-72-16,1 0-21 0,-2-2-140 15,-1 0-55-15,-4 3-215 0</inkml:trace>
  <inkml:trace contextRef="#ctx0" brushRef="#br0" timeOffset="98450.6">22675 12465 307 0,'0'0'0'0,"0"0"359"0,0 0-195 16,0 0-61-16,0 0 16 0,0 0-32 15,0 0-9-15,0 0 14 0,0 0-36 16,11-1 1-16,-11 1 9 15,4 0-30-15,-3 0 11 0,3 2 7 16,1-1-32-16,1 3 7 0,-1-2 16 16,2 2-40-16,-4-2 18 0,5 6 14 15,0-1-33-15,3 3 15 0,-2 1 21 16,-2 3-38-16,4 3 14 16,-3 4 21-16,1 3-40 0,-3 6 6 15,-5 0 40-15,-1 4-54 0,0 3 18 16,-5 3 17-16,-7 5-42 0,-6-2 21 15,-3 0 7-15,-2-1-20 0,1-2-61 16,-1-4 5-16,0-4-152 16,-1-5-35-16,1-2-145 0</inkml:trace>
  <inkml:trace contextRef="#ctx0" brushRef="#br0" timeOffset="103994.18">14535 5231 277 0,'0'0'0'0,"0"0"153"16,0 0-164-16,0 0-73 16,0 0 168-16,0 0 57 0,0 0-95 15,0 0 10-15,0 0 39 0,-14 0-8 16,14-2-34-16,0 2 8 0,0-1 14 16,0 1-22-16,0 0-6 0,0 0-7 15,0 0-19-15,0 0 5 0,0 0-4 16,-2 0-10-16,2 0 10 15,0 0-4-15,0 0-14 0,0 0 8 16,0 0 0-16,0 0-7 0,0 0 6 16,0 0-2-16,4 1-3 0,4 2 17 15,3 6 10-15,5 2-9 0,-5 2-1 16,1-1 1-16,2 2-15 16,0 1 4-16,-1 2-3 0,3 0-10 15,-2-2 0-15,-5 0 13 0,3-4-16 16,-5 2 6-16,0-4 4 0,0-1-10 15,-5-4 6-15,2 2 4 16,-4-4-8-16,0-2 2 0,0 0 4 16,0 0-22-16,-2 0 1 0,-2 0-28 15,-1-2-18-15,-4-4-9 0,2-5-44 16,-5-1-25-16,3-5-38 0,-4 1-89 16,-4-2-40-16</inkml:trace>
  <inkml:trace contextRef="#ctx0" brushRef="#br0" timeOffset="104116.52">14535 5231 528 0</inkml:trace>
  <inkml:trace contextRef="#ctx0" brushRef="#br0" timeOffset="104250.5">14535 5231 528 0,'-65'-56'0'0,"65"56"241"0,0 0-131 0,0 0-22 0,0 0-29 0,0 4-10 0,0 1-17 0,0 2-23 15,0 4 6-15,0 4 7 0,0 0-3 16,0 2 9-16,0-1-1 0,0-1-10 15,0 2 0-15,-4-3 0 0,0 1-12 16,3-1 1-16,-1-5-1 16,0 1-7-16,0-2 4 0,1-1 1 15,-1-5-5-15,-2-1-40 0,4-1-25 16,-1 0-39-16,1-1-53 0,0-4-66 16,0-3-39-16,1 2-168 0</inkml:trace>
  <inkml:trace contextRef="#ctx0" brushRef="#br0" timeOffset="104745.93">14493 5174 408 0,'0'0'0'0,"0"0"218"0,0 0-115 15,0 0-8-15,0 0-33 0,0 0-21 16,0 0 21-16,0 0 11 0,21-14-34 15,-11 11 2-15,5 2 0 0,2 1-2 16,1 0 5-16,0 1 6 16,-2 2-7-16,1-1 3 0,3 0-5 15,-4 0-12-15,-2 0-4 0,-2 2 1 16,-5-3-14-16,2 0 5 0,-5-1 0 16,-1 0-9-16,-1 0 5 0,-2 3-1 15,0-2-7-15,2-1 6 0,-1 1 1 16,-1-1-10-16,0 0 4 0,0 0 1 15,0 0-10-15,0 1 6 16,0-1 3-16,0 0-8 0,0 0 4 16,0 0 5-16,0 0-10 0,0 0 6 15,0 0-1-15,0 0-4 0,0 1 2 16,0-1 2-16,0 0-4 16,0 0 1-16,0 0 3 0,0 1-4 15,0-1 2-15,0 0 2 0,-1 0-4 16,1 0-6-16,0 0 2 0,0 0-12 15,0 0 3-15,0 0-4 0,0 0-9 16,0 0-2-16,0 0-25 16,0 0-13-16,0 0 4 0,0 0-65 15,0 0-34-15,0-1-76 0,0-1-163 16</inkml:trace>
  <inkml:trace contextRef="#ctx0" brushRef="#br0" timeOffset="108537.64">26335 8634 636 0,'0'0'0'0,"0"0"321"16,0 0-223-16,0 0 25 0,0 0-27 15,0 0-32-15,0 0 22 0,0 0-44 16,0 0-16-16,37-73 22 0,-31 54-27 15,-4 2 3-15,-2 0 22 0,-4-2-17 16,-3 2-9-16,-4-1 21 16,2 2-25-16,-8 3-9 0,3 2 24 15,-4 1-24-15,-2 5-6 0,-1 2 27 16,-4 3-30-16,2 0-12 0,-1 5 28 16,3 5-20-16,3 4-8 0,2-1 28 15,2 0-21-15,5 1-10 0,5 1 29 16,4-2-20-16,2 1-8 15,7 1 30-15,3 1-21 0,6 0-3 16,2 2 20-16,6 2-4 0,-1 1-15 16,1 0 18-16,3-1-5 0,-6 3-12 15,1-1 16-15,-4 1-3 0,-4-3-17 16,-2-1 24-16,-11-1-9 16,-1-3-12-16,-2 1 18 0,-2-4-4 15,-5 1-14-15,-5-1 18 0,3-6-5 16,-9-2-16-16,3-1 24 0,-3-3-18 15,0-6-9-15,2-5 30 0,-1-7-22 16,6 0-8-16,-1-1 30 16,8 1-21-16,2 1-7 0,2 2 26 15,7-2-24-15,7-3-4 0,6 2 30 16,3-2-30-16,9-1-15 0,-2 0-29 16,5 0-60-16,4 0-25 0,-3 0-13 15,1 6-35-15,-11 3-64 16,1 5-127-16</inkml:trace>
  <inkml:trace contextRef="#ctx0" brushRef="#br0" timeOffset="108840.73">26624 8610 960 0,'0'0'0'0,"0"0"340"0,0 0-270 0,0 0-36 16,0 0 13-16,0 0-30 15,33-71-4-15,-24 47 32 0,2 4-22 16,-4 2-4-16,2 6 31 0,-6 4-32 15,-3 5-2-15,0 3 38 0,0 0-37 16,0 0-14-16,2 5 11 16,1 8-28-16,5 11 19 0,-1 7 29 15,3 4-30-15,1 4-8 0,3 0 8 16,-2-3 2-16,4-1-15 0,2-6 18 16,0-3-6-16,1-5-15 0,1-5 24 15,-1-2-10-15,1-7-13 0,-1-6 22 16,-1-1-9-16,-4-3-11 15,-4-8 16-15,3-6-14 0,-6-3-56 16,-2-6 30-16,2-1-68 0,-3-6-18 16,-2-3-32-16,1-3-54 0,-1 0-108 15,-2 4-187-15</inkml:trace>
  <inkml:trace contextRef="#ctx0" brushRef="#br0" timeOffset="108999.19">26970 8414 831 0,'0'0'0'15,"0"0"298"-15,0 0-159 0,-62 58-77 16,38-30-13-16,-3 4 41 0,-6 3-50 16,-1 2-19-16,-5 1 22 15,2-2-44-15,3-4-7 0,8-5 16 16,3-7-16-16,14-8-150 0,0-3 13 16,9-8-80-16,0-1-121 0</inkml:trace>
  <inkml:trace contextRef="#ctx0" brushRef="#br0" timeOffset="109293.7">27222 8608 1064 0,'0'0'0'0,"0"0"285"15,0 0-210-15,0 0-30 0,0 0 24 16,84-12-47-16,-52 8-21 0,-3 0 24 16,-3 1-38-16,-6 1-21 0,-5 2 16 15,-6 0-50-15,-2 0-24 0,-3 2 4 16,-4 1-45-16,-7 2-57 15,0-2-55-15,-7-3-79 0</inkml:trace>
  <inkml:trace contextRef="#ctx0" brushRef="#br0" timeOffset="109470">27338 8440 809 0,'0'0'0'15,"0"0"239"-15,0 0-106 0,-5 61-73 16,3-27-5-16,-1 2 32 0,-3 3-51 15,5 1-23-15,-1-4 19 0,0-3-37 16,2-5-10-16,0-5-41 16,4-5-85-16,1-5-79 0,2-8-168 0</inkml:trace>
  <inkml:trace contextRef="#ctx0" brushRef="#br0" timeOffset="109742.62">27766 8407 1125 0,'0'0'0'15,"0"0"126"-15,0 0-35 0,-7 58-64 16,6-25 5-16,1 3 58 0,0 1-59 15,0-2-23-15,3-3 24 0,2-2-43 16,2-6 3-16,4-3 3 0,-4-3-69 16,2-7-15-16,-6-5 3 15,3-4-47-15,-1-2-94 0,-1-8-110 16</inkml:trace>
  <inkml:trace contextRef="#ctx0" brushRef="#br0" timeOffset="110084.13">28039 8445 921 0,'0'0'0'0,"0"0"326"0,0 0-223 16,0 0-12-16,-23 75-55 0,23-60-6 16,2 1 11-16,8-3-42 15,1-1-8-15,5 1 18 0,3-1-1 16,-3-3-18-16,2 1 20 0,-1-3-2 15,-4 0-15-15,5 1 14 0,-3 0 9 16,-4-2-15-16,-2 1 50 16,-7-2-45-16,-1-3-4 0,1 3 43 15,-2 1-35-15,0 0-4 0,-2 1 33 16,-6 2-36-16,-7 0-6 0,-2 3 6 16,-1 2 13-16,-1-3-26 0,-3 0 20 15,1 0-10-15,2-1-30 0,-1-3 0 16,6 0-67-16,3-5-8 15,-1-2-21-15,9 0-59 0,-3-7-133 16,1-4-185-16</inkml:trace>
  <inkml:trace contextRef="#ctx0" brushRef="#br0" timeOffset="110310.62">28021 8393 1275 0,'0'0'0'0,"0"0"290"16,0 0-215-16,0 0-36 0,0 0 53 15,0 0-59-15,83 2-25 0,-44-4 23 16,2-1-39-16,-2-2-26 15,-7 2-2-15,-6 3-51 0,-8 0-87 16,-13 3-53-16,-5 2-167 0</inkml:trace>
  <inkml:trace contextRef="#ctx0" brushRef="#br0" timeOffset="111248.05">26986 7889 607 0,'0'0'0'0,"0"0"281"16,0 0-123-16,0 0-80 0,0 0-12 15,0 0 12-15,0 0-54 0,0 0-18 16,0 0 29-16,-60 56-25 16,46-29 2-16,3 5 26 0,3 0-27 15,-3 0-9-15,4-4 23 0,3 0-29 16,3-7-4-16,-5-2 16 0,6-1-4 15,-3-4-16-15,1-3 2 0,2-4-38 16,-2-3-25-16,2-2 7 16,0-2-45-16,-3 0-39 0,1-3-33 15,-7-5-24-15,0 0 40 0,0-3-78 16</inkml:trace>
  <inkml:trace contextRef="#ctx0" brushRef="#br0" timeOffset="111467.94">26763 8101 262 0,'0'0'0'0,"0"0"266"16,0 0-87-16,0 0-53 0,0 0-3 15,0 0-1-15,0 0-63 0,0 0-37 16,0 0 16-16,-10-12 0 0,13 22 0 16,3 4 22-16,2-1-34 0,0 1-6 15,6-1 27-15,-5-2-31 0,3-3-9 16,-5-2 25-16,4-2-26 16,-8-3 3-16,2 0 31 0,4-1-24 15,-3 0-3-15,8-7 28 0,-4-4-37 16,6-3-8-16,2 1 8 0,1-2 9 15,1 3-30-15,-4 3-18 0,0 1-38 16,-2 3 1-16,-2 1-10 16,2 1-47-16,-5 1-120 0,-3-2-204 15</inkml:trace>
  <inkml:trace contextRef="#ctx0" brushRef="#br0" timeOffset="111933.33">27312 7474 1076 0,'0'0'0'0,"0"0"163"0,0 0-110 15,0 0-15-15,0 0 7 0,0 0-30 16,35 68-12-16,-31-52 17 0,-3 1-21 16,-1-1-6-16,-5 1 14 15,-4 4 2-15,-5-4-13 0,-2 2 8 16,0-2 7-16,-3-5-15 0,-1 0 8 16,3-4 5-16,3-2-14 0,8-2 10 15,-3-4 5-15,9 0-14 0,0 0 8 16,0-3 4-16,7 1-29 15,1-2 42-15,6-2-27 0,3 5 0 16,-4 1 12-16,1 0-8 0,2 3-7 16,-9 1 18-16,9 5-17 0,-7-1-3 15,1 2 19-15,-6 2-16 0,-2-2-3 16,-2 0 21-16,0 1-4 16,-6-1-10-16,-6 2 8 0,1 0 7 15,-5-3-13-15,-1 1 4 0,4-3 5 16,-1 0-24-16,0-2-20 0,3-1-53 15,3-4-24-15,2 0-78 0,6 0-35 16,0-5-93-16</inkml:trace>
  <inkml:trace contextRef="#ctx0" brushRef="#br0" timeOffset="112304.87">27476 7651 650 0,'0'0'0'0,"0"0"280"0,0 0-166 0,0 0-52 16,0 0-5-16,0 0-30 16,0 0-7-16,0 0 19 0,-21 61-17 15,21-41-8-15,-4 1 12 0,4-2-18 16,0 1-5-16,2-5 17 0,5-1-14 15,4-3-2-15,1 1 22 0,6-4-12 16,1-2-1-16,4-3 19 0,-1-3-24 16,1-3-3-16,-2-4 17 15,-5-4-12-15,0-3-2 0,-7-2 27 16,-2-2-16-16,-4 0 4 0,-3-7 36 16,-12 0-43-16,-8-3-19 0,-4 4 6 15,-6 5-6-15,1 8-102 0,1 9-6 16,5 2-132-16,5 0-400 15</inkml:trace>
  <inkml:trace contextRef="#ctx0" brushRef="#br0" timeOffset="112967.05">25654 9801 996 0,'0'0'0'0,"0"0"248"0,0 0-165 15,0 0-65-15,0 0 18 0,0 0 19 16,0 0-19-16,83 6 0 0,-49-6-20 15,1 0-17-15,-3 0 2 0,-5 0 6 16,-6 0-36-16,-10 0-29 0,-1 0-23 16,-3 0-44-16,-5 1-91 15,-2 6-73-15,-11-3-119 0</inkml:trace>
  <inkml:trace contextRef="#ctx0" brushRef="#br0" timeOffset="113166.08">25668 9990 950 0,'0'0'0'0,"0"0"310"0,0 0-190 16,0 0-24-16,75 6-29 0,-45-6 7 15,5-4-1-15,-5-2-47 0,0 2-25 16,-5 0 7-16,-4-1-10 16,1-1-47-16,-3-1-46 0,0 1-16 15,-3-4-52-15,-1 3-101 0,-3-5-108 16</inkml:trace>
  <inkml:trace contextRef="#ctx0" brushRef="#br0" timeOffset="113749">26242 9788 852 0,'0'0'0'0,"0"0"254"0,0 0-177 16,0 0-44-16,0 0-9 0,0 0 10 16,38-67 1-16,-18 57 2 0,-1-1 4 15,1 4-5-15,-1 1-19 0,1 4-6 16,-1 2 1-16,-3 0-10 15,0 5 6-15,0 5 2 0,-9 7-15 16,-2 0 8-16,-1 5 19 0,-8 0-23 16,-6 0 2-16,-6 2 9 0,-4 2-14 15,-3-1 7-15,0-5 2 0,-3 3-9 16,-1-8 4-16,6-3 0 16,2 0 1-16,3-8 2 0,9 1 1 15,1 0-8-15,6-5 6 0,0 0 2 16,6 0-8-16,1 0 4 0,9 0 12 15,3-4-8-15,2-1-1 0,2 1 2 16,6 0-9-16,-1-1-7 0,4-1-27 16,5 1-35-16,-7-5-78 15,4 0-28-15,-8-1-129 0,-3-1-315 16</inkml:trace>
  <inkml:trace contextRef="#ctx0" brushRef="#br0" timeOffset="114049.94">26917 9581 1156 0,'0'0'0'0,"0"0"302"0,0 0-254 15,0 0-32-15,-62 38-4 0,36-13-1 16,-6 5 10-16,2-3 6 16,-4 3-22-16,1-3-1 0,-1 0 5 15,6-6-10-15,-1-3 2 0,10-5 8 16,7-5-10-16,3 0 0 0,7-8 2 15,2 0 1-15,4 0-15 0,6 0 14 16,3 0 4-16,10 0 10 16,0-3-1-16,5-2-17 0,4 2 5 15,5-2 5-15,5 4-12 0,-1-2 4 16,7 0 0-16,-6-1-34 0,-5 0-40 16,-1 3 15-16,-12-1-13 0,-4 2-23 15,-6 0-13-15,-10 0-39 0,-1 0-85 16,-3-1-1-16,-3 1-12 15</inkml:trace>
  <inkml:trace contextRef="#ctx0" brushRef="#br0" timeOffset="114199.11">26891 9644 742 0,'0'0'0'15,"0"0"203"-15,0 0-68 0,-4 85-76 16,4-50-26-16,-3 1 15 0,-3-1-17 15,1-1-21-15,5 0-12 0,-3-1 4 16,1-9-4-16,2-1-135 16,2-9-71-16,1-5-82 0</inkml:trace>
  <inkml:trace contextRef="#ctx0" brushRef="#br0" timeOffset="114544.33">27130 9760 959 0,'0'0'0'0,"0"0"250"0,-48 70-168 0,39-45-30 16,5-2 23-16,4-4-22 16,13-4-28-16,-1-3-13 0,9-5-2 15,4-2-11-15,-2-5 2 0,2 0 8 16,3-6-7-16,-3-4-4 0,-4-5 1 15,0-4-3-15,-5 2 6 0,-3-1 5 16,-6 2-6-16,-7-1 4 16,0-2 3-16,-7-2-6 0,-6-4-3 15,-3 3 2-15,-3 2-2 0,0 3-7 16,-1 6 7-16,2 7-8 0,8 3-20 16,1 1-15-16,5 3-45 0,3 4-98 15,1 0-100-15,0 1-153 0</inkml:trace>
  <inkml:trace contextRef="#ctx0" brushRef="#br0" timeOffset="114737.3">27451 9860 1263 0,'0'0'0'15,"0"0"170"-15,0 0-108 0,0 0-24 16,73 0 1-16,-41-4-5 16,3-2-19-16,-3 3-18 0,-2-2-41 15,-3 0-22-15,-6 3-49 0,-9 2-91 16,-3 0-81-16,-5 0-103 0</inkml:trace>
  <inkml:trace contextRef="#ctx0" brushRef="#br0" timeOffset="114907.21">27584 9705 1054 0,'0'0'0'0,"0"0"258"0,-9 65-169 16,4-35-37-16,0 1-14 16,-1-2-13-16,3 0-10 0,3-3-5 15,0-1-13-15,0-5-53 0,2-2-65 16,3-6-109-16,-3-6-294 0</inkml:trace>
  <inkml:trace contextRef="#ctx0" brushRef="#br0" timeOffset="115161.79">27959 9676 1216 0,'0'0'0'0,"0"0"215"0,0 0-115 16,-25 71-33-16,18-37 3 0,4-2-14 15,-1-1-13-15,4 0-20 0,0-3-21 16,0-7-4-16,0 0-7 16,4-6-62-16,5-2-66 0,-2-7 16 15,-4-4-54-15,8-2-154 0,-4-6-89 16</inkml:trace>
  <inkml:trace contextRef="#ctx0" brushRef="#br0" timeOffset="115477.53">28196 9695 1066 0,'0'0'0'0,"0"0"162"0,0 0-49 15,0 0-51-15,0 0-9 0,20 70 12 16,-10-49-10-16,-1-3-23 15,5-3-6-15,4 3-1 0,0-2-13 16,-1-2 10-16,1 0-2 0,-6-3-13 16,3 0 4-16,-5-1 9 0,-5 0-9 15,-1-7 6-15,-2 2 9 0,-2-1-20 16,0 1 4-16,-4 0 12 0,-8 1-18 16,1 3 1-16,-6 2 8 15,-3-4-18-15,-1 2 6 0,0 0 7 16,-1 1-14-16,-2-4 0 0,2 1 1 15,5-2-24-15,6-1-28 0,-1-3-7 16,6-1-57-16,-2 0-24 16,2-1 11-16,5-10-80 0,1 0-162 15,0-8-148-15</inkml:trace>
  <inkml:trace contextRef="#ctx0" brushRef="#br0" timeOffset="115637.2">28232 9607 1369 0,'0'0'0'16,"0"0"347"-16,0 0-223 0,69 21-68 15,-38-17 9-15,8 1-19 0,4 0-37 16,-8-4-8-16,1 1-2 16,-5 0-76-16,-8 4-81 0,-7 3-136 15,-12 3-195-15</inkml:trace>
  <inkml:trace contextRef="#ctx0" brushRef="#br0" timeOffset="116105.33">25805 10844 1176 0,'0'0'0'0,"0"0"187"0,0 0-101 16,76 2-15-16,-48-2-36 15,9 1-14-15,0 1-4 0,0 0-26 16,-8 2-23-16,-4 3-11 0,-17 4-75 16,-6-1-76-16,-2 3-93 0,-10-1-172 15</inkml:trace>
  <inkml:trace contextRef="#ctx0" brushRef="#br0" timeOffset="116260.37">25806 11093 1118 0,'0'0'0'0,"0"0"231"0,0 0-114 16,0 0-72-16,80 17 3 0,-39-17 26 16,5-8-52-16,3-2-22 15,4 2 0-15,-7-1-126 0,-5 2-77 16,-7 1-79-16,-10-2-305 0</inkml:trace>
  <inkml:trace contextRef="#ctx0" brushRef="#br0" timeOffset="116623.33">26477 10912 1394 0,'0'0'0'16,"0"0"257"-16,0 0-227 0,0 0-1 16,0 0-26-16,10-72 10 0,5 61 14 15,-3 3-26-15,6-2-2 0,-2 5 2 16,1 4 10-16,1 0-22 0,1 1 22 15,-1 4-14-15,0 4-1 0,3 4 8 16,-5 0 3-16,2 3-14 16,-6 4 14-16,0-2-9 0,-10 0-11 15,-2 3 26-15,-3-1-26 0,-13 2-6 16,-4 5 28-16,-6-2-18 0,-6 1-12 16,-4-1 34-16,1-2-20 0,5-1-1 15,-2-5 16-15,9-3-9 16,6-3-3-16,9-5 8 0,3-3 17 15,5-1-23-15,2-1 4 0,7 0 13 16,5 0-8-16,2 0 32 0,7-6-41 16,2 1 0-16,3 0 4 0,0 0 7 15,4 1-21-15,0 0-14 16,3-1-65-16,-8 0-81 0,-1 1 3 16,-3-2-96-16,-5 1-264 0</inkml:trace>
  <inkml:trace contextRef="#ctx0" brushRef="#br0" timeOffset="116978.27">27036 10760 1326 0,'0'0'0'0,"0"0"258"16,0 0-164-16,0 0-83 0,0 0-3 15,0 0 42-15,0 0-27 0,-59 74 4 16,54-48 12-16,5 2-40 15,0-2-3-15,7-3 8 0,6-3 4 16,1-2-18-16,3-6 20 0,1 0-13 16,3-4-7-16,1-1 20 0,1-4-6 15,0 3-13-15,-4-5 18 0,-1 1-4 16,-6 1-14-16,-8 0 18 16,-4 1-8-16,0-3-6 0,-6 1 10 15,-6 2 8-15,-4 4-18 0,-7 3 10 16,-2 3 0-16,-7-1-40 0,1-1 24 15,0-1-48-15,-2-2-18 0,3-2 17 16,2-2-31-16,6-3-16 16,5-2-4-16,8-3-53 0,0-8-154 15,7-6-35-15</inkml:trace>
  <inkml:trace contextRef="#ctx0" brushRef="#br0" timeOffset="117504.37">26983 10826 1248 0,'0'0'0'0,"0"0"262"0,0 0-176 16,0 0-47-16,81-8 8 0,-44 4-47 15,4-4 0-15,3 0-1 0,6 2-5 16,-8-1-138-16,-1-2 94 16,-9 3-36-16,-6 1 3 0,-6 2 60 15,-1 2 4-15,-10-2 9 0,2 3 20 16,-11 0 3-16,0-1 30 0,0 1 32 15,0 0-8-15,0 0 9 0,0 0 10 16,0 0-45-16,0 0-16 16,0 0 19-16,0 0-31 0,0 0-5 15,0 0 20-15,0 3-28 0,0 4 0 16,-4 1 0-16,-3 4 22 0,3 4-22 16,3-1 0-16,-1 1 23 0,0 1-32 15,2-1 18-15,0 2 0 16,2 0-20-16,5-3 22 0,4 0-6 15,-4-1-18-15,5-3 26 0,2 0-12 16,-1 0-12-16,-1 2 22 0,4-3-7 16,-2 1-16-16,-3-1 24 0,6 1-11 15,-4-3-11-15,-3 3 20 0,1 1-8 16,-6-3-12-16,-1 3 20 16,-2-1-8-16,-2-1-9 0,-2 1 14 15,-4-2 0-15,-8-1-13 0,5 2 12 16,-8 0 4-16,1 1-26 0,-4-2 32 15,-1 0-27-15,-2-2-13 0,-2 0 29 16,6 1-10-16,-2-4-100 16,-2 0 48-16,5-4-64 0,-1 0-15 15,3-3 13-15,5-4-107 0,-1-2-156 16,6-2-237-16</inkml:trace>
  <inkml:trace contextRef="#ctx0" brushRef="#br0" timeOffset="117716.51">27425 10836 1163 0,'0'0'0'0,"0"0"411"16,0 0-280-16,0 0-66 0,0 0 15 15,64-24-48-15,-36 18-19 0,6 1 20 16,1 2-43-16,2 2-26 16,-3-2-3-16,3 3-97 0,-2 0-151 15,1 6-19-15,-5 0-201 0</inkml:trace>
  <inkml:trace contextRef="#ctx0" brushRef="#br0" timeOffset="119685.58">1772 7332 700 0,'0'0'0'0,"0"0"260"0,0 0-105 0,0 0-17 16,0 0-55-16,0 0-13 15,0 0 22-15,0 0-45 0,0 0-14 16,-72 54 28-16,52-39-42 0,-4-3-4 16,-3 0 39-16,-8-1-42 0,1-2-3 15,-1 0 42-15,3-1-45 0,-3-2-5 16,-4-6 44-16,-6 0-49 15,-1-4-2-15,2-6 12 0,2-5 23 16,3-4-41-16,5-13 24 0,2-7-7 16,6-13-33-16,3-10 56 0,0-10-36 15,10-7-21-15,6-4 51 0,7 0-43 16,13 9-24-16,13 7 78 16,19 5-44-16,15 7-8 0,14 8 38 15,11 12-23-15,23 23-12 0,0 22 32 16,5 38-25-16,-2 30-26 0,-17 23 28 15,-14 18-92-15,-24 0-135 0,-29-4-50 16,-27-6-414-16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2047" units="deg"/>
          <inkml:channel name="T" type="integer" max="2.14748E9" units="dev"/>
        </inkml:traceFormat>
        <inkml:channelProperties>
          <inkml:channelProperty channel="X" name="resolution" value="1100.67188" units="1/cm"/>
          <inkml:channelProperty channel="Y" name="resolution" value="1936.58398" units="1/cm"/>
          <inkml:channelProperty channel="F" name="resolution" value="5.68611" units="1/deg"/>
          <inkml:channelProperty channel="T" name="resolution" value="1" units="1/dev"/>
        </inkml:channelProperties>
      </inkml:inkSource>
      <inkml:timestamp xml:id="ts0" timeString="2024-10-28T16:11:50.654"/>
    </inkml:context>
    <inkml:brush xml:id="br0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22139 5742 614 0,'0'0'0'16,"0"0"202"-16,0 0-78 0,0 0-72 16,0 0-9-16,0 0 4 15,0 0-34-15,0 0 3 0,9 19 38 16,0-6-22-16,2 2-9 0,3 3 28 16,0 2-37-16,2-1-6 0,2 2 25 15,-2-2-37-15,0 0 4 0,1-2 0 16,-3-1 16-16,1-4-20 15,-5 1 8-15,-1-4 5 0,-5 1-15 16,-3-3 12-16,1-1-1 0,-2-2-10 16,0-3 10-16,0-1-9 0,0 0-34 15,0 0 6-15,-2 0-18 0,-7-3-55 16,1-3-76-16,-5-4 4 16,1-1-50-16,-4-2-171 0</inkml:trace>
  <inkml:trace contextRef="#ctx0" brushRef="#br0" timeOffset="222.36">22155 5763 579 0,'0'0'0'0,"0"0"281"16,0 0-169-16,0 0-59 0,0 0-16 16,0 0-10-16,0 0 11 0,0 0 24 15,-33 63-32-15,24-46-5 0,0-1 20 16,2-3-40-16,2-1-8 0,-1-4 6 15,5-2 8-15,1-1-17 16,0-3 9-16,0-2-6 0,0 0-130 16,1-1 22-16,8-8-37 0,-2-2-34 15,0-3-101-15,-1-2-103 0</inkml:trace>
  <inkml:trace contextRef="#ctx0" brushRef="#br0" timeOffset="388.37">22155 5763 585 0,'-21'-54'0'15,"25"53"259"-15,-1 1-119 0,6 0-57 16,5 0 1-16,4 1 30 16,1 3-46-16,3 1-25 0,1-1 5 15,0 3-47-15,0-1-2 0,0 0-17 16,-2-2-75-16,-2 0-100 0,-6-3-242 16</inkml:trace>
  <inkml:trace contextRef="#ctx0" brushRef="#br0" timeOffset="1157.18">25943 6606 502 0,'0'0'0'15,"0"0"261"-15,0 0-150 0,0 0-10 16,0 0 30-16,0 0-37 0,0 0-21 16,0 0 10-16,-20 14-47 0,24-17-15 15,8-4 3-15,8-3-2 16,4-4-12-16,10-5 15 0,-2 1-27 15,-2 0-4-15,-2 2 12 0,-1 4-8 16,-8 0-28-16,-1 7 14 16,-11-3-33-16,0 5 8 0,-2 1 9 15,-5 0-7-15,0-1-17 0,0 3 9 16,-5 0-30-16,-2 0-56 0,0 2-21 16,-6 0 13-16,-1-2-24 0,4 0 17 15,-6 0-25-15,3-4 57 0</inkml:trace>
  <inkml:trace contextRef="#ctx0" brushRef="#br0" timeOffset="1416.93">26079 6462 89 0,'0'0'151'0,"0"0"-18"0,0 0-27 16,0 0 69-16,0 0-45 0,0 0-7 16,0 0 25-16,0 0-74 0,-28-15-17 15,28 15 0-15,8 2-53 0,-2-1 7 16,8-1 23-16,-4 0-21 0,6 0-6 16,0 0 29-16,2 4-33 0,0-2 0 15,-1 0 30-15,-4 0-35 16,-3-2 2-16,-3 0 0 0,-1-1 24 15,-3 0-27-15,-1 1 6 0,-2 0 26 16,0 0-30-16,0 0 2 16,0 0 17-16,0 0-24 0,0 0 12 15,0 3-8-15,-2 3-21 0,-5 5 46 16,0 5-21-16,4 2-3 0,-8 1 2 16,6 0 16-16,3 3-32 0,2-3-46 15,0 1-81-15,0-6-83 0,2-6-296 16</inkml:trace>
  <inkml:trace contextRef="#ctx0" brushRef="#br0" timeOffset="10526.93">23142 5454 1194 0,'0'-8'0'0,"-1"2"168"0,-3 5-58 15,4-2-23-15,0 3-17 0,0 0-34 16,-2 4-3-16,-1 9-30 0,3 10-6 16,-4 8 6-16,-1 8 50 0,3 4-37 15,-3 3 18-15,5 0-23 0,0 0-11 16,0-3 0-16,0-5 29 15,2-5-30-15,1-4 2 0,-1-8 9 16,2-3-10-16,-3-4 0 0,3-5 9 16,-1-1-11-16,-3-7 4 0,2 0 8 15,-2-1-12-15,0 0 4 0,5 0 13 16,-1-4-18-16,3-5 6 16,4-3 21-16,-1-5-29 0,8-3 10 15,-6-2-3-15,3-2-16 0,-1-1 25 16,-2 0-15-16,0-4-18 0,1 1 37 15,-3-3-17-15,-1-2-15 0,-5-2 32 16,-2-3-18-16,-2 0-15 16,-4-3 34-16,-5 3-16 0,-1 1 0 0,-6 1 0 15,-2 4 3-15,-3 4-5 16,-4 3 4-16,-7 3-1 0,-1 4-1 16,-8 5 0-16,-2 3 8 0,-4 1-12 15,1 8 8-15,1 1 10 0,5 6-16 16,1 7 4-16,-4 7 9 15,4 7-14-15,1 6 6 0,-1 4 6 16,3 5-15-16,8 2 12 0,5 2 0 16,9 0-9-16,12 1 6 0,2-2 5 15,5-2-9-15,8-2 2 0,3-5 4 16,7-2-7-16,3-4 4 0,2-3 3 16,6-4-5-16,1-2 0 15,10-6 8-15,1-2-12 0,3-4 8 16,1-6 7-16,-3 1-16 0,1-4 10 15,-4 0 3-15,-5 0-12 0,-5 0 8 16,-6-1-1-16,-3-2-5 16,-5 2 4-16,-5-1-1 0,-2 1-2 15,-1 0 2-15,-5-2 0 0,-1 0-2 16,-1 3-1-16,-2-1 2 0,-1-1 0 16,-2 2-2-16,0 0 5 0,0 0-6 15,0 0 2-15,0 0 3 0,0 0-4 16,0-1 3-16,0 1 0 15,0 0-2-15,0 0 0 0,0 0 4 16,0 0-6-16,0 0 0 0,0 0 1 16,0 0-16-16,0 0 19 0,0 0-2 15,0-1-38-15,-2 1 14 0,2-2-22 16,-3 2-43-16,-1 0-37 16,1-1-21-16,-4 0-58 0,-4-1-75 15,-3-3-127-15</inkml:trace>
  <inkml:trace contextRef="#ctx0" brushRef="#br0" timeOffset="13989.18">18848 5823 340 0,'0'0'0'0,"0"0"110"0,0 0-76 16,0 0 16-16,0 0-2 0,0 0-7 15,0 0 9-15,0 0-17 0,0 0-4 16,0 2 12-16,0-2-9 16,0 0-8-16,0 0 14 0,0 0-19 15,0 0-7-15,0 0 10 0,0 0-19 16,0 0 1-16,0 0 14 0,0 0-15 16,0 0-1-16,0-2 18 0,0 1-16 15,0 0-1-15,0 0 20 0,0-2-14 16,0 2 3-16,0 0 17 15,0 0-16-15,0 0-1 0,0-2 12 16,0 1-13-16,0 1-4 0,0-1 16 16,0 2-15-16,0 0-3 0,0 0 19 15,0 0-24-15,0 0 0 0,0 0 21 16,0 0-15-16,0 0-11 16,0 0 7-16,0 3-4 0,0 3-53 15,3 2 72-15,6 4-11 0,0 3 7 16,5-1 18-16,-3 1-30 0,1-1 1 15,-5-2 17-15,4-1-19 0,-4-1 0 16,2 1 22-16,-4-4-21 16,-2 0-1-16,-1-3 0 0,0-1 15 15,0-2-18-15,-2 0 6 0,3-1 5 16,-3 0-10-16,0 0 4 0,0 0 10 16,0 0-13-16,0 0 2 0,0 0-2 15,-3-1-20-15,-1-3 12 16,1-3-59-16,-3 0-28 0,-4-4-2 15,3-2-36-15,-6 2 16 0,4-1 4 16,-1 0-30-16,3 2 19 0,1 0 19 16,1 3 59-16,0-1 43 0,3 2 8 15,-1-2 7-15,1 3 26 0,0 1 32 16,-2-2-2-16,4 2-18 16,-1-1 14-16,-1 2-2 0,2 3-12 15,0-1 19-15,-2-1-14 0,2 0-8 16,0 2 19-16,0 0-28 0,-2 0-13 15,2 0-6-15,0 2 7 0,-1 3-17 16,1 3 35-16,-2 0-1 16,0 5-14-16,0 0 24 0,-5-2-18 0,4 0-13 15,1-1 16-15,0-2-27 16,-1-2-4-16,1-1 20 0,2 0-29 16,-2-3 0-16,2 1 6 0,0 0 8 15,-3-3-14-15,3 1 6 0,0-1 5 16,0 0-13-16,0 0 10 15,0 0-10-15,0 0-33 0,0 0 12 16,0 0-45-16,0 0 5 0,0 0 11 16,3-1-61-16,-1-2 1 0,0-3-32 15,1-2-69-15,-1 0-49 0</inkml:trace>
  <inkml:trace contextRef="#ctx0" brushRef="#br0" timeOffset="14418.06">18833 5838 228 0,'0'0'0'0,"0"0"201"0,0 0-114 0,0 0-23 15,0 0 6-15,0 0-13 0,0 0-14 16,0 0 8-16,-3-15-28 16,3 15-14-16,0 0 20 0,0 0-23 0,0 0 6 15,0 2 25-15,0 1-10 16,0 1 14-16,0-1 19 0,2-2-23 16,-2 2-7-16,1-1 13 0,3 0-23 15,0 2-6-15,-1-1 20 0,1 1-22 16,-1-1-5-16,6 0 23 15,-5-1-26-15,1 2 0 0,2 0 22 16,0-3-25-16,-2 3 0 0,-1-2 25 16,3 1-26-16,-4 1 0 0,1-2 27 15,-1 0-24-15,3-1 0 0,1 1 22 16,-4-1-24-16,1 0 0 0,1 1 23 16,1-1-28-16,-5 0 1 15,3 0 6-15,-1-1 12 0,-3 1-19 16,0 0 8-16,0-1 8 0,0 0-15 15,0 0 6-15,0 0 17 0,0 2-20 16,0-2 34-16,0 0-32 16,0 0-2-16,0 0 0 0,0 0 17 0,0 0-22 15,0 0 10-15,0 0-7 16,0 0-45-16,0-2 11 0,2 2-44 16,-2 0-22-16,4-4-15 0,-4 0-80 15,0-4-56-15,-4-5-151 0</inkml:trace>
  <inkml:trace contextRef="#ctx0" brushRef="#br0" timeOffset="21694.86">32993 3435 931 0,'0'0'0'0,"0"0"221"0,0 0-101 15,0 0-76-15,0 0-12 0,0 0 29 16,0 0-41-16,0 0-13 0,-33-26 12 16,20 33-24-16,-1 5-3 0,2 8 16 15,-6 5 6-15,4 4-13 0,-2 6 24 16,-2 0-20-16,6 0-5 15,-6-1 0-15,6-2 26 0,3-4-26 16,-3-1 0-16,5-4 19 0,0-4-26 16,0-2 14-16,-2-3 2 0,5-1-19 15,-3-2 20-15,4-2-3 0,-5-2-14 16,3-3 14-16,0-1 1 16,3-1-28-16,-7-2 26 0,-1 0-12 15,-1-7-45-15,-3-4 30 0,1-4-24 16,3-3-10-16,-1-1 17 0,1-4-1 15,1 3 8-15,-2 1 36 0,2 5-10 16,1 2-5-16,-1 4 17 16,7 1 9-16,-3 0-9 0,5 4 35 15,0 3-21-15,0 0 4 0,5 0 11 16,-5 0-40-16,3 2-17 0,3 4 29 16,-1 3-3-16,0 2-4 0,-1 4 32 15,-1 2-32-15,1 2-1 0,0 1 0 16,1-1 34-16,-2-3-34 15,4 2 0-15,-3-2 30 0,1-1-33 16,2-4 6-16,-5-5 27 0,0 0-29 16,1 0 32-16,-1-1-27 0,2-4-1 15,-1-1 40-15,-3 0-29 0,0 0 1 16,0-1 41-16,11-6-26 16,3-4-11-16,0-2 16 0,6 0-38 15,-1 0-8-15,1 3 18 0,-3 0-6 16,-1 3-12-16,-7 6 18 0,-4-3-12 15,2 3-8-15,0 1 22 0,-3 0-16 16,-2 0-13-16,-2 0 33 16,0 0-28-16,-2 0-4 0,2 0 28 15,0 0-22-15,0 2-19 0,0-2 33 16,0 0-6-16,0 0-46 0,0 0 40 16,0 0-36-16,-2 0-16 0,0 2-3 15,-1 0-37-15,-1 5 5 0,3 2-62 16,-5 0-81-16,-3 3-5 15,-1-3-162-15</inkml:trace>
  <inkml:trace contextRef="#ctx0" brushRef="#br0" timeOffset="27583.5">32622 4182 663 0,'0'0'0'16,"0"0"-22"-16,0 0 26 0,0 0-8 15,0 0-109-15,42-62 0 0,-35 55-119 16</inkml:trace>
  <inkml:trace contextRef="#ctx0" brushRef="#br0" timeOffset="32451.32">25414 5288 864 0,'0'0'0'0,"0"0"233"15,0 0-123-15,0 0-69 0,0 0 12 16,0 0-21-16,0 0-17 0,0 0 23 15,47 28-8-15,-11-17-15 16,-6 1 5-16,2-1-11 0,-7 1-12 16,-6 2 6-16,-7-2 1 0,-8 0-6 15,-4 5 4-15,-5 3 10 0,-15 4-5 16,-6 3 9-16,-6 1-5 16,-7-3-5-16,-2 2 14 0,-3-4 1 15,7-3 0-15,3-5 13 0,8-5-8 16,8-5-6-16,7-4 15 0,10 0-8 15,-1-1-10-15,2-2-2 0,12-7-26 16,13-2 14-16,7-3 6 16,8-3-3-16,6 1-11 0,-3 2 9 0,1 3-3 15,-1 2-2-15,3 7-1 16,-7-1 6-16,-2 3-8 0,-9 0-10 16,-5 0-30-16,-5 0-21 0,-2 1-3 15,-2 4-7-15,-5-1-28 0,-1 0-42 16,-2 3-2-16,-1-3-65 0,2 2-21 15,-3 1 6-15,-3-4-44 16</inkml:trace>
  <inkml:trace contextRef="#ctx0" brushRef="#br0" timeOffset="33007.36">25836 5616 298 0,'0'0'0'0,"0"0"298"0,0 0-184 16,0 0 18-16,0 0-37 16,0 0-3-16,-1 66 15 0,-6-51-31 15,-4-1-5-15,-1 3 7 0,-10 2-10 16,-2 4-14-16,-5 0 3 0,-6 2-11 15,-4-2-14-15,-3-1 10 0,-6 0-3 16,-2-7-7-16,-1-1 18 16,0-5-23-16,1-3-14 0,2-4 14 15,4-2-9-15,2-2-13 0,5-6 10 16,3-7-6-16,4-2-11 0,2-2 4 16,3-9 8-16,2 0-14 0,3-5 8 15,1-3-2-15,5-2-4 0,0-2 2 16,3 1-1-16,4 1-5 15,2-3 8-15,1-2-1 0,4 1-2 16,0-6-5-16,12 7 5 0,4-5-9 16,11 6 9-16,3-2-1 0,7-2-9 15,4 5 11-15,7-2 0 0,10 5 0 16,6 5-4-16,6 0 4 16,5 6 0-16,1 6-3 0,-2 6 5 15,0 9-4-15,-5 4-2 0,-3 7 2 16,-6 8-5-16,-3 5 12 0,-6 8-4 15,-3 4-2-15,-9 6-2 0,-6 6 5 16,-8 3-4-16,-6 1 3 16,-8 1-1-16,-6 2 0 0,-5 0 0 15,-10-6 3-15,-6 0-6 0,-2-1 6 16,-7-4 3-16,-8-1-9 0,-3-2 6 16,-8-6 25-16,5-3-25 0,0-3 11 15,-1-6-5-15,4-1-12 0,-1-5 6 16,9-3 5-16,3-6-11 15,4 3 5-15,3-4-1 0,4-1-2 16,5-2-16-16,6 0 6 0,-1 0-15 16,4 0-2-16,0 0-16 0,0 0-39 15,0 0-44-15,0 0-25 0,0 0-31 16,4 0-111-16,3 0-50 16</inkml:trace>
  <inkml:trace contextRef="#ctx0" brushRef="#br0" timeOffset="37440.76">31145 6389 90 0,'3'0'0'0,"-1"0"57"0,-2 0-31 16,2 0-7-16,-2 0-7 0,0-1-6 16,0 1 0-16,0 0-3 0,0 0-5 15,-2 0 4-15,2 0 1 0,-2 0 2 16,2 0-2-16,-1 0 4 16,1 0 6-16,0 0 7 0,-4 0-1 15,4 0-12-15,-2 0 0 0,-1-2 2 16,3 2-8-16,0 0 2 0,-2 0-4 15,2 0-4-15,0 0-2 0,0 0-1 16,-2 0-8-16,1 0 2 16,1 0 1-16,-2 2 1 0,2-2 11 0,0 1 1 15,0-1 0-15,0 0 0 16,0 0 9-16,0 0 0 0,0 0 8 16,0 0-8-16,0 0-9 0,0 0 0 15,0 0 0-15,0 2-18 0,-2-2 7 16,2 0 7-16,-2 0-2 15,2 0-5-15,0 0 8 0,0 2 1 16,0 0 3-16,0-2 2 0,0 0 0 16,0 0 6-16,0 0-3 0,0 0-6 15,-3 0 0-15,3 1 4 0,0-1-5 16,0 1 2-16,0 0 2 0,0-1-5 16,0 0 0-16,0 0 2 15,0 0 0-15,-2 0 0 0,2 0-1 16,0 0 0-16,0 0 0 0,0 0 2 15,0 0 3-15,0 0 5 0,0 0-1 16,0 0-5-16,0 0 0 0,0 0 1 16,0-1-3-16,0 1 6 0,0 0-2 15,0 0-4-15,0 0 7 16,0 0 1-16,0 0 2 0,0 0 13 16,0 0-19-16,0 0 9 0,0 0-4 15,0 0-18-15,0 0 8 0,0 0 0 16,0 0 20-16,0 0-19 0,0 0 1 15,0 0 0-15,0 0-3 16,0 0 2-16,0 2-2 0,-4 1-12 16,4-1-1-16,0-2 4 0,0 2 2 15,-1-1 4-15,1 1 2 0,0 0-1 16,-2 0 3-16,0 0 0 16,2-2 0-16,0 1 1 0,0-1 0 15,0 0-2-15,-2 2 2 0,2 0 6 16,-1-1-4-16,1 0 4 0,0-1-1 15,-2 0-5-15,2 0 2 0,0 0 1 16,0 0-2-16,0 0 1 0,0 0 4 16,0 0-1-16,0 0 12 15,0 0 13-15,0 0-5 0,-2 0 22 16,2 0-12-16,0 0-7 0,-2 0 6 16,2 0-8-16,0 0-6 0,0 0 7 15,-2 0-2-15,2 0 2 0,0-1 13 16,0 0-5-16,0 1-10 15,0 0 4-15,0 0-6 0,-3 0-8 16,3 0 0-16,0 0-3 0,0 0-6 16,0 0-2-16,0 0 0 0,0 0-6 15,0 0 2-15,0-2 5 0,0 2-8 16,0 0 4-16,0 0 11 0,0 0-12 16,0 0 7-16,0 0 3 15,0-2-7-15,0 2 4 0,0 0-1 16,0 0-9-16,0 0 3 0,0 0 2 15,0 0-6-15,0 0 2 0,0 0 1 16,0 0 0-16,0 0-13 16,0 0 13-16,0 0 0 0,0 0-7 15,0 0 8-15,0 0-2 0,0 0-1 16,0 0 5-16,0 0-6 0,0 0 3 16,0 0 0-16,0 0 0 0,0 0-1 15,0 0 2-15,0 0-2 0,0 0-2 16,0 0 3-16,0 0 1 15,0 0 2-15,0 0 1 0,0 0-6 16,0 0 4-16,0 0 2 0,0 0-6 16,0 0 4-16,0 0 2 0,0 0-7 15,0 0 6-15,0 0 2 0,0 0-9 16,0 0 8-16,0 0 2 0,0 0-9 16,0 0 6-16,0 0 4 15,0 0-8-15,0-1 2 0,0 1 4 16,0 0-7-16,0 0 4 0,0 0-1 15,0 0-2-15,0 0 0 0,0 0 5 16,0 0-7-16,0 0 4 0,0 0 1 16,0 0-4-16,0 0 2 15,0 0 0-15,0 0 0 0,0 0 0 16,0 0 0-16,0 0 0 0,0 0 1 16,0 0 2-16,0 0-6 0,0 0 4 15,0 0 3-15,0 0-8 0,0 0 7 16,0 0 0-16,0 0-5 0,0 0 2 15,0 0 0-15,-2 0 0 16,2 0 1-16,0 0 2 0,0 0-6 16,0 0 2-16,0 0 2 0,0-2-2 15,0 2 1-15,0-2 0 0,0 2 0 16,0 0-1-16,0 0 1 16,0 0 0-16,0 0-1 0,0 0 1 15,0-2 1-15,0 2-1 0,0 0 0 16,0 0 0-16,0 0-1 0,0 0 2 15,0 0-1-15,0 0 0 0,0 0 0 16,0 0 0-16,0 0-2 0,0 0 2 16,0 0 0-16,0 0-11 15,0 0 9-15,0 0-7 0,0 0 3 16,0 0 4-16,0 0-7 0,0 0 2 16,0 0 4-16,0 0-4 0,0 0 2 15,0 0 5-15,0 0 0 0,0 0-8 16,0 0 10-16,0 0-4 15,0 0-1-15,0 0 3 0,0 0 0 16,0 0 0-16,0 0 0 0,0 0 1 16,0 0-1-16,0 0 0 0,0 0 0 15,0 0 1-15,0 0 1 0,0 0-4 16,0 0 2-16,0 0 0 0,0 0 0 16,0 0 0-16,0 0 3 15,0 0-6-15,0 0 4 0,0 0 1 16,0 0-4-16,0 0 3 0,0 0 1 15,0 0-4-15,0 0 2 0,0 0 2 16,0 0-4-16,0 0 1 0,0 0 3 16,0 0-4-16,0 0 0 0,0 0 3 15,0 0-2-15,0 0 0 16,0 0 1-16,0 0 0 0,0 0-7 16,0 0 7-16,0 0 0 0,0 0-13 15,0 0 12-15,0 0-5 0,0 0 5 16,0 0 2-16,0 0-2 0,0 0 3 15,0 0-1-15,0 0-2 0,0 0 0 16,0 0 4-16,0 0-6 16,0 0 4-16,0 0 3 0,0 0-6 15,0 0 2-15,0 0 0 0,0 0 0 16,0 0-1-16,0 0 1 0,0 0 0 16,0 0 0-16,0 0 0 0,0 0 0 15,-2 0-1-15,2 0 1 16,0 0 0-16,0 0-1 0,0 0 1 15,0 0 1-15,0 0-1 0,0 0 0 16,0 0 0-16,0 0-6 16,0 0 4-16,0 0-6 0,0 0 1 15,0-2-1-15,0 2-5 0,0 0-2 16,0 0 6-16,0 0-4 0,0 0 1 16,0 0 3-16,0 0-9 0,0 0 0 15,0 0 10-15,0 0-1 0,-1 0 5 16,1 0 4-16,0 0 0 0,0 0-6 15,0 2 6-15,0-2 0 16,0 0-1-16,0 0 4 0,0 0-6 16,0 0 4-16,0 0 2 0,0 1-4 15,0 0 2-15,0-1 3 0,0 0-5 16,0 0 1-16,0 0 0 16,0 0 0-16,0 0 1 0,0 0 4 15,0 0-7-15,0 0 4 0,0 0 5 16,0 0-7-16,0 0 0 0,0 0 7 15,0 0-8-15,0 0 2 0,0 0 3 16,0 0-5-16,0 0 2 16,0 0 6-16,0 0-7 0,0 0 0 0,0 0 6 15,0 0-9-15,0 0 4 16,0 0 2-16,0 0-6 0,0 0 2 16,0 0 1-16,0 0 0 0,0 0-1 15,0 0 2-15,0 0-2 0,-2 0-1 16,2 0 3-16,0 0-2 15,0 0-6-15,0 0 10 0,0 0-6 16,0 0 2-16,0 0 1 0,0 0 0 16,0 0 0-16,0 0 0 0,0 0 1 15,0 0 1-15,0 0 0 0,0 0-3 16,0 0 2-16,0 0 2 16,0 0-6-16,0 0 4 0,0 0 2 15,0 0-6-15,0 0 4 0,0 0 3 16,0 0-7-16,0 0 3 0,0 0 0 15,0 0 1-15,0 0 0 0,0 0 2 16,0-1-6-16,0 1 3 16,0 0 0-16,0 0 0 0,0 0-2 0,0 0 3 15,2 0 0-15,-2 0-2 16,0 0 2-16,0 0-2 0,0-1-1 16,0 1 2-16,0 0 0 0,0 0-4 15,0 0 1-15,0 0-8 0,0 0-3 16,0 0-1-16,-2 0-18 0,2 0-21 15,-2 0 3-15,2 0-27 16,-2 0-42-16,2 0-39 0</inkml:trace>
  <inkml:trace contextRef="#ctx0" brushRef="#br0" timeOffset="38189.54">30998 6315 434 0,'0'0'0'0,"0"0"38"16,0 0-27-16,0 0-15 0,0 0-2 15,0 0 0-15,0 0-29 0,0 0-25 16,7 0 11-16,-3 0 14 0,-2 0-1 15,-2 0 7-15,0 0-6 16,0 1-38-16,-2 0-10 0</inkml:trace>
  <inkml:trace contextRef="#ctx0" brushRef="#br0" timeOffset="39798.31">29640 6476 393 0,'0'0'0'0,"0"0"182"15,0 0-118-15,-80 31-16 0,55-23 15 16,-3-3-7-16,-4-1-6 0,0 0 7 16,-3-3-19-16,-2-1-7 0,0-1 24 15,1-6-1-15,4-4-10 0,1-3 2 16,0-3-9-16,8-1-12 15,4-5 3-15,7-2-7 0,3-9-11 16,9-7-1-16,3-5-4 0,15-8-10 16,10 1-1-16,9 2 5 0,9 3-12 15,9 9-18-15,5 3 8 0,2 6 8 16,6 8 10-16,-5 10 6 16,-3 12-2-16,-7 14-15 0,-12 18 1 15,-13 11-61-15,-12 9-73 0,-16 7-40 16,-8-2-183-16</inkml:trace>
  <inkml:trace contextRef="#ctx0" brushRef="#br0" timeOffset="42627.96">23841 6895 1224 0,'0'0'0'0,"0"0"88"16,0 0-65-16,0 0-5 0,0 0 45 16,82 48-9-16,-51-28-26 0,-4 0-10 15,-2-1-13-15,-8-1-7 0,-11-2 4 16,-6 4 9-16,-4 1-12 15,-15 3 2-15,-15 0 21 0,-7 4-22 16,-1-4 0-16,-6 1 19 0,0-3-18 16,8-7 19-16,4-5 9 0,15-5-10 15,11-3 3-15,10-1-9 0,3-1-20 16,15-8-13-16,14-5 30 16,12-2-15-16,7 1 7 0,0 0-4 15,-3 6-17-15,-4 4 10 0,-8 4 6 16,-4 5-11-16,-8 8 13 0,-4 2 1 15,-6 5 0-15,-10 3-11 0,-4 2 11 16,-11 7 0-16,-7-1 2 16,-8 3 15-16,-8-2-18 0,2 0 2 15,-5-4 11-15,5-4-15 0,7-4 6 16,6-6-3-16,10-5-89 0,7-7-113 16,6-3-143-16,12-11-219 0</inkml:trace>
  <inkml:trace contextRef="#ctx0" brushRef="#br0" timeOffset="43377.6">24280 7572 847 0,'0'0'0'16,"-62"41"248"-16,23-21-107 0,-10 0-66 15,-5-1-29-15,-2-5 20 0,3-3-4 16,-6-5-7-16,3-6 4 0,4-3-9 15,1-11-21-15,5-2 11 0,0-6-13 16,7-5-13-16,2-8 11 16,7-6-13-16,5-6-15 0,8-10 6 15,2-7 1-15,8-10-5 0,6-2-9 16,1-4-7-16,8 5-33 0,12 9 46 16,6 3-1-16,13 3-7 0,4 3 13 15,15 3-2-15,9 7-11 0,8 4 14 16,11 6 0-16,-2 7-4 0,2 9 4 15,-1 12 9-15,-5 9-12 16,-10 3 2-16,-9 16 8 0,-8 5-13 16,-7 8 6-16,-11 8-1 0,-10 9-2 15,-9 8 0-15,-11 8 3 0,-7 7-4 16,-12 2 3-16,-11 3 3 16,-6 1-8-16,-7-1 7 0,-4-1 1 15,-2-3-8-15,-4-10 8 0,2-3 3 16,2-10-11-16,3-8 8 0,4-6 13 15,2-6-10-15,6-8 9 0,8-5-9 16,3-5-9-16,6-6 4 16,5-3 6-16,3-2-11 0,3 1 6 0,-1-2 5 15,2 0-11-15,-2 0 6 16,2 0 10-16,0 0-16 0,0 1 6 16,0-1 10-16,2 2-19 0,-2-2 12 15,0 0 3-15,-2 1-14 0,0-1 9 16,2 0 0-16,0 3-8 0,0-3 6 15,0 0 0-15,0 0-4 16,0 0 0-16,0 0 4 0,0 0-4 16,0 0 1-16,0 0 3 0,0 0-4 15,0 0 2-15,0 0 3 0,0 0-6 16,0 0 3-16,0 0 4 16,0 0-8-16,0 0 8 0,0 0-3 15,0 0-2-15,0 0 1 0,0 0 2 16,0 0-4-16,0 0 2 0,0 0-2 15,0 0-12-15,0 0 7 0,0 0-1 16,0 0-18-16,0 0 0 16,0 0-3-16,0 0-14 0,0 0-9 15,0 0-14-15,0 0-24 0,0-1-15 16,2-1 11-16,-2 1-39 0,0 1-47 16,0 0-12-16,-4 0-83 0</inkml:trace>
  <inkml:trace contextRef="#ctx0" brushRef="#br0" timeOffset="44641.75">29337 6470 1071 0,'0'0'0'0,"-3"0"198"16,3 0-114-16,-2 1-42 0,0-1-24 15,0 0-4-15,1 0 2 16,-1 0-8-16,-4 0-14 0,1 0-8 16,-4 0-82-16,-3 5-103 0,-8-5-203 15,-3 0-174-15</inkml:trace>
  <inkml:trace contextRef="#ctx0" brushRef="#br0" timeOffset="45283.34">27425 6539 312 0,'0'0'0'0,"0"0"0"0,0 0 83 16,0 0 99-16,0 0-153 0,0 0 34 15,0 0-13-15,0 0-24 0,0 0 0 16,-7 3-2-16,7-3-6 0,0 0 3 16,0 0-10-16,0 0-10 0,2 0 4 15,-2 0-3-15,0 0-4 0,1 0 2 16,-1 0-2-16,0 0-13 0,0 0 3 15,0 3 0-15,0-3-2 0,0 1 1 16,0 0 4-16,0 0-1 16,0 1 7-16,0-2 3 0,0 0 0 15,0 0-15-15,0 0-16 0,0 0-23 16,0 3-24-16,-1 0-3 16,-1-2-35-16,0-1 13 0,2 0-36 15</inkml:trace>
  <inkml:trace contextRef="#ctx0" brushRef="#br0" timeOffset="48408.4">23618 9747 839 0,'0'0'0'0,"0"0"238"16,0 0-179-16,0 0-30 0,0 0 18 16,0 0-20-16,0 0-15 0,0 0 18 15,-5 39-21-15,5-18 9 0,0 5 26 16,0 4-22-16,0 8 1 15,0 3 25-15,0 7-22 0,0 5-10 16,-2 2 21-16,0 3-32 0,2-1-3 16,-1-2 18-16,1-7-23 0,0-4-1 15,0-5 8-15,-2-7 5 0,2-6-13 16,0-4 8-16,0-5 1 16,0-3-12-16,0-3 14 0,0-3-4 15,0-2-10-15,0 0 14 0,-7-4-12 16,0-1-24-16,-6 1 10 0,3-2-29 15,-3-2 1-15,-3-6 19 0,-1-4-18 16,-4-4-3-16,1 1 16 16,-5-3-11-16,8 3 16 0,-1 3 31 15,9 0-6-15,-2 5-1 0,6-1 8 16,-2 2 21-16,7 4-13 0,-2-1 26 16,2 1-21-16,0 2-3 0,0 0 13 15,2 2-24-15,5 5 5 0,4 0 39 16,1 7-31-16,1 2-7 15,-1 2 27-15,0 3-27 0,2 1-1 16,-3-2 29-16,0-1-29 0,-1-4-4 16,1-3 29-16,0 1-25 0,-3-3 2 15,1-4 32-15,-2-3-29 0,-3-1 0 16,3-1 31-16,-5-1-28 16,5-3-2-16,3-5 37 0,-1-6-39 15,4-4-10-15,4-2 28 0,-4-4-35 16,4 3-2-16,1 3 14 0,0 2 2 15,-2 4-21-15,0 1 24 0,-4 4-11 16,0 2-13-16,-5 3 24 16,-1 0-14-16,-3 2-9 0,-3 0 22 15,0 0-15-15,0 0-7 0,0 0 22 16,0 0-4-16,0 0-17 0,0 0 12 16,-2 0-4-16,2 0-87 0,-1 0 19 15,-5 0-88-15,3-2-35 0,-4 0-181 16,-2 0-416-16</inkml:trace>
  <inkml:trace contextRef="#ctx0" brushRef="#br0" timeOffset="49638.49">15303 10208 116 0,'0'0'0'0,"0"0"92"0,0 0-46 16,0 0-7-16,0 0-16 16,0 0-39-16,0 0 20 0,0 0 63 0,0 0-61 15,-39 20-1-15,39-20 29 16,0 0-22-16,0 0 0 0,0 1 16 16,0-1-13-16,0 0 4 0,0 0 14 15,0 0-15-15,0 2 8 0,0-2 28 16,0 0-18-16,0 0 2 15,0 0 37-15,0 0-25 0,0 0-5 16,0 2 19-16,0-1-42 0,0 0-3 16,0-1 27-16,0 0-30 0,0 0-6 15,0 0 22-15,0 0-30 0,0 0-4 16,0 0 4-16,0 0 17 16,0 0-23-16,0 0 8 0,0 0 12 15,0 0-19-15,0 0 6 0,0 0 18 16,0 0-25-16,0 0 8 0,0 0 11 15,0 0-23-15,0 0 16 0,-6 0-5 16,6 0-12-16,-1 1 18 0,-1-1-11 16,2 3-12-16,-2-3 21 15,2 0-14-15,0 0-41 0,0 0 63 16,-2 0-24-16,2 1-1 0,-1 1 20 16,-1-2-2-16,2 0-9 0,-2 0 2 15,0 0 46-15,2 1-33 0,0 0 38 16,0 1-23-16,-3-2-7 15,3 0 31-15,-2 0-36 0,2 0-10 16,0 0 35-16,0 0-33 0,0 0-2 16,7 0 37-16,2 0-29 0,5 0 14 15,6-3 44-15,4 0-48 0,6-4-11 16,2 0 35-16,2 0-46 0,-1 3-5 16,1-1 4-16,-4 3 25 0,-2 1-40 15,-8 0 26-15,-1 0-8 16,-8 0-18-16,0 0 26 0,-6 1-9 15,-2 0-19-15,-3-2 30 0,0 2-28 16,0 0-23-16,0 0 26 0,0 0-30 16,-7 0-20-16,4 0-11 15,-8 0-35-15,2 0-13 0,1 0-37 16,0 0-72-16,0-2-13 0,2-3-217 16</inkml:trace>
  <inkml:trace contextRef="#ctx0" brushRef="#br0" timeOffset="50144.98">15485 10094 726 0,'0'0'0'15,"0"0"271"-15,0 0-145 0,0 0-51 16,0 0 16-16,0 0-66 16,0 0-19-16,0 0 33 0,0 0-40 15,0 3 2-15,5 0 56 0,6 3-42 16,3-1-4-16,5 3 46 0,-3 1-37 15,4-3-11-15,3-3 36 0,-4 0-42 16,2 1-5-16,-3 1 4 16,-5-1 27-16,-3-1-40 0,-3 2 22 15,0-3 1-15,-5 3-22 0,-2-3 20 16,0-2 10-16,0 3-24 0,0-3 8 16,0 1 37-16,-5 1-43 0,1 2 4 15,1-1 37-15,-3 1-39 0,3-1 0 16,-8 3 22-16,4-1-35 15,-3 2 26-15,-1 3-10 0,-3 0-18 16,3 1 30-16,-1 2-13 0,-2-1-17 16,1 3 30-16,1 0-14 0,0-3-16 15,1-2 30-15,-1 2-14 0,3-5-15 16,2 1 28-16,1-3-11 16,5-4-16-16,-3 0 26 0,2-1-3 15,2 0-20-15,0 0 20 0,0 0 21 16,0 0-31-16,0 0 0 0,0 0 24 15,-2 0-35-15,2 0 22 0,0 0-4 16,0 1-24-16,0-1 34 16,0 0-20-16,0 0-17 0,0 0 40 15,0 0-40-15,0 0-34 0,0 0 31 16,0 0-37-16,0 0-29 0,0 1-5 16,2-1-5-16,4 1-13 0,-3 3-54 15,2-3-79-15,-1 4-50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2024/10/28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18DB5C-54FC-6983-567C-B1A38CF08A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6A4FBE61-65B7-965C-FEC5-E05E794037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2BD3A00B-8D34-6FE0-1260-2295C835D9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讀題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來看 </a:t>
            </a:r>
            <a:r>
              <a:rPr lang="en-US" altLang="zh-TW" baseline="0" dirty="0"/>
              <a:t>107 </a:t>
            </a:r>
            <a:r>
              <a:rPr lang="zh-TW" altLang="en-US" baseline="0" dirty="0"/>
              <a:t>特招的題目，附圖為嘟嘟飲料店的傳單，其中部分被撕毀，</a:t>
            </a:r>
            <a:br>
              <a:rPr lang="en-US" altLang="zh-TW" baseline="0" dirty="0"/>
            </a:br>
            <a:r>
              <a:rPr lang="zh-TW" altLang="en-US" baseline="0" dirty="0"/>
              <a:t>這個圖，其中果汁和奶茶一杯多少錢都不見了，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小靜在此店以 </a:t>
            </a:r>
            <a:r>
              <a:rPr lang="en-US" altLang="zh-TW" baseline="0" dirty="0"/>
              <a:t>500 </a:t>
            </a:r>
            <a:r>
              <a:rPr lang="zh-TW" altLang="en-US" baseline="0" dirty="0"/>
              <a:t>元買了</a:t>
            </a:r>
            <a:r>
              <a:rPr lang="zh-TW" altLang="en-US" u="sng" baseline="0" dirty="0"/>
              <a:t>果汁</a:t>
            </a:r>
            <a:r>
              <a:rPr lang="zh-TW" altLang="en-US" baseline="0" dirty="0"/>
              <a:t>數杯後，</a:t>
            </a:r>
            <a:r>
              <a:rPr lang="zh-TW" altLang="en-US" u="sng" baseline="0" dirty="0"/>
              <a:t>找回 </a:t>
            </a:r>
            <a:r>
              <a:rPr lang="en-US" altLang="zh-TW" u="sng" baseline="0" dirty="0"/>
              <a:t>10</a:t>
            </a:r>
            <a:r>
              <a:rPr lang="en-US" altLang="zh-TW" baseline="0" dirty="0"/>
              <a:t> </a:t>
            </a:r>
            <a:r>
              <a:rPr lang="zh-TW" altLang="en-US" baseline="0" dirty="0"/>
              <a:t>元。可以立刻聯想到花了 </a:t>
            </a:r>
            <a:r>
              <a:rPr lang="en-US" altLang="zh-TW" baseline="0" dirty="0"/>
              <a:t>490 </a:t>
            </a:r>
            <a:r>
              <a:rPr lang="zh-TW" altLang="en-US" baseline="0" dirty="0"/>
              <a:t>元，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小軒在此店以 </a:t>
            </a:r>
            <a:r>
              <a:rPr lang="en-US" altLang="zh-TW" baseline="0" dirty="0"/>
              <a:t>500 </a:t>
            </a:r>
            <a:r>
              <a:rPr lang="zh-TW" altLang="en-US" baseline="0" dirty="0"/>
              <a:t>元買</a:t>
            </a:r>
            <a:r>
              <a:rPr lang="zh-TW" altLang="en-US" u="sng" baseline="0" dirty="0"/>
              <a:t>奶茶</a:t>
            </a:r>
            <a:r>
              <a:rPr lang="zh-TW" altLang="en-US" baseline="0" dirty="0"/>
              <a:t>數杯後，</a:t>
            </a:r>
            <a:r>
              <a:rPr lang="zh-TW" altLang="en-US" u="sng" baseline="0" dirty="0"/>
              <a:t>找回 </a:t>
            </a:r>
            <a:r>
              <a:rPr lang="en-US" altLang="zh-TW" u="sng" baseline="0" dirty="0"/>
              <a:t>20</a:t>
            </a:r>
            <a:r>
              <a:rPr lang="en-US" altLang="zh-TW" baseline="0" dirty="0"/>
              <a:t> </a:t>
            </a:r>
            <a:r>
              <a:rPr lang="zh-TW" altLang="en-US" baseline="0" dirty="0"/>
              <a:t>元，所以他花了 </a:t>
            </a:r>
            <a:r>
              <a:rPr lang="en-US" altLang="zh-TW" baseline="0" dirty="0"/>
              <a:t>480 </a:t>
            </a:r>
            <a:r>
              <a:rPr lang="zh-TW" altLang="en-US" baseline="0" dirty="0"/>
              <a:t>元。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若一杯果汁比一杯奶茶</a:t>
            </a:r>
            <a:r>
              <a:rPr lang="zh-TW" altLang="en-US" u="sng" baseline="0" dirty="0"/>
              <a:t>貴 </a:t>
            </a:r>
            <a:r>
              <a:rPr lang="en-US" altLang="zh-TW" u="sng" baseline="0" dirty="0"/>
              <a:t>5</a:t>
            </a:r>
            <a:r>
              <a:rPr lang="en-US" altLang="zh-TW" baseline="0" dirty="0"/>
              <a:t> </a:t>
            </a:r>
            <a:r>
              <a:rPr lang="zh-TW" altLang="en-US" baseline="0" dirty="0"/>
              <a:t>元，</a:t>
            </a:r>
            <a:br>
              <a:rPr lang="en-US" altLang="zh-TW" baseline="0" dirty="0"/>
            </a:br>
            <a:r>
              <a:rPr lang="zh-TW" altLang="en-US" baseline="0" dirty="0"/>
              <a:t>因為圖中看不到單價了，方便起見，就利用這個條件來假設吧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假設比較便宜的奶茶 </a:t>
            </a:r>
            <a:r>
              <a:rPr lang="en-US" altLang="zh-TW" baseline="0" dirty="0"/>
              <a:t>1 </a:t>
            </a:r>
            <a:r>
              <a:rPr lang="zh-TW" altLang="en-US" baseline="0" dirty="0"/>
              <a:t>杯 </a:t>
            </a:r>
            <a:r>
              <a:rPr lang="en-US" altLang="zh-TW" baseline="0" dirty="0"/>
              <a:t>x </a:t>
            </a:r>
            <a:r>
              <a:rPr lang="zh-TW" altLang="en-US" baseline="0" dirty="0"/>
              <a:t>元，那麼 果汁 </a:t>
            </a:r>
            <a:r>
              <a:rPr lang="en-US" altLang="zh-TW" baseline="0" dirty="0"/>
              <a:t>1 </a:t>
            </a:r>
            <a:r>
              <a:rPr lang="zh-TW" altLang="en-US" baseline="0" dirty="0"/>
              <a:t>杯就是 </a:t>
            </a:r>
            <a:r>
              <a:rPr lang="en-US" altLang="zh-TW" baseline="0" dirty="0"/>
              <a:t>(x</a:t>
            </a:r>
            <a:r>
              <a:rPr lang="zh-TW" altLang="en-US" baseline="0" dirty="0"/>
              <a:t> </a:t>
            </a:r>
            <a:r>
              <a:rPr lang="en-US" altLang="zh-TW" baseline="0" dirty="0"/>
              <a:t>+</a:t>
            </a:r>
            <a:r>
              <a:rPr lang="zh-TW" altLang="en-US" baseline="0" dirty="0"/>
              <a:t> </a:t>
            </a:r>
            <a:r>
              <a:rPr lang="en-US" altLang="zh-TW" baseline="0" dirty="0"/>
              <a:t>5)</a:t>
            </a:r>
            <a:r>
              <a:rPr lang="zh-TW" altLang="en-US" baseline="0" dirty="0"/>
              <a:t> 元。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回到題目，</a:t>
            </a:r>
            <a:br>
              <a:rPr lang="en-US" altLang="zh-TW" baseline="0" dirty="0"/>
            </a:br>
            <a:r>
              <a:rPr lang="zh-TW" altLang="en-US" baseline="0" dirty="0"/>
              <a:t>而且小靜比小軒</a:t>
            </a:r>
            <a:r>
              <a:rPr lang="zh-TW" altLang="en-US" u="sng" baseline="0" dirty="0"/>
              <a:t>少買 </a:t>
            </a:r>
            <a:r>
              <a:rPr lang="en-US" altLang="zh-TW" u="sng" baseline="0" dirty="0"/>
              <a:t>2 </a:t>
            </a:r>
            <a:r>
              <a:rPr lang="zh-TW" altLang="en-US" u="sng" baseline="0" dirty="0"/>
              <a:t>杯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剛剛已經假設兩種單價了，又看到兩人杯數的差距，</a:t>
            </a:r>
            <a:br>
              <a:rPr lang="en-US" altLang="zh-TW" baseline="0" dirty="0"/>
            </a:br>
            <a:r>
              <a:rPr lang="zh-TW" altLang="en-US" baseline="0" dirty="0"/>
              <a:t>就順手把兩人各買幾杯寫出來吧，</a:t>
            </a:r>
            <a:br>
              <a:rPr lang="en-US" altLang="zh-TW" baseline="0" dirty="0"/>
            </a:br>
            <a:r>
              <a:rPr lang="zh-TW" altLang="en-US" baseline="0" dirty="0"/>
              <a:t>小靜 </a:t>
            </a:r>
            <a:r>
              <a:rPr lang="en-US" altLang="zh-TW" baseline="0" dirty="0"/>
              <a:t>490 </a:t>
            </a:r>
            <a:r>
              <a:rPr lang="zh-TW" altLang="en-US" baseline="0" dirty="0"/>
              <a:t>元都買果汁，一杯果汁 </a:t>
            </a:r>
            <a:r>
              <a:rPr lang="en-US" altLang="zh-TW" baseline="0" dirty="0"/>
              <a:t>x + 5 </a:t>
            </a:r>
            <a:r>
              <a:rPr lang="zh-TW" altLang="en-US" baseline="0" dirty="0"/>
              <a:t>元，所以她買了 </a:t>
            </a:r>
            <a:r>
              <a:rPr lang="en-US" altLang="zh-TW" baseline="0" dirty="0"/>
              <a:t>490 </a:t>
            </a:r>
            <a:r>
              <a:rPr lang="zh-TW" altLang="en-US" baseline="0" dirty="0"/>
              <a:t>除以 </a:t>
            </a:r>
            <a:r>
              <a:rPr lang="en-US" altLang="zh-TW" baseline="0" dirty="0"/>
              <a:t>x + 5 </a:t>
            </a:r>
            <a:r>
              <a:rPr lang="zh-TW" altLang="en-US" baseline="0" dirty="0"/>
              <a:t>杯果汁。</a:t>
            </a:r>
            <a:br>
              <a:rPr lang="en-US" altLang="zh-TW" baseline="0" dirty="0"/>
            </a:br>
            <a:r>
              <a:rPr lang="zh-TW" altLang="en-US" baseline="0" dirty="0"/>
              <a:t>小軒 </a:t>
            </a:r>
            <a:r>
              <a:rPr lang="en-US" altLang="zh-TW" baseline="0" dirty="0"/>
              <a:t>480 </a:t>
            </a:r>
            <a:r>
              <a:rPr lang="zh-TW" altLang="en-US" baseline="0" dirty="0"/>
              <a:t>元都買奶茶，所以總共買了 </a:t>
            </a:r>
            <a:r>
              <a:rPr lang="en-US" altLang="zh-TW" baseline="0" dirty="0"/>
              <a:t>480 </a:t>
            </a:r>
            <a:r>
              <a:rPr lang="zh-TW" altLang="en-US" baseline="0" dirty="0"/>
              <a:t>除以 </a:t>
            </a:r>
            <a:r>
              <a:rPr lang="en-US" altLang="zh-TW" baseline="0" dirty="0"/>
              <a:t>x </a:t>
            </a:r>
            <a:r>
              <a:rPr lang="zh-TW" altLang="en-US" baseline="0" dirty="0"/>
              <a:t>杯奶茶，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而題目說小靜比小軒少買 </a:t>
            </a:r>
            <a:r>
              <a:rPr lang="en-US" altLang="zh-TW" baseline="0" dirty="0"/>
              <a:t>2 </a:t>
            </a:r>
            <a:r>
              <a:rPr lang="zh-TW" altLang="en-US" baseline="0" dirty="0"/>
              <a:t>杯，</a:t>
            </a:r>
            <a:br>
              <a:rPr lang="en-US" altLang="zh-TW" baseline="0" dirty="0"/>
            </a:br>
            <a:r>
              <a:rPr lang="zh-TW" altLang="en-US" baseline="0" dirty="0"/>
              <a:t>也就是果汁的杯數 是 奶茶杯數減 </a:t>
            </a:r>
            <a:r>
              <a:rPr lang="en-US" altLang="zh-TW" baseline="0" dirty="0"/>
              <a:t>2</a:t>
            </a:r>
            <a:r>
              <a:rPr lang="zh-TW" altLang="en-US" baseline="0" dirty="0"/>
              <a:t>。</a:t>
            </a:r>
            <a:br>
              <a:rPr lang="en-US" altLang="zh-TW" baseline="0" dirty="0"/>
            </a:br>
            <a:r>
              <a:rPr lang="zh-TW" altLang="en-US" baseline="0" dirty="0"/>
              <a:t>繼續看題目，</a:t>
            </a:r>
            <a:br>
              <a:rPr lang="en-US" altLang="zh-TW" baseline="0" dirty="0"/>
            </a:br>
            <a:r>
              <a:rPr lang="zh-TW" altLang="en-US" baseline="0" dirty="0"/>
              <a:t>則購買 </a:t>
            </a:r>
            <a:r>
              <a:rPr lang="en-US" altLang="zh-TW" baseline="0" dirty="0"/>
              <a:t>3 </a:t>
            </a:r>
            <a:r>
              <a:rPr lang="zh-TW" altLang="en-US" baseline="0" dirty="0"/>
              <a:t>杯果汁與 </a:t>
            </a:r>
            <a:r>
              <a:rPr lang="en-US" altLang="zh-TW" baseline="0" dirty="0"/>
              <a:t>5 </a:t>
            </a:r>
            <a:r>
              <a:rPr lang="zh-TW" altLang="en-US" baseline="0" dirty="0"/>
              <a:t>杯奶茶共需花多少元</a:t>
            </a:r>
            <a:r>
              <a:rPr lang="en-US" altLang="zh-TW" baseline="0" dirty="0"/>
              <a:t>?</a:t>
            </a:r>
            <a:r>
              <a:rPr lang="zh-TW" altLang="en-US" baseline="0" dirty="0"/>
              <a:t> 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，所以想要求的就是 </a:t>
            </a:r>
            <a:r>
              <a:rPr lang="en-US" altLang="zh-TW" baseline="0" dirty="0"/>
              <a:t>3(x + 5) + 5x</a:t>
            </a:r>
            <a:r>
              <a:rPr lang="zh-TW" altLang="en-US" baseline="0" dirty="0"/>
              <a:t>，</a:t>
            </a:r>
            <a:br>
              <a:rPr lang="en-US" altLang="zh-TW" baseline="0" dirty="0"/>
            </a:br>
            <a:r>
              <a:rPr lang="zh-TW" altLang="en-US" baseline="0" dirty="0"/>
              <a:t>也就是只要能解這個方程式求出 </a:t>
            </a:r>
            <a:r>
              <a:rPr lang="en-US" altLang="zh-TW" baseline="0" dirty="0"/>
              <a:t>x </a:t>
            </a:r>
            <a:r>
              <a:rPr lang="zh-TW" altLang="en-US" baseline="0" dirty="0"/>
              <a:t>就可以知道答案了。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解方程式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看到方程式有分母，利用等量乘法先把分母去掉，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等號左右兩邊同乘以 </a:t>
            </a:r>
            <a:r>
              <a:rPr lang="en-US" altLang="zh-TW" baseline="0" dirty="0"/>
              <a:t>x(x + 5)</a:t>
            </a:r>
            <a:r>
              <a:rPr lang="zh-TW" altLang="en-US" baseline="0" dirty="0"/>
              <a:t>，約分後就會得到 </a:t>
            </a:r>
            <a:r>
              <a:rPr lang="en-US" altLang="zh-TW" baseline="0" dirty="0"/>
              <a:t>490x = 480(x + 5) – 2x(x + 5) 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大家都是 </a:t>
            </a:r>
            <a:r>
              <a:rPr lang="en-US" altLang="zh-TW" baseline="0" dirty="0"/>
              <a:t>2 </a:t>
            </a:r>
            <a:r>
              <a:rPr lang="zh-TW" altLang="en-US" baseline="0" dirty="0"/>
              <a:t>的倍數，同時除以 </a:t>
            </a:r>
            <a:r>
              <a:rPr lang="en-US" altLang="zh-TW" baseline="0" dirty="0"/>
              <a:t>2</a:t>
            </a:r>
            <a:r>
              <a:rPr lang="zh-TW" altLang="en-US" baseline="0" dirty="0"/>
              <a:t>，並且順手展開 </a:t>
            </a:r>
            <a:r>
              <a:rPr lang="en-US" altLang="zh-TW" baseline="0" dirty="0"/>
              <a:t>245x = 240x + 1200 – x^2 – 5x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會發現這是一元二次方程式，移項整理就會得到 </a:t>
            </a:r>
            <a:r>
              <a:rPr lang="en-US" altLang="zh-TW" baseline="0" dirty="0"/>
              <a:t>x ^2 + 10x – 1200 = 0</a:t>
            </a:r>
            <a:r>
              <a:rPr lang="zh-TW" altLang="en-US" baseline="0" dirty="0"/>
              <a:t>，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十字交乘很容易發現 </a:t>
            </a:r>
            <a:r>
              <a:rPr lang="en-US" altLang="zh-TW" baseline="0" dirty="0"/>
              <a:t>(x – 30 )(x + 40)</a:t>
            </a:r>
            <a:r>
              <a:rPr lang="zh-TW" altLang="en-US" baseline="0" dirty="0"/>
              <a:t>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0</a:t>
            </a:r>
            <a:r>
              <a:rPr lang="zh-TW" altLang="en-US" baseline="0" dirty="0"/>
              <a:t>，就會知道 </a:t>
            </a:r>
            <a:r>
              <a:rPr lang="en-US" altLang="zh-TW" baseline="0" dirty="0"/>
              <a:t>x = 30 </a:t>
            </a:r>
            <a:r>
              <a:rPr lang="zh-TW" altLang="en-US" baseline="0" dirty="0"/>
              <a:t>或 </a:t>
            </a:r>
            <a:r>
              <a:rPr lang="en-US" altLang="zh-TW" baseline="0" dirty="0"/>
              <a:t>-40</a:t>
            </a:r>
            <a:r>
              <a:rPr lang="zh-TW" altLang="en-US" baseline="0" dirty="0"/>
              <a:t>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元不會是負數，所以 </a:t>
            </a:r>
            <a:r>
              <a:rPr lang="en-US" altLang="zh-TW" baseline="0" dirty="0"/>
              <a:t>-40 </a:t>
            </a:r>
            <a:r>
              <a:rPr lang="zh-TW" altLang="en-US" baseline="0" dirty="0"/>
              <a:t>不合。</a:t>
            </a: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要求什麼</a:t>
            </a:r>
            <a:r>
              <a:rPr lang="en-US" altLang="zh-TW" baseline="0" dirty="0"/>
              <a:t>? 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就是剛剛這個式子，將 </a:t>
            </a:r>
            <a:r>
              <a:rPr lang="en-US" altLang="zh-TW" baseline="0" dirty="0"/>
              <a:t>x = 30 </a:t>
            </a:r>
            <a:r>
              <a:rPr lang="zh-TW" altLang="en-US" baseline="0" dirty="0"/>
              <a:t>帶進去 </a:t>
            </a:r>
            <a:r>
              <a:rPr lang="en-US" altLang="zh-TW" baseline="0" dirty="0"/>
              <a:t>=</a:t>
            </a:r>
            <a:r>
              <a:rPr lang="zh-TW" altLang="en-US" baseline="0" dirty="0"/>
              <a:t> </a:t>
            </a:r>
            <a:r>
              <a:rPr lang="en-US" altLang="zh-TW" baseline="0" dirty="0"/>
              <a:t>3 x 35 + 5 x 30 = 105 +</a:t>
            </a:r>
            <a:r>
              <a:rPr lang="zh-TW" altLang="en-US" baseline="0" dirty="0"/>
              <a:t> </a:t>
            </a:r>
            <a:r>
              <a:rPr lang="en-US" altLang="zh-TW" baseline="0" dirty="0"/>
              <a:t>150 = 255</a:t>
            </a:r>
            <a:r>
              <a:rPr lang="zh-TW" altLang="en-US" baseline="0" dirty="0"/>
              <a:t>，所以答案就是 </a:t>
            </a:r>
            <a:r>
              <a:rPr lang="en-US" altLang="zh-TW" baseline="0" dirty="0"/>
              <a:t>(A)</a:t>
            </a:r>
            <a:r>
              <a:rPr lang="zh-TW" altLang="en-US" baseline="0" dirty="0"/>
              <a:t> 。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en-US" altLang="zh-TW" baseline="0" dirty="0"/>
              <a:t>[</a:t>
            </a:r>
            <a:r>
              <a:rPr lang="zh-TW" altLang="en-US" baseline="0" dirty="0"/>
              <a:t>重點整理</a:t>
            </a:r>
            <a:r>
              <a:rPr lang="en-US" altLang="zh-TW" baseline="0" dirty="0"/>
              <a:t>]</a:t>
            </a:r>
          </a:p>
          <a:p>
            <a:pPr marL="0" indent="0">
              <a:buNone/>
              <a:defRPr/>
            </a:pPr>
            <a:r>
              <a:rPr lang="zh-TW" altLang="en-US" baseline="0" dirty="0"/>
              <a:t>解決應用題的關鍵就是如何理解題意，去寫出假設和列出方程式。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一開始看到傳單被撕毀的部分是單價，後續有給兩個單價的關係，</a:t>
            </a:r>
            <a:br>
              <a:rPr lang="en-US" altLang="zh-TW" baseline="0" dirty="0"/>
            </a:br>
            <a:r>
              <a:rPr lang="zh-TW" altLang="en-US" baseline="0" dirty="0"/>
              <a:t>老師就假設</a:t>
            </a:r>
            <a:r>
              <a:rPr lang="en-US" altLang="zh-TW" baseline="0" dirty="0"/>
              <a:t>(1) </a:t>
            </a:r>
            <a:r>
              <a:rPr lang="zh-TW" altLang="en-US" baseline="0" dirty="0"/>
              <a:t>奶茶單價為 </a:t>
            </a:r>
            <a:r>
              <a:rPr lang="en-US" altLang="zh-TW" baseline="0" dirty="0"/>
              <a:t>x</a:t>
            </a:r>
            <a:r>
              <a:rPr lang="zh-TW" altLang="en-US" baseline="0" dirty="0"/>
              <a:t>，這樣果汁單價就可用 </a:t>
            </a:r>
            <a:r>
              <a:rPr lang="en-US" altLang="zh-TW" baseline="0" dirty="0"/>
              <a:t>x </a:t>
            </a:r>
            <a:r>
              <a:rPr lang="zh-TW" altLang="en-US" baseline="0" dirty="0"/>
              <a:t>來表示了。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假設完之後就必須要找方程式來解 </a:t>
            </a:r>
            <a:r>
              <a:rPr lang="en-US" altLang="zh-TW" baseline="0" dirty="0"/>
              <a:t>x</a:t>
            </a:r>
            <a:r>
              <a:rPr lang="zh-TW" altLang="en-US" baseline="0" dirty="0"/>
              <a:t>，題目有給兩人買的杯數關係，</a:t>
            </a:r>
            <a:br>
              <a:rPr lang="en-US" altLang="zh-TW" baseline="0" dirty="0"/>
            </a:br>
            <a:r>
              <a:rPr lang="zh-TW" altLang="en-US" baseline="0" dirty="0"/>
              <a:t>所以老師就會思考如何用 </a:t>
            </a:r>
            <a:r>
              <a:rPr lang="en-US" altLang="zh-TW" baseline="0" dirty="0"/>
              <a:t>x </a:t>
            </a:r>
            <a:r>
              <a:rPr lang="zh-TW" altLang="en-US" baseline="0" dirty="0"/>
              <a:t>來表示 買幾杯</a:t>
            </a:r>
            <a:r>
              <a:rPr lang="en-US" altLang="zh-TW" baseline="0" dirty="0"/>
              <a:t>(2)</a:t>
            </a:r>
            <a:r>
              <a:rPr lang="zh-TW" altLang="en-US" baseline="0" dirty="0"/>
              <a:t>，並且利用 少買 </a:t>
            </a:r>
            <a:r>
              <a:rPr lang="en-US" altLang="zh-TW" baseline="0" dirty="0"/>
              <a:t>2 </a:t>
            </a:r>
            <a:r>
              <a:rPr lang="zh-TW" altLang="en-US" baseline="0" dirty="0"/>
              <a:t>杯來列出方程式，</a:t>
            </a:r>
            <a:endParaRPr lang="en-US" altLang="zh-TW" baseline="0" dirty="0"/>
          </a:p>
          <a:p>
            <a:pPr marL="228600" indent="-228600">
              <a:buAutoNum type="arabicPeriod"/>
              <a:defRPr/>
            </a:pPr>
            <a:r>
              <a:rPr lang="zh-TW" altLang="en-US" baseline="0" dirty="0"/>
              <a:t>看到方程式 未知數 出現在分母 不用害怕，利用等量乘法</a:t>
            </a:r>
            <a:r>
              <a:rPr lang="en-US" altLang="zh-TW" baseline="0" dirty="0"/>
              <a:t>(3)</a:t>
            </a:r>
            <a:r>
              <a:rPr lang="zh-TW" altLang="en-US" baseline="0" dirty="0"/>
              <a:t>，同乘這兩個分母就可以去分母，整理完就可以發現其實就只是解一元二次方程式而已，</a:t>
            </a:r>
            <a:endParaRPr lang="en-US" altLang="zh-TW" baseline="0" dirty="0"/>
          </a:p>
          <a:p>
            <a:pPr marL="0" indent="0">
              <a:buNone/>
              <a:defRPr/>
            </a:pPr>
            <a:endParaRPr lang="en-US" altLang="zh-TW" baseline="0" dirty="0"/>
          </a:p>
          <a:p>
            <a:pPr marL="0" indent="0">
              <a:buNone/>
              <a:defRPr/>
            </a:pPr>
            <a:r>
              <a:rPr lang="zh-TW" altLang="en-US" baseline="0" dirty="0"/>
              <a:t>學生練習比較簡單，交給同學自己練習囉</a:t>
            </a:r>
            <a:endParaRPr lang="en-US" altLang="zh-TW" baseline="0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F52FBC8-D2F4-C461-6DF1-9EF0DFD19D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7604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2024/10/28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2024/10/28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32BD03-7FB8-0B62-672F-5D17365845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>
            <a:extLst>
              <a:ext uri="{FF2B5EF4-FFF2-40B4-BE49-F238E27FC236}">
                <a16:creationId xmlns:a16="http://schemas.microsoft.com/office/drawing/2014/main" id="{6C4A60AD-AC24-73BE-2819-699E55DBE1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飲料價錢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F65865DA-EAF8-5CA2-AA6D-39A2795935EE}"/>
              </a:ext>
            </a:extLst>
          </p:cNvPr>
          <p:cNvSpPr txBox="1"/>
          <p:nvPr/>
        </p:nvSpPr>
        <p:spPr>
          <a:xfrm>
            <a:off x="229614" y="846371"/>
            <a:ext cx="11962386" cy="18834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附圖為</a:t>
            </a: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嘟嘟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飲料店的傳單，其中部分被撕毀，</a:t>
            </a: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小靜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在此店以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500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元買了果汁數杯後，找回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元。</a:t>
            </a:r>
            <a:b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</a:b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小軒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在此店以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500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元買奶茶數杯後，找回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20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元。若一杯果汁比一杯奶茶貴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5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元，且</a:t>
            </a: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小靜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比</a:t>
            </a:r>
            <a:r>
              <a:rPr lang="zh-TW" altLang="en-US" sz="2000" u="sng" dirty="0">
                <a:ea typeface="微軟正黑體" panose="020B0604030504040204" pitchFamily="34" charset="-120"/>
                <a:cs typeface="Times New Roman" panose="02020603050405020304" pitchFamily="18" charset="0"/>
              </a:rPr>
              <a:t>小軒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少買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杯，則購買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3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杯果汁與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5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杯奶茶共需花多少元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 255    (B) 265    (C) 335    (D) 367                                                                                      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【107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特招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12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 </a:t>
            </a:r>
            <a:endParaRPr lang="en-US" altLang="zh-TW" dirty="0">
              <a:ea typeface="微軟正黑體" panose="020B0604030504040204" pitchFamily="34" charset="-120"/>
            </a:endParaRPr>
          </a:p>
        </p:txBody>
      </p:sp>
      <p:grpSp>
        <p:nvGrpSpPr>
          <p:cNvPr id="3" name="群組 2">
            <a:extLst>
              <a:ext uri="{FF2B5EF4-FFF2-40B4-BE49-F238E27FC236}">
                <a16:creationId xmlns:a16="http://schemas.microsoft.com/office/drawing/2014/main" id="{BF0981C1-B44A-24C7-3467-FD0B174AC17E}"/>
              </a:ext>
            </a:extLst>
          </p:cNvPr>
          <p:cNvGrpSpPr/>
          <p:nvPr/>
        </p:nvGrpSpPr>
        <p:grpSpPr>
          <a:xfrm>
            <a:off x="229614" y="5281615"/>
            <a:ext cx="11962386" cy="1477446"/>
            <a:chOff x="237249" y="7712906"/>
            <a:chExt cx="11962386" cy="1477446"/>
          </a:xfrm>
        </p:grpSpPr>
        <p:cxnSp>
          <p:nvCxnSpPr>
            <p:cNvPr id="4" name="直線接點 3">
              <a:extLst>
                <a:ext uri="{FF2B5EF4-FFF2-40B4-BE49-F238E27FC236}">
                  <a16:creationId xmlns:a16="http://schemas.microsoft.com/office/drawing/2014/main" id="{34DF8A28-1C3F-4227-8759-D058E345524C}"/>
                </a:ext>
              </a:extLst>
            </p:cNvPr>
            <p:cNvCxnSpPr>
              <a:cxnSpLocks/>
            </p:cNvCxnSpPr>
            <p:nvPr/>
          </p:nvCxnSpPr>
          <p:spPr>
            <a:xfrm>
              <a:off x="331736" y="8103752"/>
              <a:ext cx="11726929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2BEAAA16-956A-885F-D53F-8527F4546757}"/>
                </a:ext>
              </a:extLst>
            </p:cNvPr>
            <p:cNvSpPr txBox="1"/>
            <p:nvPr/>
          </p:nvSpPr>
          <p:spPr>
            <a:xfrm>
              <a:off x="662920" y="7712906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7B28E775-A95D-3C25-1A76-72EE58727709}"/>
                </a:ext>
              </a:extLst>
            </p:cNvPr>
            <p:cNvSpPr/>
            <p:nvPr/>
          </p:nvSpPr>
          <p:spPr>
            <a:xfrm>
              <a:off x="350787" y="7750197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" name="文字方塊 8">
              <a:extLst>
                <a:ext uri="{FF2B5EF4-FFF2-40B4-BE49-F238E27FC236}">
                  <a16:creationId xmlns:a16="http://schemas.microsoft.com/office/drawing/2014/main" id="{E84E33C8-512A-94C7-6B65-3A90CCF0FE66}"/>
                </a:ext>
              </a:extLst>
            </p:cNvPr>
            <p:cNvSpPr txBox="1"/>
            <p:nvPr/>
          </p:nvSpPr>
          <p:spPr>
            <a:xfrm>
              <a:off x="237249" y="8129805"/>
              <a:ext cx="11362871" cy="106054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u="sng" dirty="0">
                  <a:ea typeface="微軟正黑體" panose="020B0604030504040204" pitchFamily="34" charset="-120"/>
                </a:rPr>
                <a:t>小勇</a:t>
              </a:r>
              <a:r>
                <a:rPr lang="zh-TW" altLang="en-US" dirty="0">
                  <a:ea typeface="微軟正黑體" panose="020B0604030504040204" pitchFamily="34" charset="-120"/>
                </a:rPr>
                <a:t>班上在園遊會中販賣鬆餅，已知當天賣出鬆餅的數量是鬆餅單價的 </a:t>
              </a:r>
              <a:r>
                <a:rPr lang="en-US" altLang="zh-TW" b="1" dirty="0">
                  <a:ea typeface="微軟正黑體" panose="020B0604030504040204" pitchFamily="34" charset="-120"/>
                </a:rPr>
                <a:t>2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倍少 </a:t>
              </a:r>
              <a:r>
                <a:rPr lang="en-US" altLang="zh-TW" b="1" dirty="0">
                  <a:ea typeface="微軟正黑體" panose="020B0604030504040204" pitchFamily="34" charset="-120"/>
                </a:rPr>
                <a:t>40</a:t>
              </a:r>
              <a:r>
                <a:rPr lang="zh-TW" altLang="en-US" dirty="0">
                  <a:ea typeface="微軟正黑體" panose="020B0604030504040204" pitchFamily="34" charset="-120"/>
                </a:rPr>
                <a:t>，並獲得收入 </a:t>
              </a:r>
              <a:r>
                <a:rPr lang="en-US" altLang="zh-TW" b="1" dirty="0">
                  <a:ea typeface="微軟正黑體" panose="020B0604030504040204" pitchFamily="34" charset="-120"/>
                </a:rPr>
                <a:t>4800 </a:t>
              </a:r>
              <a:r>
                <a:rPr lang="zh-TW" altLang="en-US" dirty="0">
                  <a:ea typeface="微軟正黑體" panose="020B0604030504040204" pitchFamily="34" charset="-120"/>
                </a:rPr>
                <a:t>元，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zh-TW" altLang="en-US" dirty="0">
                  <a:ea typeface="微軟正黑體" panose="020B0604030504040204" pitchFamily="34" charset="-120"/>
                </a:rPr>
                <a:t>請問賣出鬆餅的數量和鬆餅單價的值相差多少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?</a:t>
              </a:r>
              <a:br>
                <a:rPr lang="en-US" altLang="zh-TW" sz="1800" b="1" dirty="0">
                  <a:effectLst/>
                  <a:ea typeface="微軟正黑體" panose="020B0604030504040204" pitchFamily="34" charset="-120"/>
                </a:rPr>
              </a:b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(A) 5</a:t>
              </a:r>
              <a:r>
                <a:rPr lang="en-US" altLang="zh-TW" b="1" dirty="0">
                  <a:ea typeface="微軟正黑體" panose="020B0604030504040204" pitchFamily="34" charset="-120"/>
                </a:rPr>
                <a:t>  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(B) 10</a:t>
              </a:r>
              <a:r>
                <a:rPr lang="en-US" altLang="zh-TW" b="1" dirty="0">
                  <a:ea typeface="微軟正黑體" panose="020B0604030504040204" pitchFamily="34" charset="-120"/>
                </a:rPr>
                <a:t>   </a:t>
              </a:r>
              <a:r>
                <a:rPr lang="en-US" altLang="zh-TW" sz="1800" b="1" dirty="0">
                  <a:effectLst/>
                  <a:ea typeface="微軟正黑體" panose="020B0604030504040204" pitchFamily="34" charset="-120"/>
                </a:rPr>
                <a:t>(C) 15   (D) 20</a:t>
              </a:r>
            </a:p>
          </p:txBody>
        </p:sp>
        <p:sp>
          <p:nvSpPr>
            <p:cNvPr id="10" name="文字方塊 9">
              <a:extLst>
                <a:ext uri="{FF2B5EF4-FFF2-40B4-BE49-F238E27FC236}">
                  <a16:creationId xmlns:a16="http://schemas.microsoft.com/office/drawing/2014/main" id="{B8B71CF8-E0EB-648D-9F4E-C2DD34FBC3E4}"/>
                </a:ext>
              </a:extLst>
            </p:cNvPr>
            <p:cNvSpPr txBox="1"/>
            <p:nvPr/>
          </p:nvSpPr>
          <p:spPr>
            <a:xfrm>
              <a:off x="9897573" y="8810980"/>
              <a:ext cx="2302062" cy="33854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 </a:t>
              </a:r>
              <a:r>
                <a:rPr lang="en-US" altLang="zh-TW" sz="1600" b="1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(C)</a:t>
              </a:r>
              <a:endParaRPr lang="zh-TW" altLang="en-US" sz="1600" b="1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</p:grpSp>
      <p:pic>
        <p:nvPicPr>
          <p:cNvPr id="2" name="圖片 1" descr="一張含有 文字, 字型, 白色 的圖片&#10;&#10;自動產生的描述">
            <a:extLst>
              <a:ext uri="{FF2B5EF4-FFF2-40B4-BE49-F238E27FC236}">
                <a16:creationId xmlns:a16="http://schemas.microsoft.com/office/drawing/2014/main" id="{F8A273C4-304E-F396-5DFB-7AA271C5ED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3885" y="2845738"/>
            <a:ext cx="3463284" cy="1809389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" name="筆跡 4">
                <a:extLst>
                  <a:ext uri="{FF2B5EF4-FFF2-40B4-BE49-F238E27FC236}">
                    <a16:creationId xmlns:a16="http://schemas.microsoft.com/office/drawing/2014/main" id="{A35F81E3-D4BA-4E85-AA93-86585C52973D}"/>
                  </a:ext>
                </a:extLst>
              </p14:cNvPr>
              <p14:cNvContentPartPr/>
              <p14:nvPr/>
            </p14:nvContentPartPr>
            <p14:xfrm>
              <a:off x="1517040" y="797400"/>
              <a:ext cx="10077480" cy="3445920"/>
            </p14:xfrm>
          </p:contentPart>
        </mc:Choice>
        <mc:Fallback>
          <p:pic>
            <p:nvPicPr>
              <p:cNvPr id="5" name="筆跡 4">
                <a:extLst>
                  <a:ext uri="{FF2B5EF4-FFF2-40B4-BE49-F238E27FC236}">
                    <a16:creationId xmlns:a16="http://schemas.microsoft.com/office/drawing/2014/main" id="{A35F81E3-D4BA-4E85-AA93-86585C52973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507680" y="788040"/>
                <a:ext cx="10096200" cy="346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1" name="筆跡 10">
                <a:extLst>
                  <a:ext uri="{FF2B5EF4-FFF2-40B4-BE49-F238E27FC236}">
                    <a16:creationId xmlns:a16="http://schemas.microsoft.com/office/drawing/2014/main" id="{1A124660-A050-583B-7336-8BA328A4B449}"/>
                  </a:ext>
                </a:extLst>
              </p14:cNvPr>
              <p14:cNvContentPartPr/>
              <p14:nvPr/>
            </p14:nvContentPartPr>
            <p14:xfrm>
              <a:off x="2045520" y="996840"/>
              <a:ext cx="9579600" cy="1344600"/>
            </p14:xfrm>
          </p:contentPart>
        </mc:Choice>
        <mc:Fallback>
          <p:pic>
            <p:nvPicPr>
              <p:cNvPr id="11" name="筆跡 10">
                <a:extLst>
                  <a:ext uri="{FF2B5EF4-FFF2-40B4-BE49-F238E27FC236}">
                    <a16:creationId xmlns:a16="http://schemas.microsoft.com/office/drawing/2014/main" id="{1A124660-A050-583B-7336-8BA328A4B44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036160" y="987480"/>
                <a:ext cx="9598320" cy="1363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2" name="筆跡 11">
                <a:extLst>
                  <a:ext uri="{FF2B5EF4-FFF2-40B4-BE49-F238E27FC236}">
                    <a16:creationId xmlns:a16="http://schemas.microsoft.com/office/drawing/2014/main" id="{1DC8ECDD-0EB1-BE1E-33C1-54BB71C54D1B}"/>
                  </a:ext>
                </a:extLst>
              </p14:cNvPr>
              <p14:cNvContentPartPr/>
              <p14:nvPr/>
            </p14:nvContentPartPr>
            <p14:xfrm>
              <a:off x="376200" y="1856160"/>
              <a:ext cx="9905400" cy="2858400"/>
            </p14:xfrm>
          </p:contentPart>
        </mc:Choice>
        <mc:Fallback>
          <p:pic>
            <p:nvPicPr>
              <p:cNvPr id="12" name="筆跡 11">
                <a:extLst>
                  <a:ext uri="{FF2B5EF4-FFF2-40B4-BE49-F238E27FC236}">
                    <a16:creationId xmlns:a16="http://schemas.microsoft.com/office/drawing/2014/main" id="{1DC8ECDD-0EB1-BE1E-33C1-54BB71C54D1B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366840" y="1846800"/>
                <a:ext cx="9924120" cy="2877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3" name="筆跡 12">
                <a:extLst>
                  <a:ext uri="{FF2B5EF4-FFF2-40B4-BE49-F238E27FC236}">
                    <a16:creationId xmlns:a16="http://schemas.microsoft.com/office/drawing/2014/main" id="{ED40CDC7-5AE8-86B2-CEAE-B369DFFEB3B3}"/>
                  </a:ext>
                </a:extLst>
              </p14:cNvPr>
              <p14:cNvContentPartPr/>
              <p14:nvPr/>
            </p14:nvContentPartPr>
            <p14:xfrm>
              <a:off x="5486040" y="1227240"/>
              <a:ext cx="6391800" cy="2594880"/>
            </p14:xfrm>
          </p:contentPart>
        </mc:Choice>
        <mc:Fallback>
          <p:pic>
            <p:nvPicPr>
              <p:cNvPr id="13" name="筆跡 12">
                <a:extLst>
                  <a:ext uri="{FF2B5EF4-FFF2-40B4-BE49-F238E27FC236}">
                    <a16:creationId xmlns:a16="http://schemas.microsoft.com/office/drawing/2014/main" id="{ED40CDC7-5AE8-86B2-CEAE-B369DFFEB3B3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476680" y="1217880"/>
                <a:ext cx="6410520" cy="2613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84990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21573</TotalTime>
  <Words>858</Words>
  <Application>Microsoft Office PowerPoint</Application>
  <PresentationFormat>寬螢幕</PresentationFormat>
  <Paragraphs>35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Times New Roman</vt:lpstr>
      <vt:lpstr>Office 佈景主題</vt:lpstr>
      <vt:lpstr>飲料價錢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1102</cp:revision>
  <dcterms:created xsi:type="dcterms:W3CDTF">2015-07-26T15:18:38Z</dcterms:created>
  <dcterms:modified xsi:type="dcterms:W3CDTF">2024-10-28T16:17:39Z</dcterms:modified>
</cp:coreProperties>
</file>