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93" r:id="rId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000"/>
    <a:srgbClr val="FFCCFF"/>
    <a:srgbClr val="FFFFCC"/>
    <a:srgbClr val="3399FF"/>
    <a:srgbClr val="FF00FF"/>
    <a:srgbClr val="F5F5F5"/>
    <a:srgbClr val="FFFF99"/>
    <a:srgbClr val="FF66FF"/>
    <a:srgbClr val="ADDB7B"/>
    <a:srgbClr val="66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E433390-F8B2-409B-8F2E-FC4CA86BAA19}" v="25" dt="2023-09-08T07:46:40.00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inimized">
    <p:restoredLeft sz="12450" autoAdjust="0"/>
    <p:restoredTop sz="28176" autoAdjust="0"/>
  </p:normalViewPr>
  <p:slideViewPr>
    <p:cSldViewPr snapToGrid="0">
      <p:cViewPr varScale="1">
        <p:scale>
          <a:sx n="23" d="100"/>
          <a:sy n="23" d="100"/>
        </p:scale>
        <p:origin x="2646" y="24"/>
      </p:cViewPr>
      <p:guideLst>
        <p:guide pos="3840"/>
        <p:guide orient="horz" pos="2160"/>
      </p:guideLst>
    </p:cSldViewPr>
  </p:slideViewPr>
  <p:notesTextViewPr>
    <p:cViewPr>
      <p:scale>
        <a:sx n="200" d="100"/>
        <a:sy n="200" d="100"/>
      </p:scale>
      <p:origin x="0" y="-6606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代數白痴 顧" userId="316db6a4f7ef8138" providerId="LiveId" clId="{3A0E3FD4-101E-465D-9FA3-CB1CD09254D0}"/>
    <pc:docChg chg="undo custSel modSld sldOrd">
      <pc:chgData name="代數白痴 顧" userId="316db6a4f7ef8138" providerId="LiveId" clId="{3A0E3FD4-101E-465D-9FA3-CB1CD09254D0}" dt="2023-08-12T06:08:24.726" v="2089"/>
      <pc:docMkLst>
        <pc:docMk/>
      </pc:docMkLst>
      <pc:sldChg chg="modSp mod modNotesTx">
        <pc:chgData name="代數白痴 顧" userId="316db6a4f7ef8138" providerId="LiveId" clId="{3A0E3FD4-101E-465D-9FA3-CB1CD09254D0}" dt="2023-08-12T03:24:18.016" v="531" actId="20577"/>
        <pc:sldMkLst>
          <pc:docMk/>
          <pc:sldMk cId="371298532" sldId="385"/>
        </pc:sldMkLst>
        <pc:spChg chg="mod">
          <ac:chgData name="代數白痴 顧" userId="316db6a4f7ef8138" providerId="LiveId" clId="{3A0E3FD4-101E-465D-9FA3-CB1CD09254D0}" dt="2023-08-12T03:24:18.016" v="53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3A0E3FD4-101E-465D-9FA3-CB1CD09254D0}" dt="2023-08-12T05:50:21.128" v="1816" actId="20577"/>
        <pc:sldMkLst>
          <pc:docMk/>
          <pc:sldMk cId="754667137" sldId="386"/>
        </pc:sldMkLst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9" creationId="{5373A28B-CFEB-124A-6F45-6F37DB35AF6A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0" creationId="{466AEF01-D020-4EDE-F358-17597B2D6339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1" creationId="{11679BBE-3C19-0079-A612-135A1B0A14BF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2" creationId="{0479A155-C8C1-4E59-7DBA-2354BA0E2CF8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3" creationId="{E72987BA-769E-7845-9ADC-EA196910249A}"/>
          </ac:spMkLst>
        </pc:spChg>
        <pc:spChg chg="mod">
          <ac:chgData name="代數白痴 顧" userId="316db6a4f7ef8138" providerId="LiveId" clId="{3A0E3FD4-101E-465D-9FA3-CB1CD09254D0}" dt="2023-08-12T03:28:51.856" v="731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5:50:21.128" v="1816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56.372" v="1774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28:10.472" v="708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26:33.642" v="618" actId="1035"/>
          <ac:grpSpMkLst>
            <pc:docMk/>
            <pc:sldMk cId="754667137" sldId="386"/>
            <ac:grpSpMk id="2" creationId="{9204BB33-F861-B3E8-E94D-762DF3B9352D}"/>
          </ac:grpSpMkLst>
        </pc:grp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5" creationId="{8F2190D0-F7F6-F287-AF6E-364447791464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6" creationId="{009B6E35-B0B6-0B3B-03E0-8ADBDA27EC3B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7" creationId="{B1800392-85CB-4002-B98D-E78ABC330EF6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8" creationId="{3EBD2355-9B5B-5BA5-3686-AD4DD703C7AB}"/>
          </ac:graphicFrameMkLst>
        </pc:graphicFrameChg>
        <pc:graphicFrameChg chg="add mod">
          <ac:chgData name="代數白痴 顧" userId="316db6a4f7ef8138" providerId="LiveId" clId="{3A0E3FD4-101E-465D-9FA3-CB1CD09254D0}" dt="2023-08-12T03:27:25.767" v="636" actId="1037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add mod">
          <ac:chgData name="代數白痴 顧" userId="316db6a4f7ef8138" providerId="LiveId" clId="{3A0E3FD4-101E-465D-9FA3-CB1CD09254D0}" dt="2023-08-12T03:27:59.733" v="690" actId="1037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addSp modSp mod ord modAnim">
        <pc:chgData name="代數白痴 顧" userId="316db6a4f7ef8138" providerId="LiveId" clId="{3A0E3FD4-101E-465D-9FA3-CB1CD09254D0}" dt="2023-08-12T06:08:24.726" v="2089"/>
        <pc:sldMkLst>
          <pc:docMk/>
          <pc:sldMk cId="731354489" sldId="387"/>
        </pc:sldMkLst>
        <pc:spChg chg="add mod">
          <ac:chgData name="代數白痴 顧" userId="316db6a4f7ef8138" providerId="LiveId" clId="{3A0E3FD4-101E-465D-9FA3-CB1CD09254D0}" dt="2023-08-12T06:07:43.934" v="2085" actId="1038"/>
          <ac:spMkLst>
            <pc:docMk/>
            <pc:sldMk cId="731354489" sldId="387"/>
            <ac:spMk id="7" creationId="{3DC74343-DDF1-4598-E8CF-EDD929E4B93B}"/>
          </ac:spMkLst>
        </pc:spChg>
        <pc:spChg chg="add mod">
          <ac:chgData name="代數白痴 顧" userId="316db6a4f7ef8138" providerId="LiveId" clId="{3A0E3FD4-101E-465D-9FA3-CB1CD09254D0}" dt="2023-08-12T06:07:26.295" v="2048" actId="1076"/>
          <ac:spMkLst>
            <pc:docMk/>
            <pc:sldMk cId="731354489" sldId="387"/>
            <ac:spMk id="8" creationId="{9AC55E35-5E7D-64F5-884D-76A296866BBE}"/>
          </ac:spMkLst>
        </pc:spChg>
        <pc:spChg chg="add mod">
          <ac:chgData name="代數白痴 顧" userId="316db6a4f7ef8138" providerId="LiveId" clId="{3A0E3FD4-101E-465D-9FA3-CB1CD09254D0}" dt="2023-08-12T06:07:34.267" v="2067" actId="103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3A0E3FD4-101E-465D-9FA3-CB1CD09254D0}" dt="2023-08-12T03:29:31.820" v="78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6:06:50.061" v="2046" actId="114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51:07.050" v="1822" actId="1035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34:10.997" v="99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32:05.139" v="903" actId="1035"/>
          <ac:grpSpMkLst>
            <pc:docMk/>
            <pc:sldMk cId="731354489" sldId="387"/>
            <ac:grpSpMk id="5" creationId="{4BAA3B68-1C7B-0A3C-CDE3-3D592655F73E}"/>
          </ac:grpSpMkLst>
        </pc:grpChg>
        <pc:cxnChg chg="add mod">
          <ac:chgData name="代數白痴 顧" userId="316db6a4f7ef8138" providerId="LiveId" clId="{3A0E3FD4-101E-465D-9FA3-CB1CD09254D0}" dt="2023-08-12T06:07:43.934" v="2085" actId="1038"/>
          <ac:cxnSpMkLst>
            <pc:docMk/>
            <pc:sldMk cId="731354489" sldId="387"/>
            <ac:cxnSpMk id="2" creationId="{9EA42F19-E06A-4D1A-D18B-6AF2A278A62A}"/>
          </ac:cxnSpMkLst>
        </pc:cxnChg>
        <pc:cxnChg chg="add mod">
          <ac:chgData name="代數白痴 顧" userId="316db6a4f7ef8138" providerId="LiveId" clId="{3A0E3FD4-101E-465D-9FA3-CB1CD09254D0}" dt="2023-08-12T06:07:26.295" v="2048" actId="1076"/>
          <ac:cxnSpMkLst>
            <pc:docMk/>
            <pc:sldMk cId="731354489" sldId="387"/>
            <ac:cxnSpMk id="6" creationId="{6C03EC8D-3AAC-BEB2-DB20-62327A9D1160}"/>
          </ac:cxnSpMkLst>
        </pc:cxnChg>
        <pc:cxnChg chg="add mod">
          <ac:chgData name="代數白痴 顧" userId="316db6a4f7ef8138" providerId="LiveId" clId="{3A0E3FD4-101E-465D-9FA3-CB1CD09254D0}" dt="2023-08-12T06:08:04.573" v="2087" actId="14100"/>
          <ac:cxnSpMkLst>
            <pc:docMk/>
            <pc:sldMk cId="731354489" sldId="387"/>
            <ac:cxnSpMk id="11" creationId="{32046121-3942-9320-C51C-EF6DD965DA89}"/>
          </ac:cxnSpMkLst>
        </pc:cxnChg>
        <pc:cxnChg chg="mod">
          <ac:chgData name="代數白痴 顧" userId="316db6a4f7ef8138" providerId="LiveId" clId="{3A0E3FD4-101E-465D-9FA3-CB1CD09254D0}" dt="2023-08-12T05:49:28.126" v="179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addSp delSp modSp mod modAnim">
        <pc:chgData name="代數白痴 顧" userId="316db6a4f7ef8138" providerId="LiveId" clId="{3A0E3FD4-101E-465D-9FA3-CB1CD09254D0}" dt="2023-08-12T06:06:06.034" v="2045"/>
        <pc:sldMkLst>
          <pc:docMk/>
          <pc:sldMk cId="3686676960" sldId="388"/>
        </pc:sldMkLst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1" creationId="{F91EF903-DAA2-F710-6D00-B17EF2E33BD7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2" creationId="{5E08ADFD-7F7F-2BD4-8E8B-E3409C3671E2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3" creationId="{B2CDEABD-DEDB-D644-4F71-3BAB561A3AA5}"/>
          </ac:spMkLst>
        </pc:spChg>
        <pc:spChg chg="mod">
          <ac:chgData name="代數白痴 顧" userId="316db6a4f7ef8138" providerId="LiveId" clId="{3A0E3FD4-101E-465D-9FA3-CB1CD09254D0}" dt="2023-08-12T04:02:50.137" v="1378" actId="20577"/>
          <ac:spMkLst>
            <pc:docMk/>
            <pc:sldMk cId="3686676960" sldId="388"/>
            <ac:spMk id="23" creationId="{00000000-0000-0000-0000-000000000000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4" creationId="{07FFE9AB-3110-4046-A2E3-65DDA02A8D81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8" creationId="{8F4B70D8-8CD0-C24B-59F5-0E537D4611FE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9" creationId="{B8796DEF-0928-E764-2D18-7736D6AAE9C1}"/>
          </ac:spMkLst>
        </pc:spChg>
        <pc:spChg chg="add mod">
          <ac:chgData name="代數白痴 顧" userId="316db6a4f7ef8138" providerId="LiveId" clId="{3A0E3FD4-101E-465D-9FA3-CB1CD09254D0}" dt="2023-08-12T06:00:38.484" v="1985" actId="1076"/>
          <ac:spMkLst>
            <pc:docMk/>
            <pc:sldMk cId="3686676960" sldId="388"/>
            <ac:spMk id="30" creationId="{6788957C-EF76-AAA1-A15C-E91ACB86EC11}"/>
          </ac:spMkLst>
        </pc:spChg>
        <pc:spChg chg="add mod">
          <ac:chgData name="代數白痴 顧" userId="316db6a4f7ef8138" providerId="LiveId" clId="{3A0E3FD4-101E-465D-9FA3-CB1CD09254D0}" dt="2023-08-12T06:01:21.563" v="2006" actId="1035"/>
          <ac:spMkLst>
            <pc:docMk/>
            <pc:sldMk cId="3686676960" sldId="388"/>
            <ac:spMk id="31" creationId="{3586E56A-7FD1-0BAE-3DE6-E270049EF89F}"/>
          </ac:spMkLst>
        </pc:spChg>
        <pc:spChg chg="add mod">
          <ac:chgData name="代數白痴 顧" userId="316db6a4f7ef8138" providerId="LiveId" clId="{3A0E3FD4-101E-465D-9FA3-CB1CD09254D0}" dt="2023-08-12T06:01:44.613" v="2018" actId="1035"/>
          <ac:spMkLst>
            <pc:docMk/>
            <pc:sldMk cId="3686676960" sldId="388"/>
            <ac:spMk id="32" creationId="{674B3052-BACF-E1D6-59EE-82CDE308107F}"/>
          </ac:spMkLst>
        </pc:spChg>
        <pc:spChg chg="add mod">
          <ac:chgData name="代數白痴 顧" userId="316db6a4f7ef8138" providerId="LiveId" clId="{3A0E3FD4-101E-465D-9FA3-CB1CD09254D0}" dt="2023-08-12T06:02:10.764" v="2031" actId="1076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3A0E3FD4-101E-465D-9FA3-CB1CD09254D0}" dt="2023-08-12T03:41:26.914" v="1320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9" creationId="{9E8FE398-ED8E-E5DE-BD50-E0471252FAF6}"/>
          </ac:spMkLst>
        </pc:spChg>
        <pc:graphicFrameChg chg="add del mod modGraphic">
          <ac:chgData name="代數白痴 顧" userId="316db6a4f7ef8138" providerId="LiveId" clId="{3A0E3FD4-101E-465D-9FA3-CB1CD09254D0}" dt="2023-08-12T05:52:41.572" v="1835" actId="478"/>
          <ac:graphicFrameMkLst>
            <pc:docMk/>
            <pc:sldMk cId="3686676960" sldId="388"/>
            <ac:graphicFrameMk id="2" creationId="{FD13A703-3C19-7E22-788C-1DBD34C26186}"/>
          </ac:graphicFrameMkLst>
        </pc:graphicFrameChg>
        <pc:graphicFrameChg chg="add mod modGraphic">
          <ac:chgData name="代數白痴 顧" userId="316db6a4f7ef8138" providerId="LiveId" clId="{3A0E3FD4-101E-465D-9FA3-CB1CD09254D0}" dt="2023-08-12T06:00:15.988" v="1978" actId="1036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8" creationId="{4210B4B4-9DF4-E664-841B-E30286DF502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0" creationId="{54165C26-67B7-7F88-9831-D29BA831C836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5" creationId="{13EC3642-5E92-91E8-C7C5-811E8AB020D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9" creationId="{19BDBEA5-2FF3-CD94-1BF6-DD37A571165E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1" creationId="{41F30F0F-7914-1355-065B-38CFD38E7108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6" creationId="{E76473B6-71AB-BB0D-D87E-70D110138CC5}"/>
          </ac:cxnSpMkLst>
        </pc:cxnChg>
        <pc:cxnChg chg="mod">
          <ac:chgData name="代數白痴 顧" userId="316db6a4f7ef8138" providerId="LiveId" clId="{3A0E3FD4-101E-465D-9FA3-CB1CD09254D0}" dt="2023-08-12T05:48:35.209" v="1773" actId="1035"/>
          <ac:cxnSpMkLst>
            <pc:docMk/>
            <pc:sldMk cId="3686676960" sldId="388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9E433390-F8B2-409B-8F2E-FC4CA86BAA19}"/>
    <pc:docChg chg="custSel modSld">
      <pc:chgData name="代數白痴 顧" userId="316db6a4f7ef8138" providerId="LiveId" clId="{9E433390-F8B2-409B-8F2E-FC4CA86BAA19}" dt="2023-09-08T07:47:53.259" v="1367" actId="20577"/>
      <pc:docMkLst>
        <pc:docMk/>
      </pc:docMkLst>
      <pc:sldChg chg="modTransition">
        <pc:chgData name="代數白痴 顧" userId="316db6a4f7ef8138" providerId="LiveId" clId="{9E433390-F8B2-409B-8F2E-FC4CA86BAA19}" dt="2023-09-08T07:27:20.953" v="746"/>
        <pc:sldMkLst>
          <pc:docMk/>
          <pc:sldMk cId="754667137" sldId="386"/>
        </pc:sldMkLst>
      </pc:sldChg>
      <pc:sldChg chg="addSp delSp modSp mod modTransition modAnim">
        <pc:chgData name="代數白痴 顧" userId="316db6a4f7ef8138" providerId="LiveId" clId="{9E433390-F8B2-409B-8F2E-FC4CA86BAA19}" dt="2023-09-08T07:47:53.259" v="1367" actId="20577"/>
        <pc:sldMkLst>
          <pc:docMk/>
          <pc:sldMk cId="731354489" sldId="387"/>
        </pc:sldMkLst>
        <pc:spChg chg="mod">
          <ac:chgData name="代數白痴 顧" userId="316db6a4f7ef8138" providerId="LiveId" clId="{9E433390-F8B2-409B-8F2E-FC4CA86BAA19}" dt="2023-09-08T07:37:43.210" v="1166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E433390-F8B2-409B-8F2E-FC4CA86BAA19}" dt="2023-09-08T07:37:49.979" v="1167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9E433390-F8B2-409B-8F2E-FC4CA86BAA19}" dt="2023-09-08T07:47:53.259" v="1367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0" creationId="{C52C5BDE-564C-C529-84DC-B5504D7946AE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6" creationId="{44536645-F85A-FC30-B8D8-6F1E2F279DD6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7" creationId="{A8FE274F-D327-CAD9-2C8C-B90967633A0C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8" creationId="{83D5A95F-5F00-5FD4-12ED-FEF56F1DC412}"/>
          </ac:spMkLst>
        </pc:spChg>
        <pc:spChg chg="add del mod">
          <ac:chgData name="代數白痴 顧" userId="316db6a4f7ef8138" providerId="LiveId" clId="{9E433390-F8B2-409B-8F2E-FC4CA86BAA19}" dt="2023-09-08T07:42:59.521" v="1232" actId="478"/>
          <ac:spMkLst>
            <pc:docMk/>
            <pc:sldMk cId="731354489" sldId="387"/>
            <ac:spMk id="49" creationId="{BCC2D651-3BB2-2EEA-FA01-38F1A43F958A}"/>
          </ac:spMkLst>
        </pc:spChg>
        <pc:spChg chg="add mod">
          <ac:chgData name="代數白痴 顧" userId="316db6a4f7ef8138" providerId="LiveId" clId="{9E433390-F8B2-409B-8F2E-FC4CA86BAA19}" dt="2023-09-08T07:43:29.550" v="1239" actId="1076"/>
          <ac:spMkLst>
            <pc:docMk/>
            <pc:sldMk cId="731354489" sldId="387"/>
            <ac:spMk id="50" creationId="{2ECB437C-2A23-AE50-0799-28B74D6E9D58}"/>
          </ac:spMkLst>
        </pc:spChg>
        <pc:spChg chg="add mod">
          <ac:chgData name="代數白痴 顧" userId="316db6a4f7ef8138" providerId="LiveId" clId="{9E433390-F8B2-409B-8F2E-FC4CA86BAA19}" dt="2023-09-08T07:43:34.863" v="1242" actId="1076"/>
          <ac:spMkLst>
            <pc:docMk/>
            <pc:sldMk cId="731354489" sldId="387"/>
            <ac:spMk id="51" creationId="{CFB68B0B-80FA-9391-25C0-766FA1658BDB}"/>
          </ac:spMkLst>
        </pc:spChg>
        <pc:spChg chg="add mod">
          <ac:chgData name="代數白痴 顧" userId="316db6a4f7ef8138" providerId="LiveId" clId="{9E433390-F8B2-409B-8F2E-FC4CA86BAA19}" dt="2023-09-08T07:45:02.550" v="1284" actId="1076"/>
          <ac:spMkLst>
            <pc:docMk/>
            <pc:sldMk cId="731354489" sldId="387"/>
            <ac:spMk id="52" creationId="{D4AC6BE9-DB3D-0EB4-D436-CD4E56C3E166}"/>
          </ac:spMkLst>
        </pc:spChg>
        <pc:spChg chg="add del mod">
          <ac:chgData name="代數白痴 顧" userId="316db6a4f7ef8138" providerId="LiveId" clId="{9E433390-F8B2-409B-8F2E-FC4CA86BAA19}" dt="2023-09-08T07:45:19.473" v="1300" actId="478"/>
          <ac:spMkLst>
            <pc:docMk/>
            <pc:sldMk cId="731354489" sldId="387"/>
            <ac:spMk id="53" creationId="{4D6D8158-5528-735B-9B4C-83690E7DCD0E}"/>
          </ac:spMkLst>
        </pc:spChg>
        <pc:spChg chg="add mod">
          <ac:chgData name="代數白痴 顧" userId="316db6a4f7ef8138" providerId="LiveId" clId="{9E433390-F8B2-409B-8F2E-FC4CA86BAA19}" dt="2023-09-08T07:45:50.319" v="1312" actId="1076"/>
          <ac:spMkLst>
            <pc:docMk/>
            <pc:sldMk cId="731354489" sldId="387"/>
            <ac:spMk id="54" creationId="{58D3C3C4-0DA3-7175-923E-7CBFD6766D0A}"/>
          </ac:spMkLst>
        </pc:spChg>
        <pc:spChg chg="add mod">
          <ac:chgData name="代數白痴 顧" userId="316db6a4f7ef8138" providerId="LiveId" clId="{9E433390-F8B2-409B-8F2E-FC4CA86BAA19}" dt="2023-09-08T07:46:13.591" v="1328" actId="1076"/>
          <ac:spMkLst>
            <pc:docMk/>
            <pc:sldMk cId="731354489" sldId="387"/>
            <ac:spMk id="55" creationId="{0B7963B7-9DDA-D0EF-9208-34F3AE9EA316}"/>
          </ac:spMkLst>
        </pc:spChg>
        <pc:spChg chg="add mod">
          <ac:chgData name="代數白痴 顧" userId="316db6a4f7ef8138" providerId="LiveId" clId="{9E433390-F8B2-409B-8F2E-FC4CA86BAA19}" dt="2023-09-08T07:45:26.143" v="1301" actId="1076"/>
          <ac:spMkLst>
            <pc:docMk/>
            <pc:sldMk cId="731354489" sldId="387"/>
            <ac:spMk id="56" creationId="{7FF5860F-0EB1-65B5-7D00-AF7650378F20}"/>
          </ac:spMkLst>
        </pc:spChg>
        <pc:spChg chg="add del mod">
          <ac:chgData name="代數白痴 顧" userId="316db6a4f7ef8138" providerId="LiveId" clId="{9E433390-F8B2-409B-8F2E-FC4CA86BAA19}" dt="2023-09-08T07:45:53.731" v="1315" actId="478"/>
          <ac:spMkLst>
            <pc:docMk/>
            <pc:sldMk cId="731354489" sldId="387"/>
            <ac:spMk id="57" creationId="{8F253FE8-B6D4-D40D-C9EA-CA41A37E5EC2}"/>
          </ac:spMkLst>
        </pc:spChg>
        <pc:spChg chg="add mod">
          <ac:chgData name="代數白痴 顧" userId="316db6a4f7ef8138" providerId="LiveId" clId="{9E433390-F8B2-409B-8F2E-FC4CA86BAA19}" dt="2023-09-08T07:46:45.639" v="1332" actId="1076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9E433390-F8B2-409B-8F2E-FC4CA86BAA19}" dt="2023-09-08T07:26:20.489" v="656" actId="114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18" creationId="{55F8028A-341E-D746-1FFE-0B3CCC3F044D}"/>
          </ac:grpSpMkLst>
        </pc:grpChg>
        <pc:graphicFrameChg chg="del">
          <ac:chgData name="代數白痴 顧" userId="316db6a4f7ef8138" providerId="LiveId" clId="{9E433390-F8B2-409B-8F2E-FC4CA86BAA19}" dt="2023-09-08T07:20:50.831" v="62" actId="478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del">
          <ac:chgData name="代數白痴 顧" userId="316db6a4f7ef8138" providerId="LiveId" clId="{9E433390-F8B2-409B-8F2E-FC4CA86BAA19}" dt="2023-09-08T07:20:54.449" v="63" actId="478"/>
          <ac:graphicFrameMkLst>
            <pc:docMk/>
            <pc:sldMk cId="731354489" sldId="387"/>
            <ac:graphicFrameMk id="8" creationId="{762DAC84-C597-047A-7298-3BBB973E85D6}"/>
          </ac:graphicFrameMkLst>
        </pc:graphicFrameChg>
        <pc:graphicFrameChg chg="add mod">
          <ac:chgData name="代數白痴 顧" userId="316db6a4f7ef8138" providerId="LiveId" clId="{9E433390-F8B2-409B-8F2E-FC4CA86BAA19}" dt="2023-09-08T07:38:21.280" v="1175" actId="164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add mod">
          <ac:chgData name="代數白痴 顧" userId="316db6a4f7ef8138" providerId="LiveId" clId="{9E433390-F8B2-409B-8F2E-FC4CA86BAA19}" dt="2023-09-08T07:38:21.280" v="1175" actId="164"/>
          <ac:picMkLst>
            <pc:docMk/>
            <pc:sldMk cId="731354489" sldId="387"/>
            <ac:picMk id="16" creationId="{B4DAC249-9FE9-202A-37F3-ADC9EC0A4C3F}"/>
          </ac:picMkLst>
        </pc:picChg>
        <pc:inkChg chg="add del">
          <ac:chgData name="代數白痴 顧" userId="316db6a4f7ef8138" providerId="LiveId" clId="{9E433390-F8B2-409B-8F2E-FC4CA86BAA19}" dt="2023-09-08T07:38:56.709" v="1176" actId="478"/>
          <ac:inkMkLst>
            <pc:docMk/>
            <pc:sldMk cId="731354489" sldId="387"/>
            <ac:inkMk id="13" creationId="{D11C586E-80E8-6139-423D-E4D34804EAC2}"/>
          </ac:inkMkLst>
        </pc:inkChg>
        <pc:cxnChg chg="add mod">
          <ac:chgData name="代數白痴 顧" userId="316db6a4f7ef8138" providerId="LiveId" clId="{9E433390-F8B2-409B-8F2E-FC4CA86BAA19}" dt="2023-09-08T07:26:59.770" v="701" actId="692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9E433390-F8B2-409B-8F2E-FC4CA86BAA19}" dt="2023-09-08T07:38:14.775" v="1174" actId="14100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9E433390-F8B2-409B-8F2E-FC4CA86BAA19}" dt="2023-09-08T07:27:09.816" v="743" actId="1037"/>
          <ac:cxnSpMkLst>
            <pc:docMk/>
            <pc:sldMk cId="731354489" sldId="387"/>
            <ac:cxnSpMk id="12" creationId="{9A0394E8-1359-F95A-8BC0-5DDBFB867B6D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0" creationId="{28141137-BD76-EEFE-7056-08AB798AB341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2" creationId="{30F3D38F-2C0F-7AA6-B8BB-9D6C4C72931C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0" creationId="{B265EC50-09D6-90B9-CF3B-B6F036E64617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2" creationId="{D16CF73A-9252-73CA-5B65-4CA600B9BE4A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2" creationId="{CF541F9A-EA4F-645C-4E58-F57AA66FE0FB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9E433390-F8B2-409B-8F2E-FC4CA86BAA19}" dt="2023-09-08T07:27:20.951" v="744"/>
        <pc:sldMkLst>
          <pc:docMk/>
          <pc:sldMk cId="151402070" sldId="390"/>
        </pc:sldMkLst>
        <pc:spChg chg="mod">
          <ac:chgData name="代數白痴 顧" userId="316db6a4f7ef8138" providerId="LiveId" clId="{9E433390-F8B2-409B-8F2E-FC4CA86BAA19}" dt="2023-09-08T07:13:19.563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9E433390-F8B2-409B-8F2E-FC4CA86BAA19}" dt="2023-09-08T07:27:20.954" v="747"/>
        <pc:sldMkLst>
          <pc:docMk/>
          <pc:sldMk cId="2267038628" sldId="392"/>
        </pc:sldMkLst>
      </pc:sldChg>
    </pc:docChg>
  </pc:docChgLst>
  <pc:docChgLst>
    <pc:chgData name="代數白痴 顧" userId="316db6a4f7ef8138" providerId="LiveId" clId="{99653DCE-4835-4437-AE18-519D870C1835}"/>
    <pc:docChg chg="custSel modSld">
      <pc:chgData name="代數白痴 顧" userId="316db6a4f7ef8138" providerId="LiveId" clId="{99653DCE-4835-4437-AE18-519D870C1835}" dt="2023-08-24T02:39:45.288" v="2865" actId="20577"/>
      <pc:docMkLst>
        <pc:docMk/>
      </pc:docMkLst>
      <pc:sldChg chg="modTransition">
        <pc:chgData name="代數白痴 顧" userId="316db6a4f7ef8138" providerId="LiveId" clId="{99653DCE-4835-4437-AE18-519D870C1835}" dt="2023-08-24T02:23:18.429" v="529"/>
        <pc:sldMkLst>
          <pc:docMk/>
          <pc:sldMk cId="754667137" sldId="386"/>
        </pc:sldMkLst>
      </pc:sldChg>
      <pc:sldChg chg="addSp delSp modSp mod modTransition delAnim modAnim modNotesTx">
        <pc:chgData name="代數白痴 顧" userId="316db6a4f7ef8138" providerId="LiveId" clId="{99653DCE-4835-4437-AE18-519D870C1835}" dt="2023-08-24T02:39:45.288" v="2865" actId="20577"/>
        <pc:sldMkLst>
          <pc:docMk/>
          <pc:sldMk cId="731354489" sldId="387"/>
        </pc:sldMkLst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7" creationId="{B0096290-3663-9075-B956-0AE9868927D8}"/>
          </ac:spMkLst>
        </pc:spChg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9653DCE-4835-4437-AE18-519D870C1835}" dt="2023-08-24T02:15:29.292" v="75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9653DCE-4835-4437-AE18-519D870C1835}" dt="2023-08-24T02:17:17.166" v="227" actId="947"/>
          <ac:spMkLst>
            <pc:docMk/>
            <pc:sldMk cId="731354489" sldId="387"/>
            <ac:spMk id="60" creationId="{90ECAF3B-FFFF-A531-AFBE-31708C7D891C}"/>
          </ac:spMkLst>
        </pc:spChg>
        <pc:grpChg chg="add del mod">
          <ac:chgData name="代數白痴 顧" userId="316db6a4f7ef8138" providerId="LiveId" clId="{99653DCE-4835-4437-AE18-519D870C1835}" dt="2023-08-24T02:24:45.829" v="535" actId="165"/>
          <ac:grpSpMkLst>
            <pc:docMk/>
            <pc:sldMk cId="731354489" sldId="387"/>
            <ac:grpSpMk id="3" creationId="{FCC8BE54-CAD9-F479-4CD6-D75AD6592DB6}"/>
          </ac:grpSpMkLst>
        </pc:grpChg>
        <pc:grpChg chg="topLv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9653DCE-4835-4437-AE18-519D870C1835}" dt="2023-08-24T02:25:59.688" v="551" actId="164"/>
          <ac:grpSpMkLst>
            <pc:docMk/>
            <pc:sldMk cId="731354489" sldId="387"/>
            <ac:grpSpMk id="12" creationId="{AB56BA6E-784E-10F2-6A22-7E7E4DBF964C}"/>
          </ac:grpSpMkLst>
        </pc:grpChg>
        <pc:grpChg chg="de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2058" creationId="{C304607A-4A70-8E8D-820A-5F3C3B51CF5E}"/>
          </ac:grpSpMkLst>
        </pc:grpChg>
        <pc:picChg chg="del">
          <ac:chgData name="代數白痴 顧" userId="316db6a4f7ef8138" providerId="LiveId" clId="{99653DCE-4835-4437-AE18-519D870C1835}" dt="2023-08-24T02:12:41.257" v="35" actId="478"/>
          <ac:picMkLst>
            <pc:docMk/>
            <pc:sldMk cId="731354489" sldId="387"/>
            <ac:picMk id="24" creationId="{92C546EC-BCD3-552D-8D62-B8565686FA83}"/>
          </ac:picMkLst>
        </pc:picChg>
        <pc:picChg chg="del topLvl">
          <ac:chgData name="代數白痴 顧" userId="316db6a4f7ef8138" providerId="LiveId" clId="{99653DCE-4835-4437-AE18-519D870C1835}" dt="2023-08-24T02:12:42.793" v="36" actId="478"/>
          <ac:picMkLst>
            <pc:docMk/>
            <pc:sldMk cId="731354489" sldId="387"/>
            <ac:picMk id="36" creationId="{33C9DCC9-6E48-433B-F008-EB9698DBDA10}"/>
          </ac:picMkLst>
        </pc:picChg>
        <pc:cxnChg chg="mod">
          <ac:chgData name="代數白痴 顧" userId="316db6a4f7ef8138" providerId="LiveId" clId="{99653DCE-4835-4437-AE18-519D870C1835}" dt="2023-08-24T02:19:17.836" v="398" actId="1036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13" creationId="{EB7841B6-E354-0170-C0AA-2F09CE90F7F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6" creationId="{621871BD-343F-A972-9BD9-6227899E1B4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7" creationId="{49865E95-20EE-A20E-392B-6492C4D010E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8" creationId="{FC5A00D2-AD6E-4E7E-0CB3-EE8B7C6636F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9" creationId="{4C7A5C5D-51FD-C6B4-0D3E-A743E73D650A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1" creationId="{25FA9DA7-2EC1-39B5-AE2E-C6531695D63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2" creationId="{CAAAF4B5-DE05-87E2-CF70-8625EE93A49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3" creationId="{C2C77AAE-E7A0-5A73-6516-966EE5716C5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4" creationId="{C085C8E1-0613-22BD-F067-A944D7EF40C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48" creationId="{2A8F477D-55DD-F85E-9574-5EBD47D29542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2" creationId="{70748036-EFAA-9314-B935-9D22CD23DC2D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5" creationId="{A6E83F91-9A27-E7DF-B199-5500A43D52EA}"/>
          </ac:cxnSpMkLst>
        </pc:cxnChg>
        <pc:cxnChg chg="del mod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7" creationId="{7EDE8BCB-A1E7-DAC6-2E18-38F3C48B7CB8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9" creationId="{090EF3D5-193F-FEF6-FBD8-18929AA6DCF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62" creationId="{7FB079F7-5B56-4800-37EC-D1036F111DD4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2056" creationId="{F25BEEC8-B2C1-D6F0-FDF5-17595D0C7639}"/>
          </ac:cxnSpMkLst>
        </pc:cxnChg>
      </pc:sldChg>
      <pc:sldChg chg="modTransition">
        <pc:chgData name="代數白痴 顧" userId="316db6a4f7ef8138" providerId="LiveId" clId="{99653DCE-4835-4437-AE18-519D870C1835}" dt="2023-08-24T02:23:18.429" v="530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99653DCE-4835-4437-AE18-519D870C1835}" dt="2023-08-24T02:23:18.422" v="527"/>
        <pc:sldMkLst>
          <pc:docMk/>
          <pc:sldMk cId="151402070" sldId="390"/>
        </pc:sldMkLst>
        <pc:spChg chg="mod">
          <ac:chgData name="代數白痴 顧" userId="316db6a4f7ef8138" providerId="LiveId" clId="{99653DCE-4835-4437-AE18-519D870C1835}" dt="2023-08-24T02:12:22.250" v="19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B249ED34-4B87-4BF6-AEFF-9B4A5EEDB29E}"/>
    <pc:docChg chg="custSel modSld">
      <pc:chgData name="代數白痴 顧" userId="316db6a4f7ef8138" providerId="LiveId" clId="{B249ED34-4B87-4BF6-AEFF-9B4A5EEDB29E}" dt="2023-08-09T09:05:41.455" v="2143" actId="20577"/>
      <pc:docMkLst>
        <pc:docMk/>
      </pc:docMkLst>
      <pc:sldChg chg="addSp delSp modSp mod modTransition modNotesTx">
        <pc:chgData name="代數白痴 顧" userId="316db6a4f7ef8138" providerId="LiveId" clId="{B249ED34-4B87-4BF6-AEFF-9B4A5EEDB29E}" dt="2023-08-09T09:05:41.455" v="2143" actId="20577"/>
        <pc:sldMkLst>
          <pc:docMk/>
          <pc:sldMk cId="2873434386" sldId="379"/>
        </pc:sldMkLst>
        <pc:spChg chg="mod">
          <ac:chgData name="代數白痴 顧" userId="316db6a4f7ef8138" providerId="LiveId" clId="{B249ED34-4B87-4BF6-AEFF-9B4A5EEDB29E}" dt="2023-08-07T13:09:49.639" v="1336" actId="20578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02:03.513" v="878" actId="14100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01:58.420" v="877" actId="1036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B249ED34-4B87-4BF6-AEFF-9B4A5EEDB29E}" dt="2023-08-07T13:01:52.517" v="863" actId="1036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B249ED34-4B87-4BF6-AEFF-9B4A5EEDB29E}" dt="2023-08-07T12:58:16.081" v="429" actId="478"/>
          <ac:grpSpMkLst>
            <pc:docMk/>
            <pc:sldMk cId="2873434386" sldId="379"/>
            <ac:grpSpMk id="13" creationId="{164BC26C-AAB5-418F-2378-137A36FC5E61}"/>
          </ac:grpSpMkLst>
        </pc:grpChg>
        <pc:graphicFrameChg chg="del">
          <ac:chgData name="代數白痴 顧" userId="316db6a4f7ef8138" providerId="LiveId" clId="{B249ED34-4B87-4BF6-AEFF-9B4A5EEDB29E}" dt="2023-08-07T12:58:11.283" v="426" actId="478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del">
          <ac:chgData name="代數白痴 顧" userId="316db6a4f7ef8138" providerId="LiveId" clId="{B249ED34-4B87-4BF6-AEFF-9B4A5EEDB29E}" dt="2023-08-07T12:58:13.048" v="427" actId="478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del">
          <ac:chgData name="代數白痴 顧" userId="316db6a4f7ef8138" providerId="LiveId" clId="{B249ED34-4B87-4BF6-AEFF-9B4A5EEDB29E}" dt="2023-08-07T12:58:14.565" v="428" actId="478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del topLvl">
          <ac:chgData name="代數白痴 顧" userId="316db6a4f7ef8138" providerId="LiveId" clId="{B249ED34-4B87-4BF6-AEFF-9B4A5EEDB29E}" dt="2023-08-07T12:58:16.081" v="429" actId="478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B249ED34-4B87-4BF6-AEFF-9B4A5EEDB29E}" dt="2023-08-07T12:58:39.175" v="434" actId="14100"/>
          <ac:picMkLst>
            <pc:docMk/>
            <pc:sldMk cId="2873434386" sldId="379"/>
            <ac:picMk id="5" creationId="{BC1F925B-0C3B-2CBA-E942-A09FF91D4971}"/>
          </ac:picMkLst>
        </pc:picChg>
        <pc:picChg chg="del">
          <ac:chgData name="代數白痴 顧" userId="316db6a4f7ef8138" providerId="LiveId" clId="{B249ED34-4B87-4BF6-AEFF-9B4A5EEDB29E}" dt="2023-08-07T12:54:17.871" v="16" actId="478"/>
          <ac:picMkLst>
            <pc:docMk/>
            <pc:sldMk cId="2873434386" sldId="379"/>
            <ac:picMk id="8" creationId="{E482A0AF-79F4-07BD-CBC7-1B43C52BC991}"/>
          </ac:picMkLst>
        </pc:picChg>
      </pc:sldChg>
      <pc:sldChg chg="modSp mod modTransition">
        <pc:chgData name="代數白痴 顧" userId="316db6a4f7ef8138" providerId="LiveId" clId="{B249ED34-4B87-4BF6-AEFF-9B4A5EEDB29E}" dt="2023-08-07T12:58:43.330" v="435"/>
        <pc:sldMkLst>
          <pc:docMk/>
          <pc:sldMk cId="371298532" sldId="385"/>
        </pc:sldMkLst>
        <pc:spChg chg="mod">
          <ac:chgData name="代數白痴 顧" userId="316db6a4f7ef8138" providerId="LiveId" clId="{B249ED34-4B87-4BF6-AEFF-9B4A5EEDB29E}" dt="2023-08-07T12:54:11.397" v="15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 modTransition">
        <pc:chgData name="代數白痴 顧" userId="316db6a4f7ef8138" providerId="LiveId" clId="{B249ED34-4B87-4BF6-AEFF-9B4A5EEDB29E}" dt="2023-08-07T13:24:12.615" v="2130" actId="20577"/>
        <pc:sldMkLst>
          <pc:docMk/>
          <pc:sldMk cId="754667137" sldId="386"/>
        </pc:sldMkLst>
        <pc:spChg chg="mod">
          <ac:chgData name="代數白痴 顧" userId="316db6a4f7ef8138" providerId="LiveId" clId="{B249ED34-4B87-4BF6-AEFF-9B4A5EEDB29E}" dt="2023-08-07T13:07:19.981" v="91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249ED34-4B87-4BF6-AEFF-9B4A5EEDB29E}" dt="2023-08-07T13:10:39.182" v="1451" actId="1036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24:12.615" v="2130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14:21.596" v="2070" actId="1036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B249ED34-4B87-4BF6-AEFF-9B4A5EEDB29E}" dt="2023-08-07T13:13:50.752" v="2051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B249ED34-4B87-4BF6-AEFF-9B4A5EEDB29E}" dt="2023-08-07T13:06:36.110" v="879" actId="478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del">
          <ac:chgData name="代數白痴 顧" userId="316db6a4f7ef8138" providerId="LiveId" clId="{B249ED34-4B87-4BF6-AEFF-9B4A5EEDB29E}" dt="2023-08-07T13:06:37.610" v="881" actId="47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del">
          <ac:chgData name="代數白痴 顧" userId="316db6a4f7ef8138" providerId="LiveId" clId="{B249ED34-4B87-4BF6-AEFF-9B4A5EEDB29E}" dt="2023-08-07T13:06:36.750" v="880" actId="478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del">
          <ac:chgData name="代數白痴 顧" userId="316db6a4f7ef8138" providerId="LiveId" clId="{B249ED34-4B87-4BF6-AEFF-9B4A5EEDB29E}" dt="2023-08-07T13:10:42.494" v="1452" actId="478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delSp mod modTransition">
        <pc:chgData name="代數白痴 顧" userId="316db6a4f7ef8138" providerId="LiveId" clId="{B249ED34-4B87-4BF6-AEFF-9B4A5EEDB29E}" dt="2023-08-07T13:24:37.816" v="2131" actId="478"/>
        <pc:sldMkLst>
          <pc:docMk/>
          <pc:sldMk cId="731354489" sldId="387"/>
        </pc:sldMkLst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</pc:docChg>
  </pc:docChgLst>
  <pc:docChgLst>
    <pc:chgData name="代數白痴" userId="316db6a4f7ef8138" providerId="LiveId" clId="{C07F6A4C-93AD-4400-BD82-6F6A6A718B21}"/>
    <pc:docChg chg="undo custSel modSld sldOrd">
      <pc:chgData name="代數白痴" userId="316db6a4f7ef8138" providerId="LiveId" clId="{C07F6A4C-93AD-4400-BD82-6F6A6A718B21}" dt="2023-07-16T14:54:56.199" v="594" actId="20577"/>
      <pc:docMkLst>
        <pc:docMk/>
      </pc:docMkLst>
      <pc:sldChg chg="modSp mod modNotesTx">
        <pc:chgData name="代數白痴" userId="316db6a4f7ef8138" providerId="LiveId" clId="{C07F6A4C-93AD-4400-BD82-6F6A6A718B21}" dt="2023-07-16T14:54:56.199" v="594" actId="20577"/>
        <pc:sldMkLst>
          <pc:docMk/>
          <pc:sldMk cId="2328187967" sldId="380"/>
        </pc:sldMkLst>
        <pc:spChg chg="mod">
          <ac:chgData name="代數白痴" userId="316db6a4f7ef8138" providerId="LiveId" clId="{C07F6A4C-93AD-4400-BD82-6F6A6A718B21}" dt="2023-07-16T14:35:33.203" v="501" actId="94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" userId="316db6a4f7ef8138" providerId="LiveId" clId="{C07F6A4C-93AD-4400-BD82-6F6A6A718B21}" dt="2023-07-16T14:32:01.638" v="112" actId="404"/>
          <ac:spMkLst>
            <pc:docMk/>
            <pc:sldMk cId="2328187967" sldId="380"/>
            <ac:spMk id="91" creationId="{519C60D5-636C-1B17-6194-FA5ECDE1625D}"/>
          </ac:spMkLst>
        </pc:spChg>
        <pc:spChg chg="mod">
          <ac:chgData name="代數白痴" userId="316db6a4f7ef8138" providerId="LiveId" clId="{C07F6A4C-93AD-4400-BD82-6F6A6A718B21}" dt="2023-07-16T14:31:58.242" v="111" actId="404"/>
          <ac:spMkLst>
            <pc:docMk/>
            <pc:sldMk cId="2328187967" sldId="380"/>
            <ac:spMk id="97" creationId="{9B458438-6335-83A8-3E4E-DF2F7511B5ED}"/>
          </ac:spMkLst>
        </pc:spChg>
        <pc:spChg chg="mod">
          <ac:chgData name="代數白痴" userId="316db6a4f7ef8138" providerId="LiveId" clId="{C07F6A4C-93AD-4400-BD82-6F6A6A718B21}" dt="2023-07-16T14:36:21.506" v="527" actId="114"/>
          <ac:spMkLst>
            <pc:docMk/>
            <pc:sldMk cId="2328187967" sldId="380"/>
            <ac:spMk id="101" creationId="{665D392D-19FC-71B5-434C-0ABBBC91FB85}"/>
          </ac:spMkLst>
        </pc:spChg>
      </pc:sldChg>
      <pc:sldChg chg="delSp modSp mod ord delAnim modNotesTx">
        <pc:chgData name="代數白痴" userId="316db6a4f7ef8138" providerId="LiveId" clId="{C07F6A4C-93AD-4400-BD82-6F6A6A718B21}" dt="2023-07-16T14:37:30.569" v="533" actId="20577"/>
        <pc:sldMkLst>
          <pc:docMk/>
          <pc:sldMk cId="1787025739" sldId="381"/>
        </pc:sldMkLst>
        <pc:spChg chg="mod">
          <ac:chgData name="代數白痴" userId="316db6a4f7ef8138" providerId="LiveId" clId="{C07F6A4C-93AD-4400-BD82-6F6A6A718B21}" dt="2023-07-16T14:33:25.843" v="310" actId="40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" userId="316db6a4f7ef8138" providerId="LiveId" clId="{C07F6A4C-93AD-4400-BD82-6F6A6A718B21}" dt="2023-07-16T14:37:18.816" v="531" actId="20577"/>
          <ac:spMkLst>
            <pc:docMk/>
            <pc:sldMk cId="1787025739" sldId="381"/>
            <ac:spMk id="89" creationId="{9E8FE398-ED8E-E5DE-BD50-E0471252FAF6}"/>
          </ac:spMkLst>
        </pc:s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4" creationId="{4B28EF32-2B63-8261-ADA1-B04730C7625A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5" creationId="{5BC02A7C-56AA-F372-696B-B9D7CEDEFF79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2" creationId="{FFF05652-E8E9-6FA3-6184-1378437A24F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3" creationId="{23F6D593-7F6B-4BAD-5B51-9857D723EE83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4" creationId="{BB31D89D-4C13-7237-AAA2-09B64CABD502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5" creationId="{9795B7BF-C692-54DF-705E-46EFEBE2688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6" creationId="{7C10BB70-903F-49A0-C3F7-F7C8FED3B26E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7" creationId="{9025C03B-4BE8-E969-842A-81F42E2A92D4}"/>
          </ac:grpSpMkLst>
        </pc:grpChg>
      </pc:sldChg>
    </pc:docChg>
  </pc:docChgLst>
  <pc:docChgLst>
    <pc:chgData name="代數白痴 顧" userId="316db6a4f7ef8138" providerId="LiveId" clId="{AAE5F2C4-75CB-49D4-8E2F-1A5EC48667F2}"/>
    <pc:docChg chg="undo custSel modSld sldOrd">
      <pc:chgData name="代數白痴 顧" userId="316db6a4f7ef8138" providerId="LiveId" clId="{AAE5F2C4-75CB-49D4-8E2F-1A5EC48667F2}" dt="2023-08-28T13:57:34.744" v="2898" actId="20577"/>
      <pc:docMkLst>
        <pc:docMk/>
      </pc:docMkLst>
      <pc:sldChg chg="addSp delSp modSp mod modAnim">
        <pc:chgData name="代數白痴 顧" userId="316db6a4f7ef8138" providerId="LiveId" clId="{AAE5F2C4-75CB-49D4-8E2F-1A5EC48667F2}" dt="2023-08-28T13:45:18.238" v="2210" actId="164"/>
        <pc:sldMkLst>
          <pc:docMk/>
          <pc:sldMk cId="754667137" sldId="386"/>
        </pc:sldMkLst>
        <pc:spChg chg="mod">
          <ac:chgData name="代數白痴 顧" userId="316db6a4f7ef8138" providerId="LiveId" clId="{AAE5F2C4-75CB-49D4-8E2F-1A5EC48667F2}" dt="2023-08-28T13:33:21.447" v="1270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8" creationId="{E483C391-0A7B-22AE-91B2-078857029D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9" creationId="{9EF408D3-85E3-D87B-5FF5-D5D7B4F1D2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0" creationId="{66B11835-E2CF-68D0-8D9C-ACBA34A2B68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1" creationId="{D1C9C861-9B4E-CCFB-6A74-49580C3A4E2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2" creationId="{486B9063-E734-C196-6578-705824C5A3F6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3" creationId="{4A08DCCE-F9CE-EFC9-FC40-ACF0EFFE247A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4" creationId="{164A6330-C254-D864-0A30-E7966CB7FB1F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5" creationId="{E872F909-8739-0B55-0ABF-5B348B6F1B6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6" creationId="{1BA3969A-2D58-FF02-E67F-434B9C2B9663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7" creationId="{9F50C97D-07C7-C847-2316-46E07DA2544D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8" creationId="{F6E9F14A-D72E-E363-9A2A-665650EA3478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9" creationId="{E017EC75-0A12-4FD6-0B0B-540B1283C337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40" creationId="{7F2E6880-49C2-858F-CD49-7DE48DB16B2E}"/>
          </ac:spMkLst>
        </pc:spChg>
        <pc:spChg chg="mod">
          <ac:chgData name="代數白痴 顧" userId="316db6a4f7ef8138" providerId="LiveId" clId="{AAE5F2C4-75CB-49D4-8E2F-1A5EC48667F2}" dt="2023-08-28T13:36:08.627" v="155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AAE5F2C4-75CB-49D4-8E2F-1A5EC48667F2}" dt="2023-08-28T13:36:01.209" v="1549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AAE5F2C4-75CB-49D4-8E2F-1A5EC48667F2}" dt="2023-08-28T13:36:13.399" v="1555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42" creationId="{657A6870-F8DC-C291-CB7D-300550EA837F}"/>
          </ac:grpSpMkLst>
        </pc:grpChg>
        <pc:graphicFrameChg chg="mod">
          <ac:chgData name="代數白痴 顧" userId="316db6a4f7ef8138" providerId="LiveId" clId="{AAE5F2C4-75CB-49D4-8E2F-1A5EC48667F2}" dt="2023-08-28T13:25:36.610" v="793" actId="1037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mod">
          <ac:chgData name="代數白痴 顧" userId="316db6a4f7ef8138" providerId="LiveId" clId="{AAE5F2C4-75CB-49D4-8E2F-1A5EC48667F2}" dt="2023-08-28T13:45:18.238" v="2210" actId="164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AAE5F2C4-75CB-49D4-8E2F-1A5EC48667F2}" dt="2023-08-28T13:32:48.995" v="1236" actId="478"/>
          <ac:picMkLst>
            <pc:docMk/>
            <pc:sldMk cId="754667137" sldId="386"/>
            <ac:picMk id="5" creationId="{28BEA8CD-292C-EC6F-4D0B-3002A55890D9}"/>
          </ac:picMkLst>
        </pc:picChg>
        <pc:cxnChg chg="mod">
          <ac:chgData name="代數白痴 顧" userId="316db6a4f7ef8138" providerId="LiveId" clId="{AAE5F2C4-75CB-49D4-8E2F-1A5EC48667F2}" dt="2023-08-28T13:25:09.512" v="736" actId="14100"/>
          <ac:cxnSpMkLst>
            <pc:docMk/>
            <pc:sldMk cId="754667137" sldId="386"/>
            <ac:cxnSpMk id="4" creationId="{02532AFF-DB8C-9DAA-2151-87749FDBDD4C}"/>
          </ac:cxnSpMkLst>
        </pc:cxnChg>
        <pc:cxnChg chg="add del mod">
          <ac:chgData name="代數白痴 顧" userId="316db6a4f7ef8138" providerId="LiveId" clId="{AAE5F2C4-75CB-49D4-8E2F-1A5EC48667F2}" dt="2023-08-28T13:27:10.848" v="839" actId="478"/>
          <ac:cxnSpMkLst>
            <pc:docMk/>
            <pc:sldMk cId="754667137" sldId="386"/>
            <ac:cxnSpMk id="10" creationId="{4C4D293D-CE3D-CD54-8EE9-8057B447A538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2" creationId="{543A069F-A934-11C0-EE59-11908C74F4BC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5" creationId="{CEFC355F-2638-F244-E5AF-A2321D71BAFD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9" creationId="{E40E67F8-F204-75D9-682C-A5B08E200AD5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0" creationId="{DE53117A-02FD-C8D1-5682-475BD65FB472}"/>
          </ac:cxnSpMkLst>
        </pc:cxnChg>
        <pc:cxnChg chg="add del mod">
          <ac:chgData name="代數白痴 顧" userId="316db6a4f7ef8138" providerId="LiveId" clId="{AAE5F2C4-75CB-49D4-8E2F-1A5EC48667F2}" dt="2023-08-28T13:28:21.193" v="1014" actId="478"/>
          <ac:cxnSpMkLst>
            <pc:docMk/>
            <pc:sldMk cId="754667137" sldId="386"/>
            <ac:cxnSpMk id="21" creationId="{D9ED667C-FE51-D8C1-B093-8D9E8B491F8C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2" creationId="{F9DB80EE-8764-457E-8D2E-506177D4C6F9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4" creationId="{D35B085B-AB2E-74F8-DE7F-B2F522CE7F8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5" creationId="{BAC146E6-5741-B8A6-7A5A-557E67C0BE2E}"/>
          </ac:cxnSpMkLst>
        </pc:cxnChg>
        <pc:cxnChg chg="add del mod">
          <ac:chgData name="代數白痴 顧" userId="316db6a4f7ef8138" providerId="LiveId" clId="{AAE5F2C4-75CB-49D4-8E2F-1A5EC48667F2}" dt="2023-08-28T13:28:43.630" v="1085" actId="478"/>
          <ac:cxnSpMkLst>
            <pc:docMk/>
            <pc:sldMk cId="754667137" sldId="386"/>
            <ac:cxnSpMk id="26" creationId="{F87666C2-AA6B-2736-2322-065F973A3BA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7" creationId="{ECB4BB0F-FAB8-DFF9-7317-45CC2477B5D2}"/>
          </ac:cxnSpMkLst>
        </pc:cxnChg>
        <pc:cxnChg chg="add del mod">
          <ac:chgData name="代數白痴 顧" userId="316db6a4f7ef8138" providerId="LiveId" clId="{AAE5F2C4-75CB-49D4-8E2F-1A5EC48667F2}" dt="2023-08-28T13:32:50.199" v="1237" actId="478"/>
          <ac:cxnSpMkLst>
            <pc:docMk/>
            <pc:sldMk cId="754667137" sldId="386"/>
            <ac:cxnSpMk id="41" creationId="{94559016-9E85-E64B-E31E-C23544B018EC}"/>
          </ac:cxnSpMkLst>
        </pc:cxnChg>
      </pc:sldChg>
      <pc:sldChg chg="addSp delSp modSp mod delAnim modAnim modNotesTx">
        <pc:chgData name="代數白痴 顧" userId="316db6a4f7ef8138" providerId="LiveId" clId="{AAE5F2C4-75CB-49D4-8E2F-1A5EC48667F2}" dt="2023-08-28T13:57:34.744" v="2898" actId="20577"/>
        <pc:sldMkLst>
          <pc:docMk/>
          <pc:sldMk cId="731354489" sldId="387"/>
        </pc:sldMkLst>
        <pc:spChg chg="mod">
          <ac:chgData name="代數白痴 顧" userId="316db6a4f7ef8138" providerId="LiveId" clId="{AAE5F2C4-75CB-49D4-8E2F-1A5EC48667F2}" dt="2023-08-28T13:22:16.297" v="50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AAE5F2C4-75CB-49D4-8E2F-1A5EC48667F2}" dt="2023-08-28T13:22:20.989" v="50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AAE5F2C4-75CB-49D4-8E2F-1A5EC48667F2}" dt="2023-08-28T13:23:49.859" v="5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19:10.267" v="315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AAE5F2C4-75CB-49D4-8E2F-1A5EC48667F2}" dt="2023-08-28T13:18:39.111" v="171" actId="478"/>
          <ac:grpSpMkLst>
            <pc:docMk/>
            <pc:sldMk cId="731354489" sldId="387"/>
            <ac:grpSpMk id="19" creationId="{42806D3D-BDF8-DC36-76AF-AA96F1030FC3}"/>
          </ac:grpSpMkLst>
        </pc:grpChg>
        <pc:grpChg chg="add 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24" creationId="{FD8B8CBB-8095-0E13-CC70-59FDC673E8C0}"/>
          </ac:grpSpMkLst>
        </pc:grpChg>
        <pc:graphicFrameChg chg="mod">
          <ac:chgData name="代數白痴 顧" userId="316db6a4f7ef8138" providerId="LiveId" clId="{AAE5F2C4-75CB-49D4-8E2F-1A5EC48667F2}" dt="2023-08-28T13:17:44.713" v="6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cxnChg chg="add mod">
          <ac:chgData name="代數白痴 顧" userId="316db6a4f7ef8138" providerId="LiveId" clId="{AAE5F2C4-75CB-49D4-8E2F-1A5EC48667F2}" dt="2023-08-28T13:16:19.952" v="30" actId="14100"/>
          <ac:cxnSpMkLst>
            <pc:docMk/>
            <pc:sldMk cId="731354489" sldId="387"/>
            <ac:cxnSpMk id="3" creationId="{EA3CE176-2661-5A1A-AFCC-272EBC7D65B6}"/>
          </ac:cxnSpMkLst>
        </pc:cxnChg>
        <pc:cxnChg chg="add mod">
          <ac:chgData name="代數白痴 顧" userId="316db6a4f7ef8138" providerId="LiveId" clId="{AAE5F2C4-75CB-49D4-8E2F-1A5EC48667F2}" dt="2023-08-28T13:19:32.683" v="325" actId="1035"/>
          <ac:cxnSpMkLst>
            <pc:docMk/>
            <pc:sldMk cId="731354489" sldId="387"/>
            <ac:cxnSpMk id="12" creationId="{2DE7F13E-0BDD-DABD-CB89-A6919DF30B87}"/>
          </ac:cxnSpMkLst>
        </pc:cxnChg>
        <pc:cxnChg chg="add mod">
          <ac:chgData name="代數白痴 顧" userId="316db6a4f7ef8138" providerId="LiveId" clId="{AAE5F2C4-75CB-49D4-8E2F-1A5EC48667F2}" dt="2023-08-28T13:20:58.111" v="440" actId="1036"/>
          <ac:cxnSpMkLst>
            <pc:docMk/>
            <pc:sldMk cId="731354489" sldId="387"/>
            <ac:cxnSpMk id="21" creationId="{237BD5B4-7FA8-0498-D2F0-98F98036FF3F}"/>
          </ac:cxnSpMkLst>
        </pc:cxnChg>
      </pc:sldChg>
      <pc:sldChg chg="addSp delSp modSp mod">
        <pc:chgData name="代數白痴 顧" userId="316db6a4f7ef8138" providerId="LiveId" clId="{AAE5F2C4-75CB-49D4-8E2F-1A5EC48667F2}" dt="2023-08-28T13:56:46.259" v="2891" actId="20577"/>
        <pc:sldMkLst>
          <pc:docMk/>
          <pc:sldMk cId="3686676960" sldId="388"/>
        </pc:sldMkLst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6" creationId="{A3EF502E-F5C4-413C-AFDD-06B7D6CFAEAE}"/>
          </ac:spMkLst>
        </pc:spChg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8" creationId="{B7080E07-AD10-810E-BE74-3E3D9DFEAA34}"/>
          </ac:spMkLst>
        </pc:spChg>
        <pc:spChg chg="mod">
          <ac:chgData name="代數白痴 顧" userId="316db6a4f7ef8138" providerId="LiveId" clId="{AAE5F2C4-75CB-49D4-8E2F-1A5EC48667F2}" dt="2023-08-28T13:56:37.652" v="2890" actId="114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56:46.259" v="2891" actId="20577"/>
          <ac:spMkLst>
            <pc:docMk/>
            <pc:sldMk cId="3686676960" sldId="388"/>
            <ac:spMk id="10" creationId="{3DE5A842-2134-9639-2AC0-310AE1A246E8}"/>
          </ac:spMkLst>
        </pc:spChg>
        <pc:spChg chg="mod">
          <ac:chgData name="代數白痴 顧" userId="316db6a4f7ef8138" providerId="LiveId" clId="{AAE5F2C4-75CB-49D4-8E2F-1A5EC48667F2}" dt="2023-08-28T13:45:54.627" v="2248" actId="20577"/>
          <ac:spMkLst>
            <pc:docMk/>
            <pc:sldMk cId="3686676960" sldId="388"/>
            <ac:spMk id="23" creationId="{00000000-0000-0000-0000-00000000000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4" creationId="{436E189C-F657-4F98-01EF-E88494981B3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5" creationId="{0A85252B-7902-AE8F-B90C-10503BAE3EDB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6" creationId="{4B4F41AE-ADE0-23F6-D6AB-C4C585AB471E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7" creationId="{375C218B-EC52-9081-7C9A-6D9D101BCE87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8" creationId="{DB9FA6F0-5E77-85C7-4850-A15032D28544}"/>
          </ac:spMkLst>
        </pc:spChg>
        <pc:spChg chg="mod">
          <ac:chgData name="代數白痴 顧" userId="316db6a4f7ef8138" providerId="LiveId" clId="{AAE5F2C4-75CB-49D4-8E2F-1A5EC48667F2}" dt="2023-08-28T13:50:40.939" v="2604" actId="113"/>
          <ac:spMkLst>
            <pc:docMk/>
            <pc:sldMk cId="3686676960" sldId="388"/>
            <ac:spMk id="60" creationId="{90ECAF3B-FFFF-A531-AFBE-31708C7D891C}"/>
          </ac:spMkLst>
        </pc:spChg>
        <pc:graphicFrameChg chg="add mod">
          <ac:chgData name="代數白痴 顧" userId="316db6a4f7ef8138" providerId="LiveId" clId="{AAE5F2C4-75CB-49D4-8E2F-1A5EC48667F2}" dt="2023-08-28T13:47:31.637" v="2336" actId="1037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add mod">
          <ac:chgData name="代數白痴 顧" userId="316db6a4f7ef8138" providerId="LiveId" clId="{AAE5F2C4-75CB-49D4-8E2F-1A5EC48667F2}" dt="2023-08-28T13:48:03.135" v="2377" actId="1036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add mod">
          <ac:chgData name="代數白痴 顧" userId="316db6a4f7ef8138" providerId="LiveId" clId="{AAE5F2C4-75CB-49D4-8E2F-1A5EC48667F2}" dt="2023-08-28T13:48:38.936" v="2415" actId="1036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add mod">
          <ac:chgData name="代數白痴 顧" userId="316db6a4f7ef8138" providerId="LiveId" clId="{AAE5F2C4-75CB-49D4-8E2F-1A5EC48667F2}" dt="2023-08-28T13:54:18.595" v="2757" actId="1036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add mod">
          <ac:chgData name="代數白痴 顧" userId="316db6a4f7ef8138" providerId="LiveId" clId="{AAE5F2C4-75CB-49D4-8E2F-1A5EC48667F2}" dt="2023-08-28T13:54:22.821" v="2760" actId="1035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add mod">
          <ac:chgData name="代數白痴 顧" userId="316db6a4f7ef8138" providerId="LiveId" clId="{AAE5F2C4-75CB-49D4-8E2F-1A5EC48667F2}" dt="2023-08-28T13:54:26.518" v="2763" actId="1036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19" creationId="{C3C7F6C2-EBE5-7759-8AD3-22A09470405D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0" creationId="{FC5071D8-E38D-D540-0057-CD0F40307435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1" creationId="{BC321557-E971-7F4E-D761-B8A3AAF13852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2" creationId="{9B56A935-625B-0D6E-05E4-1250BFB1CF94}"/>
          </ac:graphicFrameMkLst>
        </pc:graphicFrameChg>
        <pc:cxnChg chg="mod">
          <ac:chgData name="代數白痴 顧" userId="316db6a4f7ef8138" providerId="LiveId" clId="{AAE5F2C4-75CB-49D4-8E2F-1A5EC48667F2}" dt="2023-08-28T13:51:57.435" v="2635" actId="1036"/>
          <ac:cxnSpMkLst>
            <pc:docMk/>
            <pc:sldMk cId="3686676960" sldId="388"/>
            <ac:cxnSpMk id="4" creationId="{83F64235-E818-7663-F7B2-DBAE45A493C5}"/>
          </ac:cxnSpMkLst>
        </pc:cxnChg>
        <pc:cxnChg chg="add del">
          <ac:chgData name="代數白痴 顧" userId="316db6a4f7ef8138" providerId="LiveId" clId="{AAE5F2C4-75CB-49D4-8E2F-1A5EC48667F2}" dt="2023-08-28T13:46:46.035" v="2305" actId="478"/>
          <ac:cxnSpMkLst>
            <pc:docMk/>
            <pc:sldMk cId="3686676960" sldId="388"/>
            <ac:cxnSpMk id="5" creationId="{7FFAF325-CF8F-F6AF-2ED4-99AB93C28EDC}"/>
          </ac:cxnSpMkLst>
        </pc:cxnChg>
        <pc:cxnChg chg="add mod">
          <ac:chgData name="代數白痴 顧" userId="316db6a4f7ef8138" providerId="LiveId" clId="{AAE5F2C4-75CB-49D4-8E2F-1A5EC48667F2}" dt="2023-08-28T13:46:54.521" v="2318" actId="1037"/>
          <ac:cxnSpMkLst>
            <pc:docMk/>
            <pc:sldMk cId="3686676960" sldId="388"/>
            <ac:cxnSpMk id="7" creationId="{708A4C11-633F-EE42-FB70-401DBDD82034}"/>
          </ac:cxnSpMkLst>
        </pc:cxnChg>
        <pc:cxnChg chg="add del mod">
          <ac:chgData name="代數白痴 顧" userId="316db6a4f7ef8138" providerId="LiveId" clId="{AAE5F2C4-75CB-49D4-8E2F-1A5EC48667F2}" dt="2023-08-28T13:51:42.131" v="2618" actId="478"/>
          <ac:cxnSpMkLst>
            <pc:docMk/>
            <pc:sldMk cId="3686676960" sldId="388"/>
            <ac:cxnSpMk id="14" creationId="{98D16CB3-F918-9765-1D42-195306470BB3}"/>
          </ac:cxnSpMkLst>
        </pc:cxnChg>
        <pc:cxnChg chg="add mod">
          <ac:chgData name="代數白痴 顧" userId="316db6a4f7ef8138" providerId="LiveId" clId="{AAE5F2C4-75CB-49D4-8E2F-1A5EC48667F2}" dt="2023-08-28T13:51:43.013" v="2619"/>
          <ac:cxnSpMkLst>
            <pc:docMk/>
            <pc:sldMk cId="3686676960" sldId="388"/>
            <ac:cxnSpMk id="15" creationId="{4CC723E9-7F24-2440-B682-C79AFC3A089D}"/>
          </ac:cxnSpMkLst>
        </pc:cxnChg>
      </pc:sldChg>
      <pc:sldChg chg="modSp mod">
        <pc:chgData name="代數白痴 顧" userId="316db6a4f7ef8138" providerId="LiveId" clId="{AAE5F2C4-75CB-49D4-8E2F-1A5EC48667F2}" dt="2023-08-28T13:15:44.805" v="24" actId="20577"/>
        <pc:sldMkLst>
          <pc:docMk/>
          <pc:sldMk cId="151402070" sldId="390"/>
        </pc:sldMkLst>
        <pc:spChg chg="mod">
          <ac:chgData name="代數白痴 顧" userId="316db6a4f7ef8138" providerId="LiveId" clId="{AAE5F2C4-75CB-49D4-8E2F-1A5EC48667F2}" dt="2023-08-28T13:15:44.805" v="24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Anim modNotesTx">
        <pc:chgData name="代數白痴 顧" userId="316db6a4f7ef8138" providerId="LiveId" clId="{AAE5F2C4-75CB-49D4-8E2F-1A5EC48667F2}" dt="2023-08-28T13:57:15.421" v="2896"/>
        <pc:sldMkLst>
          <pc:docMk/>
          <pc:sldMk cId="3878279706" sldId="391"/>
        </pc:sldMkLst>
        <pc:spChg chg="mod">
          <ac:chgData name="代數白痴 顧" userId="316db6a4f7ef8138" providerId="LiveId" clId="{AAE5F2C4-75CB-49D4-8E2F-1A5EC48667F2}" dt="2023-08-28T13:45:36.624" v="222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36:48.573" v="1571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39:50.409" v="1844" actId="20577"/>
          <ac:spMkLst>
            <pc:docMk/>
            <pc:sldMk cId="3878279706" sldId="391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3" creationId="{B7912554-F7C1-5852-8AB5-6489B5423E94}"/>
          </ac:grpSpMkLst>
        </pc:grpChg>
        <pc:grpChg chg="add 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22" creationId="{16BAD442-6B6F-BACC-C34E-84F26CFBAF02}"/>
          </ac:grpSpMkLst>
        </pc:grpChg>
        <pc:graphicFrameChg chg="add mod">
          <ac:chgData name="代數白痴 顧" userId="316db6a4f7ef8138" providerId="LiveId" clId="{AAE5F2C4-75CB-49D4-8E2F-1A5EC48667F2}" dt="2023-08-28T13:38:02.500" v="1669" actId="103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add mod">
          <ac:chgData name="代數白痴 顧" userId="316db6a4f7ef8138" providerId="LiveId" clId="{AAE5F2C4-75CB-49D4-8E2F-1A5EC48667F2}" dt="2023-08-28T13:38:33.298" v="1726" actId="1036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 mod">
          <ac:chgData name="代數白痴 顧" userId="316db6a4f7ef8138" providerId="LiveId" clId="{AAE5F2C4-75CB-49D4-8E2F-1A5EC48667F2}" dt="2023-08-28T13:36:53.075" v="1573" actId="47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AAE5F2C4-75CB-49D4-8E2F-1A5EC48667F2}" dt="2023-08-28T13:39:20.465" v="1796" actId="1036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 mod">
          <ac:chgData name="代數白痴 顧" userId="316db6a4f7ef8138" providerId="LiveId" clId="{AAE5F2C4-75CB-49D4-8E2F-1A5EC48667F2}" dt="2023-08-28T13:36:55.129" v="1575" actId="47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AAE5F2C4-75CB-49D4-8E2F-1A5EC48667F2}" dt="2023-08-28T13:39:54.539" v="1845" actId="478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del">
          <ac:chgData name="代數白痴 顧" userId="316db6a4f7ef8138" providerId="LiveId" clId="{AAE5F2C4-75CB-49D4-8E2F-1A5EC48667F2}" dt="2023-08-28T13:39:55.753" v="1846" actId="47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del">
          <ac:chgData name="代數白痴 顧" userId="316db6a4f7ef8138" providerId="LiveId" clId="{AAE5F2C4-75CB-49D4-8E2F-1A5EC48667F2}" dt="2023-08-28T13:39:57.830" v="1847" actId="47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cxnChg chg="mod">
          <ac:chgData name="代數白痴 顧" userId="316db6a4f7ef8138" providerId="LiveId" clId="{AAE5F2C4-75CB-49D4-8E2F-1A5EC48667F2}" dt="2023-08-28T13:36:58.566" v="1576" actId="14100"/>
          <ac:cxnSpMkLst>
            <pc:docMk/>
            <pc:sldMk cId="3878279706" sldId="391"/>
            <ac:cxnSpMk id="11" creationId="{F8ECAA13-7598-52F0-1CC5-AC60B3617B03}"/>
          </ac:cxnSpMkLst>
        </pc:cxnChg>
      </pc:sldChg>
    </pc:docChg>
  </pc:docChgLst>
  <pc:docChgLst>
    <pc:chgData name="代數白痴 顧" userId="316db6a4f7ef8138" providerId="LiveId" clId="{F2484F83-0E93-481F-8F9D-783C7FBA3875}"/>
    <pc:docChg chg="modSld">
      <pc:chgData name="代數白痴 顧" userId="316db6a4f7ef8138" providerId="LiveId" clId="{F2484F83-0E93-481F-8F9D-783C7FBA3875}" dt="2023-08-30T14:18:40.038" v="8" actId="20577"/>
      <pc:docMkLst>
        <pc:docMk/>
      </pc:docMkLst>
      <pc:sldChg chg="modSp mod">
        <pc:chgData name="代數白痴 顧" userId="316db6a4f7ef8138" providerId="LiveId" clId="{F2484F83-0E93-481F-8F9D-783C7FBA3875}" dt="2023-08-30T14:18:40.038" v="8" actId="20577"/>
        <pc:sldMkLst>
          <pc:docMk/>
          <pc:sldMk cId="3878279706" sldId="391"/>
        </pc:sldMkLst>
        <pc:spChg chg="mod">
          <ac:chgData name="代數白痴 顧" userId="316db6a4f7ef8138" providerId="LiveId" clId="{F2484F83-0E93-481F-8F9D-783C7FBA3875}" dt="2023-08-30T14:18:40.038" v="8" actId="20577"/>
          <ac:spMkLst>
            <pc:docMk/>
            <pc:sldMk cId="3878279706" sldId="391"/>
            <ac:spMk id="23" creationId="{00000000-0000-0000-0000-000000000000}"/>
          </ac:spMkLst>
        </pc:spChg>
      </pc:sldChg>
    </pc:docChg>
  </pc:docChgLst>
  <pc:docChgLst>
    <pc:chgData name="代數白痴 顧" userId="316db6a4f7ef8138" providerId="LiveId" clId="{AD9292F2-A8D9-40FA-94B5-F1453A871625}"/>
    <pc:docChg chg="undo custSel modSld">
      <pc:chgData name="代數白痴 顧" userId="316db6a4f7ef8138" providerId="LiveId" clId="{AD9292F2-A8D9-40FA-94B5-F1453A871625}" dt="2023-08-01T09:05:24.745" v="4259" actId="20577"/>
      <pc:docMkLst>
        <pc:docMk/>
      </pc:docMkLst>
      <pc:sldChg chg="addSp delSp modSp mod delAnim modAnim modNotesTx">
        <pc:chgData name="代數白痴 顧" userId="316db6a4f7ef8138" providerId="LiveId" clId="{AD9292F2-A8D9-40FA-94B5-F1453A871625}" dt="2023-08-01T08:51:57.615" v="3434"/>
        <pc:sldMkLst>
          <pc:docMk/>
          <pc:sldMk cId="2873434386" sldId="379"/>
        </pc:sldMkLst>
        <pc:spChg chg="add mod">
          <ac:chgData name="代數白痴 顧" userId="316db6a4f7ef8138" providerId="LiveId" clId="{AD9292F2-A8D9-40FA-94B5-F1453A871625}" dt="2023-08-01T08:51:47.104" v="3433" actId="14100"/>
          <ac:spMkLst>
            <pc:docMk/>
            <pc:sldMk cId="2873434386" sldId="379"/>
            <ac:spMk id="3" creationId="{CCC9397D-5C5A-D7B4-E5DE-2E31B9F5B31A}"/>
          </ac:spMkLst>
        </pc:spChg>
        <pc:spChg chg="mod">
          <ac:chgData name="代數白痴 顧" userId="316db6a4f7ef8138" providerId="LiveId" clId="{AD9292F2-A8D9-40FA-94B5-F1453A871625}" dt="2023-07-31T23:56:37.101" v="546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7-31T23:57:43.908" v="751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7-31T23:57:47.334" v="752" actId="20577"/>
          <ac:spMkLst>
            <pc:docMk/>
            <pc:sldMk cId="2873434386" sldId="379"/>
            <ac:spMk id="101" creationId="{665D392D-19FC-71B5-434C-0ABBBC91FB85}"/>
          </ac:spMkLst>
        </pc:spChg>
        <pc:grpChg chg="del">
          <ac:chgData name="代數白痴 顧" userId="316db6a4f7ef8138" providerId="LiveId" clId="{AD9292F2-A8D9-40FA-94B5-F1453A871625}" dt="2023-07-31T23:44:15.798" v="0" actId="478"/>
          <ac:grpSpMkLst>
            <pc:docMk/>
            <pc:sldMk cId="2873434386" sldId="379"/>
            <ac:grpSpMk id="3" creationId="{1C66F9A2-4DEC-2920-8048-3D184BC42562}"/>
          </ac:grpSpMkLst>
        </pc:grpChg>
        <pc:graphicFrameChg chg="add mod">
          <ac:chgData name="代數白痴 顧" userId="316db6a4f7ef8138" providerId="LiveId" clId="{AD9292F2-A8D9-40FA-94B5-F1453A871625}" dt="2023-07-31T23:50:43.266" v="70" actId="1036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add mod">
          <ac:chgData name="代數白痴 顧" userId="316db6a4f7ef8138" providerId="LiveId" clId="{AD9292F2-A8D9-40FA-94B5-F1453A871625}" dt="2023-07-31T23:51:50.044" v="191" actId="1076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add mod">
          <ac:chgData name="代數白痴 顧" userId="316db6a4f7ef8138" providerId="LiveId" clId="{AD9292F2-A8D9-40FA-94B5-F1453A871625}" dt="2023-07-31T23:52:20.972" v="249" actId="1037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add mod">
          <ac:chgData name="代數白痴 顧" userId="316db6a4f7ef8138" providerId="LiveId" clId="{AD9292F2-A8D9-40FA-94B5-F1453A871625}" dt="2023-07-31T23:53:06.310" v="305" actId="1037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add mod">
          <ac:chgData name="代數白痴 顧" userId="316db6a4f7ef8138" providerId="LiveId" clId="{AD9292F2-A8D9-40FA-94B5-F1453A871625}" dt="2023-07-31T23:53:37.190" v="348" actId="103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add mod">
          <ac:chgData name="代數白痴 顧" userId="316db6a4f7ef8138" providerId="LiveId" clId="{AD9292F2-A8D9-40FA-94B5-F1453A871625}" dt="2023-07-31T23:55:00.066" v="412" actId="1035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add mod">
          <ac:chgData name="代數白痴 顧" userId="316db6a4f7ef8138" providerId="LiveId" clId="{AD9292F2-A8D9-40FA-94B5-F1453A871625}" dt="2023-07-31T23:55:56.932" v="484" actId="103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add mod">
          <ac:chgData name="代數白痴 顧" userId="316db6a4f7ef8138" providerId="LiveId" clId="{AD9292F2-A8D9-40FA-94B5-F1453A871625}" dt="2023-07-31T23:56:31.131" v="532" actId="1037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add mod">
          <ac:chgData name="代數白痴 顧" userId="316db6a4f7ef8138" providerId="LiveId" clId="{AD9292F2-A8D9-40FA-94B5-F1453A871625}" dt="2023-07-31T23:57:06.261" v="604" actId="1037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3" creationId="{4A61FE19-185D-329C-663C-35E0E62CCEFA}"/>
          </ac:cxnSpMkLst>
        </pc:cxnChg>
      </pc:sldChg>
      <pc:sldChg chg="addSp delSp modSp mod delAnim modAnim modNotesTx">
        <pc:chgData name="代數白痴 顧" userId="316db6a4f7ef8138" providerId="LiveId" clId="{AD9292F2-A8D9-40FA-94B5-F1453A871625}" dt="2023-08-01T09:05:24.745" v="4259" actId="20577"/>
        <pc:sldMkLst>
          <pc:docMk/>
          <pc:sldMk cId="2498798070" sldId="382"/>
        </pc:sldMkLst>
        <pc:spChg chg="add mod">
          <ac:chgData name="代數白痴 顧" userId="316db6a4f7ef8138" providerId="LiveId" clId="{AD9292F2-A8D9-40FA-94B5-F1453A871625}" dt="2023-08-01T08:55:23.140" v="3602"/>
          <ac:spMkLst>
            <pc:docMk/>
            <pc:sldMk cId="2498798070" sldId="382"/>
            <ac:spMk id="7" creationId="{EB2FCBF3-017B-212A-6707-E7A4BA8A87E5}"/>
          </ac:spMkLst>
        </pc:spChg>
        <pc:spChg chg="del">
          <ac:chgData name="代數白痴 顧" userId="316db6a4f7ef8138" providerId="LiveId" clId="{AD9292F2-A8D9-40FA-94B5-F1453A871625}" dt="2023-08-01T08:36:40.468" v="1654" actId="478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9292F2-A8D9-40FA-94B5-F1453A871625}" dt="2023-08-01T00:01:48.788" v="1234" actId="20577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5" creationId="{FD9877AB-90D9-85AC-8B35-7C59154D6CA1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6" creationId="{7A8B1BF8-834A-95B0-07DE-5087C19188C0}"/>
          </ac:spMkLst>
        </pc:spChg>
        <pc:spChg chg="mod">
          <ac:chgData name="代數白痴 顧" userId="316db6a4f7ef8138" providerId="LiveId" clId="{AD9292F2-A8D9-40FA-94B5-F1453A871625}" dt="2023-08-01T00:06:34.414" v="1652" actId="114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101" creationId="{665D392D-19FC-71B5-434C-0ABBBC91FB85}"/>
          </ac:spMkLst>
        </pc:spChg>
        <pc:grpChg chg="mod topLvl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2" creationId="{9204BB33-F861-B3E8-E94D-762DF3B9352D}"/>
          </ac:grpSpMkLst>
        </pc:grpChg>
        <pc:grpChg chg="add mod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12" creationId="{0E91964A-1B30-3166-79F5-6D402365AA65}"/>
          </ac:grpSpMkLst>
        </pc:grpChg>
        <pc:grpChg chg="del mod">
          <ac:chgData name="代數白痴 顧" userId="316db6a4f7ef8138" providerId="LiveId" clId="{AD9292F2-A8D9-40FA-94B5-F1453A871625}" dt="2023-08-01T00:02:34.724" v="1253" actId="165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9292F2-A8D9-40FA-94B5-F1453A871625}" dt="2023-08-01T00:01:14.508" v="1180"/>
          <ac:graphicFrameMkLst>
            <pc:docMk/>
            <pc:sldMk cId="2498798070" sldId="382"/>
            <ac:graphicFrameMk id="3" creationId="{69A153E6-4701-1036-044F-A4D29528F828}"/>
          </ac:graphicFrameMkLst>
        </pc:graphicFrameChg>
        <pc:graphicFrameChg chg="mod">
          <ac:chgData name="代數白痴 顧" userId="316db6a4f7ef8138" providerId="LiveId" clId="{AD9292F2-A8D9-40FA-94B5-F1453A871625}" dt="2023-07-31T23:59:31.636" v="875" actId="1037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9292F2-A8D9-40FA-94B5-F1453A871625}" dt="2023-08-01T00:01:20.141" v="1182"/>
          <ac:graphicFrameMkLst>
            <pc:docMk/>
            <pc:sldMk cId="2498798070" sldId="382"/>
            <ac:graphicFrameMk id="5" creationId="{3428B003-D033-F929-97F3-7716E11D2549}"/>
          </ac:graphicFrameMkLst>
        </pc:graphicFrameChg>
        <pc:graphicFrameChg chg="add mod">
          <ac:chgData name="代數白痴 顧" userId="316db6a4f7ef8138" providerId="LiveId" clId="{AD9292F2-A8D9-40FA-94B5-F1453A871625}" dt="2023-08-01T00:01:27.761" v="1184"/>
          <ac:graphicFrameMkLst>
            <pc:docMk/>
            <pc:sldMk cId="2498798070" sldId="382"/>
            <ac:graphicFrameMk id="6" creationId="{C358B0C3-84E7-AC1C-B8D3-41FA08A3BC0A}"/>
          </ac:graphicFrameMkLst>
        </pc:graphicFrameChg>
        <pc:graphicFrameChg chg="del">
          <ac:chgData name="代數白痴 顧" userId="316db6a4f7ef8138" providerId="LiveId" clId="{AD9292F2-A8D9-40FA-94B5-F1453A871625}" dt="2023-07-31T23:58:14.509" v="755" actId="478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del">
          <ac:chgData name="代數白痴 顧" userId="316db6a4f7ef8138" providerId="LiveId" clId="{AD9292F2-A8D9-40FA-94B5-F1453A871625}" dt="2023-07-31T23:58:13.915" v="754" actId="478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9" creationId="{2F2C1C83-17EB-DCEE-8188-FBE42FBC5F77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0" creationId="{785DB7D2-25B3-6A17-BBC1-F1D5C4C8AD15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1" creationId="{C714C4C4-F55D-048A-FCC3-327DD3D3DCB7}"/>
          </ac:graphicFrameMkLst>
        </pc:graphicFrameChg>
        <pc:graphicFrameChg chg="mod topLvl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del mod topLvl">
          <ac:chgData name="代數白痴 顧" userId="316db6a4f7ef8138" providerId="LiveId" clId="{AD9292F2-A8D9-40FA-94B5-F1453A871625}" dt="2023-08-01T00:05:21.402" v="1563" actId="478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078" v="1564" actId="478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841" v="1565" actId="478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del mod topLvl">
          <ac:chgData name="代數白痴 顧" userId="316db6a4f7ef8138" providerId="LiveId" clId="{AD9292F2-A8D9-40FA-94B5-F1453A871625}" dt="2023-08-01T00:05:23.388" v="1566" actId="478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mod">
          <ac:chgData name="代數白痴 顧" userId="316db6a4f7ef8138" providerId="LiveId" clId="{AD9292F2-A8D9-40FA-94B5-F1453A871625}" dt="2023-08-01T00:02:34.724" v="1253" actId="165"/>
          <ac:cxnSpMkLst>
            <pc:docMk/>
            <pc:sldMk cId="2498798070" sldId="382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838DF4FC-5274-4AB1-A91B-6E3BB0C4DAFF}"/>
    <pc:docChg chg="undo custSel modSld">
      <pc:chgData name="代數白痴 顧" userId="316db6a4f7ef8138" providerId="LiveId" clId="{838DF4FC-5274-4AB1-A91B-6E3BB0C4DAFF}" dt="2023-07-24T11:55:14.374" v="1772" actId="20577"/>
      <pc:docMkLst>
        <pc:docMk/>
      </pc:docMkLst>
      <pc:sldChg chg="modSp mod modNotesTx">
        <pc:chgData name="代數白痴 顧" userId="316db6a4f7ef8138" providerId="LiveId" clId="{838DF4FC-5274-4AB1-A91B-6E3BB0C4DAFF}" dt="2023-07-24T11:55:14.374" v="1772" actId="20577"/>
        <pc:sldMkLst>
          <pc:docMk/>
          <pc:sldMk cId="2873434386" sldId="379"/>
        </pc:sldMkLst>
        <pc:spChg chg="mod">
          <ac:chgData name="代數白痴 顧" userId="316db6a4f7ef8138" providerId="LiveId" clId="{838DF4FC-5274-4AB1-A91B-6E3BB0C4DAFF}" dt="2023-07-24T11:53:49.955" v="1769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53:21.447" v="175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53:25.844" v="1753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delSp modSp mod delAnim modNotesTx">
        <pc:chgData name="代數白痴 顧" userId="316db6a4f7ef8138" providerId="LiveId" clId="{838DF4FC-5274-4AB1-A91B-6E3BB0C4DAFF}" dt="2023-07-24T11:55:10.859" v="1771" actId="20577"/>
        <pc:sldMkLst>
          <pc:docMk/>
          <pc:sldMk cId="2328187967" sldId="380"/>
        </pc:sldMkLst>
        <pc:spChg chg="add 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5" creationId="{6E280E04-162F-6C29-CFE7-4BCAE56550E1}"/>
          </ac:spMkLst>
        </pc:spChg>
        <pc:spChg chg="mod">
          <ac:chgData name="代數白痴 顧" userId="316db6a4f7ef8138" providerId="LiveId" clId="{838DF4FC-5274-4AB1-A91B-6E3BB0C4DAFF}" dt="2023-07-24T11:41:12.203" v="1069" actId="114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5" creationId="{FD9877AB-90D9-85AC-8B35-7C59154D6CA1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6" creationId="{7A8B1BF8-834A-95B0-07DE-5087C19188C0}"/>
          </ac:spMkLst>
        </pc:spChg>
        <pc:spChg chg="mod">
          <ac:chgData name="代數白痴 顧" userId="316db6a4f7ef8138" providerId="LiveId" clId="{838DF4FC-5274-4AB1-A91B-6E3BB0C4DAFF}" dt="2023-07-24T11:43:51.083" v="1438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101" creationId="{665D392D-19FC-71B5-434C-0ABBBC91FB85}"/>
          </ac:spMkLst>
        </pc:spChg>
        <pc:grpChg chg="mod">
          <ac:chgData name="代數白痴 顧" userId="316db6a4f7ef8138" providerId="LiveId" clId="{838DF4FC-5274-4AB1-A91B-6E3BB0C4DAFF}" dt="2023-07-24T11:43:46.428" v="1437" actId="571"/>
          <ac:grpSpMkLst>
            <pc:docMk/>
            <pc:sldMk cId="2328187967" sldId="380"/>
            <ac:grpSpMk id="2" creationId="{9204BB33-F861-B3E8-E94D-762DF3B9352D}"/>
          </ac:grpSpMkLst>
        </pc:grpChg>
        <pc:grpChg chg="del">
          <ac:chgData name="代數白痴 顧" userId="316db6a4f7ef8138" providerId="LiveId" clId="{838DF4FC-5274-4AB1-A91B-6E3BB0C4DAFF}" dt="2023-07-24T11:35:48.812" v="418" actId="478"/>
          <ac:grpSpMkLst>
            <pc:docMk/>
            <pc:sldMk cId="2328187967" sldId="380"/>
            <ac:grpSpMk id="26" creationId="{D0F3EAA3-CCCE-084C-8683-835BE14A5678}"/>
          </ac:grpSpMkLst>
        </pc:grpChg>
        <pc:cxnChg chg="mod">
          <ac:chgData name="代數白痴 顧" userId="316db6a4f7ef8138" providerId="LiveId" clId="{838DF4FC-5274-4AB1-A91B-6E3BB0C4DAFF}" dt="2023-07-24T11:35:48.812" v="418" actId="478"/>
          <ac:cxnSpMkLst>
            <pc:docMk/>
            <pc:sldMk cId="2328187967" sldId="380"/>
            <ac:cxnSpMk id="6" creationId="{C88EB7A3-B62C-E331-3377-7C5923F40C28}"/>
          </ac:cxnSpMkLst>
        </pc:cxnChg>
        <pc:cxnChg chg="mod">
          <ac:chgData name="代數白痴 顧" userId="316db6a4f7ef8138" providerId="LiveId" clId="{838DF4FC-5274-4AB1-A91B-6E3BB0C4DAFF}" dt="2023-07-24T11:43:46.428" v="1437" actId="571"/>
          <ac:cxnSpMkLst>
            <pc:docMk/>
            <pc:sldMk cId="2328187967" sldId="380"/>
            <ac:cxnSpMk id="84" creationId="{85798A49-4654-BF16-EA6F-C7F808DE531E}"/>
          </ac:cxnSpMkLst>
        </pc:cxnChg>
      </pc:sldChg>
      <pc:sldChg chg="delSp modSp mod delAnim modNotesTx">
        <pc:chgData name="代數白痴 顧" userId="316db6a4f7ef8138" providerId="LiveId" clId="{838DF4FC-5274-4AB1-A91B-6E3BB0C4DAFF}" dt="2023-07-24T11:54:44.112" v="1770" actId="20577"/>
        <pc:sldMkLst>
          <pc:docMk/>
          <pc:sldMk cId="1787025739" sldId="381"/>
        </pc:sldMkLst>
        <pc:spChg chg="del">
          <ac:chgData name="代數白痴 顧" userId="316db6a4f7ef8138" providerId="LiveId" clId="{838DF4FC-5274-4AB1-A91B-6E3BB0C4DAFF}" dt="2023-07-24T11:24:27.392" v="2" actId="478"/>
          <ac:spMkLst>
            <pc:docMk/>
            <pc:sldMk cId="1787025739" sldId="381"/>
            <ac:spMk id="3" creationId="{59661174-2A5B-1F41-DF0A-809470898BC7}"/>
          </ac:spMkLst>
        </pc:spChg>
        <pc:spChg chg="mod">
          <ac:chgData name="代數白痴 顧" userId="316db6a4f7ef8138" providerId="LiveId" clId="{838DF4FC-5274-4AB1-A91B-6E3BB0C4DAFF}" dt="2023-07-24T11:26:36.677" v="206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28:21.775" v="414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28:29.605" v="417" actId="20577"/>
          <ac:spMkLst>
            <pc:docMk/>
            <pc:sldMk cId="1787025739" sldId="381"/>
            <ac:spMk id="101" creationId="{665D392D-19FC-71B5-434C-0ABBBC91FB85}"/>
          </ac:spMkLst>
        </pc:spChg>
        <pc:inkChg chg="del mod">
          <ac:chgData name="代數白痴 顧" userId="316db6a4f7ef8138" providerId="LiveId" clId="{838DF4FC-5274-4AB1-A91B-6E3BB0C4DAFF}" dt="2023-07-24T11:24:23.202" v="1" actId="478"/>
          <ac:inkMkLst>
            <pc:docMk/>
            <pc:sldMk cId="1787025739" sldId="381"/>
            <ac:inkMk id="4" creationId="{C3B02B0F-78E9-C0DF-C508-1937F98B0D70}"/>
          </ac:inkMkLst>
        </pc:inkChg>
      </pc:sldChg>
    </pc:docChg>
  </pc:docChgLst>
  <pc:docChgLst>
    <pc:chgData name="代數白痴 顧" userId="316db6a4f7ef8138" providerId="LiveId" clId="{3A4F5B29-B235-4105-BA9E-D77662F0B9A1}"/>
    <pc:docChg chg="custSel modSld">
      <pc:chgData name="代數白痴 顧" userId="316db6a4f7ef8138" providerId="LiveId" clId="{3A4F5B29-B235-4105-BA9E-D77662F0B9A1}" dt="2023-08-21T01:15:44.065" v="2893"/>
      <pc:docMkLst>
        <pc:docMk/>
      </pc:docMkLst>
      <pc:sldChg chg="addSp delSp modSp mod modTransition modAnim modNotesTx">
        <pc:chgData name="代數白痴 顧" userId="316db6a4f7ef8138" providerId="LiveId" clId="{3A4F5B29-B235-4105-BA9E-D77662F0B9A1}" dt="2023-08-21T01:15:44.065" v="2891"/>
        <pc:sldMkLst>
          <pc:docMk/>
          <pc:sldMk cId="754667137" sldId="386"/>
        </pc:sldMkLst>
        <pc:spChg chg="add mod">
          <ac:chgData name="代數白痴 顧" userId="316db6a4f7ef8138" providerId="LiveId" clId="{3A4F5B29-B235-4105-BA9E-D77662F0B9A1}" dt="2023-08-21T01:02:31.380" v="325" actId="1036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3A4F5B29-B235-4105-BA9E-D77662F0B9A1}" dt="2023-08-21T00:59:33.849" v="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4F5B29-B235-4105-BA9E-D77662F0B9A1}" dt="2023-08-21T00:57:30.900" v="20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4F5B29-B235-4105-BA9E-D77662F0B9A1}" dt="2023-08-21T01:13:57.475" v="2774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4F5B29-B235-4105-BA9E-D77662F0B9A1}" dt="2023-08-21T00:58:14.725" v="222" actId="20577"/>
          <ac:spMkLst>
            <pc:docMk/>
            <pc:sldMk cId="754667137" sldId="386"/>
            <ac:spMk id="101" creationId="{665D392D-19FC-71B5-434C-0ABBBC91FB85}"/>
          </ac:spMkLst>
        </pc:spChg>
        <pc:picChg chg="add mod">
          <ac:chgData name="代數白痴 顧" userId="316db6a4f7ef8138" providerId="LiveId" clId="{3A4F5B29-B235-4105-BA9E-D77662F0B9A1}" dt="2023-08-21T00:57:45.159" v="216" actId="1035"/>
          <ac:picMkLst>
            <pc:docMk/>
            <pc:sldMk cId="754667137" sldId="386"/>
            <ac:picMk id="5" creationId="{D83FD19A-348B-AF10-C630-722FBF41D9D8}"/>
          </ac:picMkLst>
        </pc:picChg>
        <pc:cxnChg chg="del">
          <ac:chgData name="代數白痴 顧" userId="316db6a4f7ef8138" providerId="LiveId" clId="{3A4F5B29-B235-4105-BA9E-D77662F0B9A1}" dt="2023-08-21T01:14:50.757" v="2881" actId="478"/>
          <ac:cxnSpMkLst>
            <pc:docMk/>
            <pc:sldMk cId="754667137" sldId="386"/>
            <ac:cxnSpMk id="3" creationId="{B94FEDC2-0CA5-31AC-C2E1-FDBE1697F254}"/>
          </ac:cxnSpMkLst>
        </pc:cxnChg>
        <pc:cxnChg chg="del">
          <ac:chgData name="代數白痴 顧" userId="316db6a4f7ef8138" providerId="LiveId" clId="{3A4F5B29-B235-4105-BA9E-D77662F0B9A1}" dt="2023-08-21T01:14:51.917" v="2882" actId="478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modTransition">
        <pc:chgData name="代數白痴 顧" userId="316db6a4f7ef8138" providerId="LiveId" clId="{3A4F5B29-B235-4105-BA9E-D77662F0B9A1}" dt="2023-08-21T01:15:44.065" v="2893"/>
        <pc:sldMkLst>
          <pc:docMk/>
          <pc:sldMk cId="731354489" sldId="387"/>
        </pc:sldMkLst>
      </pc:sldChg>
      <pc:sldChg chg="modTransition">
        <pc:chgData name="代數白痴 顧" userId="316db6a4f7ef8138" providerId="LiveId" clId="{3A4F5B29-B235-4105-BA9E-D77662F0B9A1}" dt="2023-08-21T01:15:44.065" v="2892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3A4F5B29-B235-4105-BA9E-D77662F0B9A1}" dt="2023-08-21T01:15:44.065" v="2890"/>
        <pc:sldMkLst>
          <pc:docMk/>
          <pc:sldMk cId="151402070" sldId="390"/>
        </pc:sldMkLst>
        <pc:spChg chg="mod">
          <ac:chgData name="代數白痴 顧" userId="316db6a4f7ef8138" providerId="LiveId" clId="{3A4F5B29-B235-4105-BA9E-D77662F0B9A1}" dt="2023-08-21T00:54:30.561" v="27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D25D9B92-4CA8-47A8-9ECC-9EC07B491EEA}"/>
    <pc:docChg chg="undo custSel modSld">
      <pc:chgData name="代數白痴 顧" userId="316db6a4f7ef8138" providerId="LiveId" clId="{D25D9B92-4CA8-47A8-9ECC-9EC07B491EEA}" dt="2023-08-25T05:02:18.976" v="509" actId="20577"/>
      <pc:docMkLst>
        <pc:docMk/>
      </pc:docMkLst>
      <pc:sldChg chg="addSp delSp modSp mod delAnim">
        <pc:chgData name="代數白痴 顧" userId="316db6a4f7ef8138" providerId="LiveId" clId="{D25D9B92-4CA8-47A8-9ECC-9EC07B491EEA}" dt="2023-08-25T05:02:18.976" v="509" actId="20577"/>
        <pc:sldMkLst>
          <pc:docMk/>
          <pc:sldMk cId="731354489" sldId="387"/>
        </pc:sldMkLst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2" creationId="{B27A48AC-2536-8940-E71C-EE686592BCB7}"/>
          </ac:spMkLst>
        </pc:spChg>
        <pc:spChg chg="mod">
          <ac:chgData name="代數白痴 顧" userId="316db6a4f7ef8138" providerId="LiveId" clId="{D25D9B92-4CA8-47A8-9ECC-9EC07B491EEA}" dt="2023-08-25T04:57:00.254" v="22" actId="14100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25D9B92-4CA8-47A8-9ECC-9EC07B491EEA}" dt="2023-08-25T05:01:58.131" v="492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25D9B92-4CA8-47A8-9ECC-9EC07B491EEA}" dt="2023-08-25T05:01:33.021" v="489" actId="113"/>
          <ac:spMkLst>
            <pc:docMk/>
            <pc:sldMk cId="731354489" sldId="387"/>
            <ac:spMk id="11" creationId="{E1DEF969-CD1F-71E8-E876-61349B137731}"/>
          </ac:spMkLst>
        </pc:spChg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13" creationId="{E58CACB9-4A7B-3DC9-65C4-B17358DD2212}"/>
          </ac:spMkLst>
        </pc:spChg>
        <pc:spChg chg="mod">
          <ac:chgData name="代數白痴 顧" userId="316db6a4f7ef8138" providerId="LiveId" clId="{D25D9B92-4CA8-47A8-9ECC-9EC07B491EEA}" dt="2023-08-25T05:02:18.976" v="50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D25D9B92-4CA8-47A8-9ECC-9EC07B491EEA}" dt="2023-08-25T04:59:58.088" v="300" actId="404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25D9B92-4CA8-47A8-9ECC-9EC07B491EEA}" dt="2023-08-25T05:00:02.800" v="301" actId="478"/>
          <ac:grpSpMkLst>
            <pc:docMk/>
            <pc:sldMk cId="731354489" sldId="387"/>
            <ac:grpSpMk id="12" creationId="{AB56BA6E-784E-10F2-6A22-7E7E4DBF964C}"/>
          </ac:grpSpMkLst>
        </pc:grpChg>
        <pc:graphicFrameChg chg="add del">
          <ac:chgData name="代數白痴 顧" userId="316db6a4f7ef8138" providerId="LiveId" clId="{D25D9B92-4CA8-47A8-9ECC-9EC07B491EEA}" dt="2023-08-25T05:00:19.466" v="303"/>
          <ac:graphicFrameMkLst>
            <pc:docMk/>
            <pc:sldMk cId="731354489" sldId="387"/>
            <ac:graphicFrameMk id="3" creationId="{C63F724F-00BE-FBCD-5D05-E01CD768CB6F}"/>
          </ac:graphicFrameMkLst>
        </pc:graphicFrameChg>
      </pc:sldChg>
      <pc:sldChg chg="modSp mod">
        <pc:chgData name="代數白痴 顧" userId="316db6a4f7ef8138" providerId="LiveId" clId="{D25D9B92-4CA8-47A8-9ECC-9EC07B491EEA}" dt="2023-08-25T04:57:11.206" v="24" actId="14100"/>
        <pc:sldMkLst>
          <pc:docMk/>
          <pc:sldMk cId="3686676960" sldId="388"/>
        </pc:sldMkLst>
        <pc:spChg chg="mod">
          <ac:chgData name="代數白痴 顧" userId="316db6a4f7ef8138" providerId="LiveId" clId="{D25D9B92-4CA8-47A8-9ECC-9EC07B491EEA}" dt="2023-08-25T04:57:11.206" v="24" actId="14100"/>
          <ac:spMkLst>
            <pc:docMk/>
            <pc:sldMk cId="3686676960" sldId="388"/>
            <ac:spMk id="18" creationId="{C0F02771-0641-0C2C-D2E3-2A7C1FB6F0D5}"/>
          </ac:spMkLst>
        </pc:spChg>
      </pc:sldChg>
      <pc:sldChg chg="modSp mod modNotesTx">
        <pc:chgData name="代數白痴 顧" userId="316db6a4f7ef8138" providerId="LiveId" clId="{D25D9B92-4CA8-47A8-9ECC-9EC07B491EEA}" dt="2023-08-25T04:56:48.546" v="21" actId="20577"/>
        <pc:sldMkLst>
          <pc:docMk/>
          <pc:sldMk cId="151402070" sldId="390"/>
        </pc:sldMkLst>
        <pc:spChg chg="mod">
          <ac:chgData name="代數白痴 顧" userId="316db6a4f7ef8138" providerId="LiveId" clId="{D25D9B92-4CA8-47A8-9ECC-9EC07B491EEA}" dt="2023-08-25T04:56:42.274" v="11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D25D9B92-4CA8-47A8-9ECC-9EC07B491EEA}" dt="2023-08-25T04:57:18.199" v="25" actId="14100"/>
        <pc:sldMkLst>
          <pc:docMk/>
          <pc:sldMk cId="3878279706" sldId="391"/>
        </pc:sldMkLst>
        <pc:spChg chg="mod">
          <ac:chgData name="代數白痴 顧" userId="316db6a4f7ef8138" providerId="LiveId" clId="{D25D9B92-4CA8-47A8-9ECC-9EC07B491EEA}" dt="2023-08-25T04:57:18.199" v="25" actId="14100"/>
          <ac:spMkLst>
            <pc:docMk/>
            <pc:sldMk cId="3878279706" sldId="391"/>
            <ac:spMk id="18" creationId="{C0F02771-0641-0C2C-D2E3-2A7C1FB6F0D5}"/>
          </ac:spMkLst>
        </pc:spChg>
      </pc:sldChg>
    </pc:docChg>
  </pc:docChgLst>
  <pc:docChgLst>
    <pc:chgData name="代數白痴 顧" userId="316db6a4f7ef8138" providerId="LiveId" clId="{5E431FAB-09AD-4AF6-BCFB-4C3DB7734C04}"/>
    <pc:docChg chg="undo custSel delSld modSld">
      <pc:chgData name="代數白痴 顧" userId="316db6a4f7ef8138" providerId="LiveId" clId="{5E431FAB-09AD-4AF6-BCFB-4C3DB7734C04}" dt="2023-08-03T09:09:29.731" v="3461" actId="20577"/>
      <pc:docMkLst>
        <pc:docMk/>
      </pc:docMkLst>
      <pc:sldChg chg="addSp delSp modSp mod modTransition delAnim modAnim modNotesTx">
        <pc:chgData name="代數白痴 顧" userId="316db6a4f7ef8138" providerId="LiveId" clId="{5E431FAB-09AD-4AF6-BCFB-4C3DB7734C04}" dt="2023-08-03T09:09:29.731" v="3461" actId="20577"/>
        <pc:sldMkLst>
          <pc:docMk/>
          <pc:sldMk cId="2873434386" sldId="379"/>
        </pc:sldMkLst>
        <pc:spChg chg="del">
          <ac:chgData name="代數白痴 顧" userId="316db6a4f7ef8138" providerId="LiveId" clId="{5E431FAB-09AD-4AF6-BCFB-4C3DB7734C04}" dt="2023-08-03T07:12:48.773" v="1" actId="478"/>
          <ac:spMkLst>
            <pc:docMk/>
            <pc:sldMk cId="2873434386" sldId="379"/>
            <ac:spMk id="3" creationId="{CCC9397D-5C5A-D7B4-E5DE-2E31B9F5B31A}"/>
          </ac:spMkLst>
        </pc:spChg>
        <pc:spChg chg="add del">
          <ac:chgData name="代數白痴 顧" userId="316db6a4f7ef8138" providerId="LiveId" clId="{5E431FAB-09AD-4AF6-BCFB-4C3DB7734C04}" dt="2023-08-03T07:17:59.333" v="525" actId="478"/>
          <ac:spMkLst>
            <pc:docMk/>
            <pc:sldMk cId="2873434386" sldId="379"/>
            <ac:spMk id="15" creationId="{FB3D5F8D-846B-5DF2-2930-1EE39A159112}"/>
          </ac:spMkLst>
        </pc:spChg>
        <pc:spChg chg="mod">
          <ac:chgData name="代數白痴 顧" userId="316db6a4f7ef8138" providerId="LiveId" clId="{5E431FAB-09AD-4AF6-BCFB-4C3DB7734C04}" dt="2023-08-03T07:35:01.261" v="1859" actId="20577"/>
          <ac:spMkLst>
            <pc:docMk/>
            <pc:sldMk cId="2873434386" sldId="379"/>
            <ac:spMk id="23" creationId="{00000000-0000-0000-0000-00000000000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4" creationId="{1908CD71-6A1A-7B1D-148F-BB9DFBCCA3C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5" creationId="{E6CF4135-15A2-2898-FAEB-8EF2D1DC7B57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6" creationId="{BE73F5C0-0320-F5B5-8126-367556402188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7" creationId="{214B2B0D-1B91-0058-1FA0-CAEEF4F6C2A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9" creationId="{6F2CB9FE-DF7F-F426-5478-4C336FD6B56F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0" creationId="{9996B072-2787-14C9-ADCE-4E4A5C0D6FFC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1" creationId="{D8410A83-1D80-9D36-C0AA-96CFD982D61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2" creationId="{67BA756A-7FDC-AE5A-0F6F-44797299628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3" creationId="{D5D7B97E-B35F-0FB3-96E0-3E8405ED5ACF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5" creationId="{C53AB396-92E9-401A-E5B1-466762E4C16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6" creationId="{6C0F5698-C9B0-0C49-875A-8689D5DBD31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7" creationId="{540EAD99-B386-2BB9-F33B-467D0C9CE15E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8" creationId="{DD8724AE-578D-71C6-7205-32401EAEF55C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9" creationId="{E5183C35-6F7D-1777-E770-DF0EFEC29F24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0" creationId="{B63E7EAE-1A40-F443-2157-24E599D8BA9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1" creationId="{49F034F1-8EAC-33AF-FEE6-6D32FBC83C7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2" creationId="{3F87154C-4DDF-22B0-7F67-79FF077DE56B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3" creationId="{20ED6838-42D2-C778-6DC4-4F0FA23664AF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6" creationId="{72A1EB22-DD99-9D1C-A84F-BA612527376A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7" creationId="{6A619E0A-0D2C-6D01-569F-E0199435661B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8" creationId="{EEC508D4-873E-44DE-0473-21E25187683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5E431FAB-09AD-4AF6-BCFB-4C3DB7734C04}" dt="2023-08-03T07:41:31.154" v="1877" actId="20577"/>
          <ac:spMkLst>
            <pc:docMk/>
            <pc:sldMk cId="2873434386" sldId="379"/>
            <ac:spMk id="60" creationId="{90ECAF3B-FFFF-A531-AFBE-31708C7D891C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1" creationId="{4E51E30B-DE2A-028C-F17A-6FFFD087DB01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2" creationId="{EA97BFCE-110A-ECDF-2FAD-D4B7F4514086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3" creationId="{B367ABF6-E096-16DC-FB5A-22DF80335EA9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4" creationId="{F1BEB077-B42D-59B8-FDE7-F06DFDFC255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5" creationId="{ED481A23-E954-7627-D6FC-427D71BC0559}"/>
          </ac:spMkLst>
        </pc:spChg>
        <pc:spChg chg="add mod">
          <ac:chgData name="代數白痴 顧" userId="316db6a4f7ef8138" providerId="LiveId" clId="{5E431FAB-09AD-4AF6-BCFB-4C3DB7734C04}" dt="2023-08-03T07:35:30.127" v="1860" actId="14100"/>
          <ac:spMkLst>
            <pc:docMk/>
            <pc:sldMk cId="2873434386" sldId="379"/>
            <ac:spMk id="70" creationId="{A4E41A92-37C0-A793-A3EE-5370293684D9}"/>
          </ac:spMkLst>
        </pc:spChg>
        <pc:spChg chg="mod">
          <ac:chgData name="代數白痴 顧" userId="316db6a4f7ef8138" providerId="LiveId" clId="{5E431FAB-09AD-4AF6-BCFB-4C3DB7734C04}" dt="2023-08-03T07:29:28.664" v="156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5E431FAB-09AD-4AF6-BCFB-4C3DB7734C04}" dt="2023-08-03T07:37:04.275" v="1865" actId="14100"/>
          <ac:spMkLst>
            <pc:docMk/>
            <pc:sldMk cId="2873434386" sldId="379"/>
            <ac:spMk id="101" creationId="{665D392D-19FC-71B5-434C-0ABBBC91FB85}"/>
          </ac:spMkLst>
        </pc:spChg>
        <pc:grpChg chg="mod">
          <ac:chgData name="代數白痴 顧" userId="316db6a4f7ef8138" providerId="LiveId" clId="{5E431FAB-09AD-4AF6-BCFB-4C3DB7734C04}" dt="2023-08-03T07:34:26.200" v="1805" actId="164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5E431FAB-09AD-4AF6-BCFB-4C3DB7734C04}" dt="2023-08-03T07:32:59.682" v="1789" actId="164"/>
          <ac:grpSpMkLst>
            <pc:docMk/>
            <pc:sldMk cId="2873434386" sldId="379"/>
            <ac:grpSpMk id="76" creationId="{8863FF58-9B21-7255-E3AE-8BC87C5301AF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7" creationId="{A89B63AF-471D-B2A8-79A7-714D67106830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8" creationId="{5C20ED32-AE53-076E-7CD8-9460420B3941}"/>
          </ac:grpSpMkLst>
        </pc:grp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add mod">
          <ac:chgData name="代數白痴 顧" userId="316db6a4f7ef8138" providerId="LiveId" clId="{5E431FAB-09AD-4AF6-BCFB-4C3DB7734C04}" dt="2023-08-03T07:16:42.753" v="496" actId="14100"/>
          <ac:cxnSpMkLst>
            <pc:docMk/>
            <pc:sldMk cId="2873434386" sldId="379"/>
            <ac:cxnSpMk id="5" creationId="{B61D65D2-3D41-B046-EF95-431EEE1972F6}"/>
          </ac:cxnSpMkLst>
        </pc:cxnChg>
        <pc:cxnChg chg="add mod">
          <ac:chgData name="代數白痴 顧" userId="316db6a4f7ef8138" providerId="LiveId" clId="{5E431FAB-09AD-4AF6-BCFB-4C3DB7734C04}" dt="2023-08-03T07:16:47.657" v="498" actId="14100"/>
          <ac:cxnSpMkLst>
            <pc:docMk/>
            <pc:sldMk cId="2873434386" sldId="379"/>
            <ac:cxnSpMk id="6" creationId="{3C3ED850-D677-7459-7D62-5A8AC23E39AB}"/>
          </ac:cxnSpMkLst>
        </pc:cxnChg>
        <pc:cxnChg chg="add mod">
          <ac:chgData name="代數白痴 顧" userId="316db6a4f7ef8138" providerId="LiveId" clId="{5E431FAB-09AD-4AF6-BCFB-4C3DB7734C04}" dt="2023-08-03T07:16:51.467" v="500" actId="14100"/>
          <ac:cxnSpMkLst>
            <pc:docMk/>
            <pc:sldMk cId="2873434386" sldId="379"/>
            <ac:cxnSpMk id="7" creationId="{61BDB1AA-9ECB-875E-5F98-D32684266975}"/>
          </ac:cxnSpMkLst>
        </pc:cxnChg>
        <pc:cxnChg chg="add mod">
          <ac:chgData name="代數白痴 顧" userId="316db6a4f7ef8138" providerId="LiveId" clId="{5E431FAB-09AD-4AF6-BCFB-4C3DB7734C04}" dt="2023-08-03T07:20:29.990" v="828" actId="1076"/>
          <ac:cxnSpMkLst>
            <pc:docMk/>
            <pc:sldMk cId="2873434386" sldId="379"/>
            <ac:cxnSpMk id="14" creationId="{D2F35921-4BF4-23DD-E360-C0BD10943047}"/>
          </ac:cxnSpMkLst>
        </pc:cxnChg>
        <pc:cxnChg chg="add del mod">
          <ac:chgData name="代數白痴 顧" userId="316db6a4f7ef8138" providerId="LiveId" clId="{5E431FAB-09AD-4AF6-BCFB-4C3DB7734C04}" dt="2023-08-03T07:20:10.826" v="801" actId="478"/>
          <ac:cxnSpMkLst>
            <pc:docMk/>
            <pc:sldMk cId="2873434386" sldId="379"/>
            <ac:cxnSpMk id="27" creationId="{D9CCD0A6-94EA-0380-2030-7B3B704E1131}"/>
          </ac:cxnSpMkLst>
        </pc:cxnChg>
        <pc:cxnChg chg="add del mod">
          <ac:chgData name="代數白痴 顧" userId="316db6a4f7ef8138" providerId="LiveId" clId="{5E431FAB-09AD-4AF6-BCFB-4C3DB7734C04}" dt="2023-08-03T07:20:11.875" v="802" actId="478"/>
          <ac:cxnSpMkLst>
            <pc:docMk/>
            <pc:sldMk cId="2873434386" sldId="379"/>
            <ac:cxnSpMk id="31" creationId="{9965EC74-32E1-EAFA-0FF8-6134D30C73B7}"/>
          </ac:cxnSpMkLst>
        </pc:cxnChg>
        <pc:cxnChg chg="add del mod">
          <ac:chgData name="代數白痴 顧" userId="316db6a4f7ef8138" providerId="LiveId" clId="{5E431FAB-09AD-4AF6-BCFB-4C3DB7734C04}" dt="2023-08-03T07:19:29.217" v="596" actId="478"/>
          <ac:cxnSpMkLst>
            <pc:docMk/>
            <pc:sldMk cId="2873434386" sldId="379"/>
            <ac:cxnSpMk id="32" creationId="{4C77C643-4FE8-86F7-B26E-C310E7AF57F9}"/>
          </ac:cxnSpMkLst>
        </pc:cxnChg>
        <pc:cxnChg chg="add del mod">
          <ac:chgData name="代數白痴 顧" userId="316db6a4f7ef8138" providerId="LiveId" clId="{5E431FAB-09AD-4AF6-BCFB-4C3DB7734C04}" dt="2023-08-03T07:20:08.924" v="800" actId="478"/>
          <ac:cxnSpMkLst>
            <pc:docMk/>
            <pc:sldMk cId="2873434386" sldId="379"/>
            <ac:cxnSpMk id="33" creationId="{B73F72E9-96CB-8AD1-3E99-30381EBCF3DB}"/>
          </ac:cxnSpMkLst>
        </pc:cxnChg>
        <pc:cxnChg chg="add del mod">
          <ac:chgData name="代數白痴 顧" userId="316db6a4f7ef8138" providerId="LiveId" clId="{5E431FAB-09AD-4AF6-BCFB-4C3DB7734C04}" dt="2023-08-03T07:20:01.798" v="798" actId="478"/>
          <ac:cxnSpMkLst>
            <pc:docMk/>
            <pc:sldMk cId="2873434386" sldId="379"/>
            <ac:cxnSpMk id="38" creationId="{60E1A2C9-530B-84E0-A1CD-8A1A84397411}"/>
          </ac:cxnSpMkLst>
        </pc:cxnChg>
        <pc:cxnChg chg="add del mod">
          <ac:chgData name="代數白痴 顧" userId="316db6a4f7ef8138" providerId="LiveId" clId="{5E431FAB-09AD-4AF6-BCFB-4C3DB7734C04}" dt="2023-08-03T07:27:00.396" v="1345" actId="478"/>
          <ac:cxnSpMkLst>
            <pc:docMk/>
            <pc:sldMk cId="2873434386" sldId="379"/>
            <ac:cxnSpMk id="44" creationId="{82E66196-7748-D6AD-7F2F-AC3AB3DB0E80}"/>
          </ac:cxnSpMkLst>
        </pc:cxnChg>
        <pc:cxnChg chg="add mod">
          <ac:chgData name="代數白痴 顧" userId="316db6a4f7ef8138" providerId="LiveId" clId="{5E431FAB-09AD-4AF6-BCFB-4C3DB7734C04}" dt="2023-08-03T07:55:46.505" v="3272" actId="164"/>
          <ac:cxnSpMkLst>
            <pc:docMk/>
            <pc:sldMk cId="2873434386" sldId="379"/>
            <ac:cxnSpMk id="55" creationId="{F511F857-D855-89F3-83D3-8A716BA5D32F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7" creationId="{1CBDFDA7-A425-B000-CF01-B04F67CC5900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8" creationId="{BDBA1C33-99F7-DBD0-0191-475C2CB13334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9" creationId="{21317E0C-E13E-C0A4-7260-6B716E3A67F7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1" creationId="{87EA77B2-B8EE-8C38-A44C-925B96142FBA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2" creationId="{0A2C878A-C96A-B595-5EA5-39B2A176F8A9}"/>
          </ac:cxnSpMkLst>
        </pc:cxnChg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2498798070" sldId="382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783578233" sldId="383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677D7F95-5FE7-48E7-AD86-42211E234EF4}"/>
    <pc:docChg chg="undo custSel addSld delSld modSld sldOrd">
      <pc:chgData name="代數白痴 顧" userId="316db6a4f7ef8138" providerId="LiveId" clId="{677D7F95-5FE7-48E7-AD86-42211E234EF4}" dt="2023-07-19T23:56:30.138" v="8067" actId="20577"/>
      <pc:docMkLst>
        <pc:docMk/>
      </pc:docMkLst>
      <pc:sldChg chg="delSp modSp mod delAnim modNotesTx">
        <pc:chgData name="代數白痴 顧" userId="316db6a4f7ef8138" providerId="LiveId" clId="{677D7F95-5FE7-48E7-AD86-42211E234EF4}" dt="2023-07-18T01:12:19.660" v="6840" actId="20577"/>
        <pc:sldMkLst>
          <pc:docMk/>
          <pc:sldMk cId="2873434386" sldId="379"/>
        </pc:sldMkLst>
        <pc:spChg chg="del topLvl">
          <ac:chgData name="代數白痴 顧" userId="316db6a4f7ef8138" providerId="LiveId" clId="{677D7F95-5FE7-48E7-AD86-42211E234EF4}" dt="2023-07-18T00:12:34.396" v="810" actId="478"/>
          <ac:spMkLst>
            <pc:docMk/>
            <pc:sldMk cId="2873434386" sldId="379"/>
            <ac:spMk id="3" creationId="{F5C4FC2D-C951-417C-8757-49262ECE025A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0" creationId="{EBA826AE-564C-7387-3250-22E5328010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1" creationId="{9EEF9EDB-1FBB-1BF6-7E84-F6C0EF447E50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2" creationId="{66D18466-A97D-8484-1BFE-741BA53855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4" creationId="{FF9E63E0-6C96-FE0C-10B5-4259F02E2083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5" creationId="{2C13E885-70E2-F742-FB9A-F0B3852FA3B7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6" creationId="{9ADA8453-63B7-E90E-6A1B-9DB84CABFE25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7" creationId="{F8D9F029-547B-D477-0714-0AB9EDA246C9}"/>
          </ac:spMkLst>
        </pc:spChg>
        <pc:spChg chg="mod">
          <ac:chgData name="代數白痴 顧" userId="316db6a4f7ef8138" providerId="LiveId" clId="{677D7F95-5FE7-48E7-AD86-42211E234EF4}" dt="2023-07-18T00:08:48.357" v="808" actId="14100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677D7F95-5FE7-48E7-AD86-42211E234EF4}" dt="2023-07-18T00:07:31.532" v="743" actId="113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677D7F95-5FE7-48E7-AD86-42211E234EF4}" dt="2023-07-18T00:07:59.655" v="744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15:35.316" v="1188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6:22.237" v="2221" actId="20577"/>
          <ac:spMkLst>
            <pc:docMk/>
            <pc:sldMk cId="2873434386" sldId="379"/>
            <ac:spMk id="101" creationId="{665D392D-19FC-71B5-434C-0ABBBC91FB85}"/>
          </ac:spMkLst>
        </pc:spChg>
        <pc:grpChg chg="topLv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4" creationId="{033229D4-47C9-364C-E2C1-9D0B8997D77E}"/>
          </ac:grpSpMkLst>
        </pc:grpChg>
        <pc:picChg chg="del">
          <ac:chgData name="代數白痴 顧" userId="316db6a4f7ef8138" providerId="LiveId" clId="{677D7F95-5FE7-48E7-AD86-42211E234EF4}" dt="2023-07-18T00:12:30.908" v="809" actId="478"/>
          <ac:picMkLst>
            <pc:docMk/>
            <pc:sldMk cId="2873434386" sldId="379"/>
            <ac:picMk id="5" creationId="{30CA8C3D-C7C5-1452-64E4-C51A94C4C6FE}"/>
          </ac:picMkLst>
        </pc:picChg>
        <pc:inkChg chg="del">
          <ac:chgData name="代數白痴 顧" userId="316db6a4f7ef8138" providerId="LiveId" clId="{677D7F95-5FE7-48E7-AD86-42211E234EF4}" dt="2023-07-17T23:55:31.199" v="2" actId="478"/>
          <ac:inkMkLst>
            <pc:docMk/>
            <pc:sldMk cId="2873434386" sldId="379"/>
            <ac:inkMk id="6" creationId="{3D472EB0-E823-8E6D-4194-85B356C8749A}"/>
          </ac:inkMkLst>
        </pc:ink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7" creationId="{2D07C47C-E281-6840-8C68-EE924EED0AB8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4" creationId="{E8A97C8A-2250-B6A2-B498-FF6596305F3F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6" creationId="{3FABBE20-F9E0-6C9C-115F-6390261823F1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7" creationId="{A46D0AC6-6DA0-8C58-6911-AFEDF5A3853E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8" creationId="{BD3B87FE-1F8B-85A5-7E4F-C0CF07310770}"/>
          </ac:cxnSpMkLst>
        </pc:cxnChg>
      </pc:sldChg>
      <pc:sldChg chg="addSp delSp modSp mod ord delAnim modAnim modNotesTx">
        <pc:chgData name="代數白痴 顧" userId="316db6a4f7ef8138" providerId="LiveId" clId="{677D7F95-5FE7-48E7-AD86-42211E234EF4}" dt="2023-07-19T23:56:30.138" v="8067" actId="20577"/>
        <pc:sldMkLst>
          <pc:docMk/>
          <pc:sldMk cId="2328187967" sldId="380"/>
        </pc:sldMkLst>
        <pc:spChg chg="add del mod">
          <ac:chgData name="代數白痴 顧" userId="316db6a4f7ef8138" providerId="LiveId" clId="{677D7F95-5FE7-48E7-AD86-42211E234EF4}" dt="2023-07-19T23:39:48.213" v="6846" actId="478"/>
          <ac:spMkLst>
            <pc:docMk/>
            <pc:sldMk cId="2328187967" sldId="380"/>
            <ac:spMk id="3" creationId="{B259547A-91E3-1993-93FA-2B0DE2E4B0DE}"/>
          </ac:spMkLst>
        </pc:spChg>
        <pc:spChg chg="add del mod">
          <ac:chgData name="代數白痴 顧" userId="316db6a4f7ef8138" providerId="LiveId" clId="{677D7F95-5FE7-48E7-AD86-42211E234EF4}" dt="2023-07-19T23:41:54.723" v="7016" actId="478"/>
          <ac:spMkLst>
            <pc:docMk/>
            <pc:sldMk cId="2328187967" sldId="380"/>
            <ac:spMk id="4" creationId="{D2B3E136-6363-2307-25DC-BA569E11CEC3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5" creationId="{C29058A9-8C50-E084-415D-F5186E3D87E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9" creationId="{CD92F139-EA68-ECB2-15D2-5AF24DF73E7F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0" creationId="{82012B3A-AB46-A77E-1EB8-1FFFDC0561DC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1" creationId="{BEAA2DA2-5C03-11AF-D762-4AADB912B59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2" creationId="{427FB3C8-32C1-493C-B05A-74BFC169C49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2" creationId="{4805785B-2F59-2A6C-B1DC-8969A313600D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3" creationId="{90B0F32A-114A-CB70-8651-28E2623B2C7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3" creationId="{CBFBC98A-3C67-29F2-BCA9-F82550617994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4" creationId="{99479C70-AE36-A796-6724-8749E1D8804B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4" creationId="{9B066DC9-1074-2203-CCCE-DE612102F547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5" creationId="{B1DB0698-6CA9-0A77-2904-7DFD52EC5F1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6" creationId="{E84E0761-97D9-E4C8-3DDD-135B1D1C8BEC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8" creationId="{81A33634-AD3E-A517-3EE5-C8F1169449E7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9" creationId="{D4297E39-5E2D-D5EE-B53F-49FCE578D39E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0" creationId="{67D62343-980C-B05F-A92F-70E94724ED41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1" creationId="{14616214-755A-1A18-85A1-3AEC17F25FA9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2" creationId="{6C6D43BC-C59C-5EAA-D93E-7E17A67195C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4" creationId="{9DFB9701-A104-4D6B-D2E4-ED14B4682F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5" creationId="{966E2B13-BD86-5CD2-23D8-399B12AC86BD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6" creationId="{5D342C4C-D4D5-EE53-FD66-BA223D7EC7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7" creationId="{278147CC-4A75-19D0-095D-18013980B01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8" creationId="{6A5DEBAA-A8F2-4701-FE9D-058A52BCFAC5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34" creationId="{B0FA53EF-5173-7335-8ED6-727A979A1A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3" creationId="{9B4B6472-B54F-8B51-4C0E-C428E106A693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5" creationId="{B69CAEFD-8A1C-B54C-8C24-229645ED172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8" creationId="{8F523252-D454-8B20-58EA-AA52475679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51" creationId="{92B95963-03D1-917F-909D-6C3F34E58852}"/>
          </ac:spMkLst>
        </pc:spChg>
        <pc:spChg chg="mod">
          <ac:chgData name="代數白痴 顧" userId="316db6a4f7ef8138" providerId="LiveId" clId="{677D7F95-5FE7-48E7-AD86-42211E234EF4}" dt="2023-07-18T01:39:30.686" v="6842" actId="20577"/>
          <ac:spMkLst>
            <pc:docMk/>
            <pc:sldMk cId="2328187967" sldId="380"/>
            <ac:spMk id="60" creationId="{90ECAF3B-FFFF-A531-AFBE-31708C7D891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68" creationId="{070F38BB-A0F7-C718-1E4E-8DBDAFC8539E}"/>
          </ac:spMkLst>
        </pc:spChg>
        <pc:spChg chg="mod">
          <ac:chgData name="代數白痴 顧" userId="316db6a4f7ef8138" providerId="LiveId" clId="{677D7F95-5FE7-48E7-AD86-42211E234EF4}" dt="2023-07-18T00:45:38.790" v="2200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5:50.521" v="2210" actId="20577"/>
          <ac:spMkLst>
            <pc:docMk/>
            <pc:sldMk cId="2328187967" sldId="380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3" creationId="{6570DCDE-BA9E-79A7-AF52-E02C17486A0E}"/>
          </ac:grpSpMkLst>
        </pc:gr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5" creationId="{0AB53D45-79EA-CF86-01A2-FA6F2F1F0CBF}"/>
          </ac:grpSpMkLst>
        </pc:grpChg>
        <pc:grpChg chg="add mod">
          <ac:chgData name="代數白痴 顧" userId="316db6a4f7ef8138" providerId="LiveId" clId="{677D7F95-5FE7-48E7-AD86-42211E234EF4}" dt="2023-07-19T23:49:45.732" v="7340" actId="164"/>
          <ac:grpSpMkLst>
            <pc:docMk/>
            <pc:sldMk cId="2328187967" sldId="380"/>
            <ac:grpSpMk id="34" creationId="{5E70F412-D66A-8078-2DC6-9E18FD82969F}"/>
          </ac:grpSpMkLst>
        </pc:grpChg>
        <pc:graphicFrameChg chg="add del mod modGraphic">
          <ac:chgData name="代數白痴 顧" userId="316db6a4f7ef8138" providerId="LiveId" clId="{677D7F95-5FE7-48E7-AD86-42211E234EF4}" dt="2023-07-19T23:45:57.911" v="7252" actId="478"/>
          <ac:graphicFrameMkLst>
            <pc:docMk/>
            <pc:sldMk cId="2328187967" sldId="380"/>
            <ac:graphicFrameMk id="17" creationId="{779873A2-DC15-7A06-7298-D2739291F02D}"/>
          </ac:graphicFrameMkLst>
        </pc:graphicFrameChg>
        <pc:inkChg chg="del">
          <ac:chgData name="代數白痴 顧" userId="316db6a4f7ef8138" providerId="LiveId" clId="{677D7F95-5FE7-48E7-AD86-42211E234EF4}" dt="2023-07-17T23:55:33.306" v="3" actId="478"/>
          <ac:inkMkLst>
            <pc:docMk/>
            <pc:sldMk cId="2328187967" sldId="380"/>
            <ac:inkMk id="6" creationId="{7307FD47-2E63-62AB-4E21-894AB416AA45}"/>
          </ac:inkMkLst>
        </pc:ink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" creationId="{E59E4B7C-1F59-115D-C1D9-42F601631509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7" creationId="{5EDE108A-E30A-5883-0396-7A0A38606236}"/>
          </ac:cxnSpMkLst>
        </pc:cxnChg>
        <pc:cxnChg chg="add del mod">
          <ac:chgData name="代數白痴 顧" userId="316db6a4f7ef8138" providerId="LiveId" clId="{677D7F95-5FE7-48E7-AD86-42211E234EF4}" dt="2023-07-19T23:43:19.588" v="7029" actId="478"/>
          <ac:cxnSpMkLst>
            <pc:docMk/>
            <pc:sldMk cId="2328187967" sldId="380"/>
            <ac:cxnSpMk id="7" creationId="{855464E6-FBA1-53B2-E190-1D0309CBC755}"/>
          </ac:cxnSpMkLst>
        </pc:cxnChg>
        <pc:cxnChg chg="add del mod">
          <ac:chgData name="代數白痴 顧" userId="316db6a4f7ef8138" providerId="LiveId" clId="{677D7F95-5FE7-48E7-AD86-42211E234EF4}" dt="2023-07-19T23:43:20.650" v="7030" actId="478"/>
          <ac:cxnSpMkLst>
            <pc:docMk/>
            <pc:sldMk cId="2328187967" sldId="380"/>
            <ac:cxnSpMk id="8" creationId="{F90EDE14-DC5D-E6F6-09C4-293ED0696A1E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9" creationId="{1475A947-518F-5AD2-8B62-795A31D9022A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11" creationId="{A651AB77-8255-FE24-5D73-D0266293A477}"/>
          </ac:cxnSpMkLst>
        </pc:cxnChg>
        <pc:cxnChg chg="add del mod">
          <ac:chgData name="代數白痴 顧" userId="316db6a4f7ef8138" providerId="LiveId" clId="{677D7F95-5FE7-48E7-AD86-42211E234EF4}" dt="2023-07-19T23:47:42.176" v="7311" actId="478"/>
          <ac:cxnSpMkLst>
            <pc:docMk/>
            <pc:sldMk cId="2328187967" sldId="380"/>
            <ac:cxnSpMk id="30" creationId="{FFB0B52E-BC67-AF3B-D03B-F895EEBA17BA}"/>
          </ac:cxnSpMkLst>
        </pc:cxnChg>
        <pc:cxnChg chg="add del mod">
          <ac:chgData name="代數白痴 顧" userId="316db6a4f7ef8138" providerId="LiveId" clId="{677D7F95-5FE7-48E7-AD86-42211E234EF4}" dt="2023-07-19T23:49:22.434" v="7335" actId="478"/>
          <ac:cxnSpMkLst>
            <pc:docMk/>
            <pc:sldMk cId="2328187967" sldId="380"/>
            <ac:cxnSpMk id="32" creationId="{1DBBAF0E-7837-41ED-042F-AD474C5BC955}"/>
          </ac:cxnSpMkLst>
        </pc:cxnChg>
        <pc:cxnChg chg="add del mod">
          <ac:chgData name="代數白痴 顧" userId="316db6a4f7ef8138" providerId="LiveId" clId="{677D7F95-5FE7-48E7-AD86-42211E234EF4}" dt="2023-07-19T23:49:21.512" v="7334" actId="478"/>
          <ac:cxnSpMkLst>
            <pc:docMk/>
            <pc:sldMk cId="2328187967" sldId="380"/>
            <ac:cxnSpMk id="33" creationId="{BFE750EF-0642-4D37-3E23-E6FDCFA81408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7" creationId="{400F6F7A-CA84-6062-59E9-159C8C28DD67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56" creationId="{C6087C43-F2E1-BD29-85A8-5DD731CA0B3E}"/>
          </ac:cxnSpMkLst>
        </pc:cxnChg>
      </pc:sldChg>
      <pc:sldChg chg="addSp delSp modSp mod delAnim modAnim modNotesTx">
        <pc:chgData name="代數白痴 顧" userId="316db6a4f7ef8138" providerId="LiveId" clId="{677D7F95-5FE7-48E7-AD86-42211E234EF4}" dt="2023-07-19T23:54:42.212" v="7723" actId="20577"/>
        <pc:sldMkLst>
          <pc:docMk/>
          <pc:sldMk cId="1787025739" sldId="381"/>
        </pc:sldMkLst>
        <pc:spChg chg="add mod">
          <ac:chgData name="代數白痴 顧" userId="316db6a4f7ef8138" providerId="LiveId" clId="{677D7F95-5FE7-48E7-AD86-42211E234EF4}" dt="2023-07-18T00:57:08.530" v="3720" actId="1076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6" creationId="{820E319E-B702-D180-C250-5FDDCF87A381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7" creationId="{43BC5D8C-0AFF-4703-AB0C-266BE47A70F1}"/>
          </ac:spMkLst>
        </pc:spChg>
        <pc:spChg chg="mod">
          <ac:chgData name="代數白痴 顧" userId="316db6a4f7ef8138" providerId="LiveId" clId="{677D7F95-5FE7-48E7-AD86-42211E234EF4}" dt="2023-07-18T00:00:47.702" v="284" actId="14100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677D7F95-5FE7-48E7-AD86-42211E234EF4}" dt="2023-07-17T23:58:59.155" v="232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56:59.187" v="3719" actId="404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03:39.701" v="423" actId="20577"/>
          <ac:spMkLst>
            <pc:docMk/>
            <pc:sldMk cId="1787025739" sldId="381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7T23:56:12.005" v="4" actId="478"/>
          <ac:grpSpMkLst>
            <pc:docMk/>
            <pc:sldMk cId="1787025739" sldId="381"/>
            <ac:grpSpMk id="19" creationId="{1B8250F5-475F-721B-4961-F7F4932DDAE0}"/>
          </ac:grpSpMkLst>
        </pc:grpChg>
        <pc:inkChg chg="del">
          <ac:chgData name="代數白痴 顧" userId="316db6a4f7ef8138" providerId="LiveId" clId="{677D7F95-5FE7-48E7-AD86-42211E234EF4}" dt="2023-07-17T23:55:27.200" v="1" actId="478"/>
          <ac:inkMkLst>
            <pc:docMk/>
            <pc:sldMk cId="1787025739" sldId="381"/>
            <ac:inkMk id="3" creationId="{9287B28B-D45C-183E-5FE7-96333A09C6AC}"/>
          </ac:inkMkLst>
        </pc:inkChg>
      </pc:sldChg>
      <pc:sldChg chg="new del">
        <pc:chgData name="代數白痴 顧" userId="316db6a4f7ef8138" providerId="LiveId" clId="{677D7F95-5FE7-48E7-AD86-42211E234EF4}" dt="2023-07-18T01:11:54.182" v="6737" actId="2696"/>
        <pc:sldMkLst>
          <pc:docMk/>
          <pc:sldMk cId="1941898077" sldId="382"/>
        </pc:sldMkLst>
      </pc:sldChg>
    </pc:docChg>
  </pc:docChgLst>
  <pc:docChgLst>
    <pc:chgData name="代數白痴 顧" userId="316db6a4f7ef8138" providerId="LiveId" clId="{46C2F393-F996-4C37-9180-442E4418F599}"/>
    <pc:docChg chg="undo custSel addSld modSld">
      <pc:chgData name="代數白痴 顧" userId="316db6a4f7ef8138" providerId="LiveId" clId="{46C2F393-F996-4C37-9180-442E4418F599}" dt="2023-08-07T14:47:30.101" v="1984"/>
      <pc:docMkLst>
        <pc:docMk/>
      </pc:docMkLst>
      <pc:sldChg chg="modSp mod modAnim">
        <pc:chgData name="代數白痴 顧" userId="316db6a4f7ef8138" providerId="LiveId" clId="{46C2F393-F996-4C37-9180-442E4418F599}" dt="2023-08-07T14:47:30.101" v="1984"/>
        <pc:sldMkLst>
          <pc:docMk/>
          <pc:sldMk cId="2873434386" sldId="379"/>
        </pc:sldMkLst>
        <pc:picChg chg="mod">
          <ac:chgData name="代數白痴 顧" userId="316db6a4f7ef8138" providerId="LiveId" clId="{46C2F393-F996-4C37-9180-442E4418F599}" dt="2023-08-07T14:42:59.883" v="1632" actId="14100"/>
          <ac:picMkLst>
            <pc:docMk/>
            <pc:sldMk cId="2873434386" sldId="379"/>
            <ac:picMk id="5" creationId="{BC1F925B-0C3B-2CBA-E942-A09FF91D4971}"/>
          </ac:picMkLst>
        </pc:picChg>
      </pc:sldChg>
      <pc:sldChg chg="modSp mod">
        <pc:chgData name="代數白痴 顧" userId="316db6a4f7ef8138" providerId="LiveId" clId="{46C2F393-F996-4C37-9180-442E4418F599}" dt="2023-08-07T14:17:21.047" v="1" actId="20577"/>
        <pc:sldMkLst>
          <pc:docMk/>
          <pc:sldMk cId="371298532" sldId="385"/>
        </pc:sldMkLst>
        <pc:spChg chg="mod">
          <ac:chgData name="代數白痴 顧" userId="316db6a4f7ef8138" providerId="LiveId" clId="{46C2F393-F996-4C37-9180-442E4418F599}" dt="2023-08-07T14:17:21.047" v="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modSp mod modAnim">
        <pc:chgData name="代數白痴 顧" userId="316db6a4f7ef8138" providerId="LiveId" clId="{46C2F393-F996-4C37-9180-442E4418F599}" dt="2023-08-07T14:47:23.302" v="1983"/>
        <pc:sldMkLst>
          <pc:docMk/>
          <pc:sldMk cId="754667137" sldId="386"/>
        </pc:sldMkLst>
        <pc:spChg chg="mod">
          <ac:chgData name="代數白痴 顧" userId="316db6a4f7ef8138" providerId="LiveId" clId="{46C2F393-F996-4C37-9180-442E4418F599}" dt="2023-08-07T14:17:33.758" v="2" actId="113"/>
          <ac:spMkLst>
            <pc:docMk/>
            <pc:sldMk cId="754667137" sldId="386"/>
            <ac:spMk id="89" creationId="{9E8FE398-ED8E-E5DE-BD50-E0471252FAF6}"/>
          </ac:spMkLst>
        </pc:spChg>
      </pc:sldChg>
      <pc:sldChg chg="addSp delSp modSp mod modAnim">
        <pc:chgData name="代數白痴 顧" userId="316db6a4f7ef8138" providerId="LiveId" clId="{46C2F393-F996-4C37-9180-442E4418F599}" dt="2023-08-07T14:47:15.821" v="1982"/>
        <pc:sldMkLst>
          <pc:docMk/>
          <pc:sldMk cId="731354489" sldId="387"/>
        </pc:sldMkLst>
        <pc:spChg chg="mod">
          <ac:chgData name="代數白痴 顧" userId="316db6a4f7ef8138" providerId="LiveId" clId="{46C2F393-F996-4C37-9180-442E4418F599}" dt="2023-08-07T14:38:26.668" v="141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6C2F393-F996-4C37-9180-442E4418F599}" dt="2023-08-07T14:42:47.006" v="1631" actId="948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39:07.768" v="1426" actId="113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38:11.582" v="1387" actId="113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31:45.348" v="757" actId="1035"/>
          <ac:grpSpMkLst>
            <pc:docMk/>
            <pc:sldMk cId="731354489" sldId="387"/>
            <ac:grpSpMk id="5" creationId="{4BAA3B68-1C7B-0A3C-CDE3-3D592655F73E}"/>
          </ac:grpSpMkLst>
        </pc:grpChg>
        <pc:graphicFrameChg chg="add del mod modGraphic">
          <ac:chgData name="代數白痴 顧" userId="316db6a4f7ef8138" providerId="LiveId" clId="{46C2F393-F996-4C37-9180-442E4418F599}" dt="2023-08-07T14:28:02.701" v="567" actId="478"/>
          <ac:graphicFrameMkLst>
            <pc:docMk/>
            <pc:sldMk cId="731354489" sldId="387"/>
            <ac:graphicFrameMk id="6" creationId="{1D800CBD-BE37-0033-417E-4008BA15E551}"/>
          </ac:graphicFrameMkLst>
        </pc:graphicFrameChg>
        <pc:graphicFrameChg chg="add mod modGraphic">
          <ac:chgData name="代數白痴 顧" userId="316db6a4f7ef8138" providerId="LiveId" clId="{46C2F393-F996-4C37-9180-442E4418F599}" dt="2023-08-07T14:31:19.513" v="743" actId="572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picChg chg="add del mod">
          <ac:chgData name="代數白痴 顧" userId="316db6a4f7ef8138" providerId="LiveId" clId="{46C2F393-F996-4C37-9180-442E4418F599}" dt="2023-08-07T14:30:49.699" v="737" actId="478"/>
          <ac:picMkLst>
            <pc:docMk/>
            <pc:sldMk cId="731354489" sldId="387"/>
            <ac:picMk id="2" creationId="{49079357-0A30-F2F3-7FD9-9DF00DF3499E}"/>
          </ac:picMkLst>
        </pc:picChg>
      </pc:sldChg>
      <pc:sldChg chg="delSp modSp add mod modAnim">
        <pc:chgData name="代數白痴 顧" userId="316db6a4f7ef8138" providerId="LiveId" clId="{46C2F393-F996-4C37-9180-442E4418F599}" dt="2023-08-07T14:47:08.996" v="1981"/>
        <pc:sldMkLst>
          <pc:docMk/>
          <pc:sldMk cId="3686676960" sldId="388"/>
        </pc:sldMkLst>
        <pc:spChg chg="mod">
          <ac:chgData name="代數白痴 顧" userId="316db6a4f7ef8138" providerId="LiveId" clId="{46C2F393-F996-4C37-9180-442E4418F599}" dt="2023-08-07T14:43:53.415" v="1676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46:34.096" v="1953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46:46.939" v="1980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46:40.699" v="1966" actId="1035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46C2F393-F996-4C37-9180-442E4418F599}" dt="2023-08-07T14:41:32.460" v="1428" actId="478"/>
          <ac:graphicFrameMkLst>
            <pc:docMk/>
            <pc:sldMk cId="3686676960" sldId="388"/>
            <ac:graphicFrameMk id="7" creationId="{4D7B3E42-8458-5A2B-8262-E9DA7395F263}"/>
          </ac:graphicFrameMkLst>
        </pc:graphicFrameChg>
      </pc:sldChg>
    </pc:docChg>
  </pc:docChgLst>
  <pc:docChgLst>
    <pc:chgData name="代數白痴 顧" userId="316db6a4f7ef8138" providerId="LiveId" clId="{F07C6D0E-EAEB-4698-AC72-4AD466C41867}"/>
    <pc:docChg chg="undo custSel addSld modSld">
      <pc:chgData name="代數白痴 顧" userId="316db6a4f7ef8138" providerId="LiveId" clId="{F07C6D0E-EAEB-4698-AC72-4AD466C41867}" dt="2023-08-14T13:04:17.391" v="1198" actId="947"/>
      <pc:docMkLst>
        <pc:docMk/>
      </pc:docMkLst>
      <pc:sldChg chg="modSp mod modNotesTx">
        <pc:chgData name="代數白痴 顧" userId="316db6a4f7ef8138" providerId="LiveId" clId="{F07C6D0E-EAEB-4698-AC72-4AD466C41867}" dt="2023-08-14T12:26:27.745" v="48" actId="20577"/>
        <pc:sldMkLst>
          <pc:docMk/>
          <pc:sldMk cId="371298532" sldId="385"/>
        </pc:sldMkLst>
        <pc:spChg chg="mod">
          <ac:chgData name="代數白痴 顧" userId="316db6a4f7ef8138" providerId="LiveId" clId="{F07C6D0E-EAEB-4698-AC72-4AD466C41867}" dt="2023-08-14T12:26:14.583" v="17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07C6D0E-EAEB-4698-AC72-4AD466C41867}" dt="2023-08-14T12:35:10.863" v="470" actId="1035"/>
        <pc:sldMkLst>
          <pc:docMk/>
          <pc:sldMk cId="754667137" sldId="386"/>
        </pc:sldMkLst>
        <pc:spChg chg="mod">
          <ac:chgData name="代數白痴 顧" userId="316db6a4f7ef8138" providerId="LiveId" clId="{F07C6D0E-EAEB-4698-AC72-4AD466C41867}" dt="2023-08-14T12:26:48.342" v="83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28:43.391" v="213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34:53.908" v="447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5:10.863" v="47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5:06.285" v="464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add mod modGraphic">
          <ac:chgData name="代數白痴 顧" userId="316db6a4f7ef8138" providerId="LiveId" clId="{F07C6D0E-EAEB-4698-AC72-4AD466C41867}" dt="2023-08-14T12:33:08.108" v="386" actId="1035"/>
          <ac:graphicFrameMkLst>
            <pc:docMk/>
            <pc:sldMk cId="754667137" sldId="386"/>
            <ac:graphicFrameMk id="6" creationId="{06C634D9-861A-7EF8-623E-789717632D34}"/>
          </ac:graphicFrameMkLst>
        </pc:graphicFrameChg>
        <pc:graphicFrameChg chg="add del mod modGraphic">
          <ac:chgData name="代數白痴 顧" userId="316db6a4f7ef8138" providerId="LiveId" clId="{F07C6D0E-EAEB-4698-AC72-4AD466C41867}" dt="2023-08-14T12:32:04.962" v="346" actId="478"/>
          <ac:graphicFrameMkLst>
            <pc:docMk/>
            <pc:sldMk cId="754667137" sldId="386"/>
            <ac:graphicFrameMk id="7" creationId="{58BFBEC9-3325-BBB2-04AF-F7132B399770}"/>
          </ac:graphicFrameMkLst>
        </pc:graphicFrameChg>
        <pc:picChg chg="add del mod">
          <ac:chgData name="代數白痴 顧" userId="316db6a4f7ef8138" providerId="LiveId" clId="{F07C6D0E-EAEB-4698-AC72-4AD466C41867}" dt="2023-08-14T12:30:37.517" v="319" actId="478"/>
          <ac:picMkLst>
            <pc:docMk/>
            <pc:sldMk cId="754667137" sldId="386"/>
            <ac:picMk id="5" creationId="{AFBEFCE1-AE36-8414-DD71-7110F75B4D13}"/>
          </ac:picMkLst>
        </pc:picChg>
      </pc:sldChg>
      <pc:sldChg chg="modSp mod">
        <pc:chgData name="代數白痴 顧" userId="316db6a4f7ef8138" providerId="LiveId" clId="{F07C6D0E-EAEB-4698-AC72-4AD466C41867}" dt="2023-08-14T12:46:08.955" v="1026" actId="1036"/>
        <pc:sldMkLst>
          <pc:docMk/>
          <pc:sldMk cId="731354489" sldId="387"/>
        </pc:sldMkLst>
        <pc:spChg chg="mod">
          <ac:chgData name="代數白痴 顧" userId="316db6a4f7ef8138" providerId="LiveId" clId="{F07C6D0E-EAEB-4698-AC72-4AD466C41867}" dt="2023-08-14T12:46:08.955" v="1026" actId="1036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4:38.365" v="900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45:12.590" v="94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43:00.738" v="856" actId="1035"/>
          <ac:grpSpMkLst>
            <pc:docMk/>
            <pc:sldMk cId="731354489" sldId="387"/>
            <ac:grpSpMk id="5" creationId="{4BAA3B68-1C7B-0A3C-CDE3-3D592655F73E}"/>
          </ac:grpSpMkLst>
        </pc:grpChg>
      </pc:sldChg>
      <pc:sldChg chg="delSp modSp mod">
        <pc:chgData name="代數白痴 顧" userId="316db6a4f7ef8138" providerId="LiveId" clId="{F07C6D0E-EAEB-4698-AC72-4AD466C41867}" dt="2023-08-14T12:41:11.521" v="790" actId="20577"/>
        <pc:sldMkLst>
          <pc:docMk/>
          <pc:sldMk cId="3686676960" sldId="388"/>
        </pc:sldMkLst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F07C6D0E-EAEB-4698-AC72-4AD466C41867}" dt="2023-08-14T12:40:24.331" v="692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38:14.440" v="594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1:11.521" v="790" actId="20577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9:43.360" v="667" actId="113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8:58.766" v="628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">
          <ac:chgData name="代數白痴 顧" userId="316db6a4f7ef8138" providerId="LiveId" clId="{F07C6D0E-EAEB-4698-AC72-4AD466C41867}" dt="2023-08-14T12:35:30.350" v="471" actId="478"/>
          <ac:picMkLst>
            <pc:docMk/>
            <pc:sldMk cId="3686676960" sldId="388"/>
            <ac:picMk id="7" creationId="{B0F5FD12-3C3C-AC06-6A14-B2BE0D7B9825}"/>
          </ac:picMkLst>
        </pc:picChg>
        <pc:cxnChg chg="mod">
          <ac:chgData name="代數白痴 顧" userId="316db6a4f7ef8138" providerId="LiveId" clId="{F07C6D0E-EAEB-4698-AC72-4AD466C41867}" dt="2023-08-14T12:36:54.941" v="476" actId="1076"/>
          <ac:cxnSpMkLst>
            <pc:docMk/>
            <pc:sldMk cId="3686676960" sldId="388"/>
            <ac:cxnSpMk id="3" creationId="{0A66E084-65E6-1358-0A8B-92B6D6964606}"/>
          </ac:cxnSpMkLst>
        </pc:cxnChg>
      </pc:sldChg>
      <pc:sldChg chg="modSp add mod">
        <pc:chgData name="代數白痴 顧" userId="316db6a4f7ef8138" providerId="LiveId" clId="{F07C6D0E-EAEB-4698-AC72-4AD466C41867}" dt="2023-08-14T13:04:17.391" v="1198" actId="947"/>
        <pc:sldMkLst>
          <pc:docMk/>
          <pc:sldMk cId="653955125" sldId="389"/>
        </pc:sldMkLst>
        <pc:spChg chg="mod">
          <ac:chgData name="代數白痴 顧" userId="316db6a4f7ef8138" providerId="LiveId" clId="{F07C6D0E-EAEB-4698-AC72-4AD466C41867}" dt="2023-08-14T13:03:17.822" v="1191" actId="20577"/>
          <ac:spMkLst>
            <pc:docMk/>
            <pc:sldMk cId="653955125" sldId="389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3:04:17.391" v="1198" actId="947"/>
          <ac:spMkLst>
            <pc:docMk/>
            <pc:sldMk cId="653955125" sldId="389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5" creationId="{FD9877AB-90D9-85AC-8B35-7C59154D6CA1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6" creationId="{7A8B1BF8-834A-95B0-07DE-5087C19188C0}"/>
          </ac:spMkLst>
        </pc:spChg>
        <pc:spChg chg="mod">
          <ac:chgData name="代數白痴 顧" userId="316db6a4f7ef8138" providerId="LiveId" clId="{F07C6D0E-EAEB-4698-AC72-4AD466C41867}" dt="2023-08-14T13:01:05.160" v="1126" actId="14100"/>
          <ac:spMkLst>
            <pc:docMk/>
            <pc:sldMk cId="653955125" sldId="389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3:00:15.128" v="1081" actId="20577"/>
          <ac:spMkLst>
            <pc:docMk/>
            <pc:sldMk cId="653955125" sldId="389"/>
            <ac:spMk id="101" creationId="{665D392D-19FC-71B5-434C-0ABBBC91FB85}"/>
          </ac:spMkLst>
        </pc:spChg>
        <pc:cxnChg chg="mod">
          <ac:chgData name="代數白痴 顧" userId="316db6a4f7ef8138" providerId="LiveId" clId="{F07C6D0E-EAEB-4698-AC72-4AD466C41867}" dt="2023-08-14T13:00:45.866" v="1121" actId="1035"/>
          <ac:cxnSpMkLst>
            <pc:docMk/>
            <pc:sldMk cId="653955125" sldId="389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838AA45C-094A-4C93-8EBB-230135503951}"/>
    <pc:docChg chg="custSel addSld modSld">
      <pc:chgData name="代數白痴 顧" userId="316db6a4f7ef8138" providerId="LiveId" clId="{838AA45C-094A-4C93-8EBB-230135503951}" dt="2023-09-04T00:51:21.036" v="4174" actId="1036"/>
      <pc:docMkLst>
        <pc:docMk/>
      </pc:docMkLst>
      <pc:sldChg chg="delSp modSp mod delAnim">
        <pc:chgData name="代數白痴 顧" userId="316db6a4f7ef8138" providerId="LiveId" clId="{838AA45C-094A-4C93-8EBB-230135503951}" dt="2023-09-04T00:17:16.482" v="1238" actId="21"/>
        <pc:sldMkLst>
          <pc:docMk/>
          <pc:sldMk cId="754667137" sldId="386"/>
        </pc:sldMkLst>
        <pc:spChg chg="mod">
          <ac:chgData name="代數白痴 顧" userId="316db6a4f7ef8138" providerId="LiveId" clId="{838AA45C-094A-4C93-8EBB-230135503951}" dt="2023-09-04T00:13:28.382" v="69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15:38.078" v="1134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38AA45C-094A-4C93-8EBB-230135503951}" dt="2023-09-04T00:17:11.374" v="1237" actId="947"/>
          <ac:spMkLst>
            <pc:docMk/>
            <pc:sldMk cId="754667137" sldId="386"/>
            <ac:spMk id="89" creationId="{9E8FE398-ED8E-E5DE-BD50-E0471252FAF6}"/>
          </ac:spMkLst>
        </pc:spChg>
        <pc:grpChg chg="del">
          <ac:chgData name="代數白痴 顧" userId="316db6a4f7ef8138" providerId="LiveId" clId="{838AA45C-094A-4C93-8EBB-230135503951}" dt="2023-09-04T00:17:16.482" v="1238" actId="21"/>
          <ac:grpSpMkLst>
            <pc:docMk/>
            <pc:sldMk cId="754667137" sldId="386"/>
            <ac:grpSpMk id="4" creationId="{2F85DEEC-F410-128C-1455-19E0BD596438}"/>
          </ac:grpSpMkLst>
        </pc:grpChg>
      </pc:sldChg>
      <pc:sldChg chg="addSp delSp modSp mod modAnim modNotesTx">
        <pc:chgData name="代數白痴 顧" userId="316db6a4f7ef8138" providerId="LiveId" clId="{838AA45C-094A-4C93-8EBB-230135503951}" dt="2023-09-04T00:51:21.036" v="4174" actId="1036"/>
        <pc:sldMkLst>
          <pc:docMk/>
          <pc:sldMk cId="731354489" sldId="387"/>
        </pc:sldMkLst>
        <pc:spChg chg="mod">
          <ac:chgData name="代數白痴 顧" userId="316db6a4f7ef8138" providerId="LiveId" clId="{838AA45C-094A-4C93-8EBB-230135503951}" dt="2023-09-04T00:51:06.797" v="4163" actId="3064"/>
          <ac:spMkLst>
            <pc:docMk/>
            <pc:sldMk cId="731354489" sldId="387"/>
            <ac:spMk id="3" creationId="{77F751A3-EF58-9A14-8927-868AC7B251BA}"/>
          </ac:spMkLst>
        </pc:spChg>
        <pc:spChg chg="mod">
          <ac:chgData name="代數白痴 顧" userId="316db6a4f7ef8138" providerId="LiveId" clId="{838AA45C-094A-4C93-8EBB-230135503951}" dt="2023-09-04T00:50:56.954" v="4162" actId="3064"/>
          <ac:spMkLst>
            <pc:docMk/>
            <pc:sldMk cId="731354489" sldId="387"/>
            <ac:spMk id="4" creationId="{EC70D0EC-ACDE-BED6-70EB-918DF7F5AFD1}"/>
          </ac:spMkLst>
        </pc:spChg>
        <pc:spChg chg="mod">
          <ac:chgData name="代數白痴 顧" userId="316db6a4f7ef8138" providerId="LiveId" clId="{838AA45C-094A-4C93-8EBB-230135503951}" dt="2023-09-04T00:11:35.132" v="651" actId="947"/>
          <ac:spMkLst>
            <pc:docMk/>
            <pc:sldMk cId="731354489" sldId="387"/>
            <ac:spMk id="10" creationId="{C024CE42-29AF-B0B6-3A7E-03EEA4B47A69}"/>
          </ac:spMkLst>
        </pc:spChg>
        <pc:spChg chg="add mod">
          <ac:chgData name="代數白痴 顧" userId="316db6a4f7ef8138" providerId="LiveId" clId="{838AA45C-094A-4C93-8EBB-230135503951}" dt="2023-09-04T00:50:36.980" v="4155" actId="1036"/>
          <ac:spMkLst>
            <pc:docMk/>
            <pc:sldMk cId="731354489" sldId="387"/>
            <ac:spMk id="13" creationId="{45736F44-BA2C-4879-4C26-CBD26F938187}"/>
          </ac:spMkLst>
        </pc:spChg>
        <pc:spChg chg="add mod">
          <ac:chgData name="代數白痴 顧" userId="316db6a4f7ef8138" providerId="LiveId" clId="{838AA45C-094A-4C93-8EBB-230135503951}" dt="2023-09-04T00:51:21.036" v="4174" actId="1036"/>
          <ac:spMkLst>
            <pc:docMk/>
            <pc:sldMk cId="731354489" sldId="387"/>
            <ac:spMk id="17" creationId="{968CC4E8-060C-6D3D-6726-7F629C7A5809}"/>
          </ac:spMkLst>
        </pc:spChg>
        <pc:spChg chg="mod">
          <ac:chgData name="代數白痴 顧" userId="316db6a4f7ef8138" providerId="LiveId" clId="{838AA45C-094A-4C93-8EBB-230135503951}" dt="2023-09-04T00:06:26.396" v="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09:46.571" v="467" actId="94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838AA45C-094A-4C93-8EBB-230135503951}" dt="2023-09-04T00:25:03.896" v="1606" actId="164"/>
          <ac:grpSpMkLst>
            <pc:docMk/>
            <pc:sldMk cId="731354489" sldId="387"/>
            <ac:grpSpMk id="2" creationId="{2163661F-7998-1BD0-D1A1-8D20B02B1CB9}"/>
          </ac:grpSpMkLst>
        </pc:grpChg>
        <pc:grpChg chg="add mod">
          <ac:chgData name="代數白痴 顧" userId="316db6a4f7ef8138" providerId="LiveId" clId="{838AA45C-094A-4C93-8EBB-230135503951}" dt="2023-09-04T00:28:00.077" v="1772" actId="1076"/>
          <ac:grpSpMkLst>
            <pc:docMk/>
            <pc:sldMk cId="731354489" sldId="387"/>
            <ac:grpSpMk id="19" creationId="{ABEF7D2E-4144-2E18-E285-7C2E398E8812}"/>
          </ac:grpSpMkLst>
        </pc:grpChg>
        <pc:cxnChg chg="add del mod">
          <ac:chgData name="代數白痴 顧" userId="316db6a4f7ef8138" providerId="LiveId" clId="{838AA45C-094A-4C93-8EBB-230135503951}" dt="2023-09-04T00:24:12.304" v="1558" actId="478"/>
          <ac:cxnSpMkLst>
            <pc:docMk/>
            <pc:sldMk cId="731354489" sldId="387"/>
            <ac:cxnSpMk id="12" creationId="{64B70798-C2F6-D1DB-E2E2-2CB5609E5690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5" creationId="{4FFE0BC3-DA3F-50EA-F66B-0F48FF9B3484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6" creationId="{6B3F7081-4701-6B15-267C-E508A394269A}"/>
          </ac:cxnSpMkLst>
        </pc:cxnChg>
        <pc:cxnChg chg="add mod">
          <ac:chgData name="代數白痴 顧" userId="316db6a4f7ef8138" providerId="LiveId" clId="{838AA45C-094A-4C93-8EBB-230135503951}" dt="2023-09-04T00:50:36.980" v="4155" actId="1036"/>
          <ac:cxnSpMkLst>
            <pc:docMk/>
            <pc:sldMk cId="731354489" sldId="387"/>
            <ac:cxnSpMk id="18" creationId="{868CDA14-EE93-8656-4AE9-5D3807F21960}"/>
          </ac:cxnSpMkLst>
        </pc:cxnChg>
      </pc:sldChg>
      <pc:sldChg chg="modSp mod modNotesTx">
        <pc:chgData name="代數白痴 顧" userId="316db6a4f7ef8138" providerId="LiveId" clId="{838AA45C-094A-4C93-8EBB-230135503951}" dt="2023-09-04T00:06:06.930" v="42" actId="20577"/>
        <pc:sldMkLst>
          <pc:docMk/>
          <pc:sldMk cId="151402070" sldId="390"/>
        </pc:sldMkLst>
        <pc:spChg chg="mod">
          <ac:chgData name="代數白痴 顧" userId="316db6a4f7ef8138" providerId="LiveId" clId="{838AA45C-094A-4C93-8EBB-230135503951}" dt="2023-09-04T00:05:56.081" v="2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Sp modSp mod delAnim modNotesTx">
        <pc:chgData name="代數白痴 顧" userId="316db6a4f7ef8138" providerId="LiveId" clId="{838AA45C-094A-4C93-8EBB-230135503951}" dt="2023-09-04T00:34:13.738" v="2381" actId="20577"/>
        <pc:sldMkLst>
          <pc:docMk/>
          <pc:sldMk cId="2267038628" sldId="392"/>
        </pc:sldMkLst>
        <pc:spChg chg="mod">
          <ac:chgData name="代數白痴 顧" userId="316db6a4f7ef8138" providerId="LiveId" clId="{838AA45C-094A-4C93-8EBB-230135503951}" dt="2023-09-04T00:33:57.101" v="2371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34:04.850" v="238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838AA45C-094A-4C93-8EBB-230135503951}" dt="2023-09-04T00:31:55.858" v="215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31:09.301" v="2113" actId="947"/>
          <ac:spMkLst>
            <pc:docMk/>
            <pc:sldMk cId="2267038628" sldId="392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1:12.258" v="2114" actId="478"/>
          <ac:grpSpMkLst>
            <pc:docMk/>
            <pc:sldMk cId="2267038628" sldId="392"/>
            <ac:grpSpMk id="17" creationId="{4FF810CC-A9DC-DCAF-144E-08113BA3AD9A}"/>
          </ac:grpSpMkLst>
        </pc:grpChg>
      </pc:sldChg>
      <pc:sldChg chg="addSp delSp modSp add mod delAnim modNotesTx">
        <pc:chgData name="代數白痴 顧" userId="316db6a4f7ef8138" providerId="LiveId" clId="{838AA45C-094A-4C93-8EBB-230135503951}" dt="2023-09-04T00:48:49.254" v="4120" actId="692"/>
        <pc:sldMkLst>
          <pc:docMk/>
          <pc:sldMk cId="87470267" sldId="393"/>
        </pc:sldMkLst>
        <pc:spChg chg="add del mod">
          <ac:chgData name="代數白痴 顧" userId="316db6a4f7ef8138" providerId="LiveId" clId="{838AA45C-094A-4C93-8EBB-230135503951}" dt="2023-09-04T00:40:56.729" v="3339" actId="21"/>
          <ac:spMkLst>
            <pc:docMk/>
            <pc:sldMk cId="87470267" sldId="393"/>
            <ac:spMk id="5" creationId="{F8842F2A-A9C3-9103-841A-17645DA3430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7" creationId="{02ACA5A6-73C5-33E3-052C-1D545A5E4808}"/>
          </ac:spMkLst>
        </pc:spChg>
        <pc:spChg chg="mod">
          <ac:chgData name="代數白痴 顧" userId="316db6a4f7ef8138" providerId="LiveId" clId="{838AA45C-094A-4C93-8EBB-230135503951}" dt="2023-09-04T00:48:21.230" v="4116" actId="113"/>
          <ac:spMkLst>
            <pc:docMk/>
            <pc:sldMk cId="87470267" sldId="393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47:49.244" v="4115" actId="20577"/>
          <ac:spMkLst>
            <pc:docMk/>
            <pc:sldMk cId="87470267" sldId="393"/>
            <ac:spMk id="10" creationId="{3DE5A842-2134-9639-2AC0-310AE1A246E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1" creationId="{C14FE801-8F78-5411-16CE-8E48C4964273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2" creationId="{33248DFE-689D-797A-C2D3-4CF2E9B2113B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3" creationId="{64C4E6CD-02CC-40D0-AAA8-65AD293FCA40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4" creationId="{8925E8A1-5482-D376-AFE5-BE305FEDA53A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5" creationId="{98800F3D-CD18-EBC8-0DC9-1952D21C5876}"/>
          </ac:spMkLst>
        </pc:spChg>
        <pc:spChg chg="add mod">
          <ac:chgData name="代數白痴 顧" userId="316db6a4f7ef8138" providerId="LiveId" clId="{838AA45C-094A-4C93-8EBB-230135503951}" dt="2023-09-04T00:42:10.612" v="3612" actId="1076"/>
          <ac:spMkLst>
            <pc:docMk/>
            <pc:sldMk cId="87470267" sldId="393"/>
            <ac:spMk id="16" creationId="{E5FB1457-576C-F086-F390-0EA335C51F2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0" creationId="{4672B252-0EF4-0233-D5C8-FC480390907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1" creationId="{1B6E335B-09CE-58A8-BC6C-6D460EA02EE6}"/>
          </ac:spMkLst>
        </pc:spChg>
        <pc:spChg chg="add mod">
          <ac:chgData name="代數白痴 顧" userId="316db6a4f7ef8138" providerId="LiveId" clId="{838AA45C-094A-4C93-8EBB-230135503951}" dt="2023-09-04T00:43:58.436" v="3673" actId="1076"/>
          <ac:spMkLst>
            <pc:docMk/>
            <pc:sldMk cId="87470267" sldId="393"/>
            <ac:spMk id="22" creationId="{CD93555D-A391-0DD1-DED3-4345F9F179DA}"/>
          </ac:spMkLst>
        </pc:spChg>
        <pc:spChg chg="mod">
          <ac:chgData name="代數白痴 顧" userId="316db6a4f7ef8138" providerId="LiveId" clId="{838AA45C-094A-4C93-8EBB-230135503951}" dt="2023-09-04T00:35:08.011" v="2415" actId="20577"/>
          <ac:spMkLst>
            <pc:docMk/>
            <pc:sldMk cId="87470267" sldId="393"/>
            <ac:spMk id="23" creationId="{00000000-0000-0000-0000-00000000000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4" creationId="{EC4AF045-E618-9BD1-2921-9E5FAFDEB8D7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5" creationId="{DA77BE60-90BF-E3CD-F80E-3564FD222711}"/>
          </ac:spMkLst>
        </pc:spChg>
        <pc:spChg chg="add mod">
          <ac:chgData name="代數白痴 顧" userId="316db6a4f7ef8138" providerId="LiveId" clId="{838AA45C-094A-4C93-8EBB-230135503951}" dt="2023-09-04T00:44:42.964" v="3695" actId="1076"/>
          <ac:spMkLst>
            <pc:docMk/>
            <pc:sldMk cId="87470267" sldId="393"/>
            <ac:spMk id="26" creationId="{5EFAE495-C5F8-3C3A-7586-57892568224A}"/>
          </ac:spMkLst>
        </pc:spChg>
        <pc:spChg chg="add mod">
          <ac:chgData name="代數白痴 顧" userId="316db6a4f7ef8138" providerId="LiveId" clId="{838AA45C-094A-4C93-8EBB-230135503951}" dt="2023-09-04T00:44:34.676" v="3694" actId="1076"/>
          <ac:spMkLst>
            <pc:docMk/>
            <pc:sldMk cId="87470267" sldId="393"/>
            <ac:spMk id="27" creationId="{DD3CAE6B-EF09-35D6-3075-3A594D5F7C96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8" creationId="{511CBCA6-A336-F33F-03B0-C2C1A7DCCB04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9" creationId="{F88676A6-ED14-F3AB-62D7-A7A86503C6D3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0" creationId="{0454B9A1-669F-AA87-37B9-096788B71C9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1" creationId="{C66FE326-4396-81F3-254E-AEFA17E06481}"/>
          </ac:spMkLst>
        </pc:spChg>
        <pc:spChg chg="add mod">
          <ac:chgData name="代數白痴 顧" userId="316db6a4f7ef8138" providerId="LiveId" clId="{838AA45C-094A-4C93-8EBB-230135503951}" dt="2023-09-04T00:43:55.781" v="3672" actId="1076"/>
          <ac:spMkLst>
            <pc:docMk/>
            <pc:sldMk cId="87470267" sldId="393"/>
            <ac:spMk id="32" creationId="{0D0B3ADD-CD7A-FEAD-6D4B-CAB95D8C59E8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3" creationId="{9B2F5B7D-A218-306A-8722-FCB4A09E8351}"/>
          </ac:spMkLst>
        </pc:spChg>
        <pc:spChg chg="add mod">
          <ac:chgData name="代數白痴 顧" userId="316db6a4f7ef8138" providerId="LiveId" clId="{838AA45C-094A-4C93-8EBB-230135503951}" dt="2023-09-04T00:44:29.700" v="3693" actId="1076"/>
          <ac:spMkLst>
            <pc:docMk/>
            <pc:sldMk cId="87470267" sldId="393"/>
            <ac:spMk id="34" creationId="{C52D7BD9-FBA4-0908-2CCE-3B98B1387BE3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5" creationId="{378FD02C-835F-33E5-6F06-6617D2C6D424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6" creationId="{88E4EB39-AF0F-BA13-00B7-5BBAFFC2BE01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7" creationId="{85336329-4459-248B-1CDD-5A173BEA3E6E}"/>
          </ac:spMkLst>
        </pc:spChg>
        <pc:spChg chg="mod">
          <ac:chgData name="代數白痴 顧" userId="316db6a4f7ef8138" providerId="LiveId" clId="{838AA45C-094A-4C93-8EBB-230135503951}" dt="2023-09-04T00:39:45.562" v="3295" actId="114"/>
          <ac:spMkLst>
            <pc:docMk/>
            <pc:sldMk cId="87470267" sldId="393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9:49.896" v="3296" actId="478"/>
          <ac:grpSpMkLst>
            <pc:docMk/>
            <pc:sldMk cId="87470267" sldId="393"/>
            <ac:grpSpMk id="17" creationId="{4FF810CC-A9DC-DCAF-144E-08113BA3AD9A}"/>
          </ac:grpSpMkLst>
        </pc:grpChg>
        <pc:picChg chg="add del mod">
          <ac:chgData name="代數白痴 顧" userId="316db6a4f7ef8138" providerId="LiveId" clId="{838AA45C-094A-4C93-8EBB-230135503951}" dt="2023-09-04T00:41:46.937" v="3599" actId="478"/>
          <ac:picMkLst>
            <pc:docMk/>
            <pc:sldMk cId="87470267" sldId="393"/>
            <ac:picMk id="2" creationId="{669A9E85-8D3F-EF28-9CE0-2EE26387E6E7}"/>
          </ac:picMkLst>
        </pc:picChg>
      </pc:sldChg>
    </pc:docChg>
  </pc:docChgLst>
  <pc:docChgLst>
    <pc:chgData name="代數白痴 顧" userId="316db6a4f7ef8138" providerId="LiveId" clId="{FB6A0F17-6D60-4C64-BFBD-FE2CCE7385F4}"/>
    <pc:docChg chg="undo custSel modSld modMainMaster">
      <pc:chgData name="代數白痴 顧" userId="316db6a4f7ef8138" providerId="LiveId" clId="{FB6A0F17-6D60-4C64-BFBD-FE2CCE7385F4}" dt="2023-08-07T12:48:25.091" v="3978" actId="114"/>
      <pc:docMkLst>
        <pc:docMk/>
      </pc:docMkLst>
      <pc:sldChg chg="addSp delSp modSp mod delAnim modAnim modNotesTx">
        <pc:chgData name="代數白痴 顧" userId="316db6a4f7ef8138" providerId="LiveId" clId="{FB6A0F17-6D60-4C64-BFBD-FE2CCE7385F4}" dt="2023-08-07T12:38:17.232" v="3272" actId="1037"/>
        <pc:sldMkLst>
          <pc:docMk/>
          <pc:sldMk cId="2873434386" sldId="379"/>
        </pc:sldMkLst>
        <pc:spChg chg="mod">
          <ac:chgData name="代數白痴 顧" userId="316db6a4f7ef8138" providerId="LiveId" clId="{FB6A0F17-6D60-4C64-BFBD-FE2CCE7385F4}" dt="2023-08-07T12:02:54.216" v="714" actId="20577"/>
          <ac:spMkLst>
            <pc:docMk/>
            <pc:sldMk cId="2873434386" sldId="379"/>
            <ac:spMk id="23" creationId="{00000000-0000-0000-0000-00000000000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4" creationId="{1908CD71-6A1A-7B1D-148F-BB9DFBCCA3C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5" creationId="{E6CF4135-15A2-2898-FAEB-8EF2D1DC7B57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6" creationId="{BE73F5C0-0320-F5B5-8126-367556402188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7" creationId="{214B2B0D-1B91-0058-1FA0-CAEEF4F6C2A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9" creationId="{6F2CB9FE-DF7F-F426-5478-4C336FD6B56F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0" creationId="{9996B072-2787-14C9-ADCE-4E4A5C0D6FFC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1" creationId="{D8410A83-1D80-9D36-C0AA-96CFD982D61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2" creationId="{67BA756A-7FDC-AE5A-0F6F-44797299628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3" creationId="{D5D7B97E-B35F-0FB3-96E0-3E8405ED5ACF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6" creationId="{72A1EB22-DD99-9D1C-A84F-BA612527376A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7" creationId="{6A619E0A-0D2C-6D01-569F-E0199435661B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8" creationId="{EEC508D4-873E-44DE-0473-21E25187683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FB6A0F17-6D60-4C64-BFBD-FE2CCE7385F4}" dt="2023-08-07T12:28:14.987" v="2797" actId="20577"/>
          <ac:spMkLst>
            <pc:docMk/>
            <pc:sldMk cId="2873434386" sldId="379"/>
            <ac:spMk id="60" creationId="{90ECAF3B-FFFF-A531-AFBE-31708C7D891C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1" creationId="{4E51E30B-DE2A-028C-F17A-6FFFD087DB01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2" creationId="{EA97BFCE-110A-ECDF-2FAD-D4B7F4514086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3" creationId="{B367ABF6-E096-16DC-FB5A-22DF80335EA9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4" creationId="{F1BEB077-B42D-59B8-FDE7-F06DFDFC255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5" creationId="{ED481A23-E954-7627-D6FC-427D71BC0559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5" creationId="{FD9877AB-90D9-85AC-8B35-7C59154D6CA1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6" creationId="{7A8B1BF8-834A-95B0-07DE-5087C19188C0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13" creationId="{164BC26C-AAB5-418F-2378-137A36FC5E61}"/>
          </ac:grpSpMkLst>
        </pc:grpChg>
        <pc:grpChg chg="del">
          <ac:chgData name="代數白痴 顧" userId="316db6a4f7ef8138" providerId="LiveId" clId="{FB6A0F17-6D60-4C64-BFBD-FE2CCE7385F4}" dt="2023-08-07T11:57:44.119" v="24" actId="478"/>
          <ac:grpSpMkLst>
            <pc:docMk/>
            <pc:sldMk cId="2873434386" sldId="379"/>
            <ac:grpSpMk id="76" creationId="{8863FF58-9B21-7255-E3AE-8BC87C5301AF}"/>
          </ac:grpSpMkLst>
        </pc:grpChg>
        <pc:grpChg chg="del mod topLvl">
          <ac:chgData name="代數白痴 顧" userId="316db6a4f7ef8138" providerId="LiveId" clId="{FB6A0F17-6D60-4C64-BFBD-FE2CCE7385F4}" dt="2023-08-07T12:03:14.852" v="718" actId="165"/>
          <ac:grpSpMkLst>
            <pc:docMk/>
            <pc:sldMk cId="2873434386" sldId="379"/>
            <ac:grpSpMk id="77" creationId="{A89B63AF-471D-B2A8-79A7-714D67106830}"/>
          </ac:grpSpMkLst>
        </pc:grpChg>
        <pc:grpChg chg="del">
          <ac:chgData name="代數白痴 顧" userId="316db6a4f7ef8138" providerId="LiveId" clId="{FB6A0F17-6D60-4C64-BFBD-FE2CCE7385F4}" dt="2023-08-07T12:03:06.479" v="716" actId="165"/>
          <ac:grpSpMkLst>
            <pc:docMk/>
            <pc:sldMk cId="2873434386" sldId="379"/>
            <ac:grpSpMk id="78" creationId="{5C20ED32-AE53-076E-7CD8-9460420B3941}"/>
          </ac:grpSpMkLst>
        </pc:grp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add mod">
          <ac:chgData name="代數白痴 顧" userId="316db6a4f7ef8138" providerId="LiveId" clId="{FB6A0F17-6D60-4C64-BFBD-FE2CCE7385F4}" dt="2023-08-07T12:38:17.232" v="3272" actId="1037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FB6A0F17-6D60-4C64-BFBD-FE2CCE7385F4}" dt="2023-08-07T12:28:37.309" v="2813" actId="1035"/>
          <ac:picMkLst>
            <pc:docMk/>
            <pc:sldMk cId="2873434386" sldId="379"/>
            <ac:picMk id="8" creationId="{E482A0AF-79F4-07BD-CBC7-1B43C52BC991}"/>
          </ac:picMkLst>
        </pc:picChg>
        <pc:picChg chg="add del mod">
          <ac:chgData name="代數白痴 顧" userId="316db6a4f7ef8138" providerId="LiveId" clId="{FB6A0F17-6D60-4C64-BFBD-FE2CCE7385F4}" dt="2023-08-07T12:30:43.743" v="2820" actId="478"/>
          <ac:picMkLst>
            <pc:docMk/>
            <pc:sldMk cId="2873434386" sldId="379"/>
            <ac:picMk id="16" creationId="{1F226BF9-DE6A-AEA7-CBB9-40F3FD35FFCF}"/>
          </ac:picMkLst>
        </pc:picChg>
        <pc:cxnChg chg="mod">
          <ac:chgData name="代數白痴 顧" userId="316db6a4f7ef8138" providerId="LiveId" clId="{FB6A0F17-6D60-4C64-BFBD-FE2CCE7385F4}" dt="2023-08-07T12:22:46.856" v="2222" actId="1076"/>
          <ac:cxnSpMkLst>
            <pc:docMk/>
            <pc:sldMk cId="2873434386" sldId="379"/>
            <ac:cxnSpMk id="4" creationId="{D6BDB2B3-8893-C455-6A9B-8FE7E1AEE6B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5" creationId="{B61D65D2-3D41-B046-EF95-431EEE1972F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6" creationId="{3C3ED850-D677-7459-7D62-5A8AC23E39AB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7" creationId="{61BDB1AA-9ECB-875E-5F98-D32684266975}"/>
          </ac:cxnSpMkLst>
        </pc:cxnChg>
        <pc:cxnChg chg="del">
          <ac:chgData name="代數白痴 顧" userId="316db6a4f7ef8138" providerId="LiveId" clId="{FB6A0F17-6D60-4C64-BFBD-FE2CCE7385F4}" dt="2023-08-07T11:57:44.119" v="24" actId="478"/>
          <ac:cxnSpMkLst>
            <pc:docMk/>
            <pc:sldMk cId="2873434386" sldId="379"/>
            <ac:cxnSpMk id="14" creationId="{D2F35921-4BF4-23DD-E360-C0BD10943047}"/>
          </ac:cxnSpMkLst>
        </pc:cxnChg>
        <pc:cxnChg chg="del mod topLvl">
          <ac:chgData name="代數白痴 顧" userId="316db6a4f7ef8138" providerId="LiveId" clId="{FB6A0F17-6D60-4C64-BFBD-FE2CCE7385F4}" dt="2023-08-07T12:03:09.009" v="717" actId="478"/>
          <ac:cxnSpMkLst>
            <pc:docMk/>
            <pc:sldMk cId="2873434386" sldId="379"/>
            <ac:cxnSpMk id="55" creationId="{F511F857-D855-89F3-83D3-8A716BA5D32F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7" creationId="{1CBDFDA7-A425-B000-CF01-B04F67CC5900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8" creationId="{BDBA1C33-99F7-DBD0-0191-475C2CB13334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9" creationId="{21317E0C-E13E-C0A4-7260-6B716E3A67F7}"/>
          </ac:cxnSpMkLst>
        </pc:cxnChg>
        <pc:cxnChg chg="mod">
          <ac:chgData name="代數白痴 顧" userId="316db6a4f7ef8138" providerId="LiveId" clId="{FB6A0F17-6D60-4C64-BFBD-FE2CCE7385F4}" dt="2023-08-07T12:38:12.718" v="3265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FB6A0F17-6D60-4C64-BFBD-FE2CCE7385F4}" dt="2023-08-07T11:54:52.276" v="22" actId="20577"/>
        <pc:sldMkLst>
          <pc:docMk/>
          <pc:sldMk cId="371298532" sldId="385"/>
        </pc:sldMkLst>
        <pc:spChg chg="mod">
          <ac:chgData name="代數白痴 顧" userId="316db6a4f7ef8138" providerId="LiveId" clId="{FB6A0F17-6D60-4C64-BFBD-FE2CCE7385F4}" dt="2023-08-07T11:54:52.276" v="2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B6A0F17-6D60-4C64-BFBD-FE2CCE7385F4}" dt="2023-08-07T12:39:53.072" v="3334" actId="20577"/>
        <pc:sldMkLst>
          <pc:docMk/>
          <pc:sldMk cId="754667137" sldId="386"/>
        </pc:sldMkLst>
        <pc:spChg chg="del mod">
          <ac:chgData name="代數白痴 顧" userId="316db6a4f7ef8138" providerId="LiveId" clId="{FB6A0F17-6D60-4C64-BFBD-FE2CCE7385F4}" dt="2023-08-07T12:09:57.572" v="1257" actId="478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FB6A0F17-6D60-4C64-BFBD-FE2CCE7385F4}" dt="2023-08-07T12:09:49.105" v="1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35:08.932" v="3105" actId="103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39:08.058" v="3277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9:53.072" v="3334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35:08.932" v="3105" actId="1035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add mod">
          <ac:chgData name="代數白痴 顧" userId="316db6a4f7ef8138" providerId="LiveId" clId="{FB6A0F17-6D60-4C64-BFBD-FE2CCE7385F4}" dt="2023-08-07T12:35:37.238" v="3156" actId="103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add mod">
          <ac:chgData name="代數白痴 顧" userId="316db6a4f7ef8138" providerId="LiveId" clId="{FB6A0F17-6D60-4C64-BFBD-FE2CCE7385F4}" dt="2023-08-07T12:36:32.038" v="3231" actId="1037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add mod">
          <ac:chgData name="代數白痴 顧" userId="316db6a4f7ef8138" providerId="LiveId" clId="{FB6A0F17-6D60-4C64-BFBD-FE2CCE7385F4}" dt="2023-08-07T12:39:34.804" v="3333" actId="1037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addSp modSp mod">
        <pc:chgData name="代數白痴 顧" userId="316db6a4f7ef8138" providerId="LiveId" clId="{FB6A0F17-6D60-4C64-BFBD-FE2CCE7385F4}" dt="2023-08-07T12:48:25.091" v="3978" actId="114"/>
        <pc:sldMkLst>
          <pc:docMk/>
          <pc:sldMk cId="731354489" sldId="387"/>
        </pc:sldMkLst>
        <pc:spChg chg="mod">
          <ac:chgData name="代數白痴 顧" userId="316db6a4f7ef8138" providerId="LiveId" clId="{FB6A0F17-6D60-4C64-BFBD-FE2CCE7385F4}" dt="2023-08-07T12:40:44.122" v="3373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45:17.703" v="3771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48:25.091" v="3978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47:54.864" v="3973" actId="20577"/>
          <ac:spMkLst>
            <pc:docMk/>
            <pc:sldMk cId="731354489" sldId="387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42:09.761" v="3428" actId="1037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add mod">
          <ac:chgData name="代數白痴 顧" userId="316db6a4f7ef8138" providerId="LiveId" clId="{FB6A0F17-6D60-4C64-BFBD-FE2CCE7385F4}" dt="2023-08-07T12:42:58.024" v="3511" actId="1037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add mod">
          <ac:chgData name="代數白痴 顧" userId="316db6a4f7ef8138" providerId="LiveId" clId="{FB6A0F17-6D60-4C64-BFBD-FE2CCE7385F4}" dt="2023-08-07T12:44:29.747" v="3685" actId="103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add mod">
          <ac:chgData name="代數白痴 顧" userId="316db6a4f7ef8138" providerId="LiveId" clId="{FB6A0F17-6D60-4C64-BFBD-FE2CCE7385F4}" dt="2023-08-07T12:45:07.938" v="3768" actId="103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  <pc:sldMasterChg chg="modSldLayout">
        <pc:chgData name="代數白痴 顧" userId="316db6a4f7ef8138" providerId="LiveId" clId="{FB6A0F17-6D60-4C64-BFBD-FE2CCE7385F4}" dt="2023-08-07T12:32:02.585" v="2827" actId="1035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FB6A0F17-6D60-4C64-BFBD-FE2CCE7385F4}" dt="2023-08-07T12:32:02.585" v="2827" actId="1035"/>
          <pc:sldLayoutMkLst>
            <pc:docMk/>
            <pc:sldMasterMk cId="3597785154" sldId="2147483648"/>
            <pc:sldLayoutMk cId="1059632797" sldId="2147483650"/>
          </pc:sldLayoutMkLst>
          <pc:cxnChg chg="mod">
            <ac:chgData name="代數白痴 顧" userId="316db6a4f7ef8138" providerId="LiveId" clId="{FB6A0F17-6D60-4C64-BFBD-FE2CCE7385F4}" dt="2023-08-07T12:32:02.585" v="2827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9C872722-223B-458F-9A22-D34E55F7C9FB}"/>
    <pc:docChg chg="undo custSel addSld delSld modSld sldOrd">
      <pc:chgData name="代數白痴 顧" userId="316db6a4f7ef8138" providerId="LiveId" clId="{9C872722-223B-458F-9A22-D34E55F7C9FB}" dt="2023-07-14T01:42:41.085" v="3480" actId="20577"/>
      <pc:docMkLst>
        <pc:docMk/>
      </pc:docMkLst>
      <pc:sldChg chg="del">
        <pc:chgData name="代數白痴 顧" userId="316db6a4f7ef8138" providerId="LiveId" clId="{9C872722-223B-458F-9A22-D34E55F7C9FB}" dt="2023-07-14T01:10:16.321" v="1501" actId="2696"/>
        <pc:sldMkLst>
          <pc:docMk/>
          <pc:sldMk cId="2386861277" sldId="377"/>
        </pc:sldMkLst>
      </pc:sldChg>
      <pc:sldChg chg="addSp delSp modSp del mod ord delAnim">
        <pc:chgData name="代數白痴 顧" userId="316db6a4f7ef8138" providerId="LiveId" clId="{9C872722-223B-458F-9A22-D34E55F7C9FB}" dt="2023-07-14T01:08:19.439" v="1498" actId="2696"/>
        <pc:sldMkLst>
          <pc:docMk/>
          <pc:sldMk cId="1191469178" sldId="378"/>
        </pc:sldMkLst>
        <pc:spChg chg="add del mod">
          <ac:chgData name="代數白痴 顧" userId="316db6a4f7ef8138" providerId="LiveId" clId="{9C872722-223B-458F-9A22-D34E55F7C9FB}" dt="2023-07-13T23:58:02.121" v="538" actId="478"/>
          <ac:spMkLst>
            <pc:docMk/>
            <pc:sldMk cId="1191469178" sldId="378"/>
            <ac:spMk id="7" creationId="{DEAF25A5-F374-E363-96E6-9514A3E7E516}"/>
          </ac:spMkLst>
        </pc:spChg>
        <pc:spChg chg="add mod">
          <ac:chgData name="代數白痴 顧" userId="316db6a4f7ef8138" providerId="LiveId" clId="{9C872722-223B-458F-9A22-D34E55F7C9FB}" dt="2023-07-14T00:24:49.900" v="1374" actId="20577"/>
          <ac:spMkLst>
            <pc:docMk/>
            <pc:sldMk cId="1191469178" sldId="378"/>
            <ac:spMk id="8" creationId="{A315112B-07FE-ACFA-0820-C896283D94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23" creationId="{00000000-0000-0000-0000-000000000000}"/>
          </ac:spMkLst>
        </pc:spChg>
        <pc:spChg chg="del mod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52" creationId="{E2DAA9E7-790A-AA98-EF70-BBC9891E67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3T23:53:46.039" v="509" actId="113"/>
          <ac:spMkLst>
            <pc:docMk/>
            <pc:sldMk cId="1191469178" sldId="378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3T23:54:55.107" v="535" actId="5793"/>
          <ac:spMkLst>
            <pc:docMk/>
            <pc:sldMk cId="1191469178" sldId="378"/>
            <ac:spMk id="101" creationId="{665D392D-19FC-71B5-434C-0ABBBC91FB85}"/>
          </ac:spMkLst>
        </pc:spChg>
        <pc:grpChg chg="del">
          <ac:chgData name="代數白痴 顧" userId="316db6a4f7ef8138" providerId="LiveId" clId="{9C872722-223B-458F-9A22-D34E55F7C9FB}" dt="2023-07-13T23:58:00.040" v="537" actId="478"/>
          <ac:grpSpMkLst>
            <pc:docMk/>
            <pc:sldMk cId="1191469178" sldId="378"/>
            <ac:grpSpMk id="2" creationId="{9204BB33-F861-B3E8-E94D-762DF3B9352D}"/>
          </ac:grpSpMkLst>
        </pc:grp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4" creationId="{59FDEAC6-CC61-BAAD-992D-98BEC4E6D83E}"/>
          </ac:picMkLst>
        </pc:pic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5" creationId="{30CA8C3D-C7C5-1452-64E4-C51A94C4C6FE}"/>
          </ac:picMkLst>
        </pc:picChg>
      </pc:sldChg>
      <pc:sldChg chg="addSp delSp modSp add mod ord modAnim">
        <pc:chgData name="代數白痴 顧" userId="316db6a4f7ef8138" providerId="LiveId" clId="{9C872722-223B-458F-9A22-D34E55F7C9FB}" dt="2023-07-14T01:18:07.948" v="2327" actId="1076"/>
        <pc:sldMkLst>
          <pc:docMk/>
          <pc:sldMk cId="2873434386" sldId="379"/>
        </pc:sldMkLst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0" creationId="{EBA826AE-564C-7387-3250-22E5328010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1" creationId="{9EEF9EDB-1FBB-1BF6-7E84-F6C0EF447E50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2" creationId="{66D18466-A97D-8484-1BFE-741BA53855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4" creationId="{FF9E63E0-6C96-FE0C-10B5-4259F02E2083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5" creationId="{2C13E885-70E2-F742-FB9A-F0B3852FA3B7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6" creationId="{9ADA8453-63B7-E90E-6A1B-9DB84CABFE25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7" creationId="{F8D9F029-547B-D477-0714-0AB9EDA246C9}"/>
          </ac:spMkLst>
        </pc:spChg>
        <pc:spChg chg="add mod">
          <ac:chgData name="代數白痴 顧" userId="316db6a4f7ef8138" providerId="LiveId" clId="{9C872722-223B-458F-9A22-D34E55F7C9FB}" dt="2023-07-14T01:18:07.948" v="2327" actId="1076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9C872722-223B-458F-9A22-D34E55F7C9FB}" dt="2023-07-14T01:10:49.602" v="1532" actId="20577"/>
          <ac:spMkLst>
            <pc:docMk/>
            <pc:sldMk cId="2873434386" sldId="379"/>
            <ac:spMk id="101" creationId="{665D392D-19FC-71B5-434C-0ABBBC91FB85}"/>
          </ac:spMkLst>
        </pc:spChg>
        <pc:picChg chg="add del mod">
          <ac:chgData name="代數白痴 顧" userId="316db6a4f7ef8138" providerId="LiveId" clId="{9C872722-223B-458F-9A22-D34E55F7C9FB}" dt="2023-07-14T01:15:28.217" v="2214" actId="478"/>
          <ac:picMkLst>
            <pc:docMk/>
            <pc:sldMk cId="2873434386" sldId="379"/>
            <ac:picMk id="4" creationId="{59FDEAC6-CC61-BAAD-992D-98BEC4E6D83E}"/>
          </ac:picMkLst>
        </pc:picChg>
        <pc:picChg chg="mod">
          <ac:chgData name="代數白痴 顧" userId="316db6a4f7ef8138" providerId="LiveId" clId="{9C872722-223B-458F-9A22-D34E55F7C9FB}" dt="2023-07-14T01:10:47.202" v="1530" actId="1036"/>
          <ac:picMkLst>
            <pc:docMk/>
            <pc:sldMk cId="2873434386" sldId="379"/>
            <ac:picMk id="5" creationId="{30CA8C3D-C7C5-1452-64E4-C51A94C4C6FE}"/>
          </ac:picMkLst>
        </pc:pic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7" creationId="{2D07C47C-E281-6840-8C68-EE924EED0AB8}"/>
          </ac:cxnSpMkLst>
        </pc:cxnChg>
        <pc:cxnChg chg="add del mod">
          <ac:chgData name="代數白痴 顧" userId="316db6a4f7ef8138" providerId="LiveId" clId="{9C872722-223B-458F-9A22-D34E55F7C9FB}" dt="2023-07-14T01:12:55.355" v="1741" actId="478"/>
          <ac:cxnSpMkLst>
            <pc:docMk/>
            <pc:sldMk cId="2873434386" sldId="379"/>
            <ac:cxnSpMk id="9" creationId="{281F82E1-FEC3-2A77-CE96-7CBC0257AE83}"/>
          </ac:cxnSpMkLst>
        </pc:cxnChg>
        <pc:cxnChg chg="add del mod">
          <ac:chgData name="代數白痴 顧" userId="316db6a4f7ef8138" providerId="LiveId" clId="{9C872722-223B-458F-9A22-D34E55F7C9FB}" dt="2023-07-14T01:12:53.512" v="1739" actId="478"/>
          <ac:cxnSpMkLst>
            <pc:docMk/>
            <pc:sldMk cId="2873434386" sldId="379"/>
            <ac:cxnSpMk id="10" creationId="{140331EA-7243-D71C-8DDE-980613536BAA}"/>
          </ac:cxnSpMkLst>
        </pc:cxnChg>
        <pc:cxnChg chg="add del mod">
          <ac:chgData name="代數白痴 顧" userId="316db6a4f7ef8138" providerId="LiveId" clId="{9C872722-223B-458F-9A22-D34E55F7C9FB}" dt="2023-07-14T01:12:46.617" v="1733" actId="478"/>
          <ac:cxnSpMkLst>
            <pc:docMk/>
            <pc:sldMk cId="2873434386" sldId="379"/>
            <ac:cxnSpMk id="11" creationId="{7FF68427-BF10-3237-A087-394C247ABB8E}"/>
          </ac:cxnSpMkLst>
        </pc:cxnChg>
        <pc:cxnChg chg="add del mod">
          <ac:chgData name="代數白痴 顧" userId="316db6a4f7ef8138" providerId="LiveId" clId="{9C872722-223B-458F-9A22-D34E55F7C9FB}" dt="2023-07-14T01:12:54.763" v="1740" actId="478"/>
          <ac:cxnSpMkLst>
            <pc:docMk/>
            <pc:sldMk cId="2873434386" sldId="379"/>
            <ac:cxnSpMk id="12" creationId="{C04F67B4-0DD7-69C1-EB27-13B0FCCBAF54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4" creationId="{E8A97C8A-2250-B6A2-B498-FF6596305F3F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6" creationId="{3FABBE20-F9E0-6C9C-115F-6390261823F1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7" creationId="{A46D0AC6-6DA0-8C58-6911-AFEDF5A3853E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8" creationId="{BD3B87FE-1F8B-85A5-7E4F-C0CF07310770}"/>
          </ac:cxnSpMkLst>
        </pc:cxnChg>
        <pc:cxnChg chg="add del mod">
          <ac:chgData name="代數白痴 顧" userId="316db6a4f7ef8138" providerId="LiveId" clId="{9C872722-223B-458F-9A22-D34E55F7C9FB}" dt="2023-07-14T01:13:19.489" v="1772" actId="478"/>
          <ac:cxnSpMkLst>
            <pc:docMk/>
            <pc:sldMk cId="2873434386" sldId="379"/>
            <ac:cxnSpMk id="19" creationId="{FDD71D60-9938-741F-04FF-F5660916896D}"/>
          </ac:cxnSpMkLst>
        </pc:cxnChg>
        <pc:cxnChg chg="add del mod">
          <ac:chgData name="代數白痴 顧" userId="316db6a4f7ef8138" providerId="LiveId" clId="{9C872722-223B-458F-9A22-D34E55F7C9FB}" dt="2023-07-14T01:15:26.741" v="2213" actId="478"/>
          <ac:cxnSpMkLst>
            <pc:docMk/>
            <pc:sldMk cId="2873434386" sldId="379"/>
            <ac:cxnSpMk id="28" creationId="{E1361855-7014-DD2F-46BB-ACF38FCEEB05}"/>
          </ac:cxnSpMkLst>
        </pc:cxnChg>
        <pc:cxnChg chg="mod">
          <ac:chgData name="代數白痴 顧" userId="316db6a4f7ef8138" providerId="LiveId" clId="{9C872722-223B-458F-9A22-D34E55F7C9FB}" dt="2023-07-14T01:10:54.803" v="1533" actId="14100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add del mod">
        <pc:chgData name="代數白痴 顧" userId="316db6a4f7ef8138" providerId="LiveId" clId="{9C872722-223B-458F-9A22-D34E55F7C9FB}" dt="2023-07-14T01:08:19.439" v="1498" actId="2696"/>
        <pc:sldMkLst>
          <pc:docMk/>
          <pc:sldMk cId="1703427865" sldId="380"/>
        </pc:sldMkLst>
        <pc:spChg chg="mod">
          <ac:chgData name="代數白痴 顧" userId="316db6a4f7ef8138" providerId="LiveId" clId="{9C872722-223B-458F-9A22-D34E55F7C9FB}" dt="2023-07-14T00:35:37.689" v="1497" actId="20577"/>
          <ac:spMkLst>
            <pc:docMk/>
            <pc:sldMk cId="1703427865" sldId="380"/>
            <ac:spMk id="8" creationId="{A315112B-07FE-ACFA-0820-C896283D9427}"/>
          </ac:spMkLst>
        </pc:spChg>
      </pc:sldChg>
      <pc:sldChg chg="addSp delSp modSp add mod delAnim">
        <pc:chgData name="代數白痴 顧" userId="316db6a4f7ef8138" providerId="LiveId" clId="{9C872722-223B-458F-9A22-D34E55F7C9FB}" dt="2023-07-14T01:42:41.085" v="3480" actId="20577"/>
        <pc:sldMkLst>
          <pc:docMk/>
          <pc:sldMk cId="2328187967" sldId="380"/>
        </pc:sldMkLst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6" creationId="{F61E5D6B-6A75-27EF-2181-9B41ACF64561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8" creationId="{71CCB0D6-E2A3-6054-D606-E90362059F84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9" creationId="{D997B796-842D-D4F9-573D-7823D561B8D6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2" creationId="{7B6254E1-684A-E00A-0596-D39AC0136E8E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3" creationId="{F423C07C-EC24-891F-38CC-62A5956BE101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5" creationId="{171BCA09-FDFE-7BE6-7F16-AA560ACD6A4E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0" creationId="{EBA826AE-564C-7387-3250-22E5328010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1" creationId="{9EEF9EDB-1FBB-1BF6-7E84-F6C0EF447E50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2" creationId="{66D18466-A97D-8484-1BFE-741BA53855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4" creationId="{FF9E63E0-6C96-FE0C-10B5-4259F02E2083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5" creationId="{2C13E885-70E2-F742-FB9A-F0B3852FA3B7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6" creationId="{9ADA8453-63B7-E90E-6A1B-9DB84CABFE25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7" creationId="{F8D9F029-547B-D477-0714-0AB9EDA246C9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9" creationId="{6C534A47-58C5-C19B-A570-D80F68D0E0C9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0" creationId="{CA64CE81-A253-9EA6-A032-F69468AC1052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1" creationId="{C34BC140-AB29-C904-59F4-D57FAD2222C0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2" creationId="{6B24B09A-DC5A-FBD9-4FB6-21D9756920D8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5" creationId="{1A745FCB-7E31-4537-D2F7-516EE0B4C345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6" creationId="{786FBB6B-3367-8310-BE78-20FC28564566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7" creationId="{0BBFE744-0C5E-2072-F4D0-0E453E89084E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38" creationId="{84A3A705-D810-CD86-4179-591A3DB6D6BB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40" creationId="{E66AE091-AFAA-FCC9-E058-FCCE124ABDF8}"/>
          </ac:spMkLst>
        </pc:spChg>
        <pc:spChg chg="del">
          <ac:chgData name="代數白痴 顧" userId="316db6a4f7ef8138" providerId="LiveId" clId="{9C872722-223B-458F-9A22-D34E55F7C9FB}" dt="2023-07-14T01:31:21.633" v="2330" actId="478"/>
          <ac:spMkLst>
            <pc:docMk/>
            <pc:sldMk cId="2328187967" sldId="380"/>
            <ac:spMk id="52" creationId="{E2DAA9E7-790A-AA98-EF70-BBC9891E6727}"/>
          </ac:spMkLst>
        </pc:spChg>
        <pc:spChg chg="add del mod">
          <ac:chgData name="代數白痴 顧" userId="316db6a4f7ef8138" providerId="LiveId" clId="{9C872722-223B-458F-9A22-D34E55F7C9FB}" dt="2023-07-14T01:39:27.301" v="3049" actId="94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4T01:42:14.204" v="3479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4T01:42:41.085" v="3480" actId="20577"/>
          <ac:spMkLst>
            <pc:docMk/>
            <pc:sldMk cId="2328187967" sldId="380"/>
            <ac:spMk id="101" creationId="{665D392D-19FC-71B5-434C-0ABBBC91FB85}"/>
          </ac:spMkLst>
        </pc:sp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3" creationId="{11E9B596-B2A8-1202-C1DB-BE11528D1957}"/>
          </ac:graphicFrameMkLst>
        </pc:graphicFrame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4" creationId="{46C36320-7957-67CA-809B-34BB8B1A008D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0" creationId="{682DCA35-7538-4E2B-D92E-1412338E5A45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1" creationId="{FF4B1A09-2E0D-0C40-1210-21AF620F6B77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19" creationId="{7F310737-72D9-8275-01EF-0B2F641D2FA5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28" creationId="{5DFD5C69-1997-F180-6656-DB3C72CCCE4F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3" creationId="{332E8EDF-58B9-788C-CC3F-E14C90A566FC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4" creationId="{7189014E-03A2-6B1F-944E-D66016AE5C51}"/>
          </ac:graphicFrameMkLst>
        </pc:graphicFrameChg>
        <pc:graphicFrameChg chg="add del">
          <ac:chgData name="代數白痴 顧" userId="316db6a4f7ef8138" providerId="LiveId" clId="{9C872722-223B-458F-9A22-D34E55F7C9FB}" dt="2023-07-14T01:32:24.360" v="2379"/>
          <ac:graphicFrameMkLst>
            <pc:docMk/>
            <pc:sldMk cId="2328187967" sldId="380"/>
            <ac:graphicFrameMk id="39" creationId="{47C5BDAE-A30B-D336-7B18-D265E2AFBA9C}"/>
          </ac:graphicFrameMkLst>
        </pc:graphicFrameChg>
        <pc:picChg chg="del">
          <ac:chgData name="代數白痴 顧" userId="316db6a4f7ef8138" providerId="LiveId" clId="{9C872722-223B-458F-9A22-D34E55F7C9FB}" dt="2023-07-14T01:31:22.469" v="2331" actId="478"/>
          <ac:picMkLst>
            <pc:docMk/>
            <pc:sldMk cId="2328187967" sldId="380"/>
            <ac:picMk id="5" creationId="{30CA8C3D-C7C5-1452-64E4-C51A94C4C6FE}"/>
          </ac:picMkLst>
        </pc:pic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7" creationId="{2D07C47C-E281-6840-8C68-EE924EED0AB8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4" creationId="{E8A97C8A-2250-B6A2-B498-FF6596305F3F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6" creationId="{3FABBE20-F9E0-6C9C-115F-6390261823F1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7" creationId="{A46D0AC6-6DA0-8C58-6911-AFEDF5A3853E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8" creationId="{BD3B87FE-1F8B-85A5-7E4F-C0CF07310770}"/>
          </ac:cxnSpMkLst>
        </pc:cxnChg>
      </pc:sldChg>
    </pc:docChg>
  </pc:docChgLst>
  <pc:docChgLst>
    <pc:chgData name="代數白痴 顧" userId="316db6a4f7ef8138" providerId="LiveId" clId="{C067FEA5-8DB9-44DF-ABF0-BE58BC47F2AE}"/>
    <pc:docChg chg="undo custSel addSld delSld modSld sldOrd modMainMaster">
      <pc:chgData name="代數白痴 顧" userId="316db6a4f7ef8138" providerId="LiveId" clId="{C067FEA5-8DB9-44DF-ABF0-BE58BC47F2AE}" dt="2023-08-05T10:35:31.659" v="2413" actId="20577"/>
      <pc:docMkLst>
        <pc:docMk/>
      </pc:docMkLst>
      <pc:sldChg chg="addSp modSp mod">
        <pc:chgData name="代數白痴 顧" userId="316db6a4f7ef8138" providerId="LiveId" clId="{C067FEA5-8DB9-44DF-ABF0-BE58BC47F2AE}" dt="2023-08-05T09:40:05.715" v="360" actId="948"/>
        <pc:sldMkLst>
          <pc:docMk/>
          <pc:sldMk cId="2873434386" sldId="379"/>
        </pc:sldMkLst>
        <pc:spChg chg="mod">
          <ac:chgData name="代數白痴 顧" userId="316db6a4f7ef8138" providerId="LiveId" clId="{C067FEA5-8DB9-44DF-ABF0-BE58BC47F2AE}" dt="2023-08-05T09:31:16.441" v="9" actId="27636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09:40:05.715" v="360" actId="948"/>
          <ac:spMkLst>
            <pc:docMk/>
            <pc:sldMk cId="2873434386" sldId="379"/>
            <ac:spMk id="60" creationId="{90ECAF3B-FFFF-A531-AFBE-31708C7D891C}"/>
          </ac:spMkLst>
        </pc:sp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3" creationId="{0A66E084-65E6-1358-0A8B-92B6D6964606}"/>
          </ac:cxnSpMkLst>
        </pc:cxn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4" creationId="{D6BDB2B3-8893-C455-6A9B-8FE7E1AEE6B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5" creationId="{B61D65D2-3D41-B046-EF95-431EEE1972F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6" creationId="{3C3ED850-D677-7459-7D62-5A8AC23E39AB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7" creationId="{61BDB1AA-9ECB-875E-5F98-D32684266975}"/>
          </ac:cxnSpMkLst>
        </pc:cxnChg>
      </pc:sldChg>
      <pc:sldChg chg="modSp add mod ord">
        <pc:chgData name="代數白痴 顧" userId="316db6a4f7ef8138" providerId="LiveId" clId="{C067FEA5-8DB9-44DF-ABF0-BE58BC47F2AE}" dt="2023-08-05T09:32:08.112" v="52" actId="20577"/>
        <pc:sldMkLst>
          <pc:docMk/>
          <pc:sldMk cId="371298532" sldId="385"/>
        </pc:sldMkLst>
        <pc:spChg chg="mod">
          <ac:chgData name="代數白痴 顧" userId="316db6a4f7ef8138" providerId="LiveId" clId="{C067FEA5-8DB9-44DF-ABF0-BE58BC47F2AE}" dt="2023-08-05T09:32:08.112" v="5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add mod delAnim modAnim modNotesTx">
        <pc:chgData name="代數白痴 顧" userId="316db6a4f7ef8138" providerId="LiveId" clId="{C067FEA5-8DB9-44DF-ABF0-BE58BC47F2AE}" dt="2023-08-05T10:32:01.541" v="2410" actId="20577"/>
        <pc:sldMkLst>
          <pc:docMk/>
          <pc:sldMk cId="754667137" sldId="386"/>
        </pc:sldMkLst>
        <pc:spChg chg="add mod">
          <ac:chgData name="代數白痴 顧" userId="316db6a4f7ef8138" providerId="LiveId" clId="{C067FEA5-8DB9-44DF-ABF0-BE58BC47F2AE}" dt="2023-08-05T09:55:01.381" v="1080" actId="1037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2:01.541" v="241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4" creationId="{1908CD71-6A1A-7B1D-148F-BB9DFBCCA3C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5" creationId="{E6CF4135-15A2-2898-FAEB-8EF2D1DC7B57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6" creationId="{BE73F5C0-0320-F5B5-8126-367556402188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7" creationId="{214B2B0D-1B91-0058-1FA0-CAEEF4F6C2A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9" creationId="{6F2CB9FE-DF7F-F426-5478-4C336FD6B56F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0" creationId="{9996B072-2787-14C9-ADCE-4E4A5C0D6FFC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1" creationId="{D8410A83-1D80-9D36-C0AA-96CFD982D61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2" creationId="{67BA756A-7FDC-AE5A-0F6F-44797299628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3" creationId="{D5D7B97E-B35F-0FB3-96E0-3E8405ED5ACF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6" creationId="{72A1EB22-DD99-9D1C-A84F-BA612527376A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7" creationId="{6A619E0A-0D2C-6D01-569F-E0199435661B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8" creationId="{EEC508D4-873E-44DE-0473-21E25187683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9" creationId="{3FD2F933-F990-C4D3-00D5-5C1874F0861A}"/>
          </ac:spMkLst>
        </pc:spChg>
        <pc:spChg chg="mod">
          <ac:chgData name="代數白痴 顧" userId="316db6a4f7ef8138" providerId="LiveId" clId="{C067FEA5-8DB9-44DF-ABF0-BE58BC47F2AE}" dt="2023-08-05T09:54:39.122" v="1078" actId="115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1" creationId="{4E51E30B-DE2A-028C-F17A-6FFFD087DB01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2" creationId="{EA97BFCE-110A-ECDF-2FAD-D4B7F4514086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3" creationId="{B367ABF6-E096-16DC-FB5A-22DF80335EA9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4" creationId="{F1BEB077-B42D-59B8-FDE7-F06DFDFC255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5" creationId="{ED481A23-E954-7627-D6FC-427D71BC0559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C067FEA5-8DB9-44DF-ABF0-BE58BC47F2AE}" dt="2023-08-05T09:52:24.403" v="1014" actId="113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C067FEA5-8DB9-44DF-ABF0-BE58BC47F2AE}" dt="2023-08-05T09:39:06.063" v="312" actId="478"/>
          <ac:grpSpMkLst>
            <pc:docMk/>
            <pc:sldMk cId="754667137" sldId="386"/>
            <ac:grpSpMk id="76" creationId="{8863FF58-9B21-7255-E3AE-8BC87C5301AF}"/>
          </ac:grpSpMkLst>
        </pc:grpChg>
        <pc:grpChg chg="del 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77" creationId="{A89B63AF-471D-B2A8-79A7-714D67106830}"/>
          </ac:grpSpMkLst>
        </pc:grpChg>
        <pc:grpChg chg="del">
          <ac:chgData name="代數白痴 顧" userId="316db6a4f7ef8138" providerId="LiveId" clId="{C067FEA5-8DB9-44DF-ABF0-BE58BC47F2AE}" dt="2023-08-05T09:40:16.610" v="361" actId="165"/>
          <ac:grpSpMkLst>
            <pc:docMk/>
            <pc:sldMk cId="754667137" sldId="386"/>
            <ac:grpSpMk id="78" creationId="{5C20ED32-AE53-076E-7CD8-9460420B3941}"/>
          </ac:grpSpMkLst>
        </pc:grpChg>
        <pc:picChg chg="add del mod">
          <ac:chgData name="代數白痴 顧" userId="316db6a4f7ef8138" providerId="LiveId" clId="{C067FEA5-8DB9-44DF-ABF0-BE58BC47F2AE}" dt="2023-08-05T09:43:43.471" v="577" actId="478"/>
          <ac:picMkLst>
            <pc:docMk/>
            <pc:sldMk cId="754667137" sldId="386"/>
            <ac:picMk id="8" creationId="{74EA6CE1-1450-C38E-0994-7BE25F51E960}"/>
          </ac:picMkLst>
        </pc:picChg>
        <pc:cxnChg chg="mod">
          <ac:chgData name="代數白痴 顧" userId="316db6a4f7ef8138" providerId="LiveId" clId="{C067FEA5-8DB9-44DF-ABF0-BE58BC47F2AE}" dt="2023-08-05T09:54:33.050" v="1077" actId="1076"/>
          <ac:cxnSpMkLst>
            <pc:docMk/>
            <pc:sldMk cId="754667137" sldId="386"/>
            <ac:cxnSpMk id="3" creationId="{0A66E084-65E6-1358-0A8B-92B6D696460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5" creationId="{B61D65D2-3D41-B046-EF95-431EEE1972F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6" creationId="{3C3ED850-D677-7459-7D62-5A8AC23E39AB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7" creationId="{61BDB1AA-9ECB-875E-5F98-D32684266975}"/>
          </ac:cxnSpMkLst>
        </pc:cxnChg>
        <pc:cxnChg chg="del">
          <ac:chgData name="代數白痴 顧" userId="316db6a4f7ef8138" providerId="LiveId" clId="{C067FEA5-8DB9-44DF-ABF0-BE58BC47F2AE}" dt="2023-08-05T09:38:04.922" v="121" actId="478"/>
          <ac:cxnSpMkLst>
            <pc:docMk/>
            <pc:sldMk cId="754667137" sldId="386"/>
            <ac:cxnSpMk id="14" creationId="{D2F35921-4BF4-23DD-E360-C0BD10943047}"/>
          </ac:cxnSpMkLst>
        </pc:cxnChg>
        <pc:cxnChg chg="del mod topLvl">
          <ac:chgData name="代數白痴 顧" userId="316db6a4f7ef8138" providerId="LiveId" clId="{C067FEA5-8DB9-44DF-ABF0-BE58BC47F2AE}" dt="2023-08-05T09:40:19.633" v="362" actId="478"/>
          <ac:cxnSpMkLst>
            <pc:docMk/>
            <pc:sldMk cId="754667137" sldId="386"/>
            <ac:cxnSpMk id="55" creationId="{F511F857-D855-89F3-83D3-8A716BA5D32F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7" creationId="{1CBDFDA7-A425-B000-CF01-B04F67CC5900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8" creationId="{BDBA1C33-99F7-DBD0-0191-475C2CB13334}"/>
          </ac:cxnSpMkLst>
        </pc:cxnChg>
        <pc:cxnChg chg="del mod topLvl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9" creationId="{21317E0C-E13E-C0A4-7260-6B716E3A67F7}"/>
          </ac:cxnSpMkLst>
        </pc:cxnChg>
        <pc:cxnChg chg="mod">
          <ac:chgData name="代數白痴 顧" userId="316db6a4f7ef8138" providerId="LiveId" clId="{C067FEA5-8DB9-44DF-ABF0-BE58BC47F2AE}" dt="2023-08-05T09:40:16.610" v="361" actId="165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add mod">
        <pc:chgData name="代數白痴 顧" userId="316db6a4f7ef8138" providerId="LiveId" clId="{C067FEA5-8DB9-44DF-ABF0-BE58BC47F2AE}" dt="2023-08-05T10:35:31.659" v="2413" actId="20577"/>
        <pc:sldMkLst>
          <pc:docMk/>
          <pc:sldMk cId="731354489" sldId="387"/>
        </pc:sldMkLst>
        <pc:spChg chg="del">
          <ac:chgData name="代數白痴 顧" userId="316db6a4f7ef8138" providerId="LiveId" clId="{C067FEA5-8DB9-44DF-ABF0-BE58BC47F2AE}" dt="2023-08-05T10:09:52.265" v="1103" actId="478"/>
          <ac:spMkLst>
            <pc:docMk/>
            <pc:sldMk cId="731354489" sldId="387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1:52.744" v="2406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10:13:36.730" v="1750" actId="113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5" creationId="{FD9877AB-90D9-85AC-8B35-7C59154D6CA1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6" creationId="{7A8B1BF8-834A-95B0-07DE-5087C19188C0}"/>
          </ac:spMkLst>
        </pc:spChg>
        <pc:spChg chg="mod topLvl">
          <ac:chgData name="代數白痴 顧" userId="316db6a4f7ef8138" providerId="LiveId" clId="{C067FEA5-8DB9-44DF-ABF0-BE58BC47F2AE}" dt="2023-08-05T10:35:31.659" v="2413" actId="20577"/>
          <ac:spMkLst>
            <pc:docMk/>
            <pc:sldMk cId="731354489" sldId="387"/>
            <ac:spMk id="89" creationId="{9E8FE398-ED8E-E5DE-BD50-E0471252FAF6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101" creationId="{665D392D-19FC-71B5-434C-0ABBBC91FB85}"/>
          </ac:spMkLst>
        </pc:spChg>
        <pc:grpChg chg="del">
          <ac:chgData name="代數白痴 顧" userId="316db6a4f7ef8138" providerId="LiveId" clId="{C067FEA5-8DB9-44DF-ABF0-BE58BC47F2AE}" dt="2023-08-05T10:26:16.320" v="2089" actId="165"/>
          <ac:grpSpMkLst>
            <pc:docMk/>
            <pc:sldMk cId="731354489" sldId="387"/>
            <ac:grpSpMk id="2" creationId="{9204BB33-F861-B3E8-E94D-762DF3B9352D}"/>
          </ac:grpSpMkLst>
        </pc:grpChg>
        <pc:grpChg chg="add mod">
          <ac:chgData name="代數白痴 顧" userId="316db6a4f7ef8138" providerId="LiveId" clId="{C067FEA5-8DB9-44DF-ABF0-BE58BC47F2AE}" dt="2023-08-05T10:31:08.044" v="2401" actId="164"/>
          <ac:grpSpMkLst>
            <pc:docMk/>
            <pc:sldMk cId="731354489" sldId="387"/>
            <ac:grpSpMk id="5" creationId="{4BAA3B68-1C7B-0A3C-CDE3-3D592655F73E}"/>
          </ac:grpSpMkLst>
        </pc:grpChg>
        <pc:cxnChg chg="mod topLvl">
          <ac:chgData name="代數白痴 顧" userId="316db6a4f7ef8138" providerId="LiveId" clId="{C067FEA5-8DB9-44DF-ABF0-BE58BC47F2AE}" dt="2023-08-05T10:31:08.044" v="2401" actId="164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new del">
        <pc:chgData name="代數白痴 顧" userId="316db6a4f7ef8138" providerId="LiveId" clId="{C067FEA5-8DB9-44DF-ABF0-BE58BC47F2AE}" dt="2023-08-05T09:43:02.556" v="555" actId="2696"/>
        <pc:sldMkLst>
          <pc:docMk/>
          <pc:sldMk cId="2378899189" sldId="387"/>
        </pc:sldMkLst>
      </pc:sldChg>
      <pc:sldMasterChg chg="modSldLayout">
        <pc:chgData name="代數白痴 顧" userId="316db6a4f7ef8138" providerId="LiveId" clId="{C067FEA5-8DB9-44DF-ABF0-BE58BC47F2AE}" dt="2023-08-05T09:31:39.793" v="26" actId="207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C067FEA5-8DB9-44DF-ABF0-BE58BC47F2AE}" dt="2023-08-05T09:31:39.793" v="26" actId="207"/>
          <pc:sldLayoutMkLst>
            <pc:docMk/>
            <pc:sldMasterMk cId="3597785154" sldId="2147483648"/>
            <pc:sldLayoutMk cId="1059632797" sldId="2147483650"/>
          </pc:sldLayoutMkLst>
          <pc:spChg chg="mod">
            <ac:chgData name="代數白痴 顧" userId="316db6a4f7ef8138" providerId="LiveId" clId="{C067FEA5-8DB9-44DF-ABF0-BE58BC47F2AE}" dt="2023-08-05T09:31:39.793" v="26" actId="207"/>
            <ac:spMkLst>
              <pc:docMk/>
              <pc:sldMasterMk cId="3597785154" sldId="2147483648"/>
              <pc:sldLayoutMk cId="1059632797" sldId="2147483650"/>
              <ac:spMk id="2" creationId="{00000000-0000-0000-0000-000000000000}"/>
            </ac:spMkLst>
          </pc:spChg>
          <pc:cxnChg chg="mod">
            <ac:chgData name="代數白痴 顧" userId="316db6a4f7ef8138" providerId="LiveId" clId="{C067FEA5-8DB9-44DF-ABF0-BE58BC47F2AE}" dt="2023-08-05T09:31:23.990" v="25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D104867C-9455-43AE-AB32-23C3E6643204}"/>
    <pc:docChg chg="undo custSel modSld">
      <pc:chgData name="代數白痴 顧" userId="316db6a4f7ef8138" providerId="LiveId" clId="{D104867C-9455-43AE-AB32-23C3E6643204}" dt="2023-08-24T07:01:24.629" v="2157"/>
      <pc:docMkLst>
        <pc:docMk/>
      </pc:docMkLst>
      <pc:sldChg chg="modTransition">
        <pc:chgData name="代數白痴 顧" userId="316db6a4f7ef8138" providerId="LiveId" clId="{D104867C-9455-43AE-AB32-23C3E6643204}" dt="2023-08-24T07:01:24.629" v="2155"/>
        <pc:sldMkLst>
          <pc:docMk/>
          <pc:sldMk cId="754667137" sldId="386"/>
        </pc:sldMkLst>
      </pc:sldChg>
      <pc:sldChg chg="delSp modSp mod modTransition modNotesTx">
        <pc:chgData name="代數白痴 顧" userId="316db6a4f7ef8138" providerId="LiveId" clId="{D104867C-9455-43AE-AB32-23C3E6643204}" dt="2023-08-24T07:01:24.628" v="2154"/>
        <pc:sldMkLst>
          <pc:docMk/>
          <pc:sldMk cId="731354489" sldId="387"/>
        </pc:sldMkLst>
        <pc:spChg chg="mod">
          <ac:chgData name="代數白痴 顧" userId="316db6a4f7ef8138" providerId="LiveId" clId="{D104867C-9455-43AE-AB32-23C3E6643204}" dt="2023-08-24T06:50:19.964" v="410" actId="30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104867C-9455-43AE-AB32-23C3E6643204}" dt="2023-08-24T06:48:48.247" v="329" actId="20577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D104867C-9455-43AE-AB32-23C3E6643204}" dt="2023-08-24T06:53:20.430" v="577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104867C-9455-43AE-AB32-23C3E6643204}" dt="2023-08-24T06:48:25.498" v="299" actId="947"/>
          <ac:spMkLst>
            <pc:docMk/>
            <pc:sldMk cId="731354489" sldId="387"/>
            <ac:spMk id="60" creationId="{90ECAF3B-FFFF-A531-AFBE-31708C7D891C}"/>
          </ac:spMkLst>
        </pc:spChg>
        <pc:inkChg chg="del">
          <ac:chgData name="代數白痴 顧" userId="316db6a4f7ef8138" providerId="LiveId" clId="{D104867C-9455-43AE-AB32-23C3E6643204}" dt="2023-08-24T06:45:46.332" v="83" actId="478"/>
          <ac:inkMkLst>
            <pc:docMk/>
            <pc:sldMk cId="731354489" sldId="387"/>
            <ac:inkMk id="14" creationId="{CAFDA1A6-A045-8272-D103-3852EF0F5443}"/>
          </ac:inkMkLst>
        </pc:inkChg>
      </pc:sldChg>
      <pc:sldChg chg="modTransition">
        <pc:chgData name="代數白痴 顧" userId="316db6a4f7ef8138" providerId="LiveId" clId="{D104867C-9455-43AE-AB32-23C3E6643204}" dt="2023-08-24T07:01:24.629" v="215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D104867C-9455-43AE-AB32-23C3E6643204}" dt="2023-08-24T07:01:24.628" v="2153"/>
        <pc:sldMkLst>
          <pc:docMk/>
          <pc:sldMk cId="151402070" sldId="390"/>
        </pc:sldMkLst>
        <pc:spChg chg="mod">
          <ac:chgData name="代數白痴 顧" userId="316db6a4f7ef8138" providerId="LiveId" clId="{D104867C-9455-43AE-AB32-23C3E6643204}" dt="2023-08-24T06:45:24.074" v="5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D104867C-9455-43AE-AB32-23C3E6643204}" dt="2023-08-24T07:01:24.629" v="2157"/>
        <pc:sldMkLst>
          <pc:docMk/>
          <pc:sldMk cId="3878279706" sldId="391"/>
        </pc:sldMkLst>
      </pc:sldChg>
    </pc:docChg>
  </pc:docChgLst>
  <pc:docChgLst>
    <pc:chgData name="代數白痴 顧" userId="316db6a4f7ef8138" providerId="LiveId" clId="{17E509C0-6FA3-401A-8550-7AE85D85E8AE}"/>
    <pc:docChg chg="undo custSel modSld">
      <pc:chgData name="代數白痴 顧" userId="316db6a4f7ef8138" providerId="LiveId" clId="{17E509C0-6FA3-401A-8550-7AE85D85E8AE}" dt="2023-07-21T03:29:20.464" v="7254" actId="20577"/>
      <pc:docMkLst>
        <pc:docMk/>
      </pc:docMkLst>
      <pc:sldChg chg="addSp delSp modSp mod delAnim modNotesTx">
        <pc:chgData name="代數白痴 顧" userId="316db6a4f7ef8138" providerId="LiveId" clId="{17E509C0-6FA3-401A-8550-7AE85D85E8AE}" dt="2023-07-21T03:27:26.349" v="7247" actId="20577"/>
        <pc:sldMkLst>
          <pc:docMk/>
          <pc:sldMk cId="2873434386" sldId="379"/>
        </pc:sldMkLst>
        <pc:spChg chg="add del">
          <ac:chgData name="代數白痴 顧" userId="316db6a4f7ef8138" providerId="LiveId" clId="{17E509C0-6FA3-401A-8550-7AE85D85E8AE}" dt="2023-07-20T23:45:48.665" v="1549" actId="478"/>
          <ac:spMkLst>
            <pc:docMk/>
            <pc:sldMk cId="2873434386" sldId="379"/>
            <ac:spMk id="5" creationId="{4F598260-248A-1D0A-0DCF-D34D0D94D296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1" creationId="{08AC984D-D2D9-AAFD-C645-6AF4B24D91CD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2" creationId="{9BFDB900-7E76-520A-F395-89AF3B998473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3" creationId="{F0CA1D2F-B50E-C58E-0959-5CD82A3CA933}"/>
          </ac:spMkLst>
        </pc:spChg>
        <pc:spChg chg="del">
          <ac:chgData name="代數白痴 顧" userId="316db6a4f7ef8138" providerId="LiveId" clId="{17E509C0-6FA3-401A-8550-7AE85D85E8AE}" dt="2023-07-20T23:44:25.900" v="1273" actId="478"/>
          <ac:spMkLst>
            <pc:docMk/>
            <pc:sldMk cId="2873434386" sldId="379"/>
            <ac:spMk id="29" creationId="{6C534A47-58C5-C19B-A570-D80F68D0E0C9}"/>
          </ac:spMkLst>
        </pc:spChg>
        <pc:spChg chg="del">
          <ac:chgData name="代數白痴 顧" userId="316db6a4f7ef8138" providerId="LiveId" clId="{17E509C0-6FA3-401A-8550-7AE85D85E8AE}" dt="2023-07-20T23:47:52.636" v="1817" actId="478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17E509C0-6FA3-401A-8550-7AE85D85E8AE}" dt="2023-07-20T23:48:39.168" v="1970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18:08.592" v="5661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50:36.171" v="2263" actId="20577"/>
          <ac:spMkLst>
            <pc:docMk/>
            <pc:sldMk cId="2873434386" sldId="379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4.365" v="2" actId="478"/>
          <ac:inkMkLst>
            <pc:docMk/>
            <pc:sldMk cId="2873434386" sldId="379"/>
            <ac:inkMk id="3" creationId="{A385B9CF-F039-0CCB-1FDE-1B5EE2D6EF7A}"/>
          </ac:inkMkLst>
        </pc:ink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4" creationId="{D14E4F12-5C2C-B234-3E5B-6DD19E1966E8}"/>
          </ac:cxnSpMkLst>
        </pc:cxnChg>
        <pc:cxnChg chg="add del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6" creationId="{F55850C5-A665-CD3D-CDC7-2CF8E42A5AB7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7" creationId="{92FBADAD-D439-6727-6654-98BD10C1C3AA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8" creationId="{A2E26231-9EFD-97AD-AA7B-6BB6E07C56D9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9" creationId="{9BDA188F-B3AC-C084-07D7-1BF2A01F0B0B}"/>
          </ac:cxnSpMkLst>
        </pc:cxnChg>
        <pc:cxnChg chg="add del mod">
          <ac:chgData name="代數白痴 顧" userId="316db6a4f7ef8138" providerId="LiveId" clId="{17E509C0-6FA3-401A-8550-7AE85D85E8AE}" dt="2023-07-21T03:20:50.653" v="6037" actId="478"/>
          <ac:cxnSpMkLst>
            <pc:docMk/>
            <pc:sldMk cId="2873434386" sldId="379"/>
            <ac:cxnSpMk id="10" creationId="{C78D4E40-0B47-BE55-BD47-88A71AECEF4B}"/>
          </ac:cxnSpMkLst>
        </pc:cxnChg>
      </pc:sldChg>
      <pc:sldChg chg="addSp delSp modSp mod delAnim modAnim modNotesTx">
        <pc:chgData name="代數白痴 顧" userId="316db6a4f7ef8138" providerId="LiveId" clId="{17E509C0-6FA3-401A-8550-7AE85D85E8AE}" dt="2023-07-21T03:15:14.258" v="5108" actId="20577"/>
        <pc:sldMkLst>
          <pc:docMk/>
          <pc:sldMk cId="2328187967" sldId="380"/>
        </pc:sldMkLst>
        <pc:spChg chg="add mod">
          <ac:chgData name="代數白痴 顧" userId="316db6a4f7ef8138" providerId="LiveId" clId="{17E509C0-6FA3-401A-8550-7AE85D85E8AE}" dt="2023-07-21T03:14:48.795" v="5078" actId="20577"/>
          <ac:spMkLst>
            <pc:docMk/>
            <pc:sldMk cId="2328187967" sldId="380"/>
            <ac:spMk id="3" creationId="{8CA77E1B-D9ED-D9EE-7A07-E85CC5132315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4" creationId="{2C70F817-FB79-F31A-3F56-2C3A000D69A9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1" creationId="{6EFDA526-D0F1-373A-C06B-3C52BEC792D3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6" creationId="{0331E554-12FE-3F97-1F27-34A38A00EA91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25" creationId="{2A976CEC-DBC0-AD16-9E10-DE694A54E4E0}"/>
          </ac:spMkLst>
        </pc:spChg>
        <pc:spChg chg="mod">
          <ac:chgData name="代數白痴 顧" userId="316db6a4f7ef8138" providerId="LiveId" clId="{17E509C0-6FA3-401A-8550-7AE85D85E8AE}" dt="2023-07-20T23:41:43.789" v="1027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0T23:45:15.087" v="1514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44:04.338" v="1270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17E509C0-6FA3-401A-8550-7AE85D85E8AE}" dt="2023-07-21T03:07:09.052" v="4795" actId="1076"/>
          <ac:grpSpMkLst>
            <pc:docMk/>
            <pc:sldMk cId="2328187967" sldId="380"/>
            <ac:grpSpMk id="26" creationId="{D0F3EAA3-CCCE-084C-8683-835BE14A5678}"/>
          </ac:grpSpMkLst>
        </pc:grpChg>
        <pc:grpChg chg="del">
          <ac:chgData name="代數白痴 顧" userId="316db6a4f7ef8138" providerId="LiveId" clId="{17E509C0-6FA3-401A-8550-7AE85D85E8AE}" dt="2023-07-20T23:39:59.254" v="846" actId="478"/>
          <ac:grpSpMkLst>
            <pc:docMk/>
            <pc:sldMk cId="2328187967" sldId="380"/>
            <ac:grpSpMk id="34" creationId="{5E70F412-D66A-8078-2DC6-9E18FD82969F}"/>
          </ac:grpSpMkLst>
        </pc:grpChg>
        <pc:inkChg chg="del">
          <ac:chgData name="代數白痴 顧" userId="316db6a4f7ef8138" providerId="LiveId" clId="{17E509C0-6FA3-401A-8550-7AE85D85E8AE}" dt="2023-07-20T23:30:12.819" v="1" actId="478"/>
          <ac:inkMkLst>
            <pc:docMk/>
            <pc:sldMk cId="2328187967" sldId="380"/>
            <ac:inkMk id="3" creationId="{BBADA09A-A0CA-9D0F-810D-D91D52066400}"/>
          </ac:inkMkLst>
        </pc:ink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6" creationId="{C88EB7A3-B62C-E331-3377-7C5923F40C2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8" creationId="{041CA15C-8C69-C3FE-E069-5E7DAB3F073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0" creationId="{34131B62-47D6-098F-7FBB-EC97AD7BAB2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3" creationId="{CC0A429E-EF64-DEA5-DE21-2C8C87DF62D5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5" creationId="{6B0A4563-3ED3-39FF-66E8-7AB6361D0CE0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7" creationId="{92C1FE05-DA45-3799-A836-780195C52DC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8" creationId="{F6BBF0F7-5F8E-3107-B9BF-A5B7081AAA96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9" creationId="{1B1FE6A4-C0FA-DD0D-CE06-42B74966730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0" creationId="{A8131586-4F7C-4F44-096E-E642C2F049FE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1" creationId="{05FDE124-7A78-05F3-61FA-313D419659BE}"/>
          </ac:cxnSpMkLst>
        </pc:cxnChg>
      </pc:sldChg>
      <pc:sldChg chg="delSp modSp mod delAnim modNotesTx">
        <pc:chgData name="代數白痴 顧" userId="316db6a4f7ef8138" providerId="LiveId" clId="{17E509C0-6FA3-401A-8550-7AE85D85E8AE}" dt="2023-07-21T03:29:20.464" v="7254" actId="20577"/>
        <pc:sldMkLst>
          <pc:docMk/>
          <pc:sldMk cId="1787025739" sldId="381"/>
        </pc:sldMkLst>
        <pc:spChg chg="del">
          <ac:chgData name="代數白痴 顧" userId="316db6a4f7ef8138" providerId="LiveId" clId="{17E509C0-6FA3-401A-8550-7AE85D85E8AE}" dt="2023-07-20T23:30:18.991" v="3" actId="478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17E509C0-6FA3-401A-8550-7AE85D85E8AE}" dt="2023-07-20T23:36:19.867" v="463" actId="478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7E509C0-6FA3-401A-8550-7AE85D85E8AE}" dt="2023-07-21T03:29:11.195" v="7253" actId="115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29:20.464" v="7254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38:41.059" v="840" actId="947"/>
          <ac:spMkLst>
            <pc:docMk/>
            <pc:sldMk cId="1787025739" sldId="381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0.480" v="0" actId="478"/>
          <ac:inkMkLst>
            <pc:docMk/>
            <pc:sldMk cId="1787025739" sldId="381"/>
            <ac:inkMk id="4" creationId="{D7C2315A-55D8-E0A3-7090-40F5954AFBBB}"/>
          </ac:inkMkLst>
        </pc:inkChg>
      </pc:sldChg>
    </pc:docChg>
  </pc:docChgLst>
  <pc:docChgLst>
    <pc:chgData name="代數白痴 顧" userId="316db6a4f7ef8138" providerId="LiveId" clId="{967C1D32-7F5C-417D-BF46-ED84EEC4F444}"/>
    <pc:docChg chg="undo custSel modSld">
      <pc:chgData name="代數白痴 顧" userId="316db6a4f7ef8138" providerId="LiveId" clId="{967C1D32-7F5C-417D-BF46-ED84EEC4F444}" dt="2023-08-14T12:21:35.384" v="980" actId="20577"/>
      <pc:docMkLst>
        <pc:docMk/>
      </pc:docMkLst>
      <pc:sldChg chg="modSp mod modNotesTx">
        <pc:chgData name="代數白痴 顧" userId="316db6a4f7ef8138" providerId="LiveId" clId="{967C1D32-7F5C-417D-BF46-ED84EEC4F444}" dt="2023-08-14T11:59:52.867" v="27" actId="20577"/>
        <pc:sldMkLst>
          <pc:docMk/>
          <pc:sldMk cId="371298532" sldId="385"/>
        </pc:sldMkLst>
        <pc:spChg chg="mod">
          <ac:chgData name="代數白痴 顧" userId="316db6a4f7ef8138" providerId="LiveId" clId="{967C1D32-7F5C-417D-BF46-ED84EEC4F444}" dt="2023-08-14T11:59:42.688" v="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">
        <pc:chgData name="代數白痴 顧" userId="316db6a4f7ef8138" providerId="LiveId" clId="{967C1D32-7F5C-417D-BF46-ED84EEC4F444}" dt="2023-08-14T12:09:03.613" v="224" actId="20577"/>
        <pc:sldMkLst>
          <pc:docMk/>
          <pc:sldMk cId="754667137" sldId="386"/>
        </pc:sldMkLst>
        <pc:spChg chg="mod">
          <ac:chgData name="代數白痴 顧" userId="316db6a4f7ef8138" providerId="LiveId" clId="{967C1D32-7F5C-417D-BF46-ED84EEC4F444}" dt="2023-08-14T12:09:03.613" v="22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02:09.352" v="141" actId="14100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08:37.397" v="194" actId="2711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03:46.504" v="192" actId="20577"/>
          <ac:spMkLst>
            <pc:docMk/>
            <pc:sldMk cId="754667137" sldId="386"/>
            <ac:spMk id="101" creationId="{665D392D-19FC-71B5-434C-0ABBBC91FB85}"/>
          </ac:spMkLst>
        </pc:spChg>
        <pc:graphicFrameChg chg="del">
          <ac:chgData name="代數白痴 顧" userId="316db6a4f7ef8138" providerId="LiveId" clId="{967C1D32-7F5C-417D-BF46-ED84EEC4F444}" dt="2023-08-14T12:02:55.723" v="154" actId="478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del">
          <ac:chgData name="代數白痴 顧" userId="316db6a4f7ef8138" providerId="LiveId" clId="{967C1D32-7F5C-417D-BF46-ED84EEC4F444}" dt="2023-08-14T12:02:56.820" v="155" actId="478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delSp modSp mod delAnim">
        <pc:chgData name="代數白痴 顧" userId="316db6a4f7ef8138" providerId="LiveId" clId="{967C1D32-7F5C-417D-BF46-ED84EEC4F444}" dt="2023-08-14T12:21:35.384" v="980" actId="20577"/>
        <pc:sldMkLst>
          <pc:docMk/>
          <pc:sldMk cId="731354489" sldId="387"/>
        </pc:sldMkLst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7" creationId="{3DC74343-DDF1-4598-E8CF-EDD929E4B93B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8" creationId="{9AC55E35-5E7D-64F5-884D-76A296866BBE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967C1D32-7F5C-417D-BF46-ED84EEC4F444}" dt="2023-08-14T12:21:35.384" v="98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17:51.020" v="710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20:25.222" v="923" actId="20577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9:50.994" v="817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9:46.209" v="804" actId="1035"/>
          <ac:grpSpMkLst>
            <pc:docMk/>
            <pc:sldMk cId="731354489" sldId="387"/>
            <ac:grpSpMk id="5" creationId="{4BAA3B68-1C7B-0A3C-CDE3-3D592655F73E}"/>
          </ac:grpSpMkLst>
        </pc:grp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2" creationId="{9EA42F19-E06A-4D1A-D18B-6AF2A278A62A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6" creationId="{6C03EC8D-3AAC-BEB2-DB20-62327A9D1160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11" creationId="{32046121-3942-9320-C51C-EF6DD965DA89}"/>
          </ac:cxnSpMkLst>
        </pc:cxnChg>
      </pc:sldChg>
      <pc:sldChg chg="addSp delSp modSp mod delAnim">
        <pc:chgData name="代數白痴 顧" userId="316db6a4f7ef8138" providerId="LiveId" clId="{967C1D32-7F5C-417D-BF46-ED84EEC4F444}" dt="2023-08-14T12:20:47.196" v="926" actId="1076"/>
        <pc:sldMkLst>
          <pc:docMk/>
          <pc:sldMk cId="3686676960" sldId="388"/>
        </pc:sldMkLst>
        <pc:spChg chg="add mod">
          <ac:chgData name="代數白痴 顧" userId="316db6a4f7ef8138" providerId="LiveId" clId="{967C1D32-7F5C-417D-BF46-ED84EEC4F444}" dt="2023-08-14T12:20:44.004" v="925" actId="1076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1" creationId="{F91EF903-DAA2-F710-6D00-B17EF2E33BD7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2" creationId="{5E08ADFD-7F7F-2BD4-8E8B-E3409C3671E2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3" creationId="{B2CDEABD-DEDB-D644-4F71-3BAB561A3AA5}"/>
          </ac:spMkLst>
        </pc:spChg>
        <pc:spChg chg="add mod">
          <ac:chgData name="代數白痴 顧" userId="316db6a4f7ef8138" providerId="LiveId" clId="{967C1D32-7F5C-417D-BF46-ED84EEC4F444}" dt="2023-08-14T12:20:47.196" v="926" actId="1076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967C1D32-7F5C-417D-BF46-ED84EEC4F444}" dt="2023-08-14T12:15:26.869" v="664" actId="20577"/>
          <ac:spMkLst>
            <pc:docMk/>
            <pc:sldMk cId="3686676960" sldId="388"/>
            <ac:spMk id="23" creationId="{00000000-0000-0000-0000-000000000000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4" creationId="{07FFE9AB-3110-4046-A2E3-65DDA02A8D8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8" creationId="{8F4B70D8-8CD0-C24B-59F5-0E537D4611FE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9" creationId="{B8796DEF-0928-E764-2D18-7736D6AAE9C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0" creationId="{6788957C-EF76-AAA1-A15C-E91ACB86EC1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1" creationId="{3586E56A-7FD1-0BAE-3DE6-E270049EF89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2" creationId="{674B3052-BACF-E1D6-59EE-82CDE308107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967C1D32-7F5C-417D-BF46-ED84EEC4F444}" dt="2023-08-14T12:11:43.496" v="40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14:08.420" v="555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4:26.795" v="596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4:20.670" v="575" actId="1036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967C1D32-7F5C-417D-BF46-ED84EEC4F444}" dt="2023-08-14T12:09:14.168" v="225" actId="478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picChg chg="add mod">
          <ac:chgData name="代數白痴 顧" userId="316db6a4f7ef8138" providerId="LiveId" clId="{967C1D32-7F5C-417D-BF46-ED84EEC4F444}" dt="2023-08-14T12:20:34.940" v="924" actId="14100"/>
          <ac:picMkLst>
            <pc:docMk/>
            <pc:sldMk cId="3686676960" sldId="388"/>
            <ac:picMk id="7" creationId="{B0F5FD12-3C3C-AC06-6A14-B2BE0D7B9825}"/>
          </ac:picMkLst>
        </pc:pic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8" creationId="{4210B4B4-9DF4-E664-841B-E30286DF502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0" creationId="{54165C26-67B7-7F88-9831-D29BA831C836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5" creationId="{13EC3642-5E92-91E8-C7C5-811E8AB020D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9" creationId="{19BDBEA5-2FF3-CD94-1BF6-DD37A571165E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1" creationId="{41F30F0F-7914-1355-065B-38CFD38E7108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6" creationId="{E76473B6-71AB-BB0D-D87E-70D110138CC5}"/>
          </ac:cxnSpMkLst>
        </pc:cxnChg>
      </pc:sldChg>
    </pc:docChg>
  </pc:docChgLst>
  <pc:docChgLst>
    <pc:chgData name="代數白痴 顧" userId="316db6a4f7ef8138" providerId="LiveId" clId="{3EF6FB12-2412-4B6F-84AC-91100439E367}"/>
    <pc:docChg chg="undo custSel addSld modSld sldOrd">
      <pc:chgData name="代數白痴 顧" userId="316db6a4f7ef8138" providerId="LiveId" clId="{3EF6FB12-2412-4B6F-84AC-91100439E367}" dt="2023-08-11T06:18:46.052" v="3428" actId="1076"/>
      <pc:docMkLst>
        <pc:docMk/>
      </pc:docMkLst>
      <pc:sldChg chg="addSp delSp modSp mod modNotesTx">
        <pc:chgData name="代數白痴 顧" userId="316db6a4f7ef8138" providerId="LiveId" clId="{3EF6FB12-2412-4B6F-84AC-91100439E367}" dt="2023-08-10T02:18:36.627" v="231" actId="20577"/>
        <pc:sldMkLst>
          <pc:docMk/>
          <pc:sldMk cId="2873434386" sldId="379"/>
        </pc:sldMkLst>
        <pc:spChg chg="mod">
          <ac:chgData name="代數白痴 顧" userId="316db6a4f7ef8138" providerId="LiveId" clId="{3EF6FB12-2412-4B6F-84AC-91100439E367}" dt="2023-08-10T02:18:36.627" v="231" actId="20577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16:08.878" v="202" actId="20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16:18.022" v="203" actId="20577"/>
          <ac:spMkLst>
            <pc:docMk/>
            <pc:sldMk cId="2873434386" sldId="379"/>
            <ac:spMk id="89" creationId="{9E8FE398-ED8E-E5DE-BD50-E0471252FAF6}"/>
          </ac:spMkLst>
        </pc:spChg>
        <pc:picChg chg="del">
          <ac:chgData name="代數白痴 顧" userId="316db6a4f7ef8138" providerId="LiveId" clId="{3EF6FB12-2412-4B6F-84AC-91100439E367}" dt="2023-08-10T01:58:49.655" v="6" actId="478"/>
          <ac:picMkLst>
            <pc:docMk/>
            <pc:sldMk cId="2873434386" sldId="379"/>
            <ac:picMk id="5" creationId="{BC1F925B-0C3B-2CBA-E942-A09FF91D4971}"/>
          </ac:picMkLst>
        </pc:picChg>
        <pc:picChg chg="add mod">
          <ac:chgData name="代數白痴 顧" userId="316db6a4f7ef8138" providerId="LiveId" clId="{3EF6FB12-2412-4B6F-84AC-91100439E367}" dt="2023-08-10T02:16:03.490" v="201" actId="1076"/>
          <ac:picMkLst>
            <pc:docMk/>
            <pc:sldMk cId="2873434386" sldId="379"/>
            <ac:picMk id="1026" creationId="{B5BCF0F2-1FD3-DE0E-CB7D-29A18889274D}"/>
          </ac:picMkLst>
        </pc:picChg>
        <pc:inkChg chg="del">
          <ac:chgData name="代數白痴 顧" userId="316db6a4f7ef8138" providerId="LiveId" clId="{3EF6FB12-2412-4B6F-84AC-91100439E367}" dt="2023-08-10T01:58:27.226" v="0" actId="478"/>
          <ac:inkMkLst>
            <pc:docMk/>
            <pc:sldMk cId="2873434386" sldId="379"/>
            <ac:inkMk id="7" creationId="{89CB6FA2-0BD1-1B11-E3E7-4505EE059161}"/>
          </ac:inkMkLst>
        </pc:ink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3" creationId="{2925DA9F-216A-DEA9-0E8A-BFF174133377}"/>
          </ac:cxnSpMkLst>
        </pc:cxn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4" creationId="{2EEA0B00-6CE8-4BB1-89AD-DBF52E258564}"/>
          </ac:cxnSpMkLst>
        </pc:cxnChg>
      </pc:sldChg>
      <pc:sldChg chg="modSp mod">
        <pc:chgData name="代數白痴 顧" userId="316db6a4f7ef8138" providerId="LiveId" clId="{3EF6FB12-2412-4B6F-84AC-91100439E367}" dt="2023-08-10T02:00:26.828" v="29" actId="20577"/>
        <pc:sldMkLst>
          <pc:docMk/>
          <pc:sldMk cId="371298532" sldId="385"/>
        </pc:sldMkLst>
        <pc:spChg chg="mod">
          <ac:chgData name="代數白痴 顧" userId="316db6a4f7ef8138" providerId="LiveId" clId="{3EF6FB12-2412-4B6F-84AC-91100439E367}" dt="2023-08-10T02:00:26.828" v="29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 modNotesTx">
        <pc:chgData name="代數白痴 顧" userId="316db6a4f7ef8138" providerId="LiveId" clId="{3EF6FB12-2412-4B6F-84AC-91100439E367}" dt="2023-08-10T02:22:40.785" v="837" actId="14100"/>
        <pc:sldMkLst>
          <pc:docMk/>
          <pc:sldMk cId="754667137" sldId="386"/>
        </pc:sldMkLst>
        <pc:spChg chg="mod">
          <ac:chgData name="代數白痴 顧" userId="316db6a4f7ef8138" providerId="LiveId" clId="{3EF6FB12-2412-4B6F-84AC-91100439E367}" dt="2023-08-10T02:18:43.410" v="255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22:17.366" v="827" actId="20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22:26.985" v="832" actId="20577"/>
          <ac:spMkLst>
            <pc:docMk/>
            <pc:sldMk cId="754667137" sldId="386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2:22:40.785" v="837" actId="14100"/>
          <ac:picMkLst>
            <pc:docMk/>
            <pc:sldMk cId="754667137" sldId="386"/>
            <ac:picMk id="2050" creationId="{794F7D14-7B2A-1ED1-BB45-4856DD9634C1}"/>
          </ac:picMkLst>
        </pc:picChg>
        <pc:inkChg chg="del">
          <ac:chgData name="代數白痴 顧" userId="316db6a4f7ef8138" providerId="LiveId" clId="{3EF6FB12-2412-4B6F-84AC-91100439E367}" dt="2023-08-10T01:58:29.233" v="1" actId="478"/>
          <ac:inkMkLst>
            <pc:docMk/>
            <pc:sldMk cId="754667137" sldId="386"/>
            <ac:inkMk id="5" creationId="{35098A63-3A8A-811C-B80D-A654056C06DF}"/>
          </ac:inkMkLst>
        </pc:ink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3" creationId="{B94FEDC2-0CA5-31AC-C2E1-FDBE1697F254}"/>
          </ac:cxnSpMkLst>
        </pc:cxn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addSp delSp modSp mod delAnim modNotesTx">
        <pc:chgData name="代數白痴 顧" userId="316db6a4f7ef8138" providerId="LiveId" clId="{3EF6FB12-2412-4B6F-84AC-91100439E367}" dt="2023-08-10T02:53:25.523" v="2017" actId="207"/>
        <pc:sldMkLst>
          <pc:docMk/>
          <pc:sldMk cId="731354489" sldId="387"/>
        </pc:sldMkLst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2" creationId="{24FEEFB6-AD7D-A421-2278-C517AED035A6}"/>
          </ac:spMkLst>
        </pc:spChg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6" creationId="{EAC00FB2-5C84-4FD8-E112-89925AE42E21}"/>
          </ac:spMkLst>
        </pc:spChg>
        <pc:spChg chg="mod">
          <ac:chgData name="代數白痴 顧" userId="316db6a4f7ef8138" providerId="LiveId" clId="{3EF6FB12-2412-4B6F-84AC-91100439E367}" dt="2023-08-10T02:51:06.803" v="1634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53:25.523" v="2017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49:59.192" v="1600" actId="20577"/>
          <ac:spMkLst>
            <pc:docMk/>
            <pc:sldMk cId="731354489" sldId="387"/>
            <ac:spMk id="89" creationId="{9E8FE398-ED8E-E5DE-BD50-E0471252FAF6}"/>
          </ac:spMkLst>
        </pc:spChg>
        <pc:graphicFrameChg chg="del">
          <ac:chgData name="代數白痴 顧" userId="316db6a4f7ef8138" providerId="LiveId" clId="{3EF6FB12-2412-4B6F-84AC-91100439E367}" dt="2023-08-10T01:58:53.091" v="7" actId="478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inkChg chg="del">
          <ac:chgData name="代數白痴 顧" userId="316db6a4f7ef8138" providerId="LiveId" clId="{3EF6FB12-2412-4B6F-84AC-91100439E367}" dt="2023-08-10T01:58:31.067" v="2" actId="478"/>
          <ac:inkMkLst>
            <pc:docMk/>
            <pc:sldMk cId="731354489" sldId="387"/>
            <ac:inkMk id="9" creationId="{76871976-FD4D-30CF-56D2-DA8CE50C0CBF}"/>
          </ac:inkMkLst>
        </pc:ink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3" creationId="{6B4E590D-461B-88CD-E38F-F926C145DD1C}"/>
          </ac:cxnSpMkLst>
        </pc:cxn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4" creationId="{135ABC96-DCBC-8B2F-7EC4-F262B2BE20F5}"/>
          </ac:cxnSpMkLst>
        </pc:cxnChg>
      </pc:sldChg>
      <pc:sldChg chg="addSp modSp mod">
        <pc:chgData name="代數白痴 顧" userId="316db6a4f7ef8138" providerId="LiveId" clId="{3EF6FB12-2412-4B6F-84AC-91100439E367}" dt="2023-08-10T03:52:19.668" v="2675" actId="20577"/>
        <pc:sldMkLst>
          <pc:docMk/>
          <pc:sldMk cId="3686676960" sldId="388"/>
        </pc:sldMkLst>
        <pc:spChg chg="mod">
          <ac:chgData name="代數白痴 顧" userId="316db6a4f7ef8138" providerId="LiveId" clId="{3EF6FB12-2412-4B6F-84AC-91100439E367}" dt="2023-08-10T03:52:19.668" v="2675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3:51:40.629" v="2649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50:05.966" v="1602" actId="20577"/>
          <ac:spMkLst>
            <pc:docMk/>
            <pc:sldMk cId="3686676960" sldId="388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3:52:05.669" v="2652" actId="1076"/>
          <ac:picMkLst>
            <pc:docMk/>
            <pc:sldMk cId="3686676960" sldId="388"/>
            <ac:picMk id="6" creationId="{E8BD243C-81E3-BE53-9D4D-51A1C3F24BE7}"/>
          </ac:picMkLst>
        </pc:picChg>
      </pc:sldChg>
      <pc:sldChg chg="addSp delSp modSp add mod">
        <pc:chgData name="代數白痴 顧" userId="316db6a4f7ef8138" providerId="LiveId" clId="{3EF6FB12-2412-4B6F-84AC-91100439E367}" dt="2023-08-10T02:39:04.334" v="1115" actId="14100"/>
        <pc:sldMkLst>
          <pc:docMk/>
          <pc:sldMk cId="3837981058" sldId="389"/>
        </pc:sldMkLst>
        <pc:spChg chg="mod">
          <ac:chgData name="代數白痴 顧" userId="316db6a4f7ef8138" providerId="LiveId" clId="{3EF6FB12-2412-4B6F-84AC-91100439E367}" dt="2023-08-10T02:38:54.380" v="1112" actId="207"/>
          <ac:spMkLst>
            <pc:docMk/>
            <pc:sldMk cId="3837981058" sldId="389"/>
            <ac:spMk id="60" creationId="{90ECAF3B-FFFF-A531-AFBE-31708C7D891C}"/>
          </ac:spMkLst>
        </pc:spChg>
        <pc:picChg chg="del">
          <ac:chgData name="代數白痴 顧" userId="316db6a4f7ef8138" providerId="LiveId" clId="{3EF6FB12-2412-4B6F-84AC-91100439E367}" dt="2023-08-10T02:36:50.892" v="839" actId="478"/>
          <ac:picMkLst>
            <pc:docMk/>
            <pc:sldMk cId="3837981058" sldId="389"/>
            <ac:picMk id="2050" creationId="{794F7D14-7B2A-1ED1-BB45-4856DD9634C1}"/>
          </ac:picMkLst>
        </pc:picChg>
        <pc:picChg chg="add mod">
          <ac:chgData name="代數白痴 顧" userId="316db6a4f7ef8138" providerId="LiveId" clId="{3EF6FB12-2412-4B6F-84AC-91100439E367}" dt="2023-08-10T02:39:04.334" v="1115" actId="14100"/>
          <ac:picMkLst>
            <pc:docMk/>
            <pc:sldMk cId="3837981058" sldId="389"/>
            <ac:picMk id="3074" creationId="{BE06FF17-105E-1BBA-6221-5E5E9B5740FF}"/>
          </ac:picMkLst>
        </pc:picChg>
      </pc:sldChg>
      <pc:sldChg chg="addSp delSp modSp add mod ord">
        <pc:chgData name="代數白痴 顧" userId="316db6a4f7ef8138" providerId="LiveId" clId="{3EF6FB12-2412-4B6F-84AC-91100439E367}" dt="2023-08-11T06:18:46.052" v="3428" actId="1076"/>
        <pc:sldMkLst>
          <pc:docMk/>
          <pc:sldMk cId="2141944949" sldId="390"/>
        </pc:sldMkLst>
        <pc:spChg chg="mod">
          <ac:chgData name="代數白痴 顧" userId="316db6a4f7ef8138" providerId="LiveId" clId="{3EF6FB12-2412-4B6F-84AC-91100439E367}" dt="2023-08-10T02:48:31.007" v="1597" actId="6549"/>
          <ac:spMkLst>
            <pc:docMk/>
            <pc:sldMk cId="2141944949" sldId="390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1T06:18:46.052" v="3428" actId="1076"/>
          <ac:picMkLst>
            <pc:docMk/>
            <pc:sldMk cId="2141944949" sldId="390"/>
            <ac:picMk id="6" creationId="{9D19A6CA-0DCF-598E-9698-C9A8E332EE81}"/>
          </ac:picMkLst>
        </pc:picChg>
        <pc:picChg chg="del">
          <ac:chgData name="代數白痴 顧" userId="316db6a4f7ef8138" providerId="LiveId" clId="{3EF6FB12-2412-4B6F-84AC-91100439E367}" dt="2023-08-10T02:44:15.100" v="1117" actId="478"/>
          <ac:picMkLst>
            <pc:docMk/>
            <pc:sldMk cId="2141944949" sldId="390"/>
            <ac:picMk id="3074" creationId="{BE06FF17-105E-1BBA-6221-5E5E9B5740FF}"/>
          </ac:picMkLst>
        </pc:picChg>
      </pc:sldChg>
      <pc:sldChg chg="addSp delSp modSp add mod">
        <pc:chgData name="代數白痴 顧" userId="316db6a4f7ef8138" providerId="LiveId" clId="{3EF6FB12-2412-4B6F-84AC-91100439E367}" dt="2023-08-10T04:14:31.882" v="3427" actId="1076"/>
        <pc:sldMkLst>
          <pc:docMk/>
          <pc:sldMk cId="3176852412" sldId="391"/>
        </pc:sldMkLst>
        <pc:spChg chg="mod">
          <ac:chgData name="代數白痴 顧" userId="316db6a4f7ef8138" providerId="LiveId" clId="{3EF6FB12-2412-4B6F-84AC-91100439E367}" dt="2023-08-10T04:14:09.765" v="3425" actId="20577"/>
          <ac:spMkLst>
            <pc:docMk/>
            <pc:sldMk cId="3176852412" sldId="391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0T04:14:31.882" v="3427" actId="1076"/>
          <ac:picMkLst>
            <pc:docMk/>
            <pc:sldMk cId="3176852412" sldId="391"/>
            <ac:picMk id="6" creationId="{5F560B16-4AA1-138C-6AB8-F33F65B13ED7}"/>
          </ac:picMkLst>
        </pc:picChg>
        <pc:picChg chg="del">
          <ac:chgData name="代數白痴 顧" userId="316db6a4f7ef8138" providerId="LiveId" clId="{3EF6FB12-2412-4B6F-84AC-91100439E367}" dt="2023-08-10T03:59:42.886" v="2679" actId="478"/>
          <ac:picMkLst>
            <pc:docMk/>
            <pc:sldMk cId="3176852412" sldId="391"/>
            <ac:picMk id="3074" creationId="{BE06FF17-105E-1BBA-6221-5E5E9B5740FF}"/>
          </ac:picMkLst>
        </pc:picChg>
      </pc:sldChg>
    </pc:docChg>
  </pc:docChgLst>
  <pc:docChgLst>
    <pc:chgData name="代數白痴 顧" userId="316db6a4f7ef8138" providerId="LiveId" clId="{6E17C9AF-13CC-430E-A992-D31DBA375E81}"/>
    <pc:docChg chg="undo custSel modSld">
      <pc:chgData name="代數白痴 顧" userId="316db6a4f7ef8138" providerId="LiveId" clId="{6E17C9AF-13CC-430E-A992-D31DBA375E81}" dt="2023-07-26T08:59:15.578" v="11518" actId="20577"/>
      <pc:docMkLst>
        <pc:docMk/>
      </pc:docMkLst>
      <pc:sldChg chg="modSp mod modNotesTx">
        <pc:chgData name="代數白痴 顧" userId="316db6a4f7ef8138" providerId="LiveId" clId="{6E17C9AF-13CC-430E-A992-D31DBA375E81}" dt="2023-07-26T07:50:38.223" v="6130" actId="20577"/>
        <pc:sldMkLst>
          <pc:docMk/>
          <pc:sldMk cId="2873434386" sldId="379"/>
        </pc:sldMkLst>
        <pc:spChg chg="mod">
          <ac:chgData name="代數白痴 顧" userId="316db6a4f7ef8138" providerId="LiveId" clId="{6E17C9AF-13CC-430E-A992-D31DBA375E81}" dt="2023-07-26T07:37:35.766" v="4870" actId="94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6T07:50:17.311" v="6127" actId="94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41:58.146" v="1339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modSp mod modAnim modNotesTx">
        <pc:chgData name="代數白痴 顧" userId="316db6a4f7ef8138" providerId="LiveId" clId="{6E17C9AF-13CC-430E-A992-D31DBA375E81}" dt="2023-07-26T03:50:24.127" v="4611"/>
        <pc:sldMkLst>
          <pc:docMk/>
          <pc:sldMk cId="2328187967" sldId="380"/>
        </pc:sldMkLst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4" creationId="{B4786A36-7515-CCC1-B64F-116DF25B017B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5" creationId="{969F9C4A-5A26-D28D-1258-A9005E48F854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6" creationId="{C164B511-83D4-E40C-57F9-1CF73BC40B2D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7" creationId="{D659F560-E500-299D-4958-544B6B6A3120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10" creationId="{696ECE7B-F59D-3200-7AB4-E30A8BC3607A}"/>
          </ac:spMkLst>
        </pc:spChg>
        <pc:spChg chg="mod">
          <ac:chgData name="代數白痴 顧" userId="316db6a4f7ef8138" providerId="LiveId" clId="{6E17C9AF-13CC-430E-A992-D31DBA375E81}" dt="2023-07-24T12:37:24.293" v="1121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7:56.926" v="1147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8:01.765" v="1148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44:59.432" v="3461" actId="1076"/>
          <ac:grpSpMkLst>
            <pc:docMk/>
            <pc:sldMk cId="2328187967" sldId="380"/>
            <ac:grpSpMk id="3" creationId="{ABDEF539-2117-72E6-9CEB-1E5F19BC627D}"/>
          </ac:grpSpMkLst>
        </pc:grp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8" creationId="{19A24DE9-BBFE-6639-7D50-AA637D88184D}"/>
          </ac:cxnSpMkLst>
        </pc:cxn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9" creationId="{A89BE5E4-7815-1988-C9AC-FACE3AA7D7BB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3:50:34.759" v="4614"/>
        <pc:sldMkLst>
          <pc:docMk/>
          <pc:sldMk cId="1787025739" sldId="381"/>
        </pc:sldMkLst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4" creationId="{44A59E87-2FBD-5505-213C-31A8F1B92F60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5" creationId="{028A80A0-E4CD-03DD-7ABE-F3B281BC42A7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6" creationId="{9F65A3DF-F96C-BCBB-8AEB-F2129E03979B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7" creationId="{9A938F5D-F0CB-CF94-4377-3859014BC355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10" creationId="{2AE04998-9C6E-8AEC-FEAA-DE3735CA3548}"/>
          </ac:spMkLst>
        </pc:spChg>
        <pc:spChg chg="mod">
          <ac:chgData name="代數白痴 顧" userId="316db6a4f7ef8138" providerId="LiveId" clId="{6E17C9AF-13CC-430E-A992-D31DBA375E81}" dt="2023-07-24T12:27:51.509" v="224" actId="113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2:53.826" v="598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2:51.770" v="597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36:37.048" v="1812" actId="1076"/>
          <ac:grpSpMkLst>
            <pc:docMk/>
            <pc:sldMk cId="1787025739" sldId="381"/>
            <ac:grpSpMk id="3" creationId="{924DEE76-419F-0C45-3306-4E0C2A737C4D}"/>
          </ac:grpSpMkLst>
        </pc:grpChg>
        <pc:graphicFrameChg chg="add del mod">
          <ac:chgData name="代數白痴 顧" userId="316db6a4f7ef8138" providerId="LiveId" clId="{6E17C9AF-13CC-430E-A992-D31DBA375E81}" dt="2023-07-24T12:24:53.950" v="106" actId="478"/>
          <ac:graphicFrameMkLst>
            <pc:docMk/>
            <pc:sldMk cId="1787025739" sldId="381"/>
            <ac:graphicFrameMk id="3" creationId="{8DA9E362-DFD5-5AE8-7EA5-2FB0B6064352}"/>
          </ac:graphicFrameMkLst>
        </pc:graphicFrame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8" creationId="{769E942D-631D-0460-7F79-284A558C51BE}"/>
          </ac:cxnSpMkLst>
        </pc:cxn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9" creationId="{C9D737CC-63A1-7E2E-5D32-8555452F90F1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8:09:29.549" v="8105" actId="20577"/>
        <pc:sldMkLst>
          <pc:docMk/>
          <pc:sldMk cId="2498798070" sldId="382"/>
        </pc:sldMkLst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3" creationId="{0275FCDA-E1ED-5FE9-E39F-77D41891CBD7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9" creationId="{08C3190F-786E-CCBF-9EBD-22A67BCE530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0" creationId="{6A00F4F0-7B46-3304-046A-232A7E3AEEF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1" creationId="{52A3A13E-3FFB-5A5A-1A11-13086DE5795E}"/>
          </ac:spMkLst>
        </pc:spChg>
        <pc:grpChg chg="add mod">
          <ac:chgData name="代數白痴 顧" userId="316db6a4f7ef8138" providerId="LiveId" clId="{6E17C9AF-13CC-430E-A992-D31DBA375E81}" dt="2023-07-26T07:59:06.980" v="6383" actId="164"/>
          <ac:grpSpMkLst>
            <pc:docMk/>
            <pc:sldMk cId="2498798070" sldId="382"/>
            <ac:grpSpMk id="12" creationId="{AE17A8F8-8DC4-41D6-9867-7BE71B872AA2}"/>
          </ac:grpSpMkLst>
        </pc:grpChg>
        <pc:cxnChg chg="add del mod">
          <ac:chgData name="代數白痴 顧" userId="316db6a4f7ef8138" providerId="LiveId" clId="{6E17C9AF-13CC-430E-A992-D31DBA375E81}" dt="2023-07-26T07:56:20.982" v="6321" actId="478"/>
          <ac:cxnSpMkLst>
            <pc:docMk/>
            <pc:sldMk cId="2498798070" sldId="382"/>
            <ac:cxnSpMk id="5" creationId="{EE87D810-1210-9518-928B-BE5DD663F748}"/>
          </ac:cxnSpMkLst>
        </pc:cxnChg>
        <pc:cxnChg chg="add del mod">
          <ac:chgData name="代數白痴 顧" userId="316db6a4f7ef8138" providerId="LiveId" clId="{6E17C9AF-13CC-430E-A992-D31DBA375E81}" dt="2023-07-26T07:56:19.485" v="6320" actId="478"/>
          <ac:cxnSpMkLst>
            <pc:docMk/>
            <pc:sldMk cId="2498798070" sldId="382"/>
            <ac:cxnSpMk id="8" creationId="{0D843288-B5A5-C44E-DE07-7E7C57461B3C}"/>
          </ac:cxnSpMkLst>
        </pc:cxnChg>
      </pc:sldChg>
      <pc:sldChg chg="modSp mod modNotesTx">
        <pc:chgData name="代數白痴 顧" userId="316db6a4f7ef8138" providerId="LiveId" clId="{6E17C9AF-13CC-430E-A992-D31DBA375E81}" dt="2023-07-26T08:44:53.747" v="9582" actId="20577"/>
        <pc:sldMkLst>
          <pc:docMk/>
          <pc:sldMk cId="1783578233" sldId="383"/>
        </pc:sldMkLst>
        <pc:spChg chg="mod">
          <ac:chgData name="代數白痴 顧" userId="316db6a4f7ef8138" providerId="LiveId" clId="{6E17C9AF-13CC-430E-A992-D31DBA375E81}" dt="2023-07-26T08:12:51.941" v="8380" actId="20577"/>
          <ac:spMkLst>
            <pc:docMk/>
            <pc:sldMk cId="1783578233" sldId="383"/>
            <ac:spMk id="60" creationId="{90ECAF3B-FFFF-A531-AFBE-31708C7D891C}"/>
          </ac:spMkLst>
        </pc:spChg>
      </pc:sldChg>
      <pc:sldChg chg="modNotesTx">
        <pc:chgData name="代數白痴 顧" userId="316db6a4f7ef8138" providerId="LiveId" clId="{6E17C9AF-13CC-430E-A992-D31DBA375E81}" dt="2023-07-26T08:59:15.578" v="11518" actId="20577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ADA79A59-51F9-4CD5-AB44-E557C118F215}"/>
    <pc:docChg chg="undo custSel delSld modSld sldOrd">
      <pc:chgData name="代數白痴 顧" userId="316db6a4f7ef8138" providerId="LiveId" clId="{ADA79A59-51F9-4CD5-AB44-E557C118F215}" dt="2023-07-31T01:32:36.425" v="10920" actId="20577"/>
      <pc:docMkLst>
        <pc:docMk/>
      </pc:docMkLst>
      <pc:sldChg chg="addSp modSp mod ord modAnim modNotesTx">
        <pc:chgData name="代數白痴 顧" userId="316db6a4f7ef8138" providerId="LiveId" clId="{ADA79A59-51F9-4CD5-AB44-E557C118F215}" dt="2023-07-31T00:55:45.003" v="5793" actId="20577"/>
        <pc:sldMkLst>
          <pc:docMk/>
          <pc:sldMk cId="2873434386" sldId="379"/>
        </pc:sldMkLst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4" creationId="{75D118FD-00DC-A7EF-4271-A39211494CCE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5" creationId="{68944F57-C000-3BFA-8BE5-5DF81F9FD830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6" creationId="{7D7AED1B-E30E-63C6-E7CA-EF54EB800F55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9" creationId="{38188A9B-E613-CF29-8FF6-5CD1C7809C38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10" creationId="{AF3890B4-94CC-5D6D-C332-E53D8DF53DB3}"/>
          </ac:spMkLst>
        </pc:spChg>
        <pc:spChg chg="mod">
          <ac:chgData name="代數白痴 顧" userId="316db6a4f7ef8138" providerId="LiveId" clId="{ADA79A59-51F9-4CD5-AB44-E557C118F215}" dt="2023-07-30T23:41:33.914" v="388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45:09.270" v="447" actId="20577"/>
          <ac:spMkLst>
            <pc:docMk/>
            <pc:sldMk cId="2873434386" sldId="379"/>
            <ac:spMk id="89" creationId="{9E8FE398-ED8E-E5DE-BD50-E0471252FAF6}"/>
          </ac:spMkLst>
        </pc:spChg>
        <pc:grpChg chg="mod">
          <ac:chgData name="代數白痴 顧" userId="316db6a4f7ef8138" providerId="LiveId" clId="{ADA79A59-51F9-4CD5-AB44-E557C118F215}" dt="2023-07-30T23:41:37.494" v="390" actId="1076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51:54.776" v="5348" actId="1076"/>
          <ac:grpSpMkLst>
            <pc:docMk/>
            <pc:sldMk cId="2873434386" sldId="379"/>
            <ac:grpSpMk id="3" creationId="{1C66F9A2-4DEC-2920-8048-3D184BC42562}"/>
          </ac:grpSpMkLst>
        </pc:grp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7" creationId="{E62864BC-D157-96C5-C4CB-7AE27F9EA17F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8" creationId="{BE2B66DB-E9EA-8421-868B-90470546A03E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2" creationId="{C1541499-3CCB-60C1-2C57-8CE6D5C63725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3" creationId="{4A61FE19-185D-329C-663C-35E0E62CCEFA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4" creationId="{6A997A89-CE04-4998-BB3A-A6DE9710A2E3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5" creationId="{84E529D8-19FA-D513-40FA-1E99FFB3A9BA}"/>
          </ac:cxnSpMkLst>
        </pc:cxnChg>
      </pc:sldChg>
      <pc:sldChg chg="addSp delSp modSp del mod modAnim">
        <pc:chgData name="代數白痴 顧" userId="316db6a4f7ef8138" providerId="LiveId" clId="{ADA79A59-51F9-4CD5-AB44-E557C118F215}" dt="2023-07-31T01:03:21.802" v="7136" actId="2696"/>
        <pc:sldMkLst>
          <pc:docMk/>
          <pc:sldMk cId="2328187967" sldId="380"/>
        </pc:sldMkLst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4" creationId="{B4786A36-7515-CCC1-B64F-116DF25B017B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5" creationId="{969F9C4A-5A26-D28D-1258-A9005E48F854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6" creationId="{C164B511-83D4-E40C-57F9-1CF73BC40B2D}"/>
          </ac:spMkLst>
        </pc:spChg>
        <pc:spChg chg="del">
          <ac:chgData name="代數白痴 顧" userId="316db6a4f7ef8138" providerId="LiveId" clId="{ADA79A59-51F9-4CD5-AB44-E557C118F215}" dt="2023-07-31T00:47:52.779" v="5139" actId="478"/>
          <ac:spMkLst>
            <pc:docMk/>
            <pc:sldMk cId="2328187967" sldId="380"/>
            <ac:spMk id="7" creationId="{D659F560-E500-299D-4958-544B6B6A3120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0" creationId="{696ECE7B-F59D-3200-7AB4-E30A8BC3607A}"/>
          </ac:spMkLst>
        </pc:spChg>
        <pc:spChg chg="add mod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1" creationId="{575DE90A-B84F-75CA-1613-E1CB8C1CB152}"/>
          </ac:spMkLst>
        </pc:spChg>
        <pc:grpChg chg="del">
          <ac:chgData name="代數白痴 顧" userId="316db6a4f7ef8138" providerId="LiveId" clId="{ADA79A59-51F9-4CD5-AB44-E557C118F215}" dt="2023-07-31T00:49:45.343" v="5211" actId="165"/>
          <ac:grpSpMkLst>
            <pc:docMk/>
            <pc:sldMk cId="2328187967" sldId="380"/>
            <ac:grpSpMk id="3" creationId="{ABDEF539-2117-72E6-9CEB-1E5F19BC627D}"/>
          </ac:grpSpMkLst>
        </pc:grpChg>
        <pc:grpChg chg="add mod">
          <ac:chgData name="代數白痴 顧" userId="316db6a4f7ef8138" providerId="LiveId" clId="{ADA79A59-51F9-4CD5-AB44-E557C118F215}" dt="2023-07-31T00:51:45.665" v="5346" actId="164"/>
          <ac:grpSpMkLst>
            <pc:docMk/>
            <pc:sldMk cId="2328187967" sldId="380"/>
            <ac:grpSpMk id="20" creationId="{7D59E40A-B1BD-AC5D-B21E-76AB193E6891}"/>
          </ac:grpSpMkLst>
        </pc:grp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8" creationId="{19A24DE9-BBFE-6639-7D50-AA637D88184D}"/>
          </ac:cxnSpMkLst>
        </pc:cxn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9" creationId="{A89BE5E4-7815-1988-C9AC-FACE3AA7D7BB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3" creationId="{7A77CD27-8672-E801-7926-C982266C76FA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5" creationId="{552212BE-B642-FB00-F47F-475A3C1C1A9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7" creationId="{582703F2-FA21-0ECB-4B10-0BA5EDF27AE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8" creationId="{4146E321-70B7-F6BE-A29E-8A8C8A688A49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9" creationId="{24543944-36A6-84FA-0D85-C49497F3280C}"/>
          </ac:cxnSpMkLst>
        </pc:cxnChg>
      </pc:sldChg>
      <pc:sldChg chg="del">
        <pc:chgData name="代數白痴 顧" userId="316db6a4f7ef8138" providerId="LiveId" clId="{ADA79A59-51F9-4CD5-AB44-E557C118F215}" dt="2023-07-31T01:03:21.802" v="7136" actId="2696"/>
        <pc:sldMkLst>
          <pc:docMk/>
          <pc:sldMk cId="1787025739" sldId="381"/>
        </pc:sldMkLst>
      </pc:sldChg>
      <pc:sldChg chg="addSp delSp modSp mod ord delAnim modAnim modNotesTx">
        <pc:chgData name="代數白痴 顧" userId="316db6a4f7ef8138" providerId="LiveId" clId="{ADA79A59-51F9-4CD5-AB44-E557C118F215}" dt="2023-07-31T01:03:07.296" v="7135" actId="20577"/>
        <pc:sldMkLst>
          <pc:docMk/>
          <pc:sldMk cId="2498798070" sldId="382"/>
        </pc:sldMkLst>
        <pc:spChg chg="add mod">
          <ac:chgData name="代數白痴 顧" userId="316db6a4f7ef8138" providerId="LiveId" clId="{ADA79A59-51F9-4CD5-AB44-E557C118F215}" dt="2023-07-31T00:59:45.036" v="6426" actId="692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A79A59-51F9-4CD5-AB44-E557C118F215}" dt="2023-07-31T00:02:12.906" v="1544" actId="404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56:30.895" v="1181" actId="20577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0T23:56:07.299" v="1040" actId="20577"/>
          <ac:spMkLst>
            <pc:docMk/>
            <pc:sldMk cId="2498798070" sldId="382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0T23:56:38.555" v="1182" actId="164"/>
          <ac:grpSpMkLst>
            <pc:docMk/>
            <pc:sldMk cId="2498798070" sldId="382"/>
            <ac:grpSpMk id="2" creationId="{9204BB33-F861-B3E8-E94D-762DF3B9352D}"/>
          </ac:grpSpMkLst>
        </pc:grpChg>
        <pc:grpChg chg="del">
          <ac:chgData name="代數白痴 顧" userId="316db6a4f7ef8138" providerId="LiveId" clId="{ADA79A59-51F9-4CD5-AB44-E557C118F215}" dt="2023-07-30T23:46:17.720" v="450" actId="478"/>
          <ac:grpSpMkLst>
            <pc:docMk/>
            <pc:sldMk cId="2498798070" sldId="382"/>
            <ac:grpSpMk id="12" creationId="{AE17A8F8-8DC4-41D6-9867-7BE71B872AA2}"/>
          </ac:grpSpMkLst>
        </pc:grpChg>
        <pc:grpChg chg="add mod">
          <ac:chgData name="代數白痴 顧" userId="316db6a4f7ef8138" providerId="LiveId" clId="{ADA79A59-51F9-4CD5-AB44-E557C118F215}" dt="2023-07-30T23:56:42.225" v="1195" actId="1036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A79A59-51F9-4CD5-AB44-E557C118F215}" dt="2023-07-30T23:48:35.854" v="468" actId="1036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A79A59-51F9-4CD5-AB44-E557C118F215}" dt="2023-07-30T23:49:50.180" v="563" actId="1036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add mod">
          <ac:chgData name="代數白痴 顧" userId="316db6a4f7ef8138" providerId="LiveId" clId="{ADA79A59-51F9-4CD5-AB44-E557C118F215}" dt="2023-07-30T23:50:31.409" v="606" actId="1035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add del mod">
          <ac:chgData name="代數白痴 顧" userId="316db6a4f7ef8138" providerId="LiveId" clId="{ADA79A59-51F9-4CD5-AB44-E557C118F215}" dt="2023-07-30T23:55:57.311" v="1039" actId="478"/>
          <ac:cxnSpMkLst>
            <pc:docMk/>
            <pc:sldMk cId="2498798070" sldId="382"/>
            <ac:cxnSpMk id="6" creationId="{B926BD32-8E9B-D219-9670-EB071C1F4E3D}"/>
          </ac:cxnSpMkLst>
        </pc:cxnChg>
      </pc:sldChg>
      <pc:sldChg chg="addSp delSp modSp mod ord modAnim modNotesTx">
        <pc:chgData name="代數白痴 顧" userId="316db6a4f7ef8138" providerId="LiveId" clId="{ADA79A59-51F9-4CD5-AB44-E557C118F215}" dt="2023-07-31T01:18:29.534" v="8792" actId="20577"/>
        <pc:sldMkLst>
          <pc:docMk/>
          <pc:sldMk cId="1783578233" sldId="383"/>
        </pc:sldMkLst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5" creationId="{2BF4656E-B193-7184-3288-1A63B6EB1E1A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6" creationId="{1BFB91A8-2999-B5E8-51F5-9B789A679331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7" creationId="{184865D8-43CF-3D67-0217-0F6F06CDE3A7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8" creationId="{BC1A1DDD-E960-6AB9-2C61-46F375D0B495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9" creationId="{90528045-0D86-E7E3-7CFE-0CC14256C84C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20" creationId="{8C33D2A4-ADB2-6287-D295-C0A3E2645452}"/>
          </ac:spMkLst>
        </pc:spChg>
        <pc:spChg chg="add mod">
          <ac:chgData name="代數白痴 顧" userId="316db6a4f7ef8138" providerId="LiveId" clId="{ADA79A59-51F9-4CD5-AB44-E557C118F215}" dt="2023-07-31T01:17:17.386" v="8624" actId="113"/>
          <ac:spMkLst>
            <pc:docMk/>
            <pc:sldMk cId="1783578233" sldId="383"/>
            <ac:spMk id="40" creationId="{6B45E5C3-92F8-3388-9675-F42011B8CADD}"/>
          </ac:spMkLst>
        </pc:spChg>
        <pc:spChg chg="mod">
          <ac:chgData name="代數白痴 顧" userId="316db6a4f7ef8138" providerId="LiveId" clId="{ADA79A59-51F9-4CD5-AB44-E557C118F215}" dt="2023-07-31T00:02:49.539" v="1603" actId="20577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22:43.305" v="2360" actId="20577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23:10.341" v="2376" actId="20577"/>
          <ac:spMkLst>
            <pc:docMk/>
            <pc:sldMk cId="1783578233" sldId="383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39" creationId="{4D70B94C-039E-5D5A-C7F5-212E451167AB}"/>
          </ac:grpSpMkLst>
        </pc:grpChg>
        <pc:graphicFrameChg chg="add mod">
          <ac:chgData name="代數白痴 顧" userId="316db6a4f7ef8138" providerId="LiveId" clId="{ADA79A59-51F9-4CD5-AB44-E557C118F215}" dt="2023-07-30T23:59:59.056" v="1387" actId="1037"/>
          <ac:graphicFrameMkLst>
            <pc:docMk/>
            <pc:sldMk cId="1783578233" sldId="383"/>
            <ac:graphicFrameMk id="4" creationId="{0829BD26-84A4-C6FF-3EEB-1CC6FEA6E247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8" creationId="{6C79DA09-D366-6927-1FD5-B3372363F44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9" creationId="{18DE1BFF-E6E5-D160-DC4F-F6F53184BE3D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2" creationId="{734A72D1-BC11-F075-F12C-B96BD239F9E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6" creationId="{D210513E-25E5-49AA-0822-247A4F6B4CA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7" creationId="{6EBF2DC6-18A0-DCA8-4B5D-4E2946822D5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8" creationId="{AC4898CA-660B-4DD7-F2BA-7F0C6BD3434B}"/>
          </ac:graphicFrameMkLst>
        </pc:graphicFrameChg>
        <pc:picChg chg="add del mod">
          <ac:chgData name="代數白痴 顧" userId="316db6a4f7ef8138" providerId="LiveId" clId="{ADA79A59-51F9-4CD5-AB44-E557C118F215}" dt="2023-07-31T00:13:31.807" v="1746" actId="478"/>
          <ac:picMkLst>
            <pc:docMk/>
            <pc:sldMk cId="1783578233" sldId="383"/>
            <ac:picMk id="5" creationId="{5861A550-94B0-AA93-7152-E712FC38DBD2}"/>
          </ac:picMkLst>
        </pc:pic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7" creationId="{9264BA47-A640-D950-2772-FFBA17A348F5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9" creationId="{0FA1D9D0-C1C3-05CB-B85F-610F3E623E9E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1" creationId="{B32ECD13-24BB-89DC-0467-E850F77BC79C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2" creationId="{3A6DA850-C4F5-251A-51E7-CB45977312A1}"/>
          </ac:cxnSpMkLst>
        </pc:cxnChg>
        <pc:cxnChg chg="add del mod">
          <ac:chgData name="代數白痴 顧" userId="316db6a4f7ef8138" providerId="LiveId" clId="{ADA79A59-51F9-4CD5-AB44-E557C118F215}" dt="2023-07-31T00:11:36.535" v="1646" actId="478"/>
          <ac:cxnSpMkLst>
            <pc:docMk/>
            <pc:sldMk cId="1783578233" sldId="383"/>
            <ac:cxnSpMk id="14" creationId="{2E9B6A43-FBF0-8266-43F8-9E11105190E9}"/>
          </ac:cxnSpMkLst>
        </pc:cxnChg>
        <pc:cxnChg chg="add del mod">
          <ac:chgData name="代數白痴 顧" userId="316db6a4f7ef8138" providerId="LiveId" clId="{ADA79A59-51F9-4CD5-AB44-E557C118F215}" dt="2023-07-31T00:13:28.413" v="1745" actId="478"/>
          <ac:cxnSpMkLst>
            <pc:docMk/>
            <pc:sldMk cId="1783578233" sldId="383"/>
            <ac:cxnSpMk id="22" creationId="{2CF5223C-081E-89DD-014B-5E207B1DCDA3}"/>
          </ac:cxnSpMkLst>
        </pc:cxnChg>
        <pc:cxnChg chg="add mod">
          <ac:chgData name="代數白痴 顧" userId="316db6a4f7ef8138" providerId="LiveId" clId="{ADA79A59-51F9-4CD5-AB44-E557C118F215}" dt="2023-07-31T00:14:30.827" v="1792" actId="1038"/>
          <ac:cxnSpMkLst>
            <pc:docMk/>
            <pc:sldMk cId="1783578233" sldId="383"/>
            <ac:cxnSpMk id="25" creationId="{B0DEC079-7E91-9AED-39E2-9D433DE7BC83}"/>
          </ac:cxnSpMkLst>
        </pc:cxnChg>
        <pc:cxnChg chg="add mod">
          <ac:chgData name="代數白痴 顧" userId="316db6a4f7ef8138" providerId="LiveId" clId="{ADA79A59-51F9-4CD5-AB44-E557C118F215}" dt="2023-07-31T00:14:37.740" v="1858" actId="1038"/>
          <ac:cxnSpMkLst>
            <pc:docMk/>
            <pc:sldMk cId="1783578233" sldId="383"/>
            <ac:cxnSpMk id="26" creationId="{F1DA98B0-A598-6381-26CB-27A7766EF068}"/>
          </ac:cxnSpMkLst>
        </pc:cxnChg>
        <pc:cxnChg chg="add mod">
          <ac:chgData name="代數白痴 顧" userId="316db6a4f7ef8138" providerId="LiveId" clId="{ADA79A59-51F9-4CD5-AB44-E557C118F215}" dt="2023-07-31T00:14:46.650" v="1939" actId="1038"/>
          <ac:cxnSpMkLst>
            <pc:docMk/>
            <pc:sldMk cId="1783578233" sldId="383"/>
            <ac:cxnSpMk id="27" creationId="{4D0310D0-1A64-89B9-80B8-523272DC355F}"/>
          </ac:cxnSpMkLst>
        </pc:cxnChg>
        <pc:cxnChg chg="add del mod">
          <ac:chgData name="代數白痴 顧" userId="316db6a4f7ef8138" providerId="LiveId" clId="{ADA79A59-51F9-4CD5-AB44-E557C118F215}" dt="2023-07-31T00:17:24.667" v="2190" actId="478"/>
          <ac:cxnSpMkLst>
            <pc:docMk/>
            <pc:sldMk cId="1783578233" sldId="383"/>
            <ac:cxnSpMk id="31" creationId="{D315712E-E322-B6C2-56EE-2B232E5664ED}"/>
          </ac:cxnSpMkLst>
        </pc:cxnChg>
        <pc:cxnChg chg="add del mod">
          <ac:chgData name="代數白痴 顧" userId="316db6a4f7ef8138" providerId="LiveId" clId="{ADA79A59-51F9-4CD5-AB44-E557C118F215}" dt="2023-07-31T00:23:14.171" v="2377" actId="478"/>
          <ac:cxnSpMkLst>
            <pc:docMk/>
            <pc:sldMk cId="1783578233" sldId="383"/>
            <ac:cxnSpMk id="34" creationId="{00B2CFFC-B776-909E-2687-44C9F7E2E263}"/>
          </ac:cxnSpMkLst>
        </pc:cxnChg>
      </pc:sldChg>
      <pc:sldChg chg="addSp delSp modSp mod ord delAnim modAnim modNotesTx">
        <pc:chgData name="代數白痴 顧" userId="316db6a4f7ef8138" providerId="LiveId" clId="{ADA79A59-51F9-4CD5-AB44-E557C118F215}" dt="2023-07-31T01:32:36.425" v="10920" actId="20577"/>
        <pc:sldMkLst>
          <pc:docMk/>
          <pc:sldMk cId="1994629586" sldId="384"/>
        </pc:sldMkLst>
        <pc:spChg chg="add mod">
          <ac:chgData name="代數白痴 顧" userId="316db6a4f7ef8138" providerId="LiveId" clId="{ADA79A59-51F9-4CD5-AB44-E557C118F215}" dt="2023-07-31T01:26:03.993" v="9451" actId="14100"/>
          <ac:spMkLst>
            <pc:docMk/>
            <pc:sldMk cId="1994629586" sldId="384"/>
            <ac:spMk id="12" creationId="{255C4973-C74B-0314-8927-6B04860AAE29}"/>
          </ac:spMkLst>
        </pc:spChg>
        <pc:spChg chg="add del mod ord">
          <ac:chgData name="代數白痴 顧" userId="316db6a4f7ef8138" providerId="LiveId" clId="{ADA79A59-51F9-4CD5-AB44-E557C118F215}" dt="2023-07-31T01:25:13.590" v="9436" actId="478"/>
          <ac:spMkLst>
            <pc:docMk/>
            <pc:sldMk cId="1994629586" sldId="384"/>
            <ac:spMk id="13" creationId="{862251B9-92D3-A45C-BFAD-E448721FB6CC}"/>
          </ac:spMkLst>
        </pc:spChg>
        <pc:spChg chg="add del mod">
          <ac:chgData name="代數白痴 顧" userId="316db6a4f7ef8138" providerId="LiveId" clId="{ADA79A59-51F9-4CD5-AB44-E557C118F215}" dt="2023-07-31T01:22:11.749" v="9403" actId="478"/>
          <ac:spMkLst>
            <pc:docMk/>
            <pc:sldMk cId="1994629586" sldId="384"/>
            <ac:spMk id="14" creationId="{6D9472A7-C019-3341-0B4C-37DB4B3B9FCD}"/>
          </ac:spMkLst>
        </pc:spChg>
        <pc:spChg chg="add del mod">
          <ac:chgData name="代數白痴 顧" userId="316db6a4f7ef8138" providerId="LiveId" clId="{ADA79A59-51F9-4CD5-AB44-E557C118F215}" dt="2023-07-31T01:22:11.076" v="9402" actId="478"/>
          <ac:spMkLst>
            <pc:docMk/>
            <pc:sldMk cId="1994629586" sldId="384"/>
            <ac:spMk id="15" creationId="{6A1F8914-6731-B81E-883A-F7F4D5FEDC72}"/>
          </ac:spMkLst>
        </pc:spChg>
        <pc:spChg chg="add del mod">
          <ac:chgData name="代數白痴 顧" userId="316db6a4f7ef8138" providerId="LiveId" clId="{ADA79A59-51F9-4CD5-AB44-E557C118F215}" dt="2023-07-31T01:25:12.958" v="9435" actId="478"/>
          <ac:spMkLst>
            <pc:docMk/>
            <pc:sldMk cId="1994629586" sldId="384"/>
            <ac:spMk id="20" creationId="{EC07B61C-7C14-4F6C-CB85-3266DDDED16E}"/>
          </ac:spMkLst>
        </pc:spChg>
        <pc:spChg chg="add mod">
          <ac:chgData name="代數白痴 顧" userId="316db6a4f7ef8138" providerId="LiveId" clId="{ADA79A59-51F9-4CD5-AB44-E557C118F215}" dt="2023-07-31T01:25:39.095" v="9443" actId="1076"/>
          <ac:spMkLst>
            <pc:docMk/>
            <pc:sldMk cId="1994629586" sldId="384"/>
            <ac:spMk id="21" creationId="{D42EE766-8F66-A52B-281A-3D2CAE76DE2B}"/>
          </ac:spMkLst>
        </pc:spChg>
        <pc:spChg chg="add mod">
          <ac:chgData name="代數白痴 顧" userId="316db6a4f7ef8138" providerId="LiveId" clId="{ADA79A59-51F9-4CD5-AB44-E557C118F215}" dt="2023-07-31T01:25:55.272" v="9450" actId="1076"/>
          <ac:spMkLst>
            <pc:docMk/>
            <pc:sldMk cId="1994629586" sldId="384"/>
            <ac:spMk id="22" creationId="{23F31A13-073F-57DE-AE21-C9097B702EF9}"/>
          </ac:spMkLst>
        </pc:spChg>
        <pc:spChg chg="mod">
          <ac:chgData name="代數白痴 顧" userId="316db6a4f7ef8138" providerId="LiveId" clId="{ADA79A59-51F9-4CD5-AB44-E557C118F215}" dt="2023-07-31T00:27:15.420" v="2805" actId="20577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30:01.778" v="3148" actId="14100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31:16.879" v="3153" actId="113"/>
          <ac:spMkLst>
            <pc:docMk/>
            <pc:sldMk cId="1994629586" sldId="384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11" creationId="{DE292434-F5D6-00B3-ADEF-46138FB8A5AD}"/>
          </ac:grpSpMkLst>
        </pc:grpChg>
        <pc:graphicFrameChg chg="add mod">
          <ac:chgData name="代數白痴 顧" userId="316db6a4f7ef8138" providerId="LiveId" clId="{ADA79A59-51F9-4CD5-AB44-E557C118F215}" dt="2023-07-31T00:24:43.675" v="2425" actId="1038"/>
          <ac:graphicFrameMkLst>
            <pc:docMk/>
            <pc:sldMk cId="1994629586" sldId="384"/>
            <ac:graphicFrameMk id="3" creationId="{B0145975-B8EB-1B2D-05C0-E9CF3362E218}"/>
          </ac:graphicFrameMkLst>
        </pc:graphicFrameChg>
        <pc:graphicFrameChg chg="add mod">
          <ac:chgData name="代數白痴 顧" userId="316db6a4f7ef8138" providerId="LiveId" clId="{ADA79A59-51F9-4CD5-AB44-E557C118F215}" dt="2023-07-31T00:25:30.549" v="2486" actId="1036"/>
          <ac:graphicFrameMkLst>
            <pc:docMk/>
            <pc:sldMk cId="1994629586" sldId="384"/>
            <ac:graphicFrameMk id="4" creationId="{796FC448-F120-8B8C-0232-727A638B53D0}"/>
          </ac:graphicFrameMkLst>
        </pc:graphicFrameChg>
        <pc:graphicFrameChg chg="add mod">
          <ac:chgData name="代數白痴 顧" userId="316db6a4f7ef8138" providerId="LiveId" clId="{ADA79A59-51F9-4CD5-AB44-E557C118F215}" dt="2023-07-31T00:26:36.300" v="2660" actId="1037"/>
          <ac:graphicFrameMkLst>
            <pc:docMk/>
            <pc:sldMk cId="1994629586" sldId="384"/>
            <ac:graphicFrameMk id="7" creationId="{AFBEA69B-1FD5-077D-A125-A99281D5C4D4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9" creationId="{CA49C335-D032-AAE5-1CB2-1F883F98D911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10" creationId="{9F6A59EF-7D39-2EC2-EB01-BDDAF3C52973}"/>
          </ac:graphicFrameMkLst>
        </pc:graphicFrameChg>
        <pc:cxnChg chg="add del mod">
          <ac:chgData name="代數白痴 顧" userId="316db6a4f7ef8138" providerId="LiveId" clId="{ADA79A59-51F9-4CD5-AB44-E557C118F215}" dt="2023-07-31T00:31:33.402" v="3156" actId="478"/>
          <ac:cxnSpMkLst>
            <pc:docMk/>
            <pc:sldMk cId="1994629586" sldId="384"/>
            <ac:cxnSpMk id="6" creationId="{E2BBBDCC-BF92-7232-A7E8-2DB4F1CE6CB6}"/>
          </ac:cxnSpMkLst>
        </pc:cxnChg>
        <pc:cxnChg chg="add del mod">
          <ac:chgData name="代數白痴 顧" userId="316db6a4f7ef8138" providerId="LiveId" clId="{ADA79A59-51F9-4CD5-AB44-E557C118F215}" dt="2023-07-31T00:31:32.092" v="3155" actId="478"/>
          <ac:cxnSpMkLst>
            <pc:docMk/>
            <pc:sldMk cId="1994629586" sldId="384"/>
            <ac:cxnSpMk id="8" creationId="{6654A974-DCEC-082C-F36D-BD40D2D1A0A1}"/>
          </ac:cxnSpMkLst>
        </pc:cxnChg>
        <pc:cxnChg chg="add del mod">
          <ac:chgData name="代數白痴 顧" userId="316db6a4f7ef8138" providerId="LiveId" clId="{ADA79A59-51F9-4CD5-AB44-E557C118F215}" dt="2023-07-31T01:24:24.239" v="9430" actId="478"/>
          <ac:cxnSpMkLst>
            <pc:docMk/>
            <pc:sldMk cId="1994629586" sldId="384"/>
            <ac:cxnSpMk id="17" creationId="{980A7BE4-4833-6449-4289-39A405C1C12D}"/>
          </ac:cxnSpMkLst>
        </pc:cxnChg>
        <pc:cxnChg chg="add del mod">
          <ac:chgData name="代數白痴 顧" userId="316db6a4f7ef8138" providerId="LiveId" clId="{ADA79A59-51F9-4CD5-AB44-E557C118F215}" dt="2023-07-31T01:24:25.017" v="9431" actId="478"/>
          <ac:cxnSpMkLst>
            <pc:docMk/>
            <pc:sldMk cId="1994629586" sldId="384"/>
            <ac:cxnSpMk id="19" creationId="{3B18102F-A5E0-7F2B-B99A-8DAF25625DCB}"/>
          </ac:cxnSpMkLst>
        </pc:cxnChg>
      </pc:sldChg>
    </pc:docChg>
  </pc:docChgLst>
  <pc:docChgLst>
    <pc:chgData name="代數白痴 顧" userId="316db6a4f7ef8138" providerId="LiveId" clId="{4F20B61E-ED31-4ED1-B1CB-53FDB45B9688}"/>
    <pc:docChg chg="undo custSel delSld modSld">
      <pc:chgData name="代數白痴 顧" userId="316db6a4f7ef8138" providerId="LiveId" clId="{4F20B61E-ED31-4ED1-B1CB-53FDB45B9688}" dt="2023-08-12T03:16:32.008" v="1391" actId="1036"/>
      <pc:docMkLst>
        <pc:docMk/>
      </pc:docMkLst>
      <pc:sldChg chg="del">
        <pc:chgData name="代數白痴 顧" userId="316db6a4f7ef8138" providerId="LiveId" clId="{4F20B61E-ED31-4ED1-B1CB-53FDB45B9688}" dt="2023-08-11T07:11:20.124" v="0" actId="2696"/>
        <pc:sldMkLst>
          <pc:docMk/>
          <pc:sldMk cId="2873434386" sldId="379"/>
        </pc:sldMkLst>
      </pc:sldChg>
      <pc:sldChg chg="modSp mod modNotesTx">
        <pc:chgData name="代數白痴 顧" userId="316db6a4f7ef8138" providerId="LiveId" clId="{4F20B61E-ED31-4ED1-B1CB-53FDB45B9688}" dt="2023-08-11T07:45:41.546" v="1304" actId="20577"/>
        <pc:sldMkLst>
          <pc:docMk/>
          <pc:sldMk cId="371298532" sldId="385"/>
        </pc:sldMkLst>
        <pc:spChg chg="mod">
          <ac:chgData name="代數白痴 顧" userId="316db6a4f7ef8138" providerId="LiveId" clId="{4F20B61E-ED31-4ED1-B1CB-53FDB45B9688}" dt="2023-08-11T07:45:25.592" v="124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4F20B61E-ED31-4ED1-B1CB-53FDB45B9688}" dt="2023-08-11T07:46:40.958" v="1305" actId="115"/>
        <pc:sldMkLst>
          <pc:docMk/>
          <pc:sldMk cId="754667137" sldId="386"/>
        </pc:sldMkLst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7" creationId="{D0EF1200-F697-BF75-21BF-99B2F4A19159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8" creationId="{13541535-746E-D914-4CB0-FFCD0E6B7D30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9" creationId="{B2A784E1-9DA8-61BC-3BAE-0E838930AA16}"/>
          </ac:spMkLst>
        </pc:spChg>
        <pc:spChg chg="mod">
          <ac:chgData name="代數白痴 顧" userId="316db6a4f7ef8138" providerId="LiveId" clId="{4F20B61E-ED31-4ED1-B1CB-53FDB45B9688}" dt="2023-08-11T07:46:40.958" v="1305" actId="11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16:30.281" v="327" actId="94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16:21.753" v="326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5" creationId="{37833360-F1C9-25C4-636C-937423010058}"/>
          </ac:graphicFrameMkLst>
        </pc:graphicFrame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6" creationId="{47773992-A70C-3019-3F58-DB591B41D163}"/>
          </ac:graphicFrameMkLst>
        </pc:graphicFrameChg>
        <pc:picChg chg="del">
          <ac:chgData name="代數白痴 顧" userId="316db6a4f7ef8138" providerId="LiveId" clId="{4F20B61E-ED31-4ED1-B1CB-53FDB45B9688}" dt="2023-08-11T07:11:28.245" v="1" actId="478"/>
          <ac:picMkLst>
            <pc:docMk/>
            <pc:sldMk cId="754667137" sldId="386"/>
            <ac:picMk id="2050" creationId="{794F7D14-7B2A-1ED1-BB45-4856DD9634C1}"/>
          </ac:picMkLst>
        </pc:picChg>
        <pc:cxnChg chg="mod">
          <ac:chgData name="代數白痴 顧" userId="316db6a4f7ef8138" providerId="LiveId" clId="{4F20B61E-ED31-4ED1-B1CB-53FDB45B9688}" dt="2023-08-11T07:16:08.266" v="323" actId="1036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4F20B61E-ED31-4ED1-B1CB-53FDB45B9688}" dt="2023-08-11T07:37:02.687" v="419" actId="207"/>
        <pc:sldMkLst>
          <pc:docMk/>
          <pc:sldMk cId="731354489" sldId="387"/>
        </pc:sldMkLst>
        <pc:spChg chg="mod">
          <ac:chgData name="代數白痴 顧" userId="316db6a4f7ef8138" providerId="LiveId" clId="{4F20B61E-ED31-4ED1-B1CB-53FDB45B9688}" dt="2023-08-11T07:37:02.687" v="419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36:57.053" v="418" actId="20577"/>
          <ac:spMkLst>
            <pc:docMk/>
            <pc:sldMk cId="731354489" sldId="387"/>
            <ac:spMk id="101" creationId="{665D392D-19FC-71B5-434C-0ABBBC91FB85}"/>
          </ac:spMkLst>
        </pc:spChg>
        <pc:cxnChg chg="mod">
          <ac:chgData name="代數白痴 顧" userId="316db6a4f7ef8138" providerId="LiveId" clId="{4F20B61E-ED31-4ED1-B1CB-53FDB45B9688}" dt="2023-08-11T07:36:39.376" v="40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delSp modSp mod">
        <pc:chgData name="代數白痴 顧" userId="316db6a4f7ef8138" providerId="LiveId" clId="{4F20B61E-ED31-4ED1-B1CB-53FDB45B9688}" dt="2023-08-12T03:16:32.008" v="1391" actId="1036"/>
        <pc:sldMkLst>
          <pc:docMk/>
          <pc:sldMk cId="3686676960" sldId="388"/>
        </pc:sldMkLst>
        <pc:spChg chg="mod">
          <ac:chgData name="代數白痴 顧" userId="316db6a4f7ef8138" providerId="LiveId" clId="{4F20B61E-ED31-4ED1-B1CB-53FDB45B9688}" dt="2023-08-12T03:16:00.441" v="135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2T03:16:14.351" v="1353" actId="948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2T03:16:32.008" v="1391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F20B61E-ED31-4ED1-B1CB-53FDB45B9688}" dt="2023-08-12T03:16:21.419" v="1374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 mod">
          <ac:chgData name="代數白痴 顧" userId="316db6a4f7ef8138" providerId="LiveId" clId="{4F20B61E-ED31-4ED1-B1CB-53FDB45B9688}" dt="2023-08-11T07:38:43.405" v="457" actId="478"/>
          <ac:picMkLst>
            <pc:docMk/>
            <pc:sldMk cId="3686676960" sldId="388"/>
            <ac:picMk id="6" creationId="{E8BD243C-81E3-BE53-9D4D-51A1C3F24BE7}"/>
          </ac:picMkLst>
        </pc:picChg>
      </pc:sldChg>
      <pc:sldChg chg="del">
        <pc:chgData name="代數白痴 顧" userId="316db6a4f7ef8138" providerId="LiveId" clId="{4F20B61E-ED31-4ED1-B1CB-53FDB45B9688}" dt="2023-08-11T07:16:40.735" v="329" actId="2696"/>
        <pc:sldMkLst>
          <pc:docMk/>
          <pc:sldMk cId="3837981058" sldId="389"/>
        </pc:sldMkLst>
      </pc:sldChg>
      <pc:sldChg chg="del">
        <pc:chgData name="代數白痴 顧" userId="316db6a4f7ef8138" providerId="LiveId" clId="{4F20B61E-ED31-4ED1-B1CB-53FDB45B9688}" dt="2023-08-11T07:16:37.796" v="328" actId="2696"/>
        <pc:sldMkLst>
          <pc:docMk/>
          <pc:sldMk cId="2141944949" sldId="390"/>
        </pc:sldMkLst>
      </pc:sldChg>
      <pc:sldChg chg="del">
        <pc:chgData name="代數白痴 顧" userId="316db6a4f7ef8138" providerId="LiveId" clId="{4F20B61E-ED31-4ED1-B1CB-53FDB45B9688}" dt="2023-08-11T07:34:37.689" v="330" actId="2696"/>
        <pc:sldMkLst>
          <pc:docMk/>
          <pc:sldMk cId="3176852412" sldId="391"/>
        </pc:sldMkLst>
      </pc:sldChg>
    </pc:docChg>
  </pc:docChgLst>
  <pc:docChgLst>
    <pc:chgData name="代數白痴 顧" userId="316db6a4f7ef8138" providerId="LiveId" clId="{8FB85AE7-A0F5-4DA8-97D7-E7F22FB77780}"/>
    <pc:docChg chg="undo custSel addSld delSld modSld">
      <pc:chgData name="代數白痴 顧" userId="316db6a4f7ef8138" providerId="LiveId" clId="{8FB85AE7-A0F5-4DA8-97D7-E7F22FB77780}" dt="2023-08-18T06:04:46.540" v="2336" actId="113"/>
      <pc:docMkLst>
        <pc:docMk/>
      </pc:docMkLst>
      <pc:sldChg chg="del">
        <pc:chgData name="代數白痴 顧" userId="316db6a4f7ef8138" providerId="LiveId" clId="{8FB85AE7-A0F5-4DA8-97D7-E7F22FB77780}" dt="2023-08-18T05:16:47.178" v="20" actId="2696"/>
        <pc:sldMkLst>
          <pc:docMk/>
          <pc:sldMk cId="371298532" sldId="385"/>
        </pc:sldMkLst>
      </pc:sldChg>
      <pc:sldChg chg="addSp delSp modSp mod">
        <pc:chgData name="代數白痴 顧" userId="316db6a4f7ef8138" providerId="LiveId" clId="{8FB85AE7-A0F5-4DA8-97D7-E7F22FB77780}" dt="2023-08-18T06:04:46.540" v="2336" actId="113"/>
        <pc:sldMkLst>
          <pc:docMk/>
          <pc:sldMk cId="754667137" sldId="386"/>
        </pc:sldMkLst>
        <pc:spChg chg="add del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5" creationId="{253A8C6F-2949-99D4-3203-C7AC06922C8F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7" creationId="{CD3B62D5-4DBA-721C-19FB-BF28ABFEA968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8" creationId="{531A3921-0E54-D4A3-D0D1-96487A832626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9" creationId="{994C41C1-D72E-B7CB-8666-937C27AAD80F}"/>
          </ac:spMkLst>
        </pc:spChg>
        <pc:spChg chg="mod">
          <ac:chgData name="代數白痴 顧" userId="316db6a4f7ef8138" providerId="LiveId" clId="{8FB85AE7-A0F5-4DA8-97D7-E7F22FB77780}" dt="2023-08-18T05:27:04.148" v="32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6:04:46.540" v="2336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FB85AE7-A0F5-4DA8-97D7-E7F22FB77780}" dt="2023-08-18T05:26:39.089" v="308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8FB85AE7-A0F5-4DA8-97D7-E7F22FB77780}" dt="2023-08-18T05:57:43.148" v="188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8FB85AE7-A0F5-4DA8-97D7-E7F22FB77780}" dt="2023-08-18T05:57:52.617" v="1889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8FB85AE7-A0F5-4DA8-97D7-E7F22FB77780}" dt="2023-08-18T05:17:31.653" v="94" actId="478"/>
          <ac:graphicFrameMkLst>
            <pc:docMk/>
            <pc:sldMk cId="754667137" sldId="386"/>
            <ac:graphicFrameMk id="6" creationId="{06C634D9-861A-7EF8-623E-789717632D34}"/>
          </ac:graphicFrameMkLst>
        </pc:graphicFrameChg>
      </pc:sldChg>
      <pc:sldChg chg="addSp delSp modSp mod delAnim">
        <pc:chgData name="代數白痴 顧" userId="316db6a4f7ef8138" providerId="LiveId" clId="{8FB85AE7-A0F5-4DA8-97D7-E7F22FB77780}" dt="2023-08-18T05:56:54.253" v="1864" actId="20577"/>
        <pc:sldMkLst>
          <pc:docMk/>
          <pc:sldMk cId="731354489" sldId="387"/>
        </pc:sldMkLst>
        <pc:spChg chg="mod">
          <ac:chgData name="代數白痴 顧" userId="316db6a4f7ef8138" providerId="LiveId" clId="{8FB85AE7-A0F5-4DA8-97D7-E7F22FB77780}" dt="2023-08-18T05:56:54.253" v="1864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47:19.156" v="1276" actId="478"/>
          <ac:grpSpMkLst>
            <pc:docMk/>
            <pc:sldMk cId="731354489" sldId="387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54:29.061" v="1646" actId="1076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add mod">
          <ac:chgData name="代數白痴 顧" userId="316db6a4f7ef8138" providerId="LiveId" clId="{8FB85AE7-A0F5-4DA8-97D7-E7F22FB77780}" dt="2023-08-18T05:54:33.231" v="1647" actId="14100"/>
          <ac:picMkLst>
            <pc:docMk/>
            <pc:sldMk cId="731354489" sldId="387"/>
            <ac:picMk id="2" creationId="{82B5412F-2395-4912-A5DC-A0FB01B452F5}"/>
          </ac:picMkLst>
        </pc:picChg>
        <pc:picChg chg="add del mod">
          <ac:chgData name="代數白痴 顧" userId="316db6a4f7ef8138" providerId="LiveId" clId="{8FB85AE7-A0F5-4DA8-97D7-E7F22FB77780}" dt="2023-08-18T05:54:08.737" v="1640" actId="478"/>
          <ac:picMkLst>
            <pc:docMk/>
            <pc:sldMk cId="731354489" sldId="387"/>
            <ac:picMk id="7" creationId="{B2927F98-8C80-C9C5-C1C3-8EAB46C5B081}"/>
          </ac:picMkLst>
        </pc:picChg>
      </pc:sldChg>
      <pc:sldChg chg="addSp delSp modSp mod delAnim">
        <pc:chgData name="代數白痴 顧" userId="316db6a4f7ef8138" providerId="LiveId" clId="{8FB85AE7-A0F5-4DA8-97D7-E7F22FB77780}" dt="2023-08-18T05:55:59.111" v="1661" actId="20577"/>
        <pc:sldMkLst>
          <pc:docMk/>
          <pc:sldMk cId="3686676960" sldId="388"/>
        </pc:sldMkLst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1" creationId="{BD1100C8-0914-8651-3A30-627A23BA8AC1}"/>
          </ac:spMkLst>
        </pc:spChg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8FB85AE7-A0F5-4DA8-97D7-E7F22FB77780}" dt="2023-08-18T05:46:08.275" v="1078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5:55:59.111" v="1661" actId="20577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29:20.979" v="477" actId="478"/>
          <ac:grpSpMkLst>
            <pc:docMk/>
            <pc:sldMk cId="3686676960" sldId="388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46:39.040" v="1274" actId="1037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add mod modGraphic">
          <ac:chgData name="代數白痴 顧" userId="316db6a4f7ef8138" providerId="LiveId" clId="{8FB85AE7-A0F5-4DA8-97D7-E7F22FB77780}" dt="2023-08-18T05:46:47.726" v="1275" actId="1076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del mod">
          <ac:chgData name="代數白痴 顧" userId="316db6a4f7ef8138" providerId="LiveId" clId="{8FB85AE7-A0F5-4DA8-97D7-E7F22FB77780}" dt="2023-08-18T05:41:35.097" v="721" actId="478"/>
          <ac:picMkLst>
            <pc:docMk/>
            <pc:sldMk cId="3686676960" sldId="388"/>
            <ac:picMk id="6" creationId="{F022E054-2816-4390-DB84-54AE3AA0D77A}"/>
          </ac:picMkLst>
        </pc:picChg>
        <pc:picChg chg="add del mod">
          <ac:chgData name="代數白痴 顧" userId="316db6a4f7ef8138" providerId="LiveId" clId="{8FB85AE7-A0F5-4DA8-97D7-E7F22FB77780}" dt="2023-08-18T05:44:36.507" v="1013" actId="478"/>
          <ac:picMkLst>
            <pc:docMk/>
            <pc:sldMk cId="3686676960" sldId="388"/>
            <ac:picMk id="8" creationId="{33E958B5-E6E7-1612-E6B4-E7B24A62E811}"/>
          </ac:picMkLst>
        </pc:picChg>
      </pc:sldChg>
      <pc:sldChg chg="del">
        <pc:chgData name="代數白痴 顧" userId="316db6a4f7ef8138" providerId="LiveId" clId="{8FB85AE7-A0F5-4DA8-97D7-E7F22FB77780}" dt="2023-08-18T05:55:29.066" v="1648" actId="2696"/>
        <pc:sldMkLst>
          <pc:docMk/>
          <pc:sldMk cId="653955125" sldId="389"/>
        </pc:sldMkLst>
      </pc:sldChg>
      <pc:sldChg chg="modSp add mod modNotesTx">
        <pc:chgData name="代數白痴 顧" userId="316db6a4f7ef8138" providerId="LiveId" clId="{8FB85AE7-A0F5-4DA8-97D7-E7F22FB77780}" dt="2023-08-18T05:17:06.210" v="93" actId="20577"/>
        <pc:sldMkLst>
          <pc:docMk/>
          <pc:sldMk cId="151402070" sldId="390"/>
        </pc:sldMkLst>
        <pc:spChg chg="mod">
          <ac:chgData name="代數白痴 顧" userId="316db6a4f7ef8138" providerId="LiveId" clId="{8FB85AE7-A0F5-4DA8-97D7-E7F22FB77780}" dt="2023-08-18T05:16:39.058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 del">
        <pc:chgData name="代數白痴 顧" userId="316db6a4f7ef8138" providerId="LiveId" clId="{8FB85AE7-A0F5-4DA8-97D7-E7F22FB77780}" dt="2023-08-18T06:04:36.870" v="2335" actId="2696"/>
        <pc:sldMkLst>
          <pc:docMk/>
          <pc:sldMk cId="2804560884" sldId="391"/>
        </pc:sldMkLst>
      </pc:sldChg>
    </pc:docChg>
  </pc:docChgLst>
  <pc:docChgLst>
    <pc:chgData name="代數白痴 顧" userId="316db6a4f7ef8138" providerId="LiveId" clId="{EAB598B5-D2A8-4AD7-B11D-3047CB671D66}"/>
    <pc:docChg chg="undo custSel addSld delSld modSld">
      <pc:chgData name="代數白痴 顧" userId="316db6a4f7ef8138" providerId="LiveId" clId="{EAB598B5-D2A8-4AD7-B11D-3047CB671D66}" dt="2023-09-01T05:39:35.757" v="4034"/>
      <pc:docMkLst>
        <pc:docMk/>
      </pc:docMkLst>
      <pc:sldChg chg="addSp delSp modSp mod modTransition delAnim modAnim">
        <pc:chgData name="代數白痴 顧" userId="316db6a4f7ef8138" providerId="LiveId" clId="{EAB598B5-D2A8-4AD7-B11D-3047CB671D66}" dt="2023-09-01T05:39:35.756" v="4033"/>
        <pc:sldMkLst>
          <pc:docMk/>
          <pc:sldMk cId="754667137" sldId="386"/>
        </pc:sldMkLst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5" creationId="{3F5D0317-5E97-898C-8965-79B0B9AAAE55}"/>
          </ac:spMkLst>
        </pc:spChg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6" creationId="{BFB73100-5741-C406-1686-94FB1B8B5663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6" creationId="{786BCFBC-8A23-35E4-F27C-45A373071EC1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7" creationId="{61AE351D-AEA3-6A48-E37B-9FC59E812BF0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1" creationId="{B8680377-98D8-0C74-6FF2-9B3A88B505EF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EAB598B5-D2A8-4AD7-B11D-3047CB671D66}" dt="2023-09-01T05:01:10.715" v="600" actId="20577"/>
          <ac:spMkLst>
            <pc:docMk/>
            <pc:sldMk cId="754667137" sldId="386"/>
            <ac:spMk id="23" creationId="{00000000-0000-0000-0000-000000000000}"/>
          </ac:spMkLst>
        </pc:spChg>
        <pc:spChg chg="del mod">
          <ac:chgData name="代數白痴 顧" userId="316db6a4f7ef8138" providerId="LiveId" clId="{EAB598B5-D2A8-4AD7-B11D-3047CB671D66}" dt="2023-09-01T05:01:28.138" v="607" actId="478"/>
          <ac:spMkLst>
            <pc:docMk/>
            <pc:sldMk cId="754667137" sldId="386"/>
            <ac:spMk id="24" creationId="{7780B507-0DEE-8B0F-FD39-5371E965FFF2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6" creationId="{3647A7E5-7542-73F3-9738-B0B6B46A26DD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1" creationId="{FE7FC183-C53C-A0D6-8EEB-C4D30AC48FC6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3" creationId="{89172697-37DA-9F23-79F4-311EE1AC2868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4" creationId="{36701285-D2B2-1F6D-61CD-8EF927E8E2EE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5" creationId="{012E1CB7-7490-7BF5-3B7A-350C451630CA}"/>
          </ac:spMkLst>
        </pc:spChg>
        <pc:spChg chg="del">
          <ac:chgData name="代數白痴 顧" userId="316db6a4f7ef8138" providerId="LiveId" clId="{EAB598B5-D2A8-4AD7-B11D-3047CB671D66}" dt="2023-09-01T05:01:13.937" v="601" actId="478"/>
          <ac:spMkLst>
            <pc:docMk/>
            <pc:sldMk cId="754667137" sldId="386"/>
            <ac:spMk id="54" creationId="{070EA591-85B1-51E3-AF6C-26DBF2B1697C}"/>
          </ac:spMkLst>
        </pc:spChg>
        <pc:spChg chg="mod">
          <ac:chgData name="代數白痴 顧" userId="316db6a4f7ef8138" providerId="LiveId" clId="{EAB598B5-D2A8-4AD7-B11D-3047CB671D66}" dt="2023-09-01T05:06:54.248" v="1124" actId="20577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EAB598B5-D2A8-4AD7-B11D-3047CB671D66}" dt="2023-09-01T05:01:21.743" v="604" actId="478"/>
          <ac:spMkLst>
            <pc:docMk/>
            <pc:sldMk cId="754667137" sldId="386"/>
            <ac:spMk id="68" creationId="{AFFC8F8F-577F-80DA-58C8-0886F64110EF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EAB598B5-D2A8-4AD7-B11D-3047CB671D66}" dt="2023-09-01T05:11:07.944" v="1354" actId="1035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EAB598B5-D2A8-4AD7-B11D-3047CB671D66}" dt="2023-09-01T05:01:35.457" v="608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EAB598B5-D2A8-4AD7-B11D-3047CB671D66}" dt="2023-09-01T05:12:20.069" v="1419" actId="1076"/>
          <ac:grpSpMkLst>
            <pc:docMk/>
            <pc:sldMk cId="754667137" sldId="386"/>
            <ac:grpSpMk id="4" creationId="{2F85DEEC-F410-128C-1455-19E0BD596438}"/>
          </ac:grpSpMkLst>
        </pc:grpChg>
        <pc:grpChg chg="del 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46" creationId="{6D2948CC-6914-0170-872D-C1FBE759F2E2}"/>
          </ac:grpSpMkLst>
        </pc:grpChg>
        <pc:grpChg chg="del">
          <ac:chgData name="代數白痴 顧" userId="316db6a4f7ef8138" providerId="LiveId" clId="{EAB598B5-D2A8-4AD7-B11D-3047CB671D66}" dt="2023-09-01T05:01:17.902" v="602" actId="165"/>
          <ac:grpSpMkLst>
            <pc:docMk/>
            <pc:sldMk cId="754667137" sldId="386"/>
            <ac:grpSpMk id="69" creationId="{FAC8FAB2-0F0D-7A45-9B4F-8BA9C3467511}"/>
          </ac:grpSpMkLst>
        </pc:grp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48" creationId="{34F7CA17-0DBB-0D88-F9F9-12AB3DE6F08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1" creationId="{B78F1F07-CB78-DD13-4B03-F462834E61B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3" creationId="{D4CDB659-1B44-BAC7-721F-89C4559EF5B6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9" creationId="{42A91013-FBDA-14A7-3C0A-5C270E47904E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63" creationId="{ADB2525F-2D61-9F19-4D50-A1CE75BD97E2}"/>
          </ac:cxnSpMkLst>
        </pc:cxnChg>
        <pc:cxnChg chg="del mod topLvl">
          <ac:chgData name="代數白痴 顧" userId="316db6a4f7ef8138" providerId="LiveId" clId="{EAB598B5-D2A8-4AD7-B11D-3047CB671D66}" dt="2023-09-01T05:01:22.959" v="606" actId="478"/>
          <ac:cxnSpMkLst>
            <pc:docMk/>
            <pc:sldMk cId="754667137" sldId="386"/>
            <ac:cxnSpMk id="65" creationId="{95286DDA-3D94-356A-F100-02D31B63061F}"/>
          </ac:cxnSpMkLst>
        </pc:cxnChg>
        <pc:cxnChg chg="del mod topLvl">
          <ac:chgData name="代數白痴 顧" userId="316db6a4f7ef8138" providerId="LiveId" clId="{EAB598B5-D2A8-4AD7-B11D-3047CB671D66}" dt="2023-09-01T05:01:22.308" v="605" actId="478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EAB598B5-D2A8-4AD7-B11D-3047CB671D66}" dt="2023-09-01T05:12:17.365" v="1418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 modNotesTx">
        <pc:chgData name="代數白痴 顧" userId="316db6a4f7ef8138" providerId="LiveId" clId="{EAB598B5-D2A8-4AD7-B11D-3047CB671D66}" dt="2023-09-01T05:39:35.754" v="4032"/>
        <pc:sldMkLst>
          <pc:docMk/>
          <pc:sldMk cId="731354489" sldId="387"/>
        </pc:sldMkLst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EAB598B5-D2A8-4AD7-B11D-3047CB671D66}" dt="2023-09-01T05:00:47.437" v="54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EAB598B5-D2A8-4AD7-B11D-3047CB671D66}" dt="2023-09-01T04:52:49.277" v="59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1" creationId="{949395A3-A68D-7C43-5026-06344DE11B8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2" creationId="{5BB65D08-6178-6747-2B47-B12B77329CA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3" creationId="{1E63A40C-56A3-6C9E-71B5-DF6D8295F2A7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7" creationId="{4A0C1AE2-1A85-087A-9B4D-6D78CAD96CB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8" creationId="{5A3473BA-7CE7-6A35-682D-CBB9D0EFE021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9" creationId="{994B316E-D340-90C6-5A90-1800C1248AE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0" creationId="{4CB3890C-C0F1-77E8-E53A-F94EF219D6BD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1" creationId="{228AFE7E-43AE-1CF4-6A4E-889441158493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2" creationId="{55FD2B85-CE92-3918-7E75-09D90AA20404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3" creationId="{7DD32779-8DB9-8C1F-9C07-46D1C0918C59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4" creationId="{E45EC70C-BB38-B6E1-ADD3-BFD8C7E4151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3" creationId="{3CC083CA-A494-41BA-3E2E-CAFC227C824A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8" creationId="{AAFDAFB2-A6D3-52AC-78E8-EBFE6B12A2FE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EAB598B5-D2A8-4AD7-B11D-3047CB671D66}" dt="2023-09-01T04:58:07.216" v="337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1" creationId="{A656491B-80CD-C698-A02B-F160221609E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2" creationId="{919F8878-F6A3-8C3A-AF93-2A38C0BA108F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3" creationId="{EB471426-B7C4-8B0B-DBB6-755F169B64D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4" creationId="{AEABBCAE-AB21-964F-EC80-CEFD69834060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5" creationId="{89C8AF9F-0B58-DD6F-FB5C-42B7BE73955B}"/>
          </ac:grpSpMkLst>
        </pc:grpChg>
        <pc:grpChg chg="del mod topLvl">
          <ac:chgData name="代數白痴 顧" userId="316db6a4f7ef8138" providerId="LiveId" clId="{EAB598B5-D2A8-4AD7-B11D-3047CB671D66}" dt="2023-09-01T04:53:13.949" v="63" actId="478"/>
          <ac:grpSpMkLst>
            <pc:docMk/>
            <pc:sldMk cId="731354489" sldId="387"/>
            <ac:grpSpMk id="66" creationId="{750D1252-A5C0-324A-EDC0-6C6BC70065B6}"/>
          </ac:grpSpMkLst>
        </pc:grpChg>
        <pc:grpChg chg="de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68" creationId="{4A9078C1-078A-4716-B6B3-4312D71FD86F}"/>
          </ac:grpSpMkLst>
        </pc:grpChg>
        <pc:inkChg chg="add del">
          <ac:chgData name="代數白痴 顧" userId="316db6a4f7ef8138" providerId="LiveId" clId="{EAB598B5-D2A8-4AD7-B11D-3047CB671D66}" dt="2023-09-01T05:33:31.012" v="4020" actId="478"/>
          <ac:inkMkLst>
            <pc:docMk/>
            <pc:sldMk cId="731354489" sldId="387"/>
            <ac:inkMk id="3" creationId="{3657AAAE-490F-10B3-630A-C15740F459CB}"/>
          </ac:inkMkLst>
        </pc:inkChg>
        <pc:inkChg chg="del">
          <ac:chgData name="代數白痴 顧" userId="316db6a4f7ef8138" providerId="LiveId" clId="{EAB598B5-D2A8-4AD7-B11D-3047CB671D66}" dt="2023-09-01T04:51:58.382" v="38" actId="478"/>
          <ac:inkMkLst>
            <pc:docMk/>
            <pc:sldMk cId="731354489" sldId="387"/>
            <ac:inkMk id="69" creationId="{F54F9E30-A913-9315-B310-65C59347C47B}"/>
          </ac:inkMkLst>
        </pc:inkChg>
        <pc:cxnChg chg="mod">
          <ac:chgData name="代數白痴 顧" userId="316db6a4f7ef8138" providerId="LiveId" clId="{EAB598B5-D2A8-4AD7-B11D-3047CB671D66}" dt="2023-09-01T05:10:22.544" v="1308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7" creationId="{1B107878-927A-C8BA-E3A7-C1D0312F75A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8" creationId="{86AA9421-82AB-2343-6F85-4FA8E7FC452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5" creationId="{1A388EA8-9791-AB2F-30AB-04FCE294609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6" creationId="{CC0A77D2-F5A5-A872-1732-9B4BF07892C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7" creationId="{E50EB469-B627-A30D-95D1-A779D0B89A76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8" creationId="{0C580756-148E-4D06-80FF-E0D8A64DCA6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9" creationId="{DE312AAB-9085-675F-4B7B-0F8BB910D007}"/>
          </ac:cxnSpMkLst>
        </pc:cxnChg>
        <pc:cxnChg chg="del mod">
          <ac:chgData name="代數白痴 顧" userId="316db6a4f7ef8138" providerId="LiveId" clId="{EAB598B5-D2A8-4AD7-B11D-3047CB671D66}" dt="2023-09-01T04:53:00.606" v="61" actId="478"/>
          <ac:cxnSpMkLst>
            <pc:docMk/>
            <pc:sldMk cId="731354489" sldId="387"/>
            <ac:cxnSpMk id="35" creationId="{BCE859DC-CEFA-E43E-9197-F1DE2F9F6810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7" creationId="{BEBB481B-EDC5-6F9C-D485-2BCEE0210E16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9" creationId="{454BE37C-44F5-AC6F-AF5C-DEA9351D00F8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0" creationId="{5EF7D277-9EB1-D83F-E1F4-76539036F0F5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1" creationId="{EA1F8AE3-3C74-0E8D-2AB4-42216B0E226F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2" creationId="{B0123CA4-0354-70B0-9BCE-BCB20BAC62CE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5" creationId="{B382BCDE-BE3B-87A9-A4F1-EEB27C982F0A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EAB598B5-D2A8-4AD7-B11D-3047CB671D66}" dt="2023-09-01T05:39:35.751" v="4031"/>
        <pc:sldMkLst>
          <pc:docMk/>
          <pc:sldMk cId="151402070" sldId="390"/>
        </pc:sldMkLst>
        <pc:spChg chg="mod">
          <ac:chgData name="代數白痴 顧" userId="316db6a4f7ef8138" providerId="LiveId" clId="{EAB598B5-D2A8-4AD7-B11D-3047CB671D66}" dt="2023-09-01T04:51:53.730" v="3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878279706" sldId="391"/>
        </pc:sldMkLst>
      </pc:sldChg>
      <pc:sldChg chg="modSp add mod modTransition">
        <pc:chgData name="代數白痴 顧" userId="316db6a4f7ef8138" providerId="LiveId" clId="{EAB598B5-D2A8-4AD7-B11D-3047CB671D66}" dt="2023-09-01T05:39:35.757" v="4034"/>
        <pc:sldMkLst>
          <pc:docMk/>
          <pc:sldMk cId="2267038628" sldId="392"/>
        </pc:sldMkLst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EAB598B5-D2A8-4AD7-B11D-3047CB671D66}" dt="2023-09-01T05:09:34.778" v="1208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EAB598B5-D2A8-4AD7-B11D-3047CB671D66}" dt="2023-09-01T05:11:34.818" v="1416" actId="1036"/>
          <ac:grpSpMkLst>
            <pc:docMk/>
            <pc:sldMk cId="2267038628" sldId="392"/>
            <ac:grpSpMk id="17" creationId="{4FF810CC-A9DC-DCAF-144E-08113BA3AD9A}"/>
          </ac:grpSpMkLst>
        </pc:grpChg>
        <pc:cxnChg chg="mod">
          <ac:chgData name="代數白痴 顧" userId="316db6a4f7ef8138" providerId="LiveId" clId="{EAB598B5-D2A8-4AD7-B11D-3047CB671D66}" dt="2023-09-01T05:11:28.507" v="1389" actId="1035"/>
          <ac:cxnSpMkLst>
            <pc:docMk/>
            <pc:sldMk cId="2267038628" sldId="392"/>
            <ac:cxnSpMk id="4" creationId="{83F64235-E818-7663-F7B2-DBAE45A493C5}"/>
          </ac:cxnSpMkLst>
        </pc:cxnChg>
      </pc:sldChg>
    </pc:docChg>
  </pc:docChgLst>
  <pc:docChgLst>
    <pc:chgData name="代數白痴 顧" userId="316db6a4f7ef8138" providerId="LiveId" clId="{C79E73BE-1AA8-43E3-92E0-F6CD1C4F090E}"/>
    <pc:docChg chg="custSel modSld">
      <pc:chgData name="代數白痴 顧" userId="316db6a4f7ef8138" providerId="LiveId" clId="{C79E73BE-1AA8-43E3-92E0-F6CD1C4F090E}" dt="2023-07-19T14:40:35.336" v="39" actId="20577"/>
      <pc:docMkLst>
        <pc:docMk/>
      </pc:docMkLst>
      <pc:sldChg chg="delSp mod modNotesTx">
        <pc:chgData name="代數白痴 顧" userId="316db6a4f7ef8138" providerId="LiveId" clId="{C79E73BE-1AA8-43E3-92E0-F6CD1C4F090E}" dt="2023-07-19T14:40:35.336" v="39" actId="20577"/>
        <pc:sldMkLst>
          <pc:docMk/>
          <pc:sldMk cId="2873434386" sldId="379"/>
        </pc:sldMkLst>
        <pc:inkChg chg="del">
          <ac:chgData name="代數白痴 顧" userId="316db6a4f7ef8138" providerId="LiveId" clId="{C79E73BE-1AA8-43E3-92E0-F6CD1C4F090E}" dt="2023-07-19T14:40:23.739" v="2" actId="478"/>
          <ac:inkMkLst>
            <pc:docMk/>
            <pc:sldMk cId="2873434386" sldId="379"/>
            <ac:inkMk id="3" creationId="{BDC2DE26-B9F7-DE75-9675-19B37CCFE1F0}"/>
          </ac:inkMkLst>
        </pc:inkChg>
      </pc:sldChg>
      <pc:sldChg chg="delSp mod">
        <pc:chgData name="代數白痴 顧" userId="316db6a4f7ef8138" providerId="LiveId" clId="{C79E73BE-1AA8-43E3-92E0-F6CD1C4F090E}" dt="2023-07-19T14:39:37.691" v="1" actId="478"/>
        <pc:sldMkLst>
          <pc:docMk/>
          <pc:sldMk cId="2328187967" sldId="380"/>
        </pc:sldMkLst>
        <pc:inkChg chg="del">
          <ac:chgData name="代數白痴 顧" userId="316db6a4f7ef8138" providerId="LiveId" clId="{C79E73BE-1AA8-43E3-92E0-F6CD1C4F090E}" dt="2023-07-19T14:39:37.691" v="1" actId="478"/>
          <ac:inkMkLst>
            <pc:docMk/>
            <pc:sldMk cId="2328187967" sldId="380"/>
            <ac:inkMk id="3" creationId="{B5BB285B-13BF-B042-3E33-B601477250D3}"/>
          </ac:inkMkLst>
        </pc:inkChg>
      </pc:sldChg>
      <pc:sldChg chg="delSp mod">
        <pc:chgData name="代數白痴 顧" userId="316db6a4f7ef8138" providerId="LiveId" clId="{C79E73BE-1AA8-43E3-92E0-F6CD1C4F090E}" dt="2023-07-19T14:38:46.401" v="0" actId="478"/>
        <pc:sldMkLst>
          <pc:docMk/>
          <pc:sldMk cId="1787025739" sldId="381"/>
        </pc:sldMkLst>
        <pc:inkChg chg="del">
          <ac:chgData name="代數白痴 顧" userId="316db6a4f7ef8138" providerId="LiveId" clId="{C79E73BE-1AA8-43E3-92E0-F6CD1C4F090E}" dt="2023-07-19T14:38:46.401" v="0" actId="478"/>
          <ac:inkMkLst>
            <pc:docMk/>
            <pc:sldMk cId="1787025739" sldId="381"/>
            <ac:inkMk id="4" creationId="{29D8CB5D-0E04-D0B3-CAD4-8ABC3399C655}"/>
          </ac:inkMkLst>
        </pc:inkChg>
      </pc:sldChg>
    </pc:docChg>
  </pc:docChgLst>
  <pc:docChgLst>
    <pc:chgData name="代數白痴 顧" userId="316db6a4f7ef8138" providerId="LiveId" clId="{FF2F3095-821C-47E1-AA82-EFEDBBD8D84B}"/>
    <pc:docChg chg="undo custSel modSld">
      <pc:chgData name="代數白痴 顧" userId="316db6a4f7ef8138" providerId="LiveId" clId="{FF2F3095-821C-47E1-AA82-EFEDBBD8D84B}" dt="2023-09-06T07:50:04.875" v="1746" actId="20577"/>
      <pc:docMkLst>
        <pc:docMk/>
      </pc:docMkLst>
      <pc:sldChg chg="addSp modSp mod modTransition modAnim">
        <pc:chgData name="代數白痴 顧" userId="316db6a4f7ef8138" providerId="LiveId" clId="{FF2F3095-821C-47E1-AA82-EFEDBBD8D84B}" dt="2023-09-06T07:45:15.013" v="1325"/>
        <pc:sldMkLst>
          <pc:docMk/>
          <pc:sldMk cId="754667137" sldId="386"/>
        </pc:sldMkLst>
        <pc:spChg chg="mod">
          <ac:chgData name="代數白痴 顧" userId="316db6a4f7ef8138" providerId="LiveId" clId="{FF2F3095-821C-47E1-AA82-EFEDBBD8D84B}" dt="2023-09-06T07:41:11.658" v="109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8:40.603" v="987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F2F3095-821C-47E1-AA82-EFEDBBD8D84B}" dt="2023-09-06T07:44:01.003" v="1319" actId="20577"/>
          <ac:spMkLst>
            <pc:docMk/>
            <pc:sldMk cId="754667137" sldId="386"/>
            <ac:spMk id="89" creationId="{9E8FE398-ED8E-E5DE-BD50-E0471252FAF6}"/>
          </ac:spMkLst>
        </pc:spChg>
        <pc:grpChg chg="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7" creationId="{2F048655-EE61-EF8F-145A-AE6D8F871CF8}"/>
          </ac:grpSpMkLst>
        </pc:grpChg>
        <pc:graphicFrameChg chg="add mod">
          <ac:chgData name="代數白痴 顧" userId="316db6a4f7ef8138" providerId="LiveId" clId="{FF2F3095-821C-47E1-AA82-EFEDBBD8D84B}" dt="2023-09-06T07:37:15.246" v="876" actId="103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add mod">
          <ac:chgData name="代數白痴 顧" userId="316db6a4f7ef8138" providerId="LiveId" clId="{FF2F3095-821C-47E1-AA82-EFEDBBD8D84B}" dt="2023-09-06T07:39:17.283" v="1063" actId="1037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add mod">
          <ac:chgData name="代數白痴 顧" userId="316db6a4f7ef8138" providerId="LiveId" clId="{FF2F3095-821C-47E1-AA82-EFEDBBD8D84B}" dt="2023-09-06T07:39:20.571" v="1064" actId="1037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add mod">
          <ac:chgData name="代數白痴 顧" userId="316db6a4f7ef8138" providerId="LiveId" clId="{FF2F3095-821C-47E1-AA82-EFEDBBD8D84B}" dt="2023-09-06T07:45:12.355" v="1324" actId="164"/>
          <ac:graphicFrameMkLst>
            <pc:docMk/>
            <pc:sldMk cId="754667137" sldId="386"/>
            <ac:graphicFrameMk id="6" creationId="{225FEE0E-17D3-C4BB-437A-067F43608665}"/>
          </ac:graphicFrameMkLst>
        </pc:graphicFrameChg>
      </pc:sldChg>
      <pc:sldChg chg="addSp delSp modSp mod modTransition">
        <pc:chgData name="代數白痴 顧" userId="316db6a4f7ef8138" providerId="LiveId" clId="{FF2F3095-821C-47E1-AA82-EFEDBBD8D84B}" dt="2023-09-06T07:44:12.630" v="1321"/>
        <pc:sldMkLst>
          <pc:docMk/>
          <pc:sldMk cId="731354489" sldId="387"/>
        </pc:sldMkLst>
        <pc:spChg chg="add del mod">
          <ac:chgData name="代數白痴 顧" userId="316db6a4f7ef8138" providerId="LiveId" clId="{FF2F3095-821C-47E1-AA82-EFEDBBD8D84B}" dt="2023-09-06T07:28:52.838" v="303" actId="478"/>
          <ac:spMkLst>
            <pc:docMk/>
            <pc:sldMk cId="731354489" sldId="387"/>
            <ac:spMk id="2" creationId="{560A0E9D-971F-C7DD-9A47-03747F3A9748}"/>
          </ac:spMkLst>
        </pc:spChg>
        <pc:spChg chg="mod">
          <ac:chgData name="代數白痴 顧" userId="316db6a4f7ef8138" providerId="LiveId" clId="{FF2F3095-821C-47E1-AA82-EFEDBBD8D84B}" dt="2023-09-06T07:32:39.490" v="59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F2F3095-821C-47E1-AA82-EFEDBBD8D84B}" dt="2023-09-06T07:33:10.617" v="64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0:02.805" v="368" actId="20577"/>
          <ac:spMkLst>
            <pc:docMk/>
            <pc:sldMk cId="731354489" sldId="387"/>
            <ac:spMk id="60" creationId="{90ECAF3B-FFFF-A531-AFBE-31708C7D891C}"/>
          </ac:spMkLst>
        </pc:spChg>
        <pc:graphicFrameChg chg="add del mod">
          <ac:chgData name="代數白痴 顧" userId="316db6a4f7ef8138" providerId="LiveId" clId="{FF2F3095-821C-47E1-AA82-EFEDBBD8D84B}" dt="2023-09-06T07:28:52.838" v="303" actId="478"/>
          <ac:graphicFrameMkLst>
            <pc:docMk/>
            <pc:sldMk cId="731354489" sldId="387"/>
            <ac:graphicFrameMk id="3" creationId="{8DCD41B9-6D48-3754-3F3C-F11B6BCAD7BD}"/>
          </ac:graphicFrameMkLst>
        </pc:graphicFrameChg>
        <pc:graphicFrameChg chg="add mod">
          <ac:chgData name="代數白痴 顧" userId="316db6a4f7ef8138" providerId="LiveId" clId="{FF2F3095-821C-47E1-AA82-EFEDBBD8D84B}" dt="2023-09-06T07:29:25.844" v="309" actId="1035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add mod">
          <ac:chgData name="代數白痴 顧" userId="316db6a4f7ef8138" providerId="LiveId" clId="{FF2F3095-821C-47E1-AA82-EFEDBBD8D84B}" dt="2023-09-06T07:29:56.547" v="360" actId="1037"/>
          <ac:graphicFrameMkLst>
            <pc:docMk/>
            <pc:sldMk cId="731354489" sldId="387"/>
            <ac:graphicFrameMk id="8" creationId="{762DAC84-C597-047A-7298-3BBB973E85D6}"/>
          </ac:graphicFrameMkLst>
        </pc:graphicFrameChg>
      </pc:sldChg>
      <pc:sldChg chg="modSp mod modTransition modNotesTx">
        <pc:chgData name="代數白痴 顧" userId="316db6a4f7ef8138" providerId="LiveId" clId="{FF2F3095-821C-47E1-AA82-EFEDBBD8D84B}" dt="2023-09-06T07:44:12.629" v="1320"/>
        <pc:sldMkLst>
          <pc:docMk/>
          <pc:sldMk cId="151402070" sldId="390"/>
        </pc:sldMkLst>
        <pc:spChg chg="mod">
          <ac:chgData name="代數白痴 顧" userId="316db6a4f7ef8138" providerId="LiveId" clId="{FF2F3095-821C-47E1-AA82-EFEDBBD8D84B}" dt="2023-09-06T07:23:59.253" v="28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F2F3095-821C-47E1-AA82-EFEDBBD8D84B}" dt="2023-09-06T07:50:04.875" v="1746" actId="20577"/>
        <pc:sldMkLst>
          <pc:docMk/>
          <pc:sldMk cId="2267038628" sldId="392"/>
        </pc:sldMkLst>
        <pc:spChg chg="mod">
          <ac:chgData name="代數白痴 顧" userId="316db6a4f7ef8138" providerId="LiveId" clId="{FF2F3095-821C-47E1-AA82-EFEDBBD8D84B}" dt="2023-09-06T07:50:04.875" v="1746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F2F3095-821C-47E1-AA82-EFEDBBD8D84B}" dt="2023-09-06T07:46:10.259" v="1380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48:24.545" v="1614" actId="94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55F94B99-0176-4F0B-A611-9CDBCF48EDBB}"/>
    <pc:docChg chg="undo custSel modSld sldOrd">
      <pc:chgData name="代數白痴 顧" userId="316db6a4f7ef8138" providerId="LiveId" clId="{55F94B99-0176-4F0B-A611-9CDBCF48EDBB}" dt="2023-08-22T07:58:39.561" v="3497" actId="478"/>
      <pc:docMkLst>
        <pc:docMk/>
      </pc:docMkLst>
      <pc:sldChg chg="addSp delSp modSp mod modTransition delAnim modNotesTx">
        <pc:chgData name="代數白痴 顧" userId="316db6a4f7ef8138" providerId="LiveId" clId="{55F94B99-0176-4F0B-A611-9CDBCF48EDBB}" dt="2023-08-22T07:54:31.841" v="2831"/>
        <pc:sldMkLst>
          <pc:docMk/>
          <pc:sldMk cId="754667137" sldId="386"/>
        </pc:sldMkLst>
        <pc:spChg chg="del">
          <ac:chgData name="代數白痴 顧" userId="316db6a4f7ef8138" providerId="LiveId" clId="{55F94B99-0176-4F0B-A611-9CDBCF48EDBB}" dt="2023-08-22T07:08:04.381" v="47" actId="478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55F94B99-0176-4F0B-A611-9CDBCF48EDBB}" dt="2023-08-22T07:29:22.620" v="141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10:24.219" v="155" actId="114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55F94B99-0176-4F0B-A611-9CDBCF48EDBB}" dt="2023-08-22T07:13:00.291" v="191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55F94B99-0176-4F0B-A611-9CDBCF48EDBB}" dt="2023-08-22T07:13:05.271" v="193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55F94B99-0176-4F0B-A611-9CDBCF48EDBB}" dt="2023-08-22T07:11:13.254" v="161" actId="1035"/>
          <ac:grpSpMkLst>
            <pc:docMk/>
            <pc:sldMk cId="754667137" sldId="386"/>
            <ac:grpSpMk id="2" creationId="{9204BB33-F861-B3E8-E94D-762DF3B9352D}"/>
          </ac:grpSpMkLst>
        </pc:grpChg>
        <pc:picChg chg="del">
          <ac:chgData name="代數白痴 顧" userId="316db6a4f7ef8138" providerId="LiveId" clId="{55F94B99-0176-4F0B-A611-9CDBCF48EDBB}" dt="2023-08-22T07:08:00.390" v="46" actId="478"/>
          <ac:picMkLst>
            <pc:docMk/>
            <pc:sldMk cId="754667137" sldId="386"/>
            <ac:picMk id="5" creationId="{D83FD19A-348B-AF10-C630-722FBF41D9D8}"/>
          </ac:picMkLst>
        </pc:pic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3" creationId="{81D45C5D-A565-ABC6-9D58-B9CCD4891E87}"/>
          </ac:cxnSpMkLst>
        </pc:cxn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4" creationId="{525A41AE-16B1-2199-F064-661CD6BC3F11}"/>
          </ac:cxnSpMkLst>
        </pc:cxnChg>
      </pc:sldChg>
      <pc:sldChg chg="addSp delSp modSp mod ord modTransition modAnim modNotesTx">
        <pc:chgData name="代數白痴 顧" userId="316db6a4f7ef8138" providerId="LiveId" clId="{55F94B99-0176-4F0B-A611-9CDBCF48EDBB}" dt="2023-08-22T07:58:39.561" v="3497" actId="478"/>
        <pc:sldMkLst>
          <pc:docMk/>
          <pc:sldMk cId="731354489" sldId="387"/>
        </pc:sldMkLst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55F94B99-0176-4F0B-A611-9CDBCF48EDBB}" dt="2023-08-22T07:28:15.155" v="1312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55F94B99-0176-4F0B-A611-9CDBCF48EDBB}" dt="2023-08-22T07:28:22.919" v="1329" actId="1036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55F94B99-0176-4F0B-A611-9CDBCF48EDBB}" dt="2023-08-22T07:47:59.001" v="1654" actId="14100"/>
          <ac:spMkLst>
            <pc:docMk/>
            <pc:sldMk cId="731354489" sldId="387"/>
            <ac:spMk id="12" creationId="{04A0A522-7655-D0AA-1303-46DBC24F5B8F}"/>
          </ac:spMkLst>
        </pc:spChg>
        <pc:spChg chg="add mod">
          <ac:chgData name="代數白痴 顧" userId="316db6a4f7ef8138" providerId="LiveId" clId="{55F94B99-0176-4F0B-A611-9CDBCF48EDBB}" dt="2023-08-22T07:47:40.843" v="1643" actId="1037"/>
          <ac:spMkLst>
            <pc:docMk/>
            <pc:sldMk cId="731354489" sldId="387"/>
            <ac:spMk id="15" creationId="{2C8096C6-CE61-0A31-1398-DF840AADFE5B}"/>
          </ac:spMkLst>
        </pc:spChg>
        <pc:spChg chg="add mod">
          <ac:chgData name="代數白痴 顧" userId="316db6a4f7ef8138" providerId="LiveId" clId="{55F94B99-0176-4F0B-A611-9CDBCF48EDBB}" dt="2023-08-22T07:48:03.234" v="1656" actId="1035"/>
          <ac:spMkLst>
            <pc:docMk/>
            <pc:sldMk cId="731354489" sldId="387"/>
            <ac:spMk id="17" creationId="{A742D6DE-DF52-C71E-8A3E-50F37D1408EE}"/>
          </ac:spMkLst>
        </pc:spChg>
        <pc:spChg chg="mod">
          <ac:chgData name="代數白痴 顧" userId="316db6a4f7ef8138" providerId="LiveId" clId="{55F94B99-0176-4F0B-A611-9CDBCF48EDBB}" dt="2023-08-22T07:28:35.027" v="135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30:14.337" v="1468" actId="1035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55F94B99-0176-4F0B-A611-9CDBCF48EDBB}" dt="2023-08-22T07:27:20.629" v="1293" actId="1036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55F94B99-0176-4F0B-A611-9CDBCF48EDBB}" dt="2023-08-22T07:48:09.589" v="1657" actId="1076"/>
          <ac:grpSpMkLst>
            <pc:docMk/>
            <pc:sldMk cId="731354489" sldId="387"/>
            <ac:grpSpMk id="18" creationId="{9DDA2D0B-4903-1CE7-A760-C86A0535465F}"/>
          </ac:grpSpMkLst>
        </pc:grpChg>
        <pc:graphicFrameChg chg="del">
          <ac:chgData name="代數白痴 顧" userId="316db6a4f7ef8138" providerId="LiveId" clId="{55F94B99-0176-4F0B-A611-9CDBCF48EDBB}" dt="2023-08-22T07:23:43.308" v="1112" actId="478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del">
          <ac:chgData name="代數白痴 顧" userId="316db6a4f7ef8138" providerId="LiveId" clId="{55F94B99-0176-4F0B-A611-9CDBCF48EDBB}" dt="2023-08-22T07:23:44.241" v="1113" actId="478"/>
          <ac:picMkLst>
            <pc:docMk/>
            <pc:sldMk cId="731354489" sldId="387"/>
            <ac:picMk id="2" creationId="{82B5412F-2395-4912-A5DC-A0FB01B452F5}"/>
          </ac:picMkLst>
        </pc:picChg>
        <pc:cxnChg chg="del">
          <ac:chgData name="代數白痴 顧" userId="316db6a4f7ef8138" providerId="LiveId" clId="{55F94B99-0176-4F0B-A611-9CDBCF48EDBB}" dt="2023-08-22T07:58:39.561" v="3497" actId="478"/>
          <ac:cxnSpMkLst>
            <pc:docMk/>
            <pc:sldMk cId="731354489" sldId="387"/>
            <ac:cxnSpMk id="3" creationId="{6B4E590D-461B-88CD-E38F-F926C145DD1C}"/>
          </ac:cxnSpMkLst>
        </pc:cxnChg>
        <pc:cxnChg chg="del">
          <ac:chgData name="代數白痴 顧" userId="316db6a4f7ef8138" providerId="LiveId" clId="{55F94B99-0176-4F0B-A611-9CDBCF48EDBB}" dt="2023-08-22T07:58:38.514" v="3496" actId="478"/>
          <ac:cxnSpMkLst>
            <pc:docMk/>
            <pc:sldMk cId="731354489" sldId="387"/>
            <ac:cxnSpMk id="4" creationId="{135ABC96-DCBC-8B2F-7EC4-F262B2BE20F5}"/>
          </ac:cxnSpMkLst>
        </pc:cxnChg>
        <pc:cxnChg chg="mod">
          <ac:chgData name="代數白痴 顧" userId="316db6a4f7ef8138" providerId="LiveId" clId="{55F94B99-0176-4F0B-A611-9CDBCF48EDBB}" dt="2023-08-22T07:26:24.316" v="1259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55F94B99-0176-4F0B-A611-9CDBCF48EDBB}" dt="2023-08-22T07:47:52.877" v="1653" actId="1037"/>
          <ac:cxnSpMkLst>
            <pc:docMk/>
            <pc:sldMk cId="731354489" sldId="387"/>
            <ac:cxnSpMk id="14" creationId="{912D3A43-F820-DC7F-2274-B49319DDD326}"/>
          </ac:cxnSpMkLst>
        </pc:cxnChg>
      </pc:sldChg>
      <pc:sldChg chg="addSp delSp modSp mod modTransition">
        <pc:chgData name="代數白痴 顧" userId="316db6a4f7ef8138" providerId="LiveId" clId="{55F94B99-0176-4F0B-A611-9CDBCF48EDBB}" dt="2023-08-22T07:54:31.841" v="2832"/>
        <pc:sldMkLst>
          <pc:docMk/>
          <pc:sldMk cId="3686676960" sldId="388"/>
        </pc:sldMkLst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1" creationId="{BD1100C8-0914-8651-3A30-627A23BA8AC1}"/>
          </ac:spMkLst>
        </pc:spChg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55F94B99-0176-4F0B-A611-9CDBCF48EDBB}" dt="2023-08-22T07:30:03.315" v="1450" actId="2711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29:49.035" v="1449" actId="113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mod">
          <ac:chgData name="代數白痴 顧" userId="316db6a4f7ef8138" providerId="LiveId" clId="{55F94B99-0176-4F0B-A611-9CDBCF48EDBB}" dt="2023-08-22T07:22:38.843" v="1098" actId="14100"/>
          <ac:picMkLst>
            <pc:docMk/>
            <pc:sldMk cId="3686676960" sldId="388"/>
            <ac:picMk id="5" creationId="{951AE8D5-B0B3-515A-48FE-7501C06AEEA8}"/>
          </ac:picMkLst>
        </pc:picChg>
        <pc:picChg chg="add mod">
          <ac:chgData name="代數白痴 顧" userId="316db6a4f7ef8138" providerId="LiveId" clId="{55F94B99-0176-4F0B-A611-9CDBCF48EDBB}" dt="2023-08-22T07:21:47.491" v="1010" actId="14100"/>
          <ac:picMkLst>
            <pc:docMk/>
            <pc:sldMk cId="3686676960" sldId="388"/>
            <ac:picMk id="7" creationId="{DBA61E62-6E2C-6E17-BF21-8DF2A86DDF84}"/>
          </ac:picMkLst>
        </pc:picChg>
      </pc:sldChg>
      <pc:sldChg chg="modSp mod modTransition modNotesTx">
        <pc:chgData name="代數白痴 顧" userId="316db6a4f7ef8138" providerId="LiveId" clId="{55F94B99-0176-4F0B-A611-9CDBCF48EDBB}" dt="2023-08-22T07:54:31.841" v="2829"/>
        <pc:sldMkLst>
          <pc:docMk/>
          <pc:sldMk cId="151402070" sldId="390"/>
        </pc:sldMkLst>
        <pc:spChg chg="mod">
          <ac:chgData name="代數白痴 顧" userId="316db6a4f7ef8138" providerId="LiveId" clId="{55F94B99-0176-4F0B-A611-9CDBCF48EDBB}" dt="2023-08-22T07:07:54.030" v="4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1536B497-2607-4580-A2F5-02860F073CFB}"/>
    <pc:docChg chg="custSel modSld sldOrd">
      <pc:chgData name="代數白痴 顧" userId="316db6a4f7ef8138" providerId="LiveId" clId="{1536B497-2607-4580-A2F5-02860F073CFB}" dt="2023-07-17T00:14:20.587" v="3050" actId="20577"/>
      <pc:docMkLst>
        <pc:docMk/>
      </pc:docMkLst>
      <pc:sldChg chg="addSp modSp modAnim modNotesTx">
        <pc:chgData name="代數白痴 顧" userId="316db6a4f7ef8138" providerId="LiveId" clId="{1536B497-2607-4580-A2F5-02860F073CFB}" dt="2023-07-17T00:14:20.587" v="3050" actId="20577"/>
        <pc:sldMkLst>
          <pc:docMk/>
          <pc:sldMk cId="2328187967" sldId="380"/>
        </pc:sldMkLst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0" creationId="{003B6F30-0BFE-9AD2-C7AD-BCFC1BDC751A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7" creationId="{74FFF650-38FA-D00F-335A-0FDBEE37E0F6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8" creationId="{F203158C-DDA1-BA89-0D55-7B61C5744E32}"/>
          </ac:spMkLst>
        </pc:spChg>
        <pc:grpChg chg="add mod">
          <ac:chgData name="代數白痴 顧" userId="316db6a4f7ef8138" providerId="LiveId" clId="{1536B497-2607-4580-A2F5-02860F073CFB}" dt="2023-07-16T23:57:07.453" v="2374" actId="164"/>
          <ac:grpSpMkLst>
            <pc:docMk/>
            <pc:sldMk cId="2328187967" sldId="380"/>
            <ac:grpSpMk id="3" creationId="{6570DCDE-BA9E-79A7-AF52-E02C17486A0E}"/>
          </ac:grpSpMkLst>
        </pc:grp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2" creationId="{16D34172-2E9C-9037-DF12-A2BF01D7CB78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9" creationId="{E2345C87-4419-8590-BC84-0D52756A3E73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4" creationId="{FB4173BA-D90A-6088-259D-4E8A078CFB00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5" creationId="{2EA0A479-F120-76DC-4B0D-B094B225BD9D}"/>
          </ac:cxnSpMkLst>
        </pc:cxnChg>
      </pc:sldChg>
      <pc:sldChg chg="addSp delSp modSp mod ord modAnim modNotesTx">
        <pc:chgData name="代數白痴 顧" userId="316db6a4f7ef8138" providerId="LiveId" clId="{1536B497-2607-4580-A2F5-02860F073CFB}" dt="2023-07-16T23:55:24.349" v="2313"/>
        <pc:sldMkLst>
          <pc:docMk/>
          <pc:sldMk cId="1787025739" sldId="381"/>
        </pc:sldMkLst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0" creationId="{BBDBB73F-CE8A-B3BE-B2CA-495E56A24D3E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1" creationId="{50506189-4E90-9C78-DA37-711247CC0FC3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3" creationId="{31EA800E-15F5-2874-E6BB-7020901E41F1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4" creationId="{D92FA005-09F6-26D9-29E8-E82D03C57150}"/>
          </ac:spMkLst>
        </pc:spChg>
        <pc:spChg chg="add mod">
          <ac:chgData name="代數白痴 顧" userId="316db6a4f7ef8138" providerId="LiveId" clId="{1536B497-2607-4580-A2F5-02860F073CFB}" dt="2023-07-16T23:44:45.283" v="414" actId="692"/>
          <ac:spMkLst>
            <pc:docMk/>
            <pc:sldMk cId="1787025739" sldId="381"/>
            <ac:spMk id="16" creationId="{820E319E-B702-D180-C250-5FDDCF87A381}"/>
          </ac:spMkLst>
        </pc:spChg>
        <pc:spChg chg="add mod">
          <ac:chgData name="代數白痴 顧" userId="316db6a4f7ef8138" providerId="LiveId" clId="{1536B497-2607-4580-A2F5-02860F073CFB}" dt="2023-07-16T23:45:04.785" v="422" actId="1076"/>
          <ac:spMkLst>
            <pc:docMk/>
            <pc:sldMk cId="1787025739" sldId="381"/>
            <ac:spMk id="17" creationId="{43BC5D8C-0AFF-4703-AB0C-266BE47A70F1}"/>
          </ac:spMkLst>
        </pc:spChg>
        <pc:spChg chg="add mod">
          <ac:chgData name="代數白痴 顧" userId="316db6a4f7ef8138" providerId="LiveId" clId="{1536B497-2607-4580-A2F5-02860F073CFB}" dt="2023-07-16T23:49:21.841" v="1067" actId="113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536B497-2607-4580-A2F5-02860F073CFB}" dt="2023-07-16T23:41:29.514" v="313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536B497-2607-4580-A2F5-02860F073CFB}" dt="2023-07-16T23:40:54.288" v="308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8" creationId="{CCAAB4E5-F67B-E2FB-DBE5-171B9F5D4120}"/>
          </ac:grpSpMkLst>
        </pc:gr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9" creationId="{1B8250F5-475F-721B-4961-F7F4932DDAE0}"/>
          </ac:grpSpMkLst>
        </pc:grpChg>
        <pc:cxnChg chg="add mod">
          <ac:chgData name="代數白痴 顧" userId="316db6a4f7ef8138" providerId="LiveId" clId="{1536B497-2607-4580-A2F5-02860F073CFB}" dt="2023-07-16T23:45:51.462" v="424" actId="164"/>
          <ac:cxnSpMkLst>
            <pc:docMk/>
            <pc:sldMk cId="1787025739" sldId="381"/>
            <ac:cxnSpMk id="4" creationId="{4D9D6C19-A1E3-A84D-1CCD-9FE9135565CE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6" creationId="{32A6FD81-D544-64C8-7665-65456ACD4500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8" creationId="{B6C46518-B61A-B29E-FE79-F854BBAC80F2}"/>
          </ac:cxnSpMkLst>
        </pc:cxnChg>
        <pc:cxnChg chg="add del mod">
          <ac:chgData name="代數白痴 顧" userId="316db6a4f7ef8138" providerId="LiveId" clId="{1536B497-2607-4580-A2F5-02860F073CFB}" dt="2023-07-16T23:42:46.418" v="338" actId="478"/>
          <ac:cxnSpMkLst>
            <pc:docMk/>
            <pc:sldMk cId="1787025739" sldId="381"/>
            <ac:cxnSpMk id="9" creationId="{64AC823C-0AD1-3447-CE12-DC21D094FA25}"/>
          </ac:cxnSpMkLst>
        </pc:cxnChg>
        <pc:cxnChg chg="add del mod">
          <ac:chgData name="代數白痴 顧" userId="316db6a4f7ef8138" providerId="LiveId" clId="{1536B497-2607-4580-A2F5-02860F073CFB}" dt="2023-07-16T23:43:39.489" v="367" actId="478"/>
          <ac:cxnSpMkLst>
            <pc:docMk/>
            <pc:sldMk cId="1787025739" sldId="381"/>
            <ac:cxnSpMk id="12" creationId="{856ECE22-79DA-E4E9-A3F6-FEAF6E0508BB}"/>
          </ac:cxnSpMkLst>
        </pc:cxnChg>
        <pc:cxnChg chg="add del mod">
          <ac:chgData name="代數白痴 顧" userId="316db6a4f7ef8138" providerId="LiveId" clId="{1536B497-2607-4580-A2F5-02860F073CFB}" dt="2023-07-16T23:44:25.850" v="411" actId="478"/>
          <ac:cxnSpMkLst>
            <pc:docMk/>
            <pc:sldMk cId="1787025739" sldId="381"/>
            <ac:cxnSpMk id="15" creationId="{13B053D6-DDE9-CDA0-FE34-3C7815E467D3}"/>
          </ac:cxnSpMkLst>
        </pc:cxnChg>
      </pc:sldChg>
    </pc:docChg>
  </pc:docChgLst>
  <pc:docChgLst>
    <pc:chgData name="代數白痴 顧" userId="316db6a4f7ef8138" providerId="LiveId" clId="{C7E2D3C1-757F-472A-B7BA-4955B95C0C9F}"/>
    <pc:docChg chg="undo custSel addSld modSld">
      <pc:chgData name="代數白痴 顧" userId="316db6a4f7ef8138" providerId="LiveId" clId="{C7E2D3C1-757F-472A-B7BA-4955B95C0C9F}" dt="2023-07-24T15:02:34.588" v="2011" actId="113"/>
      <pc:docMkLst>
        <pc:docMk/>
      </pc:docMkLst>
      <pc:sldChg chg="modSp add mod">
        <pc:chgData name="代數白痴 顧" userId="316db6a4f7ef8138" providerId="LiveId" clId="{C7E2D3C1-757F-472A-B7BA-4955B95C0C9F}" dt="2023-07-24T14:52:31.141" v="615" actId="113"/>
        <pc:sldMkLst>
          <pc:docMk/>
          <pc:sldMk cId="2498798070" sldId="382"/>
        </pc:sldMkLst>
        <pc:spChg chg="mod">
          <ac:chgData name="代數白痴 顧" userId="316db6a4f7ef8138" providerId="LiveId" clId="{C7E2D3C1-757F-472A-B7BA-4955B95C0C9F}" dt="2023-07-24T14:50:20.890" v="350" actId="113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2:31.141" v="615" actId="113"/>
          <ac:spMkLst>
            <pc:docMk/>
            <pc:sldMk cId="2498798070" sldId="382"/>
            <ac:spMk id="89" creationId="{9E8FE398-ED8E-E5DE-BD50-E0471252FAF6}"/>
          </ac:spMkLst>
        </pc:spChg>
      </pc:sldChg>
      <pc:sldChg chg="modSp add mod">
        <pc:chgData name="代數白痴 顧" userId="316db6a4f7ef8138" providerId="LiveId" clId="{C7E2D3C1-757F-472A-B7BA-4955B95C0C9F}" dt="2023-07-24T14:58:36.848" v="1487" actId="113"/>
        <pc:sldMkLst>
          <pc:docMk/>
          <pc:sldMk cId="1783578233" sldId="383"/>
        </pc:sldMkLst>
        <pc:spChg chg="mod">
          <ac:chgData name="代數白痴 顧" userId="316db6a4f7ef8138" providerId="LiveId" clId="{C7E2D3C1-757F-472A-B7BA-4955B95C0C9F}" dt="2023-07-24T14:55:21.217" v="996" actId="113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8:36.848" v="1487" actId="113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4:58:18.985" v="1486" actId="20577"/>
          <ac:spMkLst>
            <pc:docMk/>
            <pc:sldMk cId="1783578233" sldId="383"/>
            <ac:spMk id="101" creationId="{665D392D-19FC-71B5-434C-0ABBBC91FB85}"/>
          </ac:spMkLst>
        </pc:spChg>
      </pc:sldChg>
      <pc:sldChg chg="modSp add mod">
        <pc:chgData name="代數白痴 顧" userId="316db6a4f7ef8138" providerId="LiveId" clId="{C7E2D3C1-757F-472A-B7BA-4955B95C0C9F}" dt="2023-07-24T15:02:34.588" v="2011" actId="113"/>
        <pc:sldMkLst>
          <pc:docMk/>
          <pc:sldMk cId="1994629586" sldId="384"/>
        </pc:sldMkLst>
        <pc:spChg chg="mod">
          <ac:chgData name="代數白痴 顧" userId="316db6a4f7ef8138" providerId="LiveId" clId="{C7E2D3C1-757F-472A-B7BA-4955B95C0C9F}" dt="2023-07-24T15:00:49.310" v="1755" actId="113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5:02:34.588" v="2011" actId="113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5:02:25.107" v="2010" actId="113"/>
          <ac:spMkLst>
            <pc:docMk/>
            <pc:sldMk cId="1994629586" sldId="384"/>
            <ac:spMk id="101" creationId="{665D392D-19FC-71B5-434C-0ABBBC91FB85}"/>
          </ac:spMkLst>
        </pc:spChg>
      </pc:sldChg>
    </pc:docChg>
  </pc:docChgLst>
  <pc:docChgLst>
    <pc:chgData name="代數白痴 顧" userId="316db6a4f7ef8138" providerId="LiveId" clId="{4CC42D42-99F9-4BC5-9E0D-D95C71653CDF}"/>
    <pc:docChg chg="undo custSel modSld">
      <pc:chgData name="代數白痴 顧" userId="316db6a4f7ef8138" providerId="LiveId" clId="{4CC42D42-99F9-4BC5-9E0D-D95C71653CDF}" dt="2023-08-28T03:07:39.425" v="4692"/>
      <pc:docMkLst>
        <pc:docMk/>
      </pc:docMkLst>
      <pc:sldChg chg="addSp delSp modSp mod modTransition modNotesTx">
        <pc:chgData name="代數白痴 顧" userId="316db6a4f7ef8138" providerId="LiveId" clId="{4CC42D42-99F9-4BC5-9E0D-D95C71653CDF}" dt="2023-08-28T03:07:39.424" v="4690"/>
        <pc:sldMkLst>
          <pc:docMk/>
          <pc:sldMk cId="754667137" sldId="386"/>
        </pc:sldMkLst>
        <pc:spChg chg="mod">
          <ac:chgData name="代數白痴 顧" userId="316db6a4f7ef8138" providerId="LiveId" clId="{4CC42D42-99F9-4BC5-9E0D-D95C71653CDF}" dt="2023-08-28T02:29:26.399" v="82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32:46.642" v="1157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CC42D42-99F9-4BC5-9E0D-D95C71653CDF}" dt="2023-08-28T02:36:06.271" v="1328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CC42D42-99F9-4BC5-9E0D-D95C71653CDF}" dt="2023-08-28T02:36:19.155" v="1332" actId="113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4CC42D42-99F9-4BC5-9E0D-D95C71653CDF}" dt="2023-08-28T02:31:09.983" v="857" actId="103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add mod">
          <ac:chgData name="代數白痴 顧" userId="316db6a4f7ef8138" providerId="LiveId" clId="{4CC42D42-99F9-4BC5-9E0D-D95C71653CDF}" dt="2023-08-28T02:34:54.241" v="1209" actId="1037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inkChg chg="del">
          <ac:chgData name="代數白痴 顧" userId="316db6a4f7ef8138" providerId="LiveId" clId="{4CC42D42-99F9-4BC5-9E0D-D95C71653CDF}" dt="2023-08-28T02:29:30.481" v="828" actId="478"/>
          <ac:inkMkLst>
            <pc:docMk/>
            <pc:sldMk cId="754667137" sldId="386"/>
            <ac:inkMk id="5" creationId="{FDD09A55-F8D2-C345-ED63-9CED9B67493E}"/>
          </ac:inkMkLst>
        </pc:inkChg>
        <pc:cxnChg chg="add mod">
          <ac:chgData name="代數白痴 顧" userId="316db6a4f7ef8138" providerId="LiveId" clId="{4CC42D42-99F9-4BC5-9E0D-D95C71653CDF}" dt="2023-08-28T02:30:02.978" v="836" actId="1582"/>
          <ac:cxnSpMkLst>
            <pc:docMk/>
            <pc:sldMk cId="754667137" sldId="386"/>
            <ac:cxnSpMk id="4" creationId="{02532AFF-DB8C-9DAA-2151-87749FDBDD4C}"/>
          </ac:cxnSpMkLst>
        </pc:cxnChg>
        <pc:cxnChg chg="add mod">
          <ac:chgData name="代數白痴 顧" userId="316db6a4f7ef8138" providerId="LiveId" clId="{4CC42D42-99F9-4BC5-9E0D-D95C71653CDF}" dt="2023-08-28T02:33:29.057" v="1169" actId="1035"/>
          <ac:cxnSpMkLst>
            <pc:docMk/>
            <pc:sldMk cId="754667137" sldId="386"/>
            <ac:cxnSpMk id="7" creationId="{5D5AD07B-0D9A-E48D-EF2F-5496B9797BF4}"/>
          </ac:cxnSpMkLst>
        </pc:cxnChg>
      </pc:sldChg>
      <pc:sldChg chg="addSp delSp modSp mod modTransition modAnim modNotesTx">
        <pc:chgData name="代數白痴 顧" userId="316db6a4f7ef8138" providerId="LiveId" clId="{4CC42D42-99F9-4BC5-9E0D-D95C71653CDF}" dt="2023-08-28T03:07:39.424" v="4689"/>
        <pc:sldMkLst>
          <pc:docMk/>
          <pc:sldMk cId="731354489" sldId="387"/>
        </pc:sldMkLst>
        <pc:spChg chg="mod">
          <ac:chgData name="代數白痴 顧" userId="316db6a4f7ef8138" providerId="LiveId" clId="{4CC42D42-99F9-4BC5-9E0D-D95C71653CDF}" dt="2023-08-28T02:33:53.586" v="1181" actId="40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CC42D42-99F9-4BC5-9E0D-D95C71653CDF}" dt="2023-08-28T02:25:14.932" v="60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4CC42D42-99F9-4BC5-9E0D-D95C71653CDF}" dt="2023-08-28T02:28:48.402" v="798" actId="14100"/>
          <ac:spMkLst>
            <pc:docMk/>
            <pc:sldMk cId="731354489" sldId="387"/>
            <ac:spMk id="16" creationId="{DF8D189F-1EBF-BC3D-0228-452189B41A98}"/>
          </ac:spMkLst>
        </pc:spChg>
        <pc:spChg chg="mod">
          <ac:chgData name="代數白痴 顧" userId="316db6a4f7ef8138" providerId="LiveId" clId="{4CC42D42-99F9-4BC5-9E0D-D95C71653CDF}" dt="2023-08-28T02:25:29.849" v="624" actId="20577"/>
          <ac:spMkLst>
            <pc:docMk/>
            <pc:sldMk cId="731354489" sldId="387"/>
            <ac:spMk id="17" creationId="{849D1851-B76C-B963-3B05-3273AEDD5438}"/>
          </ac:spMkLst>
        </pc:spChg>
        <pc:spChg chg="mod">
          <ac:chgData name="代數白痴 顧" userId="316db6a4f7ef8138" providerId="LiveId" clId="{4CC42D42-99F9-4BC5-9E0D-D95C71653CDF}" dt="2023-08-28T02:15:28.746" v="7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22:35.322" v="398" actId="2057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4CC42D42-99F9-4BC5-9E0D-D95C71653CDF}" dt="2023-08-28T02:28:22.940" v="793" actId="164"/>
          <ac:grpSpMkLst>
            <pc:docMk/>
            <pc:sldMk cId="731354489" sldId="387"/>
            <ac:grpSpMk id="15" creationId="{6638FCCE-9AE0-6858-85EB-1B1C51C31245}"/>
          </ac:grpSpMkLst>
        </pc:grpChg>
        <pc:grpChg chg="add mod">
          <ac:chgData name="代數白痴 顧" userId="316db6a4f7ef8138" providerId="LiveId" clId="{4CC42D42-99F9-4BC5-9E0D-D95C71653CDF}" dt="2023-08-28T02:28:30.883" v="794" actId="1076"/>
          <ac:grpSpMkLst>
            <pc:docMk/>
            <pc:sldMk cId="731354489" sldId="387"/>
            <ac:grpSpMk id="19" creationId="{42806D3D-BDF8-DC36-76AF-AA96F1030FC3}"/>
          </ac:grpSpMkLst>
        </pc:grpChg>
        <pc:graphicFrameChg chg="add mod">
          <ac:chgData name="代數白痴 顧" userId="316db6a4f7ef8138" providerId="LiveId" clId="{4CC42D42-99F9-4BC5-9E0D-D95C71653CDF}" dt="2023-08-28T02:18:52.283" v="22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4CC42D42-99F9-4BC5-9E0D-D95C71653CDF}" dt="2023-08-28T02:21:53.760" v="305" actId="1037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add mod">
          <ac:chgData name="代數白痴 顧" userId="316db6a4f7ef8138" providerId="LiveId" clId="{4CC42D42-99F9-4BC5-9E0D-D95C71653CDF}" dt="2023-08-28T02:22:39.032" v="401" actId="1037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4CC42D42-99F9-4BC5-9E0D-D95C71653CDF}" dt="2023-08-28T02:28:22.940" v="793" actId="164"/>
          <ac:graphicFrameMkLst>
            <pc:docMk/>
            <pc:sldMk cId="731354489" sldId="387"/>
            <ac:graphicFrameMk id="18" creationId="{8F9384B8-8114-E55C-D9B1-13DF83C108C6}"/>
          </ac:graphicFrameMkLst>
        </pc:graphicFrameChg>
        <pc:inkChg chg="del">
          <ac:chgData name="代數白痴 顧" userId="316db6a4f7ef8138" providerId="LiveId" clId="{4CC42D42-99F9-4BC5-9E0D-D95C71653CDF}" dt="2023-08-28T02:15:22.863" v="53" actId="478"/>
          <ac:inkMkLst>
            <pc:docMk/>
            <pc:sldMk cId="731354489" sldId="387"/>
            <ac:inkMk id="3" creationId="{8741E124-6DB5-4CB3-B153-5C1713DA3FF3}"/>
          </ac:inkMkLst>
        </pc:inkChg>
        <pc:cxnChg chg="add del mod">
          <ac:chgData name="代數白痴 顧" userId="316db6a4f7ef8138" providerId="LiveId" clId="{4CC42D42-99F9-4BC5-9E0D-D95C71653CDF}" dt="2023-08-28T02:29:03.024" v="801" actId="478"/>
          <ac:cxnSpMkLst>
            <pc:docMk/>
            <pc:sldMk cId="731354489" sldId="387"/>
            <ac:cxnSpMk id="8" creationId="{975AA79B-AD2E-9CF1-11F1-AE558E6545EB}"/>
          </ac:cxnSpMkLst>
        </pc:cxnChg>
        <pc:cxnChg chg="add del mod">
          <ac:chgData name="代數白痴 顧" userId="316db6a4f7ef8138" providerId="LiveId" clId="{4CC42D42-99F9-4BC5-9E0D-D95C71653CDF}" dt="2023-08-28T02:29:02.103" v="800" actId="478"/>
          <ac:cxnSpMkLst>
            <pc:docMk/>
            <pc:sldMk cId="731354489" sldId="387"/>
            <ac:cxnSpMk id="12" creationId="{223DF644-3928-7798-C94B-B62C404F4B72}"/>
          </ac:cxnSpMkLst>
        </pc:cxnChg>
      </pc:sldChg>
      <pc:sldChg chg="delSp modSp mod modTransition delAnim modNotesTx">
        <pc:chgData name="代數白痴 顧" userId="316db6a4f7ef8138" providerId="LiveId" clId="{4CC42D42-99F9-4BC5-9E0D-D95C71653CDF}" dt="2023-08-28T03:07:39.425" v="4692"/>
        <pc:sldMkLst>
          <pc:docMk/>
          <pc:sldMk cId="3686676960" sldId="388"/>
        </pc:sldMkLst>
        <pc:spChg chg="mod">
          <ac:chgData name="代數白痴 顧" userId="316db6a4f7ef8138" providerId="LiveId" clId="{4CC42D42-99F9-4BC5-9E0D-D95C71653CDF}" dt="2023-08-28T02:54:23.908" v="2805" actId="20577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49:34.274" v="2334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51:54.544" v="2562" actId="114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52:02.499" v="2563" actId="478"/>
          <ac:grpSpMkLst>
            <pc:docMk/>
            <pc:sldMk cId="3686676960" sldId="388"/>
            <ac:grpSpMk id="17" creationId="{4FF810CC-A9DC-DCAF-144E-08113BA3AD9A}"/>
          </ac:grpSpMkLst>
        </pc:grpChg>
        <pc:inkChg chg="del">
          <ac:chgData name="代數白痴 顧" userId="316db6a4f7ef8138" providerId="LiveId" clId="{4CC42D42-99F9-4BC5-9E0D-D95C71653CDF}" dt="2023-08-28T02:49:14.092" v="2281" actId="478"/>
          <ac:inkMkLst>
            <pc:docMk/>
            <pc:sldMk cId="3686676960" sldId="388"/>
            <ac:inkMk id="5" creationId="{F64AA034-3A7B-285B-4ACE-4518952652C0}"/>
          </ac:inkMkLst>
        </pc:inkChg>
      </pc:sldChg>
      <pc:sldChg chg="modSp mod modTransition modNotesTx">
        <pc:chgData name="代數白痴 顧" userId="316db6a4f7ef8138" providerId="LiveId" clId="{4CC42D42-99F9-4BC5-9E0D-D95C71653CDF}" dt="2023-08-28T03:07:39.423" v="4688"/>
        <pc:sldMkLst>
          <pc:docMk/>
          <pc:sldMk cId="151402070" sldId="390"/>
        </pc:sldMkLst>
        <pc:spChg chg="mod">
          <ac:chgData name="代數白痴 顧" userId="316db6a4f7ef8138" providerId="LiveId" clId="{4CC42D42-99F9-4BC5-9E0D-D95C71653CDF}" dt="2023-08-28T02:15:06.681" v="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delAnim">
        <pc:chgData name="代數白痴 顧" userId="316db6a4f7ef8138" providerId="LiveId" clId="{4CC42D42-99F9-4BC5-9E0D-D95C71653CDF}" dt="2023-08-28T03:07:39.425" v="4691"/>
        <pc:sldMkLst>
          <pc:docMk/>
          <pc:sldMk cId="3878279706" sldId="391"/>
        </pc:sldMkLst>
        <pc:spChg chg="mod">
          <ac:chgData name="代數白痴 顧" userId="316db6a4f7ef8138" providerId="LiveId" clId="{4CC42D42-99F9-4BC5-9E0D-D95C71653CDF}" dt="2023-08-28T02:48:38.983" v="22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38:05.358" v="1362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43:54.979" v="1859" actId="947"/>
          <ac:spMkLst>
            <pc:docMk/>
            <pc:sldMk cId="3878279706" sldId="391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36:36.659" v="1335" actId="478"/>
          <ac:grpSpMkLst>
            <pc:docMk/>
            <pc:sldMk cId="3878279706" sldId="391"/>
            <ac:grpSpMk id="2" creationId="{720E121B-B624-80C4-8624-FE8719A54030}"/>
          </ac:grpSpMkLst>
        </pc:grpChg>
        <pc:graphicFrameChg chg="add mod">
          <ac:chgData name="代數白痴 顧" userId="316db6a4f7ef8138" providerId="LiveId" clId="{4CC42D42-99F9-4BC5-9E0D-D95C71653CDF}" dt="2023-08-28T02:41:26.362" v="1486" actId="103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4CC42D42-99F9-4BC5-9E0D-D95C71653CDF}" dt="2023-08-28T02:42:19.987" v="1635" actId="103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4CC42D42-99F9-4BC5-9E0D-D95C71653CDF}" dt="2023-08-28T02:45:36.176" v="1940" actId="1035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add mod">
          <ac:chgData name="代數白痴 顧" userId="316db6a4f7ef8138" providerId="LiveId" clId="{4CC42D42-99F9-4BC5-9E0D-D95C71653CDF}" dt="2023-08-28T02:46:32.265" v="2058" actId="103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add mod">
          <ac:chgData name="代數白痴 顧" userId="316db6a4f7ef8138" providerId="LiveId" clId="{4CC42D42-99F9-4BC5-9E0D-D95C71653CDF}" dt="2023-08-28T02:47:57.473" v="2191" actId="103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inkChg chg="del">
          <ac:chgData name="代數白痴 顧" userId="316db6a4f7ef8138" providerId="LiveId" clId="{4CC42D42-99F9-4BC5-9E0D-D95C71653CDF}" dt="2023-08-28T02:36:33.828" v="1334" actId="478"/>
          <ac:inkMkLst>
            <pc:docMk/>
            <pc:sldMk cId="3878279706" sldId="391"/>
            <ac:inkMk id="14" creationId="{7E54E618-A7B3-7B70-0627-B2F41F4D047A}"/>
          </ac:inkMkLst>
        </pc:inkChg>
        <pc:cxnChg chg="add mod">
          <ac:chgData name="代數白痴 顧" userId="316db6a4f7ef8138" providerId="LiveId" clId="{4CC42D42-99F9-4BC5-9E0D-D95C71653CDF}" dt="2023-08-28T02:39:21.336" v="1458"/>
          <ac:cxnSpMkLst>
            <pc:docMk/>
            <pc:sldMk cId="3878279706" sldId="391"/>
            <ac:cxnSpMk id="11" creationId="{F8ECAA13-7598-52F0-1CC5-AC60B3617B03}"/>
          </ac:cxnSpMkLst>
        </pc:cxnChg>
        <pc:cxnChg chg="del">
          <ac:chgData name="代數白痴 顧" userId="316db6a4f7ef8138" providerId="LiveId" clId="{4CC42D42-99F9-4BC5-9E0D-D95C71653CDF}" dt="2023-08-28T02:36:36.659" v="1335" actId="478"/>
          <ac:cxnSpMkLst>
            <pc:docMk/>
            <pc:sldMk cId="3878279706" sldId="391"/>
            <ac:cxnSpMk id="13" creationId="{1D7F58CD-F983-308D-DDE5-2AFF04299DC5}"/>
          </ac:cxnSpMkLst>
        </pc:cxnChg>
        <pc:cxnChg chg="add mod">
          <ac:chgData name="代數白痴 顧" userId="316db6a4f7ef8138" providerId="LiveId" clId="{4CC42D42-99F9-4BC5-9E0D-D95C71653CDF}" dt="2023-08-28T02:44:49.838" v="1896" actId="1035"/>
          <ac:cxnSpMkLst>
            <pc:docMk/>
            <pc:sldMk cId="3878279706" sldId="391"/>
            <ac:cxnSpMk id="16" creationId="{FFF53457-B98E-3AFB-C4B2-6499CF557CF7}"/>
          </ac:cxnSpMkLst>
        </pc:cxnChg>
      </pc:sldChg>
    </pc:docChg>
  </pc:docChgLst>
  <pc:docChgLst>
    <pc:chgData name="代數白痴 顧" userId="316db6a4f7ef8138" providerId="LiveId" clId="{CE27F6D3-8248-456B-B97D-4BB5E95185E9}"/>
    <pc:docChg chg="undo custSel delSld modSld">
      <pc:chgData name="代數白痴 顧" userId="316db6a4f7ef8138" providerId="LiveId" clId="{CE27F6D3-8248-456B-B97D-4BB5E95185E9}" dt="2023-09-06T04:55:20.627" v="1607"/>
      <pc:docMkLst>
        <pc:docMk/>
      </pc:docMkLst>
      <pc:sldChg chg="modSp mod modTransition modAnim">
        <pc:chgData name="代數白痴 顧" userId="316db6a4f7ef8138" providerId="LiveId" clId="{CE27F6D3-8248-456B-B97D-4BB5E95185E9}" dt="2023-09-06T04:55:20.627" v="1607"/>
        <pc:sldMkLst>
          <pc:docMk/>
          <pc:sldMk cId="754667137" sldId="386"/>
        </pc:sldMkLst>
        <pc:spChg chg="mod">
          <ac:chgData name="代數白痴 顧" userId="316db6a4f7ef8138" providerId="LiveId" clId="{CE27F6D3-8248-456B-B97D-4BB5E95185E9}" dt="2023-09-06T04:41:27.671" v="107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1:05.379" v="1029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CE27F6D3-8248-456B-B97D-4BB5E95185E9}" dt="2023-09-06T04:43:53.293" v="1241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E27F6D3-8248-456B-B97D-4BB5E95185E9}" dt="2023-09-06T04:44:54.318" v="1247" actId="20577"/>
          <ac:spMkLst>
            <pc:docMk/>
            <pc:sldMk cId="754667137" sldId="386"/>
            <ac:spMk id="101" creationId="{665D392D-19FC-71B5-434C-0ABBBC91FB85}"/>
          </ac:spMkLst>
        </pc:spChg>
      </pc:sldChg>
      <pc:sldChg chg="delSp modSp mod modTransition delAnim">
        <pc:chgData name="代數白痴 顧" userId="316db6a4f7ef8138" providerId="LiveId" clId="{CE27F6D3-8248-456B-B97D-4BB5E95185E9}" dt="2023-09-06T04:43:58.817" v="1243"/>
        <pc:sldMkLst>
          <pc:docMk/>
          <pc:sldMk cId="731354489" sldId="387"/>
        </pc:sldMkLst>
        <pc:spChg chg="mod">
          <ac:chgData name="代數白痴 顧" userId="316db6a4f7ef8138" providerId="LiveId" clId="{CE27F6D3-8248-456B-B97D-4BB5E95185E9}" dt="2023-09-06T04:37:00.283" v="65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CE27F6D3-8248-456B-B97D-4BB5E95185E9}" dt="2023-09-06T04:37:39.565" v="695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33:56.769" v="378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CE27F6D3-8248-456B-B97D-4BB5E95185E9}" dt="2023-09-06T04:30:53.089" v="80" actId="478"/>
          <ac:grpSpMkLst>
            <pc:docMk/>
            <pc:sldMk cId="731354489" sldId="387"/>
            <ac:grpSpMk id="19" creationId="{ABEF7D2E-4144-2E18-E285-7C2E398E8812}"/>
          </ac:grpSpMkLst>
        </pc:grpChg>
      </pc:sldChg>
      <pc:sldChg chg="modSp mod modTransition modNotesTx">
        <pc:chgData name="代數白痴 顧" userId="316db6a4f7ef8138" providerId="LiveId" clId="{CE27F6D3-8248-456B-B97D-4BB5E95185E9}" dt="2023-09-06T04:43:58.815" v="1242"/>
        <pc:sldMkLst>
          <pc:docMk/>
          <pc:sldMk cId="151402070" sldId="390"/>
        </pc:sldMkLst>
        <pc:spChg chg="mod">
          <ac:chgData name="代數白痴 顧" userId="316db6a4f7ef8138" providerId="LiveId" clId="{CE27F6D3-8248-456B-B97D-4BB5E95185E9}" dt="2023-09-06T04:30:16.725" v="3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CE27F6D3-8248-456B-B97D-4BB5E95185E9}" dt="2023-09-06T04:54:25.773" v="1606" actId="20577"/>
        <pc:sldMkLst>
          <pc:docMk/>
          <pc:sldMk cId="2267038628" sldId="392"/>
        </pc:sldMkLst>
        <pc:spChg chg="mod">
          <ac:chgData name="代數白痴 顧" userId="316db6a4f7ef8138" providerId="LiveId" clId="{CE27F6D3-8248-456B-B97D-4BB5E95185E9}" dt="2023-09-06T04:54:19.971" v="1604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CE27F6D3-8248-456B-B97D-4BB5E95185E9}" dt="2023-09-06T04:54:25.773" v="1606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CE27F6D3-8248-456B-B97D-4BB5E95185E9}" dt="2023-09-06T04:49:10.769" v="144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8:57.198" v="1433" actId="20577"/>
          <ac:spMkLst>
            <pc:docMk/>
            <pc:sldMk cId="2267038628" sldId="392"/>
            <ac:spMk id="60" creationId="{90ECAF3B-FFFF-A531-AFBE-31708C7D891C}"/>
          </ac:spMkLst>
        </pc:spChg>
      </pc:sldChg>
      <pc:sldChg chg="del modTransition">
        <pc:chgData name="代數白痴 顧" userId="316db6a4f7ef8138" providerId="LiveId" clId="{CE27F6D3-8248-456B-B97D-4BB5E95185E9}" dt="2023-09-06T04:54:23.103" v="1605" actId="2696"/>
        <pc:sldMkLst>
          <pc:docMk/>
          <pc:sldMk cId="87470267" sldId="393"/>
        </pc:sldMkLst>
      </pc:sldChg>
    </pc:docChg>
  </pc:docChgLst>
  <pc:docChgLst>
    <pc:chgData name="代數白痴 顧" userId="316db6a4f7ef8138" providerId="LiveId" clId="{3856FC4E-B98E-4AE9-9752-576D732817E8}"/>
    <pc:docChg chg="undo custSel modSld">
      <pc:chgData name="代數白痴 顧" userId="316db6a4f7ef8138" providerId="LiveId" clId="{3856FC4E-B98E-4AE9-9752-576D732817E8}" dt="2023-08-31T08:41:58.144" v="4467" actId="164"/>
      <pc:docMkLst>
        <pc:docMk/>
      </pc:docMkLst>
      <pc:sldChg chg="addSp delSp modSp mod modTransition modAnim">
        <pc:chgData name="代數白痴 顧" userId="316db6a4f7ef8138" providerId="LiveId" clId="{3856FC4E-B98E-4AE9-9752-576D732817E8}" dt="2023-08-31T08:11:35.061" v="2731" actId="1038"/>
        <pc:sldMkLst>
          <pc:docMk/>
          <pc:sldMk cId="754667137" sldId="386"/>
        </pc:sldMkLst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6" creationId="{786BCFBC-8A23-35E4-F27C-45A373071EC1}"/>
          </ac:spMkLst>
        </pc:spChg>
        <pc:spChg chg="add mod or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7" creationId="{61AE351D-AEA3-6A48-E37B-9FC59E812BF0}"/>
          </ac:spMkLst>
        </pc:spChg>
        <pc:spChg chg="add del mod">
          <ac:chgData name="代數白痴 顧" userId="316db6a4f7ef8138" providerId="LiveId" clId="{3856FC4E-B98E-4AE9-9752-576D732817E8}" dt="2023-08-31T07:55:01.136" v="2553"/>
          <ac:spMkLst>
            <pc:docMk/>
            <pc:sldMk cId="754667137" sldId="386"/>
            <ac:spMk id="18" creationId="{511C2385-B6C9-8458-90B4-FE4A4FD8A24B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1" creationId="{B8680377-98D8-0C74-6FF2-9B3A88B505EF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3856FC4E-B98E-4AE9-9752-576D732817E8}" dt="2023-08-31T07:46:00.087" v="2038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4" creationId="{7780B507-0DEE-8B0F-FD39-5371E965FFF2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6" creationId="{3647A7E5-7542-73F3-9738-B0B6B46A26D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8" creationId="{E483C391-0A7B-22AE-91B2-078857029D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9" creationId="{9EF408D3-85E3-D87B-5FF5-D5D7B4F1D2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0" creationId="{66B11835-E2CF-68D0-8D9C-ACBA34A2B680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1" creationId="{D1C9C861-9B4E-CCFB-6A74-49580C3A4E2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2" creationId="{486B9063-E734-C196-6578-705824C5A3F6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3" creationId="{4A08DCCE-F9CE-EFC9-FC40-ACF0EFFE247A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4" creationId="{164A6330-C254-D864-0A30-E7966CB7FB1F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5" creationId="{E872F909-8739-0B55-0ABF-5B348B6F1B6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6" creationId="{1BA3969A-2D58-FF02-E67F-434B9C2B9663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7" creationId="{9F50C97D-07C7-C847-2316-46E07DA2544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8" creationId="{F6E9F14A-D72E-E363-9A2A-665650EA3478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9" creationId="{E017EC75-0A12-4FD6-0B0B-540B1283C337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40" creationId="{7F2E6880-49C2-858F-CD49-7DE48DB16B2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1" creationId="{FE7FC183-C53C-A0D6-8EEB-C4D30AC48FC6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3" creationId="{89172697-37DA-9F23-79F4-311EE1AC2868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4" creationId="{36701285-D2B2-1F6D-61CD-8EF927E8E2E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5" creationId="{012E1CB7-7490-7BF5-3B7A-350C451630CA}"/>
          </ac:spMkLst>
        </pc:spChg>
        <pc:spChg chg="add mod">
          <ac:chgData name="代數白痴 顧" userId="316db6a4f7ef8138" providerId="LiveId" clId="{3856FC4E-B98E-4AE9-9752-576D732817E8}" dt="2023-08-31T08:11:35.061" v="2731" actId="1038"/>
          <ac:spMkLst>
            <pc:docMk/>
            <pc:sldMk cId="754667137" sldId="386"/>
            <ac:spMk id="54" creationId="{070EA591-85B1-51E3-AF6C-26DBF2B1697C}"/>
          </ac:spMkLst>
        </pc:spChg>
        <pc:spChg chg="add del mod">
          <ac:chgData name="代數白痴 顧" userId="316db6a4f7ef8138" providerId="LiveId" clId="{3856FC4E-B98E-4AE9-9752-576D732817E8}" dt="2023-08-31T07:58:51.317" v="2634" actId="478"/>
          <ac:spMkLst>
            <pc:docMk/>
            <pc:sldMk cId="754667137" sldId="386"/>
            <ac:spMk id="55" creationId="{B413268F-DB3E-FCF9-A335-01C16F99109D}"/>
          </ac:spMkLst>
        </pc:spChg>
        <pc:spChg chg="add del mod">
          <ac:chgData name="代數白痴 顧" userId="316db6a4f7ef8138" providerId="LiveId" clId="{3856FC4E-B98E-4AE9-9752-576D732817E8}" dt="2023-08-31T07:58:52.752" v="2635" actId="478"/>
          <ac:spMkLst>
            <pc:docMk/>
            <pc:sldMk cId="754667137" sldId="386"/>
            <ac:spMk id="56" creationId="{8C563EEB-7781-33C9-578F-79C1F5A58B54}"/>
          </ac:spMkLst>
        </pc:spChg>
        <pc:spChg chg="add del mod">
          <ac:chgData name="代數白痴 顧" userId="316db6a4f7ef8138" providerId="LiveId" clId="{3856FC4E-B98E-4AE9-9752-576D732817E8}" dt="2023-08-31T07:58:49.654" v="2633" actId="478"/>
          <ac:spMkLst>
            <pc:docMk/>
            <pc:sldMk cId="754667137" sldId="386"/>
            <ac:spMk id="57" creationId="{D970AE1E-1432-813C-A2BD-B2473BD18C11}"/>
          </ac:spMkLst>
        </pc:spChg>
        <pc:spChg chg="mod ord">
          <ac:chgData name="代數白痴 顧" userId="316db6a4f7ef8138" providerId="LiveId" clId="{3856FC4E-B98E-4AE9-9752-576D732817E8}" dt="2023-08-31T07:54:00.896" v="2520" actId="16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01:58.584" v="2656" actId="164"/>
          <ac:spMkLst>
            <pc:docMk/>
            <pc:sldMk cId="754667137" sldId="386"/>
            <ac:spMk id="68" creationId="{AFFC8F8F-577F-80DA-58C8-0886F64110EF}"/>
          </ac:spMkLst>
        </pc:spChg>
        <pc:spChg chg="mod ord">
          <ac:chgData name="代數白痴 顧" userId="316db6a4f7ef8138" providerId="LiveId" clId="{3856FC4E-B98E-4AE9-9752-576D732817E8}" dt="2023-08-31T08:04:04.639" v="2677" actId="20577"/>
          <ac:spMkLst>
            <pc:docMk/>
            <pc:sldMk cId="754667137" sldId="386"/>
            <ac:spMk id="89" creationId="{9E8FE398-ED8E-E5DE-BD50-E0471252FAF6}"/>
          </ac:spMkLst>
        </pc:spChg>
        <pc:grpChg chg="mod topLvl">
          <ac:chgData name="代數白痴 顧" userId="316db6a4f7ef8138" providerId="LiveId" clId="{3856FC4E-B98E-4AE9-9752-576D732817E8}" dt="2023-08-31T07:56:47.488" v="2609" actId="164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3856FC4E-B98E-4AE9-9752-576D732817E8}" dt="2023-08-31T07:46:54.376" v="2049" actId="478"/>
          <ac:grpSpMkLst>
            <pc:docMk/>
            <pc:sldMk cId="754667137" sldId="386"/>
            <ac:grpSpMk id="42" creationId="{657A6870-F8DC-C291-CB7D-300550EA837F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46" creationId="{6D2948CC-6914-0170-872D-C1FBE759F2E2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69" creationId="{FAC8FAB2-0F0D-7A45-9B4F-8BA9C3467511}"/>
          </ac:grpSpMkLst>
        </pc:grpChg>
        <pc:graphicFrameChg chg="del">
          <ac:chgData name="代數白痴 顧" userId="316db6a4f7ef8138" providerId="LiveId" clId="{3856FC4E-B98E-4AE9-9752-576D732817E8}" dt="2023-08-31T07:41:19.432" v="1203" actId="47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del topLvl">
          <ac:chgData name="代數白痴 顧" userId="316db6a4f7ef8138" providerId="LiveId" clId="{3856FC4E-B98E-4AE9-9752-576D732817E8}" dt="2023-08-31T07:46:54.376" v="2049" actId="478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3856FC4E-B98E-4AE9-9752-576D732817E8}" dt="2023-08-31T07:53:04.442" v="2515" actId="478"/>
          <ac:picMkLst>
            <pc:docMk/>
            <pc:sldMk cId="754667137" sldId="386"/>
            <ac:picMk id="5" creationId="{CB4813D6-3E4F-1932-0B8C-AB96F592D15F}"/>
          </ac:picMkLst>
        </pc:picChg>
        <pc:cxnChg chg="del">
          <ac:chgData name="代數白痴 顧" userId="316db6a4f7ef8138" providerId="LiveId" clId="{3856FC4E-B98E-4AE9-9752-576D732817E8}" dt="2023-08-31T07:46:15.185" v="2040" actId="478"/>
          <ac:cxnSpMkLst>
            <pc:docMk/>
            <pc:sldMk cId="754667137" sldId="386"/>
            <ac:cxnSpMk id="4" creationId="{02532AFF-DB8C-9DAA-2151-87749FDBDD4C}"/>
          </ac:cxnSpMkLst>
        </pc:cxnChg>
        <pc:cxnChg chg="del">
          <ac:chgData name="代數白痴 顧" userId="316db6a4f7ef8138" providerId="LiveId" clId="{3856FC4E-B98E-4AE9-9752-576D732817E8}" dt="2023-08-31T07:50:39.511" v="2481" actId="478"/>
          <ac:cxnSpMkLst>
            <pc:docMk/>
            <pc:sldMk cId="754667137" sldId="386"/>
            <ac:cxnSpMk id="7" creationId="{5D5AD07B-0D9A-E48D-EF2F-5496B9797BF4}"/>
          </ac:cxnSpMkLst>
        </pc:cxnChg>
        <pc:cxnChg chg="add del">
          <ac:chgData name="代數白痴 顧" userId="316db6a4f7ef8138" providerId="LiveId" clId="{3856FC4E-B98E-4AE9-9752-576D732817E8}" dt="2023-08-31T07:51:21.087" v="2491" actId="478"/>
          <ac:cxnSpMkLst>
            <pc:docMk/>
            <pc:sldMk cId="754667137" sldId="386"/>
            <ac:cxnSpMk id="11" creationId="{A9E60A7C-8450-50C2-E910-310BF4C473DF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2" creationId="{543A069F-A934-11C0-EE59-11908C74F4BC}"/>
          </ac:cxnSpMkLst>
        </pc:cxnChg>
        <pc:cxnChg chg="add del">
          <ac:chgData name="代數白痴 顧" userId="316db6a4f7ef8138" providerId="LiveId" clId="{3856FC4E-B98E-4AE9-9752-576D732817E8}" dt="2023-08-31T07:51:28.018" v="2493" actId="478"/>
          <ac:cxnSpMkLst>
            <pc:docMk/>
            <pc:sldMk cId="754667137" sldId="386"/>
            <ac:cxnSpMk id="14" creationId="{2E0D535E-8759-D17A-6959-A306398F3BBB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5" creationId="{CEFC355F-2638-F244-E5AF-A2321D71BAFD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9" creationId="{E40E67F8-F204-75D9-682C-A5B08E200AD5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0" creationId="{DE53117A-02FD-C8D1-5682-475BD65FB472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5" creationId="{BAC146E6-5741-B8A6-7A5A-557E67C0BE2E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7" creationId="{ECB4BB0F-FAB8-DFF9-7317-45CC2477B5D2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48" creationId="{34F7CA17-0DBB-0D88-F9F9-12AB3DE6F08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1" creationId="{B78F1F07-CB78-DD13-4B03-F462834E61B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3" creationId="{D4CDB659-1B44-BAC7-721F-89C4559EF5B6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9" creationId="{42A91013-FBDA-14A7-3C0A-5C270E47904E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63" creationId="{ADB2525F-2D61-9F19-4D50-A1CE75BD97E2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5" creationId="{95286DDA-3D94-356A-F100-02D31B63061F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3856FC4E-B98E-4AE9-9752-576D732817E8}" dt="2023-08-31T07:51:02.324" v="2486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">
        <pc:chgData name="代數白痴 顧" userId="316db6a4f7ef8138" providerId="LiveId" clId="{3856FC4E-B98E-4AE9-9752-576D732817E8}" dt="2023-08-31T08:11:25.935" v="2683"/>
        <pc:sldMkLst>
          <pc:docMk/>
          <pc:sldMk cId="731354489" sldId="387"/>
        </pc:sldMkLst>
        <pc:spChg chg="mod">
          <ac:chgData name="代數白痴 顧" userId="316db6a4f7ef8138" providerId="LiveId" clId="{3856FC4E-B98E-4AE9-9752-576D732817E8}" dt="2023-08-31T07:32:01.080" v="885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3856FC4E-B98E-4AE9-9752-576D732817E8}" dt="2023-08-31T07:31:27.905" v="882" actId="20577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3856FC4E-B98E-4AE9-9752-576D732817E8}" dt="2023-08-31T07:22:02.019" v="298" actId="571"/>
          <ac:spMkLst>
            <pc:docMk/>
            <pc:sldMk cId="731354489" sldId="387"/>
            <ac:spMk id="14" creationId="{BB35B5B1-E59A-51CA-B76D-F9EB31D6F118}"/>
          </ac:spMkLst>
        </pc:spChg>
        <pc:spChg chg="mod">
          <ac:chgData name="代數白痴 顧" userId="316db6a4f7ef8138" providerId="LiveId" clId="{3856FC4E-B98E-4AE9-9752-576D732817E8}" dt="2023-08-31T07:19:00.648" v="135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1" creationId="{949395A3-A68D-7C43-5026-06344DE11B8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2" creationId="{5BB65D08-6178-6747-2B47-B12B77329CA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3" creationId="{1E63A40C-56A3-6C9E-71B5-DF6D8295F2A7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7" creationId="{4A0C1AE2-1A85-087A-9B4D-6D78CAD96CB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8" creationId="{5A3473BA-7CE7-6A35-682D-CBB9D0EFE021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9" creationId="{994B316E-D340-90C6-5A90-1800C1248AE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40" creationId="{4CB3890C-C0F1-77E8-E53A-F94EF219D6BD}"/>
          </ac:spMkLst>
        </pc:spChg>
        <pc:spChg chg="add mod">
          <ac:chgData name="代數白痴 顧" userId="316db6a4f7ef8138" providerId="LiveId" clId="{3856FC4E-B98E-4AE9-9752-576D732817E8}" dt="2023-08-31T07:28:00.855" v="725" actId="1076"/>
          <ac:spMkLst>
            <pc:docMk/>
            <pc:sldMk cId="731354489" sldId="387"/>
            <ac:spMk id="41" creationId="{228AFE7E-43AE-1CF4-6A4E-889441158493}"/>
          </ac:spMkLst>
        </pc:spChg>
        <pc:spChg chg="add mod">
          <ac:chgData name="代數白痴 顧" userId="316db6a4f7ef8138" providerId="LiveId" clId="{3856FC4E-B98E-4AE9-9752-576D732817E8}" dt="2023-08-31T07:28:06.055" v="728" actId="1076"/>
          <ac:spMkLst>
            <pc:docMk/>
            <pc:sldMk cId="731354489" sldId="387"/>
            <ac:spMk id="42" creationId="{55FD2B85-CE92-3918-7E75-09D90AA20404}"/>
          </ac:spMkLst>
        </pc:spChg>
        <pc:spChg chg="add mod">
          <ac:chgData name="代數白痴 顧" userId="316db6a4f7ef8138" providerId="LiveId" clId="{3856FC4E-B98E-4AE9-9752-576D732817E8}" dt="2023-08-31T07:28:13.279" v="731" actId="1076"/>
          <ac:spMkLst>
            <pc:docMk/>
            <pc:sldMk cId="731354489" sldId="387"/>
            <ac:spMk id="43" creationId="{7DD32779-8DB9-8C1F-9C07-46D1C0918C59}"/>
          </ac:spMkLst>
        </pc:spChg>
        <pc:spChg chg="add mod">
          <ac:chgData name="代數白痴 顧" userId="316db6a4f7ef8138" providerId="LiveId" clId="{3856FC4E-B98E-4AE9-9752-576D732817E8}" dt="2023-08-31T07:28:18.575" v="734" actId="1076"/>
          <ac:spMkLst>
            <pc:docMk/>
            <pc:sldMk cId="731354489" sldId="387"/>
            <ac:spMk id="44" creationId="{E45EC70C-BB38-B6E1-ADD3-BFD8C7E4151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3" creationId="{3CC083CA-A494-41BA-3E2E-CAFC227C824A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8" creationId="{AAFDAFB2-A6D3-52AC-78E8-EBFE6B12A2FE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3856FC4E-B98E-4AE9-9752-576D732817E8}" dt="2023-08-31T07:22:38.631" v="304" actId="114"/>
          <ac:spMkLst>
            <pc:docMk/>
            <pc:sldMk cId="731354489" sldId="387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1" creationId="{A656491B-80CD-C698-A02B-F160221609E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2" creationId="{919F8878-F6A3-8C3A-AF93-2A38C0BA108F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3" creationId="{EB471426-B7C4-8B0B-DBB6-755F169B64D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4" creationId="{AEABBCAE-AB21-964F-EC80-CEFD69834060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3856FC4E-B98E-4AE9-9752-576D732817E8}" dt="2023-08-31T07:28:30.291" v="737" actId="478"/>
          <ac:grpSpMkLst>
            <pc:docMk/>
            <pc:sldMk cId="731354489" sldId="387"/>
            <ac:grpSpMk id="24" creationId="{FD8B8CBB-8095-0E13-CC70-59FDC673E8C0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6" creationId="{750D1252-A5C0-324A-EDC0-6C6BC70065B6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8" creationId="{4A9078C1-078A-4716-B6B3-4312D71FD86F}"/>
          </ac:grpSpMkLst>
        </pc:grpChg>
        <pc:graphicFrameChg chg="del">
          <ac:chgData name="代數白痴 顧" userId="316db6a4f7ef8138" providerId="LiveId" clId="{3856FC4E-B98E-4AE9-9752-576D732817E8}" dt="2023-08-31T07:19:08.102" v="136" actId="47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del mod">
          <ac:chgData name="代數白痴 顧" userId="316db6a4f7ef8138" providerId="LiveId" clId="{3856FC4E-B98E-4AE9-9752-576D732817E8}" dt="2023-08-31T07:28:25.990" v="735" actId="478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3856FC4E-B98E-4AE9-9752-576D732817E8}" dt="2023-08-31T07:28:28.414" v="736" actId="478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del topLvl">
          <ac:chgData name="代數白痴 顧" userId="316db6a4f7ef8138" providerId="LiveId" clId="{3856FC4E-B98E-4AE9-9752-576D732817E8}" dt="2023-08-31T07:28:30.291" v="737" actId="478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picChg chg="add del mod">
          <ac:chgData name="代數白痴 顧" userId="316db6a4f7ef8138" providerId="LiveId" clId="{3856FC4E-B98E-4AE9-9752-576D732817E8}" dt="2023-08-31T07:29:41.499" v="832" actId="478"/>
          <ac:picMkLst>
            <pc:docMk/>
            <pc:sldMk cId="731354489" sldId="387"/>
            <ac:picMk id="30" creationId="{5E5B74D5-647C-91D4-5F58-11D11BEE7B85}"/>
          </ac:picMkLst>
        </pc:picChg>
        <pc:picChg chg="add del mod">
          <ac:chgData name="代數白痴 顧" userId="316db6a4f7ef8138" providerId="LiveId" clId="{3856FC4E-B98E-4AE9-9752-576D732817E8}" dt="2023-08-31T07:36:49.361" v="1185" actId="478"/>
          <ac:picMkLst>
            <pc:docMk/>
            <pc:sldMk cId="731354489" sldId="387"/>
            <ac:picMk id="45" creationId="{ED1AA4CE-8E57-117C-C34B-0085A0091610}"/>
          </ac:picMkLst>
        </pc:picChg>
        <pc:inkChg chg="add">
          <ac:chgData name="代數白痴 顧" userId="316db6a4f7ef8138" providerId="LiveId" clId="{3856FC4E-B98E-4AE9-9752-576D732817E8}" dt="2023-08-31T07:39:59.178" v="1202"/>
          <ac:inkMkLst>
            <pc:docMk/>
            <pc:sldMk cId="731354489" sldId="387"/>
            <ac:inkMk id="69" creationId="{F54F9E30-A913-9315-B310-65C59347C47B}"/>
          </ac:inkMkLst>
        </pc:inkChg>
        <pc:cxnChg chg="add del">
          <ac:chgData name="代數白痴 顧" userId="316db6a4f7ef8138" providerId="LiveId" clId="{3856FC4E-B98E-4AE9-9752-576D732817E8}" dt="2023-08-31T07:22:10.755" v="301" actId="478"/>
          <ac:cxnSpMkLst>
            <pc:docMk/>
            <pc:sldMk cId="731354489" sldId="387"/>
            <ac:cxnSpMk id="3" creationId="{EA3CE176-2661-5A1A-AFCC-272EBC7D65B6}"/>
          </ac:cxnSpMkLst>
        </pc:cxnChg>
        <pc:cxnChg chg="mod">
          <ac:chgData name="代數白痴 顧" userId="316db6a4f7ef8138" providerId="LiveId" clId="{3856FC4E-B98E-4AE9-9752-576D732817E8}" dt="2023-08-31T07:37:08.183" v="1188" actId="14100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3856FC4E-B98E-4AE9-9752-576D732817E8}" dt="2023-08-31T07:33:24.391" v="1141" actId="478"/>
          <ac:cxnSpMkLst>
            <pc:docMk/>
            <pc:sldMk cId="731354489" sldId="387"/>
            <ac:cxnSpMk id="12" creationId="{2DE7F13E-0BDD-DABD-CB89-A6919DF30B87}"/>
          </ac:cxnSpMkLst>
        </pc:cxnChg>
        <pc:cxnChg chg="add del mod">
          <ac:chgData name="代數白痴 顧" userId="316db6a4f7ef8138" providerId="LiveId" clId="{3856FC4E-B98E-4AE9-9752-576D732817E8}" dt="2023-08-31T07:37:28.812" v="1190" actId="478"/>
          <ac:cxnSpMkLst>
            <pc:docMk/>
            <pc:sldMk cId="731354489" sldId="387"/>
            <ac:cxnSpMk id="13" creationId="{F82B29C3-FBFD-C644-2355-D841786E7E58}"/>
          </ac:cxnSpMkLst>
        </pc:cxnChg>
        <pc:cxnChg chg="add del mod">
          <ac:chgData name="代數白痴 顧" userId="316db6a4f7ef8138" providerId="LiveId" clId="{3856FC4E-B98E-4AE9-9752-576D732817E8}" dt="2023-08-31T07:22:02.019" v="298" actId="571"/>
          <ac:cxnSpMkLst>
            <pc:docMk/>
            <pc:sldMk cId="731354489" sldId="387"/>
            <ac:cxnSpMk id="15" creationId="{60AFCE18-3307-0C92-9E59-7BF6266E0F7E}"/>
          </ac:cxnSpMkLst>
        </pc:cxnChg>
        <pc:cxnChg chg="add mod">
          <ac:chgData name="代數白痴 顧" userId="316db6a4f7ef8138" providerId="LiveId" clId="{3856FC4E-B98E-4AE9-9752-576D732817E8}" dt="2023-08-31T07:22:59.151" v="306" actId="1582"/>
          <ac:cxnSpMkLst>
            <pc:docMk/>
            <pc:sldMk cId="731354489" sldId="387"/>
            <ac:cxnSpMk id="17" creationId="{1B107878-927A-C8BA-E3A7-C1D0312F75AC}"/>
          </ac:cxnSpMkLst>
        </pc:cxnChg>
        <pc:cxnChg chg="add mod">
          <ac:chgData name="代數白痴 顧" userId="316db6a4f7ef8138" providerId="LiveId" clId="{3856FC4E-B98E-4AE9-9752-576D732817E8}" dt="2023-08-31T07:23:12.495" v="347" actId="1038"/>
          <ac:cxnSpMkLst>
            <pc:docMk/>
            <pc:sldMk cId="731354489" sldId="387"/>
            <ac:cxnSpMk id="18" creationId="{86AA9421-82AB-2343-6F85-4FA8E7FC452C}"/>
          </ac:cxnSpMkLst>
        </pc:cxnChg>
        <pc:cxnChg chg="add mod">
          <ac:chgData name="代數白痴 顧" userId="316db6a4f7ef8138" providerId="LiveId" clId="{3856FC4E-B98E-4AE9-9752-576D732817E8}" dt="2023-08-31T07:23:20.252" v="396" actId="103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3856FC4E-B98E-4AE9-9752-576D732817E8}" dt="2023-08-31T07:33:28.497" v="1142" actId="478"/>
          <ac:cxnSpMkLst>
            <pc:docMk/>
            <pc:sldMk cId="731354489" sldId="387"/>
            <ac:cxnSpMk id="21" creationId="{237BD5B4-7FA8-0498-D2F0-98F98036FF3F}"/>
          </ac:cxnSpMkLst>
        </pc:cxnChg>
        <pc:cxnChg chg="add mod">
          <ac:chgData name="代數白痴 顧" userId="316db6a4f7ef8138" providerId="LiveId" clId="{3856FC4E-B98E-4AE9-9752-576D732817E8}" dt="2023-08-31T07:23:25.855" v="443" actId="1038"/>
          <ac:cxnSpMkLst>
            <pc:docMk/>
            <pc:sldMk cId="731354489" sldId="387"/>
            <ac:cxnSpMk id="25" creationId="{1A388EA8-9791-AB2F-30AB-04FCE294609C}"/>
          </ac:cxnSpMkLst>
        </pc:cxnChg>
        <pc:cxnChg chg="add mod">
          <ac:chgData name="代數白痴 顧" userId="316db6a4f7ef8138" providerId="LiveId" clId="{3856FC4E-B98E-4AE9-9752-576D732817E8}" dt="2023-08-31T07:23:32.068" v="497" actId="1037"/>
          <ac:cxnSpMkLst>
            <pc:docMk/>
            <pc:sldMk cId="731354489" sldId="387"/>
            <ac:cxnSpMk id="26" creationId="{CC0A77D2-F5A5-A872-1732-9B4BF07892C4}"/>
          </ac:cxnSpMkLst>
        </pc:cxnChg>
        <pc:cxnChg chg="add mod">
          <ac:chgData name="代數白痴 顧" userId="316db6a4f7ef8138" providerId="LiveId" clId="{3856FC4E-B98E-4AE9-9752-576D732817E8}" dt="2023-08-31T07:23:37.698" v="548" actId="1038"/>
          <ac:cxnSpMkLst>
            <pc:docMk/>
            <pc:sldMk cId="731354489" sldId="387"/>
            <ac:cxnSpMk id="27" creationId="{E50EB469-B627-A30D-95D1-A779D0B89A76}"/>
          </ac:cxnSpMkLst>
        </pc:cxnChg>
        <pc:cxnChg chg="add mod">
          <ac:chgData name="代數白痴 顧" userId="316db6a4f7ef8138" providerId="LiveId" clId="{3856FC4E-B98E-4AE9-9752-576D732817E8}" dt="2023-08-31T07:23:43.349" v="599" actId="1038"/>
          <ac:cxnSpMkLst>
            <pc:docMk/>
            <pc:sldMk cId="731354489" sldId="387"/>
            <ac:cxnSpMk id="28" creationId="{0C580756-148E-4D06-80FF-E0D8A64DCA6C}"/>
          </ac:cxnSpMkLst>
        </pc:cxnChg>
        <pc:cxnChg chg="add mod">
          <ac:chgData name="代數白痴 顧" userId="316db6a4f7ef8138" providerId="LiveId" clId="{3856FC4E-B98E-4AE9-9752-576D732817E8}" dt="2023-08-31T07:23:51.083" v="659" actId="1037"/>
          <ac:cxnSpMkLst>
            <pc:docMk/>
            <pc:sldMk cId="731354489" sldId="387"/>
            <ac:cxnSpMk id="29" creationId="{DE312AAB-9085-675F-4B7B-0F8BB910D007}"/>
          </ac:cxnSpMkLst>
        </pc:cxnChg>
        <pc:cxnChg chg="add mod ord">
          <ac:chgData name="代數白痴 顧" userId="316db6a4f7ef8138" providerId="LiveId" clId="{3856FC4E-B98E-4AE9-9752-576D732817E8}" dt="2023-08-31T07:27:39.649" v="720" actId="1076"/>
          <ac:cxnSpMkLst>
            <pc:docMk/>
            <pc:sldMk cId="731354489" sldId="387"/>
            <ac:cxnSpMk id="35" creationId="{BCE859DC-CEFA-E43E-9197-F1DE2F9F6810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7" creationId="{BEBB481B-EDC5-6F9C-D485-2BCEE0210E16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9" creationId="{454BE37C-44F5-AC6F-AF5C-DEA9351D00F8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0" creationId="{5EF7D277-9EB1-D83F-E1F4-76539036F0F5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1" creationId="{EA1F8AE3-3C74-0E8D-2AB4-42216B0E226F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2" creationId="{B0123CA4-0354-70B0-9BCE-BCB20BAC62CE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5" creationId="{B382BCDE-BE3B-87A9-A4F1-EEB27C982F0A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addSp delSp modSp mod modTransition">
        <pc:chgData name="代數白痴 顧" userId="316db6a4f7ef8138" providerId="LiveId" clId="{3856FC4E-B98E-4AE9-9752-576D732817E8}" dt="2023-08-31T08:23:21.305" v="3631" actId="20577"/>
        <pc:sldMkLst>
          <pc:docMk/>
          <pc:sldMk cId="3686676960" sldId="388"/>
        </pc:sldMkLst>
        <pc:spChg chg="mod">
          <ac:chgData name="代數白痴 顧" userId="316db6a4f7ef8138" providerId="LiveId" clId="{3856FC4E-B98E-4AE9-9752-576D732817E8}" dt="2023-08-31T08:22:18.452" v="3580" actId="113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23:21.305" v="3631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856FC4E-B98E-4AE9-9752-576D732817E8}" dt="2023-08-31T08:19:51.284" v="3398" actId="20577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3856FC4E-B98E-4AE9-9752-576D732817E8}" dt="2023-08-31T08:13:07.188" v="2732" actId="478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del">
          <ac:chgData name="代數白痴 顧" userId="316db6a4f7ef8138" providerId="LiveId" clId="{3856FC4E-B98E-4AE9-9752-576D732817E8}" dt="2023-08-31T08:13:08.500" v="2733" actId="478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del">
          <ac:chgData name="代數白痴 顧" userId="316db6a4f7ef8138" providerId="LiveId" clId="{3856FC4E-B98E-4AE9-9752-576D732817E8}" dt="2023-08-31T08:13:09.280" v="2734" actId="478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del">
          <ac:chgData name="代數白痴 顧" userId="316db6a4f7ef8138" providerId="LiveId" clId="{3856FC4E-B98E-4AE9-9752-576D732817E8}" dt="2023-08-31T08:20:05.505" v="3399" actId="478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del">
          <ac:chgData name="代數白痴 顧" userId="316db6a4f7ef8138" providerId="LiveId" clId="{3856FC4E-B98E-4AE9-9752-576D732817E8}" dt="2023-08-31T08:20:06.676" v="3400" actId="478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del">
          <ac:chgData name="代數白痴 顧" userId="316db6a4f7ef8138" providerId="LiveId" clId="{3856FC4E-B98E-4AE9-9752-576D732817E8}" dt="2023-08-31T08:20:07.428" v="3401" actId="478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mod">
          <ac:chgData name="代數白痴 顧" userId="316db6a4f7ef8138" providerId="LiveId" clId="{3856FC4E-B98E-4AE9-9752-576D732817E8}" dt="2023-08-31T08:18:04.726" v="3128" actId="1035"/>
          <ac:graphicFrameMkLst>
            <pc:docMk/>
            <pc:sldMk cId="3686676960" sldId="388"/>
            <ac:graphicFrameMk id="19" creationId="{726F2E65-84A0-DED8-CBF7-91DAD4F9BDD5}"/>
          </ac:graphicFrameMkLst>
        </pc:graphicFrameChg>
        <pc:graphicFrameChg chg="add mod">
          <ac:chgData name="代數白痴 顧" userId="316db6a4f7ef8138" providerId="LiveId" clId="{3856FC4E-B98E-4AE9-9752-576D732817E8}" dt="2023-08-31T08:18:32.366" v="3182" actId="1037"/>
          <ac:graphicFrameMkLst>
            <pc:docMk/>
            <pc:sldMk cId="3686676960" sldId="388"/>
            <ac:graphicFrameMk id="20" creationId="{6B50CF5C-8CB1-8367-5CD2-656BF44910B7}"/>
          </ac:graphicFrameMkLst>
        </pc:graphicFrameChg>
        <pc:graphicFrameChg chg="add mod">
          <ac:chgData name="代數白痴 顧" userId="316db6a4f7ef8138" providerId="LiveId" clId="{3856FC4E-B98E-4AE9-9752-576D732817E8}" dt="2023-08-31T08:19:00.530" v="3250" actId="1037"/>
          <ac:graphicFrameMkLst>
            <pc:docMk/>
            <pc:sldMk cId="3686676960" sldId="388"/>
            <ac:graphicFrameMk id="21" creationId="{4B8CF3C7-49E7-B05D-64EA-55F7B845A665}"/>
          </ac:graphicFrameMkLst>
        </pc:graphicFrameChg>
        <pc:graphicFrameChg chg="add mod">
          <ac:chgData name="代數白痴 顧" userId="316db6a4f7ef8138" providerId="LiveId" clId="{3856FC4E-B98E-4AE9-9752-576D732817E8}" dt="2023-08-31T08:19:37.795" v="3325" actId="1038"/>
          <ac:graphicFrameMkLst>
            <pc:docMk/>
            <pc:sldMk cId="3686676960" sldId="388"/>
            <ac:graphicFrameMk id="22" creationId="{94BDF1B1-6EB0-EFED-4564-E66EE6291478}"/>
          </ac:graphicFrameMkLst>
        </pc:graphicFrameChg>
        <pc:cxnChg chg="add mod">
          <ac:chgData name="代數白痴 顧" userId="316db6a4f7ef8138" providerId="LiveId" clId="{3856FC4E-B98E-4AE9-9752-576D732817E8}" dt="2023-08-31T08:16:01.202" v="3057" actId="1038"/>
          <ac:cxnSpMkLst>
            <pc:docMk/>
            <pc:sldMk cId="3686676960" sldId="388"/>
            <ac:cxnSpMk id="5" creationId="{4D97B9F1-F0D3-F2AE-EC07-894209E0CB1D}"/>
          </ac:cxnSpMkLst>
        </pc:cxnChg>
        <pc:cxnChg chg="del">
          <ac:chgData name="代數白痴 顧" userId="316db6a4f7ef8138" providerId="LiveId" clId="{3856FC4E-B98E-4AE9-9752-576D732817E8}" dt="2023-08-31T08:15:28.369" v="3051" actId="478"/>
          <ac:cxnSpMkLst>
            <pc:docMk/>
            <pc:sldMk cId="3686676960" sldId="388"/>
            <ac:cxnSpMk id="7" creationId="{708A4C11-633F-EE42-FB70-401DBDD82034}"/>
          </ac:cxnSpMkLst>
        </pc:cxnChg>
        <pc:cxnChg chg="add mod">
          <ac:chgData name="代數白痴 顧" userId="316db6a4f7ef8138" providerId="LiveId" clId="{3856FC4E-B98E-4AE9-9752-576D732817E8}" dt="2023-08-31T08:17:22.327" v="3112" actId="1035"/>
          <ac:cxnSpMkLst>
            <pc:docMk/>
            <pc:sldMk cId="3686676960" sldId="388"/>
            <ac:cxnSpMk id="14" creationId="{FD5B7BD6-37D1-F590-74A1-480B1D938EA9}"/>
          </ac:cxnSpMkLst>
        </pc:cxnChg>
      </pc:sldChg>
      <pc:sldChg chg="modSp mod modTransition modNotesTx">
        <pc:chgData name="代數白痴 顧" userId="316db6a4f7ef8138" providerId="LiveId" clId="{3856FC4E-B98E-4AE9-9752-576D732817E8}" dt="2023-08-31T08:11:25.935" v="2683"/>
        <pc:sldMkLst>
          <pc:docMk/>
          <pc:sldMk cId="151402070" sldId="390"/>
        </pc:sldMkLst>
        <pc:spChg chg="mod">
          <ac:chgData name="代數白痴 顧" userId="316db6a4f7ef8138" providerId="LiveId" clId="{3856FC4E-B98E-4AE9-9752-576D732817E8}" dt="2023-08-31T07:09:35.875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3856FC4E-B98E-4AE9-9752-576D732817E8}" dt="2023-08-31T08:41:58.144" v="4467" actId="164"/>
        <pc:sldMkLst>
          <pc:docMk/>
          <pc:sldMk cId="3878279706" sldId="391"/>
        </pc:sldMkLst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6" creationId="{A3EF502E-F5C4-413C-AFDD-06B7D6CFAEA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8" creationId="{B7080E07-AD10-810E-BE74-3E3D9DFEAA34}"/>
          </ac:spMkLst>
        </pc:spChg>
        <pc:spChg chg="mod">
          <ac:chgData name="代數白痴 顧" userId="316db6a4f7ef8138" providerId="LiveId" clId="{3856FC4E-B98E-4AE9-9752-576D732817E8}" dt="2023-08-31T08:38:42.728" v="43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10" creationId="{3DE5A842-2134-9639-2AC0-310AE1A246E8}"/>
          </ac:spMkLst>
        </pc:spChg>
        <pc:spChg chg="mod">
          <ac:chgData name="代數白痴 顧" userId="316db6a4f7ef8138" providerId="LiveId" clId="{3856FC4E-B98E-4AE9-9752-576D732817E8}" dt="2023-08-31T08:24:04.823" v="3666" actId="20577"/>
          <ac:spMkLst>
            <pc:docMk/>
            <pc:sldMk cId="3878279706" sldId="391"/>
            <ac:spMk id="23" creationId="{00000000-0000-0000-0000-000000000000}"/>
          </ac:spMkLst>
        </pc:spChg>
        <pc:spChg chg="add mod ord">
          <ac:chgData name="代數白痴 顧" userId="316db6a4f7ef8138" providerId="LiveId" clId="{3856FC4E-B98E-4AE9-9752-576D732817E8}" dt="2023-08-31T08:32:06.214" v="4003" actId="1038"/>
          <ac:spMkLst>
            <pc:docMk/>
            <pc:sldMk cId="3878279706" sldId="391"/>
            <ac:spMk id="37" creationId="{862F9F54-83D3-D86B-73F2-49F3515F2EE9}"/>
          </ac:spMkLst>
        </pc:spChg>
        <pc:spChg chg="add mod">
          <ac:chgData name="代數白痴 顧" userId="316db6a4f7ef8138" providerId="LiveId" clId="{3856FC4E-B98E-4AE9-9752-576D732817E8}" dt="2023-08-31T08:32:35.586" v="4013" actId="1076"/>
          <ac:spMkLst>
            <pc:docMk/>
            <pc:sldMk cId="3878279706" sldId="391"/>
            <ac:spMk id="38" creationId="{777648C4-CBDD-4851-BFF8-23D77340D413}"/>
          </ac:spMkLst>
        </pc:spChg>
        <pc:spChg chg="add mod">
          <ac:chgData name="代數白痴 顧" userId="316db6a4f7ef8138" providerId="LiveId" clId="{3856FC4E-B98E-4AE9-9752-576D732817E8}" dt="2023-08-31T08:32:41.763" v="4017" actId="1076"/>
          <ac:spMkLst>
            <pc:docMk/>
            <pc:sldMk cId="3878279706" sldId="391"/>
            <ac:spMk id="39" creationId="{64B45EE5-10B9-176B-64E6-CC2AEFEB10C5}"/>
          </ac:spMkLst>
        </pc:spChg>
        <pc:spChg chg="add mod">
          <ac:chgData name="代數白痴 顧" userId="316db6a4f7ef8138" providerId="LiveId" clId="{3856FC4E-B98E-4AE9-9752-576D732817E8}" dt="2023-08-31T08:32:51.833" v="4020" actId="1076"/>
          <ac:spMkLst>
            <pc:docMk/>
            <pc:sldMk cId="3878279706" sldId="391"/>
            <ac:spMk id="40" creationId="{6A3739CB-97F9-2DBD-80E4-111BDC996E13}"/>
          </ac:spMkLst>
        </pc:spChg>
        <pc:spChg chg="add mod">
          <ac:chgData name="代數白痴 顧" userId="316db6a4f7ef8138" providerId="LiveId" clId="{3856FC4E-B98E-4AE9-9752-576D732817E8}" dt="2023-08-31T08:33:05.675" v="4028" actId="1038"/>
          <ac:spMkLst>
            <pc:docMk/>
            <pc:sldMk cId="3878279706" sldId="391"/>
            <ac:spMk id="41" creationId="{8A0A87A7-99F5-6747-97D7-8BB8BAE61460}"/>
          </ac:spMkLst>
        </pc:spChg>
        <pc:spChg chg="add mod">
          <ac:chgData name="代數白痴 顧" userId="316db6a4f7ef8138" providerId="LiveId" clId="{3856FC4E-B98E-4AE9-9752-576D732817E8}" dt="2023-08-31T08:33:18.489" v="4033" actId="1076"/>
          <ac:spMkLst>
            <pc:docMk/>
            <pc:sldMk cId="3878279706" sldId="391"/>
            <ac:spMk id="42" creationId="{9DA7DC3B-34C3-97EF-B242-01EFAEA5727A}"/>
          </ac:spMkLst>
        </pc:spChg>
        <pc:spChg chg="add mod">
          <ac:chgData name="代數白痴 顧" userId="316db6a4f7ef8138" providerId="LiveId" clId="{3856FC4E-B98E-4AE9-9752-576D732817E8}" dt="2023-08-31T08:33:30.469" v="4043" actId="1038"/>
          <ac:spMkLst>
            <pc:docMk/>
            <pc:sldMk cId="3878279706" sldId="391"/>
            <ac:spMk id="43" creationId="{E281B820-A570-0E31-3D9A-85DDC357478B}"/>
          </ac:spMkLst>
        </pc:spChg>
        <pc:spChg chg="add mod">
          <ac:chgData name="代數白痴 顧" userId="316db6a4f7ef8138" providerId="LiveId" clId="{3856FC4E-B98E-4AE9-9752-576D732817E8}" dt="2023-08-31T08:33:46.286" v="4058" actId="1035"/>
          <ac:spMkLst>
            <pc:docMk/>
            <pc:sldMk cId="3878279706" sldId="391"/>
            <ac:spMk id="44" creationId="{FACF0C85-6557-C798-0623-94DC9BB09636}"/>
          </ac:spMkLst>
        </pc:spChg>
        <pc:spChg chg="mod">
          <ac:chgData name="代數白痴 顧" userId="316db6a4f7ef8138" providerId="LiveId" clId="{3856FC4E-B98E-4AE9-9752-576D732817E8}" dt="2023-08-31T08:28:33.472" v="3952" actId="20577"/>
          <ac:spMkLst>
            <pc:docMk/>
            <pc:sldMk cId="3878279706" sldId="391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3" creationId="{B206B97D-59FF-7A9B-86DE-BBE609423E2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4" creationId="{D0AFF05A-22C8-05D7-2DC0-F14E5B85A27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5" creationId="{609DEE1E-FB5B-DD37-08C6-90DE5C7FEC03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8" creationId="{46025E8E-9EFE-D82E-6668-AFD2287844C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9" creationId="{575671E8-F779-5A73-1DB1-3C67B15E753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70" creationId="{80132F45-6D1D-BBDF-C80B-D5CEF4914C82}"/>
          </ac:spMkLst>
        </pc:spChg>
        <pc:grpChg chg="mod topLvl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3" creationId="{B7912554-F7C1-5852-8AB5-6489B5423E94}"/>
          </ac:grpSpMkLst>
        </pc:grpChg>
        <pc:grpChg chg="del">
          <ac:chgData name="代數白痴 顧" userId="316db6a4f7ef8138" providerId="LiveId" clId="{3856FC4E-B98E-4AE9-9752-576D732817E8}" dt="2023-08-31T08:34:05.422" v="4061" actId="165"/>
          <ac:grpSpMkLst>
            <pc:docMk/>
            <pc:sldMk cId="3878279706" sldId="391"/>
            <ac:grpSpMk id="22" creationId="{16BAD442-6B6F-BACC-C34E-84F26CFBAF02}"/>
          </ac:grpSpMkLst>
        </pc:grpChg>
        <pc:grpChg chg="add mod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71" creationId="{DF229E06-BB3B-7FB1-4813-F4B8636432B4}"/>
          </ac:grpSpMkLst>
        </pc:grp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mod topLvl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">
          <ac:chgData name="代數白痴 顧" userId="316db6a4f7ef8138" providerId="LiveId" clId="{3856FC4E-B98E-4AE9-9752-576D732817E8}" dt="2023-08-31T08:34:01.824" v="4060" actId="478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3856FC4E-B98E-4AE9-9752-576D732817E8}" dt="2023-08-31T08:33:57.894" v="4059" actId="478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49" creationId="{BB78D908-BC17-1D21-4A0A-F5BE5D68126A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0" creationId="{EA733B3D-3322-A9B3-D75B-D8C7F6361C23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1" creationId="{0805FC6F-4327-5269-B1FE-E3F55625B13E}"/>
          </ac:graphicFrameMkLst>
        </pc:graphicFrameChg>
        <pc:picChg chg="add del mod">
          <ac:chgData name="代數白痴 顧" userId="316db6a4f7ef8138" providerId="LiveId" clId="{3856FC4E-B98E-4AE9-9752-576D732817E8}" dt="2023-08-31T08:30:37.547" v="3984" actId="478"/>
          <ac:picMkLst>
            <pc:docMk/>
            <pc:sldMk cId="3878279706" sldId="391"/>
            <ac:picMk id="20" creationId="{6F0DA2EC-48F4-F463-C3D3-6F30F3E24628}"/>
          </ac:picMkLst>
        </pc:picChg>
        <pc:picChg chg="add del mod">
          <ac:chgData name="代數白痴 顧" userId="316db6a4f7ef8138" providerId="LiveId" clId="{3856FC4E-B98E-4AE9-9752-576D732817E8}" dt="2023-08-31T08:41:48.024" v="4466" actId="478"/>
          <ac:picMkLst>
            <pc:docMk/>
            <pc:sldMk cId="3878279706" sldId="391"/>
            <ac:picMk id="53" creationId="{A27DF50E-2996-F07B-390A-2039475FF5CA}"/>
          </ac:picMkLst>
        </pc:picChg>
        <pc:cxnChg chg="mod">
          <ac:chgData name="代數白痴 顧" userId="316db6a4f7ef8138" providerId="LiveId" clId="{3856FC4E-B98E-4AE9-9752-576D732817E8}" dt="2023-08-31T08:39:08.945" v="4416" actId="14100"/>
          <ac:cxnSpMkLst>
            <pc:docMk/>
            <pc:sldMk cId="3878279706" sldId="391"/>
            <ac:cxnSpMk id="4" creationId="{83F64235-E818-7663-F7B2-DBAE45A493C5}"/>
          </ac:cxnSpMkLst>
        </pc:cxnChg>
        <pc:cxnChg chg="del">
          <ac:chgData name="代數白痴 顧" userId="316db6a4f7ef8138" providerId="LiveId" clId="{3856FC4E-B98E-4AE9-9752-576D732817E8}" dt="2023-08-31T08:26:51.365" v="3890" actId="478"/>
          <ac:cxnSpMkLst>
            <pc:docMk/>
            <pc:sldMk cId="3878279706" sldId="391"/>
            <ac:cxnSpMk id="11" creationId="{F8ECAA13-7598-52F0-1CC5-AC60B3617B03}"/>
          </ac:cxnSpMkLst>
        </pc:cxnChg>
        <pc:cxnChg chg="add mod">
          <ac:chgData name="代數白痴 顧" userId="316db6a4f7ef8138" providerId="LiveId" clId="{3856FC4E-B98E-4AE9-9752-576D732817E8}" dt="2023-08-31T08:27:51.790" v="3901" actId="692"/>
          <ac:cxnSpMkLst>
            <pc:docMk/>
            <pc:sldMk cId="3878279706" sldId="391"/>
            <ac:cxnSpMk id="12" creationId="{68096675-69AA-D9E9-98C3-8AF9F7423925}"/>
          </ac:cxnSpMkLst>
        </pc:cxnChg>
        <pc:cxnChg chg="add del mod">
          <ac:chgData name="代數白痴 顧" userId="316db6a4f7ef8138" providerId="LiveId" clId="{3856FC4E-B98E-4AE9-9752-576D732817E8}" dt="2023-08-31T08:27:54.215" v="3902" actId="478"/>
          <ac:cxnSpMkLst>
            <pc:docMk/>
            <pc:sldMk cId="3878279706" sldId="391"/>
            <ac:cxnSpMk id="15" creationId="{13E38DC0-642B-35CD-DCAE-267C00D11DF9}"/>
          </ac:cxnSpMkLst>
        </pc:cxnChg>
        <pc:cxnChg chg="del">
          <ac:chgData name="代數白痴 顧" userId="316db6a4f7ef8138" providerId="LiveId" clId="{3856FC4E-B98E-4AE9-9752-576D732817E8}" dt="2023-08-31T08:39:03.584" v="4415" actId="478"/>
          <ac:cxnSpMkLst>
            <pc:docMk/>
            <pc:sldMk cId="3878279706" sldId="391"/>
            <ac:cxnSpMk id="16" creationId="{FFF53457-B98E-3AFB-C4B2-6499CF557CF7}"/>
          </ac:cxnSpMkLst>
        </pc:cxnChg>
        <pc:cxnChg chg="add mod">
          <ac:chgData name="代數白痴 顧" userId="316db6a4f7ef8138" providerId="LiveId" clId="{3856FC4E-B98E-4AE9-9752-576D732817E8}" dt="2023-08-31T08:28:02.266" v="3942" actId="1038"/>
          <ac:cxnSpMkLst>
            <pc:docMk/>
            <pc:sldMk cId="3878279706" sldId="391"/>
            <ac:cxnSpMk id="18" creationId="{FE1CAECD-D69D-B533-27E3-D8FA3A145FE5}"/>
          </ac:cxnSpMkLst>
        </pc:cxnChg>
        <pc:cxnChg chg="add mod">
          <ac:chgData name="代數白痴 顧" userId="316db6a4f7ef8138" providerId="LiveId" clId="{3856FC4E-B98E-4AE9-9752-576D732817E8}" dt="2023-08-31T08:28:22.153" v="3950" actId="1038"/>
          <ac:cxnSpMkLst>
            <pc:docMk/>
            <pc:sldMk cId="3878279706" sldId="391"/>
            <ac:cxnSpMk id="19" creationId="{D2CF4DE7-ABA1-AB14-C47B-4BE19BF35003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5" creationId="{2C03656B-59F5-D060-2AF3-2730ADCEEB59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7" creationId="{4C381C8F-5BDF-A73F-F7DF-B7AC5CBF444D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29" creationId="{A16FD2AF-86A1-535D-4348-73D60877E31F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32" creationId="{F52DF7B7-0F9D-D597-5D1E-42638D53CB7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6" creationId="{1C6CD1EB-04BB-7EDD-96A9-52984FEA85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7" creationId="{6FC17BA4-0E99-08B6-EDFE-874D8436B5EA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8" creationId="{9F4D12BC-6757-1CDF-FE4B-8935DC5184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5" creationId="{8AF05C21-AB5F-88D8-DFD3-D4F405697F5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7" creationId="{C4839615-FF1C-B6E1-725B-6128E7FE5332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9" creationId="{2A126D02-9562-8A8B-921B-E429165777A9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62" creationId="{485408FC-2818-93D6-3D07-299056613B39}"/>
          </ac:cxnSpMkLst>
        </pc:cxn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10-28T15:56:34.793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8959 11783 52 0,'-1'0'0'0,"1"0"79"0,-6 2-54 16,6-2-5-16,-3 0-2 0,3 0-4 16,0 0 1-16,0 0 1 0,0 0-4 15,0 0-2-15,0 0 7 0,0 1 1 16,0-1 0-16,-2 0 5 15,0 0-4-15,1 0 2 0,1 0 1 0,0 0-8 16,0 0-3-16,0 0-1 16,0 0-1-16,0 0 1 0,0 0-1 15,0 0-7-15,0 0 1 0,0 0-5 16,0-1-8-16,0-2-11 0,0 1-7 16,-2 0-23-16,-4-1-17 0,3 2-85 15</inkml:trace>
  <inkml:trace contextRef="#ctx0" brushRef="#br0" timeOffset="794.87">4214 11353 3 0,'0'0'0'0,"0"0"5"0,0 0-4 16,0 0 1-16,0 0-2 0,0 0 0 16,0 0 9-16,0 0-3 0,0 0 9 15,1 12-2-15,-1-10-2 0,2-1 5 16,-2 0-8-16,4 0-1 15,-4-1-5-15,0 2-1 0,1-2 0 16,1 1 0-16,0 2-1 0,-2-3 0 16,0 3-43-16</inkml:trace>
  <inkml:trace contextRef="#ctx0" brushRef="#br0" timeOffset="8317.64">27374 3619 198 0,'0'0'0'0,"0"0"40"0,0 0 0 16,0 0-9-16,0 0-12 0,0 0-4 15,-68 12-7-15,61-9-7 0,-7-3-2 16,5 3-11-16,-1-1-10 0,1-2-13 16,-3 3-49-16,3-3-42 15</inkml:trace>
  <inkml:trace contextRef="#ctx0" brushRef="#br0" timeOffset="9121.85">27144 3625 423 0,'0'0'0'16,"0"0"90"-16,0 0-74 0,0 0 316 16,0 0-240-16,0 0-7 15,0 0-10-15,0 0-49 0,0 0-12 16,-13 5 5-16,20 0 18 0,-1 1 13 15,4 1 0-15,4-4-8 0,2-1 12 16,6-2 13-16,6-3-7 0,6-10 10 16,1-5-14-16,6-1-25 15,-3 0-9-15,0 2-14 0,-3 2-7 16,0 2 7-16,-1 4-9 0,-6 2-1 16,2 4 4-16,-3 3-2 0,-4 0-5 15,0 0 10-15,2 7-8 0,-6-4 2 16,1 4 2-16,-4-4 1 15,-1 1-1-15,3-1 5 0,-2-1-9 16,3 1 2-16,-3-1 2 0,0 2 5 16,-2 1-7-16,4-4 2 0,-2 0 4 15,2 0-6-15,1 0 2 0,-1-1 6 16,3 0-7-16,-1 0 0 0,1 0 5 16,4-1-6-16,-1-1 2 0,-2 0 2 15,1-2-5-15,1 0 4 0,3 3 0 16,-1 0-4-16,-6 1 4 15,1 0-1-15,2 0-4 0,2 0 6 16,-4 0-3-16,0 1-3 0,-3 0 6 16,1 3-3-16,-1-2-2 0,2 0 4 15,-3 0-2-15,-3-1 0 16,2 1 0-16,2 0 3 0,-4 0-6 16,2-2 6-16,-2 0-2 0,2 0-2 15,4 0 2-15,1 0 4 0,0-5-6 16,4 2 2-16,-6-2 5 0,3 1-8 15,-5 2 4-15,-3-2 0 16,2 1-4-16,2-1 4 0,1 1-1 16,-4 0-4-16,1 1 6 0,-6 0-3 15,8 2-3-15,-6-1 6 0,-1 1-2 16,1 0-4-16,1 0 6 0,-3 0 2 16,1 0-4-16,-1 0 10 15,5 0-10-15,-3 0 3 0,0 0 10 16,4-1-9-16,4-2 1 0,-4-4 9 15,3 2-11-15,4 1 1 0,-5-1 7 16,-1 4-13-16,-2 0-1 0,-7 1 4 16,3 0 0-16,-2 1-6 15,3 1 8-15,-5 3-6 0,4 0-2 0,-2-1-4 16,5 2-50-16,4-4-38 16,3-1-72-16,4-1-150 0,3-2-210 15</inkml:trace>
  <inkml:trace contextRef="#ctx0" brushRef="#br0" timeOffset="13750.84">30802 2230 516 0,'0'0'0'0,"0"0"252"15,0 0-144-15,3-13 24 16,-3 11 15-16,0 2-49 0,0 0-15 15,-9 0-47-15,-3 11-18 0,-4 3 14 16,-5 9-5-16,0 5 11 0,1-2 1 16,-8 5-14-16,1 1-3 15,3-2 8-15,1-4-19 0,7-8 1 16,9-5 6-16,0-7-16 0,3-1 0 16,4-1 8-16,0-1-12 0,0-3-4 15,4 0 2-15,6 0-18 0,3 2 29 16,10-2 11-16,3 0-9 0,1 0 0 15,-1-2 0-15,1 2-13 16,1-5 7-16,-1 3 6 0,-1 2-16 16,-5-1 5-16,-3 1-3 0,-4 0-32 15,-1 0 0-15,-6 0 9 0,-2 0-32 16,-3 0 2-16,1 0 2 0,1 0-38 16,-4 0 2-16,0 0-13 0,0-2-68 15,-9-6-23-15,5 0-58 16</inkml:trace>
  <inkml:trace contextRef="#ctx0" brushRef="#br0" timeOffset="13907.48">30827 2332 712 0,'0'0'0'0,"0"0"157"16,0 0-13-16,0 0-53 16,0 80-17-16,0-51-29 0,0 1-7 15,0 1 23-15,-4-3-40 0,0-2-17 16,4-1 5-16,0-5-12 0,0-1-24 15,0-7-29-15,4-5-64 16,5-6-109-16,1-3-44 0</inkml:trace>
  <inkml:trace contextRef="#ctx0" brushRef="#br0" timeOffset="14435.39">31203 2243 848 0,'0'0'0'0,"0"0"244"15,0 0-180-15,0 0-18 0,0 0 5 16,0 0-5-16,0 0-25 16,0 0-4-16,-67-17-18 0,56 31 2 15,-3 6 16-15,0 2-8 0,2 2 6 16,1 0 12-16,2-1-12 0,2 0-3 15,5-3 5-15,2-2-13 16,0-2 2-16,2-7 5 0,5 0-14 16,0-6 5-16,-1-3 6 0,4 1-15 15,-1-1 12-15,5-2 9 0,-3-6-15 16,0-2-7-16,1-3 11 0,-1-3-6 16,1-3-6-16,0-2-7 0,2-1-30 15,-5 0 17-15,2 5 14 16,-4 4 1-16,0 2 11 0,-2 6 6 15,-5 2-1-15,0 2 1 0,0-1 16 16,-3 2-3-16,3 0-7 0,-4 4 0 16,3 6-18-16,1 5 18 15,-4 7 27-15,-3 4-13 0,3 1-1 16,3 2 6-16,-1 1-4 0,2-3-1 16,0-2 8-16,-2-1-14 0,2-5-8 15,0 0 3-15,0-4-13 0,0-6 2 16,0-1 10-16,2-6-14 0,-2 0-3 15,2-2-26-15,-1 0-33 16,1 0 10-16,0-6 0 0,9-5-39 16,-4-4-52-16,1 0-27 0,5-2-107 15,-1 0-39-15</inkml:trace>
  <inkml:trace contextRef="#ctx0" brushRef="#br0" timeOffset="14777.54">31444 2285 746 0,'0'0'0'0,"0"0"219"0,0 0-99 0,0 0-24 0,0 0-23 0,-35 78 11 15,31-54-27-15,4-2-14 16,0 1-6-16,0-4-13 0,2-1-3 16,8-2-1-16,-1-3-16 0,5-1 4 15,0-1 3-15,2-5-14 0,-1-1 6 16,0-4 16-16,0-1-17 0,-5-6 13 15,4-1 4-15,-3-7-9 16,1-2 2-16,-1-5 5 0,-2-6-15 16,-6-6 3-16,-3 1 3 0,0 3-15 15,-3 7 8-15,-2 5 8 0,-3 3-15 16,-2 6 3-16,-4 1 4 0,5 3-2 16,-2 3-17-16,6 1 4 15,1 0-54-15,1 1-6 0,1 7-40 16,6 1-137-16,4-1-71 0,7-3-206 15</inkml:trace>
  <inkml:trace contextRef="#ctx0" brushRef="#br0" timeOffset="14950.55">31902 2321 1136 0,'0'0'0'0,"0"0"200"15,0 0-129-15,0 0-53 16,0 0-34-16,0 0 32 0,0 0 4 16,74 17-19-16,-61-11-2 0,1-2-128 15,-9 4 21-15,0-1-49 0,-5-1-187 16,-5 2-239-16</inkml:trace>
  <inkml:trace contextRef="#ctx0" brushRef="#br0" timeOffset="15240.59">31769 2516 882 0,'0'0'0'16,"0"0"154"-16,0 0-80 15,0 0-3-15,66-3-19 0,-50-1-4 16,1 0-8-16,1 1-24 0,-7-1-8 16,-1 4 1-16,-3 0-9 0,-7 0 0 15,4 5 0-15,-4 4 8 0,0 2 10 16,-4 7 24-16,-6 1 13 0,-6 4-11 15,3 3 3-15,-4-4-11 16,-1 2-15-16,2-4-1 0,2-2-16 16,0-2-3-16,9-8 5 0,-1 0-12 15,3-5-37-15,3-1-22 0,0-2-66 16,0 0 1-16,5-2 36 0,2-6-69 16,4-6 21-16,-1-3-26 15,5 1-103-15</inkml:trace>
  <inkml:trace contextRef="#ctx0" brushRef="#br0" timeOffset="15393.78">31914 2604 522 0,'0'0'0'0,"0"0"308"16,0 0-143-16,0 0-25 0,15 62-34 15,-10-43-12-15,5 1-40 16,5-2 3-16,1-2-17 0,5-4-11 16,7-6-4-16,2-5-15 0,2-4-7 15,3-13 11-15,-5-3-28 0,-3-3-73 16,-9-1-12-16,-8-1-133 0,-10 0-247 15</inkml:trace>
  <inkml:trace contextRef="#ctx0" brushRef="#br0" timeOffset="22522.88">15428 3710 596 0,'0'0'0'0,"0"0"169"0,0 2-78 16,-1 4-37-16,-5 1-23 0,3 5 4 15,-6 0 7-15,-2 3-7 16,1 2-13-16,-5 3-5 0,1 1 4 15,-2-3-3-15,2-2 7 0,-2-2-1 16,6-2 1-16,-1-5 2 0,2 2-7 16,2-4-4-16,0-2-4 15,5 0-2-15,1-1-4 0,1-1-1 16,0-1 1-16,0 0-7 0,0 0-4 16,0 0-2-16,3 0 2 0,4 0 10 15,2 0 1-15,3 0 4 0,4 0 7 16,4-5-6-16,1 1-7 15,4-1 4-15,0 0-2 0,-1 0-4 16,1 1 4-16,-5 1 0 0,-3 2-9 16,-3 1 5-16,-3 0 4 0,-6 0-10 15,2 0 5-15,-5 0-2 0,3 0-44 16,-5 0-11-16,0 0-9 0,0 0-18 16,0 0 18-16,0 0-5 15,-5 0-25-15,0-3-69 0,-4-1-79 16,2-2-81-16</inkml:trace>
  <inkml:trace contextRef="#ctx0" brushRef="#br0" timeOffset="22706.25">15450 3730 511 0,'0'0'0'0,"0"0"99"15,0 0-51-15,0 0 27 0,0 0-21 16,0 75-3-16,0-50 3 15,0 3 2-15,0-2-13 0,0-1-9 16,0-2-6-16,0-2-6 0,0-5-15 16,0-1-1-16,1-9-2 0,1-1-6 15,2 0-8-15,-1-3-69 0,2-2-79 16,1-2-30-16,1-7-38 0</inkml:trace>
  <inkml:trace contextRef="#ctx0" brushRef="#br0" timeOffset="23231.93">15802 3764 642 0,'0'0'0'0,"0"0"272"16,0 0-137-16,0 0-35 0,0 0-29 15,19-65-12-15,-19 55-13 0,-4 1-15 16,-1 2-9-16,0-3-8 0,-4 3-3 15,-2 0-2-15,-1 2-14 16,0 5 5-16,-3 0 0 0,3 4-4 16,-2 1 4-16,2 1 0 0,1 1-11 15,2 1 11-15,2 2 0 0,2-2 0 16,-1 5-6-16,5 0 11 0,1 1-7 16,0 0 4-16,0 1 13 0,3-1-11 15,6 2 9-15,2-1-3 16,3-2 0-16,-4 5 2 0,3-5-3 15,-1 3-7-15,1-1 4 0,-1-3-3 16,-5 1-6-16,-2-1 4 0,-3-1 4 16,2-1-9-16,-4-1 8 15,0 0-1-15,-6-2-3 0,-4 3 0 16,-3-2 8-16,-4-3-12 0,1-1-2 16,2-4 1-16,-1 0-9 0,3-3 4 15,0-5-3-15,-1-4-16 0,6 1 18 16,-2 0 7-16,8 3-4 0,-3-1 7 15,4 0-9-15,4 0-6 16,1-2 13-16,5 0-4 0,5 1-5 16,2-2 3-16,-1 0-9 0,7-1-33 15,-2 2 8-15,2-2-29 0,2 4-102 16,-4-2 18-16,1 1-42 0,-8 3-255 16</inkml:trace>
  <inkml:trace contextRef="#ctx0" brushRef="#br0" timeOffset="23595.19">15986 3735 569 0,'0'0'0'0,"0"0"154"0,0 0-69 0,0 0-14 16,0 0-5-16,0 0 5 15,-25 72-8-15,19-50-12 0,5-1-15 16,1 0-6-16,0-1-1 0,0-4-12 16,5 0-3-16,0-5-4 0,6-3-6 15,0 0 4-15,3-4 0 0,-4-3-5 16,3-1 5-16,3-3-3 0,-4-6 5 16,0 0 4-16,2-2-5 0,-5-2 1 15,2-2 4-15,-8-3 8 16,1-1 3-16,-2-4 2 0,-2-1-7 15,-7-1-14-15,-4 3 2 0,2 4 5 16,-1 6 8-16,-1 2 9 0,0 4-15 16,1 0-24-16,-3 5 8 0,8 0-3 15,0 1-19-15,3 0-38 0,2 0-31 16,2 0-74-16,5 0-97 16,3 0 25-16,3 0-304 0</inkml:trace>
  <inkml:trace contextRef="#ctx0" brushRef="#br0" timeOffset="23801.47">16302 3666 1012 0,'0'0'0'0,"0"0"194"16,0 0-105-16,0 0-31 0,0 0-41 15,66 12-7-15,-47-11-2 16,1 1-6-16,-1 1 2 0,0-2-8 15,-8 2-67-15,0 1-15 0,-4 0-29 16,-6 0-103-16,-1 3-19 0,-7 2 13 16</inkml:trace>
  <inkml:trace contextRef="#ctx0" brushRef="#br0" timeOffset="24086.79">16300 3837 562 0,'0'0'0'0,"0"0"233"0,0 0-154 16,0 0-20-16,0 0 21 0,0 0-21 15,0 0-16-15,0 0-8 16,69-26-8-16,-56 18-2 0,1 1 4 16,-3 2-4-16,-3 2-5 0,-2 3-10 15,-1 0-4-15,-3 0-5 0,0 1-2 16,-2 5-10-16,0 3 8 0,-2 4 6 16,-7 7 28-16,-2 2-15 15,-1-2-9-15,-2 4-2 0,1-2 0 16,1-1-5-16,1 2 0 0,-3-4 6 15,4-4-6-15,-1 1 0 0,4-5 3 16,2-3-5-16,1-2-40 0,1-4-39 16,3-2-62-16,0 0 2 15,3-2-43-15,4-7-73 0,2-5-101 0</inkml:trace>
  <inkml:trace contextRef="#ctx0" brushRef="#br0" timeOffset="24301.81">16438 3863 594 0,'0'0'0'0,"0"0"264"0,0 0-145 16,0 0-51-16,0 0-3 0,0 0-4 15,0 0-4-15,6 66 6 0,-3-49-15 16,6 1-17-16,0-3-2 0,3-1 7 16,6-2-2-16,1-4-4 0,6-3 1 15,-2-5-7-15,4-6-6 16,5-12-5-16,-1-3 0 0,3-6-26 15,-4 2-140-15,-9 0 3 0,-8 5-110 16,-8 0-536-16</inkml:trace>
  <inkml:trace contextRef="#ctx0" brushRef="#br0" timeOffset="31250.83">23089 4866 705 0,'0'0'0'16,"0"0"301"-16,0 0-149 0,-8 7-54 16,8-3-27-16,0 4-27 15,1-1 10-15,6 1 10 0,0-1-10 16,6-2-5-16,-1 0-4 0,2-2 7 16,4-3-2-16,2 0 6 0,1-10-7 15,2-2-14-15,2-4-15 0,-1-2 0 16,1 4-11-16,-2-2-7 0,-2 4 5 15,0 3-5-15,-3 2-3 16,2 4 2-16,-1 3 7 0,-3 0-9 16,3 2 2-16,1 4 1 0,-4 0-4 15,3 5 4-15,-1-4 3 0,-4 3-7 16,2-3 4-16,0-2 0 0,0 1-3 16,0-3 2-16,-4 1 4 0,2-1-5 15,-1-3 0-15,3 0 6 0,0 0-8 16,3-6 4-16,4-2 7 15,2-3-13-15,0-1 8 0,-4 4 0 16,4-2-4-16,-2 5 0 0,-4 2-1 16,0 2-5-16,-6 1 11 0,1 1-7 15,0 3-6-15,4 4 15 16,-8 0-6-16,8-2-2 0,-2 4 2 16,0-4 2-16,2-1-4 0,1-3 2 15,1 0 5-15,1-2-7 0,-2 0 2 16,3 0 5-16,-3 0-8 15,0-2 4-15,1 2 1 0,-1-1-3 16,4 0 0-16,0 1 2 0,4 0-2 16,-4 0 0-16,2 0 6 0,-2 1-8 15,3-1 4-15,-5 0 6 0,2 0-9 16,0 0 2-16,2-6 2 0,2-1-4 16,8-6-22-16,-3-1-7 15,7 2-48-15,1 1-55 0,5 2-81 0,-6 1-72 16,-9 1-172-16</inkml:trace>
  <inkml:trace contextRef="#ctx0" brushRef="#br0" timeOffset="40422.58">21588 5385 530 0,'0'0'0'0,"-4"1"254"0,4-1-112 15,-2 0-20-15,2 1-54 0,0-1-3 16,0 0-21-16,0 0-12 16,0 0 11-16,0 0-11 0,0 0-5 15,2-1 9-15,2-1-5 0,1-4 9 16,2-1 8-16,0-3-16 0,5-2-14 15,1-1 8-15,-4 0-19 0,3-1 6 16,-3 2 10-16,2 3-11 16,-4 1 1-16,3 3 3 0,-4 3-13 15,-3 2 5-15,2-2 10 0,-1 2-17 16,-1 0 1-16,3 2 6 0,1 6-16 16,0 3 6-16,-2 5 13 15,2 3-16-15,0 4 10 0,-1 3 31 16,-1 2-24-16,2 0 1 0,0 1 7 15,2-2-16-15,2-3 2 0,-3-2 4 16,3-7-11-16,1 0 2 0,-3-7 11 16,4-2-14-16,-6-3 4 0,3-3 18 15,-1-2-21-15,5-6 2 0,0-5 29 16,-5-2-33-16,5 2 4 16,-6 0 4-16,2 0-10 0,-3 1-55 15,4-1 29-15,-6 0-40 0,-1 2-20 16,1 3-24-16,-1-4-54 15,-3 4-3-15,-1-3-63 0,0 4-104 0,0 0-163 16</inkml:trace>
  <inkml:trace contextRef="#ctx0" brushRef="#br0" timeOffset="40923.96">21933 5331 384 0,'0'0'0'0,"0"0"199"0,0 0-92 0,0 0-22 16,0 0-9-16,0 0-7 0,0 0-1 15,0 0 2-15,-2-11-14 0,2 9-13 16,0 1 7-16,0 1-8 0,0 0-4 15,0-2 4-15,0 2-17 0,0 0-8 16,0-1 8-16,0 1-10 16,0 0 1-16,0 0 10 0,0 0-13 15,0 0 1-15,-2 0 9 0,2-1-12 16,0 1 2-16,-2 0 9 0,0-2-13 16,2 2 1-16,-1 0 6 15,-1 0-15-15,0 0-2 0,0 0 2 16,-3 4 1-16,2 1-1 0,-5 1 7 15,0 4-14-15,-1 4 8 0,-4 1 8 16,-1 2-15-16,-2 3 6 0,-3-1 9 16,-2 0-13-16,-1 1 6 0,3-4 13 15,1-3-11-15,4 0 2 16,2-4 5-16,-1 0-15 0,6-2 4 16,4-4 8-16,-1 1-14 0,2-3 5 15,2-1 0-15,0 0 0 0,0 0-25 16,0 0 4-16,2-5-28 0,4-1 31 15,1 3 11-15,0-2-44 0,0 0-15 16,2 1-34-16,-1 1-108 16,1 1-105-16,-2-1-191 0</inkml:trace>
  <inkml:trace contextRef="#ctx0" brushRef="#br0" timeOffset="44535.59">17818 5359 282 0,'-5'3'0'0,"1"2"177"0,1-4-81 15,1 1-1-15,0-2-3 0,0 0 12 16,2 0-5-16,-1 0-2 15,1 0-4-15,0 0-20 0,0 0-8 16,0 0 4-16,-2-2-21 0,2 1 9 16,0-1 3-16,0 0-13 0,3-1 0 15,-1-4-23-15,2-1-14 0,3-3 2 16,3-1-9-16,3 0-1 16,-6 0 5-16,2 5-8 0,0 4-2 15,-4 0 6-15,4 0-6 0,-4 3-4 16,-1 0 1-16,6 7-9 0,1 9 7 15,1 5 11-15,-1 5-6 0,-1 4 6 16,-4 0 11-16,4 0-11 16,-1-2-3-16,2-4 0 0,-1 0 3 15,1-4-4-15,3-4 2 0,-3-4 3 16,3-4-4-16,-3-5 0 0,-1 2 1 16,2-5-5-16,-3 0 7 0,2-1-6 15,-4-6-4-15,2-3-15 16,1 1-20-16,3-5-14 0,-4 1-23 15,3 1-39-15,-7-5-4 0,2-1-36 16,-1 0-87-16,-3-8-50 0</inkml:trace>
  <inkml:trace contextRef="#ctx0" brushRef="#br0" timeOffset="44745.5">18156 5291 844 0,'0'0'0'16,"0"0"303"-16,0 0-213 0,0 0-17 15,-78 49-16-15,55-32-20 0,-2 4-13 16,-10 0-5-16,7 2-15 16,1 0-3-16,6-7 4 0,1-1-8 15,5-3-19-15,2-1-7 0,6-6-28 16,5 2-21-16,2-5-14 0,0 0-129 16,4-1-6-16,6-1-52 0</inkml:trace>
  <inkml:trace contextRef="#ctx0" brushRef="#br0" timeOffset="44957.35">18306 5391 778 0,'0'0'0'15,"0"0"290"-15,0 0-182 0,0 0-41 16,66-9-3-16,-47 8-11 0,1-1-25 15,-1 1-5-15,1 1-10 0,-5 0-8 16,0 0 0-16,-5 0-8 16,-1 0-5-16,-4-2-21 0,2 1-31 15,-5-1-23-15,0-3-24 0,-2-1-104 16,-2 2-31-16,-7-4-48 0</inkml:trace>
  <inkml:trace contextRef="#ctx0" brushRef="#br0" timeOffset="45154.13">18418 5263 800 0,'0'0'0'0,"0"0"227"15,0 0-115-15,0 0-49 16,-14 84-16-16,14-57-2 0,0 1-22 16,0-1-9-16,0-4-9 0,0 0-2 15,0-7-6-15,1-7-67 16,6 1-23-16,1-7-70 0,-3-3-140 15,5-6-92-15</inkml:trace>
  <inkml:trace contextRef="#ctx0" brushRef="#br0" timeOffset="45493.08">18680 5249 849 0,'0'0'0'0,"0"0"236"0,0 0-137 15,0 0-9-15,0 0-27 0,0 0-15 16,0 0-10-16,-9 73-11 0,12-60 0 16,3 2-8-16,4-3-6 0,-1 1-3 15,5-2-8-15,2-3 3 16,0-2 0-16,-2 1-1 0,0-2-2 16,0 0 4-16,-3-1-3 0,-2-2-1 15,-4 3 4-15,-1-2-3 0,-2 0 1 16,1-1 2-16,-3 2-5 0,0 1 2 15,0 0 6-15,-7 4-1 0,0-1-1 16,-7 1-1-16,0-1-3 16,-4 1-3-16,4 2 0 0,0 0 2 15,-6-2-4-15,10-1-4 0,-3-2-26 16,3-5-18-16,4 0-13 0,3-1-52 16,-1 0-28-16,-1-8-116 0,1-3-208 15</inkml:trace>
  <inkml:trace contextRef="#ctx0" brushRef="#br0" timeOffset="45861.04">18706 5198 702 0,'0'0'0'0,"0"0"366"0,0 0-234 16,0 0-24-16,0 0-56 0,0 0-22 16,0 0 2-16,0 0 7 0,43 1 1 15,-19-1-10-15,6 0-13 0,0 0-4 16,4-1-12-16,-2 1-2 16,-4-1-35-16,4 1-59 0,-7 0-46 15,-4 0-91-15,-3 0-402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10-28T16:00:13.873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30287 4811 329 0,'0'0'0'0,"0"0"86"16,0 0 55-16,0 0-85 0,0 0 22 16,0 0 31-16,0 0-22 15,0 0-3-15,0 0-17 0,-19 0-6 16,19 0 10-16,0 0-24 0,0 0-13 15,0 0 4-15,0 0-16 0,0 0-5 16,0 0-1-16,5 0-5 0,-2 0 0 16,4 2 14-16,2 1 1 0,2 1 1 15,3-1 3-15,2-1-6 0,9 1-3 16,0-2 1-16,10-1-9 16,6 0-5-16,-2-1 2 0,12-4 0 15,0 0-5-15,4 0 4 0,5 2-2 16,-5-2 0-16,7 2 12 0,2-1-4 15,3 1-4-15,2 1 7 0,5 2-7 16,4 0-2-16,5 0 6 16,0 4-2-16,-1-1 0 0,-8 3 4 15,-7-1-10-15,-12-2-4 0,-7 1 1 16,-11-1-1-16,-9-1-3 0,-8 0 0 16,-8-2 5-16,-9 0-5 0,1 0 0 15,-2 0 9-15,0 0-3 16,-2 0 9-16,0 0-1 0,0 0-7 15,0 0 2-15,0 0-6 0,0 0-4 16,0 0-2-16,0 0-44 0,-2 0-37 16,2 0-102-16,-2 2-38 0,2-1-141 15,-4-1-378-15</inkml:trace>
  <inkml:trace contextRef="#ctx0" brushRef="#br0" timeOffset="4938.06">32291 5068 127 0,'0'0'0'15,"0"0"63"-15,0 0-31 0,0 0-16 16,0 0 1-16,0 0 2 0,0 0 2 16,0 0 2-16,0 0-7 0,-5-4-6 15,5 4 2-15,0-1-6 0,0 1-3 16,0-2 5-16,0 1-7 16,0 0-1-16,0-1 0 0,0 2 3 15,0-1-3-15,0 1 0 0,0 0 1 16,-2 0-3-16,2 0 1 0,-2 0-6 15,2 0-3-15,0 0-1 16,0 0-6-16,0 0 4 0,0 0 9 16,0 0 2-16,0 0 0 0,0 1 3 15,0 2-2-15,0-3 0 0,-3 0 2 16,1 1-1-16,2 1 0 0,-2-1 0 16,2 2 0-16,0 1-33 0,0-2 14 15,0 0 3-15,-3 0-21 16,3 0-22-16,0 0-16 0</inkml:trace>
  <inkml:trace contextRef="#ctx0" brushRef="#br0" timeOffset="10689.26">31511 2775 258 0,'0'0'0'0,"0"0"91"0,0 0-54 16,0 0-26-16,0 0 0 0,0 0 1 15,0 0-4-15,0 0-5 0,0 0 0 16,0-6-1-16,0 6-1 0,0 0 0 16,0 0-1-16,0 0 0 0,0 0-9 15,0 0-13-15,0 2-30 0,0 1-33 16,0 0-54-16</inkml:trace>
  <inkml:trace contextRef="#ctx0" brushRef="#br0" timeOffset="11805.99">24034 3373 129 0,'0'0'0'0,"0"0"56"0,0 0-47 15,0 0-1-15,0 0-3 0,0 0-3 16,0 0-1-16,0 0-1 0,0 0 0 16,4-4 0-16,-4 4 0 0,0 0 0 15,0 0 0-15,0 0-1 16,0 0 1-16,0 0-5 0,0 0 0 16,1 0-4-16,-1 3-22 0,0-3-22 15,0 1-53-15</inkml:trace>
  <inkml:trace contextRef="#ctx0" brushRef="#br0" timeOffset="15015.62">27347 4866 393 0,'0'0'0'16,"0"0"236"-16,0 0-154 0,0 0-20 15,0 0-24-15,0 0-2 0,0 0-14 16,0 0-3-16,0 5 11 0,0-2 8 16,0 0-1-16,0 2 2 0,0 1-1 15,0 1-3-15,0 3 1 16,0 3-8-16,0 4-7 0,0 1 7 15,0 0-10-15,0 5-3 0,0-1 3 16,0 1-6-16,0-2 1 0,0-2 1 16,4-1-10-16,-4-4-2 0,3 1 6 15,-3-5-8-15,0-2 0 16,0-4 19-16,0-2-12 0,0 0 5 16,0-2 4-16,0 0-4 0,0 0 3 15,0 0 6-15,0 0-6 0,-3-3-3 16,-4-5-6-16,1-2-5 0,1-1-2 15,-4 1 2-15,4-1-1 16,0 2 1-16,-4 0 4 0,3 2-8 16,1 1 2-16,0 1 2 0,1 2-2 15,4 2 2-15,-3-2 4 0,3 3-9 16,0 0 4-16,0 0 0 0,0 0 0 16,0 0-4-16,3 1 3 15,-1 2-7-15,3 4 9 0,-1 0 3 16,-1 1-7-16,1 5 2 0,5-3 2 15,-2 2 0-15,-4 0 1 0,3-3 2 16,1 1-7-16,0-1 5 0,-2-2 2 16,4 0-7-16,-5-3 6 0,-1 0 1 15,1-2-5-15,1-1 2 16,-3-1 7-16,-1 0-7 0,1 0 2 16,-2 0 5-16,2 0-6 0,0-2 3 15,1-4 7-15,3 0-8 0,-1-1 1 16,0-4 2-16,4 0-10 0,-2-1 5 15,2-2 3-15,2 0-10 0,-3-1 6 16,3 3 4-16,-6 0-10 16,2 2 6-16,-5 3 3 0,0 1-7 15,0 3 3-15,-1 0 0 0,-1 2 0 16,0 1 1-16,2 0 3 0,0 0-8 16,-2 0 4-16,0 0 4 0,0 0-7 15,0 0 2-15,0 0 2 0,0 0-2 16,-2 0 1-16,2 0 0 15,0 0 0-15,0 0-44 0,0 1-16 16,-2 4-52-16,2 1-29 0,-1-2-52 16,-3 2-136-16,-3-1-195 0</inkml:trace>
  <inkml:trace contextRef="#ctx0" brushRef="#br0" timeOffset="15849.12">26767 5515 765 0,'0'0'0'0,"0"0"175"15,0 0-116-15,0 0-31 0,0 0 21 16,0 0 3-16,0 0-14 16,-41 77-17-16,27-54-4 0,-2-2-7 15,0-1 0-15,0-3 2 0,2-4-5 16,4 0-2-16,-1-1 5 0,4-5-8 16,3 1-2-16,3-3 0 0,-3-4 4 15,4 2-7-15,4-2 5 16,1 1-4-16,4-2-3 0,3 0 7 15,4 0 12-15,2-2-5 0,1-2 6 16,2 1-8-16,1 1 0 0,1 0 10 16,1-1-7-16,1 1-4 0,-4-1 2 15,-3 0-9-15,-4 2 2 16,0 1 4-16,-1 0-9 0,-8 0 5 16,0 0 3-16,-3 0-8 0,-2 0-6 15,0 0-18-15,0 1-21 0,-5 1-4 16,0 0-29-16,-1 0-74 0,-4-2 8 15,6-2-37-15,-8-3-78 0</inkml:trace>
  <inkml:trace contextRef="#ctx0" brushRef="#br0" timeOffset="16044.99">26816 5553 522 0,'0'0'0'15,"0"0"228"-15,0 0-174 16,0 0-26-16,0 0 17 0,0 59-6 15,0-30-7-15,-1-2-10 0,-1 2-3 16,0 1-4-16,-3-3-7 0,3-2 1 16,2-2-10-16,0-5 2 0,0-4 3 15,2-3-8-15,3-6-83 0,0-5-14 16,4-1-87-16,0-13-23 16</inkml:trace>
  <inkml:trace contextRef="#ctx0" brushRef="#br0" timeOffset="16565.68">27115 5503 722 0,'0'0'0'16,"0"0"259"-16,0 0-201 0,0 0-19 15,0 0-2-15,0 0-3 0,-67-4-21 16,53 16-3-16,2 5 1 15,-4 3-2-15,2 6 5 0,-2 2 4 16,7 1-5-16,-4 1 5 0,8-3 3 16,2 0-12-16,3-4-2 0,0-4 2 15,7-4-10-15,7-3 2 16,-4-7 4-16,5-1-9 0,2-1 6 16,-4-3 6-16,-3-5-8 0,6-2 0 15,0-6 11-15,-5 2-13 0,1-4 4 16,0-2 5-16,-4 0-12 0,-1-4-6 15,1-1-6-15,-6 0-22 16,0-1 10-16,0-1 7 0,0 6-12 16,-2 3 25-16,0 3 10 0,0 4-2 15,0 1-1-15,-2 3 7 0,0 3-6 16,0-1 2-16,2 2 25 0,-2 0-14 16,-1 4-5-16,3 8-2 0,-7 6-9 15,5 4 7-15,0 5 9 16,1 1-2-16,1 2 6 0,0 0 5 15,0 1-8-15,0 0-2 0,3-6 0 16,2 1-13-16,2-6 4 0,-3-3 3 16,0-3-7-16,-1-5 2 0,-1-4 0 15,-2-2 0-15,5-3-13 16,-3-3-32-16,1-5-32 0,5-5-20 16,-1-3-50-16,-2-1-76 0,4-3-19 15,0 1-195-15</inkml:trace>
  <inkml:trace contextRef="#ctx0" brushRef="#br0" timeOffset="16903.2">27294 5579 666 0,'0'0'0'0,"0"0"245"0,0 0-161 0,-25 64-27 0,20-42-1 15,3 2-9-15,0-2-7 16,2 2-9-16,2-3-6 0,2-2-2 15,8-1-14-15,-5-3-2 0,7-3 0 16,-1-5-7-16,-3 0 0 0,6-6 11 16,-3-1-8-16,-4 0 5 0,5-3 6 15,-6-6-6-15,7-3 0 0,-8-2 3 16,0-3-9-16,-2-1 2 16,-1-1 3-16,-4-2-7 0,0-1 0 15,-2 1 12-15,-5-2-7 0,-6 2 11 16,-1 1 17-16,4 2-7 0,-6 3 0 15,-2 3 5-15,4 2-2 16,0 5-4-16,1 3-4 0,3 2-19 16,1 0 0-16,2 0 3 0,2 1-10 15,3 0-1-15,2 2-16 0,2 5-80 16,6-1-25-16,1 1-53 0,4 2-206 16,-5-1-166-16</inkml:trace>
  <inkml:trace contextRef="#ctx0" brushRef="#br0" timeOffset="17720.53">26332 6031 609 0,'0'0'0'0,"0"0"212"0,0 0-120 0,0 0-25 16,0 0 23-16,0 0-10 0,0 0-31 15,0 0 4-15,-21 0-17 0,21 0-10 16,0 0-3-16,0 0-14 0,0 0 0 15,3 0 4-15,2 0 0 0,2 0 11 16,1 0 7-16,4 2-3 16,-3-1-6-16,5 0 4 0,5 0-4 15,1-1-7-15,1 0 3 0,2 0-7 16,5 0 1-16,-1-2 3 0,1-2-9 16,4 1-1-16,3-2 3 0,-6 1-8 15,3 1 0-15,-1-1 5 16,-1 0-5-16,2 1 0 0,2 1 0 15,-4 0 1-15,5 2 0 0,3 0 3 16,-5 0-7-16,6-1 4 0,-2 1 4 16,2 0-10-16,-4 0 6 0,4 0 4 15,-1 0-10-15,0 0 7 16,-2 0 2-16,1-2-8 0,-2 0 6 16,1 0 2-16,-8 0-8 0,4-1 5 15,-6 0 3-15,3 1-8 0,-5 0 5 16,1-1 3-16,2 2-6 0,-1 0 1 15,-3 0 2-15,0 1-1 16,0-2 0-16,0 1 0 0,-1 0 0 16,-1 1 1-16,-2 0 1 0,-1 0-4 15,-2 0 2-15,-7 0 0 0,3 0 0 16,-5 0 1-16,-2 1 4 0,1-1-9 16,-6 0 4-16,0 0 0 0,0 0 5 15,0 0-5-15,0 0 21 16,-9 0-15-16,4 0-12 0,-6-1-38 15,-1-2-54-15,-3 2-26 0,-2 1-35 16,-3 0-118-16,-3 3-59 0</inkml:trace>
  <inkml:trace contextRef="#ctx0" brushRef="#br0" timeOffset="18139.32">26564 6315 891 0,'0'0'0'0,"0"0"228"0,0 0-149 0,0 0-31 0,0 0-5 15,0 0-15-15,0 0-12 16,0 0-13-16,21-66 1 0,-7 53 0 15,-5 0-1-15,3 5-1 0,-3 0 4 16,0 3-4-16,-4 3 6 0,6 1 3 16,-4 1-6-16,2 4 5 0,1 8-2 15,-1 4-3-15,3 3 8 0,-1 6 11 16,-4 0 0-16,0-3-8 16,2 1 4-16,-2-2-16 0,6-2 1 15,-8-4 1-15,5-1-9 0,-1-5 4 16,-2-3 4-16,2-1-10 0,-2-4 6 15,4-1 4-15,-4 0-9 0,5-3-5 16,-5-4-19-16,2-3-29 16,-3-3-4-16,1-1-22 0,2-1-65 15,-2 2-27-15,0-4-13 0,0 0-94 16,-4-6-157-16</inkml:trace>
  <inkml:trace contextRef="#ctx0" brushRef="#br0" timeOffset="18336.09">26908 6170 715 0,'0'0'0'0,"0"0"280"16,0 0-153-16,-65 34-66 0,44-15 5 16,-2 1-2-16,0 3-26 0,0 3-12 15,-4-1-21-15,2 1-1 0,4-3 2 16,2-1-7-16,-1-4 0 16,8-3 2-16,5-3-2 0,5-9-105 15,2 0 6-15,0-3-110 0,4-5-21 16,10-4-13-16</inkml:trace>
  <inkml:trace contextRef="#ctx0" brushRef="#br0" timeOffset="18517.31">26924 6299 619 0,'0'0'0'16,"0"0"282"-16,0 0-152 0,71-11-41 15,-50 8-35-15,6 1-2 0,-2 0-27 16,-1 2-12-16,3 0-6 15,-4 0-6-15,-4 3 1 0,-6 1 1 16,-3-1-6-16,-6-2-81 0,-1 2 8 16,-3-3-69-16,0 1 14 0,-3-1 33 15,-2-1-70-15,-4-4-16 16,-2-5 50-16,2 1-43 0</inkml:trace>
  <inkml:trace contextRef="#ctx0" brushRef="#br0" timeOffset="18671.29">27103 6172 497 0,'0'0'0'0,"0"0"288"15,0 0-171-15,0 0-65 0,0 0-17 16,0 0 43-16,-16 69-6 16,14-42-21-16,2 5-3 0,0 1-12 15,0-4-12-15,0-2-8 0,2-1-16 16,5-6 0-16,2-3 1 0,-2-7-62 16,5-4-38-16,-1-6-70 0,1-8-109 15,6-6-59-15</inkml:trace>
  <inkml:trace contextRef="#ctx0" brushRef="#br0" timeOffset="18982.3">27437 6191 735 0,'0'0'0'0,"0"0"243"15,0 0-147-15,0 0-45 0,-24 66-4 16,24-50 0-16,0-1-24 0,5-1-9 15,5-1 1-15,-1-1-12 0,7-1 4 16,0 1 0-16,-3-2-7 16,-1-3 0-16,0 0 9 0,-5-1-10 15,0 0 2-15,-1-1 10 0,-3-1-6 16,-1-1 7-16,-2-2 6 0,0 2-8 16,0 1-1-16,-5 3 8 0,-4 0-5 15,0 1-6-15,-5 4 1 16,-4-2-9-16,1 2 4 0,1 1 2 15,-2-2-8-15,2-3-22 0,4-2-26 16,-3-3-72-16,8-3-36 0,-1-7-57 16,2-3-184-16</inkml:trace>
  <inkml:trace contextRef="#ctx0" brushRef="#br0" timeOffset="19161.34">27413 6178 1121 0,'0'0'0'0,"0"0"209"0,0 0-175 16,0 0-25-16,0 0 21 0,79 6-2 15,-42-6-20-15,2 0-1 0,0 0-14 16,-2 0-115-16,-5 0 25 0,-4 2-43 16,-6 2-111-16,-5-4-110 0</inkml:trace>
  <inkml:trace contextRef="#ctx0" brushRef="#br0" timeOffset="25134.02">29495 4894 127 0,'0'0'0'0,"0"0"136"0,0 0-74 0,0 0-22 15,0 0 51-15,0 0-15 0,0 0-15 16,0 0 20-16,10-23 20 16,-10 22-23-16,0 1-1 0,0 0 1 15,0 0-29-15,0 0-20 0,0 0-20 16,0 7-5-16,0 2 3 0,0 7 7 16,-2 3 11-16,2 2 1 0,-3 1-5 15,1 3-3-15,-1-2-1 16,3 0-3-16,0-1 1 0,0-5-5 15,0-4-7-15,0-2 2 0,0-1-1 16,0-4-2-16,0 0 4 0,0-5-1 16,0-1-5-16,0 0 0 0,-2 0 8 15,2 0-4-15,-2 0 6 0,-2-1-5 16,-3-3-7-16,-3-3 3 16,1-2-2-16,-2 1-4 0,2-2 2 15,-1 3-1-15,3 0 1 0,-2 3 6 16,5 1-3-16,4 1 0 15,-3 2 0-15,1-2 5 0,2 2 3 0,0 0 3 16,0 0-7-16,0 0-8 16,0 2 1-16,5 3 4 0,-3 6-2 15,7-2 2-15,0 2 4 0,-4-4-6 16,6 2 2-16,-4-2 8 0,3-1-7 16,-2-1 7-16,0-3-3 0,-2 1 1 15,-1-2 2-15,4 0-1 0,-4-1-4 16,0 0 1-16,6-5 4 15,-4-3-7-15,7 1 6 0,-5-4-3 16,4-1-6-16,1 0 2 0,-5 2 5 16,1-1-9-16,-1 1 5 0,2 3-1 15,-8 2-2-15,2-1 2 0,-5 4 0 16,0 0-2-16,2 1 2 16,-2 1 1-16,0 0-4 0,0 0 4 15,0 0 1-15,0 0-5 0,0 0 4 16,0 0 1-16,0 0-5 15,0 0-1-15,-2 2 3 0,2 0-55 16,0 2-13-16,-3 3-29 0,1-1-66 16,0 5-21-16,-1-2-39 0,-6 2-177 15</inkml:trace>
  <inkml:trace contextRef="#ctx0" brushRef="#br0" timeOffset="25710.74">29229 5509 539 0,'0'0'0'0,"0"0"115"0,0 0-6 16,0 0-46-16,0 0-44 15,0 0 19-15,0 0 10 0,0 0-2 16,-49 55-4-16,31-37-7 0,2 2 0 16,2-1-3-16,-2-2-2 0,2 2 0 15,-4-4 3-15,9-3-7 0,-3 0 0 16,7-5-3-16,1-2-2 16,-1-3 0-16,5-1-12 0,0 1-4 15,5 0-4-15,4-1-2 0,-4 0 1 16,9-1 11-16,1 0 0 15,4 0 1-15,4-1-4 0,0-5-3 16,4-1 0-16,-3 1-1 0,-1 0-5 16,-1 0 2-16,-3 1 4 0,-3 2-7 15,-5 0 4-15,-3 3 1 0,-4-1-5 16,-2 1 1-16,-2 0 1 0,1 0-49 16,-1 0 6-16,0-1-16 0,0 1-11 15,-3 0-20-15,-2 0-30 16,-2 1-84-16,-2-1-9 0,2 0-44 15</inkml:trace>
  <inkml:trace contextRef="#ctx0" brushRef="#br0" timeOffset="25909.45">29238 5549 563 0,'0'0'0'0,"0"0"209"15,0 0-133-15,0 0-52 0,0 0-9 16,0 0 41-16,0 0 13 0,-3 71-17 15,1-45-6-15,0 3-8 16,0-1-8-16,0-3-10 0,2-3-5 16,0-4-5-16,-5-5-5 0,5-4-6 15,0-2 2-15,5-5 2 0,-1-2-6 16,3 0-51-16,2-7-27 0,2-4-75 16,-1-4-41-16,-1-2-92 0</inkml:trace>
  <inkml:trace contextRef="#ctx0" brushRef="#br0" timeOffset="26376.91">29562 5549 678 0,'0'0'0'0,"0"0"273"0,0 0-214 16,0 0-21-16,0 0 21 0,25-63-7 15,-29 56-15-15,-1-1 1 0,-6 2-7 16,-1 1-5-16,-2 0 2 0,-2 4 1 15,0 1-2-15,2 0-7 16,-1 1-3-16,-1 5-5 0,2-2-5 16,-3 2 2-16,8 4-3 0,-4-3 0 15,5 4 3-15,1-1 0 0,3-1-4 16,2 1 1-16,2 2-3 0,2 2-2 16,7 2 2-16,0-1 1 0,1 0-3 15,3 1 2-15,1 0 1 16,2-1-6-16,-6 1 4 0,6 0 1 15,-2-2-5-15,-3 2 3 0,-2-3 1 16,-4 1-4-16,2-1 3 0,-7-3 0 16,0-3-2-16,-5-1-1 0,1 1 1 15,-10-2-4-15,5 0 5 0,-5-3 0 16,-3-2-6-16,8 0 2 16,-7-3 1-16,3-4-15 0,5-3-2 15,2-1-1-15,1-2-2 0,5-2 12 16,0 3 7-16,2-1-7 0,7 1 4 15,-1-2-6-15,5 1-13 0,3 1-1 16,-4 0-20-16,8 4-25 16,-1-1-9-16,-1 2-44 0,1-3-59 15,1 2-28-15,-3-3-44 0</inkml:trace>
  <inkml:trace contextRef="#ctx0" brushRef="#br0" timeOffset="26719.69">29714 5512 648 0,'0'0'0'0,"0"0"220"0,0 0-162 0,0 0-17 0,0 0 12 0,0 0-6 15,-34 70-8-15,33-49-6 0,1-1-3 16,0 0 0-16,0-2 2 16,0-2-6-16,5-2-5 0,2-5-1 15,0 0-5-15,2-3-5 0,7-1 4 16,0-5 3-16,0 0 8 15,0-3-8-15,-2-5-5 0,2-3-7 0,-1-2 4 16,-2 1-3-16,-8-2-2 16,-1 0 5-16,-3-1 0 0,-1-3 1 15,0 0-1-15,-7-2 4 0,-5 2 1 16,1 3-3-16,-3 5 6 0,-2 2 1 16,2 5-5-16,2 0-4 0,-1 2-10 15,-1 1 2-15,5 4 1 16,-1 1-2-16,1 2-49 0,-2-1-12 15,3 2-45-15,0 4-29 0,1 3-56 16,2 0-116-16,-6-1-38 0</inkml:trace>
  <inkml:trace contextRef="#ctx0" brushRef="#br0" timeOffset="27251.84">28920 6052 645 0,'0'0'0'0,"0"0"238"0,0 0-146 0,0 0-37 15,0 0 8-15,0 0-5 0,0 0-17 16,0 0-8-16,0 0-13 16,7 0-5-16,3 0 11 0,-1-2-3 15,11 2 3-15,-3-2 5 0,6 0-5 16,7-2 2-16,-1 0-5 0,8 0-2 15,2-2-3-15,0 1-1 0,1 0-2 16,6 3-4-16,-1-1-7 16,1 2 4-16,5 0-5 0,-3 1-2 15,5 0 4-15,-4 0-2 0,-1 1-6 16,-6 0 6-16,3 1-2 0,-8-1-2 16,-7-1 2-16,0 0 0 0,-9 0-1 15,-3 0 0-15,-8 0 3 16,-1 0-4-16,-5 0 2 0,-2 0 1 15,-2 0-3-15,0 0 2 0,0 0 6 16,0 0-10-16,-6 0-37 0,-3 0-17 16,2 0-61-16,-3 0-41 0,-1 1-74 15,-6 2-160-15</inkml:trace>
  <inkml:trace contextRef="#ctx0" brushRef="#br0" timeOffset="27695.53">29296 6271 809 0,'0'0'0'0,"0"0"218"15,0 0-147-15,0 0-59 16,0 0-2-16,0 0 14 0,0 0-3 15,43-69 1-15,-29 60-9 0,-2 2 2 16,-3 0-4-16,2 3 3 0,-4 1 4 16,-3 2-1-16,-3 1-1 0,8 0-5 15,-4 0-6-15,-3 3 3 0,5 6 2 16,-1 0 1-16,-1 4 8 16,-3 2 0-16,1 1-1 0,4 1 2 15,-3 0-4-15,-1 3-6 0,3-4-3 16,1-2-1-16,0 1-4 0,-2-3 1 15,6-2 2-15,-6 0-3 0,7-2 6 16,-5-3-1-16,4 0-1 16,-4-2 4-16,4-3-1 0,-6 0-6 15,0 0 4-15,4 0-4 0,-3-3-4 16,1-2 2-16,1 0-2 0,0 0-59 16,-5-3-2-16,8 0-26 0,-8-2-73 15,-1-1-42-15,0 1-34 0,0-2-150 16</inkml:trace>
  <inkml:trace contextRef="#ctx0" brushRef="#br0" timeOffset="28171.27">29602 6190 564 0,'0'0'0'0,"0"0"216"0,0 0-161 15,0 0-13-15,0 0 26 0,0 0-13 16,0 0-8-16,0 0-8 16,0 0-5-16,-7-4 4 0,2 4 1 15,3 0-8-15,1 0 6 0,1 0 1 16,-4 0-11-16,2 0 0 0,-1 2-1 16,1 1-7-16,-5-2-1 0,5 3-4 15,-3 0 0-15,-2 0-4 16,0 5 0-16,-9 0-1 0,5 3 4 15,-7 0-4-15,-1 4 6 0,1 2-1 16,-5 0 1-16,2 1 7 0,-4-1 5 16,6-1-7-16,3-1-1 0,4-1 0 15,-4-5-4-15,10-4-4 0,3 1-2 16,-4-4-10-16,7-3 2 16,-2 1 4-16,2-1-5 0,0 0 0 15,0 0 2-15,0 0-2 0,0 0-2 16,0 0 4-16,0 0-3 0,0 1 2 15,0 1 4-15,0-1-6 16,0-1-1-16,0 0 2 0,0 0 0 16,0 0-47-16,2 0 11 0,-2 0-7 15,7-1 1-15,-2 1-42 0,-1-4-48 16,6 1-43-16,-3 1-109 0,-1-2-188 16</inkml:trace>
  <inkml:trace contextRef="#ctx0" brushRef="#br0" timeOffset="31142.64">32231 4858 12 0,'0'0'21'0,"0"0"-8"15,0 0-10-15,0 0-1 0,0 0 4 16,0 0 4-16,0 0-3 0,0 0 1 15,0 0-3-15,-7 1-2 16,7-1 5-16,0 0-4 0,-7 0 8 16,7 0-2-16,-4 0-3 0,3 0-5 15,1 0-4-15,-6-1-10 0,5 1-15 16,-3 0-2-16,4 0-13 0</inkml:trace>
  <inkml:trace contextRef="#ctx0" brushRef="#br0" timeOffset="33155.01">28145 5889 73 0,'0'0'0'0,"0"0"129"0,0 0-71 16,0 0-6-16,0 0 9 0,0 0 32 15,0 0-29-15,0 0 5 0,-2-4-12 16,-3 3 2-16,3 1 8 0,2-2-10 15,0 2-7-15,0-1 3 0,0 1 2 16,0-1-7-16,0 1-5 16,0 0-1-16,0 0-5 0,0 0-3 15,0 0 2-15,0 0-1 0,0 0-1 16,0 0 2-16,0 0-7 0,0 0 1 16,-2 0 4-16,2 0-10 0,0 0-9 15,0 0-1-15,0 0-5 0,0 0-11 16,2 0 4-16,-2 0 3 15,7 0-5-15,-5-1-6 0,5 1 9 16,0-1-6-16,5 1 6 0,-1 0-2 16,1 0-2-16,4 0 1 0,4 0 0 15,-1 0 0-15,2 0 0 16,4 0-1-16,-2 1-1 0,-3 0 4 16,-6-1 1-16,2 2-3 0,-2 0 0 15,-7-1 1-15,2 0-1 0,-2 1-2 16,-7-2 3-16,2 0-2 15,-2 0 2-15,0 0-1 0,0 0-17 16,0 0-7-16,0 0-16 0,0 0-19 16,0 0-6-16,0 0-13 0,-4 3-52 15,-1 1-52-15,-8-1 2 0,5 4-77 16,-7-1-110-16</inkml:trace>
  <inkml:trace contextRef="#ctx0" brushRef="#br0" timeOffset="33576.83">28120 6050 497 0,'0'0'0'0,"0"0"175"0,0 0-113 15,0 0-31-15,0 0-2 0,0 0 0 16,0 0-8-16,0 0 5 16,0 0 11-16,-2 0 2 0,4 0 3 15,-2 0 4-15,0 0-1 0,0 0-7 16,0 0-2-16,4 0-7 0,-3 0-4 16,5 0 2-16,-3 0-5 0,1-1-2 15,6 0 2-15,-2 1-6 0,0 0 1 16,1-1 2-16,5 0-4 15,1 0-3-15,0-2 6 0,3 2-4 16,0-1-6-16,1 2 3 0,-1 0-7 16,0 0-4-16,-2 0 0 0,-6 0 8 15,3 1-10-15,-10 0 4 0,4 0 2 16,-3 2-6-16,-4-3 4 16,1 1 2-16,1-1-5 0,-2 0 2 15,0 0 2-15,0 0-4 0,0 0-67 16,0 0-16-16,0-1-96 0,0-3-118 15,0-1-298-15</inkml:trace>
  <inkml:trace contextRef="#ctx0" brushRef="#br0" timeOffset="34683.08">30239 5995 308 0,'0'0'0'16,"0"0"217"-16,0 0-123 0,0 0 22 16,0 0-13-16,0 0-19 0,0 0 9 15,0 0-9-15,0 0-8 16,-7-6 12-16,7 6-21 0,-3 0-13 15,1-1 1-15,2 1-2 0,0 0-8 16,0 0-15-16,0 0-9 0,0 0-2 16,0 0 0-16,0 0-1 15,0 0-5-15,0 0-7 0,5-2 6 0,-1 2-8 16,5-1 2-16,1 0 10 16,3 1 3-16,2-1 2 0,3-3 1 15,2 3-8-15,-1-2-3 0,2 0 0 16,1 1-4-16,1 0-4 0,-4 0 4 15,-3 0-5-15,-2-1-2 16,-5 1 0-16,-2 1 11 0,0 0-12 16,-5 1 2-16,1-2 5 0,-3 2-7 15,0 0 2-15,0 0-3 0,0-1-50 16,0 1-15-16,0 0-36 0,0 0-70 16,4 0-18-16,-1 0-76 0,5 0-133 15</inkml:trace>
  <inkml:trace contextRef="#ctx0" brushRef="#br0" timeOffset="35377.08">30798 5938 593 0,'0'0'0'0,"0"0"221"0,0 0-130 16,0 0-37-16,0 0 34 16,0 0 3-16,0 0-20 0,0 0 1 15,-30-31-16-15,30 26-10 0,0-1-12 16,0-1-10-16,0 2-15 0,2-3-4 16,3 0-1-16,2 0-1 0,-1 0-5 15,4-1 4-15,-1 2 4 16,5-2-5-16,2 3 6 0,-5-2-2 15,6 2-2-15,-2 1 6 0,-1 1-5 16,2 3-4-16,-2 0 0 0,-2 1 4 16,-3 2-4-16,0 4 0 0,-2 0 2 15,-5 4-3-15,0 2 2 0,1 0 0 16,-1 2-1-16,-2 0 0 16,-2 2-1-16,-3 1 0 0,-6 0 2 15,-1 2 2-15,-2 0-6 0,-1 0 6 16,0 1-5-16,-3-1 2 0,-2-2 0 15,3 0 1-15,-1-3-1 16,2 1 0-16,-2-2 2 0,4-4-2 16,2 0 0-16,-1-3 2 0,6-3-2 15,2 1 0-15,2-2 7 0,-1-2 3 16,4 0 10-16,-2 0-2 0,2 0-4 16,0 0 8-16,0 0-5 0,0 0-4 15,0 0 6-15,0 0-3 16,0 0-4-16,0 0 6 0,2 0-6 15,2 0-8-15,1 0 5 0,2-2-4 16,2-2-5-16,3 1 0 0,4 2 9 16,4 0-10-16,4 0 2 15,3 1 2-15,1 0-4 0,0 0 2 0,-1 0 1 16,-2 0-2-16,-6 0 0 16,1 1 3-16,-3 0-4 0,-6 0 2 15,0 1 9-15,-4-1-7 0,-2 0 6 16,-3-1-4-16,-2 0-5 0,0 0 0 15,0 0 7-15,0 0-7 16,0 0 0-16,0 0 2 0,0 0-57 16,0 1-32-16,0-1-63 0,1 0-117 15,1 2-105-15,-2-2-386 0</inkml:trace>
  <inkml:trace contextRef="#ctx0" brushRef="#br0" timeOffset="40221.14">5682 6128 417 0,'0'0'0'0,"0"0"182"15,0 0-107-15,0 0 5 0,0 0-7 16,0 0-11-16,0 0 3 0,0 0 10 16,1 0-18-16,-1 0 0 0,0 0 6 15,0 0-4-15,0 0-9 0,0 0-12 16,0 0-18-16,0 0-10 15,0 0-9-15,0 0 1 0,0 0-4 16,0 0-148-16,-1-3-191 0</inkml:trace>
  <inkml:trace contextRef="#ctx0" brushRef="#br0" timeOffset="41472.9">9352 6113 372 0,'0'0'0'15,"0"0"106"-15,0 0-58 0,-2 0-11 16,2 0-25-16,0 0 2 0,0 0 1 16,0 0-7-16,0 0-4 0,0 0-3 15,0 0 5-15,0 0 2 0,0 0-3 16,0 0-1-16,0 0-6 15,0 0-50-15,-1 0-49 0,1 0-134 16</inkml:trace>
  <inkml:trace contextRef="#ctx0" brushRef="#br0" timeOffset="42549.1">9793 6122 599 0,'0'0'0'0,"0"0"173"16,0 0-75-16,-80 39-10 0,52-30-26 15,-2-2-28-15,-2-6 29 0,-5-1 7 16,-1 0-19-16,0-4 0 16,-5-4 0-16,-1-5-7 0,-6-5 0 15,6-2-8-15,-2-7-11 0,2-7-15 16,5-5 1-16,5-13-2 0,10-7-2 16,8-13 0-16,10-6-6 0,6-2-2 15,9 1-4-15,16 8-8 16,7 1 3-16,17 5 5 0,12 0 8 15,8 3-4-15,3 13 2 0,1 17 29 16,-1 15-23-16,-6 17-5 0,1 16-1 16,-7 19-2-16,-3 18-11 0,-3 14 13 15,-8 11 4-15,-7 6 0 0,-7-4 0 16,-11 0-8-16,-7-6-13 16,-5-6-22-16,-9-1-76 0,-3-10-63 15,-11-7-155-15,-6-7-487 0</inkml:trace>
  <inkml:trace contextRef="#ctx0" brushRef="#br0" timeOffset="43516.22">10741 6110 748 0,'0'0'0'16,"0"0"232"-16,0 0-107 0,0 0-25 16,0 0-26-16,0 0-18 0,0 0 3 15,0 0-2-15,37 42-12 16,-28-41-3-16,5-1 9 0,0 0-2 16,-2-5-4-16,4-5-7 0,4-1-10 15,-1 0-7-15,1-2-14 0,-1 3 4 16,-5 0-3-16,4 5-5 0,-6-1 10 15,4 5-2-15,2 1-10 0,0 0 5 16,-1 0 0-16,-1 4-6 16,0 2 0-16,-3-2 17 0,4 3-14 15,-1-2 3-15,0-2 3 0,-3 2-5 16,1-3 2-16,2 1 5 0,-2-1-10 16,-4-1 3-16,6-1 2 0,-3 0-5 15,-3 0 5-15,6 0-2 16,0 0-8-16,0 0 7 0,0 0 0 15,-4 2-6-15,6 0 3 0,-2-1 6 16,-2 2-11-16,-3-1 8 0,3-2 3 16,0 0-10-16,0-1 8 0,9-9 0 15,5-6-8-15,8-9-72 16,5-3-193-16,-1-4-542 0</inkml:trace>
  <inkml:trace contextRef="#ctx0" brushRef="#br0" timeOffset="50732.26">11409 4989 661 0,'0'0'0'0,"0"0"209"15,0 0-124-15,0 0-5 0,0 0-18 16,68-14-25-16,-52 14-13 0,-6 0-8 16,4 1-8-16,-7 2-3 0,4 0-3 15,-6 2 3-15,-3 0-1 0,0 1 0 16,-2 1 7-16,0 2 7 15,-7 5 17-15,-6 0-11 0,3 0-5 16,-6-3-1-16,0 1-5 0,2-4 0 16,5 0-5-16,-2-4 1 0,6-3 2 15,1-1 0-15,4 0-5 16,-1 0-3-16,1 0-6 0,1 0-8 16,5 0-2-16,6-1 13 0,-1 1 0 15,3 0 0-15,2 0-2 0,0 3 1 16,-4-1 2-16,2 4-1 0,0 1 0 15,-6 2 0-15,2 0 1 0,-5 0-1 16,-1-1 0-16,-4 1 5 16,0 1 2-16,-5 3 1 0,-9 1 5 15,-2-1-3-15,-4-1-2 0,-1-3-5 16,0 0-1-16,-1-6-1 0,5 1-2 16,-1-4-7-16,6 0-11 0,-4-6-6 15,3-1-12-15,6 0-5 16,-2-1-17-16,9 3-20 0,2 0-41 15,9-1-77-15,1-1-17 0,1-3-68 16</inkml:trace>
  <inkml:trace contextRef="#ctx0" brushRef="#br0" timeOffset="50983.66">11804 4916 900 0,'0'0'0'0,"0"0"265"0,0 0-196 0,0 0-25 16,0 0-28-16,0 0-6 0,-53 79 0 16,47-50 1-16,1 0-8 0,3 0-1 15,2-1 2-15,0-4-1 0,7-4-4 16,2-3 2-16,2-3 0 15,0-1-1-15,3-4-63 0,-2-6-10 16,-1-2-32-16,3-1-54 0,-5-8-64 16,1-3-145-16</inkml:trace>
  <inkml:trace contextRef="#ctx0" brushRef="#br0" timeOffset="51265.31">11908 5002 593 0,'0'0'0'0,"0"0"264"0,0 0-153 16,0 0-12-16,43-60-9 16,-31 53-22-16,-7 2-20 0,4 4-20 15,-5 1-9-15,1 0-3 0,-1 6-7 16,4 5 4-16,-2 6 3 0,-1 5 11 16,6 3-6-16,-4 2-6 0,3-1-5 15,-3 0-5-15,6-4-3 0,-3-1 0 16,6-3-2-16,-2-2 0 15,1-4 2-15,-3-5-2 0,0-3 0 16,-3-4 0-16,2-2-4 0,-2-5-16 16,1-6-35-16,-1-1-12 0,0-2-40 15,-2-1-47-15,0-3-31 0,-2-1-55 16,-3 2-137-16</inkml:trace>
  <inkml:trace contextRef="#ctx0" brushRef="#br0" timeOffset="51421.42">12184 4934 721 0,'0'0'0'0,"0"0"307"16,0 0-205-16,0 0-27 0,-69 68-16 15,46-45-24-15,-2 8-17 0,2-2-12 16,0 0-3-16,-1-2-1 0,4-4-4 16,4-3-109-16,4-6-25 0,8-4-126 15,1-7-87-15</inkml:trace>
  <inkml:trace contextRef="#ctx0" brushRef="#br0" timeOffset="51688.44">12301 4998 814 0,'0'0'0'16,"0"0"248"-16,0 0-167 0,0 0-10 15,0 0-34-15,67-1-13 0,-47 1-9 16,1 0-6-16,0 0-4 0,0-2-2 16,-1 1-1-16,-1 1-2 0,-5 0 0 15,-7 0-146-15,-5 1-28 0,-2 2-165 16,-2-3-121-16</inkml:trace>
  <inkml:trace contextRef="#ctx0" brushRef="#br0" timeOffset="51893.98">12412 4914 942 0,'0'0'0'0,"0"0"189"16,0 0-97-16,0 75-25 0,2-46-38 15,-2-1-12-15,2 1-6 16,-2-4-8-16,5-1-1 0,-1-4-4 16,3-5-130-16,0-4-35 0,0-7-176 15,-2-4-52-15</inkml:trace>
  <inkml:trace contextRef="#ctx0" brushRef="#br0" timeOffset="52193.54">12672 4912 861 0,'0'0'0'0,"0"0"196"16,0 0-114-16,0 0-47 16,-8 65-17-16,16-51-3 0,1 0-3 15,2-2-6-15,1-1-1 0,1 0 0 16,-1-3-2-16,-3 0-2 0,1-3 4 15,-2 2-2-15,-3 0 6 0,-3-2 3 16,-2 1 3-16,0 1 7 16,0-1 7-16,-2 0-4 0,-3 1 0 15,-8 5-11-15,4-4-8 0,-5 5-5 16,-2-1 1-16,-3-2 0 0,3-1-4 16,3 0-44-16,-1-4-36 0,2-2-68 15,7-2-62-15,-6-4-125 16</inkml:trace>
  <inkml:trace contextRef="#ctx0" brushRef="#br0" timeOffset="52344.71">12678 4937 1032 0,'0'0'0'15,"0"0"166"-15,0 0-133 0,0 0-22 16,62-12-7-16,-39 8-3 0,3-3-2 15,-1 0-93-15,-2 2-81 0,-7 0-73 16,-2 0-65-16</inkml:trace>
  <inkml:trace contextRef="#ctx0" brushRef="#br0" timeOffset="52548.66">12916 4839 543 0,'0'0'0'0,"0"0"194"15,0 0-59-15,0 0-54 0,0 0-19 16,0 0-18-16,0 0-5 0,0 0 6 16,59 28 10-16,-49-7-6 15,-1 4 2-15,-2 3 4 0,-5 5-2 16,-2 3-23-16,-2 2-16 0,-8 1-6 16,-3 1-5-16,1-5-6 0,-2-1-81 15,-2-10-89-15,-4-5-277 0</inkml:trace>
  <inkml:trace contextRef="#ctx0" brushRef="#br0" timeOffset="54437.94">13711 4880 565 0,'0'0'0'0,"0"0"409"16,-6 2-274-16,1 3-61 0,2 2-11 15,-5 3-5-15,3 3-15 0,3 5-6 16,1 0-14-16,1 3-11 16,1-1-4-16,8 0 2 0,2-3-6 15,3 0-4-15,-2-4 0 0,4 0 7 16,2-3-4-16,-4-1 0 0,-1 0 1 15,-5-6-5-15,-1 2 2 0,-3-2 5 16,-4-3-7-16,0 3 2 16,0-1 6-16,0 0 0 0,-2 4 6 15,-7 0-4-15,-3 4-5 0,-4 1 2 16,-2 0-5-16,4-2-1 0,0 0 0 16,-2-4-27-16,2-2-12 15,5-3-44-15,-1 0-29 0,6-8-36 16,0-6-163-16,1-4-56 0</inkml:trace>
  <inkml:trace contextRef="#ctx0" brushRef="#br0" timeOffset="54624.58">13712 4942 1154 0,'0'0'0'0,"0"0"156"0,0 0-117 16,0 0-23-16,0 0-6 0,87-24-5 15,-57 15-6-15,2-2-58 0,-4 0-59 16,-5 6-68-16,-3 2-128 16,-8 1-40-16</inkml:trace>
  <inkml:trace contextRef="#ctx0" brushRef="#br0" timeOffset="54962.05">14010 4912 626 0,'0'0'0'15,"0"0"170"-15,0 0-64 0,0 0-15 16,0 0-4-16,0 0-28 0,0 0 0 16,0 0 9-16,0 0-30 0,51-30-2 15,-51 30 7-15,0 0-12 0,0 0-6 16,0 0 3-16,3 0-18 16,-3 4-6-16,6 5 12 0,-3 2-4 15,1 3 1-15,-1 3 4 0,3 1-9 16,-1 2-3-16,0-1 6 0,-1 3-8 15,3-2 0-15,0-1 2 16,2-2-3-16,0-3-4 0,1-2 4 16,-1-1 0-16,-4-4-2 0,8-3 0 15,-6-3 0-15,7-1 0 0,-3 0 0 16,-1 0 2-16,-1-4-2 0,2 0 0 16,-4 0-23-16,0-2-16 15,2 0-24-15,-2-2-14 0,-2-2-26 16,2 2-43-16,-1-3-51 0,-3-2-54 15,1 0-74-15</inkml:trace>
  <inkml:trace contextRef="#ctx0" brushRef="#br0" timeOffset="55120.1">14300 4893 782 0,'0'0'0'0,"0"0"338"0,0 0-229 15,0 0-21-15,0 0-12 0,0 0-28 16,-73 31-12-16,52-14-8 0,-4 2-14 15,-1 2-11-15,-1 3-2 16,-3 1-2-16,0 1-173 0,-2-1-214 16,-1-4-415-16</inkml:trace>
  <inkml:trace contextRef="#ctx0" brushRef="#br0" timeOffset="55719.22">13175 4999 647 0,'0'0'0'0,"0"0"308"0,0 0-193 15,0 0-47-15,0 0-31 0,0 0-24 16,0 0-4-16,0 0 11 16,0 0 12-16,46 3 4 0,-22-1 4 15,3-1-16-15,5 0-6 0,3-1 7 16,-1 3-8-16,-4-2-5 0,2 2 4 16,-9 1-12-16,-4 2-3 0,-6-5 3 15,-5 2-3-15,-2-1-1 0,-4-1 0 16,1-1 0-16,-3 1-54 15,0-1-25-15,0 1-37 0,0-1-29 16,-9-2-150-16,0-4-83 0</inkml:trace>
  <inkml:trace contextRef="#ctx0" brushRef="#br0" timeOffset="56126.27">13337 4881 344 0,'0'0'0'0,"0"0"152"15,0 0-86-15,0 0-3 0,0 0-12 16,0 0-9-16,0 0 18 0,0 0 9 16,0 0-22-16,-3-7-2 0,3 7 16 15,0 0-21-15,0 0-14 16,0 0 2-16,-2 0-4 0,2 0-2 15,0 0 12-15,-2 0-10 0,1 0-2 16,1 0 7-16,0 0-8 0,0 0-4 16,0 0 4-16,0 0-9 0,0 0-1 15,0 1 2-15,0 0-4 16,0 0-4-16,0 3 7 0,0-3-4 16,-4 2 1-16,2 1 4 0,2 1-1 15,0 0-4-15,0-1 9 0,-1 3-7 16,1 0-1-16,-2 4 7 0,2 3-9 15,0 3-2-15,0 1 1 16,0 5-3-16,0 1-6 0,0 1 6 16,3 5-5-16,-1 0-37 0,3 0-86 15,1 4-68-15,-5 0-152 0</inkml:trace>
  <inkml:trace contextRef="#ctx0" brushRef="#br0" timeOffset="62404.98">14351 5217 69 0,'0'0'0'0,"0"0"107"16,0 0-67-16,0 0-17 16,0 0-8-16,0 0-9 0,0 0-5 15,0 0-2-15,0 0-8 0,0 0-20 16,0 0-5-16,0 0-3 0,0 0-37 16,0 1 5-16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10-28T16:04:38.033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16323 6609 611 0,'0'0'0'0,"0"0"0"0,0 0 78 16,0 0 197-16,0 0-255 15,0 0 23-15,0 0-5 0,0 0 3 16,0 0-9-16,15 19-7 0,-19-5 19 16,-7 5-6-16,-1 4-16 0,-6 5 1 15,-1 0-4-15,-4 0-16 0,-2 0 7 16,0-3 2-16,2-2-14 15,2-3 4-15,2-3 12 0,1-3-13 16,4-3 6-16,5-4 3 0,-2-3-9 16,4-1 8-16,5-2 2 0,2 0-10 15,0 0 5-15,0-1 3 0,0 0-14 16,6 0-5-16,1 0 20 16,11 0-3-16,1 0-7 0,9 0 20 15,1 0-22-15,6-3 4 0,6-4 9 16,-1 0-14-16,1 0 6 0,-4 1 5 15,-1 2-11-15,-5 1 4 0,-4 2 3 16,-8 1-8-16,-3 0-18 16,-7 3-6-16,-2 1-50 0,-7-1-29 15,0 1-17-15,-2 3-64 0,-6-6-107 16,-1-1-154-16</inkml:trace>
  <inkml:trace contextRef="#ctx0" brushRef="#br0" timeOffset="179.56">16368 6746 641 0,'0'0'0'15,"0"0"142"-15,0 0-37 0,0 75-11 16,0-43-19-16,0 1-28 16,0 1-26-16,1-3-6 0,3-1-5 15,-1-5-13-15,1-7-2 0,3-3-52 16,-2-5-69-16,2-6-97 0,1-4-40 15</inkml:trace>
  <inkml:trace contextRef="#ctx0" brushRef="#br0" timeOffset="687.16">16721 6659 822 0,'0'0'0'15,"0"0"239"-15,0 0-142 0,0 0-36 16,0 0-17-16,0 0-13 0,0 0-21 16,0 0-2-16,-70-14-1 0,59 23-11 15,-1 3 4-15,-3 5 0 0,3 2 4 16,0 2 0-16,5 1 16 16,0 0-14-16,3-1 6 0,4-1-1 15,0-3-9-15,11-3 3 0,-3-1 4 16,5-4-11-16,5-3 4 0,-8-5 10 15,8-1-12-15,-4 0 0 0,2-1 16 16,0-5-16-16,-7-1 0 16,1-1 12-16,-3 0-14 0,-1-4 4 15,-3-1-1-15,3 0-2 0,-6-6-25 16,3 3 17-16,-3-2-13 0,0 0 12 16,0 6 10-16,0 1 0 0,0 4-3 15,-2 3 10-15,1 3-11 0,1 1 3 16,0 0 2-16,-2 5-2 15,2 6-7-15,-4 6 9 0,1 3-2 16,3 5-1-16,0 0 8 0,0 0-8 16,0 3 4-16,1-3 13 0,5 2-12 15,-3-4 4-15,-1-2 0 0,3-3-11 16,-1-2 7-16,1-3 1 16,-1-4-8-16,-4-5 2 0,2-1-16 15,-1-2-47-15,1-1-48 0,2-4 1 16,1-6-41-16,-2-2-130 0,3-5-122 15</inkml:trace>
  <inkml:trace contextRef="#ctx0" brushRef="#br0" timeOffset="989.06">16882 6740 683 0,'0'0'0'0,"0"0"217"0,0 0-97 0,-17 81-56 15,17-57 1-15,0-1-16 0,3 0-20 16,4-5 2-16,6-2-11 0,1-6-18 16,-2-1 3-16,4-2 4 0,0-2-10 15,-2-3 2-15,0-2 17 0,2-4-19 16,0-4 2-16,-5-3 20 16,-1-1-22-16,-3-3 2 0,-3-2 15 15,-2-2-18-15,-2-2 4 0,0-4 13 16,-7 3-14-16,1 4 5 0,-6 0 12 15,1 6-3-15,-1 1 3 0,-2 4-3 16,3 5-21-16,-3 2 2 16,3 2-1-16,1 8-61 0,-3 1-41 15,5 2-55-15,-5 1-134 0,-1-1-262 16</inkml:trace>
  <inkml:trace contextRef="#ctx0" brushRef="#br0" timeOffset="1432.28">15810 7285 678 0,'0'0'0'0,"0"0"206"0,0 0-115 0,0 0-11 0,73-6-15 0,-47 1-14 0,8 2 3 16,3-2-5-16,4 0-25 0,7 1 13 16,5-2-2-16,5 0-12 0,2 1 17 15,4-1-5-15,1 0-27 0,1 2 3 16,1-2 10-16,-3 2-27 15,-2 2 9-15,0-1 12 0,-2 2-25 16,0-1 11-16,-5-1 13 0,-6 1-24 16,-3 1 10-16,-5 0 0 0,-6 1 3 15,-3 0-3-15,-7 0 0 0,-4 0 2 16,-9 0-7-16,1 0 10 16,-10 0-5-16,1 0-1 0,-4 0 2 15,0 0-2-15,0 2-148 0,-7-1 33 16,-7 3-74-16,-8-4-249 0</inkml:trace>
  <inkml:trace contextRef="#ctx0" brushRef="#br0" timeOffset="1776.34">16007 7582 882 0,'0'0'0'0,"0"0"99"0,0 0-65 15,0 0 13-15,30-65-8 0,-18 50-32 16,2-1 22-16,0 4 7 16,-1 1-31-16,-1 4 7 0,-3 3 15 15,2 3-27-15,1 1 0 0,-7 5 32 16,6 6-24-16,-2 4 12 0,0 7 14 15,0 2-18-15,-2 2 6 0,3 1 8 16,-3-2-22-16,6-2 6 16,-6-5 11-16,5 0-27 0,-1-4 4 15,1-3 19-15,2-2-31 0,-3-4 9 16,0-1 2-16,1-4 8 0,-1 0-8 16,1-7 15-16,-1-5-32 0,-1 1-48 15,-3-4 0-15,0-3-79 0,2-3-120 16,-5-4-27-16</inkml:trace>
  <inkml:trace contextRef="#ctx0" brushRef="#br0" timeOffset="1964.79">16322 7418 710 0,'0'0'0'0,"0"0"267"16,-62 56-156-16,35-27-17 0,1 2-31 15,1 0-41-15,-2 3-2 0,3-2 8 16,2-4-34-16,5-3 3 0,4-6 6 15,6-4-6-15,4-9-94 0,3-3-5 16,3-3-128-16,8-12-125 16</inkml:trace>
  <inkml:trace contextRef="#ctx0" brushRef="#br0" timeOffset="2137.38">16509 7517 896 0,'0'0'0'16,"0"0"223"-16,0 0-102 0,64-3-69 16,-39 3-22-16,1 2-1 0,2 2-33 15,1 0 2-15,-1 0 4 0,-7 0-4 16,-3-1-135-16,-4 4-43 16,-9-4-138-16</inkml:trace>
  <inkml:trace contextRef="#ctx0" brushRef="#br0" timeOffset="2307.31">16622 7432 889 0,'0'0'0'16,"0"0"101"-16,0 0-14 0,-1 58-12 16,1-34-20-16,5 2-41 0,0-3-9 15,4 0 15-15,-2 2-26 0,5-6-40 16,-3-7-61-16,4-2-137 15,-3-10-253-15</inkml:trace>
  <inkml:trace contextRef="#ctx0" brushRef="#br0" timeOffset="2589.76">16955 7398 870 0,'0'0'0'0,"0"0"180"0,0 0-72 15,0 0-47-15,-13 70-17 0,22-57 11 16,9 3-28-16,-2-4 1 16,3 1 9-16,1-3-33 0,1-1-1 15,-1-1 21-15,-5 0-29 0,-2-2 4 16,-3 1 2-16,-4 2 21 0,-1-2-20 16,-5 0 21-16,0 1-21 0,0 0 6 15,-5 4 27-15,-4-2-29 0,-5 2-4 16,-6 1 20-16,1-3-29 15,-1 1 1-15,1 0 12 0,-2 1-5 16,-1-6-36-16,-1 0-13 0,9-1-39 16,-2-5-47-16,4-3-6 0,3-8-140 15,-1-6-259-15</inkml:trace>
  <inkml:trace contextRef="#ctx0" brushRef="#br0" timeOffset="2759.46">16898 7427 1066 0,'0'0'0'16,"0"0"221"-16,0 0-182 0,0 0-30 15,82 6 13-15,-54-1-26 0,2-3-34 16,2 1-106-16,1-3-222 0,-1-4-324 16</inkml:trace>
  <inkml:trace contextRef="#ctx0" brushRef="#br0" timeOffset="2982.57">17576 7107 1174 0,'0'0'0'0,"0"0"78"0,0 0 26 16,62 0-63-16,-34 2-28 16,-3 1 14-16,3 2-33 0,-3-2 1 15,-6 1 10-15,1-1-10 0,-10 3-236 16,-1-3 8-16,-9 0-122 0</inkml:trace>
  <inkml:trace contextRef="#ctx0" brushRef="#br0" timeOffset="3134.5">17574 7266 675 0,'0'0'0'16,"0"0"269"-16,0 0-135 0,0 0-64 15,0 0 12-15,0 0-3 0,72 8-57 16,-38-11-10-16,0-3 19 16,-1 2-38-16,3 1-62 0,-6-2-90 15,-2-3-261-15</inkml:trace>
  <inkml:trace contextRef="#ctx0" brushRef="#br0" timeOffset="3471.86">18450 6638 1185 0,'0'0'0'0,"0"0"62"0,0 0-10 15,0 0 34-15,-6 76-8 0,6-49-36 16,0 0-4-16,6 0 17 16,4-4-48-16,6-2-6 0,2-3 27 15,5-3-29-15,-2-3-5 0,0-7 12 16,4-4 7-16,0-1-20 0,-2-4 14 15,0-3 3-15,-4 0-43 0,-1-3-6 16,-2 1-56-16,-6 0-46 16,3 1 11-16,-8 0-102 0,-1 0-110 15,-4-3-266-15</inkml:trace>
  <inkml:trace contextRef="#ctx0" brushRef="#br0" timeOffset="3621.76">18655 6699 766 0,'0'0'0'0,"0"0"216"16,0 0-97-16,0 0-25 0,-44 63-43 16,29-39-14-16,3 3 10 0,3 1-47 15,-1 1 0-15,4-4 0 0,3 0 5 16,3-6-79-16,0-4-23 16,1-7-106-16,5-7-155 0</inkml:trace>
  <inkml:trace contextRef="#ctx0" brushRef="#br0" timeOffset="4045.56">19051 6696 805 0,'0'0'0'16,"0"0"228"-16,0 0-140 0,32-65-22 15,-32 55 0-15,-2 1-30 0,-3 3 2 16,-6 0 8-16,1 5-40 15,-6 1 0-15,-4 0 18 0,-1 3-30 16,1 5 0-16,1 0 12 0,3 5 2 16,0 2-16-16,7-1 16 0,-3-1-2 15,10 3-16-15,-1-3 20 0,3 3-5 16,0 4-10-16,7-2 10 16,3 1 28-16,1 1-22 0,3 2 29 15,0-1-40-15,-3 2 0 0,5 0 0 16,-4-4 12-16,-5-1-20 0,-3-4 16 15,1-2-4-15,-5 0-18 0,-3-4 28 16,-5-4-25-16,-6 2-4 16,-3-6 30-16,1 0-28 0,0-9 0 15,0-1 26-15,0-5-23 0,2-3-25 16,5-1 27-16,0-1-27 0,9 4 11 16,2-1 28-16,7 2-8 0,1-2-33 15,3 4 35-15,6 1-52 0,2 0-50 16,8 2-6-16,-3 1-82 15,1-3-95-15,5-1-152 0</inkml:trace>
  <inkml:trace contextRef="#ctx0" brushRef="#br0" timeOffset="4321.57">19258 6675 669 0,'0'0'0'15,"0"0"310"-15,0 0-173 0,-67 54-19 16,54-36-48-16,5 3 5 0,2-1 10 15,6-1-53-15,6-1-5 0,2-4 31 16,7 3-43-16,-3-6-3 16,4-3 34-16,2 1-46 0,1-7 0 15,0-2 37-15,-1-1-40 0,0-7 0 16,-4-4 6-16,-3 0 21 0,-1-2-32 16,-3-4 16-16,-3-2 6 0,-2-4-22 15,-2-1 16-15,-6 2-5 0,-1 5-21 16,-2 4 36-16,-1 3-36 15,-4 6-42-15,1 2 22 0,-1 3-66 16,-2 6-38-16,-2 5 5 0,-5 1-134 16,0-1-241-16</inkml:trace>
  <inkml:trace contextRef="#ctx0" brushRef="#br0" timeOffset="4751.88">18193 7193 798 0,'0'0'0'0,"0"0"183"15,0 0-69-15,0 0 26 0,0 0-56 16,64-5-11-16,-31 0 31 0,8 1-54 16,9 1-7-16,1 1 13 0,11-4-46 15,1 3 5-15,10-2 36 0,-2 2-38 16,3 0-3-16,-1 1 38 16,-3 2-47-16,-4 0-2 0,-8 0 2 15,1 0 22-15,-8 0-35 0,-9 1 24 16,-3 0-6-16,-5 1-20 0,-9-2 28 15,-2 1-12-15,-8 0-19 16,0-1 34-16,-10 1-34 0,-3 0-54 16,-2 0 51-16,0 2-65 0,-4-2-30 15,-8 1 2-15,1 1-78 0,-8-1-164 16,-1-2-18-16</inkml:trace>
  <inkml:trace contextRef="#ctx0" brushRef="#br0" timeOffset="5101.93">18667 7440 857 0,'0'0'0'0,"0"0"91"0,0 0 8 15,0 0-39-15,66-62-32 0,-47 48 16 16,2 1-22-16,2 2 2 0,-5 4 20 15,-2 2-34-15,-2-1 4 0,-9 4 33 16,1 0-35-16,-5 2 2 16,3 0 27-16,-4 2-39 0,2 9-1 15,0 1 41-15,-2 6-31 0,1 3 9 16,1 3 32-16,3 3-40 0,6 1 6 16,-4-3 37-16,7-1-40 0,-3-3-5 15,1 0 31-15,4-4-46 0,0-4-5 16,2 1 20-16,-6-8 2 15,4 0-24-15,-2-3 24 0,-3-3-24 16,-2 0-88-16,-4-5 35 0,0-5-64 16,-3-5-94-16,2-5-76 0,-4-7-169 15</inkml:trace>
  <inkml:trace contextRef="#ctx0" brushRef="#br0" timeOffset="5216.26">19010 7345 940 0,'0'0'0'0,"0"0"301"0,-72 57-172 16,40-31-71-16,-2 7-28 16,3 1 9-16,-5 0-47 0,1 0-41 15,1-6-85-15,8-7-245 0</inkml:trace>
  <inkml:trace contextRef="#ctx0" brushRef="#br0" timeOffset="5673.18">19753 7131 1005 0,'0'0'0'0,"0"0"346"0,0 0-211 16,0 0-40-16,0 0-31 16,0 0-51-16,0 0 23 0,66-10 36 15,-17 6-65-15,-3-1-14 0,7 2 14 16,-8 0-15-16,-7 3-131 0,1-2-11 15,-16 1-92-15,-3 1-203 0</inkml:trace>
  <inkml:trace contextRef="#ctx0" brushRef="#br0" timeOffset="6307.78">20364 7114 787 0,'0'0'0'16,"0"0"302"-16,0 0-197 0,0 0-31 15,0 0-40-15,0 0-17 0,0 0 25 16,19-67-33-16,-3 55-3 0,-2 4 32 15,2-1-31-15,-2 4-4 0,2-1 29 16,2 5-38-16,1-2-6 16,-3 3 24-16,-2 0-9 0,-3 3-17 15,3 6 28-15,-7 1-14 0,5 3-17 16,-6 1 34-16,-1 2-15 0,-5 1-16 16,-3-1 28-16,-5 1-6 0,-6 1-20 15,2 0 24-15,-6 0-3 16,-3-2-22-16,-4-1 26 0,6 0-7 15,-2-2-15-15,3-1 18 0,4-2 6 16,-2-2-24-16,0-3 18 0,0 0 17 16,2-2-23-16,9 1 41 0,-1-3-36 15,1 2-7-15,0-1 43 0,3 0-34 16,0-2-2-16,2 2 41 16,0-2-36-16,0 0-8 0,0 0 39 15,0 0-40-15,0 0-6 0,0 0 4 16,0 0 37-16,-2 0-40 0,1 0 2 15,1 0 27-15,0 0-37 16,0 0 18-16,0 0 15 0,0 0-35 16,0 0 22-16,0 0 2 0,3 0-30 15,2 2 34-15,10 1-16 0,4 1-18 16,11 1 34-16,2 0-10 0,7 1-23 16,0-1 32-16,0 1-14 0,-2-1-47 15,-4-1 15-15,-6 1-77 16,-2-2-94-16,-13-3-12 0,-1 0-223 15</inkml:trace>
  <inkml:trace contextRef="#ctx0" brushRef="#br1" timeOffset="12639.5">19106 7751 372 0,'0'0'0'15,"0"0"-31"-15,0 0 57 0,0 0 204 16,0 0-201-16,0 0 34 0,0 0 7 16,0 0-22-16,0 0 6 0,-2 2-17 15,0-2 7-15,2 0 18 16,0 0-29-16,0 0 0 0,2 0 17 15,-2 0-13-15,0 0-9 0,0 0 19 16,0 0-33-16,0 0-6 0,0 0 25 16,0 0-34-16,0 0 1 0,0 0 0 15,0 0 20-15,0 0-28 0,0 0 16 16,0 0-5-16,0 0-9 16,2 0 12-16,-2 0-12 0,0 0-104 15,0-2-70-15,-4-1-242 0</inkml:trace>
  <inkml:trace contextRef="#ctx0" brushRef="#br1" timeOffset="14684.89">15600 7195 273 0,'0'0'0'16,"0"0"140"-16,0 0-77 0,0 0-11 15,0 0-19-15,0 0 22 0,0 0-9 16,0 0-7-16,18-18 24 0,-17 17-13 16,1 1-13-16,0 0 29 0,-2-1-14 15,2 1-5-15,-2 0 24 0,0 0-19 16,0 0-11-16,-2 0 19 15,2 0-29-15,-2 0-2 0,-1 2 24 16,-3 4-39-16,-1 2-15 0,-3 4 2 16,-3 3 27-16,-1 2-33 0,2-1 10 15,-2 0 10-15,3-1-24 0,-1-1 18 16,4-3-3-16,1-3-18 16,-1-1 24-16,4-1-10 0,0-1-14 15,4-5 24-15,-1 2-13 0,1-1-31 16,0-1 13-16,0 0-83 0,0 0-21 15,0 0-21-15,1-3-113 0,3-1 33 16,0-3-141-16</inkml:trace>
  <inkml:trace contextRef="#ctx0" brushRef="#br1" timeOffset="14917.45">15504 7213 548 0,'0'0'0'15,"0"0"277"-15,0 0-167 0,0 0 8 16,0 0-55-16,0 0-42 0,0 0 18 16,0 0-21-16,0 0 6 0,30 27 32 15,-21-11-21-15,2-1-15 0,0 0 19 16,-1 0-37-16,3-2-4 16,-5-3 4-16,1-1 8 0,-2-4-22 15,-5 3-14-15,0-4-143 0,-2-3-142 16,0-1-413-16</inkml:trace>
  <inkml:trace contextRef="#ctx0" brushRef="#br1" timeOffset="15928.66">13711 7325 578 0,'0'0'0'15,"0"0"242"-15,0 0-127 0,0 0-28 16,0 0-13-16,0 0-20 0,0 0-22 15,30-64 19-15,-23 54-13 0,0 0-17 16,0 3 15-16,0 0-23 16,-5 2-9-16,5 1 21 0,-5 4-14 15,-1-1-8-15,1 1 23 0,0 0-19 16,2 0-12-16,-3 5 10 0,3 3 22 16,3 3-25-16,0 4 29 0,2 0-17 15,0 2-9-15,0 1 25 0,-1 0-21 16,3-1-10-16,1 0 2 15,-1-1 22-15,1-5-24 0,-1 2 2 16,0-4 12-16,1-1-22 0,-3-2 18 16,0-3 2-16,0 0-20 0,-1-3 18 15,-2 0 3-15,3-2-16 0,-2-2 8 16,0-1 9-16,2-2-23 16,-2 1-8-16,1-2-46 0,-2-2-14 15,-1 2-2-15,-1-1-75 0,-3 0-41 16,-1 0-45-16,0-3-123 0</inkml:trace>
  <inkml:trace contextRef="#ctx0" brushRef="#br1" timeOffset="16150.35">13994 7206 603 0,'0'0'0'0,"0"0"276"0,0 0-126 15,0 0-83-15,0 0-25 0,0 0-11 16,0 0 4-16,0 0 20 15,-64 69-17-15,46-47-17 0,4-1 16 16,-2-1-14-16,2-2-16 0,4-6 16 16,-1 0-13-16,6-3-14 0,1-2 8 15,2-2 2-15,2-3-14 0,0-2 8 16,0 0 0-16,2 0-145 16,2-4 45-16,3-5-70 0,7-2-125 15,-4-3-269-15</inkml:trace>
  <inkml:trace contextRef="#ctx0" brushRef="#br1" timeOffset="16417.99">14240 7054 549 0,'0'0'0'0,"0"0"257"0,0 0-151 15,0 0 5-15,0 0-51 0,-45 74-13 16,37-50 6-16,0 2-15 0,5 2 12 16,-1 0-10-16,4-1-13 0,-1-3 8 15,1-1-11-15,1-5-18 0,6-1 8 16,2-3-10-16,2-1-8 16,0-1 8-16,1-3-8 0,0-1-60 15,-3-3-9-15,2 0-52 0,-6-4-40 16,2-1-41-16,-2-4-118 0</inkml:trace>
  <inkml:trace contextRef="#ctx0" brushRef="#br1" timeOffset="16700.84">14312 7209 542 0,'0'0'0'0,"0"0"272"0,0 0-134 15,0 0-16-15,0 0-29 0,55-69-12 16,-44 59-27-16,-4 4-7 15,2 2-16-15,-2 2-18 0,-4 2 4 16,2 2-7-16,1 8-11 0,-3 5 2 16,4 5 21-16,-3 4-20 0,1 0 13 15,-1 2-4-15,-1-2-11 0,4 1 0 16,2-3 14-16,4-1-18 16,-5-5 8-16,-1-1 0 0,8-3-5 15,-5-5 2-15,3 0 2 0,-1-5-4 16,-3-2 2-16,3 0 4 0,-1-2-9 15,-2-5 7-15,-2-2-6 0,3-1-118 16,-3-3 9-16,2-1-88 16,-2-1-74-16,-5-2-110 0</inkml:trace>
  <inkml:trace contextRef="#ctx0" brushRef="#br1" timeOffset="16885.75">14588 7146 795 0,'0'0'0'16,"0"0"266"-16,0 0-172 0,-65 68-17 16,45-44-13-16,2-1-39 0,3-1 3 15,-1-2-12-15,5-1-18 0,2-2 4 16,4-3 4-16,3-5-7 16,2-3-115-16,0-4-35 0,0-2-84 15,2-5-101-15</inkml:trace>
  <inkml:trace contextRef="#ctx0" brushRef="#br1" timeOffset="17133.78">14698 7227 1002 0,'0'0'0'0,"0"0"238"15,0 0-152-15,0 0-29 16,0 0-27-16,62-12-21 0,-41 12 2 16,-2 0-6-16,3 0-8 0,-5 0 6 15,3 0-4-15,-6 0-63 0,-4 0-34 16,3 0-81-16,-13 0-53 16,0 0-76-16</inkml:trace>
  <inkml:trace contextRef="#ctx0" brushRef="#br1" timeOffset="17311.25">14802 7124 768 0,'0'0'0'16,"0"0"252"-16,0 0-145 0,0 0 21 16,-3 65-58-16,3-42-23 0,0 1-9 15,0 1-22-15,0-2-5 16,0-3-3-16,0-2-12 0,0-4-2 15,1-4-71-15,5-3-46 0,-1-7-56 16,2-1-196-16,-3-12-230 0</inkml:trace>
  <inkml:trace contextRef="#ctx0" brushRef="#br1" timeOffset="17642.81">15007 7088 868 0,'0'0'0'0,"0"0"236"0,0 0-128 16,0 0-7-16,0 0-33 16,-12 66-39-16,19-50-5 0,4-3 5 15,3-1-16-15,0 1-2 0,0-3-1 16,0-1-10-16,0-3 0 0,-3 0 7 16,0 0-8-16,-4-4 2 0,-2 4 3 15,-1-2-6-15,-3 0 4 0,-1 2 1 16,0 1-5-16,0 0 4 15,-3 2 12-15,-6 1-9 0,0-1 4 16,-2 0-1-16,-1 4-10 0,-2-5 4 16,2 2 5-16,-4-5-10 0,3-1 4 15,-1 2-2-15,0-3-49 0,5-2-20 16,4-1-38-16,-1-1-32 16,5-9-98-16,-3-1-229 0,4-2-2 15</inkml:trace>
  <inkml:trace contextRef="#ctx0" brushRef="#br1" timeOffset="17844.59">15006 7165 663 0,'0'0'0'0,"0"0"338"15,0 0-189-15,60-14-56 0,-43 6-25 16,3 3-46-16,-1-3-15 15,-3 2-5-15,-3 2-4 0,-3-2-54 16,-1 4-52-16,-4 1-65 0,1 0-81 16,-6-2-157-16</inkml:trace>
  <inkml:trace contextRef="#ctx0" brushRef="#br1" timeOffset="18092.75">15225 7016 588 0,'0'0'0'0,"0"0"253"15,0 0-147-15,0 0-22 0,0 0-21 16,0 0-31-16,0 0 5 0,0 0 17 16,0 0-17-16,65 75 5 0,-59-51 5 15,1 3-7-15,-7 3 5 16,0 1-8-16,0 4-19 0,-6-1-5 15,-4 2-1-15,-4-3-13 0,-4 0 2 16,2-4-2-16,-3-10-176 0,1-5-214 16</inkml:trace>
  <inkml:trace contextRef="#ctx0" brushRef="#br1" timeOffset="19233.87">18159 6517 845 0,'0'0'0'15,"0"0"271"-15,0 0-174 0,0 0-23 16,-33-2-30-16,24 4-7 15,4 3-6-15,-4-2-22 0,2 5-1 16,0 0 1-16,-2 1-8 0,5 1 6 16,-1-3 5-16,1-1-6 0,-3-2 8 15,4 1 12-15,-1-1-8 0,4 0-1 16,0 0 4-16,-3-2-10 16,3 2 4-16,0 0 2 0,-2 2-17 15,2-1 0-15,-3 4 13 0,3 0-13 16,0 0 0-16,0 3 17 0,5 2-17 15,-3 2 0-15,-1 0 14 16,3 2-10-16,-4 2 2 0,2 3 7 16,-2 0-12-16,0 2 5 0,0 2 5 15,0 1-13-15,0 3 4 0,0 2 7 16,0 2-12-16,-2 3 5 0,2-3 6 16,-2 0-11-16,2 1 3 0,0-2 0 15,0 1 3-15,0 0-2 0,0-1 5 16,0 0-10-16,0 1 4 15,0-5 0-15,0 0 2 0,2 0-2 16,-2 0 0-16,2-6 3 0,1 3-3 16,-1-6 0-16,1-2 3 0,-3-2-3 15,0-3 0-15,0-3 4 0,0-2-3 16,0-4 8-16,0-4-9 16,0 2 0-16,0-2 21 0,0-1-17 15,0 2 0-15,0 0 6 0,0-2-10 16,0 1 0-16,0 2 12 0,6-2-11 15,3 3 7-15,1-1 9 0,10 1-11 16,-4 2 1-16,3-3 4 16,-1 1-10-16,-2-2-1 0,0 2 0 15,-4 1 1-15,-3-1-53 0,-2 0-104 16,-5-4-87-16,-2 0-213 0</inkml:trace>
  <inkml:trace contextRef="#ctx0" brushRef="#br1" timeOffset="20139.52">20770 6674 680 0,'0'0'0'0,"0"0"173"0,0 0-44 16,0 0-54-16,73 5-22 0,-50-5 11 16,2-4-37-16,-4 0-7 0,-9 1 13 15,-1 2-19-15,-8 1 3 0,1-1 16 16,-4 1-21-16,0 0 2 15,0 0 31-15,0 2-21 0,-2 3 3 16,-1 3 23-16,-1-1-32 0,-3 2-3 16,5 3 12-16,0-1-20 0,1 4-5 15,-3 1 15-15,4 0-14 0,-3 2 1 16,3 1 16-16,-2 4-17 16,0 0-2-16,2 1 15 0,-3 1-17 15,3 3-1-15,0 1 4 0,0 1 6 16,0 2-12-16,0 1 8 0,3 0-2 15,1 1-6-15,-1 0 8 16,2-2-2-16,-1 2-6 0,5 0 8 16,-4-2 0-16,-3-1-8 0,1 1 8 15,3-2-1-15,-6 0-10 0,0-2 14 16,-6-5-5-16,3 1-6 0,-4-4 8 16,-2-3 2-16,4-1-10 0,-4-5 8 15,0 1 6-15,0-5-11 0,-1-2 2 16,-6 3 12-16,7-5-14 15,-5-2 2-15,-2 2 15 0,3-3-18 16,-3 0 4-16,1-2 11 0,-1-2-13 16,7 1 0-16,0-4 4 0,4 2-8 15,-1-1 8-15,5-1-8 0,-5 1-90 16,6 0 33-16,0-2-30 16,0 2-21-16,11-2-58 0,-2-1-46 15,5 0-50-15,2-4-239 0</inkml:trace>
  <inkml:trace contextRef="#ctx0" brushRef="#br1" timeOffset="20523.39">21246 7143 1076 0,'0'0'0'0,"0"0"287"0,0 0-224 16,0 0-6-16,0 0-53 0,0 0 0 15,0 0 27-15,0 0-18 0,82-4-9 16,-65 7 26-16,3 7-32 16,-4-2 4-16,-8 4 17 0,3-1-21 15,-6 2 0-15,-5 3 4 0,-1 1 22 16,-8 3-21-16,-7-1 28 0,0 2-34 15,-2-3 1-15,-1-1 4 0,3-2 10 16,4-3-17-16,1-5 10 16,4-2-3-16,0-5-31 0,5 0-16 15,2 0-18-15,0-9-16 0,0-2-41 16,7-4-22-16,4-3-25 0,1 0-43 16,0-3-8-16,4-1-18 0,0-2-106 15</inkml:trace>
  <inkml:trace contextRef="#ctx0" brushRef="#br1" timeOffset="20724.3">21510 7039 705 0,'0'0'0'16,"0"0"333"-16,0 0-246 0,0 0-19 15,0 0 6-15,0 0-51 0,0 0 13 16,-23 61 25-16,12-33-38 16,-5 1 13-16,2 4 20 0,7-3-35 15,-4-4-4-15,10-2 24 0,1-4-46 16,1-4 1-16,10-4 8 0,1 1 5 15,1-6-18-15,6-2 18 16,1-3-8-16,3-2-62 0,-4 0-51 16,4-4-62-16,-7-1-98 0,0-2-182 15,-2 0 18-15</inkml:trace>
  <inkml:trace contextRef="#ctx0" brushRef="#br1" timeOffset="20971.36">21803 7020 428 0,'0'0'0'0,"0"0"427"0,0 0-296 15,0 0-14-15,-62 68 12 0,52-44-54 16,1 0-24-16,4 3 35 0,1 0-52 15,4-2-24-15,5 0 22 0,8-4-36 16,3-3-1-16,-2-1 10 16,5-6-10-16,-4-3-147 0,4-2 34 15,-1-6-87-15,-6 0-126 0</inkml:trace>
  <inkml:trace contextRef="#ctx0" brushRef="#br1" timeOffset="21254.13">21943 7100 1029 0,'0'0'0'15,"0"0"165"-15,0 0-110 0,0 0-11 16,0 0 13-16,0 0-40 16,0 0-1-16,64 46 30 0,-54-34-36 15,-4 4-5-15,-3-1 33 0,-3 2-28 16,0 1 2-16,-7 1 32 0,-5-1-31 15,-2-1-10-15,1-3 23 16,-1-4-31-16,4-2-4 0,1-4 4 16,3 0-69-16,1-4-26 0,5 0 6 15,0-7-51-15,4-7-116 0,4-1-24 16,3-1-44-16</inkml:trace>
  <inkml:trace contextRef="#ctx0" brushRef="#br1" timeOffset="21435.02">22132 7056 741 0,'0'0'0'0,"0"0"290"16,0 0-161-16,0 0-51 0,0 0-3 15,-54 68 18-15,41-45-51 0,1 4-10 16,3-1 31-16,4-1-34 16,-1-4-11-16,6-2 12 0,0-3-35 15,4-4-4-15,3-1 18 0,2-1-10 16,3-6-39-16,-1 0-3 0,-1-1-60 15,6-3-60-15,-2 0-109 0,1 1-202 16,-3-6 15-16</inkml:trace>
  <inkml:trace contextRef="#ctx0" brushRef="#br1" timeOffset="21654.6">22256 7190 990 0,'0'0'0'16,"0"0"204"-16,0 0-145 0,0 0-7 16,62-15 24-16,-35 12-46 0,-1 1-17 15,3-2 19-15,-8 2-42 0,0 2-4 16,-3-1-38-16,-6 1-73 16,-1 0-83-16,-8-2-136 0,-3-1-97 15</inkml:trace>
  <inkml:trace contextRef="#ctx0" brushRef="#br1" timeOffset="21827.65">22407 7086 1036 0,'0'0'0'0,"0"0"185"0,0 0-58 16,0 0-69-16,-23 75-28 0,19-54 28 15,1-3-47-15,3 0-14 16,0-3 6-16,0-3 7 0,3-1-65 15,1-6-32-15,1-1-90 0,0-4-101 16,4-2-213-16</inkml:trace>
  <inkml:trace contextRef="#ctx0" brushRef="#br1" timeOffset="22116.17">22658 7052 555 0,'0'0'0'0,"0"0"380"15,0 0-250-15,0 0 3 0,-11 62-53 16,15-42-23-16,3-1 32 16,2-2-54-16,3-1-20 0,0 0 29 15,3-3-36-15,-1 0-2 0,0-2 28 16,-4-2-36-16,3 1-4 0,-6-3 12 16,-2-1 22-16,-1 0-29 0,-2-4 2 15,-2 1 40-15,-6 0-41 0,-3 7 69 16,-7-3-59-16,1 4-11 15,-8-2 2-15,0 1 23 0,0-3-37 16,1 0 26-16,3-2-26 0,3 0-86 16,2-5-5-16,8 0-70 0,3-7-87 15,-1-9-217-15,4-3-98 0</inkml:trace>
  <inkml:trace contextRef="#ctx0" brushRef="#br1" timeOffset="22251.59">22667 7032 1170 0,'0'0'0'0,"0"0"203"0,0 0-112 15,0 0-91-15,0 0 0 0,77 15 0 16,-54-13-10-16,4-1-176 0,-2-1-110 16,-4-3-150-16,-2-5-36 0</inkml:trace>
  <inkml:trace contextRef="#ctx0" brushRef="#br1" timeOffset="22426.18">23015 7007 823 0,'0'0'0'0,"0"0"299"15,0 0-133-15,32 70-90 16,-25-38-11-16,0 8 60 0,-2 4-47 16,-1 6-32-16,-4 0 27 0,-4 0-62 15,-12-1-14-15,-7-2 6 0,-8-3 9 16,-3-3-123-16,-1-14-123 0,-4-8-250 15</inkml:trace>
  <inkml:trace contextRef="#ctx0" brushRef="#br1" timeOffset="23854.59">14307 7003 212 0,'0'0'0'0,"0"0"0"16,0 0 15-16,0 0-15 0,0 0 0 15,0 0 0-15,0 0-12 0,0 0 18 16,0 0 1-16,-37-58-2 0,37 57 19 16,-4 0 7-16,2 1 6 0,-1 0 18 15,-1 0-110-15,4 0 17 0,0 0 214 16,-3 0-135-16,3 0 15 15,0-2 27-15,-2 2-33 0,2 0-13 16,0 0 12-16,0 0-33 0,0 0-12 16,0 0 11-16,2 3-16 0,8 4 2 15,-1 2 40-15,4-1-28 0,3 7 2 16,1-2 21-16,6 4-22 16,2 1-3-16,2 1 31 0,3-1-31 15,-2 3-2-15,5-1 29 0,1 0-29 16,0-1-9-16,-1-1 0 0,-1 1 19 15,-2-2-24-15,2 3 10 0,-2-1 3 16,0 1-14-16,-1-2 12 16,-5 0-2-16,1-1-11 0,-4 0 14 15,0-1-3-15,-3-1-11 0,0-2 14 16,-2 1-5-16,-4-4-10 0,-1-2 16 16,-4 0-6-16,0-3-8 0,-5-4 12 15,1 0 31-15,-3-1-17 16,0 2 29-16,0-2-31 0,0 0-2 15,0 0 21-15,0 0-38 0,0 0-3 16,2 0 8-16,-2 0-1 0,0 0-61 16,0-3-31-16,4-1-94 0,-1-5-76 15</inkml:trace>
  <inkml:trace contextRef="#ctx0" brushRef="#br1" timeOffset="24615.93">15922 7403 601 0,'0'0'0'16,"0"0"120"-16,0 0-68 0,0 0-2 15,0 0 3-15,0 0-19 0,0 0-4 16,72 33 19-16,-45-23-23 16,1 1-9-16,2 2 17 0,7-3-20 15,1 1-6-15,0 4 20 0,1-5-18 16,0 3-3-16,4 3 19 0,-4-4-20 15,1 1-5-15,3 2 17 0,-4 1-19 16,0-1-2-16,1 2 6 16,-3-1 5-16,1-1-12 0,-5-1 8 15,1-1 5-15,-4 3-10 0,-2-2 2 16,-5 0 2-16,-2-4-8 0,-3 1 10 16,-4-4 15-16,-5 2-5 0,5 0 24 15,-10-4-19-15,3 1-11 16,0-4 19-16,-5-1-19 0,-2 0-5 15,1-1 14-15,-1 1-19 0,0-1-2 16,0 0 6-16,0 0 12 0,0 0-16 16,0 0 2-16,0 0-5 0,0 0-62 15,-1-3-62-15,1 1-110 16,0-7-139-16</inkml:trace>
  <inkml:trace contextRef="#ctx0" brushRef="#br1" timeOffset="25435.62">15844 8724 827 0,'0'0'0'16,"0"0"109"-16,0 0-7 0,-58 75-27 15,33-52-37-15,4 3-12 0,-2 0 4 16,0-1-6-16,0 0-11 0,-2-5 10 16,2-1-3-16,2-5-7 0,7-1 9 15,1-3 3-15,4-4-13 0,8-4 10 16,-1 0-6-16,2-2-22 15,5 0-2-15,9 0 16 0,6 0 7 16,8 0 0-16,4-3-4 0,5 1-11 16,0-3 0-16,2 0 11 0,-4 2-14 15,3 1 6-15,-7 0 4 16,-2 1-11-16,-6 1 7 0,-7-3 0 16,-2 3-6-16,-5 0 2 0,-4 0 0 15,-2 0-42-15,-1 0 8 0,-2 0-13 16,0 0-13-16,0 0 8 0,-7-3-67 15,2-2-64-15,-2-2-46 0,-9-5-24 16,3-2-165-16</inkml:trace>
  <inkml:trace contextRef="#ctx0" brushRef="#br1" timeOffset="25606.17">15853 8793 663 0,'0'0'0'0,"0"0"223"16,-5 67-119-16,3-37-23 15,2 2-21-15,0 2-12 0,0-1-7 16,0-1-5-16,0-3-21 0,0-4-15 16,3-3 0-16,3-5 5 0,-1-5-6 15,2-5-176-15,2-6-2 0,3-4-69 16,1-11-247-16</inkml:trace>
  <inkml:trace contextRef="#ctx0" brushRef="#br1" timeOffset="26124.56">16292 8686 686 0,'0'0'0'0,"0"0"152"16,0 0-70-16,0 0-13 0,0 0-1 16,0 0-6-16,0 0-18 0,-71-44-15 15,53 58-15-15,0 4-5 0,1 7 7 16,-3 6-2-16,6 2-3 15,-4 6 19-15,8-2 10 0,1-1-10 16,4-3-4-16,5-8-3 0,5-4-16 16,2-1 3-16,5-6 0 0,3-7-13 15,0-1 6-15,3-5 6 0,-2-1-11 16,0-2 4-16,2-8 12 16,-8 0-18-16,1-3 2 0,-2-3-6 15,0 1-13-15,-4-3 6 0,-2-1 2 16,1-3-10-16,0-2-2 0,-4-4 4 15,0-1-10-15,0 2 7 16,0 0 3-16,0 7 8 0,0 5 12 16,0 4 2-16,0 4-1 0,0 6 2 15,0 1 3-15,0 0-8 0,0 4 6 16,0 5 4-16,0 10-6 0,0 3 10 16,0 5 3-16,0 4-12 0,0 4 10 15,1 2 3-15,-1 1-5 0,2-1 10 16,0-4 1-16,1 0-13 15,1-8 2-15,3-2-1 0,-3-7-12 16,-1-4 3-16,1-6 0 0,-3-2 2 16,-1-2-1-16,0-2-2 0,2-1-75 15,0-7-22-15,3-3-59 0,-1-3-92 16,1-2-184-16,-1-1 153 16</inkml:trace>
  <inkml:trace contextRef="#ctx0" brushRef="#br1" timeOffset="26469.59">16430 8784 574 0,'0'0'0'0,"0"0"266"16,0 0-146-16,0 0-32 0,0 0-23 16,-34 70-18-16,30-47-12 0,4 2 2 15,0 0-9-15,0-1-11 0,7-3 5 16,1 0-2-16,0-4-13 15,7-3 2-15,0-3 0 0,3-4-13 16,2-4 8-16,-3-3 6 0,3 0-11 16,-4-5 2-16,1-4 10 0,-4-6-14 15,-1 1 6-15,-1-3 6 0,-6-1-10 16,2-1 2-16,-7-1 6 16,0-2-9-16,-3 0 4 0,-12-1 7 15,-1-1-11-15,1 5 4 0,-5 3 3 16,4 7-8-16,4 5 5 0,-6 3 0 15,6 1-4-15,3 0-26 0,0 0-42 16,4 4-68-16,5-2-128 16,0-1-66-16</inkml:trace>
  <inkml:trace contextRef="#ctx0" brushRef="#br1" timeOffset="26838.84">16757 8848 712 0,'0'0'0'0,"0"0"223"15,0 0-97-15,0 0-68 0,0 0-32 16,10-60-1-16,1 50-2 16,1-1-6-16,-5 2 7 0,1-1-1 15,0 4-9-15,-4 3 11 0,-1 2-4 16,1 1-9-16,5 0 2 0,-6 4-1 15,10 7-5-15,-8 1 6 16,6 7 9-16,-1 3-3 0,4 3 7 16,-1 1-2-16,-1 0-14 0,4-3 1 15,-5-2 4-15,-1 0-13 0,4-4 2 16,-1-2 1-16,-1-2-8 0,-1-1 3 16,-2-6 6-16,1-1-11 0,-1-3 7 15,2-2 3-15,-1 0-6 0,3-8 0 16,-6 0 7-16,5-2-11 15,-6-3-79-15,2 2 17 0,-1-3-49 16,1-3-73-16,-3-3-103 0,0-2-125 16</inkml:trace>
  <inkml:trace contextRef="#ctx0" brushRef="#br1" timeOffset="27193.31">17086 8669 632 0,'0'0'0'15,"0"0"254"-15,0 0-144 16,0 0-3-16,-67 81-54 0,47-52 9 16,1 5-3-16,1 2-7 0,-3 2-4 15,1-6 8-15,1-2-22 0,5-5 6 16,-2-4-6-16,5-2-18 0,4-5 6 16,3-3 2-16,-1-4-15 0,5-2 2 15,-2-4-2-15,2 0-13 0,0-1 6 16,0 0 8-16,0 0-15 15,0 0 8-15,0 0 17 0,0 0-30 16,-1 0 12-16,1 0 16 0,0 0-33 16,0 0 16-16,0 0 8 0,0 0-17 15,-2 0 7-15,2 0 2 0,0 0-2 16,0 0-18-16,0 0 18 16,0 0-19-16,0 0 7 0,0 0 14 15,0 0-2-15,0 0-60 0,0 0 21 16,0 0-46-16,2 0-6 0,6 0-27 15,-2 0-137-15,6-4-227 0</inkml:trace>
  <inkml:trace contextRef="#ctx0" brushRef="#br1" timeOffset="27826.6">17401 8756 708 0,'0'0'0'0,"0"0"317"16,0 0-195-16,0 0-78 0,0 0-23 15,0 0 40-15,0 0-9 0,0 0-1 16,77-7 8-16,-45 3-44 0,-3 2-5 16,1 1 14-16,-6 1-34 0,-1-2 6 15,-8 2 8-15,0 0-8 0,-7 3-62 16,-1 3 21-16,-2-1-69 15,-5 4-85-15,0-2-43 0,-5 0-72 16</inkml:trace>
  <inkml:trace contextRef="#ctx0" brushRef="#br1" timeOffset="28047.1">17395 8901 766 0,'0'0'0'0,"0"0"313"15,0 0-229-15,0 0-46 0,0 0-2 16,0 0 10-16,0 0 11 16,0 0 10-16,89 12-25 0,-56-11-3 15,3-1 16-15,-1 0-38 0,-5 0-2 16,-3 0 15-16,-10 0-34 0,-4 1 0 16,-3 1 8-16,-4-2 3 0,6 2-52 15,-7-1-77-15,-3-1-144 16,-2-1-528-16</inkml:trace>
  <inkml:trace contextRef="#ctx0" brushRef="#br1" timeOffset="29464.76">21821 6450 501 0,'0'0'0'0,"0"0"0"0,0 0 250 16,0 0-193-16,0 0 27 16,0 0 10-16,0 0-48 0,0 0-5 15,9-14 28-15,-7 14-42 0,-1 0-1 16,-1-2 18-16,0 1-26 0,0-3 2 16,0 0 15-16,-1 1-28 0,-3-3 0 15,1-1 18-15,-6 2-26 0,3-3-3 16,-1 0 8-16,-5 1 7 15,1-3-17-15,-3 1 12 0,-2-3 6 16,-5-2-17-16,0 5 10 0,-6-4 4 16,4 1-16-16,-3 0 14 0,-2 0-3 15,1-1-13-15,0-2 18 0,-3 4-6 16,-3-5-13-16,4 3 20 16,-2 0-8-16,-7 0-8 0,7 2 12 15,-5-1 1-15,-1 3-15 0,2 0 16 16,-1 1-3-16,5 1-12 0,0 0 14 15,1 3-2-15,4-2-14 0,-1-1 18 16,4 2-8-16,-1-1-10 16,2 1 18-16,3-1-6 0,-2-1-13 15,-1 2 20-15,3 0-9 0,-1 1-10 16,-2 0 18-16,-1 1-8 0,-2-1-10 16,2 1 18-16,-2 1-7 0,2-1-14 15,-4 0 24-15,1 0-14 0,1 3-8 16,-5 0 20-16,4 0-10 15,-5 0-11-15,5 0 22 0,-2 0-13 16,1 0-7-16,1 3 18 0,-3-1-10 16,1 2-9-16,0-2 20 0,3 0-10 15,0 2-11-15,0-3 22 0,1 4-12 16,1 0-10-16,-2-2 22 16,-2 2-14-16,4 1-8 0,-1 0 22 15,2 1-14-15,-4-1-8 0,5 1 22 16,-1 0-14-16,-1 0-9 0,0 0 24 15,2 2-17-15,-4 0-5 0,2 1 20 16,2 0-13-16,-2 0-9 16,-2 1 24-16,-1 1-17 0,3 1-6 15,0 0 22-15,-2 1-16 0,-1-1-9 16,1 0 28-16,-2 3-17 0,1-2-9 16,1 4 24-16,0-2-12 0,0-1-11 15,2 1 22-15,2 0-16 0,2-1-2 16,-1-1 14-16,3-1-4 15,-1-1-13-15,6-1 20 0,-3 0-9 16,3-3-12-16,5 0 22 0,3-3-12 16,-3-2-10-16,2 0 22 0,5 0-11 15,-2-3-13-15,2 2 26 0,0 0-15 16,0-2-8-16,0 0 20 16,0 0-8-16,-2 0-18 0,2 0 32 15,0 0-22-15,0 0-6 0,0 0 24 16,0 0-20-16,0 0-11 0,2 1 27 15,2 1-16-15,5 0-188 0,-4-2 40 16,2 0-103-16,2-8-418 16</inkml:trace>
  <inkml:trace contextRef="#ctx0" brushRef="#br1" timeOffset="30300.88">18628 7279 359 0,'0'0'0'0,"0"0"0"16,0 0 65-16,0 0 60 0,0 0-122 16,0 0-2-16,0 0 19 0,0 0-18 15,0 0 8-15,2-1 24 0,3 1-18 16,-1 3 1-16,8 2 15 16,-5 4-15-16,4-1-5 0,-2 4 23 15,3 2-26-15,1 0-5 0,-1 2 22 16,6 2-28-16,-4-2-3 0,3 1 10 15,3-1 6-15,-1 1-18 0,3 1 14 16,-3-1-1-16,2 0-14 16,0-1 16-16,-1 1-2 0,-2 0-16 15,-4 1 20-15,-4-2-12 0,1-1-11 16,-4-1 26-16,0-2-17 0,0-3-4 16,-3-3 16-16,-4-1-8 0,0 0-9 15,3-2 18-15,-3-2-9 0,6 2-70 16,-1-3-20-16,-3-5-146 15</inkml:trace>
  <inkml:trace contextRef="#ctx0" brushRef="#br1" timeOffset="30905.08">21207 7124 207 0,'0'0'0'16,"0"0"84"-16,0 0-46 0,75 70-15 15,-52-52-23-15,1 3 0 0,-1-2 0 16,4 1-4-16,-4-2-248 0</inkml:trace>
  <inkml:trace contextRef="#ctx0" brushRef="#br1" timeOffset="31838.58">18290 8676 866 0,'0'0'0'16,"0"0"79"-16,0 0-23 0,0 0 2 15,0 0-27-15,-49 77-18 0,29-53 20 16,-4 1-19-16,-1-2-19 0,4 0 10 15,-2-2 9-15,3-5-14 0,2-1 0 16,4-5 11-16,7-2-12 16,0-6 2-16,7 0 18 0,0-2-26 15,0 0 6-15,11 3 2 0,6-3 16 16,5 0 13-16,6 0-8 0,4-6-11 16,5-1 10-16,2 1-13 0,-2-1-10 15,0-2 4-15,-1 3 20 16,-8 1-26-16,-5 1 8 0,-5 3 3 15,-4 1-9-15,-9 0-36 0,0 0-4 16,-1 0-39-16,-4 0-5 0,0 0-13 16,0-3-33-16,-9-2-78 0,2-5-82 15,-5-1 26-15</inkml:trace>
  <inkml:trace contextRef="#ctx0" brushRef="#br1" timeOffset="32017.53">18305 8708 550 0,'0'0'0'15,"0"0"100"-15,0 0 7 0,-9 61-5 16,9-34-30-16,0 8-4 16,0 0 3-16,0-4-19 0,0-2-27 15,0-1-2-15,0-5-15 0,3-2-11 16,1-2 6-16,-1-5-6 0,4-5-132 16,0-4 0-16,1-5-82 0,4-5-166 15</inkml:trace>
  <inkml:trace contextRef="#ctx0" brushRef="#br1" timeOffset="32416.08">18676 8729 742 0,'0'0'0'16,"0"0"240"-16,50-77-135 16,-47 57-64-16,-1 1-30 0,-2-1 11 15,-5 2 5-15,-6 1-14 0,-1 8 3 16,-1 2-1-16,-6 5-3 0,-1 2 4 15,-1 11-7-15,0 5-14 0,-2 4 10 16,2 1 0-16,1 2-9 16,8 2 8-16,-1-2 3 0,8 2-6 15,5 3 17-15,0-3-4 0,7-1-10 16,7-3 11-16,2-1-7 0,-3-3-11 16,4 2 6-16,-1-1 7 0,2-1-13 15,-6 0 6-15,-1 1-1 0,-2-3-3 16,-6-2-22-16,-3 0 0 15,-2-3-2-15,-8 1 23 0,1-2-9 16,-5-1-12-16,-4-4 20 0,2 0 0 16,-1-4-5-16,2-2 15 0,-1-8-5 15,4-6-4-15,5-3 1 0,0 1 1 16,7-1 0-16,3 0-4 16,6 0 2-16,5 3-12 0,4-1 9 15,3 0-40-15,2 5-68 0,-3-2 19 16,5 3-2-16,1 0-97 0,-3 1-22 15,0-1-59-15</inkml:trace>
  <inkml:trace contextRef="#ctx0" brushRef="#br1" timeOffset="32715.32">18856 8674 416 0,'0'0'0'16,"0"0"232"-16,0 0-116 0,0 0-8 15,0 0-33-15,-60 43-10 0,50-22-15 16,-1 4-11-16,4 0-10 15,0 5-6-15,5 1 3 0,2-3-4 16,2-2 2-16,9-3 1 0,-3-6-8 16,8-4-15-16,0-4 16 0,5-2-12 15,2-5-6-15,4-2 0 0,-4-2 21 16,-4-4-22-16,1-6 2 16,-6 1 18-16,-5-4-21 0,0-1 4 15,-2 0 14-15,-7-3-19 0,0 2 6 16,0-4 10-16,-7-3-19 0,-6 4 12 15,-1 1 0-15,2 3-9 0,-1 6-2 16,1 5 5-16,1 3-64 16,1 2-7-16,4 0-24 0,3 5-91 15,1 0-15-15,2-1-84 0</inkml:trace>
  <inkml:trace contextRef="#ctx0" brushRef="#br1" timeOffset="32979.99">19189 8690 760 0,'0'0'0'15,"0"0"156"-15,0 0-70 0,0 0-26 16,0 0-8-16,-69 80 19 16,51-51-5-16,9 3-11 0,2 6-7 15,4-6 6-15,3-2-9 0,3-5-9 16,6-5-21-16,0-3-22 0,7-3 14 15,3-2 3-15,1-5-15 0,3-2 1 16,0-5-4-16,2 0-125 16,-1-3 0-16,-2-6-89 0,-6 0-171 15,-2-3-192-15</inkml:trace>
  <inkml:trace contextRef="#ctx0" brushRef="#br1" timeOffset="33259.19">19366 8774 704 0,'0'0'0'0,"0"0"190"16,0 0-84-16,0 0-32 0,0 0-34 15,0 0-12-15,58-55 2 0,-51 55-9 16,2 3-15-16,-2 6 7 16,-3 5 3-16,-1 6-3 0,3 5 7 15,-3 3 0-15,-1 2-6 0,1 0 9 16,3-2-2-16,1-2-11 0,0 0 5 15,5-2-5-15,-3-3-15 0,5-2 10 16,0-7 1-16,-3-3-10 16,5-5 8-16,-2-4 1 0,-3 0-9 15,3-5-1-15,-2-5-39 0,-3-2-65 16,4-3-33-16,-6-2-56 0,0-4-137 16</inkml:trace>
  <inkml:trace contextRef="#ctx0" brushRef="#br1" timeOffset="33417.75">19599 8760 745 0,'0'0'0'0,"-51"64"229"16,23-32-108-16,-4 4-41 16,5-3-32-16,-1-4-16 0,7-2-7 15,3-5-13-15,9-5-16 0,-1-5 6 16,6-6-4-16,2-5-148 0,2-1-61 15,2-7-93-15</inkml:trace>
  <inkml:trace contextRef="#ctx0" brushRef="#br1" timeOffset="33634.44">19672 8850 849 0,'0'0'0'0,"0"0"274"0,0 0-166 16,71-18-42-16,-43 11-22 0,-2 2-19 16,5 3-18-16,-5-3 0 0,-3 5-4 15,-3 0-6-15,-3 0-60 0,-3 0-30 16,-8 0-91-16,-5 0-48 16,-1 0-38-16,-1-1-268 0,-8-4 564 15,-2-1-52-15</inkml:trace>
  <inkml:trace contextRef="#ctx0" brushRef="#br1" timeOffset="33826.16">19813 8682 794 0,'0'0'0'0,"0"0"176"0,-5 65-19 16,0-31-55-16,3 2-32 0,2-3-24 16,0 1-11-16,0-5-10 0,2-3-20 15,7-4 1-15,-4-4-4 16,0-5-4-16,6-4-130 0,-4-4 31 15,5-5-125-15,-1-5-48 0,1-7-313 16</inkml:trace>
  <inkml:trace contextRef="#ctx0" brushRef="#br1" timeOffset="34117.08">20123 8732 777 0,'0'0'0'0,"0"0"208"16,0 0-101-16,0 0-52 0,0 0-6 15,0 0 13-15,0 0-4 0,-30 75-12 16,39-56-3-16,-2 0-17 16,5 0-2-16,1-1-7 0,1-3-10 15,3-2 4-15,-2-1 2 0,0-2-7 16,-2-2 8-16,1 1-1 0,-9-4-6 16,-1 2 4-16,-1-1 1 0,-3-1-5 15,-8 3 17-15,-1 2-1 0,-11 1-17 16,1 1 1-16,-8-3 1 15,4 2-16-15,2-2 13 0,-4-4-2 16,8 3-6-16,-1-8-77 0,2 0 19 16,7 0-60-16,0-13-14 0,8-4-93 15,1-5-189-15,3-7-123 0</inkml:trace>
  <inkml:trace contextRef="#ctx0" brushRef="#br1" timeOffset="34256.51">20126 8731 974 0,'0'0'0'0,"0"0"173"16,0 0-129-16,0 0-32 0,69-16-15 15,-49 14-2-15,3 1-59 0,-2-3-114 16,2 3-42-16,-3-5-21 0,-4 0-127 16</inkml:trace>
  <inkml:trace contextRef="#ctx0" brushRef="#br1" timeOffset="34434.96">20411 8672 727 0,'0'0'0'0,"0"0"312"16,0 0-221-16,0 0-15 0,0 0-4 16,62 65-10-16,-48-38 7 0,-5 2 3 15,2 5-3-15,-6 5-11 0,-1-1 3 16,-4 3-28-16,-9-1-3 16,-11 0-1-16,-1-3-23 0,-4-4 10 15,4-4 4-15,0-10-30 0,1-7 15 16,3-6-10-16,6-5-79 0,1-1-15 15,10-5-31-15,0-7-126 0,0-5-150 16,0-3-351-16</inkml:trace>
  <inkml:trace contextRef="#ctx0" brushRef="#br1" timeOffset="35478.36">21784 6385 307 0,'0'0'0'0,"0"0"314"16,0 0-178-16,0 0-14 0,0 0-12 15,0 0-1-15,0 0-42 0,0 0-2 16,0 0 13-16,-16 13-32 16,12-13 0-16,3 0 10 0,-5 0-34 15,5 0 8-15,-3 0 18 0,-1 0-37 16,-4 0 15-16,4-3 14 0,-6 1-35 16,0-2 12-16,-3 1 15 0,-2-3-38 15,4 0 12-15,-6 0 25 0,1 0-45 16,-5-2 19-16,1 0 16 15,-5 0-37-15,3 2 19 0,-2 0 18 16,-2 0-39-16,1 1 21 0,1-1 16 16,0 0-38-16,-1 1 21 0,1 2 14 15,2 0-29-15,-4 1 12 0,6 1 2 16,-2 0-2-16,-2-2 2 16,4 3 18-16,-2 0-37 0,0 0 16 15,4 0 4-15,-4 3-4 0,3 1 0 16,1 0 4-16,-1-1-3 0,1 4-2 15,1-3 6-15,1 2-6 0,2 1 0 16,1-2 6-16,2 2-5 0,-4 0-2 16,4-2 8-16,-1 4-8 15,-3 0-1-15,7-2 9 0,-3 4-6 16,0-2 0-16,-1-3 4 0,-1 5-4 16,2 0 0-16,1 1 4 0,-3 1-3 15,5-5-2-15,-3 4 6 0,3-2-3 16,-2 1-4-16,1-1 8 15,1 1-5-15,-2 4-3 0,1-2 8 16,-3 0-4-16,4-1-4 0,-3 1 8 16,5-2-6-16,0 2 1 0,-2-3 2 15,4 1 0-15,-1-2-2 16,-2-1 2-16,2-1 1 0,-3 1-5 16,6-2 6-16,1 2-2 0,-1-4-5 15,1 1 8-15,0 0-3 0,0-4-4 16,2 1 6-16,-2 0-5 0,-1-2 0 15,3 2 4-15,0 1-4 0,0-3-72 16,3 1-4-16,3 1-53 0,1-2-11 16,2 0-77-16,0-1-312 15</inkml:trace>
  <inkml:trace contextRef="#ctx0" brushRef="#br1" timeOffset="35984.98">20728 8836 1061 0,'0'0'0'0,"0"0"267"0,0 0-193 0,0 0-43 0,0 0 16 0,60 7 19 0,-26-7-41 16,-1 0-15-16,-1 0 13 0,3 0-33 15,-3 0-4-15,-3 0-33 0,1 0-128 16,-6 0-70-16,-2 0-161 0</inkml:trace>
  <inkml:trace contextRef="#ctx0" brushRef="#br1" timeOffset="36561.07">21267 8839 655 0,'0'0'0'0,"0"0"312"0,0 0-183 16,0 0-29-16,0 0-61 0,0 0-5 15,-15-69 14-15,25 56-44 0,-1-2 3 16,5 4 24-16,2 2-27 16,-4 0 12-16,4 4 23 0,-3 1-36 15,-3 0 4-15,3 1 22 0,1 2-28 16,4 1 3-16,-6 5 18 0,6 4-26 16,-6 2 0-16,-3-2 8 0,3 6 3 15,-6 0-10-15,2 4 6 0,-6 2 8 16,-2-2-16-16,0 0 10 15,-9 1 4-15,0 1-13 0,-6-1 8 16,-1 1 2-16,-4-1-8 0,-3 0 4 16,2-3 5-16,-2-1-12 0,0-2 10 15,4-4-3-15,-1-1-6 0,6-4 8 16,2-1 0-16,6-2-9 16,-1-2 10-16,4 0 1 0,1 0-8 15,2 0 4-15,0-2 7 0,0 0-14 16,0-3 10-16,0 3-1 0,0 1-10 15,0-2 12-15,0 1-4 16,0 2-6-16,0-2 8 0,0 2 3 16,0 0-10-16,0-1 6 0,0 1 10 15,2 0-17-15,1 0 8 0,2 0 3 16,3 0-10-16,2 0 6 0,3 0 19 16,4 0-20-16,8 0 30 0,0 1-45 15,3 0 9-15,4 0 8 16,0-1 0-16,-4 0-18 0,-5 0-9 15,-4 0-69-15,-1 0-43 0,-5 0 1 16,-3-2-196-16,3-2-88 0</inkml:trace>
  <inkml:trace contextRef="#ctx0" brushRef="#br1" timeOffset="37026.94">21704 8789 663 0,'0'0'0'0,"0"0"350"0,0 0-193 15,0 0-62-15,0 0-40 0,0 0 16 16,9-59-22-16,2 46-7 0,-2 3 19 16,-1 2-41-16,3 1 2 0,-7 3 19 15,1 4-45-15,0 0 4 0,-1 1 0 16,-1 9 18-16,-1 5-21 16,3 8 6-16,-5 1 28 0,4 5-27 15,-4 1 34-15,2-2-40 0,1 2 3 16,3-2 34-16,1-6-46 0,1 0 4 15,3-4 14-15,-2-3-2 0,3-5-14 16,1 0 18-16,1-6-3 16,0-4-16-16,2 0 20 0,-4-4-1 15,4-4-27-15,-3-4 15 0,-3-2-62 16,3 1-16-16,-5-4-9 0,1 0-83 16,-2-3-33-16,-5 1-86 0,2-4-175 15</inkml:trace>
  <inkml:trace contextRef="#ctx0" brushRef="#br1" timeOffset="37206.83">21984 8713 656 0,'0'0'0'15,"0"0"341"-15,0 0-218 0,0 0-28 16,0 0-47-16,-62 18-16 16,44-4 22-16,-1 1-44 0,-6 7-4 15,-2 2 24-15,3 0-37 0,1 0-1 16,5-2 16-16,2-1-5 0,5-3-26 15,4-2-8-15,4-4-82 0,1-4-22 16,2-2-57-16,5-6-135 16</inkml:trace>
  <inkml:trace contextRef="#ctx0" brushRef="#br1" timeOffset="37483.83">22249 8589 858 0,'0'0'0'0,"0"0"257"0,0 0-130 16,0 0-68-16,0 0-45 16,0 0 33-16,0 0-17 0,-67 75 4 15,49-40 33-15,4 3-38 0,3 3-5 16,4-1 33-16,6-1-56 0,1-4-2 15,5-3 2-15,4-6-3 0,8-4-48 16,3-2 11-16,-1-5-66 16,3-4 7-16,-3-4-12 0,1-7-175 15,-3 0-120-15</inkml:trace>
  <inkml:trace contextRef="#ctx0" brushRef="#br1" timeOffset="37820.98">22400 8735 878 0,'0'0'0'16,"0"0"181"-16,0 0-122 0,0 0-28 15,0 0 41-15,0 0-22 0,0 0-11 16,63-49 17-16,-56 48-41 0,0 1-13 15,0 2 31-15,1 7-39 0,-1 3 5 16,-2 4 2-16,0 3 40 16,-1 3-26-16,1 1 31 0,0 0-41 15,2-2-2-15,-1 1 31 0,1-2-38 16,0-2 0-16,2-2 8 0,1 0 10 16,1-3-23-16,-2-3 18 0,1-3-3 15,3 0-15-15,-4-7 18 0,3 1-18 16,-1-1-50-16,-3-6 20 15,3-1-77-15,-2-3-28 0,0-2-67 16,-4-4-151-16</inkml:trace>
  <inkml:trace contextRef="#ctx0" brushRef="#br1" timeOffset="37983.81">22709 8689 633 0,'0'0'0'0,"0"0"444"0,0 0-366 15,-78 42-7-15,50-22-51 0,0 4-7 16,-4 1 29-16,2 4-49 0,9-4-2 16,-4 2 18-16,5-5-18 15,6-1-229-15,2-5 18 0,3-2-252 16</inkml:trace>
  <inkml:trace contextRef="#ctx0" brushRef="#br1" timeOffset="38260.44">22854 8811 1188 0,'0'0'0'0,"0"0"106"16,0 0-47-16,0 0-31 16,0 0-8-16,87-3 31 0,-55 2-44 15,3 1-13-15,-1 0 12 0,-4-1-12 16,-4 1-90-16,-5 0-3 0,-8-2-169 16,-8-1-72-16</inkml:trace>
  <inkml:trace contextRef="#ctx0" brushRef="#br1" timeOffset="38434.66">22996 8687 947 0,'0'0'0'0,"-13"58"261"0,6-20-184 15,-2 0-2-15,2-2-50 0,4-4-19 16,3-6 27-16,3-3-43 0,4-5-7 15,2-6-16-15,0-5-108 0,5-7-96 16,-1-3-105-16</inkml:trace>
  <inkml:trace contextRef="#ctx0" brushRef="#br1" timeOffset="38760.15">23312 8638 673 0,'0'0'0'16,"0"0"311"-16,0 0-182 0,0 0 5 15,-21 75-59-15,21-50-38 0,5-5 28 16,8 0-37-16,-3-3-18 16,8-2 27-16,-4-1-37 0,4-2 0 15,-4 0 0-15,2-3 22 0,0 3-29 16,-4-2 14-16,4 1 26 0,-9 0-30 15,0-1 34-15,-1-2-42 0,-6 1 8 16,0-1 44-16,-9-1-35 16,-2 0-2-16,-5 1 31 0,-1 1-50 15,-6-1 0-15,-2 1 18 0,-5-1-6 16,0-2-49-16,1 1-7 0,1-4-83 16,7-1-24-16,1-2-8 0,10-3-225 15,3-9-272-15</inkml:trace>
  <inkml:trace contextRef="#ctx0" brushRef="#br1" timeOffset="39000.94">23330 8677 705 0,'0'0'0'16,"0"0"293"-16,0 0-181 0,69-17-75 15,-48 14-1-15,2-1-38 0,-3 0-9 16,3 2 20-16,-6-2-18 16,-3 3-74-16,-1 1 29 0,-6 0-74 15,0 0-30-15,0 0-40 0,-2 0-247 16</inkml:trace>
  <inkml:trace contextRef="#ctx0" brushRef="#br1" timeOffset="39201.48">23609 8622 236 0,'0'0'0'15,"0"0"551"-15,0 0-417 0,0 0 32 16,0 0-41-16,0 0-43 0,0 0 10 16,0 0-38-16,0 0-21 0,38 16 25 15,-31-2-30-15,2 6-2 0,-2 7 42 16,0 3-26-16,-4 4-11 16,-1 2 25-16,-2-3-42 0,0 4-17 15,-4-5 6-15,-4-3 14 0,-3-1-27 16,-7-2 20-16,-3-4-20 0,0-4-197 15,-4-2 42-15,0-3-156 0,-1-4-196 16</inkml:trace>
  <inkml:trace contextRef="#ctx0" brushRef="#br0" timeOffset="43478.45">21007 9275 292 0,'0'0'0'0,"0"0"487"0,0 0-355 15,0 0-20-15,0 0-11 0,0 0-19 16,0 0-28-16,0 0 2 15,0 0-6-15,-7 1-19 0,9-1 6 16,5 0 12-16,0-1-7 0,4-2 3 16,-1 3 10-16,10-1-17 0,-1-1-1 15,3-1 0-15,6-3-14 0,0 2 3 16,4-1 2-16,2-1-12 16,-2 1 4-16,-2 3 0 0,-2 1-15 15,-7 1 0-15,-1 0 2 0,-3 0-11 16,-6 1 6-16,-2 0 2 0,-6 2-7 15,4-2 4-15,-3 1 0 0,-2 1-2 16,-2-2-55-16,1 0-53 16,1 0-46-16,-2-1-51 0,0-1-260 15</inkml:trace>
  <inkml:trace contextRef="#ctx0" brushRef="#br0" timeOffset="44236.76">18136 9214 350 0,'0'0'0'0,"0"0"494"0,0 0-350 16,0 0-28-16,0 0-34 0,0 0-1 15,0 0-34-15,0 0-10 0,0 0 12 16,6-1-6-16,6-1-7 15,4-1 11-15,4 0-8 0,1 1 1 16,9-1 8-16,0 0-15 0,5-1-2 16,4-1 7-16,2-1-19 0,3-1 1 15,4 0 5-15,-4-1-12 0,6 0-3 16,-6 1 3-16,-5 4-12 16,1-1-2-16,-2 1 2 0,-3 3 4 15,-5 0-6-15,-2 0 2 0,-5 4 1 16,-1 1-3-16,-5 0 2 0,-1-1 0 15,-5 0-2-15,-2-1 2 0,-4-3 5 16,-2 0-6-16,-3 0-1 16,0 0-3-16,0 0-40 0,-3 0-42 15,-2 0-110-15,-8 0-114 0,-3 0-417 16</inkml:trace>
  <inkml:trace contextRef="#ctx0" brushRef="#br0" timeOffset="45053.27">15729 9342 431 0,'0'0'0'0,"0"0"292"0,0 0-149 16,0 0-34-16,0 0-16 0,0 0-2 16,0 0-31-16,0 0 1 0,-28 1 7 15,28-1-28-15,0 0 1 0,0 0 18 16,0 0-26-16,0 0-4 15,0 0 23-15,3 0-25 0,3-1-7 16,-1-1 16-16,4-1-18 0,5 1-2 16,4-4 16-16,5-1-15 0,5 0-1 15,4-1 13-15,5 1-22 0,2-3 1 16,1 4 21-16,-1-3-32 16,6 4 3-16,-5 2 0 0,1 0 9 15,1 0-13-15,-1 2 8 0,-2 1-2 16,-2 0-4-16,-3 0 4 0,-1 0 2 15,-6 0-9-15,-2 0 10 0,-4 0-4 16,-2-2-5-16,-3 1 8 16,-3-1-1-16,1 0-8 0,-7 1 10 15,0 1-3-15,0-1-7 0,-5 1 10 16,-2 0-4-16,0 0-6 0,0 0 10 16,2-1-4-16,-2 0-6 0,0 1 0 15,0 0-53-15,0 0-37 0,0 0-45 16,0-5-75-16,0 0-160 15</inkml:trace>
  <inkml:trace contextRef="#ctx0" brushRef="#br0" timeOffset="45922.85">15596 8708 95 0,'0'0'0'0,"0"0"113"0,0 0-83 0,0 0-24 0,0 0 11 0,0 0-8 16,0 0-5-16,0 0 12 16,0 0-10-16,-23-12 13 0,18 9 26 15,2 0-7-15,-3 2-54 0,3-1 0 16,1 1 32-16,-3-2 164 0,3 1-83 16,0 2-27-16,2 0 9 0,0 0 12 15,-2-2-39-15,2 2 21 0,0-1 5 16,0 1-42-16,0 0-2 15,0 0 29-15,0 0-34 0,0 0-13 16,0 0 21-16,0 0-26 0,0 0 5 16,0 0 25-16,0 0-24 0,0 0-3 15,0 0 24-15,2 0-21 0,2 3 2 16,1-1 22-16,-3 1-25 16,1-1-1-16,6-1 29 0,0 3-40 15,0-2 0-15,1 0 29 0,5 0-33 16,-3 2 0-16,2-3 37 0,4 2-28 15,1 1-4-15,6 0 21 0,0 2-24 16,1-1-3-16,3 4 2 16,-3-2 22-16,4 1-27 0,0 3 8 15,0-2 6-15,6 0-15 0,-3 2 10 16,3-1 2-16,-3 1-14 0,3-1 14 16,1 0-3-16,0 1-11 0,-3-3 14 15,3 5-3-15,-7-2-12 0,2 0 16 16,-4 0-6-16,0-1-9 15,-3-1 14-15,-2-2-6 0,-2 4-8 16,-3-6 14-16,0 2-4 0,-4 1-10 16,0-5 14-16,-7 3-4 0,2-2-12 15,-7-1 18-15,-1-1-5 0,-1-1-11 16,0-1 14-16,2 0-1 16,-2 0-13-16,0 0 14 0,0 0-1 15,0 0-13-15,0 0 14 0,0 0-14 16,-2 0-83-16,2 0-26 0,0-3-62 15,0-1-113-15,-3-5-350 0</inkml:trace>
  <inkml:trace contextRef="#ctx0" brushRef="#br0" timeOffset="46700.75">15768 8281 734 0,'0'0'0'0,"0"0"278"0,0 0-189 0,0 0-8 0,0 0-65 15,0 0 5-15,-37 63 45 0,24-36-44 16,-1-3-12-16,0 1 22 0,0-3-31 16,2-3-1-16,-1-4 0 15,1-1 26-15,3-1-26 0,-2-5 0 16,4-2 26-16,-2-1-30 0,2-5 8 16,4 2 11-16,3-2-21 0,0 1 12 15,0-1 5-15,0 0-23 0,2 0 24 16,1-3-6-16,10-2-9 15,-6 2 6-15,7-1 10 0,-7-3-16 16,0 2 6-16,2 2 18 0,-4 0-21 16,-1 1 0-16,1 0 18 0,-3 2-24 15,-2 0 12-15,0 0 3 0,0 0-15 16,0 0 12-16,0 0 10 16,0 0-19-16,0 0 6 0,0 0 17 15,0 0-25-15,0 0 10 0,0 0 6 16,0 0-20-16,-6 0 18 0,5 0-7 15,-3 0-12-15,0 0 20 0,1 0-20 16,1 0-112-16,-3 0-21 16,3-5-75-16,0-3-161 0</inkml:trace>
  <inkml:trace contextRef="#ctx0" brushRef="#br0" timeOffset="47054.33">15549 8214 521 0,'0'0'0'0,"0"0"276"0,0 0-108 0,0 0-45 15,0 0-58-15,0 0 1 0,0 0-31 16,0 0-1-16,0 0 23 0,58-18-27 15,-39 18-7-15,1 5 30 0,-1-2-32 16,1 2-9-16,-3 0 23 16,-1 0-27-16,-3 0-8 0,-4 1 0 15,-1 0 22-15,-4-2-26 0,0 2 8 16,-4-2 10-16,0 0-21 0,0 0 14 16,1 1 2-16,-1-1-22 0,0 1-25 15,0-1-62-15,0 4-40 0,-1 1-73 16,-7 0-68-16,0 0-139 15</inkml:trace>
  <inkml:trace contextRef="#ctx0" brushRef="#br0" timeOffset="47293.1">15595 8503 629 0,'0'0'0'0,"0"0"268"0,0 0-170 15,0 0-2-15,0 0 3 0,0 0-39 16,0 0-7-16,0 0 27 16,76 14-30-16,-52-15-13 0,1-2 25 15,-2-2-49-15,2 0-13 0,-7 1 0 16,-4 2 17-16,0 0-27 0,-2-1 20 16,-1 3-20-16,-2 0-95 0,0 0-28 15,-1 0-72-15,-4-4-125 0,1-1-292 16</inkml:trace>
  <inkml:trace contextRef="#ctx0" brushRef="#br0" timeOffset="47605.29">16175 8235 1112 0,'0'0'0'0,"0"0"201"0,0 0-166 16,0 0-31-16,0 0 21 16,0 0-29-16,-50 78-3 0,41-56 14 15,2-3 0-15,6-3-16 0,-1-3 18 16,2-3-7-16,5-3-14 0,4 0 24 16,2-3-19-16,1 0-2 0,2 0 18 15,4-3-2-15,1 0-14 0,1-1 14 16,3 0 4-16,-6-1-19 15,3-4 16-15,-1 3-3 0,-1-2-16 16,-2 1 12-16,-7-3-2 0,-2 3-195 16,-2 1 18-16,-5-3-29 0,0 2-74 15</inkml:trace>
  <inkml:trace contextRef="#ctx0" brushRef="#br0" timeOffset="47759.95">16249 8278 693 0,'0'0'0'0,"0"0"210"16,0 0-105-16,-25 84-36 0,18-57-2 15,4-1-52-15,1-3-10 0,0-3 24 16,2-4-40-16,0-4 3 0,2-3 15 16,0-7-14-16,5-2-201 0,-2 0 30 15,4-11-111-15</inkml:trace>
  <inkml:trace contextRef="#ctx0" brushRef="#br0" timeOffset="48080.02">16415 8224 880 0,'0'0'0'0,"0"0"185"0,0 0-90 15,0 0-39-15,0 0 14 0,20 68-39 16,-10-53-14-16,1-2 28 0,3 2-46 15,0-2-1-15,2-2 4 0,-3 2 26 16,-1-4-29-16,-5 0 2 16,-3-2 24-16,-1-1-26 0,-1 0 2 15,-2 0 41-15,0 0-37 0,-2 2 30 16,-5 0-28-16,0-1-12 0,-2 3 10 16,-1-1 9-16,-1 0-24 0,0-1 20 15,-3 0-7-15,2-1-16 16,3-3 20-16,0 0-14 0,0-4-129 15,4 0 30-15,0-6-78 0,3-3-132 16,2-5-222-16</inkml:trace>
  <inkml:trace contextRef="#ctx0" brushRef="#br0" timeOffset="48268.09">16407 8231 864 0,'0'0'0'0,"0"0"286"16,0 0-133-16,0 0 10 0,84 2-99 16,-52-2-11-16,0-2 27 15,-4 1-71-15,-3 1-18 0,-7 0 18 16,-4 1-3-16,-2 6-64 0,-5 2-95 16,-7 0-110-16,-3 0-242 0</inkml:trace>
  <inkml:trace contextRef="#ctx0" brushRef="#br0" timeOffset="49156.02">18170 8579 863 0,'0'0'0'16,"0"0"226"-16,0 0-128 0,64 38 26 15,-31-23-74-15,6-2 2 0,6 5 34 16,4 0-50-16,-3 0-11 15,5 0 42-15,-6 2-47 0,-1-1-4 16,-5 0 38-16,-6 1-50 0,-3-2-6 16,-5 0 4-16,-5-2 26 0,-8-5-39 15,-3-2 22-15,-4-4-2 0,-3-2-21 16,1-1 24-16,-1-1-8 16,-2-1-19-16,0 0 21 0,0 0-12 15,0-4-135-15,0-5 17 0,-5-2-89 16,0-1-117-16,1-4-244 0</inkml:trace>
  <inkml:trace contextRef="#ctx0" brushRef="#br0" timeOffset="49827.9">18191 8108 620 0,'0'0'0'0,"0"0"388"16,0 0-270-16,0 0-27 0,0 0-74 15,0 0 1-15,0 0 52 0,0 0-48 16,64 13-16-16,-48-5 33 16,-2 1-43-16,-9 0-4 0,4 1 16 15,-9 0 3-15,0 4-19 0,-7 1 16 16,-2 3 12-16,-7 0-22 0,-1 0 4 16,-1-2 10-16,2-3-23 0,0 0 22 15,6-5-6-15,4-4-16 0,1-1 22 16,5-2-9-16,0-1-17 15,0 0 27-15,11 0-24 0,-1-2-3 16,8-3 23-16,1-4 19 0,6-2-36 16,0-1 18-16,-2-1-3 0,7 2-20 15,-5-2 14-15,-2 1 0 0,0 1-131 16,-4 2 51-16,-3-1-17 16,-2 3-32-16,-3-2 37 0,-1 0 6 15,-1 0 17-15,-2-2 37 0,-3 2 16 16,-2 3 9-16,-1 2 14 0,-1 3 70 15,0 1 3-15,2 0 60 0,0 0-54 16,-2 0-32-16,0 0 12 16,0 1-53-16,-2 8-9 0,2 4 36 15,0 2-30-15,0 1-6 0,9 1 38 16,0 1-38-16,5-1 4 0,5-3 31 16,1-2-34-16,1 0-4 0,2-5 40 15,5 0-37-15,1-5-8 0,3-2 8 16,-4 0 13-16,0-1-25 15,-7-4 16-15,-1 0-1 0,-6-3-49 16,-5 2-4-16,-4-3-44 0,-5 1-35 16,0-3-130-16,-5-3-188 0</inkml:trace>
  <inkml:trace contextRef="#ctx0" brushRef="#br0" timeOffset="50028.39">18710 8070 896 0,'0'0'0'0,"0"0"268"0,-20 60-177 0,11-30 6 15,2 5-70-15,-3-1-6 0,1-2 27 16,2-1-51-16,0-3-7 0,5-4 20 16,2-5-11-16,2-3-71 0,6-3-21 15,0-8-53-15,2-3-82 0,-1-4-50 16,5-10-257-16</inkml:trace>
  <inkml:trace contextRef="#ctx0" brushRef="#br0" timeOffset="50308.42">18871 8189 494 0,'0'0'0'0,"0"0"273"15,0 0-176-15,0 0 48 0,-2 60-65 16,2-43-24-16,2-1 35 0,8-2-53 15,-1-2-17-15,5-2 25 0,0-4-44 16,2-4-4-16,4-2 4 16,-4 0 32-16,3-1-35 0,-3-7 2 15,2-3 33-15,-9-2-33 0,1 1 62 16,-6-3-23-16,1-1 0 0,-5-1 33 16,-5-1-49-16,-6 3-11 0,-7-1 28 15,-8 4-45-15,-1 7-8 0,-3 5 24 16,4 2-19-16,1 8-27 15,4 4-39-15,5-3-82 0,7-2-111 16,9-5-309-16</inkml:trace>
  <inkml:trace contextRef="#ctx0" brushRef="#br0" timeOffset="51388.39">21227 8658 285 0,'0'0'0'0,"0"0"495"16,0 0-411-16,0 0 7 0,0 0 29 16,0 0-58-16,0 0-12 0,0 0 27 15,-13-7-40-15,13 7-13 0,0 0 25 16,0 0-31-16,0 0 2 15,-1 0 35-15,1 1-43 0,0-1-2 16,0 0 34-16,0 0-37 0,0 0-3 16,0 0 36-16,0 0-35 0,0 0-5 15,0 1 0-15,0-1 28 0,0 3-36 16,0-1 16-16,1 3 13 16,5 0-21-16,-1 2 0 0,2 4 29 15,-3-2-29-15,3 3 0 0,2 3 27 16,-2 2-32-16,1-3 10 0,0 3 16 15,2 0-30-15,-1-2 18 0,3 3 5 16,-5-1-25-16,6 0 22 16,-6 1-2-16,3-1-19 0,-1 0 20 15,0-2-2-15,-2 2-19 0,0-1 22 16,0 1-6-16,-1-1-15 0,3-3 20 16,1 0-7-16,-5-1-13 0,1 0 20 15,-1-2-7-15,-1 1-15 0,-3-5 24 16,5 2-9-16,-5-3-15 15,1-1 24-15,2 1-8 0,-4-5-15 16,0 0 22-16,0 0-5 0,0 0-17 16,0 0 22-16,0 0-7 0,0 0-15 15,0 0 22-15,0 0-22 0,0 0-137 16,0 0-58-16,0 0-107 16,0-3-409-16</inkml:trace>
  <inkml:trace contextRef="#ctx0" brushRef="#br0" timeOffset="70415.06">22072 8284 251 0,'0'0'0'0,"0"0"107"15,0 0-51-15,0 0 15 0,0 0-35 16,0 0 3-16,0 0 28 0,0 0-14 15,-21 19-2-15,16-16 22 0,1-1-37 16,-1 7 0-16,1-1 25 16,-1-1-122-16,3-1 122 0,-1-4 9 15,1-2-46-15,2 0 16 0,0 0 45 16,0 0-42-16,0 0 2 0,0 0 21 16,0 0-40-16,0 0 1 0,0 0 27 15,0 0-27-15,0 0 5 0,0 0 19 16,0-3-33-16,2 1-5 15,1-3 24-15,4-1-30 0,2-1-1 16,5-2 26-16,2-3-30 0,4 1 1 16,3 2 20-16,1-2-21 0,7 0-4 15,0 4 4-15,-2-1 11 0,-6 5-12 16,-2 2 23-16,-3 1-36 16,-2 0 5-16,-6 1 14 0,3 5-7 15,-8 0-7-15,4 0 14 0,-2 0-1 16,-4 1-12-16,-1 0 12 0,2-2 1 15,-4 0-12-15,0-4 10 0,0 2 1 16,0-3-14-16,0 0-13 16,0 0-25-16,0 0-15 0,0 0-13 15,-6 0-41-15,1-3-4 0,-7 1-18 16,-1 0-32-16,-3 2 19 0,-1 0 7 16,-5 0-10-16,-1 0-10 0,-3 0-5 15,3 0 28-15,-4 0 145 16,-1 0-10-16,5 0-30 0,0 0 69 15,4 0 72-15,-1-4-17 0,4-1-82 16,6 2 190-16,1-2-97 0,3 1-5 16,3 2 43-16,1 0-39 15,-1 0 4-15,3 2 39 0,0 0-72 0,0-1-6 16,0 1 14-16,0-3-52 16,3 2 2-16,1-1 19 0,5-3-23 15,3-1-1-15,4 1 20 0,3-2-28 16,4-3-1-16,2 0 25 0,3-1-23 15,1 0 3-15,1-1 18 0,0 0-27 16,0 1 3-16,0-1 25 16,0 3-34-16,-3 3 1 0,-1-1 23 15,2 1-39-15,-3 0 8 0,7 4 6 16,-5 2 1-16,1 0-8 0,-3 0 8 16,-1 5-3-16,-4-1-6 0,3 3 10 15,-2 0-3-15,-2 0-9 0,1 0 14 16,-6 3-7-16,2-2-9 15,-4-1 18-15,-1 0-9 0,-6-3-6 16,1 1 12-16,-3-4-4 0,-3 0-8 16,0 1 12-16,2-2-2 0,-2 0-9 15,0 0 10-15,0 0 1 16,2 0-10-16,-2 0 8 0,1 0 2 16,-1 0-14-16,0 0 1 0,0 0-28 15,0 0-26-15,0 0-13 0,0 0-40 16,0 0-13-16,0 0-52 0,-5 0-183 15,-4 0-272-15</inkml:trace>
  <inkml:trace contextRef="#ctx0" brushRef="#br0" timeOffset="72051.16">16180 10228 410 0,'0'0'0'0,"0"0"0"0,0 0 267 16,0 0-191-16,0 0 8 0,0 0 30 15,0 0-28-15,0 0-25 0,-3 8 7 16,3-8-15-16,0 0-4 0,0 0 13 16,0 0-37-16,0-2-3 0,0-1 6 15,3-3-12-15,2-2 0 0,4-3 13 16,0-1-16-16,2 4-1 15,-2-5 13-15,-1 4-13 0,1 2-5 16,-3-1 12-16,1 3-14 0,0 0-2 16,-2 2 16-16,0 3-21 0,1 0-2 15,-1 0 8-15,4 0-2 0,-4 3-9 16,2 8 14-16,2-1 0 16,-2 3-8-16,4 2 2 0,-1 4 8 15,1 2-9-15,0 2 0 0,-1-1 5 16,-1 1-8-16,2-1 6 0,-1 0 0 15,1-2-6-15,1-4 6 0,-3-3-1 16,-2-2-6-16,0-5 8 16,-2-1-3-16,-1-3-6 0,3-1 10 15,-5-1-8-15,0 0-1 0,3-6 8 16,0-2-2-16,2-2-25 0,-1-1-16 16,1-1-49-16,0 3-22 0,-4-1-28 15,3-1-17-15,-3 3-48 0,1-7-58 16,-4 2-72-16,0 1 172 15</inkml:trace>
  <inkml:trace contextRef="#ctx0" brushRef="#br0" timeOffset="72260.03">16525 10146 494 0,'0'0'0'0,"0"0"291"0,0 0-159 16,0 0-7-16,0 0-17 0,0 0-53 15,0 0-15-15,0 0-15 0,0 0-20 16,-37 30 2-16,23-12 16 0,-2 1-8 15,-4 2 3-15,1-2 14 0,-1 1-17 16,1-4 0-16,1 0 9 16,4-5-15-16,2-2-8 0,5-5 7 15,1-1-9-15,6-3-2 0,0 0 6 16,0 0-6-16,0 0-114 0,6-7-22 16,1-2-18-16,3-2-90 0,3-2-172 15,1-1 96-15</inkml:trace>
  <inkml:trace contextRef="#ctx0" brushRef="#br0" timeOffset="72783.92">16794 9860 723 0,'0'0'0'0,"0"0"307"0,0 0-142 16,0 0-61-16,0 0-51 0,0 0-21 15,0 0-24-15,0 0 8 0,0 0 18 16,39-7-20-16,-23 11-5 15,-2 0 12-15,-2 2-12 0,-3 1-4 16,-2-2 10-16,-2 3-11 0,-1-2-1 16,-2 0 15-16,-2 2-12 0,-7-2 3 15,0 6 11-15,-8 3-15 0,0-1-2 16,-1-1 9-16,-4-2-9 16,3 1-4-16,-1-6 2 0,4-1 9 15,3-1-10-15,6-4 18 0,3 1-15 16,2 1 0-16,0-2 8 0,0 0-17 15,0 0-4-15,2 0 10 0,5 0 0 16,5 3 4-16,8-2 10 16,-3-1-15-16,3 1 2 0,-1-1 6 15,1 2-11-15,1-2 3 0,0 0 2 16,2 0-2-16,-5-2-73 0,0 1-9 16,-4 1-47-16,-7 0-51 0,0 0-141 15,0 0-110-15,-7 0 45 16</inkml:trace>
  <inkml:trace contextRef="#ctx0" brushRef="#br0" timeOffset="73087.99">17125 10206 894 0,'0'0'0'0,"0"0"262"16,0 0-166-16,0 0-43 0,0 0 11 15,0 0-17-15,0 0-8 0,72-5-1 16,-49 4-23-16,-2 0-7 0,6 0 3 16,-4-1-8-16,3 2-4 0,-6 0 2 15,-1 0-2-15,-8 0-34 0,-2 0-20 16,-6 1-7-16,1 0-6 15,-4-1-40-15,0 1-4 0,-4-1-26 16,-3 0-131-16,-5 0-88 0</inkml:trace>
  <inkml:trace contextRef="#ctx0" brushRef="#br0" timeOffset="73256.38">17280 10090 659 0,'0'0'0'16,"0"0"252"-16,0 0-187 0,0 0 6 15,0 0 15-15,0 0-19 0,0 71-21 16,0-44-6-16,0 1 10 16,0 2-26-16,0-1-11 0,0-3-1 15,0-2-11-15,4-5-2 0,1-5-5 16,2-5-59-16,-3-2-46 0,3-5-102 16,0-2-107-16</inkml:trace>
  <inkml:trace contextRef="#ctx0" brushRef="#br0" timeOffset="73551.3">17740 10024 885 0,'0'0'0'0,"0"0"175"0,0 0-114 16,0 0 12-16,0 0 13 16,-10 78-23-16,8-51-1 0,2 0 7 15,0-1-36-15,3-2-19 0,6-2-1 16,-2-3-14-16,4-2-1 0,-6-3 4 16,4-2-4-16,-4-3-51 0,1-2-33 15,-3-1-16-15,-1-2-44 0,3-1-93 16,1-3-21-16,-3-1-102 15</inkml:trace>
  <inkml:trace contextRef="#ctx0" brushRef="#br0" timeOffset="73873.06">17995 10113 558 0,'0'0'0'0,"0"0"308"0,0 0-235 16,0 0 24-16,0 0 13 0,0 0-41 15,-34 69-17-15,34-50-4 0,0 1-17 16,6-2-6-16,4 0 3 16,6-2-19-16,2-6-6 0,5 3 9 15,-2-8-8-15,6-1 1 0,3-3 6 16,-7-1-9-16,3-3 0 0,-3-4 8 16,-3-2-8-16,-10 0 0 0,-1-5 10 15,-7 2-8-15,-2 0 0 0,0-4 10 16,-11-4-10-16,-3-4-1 15,-7-3 8-15,-4 2-11 0,2 2 0 16,4 5 0-16,-3 7 2 0,3 2-3 16,0 5 2-16,3 3-2 15,5 0-8-15,4 1-7 0,3 2-19 0,4 1-26 16,0 3-34-16,4 3-39 16,10-3-89-16,-3-3-201 0</inkml:trace>
  <inkml:trace contextRef="#ctx0" brushRef="#br0" timeOffset="74230.52">18443 10155 841 0,'0'0'0'0,"0"0"260"16,0 0-165-16,0 0-16 15,0 0-12-15,0 0-28 0,12-63-8 16,-5 54 12-16,2 1-19 0,0 1-7 16,-6 4 3-16,4 3-12 0,0 0-1 15,-1 0 3-15,6 7-9 0,-7 5 4 16,8 6 15-16,-6 4-12 16,3 3 4-16,-3-1 6 0,1-1-14 15,4-1 0-15,-3-3 7 0,3 0-13 16,1-5 2-16,-1-2 0 0,2-2 4 15,4-4-6-15,-2-3 4 0,-4 0 1 16,0-3-4-16,1-1 0 16,-6-6-29-16,4-2-15 0,-3-3-30 15,-1-3-35-15,4 1-59 0,-6-6-162 16,2 1-155-16</inkml:trace>
  <inkml:trace contextRef="#ctx0" brushRef="#br0" timeOffset="74411.92">18733 10067 845 0,'0'0'0'0,"0"0"288"0,0 0-201 0,0 0-18 15,-78 57-4-15,55-38-28 0,3 3-17 16,-3 1 0-16,4 1-18 16,1 0-1-16,4-2 3 0,9-5-8 15,-1-2-125-15,6-1-40 0,0-5-127 16,0-3-158-16</inkml:trace>
  <inkml:trace contextRef="#ctx0" brushRef="#br0" timeOffset="74716.97">18984 10223 815 0,'0'0'0'0,"0"0"325"0,0 0-230 16,0 0-8-16,0 0 28 0,0 0-46 15,78-6-24-15,-43 0-4 0,7 1-32 16,-1 2-7-16,0-4-4 16,-2 4-73-16,-9 0-56 0,-9 3-74 15,-5 0-154-15,-5-1-273 0</inkml:trace>
  <inkml:trace contextRef="#ctx0" brushRef="#br0" timeOffset="75001.71">19518 10025 462 0,'0'0'0'0,"0"0"469"15,0 0-289-15,0 0-20 0,0 0-85 16,0 0-33-16,0 0-3 0,0 0 8 15,0 0 0-15,9 59-4 0,-7-31-22 16,1-2-6-16,6 0 1 16,-5-5-14-16,-3 0-2 0,6-2 0 15,2-2 0-15,-2-1-130 0,6-6-15 16,-6-4-43-16,5-5-143 0,-3-1-418 16</inkml:trace>
  <inkml:trace contextRef="#ctx0" brushRef="#br0" timeOffset="75495.25">19799 10089 590 0,'0'0'0'16,"0"0"374"-16,0 0-219 0,0 0-73 15,0 0-33-15,-14-60-8 0,23 50-15 16,0 1 10-16,5 1 21 0,2 1-23 16,0 2-10-16,-4 4 4 15,4-2-10-15,2 3-5 0,1 3 1 16,1 2-10-16,-1 6-1 0,-1-3 5 16,-4 7-8-16,-7-4 0 0,-2 4 8 15,1 2-6-15,-6-1 4 0,-6 4 6 16,-1-3-10-16,-9-2 2 15,4 1 2-15,-6-1-6 0,-1 1 0 16,1-3 8-16,-1-4-7 0,1 1 0 16,4-3 5-16,-2-4-6 0,7 0 0 15,0-3 15-15,6 0-3 0,1 0 8 16,2 0 3-16,0 0-10 16,0 2-5-16,3-2 9 0,6 0-12 15,-2 0 1-15,8 0 7 0,0-2-11 16,5 0-1-16,-1 1 6 0,4-2-9 15,0 1 1-15,2 0 1 0,5-2 0 16,-5 0-96-16,-4-1 8 16,0 2-40-16,-3-3-4 0,0-1-62 15,-6 1-8-15,-3-5-25 0,5 0-237 16</inkml:trace>
  <inkml:trace contextRef="#ctx0" brushRef="#br0" timeOffset="75821.63">20254 10036 479 0,'0'0'0'0,"0"0"454"16,0 0-236-16,0 0-76 0,0 0-56 16,0 0-35-16,0 0-20 15,0 0 6-15,0 0 6 0,-64 47-18 0,59-30-4 16,5 0 2-16,0 0-14 16,3 0-3-16,10-3 2 0,-4-1-10 15,5-3 4-15,3-1 7 0,5-3-8 16,-1-4 1-16,2-2 5 0,2 0-6 15,-4-6-2-15,0-1-2 0,-3-2-4 16,-8-1 4-16,3 0 6 16,-10-2-2-16,-3-2 0 0,0 0 7 15,-3-7-10-15,-8-1-3 0,1-1-1 16,-5 2-7-16,5 8 4 0,1 3 2 16,-5 5-8-16,9 5 1 0,-4-1-17 15,0 1-10-15,7 1-10 0,-1 4-12 16,3 3-13-16,0-1-38 15,1-4-68-15,5-1-64 0,2 0-132 16</inkml:trace>
  <inkml:trace contextRef="#ctx0" brushRef="#br0" timeOffset="76135.27">20586 10023 749 0,'0'0'0'0,"0"0"301"0,0 0-195 15,0 0-26-15,0 0-30 0,0 0-24 16,0 0 13-16,0 0 15 16,-33 61-24-16,29-44-6 0,4 3 13 15,-2-2-7-15,2-1 1 0,2 0 0 16,4-2-16-16,4-2-4 0,1-2 6 16,5 1-7-16,3-3 4 0,1-3 5 15,1-5-8-15,0-1 1 16,-1-3 10-16,-1-5-16 0,-1 1 9 15,-2-8 16-15,-4-2-9 0,-5 1 1 16,-3-3 6-16,-4-1-22 0,-4-3-1 16,-8-2 3-16,-1 1-10 15,-4 3 0-15,2 4 2 0,-2 3-2 0,6 8-39 16,1 1-16-16,2 2-22 16,1 3-46-16,6 0-88 0,1 4-86 15,8 2-188-15</inkml:trace>
  <inkml:trace contextRef="#ctx0" brushRef="#br0" timeOffset="76522.92">21080 10029 1022 0,'0'0'0'15,"0"0"304"-15,0 0-239 0,0 0-27 16,0 0 28-16,0 0 9 16,0 0-41-16,81 21-20 0,-51-20-5 15,-1-1-12-15,-3 0-45 0,-1 0-46 16,-9 0-8-16,-5 0-6 0,-6 2-84 16,-5 5-54-16,-13-1 16 0,-2 3-324 15</inkml:trace>
  <inkml:trace contextRef="#ctx0" brushRef="#br0" timeOffset="76689.85">21052 10179 632 0,'0'0'0'0,"0"0"386"15,0 0-212-15,0 0-96 0,0 0-33 16,0 0 10-16,0 0-23 16,62 13-16-16,-41-8-2 0,7 1-12 15,-1-3-2-15,3 2 0 0,-2 0-84 16,-1-2-15-16,-1 0-72 0,-1-3-61 15,0 0-46-15</inkml:trace>
  <inkml:trace contextRef="#ctx0" brushRef="#br0" timeOffset="77106.75">21637 10092 390 0,'0'0'0'16,"0"0"299"-16,0 0-193 0,0 0 5 15,0 0-20-15,0 0-2 0,0 0-5 16,0 0-26-16,0 0-27 15,34-17 4-15,-34 18-10 0,0 1 2 16,0 0 6-16,0 0-13 0,-2 2 1 16,-2 0 6-16,4 4-10 0,-3-3 5 15,-1 3 9-15,3 0-13 0,-3 5-7 16,-3-2 9-16,0 2-2 16,2 1-1-16,-2-1 5 0,1 0-10 15,4-1 1-15,2 6 5 0,0-2-8 16,2 2 0-16,5 0 8 0,4-3-5 15,0 0-1-15,1-1 4 16,6-2-8-16,1 0 4 0,6-3 3 16,-2-4-9-16,0-3 1 0,2-2 4 15,-1 0-9-15,-1-2 1 0,0-7 7 16,-1-2-10-16,-7-5 0 0,-4-2 24 16,1-1-8-16,-8-6-1 0,-2 0-1 15,-2-6-16-15,-2 0 2 16,-5 2 0-16,-5 3 3 0,-1 6-4 15,-3 1 2-15,-7 3 1 0,-2 2-4 16,-5 6 1-16,-1 1-19 0,2 4-19 16,8 3 4-16,7 2-6 0,3 6-53 15,4 0-71-15,-2 5-7 0,6-4-74 16,3 2-215-16</inkml:trace>
  <inkml:trace contextRef="#ctx0" brushRef="#br0" timeOffset="82673.31">16024 11346 515 0,'0'0'0'16,"0"0"362"-16,0 0-248 0,0 0 36 15,0 0-71-15,0 0-27 0,0 0 14 16,0 0-31-16,-63 35-8 15,47-13 33-15,2 7-31 0,3 4-11 16,-3 1 18-16,9 4-26 0,-2-2-7 16,5-1 36-16,2-5-30 0,0-3-12 15,9-5 6-15,-2-2 6 0,7-2-20 16,0-2 22-16,0-4-19 16,2-3-7-16,-2-4-8 0,4-5-46 15,-6 0-38-15,1-3-7 0,3-5-42 16,-6-4-100-16,-1-2-176 0,0-2-1 15</inkml:trace>
  <inkml:trace contextRef="#ctx0" brushRef="#br0" timeOffset="82963.11">16231 11464 1049 0,'0'0'0'0,"0"0"282"16,0 0-181-16,0 0-43 0,71 1 13 15,-53 5-38-15,0 2-23 16,-3 2 22-16,1 0-33 0,-3 1-6 16,-3 1 14-16,-3 1 3 0,-7 1-15 15,0 5 10-15,-8 2 15 0,-8 0-21 16,-6-1 2-16,1-1-2 16,-2-2-20-16,2-4 24 0,2-6-6 15,3 0-49-15,5-2 33 0,6-5-24 16,5 0-17-16,0-5-15 15,3-8-46-15,8-3-5 0,7-5-29 16,-3-3-63-16,8 1-62 0,-1 0-99 16</inkml:trace>
  <inkml:trace contextRef="#ctx0" brushRef="#br0" timeOffset="83165.36">16477 11397 758 0,'0'0'0'0,"0"0"263"0,0 0-123 16,0 0-66-16,0 0-17 15,-58 38 26-15,46-20-46 0,1 4-2 16,4-3 21-16,0 4-46 0,5-1-7 16,2-2 29-16,0-3-31 0,7 1-2 15,5-1 2-15,1-3 10 0,3-4-21 16,1-1 20-16,1-2-8 16,0-4-35-16,-2-2-18 0,3-1-49 15,-1-5-58-15,-2-6-88 0,0 0-124 16,0-2-210-16</inkml:trace>
  <inkml:trace contextRef="#ctx0" brushRef="#br0" timeOffset="83323.77">16737 11489 682 0,'0'0'0'15,"0"0"356"-15,0 0-232 0,68 2-30 16,-40-2-84-16,2-3-15 15,2-1 10-15,0-1-10 0,-6 1-150 16,8 1 45-16,-4 1-24 0,0-7-200 16,-4 3-150-16</inkml:trace>
  <inkml:trace contextRef="#ctx0" brushRef="#br0" timeOffset="83760.14">17259 11368 845 0,'0'0'0'16,"0"0"387"-16,0 0-279 0,0 0 10 15,0 0-97-15,0 0-19 0,0 0 40 16,0 0-33-16,78-6-7 0,-55 13 33 16,0 0-44-16,0 0 4 0,-4-1 10 15,-3 3 8-15,-3 0-22 0,-10 0 18 16,-3 4-1-16,-3 1-9 15,-17 0 2-15,1 4 26 0,-10-2-34 16,3-3 14-16,1 0 3 0,0-5-21 16,9-3 22-16,2 0-6 0,9-2-17 15,0-3 24-15,5 1-13 0,0-1-14 16,0 0 26-16,7 0-22 16,0 0-20-16,7-2 48 0,2 1-22 15,0 1-8-15,0 0 26 0,0 2-14 16,1 4-10-16,-1 1 22 0,0 4-3 15,-7 2-17-15,-4-2 18 0,-1 4 1 16,-8-1-12-16,-6 1 4 16,-4 3 27-16,-2-1-36 0,-4-2 14 15,-1-2 6-15,3-2-24 0,-1-4 22 16,3-2-22-16,5-4-78 0,1-1 4 16,3-8-61-16,5-5-86 0,2-10-148 15,0 1-199-15</inkml:trace>
  <inkml:trace contextRef="#ctx0" brushRef="#br0" timeOffset="84127.46">17687 11437 225 0,'0'0'0'0,"0"0"505"0,0 0-322 0,0 0-90 16,0 0 6-16,0 0 42 0,0 0-58 15,-62 54-16-15,50-36 36 0,5 1-63 16,2 2-12-16,3-1 33 16,2 0-46-16,7-5-16 0,3 1 2 15,5-3 24-15,0-3-33 0,5-4 16 16,5-5 6-16,-1-1-22 0,5-3 16 16,-4-8 7-16,-1 1-27 0,-4-4 24 15,-8 0-18-15,1 0-7 0,-10-2 26 16,-3-3-10-16,0-1-20 15,-5-4 32-15,-9-3-30 0,-6 3-16 16,-3 4 27-16,2 5-19 0,-2 10 3 16,2 0 17-16,3 5-50 0,9 0-21 15,6 0-7-15,1 5-46 0,2 0-43 16,3 0-82-16,8-1-54 16,3-2-193-16</inkml:trace>
  <inkml:trace contextRef="#ctx0" brushRef="#br0" timeOffset="84328.25">18050 11341 703 0,'0'0'0'0,"0"0"353"16,62 10-231-16,-43 3-21 0,2 3 12 16,1 3-34-16,-5 4-11 0,1 2 17 15,-4 3-61-15,-7 1-17 0,-7 0 31 16,-2 3-41-16,-8 1-4 15,-8-1 14-15,-3-2 8 0,0-6-31 16,-2-4-3-16,3-5-101 0,1-5-83 16,3-6-191-16,7-4-420 0</inkml:trace>
  <inkml:trace contextRef="#ctx0" brushRef="#br0" timeOffset="84789.79">18602 11354 594 0,'0'0'0'0,"0"0"579"0,0 0-460 15,0 0-50-15,-69 13 44 0,47 0-52 16,1 6-10-16,2 3 15 16,6 6-55-16,1-1-1 0,5 1 39 0,7 0-52 15,2-3-10-15,8-2 26 16,10-1-22-16,3-4-68 0,2-5 1 16,-1-2-37-16,5-5-34 0,-5-6-57 15,-4 0-135-15,-4-7-249 0</inkml:trace>
  <inkml:trace contextRef="#ctx0" brushRef="#br0" timeOffset="85021.82">18741 11407 824 0,'0'0'0'0,"0"0"331"15,0 0-210-15,73 10 12 0,-46-1-61 16,-1 2-28-16,-1 1 14 0,-2 0-56 15,-9 0-4-15,-5 3 4 0,-9 2 18 16,-4 4-26-16,-12 2 12 16,-10 2-9-16,1-2-34 0,-5-2 30 15,7-3-29-15,2-4-17 0,7-4 6 16,5-6-45-16,3-3-40 0,6-1-30 16,0-10-79-16,9-2-110 0,7-8-20 15</inkml:trace>
  <inkml:trace contextRef="#ctx0" brushRef="#br0" timeOffset="85222.22">19026 11364 714 0,'0'0'0'0,"0"0"389"0,0 0-284 16,0 0 2-16,0 0-66 16,-58 41 2-16,47-20 43 0,-3 5-49 15,3 0 0-15,8 0 34 0,3-2-61 16,5-2-18-16,8-4 16 0,4-2 2 15,3-2-22-15,3-4 24 0,9-4-24 16,-4-3-59-16,4-3 19 16,-7 0-63-16,1-3-41 0,-12-3-103 15,2-5-115-15</inkml:trace>
  <inkml:trace contextRef="#ctx0" brushRef="#br0" timeOffset="85406.6">19270 11437 846 0,'0'0'0'16,"0"0"167"-16,0 0-56 0,0 0-22 15,76 3 10-15,-47-3-40 0,6 0-12 16,-1 0 5-16,1 0-53 16,-5-1-7-16,-2-2-15 0,-6 2-42 15,-10 1-14-15,-3 0-29 0,-4 0-55 16,-5 0-31-16,-5-1-101 0</inkml:trace>
  <inkml:trace contextRef="#ctx0" brushRef="#br0" timeOffset="85595.78">19435 11322 1046 0,'0'0'0'0,"0"0"190"16,0 67-104-16,0-38-36 15,0 2 24-15,5 0-50 0,0-1-22 16,3 1 18-16,2-1-40 0,-1-4-90 16,3-6-74-16,-3-5-167 0,2-9-278 15</inkml:trace>
  <inkml:trace contextRef="#ctx0" brushRef="#br0" timeOffset="85921.61">20043 11351 1032 0,'0'0'0'0,"0"0"175"0,0 0-72 16,-60 58-51-16,28-35-9 0,-3 2 20 16,1-1-42-16,4 1-3 0,0-3 19 15,7-4-38-15,6-2-7 0,6-3 16 16,2-5-4-16,6 0-12 15,3-6 16-15,0-1-15 0,0-1-5 16,7 0 24-16,5 0 6 0,6 0-8 16,3 0 28-16,0 0-23 0,2 0-6 15,7 0 23-15,-3 0-34 16,5 4-2-16,1-1 8 0,-3 0 4 16,4 1-14-16,-6-1 12 0,-1 0-12 15,-10-2-70-15,-8-1 22 0,-9 0-51 16,0 0 5-16,-3 0-29 0,-8-1-96 15,0-3-88-15,1-7-226 16</inkml:trace>
  <inkml:trace contextRef="#ctx0" brushRef="#br0" timeOffset="86089.55">19978 11435 825 0,'0'0'0'0,"0"0"174"0,0 0-3 16,7 80-58-16,-2-48-49 15,-1 1 17-15,6-1-34 0,-2-3-26 16,-3-3 0-16,7-3-24 0,-5-3-27 16,6-7-68-16,-3-2-59 0,1-9-114 15,1-3-229-15</inkml:trace>
  <inkml:trace contextRef="#ctx0" brushRef="#br0" timeOffset="86433.44">20321 11425 863 0,'0'0'0'0,"0"0"261"16,0 0-163-16,0 0-16 0,-44 69 16 16,35-44-20-16,5 0-25 0,4 0 13 15,4 0-42-15,8-4-19 0,3-1 15 16,4-4-16-16,2-3-7 15,6-6 6-15,5-3 13 0,-2-4-18 16,3 0 4-16,3-9 9 0,-5-3-20 16,-8-3 18-16,-3 1-10 0,-11-2-3 15,-7-2 8-15,-2-4 13 0,-6 1-22 16,-11-5 10-16,-6-2 3 16,-4 3-18-16,-5 0 9 0,-1 5-12 15,8 7-15-15,2 3-28 0,9 6-47 16,1 1-20-16,13 3-79 0,0-2-140 15,4 1-298-15</inkml:trace>
  <inkml:trace contextRef="#ctx0" brushRef="#br0" timeOffset="86749.74">20885 11305 814 0,'0'0'0'0,"0"0"205"0,0 0-90 0,0 0-10 0,0 0 5 0,66 20-10 15,-47-1-6-15,1 5 11 0,-6 5-50 16,2 4-33-16,-13 1 7 16,-3 3-17-16,-1-1-10 0,-10-4 13 15,-7 0-11-15,-3-3-6 0,2-5-2 16,-3-3-30-16,5-5-45 0,1-6-96 16,-2-7-102-16,6-4-219 0</inkml:trace>
  <inkml:trace contextRef="#ctx0" brushRef="#br0" timeOffset="87043.83">21154 11387 875 0,'0'0'0'0,"0"0"457"15,0 0-309-15,0 0-75 0,0 0-42 16,0 0-6-16,0 0 4 0,59 0 10 16,-24 0-14-16,4 0-25 0,0-1 0 15,3 1 3-15,2 0-62 0,-8 0-57 16,-3 0-43-16,-15 0-60 15,-14 1-159-15,-6 4-200 0</inkml:trace>
  <inkml:trace contextRef="#ctx0" brushRef="#br0" timeOffset="87235.05">21147 11514 853 0,'0'0'0'0,"0"0"204"0,0 0-108 16,0 0-10-16,73 9-30 0,-38-9-11 15,8 0-28-15,1 1-9 0,2-3-1 16,5-1-14-16,-3-2-69 16,0 1-28-16,-8-2-59 0,-3-1-93 15,-10 1-34-15</inkml:trace>
  <inkml:trace contextRef="#ctx0" brushRef="#br0" timeOffset="87482.19">21729 11346 719 0,'0'0'0'0,"0"0"213"0,0 0-120 16,0 0-16-16,0 0-18 0,0 0-4 16,0 0 17-16,-37 63-18 0,30-44-15 15,2 2 23-15,3 0-6 0,2 0-22 16,3-1 3-16,12-1-7 16,0-3-15-16,8-2 10 0,4-2 2 15,3-5-12-15,4-2 10 0,-1-4-8 16,3-1-13-16,-3-6 3 0,-3-7 2 15,-5 0-3-15,-5-3 36 0,-8-1 2 16,-7-4-21-16,-5-3 2 16,-16-5-8-16,-8-1-19 0,-15 1 1 15,-9 6-25-15,-2 3-32 0,-8 2-64 16,3 6-161-16,0-3-345 0</inkml:trace>
  <inkml:trace contextRef="#ctx0" brushRef="#br0" timeOffset="88571.38">16739 12710 931 0,'0'0'0'0,"0"0"315"0,0 0-160 15,0 0-19-15,0 0-33 0,0 0-59 16,0 0-37-16,0 0 14 0,0 0 26 15,51-10-25-15,-28 17-8 0,-3 0-1 16,-4 4-14-16,-2-2 1 16,-5 4 0-16,-6 2 6 0,-3 3-5 15,-3 2 12-15,-8 0-14 0,-8 4-5 16,-4-6 11-16,1 2-10 0,1-4-24 16,4-4 8-16,4-4-18 0,4-4-26 15,2-3-4-15,5-1-36 16,2-6-26-16,0-5-7 0,11-3-31 15,0-4-68-15,6-1-7 0,-1-1-155 16</inkml:trace>
  <inkml:trace contextRef="#ctx0" brushRef="#br0" timeOffset="88776.61">16950 12675 598 0,'0'0'0'0,"0"0"400"0,0 0-235 15,0 0-37-15,0 0-11 0,0 0-33 16,0 0-36-16,0 0-13 0,0 0-10 15,-48 26-19-15,34-5 3 0,-1 3 8 16,3 2-13-16,5-4-2 16,5 1 8-16,2-1-15 0,2-4 2 15,7-2 6-15,7-2-6 0,3-3-3 16,6-3 9-16,2-4-5 0,-3-2-22 16,3-2-9-16,-2-1-30 0,-4-4-62 15,-3-3 0-15,-6-1-76 0,4-2-132 16,-6-2-159-16</inkml:trace>
  <inkml:trace contextRef="#ctx0" brushRef="#br0" timeOffset="88968.76">17183 12682 818 0,'0'0'0'15,"0"0"305"-15,0 0-138 0,0 0-63 16,0 0-60-16,76-4-31 0,-56 3-2 15,1 1-13-15,-2 0-20 0,-5 0-34 16,-5 2-33-16,-3 5-57 16,-6-1-31-16,0 0-49 0,-8 4-100 15,1-3 17-15,-9 4 200 0</inkml:trace>
  <inkml:trace contextRef="#ctx0" brushRef="#br0" timeOffset="89089.66">17210 12820 391 0,'0'0'0'0,"0"0"340"0,0 0-212 15,0 0 2-15,0 0-40 0,77 15-55 16,-47-15-11-16,1-2-9 0,0-2-18 16,1-2 0-16,-7 1-86 0,-2-1-136 15,-5-2-271-15</inkml:trace>
  <inkml:trace contextRef="#ctx0" brushRef="#br0" timeOffset="89526.93">17652 12576 1001 0,'0'0'0'0,"0"0"259"16,0 0-169-16,0 0-11 0,0 0-9 16,0 0-11-16,81 0-43 0,-54 7-1 15,-4 1 4-15,-4 4-24 0,-1-3 3 16,-8 4 4-16,-2 1 5 15,-8 1-9-15,0-1 4 0,-15 2 11 16,-4 0-10-16,-4 0 11 0,-4-2-21 16,-1 0 4-16,7-5 6 0,1-4 1 15,3-1-4-15,4-4 0 0,6 2 2 16,5-1-6-16,2-1 8 16,0 0-8-16,4 0-14 0,7 0 24 15,-1 0-12-15,8 1 0 0,1 4 9 16,1 1-4-16,-1 1-4 0,3 5 10 15,2-1-5-15,1 0-4 0,-5 4 8 16,-8-1-1-16,-1 0-8 16,-11-1 10-16,0 2 3 0,-11-1-8 15,-7 1 0-15,-3-1 15 0,-2-2-18 16,-2-1 6-16,-3-2-1 0,3-3-27 16,2-5 9-16,4-1-63 0,6-4-64 15,4-6 6-15,1-2-82 0,8-3-122 16,0 1-170-16</inkml:trace>
  <inkml:trace contextRef="#ctx0" brushRef="#br0" timeOffset="89901.16">18193 12655 471 0,'0'0'0'0,"0"0"376"0,0 0-240 0,0 0-8 16,0 0-62-16,0 0 15 15,0 0 7-15,-62 0-40 0,46 6 18 16,4 6 6-16,1 1-52 0,2 4-6 16,1 2 25-16,2 2-23 0,1 0 13 15,5 1 21-15,0-1-39 0,9-2-6 16,8-2 20-16,1-4-29 15,5-2-1-15,0-5 10 0,7-4 11 16,-1 0-20-16,4-8 8 0,-6-4 10 16,-1-4-19-16,-3-4 10 0,-3 1 3 15,-10-2-11-15,-4 0 6 0,-6 0 6 16,-6-4-14-16,-6 0 10 16,-8 0-7-16,-8-1-34 0,0 5 5 15,-2 8-84-15,5 4-105 0,7 6-119 16,6 1-614-16</inkml:trace>
  <inkml:trace contextRef="#ctx0" brushRef="#br0" timeOffset="90510.01">19058 12582 632 0,'0'0'0'0,"0"0"475"0,0 0-380 16,0 0 25-16,0 0-13 0,0 0-5 15,74 19-53-15,-47-17-8 0,5-2 4 16,-4 1-47-16,2 0-5 16,-7 0 14-16,-7 0-14 0,-7 1-52 15,-4-2 4-15,-5 3-77 0,-2 4-41 16,-6 1-20-16,-8-2-146 0,-7 1-361 16</inkml:trace>
  <inkml:trace contextRef="#ctx0" brushRef="#br0" timeOffset="90759.31">18984 12762 779 0,'0'0'0'0,"0"0"255"15,0 0-165-15,-18 72-14 0,18-54-30 16,11-4-2-16,1 0 14 16,8-3-49-16,-3-2-1 0,3-6 23 15,-3-3-37-15,1 0 1 0,-4-5 10 16,-3-8 15-16,3 0-25 0,-7-1 10 15,-2 0 9-15,-5-1-29 0,-7-3 30 16,-2-1-13-16,-6 0-21 16,-5 2 28-16,1 5-18 0,-1 7-45 15,-1 5 34-15,0 1-67 0,1 9-55 16,1 1-21-16,5-1-151 0,5 3-267 16</inkml:trace>
  <inkml:trace contextRef="#ctx0" brushRef="#br0" timeOffset="90918.81">18925 13005 615 0,'0'0'0'15,"0"0"405"-15,0 0-243 0,61 3-71 16,-31-8-15-16,1-5-9 16,8 0-64-16,6 0-6 0,-6-2 6 15,-4 5-10-15,-3 3-78 0,-13 0 7 16,-3 3-74-16,-9-2-100 0,-5 0-4 15,0-1-333-15</inkml:trace>
  <inkml:trace contextRef="#ctx0" brushRef="#br0" timeOffset="91202.36">19143 12444 866 0,'0'0'0'0,"0"0"123"0,-4 63-25 16,8-26-13-16,7 6-4 0,6 9-35 16,5 3 14-16,2 1 29 0,10-2-46 15,-2-6-15-15,7-4 11 0,0-8-40 16,-6-4-4-16,3-2 10 16,-10-6 7-16,-1-6-24 0,-6-4 24 15,-10-9-24-15,-5-5-72 0,1 0 39 16,-5-9-42-16,0-5-44 0,0-6 10 15,-5-5-104-15,-4-5-43 0,-5-6-118 16</inkml:trace>
  <inkml:trace contextRef="#ctx0" brushRef="#br0" timeOffset="91361.22">19394 12465 966 0,'0'0'0'0,"0"0"175"0,0 0-71 16,0 0 18-16,0 0-59 15,55 86-14-15,-48-50 13 0,-2 4-43 16,-5 5-9-16,-10-3 29 0,-6 2-44 16,-7-2-3-16,-2-5 16 0,-5-3 0 15,5-7-61-15,4-4 1 0,3-9-92 16,8-6-184-16,3-8-230 16</inkml:trace>
  <inkml:trace contextRef="#ctx0" brushRef="#br0" timeOffset="91716.22">20013 12762 858 0,'0'0'0'0,"0"0"231"16,0 0-155-16,89 13-26 0,-52-11 2 15,5-2-58-15,3 0-13 0,-3 0-47 16,0-2-149-16,-10 0-116 16,-3-2-235-16</inkml:trace>
  <inkml:trace contextRef="#ctx0" brushRef="#br0" timeOffset="92041.55">20624 12623 767 0,'0'0'0'0,"0"0"288"16,0 0-212-16,0 0 24 0,-57 68-50 15,34-47-17-15,-2 2 18 0,2 0-40 16,4-1 3-16,-1 0 24 16,1-2-43-16,3-2-5 0,5-3 20 15,2-3-3-15,8-2-19 0,1-3 24 16,0-1-13-16,10-1-6 0,3-3 14 15,4 1 23-15,10-3-30 0,-2 0 41 16,6 0-44-16,0 0-5 16,4-3 16-16,2-2 1 0,-2-2-22 15,-3 2 16-15,2-2-6 0,-11 3-114 16,-5 1 73-16,-8 1-66 0,-8-1-6 16,-2-1 18-16,-2-1-30 0,-7-1-63 15,1-3 51-15,-5-3-66 0,3-4-136 16</inkml:trace>
  <inkml:trace contextRef="#ctx0" brushRef="#br0" timeOffset="92182.16">20650 12630 546 0,'0'0'0'0,"0"0"267"15,0 0-202-15,0 0 40 0,0 0 8 16,-9 80-17-16,9-46 0 16,0 1-51-16,0-2-7 0,0-1 25 15,0-3-50-15,0-2-13 0,6-6 0 16,-1-2 16-16,4-6-78 0,0-4 11 15,1-4-78-15,1-5-88 0,3-2-12 16,-5-8-160-16</inkml:trace>
  <inkml:trace contextRef="#ctx0" brushRef="#br0" timeOffset="92512.56">20885 12694 688 0,'0'0'0'16,"0"0"342"-16,0 0-242 0,0 0-47 16,0 0 4-16,0 0 18 0,-28 72-39 15,26-52-3-15,2-1 34 0,9-1-50 16,2-1-12-16,5-3 32 16,7-1-42-16,0-3-1 0,3-5 12 15,6-3 13-15,-4-2-28 0,6-4 18 16,-6-6 4-16,-5-2-23 0,-3-2 20 15,-6-1 15-15,-5-2 4 0,-6-1 52 16,-3-3-50-16,-7-5-18 16,-9-1 28-16,-5 0-46 0,-7 1-4 15,-1 6 18-15,-6 5 4 0,0 3-30 16,8 6 34-16,2 4-34 0,6 2-104 16,6 9 9-16,5 3-98 0,4 3-180 15,4-2-136-15</inkml:trace>
  <inkml:trace contextRef="#ctx0" brushRef="#br0" timeOffset="96339.41">21542 12612 526 0,'-4'0'0'15,"-5"-3"506"-15,2 3-365 0,-2 0-19 16,-3 2-43-16,-2 6-18 0,3 5-11 16,-3 5-13-16,0 6-6 0,5 5-20 15,-2 5 14-15,6 2-6 0,2 0-18 16,3-2 7-16,3-5-3 15,9-3-10-15,1-5 2 0,3-4 1 16,1-2-83-16,1-5 12 0,2-5-17 16,-3-2-73-16,-1-3-46 0,-3-9-64 15,1-1-356-15</inkml:trace>
  <inkml:trace contextRef="#ctx0" brushRef="#br0" timeOffset="96691.77">21697 12615 1041 0,'0'0'0'15,"0"0"197"-15,0 0-76 0,87 0-43 16,-55 1-28-16,5-1-20 0,-3-2-25 16,-3 0 7-16,-8-3-8 0,-3 3-6 15,-13 1 4-15,0 0 7 0,-3 1-12 16,-4 0 6-16,0 0 13 15,-8 0 11-15,1 2 9 0,-9 5-16 16,1 3-14-16,-1 3 8 0,-7 2 1 16,3 6-12-16,-1 1 7 0,-4 6-1 15,2 2-15-15,-7 1 11 0,7-3 0 16,0-1-10-16,4-5 7 16,3-4 2-16,3-6-8 0,8-4-38 15,2-4-2-15,3-1-44 0,0-3-3 16,0-3-15-16,7-8-44 0,3-2 0 15,4-6-65-15,-1 1-110 0,6-2-35 16</inkml:trace>
  <inkml:trace contextRef="#ctx0" brushRef="#br0" timeOffset="96872.06">21858 12698 277 0,'0'0'0'0,"0"0"537"16,0 0-363-16,0 0-28 0,0 0-51 15,0 0-26-15,23 71-12 0,-19-43 0 16,3-2-17-16,-5 4-12 15,6-1-17-15,-4-6 1 0,0-3-4 16,-1-3-12-16,4-4 5 0,-2-4-2 16,-3-3-44-16,0-4-4 0,-2-2-7 15,0-2-65-15,0-7 20 0,0-4-61 16,0-1-74-16,0-3 25 16,-4 0-40-16,-1-4-24 0</inkml:trace>
  <inkml:trace contextRef="#ctx0" brushRef="#br0" timeOffset="96999.04">21904 12800 483 0,'0'0'0'15,"0"0"492"-15,0 0-319 0,0 0-84 16,0 0 2-16,0 0-1 16,0 0-27-16,0 0-25 0,76 35-22 15,-53-30-7-15,-3-4-3 0,-3 1-12 16,-2-2-100-16,-5-2-10 0,1-2-95 16,-4 0-123-16,-5-2-233 0</inkml:trace>
  <inkml:trace contextRef="#ctx0" brushRef="#br0" timeOffset="97233.32">22313 12514 906 0,'0'0'0'0,"0"0"297"0,0 0-194 15,0 0-14-15,-67 72-28 0,42-44-8 16,2 1-19-16,0 2-29 0,-4-3 3 15,4-3-4-15,7-5-8 0,1-3-101 16,2-6-15-16,4-6-107 16,2-5-79-16,4 0-117 0,-1-5 48 15</inkml:trace>
  <inkml:trace contextRef="#ctx0" brushRef="#br0" timeOffset="97383.3">22251 12627 835 0,'0'0'0'0,"0"0"408"0,90 5-290 16,-56-2-53-16,-2 1-31 0,-6-2-14 16,1 3-22-16,-10-1 4 0,-4 1 1 15,-10-1-3-15,-3 3-172 0,-7-1 24 16,-7 0-200-16,-9 2-139 16</inkml:trace>
  <inkml:trace contextRef="#ctx0" brushRef="#br0" timeOffset="97572.76">22145 12767 906 0,'0'0'0'0,"0"0"231"15,0 0-136-15,71 2-26 0,-47-2-2 16,6 0 3-16,-1-2-29 0,1 0-33 16,-5-1 0-16,-4 0 1 0,-5 2-18 15,-11-1-36-15,2 2-23 0,-7 0-54 16,-3 2 5-16,-10 4-24 15,-3 1-99-15,-5 0 52 0,0-3-39 16,0 0-96-16</inkml:trace>
  <inkml:trace contextRef="#ctx0" brushRef="#br0" timeOffset="97686.54">22201 12838 494 0,'0'0'0'16,"0"0"350"-16,0 0-269 16,-17 60-14-16,17-40-10 0,0-1-17 15,5 2-7-15,0-2-32 0,2-2 4 16,-5-3-9-16,5-1-87 0,-5-5-22 15,0-3-62-15,-2-4-176 0</inkml:trace>
  <inkml:trace contextRef="#ctx0" brushRef="#br0" timeOffset="97967.28">22223 12924 602 0,'0'0'0'0,"0"0"298"15,0 0-195-15,0 0-19 0,74-23-38 16,-55 22-2-16,-1 1 1 15,2 0-17-15,1 3-3 0,-5 1 2 16,-2 3-28-16,-11 0 2 0,-3 2 30 16,0 2-31-16,-14 3 0 0,-3 1 38 15,-5 0-56-15,-2 1 4 0,-5 1 18 16,3-2-8-16,3-2-16 16,3 0 21-16,6-6-2 0,7 2 4 15,3-7 14-15,3-2-12 0,1 0 1 16,5-1 10-16,6-3-14 0,6-2 18 15,3-2 11-15,-3 0-44 0,1-5 18 16,2 1 13-16,1 1-36 16,5-2-72-16,1 0-21 0,-2-2-140 15,-1 0-55-15,-4 3-215 0</inkml:trace>
  <inkml:trace contextRef="#ctx0" brushRef="#br0" timeOffset="98450.6">22675 12465 307 0,'0'0'0'0,"0"0"359"0,0 0-195 16,0 0-61-16,0 0 16 0,0 0-32 15,0 0-9-15,0 0 14 0,0 0-36 16,11-1 1-16,-11 1 9 15,4 0-30-15,-3 0 11 0,3 2 7 16,1-1-32-16,1 3 7 0,-1-2 16 16,2 2-40-16,-4-2 18 0,5 6 14 15,0-1-33-15,3 3 15 0,-2 1 21 16,-2 3-38-16,4 3 14 16,-3 4 21-16,1 3-40 0,-3 6 6 15,-5 0 40-15,-1 4-54 0,0 3 18 16,-5 3 17-16,-7 5-42 0,-6-2 21 15,-3 0 7-15,-2-1-20 0,1-2-61 16,-1-4 5-16,0-4-152 16,-1-5-35-16,1-2-145 0</inkml:trace>
  <inkml:trace contextRef="#ctx0" brushRef="#br0" timeOffset="103994.18">14535 5231 277 0,'0'0'0'0,"0"0"153"16,0 0-164-16,0 0-73 16,0 0 168-16,0 0 57 0,0 0-95 15,0 0 10-15,0 0 39 0,-14 0-8 16,14-2-34-16,0 2 8 0,0-1 14 16,0 1-22-16,0 0-6 0,0 0-7 15,0 0-19-15,0 0 5 0,0 0-4 16,-2 0-10-16,2 0 10 15,0 0-4-15,0 0-14 0,0 0 8 16,0 0 0-16,0 0-7 0,0 0 6 16,0 0-2-16,4 1-3 0,4 2 17 15,3 6 10-15,5 2-9 0,-5 2-1 16,1-1 1-16,2 2-15 16,0 1 4-16,-1 2-3 0,3 0-10 15,-2-2 0-15,-5 0 13 0,3-4-16 16,-5 2 6-16,0-4 4 0,0-1-10 15,-5-4 6-15,2 2 4 16,-4-4-8-16,0-2 2 0,0 0 4 16,0 0-22-16,-2 0 1 0,-2 0-28 15,-1-2-18-15,-4-4-9 0,2-5-44 16,-5-1-25-16,3-5-38 0,-4 1-89 16,-4-2-40-16</inkml:trace>
  <inkml:trace contextRef="#ctx0" brushRef="#br0" timeOffset="104116.52">14535 5231 528 0</inkml:trace>
  <inkml:trace contextRef="#ctx0" brushRef="#br0" timeOffset="104250.5">14535 5231 528 0,'-65'-56'0'0,"65"56"241"0,0 0-131 0,0 0-22 0,0 0-29 0,0 4-10 0,0 1-17 0,0 2-23 15,0 4 6-15,0 4 7 0,0 0-3 16,0 2 9-16,0-1-1 0,0-1-10 15,0 2 0-15,-4-3 0 0,0 1-12 16,3-1 1-16,-1-5-1 16,0 1-7-16,0-2 4 0,1-1 1 15,-1-5-5-15,-2-1-40 0,4-1-25 16,-1 0-39-16,1-1-53 0,0-4-66 16,0-3-39-16,1 2-168 0</inkml:trace>
  <inkml:trace contextRef="#ctx0" brushRef="#br0" timeOffset="104745.93">14493 5174 408 0,'0'0'0'0,"0"0"218"0,0 0-115 15,0 0-8-15,0 0-33 0,0 0-21 16,0 0 21-16,0 0 11 0,21-14-34 15,-11 11 2-15,5 2 0 0,2 1-2 16,1 0 5-16,0 1 6 16,-2 2-7-16,1-1 3 0,3 0-5 15,-4 0-12-15,-2 0-4 0,-2 2 1 16,-5-3-14-16,2 0 5 0,-5-1 0 16,-1 0-9-16,-1 0 5 0,-2 3-1 15,0-2-7-15,2-1 6 0,-1 1 1 16,-1-1-10-16,0 0 4 0,0 0 1 15,0 0-10-15,0 1 6 16,0-1 3-16,0 0-8 0,0 0 4 16,0 0 5-16,0 0-10 0,0 0 6 15,0 0-1-15,0 0-4 0,0 1 2 16,0-1 2-16,0 0-4 16,0 0 1-16,0 0 3 0,0 1-4 15,0-1 2-15,0 0 2 0,-1 0-4 16,1 0-6-16,0 0 2 0,0 0-12 15,0 0 3-15,0 0-4 0,0 0-9 16,0 0-2-16,0 0-25 16,0 0-13-16,0 0 4 0,0 0-65 15,0 0-34-15,0-1-76 0,0-1-163 16</inkml:trace>
  <inkml:trace contextRef="#ctx0" brushRef="#br0" timeOffset="108537.64">26335 8634 636 0,'0'0'0'0,"0"0"321"16,0 0-223-16,0 0 25 0,0 0-27 15,0 0-32-15,0 0 22 0,0 0-44 16,0 0-16-16,37-73 22 0,-31 54-27 15,-4 2 3-15,-2 0 22 0,-4-2-17 16,-3 2-9-16,-4-1 21 16,2 2-25-16,-8 3-9 0,3 2 24 15,-4 1-24-15,-2 5-6 0,-1 2 27 16,-4 3-30-16,2 0-12 0,-1 5 28 16,3 5-20-16,3 4-8 0,2-1 28 15,2 0-21-15,5 1-10 0,5 1 29 16,4-2-20-16,2 1-8 15,7 1 30-15,3 1-21 0,6 0-3 16,2 2 20-16,6 2-4 0,-1 1-15 16,1 0 18-16,3-1-5 0,-6 3-12 15,1-1 16-15,-4 1-3 0,-4-3-17 16,-2-1 24-16,-11-1-9 16,-1-3-12-16,-2 1 18 0,-2-4-4 15,-5 1-14-15,-5-1 18 0,3-6-5 16,-9-2-16-16,3-1 24 0,-3-3-18 15,0-6-9-15,2-5 30 0,-1-7-22 16,6 0-8-16,-1-1 30 16,8 1-21-16,2 1-7 0,2 2 26 15,7-2-24-15,7-3-4 0,6 2 30 16,3-2-30-16,9-1-15 0,-2 0-29 16,5 0-60-16,4 0-25 0,-3 0-13 15,1 6-35-15,-11 3-64 16,1 5-127-16</inkml:trace>
  <inkml:trace contextRef="#ctx0" brushRef="#br0" timeOffset="108840.73">26624 8610 960 0,'0'0'0'0,"0"0"340"0,0 0-270 0,0 0-36 16,0 0 13-16,0 0-30 15,33-71-4-15,-24 47 32 0,2 4-22 16,-4 2-4-16,2 6 31 0,-6 4-32 15,-3 5-2-15,0 3 38 0,0 0-37 16,0 0-14-16,2 5 11 16,1 8-28-16,5 11 19 0,-1 7 29 15,3 4-30-15,1 4-8 0,3 0 8 16,-2-3 2-16,4-1-15 0,2-6 18 16,0-3-6-16,1-5-15 0,1-5 24 15,-1-2-10-15,1-7-13 0,-1-6 22 16,-1-1-9-16,-4-3-11 15,-4-8 16-15,3-6-14 0,-6-3-56 16,-2-6 30-16,2-1-68 0,-3-6-18 16,-2-3-32-16,1-3-54 0,-1 0-108 15,-2 4-187-15</inkml:trace>
  <inkml:trace contextRef="#ctx0" brushRef="#br0" timeOffset="108999.19">26970 8414 831 0,'0'0'0'15,"0"0"298"-15,0 0-159 0,-62 58-77 16,38-30-13-16,-3 4 41 0,-6 3-50 16,-1 2-19-16,-5 1 22 15,2-2-44-15,3-4-7 0,8-5 16 16,3-7-16-16,14-8-150 0,0-3 13 16,9-8-80-16,0-1-121 0</inkml:trace>
  <inkml:trace contextRef="#ctx0" brushRef="#br0" timeOffset="109293.7">27222 8608 1064 0,'0'0'0'0,"0"0"285"15,0 0-210-15,0 0-30 0,0 0 24 16,84-12-47-16,-52 8-21 0,-3 0 24 16,-3 1-38-16,-6 1-21 0,-5 2 16 15,-6 0-50-15,-2 0-24 0,-3 2 4 16,-4 1-45-16,-7 2-57 15,0-2-55-15,-7-3-79 0</inkml:trace>
  <inkml:trace contextRef="#ctx0" brushRef="#br0" timeOffset="109470">27338 8440 809 0,'0'0'0'15,"0"0"239"-15,0 0-106 0,-5 61-73 16,3-27-5-16,-1 2 32 0,-3 3-51 15,5 1-23-15,-1-4 19 0,0-3-37 16,2-5-10-16,0-5-41 16,4-5-85-16,1-5-79 0,2-8-168 0</inkml:trace>
  <inkml:trace contextRef="#ctx0" brushRef="#br0" timeOffset="109742.62">27766 8407 1125 0,'0'0'0'15,"0"0"126"-15,0 0-35 0,-7 58-64 16,6-25 5-16,1 3 58 0,0 1-59 15,0-2-23-15,3-3 24 0,2-2-43 16,2-6 3-16,4-3 3 0,-4-3-69 16,2-7-15-16,-6-5 3 15,3-4-47-15,-1-2-94 0,-1-8-110 16</inkml:trace>
  <inkml:trace contextRef="#ctx0" brushRef="#br0" timeOffset="110084.13">28039 8445 921 0,'0'0'0'0,"0"0"326"0,0 0-223 16,0 0-12-16,-23 75-55 0,23-60-6 16,2 1 11-16,8-3-42 15,1-1-8-15,5 1 18 0,3-1-1 16,-3-3-18-16,2 1 20 0,-1-3-2 15,-4 0-15-15,5 1 14 0,-3 0 9 16,-4-2-15-16,-2 1 50 16,-7-2-45-16,-1-3-4 0,1 3 43 15,-2 1-35-15,0 0-4 0,-2 1 33 16,-6 2-36-16,-7 0-6 0,-2 3 6 16,-1 2 13-16,-1-3-26 0,-3 0 20 15,1 0-10-15,2-1-30 0,-1-3 0 16,6 0-67-16,3-5-8 15,-1-2-21-15,9 0-59 0,-3-7-133 16,1-4-185-16</inkml:trace>
  <inkml:trace contextRef="#ctx0" brushRef="#br0" timeOffset="110310.62">28021 8393 1275 0,'0'0'0'0,"0"0"290"16,0 0-215-16,0 0-36 0,0 0 53 15,0 0-59-15,83 2-25 0,-44-4 23 16,2-1-39-16,-2-2-26 15,-7 2-2-15,-6 3-51 0,-8 0-87 16,-13 3-53-16,-5 2-167 0</inkml:trace>
  <inkml:trace contextRef="#ctx0" brushRef="#br0" timeOffset="111248.05">26986 7889 607 0,'0'0'0'0,"0"0"281"16,0 0-123-16,0 0-80 0,0 0-12 15,0 0 12-15,0 0-54 0,0 0-18 16,0 0 29-16,-60 56-25 16,46-29 2-16,3 5 26 0,3 0-27 15,-3 0-9-15,4-4 23 0,3 0-29 16,3-7-4-16,-5-2 16 0,6-1-4 15,-3-4-16-15,1-3 2 0,2-4-38 16,-2-3-25-16,2-2 7 16,0-2-45-16,-3 0-39 0,1-3-33 15,-7-5-24-15,0 0 40 0,0-3-78 16</inkml:trace>
  <inkml:trace contextRef="#ctx0" brushRef="#br0" timeOffset="111467.94">26763 8101 262 0,'0'0'0'0,"0"0"266"16,0 0-87-16,0 0-53 0,0 0-3 15,0 0-1-15,0 0-63 0,0 0-37 16,0 0 16-16,-10-12 0 0,13 22 0 16,3 4 22-16,2-1-34 0,0 1-6 15,6-1 27-15,-5-2-31 0,3-3-9 16,-5-2 25-16,4-2-26 16,-8-3 3-16,2 0 31 0,4-1-24 15,-3 0-3-15,8-7 28 0,-4-4-37 16,6-3-8-16,2 1 8 0,1-2 9 15,1 3-30-15,-4 3-18 0,0 1-38 16,-2 3 1-16,-2 1-10 16,2 1-47-16,-5 1-120 0,-3-2-204 15</inkml:trace>
  <inkml:trace contextRef="#ctx0" brushRef="#br0" timeOffset="111933.33">27312 7474 1076 0,'0'0'0'0,"0"0"163"0,0 0-110 15,0 0-15-15,0 0 7 0,0 0-30 16,35 68-12-16,-31-52 17 0,-3 1-21 16,-1-1-6-16,-5 1 14 15,-4 4 2-15,-5-4-13 0,-2 2 8 16,0-2 7-16,-3-5-15 0,-1 0 8 16,3-4 5-16,3-2-14 0,8-2 10 15,-3-4 5-15,9 0-14 0,0 0 8 16,0-3 4-16,7 1-29 15,1-2 42-15,6-2-27 0,3 5 0 16,-4 1 12-16,1 0-8 0,2 3-7 16,-9 1 18-16,9 5-17 0,-7-1-3 15,1 2 19-15,-6 2-16 0,-2-2-3 16,-2 0 21-16,0 1-4 16,-6-1-10-16,-6 2 8 0,1 0 7 15,-5-3-13-15,-1 1 4 0,4-3 5 16,-1 0-24-16,0-2-20 0,3-1-53 15,3-4-24-15,2 0-78 0,6 0-35 16,0-5-93-16</inkml:trace>
  <inkml:trace contextRef="#ctx0" brushRef="#br0" timeOffset="112304.87">27476 7651 650 0,'0'0'0'0,"0"0"280"0,0 0-166 0,0 0-52 16,0 0-5-16,0 0-30 16,0 0-7-16,0 0 19 0,-21 61-17 15,21-41-8-15,-4 1 12 0,4-2-18 16,0 1-5-16,2-5 17 0,5-1-14 15,4-3-2-15,1 1 22 0,6-4-12 16,1-2-1-16,4-3 19 0,-1-3-24 16,1-3-3-16,-2-4 17 15,-5-4-12-15,0-3-2 0,-7-2 27 16,-2-2-16-16,-4 0 4 0,-3-7 36 16,-12 0-43-16,-8-3-19 0,-4 4 6 15,-6 5-6-15,1 8-102 0,1 9-6 16,5 2-132-16,5 0-400 15</inkml:trace>
  <inkml:trace contextRef="#ctx0" brushRef="#br0" timeOffset="112967.05">25654 9801 996 0,'0'0'0'0,"0"0"248"0,0 0-165 15,0 0-65-15,0 0 18 0,0 0 19 16,0 0-19-16,83 6 0 0,-49-6-20 15,1 0-17-15,-3 0 2 0,-5 0 6 16,-6 0-36-16,-10 0-29 0,-1 0-23 16,-3 0-44-16,-5 1-91 15,-2 6-73-15,-11-3-119 0</inkml:trace>
  <inkml:trace contextRef="#ctx0" brushRef="#br0" timeOffset="113166.08">25668 9990 950 0,'0'0'0'0,"0"0"310"0,0 0-190 16,0 0-24-16,75 6-29 0,-45-6 7 15,5-4-1-15,-5-2-47 0,0 2-25 16,-5 0 7-16,-4-1-10 16,1-1-47-16,-3-1-46 0,0 1-16 15,-3-4-52-15,-1 3-101 0,-3-5-108 16</inkml:trace>
  <inkml:trace contextRef="#ctx0" brushRef="#br0" timeOffset="113749">26242 9788 852 0,'0'0'0'0,"0"0"254"0,0 0-177 16,0 0-44-16,0 0-9 0,0 0 10 16,38-67 1-16,-18 57 2 0,-1-1 4 15,1 4-5-15,-1 1-19 0,1 4-6 16,-1 2 1-16,-3 0-10 15,0 5 6-15,0 5 2 0,-9 7-15 16,-2 0 8-16,-1 5 19 0,-8 0-23 16,-6 0 2-16,-6 2 9 0,-4 2-14 15,-3-1 7-15,0-5 2 0,-3 3-9 16,-1-8 4-16,6-3 0 16,2 0 1-16,3-8 2 0,9 1 1 15,1 0-8-15,6-5 6 0,0 0 2 16,6 0-8-16,1 0 4 0,9 0 12 15,3-4-8-15,2-1-1 0,2 1 2 16,6 0-9-16,-1-1-7 0,4-1-27 16,5 1-35-16,-7-5-78 15,4 0-28-15,-8-1-129 0,-3-1-315 16</inkml:trace>
  <inkml:trace contextRef="#ctx0" brushRef="#br0" timeOffset="114049.94">26917 9581 1156 0,'0'0'0'0,"0"0"302"0,0 0-254 15,0 0-32-15,-62 38-4 0,36-13-1 16,-6 5 10-16,2-3 6 16,-4 3-22-16,1-3-1 0,-1 0 5 15,6-6-10-15,-1-3 2 0,10-5 8 16,7-5-10-16,3 0 0 0,7-8 2 15,2 0 1-15,4 0-15 0,6 0 14 16,3 0 4-16,10 0 10 16,0-3-1-16,5-2-17 0,4 2 5 15,5-2 5-15,5 4-12 0,-1-2 4 16,7 0 0-16,-6-1-34 0,-5 0-40 16,-1 3 15-16,-12-1-13 0,-4 2-23 15,-6 0-13-15,-10 0-39 0,-1 0-85 16,-3-1-1-16,-3 1-12 15</inkml:trace>
  <inkml:trace contextRef="#ctx0" brushRef="#br0" timeOffset="114199.11">26891 9644 742 0,'0'0'0'15,"0"0"203"-15,0 0-68 0,-4 85-76 16,4-50-26-16,-3 1 15 0,-3-1-17 15,1-1-21-15,5 0-12 0,-3-1 4 16,1-9-4-16,2-1-135 16,2-9-71-16,1-5-82 0</inkml:trace>
  <inkml:trace contextRef="#ctx0" brushRef="#br0" timeOffset="114544.33">27130 9760 959 0,'0'0'0'0,"0"0"250"0,-48 70-168 0,39-45-30 16,5-2 23-16,4-4-22 16,13-4-28-16,-1-3-13 0,9-5-2 15,4-2-11-15,-2-5 2 0,2 0 8 16,3-6-7-16,-3-4-4 0,-4-5 1 15,0-4-3-15,-5 2 6 0,-3-1 5 16,-6 2-6-16,-7-1 4 16,0-2 3-16,-7-2-6 0,-6-4-3 15,-3 3 2-15,-3 2-2 0,0 3-7 16,-1 6 7-16,2 7-8 0,8 3-20 16,1 1-15-16,5 3-45 0,3 4-98 15,1 0-100-15,0 1-153 0</inkml:trace>
  <inkml:trace contextRef="#ctx0" brushRef="#br0" timeOffset="114737.3">27451 9860 1263 0,'0'0'0'15,"0"0"170"-15,0 0-108 0,0 0-24 16,73 0 1-16,-41-4-5 16,3-2-19-16,-3 3-18 0,-2-2-41 15,-3 0-22-15,-6 3-49 0,-9 2-91 16,-3 0-81-16,-5 0-103 0</inkml:trace>
  <inkml:trace contextRef="#ctx0" brushRef="#br0" timeOffset="114907.21">27584 9705 1054 0,'0'0'0'0,"0"0"258"0,-9 65-169 16,4-35-37-16,0 1-14 16,-1-2-13-16,3 0-10 0,3-3-5 15,0-1-13-15,0-5-53 0,2-2-65 16,3-6-109-16,-3-6-294 0</inkml:trace>
  <inkml:trace contextRef="#ctx0" brushRef="#br0" timeOffset="115161.79">27959 9676 1216 0,'0'0'0'0,"0"0"215"0,0 0-115 16,-25 71-33-16,18-37 3 0,4-2-14 15,-1-1-13-15,4 0-20 0,0-3-21 16,0-7-4-16,0 0-7 16,4-6-62-16,5-2-66 0,-2-7 16 15,-4-4-54-15,8-2-154 0,-4-6-89 16</inkml:trace>
  <inkml:trace contextRef="#ctx0" brushRef="#br0" timeOffset="115477.53">28196 9695 1066 0,'0'0'0'0,"0"0"162"0,0 0-49 15,0 0-51-15,0 0-9 0,20 70 12 16,-10-49-10-16,-1-3-23 15,5-3-6-15,4 3-1 0,0-2-13 16,-1-2 10-16,1 0-2 0,-6-3-13 16,3 0 4-16,-5-1 9 0,-5 0-9 15,-1-7 6-15,-2 2 9 0,-2-1-20 16,0 1 4-16,-4 0 12 0,-8 1-18 16,1 3 1-16,-6 2 8 15,-3-4-18-15,-1 2 6 0,0 0 7 16,-1 1-14-16,-2-4 0 0,2 1 1 15,5-2-24-15,6-1-28 0,-1-3-7 16,6-1-57-16,-2 0-24 16,2-1 11-16,5-10-80 0,1 0-162 15,0-8-148-15</inkml:trace>
  <inkml:trace contextRef="#ctx0" brushRef="#br0" timeOffset="115637.2">28232 9607 1369 0,'0'0'0'16,"0"0"347"-16,0 0-223 0,69 21-68 15,-38-17 9-15,8 1-19 0,4 0-37 16,-8-4-8-16,1 1-2 16,-5 0-76-16,-8 4-81 0,-7 3-136 15,-12 3-195-15</inkml:trace>
  <inkml:trace contextRef="#ctx0" brushRef="#br0" timeOffset="116105.33">25805 10844 1176 0,'0'0'0'0,"0"0"187"0,0 0-101 16,76 2-15-16,-48-2-36 15,9 1-14-15,0 1-4 0,0 0-26 16,-8 2-23-16,-4 3-11 0,-17 4-75 16,-6-1-76-16,-2 3-93 0,-10-1-172 15</inkml:trace>
  <inkml:trace contextRef="#ctx0" brushRef="#br0" timeOffset="116260.37">25806 11093 1118 0,'0'0'0'0,"0"0"231"0,0 0-114 16,0 0-72-16,80 17 3 0,-39-17 26 16,5-8-52-16,3-2-22 15,4 2 0-15,-7-1-126 0,-5 2-77 16,-7 1-79-16,-10-2-305 0</inkml:trace>
  <inkml:trace contextRef="#ctx0" brushRef="#br0" timeOffset="116623.33">26477 10912 1394 0,'0'0'0'16,"0"0"257"-16,0 0-227 0,0 0-1 16,0 0-26-16,10-72 10 0,5 61 14 15,-3 3-26-15,6-2-2 0,-2 5 2 16,1 4 10-16,1 0-22 0,1 1 22 15,-1 4-14-15,0 4-1 0,3 4 8 16,-5 0 3-16,2 3-14 16,-6 4 14-16,0-2-9 0,-10 0-11 15,-2 3 26-15,-3-1-26 0,-13 2-6 16,-4 5 28-16,-6-2-18 0,-6 1-12 16,-4-1 34-16,1-2-20 0,5-1-1 15,-2-5 16-15,9-3-9 16,6-3-3-16,9-5 8 0,3-3 17 15,5-1-23-15,2-1 4 0,7 0 13 16,5 0-8-16,2 0 32 0,7-6-41 16,2 1 0-16,3 0 4 0,0 0 7 15,4 1-21-15,0 0-14 16,3-1-65-16,-8 0-81 0,-1 1 3 16,-3-2-96-16,-5 1-264 0</inkml:trace>
  <inkml:trace contextRef="#ctx0" brushRef="#br0" timeOffset="116978.27">27036 10760 1326 0,'0'0'0'0,"0"0"258"16,0 0-164-16,0 0-83 0,0 0-3 15,0 0 42-15,0 0-27 0,-59 74 4 16,54-48 12-16,5 2-40 15,0-2-3-15,7-3 8 0,6-3 4 16,1-2-18-16,3-6 20 0,1 0-13 16,3-4-7-16,1-1 20 0,1-4-6 15,0 3-13-15,-4-5 18 0,-1 1-4 16,-6 1-14-16,-8 0 18 16,-4 1-8-16,0-3-6 0,-6 1 10 15,-6 2 8-15,-4 4-18 0,-7 3 10 16,-2 3 0-16,-7-1-40 0,1-1 24 15,0-1-48-15,-2-2-18 0,3-2 17 16,2-2-31-16,6-3-16 16,5-2-4-16,8-3-53 0,0-8-154 15,7-6-35-15</inkml:trace>
  <inkml:trace contextRef="#ctx0" brushRef="#br0" timeOffset="117504.37">26983 10826 1248 0,'0'0'0'0,"0"0"262"0,0 0-176 16,0 0-47-16,81-8 8 0,-44 4-47 15,4-4 0-15,3 0-1 0,6 2-5 16,-8-1-138-16,-1-2 94 16,-9 3-36-16,-6 1 3 0,-6 2 60 15,-1 2 4-15,-10-2 9 0,2 3 20 16,-11 0 3-16,0-1 30 0,0 1 32 15,0 0-8-15,0 0 9 0,0 0 10 16,0 0-45-16,0 0-16 16,0 0 19-16,0 0-31 0,0 0-5 15,0 0 20-15,0 3-28 0,0 4 0 16,-4 1 0-16,-3 4 22 0,3 4-22 16,3-1 0-16,-1 1 23 0,0 1-32 15,2-1 18-15,0 2 0 16,2 0-20-16,5-3 22 0,4 0-6 15,-4-1-18-15,5-3 26 0,2 0-12 16,-1 0-12-16,-1 2 22 0,4-3-7 16,-2 1-16-16,-3-1 24 0,6 1-11 15,-4-3-11-15,-3 3 20 0,1 1-8 16,-6-3-12-16,-1 3 20 16,-2-1-8-16,-2-1-9 0,-2 1 14 15,-4-2 0-15,-8-1-13 0,5 2 12 16,-8 0 4-16,1 1-26 0,-4-2 32 15,-1 0-27-15,-2-2-13 0,-2 0 29 16,6 1-10-16,-2-4-100 16,-2 0 48-16,5-4-64 0,-1 0-15 15,3-3 13-15,5-4-107 0,-1-2-156 16,6-2-237-16</inkml:trace>
  <inkml:trace contextRef="#ctx0" brushRef="#br0" timeOffset="117716.51">27425 10836 1163 0,'0'0'0'0,"0"0"411"16,0 0-280-16,0 0-66 0,0 0 15 15,64-24-48-15,-36 18-19 0,6 1 20 16,1 2-43-16,2 2-26 16,-3-2-3-16,3 3-97 0,-2 0-151 15,1 6-19-15,-5 0-201 0</inkml:trace>
  <inkml:trace contextRef="#ctx0" brushRef="#br0" timeOffset="119685.58">1772 7332 700 0,'0'0'0'0,"0"0"260"0,0 0-105 0,0 0-17 16,0 0-55-16,0 0-13 15,0 0 22-15,0 0-45 0,0 0-14 16,-72 54 28-16,52-39-42 0,-4-3-4 16,-3 0 39-16,-8-1-42 0,1-2-3 15,-1 0 42-15,3-1-45 0,-3-2-5 16,-4-6 44-16,-6 0-49 15,-1-4-2-15,2-6 12 0,2-5 23 16,3-4-41-16,5-13 24 0,2-7-7 16,6-13-33-16,3-10 56 0,0-10-36 15,10-7-21-15,6-4 51 0,7 0-43 16,13 9-24-16,13 7 78 16,19 5-44-16,15 7-8 0,14 8 38 15,11 12-23-15,23 23-12 0,0 22 32 16,5 38-25-16,-2 30-26 0,-17 23 28 15,-14 18-92-15,-24 0-135 0,-29-4-50 16,-27-6-414-16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10-28T16:11:50.654"/>
    </inkml:context>
    <inkml:brush xml:id="br0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22139 5742 614 0,'0'0'0'16,"0"0"202"-16,0 0-78 0,0 0-72 16,0 0-9-16,0 0 4 15,0 0-34-15,0 0 3 0,9 19 38 16,0-6-22-16,2 2-9 0,3 3 28 16,0 2-37-16,2-1-6 0,2 2 25 15,-2-2-37-15,0 0 4 0,1-2 0 16,-3-1 16-16,1-4-20 15,-5 1 8-15,-1-4 5 0,-5 1-15 16,-3-3 12-16,1-1-1 0,-2-2-10 16,0-3 10-16,0-1-9 0,0 0-34 15,0 0 6-15,-2 0-18 0,-7-3-55 16,1-3-76-16,-5-4 4 16,1-1-50-16,-4-2-171 0</inkml:trace>
  <inkml:trace contextRef="#ctx0" brushRef="#br0" timeOffset="222.36">22155 5763 579 0,'0'0'0'0,"0"0"281"16,0 0-169-16,0 0-59 0,0 0-16 16,0 0-10-16,0 0 11 0,0 0 24 15,-33 63-32-15,24-46-5 0,0-1 20 16,2-3-40-16,2-1-8 0,-1-4 6 15,5-2 8-15,1-1-17 16,0-3 9-16,0-2-6 0,0 0-130 16,1-1 22-16,8-8-37 0,-2-2-34 15,0-3-101-15,-1-2-103 0</inkml:trace>
  <inkml:trace contextRef="#ctx0" brushRef="#br0" timeOffset="388.37">22155 5763 585 0,'-21'-54'0'15,"25"53"259"-15,-1 1-119 0,6 0-57 16,5 0 1-16,4 1 30 16,1 3-46-16,3 1-25 0,1-1 5 15,0 3-47-15,0-1-2 0,0 0-17 16,-2-2-75-16,-2 0-100 0,-6-3-242 16</inkml:trace>
  <inkml:trace contextRef="#ctx0" brushRef="#br0" timeOffset="1157.18">25943 6606 502 0,'0'0'0'15,"0"0"261"-15,0 0-150 0,0 0-10 16,0 0 30-16,0 0-37 0,0 0-21 16,0 0 10-16,-20 14-47 0,24-17-15 15,8-4 3-15,8-3-2 16,4-4-12-16,10-5 15 0,-2 1-27 15,-2 0-4-15,-2 2 12 0,-1 4-8 16,-8 0-28-16,-1 7 14 16,-11-3-33-16,0 5 8 0,-2 1 9 15,-5 0-7-15,0-1-17 0,0 3 9 16,-5 0-30-16,-2 0-56 0,0 2-21 16,-6 0 13-16,-1-2-24 0,4 0 17 15,-6 0-25-15,3-4 57 0</inkml:trace>
  <inkml:trace contextRef="#ctx0" brushRef="#br0" timeOffset="1416.93">26079 6462 89 0,'0'0'151'0,"0"0"-18"0,0 0-27 16,0 0 69-16,0 0-45 0,0 0-7 16,0 0 25-16,0 0-74 0,-28-15-17 15,28 15 0-15,8 2-53 0,-2-1 7 16,8-1 23-16,-4 0-21 0,6 0-6 16,0 0 29-16,2 4-33 0,0-2 0 15,-1 0 30-15,-4 0-35 16,-3-2 2-16,-3 0 0 0,-1-1 24 15,-3 0-27-15,-1 1 6 0,-2 0 26 16,0 0-30-16,0 0 2 16,0 0 17-16,0 0-24 0,0 0 12 15,0 3-8-15,-2 3-21 0,-5 5 46 16,0 5-21-16,4 2-3 0,-8 1 2 16,6 0 16-16,3 3-32 0,2-3-46 15,0 1-81-15,0-6-83 0,2-6-296 16</inkml:trace>
  <inkml:trace contextRef="#ctx0" brushRef="#br0" timeOffset="10526.93">23142 5454 1194 0,'0'-8'0'0,"-1"2"168"0,-3 5-58 15,4-2-23-15,0 3-17 0,0 0-34 16,-2 4-3-16,-1 9-30 0,3 10-6 16,-4 8 6-16,-1 8 50 0,3 4-37 15,-3 3 18-15,5 0-23 0,0 0-11 16,0-3 0-16,0-5 29 15,2-5-30-15,1-4 2 0,-1-8 9 16,2-3-10-16,-3-4 0 0,3-5 9 16,-1-1-11-16,-3-7 4 0,2 0 8 15,-2-1-12-15,0 0 4 0,5 0 13 16,-1-4-18-16,3-5 6 16,4-3 21-16,-1-5-29 0,8-3 10 15,-6-2-3-15,3-2-16 0,-1-1 25 16,-2 0-15-16,0-4-18 0,1 1 37 15,-3-3-17-15,-1-2-15 0,-5-2 32 16,-2-3-18-16,-2 0-15 16,-4-3 34-16,-5 3-16 0,-1 1 0 0,-6 1 0 15,-2 4 3-15,-3 4-5 16,-4 3 4-16,-7 3-1 0,-1 4-1 16,-8 5 0-16,-2 3 8 0,-4 1-12 15,1 8 8-15,1 1 10 0,5 6-16 16,1 7 4-16,-4 7 9 15,4 7-14-15,1 6 6 0,-1 4 6 16,3 5-15-16,8 2 12 0,5 2 0 16,9 0-9-16,12 1 6 0,2-2 5 15,5-2-9-15,8-2 2 0,3-5 4 16,7-2-7-16,3-4 4 0,2-3 3 16,6-4-5-16,1-2 0 15,10-6 8-15,1-2-12 0,3-4 8 16,1-6 7-16,-3 1-16 0,1-4 10 15,-4 0 3-15,-5 0-12 0,-5 0 8 16,-6-1-1-16,-3-2-5 16,-5 2 4-16,-5-1-1 0,-2 1-2 15,-1 0 2-15,-5-2 0 0,-1 0-2 16,-1 3-1-16,-2-1 2 0,-1-1 0 16,-2 2-2-16,0 0 5 0,0 0-6 15,0 0 2-15,0 0 3 0,0 0-4 16,0-1 3-16,0 1 0 15,0 0-2-15,0 0 0 0,0 0 4 16,0 0-6-16,0 0 0 0,0 0 1 16,0 0-16-16,0 0 19 0,0 0-2 15,0-1-38-15,-2 1 14 0,2-2-22 16,-3 2-43-16,-1 0-37 16,1-1-21-16,-4 0-58 0,-4-1-75 15,-3-3-127-15</inkml:trace>
  <inkml:trace contextRef="#ctx0" brushRef="#br0" timeOffset="13989.18">18848 5823 340 0,'0'0'0'0,"0"0"110"0,0 0-76 16,0 0 16-16,0 0-2 0,0 0-7 15,0 0 9-15,0 0-17 0,0 0-4 16,0 2 12-16,0-2-9 16,0 0-8-16,0 0 14 0,0 0-19 15,0 0-7-15,0 0 10 0,0 0-19 16,0 0 1-16,0 0 14 0,0 0-15 16,0 0-1-16,0-2 18 0,0 1-16 15,0 0-1-15,0 0 20 0,0-2-14 16,0 2 3-16,0 0 17 15,0 0-16-15,0 0-1 0,0-2 12 16,0 1-13-16,0 1-4 0,0-1 16 16,0 2-15-16,0 0-3 0,0 0 19 15,0 0-24-15,0 0 0 0,0 0 21 16,0 0-15-16,0 0-11 16,0 0 7-16,0 3-4 0,0 3-53 15,3 2 72-15,6 4-11 0,0 3 7 16,5-1 18-16,-3 1-30 0,1-1 1 15,-5-2 17-15,4-1-19 0,-4-1 0 16,2 1 22-16,-4-4-21 16,-2 0-1-16,-1-3 0 0,0-1 15 15,0-2-18-15,-2 0 6 0,3-1 5 16,-3 0-10-16,0 0 4 0,0 0 10 16,0 0-13-16,0 0 2 0,0 0-2 15,-3-1-20-15,-1-3 12 16,1-3-59-16,-3 0-28 0,-4-4-2 15,3-2-36-15,-6 2 16 0,4-1 4 16,-1 0-30-16,3 2 19 0,1 0 19 16,1 3 59-16,0-1 43 0,3 2 8 15,-1-2 7-15,1 3 26 0,0 1 32 16,-2-2-2-16,4 2-18 16,-1-1 14-16,-1 2-2 0,2 3-12 15,0-1 19-15,-2-1-14 0,2 0-8 16,0 2 19-16,0 0-28 0,-2 0-13 15,2 0-6-15,0 2 7 0,-1 3-17 16,1 3 35-16,-2 0-1 16,0 5-14-16,0 0 24 0,-5-2-18 0,4 0-13 15,1-1 16-15,0-2-27 16,-1-2-4-16,1-1 20 0,2 0-29 16,-2-3 0-16,2 1 6 0,0 0 8 15,-3-3-14-15,3 1 6 0,0-1 5 16,0 0-13-16,0 0 10 15,0 0-10-15,0 0-33 0,0 0 12 16,0 0-45-16,0 0 5 0,0 0 11 16,3-1-61-16,-1-2 1 0,0-3-32 15,1-2-69-15,-1 0-49 0</inkml:trace>
  <inkml:trace contextRef="#ctx0" brushRef="#br0" timeOffset="14418.06">18833 5838 228 0,'0'0'0'0,"0"0"201"0,0 0-114 0,0 0-23 15,0 0 6-15,0 0-13 0,0 0-14 16,0 0 8-16,-3-15-28 16,3 15-14-16,0 0 20 0,0 0-23 0,0 0 6 15,0 2 25-15,0 1-10 16,0 1 14-16,0-1 19 0,2-2-23 16,-2 2-7-16,1-1 13 0,3 0-23 15,0 2-6-15,-1-1 20 0,1 1-22 16,-1-1-5-16,6 0 23 15,-5-1-26-15,1 2 0 0,2 0 22 16,0-3-25-16,-2 3 0 0,-1-2 25 16,3 1-26-16,-4 1 0 0,1-2 27 15,-1 0-24-15,3-1 0 0,1 1 22 16,-4-1-24-16,1 0 0 0,1 1 23 16,1-1-28-16,-5 0 1 15,3 0 6-15,-1-1 12 0,-3 1-19 16,0 0 8-16,0-1 8 0,0 0-15 15,0 0 6-15,0 0 17 0,0 2-20 16,0-2 34-16,0 0-32 16,0 0-2-16,0 0 0 0,0 0 17 0,0 0-22 15,0 0 10-15,0 0-7 16,0 0-45-16,0-2 11 0,2 2-44 16,-2 0-22-16,4-4-15 0,-4 0-80 15,0-4-56-15,-4-5-151 0</inkml:trace>
  <inkml:trace contextRef="#ctx0" brushRef="#br0" timeOffset="21694.86">32993 3435 931 0,'0'0'0'0,"0"0"221"0,0 0-101 15,0 0-76-15,0 0-12 0,0 0 29 16,0 0-41-16,0 0-13 0,-33-26 12 16,20 33-24-16,-1 5-3 0,2 8 16 15,-6 5 6-15,4 4-13 0,-2 6 24 16,-2 0-20-16,6 0-5 15,-6-1 0-15,6-2 26 0,3-4-26 16,-3-1 0-16,5-4 19 0,0-4-26 16,0-2 14-16,-2-3 2 0,5-1-19 15,-3-2 20-15,4-2-3 0,-5-2-14 16,3-3 14-16,0-1 1 16,3-1-28-16,-7-2 26 0,-1 0-12 15,-1-7-45-15,-3-4 30 0,1-4-24 16,3-3-10-16,-1-1 17 0,1-4-1 15,1 3 8-15,-2 1 36 0,2 5-10 16,1 2-5-16,-1 4 17 16,7 1 9-16,-3 0-9 0,5 4 35 15,0 3-21-15,0 0 4 0,5 0 11 16,-5 0-40-16,3 2-17 0,3 4 29 16,-1 3-3-16,0 2-4 0,-1 4 32 15,-1 2-32-15,1 2-1 0,0 1 0 16,1-1 34-16,-2-3-34 15,4 2 0-15,-3-2 30 0,1-1-33 16,2-4 6-16,-5-5 27 0,0 0-29 16,1 0 32-16,-1-1-27 0,2-4-1 15,-1-1 40-15,-3 0-29 0,0 0 1 16,0-1 41-16,11-6-26 16,3-4-11-16,0-2 16 0,6 0-38 15,-1 0-8-15,1 3 18 0,-3 0-6 16,-1 3-12-16,-7 6 18 0,-4-3-12 15,2 3-8-15,0 1 22 0,-3 0-16 16,-2 0-13-16,-2 0 33 16,0 0-28-16,-2 0-4 0,2 0 28 15,0 0-22-15,0 2-19 0,0-2 33 16,0 0-6-16,0 0-46 0,0 0 40 16,0 0-36-16,-2 0-16 0,0 2-3 15,-1 0-37-15,-1 5 5 0,3 2-62 16,-5 0-81-16,-3 3-5 15,-1-3-162-15</inkml:trace>
  <inkml:trace contextRef="#ctx0" brushRef="#br0" timeOffset="27583.5">32622 4182 663 0,'0'0'0'16,"0"0"-22"-16,0 0 26 0,0 0-8 15,0 0-109-15,42-62 0 0,-35 55-119 16</inkml:trace>
  <inkml:trace contextRef="#ctx0" brushRef="#br0" timeOffset="32451.32">25414 5288 864 0,'0'0'0'0,"0"0"233"15,0 0-123-15,0 0-69 0,0 0 12 16,0 0-21-16,0 0-17 0,0 0 23 15,47 28-8-15,-11-17-15 16,-6 1 5-16,2-1-11 0,-7 1-12 16,-6 2 6-16,-7-2 1 0,-8 0-6 15,-4 5 4-15,-5 3 10 0,-15 4-5 16,-6 3 9-16,-6 1-5 16,-7-3-5-16,-2 2 14 0,-3-4 1 15,7-3 0-15,3-5 13 0,8-5-8 16,8-5-6-16,7-4 15 0,10 0-8 15,-1-1-10-15,2-2-2 0,12-7-26 16,13-2 14-16,7-3 6 16,8-3-3-16,6 1-11 0,-3 2 9 0,1 3-3 15,-1 2-2-15,3 7-1 16,-7-1 6-16,-2 3-8 0,-9 0-10 16,-5 0-30-16,-5 0-21 0,-2 1-3 15,-2 4-7-15,-5-1-28 0,-1 0-42 16,-2 3-2-16,-1-3-65 0,2 2-21 15,-3 1 6-15,-3-4-44 16</inkml:trace>
  <inkml:trace contextRef="#ctx0" brushRef="#br0" timeOffset="33007.36">25836 5616 298 0,'0'0'0'0,"0"0"298"0,0 0-184 16,0 0 18-16,0 0-37 16,0 0-3-16,-1 66 15 0,-6-51-31 15,-4-1-5-15,-1 3 7 0,-10 2-10 16,-2 4-14-16,-5 0 3 0,-6 2-11 15,-4-2-14-15,-3-1 10 0,-6 0-3 16,-2-7-7-16,-1-1 18 16,0-5-23-16,1-3-14 0,2-4 14 15,4-2-9-15,2-2-13 0,5-6 10 16,3-7-6-16,4-2-11 0,2-2 4 16,3-9 8-16,2 0-14 0,3-5 8 15,1-3-2-15,5-2-4 0,0-2 2 16,3 1-1-16,4 1-5 15,2-3 8-15,1-2-1 0,4 1-2 16,0-6-5-16,12 7 5 0,4-5-9 16,11 6 9-16,3-2-1 0,7-2-9 15,4 5 11-15,7-2 0 0,10 5 0 16,6 5-4-16,6 0 4 16,5 6 0-16,1 6-3 0,-2 6 5 15,0 9-4-15,-5 4-2 0,-3 7 2 16,-6 8-5-16,-3 5 12 0,-6 8-4 15,-3 4-2-15,-9 6-2 0,-6 6 5 16,-8 3-4-16,-6 1 3 16,-8 1-1-16,-6 2 0 0,-5 0 0 15,-10-6 3-15,-6 0-6 0,-2-1 6 16,-7-4 3-16,-8-1-9 0,-3-2 6 16,-8-6 25-16,5-3-25 0,0-3 11 15,-1-6-5-15,4-1-12 0,-1-5 6 16,9-3 5-16,3-6-11 15,4 3 5-15,3-4-1 0,4-1-2 16,5-2-16-16,6 0 6 0,-1 0-15 16,4 0-2-16,0 0-16 0,0 0-39 15,0 0-44-15,0 0-25 0,0 0-31 16,4 0-111-16,3 0-50 16</inkml:trace>
  <inkml:trace contextRef="#ctx0" brushRef="#br0" timeOffset="37440.76">31145 6389 90 0,'3'0'0'0,"-1"0"57"0,-2 0-31 16,2 0-7-16,-2 0-7 0,0-1-6 16,0 1 0-16,0 0-3 0,0 0-5 15,-2 0 4-15,2 0 1 0,-2 0 2 16,2 0-2-16,-1 0 4 16,1 0 6-16,0 0 7 0,-4 0-1 15,4 0-12-15,-2 0 0 0,-1-2 2 16,3 2-8-16,0 0 2 0,-2 0-4 15,2 0-4-15,0 0-2 0,0 0-1 16,-2 0-8-16,1 0 2 16,1 0 1-16,-2 2 1 0,2-2 11 0,0 1 1 15,0-1 0-15,0 0 0 16,0 0 9-16,0 0 0 0,0 0 8 16,0 0-8-16,0 0-9 0,0 0 0 15,0 0 0-15,0 2-18 0,-2-2 7 16,2 0 7-16,-2 0-2 15,2 0-5-15,0 0 8 0,0 2 1 16,0 0 3-16,0-2 2 0,0 0 0 16,0 0 6-16,0 0-3 0,0 0-6 15,-3 0 0-15,3 1 4 0,0-1-5 16,0 1 2-16,0 0 2 0,0-1-5 16,0 0 0-16,0 0 2 15,0 0 0-15,-2 0 0 0,2 0-1 16,0 0 0-16,0 0 0 0,0 0 2 15,0 0 3-15,0 0 5 0,0 0-1 16,0 0-5-16,0 0 0 0,0 0 1 16,0-1-3-16,0 1 6 0,0 0-2 15,0 0-4-15,0 0 7 16,0 0 1-16,0 0 2 0,0 0 13 16,0 0-19-16,0 0 9 0,0 0-4 15,0 0-18-15,0 0 8 0,0 0 0 16,0 0 20-16,0 0-19 0,0 0 1 15,0 0 0-15,0 0-3 16,0 0 2-16,0 2-2 0,-4 1-12 16,4-1-1-16,0-2 4 0,0 2 2 15,-1-1 4-15,1 1 2 0,0 0-1 16,-2 0 3-16,0 0 0 16,2-2 0-16,0 1 1 0,0-1 0 15,0 0-2-15,-2 2 2 0,2 0 6 16,-1-1-4-16,1 0 4 0,0-1-1 15,-2 0-5-15,2 0 2 0,0 0 1 16,0 0-2-16,0 0 1 0,0 0 4 16,0 0-1-16,0 0 12 15,0 0 13-15,0 0-5 0,-2 0 22 16,2 0-12-16,0 0-7 0,-2 0 6 16,2 0-8-16,0 0-6 0,0 0 7 15,-2 0-2-15,2 0 2 0,0-1 13 16,0 0-5-16,0 1-10 15,0 0 4-15,0 0-6 0,-3 0-8 16,3 0 0-16,0 0-3 0,0 0-6 16,0 0-2-16,0 0 0 0,0 0-6 15,0 0 2-15,0-2 5 0,0 2-8 16,0 0 4-16,0 0 11 0,0 0-12 16,0 0 7-16,0 0 3 15,0-2-7-15,0 2 4 0,0 0-1 16,0 0-9-16,0 0 3 0,0 0 2 15,0 0-6-15,0 0 2 0,0 0 1 16,0 0 0-16,0 0-13 16,0 0 13-16,0 0 0 0,0 0-7 15,0 0 8-15,0 0-2 0,0 0-1 16,0 0 5-16,0 0-6 0,0 0 3 16,0 0 0-16,0 0 0 0,0 0-1 15,0 0 2-15,0 0-2 0,0 0-2 16,0 0 3-16,0 0 1 15,0 0 2-15,0 0 1 0,0 0-6 16,0 0 4-16,0 0 2 0,0 0-6 16,0 0 4-16,0 0 2 0,0 0-7 15,0 0 6-15,0 0 2 0,0 0-9 16,0 0 8-16,0 0 2 0,0 0-9 16,0 0 6-16,0 0 4 15,0 0-8-15,0-1 2 0,0 1 4 16,0 0-7-16,0 0 4 0,0 0-1 15,0 0-2-15,0 0 0 0,0 0 5 16,0 0-7-16,0 0 4 0,0 0 1 16,0 0-4-16,0 0 2 15,0 0 0-15,0 0 0 0,0 0 0 16,0 0 0-16,0 0 0 0,0 0 1 16,0 0 2-16,0 0-6 0,0 0 4 15,0 0 3-15,0 0-8 0,0 0 7 16,0 0 0-16,0 0-5 0,0 0 2 15,0 0 0-15,-2 0 0 16,2 0 1-16,0 0 2 0,0 0-6 16,0 0 2-16,0 0 2 0,0-2-2 15,0 2 1-15,0-2 0 0,0 2 0 16,0 0-1-16,0 0 1 16,0 0 0-16,0 0-1 0,0 0 1 15,0-2 1-15,0 2-1 0,0 0 0 16,0 0 0-16,0 0-1 0,0 0 2 15,0 0-1-15,0 0 0 0,0 0 0 16,0 0 0-16,0 0-2 0,0 0 2 16,0 0 0-16,0 0-11 15,0 0 9-15,0 0-7 0,0 0 3 16,0 0 4-16,0 0-7 0,0 0 2 16,0 0 4-16,0 0-4 0,0 0 2 15,0 0 5-15,0 0 0 0,0 0-8 16,0 0 10-16,0 0-4 15,0 0-1-15,0 0 3 0,0 0 0 16,0 0 0-16,0 0 0 0,0 0 1 16,0 0-1-16,0 0 0 0,0 0 0 15,0 0 1-15,0 0 1 0,0 0-4 16,0 0 2-16,0 0 0 0,0 0 0 16,0 0 0-16,0 0 3 15,0 0-6-15,0 0 4 0,0 0 1 16,0 0-4-16,0 0 3 0,0 0 1 15,0 0-4-15,0 0 2 0,0 0 2 16,0 0-4-16,0 0 1 0,0 0 3 16,0 0-4-16,0 0 0 0,0 0 3 15,0 0-2-15,0 0 0 16,0 0 1-16,0 0 0 0,0 0-7 16,0 0 7-16,0 0 0 0,0 0-13 15,0 0 12-15,0 0-5 0,0 0 5 16,0 0 2-16,0 0-2 0,0 0 3 15,0 0-1-15,0 0-2 0,0 0 0 16,0 0 4-16,0 0-6 16,0 0 4-16,0 0 3 0,0 0-6 15,0 0 2-15,0 0 0 0,0 0 0 16,0 0-1-16,0 0 1 0,0 0 0 16,0 0 0-16,0 0 0 0,0 0 0 15,-2 0-1-15,2 0 1 16,0 0 0-16,0 0-1 0,0 0 1 15,0 0 1-15,0 0-1 0,0 0 0 16,0 0 0-16,0 0-6 16,0 0 4-16,0 0-6 0,0 0 1 15,0-2-1-15,0 2-5 0,0 0-2 16,0 0 6-16,0 0-4 0,0 0 1 16,0 0 3-16,0 0-9 0,0 0 0 15,0 0 10-15,0 0-1 0,-1 0 5 16,1 0 4-16,0 0 0 0,0 0-6 15,0 2 6-15,0-2 0 16,0 0-1-16,0 0 4 0,0 0-6 16,0 0 4-16,0 0 2 0,0 1-4 15,0 0 2-15,0-1 3 0,0 0-5 16,0 0 1-16,0 0 0 16,0 0 0-16,0 0 1 0,0 0 4 15,0 0-7-15,0 0 4 0,0 0 5 16,0 0-7-16,0 0 0 0,0 0 7 15,0 0-8-15,0 0 2 0,0 0 3 16,0 0-5-16,0 0 2 16,0 0 6-16,0 0-7 0,0 0 0 0,0 0 6 15,0 0-9-15,0 0 4 16,0 0 2-16,0 0-6 0,0 0 2 16,0 0 1-16,0 0 0 0,0 0-1 15,0 0 2-15,0 0-2 0,-2 0-1 16,2 0 3-16,0 0-2 15,0 0-6-15,0 0 10 0,0 0-6 16,0 0 2-16,0 0 1 0,0 0 0 16,0 0 0-16,0 0 0 0,0 0 1 15,0 0 1-15,0 0 0 0,0 0-3 16,0 0 2-16,0 0 2 16,0 0-6-16,0 0 4 0,0 0 2 15,0 0-6-15,0 0 4 0,0 0 3 16,0 0-7-16,0 0 3 0,0 0 0 15,0 0 1-15,0 0 0 0,0 0 2 16,0-1-6-16,0 1 3 16,0 0 0-16,0 0 0 0,0 0-2 0,0 0 3 15,2 0 0-15,-2 0-2 16,0 0 2-16,0 0-2 0,0-1-1 16,0 1 2-16,0 0 0 0,0 0-4 15,0 0 1-15,0 0-8 0,0 0-3 16,0 0-1-16,-2 0-18 0,2 0-21 15,-2 0 3-15,2 0-27 16,-2 0-42-16,2 0-39 0</inkml:trace>
  <inkml:trace contextRef="#ctx0" brushRef="#br0" timeOffset="38189.54">30998 6315 434 0,'0'0'0'0,"0"0"38"16,0 0-27-16,0 0-15 0,0 0-2 15,0 0 0-15,0 0-29 0,0 0-25 16,7 0 11-16,-3 0 14 0,-2 0-1 15,-2 0 7-15,0 0-6 16,0 1-38-16,-2 0-10 0</inkml:trace>
  <inkml:trace contextRef="#ctx0" brushRef="#br0" timeOffset="39798.31">29640 6476 393 0,'0'0'0'0,"0"0"182"15,0 0-118-15,-80 31-16 0,55-23 15 16,-3-3-7-16,-4-1-6 0,0 0 7 16,-3-3-19-16,-2-1-7 0,0-1 24 15,1-6-1-15,4-4-10 0,1-3 2 16,0-3-9-16,8-1-12 15,4-5 3-15,7-2-7 0,3-9-11 16,9-7-1-16,3-5-4 0,15-8-10 16,10 1-1-16,9 2 5 0,9 3-12 15,9 9-18-15,5 3 8 0,2 6 8 16,6 8 10-16,-5 10 6 16,-3 12-2-16,-7 14-15 0,-12 18 1 15,-13 11-61-15,-12 9-73 0,-16 7-40 16,-8-2-183-16</inkml:trace>
  <inkml:trace contextRef="#ctx0" brushRef="#br0" timeOffset="42627.96">23841 6895 1224 0,'0'0'0'0,"0"0"88"16,0 0-65-16,0 0-5 0,0 0 45 16,82 48-9-16,-51-28-26 0,-4 0-10 15,-2-1-13-15,-8-1-7 0,-11-2 4 16,-6 4 9-16,-4 1-12 15,-15 3 2-15,-15 0 21 0,-7 4-22 16,-1-4 0-16,-6 1 19 0,0-3-18 16,8-7 19-16,4-5 9 0,15-5-10 15,11-3 3-15,10-1-9 0,3-1-20 16,15-8-13-16,14-5 30 16,12-2-15-16,7 1 7 0,0 0-4 15,-3 6-17-15,-4 4 10 0,-8 4 6 16,-4 5-11-16,-8 8 13 0,-4 2 1 15,-6 5 0-15,-10 3-11 0,-4 2 11 16,-11 7 0-16,-7-1 2 16,-8 3 15-16,-8-2-18 0,2 0 2 15,-5-4 11-15,5-4-15 0,7-4 6 16,6-6-3-16,10-5-89 0,7-7-113 16,6-3-143-16,12-11-219 0</inkml:trace>
  <inkml:trace contextRef="#ctx0" brushRef="#br0" timeOffset="43377.6">24280 7572 847 0,'0'0'0'16,"-62"41"248"-16,23-21-107 0,-10 0-66 15,-5-1-29-15,-2-5 20 0,3-3-4 16,-6-5-7-16,3-6 4 0,4-3-9 15,1-11-21-15,5-2 11 0,0-6-13 16,7-5-13-16,2-8 11 16,7-6-13-16,5-6-15 0,8-10 6 15,2-7 1-15,8-10-5 0,6-2-9 16,1-4-7-16,8 5-33 0,12 9 46 16,6 3-1-16,13 3-7 0,4 3 13 15,15 3-2-15,9 7-11 0,8 4 14 16,11 6 0-16,-2 7-4 0,2 9 4 15,-1 12 9-15,-5 9-12 16,-10 3 2-16,-9 16 8 0,-8 5-13 16,-7 8 6-16,-11 8-1 0,-10 9-2 15,-9 8 0-15,-11 8 3 0,-7 7-4 16,-12 2 3-16,-11 3 3 16,-6 1-8-16,-7-1 7 0,-4-1 1 15,-2-3-8-15,-4-10 8 0,2-3 3 16,2-10-11-16,3-8 8 0,4-6 13 15,2-6-10-15,6-8 9 0,8-5-9 16,3-5-9-16,6-6 4 16,5-3 6-16,3-2-11 0,3 1 6 0,-1-2 5 15,2 0-11-15,-2 0 6 16,2 0 10-16,0 0-16 0,0 1 6 16,0-1 10-16,2 2-19 0,-2-2 12 15,0 0 3-15,-2 1-14 0,0-1 9 16,2 0 0-16,0 3-8 0,0-3 6 15,0 0 0-15,0 0-4 16,0 0 0-16,0 0 4 0,0 0-4 16,0 0 1-16,0 0 3 0,0 0-4 15,0 0 2-15,0 0 3 0,0 0-6 16,0 0 3-16,0 0 4 16,0 0-8-16,0 0 8 0,0 0-3 15,0 0-2-15,0 0 1 0,0 0 2 16,0 0-4-16,0 0 2 0,0 0-2 15,0 0-12-15,0 0 7 0,0 0-1 16,0 0-18-16,0 0 0 16,0 0-3-16,0 0-14 0,0 0-9 15,0 0-14-15,0 0-24 0,0-1-15 16,2-1 11-16,-2 1-39 0,0 1-47 16,0 0-12-16,-4 0-83 0</inkml:trace>
  <inkml:trace contextRef="#ctx0" brushRef="#br0" timeOffset="44641.75">29337 6470 1071 0,'0'0'0'0,"-3"0"198"16,3 0-114-16,-2 1-42 0,0-1-24 15,0 0-4-15,1 0 2 16,-1 0-8-16,-4 0-14 0,1 0-8 16,-4 0-82-16,-3 5-103 0,-8-5-203 15,-3 0-174-15</inkml:trace>
  <inkml:trace contextRef="#ctx0" brushRef="#br0" timeOffset="45283.34">27425 6539 312 0,'0'0'0'0,"0"0"0"0,0 0 83 16,0 0 99-16,0 0-153 0,0 0 34 15,0 0-13-15,0 0-24 0,0 0 0 16,-7 3-2-16,7-3-6 0,0 0 3 16,0 0-10-16,0 0-10 0,2 0 4 15,-2 0-3-15,0 0-4 0,1 0 2 16,-1 0-2-16,0 0-13 0,0 0 3 15,0 3 0-15,0-3-2 0,0 1 1 16,0 0 4-16,0 0-1 16,0 1 7-16,0-2 3 0,0 0 0 15,0 0-15-15,0 0-16 0,0 0-23 16,0 3-24-16,-1 0-3 16,-1-2-35-16,0-1 13 0,2 0-36 15</inkml:trace>
  <inkml:trace contextRef="#ctx0" brushRef="#br0" timeOffset="48408.4">23618 9747 839 0,'0'0'0'0,"0"0"238"16,0 0-179-16,0 0-30 0,0 0 18 16,0 0-20-16,0 0-15 0,0 0 18 15,-5 39-21-15,5-18 9 0,0 5 26 16,0 4-22-16,0 8 1 15,0 3 25-15,0 7-22 0,0 5-10 16,-2 2 21-16,0 3-32 0,2-1-3 16,-1-2 18-16,1-7-23 0,0-4-1 15,0-5 8-15,-2-7 5 0,2-6-13 16,0-4 8-16,0-5 1 16,0-3-12-16,0-3 14 0,0-3-4 15,0-2-10-15,0 0 14 0,-7-4-12 16,0-1-24-16,-6 1 10 0,3-2-29 15,-3-2 1-15,-3-6 19 0,-1-4-18 16,-4-4-3-16,1 1 16 16,-5-3-11-16,8 3 16 0,-1 3 31 15,9 0-6-15,-2 5-1 0,6-1 8 16,-2 2 21-16,7 4-13 0,-2-1 26 16,2 1-21-16,0 2-3 0,0 0 13 15,2 2-24-15,5 5 5 0,4 0 39 16,1 7-31-16,1 2-7 15,-1 2 27-15,0 3-27 0,2 1-1 16,-3-2 29-16,0-1-29 0,-1-4-4 16,1-3 29-16,0 1-25 0,-3-3 2 15,1-4 32-15,-2-3-29 0,-3-1 0 16,3-1 31-16,-5-1-28 16,5-3-2-16,3-5 37 0,-1-6-39 15,4-4-10-15,4-2 28 0,-4-4-35 16,4 3-2-16,1 3 14 0,0 2 2 15,-2 4-21-15,0 1 24 0,-4 4-11 16,0 2-13-16,-5 3 24 16,-1 0-14-16,-3 2-9 0,-3 0 22 15,0 0-15-15,0 0-7 0,0 0 22 16,0 0-4-16,0 0-17 0,0 0 12 16,-2 0-4-16,2 0-87 0,-1 0 19 15,-5 0-88-15,3-2-35 0,-4 0-181 16,-2 0-416-16</inkml:trace>
  <inkml:trace contextRef="#ctx0" brushRef="#br0" timeOffset="49638.49">15303 10208 116 0,'0'0'0'0,"0"0"92"0,0 0-46 16,0 0-7-16,0 0-16 16,0 0-39-16,0 0 20 0,0 0 63 0,0 0-61 15,-39 20-1-15,39-20 29 16,0 0-22-16,0 0 0 0,0 1 16 16,0-1-13-16,0 0 4 0,0 0 14 15,0 0-15-15,0 2 8 0,0-2 28 16,0 0-18-16,0 0 2 15,0 0 37-15,0 0-25 0,0 0-5 16,0 2 19-16,0-1-42 0,0 0-3 16,0-1 27-16,0 0-30 0,0 0-6 15,0 0 22-15,0 0-30 0,0 0-4 16,0 0 4-16,0 0 17 16,0 0-23-16,0 0 8 0,0 0 12 15,0 0-19-15,0 0 6 0,0 0 18 16,0 0-25-16,0 0 8 0,0 0 11 15,0 0-23-15,0 0 16 0,-6 0-5 16,6 0-12-16,-1 1 18 0,-1-1-11 16,2 3-12-16,-2-3 21 15,2 0-14-15,0 0-41 0,0 0 63 16,-2 0-24-16,2 1-1 0,-1 1 20 16,-1-2-2-16,2 0-9 0,-2 0 2 15,0 0 46-15,2 1-33 0,0 0 38 16,0 1-23-16,-3-2-7 15,3 0 31-15,-2 0-36 0,2 0-10 16,0 0 35-16,0 0-33 0,0 0-2 16,7 0 37-16,2 0-29 0,5 0 14 15,6-3 44-15,4 0-48 0,6-4-11 16,2 0 35-16,2 0-46 0,-1 3-5 16,1-1 4-16,-4 3 25 0,-2 1-40 15,-8 0 26-15,-1 0-8 16,-8 0-18-16,0 0 26 0,-6 1-9 15,-2 0-19-15,-3-2 30 0,0 2-28 16,0 0-23-16,0 0 26 0,0 0-30 16,-7 0-20-16,4 0-11 15,-8 0-35-15,2 0-13 0,1 0-37 16,0 0-72-16,0-2-13 0,2-3-217 16</inkml:trace>
  <inkml:trace contextRef="#ctx0" brushRef="#br0" timeOffset="50144.98">15485 10094 726 0,'0'0'0'15,"0"0"271"-15,0 0-145 0,0 0-51 16,0 0 16-16,0 0-66 16,0 0-19-16,0 0 33 0,0 0-40 15,0 3 2-15,5 0 56 0,6 3-42 16,3-1-4-16,5 3 46 0,-3 1-37 15,4-3-11-15,3-3 36 0,-4 0-42 16,2 1-5-16,-3 1 4 16,-5-1 27-16,-3-1-40 0,-3 2 22 15,0-3 1-15,-5 3-22 0,-2-3 20 16,0-2 10-16,0 3-24 0,0-3 8 16,0 1 37-16,-5 1-43 0,1 2 4 15,1-1 37-15,-3 1-39 0,3-1 0 16,-8 3 22-16,4-1-35 15,-3 2 26-15,-1 3-10 0,-3 0-18 16,3 1 30-16,-1 2-13 0,-2-1-17 16,1 3 30-16,1 0-14 0,0-3-16 15,1-2 30-15,-1 2-14 0,3-5-15 16,2 1 28-16,1-3-11 16,5-4-16-16,-3 0 26 0,2-1-3 15,2 0-20-15,0 0 20 0,0 0 21 16,0 0-31-16,0 0 0 0,0 0 24 15,-2 0-35-15,2 0 22 0,0 0-4 16,0 1-24-16,0-1 34 16,0 0-20-16,0 0-17 0,0 0 40 15,0 0-40-15,0 0-34 0,0 0 31 16,0 0-37-16,0 0-29 0,0 1-5 16,2-1-5-16,4 1-13 0,-3 3-54 15,2-3-79-15,-1 4-50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3E3FF-1021-4B8C-8447-25241DB5B875}" type="datetimeFigureOut">
              <a:rPr lang="zh-TW" altLang="en-US" smtClean="0"/>
              <a:t>2024/10/28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322BB-CFDC-4277-85FE-FFBCC1C242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8199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18DB5C-54FC-6983-567C-B1A38CF08A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>
            <a:extLst>
              <a:ext uri="{FF2B5EF4-FFF2-40B4-BE49-F238E27FC236}">
                <a16:creationId xmlns:a16="http://schemas.microsoft.com/office/drawing/2014/main" id="{6A4FBE61-65B7-965C-FEC5-E05E794037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2BD3A00B-8D34-6FE0-1260-2295C835D9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讀題</a:t>
            </a:r>
            <a:r>
              <a:rPr lang="en-US" altLang="zh-TW" baseline="0" dirty="0"/>
              <a:t>]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來看 </a:t>
            </a:r>
            <a:r>
              <a:rPr lang="en-US" altLang="zh-TW" baseline="0" dirty="0"/>
              <a:t>107 </a:t>
            </a:r>
            <a:r>
              <a:rPr lang="zh-TW" altLang="en-US" baseline="0" dirty="0"/>
              <a:t>特招的題目，附圖為嘟嘟飲料店的傳單，其中部分被撕毀，</a:t>
            </a:r>
            <a:br>
              <a:rPr lang="en-US" altLang="zh-TW" baseline="0" dirty="0"/>
            </a:br>
            <a:r>
              <a:rPr lang="zh-TW" altLang="en-US" baseline="0" dirty="0"/>
              <a:t>這個圖，其中果汁和奶茶一杯多少錢都不見了，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小靜在此店以 </a:t>
            </a:r>
            <a:r>
              <a:rPr lang="en-US" altLang="zh-TW" baseline="0" dirty="0"/>
              <a:t>500 </a:t>
            </a:r>
            <a:r>
              <a:rPr lang="zh-TW" altLang="en-US" baseline="0" dirty="0"/>
              <a:t>元買了</a:t>
            </a:r>
            <a:r>
              <a:rPr lang="zh-TW" altLang="en-US" u="sng" baseline="0" dirty="0"/>
              <a:t>果汁</a:t>
            </a:r>
            <a:r>
              <a:rPr lang="zh-TW" altLang="en-US" baseline="0" dirty="0"/>
              <a:t>數杯後，</a:t>
            </a:r>
            <a:r>
              <a:rPr lang="zh-TW" altLang="en-US" u="sng" baseline="0" dirty="0"/>
              <a:t>找回 </a:t>
            </a:r>
            <a:r>
              <a:rPr lang="en-US" altLang="zh-TW" u="sng" baseline="0" dirty="0"/>
              <a:t>10</a:t>
            </a:r>
            <a:r>
              <a:rPr lang="en-US" altLang="zh-TW" baseline="0" dirty="0"/>
              <a:t> </a:t>
            </a:r>
            <a:r>
              <a:rPr lang="zh-TW" altLang="en-US" baseline="0" dirty="0"/>
              <a:t>元。可以立刻聯想到花了 </a:t>
            </a:r>
            <a:r>
              <a:rPr lang="en-US" altLang="zh-TW" baseline="0" dirty="0"/>
              <a:t>490 </a:t>
            </a:r>
            <a:r>
              <a:rPr lang="zh-TW" altLang="en-US" baseline="0" dirty="0"/>
              <a:t>元，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小軒在此店以 </a:t>
            </a:r>
            <a:r>
              <a:rPr lang="en-US" altLang="zh-TW" baseline="0" dirty="0"/>
              <a:t>500 </a:t>
            </a:r>
            <a:r>
              <a:rPr lang="zh-TW" altLang="en-US" baseline="0" dirty="0"/>
              <a:t>元買</a:t>
            </a:r>
            <a:r>
              <a:rPr lang="zh-TW" altLang="en-US" u="sng" baseline="0" dirty="0"/>
              <a:t>奶茶</a:t>
            </a:r>
            <a:r>
              <a:rPr lang="zh-TW" altLang="en-US" baseline="0" dirty="0"/>
              <a:t>數杯後，</a:t>
            </a:r>
            <a:r>
              <a:rPr lang="zh-TW" altLang="en-US" u="sng" baseline="0" dirty="0"/>
              <a:t>找回 </a:t>
            </a:r>
            <a:r>
              <a:rPr lang="en-US" altLang="zh-TW" u="sng" baseline="0" dirty="0"/>
              <a:t>20</a:t>
            </a:r>
            <a:r>
              <a:rPr lang="en-US" altLang="zh-TW" baseline="0" dirty="0"/>
              <a:t> </a:t>
            </a:r>
            <a:r>
              <a:rPr lang="zh-TW" altLang="en-US" baseline="0" dirty="0"/>
              <a:t>元，所以他花了 </a:t>
            </a:r>
            <a:r>
              <a:rPr lang="en-US" altLang="zh-TW" baseline="0" dirty="0"/>
              <a:t>480 </a:t>
            </a:r>
            <a:r>
              <a:rPr lang="zh-TW" altLang="en-US" baseline="0" dirty="0"/>
              <a:t>元。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若一杯果汁比一杯奶茶</a:t>
            </a:r>
            <a:r>
              <a:rPr lang="zh-TW" altLang="en-US" u="sng" baseline="0" dirty="0"/>
              <a:t>貴 </a:t>
            </a:r>
            <a:r>
              <a:rPr lang="en-US" altLang="zh-TW" u="sng" baseline="0" dirty="0"/>
              <a:t>5</a:t>
            </a:r>
            <a:r>
              <a:rPr lang="en-US" altLang="zh-TW" baseline="0" dirty="0"/>
              <a:t> </a:t>
            </a:r>
            <a:r>
              <a:rPr lang="zh-TW" altLang="en-US" baseline="0" dirty="0"/>
              <a:t>元，</a:t>
            </a:r>
            <a:br>
              <a:rPr lang="en-US" altLang="zh-TW" baseline="0" dirty="0"/>
            </a:br>
            <a:r>
              <a:rPr lang="zh-TW" altLang="en-US" baseline="0" dirty="0"/>
              <a:t>因為圖中看不到單價了，方便起見，就利用這個條件來假設吧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假設比較便宜的奶茶 </a:t>
            </a:r>
            <a:r>
              <a:rPr lang="en-US" altLang="zh-TW" baseline="0" dirty="0"/>
              <a:t>1 </a:t>
            </a:r>
            <a:r>
              <a:rPr lang="zh-TW" altLang="en-US" baseline="0" dirty="0"/>
              <a:t>杯 </a:t>
            </a:r>
            <a:r>
              <a:rPr lang="en-US" altLang="zh-TW" baseline="0" dirty="0"/>
              <a:t>x </a:t>
            </a:r>
            <a:r>
              <a:rPr lang="zh-TW" altLang="en-US" baseline="0" dirty="0"/>
              <a:t>元，那麼 果汁 </a:t>
            </a:r>
            <a:r>
              <a:rPr lang="en-US" altLang="zh-TW" baseline="0" dirty="0"/>
              <a:t>1 </a:t>
            </a:r>
            <a:r>
              <a:rPr lang="zh-TW" altLang="en-US" baseline="0" dirty="0"/>
              <a:t>杯就是 </a:t>
            </a:r>
            <a:r>
              <a:rPr lang="en-US" altLang="zh-TW" baseline="0" dirty="0"/>
              <a:t>(x</a:t>
            </a:r>
            <a:r>
              <a:rPr lang="zh-TW" altLang="en-US" baseline="0" dirty="0"/>
              <a:t> </a:t>
            </a:r>
            <a:r>
              <a:rPr lang="en-US" altLang="zh-TW" baseline="0" dirty="0"/>
              <a:t>+</a:t>
            </a:r>
            <a:r>
              <a:rPr lang="zh-TW" altLang="en-US" baseline="0" dirty="0"/>
              <a:t> </a:t>
            </a:r>
            <a:r>
              <a:rPr lang="en-US" altLang="zh-TW" baseline="0" dirty="0"/>
              <a:t>5)</a:t>
            </a:r>
            <a:r>
              <a:rPr lang="zh-TW" altLang="en-US" baseline="0" dirty="0"/>
              <a:t> 元。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回到題目，</a:t>
            </a:r>
            <a:br>
              <a:rPr lang="en-US" altLang="zh-TW" baseline="0" dirty="0"/>
            </a:br>
            <a:r>
              <a:rPr lang="zh-TW" altLang="en-US" baseline="0" dirty="0"/>
              <a:t>而且小靜比小軒</a:t>
            </a:r>
            <a:r>
              <a:rPr lang="zh-TW" altLang="en-US" u="sng" baseline="0" dirty="0"/>
              <a:t>少買 </a:t>
            </a:r>
            <a:r>
              <a:rPr lang="en-US" altLang="zh-TW" u="sng" baseline="0" dirty="0"/>
              <a:t>2 </a:t>
            </a:r>
            <a:r>
              <a:rPr lang="zh-TW" altLang="en-US" u="sng" baseline="0" dirty="0"/>
              <a:t>杯</a:t>
            </a:r>
            <a:r>
              <a:rPr lang="zh-TW" altLang="en-US" baseline="0" dirty="0"/>
              <a:t>，</a:t>
            </a:r>
            <a:br>
              <a:rPr lang="en-US" altLang="zh-TW" baseline="0" dirty="0"/>
            </a:br>
            <a:r>
              <a:rPr lang="zh-TW" altLang="en-US" baseline="0" dirty="0"/>
              <a:t>剛剛已經假設兩種單價了，又看到兩人杯數的差距，</a:t>
            </a:r>
            <a:br>
              <a:rPr lang="en-US" altLang="zh-TW" baseline="0" dirty="0"/>
            </a:br>
            <a:r>
              <a:rPr lang="zh-TW" altLang="en-US" baseline="0" dirty="0"/>
              <a:t>就順手把兩人各買幾杯寫出來吧，</a:t>
            </a:r>
            <a:br>
              <a:rPr lang="en-US" altLang="zh-TW" baseline="0" dirty="0"/>
            </a:br>
            <a:r>
              <a:rPr lang="zh-TW" altLang="en-US" baseline="0" dirty="0"/>
              <a:t>小靜 </a:t>
            </a:r>
            <a:r>
              <a:rPr lang="en-US" altLang="zh-TW" baseline="0" dirty="0"/>
              <a:t>490 </a:t>
            </a:r>
            <a:r>
              <a:rPr lang="zh-TW" altLang="en-US" baseline="0" dirty="0"/>
              <a:t>元都買果汁，一杯果汁 </a:t>
            </a:r>
            <a:r>
              <a:rPr lang="en-US" altLang="zh-TW" baseline="0" dirty="0"/>
              <a:t>x + 5 </a:t>
            </a:r>
            <a:r>
              <a:rPr lang="zh-TW" altLang="en-US" baseline="0" dirty="0"/>
              <a:t>元，所以她買了 </a:t>
            </a:r>
            <a:r>
              <a:rPr lang="en-US" altLang="zh-TW" baseline="0" dirty="0"/>
              <a:t>490 </a:t>
            </a:r>
            <a:r>
              <a:rPr lang="zh-TW" altLang="en-US" baseline="0" dirty="0"/>
              <a:t>除以 </a:t>
            </a:r>
            <a:r>
              <a:rPr lang="en-US" altLang="zh-TW" baseline="0" dirty="0"/>
              <a:t>x + 5 </a:t>
            </a:r>
            <a:r>
              <a:rPr lang="zh-TW" altLang="en-US" baseline="0" dirty="0"/>
              <a:t>杯果汁。</a:t>
            </a:r>
            <a:br>
              <a:rPr lang="en-US" altLang="zh-TW" baseline="0" dirty="0"/>
            </a:br>
            <a:r>
              <a:rPr lang="zh-TW" altLang="en-US" baseline="0" dirty="0"/>
              <a:t>小軒 </a:t>
            </a:r>
            <a:r>
              <a:rPr lang="en-US" altLang="zh-TW" baseline="0" dirty="0"/>
              <a:t>480 </a:t>
            </a:r>
            <a:r>
              <a:rPr lang="zh-TW" altLang="en-US" baseline="0" dirty="0"/>
              <a:t>元都買奶茶，所以總共買了 </a:t>
            </a:r>
            <a:r>
              <a:rPr lang="en-US" altLang="zh-TW" baseline="0" dirty="0"/>
              <a:t>480 </a:t>
            </a:r>
            <a:r>
              <a:rPr lang="zh-TW" altLang="en-US" baseline="0" dirty="0"/>
              <a:t>除以 </a:t>
            </a:r>
            <a:r>
              <a:rPr lang="en-US" altLang="zh-TW" baseline="0" dirty="0"/>
              <a:t>x </a:t>
            </a:r>
            <a:r>
              <a:rPr lang="zh-TW" altLang="en-US" baseline="0" dirty="0"/>
              <a:t>杯奶茶，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而題目說小靜比小軒少買 </a:t>
            </a:r>
            <a:r>
              <a:rPr lang="en-US" altLang="zh-TW" baseline="0" dirty="0"/>
              <a:t>2 </a:t>
            </a:r>
            <a:r>
              <a:rPr lang="zh-TW" altLang="en-US" baseline="0" dirty="0"/>
              <a:t>杯，</a:t>
            </a:r>
            <a:br>
              <a:rPr lang="en-US" altLang="zh-TW" baseline="0" dirty="0"/>
            </a:br>
            <a:r>
              <a:rPr lang="zh-TW" altLang="en-US" baseline="0" dirty="0"/>
              <a:t>也就是果汁的杯數 是 奶茶杯數減 </a:t>
            </a:r>
            <a:r>
              <a:rPr lang="en-US" altLang="zh-TW" baseline="0" dirty="0"/>
              <a:t>2</a:t>
            </a:r>
            <a:r>
              <a:rPr lang="zh-TW" altLang="en-US" baseline="0" dirty="0"/>
              <a:t>。</a:t>
            </a:r>
            <a:br>
              <a:rPr lang="en-US" altLang="zh-TW" baseline="0" dirty="0"/>
            </a:br>
            <a:r>
              <a:rPr lang="zh-TW" altLang="en-US" baseline="0" dirty="0"/>
              <a:t>繼續看題目，</a:t>
            </a:r>
            <a:br>
              <a:rPr lang="en-US" altLang="zh-TW" baseline="0" dirty="0"/>
            </a:br>
            <a:r>
              <a:rPr lang="zh-TW" altLang="en-US" baseline="0" dirty="0"/>
              <a:t>則購買 </a:t>
            </a:r>
            <a:r>
              <a:rPr lang="en-US" altLang="zh-TW" baseline="0" dirty="0"/>
              <a:t>3 </a:t>
            </a:r>
            <a:r>
              <a:rPr lang="zh-TW" altLang="en-US" baseline="0" dirty="0"/>
              <a:t>杯果汁與 </a:t>
            </a:r>
            <a:r>
              <a:rPr lang="en-US" altLang="zh-TW" baseline="0" dirty="0"/>
              <a:t>5 </a:t>
            </a:r>
            <a:r>
              <a:rPr lang="zh-TW" altLang="en-US" baseline="0" dirty="0"/>
              <a:t>杯奶茶共需花多少元</a:t>
            </a:r>
            <a:r>
              <a:rPr lang="en-US" altLang="zh-TW" baseline="0" dirty="0"/>
              <a:t>?</a:t>
            </a:r>
            <a:r>
              <a:rPr lang="zh-TW" altLang="en-US" baseline="0" dirty="0"/>
              <a:t> 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，所以想要求的就是 </a:t>
            </a:r>
            <a:r>
              <a:rPr lang="en-US" altLang="zh-TW" baseline="0" dirty="0"/>
              <a:t>3(x + 5) + 5x</a:t>
            </a:r>
            <a:r>
              <a:rPr lang="zh-TW" altLang="en-US" baseline="0" dirty="0"/>
              <a:t>，</a:t>
            </a:r>
            <a:br>
              <a:rPr lang="en-US" altLang="zh-TW" baseline="0" dirty="0"/>
            </a:br>
            <a:r>
              <a:rPr lang="zh-TW" altLang="en-US" baseline="0" dirty="0"/>
              <a:t>也就是只要能解這個方程式求出 </a:t>
            </a:r>
            <a:r>
              <a:rPr lang="en-US" altLang="zh-TW" baseline="0" dirty="0"/>
              <a:t>x </a:t>
            </a:r>
            <a:r>
              <a:rPr lang="zh-TW" altLang="en-US" baseline="0" dirty="0"/>
              <a:t>就可以知道答案了。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解方程式</a:t>
            </a:r>
            <a:r>
              <a:rPr lang="en-US" altLang="zh-TW" baseline="0" dirty="0"/>
              <a:t>]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看到方程式有分母，利用等量乘法先把分母去掉，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等號左右兩邊同乘以 </a:t>
            </a:r>
            <a:r>
              <a:rPr lang="en-US" altLang="zh-TW" baseline="0" dirty="0"/>
              <a:t>x(x + 5)</a:t>
            </a:r>
            <a:r>
              <a:rPr lang="zh-TW" altLang="en-US" baseline="0" dirty="0"/>
              <a:t>，約分後就會得到 </a:t>
            </a:r>
            <a:r>
              <a:rPr lang="en-US" altLang="zh-TW" baseline="0" dirty="0"/>
              <a:t>490x = 480(x + 5) – 2x(x + 5) 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大家都是 </a:t>
            </a:r>
            <a:r>
              <a:rPr lang="en-US" altLang="zh-TW" baseline="0" dirty="0"/>
              <a:t>2 </a:t>
            </a:r>
            <a:r>
              <a:rPr lang="zh-TW" altLang="en-US" baseline="0" dirty="0"/>
              <a:t>的倍數，同時除以 </a:t>
            </a:r>
            <a:r>
              <a:rPr lang="en-US" altLang="zh-TW" baseline="0" dirty="0"/>
              <a:t>2</a:t>
            </a:r>
            <a:r>
              <a:rPr lang="zh-TW" altLang="en-US" baseline="0" dirty="0"/>
              <a:t>，並且順手展開 </a:t>
            </a:r>
            <a:r>
              <a:rPr lang="en-US" altLang="zh-TW" baseline="0" dirty="0"/>
              <a:t>245x = 240x + 1200 – x^2 – 5x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會發現這是一元二次方程式，移項整理就會得到 </a:t>
            </a:r>
            <a:r>
              <a:rPr lang="en-US" altLang="zh-TW" baseline="0" dirty="0"/>
              <a:t>x ^2 + 10x – 1200 = 0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十字交乘很容易發現 </a:t>
            </a:r>
            <a:r>
              <a:rPr lang="en-US" altLang="zh-TW" baseline="0" dirty="0"/>
              <a:t>(x – 30 )(x + 40)</a:t>
            </a:r>
            <a:r>
              <a:rPr lang="zh-TW" altLang="en-US" baseline="0" dirty="0"/>
              <a:t> </a:t>
            </a:r>
            <a:r>
              <a:rPr lang="en-US" altLang="zh-TW" baseline="0" dirty="0"/>
              <a:t>=</a:t>
            </a:r>
            <a:r>
              <a:rPr lang="zh-TW" altLang="en-US" baseline="0" dirty="0"/>
              <a:t> </a:t>
            </a:r>
            <a:r>
              <a:rPr lang="en-US" altLang="zh-TW" baseline="0" dirty="0"/>
              <a:t>0</a:t>
            </a:r>
            <a:r>
              <a:rPr lang="zh-TW" altLang="en-US" baseline="0" dirty="0"/>
              <a:t>，就會知道 </a:t>
            </a:r>
            <a:r>
              <a:rPr lang="en-US" altLang="zh-TW" baseline="0" dirty="0"/>
              <a:t>x = 30 </a:t>
            </a:r>
            <a:r>
              <a:rPr lang="zh-TW" altLang="en-US" baseline="0" dirty="0"/>
              <a:t>或 </a:t>
            </a:r>
            <a:r>
              <a:rPr lang="en-US" altLang="zh-TW" baseline="0" dirty="0"/>
              <a:t>-40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元不會是負數，所以 </a:t>
            </a:r>
            <a:r>
              <a:rPr lang="en-US" altLang="zh-TW" baseline="0" dirty="0"/>
              <a:t>-40 </a:t>
            </a:r>
            <a:r>
              <a:rPr lang="zh-TW" altLang="en-US" baseline="0" dirty="0"/>
              <a:t>不合。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要求什麼</a:t>
            </a:r>
            <a:r>
              <a:rPr lang="en-US" altLang="zh-TW" baseline="0" dirty="0"/>
              <a:t>? 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就是剛剛這個式子，將 </a:t>
            </a:r>
            <a:r>
              <a:rPr lang="en-US" altLang="zh-TW" baseline="0" dirty="0"/>
              <a:t>x = 30 </a:t>
            </a:r>
            <a:r>
              <a:rPr lang="zh-TW" altLang="en-US" baseline="0" dirty="0"/>
              <a:t>帶進去 </a:t>
            </a:r>
            <a:r>
              <a:rPr lang="en-US" altLang="zh-TW" baseline="0" dirty="0"/>
              <a:t>=</a:t>
            </a:r>
            <a:r>
              <a:rPr lang="zh-TW" altLang="en-US" baseline="0" dirty="0"/>
              <a:t> </a:t>
            </a:r>
            <a:r>
              <a:rPr lang="en-US" altLang="zh-TW" baseline="0" dirty="0"/>
              <a:t>3 x 35 + 5 x 30 = 105 +</a:t>
            </a:r>
            <a:r>
              <a:rPr lang="zh-TW" altLang="en-US" baseline="0" dirty="0"/>
              <a:t> </a:t>
            </a:r>
            <a:r>
              <a:rPr lang="en-US" altLang="zh-TW" baseline="0" dirty="0"/>
              <a:t>150 = 255</a:t>
            </a:r>
            <a:r>
              <a:rPr lang="zh-TW" altLang="en-US" baseline="0" dirty="0"/>
              <a:t>，所以答案就是 </a:t>
            </a:r>
            <a:r>
              <a:rPr lang="en-US" altLang="zh-TW" baseline="0" dirty="0"/>
              <a:t>(A)</a:t>
            </a:r>
            <a:r>
              <a:rPr lang="zh-TW" altLang="en-US" baseline="0" dirty="0"/>
              <a:t> 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重點整理</a:t>
            </a:r>
            <a:r>
              <a:rPr lang="en-US" altLang="zh-TW" baseline="0" dirty="0"/>
              <a:t>]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解決應用題的關鍵就是如何理解題意，去寫出假設和列出方程式。</a:t>
            </a:r>
            <a:endParaRPr lang="en-US" altLang="zh-TW" baseline="0" dirty="0"/>
          </a:p>
          <a:p>
            <a:pPr marL="228600" indent="-228600">
              <a:buAutoNum type="arabicPeriod"/>
              <a:defRPr/>
            </a:pPr>
            <a:r>
              <a:rPr lang="zh-TW" altLang="en-US" baseline="0" dirty="0"/>
              <a:t>一開始看到傳單被撕毀的部分是單價，後續有給兩個單價的關係，</a:t>
            </a:r>
            <a:br>
              <a:rPr lang="en-US" altLang="zh-TW" baseline="0" dirty="0"/>
            </a:br>
            <a:r>
              <a:rPr lang="zh-TW" altLang="en-US" baseline="0" dirty="0"/>
              <a:t>老師就假設</a:t>
            </a:r>
            <a:r>
              <a:rPr lang="en-US" altLang="zh-TW" baseline="0" dirty="0"/>
              <a:t>(1) </a:t>
            </a:r>
            <a:r>
              <a:rPr lang="zh-TW" altLang="en-US" baseline="0" dirty="0"/>
              <a:t>奶茶單價為 </a:t>
            </a:r>
            <a:r>
              <a:rPr lang="en-US" altLang="zh-TW" baseline="0" dirty="0"/>
              <a:t>x</a:t>
            </a:r>
            <a:r>
              <a:rPr lang="zh-TW" altLang="en-US" baseline="0" dirty="0"/>
              <a:t>，這樣果汁單價就可用 </a:t>
            </a:r>
            <a:r>
              <a:rPr lang="en-US" altLang="zh-TW" baseline="0" dirty="0"/>
              <a:t>x </a:t>
            </a:r>
            <a:r>
              <a:rPr lang="zh-TW" altLang="en-US" baseline="0" dirty="0"/>
              <a:t>來表示了。</a:t>
            </a:r>
            <a:endParaRPr lang="en-US" altLang="zh-TW" baseline="0" dirty="0"/>
          </a:p>
          <a:p>
            <a:pPr marL="228600" indent="-228600">
              <a:buAutoNum type="arabicPeriod"/>
              <a:defRPr/>
            </a:pPr>
            <a:r>
              <a:rPr lang="zh-TW" altLang="en-US" baseline="0" dirty="0"/>
              <a:t>假設完之後就必須要找方程式來解 </a:t>
            </a:r>
            <a:r>
              <a:rPr lang="en-US" altLang="zh-TW" baseline="0" dirty="0"/>
              <a:t>x</a:t>
            </a:r>
            <a:r>
              <a:rPr lang="zh-TW" altLang="en-US" baseline="0" dirty="0"/>
              <a:t>，題目有給兩人買的杯數關係，</a:t>
            </a:r>
            <a:br>
              <a:rPr lang="en-US" altLang="zh-TW" baseline="0" dirty="0"/>
            </a:br>
            <a:r>
              <a:rPr lang="zh-TW" altLang="en-US" baseline="0" dirty="0"/>
              <a:t>所以老師就會思考如何用 </a:t>
            </a:r>
            <a:r>
              <a:rPr lang="en-US" altLang="zh-TW" baseline="0" dirty="0"/>
              <a:t>x </a:t>
            </a:r>
            <a:r>
              <a:rPr lang="zh-TW" altLang="en-US" baseline="0" dirty="0"/>
              <a:t>來表示 買幾杯</a:t>
            </a:r>
            <a:r>
              <a:rPr lang="en-US" altLang="zh-TW" baseline="0" dirty="0"/>
              <a:t>(2)</a:t>
            </a:r>
            <a:r>
              <a:rPr lang="zh-TW" altLang="en-US" baseline="0" dirty="0"/>
              <a:t>，並且利用 少買 </a:t>
            </a:r>
            <a:r>
              <a:rPr lang="en-US" altLang="zh-TW" baseline="0" dirty="0"/>
              <a:t>2 </a:t>
            </a:r>
            <a:r>
              <a:rPr lang="zh-TW" altLang="en-US" baseline="0" dirty="0"/>
              <a:t>杯來列出方程式，</a:t>
            </a:r>
            <a:endParaRPr lang="en-US" altLang="zh-TW" baseline="0" dirty="0"/>
          </a:p>
          <a:p>
            <a:pPr marL="228600" indent="-228600">
              <a:buAutoNum type="arabicPeriod"/>
              <a:defRPr/>
            </a:pPr>
            <a:r>
              <a:rPr lang="zh-TW" altLang="en-US" baseline="0" dirty="0"/>
              <a:t>看到方程式 未知數 出現在分母 不用害怕，利用等量乘法</a:t>
            </a:r>
            <a:r>
              <a:rPr lang="en-US" altLang="zh-TW" baseline="0" dirty="0"/>
              <a:t>(3)</a:t>
            </a:r>
            <a:r>
              <a:rPr lang="zh-TW" altLang="en-US" baseline="0" dirty="0"/>
              <a:t>，同乘這兩個分母就可以去分母，整理完就可以發現其實就只是解一元二次方程式而已，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學生練習比較簡單，交給同學自己練習囉</a:t>
            </a:r>
            <a:endParaRPr lang="en-US" altLang="zh-TW" baseline="0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3F52FBC8-D2F4-C461-6DF1-9EF0DFD19D3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576048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2024/10/28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5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2024/10/28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28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2024/10/28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91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6726238"/>
            <a:ext cx="12192000" cy="131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0400"/>
          </a:xfrm>
          <a:solidFill>
            <a:srgbClr val="F5F5F5"/>
          </a:solidFill>
          <a:ln>
            <a:noFill/>
          </a:ln>
          <a:effectLst/>
        </p:spPr>
        <p:txBody>
          <a:bodyPr tIns="108000" bIns="0">
            <a:normAutofit/>
          </a:bodyPr>
          <a:lstStyle>
            <a:lvl1pPr algn="ctr">
              <a:defRPr sz="3200" b="1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0" y="685344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632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2024/10/28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16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2024/10/28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61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2024/10/28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5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2024/10/28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30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2024/10/28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0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2024/10/28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95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2024/10/28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106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4B310-6FDD-4BEE-B29E-2C4E8BEE5735}" type="datetimeFigureOut">
              <a:rPr lang="zh-TW" altLang="en-US" smtClean="0"/>
              <a:t>2024/10/28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778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customXml" Target="../ink/ink3.xml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2.xml"/><Relationship Id="rId11" Type="http://schemas.openxmlformats.org/officeDocument/2006/relationships/image" Target="../media/image5.png"/><Relationship Id="rId5" Type="http://schemas.openxmlformats.org/officeDocument/2006/relationships/image" Target="../media/image2.png"/><Relationship Id="rId10" Type="http://schemas.openxmlformats.org/officeDocument/2006/relationships/customXml" Target="../ink/ink4.xml"/><Relationship Id="rId4" Type="http://schemas.openxmlformats.org/officeDocument/2006/relationships/customXml" Target="../ink/ink1.xml"/><Relationship Id="rId9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32BD03-7FB8-0B62-672F-5D17365845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>
            <a:extLst>
              <a:ext uri="{FF2B5EF4-FFF2-40B4-BE49-F238E27FC236}">
                <a16:creationId xmlns:a16="http://schemas.microsoft.com/office/drawing/2014/main" id="{6C4A60AD-AC24-73BE-2819-699E55DBE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+mn-lt"/>
              </a:rPr>
              <a:t>飲料價錢</a:t>
            </a: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F65865DA-EAF8-5CA2-AA6D-39A2795935EE}"/>
              </a:ext>
            </a:extLst>
          </p:cNvPr>
          <p:cNvSpPr txBox="1"/>
          <p:nvPr/>
        </p:nvSpPr>
        <p:spPr>
          <a:xfrm>
            <a:off x="229614" y="846371"/>
            <a:ext cx="11962386" cy="1883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附圖為</a:t>
            </a:r>
            <a:r>
              <a:rPr lang="zh-TW" altLang="en-US" sz="2000" u="sng" dirty="0">
                <a:ea typeface="微軟正黑體" panose="020B0604030504040204" pitchFamily="34" charset="-120"/>
                <a:cs typeface="Times New Roman" panose="02020603050405020304" pitchFamily="18" charset="0"/>
              </a:rPr>
              <a:t>嘟嘟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飲料店的傳單，其中部分被撕毀，</a:t>
            </a:r>
            <a:r>
              <a:rPr lang="zh-TW" altLang="en-US" sz="2000" u="sng" dirty="0">
                <a:ea typeface="微軟正黑體" panose="020B0604030504040204" pitchFamily="34" charset="-120"/>
                <a:cs typeface="Times New Roman" panose="02020603050405020304" pitchFamily="18" charset="0"/>
              </a:rPr>
              <a:t>小靜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在此店以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500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元買了果汁數杯後，找回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10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元。</a:t>
            </a:r>
            <a:b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</a:br>
            <a:r>
              <a:rPr lang="zh-TW" altLang="en-US" sz="2000" u="sng" dirty="0">
                <a:ea typeface="微軟正黑體" panose="020B0604030504040204" pitchFamily="34" charset="-120"/>
                <a:cs typeface="Times New Roman" panose="02020603050405020304" pitchFamily="18" charset="0"/>
              </a:rPr>
              <a:t>小軒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在此店以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500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元買奶茶數杯後，找回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20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元。若一杯果汁比一杯奶茶貴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5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元，且</a:t>
            </a:r>
            <a:r>
              <a:rPr lang="zh-TW" altLang="en-US" sz="2000" u="sng" dirty="0">
                <a:ea typeface="微軟正黑體" panose="020B0604030504040204" pitchFamily="34" charset="-120"/>
                <a:cs typeface="Times New Roman" panose="02020603050405020304" pitchFamily="18" charset="0"/>
              </a:rPr>
              <a:t>小靜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比</a:t>
            </a:r>
            <a:r>
              <a:rPr lang="zh-TW" altLang="en-US" sz="2000" u="sng" dirty="0">
                <a:ea typeface="微軟正黑體" panose="020B0604030504040204" pitchFamily="34" charset="-120"/>
                <a:cs typeface="Times New Roman" panose="02020603050405020304" pitchFamily="18" charset="0"/>
              </a:rPr>
              <a:t>小軒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少買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2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杯，則購買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3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杯果汁與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5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杯奶茶共需花多少元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(A) 255    (B) 265    (C) 335    (D) 367                                                                                       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【107</a:t>
            </a:r>
            <a:r>
              <a:rPr lang="zh-TW" altLang="en-US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特招 第</a:t>
            </a:r>
            <a:r>
              <a:rPr lang="zh-TW" altLang="en-US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12</a:t>
            </a:r>
            <a:r>
              <a:rPr lang="zh-TW" altLang="en-US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題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】 </a:t>
            </a:r>
            <a:endParaRPr lang="en-US" altLang="zh-TW" dirty="0">
              <a:ea typeface="微軟正黑體" panose="020B0604030504040204" pitchFamily="34" charset="-120"/>
            </a:endParaRPr>
          </a:p>
        </p:txBody>
      </p:sp>
      <p:grpSp>
        <p:nvGrpSpPr>
          <p:cNvPr id="3" name="群組 2">
            <a:extLst>
              <a:ext uri="{FF2B5EF4-FFF2-40B4-BE49-F238E27FC236}">
                <a16:creationId xmlns:a16="http://schemas.microsoft.com/office/drawing/2014/main" id="{BF0981C1-B44A-24C7-3467-FD0B174AC17E}"/>
              </a:ext>
            </a:extLst>
          </p:cNvPr>
          <p:cNvGrpSpPr/>
          <p:nvPr/>
        </p:nvGrpSpPr>
        <p:grpSpPr>
          <a:xfrm>
            <a:off x="229614" y="5281615"/>
            <a:ext cx="11962386" cy="1477446"/>
            <a:chOff x="237249" y="7712906"/>
            <a:chExt cx="11962386" cy="1477446"/>
          </a:xfrm>
        </p:grpSpPr>
        <p:cxnSp>
          <p:nvCxnSpPr>
            <p:cNvPr id="4" name="直線接點 3">
              <a:extLst>
                <a:ext uri="{FF2B5EF4-FFF2-40B4-BE49-F238E27FC236}">
                  <a16:creationId xmlns:a16="http://schemas.microsoft.com/office/drawing/2014/main" id="{34DF8A28-1C3F-4227-8759-D058E345524C}"/>
                </a:ext>
              </a:extLst>
            </p:cNvPr>
            <p:cNvCxnSpPr>
              <a:cxnSpLocks/>
            </p:cNvCxnSpPr>
            <p:nvPr/>
          </p:nvCxnSpPr>
          <p:spPr>
            <a:xfrm>
              <a:off x="331736" y="8103752"/>
              <a:ext cx="11726929" cy="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文字方塊 5">
              <a:extLst>
                <a:ext uri="{FF2B5EF4-FFF2-40B4-BE49-F238E27FC236}">
                  <a16:creationId xmlns:a16="http://schemas.microsoft.com/office/drawing/2014/main" id="{2BEAAA16-956A-885F-D53F-8527F4546757}"/>
                </a:ext>
              </a:extLst>
            </p:cNvPr>
            <p:cNvSpPr txBox="1"/>
            <p:nvPr/>
          </p:nvSpPr>
          <p:spPr>
            <a:xfrm>
              <a:off x="662920" y="7712906"/>
              <a:ext cx="1667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ea typeface="微軟正黑體" panose="020B0604030504040204" pitchFamily="34" charset="-120"/>
                </a:rPr>
                <a:t>學生練習</a:t>
              </a:r>
              <a:endParaRPr lang="en-US" altLang="zh-TW" b="1" dirty="0">
                <a:ea typeface="微軟正黑體" panose="020B0604030504040204" pitchFamily="34" charset="-120"/>
              </a:endParaRPr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7B28E775-A95D-3C25-1A76-72EE58727709}"/>
                </a:ext>
              </a:extLst>
            </p:cNvPr>
            <p:cNvSpPr/>
            <p:nvPr/>
          </p:nvSpPr>
          <p:spPr>
            <a:xfrm>
              <a:off x="350787" y="7750197"/>
              <a:ext cx="280472" cy="28875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" name="文字方塊 8">
              <a:extLst>
                <a:ext uri="{FF2B5EF4-FFF2-40B4-BE49-F238E27FC236}">
                  <a16:creationId xmlns:a16="http://schemas.microsoft.com/office/drawing/2014/main" id="{E84E33C8-512A-94C7-6B65-3A90CCF0FE66}"/>
                </a:ext>
              </a:extLst>
            </p:cNvPr>
            <p:cNvSpPr txBox="1"/>
            <p:nvPr/>
          </p:nvSpPr>
          <p:spPr>
            <a:xfrm>
              <a:off x="237249" y="8129805"/>
              <a:ext cx="11362871" cy="10605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TW" altLang="en-US" u="sng" dirty="0">
                  <a:ea typeface="微軟正黑體" panose="020B0604030504040204" pitchFamily="34" charset="-120"/>
                </a:rPr>
                <a:t>小勇</a:t>
              </a:r>
              <a:r>
                <a:rPr lang="zh-TW" altLang="en-US" dirty="0">
                  <a:ea typeface="微軟正黑體" panose="020B0604030504040204" pitchFamily="34" charset="-120"/>
                </a:rPr>
                <a:t>班上在園遊會中販賣鬆餅，已知當天賣出鬆餅的數量是鬆餅單價的 </a:t>
              </a:r>
              <a:r>
                <a:rPr lang="en-US" altLang="zh-TW" b="1" dirty="0">
                  <a:ea typeface="微軟正黑體" panose="020B0604030504040204" pitchFamily="34" charset="-120"/>
                </a:rPr>
                <a:t>2</a:t>
              </a:r>
              <a:r>
                <a:rPr lang="en-US" altLang="zh-TW" dirty="0">
                  <a:ea typeface="微軟正黑體" panose="020B0604030504040204" pitchFamily="34" charset="-120"/>
                </a:rPr>
                <a:t> </a:t>
              </a:r>
              <a:r>
                <a:rPr lang="zh-TW" altLang="en-US" dirty="0">
                  <a:ea typeface="微軟正黑體" panose="020B0604030504040204" pitchFamily="34" charset="-120"/>
                </a:rPr>
                <a:t>倍少 </a:t>
              </a:r>
              <a:r>
                <a:rPr lang="en-US" altLang="zh-TW" b="1" dirty="0">
                  <a:ea typeface="微軟正黑體" panose="020B0604030504040204" pitchFamily="34" charset="-120"/>
                </a:rPr>
                <a:t>40</a:t>
              </a:r>
              <a:r>
                <a:rPr lang="zh-TW" altLang="en-US" dirty="0">
                  <a:ea typeface="微軟正黑體" panose="020B0604030504040204" pitchFamily="34" charset="-120"/>
                </a:rPr>
                <a:t>，並獲得收入 </a:t>
              </a:r>
              <a:r>
                <a:rPr lang="en-US" altLang="zh-TW" b="1" dirty="0">
                  <a:ea typeface="微軟正黑體" panose="020B0604030504040204" pitchFamily="34" charset="-120"/>
                </a:rPr>
                <a:t>4800 </a:t>
              </a:r>
              <a:r>
                <a:rPr lang="zh-TW" altLang="en-US" dirty="0">
                  <a:ea typeface="微軟正黑體" panose="020B0604030504040204" pitchFamily="34" charset="-120"/>
                </a:rPr>
                <a:t>元，</a:t>
              </a:r>
              <a:br>
                <a:rPr lang="en-US" altLang="zh-TW" dirty="0">
                  <a:ea typeface="微軟正黑體" panose="020B0604030504040204" pitchFamily="34" charset="-120"/>
                </a:rPr>
              </a:br>
              <a:r>
                <a:rPr lang="zh-TW" altLang="en-US" dirty="0">
                  <a:ea typeface="微軟正黑體" panose="020B0604030504040204" pitchFamily="34" charset="-120"/>
                </a:rPr>
                <a:t>請問賣出鬆餅的數量和鬆餅單價的值相差多少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</a:rPr>
                <a:t>?</a:t>
              </a:r>
              <a:br>
                <a:rPr lang="en-US" altLang="zh-TW" sz="1800" b="1" dirty="0">
                  <a:effectLst/>
                  <a:ea typeface="微軟正黑體" panose="020B0604030504040204" pitchFamily="34" charset="-120"/>
                </a:rPr>
              </a:br>
              <a:r>
                <a:rPr lang="en-US" altLang="zh-TW" sz="1800" b="1" dirty="0">
                  <a:effectLst/>
                  <a:ea typeface="微軟正黑體" panose="020B0604030504040204" pitchFamily="34" charset="-120"/>
                </a:rPr>
                <a:t>(A) 5</a:t>
              </a:r>
              <a:r>
                <a:rPr lang="en-US" altLang="zh-TW" b="1" dirty="0">
                  <a:ea typeface="微軟正黑體" panose="020B0604030504040204" pitchFamily="34" charset="-120"/>
                </a:rPr>
                <a:t>   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</a:rPr>
                <a:t>(B) 10</a:t>
              </a:r>
              <a:r>
                <a:rPr lang="en-US" altLang="zh-TW" b="1" dirty="0">
                  <a:ea typeface="微軟正黑體" panose="020B0604030504040204" pitchFamily="34" charset="-120"/>
                </a:rPr>
                <a:t>   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</a:rPr>
                <a:t>(C) 15   (D) 20</a:t>
              </a:r>
            </a:p>
          </p:txBody>
        </p:sp>
        <p:sp>
          <p:nvSpPr>
            <p:cNvPr id="10" name="文字方塊 9">
              <a:extLst>
                <a:ext uri="{FF2B5EF4-FFF2-40B4-BE49-F238E27FC236}">
                  <a16:creationId xmlns:a16="http://schemas.microsoft.com/office/drawing/2014/main" id="{B8B71CF8-E0EB-648D-9F4E-C2DD34FBC3E4}"/>
                </a:ext>
              </a:extLst>
            </p:cNvPr>
            <p:cNvSpPr txBox="1"/>
            <p:nvPr/>
          </p:nvSpPr>
          <p:spPr>
            <a:xfrm>
              <a:off x="9897573" y="8810980"/>
              <a:ext cx="2302062" cy="3385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rPr>
                <a:t>解答</a:t>
              </a:r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： </a:t>
              </a:r>
              <a:r>
                <a:rPr lang="en-US" altLang="zh-TW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(C)</a:t>
              </a:r>
              <a:endParaRPr lang="zh-TW" altLang="en-US" sz="1600" b="1" dirty="0">
                <a:solidFill>
                  <a:schemeClr val="bg1">
                    <a:lumMod val="65000"/>
                  </a:schemeClr>
                </a:solidFill>
                <a:ea typeface="微軟正黑體" panose="020B0604030504040204" pitchFamily="34" charset="-120"/>
              </a:endParaRPr>
            </a:p>
          </p:txBody>
        </p:sp>
      </p:grpSp>
      <p:pic>
        <p:nvPicPr>
          <p:cNvPr id="2" name="圖片 1" descr="一張含有 文字, 字型, 白色 的圖片&#10;&#10;自動產生的描述">
            <a:extLst>
              <a:ext uri="{FF2B5EF4-FFF2-40B4-BE49-F238E27FC236}">
                <a16:creationId xmlns:a16="http://schemas.microsoft.com/office/drawing/2014/main" id="{F8A273C4-304E-F396-5DFB-7AA271C5ED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885" y="2845738"/>
            <a:ext cx="3463284" cy="1809389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5" name="筆跡 4">
                <a:extLst>
                  <a:ext uri="{FF2B5EF4-FFF2-40B4-BE49-F238E27FC236}">
                    <a16:creationId xmlns:a16="http://schemas.microsoft.com/office/drawing/2014/main" id="{A35F81E3-D4BA-4E85-AA93-86585C52973D}"/>
                  </a:ext>
                </a:extLst>
              </p14:cNvPr>
              <p14:cNvContentPartPr/>
              <p14:nvPr/>
            </p14:nvContentPartPr>
            <p14:xfrm>
              <a:off x="1517040" y="797400"/>
              <a:ext cx="10077480" cy="3445920"/>
            </p14:xfrm>
          </p:contentPart>
        </mc:Choice>
        <mc:Fallback>
          <p:pic>
            <p:nvPicPr>
              <p:cNvPr id="5" name="筆跡 4">
                <a:extLst>
                  <a:ext uri="{FF2B5EF4-FFF2-40B4-BE49-F238E27FC236}">
                    <a16:creationId xmlns:a16="http://schemas.microsoft.com/office/drawing/2014/main" id="{A35F81E3-D4BA-4E85-AA93-86585C52973D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07680" y="788040"/>
                <a:ext cx="10096200" cy="3464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11" name="筆跡 10">
                <a:extLst>
                  <a:ext uri="{FF2B5EF4-FFF2-40B4-BE49-F238E27FC236}">
                    <a16:creationId xmlns:a16="http://schemas.microsoft.com/office/drawing/2014/main" id="{1A124660-A050-583B-7336-8BA328A4B449}"/>
                  </a:ext>
                </a:extLst>
              </p14:cNvPr>
              <p14:cNvContentPartPr/>
              <p14:nvPr/>
            </p14:nvContentPartPr>
            <p14:xfrm>
              <a:off x="2045520" y="996840"/>
              <a:ext cx="9579600" cy="1344600"/>
            </p14:xfrm>
          </p:contentPart>
        </mc:Choice>
        <mc:Fallback>
          <p:pic>
            <p:nvPicPr>
              <p:cNvPr id="11" name="筆跡 10">
                <a:extLst>
                  <a:ext uri="{FF2B5EF4-FFF2-40B4-BE49-F238E27FC236}">
                    <a16:creationId xmlns:a16="http://schemas.microsoft.com/office/drawing/2014/main" id="{1A124660-A050-583B-7336-8BA328A4B449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036160" y="987480"/>
                <a:ext cx="9598320" cy="1363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12" name="筆跡 11">
                <a:extLst>
                  <a:ext uri="{FF2B5EF4-FFF2-40B4-BE49-F238E27FC236}">
                    <a16:creationId xmlns:a16="http://schemas.microsoft.com/office/drawing/2014/main" id="{1DC8ECDD-0EB1-BE1E-33C1-54BB71C54D1B}"/>
                  </a:ext>
                </a:extLst>
              </p14:cNvPr>
              <p14:cNvContentPartPr/>
              <p14:nvPr/>
            </p14:nvContentPartPr>
            <p14:xfrm>
              <a:off x="376200" y="1856160"/>
              <a:ext cx="9905400" cy="2858400"/>
            </p14:xfrm>
          </p:contentPart>
        </mc:Choice>
        <mc:Fallback>
          <p:pic>
            <p:nvPicPr>
              <p:cNvPr id="12" name="筆跡 11">
                <a:extLst>
                  <a:ext uri="{FF2B5EF4-FFF2-40B4-BE49-F238E27FC236}">
                    <a16:creationId xmlns:a16="http://schemas.microsoft.com/office/drawing/2014/main" id="{1DC8ECDD-0EB1-BE1E-33C1-54BB71C54D1B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66840" y="1846800"/>
                <a:ext cx="9924120" cy="2877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13" name="筆跡 12">
                <a:extLst>
                  <a:ext uri="{FF2B5EF4-FFF2-40B4-BE49-F238E27FC236}">
                    <a16:creationId xmlns:a16="http://schemas.microsoft.com/office/drawing/2014/main" id="{ED40CDC7-5AE8-86B2-CEAE-B369DFFEB3B3}"/>
                  </a:ext>
                </a:extLst>
              </p14:cNvPr>
              <p14:cNvContentPartPr/>
              <p14:nvPr/>
            </p14:nvContentPartPr>
            <p14:xfrm>
              <a:off x="5486040" y="1227240"/>
              <a:ext cx="6391800" cy="2594880"/>
            </p14:xfrm>
          </p:contentPart>
        </mc:Choice>
        <mc:Fallback>
          <p:pic>
            <p:nvPicPr>
              <p:cNvPr id="13" name="筆跡 12">
                <a:extLst>
                  <a:ext uri="{FF2B5EF4-FFF2-40B4-BE49-F238E27FC236}">
                    <a16:creationId xmlns:a16="http://schemas.microsoft.com/office/drawing/2014/main" id="{ED40CDC7-5AE8-86B2-CEAE-B369DFFEB3B3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476680" y="1217880"/>
                <a:ext cx="6410520" cy="2613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2849901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Calibri Light"/>
        <a:ea typeface="Noto Sans Mono CJK TC Regular"/>
        <a:cs typeface=""/>
      </a:majorFont>
      <a:minorFont>
        <a:latin typeface="Times New Roman"/>
        <a:ea typeface="Noto Sans Mono CJK TC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chemeClr val="tx1"/>
          </a:solidFill>
          <a:headEnd type="none" w="med" len="med"/>
          <a:tailEnd type="none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21573</TotalTime>
  <Words>858</Words>
  <Application>Microsoft Office PowerPoint</Application>
  <PresentationFormat>寬螢幕</PresentationFormat>
  <Paragraphs>35</Paragraphs>
  <Slides>1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7" baseType="lpstr">
      <vt:lpstr>微軟正黑體</vt:lpstr>
      <vt:lpstr>Arial</vt:lpstr>
      <vt:lpstr>Calibri</vt:lpstr>
      <vt:lpstr>Calibri Light</vt:lpstr>
      <vt:lpstr>Times New Roman</vt:lpstr>
      <vt:lpstr>Office 佈景主題</vt:lpstr>
      <vt:lpstr>飲料價錢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顧震宇</dc:creator>
  <cp:lastModifiedBy>代數白痴 顧</cp:lastModifiedBy>
  <cp:revision>1102</cp:revision>
  <dcterms:created xsi:type="dcterms:W3CDTF">2015-07-26T15:18:38Z</dcterms:created>
  <dcterms:modified xsi:type="dcterms:W3CDTF">2024-10-28T16:17:39Z</dcterms:modified>
</cp:coreProperties>
</file>