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92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  <a:srgbClr val="FF6000"/>
    <a:srgbClr val="FF00FF"/>
    <a:srgbClr val="FFFFCC"/>
    <a:srgbClr val="F5F5F5"/>
    <a:srgbClr val="FFCCFF"/>
    <a:srgbClr val="FFFF99"/>
    <a:srgbClr val="FF66FF"/>
    <a:srgbClr val="ADDB7B"/>
    <a:srgbClr val="66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E27F6D3-8248-456B-B97D-4BB5E95185E9}" v="44" dt="2023-09-06T04:55:20.627"/>
    <p1510:client id="{FF2F3095-821C-47E1-AA82-EFEDBBD8D84B}" v="30" dt="2023-09-06T07:45:15.01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inimized">
    <p:restoredLeft sz="12450" autoAdjust="0"/>
    <p:restoredTop sz="28176" autoAdjust="0"/>
  </p:normalViewPr>
  <p:slideViewPr>
    <p:cSldViewPr snapToGrid="0">
      <p:cViewPr varScale="1">
        <p:scale>
          <a:sx n="23" d="100"/>
          <a:sy n="23" d="100"/>
        </p:scale>
        <p:origin x="2646" y="24"/>
      </p:cViewPr>
      <p:guideLst>
        <p:guide pos="3840"/>
        <p:guide orient="horz" pos="2160"/>
      </p:guideLst>
    </p:cSldViewPr>
  </p:slideViewPr>
  <p:notesTextViewPr>
    <p:cViewPr>
      <p:scale>
        <a:sx n="200" d="100"/>
        <a:sy n="2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代數白痴 顧" userId="316db6a4f7ef8138" providerId="LiveId" clId="{3A0E3FD4-101E-465D-9FA3-CB1CD09254D0}"/>
    <pc:docChg chg="undo custSel modSld sldOrd">
      <pc:chgData name="代數白痴 顧" userId="316db6a4f7ef8138" providerId="LiveId" clId="{3A0E3FD4-101E-465D-9FA3-CB1CD09254D0}" dt="2023-08-12T06:08:24.726" v="2089"/>
      <pc:docMkLst>
        <pc:docMk/>
      </pc:docMkLst>
      <pc:sldChg chg="modSp mod modNotesTx">
        <pc:chgData name="代數白痴 顧" userId="316db6a4f7ef8138" providerId="LiveId" clId="{3A0E3FD4-101E-465D-9FA3-CB1CD09254D0}" dt="2023-08-12T03:24:18.016" v="531" actId="20577"/>
        <pc:sldMkLst>
          <pc:docMk/>
          <pc:sldMk cId="371298532" sldId="385"/>
        </pc:sldMkLst>
        <pc:spChg chg="mod">
          <ac:chgData name="代數白痴 顧" userId="316db6a4f7ef8138" providerId="LiveId" clId="{3A0E3FD4-101E-465D-9FA3-CB1CD09254D0}" dt="2023-08-12T03:24:18.016" v="53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3A0E3FD4-101E-465D-9FA3-CB1CD09254D0}" dt="2023-08-12T05:50:21.128" v="1816" actId="20577"/>
        <pc:sldMkLst>
          <pc:docMk/>
          <pc:sldMk cId="754667137" sldId="386"/>
        </pc:sldMkLst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9" creationId="{5373A28B-CFEB-124A-6F45-6F37DB35AF6A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0" creationId="{466AEF01-D020-4EDE-F358-17597B2D6339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1" creationId="{11679BBE-3C19-0079-A612-135A1B0A14BF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2" creationId="{0479A155-C8C1-4E59-7DBA-2354BA0E2CF8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3" creationId="{E72987BA-769E-7845-9ADC-EA196910249A}"/>
          </ac:spMkLst>
        </pc:spChg>
        <pc:spChg chg="mod">
          <ac:chgData name="代數白痴 顧" userId="316db6a4f7ef8138" providerId="LiveId" clId="{3A0E3FD4-101E-465D-9FA3-CB1CD09254D0}" dt="2023-08-12T03:28:51.856" v="731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5:50:21.128" v="1816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56.372" v="1774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28:10.472" v="708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26:33.642" v="618" actId="1035"/>
          <ac:grpSpMkLst>
            <pc:docMk/>
            <pc:sldMk cId="754667137" sldId="386"/>
            <ac:grpSpMk id="2" creationId="{9204BB33-F861-B3E8-E94D-762DF3B9352D}"/>
          </ac:grpSpMkLst>
        </pc:grp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5" creationId="{8F2190D0-F7F6-F287-AF6E-364447791464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6" creationId="{009B6E35-B0B6-0B3B-03E0-8ADBDA27EC3B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7" creationId="{B1800392-85CB-4002-B98D-E78ABC330EF6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8" creationId="{3EBD2355-9B5B-5BA5-3686-AD4DD703C7AB}"/>
          </ac:graphicFrameMkLst>
        </pc:graphicFrameChg>
        <pc:graphicFrameChg chg="add mod">
          <ac:chgData name="代數白痴 顧" userId="316db6a4f7ef8138" providerId="LiveId" clId="{3A0E3FD4-101E-465D-9FA3-CB1CD09254D0}" dt="2023-08-12T03:27:25.767" v="636" actId="1037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add mod">
          <ac:chgData name="代數白痴 顧" userId="316db6a4f7ef8138" providerId="LiveId" clId="{3A0E3FD4-101E-465D-9FA3-CB1CD09254D0}" dt="2023-08-12T03:27:59.733" v="690" actId="1037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addSp modSp mod ord modAnim">
        <pc:chgData name="代數白痴 顧" userId="316db6a4f7ef8138" providerId="LiveId" clId="{3A0E3FD4-101E-465D-9FA3-CB1CD09254D0}" dt="2023-08-12T06:08:24.726" v="2089"/>
        <pc:sldMkLst>
          <pc:docMk/>
          <pc:sldMk cId="731354489" sldId="387"/>
        </pc:sldMkLst>
        <pc:spChg chg="add mod">
          <ac:chgData name="代數白痴 顧" userId="316db6a4f7ef8138" providerId="LiveId" clId="{3A0E3FD4-101E-465D-9FA3-CB1CD09254D0}" dt="2023-08-12T06:07:43.934" v="2085" actId="1038"/>
          <ac:spMkLst>
            <pc:docMk/>
            <pc:sldMk cId="731354489" sldId="387"/>
            <ac:spMk id="7" creationId="{3DC74343-DDF1-4598-E8CF-EDD929E4B93B}"/>
          </ac:spMkLst>
        </pc:spChg>
        <pc:spChg chg="add mod">
          <ac:chgData name="代數白痴 顧" userId="316db6a4f7ef8138" providerId="LiveId" clId="{3A0E3FD4-101E-465D-9FA3-CB1CD09254D0}" dt="2023-08-12T06:07:26.295" v="2048" actId="1076"/>
          <ac:spMkLst>
            <pc:docMk/>
            <pc:sldMk cId="731354489" sldId="387"/>
            <ac:spMk id="8" creationId="{9AC55E35-5E7D-64F5-884D-76A296866BBE}"/>
          </ac:spMkLst>
        </pc:spChg>
        <pc:spChg chg="add mod">
          <ac:chgData name="代數白痴 顧" userId="316db6a4f7ef8138" providerId="LiveId" clId="{3A0E3FD4-101E-465D-9FA3-CB1CD09254D0}" dt="2023-08-12T06:07:34.267" v="2067" actId="103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3A0E3FD4-101E-465D-9FA3-CB1CD09254D0}" dt="2023-08-12T03:29:31.820" v="78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6:06:50.061" v="2046" actId="114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51:07.050" v="1822" actId="1035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34:10.997" v="99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32:05.139" v="903" actId="1035"/>
          <ac:grpSpMkLst>
            <pc:docMk/>
            <pc:sldMk cId="731354489" sldId="387"/>
            <ac:grpSpMk id="5" creationId="{4BAA3B68-1C7B-0A3C-CDE3-3D592655F73E}"/>
          </ac:grpSpMkLst>
        </pc:grpChg>
        <pc:cxnChg chg="add mod">
          <ac:chgData name="代數白痴 顧" userId="316db6a4f7ef8138" providerId="LiveId" clId="{3A0E3FD4-101E-465D-9FA3-CB1CD09254D0}" dt="2023-08-12T06:07:43.934" v="2085" actId="1038"/>
          <ac:cxnSpMkLst>
            <pc:docMk/>
            <pc:sldMk cId="731354489" sldId="387"/>
            <ac:cxnSpMk id="2" creationId="{9EA42F19-E06A-4D1A-D18B-6AF2A278A62A}"/>
          </ac:cxnSpMkLst>
        </pc:cxnChg>
        <pc:cxnChg chg="add mod">
          <ac:chgData name="代數白痴 顧" userId="316db6a4f7ef8138" providerId="LiveId" clId="{3A0E3FD4-101E-465D-9FA3-CB1CD09254D0}" dt="2023-08-12T06:07:26.295" v="2048" actId="1076"/>
          <ac:cxnSpMkLst>
            <pc:docMk/>
            <pc:sldMk cId="731354489" sldId="387"/>
            <ac:cxnSpMk id="6" creationId="{6C03EC8D-3AAC-BEB2-DB20-62327A9D1160}"/>
          </ac:cxnSpMkLst>
        </pc:cxnChg>
        <pc:cxnChg chg="add mod">
          <ac:chgData name="代數白痴 顧" userId="316db6a4f7ef8138" providerId="LiveId" clId="{3A0E3FD4-101E-465D-9FA3-CB1CD09254D0}" dt="2023-08-12T06:08:04.573" v="2087" actId="14100"/>
          <ac:cxnSpMkLst>
            <pc:docMk/>
            <pc:sldMk cId="731354489" sldId="387"/>
            <ac:cxnSpMk id="11" creationId="{32046121-3942-9320-C51C-EF6DD965DA89}"/>
          </ac:cxnSpMkLst>
        </pc:cxnChg>
        <pc:cxnChg chg="mod">
          <ac:chgData name="代數白痴 顧" userId="316db6a4f7ef8138" providerId="LiveId" clId="{3A0E3FD4-101E-465D-9FA3-CB1CD09254D0}" dt="2023-08-12T05:49:28.126" v="179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addSp delSp modSp mod modAnim">
        <pc:chgData name="代數白痴 顧" userId="316db6a4f7ef8138" providerId="LiveId" clId="{3A0E3FD4-101E-465D-9FA3-CB1CD09254D0}" dt="2023-08-12T06:06:06.034" v="2045"/>
        <pc:sldMkLst>
          <pc:docMk/>
          <pc:sldMk cId="3686676960" sldId="388"/>
        </pc:sldMkLst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1" creationId="{F91EF903-DAA2-F710-6D00-B17EF2E33BD7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2" creationId="{5E08ADFD-7F7F-2BD4-8E8B-E3409C3671E2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3" creationId="{B2CDEABD-DEDB-D644-4F71-3BAB561A3AA5}"/>
          </ac:spMkLst>
        </pc:spChg>
        <pc:spChg chg="mod">
          <ac:chgData name="代數白痴 顧" userId="316db6a4f7ef8138" providerId="LiveId" clId="{3A0E3FD4-101E-465D-9FA3-CB1CD09254D0}" dt="2023-08-12T04:02:50.137" v="1378" actId="20577"/>
          <ac:spMkLst>
            <pc:docMk/>
            <pc:sldMk cId="3686676960" sldId="388"/>
            <ac:spMk id="23" creationId="{00000000-0000-0000-0000-000000000000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4" creationId="{07FFE9AB-3110-4046-A2E3-65DDA02A8D81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8" creationId="{8F4B70D8-8CD0-C24B-59F5-0E537D4611FE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9" creationId="{B8796DEF-0928-E764-2D18-7736D6AAE9C1}"/>
          </ac:spMkLst>
        </pc:spChg>
        <pc:spChg chg="add mod">
          <ac:chgData name="代數白痴 顧" userId="316db6a4f7ef8138" providerId="LiveId" clId="{3A0E3FD4-101E-465D-9FA3-CB1CD09254D0}" dt="2023-08-12T06:00:38.484" v="1985" actId="1076"/>
          <ac:spMkLst>
            <pc:docMk/>
            <pc:sldMk cId="3686676960" sldId="388"/>
            <ac:spMk id="30" creationId="{6788957C-EF76-AAA1-A15C-E91ACB86EC11}"/>
          </ac:spMkLst>
        </pc:spChg>
        <pc:spChg chg="add mod">
          <ac:chgData name="代數白痴 顧" userId="316db6a4f7ef8138" providerId="LiveId" clId="{3A0E3FD4-101E-465D-9FA3-CB1CD09254D0}" dt="2023-08-12T06:01:21.563" v="2006" actId="1035"/>
          <ac:spMkLst>
            <pc:docMk/>
            <pc:sldMk cId="3686676960" sldId="388"/>
            <ac:spMk id="31" creationId="{3586E56A-7FD1-0BAE-3DE6-E270049EF89F}"/>
          </ac:spMkLst>
        </pc:spChg>
        <pc:spChg chg="add mod">
          <ac:chgData name="代數白痴 顧" userId="316db6a4f7ef8138" providerId="LiveId" clId="{3A0E3FD4-101E-465D-9FA3-CB1CD09254D0}" dt="2023-08-12T06:01:44.613" v="2018" actId="1035"/>
          <ac:spMkLst>
            <pc:docMk/>
            <pc:sldMk cId="3686676960" sldId="388"/>
            <ac:spMk id="32" creationId="{674B3052-BACF-E1D6-59EE-82CDE308107F}"/>
          </ac:spMkLst>
        </pc:spChg>
        <pc:spChg chg="add mod">
          <ac:chgData name="代數白痴 顧" userId="316db6a4f7ef8138" providerId="LiveId" clId="{3A0E3FD4-101E-465D-9FA3-CB1CD09254D0}" dt="2023-08-12T06:02:10.764" v="2031" actId="1076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3A0E3FD4-101E-465D-9FA3-CB1CD09254D0}" dt="2023-08-12T03:41:26.914" v="1320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9" creationId="{9E8FE398-ED8E-E5DE-BD50-E0471252FAF6}"/>
          </ac:spMkLst>
        </pc:spChg>
        <pc:graphicFrameChg chg="add del mod modGraphic">
          <ac:chgData name="代數白痴 顧" userId="316db6a4f7ef8138" providerId="LiveId" clId="{3A0E3FD4-101E-465D-9FA3-CB1CD09254D0}" dt="2023-08-12T05:52:41.572" v="1835" actId="478"/>
          <ac:graphicFrameMkLst>
            <pc:docMk/>
            <pc:sldMk cId="3686676960" sldId="388"/>
            <ac:graphicFrameMk id="2" creationId="{FD13A703-3C19-7E22-788C-1DBD34C26186}"/>
          </ac:graphicFrameMkLst>
        </pc:graphicFrameChg>
        <pc:graphicFrameChg chg="add mod modGraphic">
          <ac:chgData name="代數白痴 顧" userId="316db6a4f7ef8138" providerId="LiveId" clId="{3A0E3FD4-101E-465D-9FA3-CB1CD09254D0}" dt="2023-08-12T06:00:15.988" v="1978" actId="1036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8" creationId="{4210B4B4-9DF4-E664-841B-E30286DF502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0" creationId="{54165C26-67B7-7F88-9831-D29BA831C836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5" creationId="{13EC3642-5E92-91E8-C7C5-811E8AB020D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9" creationId="{19BDBEA5-2FF3-CD94-1BF6-DD37A571165E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1" creationId="{41F30F0F-7914-1355-065B-38CFD38E7108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6" creationId="{E76473B6-71AB-BB0D-D87E-70D110138CC5}"/>
          </ac:cxnSpMkLst>
        </pc:cxnChg>
        <pc:cxnChg chg="mod">
          <ac:chgData name="代數白痴 顧" userId="316db6a4f7ef8138" providerId="LiveId" clId="{3A0E3FD4-101E-465D-9FA3-CB1CD09254D0}" dt="2023-08-12T05:48:35.209" v="1773" actId="1035"/>
          <ac:cxnSpMkLst>
            <pc:docMk/>
            <pc:sldMk cId="3686676960" sldId="388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99653DCE-4835-4437-AE18-519D870C1835}"/>
    <pc:docChg chg="custSel modSld">
      <pc:chgData name="代數白痴 顧" userId="316db6a4f7ef8138" providerId="LiveId" clId="{99653DCE-4835-4437-AE18-519D870C1835}" dt="2023-08-24T02:39:45.288" v="2865" actId="20577"/>
      <pc:docMkLst>
        <pc:docMk/>
      </pc:docMkLst>
      <pc:sldChg chg="modTransition">
        <pc:chgData name="代數白痴 顧" userId="316db6a4f7ef8138" providerId="LiveId" clId="{99653DCE-4835-4437-AE18-519D870C1835}" dt="2023-08-24T02:23:18.429" v="529"/>
        <pc:sldMkLst>
          <pc:docMk/>
          <pc:sldMk cId="754667137" sldId="386"/>
        </pc:sldMkLst>
      </pc:sldChg>
      <pc:sldChg chg="addSp delSp modSp mod modTransition delAnim modAnim modNotesTx">
        <pc:chgData name="代數白痴 顧" userId="316db6a4f7ef8138" providerId="LiveId" clId="{99653DCE-4835-4437-AE18-519D870C1835}" dt="2023-08-24T02:39:45.288" v="2865" actId="20577"/>
        <pc:sldMkLst>
          <pc:docMk/>
          <pc:sldMk cId="731354489" sldId="387"/>
        </pc:sldMkLst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7" creationId="{B0096290-3663-9075-B956-0AE9868927D8}"/>
          </ac:spMkLst>
        </pc:spChg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9653DCE-4835-4437-AE18-519D870C1835}" dt="2023-08-24T02:15:29.292" v="75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9653DCE-4835-4437-AE18-519D870C1835}" dt="2023-08-24T02:17:17.166" v="227" actId="947"/>
          <ac:spMkLst>
            <pc:docMk/>
            <pc:sldMk cId="731354489" sldId="387"/>
            <ac:spMk id="60" creationId="{90ECAF3B-FFFF-A531-AFBE-31708C7D891C}"/>
          </ac:spMkLst>
        </pc:spChg>
        <pc:grpChg chg="add del mod">
          <ac:chgData name="代數白痴 顧" userId="316db6a4f7ef8138" providerId="LiveId" clId="{99653DCE-4835-4437-AE18-519D870C1835}" dt="2023-08-24T02:24:45.829" v="535" actId="165"/>
          <ac:grpSpMkLst>
            <pc:docMk/>
            <pc:sldMk cId="731354489" sldId="387"/>
            <ac:grpSpMk id="3" creationId="{FCC8BE54-CAD9-F479-4CD6-D75AD6592DB6}"/>
          </ac:grpSpMkLst>
        </pc:grpChg>
        <pc:grpChg chg="topLv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9653DCE-4835-4437-AE18-519D870C1835}" dt="2023-08-24T02:25:59.688" v="551" actId="164"/>
          <ac:grpSpMkLst>
            <pc:docMk/>
            <pc:sldMk cId="731354489" sldId="387"/>
            <ac:grpSpMk id="12" creationId="{AB56BA6E-784E-10F2-6A22-7E7E4DBF964C}"/>
          </ac:grpSpMkLst>
        </pc:grpChg>
        <pc:grpChg chg="de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2058" creationId="{C304607A-4A70-8E8D-820A-5F3C3B51CF5E}"/>
          </ac:grpSpMkLst>
        </pc:grpChg>
        <pc:picChg chg="del">
          <ac:chgData name="代數白痴 顧" userId="316db6a4f7ef8138" providerId="LiveId" clId="{99653DCE-4835-4437-AE18-519D870C1835}" dt="2023-08-24T02:12:41.257" v="35" actId="478"/>
          <ac:picMkLst>
            <pc:docMk/>
            <pc:sldMk cId="731354489" sldId="387"/>
            <ac:picMk id="24" creationId="{92C546EC-BCD3-552D-8D62-B8565686FA83}"/>
          </ac:picMkLst>
        </pc:picChg>
        <pc:picChg chg="del topLvl">
          <ac:chgData name="代數白痴 顧" userId="316db6a4f7ef8138" providerId="LiveId" clId="{99653DCE-4835-4437-AE18-519D870C1835}" dt="2023-08-24T02:12:42.793" v="36" actId="478"/>
          <ac:picMkLst>
            <pc:docMk/>
            <pc:sldMk cId="731354489" sldId="387"/>
            <ac:picMk id="36" creationId="{33C9DCC9-6E48-433B-F008-EB9698DBDA10}"/>
          </ac:picMkLst>
        </pc:picChg>
        <pc:cxnChg chg="mod">
          <ac:chgData name="代數白痴 顧" userId="316db6a4f7ef8138" providerId="LiveId" clId="{99653DCE-4835-4437-AE18-519D870C1835}" dt="2023-08-24T02:19:17.836" v="398" actId="1036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13" creationId="{EB7841B6-E354-0170-C0AA-2F09CE90F7F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6" creationId="{621871BD-343F-A972-9BD9-6227899E1B4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7" creationId="{49865E95-20EE-A20E-392B-6492C4D010E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8" creationId="{FC5A00D2-AD6E-4E7E-0CB3-EE8B7C6636F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9" creationId="{4C7A5C5D-51FD-C6B4-0D3E-A743E73D650A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1" creationId="{25FA9DA7-2EC1-39B5-AE2E-C6531695D63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2" creationId="{CAAAF4B5-DE05-87E2-CF70-8625EE93A49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3" creationId="{C2C77AAE-E7A0-5A73-6516-966EE5716C5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4" creationId="{C085C8E1-0613-22BD-F067-A944D7EF40C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48" creationId="{2A8F477D-55DD-F85E-9574-5EBD47D29542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2" creationId="{70748036-EFAA-9314-B935-9D22CD23DC2D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5" creationId="{A6E83F91-9A27-E7DF-B199-5500A43D52EA}"/>
          </ac:cxnSpMkLst>
        </pc:cxnChg>
        <pc:cxnChg chg="del mod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7" creationId="{7EDE8BCB-A1E7-DAC6-2E18-38F3C48B7CB8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9" creationId="{090EF3D5-193F-FEF6-FBD8-18929AA6DCF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62" creationId="{7FB079F7-5B56-4800-37EC-D1036F111DD4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2056" creationId="{F25BEEC8-B2C1-D6F0-FDF5-17595D0C7639}"/>
          </ac:cxnSpMkLst>
        </pc:cxnChg>
      </pc:sldChg>
      <pc:sldChg chg="modTransition">
        <pc:chgData name="代數白痴 顧" userId="316db6a4f7ef8138" providerId="LiveId" clId="{99653DCE-4835-4437-AE18-519D870C1835}" dt="2023-08-24T02:23:18.429" v="530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99653DCE-4835-4437-AE18-519D870C1835}" dt="2023-08-24T02:23:18.422" v="527"/>
        <pc:sldMkLst>
          <pc:docMk/>
          <pc:sldMk cId="151402070" sldId="390"/>
        </pc:sldMkLst>
        <pc:spChg chg="mod">
          <ac:chgData name="代數白痴 顧" userId="316db6a4f7ef8138" providerId="LiveId" clId="{99653DCE-4835-4437-AE18-519D870C1835}" dt="2023-08-24T02:12:22.250" v="19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B249ED34-4B87-4BF6-AEFF-9B4A5EEDB29E}"/>
    <pc:docChg chg="custSel modSld">
      <pc:chgData name="代數白痴 顧" userId="316db6a4f7ef8138" providerId="LiveId" clId="{B249ED34-4B87-4BF6-AEFF-9B4A5EEDB29E}" dt="2023-08-09T09:05:41.455" v="2143" actId="20577"/>
      <pc:docMkLst>
        <pc:docMk/>
      </pc:docMkLst>
      <pc:sldChg chg="addSp delSp modSp mod modTransition modNotesTx">
        <pc:chgData name="代數白痴 顧" userId="316db6a4f7ef8138" providerId="LiveId" clId="{B249ED34-4B87-4BF6-AEFF-9B4A5EEDB29E}" dt="2023-08-09T09:05:41.455" v="2143" actId="20577"/>
        <pc:sldMkLst>
          <pc:docMk/>
          <pc:sldMk cId="2873434386" sldId="379"/>
        </pc:sldMkLst>
        <pc:spChg chg="mod">
          <ac:chgData name="代數白痴 顧" userId="316db6a4f7ef8138" providerId="LiveId" clId="{B249ED34-4B87-4BF6-AEFF-9B4A5EEDB29E}" dt="2023-08-07T13:09:49.639" v="1336" actId="20578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02:03.513" v="878" actId="14100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01:58.420" v="877" actId="1036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B249ED34-4B87-4BF6-AEFF-9B4A5EEDB29E}" dt="2023-08-07T13:01:52.517" v="863" actId="1036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B249ED34-4B87-4BF6-AEFF-9B4A5EEDB29E}" dt="2023-08-07T12:58:16.081" v="429" actId="478"/>
          <ac:grpSpMkLst>
            <pc:docMk/>
            <pc:sldMk cId="2873434386" sldId="379"/>
            <ac:grpSpMk id="13" creationId="{164BC26C-AAB5-418F-2378-137A36FC5E61}"/>
          </ac:grpSpMkLst>
        </pc:grpChg>
        <pc:graphicFrameChg chg="del">
          <ac:chgData name="代數白痴 顧" userId="316db6a4f7ef8138" providerId="LiveId" clId="{B249ED34-4B87-4BF6-AEFF-9B4A5EEDB29E}" dt="2023-08-07T12:58:11.283" v="426" actId="478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del">
          <ac:chgData name="代數白痴 顧" userId="316db6a4f7ef8138" providerId="LiveId" clId="{B249ED34-4B87-4BF6-AEFF-9B4A5EEDB29E}" dt="2023-08-07T12:58:13.048" v="427" actId="478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del">
          <ac:chgData name="代數白痴 顧" userId="316db6a4f7ef8138" providerId="LiveId" clId="{B249ED34-4B87-4BF6-AEFF-9B4A5EEDB29E}" dt="2023-08-07T12:58:14.565" v="428" actId="478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del topLvl">
          <ac:chgData name="代數白痴 顧" userId="316db6a4f7ef8138" providerId="LiveId" clId="{B249ED34-4B87-4BF6-AEFF-9B4A5EEDB29E}" dt="2023-08-07T12:58:16.081" v="429" actId="478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B249ED34-4B87-4BF6-AEFF-9B4A5EEDB29E}" dt="2023-08-07T12:58:39.175" v="434" actId="14100"/>
          <ac:picMkLst>
            <pc:docMk/>
            <pc:sldMk cId="2873434386" sldId="379"/>
            <ac:picMk id="5" creationId="{BC1F925B-0C3B-2CBA-E942-A09FF91D4971}"/>
          </ac:picMkLst>
        </pc:picChg>
        <pc:picChg chg="del">
          <ac:chgData name="代數白痴 顧" userId="316db6a4f7ef8138" providerId="LiveId" clId="{B249ED34-4B87-4BF6-AEFF-9B4A5EEDB29E}" dt="2023-08-07T12:54:17.871" v="16" actId="478"/>
          <ac:picMkLst>
            <pc:docMk/>
            <pc:sldMk cId="2873434386" sldId="379"/>
            <ac:picMk id="8" creationId="{E482A0AF-79F4-07BD-CBC7-1B43C52BC991}"/>
          </ac:picMkLst>
        </pc:picChg>
      </pc:sldChg>
      <pc:sldChg chg="modSp mod modTransition">
        <pc:chgData name="代數白痴 顧" userId="316db6a4f7ef8138" providerId="LiveId" clId="{B249ED34-4B87-4BF6-AEFF-9B4A5EEDB29E}" dt="2023-08-07T12:58:43.330" v="435"/>
        <pc:sldMkLst>
          <pc:docMk/>
          <pc:sldMk cId="371298532" sldId="385"/>
        </pc:sldMkLst>
        <pc:spChg chg="mod">
          <ac:chgData name="代數白痴 顧" userId="316db6a4f7ef8138" providerId="LiveId" clId="{B249ED34-4B87-4BF6-AEFF-9B4A5EEDB29E}" dt="2023-08-07T12:54:11.397" v="15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 modTransition">
        <pc:chgData name="代數白痴 顧" userId="316db6a4f7ef8138" providerId="LiveId" clId="{B249ED34-4B87-4BF6-AEFF-9B4A5EEDB29E}" dt="2023-08-07T13:24:12.615" v="2130" actId="20577"/>
        <pc:sldMkLst>
          <pc:docMk/>
          <pc:sldMk cId="754667137" sldId="386"/>
        </pc:sldMkLst>
        <pc:spChg chg="mod">
          <ac:chgData name="代數白痴 顧" userId="316db6a4f7ef8138" providerId="LiveId" clId="{B249ED34-4B87-4BF6-AEFF-9B4A5EEDB29E}" dt="2023-08-07T13:07:19.981" v="91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249ED34-4B87-4BF6-AEFF-9B4A5EEDB29E}" dt="2023-08-07T13:10:39.182" v="1451" actId="1036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24:12.615" v="2130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14:21.596" v="2070" actId="1036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B249ED34-4B87-4BF6-AEFF-9B4A5EEDB29E}" dt="2023-08-07T13:13:50.752" v="2051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B249ED34-4B87-4BF6-AEFF-9B4A5EEDB29E}" dt="2023-08-07T13:06:36.110" v="879" actId="478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del">
          <ac:chgData name="代數白痴 顧" userId="316db6a4f7ef8138" providerId="LiveId" clId="{B249ED34-4B87-4BF6-AEFF-9B4A5EEDB29E}" dt="2023-08-07T13:06:37.610" v="881" actId="47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del">
          <ac:chgData name="代數白痴 顧" userId="316db6a4f7ef8138" providerId="LiveId" clId="{B249ED34-4B87-4BF6-AEFF-9B4A5EEDB29E}" dt="2023-08-07T13:06:36.750" v="880" actId="478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del">
          <ac:chgData name="代數白痴 顧" userId="316db6a4f7ef8138" providerId="LiveId" clId="{B249ED34-4B87-4BF6-AEFF-9B4A5EEDB29E}" dt="2023-08-07T13:10:42.494" v="1452" actId="478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delSp mod modTransition">
        <pc:chgData name="代數白痴 顧" userId="316db6a4f7ef8138" providerId="LiveId" clId="{B249ED34-4B87-4BF6-AEFF-9B4A5EEDB29E}" dt="2023-08-07T13:24:37.816" v="2131" actId="478"/>
        <pc:sldMkLst>
          <pc:docMk/>
          <pc:sldMk cId="731354489" sldId="387"/>
        </pc:sldMkLst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</pc:docChg>
  </pc:docChgLst>
  <pc:docChgLst>
    <pc:chgData name="代數白痴" userId="316db6a4f7ef8138" providerId="LiveId" clId="{C07F6A4C-93AD-4400-BD82-6F6A6A718B21}"/>
    <pc:docChg chg="undo custSel modSld sldOrd">
      <pc:chgData name="代數白痴" userId="316db6a4f7ef8138" providerId="LiveId" clId="{C07F6A4C-93AD-4400-BD82-6F6A6A718B21}" dt="2023-07-16T14:54:56.199" v="594" actId="20577"/>
      <pc:docMkLst>
        <pc:docMk/>
      </pc:docMkLst>
      <pc:sldChg chg="modSp mod modNotesTx">
        <pc:chgData name="代數白痴" userId="316db6a4f7ef8138" providerId="LiveId" clId="{C07F6A4C-93AD-4400-BD82-6F6A6A718B21}" dt="2023-07-16T14:54:56.199" v="594" actId="20577"/>
        <pc:sldMkLst>
          <pc:docMk/>
          <pc:sldMk cId="2328187967" sldId="380"/>
        </pc:sldMkLst>
        <pc:spChg chg="mod">
          <ac:chgData name="代數白痴" userId="316db6a4f7ef8138" providerId="LiveId" clId="{C07F6A4C-93AD-4400-BD82-6F6A6A718B21}" dt="2023-07-16T14:35:33.203" v="501" actId="94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" userId="316db6a4f7ef8138" providerId="LiveId" clId="{C07F6A4C-93AD-4400-BD82-6F6A6A718B21}" dt="2023-07-16T14:32:01.638" v="112" actId="404"/>
          <ac:spMkLst>
            <pc:docMk/>
            <pc:sldMk cId="2328187967" sldId="380"/>
            <ac:spMk id="91" creationId="{519C60D5-636C-1B17-6194-FA5ECDE1625D}"/>
          </ac:spMkLst>
        </pc:spChg>
        <pc:spChg chg="mod">
          <ac:chgData name="代數白痴" userId="316db6a4f7ef8138" providerId="LiveId" clId="{C07F6A4C-93AD-4400-BD82-6F6A6A718B21}" dt="2023-07-16T14:31:58.242" v="111" actId="404"/>
          <ac:spMkLst>
            <pc:docMk/>
            <pc:sldMk cId="2328187967" sldId="380"/>
            <ac:spMk id="97" creationId="{9B458438-6335-83A8-3E4E-DF2F7511B5ED}"/>
          </ac:spMkLst>
        </pc:spChg>
        <pc:spChg chg="mod">
          <ac:chgData name="代數白痴" userId="316db6a4f7ef8138" providerId="LiveId" clId="{C07F6A4C-93AD-4400-BD82-6F6A6A718B21}" dt="2023-07-16T14:36:21.506" v="527" actId="114"/>
          <ac:spMkLst>
            <pc:docMk/>
            <pc:sldMk cId="2328187967" sldId="380"/>
            <ac:spMk id="101" creationId="{665D392D-19FC-71B5-434C-0ABBBC91FB85}"/>
          </ac:spMkLst>
        </pc:spChg>
      </pc:sldChg>
      <pc:sldChg chg="delSp modSp mod ord delAnim modNotesTx">
        <pc:chgData name="代數白痴" userId="316db6a4f7ef8138" providerId="LiveId" clId="{C07F6A4C-93AD-4400-BD82-6F6A6A718B21}" dt="2023-07-16T14:37:30.569" v="533" actId="20577"/>
        <pc:sldMkLst>
          <pc:docMk/>
          <pc:sldMk cId="1787025739" sldId="381"/>
        </pc:sldMkLst>
        <pc:spChg chg="mod">
          <ac:chgData name="代數白痴" userId="316db6a4f7ef8138" providerId="LiveId" clId="{C07F6A4C-93AD-4400-BD82-6F6A6A718B21}" dt="2023-07-16T14:33:25.843" v="310" actId="40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" userId="316db6a4f7ef8138" providerId="LiveId" clId="{C07F6A4C-93AD-4400-BD82-6F6A6A718B21}" dt="2023-07-16T14:37:18.816" v="531" actId="20577"/>
          <ac:spMkLst>
            <pc:docMk/>
            <pc:sldMk cId="1787025739" sldId="381"/>
            <ac:spMk id="89" creationId="{9E8FE398-ED8E-E5DE-BD50-E0471252FAF6}"/>
          </ac:spMkLst>
        </pc:s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4" creationId="{4B28EF32-2B63-8261-ADA1-B04730C7625A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5" creationId="{5BC02A7C-56AA-F372-696B-B9D7CEDEFF79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2" creationId="{FFF05652-E8E9-6FA3-6184-1378437A24F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3" creationId="{23F6D593-7F6B-4BAD-5B51-9857D723EE83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4" creationId="{BB31D89D-4C13-7237-AAA2-09B64CABD502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5" creationId="{9795B7BF-C692-54DF-705E-46EFEBE2688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6" creationId="{7C10BB70-903F-49A0-C3F7-F7C8FED3B26E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7" creationId="{9025C03B-4BE8-E969-842A-81F42E2A92D4}"/>
          </ac:grpSpMkLst>
        </pc:grpChg>
      </pc:sldChg>
    </pc:docChg>
  </pc:docChgLst>
  <pc:docChgLst>
    <pc:chgData name="代數白痴 顧" userId="316db6a4f7ef8138" providerId="LiveId" clId="{AAE5F2C4-75CB-49D4-8E2F-1A5EC48667F2}"/>
    <pc:docChg chg="undo custSel modSld sldOrd">
      <pc:chgData name="代數白痴 顧" userId="316db6a4f7ef8138" providerId="LiveId" clId="{AAE5F2C4-75CB-49D4-8E2F-1A5EC48667F2}" dt="2023-08-28T13:57:34.744" v="2898" actId="20577"/>
      <pc:docMkLst>
        <pc:docMk/>
      </pc:docMkLst>
      <pc:sldChg chg="addSp delSp modSp mod modAnim">
        <pc:chgData name="代數白痴 顧" userId="316db6a4f7ef8138" providerId="LiveId" clId="{AAE5F2C4-75CB-49D4-8E2F-1A5EC48667F2}" dt="2023-08-28T13:45:18.238" v="2210" actId="164"/>
        <pc:sldMkLst>
          <pc:docMk/>
          <pc:sldMk cId="754667137" sldId="386"/>
        </pc:sldMkLst>
        <pc:spChg chg="mod">
          <ac:chgData name="代數白痴 顧" userId="316db6a4f7ef8138" providerId="LiveId" clId="{AAE5F2C4-75CB-49D4-8E2F-1A5EC48667F2}" dt="2023-08-28T13:33:21.447" v="1270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8" creationId="{E483C391-0A7B-22AE-91B2-078857029D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9" creationId="{9EF408D3-85E3-D87B-5FF5-D5D7B4F1D2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0" creationId="{66B11835-E2CF-68D0-8D9C-ACBA34A2B68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1" creationId="{D1C9C861-9B4E-CCFB-6A74-49580C3A4E2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2" creationId="{486B9063-E734-C196-6578-705824C5A3F6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3" creationId="{4A08DCCE-F9CE-EFC9-FC40-ACF0EFFE247A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4" creationId="{164A6330-C254-D864-0A30-E7966CB7FB1F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5" creationId="{E872F909-8739-0B55-0ABF-5B348B6F1B6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6" creationId="{1BA3969A-2D58-FF02-E67F-434B9C2B9663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7" creationId="{9F50C97D-07C7-C847-2316-46E07DA2544D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8" creationId="{F6E9F14A-D72E-E363-9A2A-665650EA3478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9" creationId="{E017EC75-0A12-4FD6-0B0B-540B1283C337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40" creationId="{7F2E6880-49C2-858F-CD49-7DE48DB16B2E}"/>
          </ac:spMkLst>
        </pc:spChg>
        <pc:spChg chg="mod">
          <ac:chgData name="代數白痴 顧" userId="316db6a4f7ef8138" providerId="LiveId" clId="{AAE5F2C4-75CB-49D4-8E2F-1A5EC48667F2}" dt="2023-08-28T13:36:08.627" v="155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AAE5F2C4-75CB-49D4-8E2F-1A5EC48667F2}" dt="2023-08-28T13:36:01.209" v="1549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AAE5F2C4-75CB-49D4-8E2F-1A5EC48667F2}" dt="2023-08-28T13:36:13.399" v="1555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42" creationId="{657A6870-F8DC-C291-CB7D-300550EA837F}"/>
          </ac:grpSpMkLst>
        </pc:grpChg>
        <pc:graphicFrameChg chg="mod">
          <ac:chgData name="代數白痴 顧" userId="316db6a4f7ef8138" providerId="LiveId" clId="{AAE5F2C4-75CB-49D4-8E2F-1A5EC48667F2}" dt="2023-08-28T13:25:36.610" v="793" actId="1037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mod">
          <ac:chgData name="代數白痴 顧" userId="316db6a4f7ef8138" providerId="LiveId" clId="{AAE5F2C4-75CB-49D4-8E2F-1A5EC48667F2}" dt="2023-08-28T13:45:18.238" v="2210" actId="164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AAE5F2C4-75CB-49D4-8E2F-1A5EC48667F2}" dt="2023-08-28T13:32:48.995" v="1236" actId="478"/>
          <ac:picMkLst>
            <pc:docMk/>
            <pc:sldMk cId="754667137" sldId="386"/>
            <ac:picMk id="5" creationId="{28BEA8CD-292C-EC6F-4D0B-3002A55890D9}"/>
          </ac:picMkLst>
        </pc:picChg>
        <pc:cxnChg chg="mod">
          <ac:chgData name="代數白痴 顧" userId="316db6a4f7ef8138" providerId="LiveId" clId="{AAE5F2C4-75CB-49D4-8E2F-1A5EC48667F2}" dt="2023-08-28T13:25:09.512" v="736" actId="14100"/>
          <ac:cxnSpMkLst>
            <pc:docMk/>
            <pc:sldMk cId="754667137" sldId="386"/>
            <ac:cxnSpMk id="4" creationId="{02532AFF-DB8C-9DAA-2151-87749FDBDD4C}"/>
          </ac:cxnSpMkLst>
        </pc:cxnChg>
        <pc:cxnChg chg="add del mod">
          <ac:chgData name="代數白痴 顧" userId="316db6a4f7ef8138" providerId="LiveId" clId="{AAE5F2C4-75CB-49D4-8E2F-1A5EC48667F2}" dt="2023-08-28T13:27:10.848" v="839" actId="478"/>
          <ac:cxnSpMkLst>
            <pc:docMk/>
            <pc:sldMk cId="754667137" sldId="386"/>
            <ac:cxnSpMk id="10" creationId="{4C4D293D-CE3D-CD54-8EE9-8057B447A538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2" creationId="{543A069F-A934-11C0-EE59-11908C74F4BC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5" creationId="{CEFC355F-2638-F244-E5AF-A2321D71BAFD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9" creationId="{E40E67F8-F204-75D9-682C-A5B08E200AD5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0" creationId="{DE53117A-02FD-C8D1-5682-475BD65FB472}"/>
          </ac:cxnSpMkLst>
        </pc:cxnChg>
        <pc:cxnChg chg="add del mod">
          <ac:chgData name="代數白痴 顧" userId="316db6a4f7ef8138" providerId="LiveId" clId="{AAE5F2C4-75CB-49D4-8E2F-1A5EC48667F2}" dt="2023-08-28T13:28:21.193" v="1014" actId="478"/>
          <ac:cxnSpMkLst>
            <pc:docMk/>
            <pc:sldMk cId="754667137" sldId="386"/>
            <ac:cxnSpMk id="21" creationId="{D9ED667C-FE51-D8C1-B093-8D9E8B491F8C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2" creationId="{F9DB80EE-8764-457E-8D2E-506177D4C6F9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4" creationId="{D35B085B-AB2E-74F8-DE7F-B2F522CE7F8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5" creationId="{BAC146E6-5741-B8A6-7A5A-557E67C0BE2E}"/>
          </ac:cxnSpMkLst>
        </pc:cxnChg>
        <pc:cxnChg chg="add del mod">
          <ac:chgData name="代數白痴 顧" userId="316db6a4f7ef8138" providerId="LiveId" clId="{AAE5F2C4-75CB-49D4-8E2F-1A5EC48667F2}" dt="2023-08-28T13:28:43.630" v="1085" actId="478"/>
          <ac:cxnSpMkLst>
            <pc:docMk/>
            <pc:sldMk cId="754667137" sldId="386"/>
            <ac:cxnSpMk id="26" creationId="{F87666C2-AA6B-2736-2322-065F973A3BA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7" creationId="{ECB4BB0F-FAB8-DFF9-7317-45CC2477B5D2}"/>
          </ac:cxnSpMkLst>
        </pc:cxnChg>
        <pc:cxnChg chg="add del mod">
          <ac:chgData name="代數白痴 顧" userId="316db6a4f7ef8138" providerId="LiveId" clId="{AAE5F2C4-75CB-49D4-8E2F-1A5EC48667F2}" dt="2023-08-28T13:32:50.199" v="1237" actId="478"/>
          <ac:cxnSpMkLst>
            <pc:docMk/>
            <pc:sldMk cId="754667137" sldId="386"/>
            <ac:cxnSpMk id="41" creationId="{94559016-9E85-E64B-E31E-C23544B018EC}"/>
          </ac:cxnSpMkLst>
        </pc:cxnChg>
      </pc:sldChg>
      <pc:sldChg chg="addSp delSp modSp mod delAnim modAnim modNotesTx">
        <pc:chgData name="代數白痴 顧" userId="316db6a4f7ef8138" providerId="LiveId" clId="{AAE5F2C4-75CB-49D4-8E2F-1A5EC48667F2}" dt="2023-08-28T13:57:34.744" v="2898" actId="20577"/>
        <pc:sldMkLst>
          <pc:docMk/>
          <pc:sldMk cId="731354489" sldId="387"/>
        </pc:sldMkLst>
        <pc:spChg chg="mod">
          <ac:chgData name="代數白痴 顧" userId="316db6a4f7ef8138" providerId="LiveId" clId="{AAE5F2C4-75CB-49D4-8E2F-1A5EC48667F2}" dt="2023-08-28T13:22:16.297" v="50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AAE5F2C4-75CB-49D4-8E2F-1A5EC48667F2}" dt="2023-08-28T13:22:20.989" v="50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AAE5F2C4-75CB-49D4-8E2F-1A5EC48667F2}" dt="2023-08-28T13:23:49.859" v="5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19:10.267" v="315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AAE5F2C4-75CB-49D4-8E2F-1A5EC48667F2}" dt="2023-08-28T13:18:39.111" v="171" actId="478"/>
          <ac:grpSpMkLst>
            <pc:docMk/>
            <pc:sldMk cId="731354489" sldId="387"/>
            <ac:grpSpMk id="19" creationId="{42806D3D-BDF8-DC36-76AF-AA96F1030FC3}"/>
          </ac:grpSpMkLst>
        </pc:grpChg>
        <pc:grpChg chg="add 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24" creationId="{FD8B8CBB-8095-0E13-CC70-59FDC673E8C0}"/>
          </ac:grpSpMkLst>
        </pc:grpChg>
        <pc:graphicFrameChg chg="mod">
          <ac:chgData name="代數白痴 顧" userId="316db6a4f7ef8138" providerId="LiveId" clId="{AAE5F2C4-75CB-49D4-8E2F-1A5EC48667F2}" dt="2023-08-28T13:17:44.713" v="6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cxnChg chg="add mod">
          <ac:chgData name="代數白痴 顧" userId="316db6a4f7ef8138" providerId="LiveId" clId="{AAE5F2C4-75CB-49D4-8E2F-1A5EC48667F2}" dt="2023-08-28T13:16:19.952" v="30" actId="14100"/>
          <ac:cxnSpMkLst>
            <pc:docMk/>
            <pc:sldMk cId="731354489" sldId="387"/>
            <ac:cxnSpMk id="3" creationId="{EA3CE176-2661-5A1A-AFCC-272EBC7D65B6}"/>
          </ac:cxnSpMkLst>
        </pc:cxnChg>
        <pc:cxnChg chg="add mod">
          <ac:chgData name="代數白痴 顧" userId="316db6a4f7ef8138" providerId="LiveId" clId="{AAE5F2C4-75CB-49D4-8E2F-1A5EC48667F2}" dt="2023-08-28T13:19:32.683" v="325" actId="1035"/>
          <ac:cxnSpMkLst>
            <pc:docMk/>
            <pc:sldMk cId="731354489" sldId="387"/>
            <ac:cxnSpMk id="12" creationId="{2DE7F13E-0BDD-DABD-CB89-A6919DF30B87}"/>
          </ac:cxnSpMkLst>
        </pc:cxnChg>
        <pc:cxnChg chg="add mod">
          <ac:chgData name="代數白痴 顧" userId="316db6a4f7ef8138" providerId="LiveId" clId="{AAE5F2C4-75CB-49D4-8E2F-1A5EC48667F2}" dt="2023-08-28T13:20:58.111" v="440" actId="1036"/>
          <ac:cxnSpMkLst>
            <pc:docMk/>
            <pc:sldMk cId="731354489" sldId="387"/>
            <ac:cxnSpMk id="21" creationId="{237BD5B4-7FA8-0498-D2F0-98F98036FF3F}"/>
          </ac:cxnSpMkLst>
        </pc:cxnChg>
      </pc:sldChg>
      <pc:sldChg chg="addSp delSp modSp mod">
        <pc:chgData name="代數白痴 顧" userId="316db6a4f7ef8138" providerId="LiveId" clId="{AAE5F2C4-75CB-49D4-8E2F-1A5EC48667F2}" dt="2023-08-28T13:56:46.259" v="2891" actId="20577"/>
        <pc:sldMkLst>
          <pc:docMk/>
          <pc:sldMk cId="3686676960" sldId="388"/>
        </pc:sldMkLst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6" creationId="{A3EF502E-F5C4-413C-AFDD-06B7D6CFAEAE}"/>
          </ac:spMkLst>
        </pc:spChg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8" creationId="{B7080E07-AD10-810E-BE74-3E3D9DFEAA34}"/>
          </ac:spMkLst>
        </pc:spChg>
        <pc:spChg chg="mod">
          <ac:chgData name="代數白痴 顧" userId="316db6a4f7ef8138" providerId="LiveId" clId="{AAE5F2C4-75CB-49D4-8E2F-1A5EC48667F2}" dt="2023-08-28T13:56:37.652" v="2890" actId="114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56:46.259" v="2891" actId="20577"/>
          <ac:spMkLst>
            <pc:docMk/>
            <pc:sldMk cId="3686676960" sldId="388"/>
            <ac:spMk id="10" creationId="{3DE5A842-2134-9639-2AC0-310AE1A246E8}"/>
          </ac:spMkLst>
        </pc:spChg>
        <pc:spChg chg="mod">
          <ac:chgData name="代數白痴 顧" userId="316db6a4f7ef8138" providerId="LiveId" clId="{AAE5F2C4-75CB-49D4-8E2F-1A5EC48667F2}" dt="2023-08-28T13:45:54.627" v="2248" actId="20577"/>
          <ac:spMkLst>
            <pc:docMk/>
            <pc:sldMk cId="3686676960" sldId="388"/>
            <ac:spMk id="23" creationId="{00000000-0000-0000-0000-00000000000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4" creationId="{436E189C-F657-4F98-01EF-E88494981B3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5" creationId="{0A85252B-7902-AE8F-B90C-10503BAE3EDB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6" creationId="{4B4F41AE-ADE0-23F6-D6AB-C4C585AB471E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7" creationId="{375C218B-EC52-9081-7C9A-6D9D101BCE87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8" creationId="{DB9FA6F0-5E77-85C7-4850-A15032D28544}"/>
          </ac:spMkLst>
        </pc:spChg>
        <pc:spChg chg="mod">
          <ac:chgData name="代數白痴 顧" userId="316db6a4f7ef8138" providerId="LiveId" clId="{AAE5F2C4-75CB-49D4-8E2F-1A5EC48667F2}" dt="2023-08-28T13:50:40.939" v="2604" actId="113"/>
          <ac:spMkLst>
            <pc:docMk/>
            <pc:sldMk cId="3686676960" sldId="388"/>
            <ac:spMk id="60" creationId="{90ECAF3B-FFFF-A531-AFBE-31708C7D891C}"/>
          </ac:spMkLst>
        </pc:spChg>
        <pc:graphicFrameChg chg="add mod">
          <ac:chgData name="代數白痴 顧" userId="316db6a4f7ef8138" providerId="LiveId" clId="{AAE5F2C4-75CB-49D4-8E2F-1A5EC48667F2}" dt="2023-08-28T13:47:31.637" v="2336" actId="1037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add mod">
          <ac:chgData name="代數白痴 顧" userId="316db6a4f7ef8138" providerId="LiveId" clId="{AAE5F2C4-75CB-49D4-8E2F-1A5EC48667F2}" dt="2023-08-28T13:48:03.135" v="2377" actId="1036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add mod">
          <ac:chgData name="代數白痴 顧" userId="316db6a4f7ef8138" providerId="LiveId" clId="{AAE5F2C4-75CB-49D4-8E2F-1A5EC48667F2}" dt="2023-08-28T13:48:38.936" v="2415" actId="1036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add mod">
          <ac:chgData name="代數白痴 顧" userId="316db6a4f7ef8138" providerId="LiveId" clId="{AAE5F2C4-75CB-49D4-8E2F-1A5EC48667F2}" dt="2023-08-28T13:54:18.595" v="2757" actId="1036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add mod">
          <ac:chgData name="代數白痴 顧" userId="316db6a4f7ef8138" providerId="LiveId" clId="{AAE5F2C4-75CB-49D4-8E2F-1A5EC48667F2}" dt="2023-08-28T13:54:22.821" v="2760" actId="1035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add mod">
          <ac:chgData name="代數白痴 顧" userId="316db6a4f7ef8138" providerId="LiveId" clId="{AAE5F2C4-75CB-49D4-8E2F-1A5EC48667F2}" dt="2023-08-28T13:54:26.518" v="2763" actId="1036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19" creationId="{C3C7F6C2-EBE5-7759-8AD3-22A09470405D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0" creationId="{FC5071D8-E38D-D540-0057-CD0F40307435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1" creationId="{BC321557-E971-7F4E-D761-B8A3AAF13852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2" creationId="{9B56A935-625B-0D6E-05E4-1250BFB1CF94}"/>
          </ac:graphicFrameMkLst>
        </pc:graphicFrameChg>
        <pc:cxnChg chg="mod">
          <ac:chgData name="代數白痴 顧" userId="316db6a4f7ef8138" providerId="LiveId" clId="{AAE5F2C4-75CB-49D4-8E2F-1A5EC48667F2}" dt="2023-08-28T13:51:57.435" v="2635" actId="1036"/>
          <ac:cxnSpMkLst>
            <pc:docMk/>
            <pc:sldMk cId="3686676960" sldId="388"/>
            <ac:cxnSpMk id="4" creationId="{83F64235-E818-7663-F7B2-DBAE45A493C5}"/>
          </ac:cxnSpMkLst>
        </pc:cxnChg>
        <pc:cxnChg chg="add del">
          <ac:chgData name="代數白痴 顧" userId="316db6a4f7ef8138" providerId="LiveId" clId="{AAE5F2C4-75CB-49D4-8E2F-1A5EC48667F2}" dt="2023-08-28T13:46:46.035" v="2305" actId="478"/>
          <ac:cxnSpMkLst>
            <pc:docMk/>
            <pc:sldMk cId="3686676960" sldId="388"/>
            <ac:cxnSpMk id="5" creationId="{7FFAF325-CF8F-F6AF-2ED4-99AB93C28EDC}"/>
          </ac:cxnSpMkLst>
        </pc:cxnChg>
        <pc:cxnChg chg="add mod">
          <ac:chgData name="代數白痴 顧" userId="316db6a4f7ef8138" providerId="LiveId" clId="{AAE5F2C4-75CB-49D4-8E2F-1A5EC48667F2}" dt="2023-08-28T13:46:54.521" v="2318" actId="1037"/>
          <ac:cxnSpMkLst>
            <pc:docMk/>
            <pc:sldMk cId="3686676960" sldId="388"/>
            <ac:cxnSpMk id="7" creationId="{708A4C11-633F-EE42-FB70-401DBDD82034}"/>
          </ac:cxnSpMkLst>
        </pc:cxnChg>
        <pc:cxnChg chg="add del mod">
          <ac:chgData name="代數白痴 顧" userId="316db6a4f7ef8138" providerId="LiveId" clId="{AAE5F2C4-75CB-49D4-8E2F-1A5EC48667F2}" dt="2023-08-28T13:51:42.131" v="2618" actId="478"/>
          <ac:cxnSpMkLst>
            <pc:docMk/>
            <pc:sldMk cId="3686676960" sldId="388"/>
            <ac:cxnSpMk id="14" creationId="{98D16CB3-F918-9765-1D42-195306470BB3}"/>
          </ac:cxnSpMkLst>
        </pc:cxnChg>
        <pc:cxnChg chg="add mod">
          <ac:chgData name="代數白痴 顧" userId="316db6a4f7ef8138" providerId="LiveId" clId="{AAE5F2C4-75CB-49D4-8E2F-1A5EC48667F2}" dt="2023-08-28T13:51:43.013" v="2619"/>
          <ac:cxnSpMkLst>
            <pc:docMk/>
            <pc:sldMk cId="3686676960" sldId="388"/>
            <ac:cxnSpMk id="15" creationId="{4CC723E9-7F24-2440-B682-C79AFC3A089D}"/>
          </ac:cxnSpMkLst>
        </pc:cxnChg>
      </pc:sldChg>
      <pc:sldChg chg="modSp mod">
        <pc:chgData name="代數白痴 顧" userId="316db6a4f7ef8138" providerId="LiveId" clId="{AAE5F2C4-75CB-49D4-8E2F-1A5EC48667F2}" dt="2023-08-28T13:15:44.805" v="24" actId="20577"/>
        <pc:sldMkLst>
          <pc:docMk/>
          <pc:sldMk cId="151402070" sldId="390"/>
        </pc:sldMkLst>
        <pc:spChg chg="mod">
          <ac:chgData name="代數白痴 顧" userId="316db6a4f7ef8138" providerId="LiveId" clId="{AAE5F2C4-75CB-49D4-8E2F-1A5EC48667F2}" dt="2023-08-28T13:15:44.805" v="24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Anim modNotesTx">
        <pc:chgData name="代數白痴 顧" userId="316db6a4f7ef8138" providerId="LiveId" clId="{AAE5F2C4-75CB-49D4-8E2F-1A5EC48667F2}" dt="2023-08-28T13:57:15.421" v="2896"/>
        <pc:sldMkLst>
          <pc:docMk/>
          <pc:sldMk cId="3878279706" sldId="391"/>
        </pc:sldMkLst>
        <pc:spChg chg="mod">
          <ac:chgData name="代數白痴 顧" userId="316db6a4f7ef8138" providerId="LiveId" clId="{AAE5F2C4-75CB-49D4-8E2F-1A5EC48667F2}" dt="2023-08-28T13:45:36.624" v="222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36:48.573" v="1571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39:50.409" v="1844" actId="20577"/>
          <ac:spMkLst>
            <pc:docMk/>
            <pc:sldMk cId="3878279706" sldId="391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3" creationId="{B7912554-F7C1-5852-8AB5-6489B5423E94}"/>
          </ac:grpSpMkLst>
        </pc:grpChg>
        <pc:grpChg chg="add 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22" creationId="{16BAD442-6B6F-BACC-C34E-84F26CFBAF02}"/>
          </ac:grpSpMkLst>
        </pc:grpChg>
        <pc:graphicFrameChg chg="add mod">
          <ac:chgData name="代數白痴 顧" userId="316db6a4f7ef8138" providerId="LiveId" clId="{AAE5F2C4-75CB-49D4-8E2F-1A5EC48667F2}" dt="2023-08-28T13:38:02.500" v="1669" actId="103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add mod">
          <ac:chgData name="代數白痴 顧" userId="316db6a4f7ef8138" providerId="LiveId" clId="{AAE5F2C4-75CB-49D4-8E2F-1A5EC48667F2}" dt="2023-08-28T13:38:33.298" v="1726" actId="1036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 mod">
          <ac:chgData name="代數白痴 顧" userId="316db6a4f7ef8138" providerId="LiveId" clId="{AAE5F2C4-75CB-49D4-8E2F-1A5EC48667F2}" dt="2023-08-28T13:36:53.075" v="1573" actId="47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AAE5F2C4-75CB-49D4-8E2F-1A5EC48667F2}" dt="2023-08-28T13:39:20.465" v="1796" actId="1036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 mod">
          <ac:chgData name="代數白痴 顧" userId="316db6a4f7ef8138" providerId="LiveId" clId="{AAE5F2C4-75CB-49D4-8E2F-1A5EC48667F2}" dt="2023-08-28T13:36:55.129" v="1575" actId="47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AAE5F2C4-75CB-49D4-8E2F-1A5EC48667F2}" dt="2023-08-28T13:39:54.539" v="1845" actId="478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del">
          <ac:chgData name="代數白痴 顧" userId="316db6a4f7ef8138" providerId="LiveId" clId="{AAE5F2C4-75CB-49D4-8E2F-1A5EC48667F2}" dt="2023-08-28T13:39:55.753" v="1846" actId="47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del">
          <ac:chgData name="代數白痴 顧" userId="316db6a4f7ef8138" providerId="LiveId" clId="{AAE5F2C4-75CB-49D4-8E2F-1A5EC48667F2}" dt="2023-08-28T13:39:57.830" v="1847" actId="47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cxnChg chg="mod">
          <ac:chgData name="代數白痴 顧" userId="316db6a4f7ef8138" providerId="LiveId" clId="{AAE5F2C4-75CB-49D4-8E2F-1A5EC48667F2}" dt="2023-08-28T13:36:58.566" v="1576" actId="14100"/>
          <ac:cxnSpMkLst>
            <pc:docMk/>
            <pc:sldMk cId="3878279706" sldId="391"/>
            <ac:cxnSpMk id="11" creationId="{F8ECAA13-7598-52F0-1CC5-AC60B3617B03}"/>
          </ac:cxnSpMkLst>
        </pc:cxnChg>
      </pc:sldChg>
    </pc:docChg>
  </pc:docChgLst>
  <pc:docChgLst>
    <pc:chgData name="代數白痴 顧" userId="316db6a4f7ef8138" providerId="LiveId" clId="{F2484F83-0E93-481F-8F9D-783C7FBA3875}"/>
    <pc:docChg chg="modSld">
      <pc:chgData name="代數白痴 顧" userId="316db6a4f7ef8138" providerId="LiveId" clId="{F2484F83-0E93-481F-8F9D-783C7FBA3875}" dt="2023-08-30T14:18:40.038" v="8" actId="20577"/>
      <pc:docMkLst>
        <pc:docMk/>
      </pc:docMkLst>
      <pc:sldChg chg="modSp mod">
        <pc:chgData name="代數白痴 顧" userId="316db6a4f7ef8138" providerId="LiveId" clId="{F2484F83-0E93-481F-8F9D-783C7FBA3875}" dt="2023-08-30T14:18:40.038" v="8" actId="20577"/>
        <pc:sldMkLst>
          <pc:docMk/>
          <pc:sldMk cId="3878279706" sldId="391"/>
        </pc:sldMkLst>
        <pc:spChg chg="mod">
          <ac:chgData name="代數白痴 顧" userId="316db6a4f7ef8138" providerId="LiveId" clId="{F2484F83-0E93-481F-8F9D-783C7FBA3875}" dt="2023-08-30T14:18:40.038" v="8" actId="20577"/>
          <ac:spMkLst>
            <pc:docMk/>
            <pc:sldMk cId="3878279706" sldId="391"/>
            <ac:spMk id="23" creationId="{00000000-0000-0000-0000-000000000000}"/>
          </ac:spMkLst>
        </pc:spChg>
      </pc:sldChg>
    </pc:docChg>
  </pc:docChgLst>
  <pc:docChgLst>
    <pc:chgData name="代數白痴 顧" userId="316db6a4f7ef8138" providerId="LiveId" clId="{AD9292F2-A8D9-40FA-94B5-F1453A871625}"/>
    <pc:docChg chg="undo custSel modSld">
      <pc:chgData name="代數白痴 顧" userId="316db6a4f7ef8138" providerId="LiveId" clId="{AD9292F2-A8D9-40FA-94B5-F1453A871625}" dt="2023-08-01T09:05:24.745" v="4259" actId="20577"/>
      <pc:docMkLst>
        <pc:docMk/>
      </pc:docMkLst>
      <pc:sldChg chg="addSp delSp modSp mod delAnim modAnim modNotesTx">
        <pc:chgData name="代數白痴 顧" userId="316db6a4f7ef8138" providerId="LiveId" clId="{AD9292F2-A8D9-40FA-94B5-F1453A871625}" dt="2023-08-01T08:51:57.615" v="3434"/>
        <pc:sldMkLst>
          <pc:docMk/>
          <pc:sldMk cId="2873434386" sldId="379"/>
        </pc:sldMkLst>
        <pc:spChg chg="add mod">
          <ac:chgData name="代數白痴 顧" userId="316db6a4f7ef8138" providerId="LiveId" clId="{AD9292F2-A8D9-40FA-94B5-F1453A871625}" dt="2023-08-01T08:51:47.104" v="3433" actId="14100"/>
          <ac:spMkLst>
            <pc:docMk/>
            <pc:sldMk cId="2873434386" sldId="379"/>
            <ac:spMk id="3" creationId="{CCC9397D-5C5A-D7B4-E5DE-2E31B9F5B31A}"/>
          </ac:spMkLst>
        </pc:spChg>
        <pc:spChg chg="mod">
          <ac:chgData name="代數白痴 顧" userId="316db6a4f7ef8138" providerId="LiveId" clId="{AD9292F2-A8D9-40FA-94B5-F1453A871625}" dt="2023-07-31T23:56:37.101" v="546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7-31T23:57:43.908" v="751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7-31T23:57:47.334" v="752" actId="20577"/>
          <ac:spMkLst>
            <pc:docMk/>
            <pc:sldMk cId="2873434386" sldId="379"/>
            <ac:spMk id="101" creationId="{665D392D-19FC-71B5-434C-0ABBBC91FB85}"/>
          </ac:spMkLst>
        </pc:spChg>
        <pc:grpChg chg="del">
          <ac:chgData name="代數白痴 顧" userId="316db6a4f7ef8138" providerId="LiveId" clId="{AD9292F2-A8D9-40FA-94B5-F1453A871625}" dt="2023-07-31T23:44:15.798" v="0" actId="478"/>
          <ac:grpSpMkLst>
            <pc:docMk/>
            <pc:sldMk cId="2873434386" sldId="379"/>
            <ac:grpSpMk id="3" creationId="{1C66F9A2-4DEC-2920-8048-3D184BC42562}"/>
          </ac:grpSpMkLst>
        </pc:grpChg>
        <pc:graphicFrameChg chg="add mod">
          <ac:chgData name="代數白痴 顧" userId="316db6a4f7ef8138" providerId="LiveId" clId="{AD9292F2-A8D9-40FA-94B5-F1453A871625}" dt="2023-07-31T23:50:43.266" v="70" actId="1036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add mod">
          <ac:chgData name="代數白痴 顧" userId="316db6a4f7ef8138" providerId="LiveId" clId="{AD9292F2-A8D9-40FA-94B5-F1453A871625}" dt="2023-07-31T23:51:50.044" v="191" actId="1076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add mod">
          <ac:chgData name="代數白痴 顧" userId="316db6a4f7ef8138" providerId="LiveId" clId="{AD9292F2-A8D9-40FA-94B5-F1453A871625}" dt="2023-07-31T23:52:20.972" v="249" actId="1037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add mod">
          <ac:chgData name="代數白痴 顧" userId="316db6a4f7ef8138" providerId="LiveId" clId="{AD9292F2-A8D9-40FA-94B5-F1453A871625}" dt="2023-07-31T23:53:06.310" v="305" actId="1037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add mod">
          <ac:chgData name="代數白痴 顧" userId="316db6a4f7ef8138" providerId="LiveId" clId="{AD9292F2-A8D9-40FA-94B5-F1453A871625}" dt="2023-07-31T23:53:37.190" v="348" actId="103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add mod">
          <ac:chgData name="代數白痴 顧" userId="316db6a4f7ef8138" providerId="LiveId" clId="{AD9292F2-A8D9-40FA-94B5-F1453A871625}" dt="2023-07-31T23:55:00.066" v="412" actId="1035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add mod">
          <ac:chgData name="代數白痴 顧" userId="316db6a4f7ef8138" providerId="LiveId" clId="{AD9292F2-A8D9-40FA-94B5-F1453A871625}" dt="2023-07-31T23:55:56.932" v="484" actId="103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add mod">
          <ac:chgData name="代數白痴 顧" userId="316db6a4f7ef8138" providerId="LiveId" clId="{AD9292F2-A8D9-40FA-94B5-F1453A871625}" dt="2023-07-31T23:56:31.131" v="532" actId="1037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add mod">
          <ac:chgData name="代數白痴 顧" userId="316db6a4f7ef8138" providerId="LiveId" clId="{AD9292F2-A8D9-40FA-94B5-F1453A871625}" dt="2023-07-31T23:57:06.261" v="604" actId="1037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3" creationId="{4A61FE19-185D-329C-663C-35E0E62CCEFA}"/>
          </ac:cxnSpMkLst>
        </pc:cxnChg>
      </pc:sldChg>
      <pc:sldChg chg="addSp delSp modSp mod delAnim modAnim modNotesTx">
        <pc:chgData name="代數白痴 顧" userId="316db6a4f7ef8138" providerId="LiveId" clId="{AD9292F2-A8D9-40FA-94B5-F1453A871625}" dt="2023-08-01T09:05:24.745" v="4259" actId="20577"/>
        <pc:sldMkLst>
          <pc:docMk/>
          <pc:sldMk cId="2498798070" sldId="382"/>
        </pc:sldMkLst>
        <pc:spChg chg="add mod">
          <ac:chgData name="代數白痴 顧" userId="316db6a4f7ef8138" providerId="LiveId" clId="{AD9292F2-A8D9-40FA-94B5-F1453A871625}" dt="2023-08-01T08:55:23.140" v="3602"/>
          <ac:spMkLst>
            <pc:docMk/>
            <pc:sldMk cId="2498798070" sldId="382"/>
            <ac:spMk id="7" creationId="{EB2FCBF3-017B-212A-6707-E7A4BA8A87E5}"/>
          </ac:spMkLst>
        </pc:spChg>
        <pc:spChg chg="del">
          <ac:chgData name="代數白痴 顧" userId="316db6a4f7ef8138" providerId="LiveId" clId="{AD9292F2-A8D9-40FA-94B5-F1453A871625}" dt="2023-08-01T08:36:40.468" v="1654" actId="478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9292F2-A8D9-40FA-94B5-F1453A871625}" dt="2023-08-01T00:01:48.788" v="1234" actId="20577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5" creationId="{FD9877AB-90D9-85AC-8B35-7C59154D6CA1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6" creationId="{7A8B1BF8-834A-95B0-07DE-5087C19188C0}"/>
          </ac:spMkLst>
        </pc:spChg>
        <pc:spChg chg="mod">
          <ac:chgData name="代數白痴 顧" userId="316db6a4f7ef8138" providerId="LiveId" clId="{AD9292F2-A8D9-40FA-94B5-F1453A871625}" dt="2023-08-01T00:06:34.414" v="1652" actId="114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101" creationId="{665D392D-19FC-71B5-434C-0ABBBC91FB85}"/>
          </ac:spMkLst>
        </pc:spChg>
        <pc:grpChg chg="mod topLvl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2" creationId="{9204BB33-F861-B3E8-E94D-762DF3B9352D}"/>
          </ac:grpSpMkLst>
        </pc:grpChg>
        <pc:grpChg chg="add mod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12" creationId="{0E91964A-1B30-3166-79F5-6D402365AA65}"/>
          </ac:grpSpMkLst>
        </pc:grpChg>
        <pc:grpChg chg="del mod">
          <ac:chgData name="代數白痴 顧" userId="316db6a4f7ef8138" providerId="LiveId" clId="{AD9292F2-A8D9-40FA-94B5-F1453A871625}" dt="2023-08-01T00:02:34.724" v="1253" actId="165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9292F2-A8D9-40FA-94B5-F1453A871625}" dt="2023-08-01T00:01:14.508" v="1180"/>
          <ac:graphicFrameMkLst>
            <pc:docMk/>
            <pc:sldMk cId="2498798070" sldId="382"/>
            <ac:graphicFrameMk id="3" creationId="{69A153E6-4701-1036-044F-A4D29528F828}"/>
          </ac:graphicFrameMkLst>
        </pc:graphicFrameChg>
        <pc:graphicFrameChg chg="mod">
          <ac:chgData name="代數白痴 顧" userId="316db6a4f7ef8138" providerId="LiveId" clId="{AD9292F2-A8D9-40FA-94B5-F1453A871625}" dt="2023-07-31T23:59:31.636" v="875" actId="1037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9292F2-A8D9-40FA-94B5-F1453A871625}" dt="2023-08-01T00:01:20.141" v="1182"/>
          <ac:graphicFrameMkLst>
            <pc:docMk/>
            <pc:sldMk cId="2498798070" sldId="382"/>
            <ac:graphicFrameMk id="5" creationId="{3428B003-D033-F929-97F3-7716E11D2549}"/>
          </ac:graphicFrameMkLst>
        </pc:graphicFrameChg>
        <pc:graphicFrameChg chg="add mod">
          <ac:chgData name="代數白痴 顧" userId="316db6a4f7ef8138" providerId="LiveId" clId="{AD9292F2-A8D9-40FA-94B5-F1453A871625}" dt="2023-08-01T00:01:27.761" v="1184"/>
          <ac:graphicFrameMkLst>
            <pc:docMk/>
            <pc:sldMk cId="2498798070" sldId="382"/>
            <ac:graphicFrameMk id="6" creationId="{C358B0C3-84E7-AC1C-B8D3-41FA08A3BC0A}"/>
          </ac:graphicFrameMkLst>
        </pc:graphicFrameChg>
        <pc:graphicFrameChg chg="del">
          <ac:chgData name="代數白痴 顧" userId="316db6a4f7ef8138" providerId="LiveId" clId="{AD9292F2-A8D9-40FA-94B5-F1453A871625}" dt="2023-07-31T23:58:14.509" v="755" actId="478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del">
          <ac:chgData name="代數白痴 顧" userId="316db6a4f7ef8138" providerId="LiveId" clId="{AD9292F2-A8D9-40FA-94B5-F1453A871625}" dt="2023-07-31T23:58:13.915" v="754" actId="478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9" creationId="{2F2C1C83-17EB-DCEE-8188-FBE42FBC5F77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0" creationId="{785DB7D2-25B3-6A17-BBC1-F1D5C4C8AD15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1" creationId="{C714C4C4-F55D-048A-FCC3-327DD3D3DCB7}"/>
          </ac:graphicFrameMkLst>
        </pc:graphicFrameChg>
        <pc:graphicFrameChg chg="mod topLvl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del mod topLvl">
          <ac:chgData name="代數白痴 顧" userId="316db6a4f7ef8138" providerId="LiveId" clId="{AD9292F2-A8D9-40FA-94B5-F1453A871625}" dt="2023-08-01T00:05:21.402" v="1563" actId="478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078" v="1564" actId="478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841" v="1565" actId="478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del mod topLvl">
          <ac:chgData name="代數白痴 顧" userId="316db6a4f7ef8138" providerId="LiveId" clId="{AD9292F2-A8D9-40FA-94B5-F1453A871625}" dt="2023-08-01T00:05:23.388" v="1566" actId="478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mod">
          <ac:chgData name="代數白痴 顧" userId="316db6a4f7ef8138" providerId="LiveId" clId="{AD9292F2-A8D9-40FA-94B5-F1453A871625}" dt="2023-08-01T00:02:34.724" v="1253" actId="165"/>
          <ac:cxnSpMkLst>
            <pc:docMk/>
            <pc:sldMk cId="2498798070" sldId="382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838DF4FC-5274-4AB1-A91B-6E3BB0C4DAFF}"/>
    <pc:docChg chg="undo custSel modSld">
      <pc:chgData name="代數白痴 顧" userId="316db6a4f7ef8138" providerId="LiveId" clId="{838DF4FC-5274-4AB1-A91B-6E3BB0C4DAFF}" dt="2023-07-24T11:55:14.374" v="1772" actId="20577"/>
      <pc:docMkLst>
        <pc:docMk/>
      </pc:docMkLst>
      <pc:sldChg chg="modSp mod modNotesTx">
        <pc:chgData name="代數白痴 顧" userId="316db6a4f7ef8138" providerId="LiveId" clId="{838DF4FC-5274-4AB1-A91B-6E3BB0C4DAFF}" dt="2023-07-24T11:55:14.374" v="1772" actId="20577"/>
        <pc:sldMkLst>
          <pc:docMk/>
          <pc:sldMk cId="2873434386" sldId="379"/>
        </pc:sldMkLst>
        <pc:spChg chg="mod">
          <ac:chgData name="代數白痴 顧" userId="316db6a4f7ef8138" providerId="LiveId" clId="{838DF4FC-5274-4AB1-A91B-6E3BB0C4DAFF}" dt="2023-07-24T11:53:49.955" v="1769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53:21.447" v="175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53:25.844" v="1753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delSp modSp mod delAnim modNotesTx">
        <pc:chgData name="代數白痴 顧" userId="316db6a4f7ef8138" providerId="LiveId" clId="{838DF4FC-5274-4AB1-A91B-6E3BB0C4DAFF}" dt="2023-07-24T11:55:10.859" v="1771" actId="20577"/>
        <pc:sldMkLst>
          <pc:docMk/>
          <pc:sldMk cId="2328187967" sldId="380"/>
        </pc:sldMkLst>
        <pc:spChg chg="add 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5" creationId="{6E280E04-162F-6C29-CFE7-4BCAE56550E1}"/>
          </ac:spMkLst>
        </pc:spChg>
        <pc:spChg chg="mod">
          <ac:chgData name="代數白痴 顧" userId="316db6a4f7ef8138" providerId="LiveId" clId="{838DF4FC-5274-4AB1-A91B-6E3BB0C4DAFF}" dt="2023-07-24T11:41:12.203" v="1069" actId="114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5" creationId="{FD9877AB-90D9-85AC-8B35-7C59154D6CA1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6" creationId="{7A8B1BF8-834A-95B0-07DE-5087C19188C0}"/>
          </ac:spMkLst>
        </pc:spChg>
        <pc:spChg chg="mod">
          <ac:chgData name="代數白痴 顧" userId="316db6a4f7ef8138" providerId="LiveId" clId="{838DF4FC-5274-4AB1-A91B-6E3BB0C4DAFF}" dt="2023-07-24T11:43:51.083" v="1438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101" creationId="{665D392D-19FC-71B5-434C-0ABBBC91FB85}"/>
          </ac:spMkLst>
        </pc:spChg>
        <pc:grpChg chg="mod">
          <ac:chgData name="代數白痴 顧" userId="316db6a4f7ef8138" providerId="LiveId" clId="{838DF4FC-5274-4AB1-A91B-6E3BB0C4DAFF}" dt="2023-07-24T11:43:46.428" v="1437" actId="571"/>
          <ac:grpSpMkLst>
            <pc:docMk/>
            <pc:sldMk cId="2328187967" sldId="380"/>
            <ac:grpSpMk id="2" creationId="{9204BB33-F861-B3E8-E94D-762DF3B9352D}"/>
          </ac:grpSpMkLst>
        </pc:grpChg>
        <pc:grpChg chg="del">
          <ac:chgData name="代數白痴 顧" userId="316db6a4f7ef8138" providerId="LiveId" clId="{838DF4FC-5274-4AB1-A91B-6E3BB0C4DAFF}" dt="2023-07-24T11:35:48.812" v="418" actId="478"/>
          <ac:grpSpMkLst>
            <pc:docMk/>
            <pc:sldMk cId="2328187967" sldId="380"/>
            <ac:grpSpMk id="26" creationId="{D0F3EAA3-CCCE-084C-8683-835BE14A5678}"/>
          </ac:grpSpMkLst>
        </pc:grpChg>
        <pc:cxnChg chg="mod">
          <ac:chgData name="代數白痴 顧" userId="316db6a4f7ef8138" providerId="LiveId" clId="{838DF4FC-5274-4AB1-A91B-6E3BB0C4DAFF}" dt="2023-07-24T11:35:48.812" v="418" actId="478"/>
          <ac:cxnSpMkLst>
            <pc:docMk/>
            <pc:sldMk cId="2328187967" sldId="380"/>
            <ac:cxnSpMk id="6" creationId="{C88EB7A3-B62C-E331-3377-7C5923F40C28}"/>
          </ac:cxnSpMkLst>
        </pc:cxnChg>
        <pc:cxnChg chg="mod">
          <ac:chgData name="代數白痴 顧" userId="316db6a4f7ef8138" providerId="LiveId" clId="{838DF4FC-5274-4AB1-A91B-6E3BB0C4DAFF}" dt="2023-07-24T11:43:46.428" v="1437" actId="571"/>
          <ac:cxnSpMkLst>
            <pc:docMk/>
            <pc:sldMk cId="2328187967" sldId="380"/>
            <ac:cxnSpMk id="84" creationId="{85798A49-4654-BF16-EA6F-C7F808DE531E}"/>
          </ac:cxnSpMkLst>
        </pc:cxnChg>
      </pc:sldChg>
      <pc:sldChg chg="delSp modSp mod delAnim modNotesTx">
        <pc:chgData name="代數白痴 顧" userId="316db6a4f7ef8138" providerId="LiveId" clId="{838DF4FC-5274-4AB1-A91B-6E3BB0C4DAFF}" dt="2023-07-24T11:54:44.112" v="1770" actId="20577"/>
        <pc:sldMkLst>
          <pc:docMk/>
          <pc:sldMk cId="1787025739" sldId="381"/>
        </pc:sldMkLst>
        <pc:spChg chg="del">
          <ac:chgData name="代數白痴 顧" userId="316db6a4f7ef8138" providerId="LiveId" clId="{838DF4FC-5274-4AB1-A91B-6E3BB0C4DAFF}" dt="2023-07-24T11:24:27.392" v="2" actId="478"/>
          <ac:spMkLst>
            <pc:docMk/>
            <pc:sldMk cId="1787025739" sldId="381"/>
            <ac:spMk id="3" creationId="{59661174-2A5B-1F41-DF0A-809470898BC7}"/>
          </ac:spMkLst>
        </pc:spChg>
        <pc:spChg chg="mod">
          <ac:chgData name="代數白痴 顧" userId="316db6a4f7ef8138" providerId="LiveId" clId="{838DF4FC-5274-4AB1-A91B-6E3BB0C4DAFF}" dt="2023-07-24T11:26:36.677" v="206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28:21.775" v="414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28:29.605" v="417" actId="20577"/>
          <ac:spMkLst>
            <pc:docMk/>
            <pc:sldMk cId="1787025739" sldId="381"/>
            <ac:spMk id="101" creationId="{665D392D-19FC-71B5-434C-0ABBBC91FB85}"/>
          </ac:spMkLst>
        </pc:spChg>
        <pc:inkChg chg="del mod">
          <ac:chgData name="代數白痴 顧" userId="316db6a4f7ef8138" providerId="LiveId" clId="{838DF4FC-5274-4AB1-A91B-6E3BB0C4DAFF}" dt="2023-07-24T11:24:23.202" v="1" actId="478"/>
          <ac:inkMkLst>
            <pc:docMk/>
            <pc:sldMk cId="1787025739" sldId="381"/>
            <ac:inkMk id="4" creationId="{C3B02B0F-78E9-C0DF-C508-1937F98B0D70}"/>
          </ac:inkMkLst>
        </pc:inkChg>
      </pc:sldChg>
    </pc:docChg>
  </pc:docChgLst>
  <pc:docChgLst>
    <pc:chgData name="代數白痴 顧" userId="316db6a4f7ef8138" providerId="LiveId" clId="{3A4F5B29-B235-4105-BA9E-D77662F0B9A1}"/>
    <pc:docChg chg="custSel modSld">
      <pc:chgData name="代數白痴 顧" userId="316db6a4f7ef8138" providerId="LiveId" clId="{3A4F5B29-B235-4105-BA9E-D77662F0B9A1}" dt="2023-08-21T01:15:44.065" v="2893"/>
      <pc:docMkLst>
        <pc:docMk/>
      </pc:docMkLst>
      <pc:sldChg chg="addSp delSp modSp mod modTransition modAnim modNotesTx">
        <pc:chgData name="代數白痴 顧" userId="316db6a4f7ef8138" providerId="LiveId" clId="{3A4F5B29-B235-4105-BA9E-D77662F0B9A1}" dt="2023-08-21T01:15:44.065" v="2891"/>
        <pc:sldMkLst>
          <pc:docMk/>
          <pc:sldMk cId="754667137" sldId="386"/>
        </pc:sldMkLst>
        <pc:spChg chg="add mod">
          <ac:chgData name="代數白痴 顧" userId="316db6a4f7ef8138" providerId="LiveId" clId="{3A4F5B29-B235-4105-BA9E-D77662F0B9A1}" dt="2023-08-21T01:02:31.380" v="325" actId="1036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3A4F5B29-B235-4105-BA9E-D77662F0B9A1}" dt="2023-08-21T00:59:33.849" v="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4F5B29-B235-4105-BA9E-D77662F0B9A1}" dt="2023-08-21T00:57:30.900" v="20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4F5B29-B235-4105-BA9E-D77662F0B9A1}" dt="2023-08-21T01:13:57.475" v="2774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4F5B29-B235-4105-BA9E-D77662F0B9A1}" dt="2023-08-21T00:58:14.725" v="222" actId="20577"/>
          <ac:spMkLst>
            <pc:docMk/>
            <pc:sldMk cId="754667137" sldId="386"/>
            <ac:spMk id="101" creationId="{665D392D-19FC-71B5-434C-0ABBBC91FB85}"/>
          </ac:spMkLst>
        </pc:spChg>
        <pc:picChg chg="add mod">
          <ac:chgData name="代數白痴 顧" userId="316db6a4f7ef8138" providerId="LiveId" clId="{3A4F5B29-B235-4105-BA9E-D77662F0B9A1}" dt="2023-08-21T00:57:45.159" v="216" actId="1035"/>
          <ac:picMkLst>
            <pc:docMk/>
            <pc:sldMk cId="754667137" sldId="386"/>
            <ac:picMk id="5" creationId="{D83FD19A-348B-AF10-C630-722FBF41D9D8}"/>
          </ac:picMkLst>
        </pc:picChg>
        <pc:cxnChg chg="del">
          <ac:chgData name="代數白痴 顧" userId="316db6a4f7ef8138" providerId="LiveId" clId="{3A4F5B29-B235-4105-BA9E-D77662F0B9A1}" dt="2023-08-21T01:14:50.757" v="2881" actId="478"/>
          <ac:cxnSpMkLst>
            <pc:docMk/>
            <pc:sldMk cId="754667137" sldId="386"/>
            <ac:cxnSpMk id="3" creationId="{B94FEDC2-0CA5-31AC-C2E1-FDBE1697F254}"/>
          </ac:cxnSpMkLst>
        </pc:cxnChg>
        <pc:cxnChg chg="del">
          <ac:chgData name="代數白痴 顧" userId="316db6a4f7ef8138" providerId="LiveId" clId="{3A4F5B29-B235-4105-BA9E-D77662F0B9A1}" dt="2023-08-21T01:14:51.917" v="2882" actId="478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modTransition">
        <pc:chgData name="代數白痴 顧" userId="316db6a4f7ef8138" providerId="LiveId" clId="{3A4F5B29-B235-4105-BA9E-D77662F0B9A1}" dt="2023-08-21T01:15:44.065" v="2893"/>
        <pc:sldMkLst>
          <pc:docMk/>
          <pc:sldMk cId="731354489" sldId="387"/>
        </pc:sldMkLst>
      </pc:sldChg>
      <pc:sldChg chg="modTransition">
        <pc:chgData name="代數白痴 顧" userId="316db6a4f7ef8138" providerId="LiveId" clId="{3A4F5B29-B235-4105-BA9E-D77662F0B9A1}" dt="2023-08-21T01:15:44.065" v="2892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3A4F5B29-B235-4105-BA9E-D77662F0B9A1}" dt="2023-08-21T01:15:44.065" v="2890"/>
        <pc:sldMkLst>
          <pc:docMk/>
          <pc:sldMk cId="151402070" sldId="390"/>
        </pc:sldMkLst>
        <pc:spChg chg="mod">
          <ac:chgData name="代數白痴 顧" userId="316db6a4f7ef8138" providerId="LiveId" clId="{3A4F5B29-B235-4105-BA9E-D77662F0B9A1}" dt="2023-08-21T00:54:30.561" v="27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D25D9B92-4CA8-47A8-9ECC-9EC07B491EEA}"/>
    <pc:docChg chg="undo custSel modSld">
      <pc:chgData name="代數白痴 顧" userId="316db6a4f7ef8138" providerId="LiveId" clId="{D25D9B92-4CA8-47A8-9ECC-9EC07B491EEA}" dt="2023-08-25T05:02:18.976" v="509" actId="20577"/>
      <pc:docMkLst>
        <pc:docMk/>
      </pc:docMkLst>
      <pc:sldChg chg="addSp delSp modSp mod delAnim">
        <pc:chgData name="代數白痴 顧" userId="316db6a4f7ef8138" providerId="LiveId" clId="{D25D9B92-4CA8-47A8-9ECC-9EC07B491EEA}" dt="2023-08-25T05:02:18.976" v="509" actId="20577"/>
        <pc:sldMkLst>
          <pc:docMk/>
          <pc:sldMk cId="731354489" sldId="387"/>
        </pc:sldMkLst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2" creationId="{B27A48AC-2536-8940-E71C-EE686592BCB7}"/>
          </ac:spMkLst>
        </pc:spChg>
        <pc:spChg chg="mod">
          <ac:chgData name="代數白痴 顧" userId="316db6a4f7ef8138" providerId="LiveId" clId="{D25D9B92-4CA8-47A8-9ECC-9EC07B491EEA}" dt="2023-08-25T04:57:00.254" v="22" actId="14100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25D9B92-4CA8-47A8-9ECC-9EC07B491EEA}" dt="2023-08-25T05:01:58.131" v="492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25D9B92-4CA8-47A8-9ECC-9EC07B491EEA}" dt="2023-08-25T05:01:33.021" v="489" actId="113"/>
          <ac:spMkLst>
            <pc:docMk/>
            <pc:sldMk cId="731354489" sldId="387"/>
            <ac:spMk id="11" creationId="{E1DEF969-CD1F-71E8-E876-61349B137731}"/>
          </ac:spMkLst>
        </pc:spChg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13" creationId="{E58CACB9-4A7B-3DC9-65C4-B17358DD2212}"/>
          </ac:spMkLst>
        </pc:spChg>
        <pc:spChg chg="mod">
          <ac:chgData name="代數白痴 顧" userId="316db6a4f7ef8138" providerId="LiveId" clId="{D25D9B92-4CA8-47A8-9ECC-9EC07B491EEA}" dt="2023-08-25T05:02:18.976" v="50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D25D9B92-4CA8-47A8-9ECC-9EC07B491EEA}" dt="2023-08-25T04:59:58.088" v="300" actId="404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25D9B92-4CA8-47A8-9ECC-9EC07B491EEA}" dt="2023-08-25T05:00:02.800" v="301" actId="478"/>
          <ac:grpSpMkLst>
            <pc:docMk/>
            <pc:sldMk cId="731354489" sldId="387"/>
            <ac:grpSpMk id="12" creationId="{AB56BA6E-784E-10F2-6A22-7E7E4DBF964C}"/>
          </ac:grpSpMkLst>
        </pc:grpChg>
        <pc:graphicFrameChg chg="add del">
          <ac:chgData name="代數白痴 顧" userId="316db6a4f7ef8138" providerId="LiveId" clId="{D25D9B92-4CA8-47A8-9ECC-9EC07B491EEA}" dt="2023-08-25T05:00:19.466" v="303"/>
          <ac:graphicFrameMkLst>
            <pc:docMk/>
            <pc:sldMk cId="731354489" sldId="387"/>
            <ac:graphicFrameMk id="3" creationId="{C63F724F-00BE-FBCD-5D05-E01CD768CB6F}"/>
          </ac:graphicFrameMkLst>
        </pc:graphicFrameChg>
      </pc:sldChg>
      <pc:sldChg chg="modSp mod">
        <pc:chgData name="代數白痴 顧" userId="316db6a4f7ef8138" providerId="LiveId" clId="{D25D9B92-4CA8-47A8-9ECC-9EC07B491EEA}" dt="2023-08-25T04:57:11.206" v="24" actId="14100"/>
        <pc:sldMkLst>
          <pc:docMk/>
          <pc:sldMk cId="3686676960" sldId="388"/>
        </pc:sldMkLst>
        <pc:spChg chg="mod">
          <ac:chgData name="代數白痴 顧" userId="316db6a4f7ef8138" providerId="LiveId" clId="{D25D9B92-4CA8-47A8-9ECC-9EC07B491EEA}" dt="2023-08-25T04:57:11.206" v="24" actId="14100"/>
          <ac:spMkLst>
            <pc:docMk/>
            <pc:sldMk cId="3686676960" sldId="388"/>
            <ac:spMk id="18" creationId="{C0F02771-0641-0C2C-D2E3-2A7C1FB6F0D5}"/>
          </ac:spMkLst>
        </pc:spChg>
      </pc:sldChg>
      <pc:sldChg chg="modSp mod modNotesTx">
        <pc:chgData name="代數白痴 顧" userId="316db6a4f7ef8138" providerId="LiveId" clId="{D25D9B92-4CA8-47A8-9ECC-9EC07B491EEA}" dt="2023-08-25T04:56:48.546" v="21" actId="20577"/>
        <pc:sldMkLst>
          <pc:docMk/>
          <pc:sldMk cId="151402070" sldId="390"/>
        </pc:sldMkLst>
        <pc:spChg chg="mod">
          <ac:chgData name="代數白痴 顧" userId="316db6a4f7ef8138" providerId="LiveId" clId="{D25D9B92-4CA8-47A8-9ECC-9EC07B491EEA}" dt="2023-08-25T04:56:42.274" v="11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D25D9B92-4CA8-47A8-9ECC-9EC07B491EEA}" dt="2023-08-25T04:57:18.199" v="25" actId="14100"/>
        <pc:sldMkLst>
          <pc:docMk/>
          <pc:sldMk cId="3878279706" sldId="391"/>
        </pc:sldMkLst>
        <pc:spChg chg="mod">
          <ac:chgData name="代數白痴 顧" userId="316db6a4f7ef8138" providerId="LiveId" clId="{D25D9B92-4CA8-47A8-9ECC-9EC07B491EEA}" dt="2023-08-25T04:57:18.199" v="25" actId="14100"/>
          <ac:spMkLst>
            <pc:docMk/>
            <pc:sldMk cId="3878279706" sldId="391"/>
            <ac:spMk id="18" creationId="{C0F02771-0641-0C2C-D2E3-2A7C1FB6F0D5}"/>
          </ac:spMkLst>
        </pc:spChg>
      </pc:sldChg>
    </pc:docChg>
  </pc:docChgLst>
  <pc:docChgLst>
    <pc:chgData name="代數白痴 顧" userId="316db6a4f7ef8138" providerId="LiveId" clId="{5E431FAB-09AD-4AF6-BCFB-4C3DB7734C04}"/>
    <pc:docChg chg="undo custSel delSld modSld">
      <pc:chgData name="代數白痴 顧" userId="316db6a4f7ef8138" providerId="LiveId" clId="{5E431FAB-09AD-4AF6-BCFB-4C3DB7734C04}" dt="2023-08-03T09:09:29.731" v="3461" actId="20577"/>
      <pc:docMkLst>
        <pc:docMk/>
      </pc:docMkLst>
      <pc:sldChg chg="addSp delSp modSp mod modTransition delAnim modAnim modNotesTx">
        <pc:chgData name="代數白痴 顧" userId="316db6a4f7ef8138" providerId="LiveId" clId="{5E431FAB-09AD-4AF6-BCFB-4C3DB7734C04}" dt="2023-08-03T09:09:29.731" v="3461" actId="20577"/>
        <pc:sldMkLst>
          <pc:docMk/>
          <pc:sldMk cId="2873434386" sldId="379"/>
        </pc:sldMkLst>
        <pc:spChg chg="del">
          <ac:chgData name="代數白痴 顧" userId="316db6a4f7ef8138" providerId="LiveId" clId="{5E431FAB-09AD-4AF6-BCFB-4C3DB7734C04}" dt="2023-08-03T07:12:48.773" v="1" actId="478"/>
          <ac:spMkLst>
            <pc:docMk/>
            <pc:sldMk cId="2873434386" sldId="379"/>
            <ac:spMk id="3" creationId="{CCC9397D-5C5A-D7B4-E5DE-2E31B9F5B31A}"/>
          </ac:spMkLst>
        </pc:spChg>
        <pc:spChg chg="add del">
          <ac:chgData name="代數白痴 顧" userId="316db6a4f7ef8138" providerId="LiveId" clId="{5E431FAB-09AD-4AF6-BCFB-4C3DB7734C04}" dt="2023-08-03T07:17:59.333" v="525" actId="478"/>
          <ac:spMkLst>
            <pc:docMk/>
            <pc:sldMk cId="2873434386" sldId="379"/>
            <ac:spMk id="15" creationId="{FB3D5F8D-846B-5DF2-2930-1EE39A159112}"/>
          </ac:spMkLst>
        </pc:spChg>
        <pc:spChg chg="mod">
          <ac:chgData name="代數白痴 顧" userId="316db6a4f7ef8138" providerId="LiveId" clId="{5E431FAB-09AD-4AF6-BCFB-4C3DB7734C04}" dt="2023-08-03T07:35:01.261" v="1859" actId="20577"/>
          <ac:spMkLst>
            <pc:docMk/>
            <pc:sldMk cId="2873434386" sldId="379"/>
            <ac:spMk id="23" creationId="{00000000-0000-0000-0000-00000000000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4" creationId="{1908CD71-6A1A-7B1D-148F-BB9DFBCCA3C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5" creationId="{E6CF4135-15A2-2898-FAEB-8EF2D1DC7B57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6" creationId="{BE73F5C0-0320-F5B5-8126-367556402188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7" creationId="{214B2B0D-1B91-0058-1FA0-CAEEF4F6C2A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9" creationId="{6F2CB9FE-DF7F-F426-5478-4C336FD6B56F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0" creationId="{9996B072-2787-14C9-ADCE-4E4A5C0D6FFC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1" creationId="{D8410A83-1D80-9D36-C0AA-96CFD982D61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2" creationId="{67BA756A-7FDC-AE5A-0F6F-44797299628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3" creationId="{D5D7B97E-B35F-0FB3-96E0-3E8405ED5ACF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5" creationId="{C53AB396-92E9-401A-E5B1-466762E4C16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6" creationId="{6C0F5698-C9B0-0C49-875A-8689D5DBD31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7" creationId="{540EAD99-B386-2BB9-F33B-467D0C9CE15E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8" creationId="{DD8724AE-578D-71C6-7205-32401EAEF55C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9" creationId="{E5183C35-6F7D-1777-E770-DF0EFEC29F24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0" creationId="{B63E7EAE-1A40-F443-2157-24E599D8BA9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1" creationId="{49F034F1-8EAC-33AF-FEE6-6D32FBC83C7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2" creationId="{3F87154C-4DDF-22B0-7F67-79FF077DE56B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3" creationId="{20ED6838-42D2-C778-6DC4-4F0FA23664AF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6" creationId="{72A1EB22-DD99-9D1C-A84F-BA612527376A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7" creationId="{6A619E0A-0D2C-6D01-569F-E0199435661B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8" creationId="{EEC508D4-873E-44DE-0473-21E25187683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5E431FAB-09AD-4AF6-BCFB-4C3DB7734C04}" dt="2023-08-03T07:41:31.154" v="1877" actId="20577"/>
          <ac:spMkLst>
            <pc:docMk/>
            <pc:sldMk cId="2873434386" sldId="379"/>
            <ac:spMk id="60" creationId="{90ECAF3B-FFFF-A531-AFBE-31708C7D891C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1" creationId="{4E51E30B-DE2A-028C-F17A-6FFFD087DB01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2" creationId="{EA97BFCE-110A-ECDF-2FAD-D4B7F4514086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3" creationId="{B367ABF6-E096-16DC-FB5A-22DF80335EA9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4" creationId="{F1BEB077-B42D-59B8-FDE7-F06DFDFC255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5" creationId="{ED481A23-E954-7627-D6FC-427D71BC0559}"/>
          </ac:spMkLst>
        </pc:spChg>
        <pc:spChg chg="add mod">
          <ac:chgData name="代數白痴 顧" userId="316db6a4f7ef8138" providerId="LiveId" clId="{5E431FAB-09AD-4AF6-BCFB-4C3DB7734C04}" dt="2023-08-03T07:35:30.127" v="1860" actId="14100"/>
          <ac:spMkLst>
            <pc:docMk/>
            <pc:sldMk cId="2873434386" sldId="379"/>
            <ac:spMk id="70" creationId="{A4E41A92-37C0-A793-A3EE-5370293684D9}"/>
          </ac:spMkLst>
        </pc:spChg>
        <pc:spChg chg="mod">
          <ac:chgData name="代數白痴 顧" userId="316db6a4f7ef8138" providerId="LiveId" clId="{5E431FAB-09AD-4AF6-BCFB-4C3DB7734C04}" dt="2023-08-03T07:29:28.664" v="156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5E431FAB-09AD-4AF6-BCFB-4C3DB7734C04}" dt="2023-08-03T07:37:04.275" v="1865" actId="14100"/>
          <ac:spMkLst>
            <pc:docMk/>
            <pc:sldMk cId="2873434386" sldId="379"/>
            <ac:spMk id="101" creationId="{665D392D-19FC-71B5-434C-0ABBBC91FB85}"/>
          </ac:spMkLst>
        </pc:spChg>
        <pc:grpChg chg="mod">
          <ac:chgData name="代數白痴 顧" userId="316db6a4f7ef8138" providerId="LiveId" clId="{5E431FAB-09AD-4AF6-BCFB-4C3DB7734C04}" dt="2023-08-03T07:34:26.200" v="1805" actId="164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5E431FAB-09AD-4AF6-BCFB-4C3DB7734C04}" dt="2023-08-03T07:32:59.682" v="1789" actId="164"/>
          <ac:grpSpMkLst>
            <pc:docMk/>
            <pc:sldMk cId="2873434386" sldId="379"/>
            <ac:grpSpMk id="76" creationId="{8863FF58-9B21-7255-E3AE-8BC87C5301AF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7" creationId="{A89B63AF-471D-B2A8-79A7-714D67106830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8" creationId="{5C20ED32-AE53-076E-7CD8-9460420B3941}"/>
          </ac:grpSpMkLst>
        </pc:grp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add mod">
          <ac:chgData name="代數白痴 顧" userId="316db6a4f7ef8138" providerId="LiveId" clId="{5E431FAB-09AD-4AF6-BCFB-4C3DB7734C04}" dt="2023-08-03T07:16:42.753" v="496" actId="14100"/>
          <ac:cxnSpMkLst>
            <pc:docMk/>
            <pc:sldMk cId="2873434386" sldId="379"/>
            <ac:cxnSpMk id="5" creationId="{B61D65D2-3D41-B046-EF95-431EEE1972F6}"/>
          </ac:cxnSpMkLst>
        </pc:cxnChg>
        <pc:cxnChg chg="add mod">
          <ac:chgData name="代數白痴 顧" userId="316db6a4f7ef8138" providerId="LiveId" clId="{5E431FAB-09AD-4AF6-BCFB-4C3DB7734C04}" dt="2023-08-03T07:16:47.657" v="498" actId="14100"/>
          <ac:cxnSpMkLst>
            <pc:docMk/>
            <pc:sldMk cId="2873434386" sldId="379"/>
            <ac:cxnSpMk id="6" creationId="{3C3ED850-D677-7459-7D62-5A8AC23E39AB}"/>
          </ac:cxnSpMkLst>
        </pc:cxnChg>
        <pc:cxnChg chg="add mod">
          <ac:chgData name="代數白痴 顧" userId="316db6a4f7ef8138" providerId="LiveId" clId="{5E431FAB-09AD-4AF6-BCFB-4C3DB7734C04}" dt="2023-08-03T07:16:51.467" v="500" actId="14100"/>
          <ac:cxnSpMkLst>
            <pc:docMk/>
            <pc:sldMk cId="2873434386" sldId="379"/>
            <ac:cxnSpMk id="7" creationId="{61BDB1AA-9ECB-875E-5F98-D32684266975}"/>
          </ac:cxnSpMkLst>
        </pc:cxnChg>
        <pc:cxnChg chg="add mod">
          <ac:chgData name="代數白痴 顧" userId="316db6a4f7ef8138" providerId="LiveId" clId="{5E431FAB-09AD-4AF6-BCFB-4C3DB7734C04}" dt="2023-08-03T07:20:29.990" v="828" actId="1076"/>
          <ac:cxnSpMkLst>
            <pc:docMk/>
            <pc:sldMk cId="2873434386" sldId="379"/>
            <ac:cxnSpMk id="14" creationId="{D2F35921-4BF4-23DD-E360-C0BD10943047}"/>
          </ac:cxnSpMkLst>
        </pc:cxnChg>
        <pc:cxnChg chg="add del mod">
          <ac:chgData name="代數白痴 顧" userId="316db6a4f7ef8138" providerId="LiveId" clId="{5E431FAB-09AD-4AF6-BCFB-4C3DB7734C04}" dt="2023-08-03T07:20:10.826" v="801" actId="478"/>
          <ac:cxnSpMkLst>
            <pc:docMk/>
            <pc:sldMk cId="2873434386" sldId="379"/>
            <ac:cxnSpMk id="27" creationId="{D9CCD0A6-94EA-0380-2030-7B3B704E1131}"/>
          </ac:cxnSpMkLst>
        </pc:cxnChg>
        <pc:cxnChg chg="add del mod">
          <ac:chgData name="代數白痴 顧" userId="316db6a4f7ef8138" providerId="LiveId" clId="{5E431FAB-09AD-4AF6-BCFB-4C3DB7734C04}" dt="2023-08-03T07:20:11.875" v="802" actId="478"/>
          <ac:cxnSpMkLst>
            <pc:docMk/>
            <pc:sldMk cId="2873434386" sldId="379"/>
            <ac:cxnSpMk id="31" creationId="{9965EC74-32E1-EAFA-0FF8-6134D30C73B7}"/>
          </ac:cxnSpMkLst>
        </pc:cxnChg>
        <pc:cxnChg chg="add del mod">
          <ac:chgData name="代數白痴 顧" userId="316db6a4f7ef8138" providerId="LiveId" clId="{5E431FAB-09AD-4AF6-BCFB-4C3DB7734C04}" dt="2023-08-03T07:19:29.217" v="596" actId="478"/>
          <ac:cxnSpMkLst>
            <pc:docMk/>
            <pc:sldMk cId="2873434386" sldId="379"/>
            <ac:cxnSpMk id="32" creationId="{4C77C643-4FE8-86F7-B26E-C310E7AF57F9}"/>
          </ac:cxnSpMkLst>
        </pc:cxnChg>
        <pc:cxnChg chg="add del mod">
          <ac:chgData name="代數白痴 顧" userId="316db6a4f7ef8138" providerId="LiveId" clId="{5E431FAB-09AD-4AF6-BCFB-4C3DB7734C04}" dt="2023-08-03T07:20:08.924" v="800" actId="478"/>
          <ac:cxnSpMkLst>
            <pc:docMk/>
            <pc:sldMk cId="2873434386" sldId="379"/>
            <ac:cxnSpMk id="33" creationId="{B73F72E9-96CB-8AD1-3E99-30381EBCF3DB}"/>
          </ac:cxnSpMkLst>
        </pc:cxnChg>
        <pc:cxnChg chg="add del mod">
          <ac:chgData name="代數白痴 顧" userId="316db6a4f7ef8138" providerId="LiveId" clId="{5E431FAB-09AD-4AF6-BCFB-4C3DB7734C04}" dt="2023-08-03T07:20:01.798" v="798" actId="478"/>
          <ac:cxnSpMkLst>
            <pc:docMk/>
            <pc:sldMk cId="2873434386" sldId="379"/>
            <ac:cxnSpMk id="38" creationId="{60E1A2C9-530B-84E0-A1CD-8A1A84397411}"/>
          </ac:cxnSpMkLst>
        </pc:cxnChg>
        <pc:cxnChg chg="add del mod">
          <ac:chgData name="代數白痴 顧" userId="316db6a4f7ef8138" providerId="LiveId" clId="{5E431FAB-09AD-4AF6-BCFB-4C3DB7734C04}" dt="2023-08-03T07:27:00.396" v="1345" actId="478"/>
          <ac:cxnSpMkLst>
            <pc:docMk/>
            <pc:sldMk cId="2873434386" sldId="379"/>
            <ac:cxnSpMk id="44" creationId="{82E66196-7748-D6AD-7F2F-AC3AB3DB0E80}"/>
          </ac:cxnSpMkLst>
        </pc:cxnChg>
        <pc:cxnChg chg="add mod">
          <ac:chgData name="代數白痴 顧" userId="316db6a4f7ef8138" providerId="LiveId" clId="{5E431FAB-09AD-4AF6-BCFB-4C3DB7734C04}" dt="2023-08-03T07:55:46.505" v="3272" actId="164"/>
          <ac:cxnSpMkLst>
            <pc:docMk/>
            <pc:sldMk cId="2873434386" sldId="379"/>
            <ac:cxnSpMk id="55" creationId="{F511F857-D855-89F3-83D3-8A716BA5D32F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7" creationId="{1CBDFDA7-A425-B000-CF01-B04F67CC5900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8" creationId="{BDBA1C33-99F7-DBD0-0191-475C2CB13334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9" creationId="{21317E0C-E13E-C0A4-7260-6B716E3A67F7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1" creationId="{87EA77B2-B8EE-8C38-A44C-925B96142FBA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2" creationId="{0A2C878A-C96A-B595-5EA5-39B2A176F8A9}"/>
          </ac:cxnSpMkLst>
        </pc:cxnChg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2498798070" sldId="382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783578233" sldId="383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677D7F95-5FE7-48E7-AD86-42211E234EF4}"/>
    <pc:docChg chg="undo custSel addSld delSld modSld sldOrd">
      <pc:chgData name="代數白痴 顧" userId="316db6a4f7ef8138" providerId="LiveId" clId="{677D7F95-5FE7-48E7-AD86-42211E234EF4}" dt="2023-07-19T23:56:30.138" v="8067" actId="20577"/>
      <pc:docMkLst>
        <pc:docMk/>
      </pc:docMkLst>
      <pc:sldChg chg="delSp modSp mod delAnim modNotesTx">
        <pc:chgData name="代數白痴 顧" userId="316db6a4f7ef8138" providerId="LiveId" clId="{677D7F95-5FE7-48E7-AD86-42211E234EF4}" dt="2023-07-18T01:12:19.660" v="6840" actId="20577"/>
        <pc:sldMkLst>
          <pc:docMk/>
          <pc:sldMk cId="2873434386" sldId="379"/>
        </pc:sldMkLst>
        <pc:spChg chg="del topLvl">
          <ac:chgData name="代數白痴 顧" userId="316db6a4f7ef8138" providerId="LiveId" clId="{677D7F95-5FE7-48E7-AD86-42211E234EF4}" dt="2023-07-18T00:12:34.396" v="810" actId="478"/>
          <ac:spMkLst>
            <pc:docMk/>
            <pc:sldMk cId="2873434386" sldId="379"/>
            <ac:spMk id="3" creationId="{F5C4FC2D-C951-417C-8757-49262ECE025A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0" creationId="{EBA826AE-564C-7387-3250-22E5328010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1" creationId="{9EEF9EDB-1FBB-1BF6-7E84-F6C0EF447E50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2" creationId="{66D18466-A97D-8484-1BFE-741BA53855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4" creationId="{FF9E63E0-6C96-FE0C-10B5-4259F02E2083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5" creationId="{2C13E885-70E2-F742-FB9A-F0B3852FA3B7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6" creationId="{9ADA8453-63B7-E90E-6A1B-9DB84CABFE25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7" creationId="{F8D9F029-547B-D477-0714-0AB9EDA246C9}"/>
          </ac:spMkLst>
        </pc:spChg>
        <pc:spChg chg="mod">
          <ac:chgData name="代數白痴 顧" userId="316db6a4f7ef8138" providerId="LiveId" clId="{677D7F95-5FE7-48E7-AD86-42211E234EF4}" dt="2023-07-18T00:08:48.357" v="808" actId="14100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677D7F95-5FE7-48E7-AD86-42211E234EF4}" dt="2023-07-18T00:07:31.532" v="743" actId="113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677D7F95-5FE7-48E7-AD86-42211E234EF4}" dt="2023-07-18T00:07:59.655" v="744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15:35.316" v="1188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6:22.237" v="2221" actId="20577"/>
          <ac:spMkLst>
            <pc:docMk/>
            <pc:sldMk cId="2873434386" sldId="379"/>
            <ac:spMk id="101" creationId="{665D392D-19FC-71B5-434C-0ABBBC91FB85}"/>
          </ac:spMkLst>
        </pc:spChg>
        <pc:grpChg chg="topLv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4" creationId="{033229D4-47C9-364C-E2C1-9D0B8997D77E}"/>
          </ac:grpSpMkLst>
        </pc:grpChg>
        <pc:picChg chg="del">
          <ac:chgData name="代數白痴 顧" userId="316db6a4f7ef8138" providerId="LiveId" clId="{677D7F95-5FE7-48E7-AD86-42211E234EF4}" dt="2023-07-18T00:12:30.908" v="809" actId="478"/>
          <ac:picMkLst>
            <pc:docMk/>
            <pc:sldMk cId="2873434386" sldId="379"/>
            <ac:picMk id="5" creationId="{30CA8C3D-C7C5-1452-64E4-C51A94C4C6FE}"/>
          </ac:picMkLst>
        </pc:picChg>
        <pc:inkChg chg="del">
          <ac:chgData name="代數白痴 顧" userId="316db6a4f7ef8138" providerId="LiveId" clId="{677D7F95-5FE7-48E7-AD86-42211E234EF4}" dt="2023-07-17T23:55:31.199" v="2" actId="478"/>
          <ac:inkMkLst>
            <pc:docMk/>
            <pc:sldMk cId="2873434386" sldId="379"/>
            <ac:inkMk id="6" creationId="{3D472EB0-E823-8E6D-4194-85B356C8749A}"/>
          </ac:inkMkLst>
        </pc:ink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7" creationId="{2D07C47C-E281-6840-8C68-EE924EED0AB8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4" creationId="{E8A97C8A-2250-B6A2-B498-FF6596305F3F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6" creationId="{3FABBE20-F9E0-6C9C-115F-6390261823F1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7" creationId="{A46D0AC6-6DA0-8C58-6911-AFEDF5A3853E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8" creationId="{BD3B87FE-1F8B-85A5-7E4F-C0CF07310770}"/>
          </ac:cxnSpMkLst>
        </pc:cxnChg>
      </pc:sldChg>
      <pc:sldChg chg="addSp delSp modSp mod ord delAnim modAnim modNotesTx">
        <pc:chgData name="代數白痴 顧" userId="316db6a4f7ef8138" providerId="LiveId" clId="{677D7F95-5FE7-48E7-AD86-42211E234EF4}" dt="2023-07-19T23:56:30.138" v="8067" actId="20577"/>
        <pc:sldMkLst>
          <pc:docMk/>
          <pc:sldMk cId="2328187967" sldId="380"/>
        </pc:sldMkLst>
        <pc:spChg chg="add del mod">
          <ac:chgData name="代數白痴 顧" userId="316db6a4f7ef8138" providerId="LiveId" clId="{677D7F95-5FE7-48E7-AD86-42211E234EF4}" dt="2023-07-19T23:39:48.213" v="6846" actId="478"/>
          <ac:spMkLst>
            <pc:docMk/>
            <pc:sldMk cId="2328187967" sldId="380"/>
            <ac:spMk id="3" creationId="{B259547A-91E3-1993-93FA-2B0DE2E4B0DE}"/>
          </ac:spMkLst>
        </pc:spChg>
        <pc:spChg chg="add del mod">
          <ac:chgData name="代數白痴 顧" userId="316db6a4f7ef8138" providerId="LiveId" clId="{677D7F95-5FE7-48E7-AD86-42211E234EF4}" dt="2023-07-19T23:41:54.723" v="7016" actId="478"/>
          <ac:spMkLst>
            <pc:docMk/>
            <pc:sldMk cId="2328187967" sldId="380"/>
            <ac:spMk id="4" creationId="{D2B3E136-6363-2307-25DC-BA569E11CEC3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5" creationId="{C29058A9-8C50-E084-415D-F5186E3D87E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9" creationId="{CD92F139-EA68-ECB2-15D2-5AF24DF73E7F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0" creationId="{82012B3A-AB46-A77E-1EB8-1FFFDC0561DC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1" creationId="{BEAA2DA2-5C03-11AF-D762-4AADB912B59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2" creationId="{427FB3C8-32C1-493C-B05A-74BFC169C49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2" creationId="{4805785B-2F59-2A6C-B1DC-8969A313600D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3" creationId="{90B0F32A-114A-CB70-8651-28E2623B2C7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3" creationId="{CBFBC98A-3C67-29F2-BCA9-F82550617994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4" creationId="{99479C70-AE36-A796-6724-8749E1D8804B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4" creationId="{9B066DC9-1074-2203-CCCE-DE612102F547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5" creationId="{B1DB0698-6CA9-0A77-2904-7DFD52EC5F1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6" creationId="{E84E0761-97D9-E4C8-3DDD-135B1D1C8BEC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8" creationId="{81A33634-AD3E-A517-3EE5-C8F1169449E7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9" creationId="{D4297E39-5E2D-D5EE-B53F-49FCE578D39E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0" creationId="{67D62343-980C-B05F-A92F-70E94724ED41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1" creationId="{14616214-755A-1A18-85A1-3AEC17F25FA9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2" creationId="{6C6D43BC-C59C-5EAA-D93E-7E17A67195C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4" creationId="{9DFB9701-A104-4D6B-D2E4-ED14B4682F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5" creationId="{966E2B13-BD86-5CD2-23D8-399B12AC86BD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6" creationId="{5D342C4C-D4D5-EE53-FD66-BA223D7EC7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7" creationId="{278147CC-4A75-19D0-095D-18013980B01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8" creationId="{6A5DEBAA-A8F2-4701-FE9D-058A52BCFAC5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34" creationId="{B0FA53EF-5173-7335-8ED6-727A979A1A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3" creationId="{9B4B6472-B54F-8B51-4C0E-C428E106A693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5" creationId="{B69CAEFD-8A1C-B54C-8C24-229645ED172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8" creationId="{8F523252-D454-8B20-58EA-AA52475679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51" creationId="{92B95963-03D1-917F-909D-6C3F34E58852}"/>
          </ac:spMkLst>
        </pc:spChg>
        <pc:spChg chg="mod">
          <ac:chgData name="代數白痴 顧" userId="316db6a4f7ef8138" providerId="LiveId" clId="{677D7F95-5FE7-48E7-AD86-42211E234EF4}" dt="2023-07-18T01:39:30.686" v="6842" actId="20577"/>
          <ac:spMkLst>
            <pc:docMk/>
            <pc:sldMk cId="2328187967" sldId="380"/>
            <ac:spMk id="60" creationId="{90ECAF3B-FFFF-A531-AFBE-31708C7D891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68" creationId="{070F38BB-A0F7-C718-1E4E-8DBDAFC8539E}"/>
          </ac:spMkLst>
        </pc:spChg>
        <pc:spChg chg="mod">
          <ac:chgData name="代數白痴 顧" userId="316db6a4f7ef8138" providerId="LiveId" clId="{677D7F95-5FE7-48E7-AD86-42211E234EF4}" dt="2023-07-18T00:45:38.790" v="2200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5:50.521" v="2210" actId="20577"/>
          <ac:spMkLst>
            <pc:docMk/>
            <pc:sldMk cId="2328187967" sldId="380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3" creationId="{6570DCDE-BA9E-79A7-AF52-E02C17486A0E}"/>
          </ac:grpSpMkLst>
        </pc:gr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5" creationId="{0AB53D45-79EA-CF86-01A2-FA6F2F1F0CBF}"/>
          </ac:grpSpMkLst>
        </pc:grpChg>
        <pc:grpChg chg="add mod">
          <ac:chgData name="代數白痴 顧" userId="316db6a4f7ef8138" providerId="LiveId" clId="{677D7F95-5FE7-48E7-AD86-42211E234EF4}" dt="2023-07-19T23:49:45.732" v="7340" actId="164"/>
          <ac:grpSpMkLst>
            <pc:docMk/>
            <pc:sldMk cId="2328187967" sldId="380"/>
            <ac:grpSpMk id="34" creationId="{5E70F412-D66A-8078-2DC6-9E18FD82969F}"/>
          </ac:grpSpMkLst>
        </pc:grpChg>
        <pc:graphicFrameChg chg="add del mod modGraphic">
          <ac:chgData name="代數白痴 顧" userId="316db6a4f7ef8138" providerId="LiveId" clId="{677D7F95-5FE7-48E7-AD86-42211E234EF4}" dt="2023-07-19T23:45:57.911" v="7252" actId="478"/>
          <ac:graphicFrameMkLst>
            <pc:docMk/>
            <pc:sldMk cId="2328187967" sldId="380"/>
            <ac:graphicFrameMk id="17" creationId="{779873A2-DC15-7A06-7298-D2739291F02D}"/>
          </ac:graphicFrameMkLst>
        </pc:graphicFrameChg>
        <pc:inkChg chg="del">
          <ac:chgData name="代數白痴 顧" userId="316db6a4f7ef8138" providerId="LiveId" clId="{677D7F95-5FE7-48E7-AD86-42211E234EF4}" dt="2023-07-17T23:55:33.306" v="3" actId="478"/>
          <ac:inkMkLst>
            <pc:docMk/>
            <pc:sldMk cId="2328187967" sldId="380"/>
            <ac:inkMk id="6" creationId="{7307FD47-2E63-62AB-4E21-894AB416AA45}"/>
          </ac:inkMkLst>
        </pc:ink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" creationId="{E59E4B7C-1F59-115D-C1D9-42F601631509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7" creationId="{5EDE108A-E30A-5883-0396-7A0A38606236}"/>
          </ac:cxnSpMkLst>
        </pc:cxnChg>
        <pc:cxnChg chg="add del mod">
          <ac:chgData name="代數白痴 顧" userId="316db6a4f7ef8138" providerId="LiveId" clId="{677D7F95-5FE7-48E7-AD86-42211E234EF4}" dt="2023-07-19T23:43:19.588" v="7029" actId="478"/>
          <ac:cxnSpMkLst>
            <pc:docMk/>
            <pc:sldMk cId="2328187967" sldId="380"/>
            <ac:cxnSpMk id="7" creationId="{855464E6-FBA1-53B2-E190-1D0309CBC755}"/>
          </ac:cxnSpMkLst>
        </pc:cxnChg>
        <pc:cxnChg chg="add del mod">
          <ac:chgData name="代數白痴 顧" userId="316db6a4f7ef8138" providerId="LiveId" clId="{677D7F95-5FE7-48E7-AD86-42211E234EF4}" dt="2023-07-19T23:43:20.650" v="7030" actId="478"/>
          <ac:cxnSpMkLst>
            <pc:docMk/>
            <pc:sldMk cId="2328187967" sldId="380"/>
            <ac:cxnSpMk id="8" creationId="{F90EDE14-DC5D-E6F6-09C4-293ED0696A1E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9" creationId="{1475A947-518F-5AD2-8B62-795A31D9022A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11" creationId="{A651AB77-8255-FE24-5D73-D0266293A477}"/>
          </ac:cxnSpMkLst>
        </pc:cxnChg>
        <pc:cxnChg chg="add del mod">
          <ac:chgData name="代數白痴 顧" userId="316db6a4f7ef8138" providerId="LiveId" clId="{677D7F95-5FE7-48E7-AD86-42211E234EF4}" dt="2023-07-19T23:47:42.176" v="7311" actId="478"/>
          <ac:cxnSpMkLst>
            <pc:docMk/>
            <pc:sldMk cId="2328187967" sldId="380"/>
            <ac:cxnSpMk id="30" creationId="{FFB0B52E-BC67-AF3B-D03B-F895EEBA17BA}"/>
          </ac:cxnSpMkLst>
        </pc:cxnChg>
        <pc:cxnChg chg="add del mod">
          <ac:chgData name="代數白痴 顧" userId="316db6a4f7ef8138" providerId="LiveId" clId="{677D7F95-5FE7-48E7-AD86-42211E234EF4}" dt="2023-07-19T23:49:22.434" v="7335" actId="478"/>
          <ac:cxnSpMkLst>
            <pc:docMk/>
            <pc:sldMk cId="2328187967" sldId="380"/>
            <ac:cxnSpMk id="32" creationId="{1DBBAF0E-7837-41ED-042F-AD474C5BC955}"/>
          </ac:cxnSpMkLst>
        </pc:cxnChg>
        <pc:cxnChg chg="add del mod">
          <ac:chgData name="代數白痴 顧" userId="316db6a4f7ef8138" providerId="LiveId" clId="{677D7F95-5FE7-48E7-AD86-42211E234EF4}" dt="2023-07-19T23:49:21.512" v="7334" actId="478"/>
          <ac:cxnSpMkLst>
            <pc:docMk/>
            <pc:sldMk cId="2328187967" sldId="380"/>
            <ac:cxnSpMk id="33" creationId="{BFE750EF-0642-4D37-3E23-E6FDCFA81408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7" creationId="{400F6F7A-CA84-6062-59E9-159C8C28DD67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56" creationId="{C6087C43-F2E1-BD29-85A8-5DD731CA0B3E}"/>
          </ac:cxnSpMkLst>
        </pc:cxnChg>
      </pc:sldChg>
      <pc:sldChg chg="addSp delSp modSp mod delAnim modAnim modNotesTx">
        <pc:chgData name="代數白痴 顧" userId="316db6a4f7ef8138" providerId="LiveId" clId="{677D7F95-5FE7-48E7-AD86-42211E234EF4}" dt="2023-07-19T23:54:42.212" v="7723" actId="20577"/>
        <pc:sldMkLst>
          <pc:docMk/>
          <pc:sldMk cId="1787025739" sldId="381"/>
        </pc:sldMkLst>
        <pc:spChg chg="add mod">
          <ac:chgData name="代數白痴 顧" userId="316db6a4f7ef8138" providerId="LiveId" clId="{677D7F95-5FE7-48E7-AD86-42211E234EF4}" dt="2023-07-18T00:57:08.530" v="3720" actId="1076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6" creationId="{820E319E-B702-D180-C250-5FDDCF87A381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7" creationId="{43BC5D8C-0AFF-4703-AB0C-266BE47A70F1}"/>
          </ac:spMkLst>
        </pc:spChg>
        <pc:spChg chg="mod">
          <ac:chgData name="代數白痴 顧" userId="316db6a4f7ef8138" providerId="LiveId" clId="{677D7F95-5FE7-48E7-AD86-42211E234EF4}" dt="2023-07-18T00:00:47.702" v="284" actId="14100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677D7F95-5FE7-48E7-AD86-42211E234EF4}" dt="2023-07-17T23:58:59.155" v="232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56:59.187" v="3719" actId="404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03:39.701" v="423" actId="20577"/>
          <ac:spMkLst>
            <pc:docMk/>
            <pc:sldMk cId="1787025739" sldId="381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7T23:56:12.005" v="4" actId="478"/>
          <ac:grpSpMkLst>
            <pc:docMk/>
            <pc:sldMk cId="1787025739" sldId="381"/>
            <ac:grpSpMk id="19" creationId="{1B8250F5-475F-721B-4961-F7F4932DDAE0}"/>
          </ac:grpSpMkLst>
        </pc:grpChg>
        <pc:inkChg chg="del">
          <ac:chgData name="代數白痴 顧" userId="316db6a4f7ef8138" providerId="LiveId" clId="{677D7F95-5FE7-48E7-AD86-42211E234EF4}" dt="2023-07-17T23:55:27.200" v="1" actId="478"/>
          <ac:inkMkLst>
            <pc:docMk/>
            <pc:sldMk cId="1787025739" sldId="381"/>
            <ac:inkMk id="3" creationId="{9287B28B-D45C-183E-5FE7-96333A09C6AC}"/>
          </ac:inkMkLst>
        </pc:inkChg>
      </pc:sldChg>
      <pc:sldChg chg="new del">
        <pc:chgData name="代數白痴 顧" userId="316db6a4f7ef8138" providerId="LiveId" clId="{677D7F95-5FE7-48E7-AD86-42211E234EF4}" dt="2023-07-18T01:11:54.182" v="6737" actId="2696"/>
        <pc:sldMkLst>
          <pc:docMk/>
          <pc:sldMk cId="1941898077" sldId="382"/>
        </pc:sldMkLst>
      </pc:sldChg>
    </pc:docChg>
  </pc:docChgLst>
  <pc:docChgLst>
    <pc:chgData name="代數白痴 顧" userId="316db6a4f7ef8138" providerId="LiveId" clId="{46C2F393-F996-4C37-9180-442E4418F599}"/>
    <pc:docChg chg="undo custSel addSld modSld">
      <pc:chgData name="代數白痴 顧" userId="316db6a4f7ef8138" providerId="LiveId" clId="{46C2F393-F996-4C37-9180-442E4418F599}" dt="2023-08-07T14:47:30.101" v="1984"/>
      <pc:docMkLst>
        <pc:docMk/>
      </pc:docMkLst>
      <pc:sldChg chg="modSp mod modAnim">
        <pc:chgData name="代數白痴 顧" userId="316db6a4f7ef8138" providerId="LiveId" clId="{46C2F393-F996-4C37-9180-442E4418F599}" dt="2023-08-07T14:47:30.101" v="1984"/>
        <pc:sldMkLst>
          <pc:docMk/>
          <pc:sldMk cId="2873434386" sldId="379"/>
        </pc:sldMkLst>
        <pc:picChg chg="mod">
          <ac:chgData name="代數白痴 顧" userId="316db6a4f7ef8138" providerId="LiveId" clId="{46C2F393-F996-4C37-9180-442E4418F599}" dt="2023-08-07T14:42:59.883" v="1632" actId="14100"/>
          <ac:picMkLst>
            <pc:docMk/>
            <pc:sldMk cId="2873434386" sldId="379"/>
            <ac:picMk id="5" creationId="{BC1F925B-0C3B-2CBA-E942-A09FF91D4971}"/>
          </ac:picMkLst>
        </pc:picChg>
      </pc:sldChg>
      <pc:sldChg chg="modSp mod">
        <pc:chgData name="代數白痴 顧" userId="316db6a4f7ef8138" providerId="LiveId" clId="{46C2F393-F996-4C37-9180-442E4418F599}" dt="2023-08-07T14:17:21.047" v="1" actId="20577"/>
        <pc:sldMkLst>
          <pc:docMk/>
          <pc:sldMk cId="371298532" sldId="385"/>
        </pc:sldMkLst>
        <pc:spChg chg="mod">
          <ac:chgData name="代數白痴 顧" userId="316db6a4f7ef8138" providerId="LiveId" clId="{46C2F393-F996-4C37-9180-442E4418F599}" dt="2023-08-07T14:17:21.047" v="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modSp mod modAnim">
        <pc:chgData name="代數白痴 顧" userId="316db6a4f7ef8138" providerId="LiveId" clId="{46C2F393-F996-4C37-9180-442E4418F599}" dt="2023-08-07T14:47:23.302" v="1983"/>
        <pc:sldMkLst>
          <pc:docMk/>
          <pc:sldMk cId="754667137" sldId="386"/>
        </pc:sldMkLst>
        <pc:spChg chg="mod">
          <ac:chgData name="代數白痴 顧" userId="316db6a4f7ef8138" providerId="LiveId" clId="{46C2F393-F996-4C37-9180-442E4418F599}" dt="2023-08-07T14:17:33.758" v="2" actId="113"/>
          <ac:spMkLst>
            <pc:docMk/>
            <pc:sldMk cId="754667137" sldId="386"/>
            <ac:spMk id="89" creationId="{9E8FE398-ED8E-E5DE-BD50-E0471252FAF6}"/>
          </ac:spMkLst>
        </pc:spChg>
      </pc:sldChg>
      <pc:sldChg chg="addSp delSp modSp mod modAnim">
        <pc:chgData name="代數白痴 顧" userId="316db6a4f7ef8138" providerId="LiveId" clId="{46C2F393-F996-4C37-9180-442E4418F599}" dt="2023-08-07T14:47:15.821" v="1982"/>
        <pc:sldMkLst>
          <pc:docMk/>
          <pc:sldMk cId="731354489" sldId="387"/>
        </pc:sldMkLst>
        <pc:spChg chg="mod">
          <ac:chgData name="代數白痴 顧" userId="316db6a4f7ef8138" providerId="LiveId" clId="{46C2F393-F996-4C37-9180-442E4418F599}" dt="2023-08-07T14:38:26.668" v="141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6C2F393-F996-4C37-9180-442E4418F599}" dt="2023-08-07T14:42:47.006" v="1631" actId="948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39:07.768" v="1426" actId="113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38:11.582" v="1387" actId="113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31:45.348" v="757" actId="1035"/>
          <ac:grpSpMkLst>
            <pc:docMk/>
            <pc:sldMk cId="731354489" sldId="387"/>
            <ac:grpSpMk id="5" creationId="{4BAA3B68-1C7B-0A3C-CDE3-3D592655F73E}"/>
          </ac:grpSpMkLst>
        </pc:grpChg>
        <pc:graphicFrameChg chg="add del mod modGraphic">
          <ac:chgData name="代數白痴 顧" userId="316db6a4f7ef8138" providerId="LiveId" clId="{46C2F393-F996-4C37-9180-442E4418F599}" dt="2023-08-07T14:28:02.701" v="567" actId="478"/>
          <ac:graphicFrameMkLst>
            <pc:docMk/>
            <pc:sldMk cId="731354489" sldId="387"/>
            <ac:graphicFrameMk id="6" creationId="{1D800CBD-BE37-0033-417E-4008BA15E551}"/>
          </ac:graphicFrameMkLst>
        </pc:graphicFrameChg>
        <pc:graphicFrameChg chg="add mod modGraphic">
          <ac:chgData name="代數白痴 顧" userId="316db6a4f7ef8138" providerId="LiveId" clId="{46C2F393-F996-4C37-9180-442E4418F599}" dt="2023-08-07T14:31:19.513" v="743" actId="572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picChg chg="add del mod">
          <ac:chgData name="代數白痴 顧" userId="316db6a4f7ef8138" providerId="LiveId" clId="{46C2F393-F996-4C37-9180-442E4418F599}" dt="2023-08-07T14:30:49.699" v="737" actId="478"/>
          <ac:picMkLst>
            <pc:docMk/>
            <pc:sldMk cId="731354489" sldId="387"/>
            <ac:picMk id="2" creationId="{49079357-0A30-F2F3-7FD9-9DF00DF3499E}"/>
          </ac:picMkLst>
        </pc:picChg>
      </pc:sldChg>
      <pc:sldChg chg="delSp modSp add mod modAnim">
        <pc:chgData name="代數白痴 顧" userId="316db6a4f7ef8138" providerId="LiveId" clId="{46C2F393-F996-4C37-9180-442E4418F599}" dt="2023-08-07T14:47:08.996" v="1981"/>
        <pc:sldMkLst>
          <pc:docMk/>
          <pc:sldMk cId="3686676960" sldId="388"/>
        </pc:sldMkLst>
        <pc:spChg chg="mod">
          <ac:chgData name="代數白痴 顧" userId="316db6a4f7ef8138" providerId="LiveId" clId="{46C2F393-F996-4C37-9180-442E4418F599}" dt="2023-08-07T14:43:53.415" v="1676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46:34.096" v="1953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46:46.939" v="1980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46:40.699" v="1966" actId="1035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46C2F393-F996-4C37-9180-442E4418F599}" dt="2023-08-07T14:41:32.460" v="1428" actId="478"/>
          <ac:graphicFrameMkLst>
            <pc:docMk/>
            <pc:sldMk cId="3686676960" sldId="388"/>
            <ac:graphicFrameMk id="7" creationId="{4D7B3E42-8458-5A2B-8262-E9DA7395F263}"/>
          </ac:graphicFrameMkLst>
        </pc:graphicFrameChg>
      </pc:sldChg>
    </pc:docChg>
  </pc:docChgLst>
  <pc:docChgLst>
    <pc:chgData name="代數白痴 顧" userId="316db6a4f7ef8138" providerId="LiveId" clId="{F07C6D0E-EAEB-4698-AC72-4AD466C41867}"/>
    <pc:docChg chg="undo custSel addSld modSld">
      <pc:chgData name="代數白痴 顧" userId="316db6a4f7ef8138" providerId="LiveId" clId="{F07C6D0E-EAEB-4698-AC72-4AD466C41867}" dt="2023-08-14T13:04:17.391" v="1198" actId="947"/>
      <pc:docMkLst>
        <pc:docMk/>
      </pc:docMkLst>
      <pc:sldChg chg="modSp mod modNotesTx">
        <pc:chgData name="代數白痴 顧" userId="316db6a4f7ef8138" providerId="LiveId" clId="{F07C6D0E-EAEB-4698-AC72-4AD466C41867}" dt="2023-08-14T12:26:27.745" v="48" actId="20577"/>
        <pc:sldMkLst>
          <pc:docMk/>
          <pc:sldMk cId="371298532" sldId="385"/>
        </pc:sldMkLst>
        <pc:spChg chg="mod">
          <ac:chgData name="代數白痴 顧" userId="316db6a4f7ef8138" providerId="LiveId" clId="{F07C6D0E-EAEB-4698-AC72-4AD466C41867}" dt="2023-08-14T12:26:14.583" v="17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07C6D0E-EAEB-4698-AC72-4AD466C41867}" dt="2023-08-14T12:35:10.863" v="470" actId="1035"/>
        <pc:sldMkLst>
          <pc:docMk/>
          <pc:sldMk cId="754667137" sldId="386"/>
        </pc:sldMkLst>
        <pc:spChg chg="mod">
          <ac:chgData name="代數白痴 顧" userId="316db6a4f7ef8138" providerId="LiveId" clId="{F07C6D0E-EAEB-4698-AC72-4AD466C41867}" dt="2023-08-14T12:26:48.342" v="83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28:43.391" v="213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34:53.908" v="447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5:10.863" v="47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5:06.285" v="464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add mod modGraphic">
          <ac:chgData name="代數白痴 顧" userId="316db6a4f7ef8138" providerId="LiveId" clId="{F07C6D0E-EAEB-4698-AC72-4AD466C41867}" dt="2023-08-14T12:33:08.108" v="386" actId="1035"/>
          <ac:graphicFrameMkLst>
            <pc:docMk/>
            <pc:sldMk cId="754667137" sldId="386"/>
            <ac:graphicFrameMk id="6" creationId="{06C634D9-861A-7EF8-623E-789717632D34}"/>
          </ac:graphicFrameMkLst>
        </pc:graphicFrameChg>
        <pc:graphicFrameChg chg="add del mod modGraphic">
          <ac:chgData name="代數白痴 顧" userId="316db6a4f7ef8138" providerId="LiveId" clId="{F07C6D0E-EAEB-4698-AC72-4AD466C41867}" dt="2023-08-14T12:32:04.962" v="346" actId="478"/>
          <ac:graphicFrameMkLst>
            <pc:docMk/>
            <pc:sldMk cId="754667137" sldId="386"/>
            <ac:graphicFrameMk id="7" creationId="{58BFBEC9-3325-BBB2-04AF-F7132B399770}"/>
          </ac:graphicFrameMkLst>
        </pc:graphicFrameChg>
        <pc:picChg chg="add del mod">
          <ac:chgData name="代數白痴 顧" userId="316db6a4f7ef8138" providerId="LiveId" clId="{F07C6D0E-EAEB-4698-AC72-4AD466C41867}" dt="2023-08-14T12:30:37.517" v="319" actId="478"/>
          <ac:picMkLst>
            <pc:docMk/>
            <pc:sldMk cId="754667137" sldId="386"/>
            <ac:picMk id="5" creationId="{AFBEFCE1-AE36-8414-DD71-7110F75B4D13}"/>
          </ac:picMkLst>
        </pc:picChg>
      </pc:sldChg>
      <pc:sldChg chg="modSp mod">
        <pc:chgData name="代數白痴 顧" userId="316db6a4f7ef8138" providerId="LiveId" clId="{F07C6D0E-EAEB-4698-AC72-4AD466C41867}" dt="2023-08-14T12:46:08.955" v="1026" actId="1036"/>
        <pc:sldMkLst>
          <pc:docMk/>
          <pc:sldMk cId="731354489" sldId="387"/>
        </pc:sldMkLst>
        <pc:spChg chg="mod">
          <ac:chgData name="代數白痴 顧" userId="316db6a4f7ef8138" providerId="LiveId" clId="{F07C6D0E-EAEB-4698-AC72-4AD466C41867}" dt="2023-08-14T12:46:08.955" v="1026" actId="1036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4:38.365" v="900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45:12.590" v="94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43:00.738" v="856" actId="1035"/>
          <ac:grpSpMkLst>
            <pc:docMk/>
            <pc:sldMk cId="731354489" sldId="387"/>
            <ac:grpSpMk id="5" creationId="{4BAA3B68-1C7B-0A3C-CDE3-3D592655F73E}"/>
          </ac:grpSpMkLst>
        </pc:grpChg>
      </pc:sldChg>
      <pc:sldChg chg="delSp modSp mod">
        <pc:chgData name="代數白痴 顧" userId="316db6a4f7ef8138" providerId="LiveId" clId="{F07C6D0E-EAEB-4698-AC72-4AD466C41867}" dt="2023-08-14T12:41:11.521" v="790" actId="20577"/>
        <pc:sldMkLst>
          <pc:docMk/>
          <pc:sldMk cId="3686676960" sldId="388"/>
        </pc:sldMkLst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F07C6D0E-EAEB-4698-AC72-4AD466C41867}" dt="2023-08-14T12:40:24.331" v="692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38:14.440" v="594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1:11.521" v="790" actId="20577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9:43.360" v="667" actId="113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8:58.766" v="628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">
          <ac:chgData name="代數白痴 顧" userId="316db6a4f7ef8138" providerId="LiveId" clId="{F07C6D0E-EAEB-4698-AC72-4AD466C41867}" dt="2023-08-14T12:35:30.350" v="471" actId="478"/>
          <ac:picMkLst>
            <pc:docMk/>
            <pc:sldMk cId="3686676960" sldId="388"/>
            <ac:picMk id="7" creationId="{B0F5FD12-3C3C-AC06-6A14-B2BE0D7B9825}"/>
          </ac:picMkLst>
        </pc:picChg>
        <pc:cxnChg chg="mod">
          <ac:chgData name="代數白痴 顧" userId="316db6a4f7ef8138" providerId="LiveId" clId="{F07C6D0E-EAEB-4698-AC72-4AD466C41867}" dt="2023-08-14T12:36:54.941" v="476" actId="1076"/>
          <ac:cxnSpMkLst>
            <pc:docMk/>
            <pc:sldMk cId="3686676960" sldId="388"/>
            <ac:cxnSpMk id="3" creationId="{0A66E084-65E6-1358-0A8B-92B6D6964606}"/>
          </ac:cxnSpMkLst>
        </pc:cxnChg>
      </pc:sldChg>
      <pc:sldChg chg="modSp add mod">
        <pc:chgData name="代數白痴 顧" userId="316db6a4f7ef8138" providerId="LiveId" clId="{F07C6D0E-EAEB-4698-AC72-4AD466C41867}" dt="2023-08-14T13:04:17.391" v="1198" actId="947"/>
        <pc:sldMkLst>
          <pc:docMk/>
          <pc:sldMk cId="653955125" sldId="389"/>
        </pc:sldMkLst>
        <pc:spChg chg="mod">
          <ac:chgData name="代數白痴 顧" userId="316db6a4f7ef8138" providerId="LiveId" clId="{F07C6D0E-EAEB-4698-AC72-4AD466C41867}" dt="2023-08-14T13:03:17.822" v="1191" actId="20577"/>
          <ac:spMkLst>
            <pc:docMk/>
            <pc:sldMk cId="653955125" sldId="389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3:04:17.391" v="1198" actId="947"/>
          <ac:spMkLst>
            <pc:docMk/>
            <pc:sldMk cId="653955125" sldId="389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5" creationId="{FD9877AB-90D9-85AC-8B35-7C59154D6CA1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6" creationId="{7A8B1BF8-834A-95B0-07DE-5087C19188C0}"/>
          </ac:spMkLst>
        </pc:spChg>
        <pc:spChg chg="mod">
          <ac:chgData name="代數白痴 顧" userId="316db6a4f7ef8138" providerId="LiveId" clId="{F07C6D0E-EAEB-4698-AC72-4AD466C41867}" dt="2023-08-14T13:01:05.160" v="1126" actId="14100"/>
          <ac:spMkLst>
            <pc:docMk/>
            <pc:sldMk cId="653955125" sldId="389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3:00:15.128" v="1081" actId="20577"/>
          <ac:spMkLst>
            <pc:docMk/>
            <pc:sldMk cId="653955125" sldId="389"/>
            <ac:spMk id="101" creationId="{665D392D-19FC-71B5-434C-0ABBBC91FB85}"/>
          </ac:spMkLst>
        </pc:spChg>
        <pc:cxnChg chg="mod">
          <ac:chgData name="代數白痴 顧" userId="316db6a4f7ef8138" providerId="LiveId" clId="{F07C6D0E-EAEB-4698-AC72-4AD466C41867}" dt="2023-08-14T13:00:45.866" v="1121" actId="1035"/>
          <ac:cxnSpMkLst>
            <pc:docMk/>
            <pc:sldMk cId="653955125" sldId="389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838AA45C-094A-4C93-8EBB-230135503951}"/>
    <pc:docChg chg="custSel addSld modSld">
      <pc:chgData name="代數白痴 顧" userId="316db6a4f7ef8138" providerId="LiveId" clId="{838AA45C-094A-4C93-8EBB-230135503951}" dt="2023-09-04T00:51:21.036" v="4174" actId="1036"/>
      <pc:docMkLst>
        <pc:docMk/>
      </pc:docMkLst>
      <pc:sldChg chg="delSp modSp mod delAnim">
        <pc:chgData name="代數白痴 顧" userId="316db6a4f7ef8138" providerId="LiveId" clId="{838AA45C-094A-4C93-8EBB-230135503951}" dt="2023-09-04T00:17:16.482" v="1238" actId="21"/>
        <pc:sldMkLst>
          <pc:docMk/>
          <pc:sldMk cId="754667137" sldId="386"/>
        </pc:sldMkLst>
        <pc:spChg chg="mod">
          <ac:chgData name="代數白痴 顧" userId="316db6a4f7ef8138" providerId="LiveId" clId="{838AA45C-094A-4C93-8EBB-230135503951}" dt="2023-09-04T00:13:28.382" v="69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15:38.078" v="1134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38AA45C-094A-4C93-8EBB-230135503951}" dt="2023-09-04T00:17:11.374" v="1237" actId="947"/>
          <ac:spMkLst>
            <pc:docMk/>
            <pc:sldMk cId="754667137" sldId="386"/>
            <ac:spMk id="89" creationId="{9E8FE398-ED8E-E5DE-BD50-E0471252FAF6}"/>
          </ac:spMkLst>
        </pc:spChg>
        <pc:grpChg chg="del">
          <ac:chgData name="代數白痴 顧" userId="316db6a4f7ef8138" providerId="LiveId" clId="{838AA45C-094A-4C93-8EBB-230135503951}" dt="2023-09-04T00:17:16.482" v="1238" actId="21"/>
          <ac:grpSpMkLst>
            <pc:docMk/>
            <pc:sldMk cId="754667137" sldId="386"/>
            <ac:grpSpMk id="4" creationId="{2F85DEEC-F410-128C-1455-19E0BD596438}"/>
          </ac:grpSpMkLst>
        </pc:grpChg>
      </pc:sldChg>
      <pc:sldChg chg="addSp delSp modSp mod modAnim modNotesTx">
        <pc:chgData name="代數白痴 顧" userId="316db6a4f7ef8138" providerId="LiveId" clId="{838AA45C-094A-4C93-8EBB-230135503951}" dt="2023-09-04T00:51:21.036" v="4174" actId="1036"/>
        <pc:sldMkLst>
          <pc:docMk/>
          <pc:sldMk cId="731354489" sldId="387"/>
        </pc:sldMkLst>
        <pc:spChg chg="mod">
          <ac:chgData name="代數白痴 顧" userId="316db6a4f7ef8138" providerId="LiveId" clId="{838AA45C-094A-4C93-8EBB-230135503951}" dt="2023-09-04T00:51:06.797" v="4163" actId="3064"/>
          <ac:spMkLst>
            <pc:docMk/>
            <pc:sldMk cId="731354489" sldId="387"/>
            <ac:spMk id="3" creationId="{77F751A3-EF58-9A14-8927-868AC7B251BA}"/>
          </ac:spMkLst>
        </pc:spChg>
        <pc:spChg chg="mod">
          <ac:chgData name="代數白痴 顧" userId="316db6a4f7ef8138" providerId="LiveId" clId="{838AA45C-094A-4C93-8EBB-230135503951}" dt="2023-09-04T00:50:56.954" v="4162" actId="3064"/>
          <ac:spMkLst>
            <pc:docMk/>
            <pc:sldMk cId="731354489" sldId="387"/>
            <ac:spMk id="4" creationId="{EC70D0EC-ACDE-BED6-70EB-918DF7F5AFD1}"/>
          </ac:spMkLst>
        </pc:spChg>
        <pc:spChg chg="mod">
          <ac:chgData name="代數白痴 顧" userId="316db6a4f7ef8138" providerId="LiveId" clId="{838AA45C-094A-4C93-8EBB-230135503951}" dt="2023-09-04T00:11:35.132" v="651" actId="947"/>
          <ac:spMkLst>
            <pc:docMk/>
            <pc:sldMk cId="731354489" sldId="387"/>
            <ac:spMk id="10" creationId="{C024CE42-29AF-B0B6-3A7E-03EEA4B47A69}"/>
          </ac:spMkLst>
        </pc:spChg>
        <pc:spChg chg="add mod">
          <ac:chgData name="代數白痴 顧" userId="316db6a4f7ef8138" providerId="LiveId" clId="{838AA45C-094A-4C93-8EBB-230135503951}" dt="2023-09-04T00:50:36.980" v="4155" actId="1036"/>
          <ac:spMkLst>
            <pc:docMk/>
            <pc:sldMk cId="731354489" sldId="387"/>
            <ac:spMk id="13" creationId="{45736F44-BA2C-4879-4C26-CBD26F938187}"/>
          </ac:spMkLst>
        </pc:spChg>
        <pc:spChg chg="add mod">
          <ac:chgData name="代數白痴 顧" userId="316db6a4f7ef8138" providerId="LiveId" clId="{838AA45C-094A-4C93-8EBB-230135503951}" dt="2023-09-04T00:51:21.036" v="4174" actId="1036"/>
          <ac:spMkLst>
            <pc:docMk/>
            <pc:sldMk cId="731354489" sldId="387"/>
            <ac:spMk id="17" creationId="{968CC4E8-060C-6D3D-6726-7F629C7A5809}"/>
          </ac:spMkLst>
        </pc:spChg>
        <pc:spChg chg="mod">
          <ac:chgData name="代數白痴 顧" userId="316db6a4f7ef8138" providerId="LiveId" clId="{838AA45C-094A-4C93-8EBB-230135503951}" dt="2023-09-04T00:06:26.396" v="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09:46.571" v="467" actId="94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838AA45C-094A-4C93-8EBB-230135503951}" dt="2023-09-04T00:25:03.896" v="1606" actId="164"/>
          <ac:grpSpMkLst>
            <pc:docMk/>
            <pc:sldMk cId="731354489" sldId="387"/>
            <ac:grpSpMk id="2" creationId="{2163661F-7998-1BD0-D1A1-8D20B02B1CB9}"/>
          </ac:grpSpMkLst>
        </pc:grpChg>
        <pc:grpChg chg="add mod">
          <ac:chgData name="代數白痴 顧" userId="316db6a4f7ef8138" providerId="LiveId" clId="{838AA45C-094A-4C93-8EBB-230135503951}" dt="2023-09-04T00:28:00.077" v="1772" actId="1076"/>
          <ac:grpSpMkLst>
            <pc:docMk/>
            <pc:sldMk cId="731354489" sldId="387"/>
            <ac:grpSpMk id="19" creationId="{ABEF7D2E-4144-2E18-E285-7C2E398E8812}"/>
          </ac:grpSpMkLst>
        </pc:grpChg>
        <pc:cxnChg chg="add del mod">
          <ac:chgData name="代數白痴 顧" userId="316db6a4f7ef8138" providerId="LiveId" clId="{838AA45C-094A-4C93-8EBB-230135503951}" dt="2023-09-04T00:24:12.304" v="1558" actId="478"/>
          <ac:cxnSpMkLst>
            <pc:docMk/>
            <pc:sldMk cId="731354489" sldId="387"/>
            <ac:cxnSpMk id="12" creationId="{64B70798-C2F6-D1DB-E2E2-2CB5609E5690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5" creationId="{4FFE0BC3-DA3F-50EA-F66B-0F48FF9B3484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6" creationId="{6B3F7081-4701-6B15-267C-E508A394269A}"/>
          </ac:cxnSpMkLst>
        </pc:cxnChg>
        <pc:cxnChg chg="add mod">
          <ac:chgData name="代數白痴 顧" userId="316db6a4f7ef8138" providerId="LiveId" clId="{838AA45C-094A-4C93-8EBB-230135503951}" dt="2023-09-04T00:50:36.980" v="4155" actId="1036"/>
          <ac:cxnSpMkLst>
            <pc:docMk/>
            <pc:sldMk cId="731354489" sldId="387"/>
            <ac:cxnSpMk id="18" creationId="{868CDA14-EE93-8656-4AE9-5D3807F21960}"/>
          </ac:cxnSpMkLst>
        </pc:cxnChg>
      </pc:sldChg>
      <pc:sldChg chg="modSp mod modNotesTx">
        <pc:chgData name="代數白痴 顧" userId="316db6a4f7ef8138" providerId="LiveId" clId="{838AA45C-094A-4C93-8EBB-230135503951}" dt="2023-09-04T00:06:06.930" v="42" actId="20577"/>
        <pc:sldMkLst>
          <pc:docMk/>
          <pc:sldMk cId="151402070" sldId="390"/>
        </pc:sldMkLst>
        <pc:spChg chg="mod">
          <ac:chgData name="代數白痴 顧" userId="316db6a4f7ef8138" providerId="LiveId" clId="{838AA45C-094A-4C93-8EBB-230135503951}" dt="2023-09-04T00:05:56.081" v="2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Sp modSp mod delAnim modNotesTx">
        <pc:chgData name="代數白痴 顧" userId="316db6a4f7ef8138" providerId="LiveId" clId="{838AA45C-094A-4C93-8EBB-230135503951}" dt="2023-09-04T00:34:13.738" v="2381" actId="20577"/>
        <pc:sldMkLst>
          <pc:docMk/>
          <pc:sldMk cId="2267038628" sldId="392"/>
        </pc:sldMkLst>
        <pc:spChg chg="mod">
          <ac:chgData name="代數白痴 顧" userId="316db6a4f7ef8138" providerId="LiveId" clId="{838AA45C-094A-4C93-8EBB-230135503951}" dt="2023-09-04T00:33:57.101" v="2371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34:04.850" v="238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838AA45C-094A-4C93-8EBB-230135503951}" dt="2023-09-04T00:31:55.858" v="215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31:09.301" v="2113" actId="947"/>
          <ac:spMkLst>
            <pc:docMk/>
            <pc:sldMk cId="2267038628" sldId="392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1:12.258" v="2114" actId="478"/>
          <ac:grpSpMkLst>
            <pc:docMk/>
            <pc:sldMk cId="2267038628" sldId="392"/>
            <ac:grpSpMk id="17" creationId="{4FF810CC-A9DC-DCAF-144E-08113BA3AD9A}"/>
          </ac:grpSpMkLst>
        </pc:grpChg>
      </pc:sldChg>
      <pc:sldChg chg="addSp delSp modSp add mod delAnim modNotesTx">
        <pc:chgData name="代數白痴 顧" userId="316db6a4f7ef8138" providerId="LiveId" clId="{838AA45C-094A-4C93-8EBB-230135503951}" dt="2023-09-04T00:48:49.254" v="4120" actId="692"/>
        <pc:sldMkLst>
          <pc:docMk/>
          <pc:sldMk cId="87470267" sldId="393"/>
        </pc:sldMkLst>
        <pc:spChg chg="add del mod">
          <ac:chgData name="代數白痴 顧" userId="316db6a4f7ef8138" providerId="LiveId" clId="{838AA45C-094A-4C93-8EBB-230135503951}" dt="2023-09-04T00:40:56.729" v="3339" actId="21"/>
          <ac:spMkLst>
            <pc:docMk/>
            <pc:sldMk cId="87470267" sldId="393"/>
            <ac:spMk id="5" creationId="{F8842F2A-A9C3-9103-841A-17645DA3430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7" creationId="{02ACA5A6-73C5-33E3-052C-1D545A5E4808}"/>
          </ac:spMkLst>
        </pc:spChg>
        <pc:spChg chg="mod">
          <ac:chgData name="代數白痴 顧" userId="316db6a4f7ef8138" providerId="LiveId" clId="{838AA45C-094A-4C93-8EBB-230135503951}" dt="2023-09-04T00:48:21.230" v="4116" actId="113"/>
          <ac:spMkLst>
            <pc:docMk/>
            <pc:sldMk cId="87470267" sldId="393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47:49.244" v="4115" actId="20577"/>
          <ac:spMkLst>
            <pc:docMk/>
            <pc:sldMk cId="87470267" sldId="393"/>
            <ac:spMk id="10" creationId="{3DE5A842-2134-9639-2AC0-310AE1A246E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1" creationId="{C14FE801-8F78-5411-16CE-8E48C4964273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2" creationId="{33248DFE-689D-797A-C2D3-4CF2E9B2113B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3" creationId="{64C4E6CD-02CC-40D0-AAA8-65AD293FCA40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4" creationId="{8925E8A1-5482-D376-AFE5-BE305FEDA53A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5" creationId="{98800F3D-CD18-EBC8-0DC9-1952D21C5876}"/>
          </ac:spMkLst>
        </pc:spChg>
        <pc:spChg chg="add mod">
          <ac:chgData name="代數白痴 顧" userId="316db6a4f7ef8138" providerId="LiveId" clId="{838AA45C-094A-4C93-8EBB-230135503951}" dt="2023-09-04T00:42:10.612" v="3612" actId="1076"/>
          <ac:spMkLst>
            <pc:docMk/>
            <pc:sldMk cId="87470267" sldId="393"/>
            <ac:spMk id="16" creationId="{E5FB1457-576C-F086-F390-0EA335C51F2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0" creationId="{4672B252-0EF4-0233-D5C8-FC480390907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1" creationId="{1B6E335B-09CE-58A8-BC6C-6D460EA02EE6}"/>
          </ac:spMkLst>
        </pc:spChg>
        <pc:spChg chg="add mod">
          <ac:chgData name="代數白痴 顧" userId="316db6a4f7ef8138" providerId="LiveId" clId="{838AA45C-094A-4C93-8EBB-230135503951}" dt="2023-09-04T00:43:58.436" v="3673" actId="1076"/>
          <ac:spMkLst>
            <pc:docMk/>
            <pc:sldMk cId="87470267" sldId="393"/>
            <ac:spMk id="22" creationId="{CD93555D-A391-0DD1-DED3-4345F9F179DA}"/>
          </ac:spMkLst>
        </pc:spChg>
        <pc:spChg chg="mod">
          <ac:chgData name="代數白痴 顧" userId="316db6a4f7ef8138" providerId="LiveId" clId="{838AA45C-094A-4C93-8EBB-230135503951}" dt="2023-09-04T00:35:08.011" v="2415" actId="20577"/>
          <ac:spMkLst>
            <pc:docMk/>
            <pc:sldMk cId="87470267" sldId="393"/>
            <ac:spMk id="23" creationId="{00000000-0000-0000-0000-00000000000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4" creationId="{EC4AF045-E618-9BD1-2921-9E5FAFDEB8D7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5" creationId="{DA77BE60-90BF-E3CD-F80E-3564FD222711}"/>
          </ac:spMkLst>
        </pc:spChg>
        <pc:spChg chg="add mod">
          <ac:chgData name="代數白痴 顧" userId="316db6a4f7ef8138" providerId="LiveId" clId="{838AA45C-094A-4C93-8EBB-230135503951}" dt="2023-09-04T00:44:42.964" v="3695" actId="1076"/>
          <ac:spMkLst>
            <pc:docMk/>
            <pc:sldMk cId="87470267" sldId="393"/>
            <ac:spMk id="26" creationId="{5EFAE495-C5F8-3C3A-7586-57892568224A}"/>
          </ac:spMkLst>
        </pc:spChg>
        <pc:spChg chg="add mod">
          <ac:chgData name="代數白痴 顧" userId="316db6a4f7ef8138" providerId="LiveId" clId="{838AA45C-094A-4C93-8EBB-230135503951}" dt="2023-09-04T00:44:34.676" v="3694" actId="1076"/>
          <ac:spMkLst>
            <pc:docMk/>
            <pc:sldMk cId="87470267" sldId="393"/>
            <ac:spMk id="27" creationId="{DD3CAE6B-EF09-35D6-3075-3A594D5F7C96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8" creationId="{511CBCA6-A336-F33F-03B0-C2C1A7DCCB04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9" creationId="{F88676A6-ED14-F3AB-62D7-A7A86503C6D3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0" creationId="{0454B9A1-669F-AA87-37B9-096788B71C9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1" creationId="{C66FE326-4396-81F3-254E-AEFA17E06481}"/>
          </ac:spMkLst>
        </pc:spChg>
        <pc:spChg chg="add mod">
          <ac:chgData name="代數白痴 顧" userId="316db6a4f7ef8138" providerId="LiveId" clId="{838AA45C-094A-4C93-8EBB-230135503951}" dt="2023-09-04T00:43:55.781" v="3672" actId="1076"/>
          <ac:spMkLst>
            <pc:docMk/>
            <pc:sldMk cId="87470267" sldId="393"/>
            <ac:spMk id="32" creationId="{0D0B3ADD-CD7A-FEAD-6D4B-CAB95D8C59E8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3" creationId="{9B2F5B7D-A218-306A-8722-FCB4A09E8351}"/>
          </ac:spMkLst>
        </pc:spChg>
        <pc:spChg chg="add mod">
          <ac:chgData name="代數白痴 顧" userId="316db6a4f7ef8138" providerId="LiveId" clId="{838AA45C-094A-4C93-8EBB-230135503951}" dt="2023-09-04T00:44:29.700" v="3693" actId="1076"/>
          <ac:spMkLst>
            <pc:docMk/>
            <pc:sldMk cId="87470267" sldId="393"/>
            <ac:spMk id="34" creationId="{C52D7BD9-FBA4-0908-2CCE-3B98B1387BE3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5" creationId="{378FD02C-835F-33E5-6F06-6617D2C6D424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6" creationId="{88E4EB39-AF0F-BA13-00B7-5BBAFFC2BE01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7" creationId="{85336329-4459-248B-1CDD-5A173BEA3E6E}"/>
          </ac:spMkLst>
        </pc:spChg>
        <pc:spChg chg="mod">
          <ac:chgData name="代數白痴 顧" userId="316db6a4f7ef8138" providerId="LiveId" clId="{838AA45C-094A-4C93-8EBB-230135503951}" dt="2023-09-04T00:39:45.562" v="3295" actId="114"/>
          <ac:spMkLst>
            <pc:docMk/>
            <pc:sldMk cId="87470267" sldId="393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9:49.896" v="3296" actId="478"/>
          <ac:grpSpMkLst>
            <pc:docMk/>
            <pc:sldMk cId="87470267" sldId="393"/>
            <ac:grpSpMk id="17" creationId="{4FF810CC-A9DC-DCAF-144E-08113BA3AD9A}"/>
          </ac:grpSpMkLst>
        </pc:grpChg>
        <pc:picChg chg="add del mod">
          <ac:chgData name="代數白痴 顧" userId="316db6a4f7ef8138" providerId="LiveId" clId="{838AA45C-094A-4C93-8EBB-230135503951}" dt="2023-09-04T00:41:46.937" v="3599" actId="478"/>
          <ac:picMkLst>
            <pc:docMk/>
            <pc:sldMk cId="87470267" sldId="393"/>
            <ac:picMk id="2" creationId="{669A9E85-8D3F-EF28-9CE0-2EE26387E6E7}"/>
          </ac:picMkLst>
        </pc:picChg>
      </pc:sldChg>
    </pc:docChg>
  </pc:docChgLst>
  <pc:docChgLst>
    <pc:chgData name="代數白痴 顧" userId="316db6a4f7ef8138" providerId="LiveId" clId="{FB6A0F17-6D60-4C64-BFBD-FE2CCE7385F4}"/>
    <pc:docChg chg="undo custSel modSld modMainMaster">
      <pc:chgData name="代數白痴 顧" userId="316db6a4f7ef8138" providerId="LiveId" clId="{FB6A0F17-6D60-4C64-BFBD-FE2CCE7385F4}" dt="2023-08-07T12:48:25.091" v="3978" actId="114"/>
      <pc:docMkLst>
        <pc:docMk/>
      </pc:docMkLst>
      <pc:sldChg chg="addSp delSp modSp mod delAnim modAnim modNotesTx">
        <pc:chgData name="代數白痴 顧" userId="316db6a4f7ef8138" providerId="LiveId" clId="{FB6A0F17-6D60-4C64-BFBD-FE2CCE7385F4}" dt="2023-08-07T12:38:17.232" v="3272" actId="1037"/>
        <pc:sldMkLst>
          <pc:docMk/>
          <pc:sldMk cId="2873434386" sldId="379"/>
        </pc:sldMkLst>
        <pc:spChg chg="mod">
          <ac:chgData name="代數白痴 顧" userId="316db6a4f7ef8138" providerId="LiveId" clId="{FB6A0F17-6D60-4C64-BFBD-FE2CCE7385F4}" dt="2023-08-07T12:02:54.216" v="714" actId="20577"/>
          <ac:spMkLst>
            <pc:docMk/>
            <pc:sldMk cId="2873434386" sldId="379"/>
            <ac:spMk id="23" creationId="{00000000-0000-0000-0000-00000000000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4" creationId="{1908CD71-6A1A-7B1D-148F-BB9DFBCCA3C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5" creationId="{E6CF4135-15A2-2898-FAEB-8EF2D1DC7B57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6" creationId="{BE73F5C0-0320-F5B5-8126-367556402188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7" creationId="{214B2B0D-1B91-0058-1FA0-CAEEF4F6C2A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9" creationId="{6F2CB9FE-DF7F-F426-5478-4C336FD6B56F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0" creationId="{9996B072-2787-14C9-ADCE-4E4A5C0D6FFC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1" creationId="{D8410A83-1D80-9D36-C0AA-96CFD982D61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2" creationId="{67BA756A-7FDC-AE5A-0F6F-44797299628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3" creationId="{D5D7B97E-B35F-0FB3-96E0-3E8405ED5ACF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6" creationId="{72A1EB22-DD99-9D1C-A84F-BA612527376A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7" creationId="{6A619E0A-0D2C-6D01-569F-E0199435661B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8" creationId="{EEC508D4-873E-44DE-0473-21E25187683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FB6A0F17-6D60-4C64-BFBD-FE2CCE7385F4}" dt="2023-08-07T12:28:14.987" v="2797" actId="20577"/>
          <ac:spMkLst>
            <pc:docMk/>
            <pc:sldMk cId="2873434386" sldId="379"/>
            <ac:spMk id="60" creationId="{90ECAF3B-FFFF-A531-AFBE-31708C7D891C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1" creationId="{4E51E30B-DE2A-028C-F17A-6FFFD087DB01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2" creationId="{EA97BFCE-110A-ECDF-2FAD-D4B7F4514086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3" creationId="{B367ABF6-E096-16DC-FB5A-22DF80335EA9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4" creationId="{F1BEB077-B42D-59B8-FDE7-F06DFDFC255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5" creationId="{ED481A23-E954-7627-D6FC-427D71BC0559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5" creationId="{FD9877AB-90D9-85AC-8B35-7C59154D6CA1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6" creationId="{7A8B1BF8-834A-95B0-07DE-5087C19188C0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13" creationId="{164BC26C-AAB5-418F-2378-137A36FC5E61}"/>
          </ac:grpSpMkLst>
        </pc:grpChg>
        <pc:grpChg chg="del">
          <ac:chgData name="代數白痴 顧" userId="316db6a4f7ef8138" providerId="LiveId" clId="{FB6A0F17-6D60-4C64-BFBD-FE2CCE7385F4}" dt="2023-08-07T11:57:44.119" v="24" actId="478"/>
          <ac:grpSpMkLst>
            <pc:docMk/>
            <pc:sldMk cId="2873434386" sldId="379"/>
            <ac:grpSpMk id="76" creationId="{8863FF58-9B21-7255-E3AE-8BC87C5301AF}"/>
          </ac:grpSpMkLst>
        </pc:grpChg>
        <pc:grpChg chg="del mod topLvl">
          <ac:chgData name="代數白痴 顧" userId="316db6a4f7ef8138" providerId="LiveId" clId="{FB6A0F17-6D60-4C64-BFBD-FE2CCE7385F4}" dt="2023-08-07T12:03:14.852" v="718" actId="165"/>
          <ac:grpSpMkLst>
            <pc:docMk/>
            <pc:sldMk cId="2873434386" sldId="379"/>
            <ac:grpSpMk id="77" creationId="{A89B63AF-471D-B2A8-79A7-714D67106830}"/>
          </ac:grpSpMkLst>
        </pc:grpChg>
        <pc:grpChg chg="del">
          <ac:chgData name="代數白痴 顧" userId="316db6a4f7ef8138" providerId="LiveId" clId="{FB6A0F17-6D60-4C64-BFBD-FE2CCE7385F4}" dt="2023-08-07T12:03:06.479" v="716" actId="165"/>
          <ac:grpSpMkLst>
            <pc:docMk/>
            <pc:sldMk cId="2873434386" sldId="379"/>
            <ac:grpSpMk id="78" creationId="{5C20ED32-AE53-076E-7CD8-9460420B3941}"/>
          </ac:grpSpMkLst>
        </pc:grp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add mod">
          <ac:chgData name="代數白痴 顧" userId="316db6a4f7ef8138" providerId="LiveId" clId="{FB6A0F17-6D60-4C64-BFBD-FE2CCE7385F4}" dt="2023-08-07T12:38:17.232" v="3272" actId="1037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FB6A0F17-6D60-4C64-BFBD-FE2CCE7385F4}" dt="2023-08-07T12:28:37.309" v="2813" actId="1035"/>
          <ac:picMkLst>
            <pc:docMk/>
            <pc:sldMk cId="2873434386" sldId="379"/>
            <ac:picMk id="8" creationId="{E482A0AF-79F4-07BD-CBC7-1B43C52BC991}"/>
          </ac:picMkLst>
        </pc:picChg>
        <pc:picChg chg="add del mod">
          <ac:chgData name="代數白痴 顧" userId="316db6a4f7ef8138" providerId="LiveId" clId="{FB6A0F17-6D60-4C64-BFBD-FE2CCE7385F4}" dt="2023-08-07T12:30:43.743" v="2820" actId="478"/>
          <ac:picMkLst>
            <pc:docMk/>
            <pc:sldMk cId="2873434386" sldId="379"/>
            <ac:picMk id="16" creationId="{1F226BF9-DE6A-AEA7-CBB9-40F3FD35FFCF}"/>
          </ac:picMkLst>
        </pc:picChg>
        <pc:cxnChg chg="mod">
          <ac:chgData name="代數白痴 顧" userId="316db6a4f7ef8138" providerId="LiveId" clId="{FB6A0F17-6D60-4C64-BFBD-FE2CCE7385F4}" dt="2023-08-07T12:22:46.856" v="2222" actId="1076"/>
          <ac:cxnSpMkLst>
            <pc:docMk/>
            <pc:sldMk cId="2873434386" sldId="379"/>
            <ac:cxnSpMk id="4" creationId="{D6BDB2B3-8893-C455-6A9B-8FE7E1AEE6B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5" creationId="{B61D65D2-3D41-B046-EF95-431EEE1972F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6" creationId="{3C3ED850-D677-7459-7D62-5A8AC23E39AB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7" creationId="{61BDB1AA-9ECB-875E-5F98-D32684266975}"/>
          </ac:cxnSpMkLst>
        </pc:cxnChg>
        <pc:cxnChg chg="del">
          <ac:chgData name="代數白痴 顧" userId="316db6a4f7ef8138" providerId="LiveId" clId="{FB6A0F17-6D60-4C64-BFBD-FE2CCE7385F4}" dt="2023-08-07T11:57:44.119" v="24" actId="478"/>
          <ac:cxnSpMkLst>
            <pc:docMk/>
            <pc:sldMk cId="2873434386" sldId="379"/>
            <ac:cxnSpMk id="14" creationId="{D2F35921-4BF4-23DD-E360-C0BD10943047}"/>
          </ac:cxnSpMkLst>
        </pc:cxnChg>
        <pc:cxnChg chg="del mod topLvl">
          <ac:chgData name="代數白痴 顧" userId="316db6a4f7ef8138" providerId="LiveId" clId="{FB6A0F17-6D60-4C64-BFBD-FE2CCE7385F4}" dt="2023-08-07T12:03:09.009" v="717" actId="478"/>
          <ac:cxnSpMkLst>
            <pc:docMk/>
            <pc:sldMk cId="2873434386" sldId="379"/>
            <ac:cxnSpMk id="55" creationId="{F511F857-D855-89F3-83D3-8A716BA5D32F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7" creationId="{1CBDFDA7-A425-B000-CF01-B04F67CC5900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8" creationId="{BDBA1C33-99F7-DBD0-0191-475C2CB13334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9" creationId="{21317E0C-E13E-C0A4-7260-6B716E3A67F7}"/>
          </ac:cxnSpMkLst>
        </pc:cxnChg>
        <pc:cxnChg chg="mod">
          <ac:chgData name="代數白痴 顧" userId="316db6a4f7ef8138" providerId="LiveId" clId="{FB6A0F17-6D60-4C64-BFBD-FE2CCE7385F4}" dt="2023-08-07T12:38:12.718" v="3265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FB6A0F17-6D60-4C64-BFBD-FE2CCE7385F4}" dt="2023-08-07T11:54:52.276" v="22" actId="20577"/>
        <pc:sldMkLst>
          <pc:docMk/>
          <pc:sldMk cId="371298532" sldId="385"/>
        </pc:sldMkLst>
        <pc:spChg chg="mod">
          <ac:chgData name="代數白痴 顧" userId="316db6a4f7ef8138" providerId="LiveId" clId="{FB6A0F17-6D60-4C64-BFBD-FE2CCE7385F4}" dt="2023-08-07T11:54:52.276" v="2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B6A0F17-6D60-4C64-BFBD-FE2CCE7385F4}" dt="2023-08-07T12:39:53.072" v="3334" actId="20577"/>
        <pc:sldMkLst>
          <pc:docMk/>
          <pc:sldMk cId="754667137" sldId="386"/>
        </pc:sldMkLst>
        <pc:spChg chg="del mod">
          <ac:chgData name="代數白痴 顧" userId="316db6a4f7ef8138" providerId="LiveId" clId="{FB6A0F17-6D60-4C64-BFBD-FE2CCE7385F4}" dt="2023-08-07T12:09:57.572" v="1257" actId="478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FB6A0F17-6D60-4C64-BFBD-FE2CCE7385F4}" dt="2023-08-07T12:09:49.105" v="1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35:08.932" v="3105" actId="103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39:08.058" v="3277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9:53.072" v="3334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35:08.932" v="3105" actId="1035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add mod">
          <ac:chgData name="代數白痴 顧" userId="316db6a4f7ef8138" providerId="LiveId" clId="{FB6A0F17-6D60-4C64-BFBD-FE2CCE7385F4}" dt="2023-08-07T12:35:37.238" v="3156" actId="103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add mod">
          <ac:chgData name="代數白痴 顧" userId="316db6a4f7ef8138" providerId="LiveId" clId="{FB6A0F17-6D60-4C64-BFBD-FE2CCE7385F4}" dt="2023-08-07T12:36:32.038" v="3231" actId="1037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add mod">
          <ac:chgData name="代數白痴 顧" userId="316db6a4f7ef8138" providerId="LiveId" clId="{FB6A0F17-6D60-4C64-BFBD-FE2CCE7385F4}" dt="2023-08-07T12:39:34.804" v="3333" actId="1037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addSp modSp mod">
        <pc:chgData name="代數白痴 顧" userId="316db6a4f7ef8138" providerId="LiveId" clId="{FB6A0F17-6D60-4C64-BFBD-FE2CCE7385F4}" dt="2023-08-07T12:48:25.091" v="3978" actId="114"/>
        <pc:sldMkLst>
          <pc:docMk/>
          <pc:sldMk cId="731354489" sldId="387"/>
        </pc:sldMkLst>
        <pc:spChg chg="mod">
          <ac:chgData name="代數白痴 顧" userId="316db6a4f7ef8138" providerId="LiveId" clId="{FB6A0F17-6D60-4C64-BFBD-FE2CCE7385F4}" dt="2023-08-07T12:40:44.122" v="3373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45:17.703" v="3771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48:25.091" v="3978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47:54.864" v="3973" actId="20577"/>
          <ac:spMkLst>
            <pc:docMk/>
            <pc:sldMk cId="731354489" sldId="387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42:09.761" v="3428" actId="1037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add mod">
          <ac:chgData name="代數白痴 顧" userId="316db6a4f7ef8138" providerId="LiveId" clId="{FB6A0F17-6D60-4C64-BFBD-FE2CCE7385F4}" dt="2023-08-07T12:42:58.024" v="3511" actId="1037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add mod">
          <ac:chgData name="代數白痴 顧" userId="316db6a4f7ef8138" providerId="LiveId" clId="{FB6A0F17-6D60-4C64-BFBD-FE2CCE7385F4}" dt="2023-08-07T12:44:29.747" v="3685" actId="103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add mod">
          <ac:chgData name="代數白痴 顧" userId="316db6a4f7ef8138" providerId="LiveId" clId="{FB6A0F17-6D60-4C64-BFBD-FE2CCE7385F4}" dt="2023-08-07T12:45:07.938" v="3768" actId="103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  <pc:sldMasterChg chg="modSldLayout">
        <pc:chgData name="代數白痴 顧" userId="316db6a4f7ef8138" providerId="LiveId" clId="{FB6A0F17-6D60-4C64-BFBD-FE2CCE7385F4}" dt="2023-08-07T12:32:02.585" v="2827" actId="1035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FB6A0F17-6D60-4C64-BFBD-FE2CCE7385F4}" dt="2023-08-07T12:32:02.585" v="2827" actId="1035"/>
          <pc:sldLayoutMkLst>
            <pc:docMk/>
            <pc:sldMasterMk cId="3597785154" sldId="2147483648"/>
            <pc:sldLayoutMk cId="1059632797" sldId="2147483650"/>
          </pc:sldLayoutMkLst>
          <pc:cxnChg chg="mod">
            <ac:chgData name="代數白痴 顧" userId="316db6a4f7ef8138" providerId="LiveId" clId="{FB6A0F17-6D60-4C64-BFBD-FE2CCE7385F4}" dt="2023-08-07T12:32:02.585" v="2827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9C872722-223B-458F-9A22-D34E55F7C9FB}"/>
    <pc:docChg chg="undo custSel addSld delSld modSld sldOrd">
      <pc:chgData name="代數白痴 顧" userId="316db6a4f7ef8138" providerId="LiveId" clId="{9C872722-223B-458F-9A22-D34E55F7C9FB}" dt="2023-07-14T01:42:41.085" v="3480" actId="20577"/>
      <pc:docMkLst>
        <pc:docMk/>
      </pc:docMkLst>
      <pc:sldChg chg="del">
        <pc:chgData name="代數白痴 顧" userId="316db6a4f7ef8138" providerId="LiveId" clId="{9C872722-223B-458F-9A22-D34E55F7C9FB}" dt="2023-07-14T01:10:16.321" v="1501" actId="2696"/>
        <pc:sldMkLst>
          <pc:docMk/>
          <pc:sldMk cId="2386861277" sldId="377"/>
        </pc:sldMkLst>
      </pc:sldChg>
      <pc:sldChg chg="addSp delSp modSp del mod ord delAnim">
        <pc:chgData name="代數白痴 顧" userId="316db6a4f7ef8138" providerId="LiveId" clId="{9C872722-223B-458F-9A22-D34E55F7C9FB}" dt="2023-07-14T01:08:19.439" v="1498" actId="2696"/>
        <pc:sldMkLst>
          <pc:docMk/>
          <pc:sldMk cId="1191469178" sldId="378"/>
        </pc:sldMkLst>
        <pc:spChg chg="add del mod">
          <ac:chgData name="代數白痴 顧" userId="316db6a4f7ef8138" providerId="LiveId" clId="{9C872722-223B-458F-9A22-D34E55F7C9FB}" dt="2023-07-13T23:58:02.121" v="538" actId="478"/>
          <ac:spMkLst>
            <pc:docMk/>
            <pc:sldMk cId="1191469178" sldId="378"/>
            <ac:spMk id="7" creationId="{DEAF25A5-F374-E363-96E6-9514A3E7E516}"/>
          </ac:spMkLst>
        </pc:spChg>
        <pc:spChg chg="add mod">
          <ac:chgData name="代數白痴 顧" userId="316db6a4f7ef8138" providerId="LiveId" clId="{9C872722-223B-458F-9A22-D34E55F7C9FB}" dt="2023-07-14T00:24:49.900" v="1374" actId="20577"/>
          <ac:spMkLst>
            <pc:docMk/>
            <pc:sldMk cId="1191469178" sldId="378"/>
            <ac:spMk id="8" creationId="{A315112B-07FE-ACFA-0820-C896283D94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23" creationId="{00000000-0000-0000-0000-000000000000}"/>
          </ac:spMkLst>
        </pc:spChg>
        <pc:spChg chg="del mod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52" creationId="{E2DAA9E7-790A-AA98-EF70-BBC9891E67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3T23:53:46.039" v="509" actId="113"/>
          <ac:spMkLst>
            <pc:docMk/>
            <pc:sldMk cId="1191469178" sldId="378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3T23:54:55.107" v="535" actId="5793"/>
          <ac:spMkLst>
            <pc:docMk/>
            <pc:sldMk cId="1191469178" sldId="378"/>
            <ac:spMk id="101" creationId="{665D392D-19FC-71B5-434C-0ABBBC91FB85}"/>
          </ac:spMkLst>
        </pc:spChg>
        <pc:grpChg chg="del">
          <ac:chgData name="代數白痴 顧" userId="316db6a4f7ef8138" providerId="LiveId" clId="{9C872722-223B-458F-9A22-D34E55F7C9FB}" dt="2023-07-13T23:58:00.040" v="537" actId="478"/>
          <ac:grpSpMkLst>
            <pc:docMk/>
            <pc:sldMk cId="1191469178" sldId="378"/>
            <ac:grpSpMk id="2" creationId="{9204BB33-F861-B3E8-E94D-762DF3B9352D}"/>
          </ac:grpSpMkLst>
        </pc:grp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4" creationId="{59FDEAC6-CC61-BAAD-992D-98BEC4E6D83E}"/>
          </ac:picMkLst>
        </pc:pic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5" creationId="{30CA8C3D-C7C5-1452-64E4-C51A94C4C6FE}"/>
          </ac:picMkLst>
        </pc:picChg>
      </pc:sldChg>
      <pc:sldChg chg="addSp delSp modSp add mod ord modAnim">
        <pc:chgData name="代數白痴 顧" userId="316db6a4f7ef8138" providerId="LiveId" clId="{9C872722-223B-458F-9A22-D34E55F7C9FB}" dt="2023-07-14T01:18:07.948" v="2327" actId="1076"/>
        <pc:sldMkLst>
          <pc:docMk/>
          <pc:sldMk cId="2873434386" sldId="379"/>
        </pc:sldMkLst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0" creationId="{EBA826AE-564C-7387-3250-22E5328010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1" creationId="{9EEF9EDB-1FBB-1BF6-7E84-F6C0EF447E50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2" creationId="{66D18466-A97D-8484-1BFE-741BA53855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4" creationId="{FF9E63E0-6C96-FE0C-10B5-4259F02E2083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5" creationId="{2C13E885-70E2-F742-FB9A-F0B3852FA3B7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6" creationId="{9ADA8453-63B7-E90E-6A1B-9DB84CABFE25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7" creationId="{F8D9F029-547B-D477-0714-0AB9EDA246C9}"/>
          </ac:spMkLst>
        </pc:spChg>
        <pc:spChg chg="add mod">
          <ac:chgData name="代數白痴 顧" userId="316db6a4f7ef8138" providerId="LiveId" clId="{9C872722-223B-458F-9A22-D34E55F7C9FB}" dt="2023-07-14T01:18:07.948" v="2327" actId="1076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9C872722-223B-458F-9A22-D34E55F7C9FB}" dt="2023-07-14T01:10:49.602" v="1532" actId="20577"/>
          <ac:spMkLst>
            <pc:docMk/>
            <pc:sldMk cId="2873434386" sldId="379"/>
            <ac:spMk id="101" creationId="{665D392D-19FC-71B5-434C-0ABBBC91FB85}"/>
          </ac:spMkLst>
        </pc:spChg>
        <pc:picChg chg="add del mod">
          <ac:chgData name="代數白痴 顧" userId="316db6a4f7ef8138" providerId="LiveId" clId="{9C872722-223B-458F-9A22-D34E55F7C9FB}" dt="2023-07-14T01:15:28.217" v="2214" actId="478"/>
          <ac:picMkLst>
            <pc:docMk/>
            <pc:sldMk cId="2873434386" sldId="379"/>
            <ac:picMk id="4" creationId="{59FDEAC6-CC61-BAAD-992D-98BEC4E6D83E}"/>
          </ac:picMkLst>
        </pc:picChg>
        <pc:picChg chg="mod">
          <ac:chgData name="代數白痴 顧" userId="316db6a4f7ef8138" providerId="LiveId" clId="{9C872722-223B-458F-9A22-D34E55F7C9FB}" dt="2023-07-14T01:10:47.202" v="1530" actId="1036"/>
          <ac:picMkLst>
            <pc:docMk/>
            <pc:sldMk cId="2873434386" sldId="379"/>
            <ac:picMk id="5" creationId="{30CA8C3D-C7C5-1452-64E4-C51A94C4C6FE}"/>
          </ac:picMkLst>
        </pc:pic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7" creationId="{2D07C47C-E281-6840-8C68-EE924EED0AB8}"/>
          </ac:cxnSpMkLst>
        </pc:cxnChg>
        <pc:cxnChg chg="add del mod">
          <ac:chgData name="代數白痴 顧" userId="316db6a4f7ef8138" providerId="LiveId" clId="{9C872722-223B-458F-9A22-D34E55F7C9FB}" dt="2023-07-14T01:12:55.355" v="1741" actId="478"/>
          <ac:cxnSpMkLst>
            <pc:docMk/>
            <pc:sldMk cId="2873434386" sldId="379"/>
            <ac:cxnSpMk id="9" creationId="{281F82E1-FEC3-2A77-CE96-7CBC0257AE83}"/>
          </ac:cxnSpMkLst>
        </pc:cxnChg>
        <pc:cxnChg chg="add del mod">
          <ac:chgData name="代數白痴 顧" userId="316db6a4f7ef8138" providerId="LiveId" clId="{9C872722-223B-458F-9A22-D34E55F7C9FB}" dt="2023-07-14T01:12:53.512" v="1739" actId="478"/>
          <ac:cxnSpMkLst>
            <pc:docMk/>
            <pc:sldMk cId="2873434386" sldId="379"/>
            <ac:cxnSpMk id="10" creationId="{140331EA-7243-D71C-8DDE-980613536BAA}"/>
          </ac:cxnSpMkLst>
        </pc:cxnChg>
        <pc:cxnChg chg="add del mod">
          <ac:chgData name="代數白痴 顧" userId="316db6a4f7ef8138" providerId="LiveId" clId="{9C872722-223B-458F-9A22-D34E55F7C9FB}" dt="2023-07-14T01:12:46.617" v="1733" actId="478"/>
          <ac:cxnSpMkLst>
            <pc:docMk/>
            <pc:sldMk cId="2873434386" sldId="379"/>
            <ac:cxnSpMk id="11" creationId="{7FF68427-BF10-3237-A087-394C247ABB8E}"/>
          </ac:cxnSpMkLst>
        </pc:cxnChg>
        <pc:cxnChg chg="add del mod">
          <ac:chgData name="代數白痴 顧" userId="316db6a4f7ef8138" providerId="LiveId" clId="{9C872722-223B-458F-9A22-D34E55F7C9FB}" dt="2023-07-14T01:12:54.763" v="1740" actId="478"/>
          <ac:cxnSpMkLst>
            <pc:docMk/>
            <pc:sldMk cId="2873434386" sldId="379"/>
            <ac:cxnSpMk id="12" creationId="{C04F67B4-0DD7-69C1-EB27-13B0FCCBAF54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4" creationId="{E8A97C8A-2250-B6A2-B498-FF6596305F3F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6" creationId="{3FABBE20-F9E0-6C9C-115F-6390261823F1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7" creationId="{A46D0AC6-6DA0-8C58-6911-AFEDF5A3853E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8" creationId="{BD3B87FE-1F8B-85A5-7E4F-C0CF07310770}"/>
          </ac:cxnSpMkLst>
        </pc:cxnChg>
        <pc:cxnChg chg="add del mod">
          <ac:chgData name="代數白痴 顧" userId="316db6a4f7ef8138" providerId="LiveId" clId="{9C872722-223B-458F-9A22-D34E55F7C9FB}" dt="2023-07-14T01:13:19.489" v="1772" actId="478"/>
          <ac:cxnSpMkLst>
            <pc:docMk/>
            <pc:sldMk cId="2873434386" sldId="379"/>
            <ac:cxnSpMk id="19" creationId="{FDD71D60-9938-741F-04FF-F5660916896D}"/>
          </ac:cxnSpMkLst>
        </pc:cxnChg>
        <pc:cxnChg chg="add del mod">
          <ac:chgData name="代數白痴 顧" userId="316db6a4f7ef8138" providerId="LiveId" clId="{9C872722-223B-458F-9A22-D34E55F7C9FB}" dt="2023-07-14T01:15:26.741" v="2213" actId="478"/>
          <ac:cxnSpMkLst>
            <pc:docMk/>
            <pc:sldMk cId="2873434386" sldId="379"/>
            <ac:cxnSpMk id="28" creationId="{E1361855-7014-DD2F-46BB-ACF38FCEEB05}"/>
          </ac:cxnSpMkLst>
        </pc:cxnChg>
        <pc:cxnChg chg="mod">
          <ac:chgData name="代數白痴 顧" userId="316db6a4f7ef8138" providerId="LiveId" clId="{9C872722-223B-458F-9A22-D34E55F7C9FB}" dt="2023-07-14T01:10:54.803" v="1533" actId="14100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add del mod">
        <pc:chgData name="代數白痴 顧" userId="316db6a4f7ef8138" providerId="LiveId" clId="{9C872722-223B-458F-9A22-D34E55F7C9FB}" dt="2023-07-14T01:08:19.439" v="1498" actId="2696"/>
        <pc:sldMkLst>
          <pc:docMk/>
          <pc:sldMk cId="1703427865" sldId="380"/>
        </pc:sldMkLst>
        <pc:spChg chg="mod">
          <ac:chgData name="代數白痴 顧" userId="316db6a4f7ef8138" providerId="LiveId" clId="{9C872722-223B-458F-9A22-D34E55F7C9FB}" dt="2023-07-14T00:35:37.689" v="1497" actId="20577"/>
          <ac:spMkLst>
            <pc:docMk/>
            <pc:sldMk cId="1703427865" sldId="380"/>
            <ac:spMk id="8" creationId="{A315112B-07FE-ACFA-0820-C896283D9427}"/>
          </ac:spMkLst>
        </pc:spChg>
      </pc:sldChg>
      <pc:sldChg chg="addSp delSp modSp add mod delAnim">
        <pc:chgData name="代數白痴 顧" userId="316db6a4f7ef8138" providerId="LiveId" clId="{9C872722-223B-458F-9A22-D34E55F7C9FB}" dt="2023-07-14T01:42:41.085" v="3480" actId="20577"/>
        <pc:sldMkLst>
          <pc:docMk/>
          <pc:sldMk cId="2328187967" sldId="380"/>
        </pc:sldMkLst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6" creationId="{F61E5D6B-6A75-27EF-2181-9B41ACF64561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8" creationId="{71CCB0D6-E2A3-6054-D606-E90362059F84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9" creationId="{D997B796-842D-D4F9-573D-7823D561B8D6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2" creationId="{7B6254E1-684A-E00A-0596-D39AC0136E8E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3" creationId="{F423C07C-EC24-891F-38CC-62A5956BE101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5" creationId="{171BCA09-FDFE-7BE6-7F16-AA560ACD6A4E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0" creationId="{EBA826AE-564C-7387-3250-22E5328010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1" creationId="{9EEF9EDB-1FBB-1BF6-7E84-F6C0EF447E50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2" creationId="{66D18466-A97D-8484-1BFE-741BA53855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4" creationId="{FF9E63E0-6C96-FE0C-10B5-4259F02E2083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5" creationId="{2C13E885-70E2-F742-FB9A-F0B3852FA3B7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6" creationId="{9ADA8453-63B7-E90E-6A1B-9DB84CABFE25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7" creationId="{F8D9F029-547B-D477-0714-0AB9EDA246C9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9" creationId="{6C534A47-58C5-C19B-A570-D80F68D0E0C9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0" creationId="{CA64CE81-A253-9EA6-A032-F69468AC1052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1" creationId="{C34BC140-AB29-C904-59F4-D57FAD2222C0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2" creationId="{6B24B09A-DC5A-FBD9-4FB6-21D9756920D8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5" creationId="{1A745FCB-7E31-4537-D2F7-516EE0B4C345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6" creationId="{786FBB6B-3367-8310-BE78-20FC28564566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7" creationId="{0BBFE744-0C5E-2072-F4D0-0E453E89084E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38" creationId="{84A3A705-D810-CD86-4179-591A3DB6D6BB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40" creationId="{E66AE091-AFAA-FCC9-E058-FCCE124ABDF8}"/>
          </ac:spMkLst>
        </pc:spChg>
        <pc:spChg chg="del">
          <ac:chgData name="代數白痴 顧" userId="316db6a4f7ef8138" providerId="LiveId" clId="{9C872722-223B-458F-9A22-D34E55F7C9FB}" dt="2023-07-14T01:31:21.633" v="2330" actId="478"/>
          <ac:spMkLst>
            <pc:docMk/>
            <pc:sldMk cId="2328187967" sldId="380"/>
            <ac:spMk id="52" creationId="{E2DAA9E7-790A-AA98-EF70-BBC9891E6727}"/>
          </ac:spMkLst>
        </pc:spChg>
        <pc:spChg chg="add del mod">
          <ac:chgData name="代數白痴 顧" userId="316db6a4f7ef8138" providerId="LiveId" clId="{9C872722-223B-458F-9A22-D34E55F7C9FB}" dt="2023-07-14T01:39:27.301" v="3049" actId="94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4T01:42:14.204" v="3479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4T01:42:41.085" v="3480" actId="20577"/>
          <ac:spMkLst>
            <pc:docMk/>
            <pc:sldMk cId="2328187967" sldId="380"/>
            <ac:spMk id="101" creationId="{665D392D-19FC-71B5-434C-0ABBBC91FB85}"/>
          </ac:spMkLst>
        </pc:sp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3" creationId="{11E9B596-B2A8-1202-C1DB-BE11528D1957}"/>
          </ac:graphicFrameMkLst>
        </pc:graphicFrame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4" creationId="{46C36320-7957-67CA-809B-34BB8B1A008D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0" creationId="{682DCA35-7538-4E2B-D92E-1412338E5A45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1" creationId="{FF4B1A09-2E0D-0C40-1210-21AF620F6B77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19" creationId="{7F310737-72D9-8275-01EF-0B2F641D2FA5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28" creationId="{5DFD5C69-1997-F180-6656-DB3C72CCCE4F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3" creationId="{332E8EDF-58B9-788C-CC3F-E14C90A566FC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4" creationId="{7189014E-03A2-6B1F-944E-D66016AE5C51}"/>
          </ac:graphicFrameMkLst>
        </pc:graphicFrameChg>
        <pc:graphicFrameChg chg="add del">
          <ac:chgData name="代數白痴 顧" userId="316db6a4f7ef8138" providerId="LiveId" clId="{9C872722-223B-458F-9A22-D34E55F7C9FB}" dt="2023-07-14T01:32:24.360" v="2379"/>
          <ac:graphicFrameMkLst>
            <pc:docMk/>
            <pc:sldMk cId="2328187967" sldId="380"/>
            <ac:graphicFrameMk id="39" creationId="{47C5BDAE-A30B-D336-7B18-D265E2AFBA9C}"/>
          </ac:graphicFrameMkLst>
        </pc:graphicFrameChg>
        <pc:picChg chg="del">
          <ac:chgData name="代數白痴 顧" userId="316db6a4f7ef8138" providerId="LiveId" clId="{9C872722-223B-458F-9A22-D34E55F7C9FB}" dt="2023-07-14T01:31:22.469" v="2331" actId="478"/>
          <ac:picMkLst>
            <pc:docMk/>
            <pc:sldMk cId="2328187967" sldId="380"/>
            <ac:picMk id="5" creationId="{30CA8C3D-C7C5-1452-64E4-C51A94C4C6FE}"/>
          </ac:picMkLst>
        </pc:pic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7" creationId="{2D07C47C-E281-6840-8C68-EE924EED0AB8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4" creationId="{E8A97C8A-2250-B6A2-B498-FF6596305F3F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6" creationId="{3FABBE20-F9E0-6C9C-115F-6390261823F1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7" creationId="{A46D0AC6-6DA0-8C58-6911-AFEDF5A3853E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8" creationId="{BD3B87FE-1F8B-85A5-7E4F-C0CF07310770}"/>
          </ac:cxnSpMkLst>
        </pc:cxnChg>
      </pc:sldChg>
    </pc:docChg>
  </pc:docChgLst>
  <pc:docChgLst>
    <pc:chgData name="代數白痴 顧" userId="316db6a4f7ef8138" providerId="LiveId" clId="{C067FEA5-8DB9-44DF-ABF0-BE58BC47F2AE}"/>
    <pc:docChg chg="undo custSel addSld delSld modSld sldOrd modMainMaster">
      <pc:chgData name="代數白痴 顧" userId="316db6a4f7ef8138" providerId="LiveId" clId="{C067FEA5-8DB9-44DF-ABF0-BE58BC47F2AE}" dt="2023-08-05T10:35:31.659" v="2413" actId="20577"/>
      <pc:docMkLst>
        <pc:docMk/>
      </pc:docMkLst>
      <pc:sldChg chg="addSp modSp mod">
        <pc:chgData name="代數白痴 顧" userId="316db6a4f7ef8138" providerId="LiveId" clId="{C067FEA5-8DB9-44DF-ABF0-BE58BC47F2AE}" dt="2023-08-05T09:40:05.715" v="360" actId="948"/>
        <pc:sldMkLst>
          <pc:docMk/>
          <pc:sldMk cId="2873434386" sldId="379"/>
        </pc:sldMkLst>
        <pc:spChg chg="mod">
          <ac:chgData name="代數白痴 顧" userId="316db6a4f7ef8138" providerId="LiveId" clId="{C067FEA5-8DB9-44DF-ABF0-BE58BC47F2AE}" dt="2023-08-05T09:31:16.441" v="9" actId="27636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09:40:05.715" v="360" actId="948"/>
          <ac:spMkLst>
            <pc:docMk/>
            <pc:sldMk cId="2873434386" sldId="379"/>
            <ac:spMk id="60" creationId="{90ECAF3B-FFFF-A531-AFBE-31708C7D891C}"/>
          </ac:spMkLst>
        </pc:sp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3" creationId="{0A66E084-65E6-1358-0A8B-92B6D6964606}"/>
          </ac:cxnSpMkLst>
        </pc:cxn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4" creationId="{D6BDB2B3-8893-C455-6A9B-8FE7E1AEE6B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5" creationId="{B61D65D2-3D41-B046-EF95-431EEE1972F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6" creationId="{3C3ED850-D677-7459-7D62-5A8AC23E39AB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7" creationId="{61BDB1AA-9ECB-875E-5F98-D32684266975}"/>
          </ac:cxnSpMkLst>
        </pc:cxnChg>
      </pc:sldChg>
      <pc:sldChg chg="modSp add mod ord">
        <pc:chgData name="代數白痴 顧" userId="316db6a4f7ef8138" providerId="LiveId" clId="{C067FEA5-8DB9-44DF-ABF0-BE58BC47F2AE}" dt="2023-08-05T09:32:08.112" v="52" actId="20577"/>
        <pc:sldMkLst>
          <pc:docMk/>
          <pc:sldMk cId="371298532" sldId="385"/>
        </pc:sldMkLst>
        <pc:spChg chg="mod">
          <ac:chgData name="代數白痴 顧" userId="316db6a4f7ef8138" providerId="LiveId" clId="{C067FEA5-8DB9-44DF-ABF0-BE58BC47F2AE}" dt="2023-08-05T09:32:08.112" v="5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add mod delAnim modAnim modNotesTx">
        <pc:chgData name="代數白痴 顧" userId="316db6a4f7ef8138" providerId="LiveId" clId="{C067FEA5-8DB9-44DF-ABF0-BE58BC47F2AE}" dt="2023-08-05T10:32:01.541" v="2410" actId="20577"/>
        <pc:sldMkLst>
          <pc:docMk/>
          <pc:sldMk cId="754667137" sldId="386"/>
        </pc:sldMkLst>
        <pc:spChg chg="add mod">
          <ac:chgData name="代數白痴 顧" userId="316db6a4f7ef8138" providerId="LiveId" clId="{C067FEA5-8DB9-44DF-ABF0-BE58BC47F2AE}" dt="2023-08-05T09:55:01.381" v="1080" actId="1037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2:01.541" v="241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4" creationId="{1908CD71-6A1A-7B1D-148F-BB9DFBCCA3C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5" creationId="{E6CF4135-15A2-2898-FAEB-8EF2D1DC7B57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6" creationId="{BE73F5C0-0320-F5B5-8126-367556402188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7" creationId="{214B2B0D-1B91-0058-1FA0-CAEEF4F6C2A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9" creationId="{6F2CB9FE-DF7F-F426-5478-4C336FD6B56F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0" creationId="{9996B072-2787-14C9-ADCE-4E4A5C0D6FFC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1" creationId="{D8410A83-1D80-9D36-C0AA-96CFD982D61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2" creationId="{67BA756A-7FDC-AE5A-0F6F-44797299628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3" creationId="{D5D7B97E-B35F-0FB3-96E0-3E8405ED5ACF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6" creationId="{72A1EB22-DD99-9D1C-A84F-BA612527376A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7" creationId="{6A619E0A-0D2C-6D01-569F-E0199435661B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8" creationId="{EEC508D4-873E-44DE-0473-21E25187683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9" creationId="{3FD2F933-F990-C4D3-00D5-5C1874F0861A}"/>
          </ac:spMkLst>
        </pc:spChg>
        <pc:spChg chg="mod">
          <ac:chgData name="代數白痴 顧" userId="316db6a4f7ef8138" providerId="LiveId" clId="{C067FEA5-8DB9-44DF-ABF0-BE58BC47F2AE}" dt="2023-08-05T09:54:39.122" v="1078" actId="115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1" creationId="{4E51E30B-DE2A-028C-F17A-6FFFD087DB01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2" creationId="{EA97BFCE-110A-ECDF-2FAD-D4B7F4514086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3" creationId="{B367ABF6-E096-16DC-FB5A-22DF80335EA9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4" creationId="{F1BEB077-B42D-59B8-FDE7-F06DFDFC255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5" creationId="{ED481A23-E954-7627-D6FC-427D71BC0559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C067FEA5-8DB9-44DF-ABF0-BE58BC47F2AE}" dt="2023-08-05T09:52:24.403" v="1014" actId="113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C067FEA5-8DB9-44DF-ABF0-BE58BC47F2AE}" dt="2023-08-05T09:39:06.063" v="312" actId="478"/>
          <ac:grpSpMkLst>
            <pc:docMk/>
            <pc:sldMk cId="754667137" sldId="386"/>
            <ac:grpSpMk id="76" creationId="{8863FF58-9B21-7255-E3AE-8BC87C5301AF}"/>
          </ac:grpSpMkLst>
        </pc:grpChg>
        <pc:grpChg chg="del 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77" creationId="{A89B63AF-471D-B2A8-79A7-714D67106830}"/>
          </ac:grpSpMkLst>
        </pc:grpChg>
        <pc:grpChg chg="del">
          <ac:chgData name="代數白痴 顧" userId="316db6a4f7ef8138" providerId="LiveId" clId="{C067FEA5-8DB9-44DF-ABF0-BE58BC47F2AE}" dt="2023-08-05T09:40:16.610" v="361" actId="165"/>
          <ac:grpSpMkLst>
            <pc:docMk/>
            <pc:sldMk cId="754667137" sldId="386"/>
            <ac:grpSpMk id="78" creationId="{5C20ED32-AE53-076E-7CD8-9460420B3941}"/>
          </ac:grpSpMkLst>
        </pc:grpChg>
        <pc:picChg chg="add del mod">
          <ac:chgData name="代數白痴 顧" userId="316db6a4f7ef8138" providerId="LiveId" clId="{C067FEA5-8DB9-44DF-ABF0-BE58BC47F2AE}" dt="2023-08-05T09:43:43.471" v="577" actId="478"/>
          <ac:picMkLst>
            <pc:docMk/>
            <pc:sldMk cId="754667137" sldId="386"/>
            <ac:picMk id="8" creationId="{74EA6CE1-1450-C38E-0994-7BE25F51E960}"/>
          </ac:picMkLst>
        </pc:picChg>
        <pc:cxnChg chg="mod">
          <ac:chgData name="代數白痴 顧" userId="316db6a4f7ef8138" providerId="LiveId" clId="{C067FEA5-8DB9-44DF-ABF0-BE58BC47F2AE}" dt="2023-08-05T09:54:33.050" v="1077" actId="1076"/>
          <ac:cxnSpMkLst>
            <pc:docMk/>
            <pc:sldMk cId="754667137" sldId="386"/>
            <ac:cxnSpMk id="3" creationId="{0A66E084-65E6-1358-0A8B-92B6D696460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5" creationId="{B61D65D2-3D41-B046-EF95-431EEE1972F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6" creationId="{3C3ED850-D677-7459-7D62-5A8AC23E39AB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7" creationId="{61BDB1AA-9ECB-875E-5F98-D32684266975}"/>
          </ac:cxnSpMkLst>
        </pc:cxnChg>
        <pc:cxnChg chg="del">
          <ac:chgData name="代數白痴 顧" userId="316db6a4f7ef8138" providerId="LiveId" clId="{C067FEA5-8DB9-44DF-ABF0-BE58BC47F2AE}" dt="2023-08-05T09:38:04.922" v="121" actId="478"/>
          <ac:cxnSpMkLst>
            <pc:docMk/>
            <pc:sldMk cId="754667137" sldId="386"/>
            <ac:cxnSpMk id="14" creationId="{D2F35921-4BF4-23DD-E360-C0BD10943047}"/>
          </ac:cxnSpMkLst>
        </pc:cxnChg>
        <pc:cxnChg chg="del mod topLvl">
          <ac:chgData name="代數白痴 顧" userId="316db6a4f7ef8138" providerId="LiveId" clId="{C067FEA5-8DB9-44DF-ABF0-BE58BC47F2AE}" dt="2023-08-05T09:40:19.633" v="362" actId="478"/>
          <ac:cxnSpMkLst>
            <pc:docMk/>
            <pc:sldMk cId="754667137" sldId="386"/>
            <ac:cxnSpMk id="55" creationId="{F511F857-D855-89F3-83D3-8A716BA5D32F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7" creationId="{1CBDFDA7-A425-B000-CF01-B04F67CC5900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8" creationId="{BDBA1C33-99F7-DBD0-0191-475C2CB13334}"/>
          </ac:cxnSpMkLst>
        </pc:cxnChg>
        <pc:cxnChg chg="del mod topLvl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9" creationId="{21317E0C-E13E-C0A4-7260-6B716E3A67F7}"/>
          </ac:cxnSpMkLst>
        </pc:cxnChg>
        <pc:cxnChg chg="mod">
          <ac:chgData name="代數白痴 顧" userId="316db6a4f7ef8138" providerId="LiveId" clId="{C067FEA5-8DB9-44DF-ABF0-BE58BC47F2AE}" dt="2023-08-05T09:40:16.610" v="361" actId="165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add mod">
        <pc:chgData name="代數白痴 顧" userId="316db6a4f7ef8138" providerId="LiveId" clId="{C067FEA5-8DB9-44DF-ABF0-BE58BC47F2AE}" dt="2023-08-05T10:35:31.659" v="2413" actId="20577"/>
        <pc:sldMkLst>
          <pc:docMk/>
          <pc:sldMk cId="731354489" sldId="387"/>
        </pc:sldMkLst>
        <pc:spChg chg="del">
          <ac:chgData name="代數白痴 顧" userId="316db6a4f7ef8138" providerId="LiveId" clId="{C067FEA5-8DB9-44DF-ABF0-BE58BC47F2AE}" dt="2023-08-05T10:09:52.265" v="1103" actId="478"/>
          <ac:spMkLst>
            <pc:docMk/>
            <pc:sldMk cId="731354489" sldId="387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1:52.744" v="2406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10:13:36.730" v="1750" actId="113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5" creationId="{FD9877AB-90D9-85AC-8B35-7C59154D6CA1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6" creationId="{7A8B1BF8-834A-95B0-07DE-5087C19188C0}"/>
          </ac:spMkLst>
        </pc:spChg>
        <pc:spChg chg="mod topLvl">
          <ac:chgData name="代數白痴 顧" userId="316db6a4f7ef8138" providerId="LiveId" clId="{C067FEA5-8DB9-44DF-ABF0-BE58BC47F2AE}" dt="2023-08-05T10:35:31.659" v="2413" actId="20577"/>
          <ac:spMkLst>
            <pc:docMk/>
            <pc:sldMk cId="731354489" sldId="387"/>
            <ac:spMk id="89" creationId="{9E8FE398-ED8E-E5DE-BD50-E0471252FAF6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101" creationId="{665D392D-19FC-71B5-434C-0ABBBC91FB85}"/>
          </ac:spMkLst>
        </pc:spChg>
        <pc:grpChg chg="del">
          <ac:chgData name="代數白痴 顧" userId="316db6a4f7ef8138" providerId="LiveId" clId="{C067FEA5-8DB9-44DF-ABF0-BE58BC47F2AE}" dt="2023-08-05T10:26:16.320" v="2089" actId="165"/>
          <ac:grpSpMkLst>
            <pc:docMk/>
            <pc:sldMk cId="731354489" sldId="387"/>
            <ac:grpSpMk id="2" creationId="{9204BB33-F861-B3E8-E94D-762DF3B9352D}"/>
          </ac:grpSpMkLst>
        </pc:grpChg>
        <pc:grpChg chg="add mod">
          <ac:chgData name="代數白痴 顧" userId="316db6a4f7ef8138" providerId="LiveId" clId="{C067FEA5-8DB9-44DF-ABF0-BE58BC47F2AE}" dt="2023-08-05T10:31:08.044" v="2401" actId="164"/>
          <ac:grpSpMkLst>
            <pc:docMk/>
            <pc:sldMk cId="731354489" sldId="387"/>
            <ac:grpSpMk id="5" creationId="{4BAA3B68-1C7B-0A3C-CDE3-3D592655F73E}"/>
          </ac:grpSpMkLst>
        </pc:grpChg>
        <pc:cxnChg chg="mod topLvl">
          <ac:chgData name="代數白痴 顧" userId="316db6a4f7ef8138" providerId="LiveId" clId="{C067FEA5-8DB9-44DF-ABF0-BE58BC47F2AE}" dt="2023-08-05T10:31:08.044" v="2401" actId="164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new del">
        <pc:chgData name="代數白痴 顧" userId="316db6a4f7ef8138" providerId="LiveId" clId="{C067FEA5-8DB9-44DF-ABF0-BE58BC47F2AE}" dt="2023-08-05T09:43:02.556" v="555" actId="2696"/>
        <pc:sldMkLst>
          <pc:docMk/>
          <pc:sldMk cId="2378899189" sldId="387"/>
        </pc:sldMkLst>
      </pc:sldChg>
      <pc:sldMasterChg chg="modSldLayout">
        <pc:chgData name="代數白痴 顧" userId="316db6a4f7ef8138" providerId="LiveId" clId="{C067FEA5-8DB9-44DF-ABF0-BE58BC47F2AE}" dt="2023-08-05T09:31:39.793" v="26" actId="207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C067FEA5-8DB9-44DF-ABF0-BE58BC47F2AE}" dt="2023-08-05T09:31:39.793" v="26" actId="207"/>
          <pc:sldLayoutMkLst>
            <pc:docMk/>
            <pc:sldMasterMk cId="3597785154" sldId="2147483648"/>
            <pc:sldLayoutMk cId="1059632797" sldId="2147483650"/>
          </pc:sldLayoutMkLst>
          <pc:spChg chg="mod">
            <ac:chgData name="代數白痴 顧" userId="316db6a4f7ef8138" providerId="LiveId" clId="{C067FEA5-8DB9-44DF-ABF0-BE58BC47F2AE}" dt="2023-08-05T09:31:39.793" v="26" actId="207"/>
            <ac:spMkLst>
              <pc:docMk/>
              <pc:sldMasterMk cId="3597785154" sldId="2147483648"/>
              <pc:sldLayoutMk cId="1059632797" sldId="2147483650"/>
              <ac:spMk id="2" creationId="{00000000-0000-0000-0000-000000000000}"/>
            </ac:spMkLst>
          </pc:spChg>
          <pc:cxnChg chg="mod">
            <ac:chgData name="代數白痴 顧" userId="316db6a4f7ef8138" providerId="LiveId" clId="{C067FEA5-8DB9-44DF-ABF0-BE58BC47F2AE}" dt="2023-08-05T09:31:23.990" v="25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D104867C-9455-43AE-AB32-23C3E6643204}"/>
    <pc:docChg chg="undo custSel modSld">
      <pc:chgData name="代數白痴 顧" userId="316db6a4f7ef8138" providerId="LiveId" clId="{D104867C-9455-43AE-AB32-23C3E6643204}" dt="2023-08-24T07:01:24.629" v="2157"/>
      <pc:docMkLst>
        <pc:docMk/>
      </pc:docMkLst>
      <pc:sldChg chg="modTransition">
        <pc:chgData name="代數白痴 顧" userId="316db6a4f7ef8138" providerId="LiveId" clId="{D104867C-9455-43AE-AB32-23C3E6643204}" dt="2023-08-24T07:01:24.629" v="2155"/>
        <pc:sldMkLst>
          <pc:docMk/>
          <pc:sldMk cId="754667137" sldId="386"/>
        </pc:sldMkLst>
      </pc:sldChg>
      <pc:sldChg chg="delSp modSp mod modTransition modNotesTx">
        <pc:chgData name="代數白痴 顧" userId="316db6a4f7ef8138" providerId="LiveId" clId="{D104867C-9455-43AE-AB32-23C3E6643204}" dt="2023-08-24T07:01:24.628" v="2154"/>
        <pc:sldMkLst>
          <pc:docMk/>
          <pc:sldMk cId="731354489" sldId="387"/>
        </pc:sldMkLst>
        <pc:spChg chg="mod">
          <ac:chgData name="代數白痴 顧" userId="316db6a4f7ef8138" providerId="LiveId" clId="{D104867C-9455-43AE-AB32-23C3E6643204}" dt="2023-08-24T06:50:19.964" v="410" actId="30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104867C-9455-43AE-AB32-23C3E6643204}" dt="2023-08-24T06:48:48.247" v="329" actId="20577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D104867C-9455-43AE-AB32-23C3E6643204}" dt="2023-08-24T06:53:20.430" v="577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104867C-9455-43AE-AB32-23C3E6643204}" dt="2023-08-24T06:48:25.498" v="299" actId="947"/>
          <ac:spMkLst>
            <pc:docMk/>
            <pc:sldMk cId="731354489" sldId="387"/>
            <ac:spMk id="60" creationId="{90ECAF3B-FFFF-A531-AFBE-31708C7D891C}"/>
          </ac:spMkLst>
        </pc:spChg>
        <pc:inkChg chg="del">
          <ac:chgData name="代數白痴 顧" userId="316db6a4f7ef8138" providerId="LiveId" clId="{D104867C-9455-43AE-AB32-23C3E6643204}" dt="2023-08-24T06:45:46.332" v="83" actId="478"/>
          <ac:inkMkLst>
            <pc:docMk/>
            <pc:sldMk cId="731354489" sldId="387"/>
            <ac:inkMk id="14" creationId="{CAFDA1A6-A045-8272-D103-3852EF0F5443}"/>
          </ac:inkMkLst>
        </pc:inkChg>
      </pc:sldChg>
      <pc:sldChg chg="modTransition">
        <pc:chgData name="代數白痴 顧" userId="316db6a4f7ef8138" providerId="LiveId" clId="{D104867C-9455-43AE-AB32-23C3E6643204}" dt="2023-08-24T07:01:24.629" v="215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D104867C-9455-43AE-AB32-23C3E6643204}" dt="2023-08-24T07:01:24.628" v="2153"/>
        <pc:sldMkLst>
          <pc:docMk/>
          <pc:sldMk cId="151402070" sldId="390"/>
        </pc:sldMkLst>
        <pc:spChg chg="mod">
          <ac:chgData name="代數白痴 顧" userId="316db6a4f7ef8138" providerId="LiveId" clId="{D104867C-9455-43AE-AB32-23C3E6643204}" dt="2023-08-24T06:45:24.074" v="5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D104867C-9455-43AE-AB32-23C3E6643204}" dt="2023-08-24T07:01:24.629" v="2157"/>
        <pc:sldMkLst>
          <pc:docMk/>
          <pc:sldMk cId="3878279706" sldId="391"/>
        </pc:sldMkLst>
      </pc:sldChg>
    </pc:docChg>
  </pc:docChgLst>
  <pc:docChgLst>
    <pc:chgData name="代數白痴 顧" userId="316db6a4f7ef8138" providerId="LiveId" clId="{17E509C0-6FA3-401A-8550-7AE85D85E8AE}"/>
    <pc:docChg chg="undo custSel modSld">
      <pc:chgData name="代數白痴 顧" userId="316db6a4f7ef8138" providerId="LiveId" clId="{17E509C0-6FA3-401A-8550-7AE85D85E8AE}" dt="2023-07-21T03:29:20.464" v="7254" actId="20577"/>
      <pc:docMkLst>
        <pc:docMk/>
      </pc:docMkLst>
      <pc:sldChg chg="addSp delSp modSp mod delAnim modNotesTx">
        <pc:chgData name="代數白痴 顧" userId="316db6a4f7ef8138" providerId="LiveId" clId="{17E509C0-6FA3-401A-8550-7AE85D85E8AE}" dt="2023-07-21T03:27:26.349" v="7247" actId="20577"/>
        <pc:sldMkLst>
          <pc:docMk/>
          <pc:sldMk cId="2873434386" sldId="379"/>
        </pc:sldMkLst>
        <pc:spChg chg="add del">
          <ac:chgData name="代數白痴 顧" userId="316db6a4f7ef8138" providerId="LiveId" clId="{17E509C0-6FA3-401A-8550-7AE85D85E8AE}" dt="2023-07-20T23:45:48.665" v="1549" actId="478"/>
          <ac:spMkLst>
            <pc:docMk/>
            <pc:sldMk cId="2873434386" sldId="379"/>
            <ac:spMk id="5" creationId="{4F598260-248A-1D0A-0DCF-D34D0D94D296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1" creationId="{08AC984D-D2D9-AAFD-C645-6AF4B24D91CD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2" creationId="{9BFDB900-7E76-520A-F395-89AF3B998473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3" creationId="{F0CA1D2F-B50E-C58E-0959-5CD82A3CA933}"/>
          </ac:spMkLst>
        </pc:spChg>
        <pc:spChg chg="del">
          <ac:chgData name="代數白痴 顧" userId="316db6a4f7ef8138" providerId="LiveId" clId="{17E509C0-6FA3-401A-8550-7AE85D85E8AE}" dt="2023-07-20T23:44:25.900" v="1273" actId="478"/>
          <ac:spMkLst>
            <pc:docMk/>
            <pc:sldMk cId="2873434386" sldId="379"/>
            <ac:spMk id="29" creationId="{6C534A47-58C5-C19B-A570-D80F68D0E0C9}"/>
          </ac:spMkLst>
        </pc:spChg>
        <pc:spChg chg="del">
          <ac:chgData name="代數白痴 顧" userId="316db6a4f7ef8138" providerId="LiveId" clId="{17E509C0-6FA3-401A-8550-7AE85D85E8AE}" dt="2023-07-20T23:47:52.636" v="1817" actId="478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17E509C0-6FA3-401A-8550-7AE85D85E8AE}" dt="2023-07-20T23:48:39.168" v="1970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18:08.592" v="5661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50:36.171" v="2263" actId="20577"/>
          <ac:spMkLst>
            <pc:docMk/>
            <pc:sldMk cId="2873434386" sldId="379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4.365" v="2" actId="478"/>
          <ac:inkMkLst>
            <pc:docMk/>
            <pc:sldMk cId="2873434386" sldId="379"/>
            <ac:inkMk id="3" creationId="{A385B9CF-F039-0CCB-1FDE-1B5EE2D6EF7A}"/>
          </ac:inkMkLst>
        </pc:ink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4" creationId="{D14E4F12-5C2C-B234-3E5B-6DD19E1966E8}"/>
          </ac:cxnSpMkLst>
        </pc:cxnChg>
        <pc:cxnChg chg="add del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6" creationId="{F55850C5-A665-CD3D-CDC7-2CF8E42A5AB7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7" creationId="{92FBADAD-D439-6727-6654-98BD10C1C3AA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8" creationId="{A2E26231-9EFD-97AD-AA7B-6BB6E07C56D9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9" creationId="{9BDA188F-B3AC-C084-07D7-1BF2A01F0B0B}"/>
          </ac:cxnSpMkLst>
        </pc:cxnChg>
        <pc:cxnChg chg="add del mod">
          <ac:chgData name="代數白痴 顧" userId="316db6a4f7ef8138" providerId="LiveId" clId="{17E509C0-6FA3-401A-8550-7AE85D85E8AE}" dt="2023-07-21T03:20:50.653" v="6037" actId="478"/>
          <ac:cxnSpMkLst>
            <pc:docMk/>
            <pc:sldMk cId="2873434386" sldId="379"/>
            <ac:cxnSpMk id="10" creationId="{C78D4E40-0B47-BE55-BD47-88A71AECEF4B}"/>
          </ac:cxnSpMkLst>
        </pc:cxnChg>
      </pc:sldChg>
      <pc:sldChg chg="addSp delSp modSp mod delAnim modAnim modNotesTx">
        <pc:chgData name="代數白痴 顧" userId="316db6a4f7ef8138" providerId="LiveId" clId="{17E509C0-6FA3-401A-8550-7AE85D85E8AE}" dt="2023-07-21T03:15:14.258" v="5108" actId="20577"/>
        <pc:sldMkLst>
          <pc:docMk/>
          <pc:sldMk cId="2328187967" sldId="380"/>
        </pc:sldMkLst>
        <pc:spChg chg="add mod">
          <ac:chgData name="代數白痴 顧" userId="316db6a4f7ef8138" providerId="LiveId" clId="{17E509C0-6FA3-401A-8550-7AE85D85E8AE}" dt="2023-07-21T03:14:48.795" v="5078" actId="20577"/>
          <ac:spMkLst>
            <pc:docMk/>
            <pc:sldMk cId="2328187967" sldId="380"/>
            <ac:spMk id="3" creationId="{8CA77E1B-D9ED-D9EE-7A07-E85CC5132315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4" creationId="{2C70F817-FB79-F31A-3F56-2C3A000D69A9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1" creationId="{6EFDA526-D0F1-373A-C06B-3C52BEC792D3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6" creationId="{0331E554-12FE-3F97-1F27-34A38A00EA91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25" creationId="{2A976CEC-DBC0-AD16-9E10-DE694A54E4E0}"/>
          </ac:spMkLst>
        </pc:spChg>
        <pc:spChg chg="mod">
          <ac:chgData name="代數白痴 顧" userId="316db6a4f7ef8138" providerId="LiveId" clId="{17E509C0-6FA3-401A-8550-7AE85D85E8AE}" dt="2023-07-20T23:41:43.789" v="1027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0T23:45:15.087" v="1514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44:04.338" v="1270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17E509C0-6FA3-401A-8550-7AE85D85E8AE}" dt="2023-07-21T03:07:09.052" v="4795" actId="1076"/>
          <ac:grpSpMkLst>
            <pc:docMk/>
            <pc:sldMk cId="2328187967" sldId="380"/>
            <ac:grpSpMk id="26" creationId="{D0F3EAA3-CCCE-084C-8683-835BE14A5678}"/>
          </ac:grpSpMkLst>
        </pc:grpChg>
        <pc:grpChg chg="del">
          <ac:chgData name="代數白痴 顧" userId="316db6a4f7ef8138" providerId="LiveId" clId="{17E509C0-6FA3-401A-8550-7AE85D85E8AE}" dt="2023-07-20T23:39:59.254" v="846" actId="478"/>
          <ac:grpSpMkLst>
            <pc:docMk/>
            <pc:sldMk cId="2328187967" sldId="380"/>
            <ac:grpSpMk id="34" creationId="{5E70F412-D66A-8078-2DC6-9E18FD82969F}"/>
          </ac:grpSpMkLst>
        </pc:grpChg>
        <pc:inkChg chg="del">
          <ac:chgData name="代數白痴 顧" userId="316db6a4f7ef8138" providerId="LiveId" clId="{17E509C0-6FA3-401A-8550-7AE85D85E8AE}" dt="2023-07-20T23:30:12.819" v="1" actId="478"/>
          <ac:inkMkLst>
            <pc:docMk/>
            <pc:sldMk cId="2328187967" sldId="380"/>
            <ac:inkMk id="3" creationId="{BBADA09A-A0CA-9D0F-810D-D91D52066400}"/>
          </ac:inkMkLst>
        </pc:ink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6" creationId="{C88EB7A3-B62C-E331-3377-7C5923F40C2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8" creationId="{041CA15C-8C69-C3FE-E069-5E7DAB3F073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0" creationId="{34131B62-47D6-098F-7FBB-EC97AD7BAB2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3" creationId="{CC0A429E-EF64-DEA5-DE21-2C8C87DF62D5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5" creationId="{6B0A4563-3ED3-39FF-66E8-7AB6361D0CE0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7" creationId="{92C1FE05-DA45-3799-A836-780195C52DC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8" creationId="{F6BBF0F7-5F8E-3107-B9BF-A5B7081AAA96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9" creationId="{1B1FE6A4-C0FA-DD0D-CE06-42B74966730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0" creationId="{A8131586-4F7C-4F44-096E-E642C2F049FE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1" creationId="{05FDE124-7A78-05F3-61FA-313D419659BE}"/>
          </ac:cxnSpMkLst>
        </pc:cxnChg>
      </pc:sldChg>
      <pc:sldChg chg="delSp modSp mod delAnim modNotesTx">
        <pc:chgData name="代數白痴 顧" userId="316db6a4f7ef8138" providerId="LiveId" clId="{17E509C0-6FA3-401A-8550-7AE85D85E8AE}" dt="2023-07-21T03:29:20.464" v="7254" actId="20577"/>
        <pc:sldMkLst>
          <pc:docMk/>
          <pc:sldMk cId="1787025739" sldId="381"/>
        </pc:sldMkLst>
        <pc:spChg chg="del">
          <ac:chgData name="代數白痴 顧" userId="316db6a4f7ef8138" providerId="LiveId" clId="{17E509C0-6FA3-401A-8550-7AE85D85E8AE}" dt="2023-07-20T23:30:18.991" v="3" actId="478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17E509C0-6FA3-401A-8550-7AE85D85E8AE}" dt="2023-07-20T23:36:19.867" v="463" actId="478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7E509C0-6FA3-401A-8550-7AE85D85E8AE}" dt="2023-07-21T03:29:11.195" v="7253" actId="115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29:20.464" v="7254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38:41.059" v="840" actId="947"/>
          <ac:spMkLst>
            <pc:docMk/>
            <pc:sldMk cId="1787025739" sldId="381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0.480" v="0" actId="478"/>
          <ac:inkMkLst>
            <pc:docMk/>
            <pc:sldMk cId="1787025739" sldId="381"/>
            <ac:inkMk id="4" creationId="{D7C2315A-55D8-E0A3-7090-40F5954AFBBB}"/>
          </ac:inkMkLst>
        </pc:inkChg>
      </pc:sldChg>
    </pc:docChg>
  </pc:docChgLst>
  <pc:docChgLst>
    <pc:chgData name="代數白痴 顧" userId="316db6a4f7ef8138" providerId="LiveId" clId="{967C1D32-7F5C-417D-BF46-ED84EEC4F444}"/>
    <pc:docChg chg="undo custSel modSld">
      <pc:chgData name="代數白痴 顧" userId="316db6a4f7ef8138" providerId="LiveId" clId="{967C1D32-7F5C-417D-BF46-ED84EEC4F444}" dt="2023-08-14T12:21:35.384" v="980" actId="20577"/>
      <pc:docMkLst>
        <pc:docMk/>
      </pc:docMkLst>
      <pc:sldChg chg="modSp mod modNotesTx">
        <pc:chgData name="代數白痴 顧" userId="316db6a4f7ef8138" providerId="LiveId" clId="{967C1D32-7F5C-417D-BF46-ED84EEC4F444}" dt="2023-08-14T11:59:52.867" v="27" actId="20577"/>
        <pc:sldMkLst>
          <pc:docMk/>
          <pc:sldMk cId="371298532" sldId="385"/>
        </pc:sldMkLst>
        <pc:spChg chg="mod">
          <ac:chgData name="代數白痴 顧" userId="316db6a4f7ef8138" providerId="LiveId" clId="{967C1D32-7F5C-417D-BF46-ED84EEC4F444}" dt="2023-08-14T11:59:42.688" v="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">
        <pc:chgData name="代數白痴 顧" userId="316db6a4f7ef8138" providerId="LiveId" clId="{967C1D32-7F5C-417D-BF46-ED84EEC4F444}" dt="2023-08-14T12:09:03.613" v="224" actId="20577"/>
        <pc:sldMkLst>
          <pc:docMk/>
          <pc:sldMk cId="754667137" sldId="386"/>
        </pc:sldMkLst>
        <pc:spChg chg="mod">
          <ac:chgData name="代數白痴 顧" userId="316db6a4f7ef8138" providerId="LiveId" clId="{967C1D32-7F5C-417D-BF46-ED84EEC4F444}" dt="2023-08-14T12:09:03.613" v="22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02:09.352" v="141" actId="14100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08:37.397" v="194" actId="2711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03:46.504" v="192" actId="20577"/>
          <ac:spMkLst>
            <pc:docMk/>
            <pc:sldMk cId="754667137" sldId="386"/>
            <ac:spMk id="101" creationId="{665D392D-19FC-71B5-434C-0ABBBC91FB85}"/>
          </ac:spMkLst>
        </pc:spChg>
        <pc:graphicFrameChg chg="del">
          <ac:chgData name="代數白痴 顧" userId="316db6a4f7ef8138" providerId="LiveId" clId="{967C1D32-7F5C-417D-BF46-ED84EEC4F444}" dt="2023-08-14T12:02:55.723" v="154" actId="478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del">
          <ac:chgData name="代數白痴 顧" userId="316db6a4f7ef8138" providerId="LiveId" clId="{967C1D32-7F5C-417D-BF46-ED84EEC4F444}" dt="2023-08-14T12:02:56.820" v="155" actId="478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delSp modSp mod delAnim">
        <pc:chgData name="代數白痴 顧" userId="316db6a4f7ef8138" providerId="LiveId" clId="{967C1D32-7F5C-417D-BF46-ED84EEC4F444}" dt="2023-08-14T12:21:35.384" v="980" actId="20577"/>
        <pc:sldMkLst>
          <pc:docMk/>
          <pc:sldMk cId="731354489" sldId="387"/>
        </pc:sldMkLst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7" creationId="{3DC74343-DDF1-4598-E8CF-EDD929E4B93B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8" creationId="{9AC55E35-5E7D-64F5-884D-76A296866BBE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967C1D32-7F5C-417D-BF46-ED84EEC4F444}" dt="2023-08-14T12:21:35.384" v="98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17:51.020" v="710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20:25.222" v="923" actId="20577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9:50.994" v="817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9:46.209" v="804" actId="1035"/>
          <ac:grpSpMkLst>
            <pc:docMk/>
            <pc:sldMk cId="731354489" sldId="387"/>
            <ac:grpSpMk id="5" creationId="{4BAA3B68-1C7B-0A3C-CDE3-3D592655F73E}"/>
          </ac:grpSpMkLst>
        </pc:grp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2" creationId="{9EA42F19-E06A-4D1A-D18B-6AF2A278A62A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6" creationId="{6C03EC8D-3AAC-BEB2-DB20-62327A9D1160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11" creationId="{32046121-3942-9320-C51C-EF6DD965DA89}"/>
          </ac:cxnSpMkLst>
        </pc:cxnChg>
      </pc:sldChg>
      <pc:sldChg chg="addSp delSp modSp mod delAnim">
        <pc:chgData name="代數白痴 顧" userId="316db6a4f7ef8138" providerId="LiveId" clId="{967C1D32-7F5C-417D-BF46-ED84EEC4F444}" dt="2023-08-14T12:20:47.196" v="926" actId="1076"/>
        <pc:sldMkLst>
          <pc:docMk/>
          <pc:sldMk cId="3686676960" sldId="388"/>
        </pc:sldMkLst>
        <pc:spChg chg="add mod">
          <ac:chgData name="代數白痴 顧" userId="316db6a4f7ef8138" providerId="LiveId" clId="{967C1D32-7F5C-417D-BF46-ED84EEC4F444}" dt="2023-08-14T12:20:44.004" v="925" actId="1076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1" creationId="{F91EF903-DAA2-F710-6D00-B17EF2E33BD7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2" creationId="{5E08ADFD-7F7F-2BD4-8E8B-E3409C3671E2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3" creationId="{B2CDEABD-DEDB-D644-4F71-3BAB561A3AA5}"/>
          </ac:spMkLst>
        </pc:spChg>
        <pc:spChg chg="add mod">
          <ac:chgData name="代數白痴 顧" userId="316db6a4f7ef8138" providerId="LiveId" clId="{967C1D32-7F5C-417D-BF46-ED84EEC4F444}" dt="2023-08-14T12:20:47.196" v="926" actId="1076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967C1D32-7F5C-417D-BF46-ED84EEC4F444}" dt="2023-08-14T12:15:26.869" v="664" actId="20577"/>
          <ac:spMkLst>
            <pc:docMk/>
            <pc:sldMk cId="3686676960" sldId="388"/>
            <ac:spMk id="23" creationId="{00000000-0000-0000-0000-000000000000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4" creationId="{07FFE9AB-3110-4046-A2E3-65DDA02A8D8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8" creationId="{8F4B70D8-8CD0-C24B-59F5-0E537D4611FE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9" creationId="{B8796DEF-0928-E764-2D18-7736D6AAE9C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0" creationId="{6788957C-EF76-AAA1-A15C-E91ACB86EC1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1" creationId="{3586E56A-7FD1-0BAE-3DE6-E270049EF89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2" creationId="{674B3052-BACF-E1D6-59EE-82CDE308107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967C1D32-7F5C-417D-BF46-ED84EEC4F444}" dt="2023-08-14T12:11:43.496" v="40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14:08.420" v="555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4:26.795" v="596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4:20.670" v="575" actId="1036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967C1D32-7F5C-417D-BF46-ED84EEC4F444}" dt="2023-08-14T12:09:14.168" v="225" actId="478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picChg chg="add mod">
          <ac:chgData name="代數白痴 顧" userId="316db6a4f7ef8138" providerId="LiveId" clId="{967C1D32-7F5C-417D-BF46-ED84EEC4F444}" dt="2023-08-14T12:20:34.940" v="924" actId="14100"/>
          <ac:picMkLst>
            <pc:docMk/>
            <pc:sldMk cId="3686676960" sldId="388"/>
            <ac:picMk id="7" creationId="{B0F5FD12-3C3C-AC06-6A14-B2BE0D7B9825}"/>
          </ac:picMkLst>
        </pc:pic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8" creationId="{4210B4B4-9DF4-E664-841B-E30286DF502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0" creationId="{54165C26-67B7-7F88-9831-D29BA831C836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5" creationId="{13EC3642-5E92-91E8-C7C5-811E8AB020D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9" creationId="{19BDBEA5-2FF3-CD94-1BF6-DD37A571165E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1" creationId="{41F30F0F-7914-1355-065B-38CFD38E7108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6" creationId="{E76473B6-71AB-BB0D-D87E-70D110138CC5}"/>
          </ac:cxnSpMkLst>
        </pc:cxnChg>
      </pc:sldChg>
    </pc:docChg>
  </pc:docChgLst>
  <pc:docChgLst>
    <pc:chgData name="代數白痴 顧" userId="316db6a4f7ef8138" providerId="LiveId" clId="{3EF6FB12-2412-4B6F-84AC-91100439E367}"/>
    <pc:docChg chg="undo custSel addSld modSld sldOrd">
      <pc:chgData name="代數白痴 顧" userId="316db6a4f7ef8138" providerId="LiveId" clId="{3EF6FB12-2412-4B6F-84AC-91100439E367}" dt="2023-08-11T06:18:46.052" v="3428" actId="1076"/>
      <pc:docMkLst>
        <pc:docMk/>
      </pc:docMkLst>
      <pc:sldChg chg="addSp delSp modSp mod modNotesTx">
        <pc:chgData name="代數白痴 顧" userId="316db6a4f7ef8138" providerId="LiveId" clId="{3EF6FB12-2412-4B6F-84AC-91100439E367}" dt="2023-08-10T02:18:36.627" v="231" actId="20577"/>
        <pc:sldMkLst>
          <pc:docMk/>
          <pc:sldMk cId="2873434386" sldId="379"/>
        </pc:sldMkLst>
        <pc:spChg chg="mod">
          <ac:chgData name="代數白痴 顧" userId="316db6a4f7ef8138" providerId="LiveId" clId="{3EF6FB12-2412-4B6F-84AC-91100439E367}" dt="2023-08-10T02:18:36.627" v="231" actId="20577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16:08.878" v="202" actId="20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16:18.022" v="203" actId="20577"/>
          <ac:spMkLst>
            <pc:docMk/>
            <pc:sldMk cId="2873434386" sldId="379"/>
            <ac:spMk id="89" creationId="{9E8FE398-ED8E-E5DE-BD50-E0471252FAF6}"/>
          </ac:spMkLst>
        </pc:spChg>
        <pc:picChg chg="del">
          <ac:chgData name="代數白痴 顧" userId="316db6a4f7ef8138" providerId="LiveId" clId="{3EF6FB12-2412-4B6F-84AC-91100439E367}" dt="2023-08-10T01:58:49.655" v="6" actId="478"/>
          <ac:picMkLst>
            <pc:docMk/>
            <pc:sldMk cId="2873434386" sldId="379"/>
            <ac:picMk id="5" creationId="{BC1F925B-0C3B-2CBA-E942-A09FF91D4971}"/>
          </ac:picMkLst>
        </pc:picChg>
        <pc:picChg chg="add mod">
          <ac:chgData name="代數白痴 顧" userId="316db6a4f7ef8138" providerId="LiveId" clId="{3EF6FB12-2412-4B6F-84AC-91100439E367}" dt="2023-08-10T02:16:03.490" v="201" actId="1076"/>
          <ac:picMkLst>
            <pc:docMk/>
            <pc:sldMk cId="2873434386" sldId="379"/>
            <ac:picMk id="1026" creationId="{B5BCF0F2-1FD3-DE0E-CB7D-29A18889274D}"/>
          </ac:picMkLst>
        </pc:picChg>
        <pc:inkChg chg="del">
          <ac:chgData name="代數白痴 顧" userId="316db6a4f7ef8138" providerId="LiveId" clId="{3EF6FB12-2412-4B6F-84AC-91100439E367}" dt="2023-08-10T01:58:27.226" v="0" actId="478"/>
          <ac:inkMkLst>
            <pc:docMk/>
            <pc:sldMk cId="2873434386" sldId="379"/>
            <ac:inkMk id="7" creationId="{89CB6FA2-0BD1-1B11-E3E7-4505EE059161}"/>
          </ac:inkMkLst>
        </pc:ink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3" creationId="{2925DA9F-216A-DEA9-0E8A-BFF174133377}"/>
          </ac:cxnSpMkLst>
        </pc:cxn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4" creationId="{2EEA0B00-6CE8-4BB1-89AD-DBF52E258564}"/>
          </ac:cxnSpMkLst>
        </pc:cxnChg>
      </pc:sldChg>
      <pc:sldChg chg="modSp mod">
        <pc:chgData name="代數白痴 顧" userId="316db6a4f7ef8138" providerId="LiveId" clId="{3EF6FB12-2412-4B6F-84AC-91100439E367}" dt="2023-08-10T02:00:26.828" v="29" actId="20577"/>
        <pc:sldMkLst>
          <pc:docMk/>
          <pc:sldMk cId="371298532" sldId="385"/>
        </pc:sldMkLst>
        <pc:spChg chg="mod">
          <ac:chgData name="代數白痴 顧" userId="316db6a4f7ef8138" providerId="LiveId" clId="{3EF6FB12-2412-4B6F-84AC-91100439E367}" dt="2023-08-10T02:00:26.828" v="29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 modNotesTx">
        <pc:chgData name="代數白痴 顧" userId="316db6a4f7ef8138" providerId="LiveId" clId="{3EF6FB12-2412-4B6F-84AC-91100439E367}" dt="2023-08-10T02:22:40.785" v="837" actId="14100"/>
        <pc:sldMkLst>
          <pc:docMk/>
          <pc:sldMk cId="754667137" sldId="386"/>
        </pc:sldMkLst>
        <pc:spChg chg="mod">
          <ac:chgData name="代數白痴 顧" userId="316db6a4f7ef8138" providerId="LiveId" clId="{3EF6FB12-2412-4B6F-84AC-91100439E367}" dt="2023-08-10T02:18:43.410" v="255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22:17.366" v="827" actId="20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22:26.985" v="832" actId="20577"/>
          <ac:spMkLst>
            <pc:docMk/>
            <pc:sldMk cId="754667137" sldId="386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2:22:40.785" v="837" actId="14100"/>
          <ac:picMkLst>
            <pc:docMk/>
            <pc:sldMk cId="754667137" sldId="386"/>
            <ac:picMk id="2050" creationId="{794F7D14-7B2A-1ED1-BB45-4856DD9634C1}"/>
          </ac:picMkLst>
        </pc:picChg>
        <pc:inkChg chg="del">
          <ac:chgData name="代數白痴 顧" userId="316db6a4f7ef8138" providerId="LiveId" clId="{3EF6FB12-2412-4B6F-84AC-91100439E367}" dt="2023-08-10T01:58:29.233" v="1" actId="478"/>
          <ac:inkMkLst>
            <pc:docMk/>
            <pc:sldMk cId="754667137" sldId="386"/>
            <ac:inkMk id="5" creationId="{35098A63-3A8A-811C-B80D-A654056C06DF}"/>
          </ac:inkMkLst>
        </pc:ink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3" creationId="{B94FEDC2-0CA5-31AC-C2E1-FDBE1697F254}"/>
          </ac:cxnSpMkLst>
        </pc:cxn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addSp delSp modSp mod delAnim modNotesTx">
        <pc:chgData name="代數白痴 顧" userId="316db6a4f7ef8138" providerId="LiveId" clId="{3EF6FB12-2412-4B6F-84AC-91100439E367}" dt="2023-08-10T02:53:25.523" v="2017" actId="207"/>
        <pc:sldMkLst>
          <pc:docMk/>
          <pc:sldMk cId="731354489" sldId="387"/>
        </pc:sldMkLst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2" creationId="{24FEEFB6-AD7D-A421-2278-C517AED035A6}"/>
          </ac:spMkLst>
        </pc:spChg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6" creationId="{EAC00FB2-5C84-4FD8-E112-89925AE42E21}"/>
          </ac:spMkLst>
        </pc:spChg>
        <pc:spChg chg="mod">
          <ac:chgData name="代數白痴 顧" userId="316db6a4f7ef8138" providerId="LiveId" clId="{3EF6FB12-2412-4B6F-84AC-91100439E367}" dt="2023-08-10T02:51:06.803" v="1634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53:25.523" v="2017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49:59.192" v="1600" actId="20577"/>
          <ac:spMkLst>
            <pc:docMk/>
            <pc:sldMk cId="731354489" sldId="387"/>
            <ac:spMk id="89" creationId="{9E8FE398-ED8E-E5DE-BD50-E0471252FAF6}"/>
          </ac:spMkLst>
        </pc:spChg>
        <pc:graphicFrameChg chg="del">
          <ac:chgData name="代數白痴 顧" userId="316db6a4f7ef8138" providerId="LiveId" clId="{3EF6FB12-2412-4B6F-84AC-91100439E367}" dt="2023-08-10T01:58:53.091" v="7" actId="478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inkChg chg="del">
          <ac:chgData name="代數白痴 顧" userId="316db6a4f7ef8138" providerId="LiveId" clId="{3EF6FB12-2412-4B6F-84AC-91100439E367}" dt="2023-08-10T01:58:31.067" v="2" actId="478"/>
          <ac:inkMkLst>
            <pc:docMk/>
            <pc:sldMk cId="731354489" sldId="387"/>
            <ac:inkMk id="9" creationId="{76871976-FD4D-30CF-56D2-DA8CE50C0CBF}"/>
          </ac:inkMkLst>
        </pc:ink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3" creationId="{6B4E590D-461B-88CD-E38F-F926C145DD1C}"/>
          </ac:cxnSpMkLst>
        </pc:cxn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4" creationId="{135ABC96-DCBC-8B2F-7EC4-F262B2BE20F5}"/>
          </ac:cxnSpMkLst>
        </pc:cxnChg>
      </pc:sldChg>
      <pc:sldChg chg="addSp modSp mod">
        <pc:chgData name="代數白痴 顧" userId="316db6a4f7ef8138" providerId="LiveId" clId="{3EF6FB12-2412-4B6F-84AC-91100439E367}" dt="2023-08-10T03:52:19.668" v="2675" actId="20577"/>
        <pc:sldMkLst>
          <pc:docMk/>
          <pc:sldMk cId="3686676960" sldId="388"/>
        </pc:sldMkLst>
        <pc:spChg chg="mod">
          <ac:chgData name="代數白痴 顧" userId="316db6a4f7ef8138" providerId="LiveId" clId="{3EF6FB12-2412-4B6F-84AC-91100439E367}" dt="2023-08-10T03:52:19.668" v="2675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3:51:40.629" v="2649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50:05.966" v="1602" actId="20577"/>
          <ac:spMkLst>
            <pc:docMk/>
            <pc:sldMk cId="3686676960" sldId="388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3:52:05.669" v="2652" actId="1076"/>
          <ac:picMkLst>
            <pc:docMk/>
            <pc:sldMk cId="3686676960" sldId="388"/>
            <ac:picMk id="6" creationId="{E8BD243C-81E3-BE53-9D4D-51A1C3F24BE7}"/>
          </ac:picMkLst>
        </pc:picChg>
      </pc:sldChg>
      <pc:sldChg chg="addSp delSp modSp add mod">
        <pc:chgData name="代數白痴 顧" userId="316db6a4f7ef8138" providerId="LiveId" clId="{3EF6FB12-2412-4B6F-84AC-91100439E367}" dt="2023-08-10T02:39:04.334" v="1115" actId="14100"/>
        <pc:sldMkLst>
          <pc:docMk/>
          <pc:sldMk cId="3837981058" sldId="389"/>
        </pc:sldMkLst>
        <pc:spChg chg="mod">
          <ac:chgData name="代數白痴 顧" userId="316db6a4f7ef8138" providerId="LiveId" clId="{3EF6FB12-2412-4B6F-84AC-91100439E367}" dt="2023-08-10T02:38:54.380" v="1112" actId="207"/>
          <ac:spMkLst>
            <pc:docMk/>
            <pc:sldMk cId="3837981058" sldId="389"/>
            <ac:spMk id="60" creationId="{90ECAF3B-FFFF-A531-AFBE-31708C7D891C}"/>
          </ac:spMkLst>
        </pc:spChg>
        <pc:picChg chg="del">
          <ac:chgData name="代數白痴 顧" userId="316db6a4f7ef8138" providerId="LiveId" clId="{3EF6FB12-2412-4B6F-84AC-91100439E367}" dt="2023-08-10T02:36:50.892" v="839" actId="478"/>
          <ac:picMkLst>
            <pc:docMk/>
            <pc:sldMk cId="3837981058" sldId="389"/>
            <ac:picMk id="2050" creationId="{794F7D14-7B2A-1ED1-BB45-4856DD9634C1}"/>
          </ac:picMkLst>
        </pc:picChg>
        <pc:picChg chg="add mod">
          <ac:chgData name="代數白痴 顧" userId="316db6a4f7ef8138" providerId="LiveId" clId="{3EF6FB12-2412-4B6F-84AC-91100439E367}" dt="2023-08-10T02:39:04.334" v="1115" actId="14100"/>
          <ac:picMkLst>
            <pc:docMk/>
            <pc:sldMk cId="3837981058" sldId="389"/>
            <ac:picMk id="3074" creationId="{BE06FF17-105E-1BBA-6221-5E5E9B5740FF}"/>
          </ac:picMkLst>
        </pc:picChg>
      </pc:sldChg>
      <pc:sldChg chg="addSp delSp modSp add mod ord">
        <pc:chgData name="代數白痴 顧" userId="316db6a4f7ef8138" providerId="LiveId" clId="{3EF6FB12-2412-4B6F-84AC-91100439E367}" dt="2023-08-11T06:18:46.052" v="3428" actId="1076"/>
        <pc:sldMkLst>
          <pc:docMk/>
          <pc:sldMk cId="2141944949" sldId="390"/>
        </pc:sldMkLst>
        <pc:spChg chg="mod">
          <ac:chgData name="代數白痴 顧" userId="316db6a4f7ef8138" providerId="LiveId" clId="{3EF6FB12-2412-4B6F-84AC-91100439E367}" dt="2023-08-10T02:48:31.007" v="1597" actId="6549"/>
          <ac:spMkLst>
            <pc:docMk/>
            <pc:sldMk cId="2141944949" sldId="390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1T06:18:46.052" v="3428" actId="1076"/>
          <ac:picMkLst>
            <pc:docMk/>
            <pc:sldMk cId="2141944949" sldId="390"/>
            <ac:picMk id="6" creationId="{9D19A6CA-0DCF-598E-9698-C9A8E332EE81}"/>
          </ac:picMkLst>
        </pc:picChg>
        <pc:picChg chg="del">
          <ac:chgData name="代數白痴 顧" userId="316db6a4f7ef8138" providerId="LiveId" clId="{3EF6FB12-2412-4B6F-84AC-91100439E367}" dt="2023-08-10T02:44:15.100" v="1117" actId="478"/>
          <ac:picMkLst>
            <pc:docMk/>
            <pc:sldMk cId="2141944949" sldId="390"/>
            <ac:picMk id="3074" creationId="{BE06FF17-105E-1BBA-6221-5E5E9B5740FF}"/>
          </ac:picMkLst>
        </pc:picChg>
      </pc:sldChg>
      <pc:sldChg chg="addSp delSp modSp add mod">
        <pc:chgData name="代數白痴 顧" userId="316db6a4f7ef8138" providerId="LiveId" clId="{3EF6FB12-2412-4B6F-84AC-91100439E367}" dt="2023-08-10T04:14:31.882" v="3427" actId="1076"/>
        <pc:sldMkLst>
          <pc:docMk/>
          <pc:sldMk cId="3176852412" sldId="391"/>
        </pc:sldMkLst>
        <pc:spChg chg="mod">
          <ac:chgData name="代數白痴 顧" userId="316db6a4f7ef8138" providerId="LiveId" clId="{3EF6FB12-2412-4B6F-84AC-91100439E367}" dt="2023-08-10T04:14:09.765" v="3425" actId="20577"/>
          <ac:spMkLst>
            <pc:docMk/>
            <pc:sldMk cId="3176852412" sldId="391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0T04:14:31.882" v="3427" actId="1076"/>
          <ac:picMkLst>
            <pc:docMk/>
            <pc:sldMk cId="3176852412" sldId="391"/>
            <ac:picMk id="6" creationId="{5F560B16-4AA1-138C-6AB8-F33F65B13ED7}"/>
          </ac:picMkLst>
        </pc:picChg>
        <pc:picChg chg="del">
          <ac:chgData name="代數白痴 顧" userId="316db6a4f7ef8138" providerId="LiveId" clId="{3EF6FB12-2412-4B6F-84AC-91100439E367}" dt="2023-08-10T03:59:42.886" v="2679" actId="478"/>
          <ac:picMkLst>
            <pc:docMk/>
            <pc:sldMk cId="3176852412" sldId="391"/>
            <ac:picMk id="3074" creationId="{BE06FF17-105E-1BBA-6221-5E5E9B5740FF}"/>
          </ac:picMkLst>
        </pc:picChg>
      </pc:sldChg>
    </pc:docChg>
  </pc:docChgLst>
  <pc:docChgLst>
    <pc:chgData name="代數白痴 顧" userId="316db6a4f7ef8138" providerId="LiveId" clId="{6E17C9AF-13CC-430E-A992-D31DBA375E81}"/>
    <pc:docChg chg="undo custSel modSld">
      <pc:chgData name="代數白痴 顧" userId="316db6a4f7ef8138" providerId="LiveId" clId="{6E17C9AF-13CC-430E-A992-D31DBA375E81}" dt="2023-07-26T08:59:15.578" v="11518" actId="20577"/>
      <pc:docMkLst>
        <pc:docMk/>
      </pc:docMkLst>
      <pc:sldChg chg="modSp mod modNotesTx">
        <pc:chgData name="代數白痴 顧" userId="316db6a4f7ef8138" providerId="LiveId" clId="{6E17C9AF-13CC-430E-A992-D31DBA375E81}" dt="2023-07-26T07:50:38.223" v="6130" actId="20577"/>
        <pc:sldMkLst>
          <pc:docMk/>
          <pc:sldMk cId="2873434386" sldId="379"/>
        </pc:sldMkLst>
        <pc:spChg chg="mod">
          <ac:chgData name="代數白痴 顧" userId="316db6a4f7ef8138" providerId="LiveId" clId="{6E17C9AF-13CC-430E-A992-D31DBA375E81}" dt="2023-07-26T07:37:35.766" v="4870" actId="94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6T07:50:17.311" v="6127" actId="94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41:58.146" v="1339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modSp mod modAnim modNotesTx">
        <pc:chgData name="代數白痴 顧" userId="316db6a4f7ef8138" providerId="LiveId" clId="{6E17C9AF-13CC-430E-A992-D31DBA375E81}" dt="2023-07-26T03:50:24.127" v="4611"/>
        <pc:sldMkLst>
          <pc:docMk/>
          <pc:sldMk cId="2328187967" sldId="380"/>
        </pc:sldMkLst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4" creationId="{B4786A36-7515-CCC1-B64F-116DF25B017B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5" creationId="{969F9C4A-5A26-D28D-1258-A9005E48F854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6" creationId="{C164B511-83D4-E40C-57F9-1CF73BC40B2D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7" creationId="{D659F560-E500-299D-4958-544B6B6A3120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10" creationId="{696ECE7B-F59D-3200-7AB4-E30A8BC3607A}"/>
          </ac:spMkLst>
        </pc:spChg>
        <pc:spChg chg="mod">
          <ac:chgData name="代數白痴 顧" userId="316db6a4f7ef8138" providerId="LiveId" clId="{6E17C9AF-13CC-430E-A992-D31DBA375E81}" dt="2023-07-24T12:37:24.293" v="1121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7:56.926" v="1147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8:01.765" v="1148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44:59.432" v="3461" actId="1076"/>
          <ac:grpSpMkLst>
            <pc:docMk/>
            <pc:sldMk cId="2328187967" sldId="380"/>
            <ac:grpSpMk id="3" creationId="{ABDEF539-2117-72E6-9CEB-1E5F19BC627D}"/>
          </ac:grpSpMkLst>
        </pc:grp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8" creationId="{19A24DE9-BBFE-6639-7D50-AA637D88184D}"/>
          </ac:cxnSpMkLst>
        </pc:cxn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9" creationId="{A89BE5E4-7815-1988-C9AC-FACE3AA7D7BB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3:50:34.759" v="4614"/>
        <pc:sldMkLst>
          <pc:docMk/>
          <pc:sldMk cId="1787025739" sldId="381"/>
        </pc:sldMkLst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4" creationId="{44A59E87-2FBD-5505-213C-31A8F1B92F60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5" creationId="{028A80A0-E4CD-03DD-7ABE-F3B281BC42A7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6" creationId="{9F65A3DF-F96C-BCBB-8AEB-F2129E03979B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7" creationId="{9A938F5D-F0CB-CF94-4377-3859014BC355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10" creationId="{2AE04998-9C6E-8AEC-FEAA-DE3735CA3548}"/>
          </ac:spMkLst>
        </pc:spChg>
        <pc:spChg chg="mod">
          <ac:chgData name="代數白痴 顧" userId="316db6a4f7ef8138" providerId="LiveId" clId="{6E17C9AF-13CC-430E-A992-D31DBA375E81}" dt="2023-07-24T12:27:51.509" v="224" actId="113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2:53.826" v="598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2:51.770" v="597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36:37.048" v="1812" actId="1076"/>
          <ac:grpSpMkLst>
            <pc:docMk/>
            <pc:sldMk cId="1787025739" sldId="381"/>
            <ac:grpSpMk id="3" creationId="{924DEE76-419F-0C45-3306-4E0C2A737C4D}"/>
          </ac:grpSpMkLst>
        </pc:grpChg>
        <pc:graphicFrameChg chg="add del mod">
          <ac:chgData name="代數白痴 顧" userId="316db6a4f7ef8138" providerId="LiveId" clId="{6E17C9AF-13CC-430E-A992-D31DBA375E81}" dt="2023-07-24T12:24:53.950" v="106" actId="478"/>
          <ac:graphicFrameMkLst>
            <pc:docMk/>
            <pc:sldMk cId="1787025739" sldId="381"/>
            <ac:graphicFrameMk id="3" creationId="{8DA9E362-DFD5-5AE8-7EA5-2FB0B6064352}"/>
          </ac:graphicFrameMkLst>
        </pc:graphicFrame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8" creationId="{769E942D-631D-0460-7F79-284A558C51BE}"/>
          </ac:cxnSpMkLst>
        </pc:cxn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9" creationId="{C9D737CC-63A1-7E2E-5D32-8555452F90F1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8:09:29.549" v="8105" actId="20577"/>
        <pc:sldMkLst>
          <pc:docMk/>
          <pc:sldMk cId="2498798070" sldId="382"/>
        </pc:sldMkLst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3" creationId="{0275FCDA-E1ED-5FE9-E39F-77D41891CBD7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9" creationId="{08C3190F-786E-CCBF-9EBD-22A67BCE530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0" creationId="{6A00F4F0-7B46-3304-046A-232A7E3AEEF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1" creationId="{52A3A13E-3FFB-5A5A-1A11-13086DE5795E}"/>
          </ac:spMkLst>
        </pc:spChg>
        <pc:grpChg chg="add mod">
          <ac:chgData name="代數白痴 顧" userId="316db6a4f7ef8138" providerId="LiveId" clId="{6E17C9AF-13CC-430E-A992-D31DBA375E81}" dt="2023-07-26T07:59:06.980" v="6383" actId="164"/>
          <ac:grpSpMkLst>
            <pc:docMk/>
            <pc:sldMk cId="2498798070" sldId="382"/>
            <ac:grpSpMk id="12" creationId="{AE17A8F8-8DC4-41D6-9867-7BE71B872AA2}"/>
          </ac:grpSpMkLst>
        </pc:grpChg>
        <pc:cxnChg chg="add del mod">
          <ac:chgData name="代數白痴 顧" userId="316db6a4f7ef8138" providerId="LiveId" clId="{6E17C9AF-13CC-430E-A992-D31DBA375E81}" dt="2023-07-26T07:56:20.982" v="6321" actId="478"/>
          <ac:cxnSpMkLst>
            <pc:docMk/>
            <pc:sldMk cId="2498798070" sldId="382"/>
            <ac:cxnSpMk id="5" creationId="{EE87D810-1210-9518-928B-BE5DD663F748}"/>
          </ac:cxnSpMkLst>
        </pc:cxnChg>
        <pc:cxnChg chg="add del mod">
          <ac:chgData name="代數白痴 顧" userId="316db6a4f7ef8138" providerId="LiveId" clId="{6E17C9AF-13CC-430E-A992-D31DBA375E81}" dt="2023-07-26T07:56:19.485" v="6320" actId="478"/>
          <ac:cxnSpMkLst>
            <pc:docMk/>
            <pc:sldMk cId="2498798070" sldId="382"/>
            <ac:cxnSpMk id="8" creationId="{0D843288-B5A5-C44E-DE07-7E7C57461B3C}"/>
          </ac:cxnSpMkLst>
        </pc:cxnChg>
      </pc:sldChg>
      <pc:sldChg chg="modSp mod modNotesTx">
        <pc:chgData name="代數白痴 顧" userId="316db6a4f7ef8138" providerId="LiveId" clId="{6E17C9AF-13CC-430E-A992-D31DBA375E81}" dt="2023-07-26T08:44:53.747" v="9582" actId="20577"/>
        <pc:sldMkLst>
          <pc:docMk/>
          <pc:sldMk cId="1783578233" sldId="383"/>
        </pc:sldMkLst>
        <pc:spChg chg="mod">
          <ac:chgData name="代數白痴 顧" userId="316db6a4f7ef8138" providerId="LiveId" clId="{6E17C9AF-13CC-430E-A992-D31DBA375E81}" dt="2023-07-26T08:12:51.941" v="8380" actId="20577"/>
          <ac:spMkLst>
            <pc:docMk/>
            <pc:sldMk cId="1783578233" sldId="383"/>
            <ac:spMk id="60" creationId="{90ECAF3B-FFFF-A531-AFBE-31708C7D891C}"/>
          </ac:spMkLst>
        </pc:spChg>
      </pc:sldChg>
      <pc:sldChg chg="modNotesTx">
        <pc:chgData name="代數白痴 顧" userId="316db6a4f7ef8138" providerId="LiveId" clId="{6E17C9AF-13CC-430E-A992-D31DBA375E81}" dt="2023-07-26T08:59:15.578" v="11518" actId="20577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ADA79A59-51F9-4CD5-AB44-E557C118F215}"/>
    <pc:docChg chg="undo custSel delSld modSld sldOrd">
      <pc:chgData name="代數白痴 顧" userId="316db6a4f7ef8138" providerId="LiveId" clId="{ADA79A59-51F9-4CD5-AB44-E557C118F215}" dt="2023-07-31T01:32:36.425" v="10920" actId="20577"/>
      <pc:docMkLst>
        <pc:docMk/>
      </pc:docMkLst>
      <pc:sldChg chg="addSp modSp mod ord modAnim modNotesTx">
        <pc:chgData name="代數白痴 顧" userId="316db6a4f7ef8138" providerId="LiveId" clId="{ADA79A59-51F9-4CD5-AB44-E557C118F215}" dt="2023-07-31T00:55:45.003" v="5793" actId="20577"/>
        <pc:sldMkLst>
          <pc:docMk/>
          <pc:sldMk cId="2873434386" sldId="379"/>
        </pc:sldMkLst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4" creationId="{75D118FD-00DC-A7EF-4271-A39211494CCE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5" creationId="{68944F57-C000-3BFA-8BE5-5DF81F9FD830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6" creationId="{7D7AED1B-E30E-63C6-E7CA-EF54EB800F55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9" creationId="{38188A9B-E613-CF29-8FF6-5CD1C7809C38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10" creationId="{AF3890B4-94CC-5D6D-C332-E53D8DF53DB3}"/>
          </ac:spMkLst>
        </pc:spChg>
        <pc:spChg chg="mod">
          <ac:chgData name="代數白痴 顧" userId="316db6a4f7ef8138" providerId="LiveId" clId="{ADA79A59-51F9-4CD5-AB44-E557C118F215}" dt="2023-07-30T23:41:33.914" v="388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45:09.270" v="447" actId="20577"/>
          <ac:spMkLst>
            <pc:docMk/>
            <pc:sldMk cId="2873434386" sldId="379"/>
            <ac:spMk id="89" creationId="{9E8FE398-ED8E-E5DE-BD50-E0471252FAF6}"/>
          </ac:spMkLst>
        </pc:spChg>
        <pc:grpChg chg="mod">
          <ac:chgData name="代數白痴 顧" userId="316db6a4f7ef8138" providerId="LiveId" clId="{ADA79A59-51F9-4CD5-AB44-E557C118F215}" dt="2023-07-30T23:41:37.494" v="390" actId="1076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51:54.776" v="5348" actId="1076"/>
          <ac:grpSpMkLst>
            <pc:docMk/>
            <pc:sldMk cId="2873434386" sldId="379"/>
            <ac:grpSpMk id="3" creationId="{1C66F9A2-4DEC-2920-8048-3D184BC42562}"/>
          </ac:grpSpMkLst>
        </pc:grp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7" creationId="{E62864BC-D157-96C5-C4CB-7AE27F9EA17F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8" creationId="{BE2B66DB-E9EA-8421-868B-90470546A03E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2" creationId="{C1541499-3CCB-60C1-2C57-8CE6D5C63725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3" creationId="{4A61FE19-185D-329C-663C-35E0E62CCEFA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4" creationId="{6A997A89-CE04-4998-BB3A-A6DE9710A2E3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5" creationId="{84E529D8-19FA-D513-40FA-1E99FFB3A9BA}"/>
          </ac:cxnSpMkLst>
        </pc:cxnChg>
      </pc:sldChg>
      <pc:sldChg chg="addSp delSp modSp del mod modAnim">
        <pc:chgData name="代數白痴 顧" userId="316db6a4f7ef8138" providerId="LiveId" clId="{ADA79A59-51F9-4CD5-AB44-E557C118F215}" dt="2023-07-31T01:03:21.802" v="7136" actId="2696"/>
        <pc:sldMkLst>
          <pc:docMk/>
          <pc:sldMk cId="2328187967" sldId="380"/>
        </pc:sldMkLst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4" creationId="{B4786A36-7515-CCC1-B64F-116DF25B017B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5" creationId="{969F9C4A-5A26-D28D-1258-A9005E48F854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6" creationId="{C164B511-83D4-E40C-57F9-1CF73BC40B2D}"/>
          </ac:spMkLst>
        </pc:spChg>
        <pc:spChg chg="del">
          <ac:chgData name="代數白痴 顧" userId="316db6a4f7ef8138" providerId="LiveId" clId="{ADA79A59-51F9-4CD5-AB44-E557C118F215}" dt="2023-07-31T00:47:52.779" v="5139" actId="478"/>
          <ac:spMkLst>
            <pc:docMk/>
            <pc:sldMk cId="2328187967" sldId="380"/>
            <ac:spMk id="7" creationId="{D659F560-E500-299D-4958-544B6B6A3120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0" creationId="{696ECE7B-F59D-3200-7AB4-E30A8BC3607A}"/>
          </ac:spMkLst>
        </pc:spChg>
        <pc:spChg chg="add mod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1" creationId="{575DE90A-B84F-75CA-1613-E1CB8C1CB152}"/>
          </ac:spMkLst>
        </pc:spChg>
        <pc:grpChg chg="del">
          <ac:chgData name="代數白痴 顧" userId="316db6a4f7ef8138" providerId="LiveId" clId="{ADA79A59-51F9-4CD5-AB44-E557C118F215}" dt="2023-07-31T00:49:45.343" v="5211" actId="165"/>
          <ac:grpSpMkLst>
            <pc:docMk/>
            <pc:sldMk cId="2328187967" sldId="380"/>
            <ac:grpSpMk id="3" creationId="{ABDEF539-2117-72E6-9CEB-1E5F19BC627D}"/>
          </ac:grpSpMkLst>
        </pc:grpChg>
        <pc:grpChg chg="add mod">
          <ac:chgData name="代數白痴 顧" userId="316db6a4f7ef8138" providerId="LiveId" clId="{ADA79A59-51F9-4CD5-AB44-E557C118F215}" dt="2023-07-31T00:51:45.665" v="5346" actId="164"/>
          <ac:grpSpMkLst>
            <pc:docMk/>
            <pc:sldMk cId="2328187967" sldId="380"/>
            <ac:grpSpMk id="20" creationId="{7D59E40A-B1BD-AC5D-B21E-76AB193E6891}"/>
          </ac:grpSpMkLst>
        </pc:grp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8" creationId="{19A24DE9-BBFE-6639-7D50-AA637D88184D}"/>
          </ac:cxnSpMkLst>
        </pc:cxn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9" creationId="{A89BE5E4-7815-1988-C9AC-FACE3AA7D7BB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3" creationId="{7A77CD27-8672-E801-7926-C982266C76FA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5" creationId="{552212BE-B642-FB00-F47F-475A3C1C1A9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7" creationId="{582703F2-FA21-0ECB-4B10-0BA5EDF27AE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8" creationId="{4146E321-70B7-F6BE-A29E-8A8C8A688A49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9" creationId="{24543944-36A6-84FA-0D85-C49497F3280C}"/>
          </ac:cxnSpMkLst>
        </pc:cxnChg>
      </pc:sldChg>
      <pc:sldChg chg="del">
        <pc:chgData name="代數白痴 顧" userId="316db6a4f7ef8138" providerId="LiveId" clId="{ADA79A59-51F9-4CD5-AB44-E557C118F215}" dt="2023-07-31T01:03:21.802" v="7136" actId="2696"/>
        <pc:sldMkLst>
          <pc:docMk/>
          <pc:sldMk cId="1787025739" sldId="381"/>
        </pc:sldMkLst>
      </pc:sldChg>
      <pc:sldChg chg="addSp delSp modSp mod ord delAnim modAnim modNotesTx">
        <pc:chgData name="代數白痴 顧" userId="316db6a4f7ef8138" providerId="LiveId" clId="{ADA79A59-51F9-4CD5-AB44-E557C118F215}" dt="2023-07-31T01:03:07.296" v="7135" actId="20577"/>
        <pc:sldMkLst>
          <pc:docMk/>
          <pc:sldMk cId="2498798070" sldId="382"/>
        </pc:sldMkLst>
        <pc:spChg chg="add mod">
          <ac:chgData name="代數白痴 顧" userId="316db6a4f7ef8138" providerId="LiveId" clId="{ADA79A59-51F9-4CD5-AB44-E557C118F215}" dt="2023-07-31T00:59:45.036" v="6426" actId="692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A79A59-51F9-4CD5-AB44-E557C118F215}" dt="2023-07-31T00:02:12.906" v="1544" actId="404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56:30.895" v="1181" actId="20577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0T23:56:07.299" v="1040" actId="20577"/>
          <ac:spMkLst>
            <pc:docMk/>
            <pc:sldMk cId="2498798070" sldId="382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0T23:56:38.555" v="1182" actId="164"/>
          <ac:grpSpMkLst>
            <pc:docMk/>
            <pc:sldMk cId="2498798070" sldId="382"/>
            <ac:grpSpMk id="2" creationId="{9204BB33-F861-B3E8-E94D-762DF3B9352D}"/>
          </ac:grpSpMkLst>
        </pc:grpChg>
        <pc:grpChg chg="del">
          <ac:chgData name="代數白痴 顧" userId="316db6a4f7ef8138" providerId="LiveId" clId="{ADA79A59-51F9-4CD5-AB44-E557C118F215}" dt="2023-07-30T23:46:17.720" v="450" actId="478"/>
          <ac:grpSpMkLst>
            <pc:docMk/>
            <pc:sldMk cId="2498798070" sldId="382"/>
            <ac:grpSpMk id="12" creationId="{AE17A8F8-8DC4-41D6-9867-7BE71B872AA2}"/>
          </ac:grpSpMkLst>
        </pc:grpChg>
        <pc:grpChg chg="add mod">
          <ac:chgData name="代數白痴 顧" userId="316db6a4f7ef8138" providerId="LiveId" clId="{ADA79A59-51F9-4CD5-AB44-E557C118F215}" dt="2023-07-30T23:56:42.225" v="1195" actId="1036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A79A59-51F9-4CD5-AB44-E557C118F215}" dt="2023-07-30T23:48:35.854" v="468" actId="1036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A79A59-51F9-4CD5-AB44-E557C118F215}" dt="2023-07-30T23:49:50.180" v="563" actId="1036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add mod">
          <ac:chgData name="代數白痴 顧" userId="316db6a4f7ef8138" providerId="LiveId" clId="{ADA79A59-51F9-4CD5-AB44-E557C118F215}" dt="2023-07-30T23:50:31.409" v="606" actId="1035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add del mod">
          <ac:chgData name="代數白痴 顧" userId="316db6a4f7ef8138" providerId="LiveId" clId="{ADA79A59-51F9-4CD5-AB44-E557C118F215}" dt="2023-07-30T23:55:57.311" v="1039" actId="478"/>
          <ac:cxnSpMkLst>
            <pc:docMk/>
            <pc:sldMk cId="2498798070" sldId="382"/>
            <ac:cxnSpMk id="6" creationId="{B926BD32-8E9B-D219-9670-EB071C1F4E3D}"/>
          </ac:cxnSpMkLst>
        </pc:cxnChg>
      </pc:sldChg>
      <pc:sldChg chg="addSp delSp modSp mod ord modAnim modNotesTx">
        <pc:chgData name="代數白痴 顧" userId="316db6a4f7ef8138" providerId="LiveId" clId="{ADA79A59-51F9-4CD5-AB44-E557C118F215}" dt="2023-07-31T01:18:29.534" v="8792" actId="20577"/>
        <pc:sldMkLst>
          <pc:docMk/>
          <pc:sldMk cId="1783578233" sldId="383"/>
        </pc:sldMkLst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5" creationId="{2BF4656E-B193-7184-3288-1A63B6EB1E1A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6" creationId="{1BFB91A8-2999-B5E8-51F5-9B789A679331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7" creationId="{184865D8-43CF-3D67-0217-0F6F06CDE3A7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8" creationId="{BC1A1DDD-E960-6AB9-2C61-46F375D0B495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9" creationId="{90528045-0D86-E7E3-7CFE-0CC14256C84C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20" creationId="{8C33D2A4-ADB2-6287-D295-C0A3E2645452}"/>
          </ac:spMkLst>
        </pc:spChg>
        <pc:spChg chg="add mod">
          <ac:chgData name="代數白痴 顧" userId="316db6a4f7ef8138" providerId="LiveId" clId="{ADA79A59-51F9-4CD5-AB44-E557C118F215}" dt="2023-07-31T01:17:17.386" v="8624" actId="113"/>
          <ac:spMkLst>
            <pc:docMk/>
            <pc:sldMk cId="1783578233" sldId="383"/>
            <ac:spMk id="40" creationId="{6B45E5C3-92F8-3388-9675-F42011B8CADD}"/>
          </ac:spMkLst>
        </pc:spChg>
        <pc:spChg chg="mod">
          <ac:chgData name="代數白痴 顧" userId="316db6a4f7ef8138" providerId="LiveId" clId="{ADA79A59-51F9-4CD5-AB44-E557C118F215}" dt="2023-07-31T00:02:49.539" v="1603" actId="20577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22:43.305" v="2360" actId="20577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23:10.341" v="2376" actId="20577"/>
          <ac:spMkLst>
            <pc:docMk/>
            <pc:sldMk cId="1783578233" sldId="383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39" creationId="{4D70B94C-039E-5D5A-C7F5-212E451167AB}"/>
          </ac:grpSpMkLst>
        </pc:grpChg>
        <pc:graphicFrameChg chg="add mod">
          <ac:chgData name="代數白痴 顧" userId="316db6a4f7ef8138" providerId="LiveId" clId="{ADA79A59-51F9-4CD5-AB44-E557C118F215}" dt="2023-07-30T23:59:59.056" v="1387" actId="1037"/>
          <ac:graphicFrameMkLst>
            <pc:docMk/>
            <pc:sldMk cId="1783578233" sldId="383"/>
            <ac:graphicFrameMk id="4" creationId="{0829BD26-84A4-C6FF-3EEB-1CC6FEA6E247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8" creationId="{6C79DA09-D366-6927-1FD5-B3372363F44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9" creationId="{18DE1BFF-E6E5-D160-DC4F-F6F53184BE3D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2" creationId="{734A72D1-BC11-F075-F12C-B96BD239F9E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6" creationId="{D210513E-25E5-49AA-0822-247A4F6B4CA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7" creationId="{6EBF2DC6-18A0-DCA8-4B5D-4E2946822D5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8" creationId="{AC4898CA-660B-4DD7-F2BA-7F0C6BD3434B}"/>
          </ac:graphicFrameMkLst>
        </pc:graphicFrameChg>
        <pc:picChg chg="add del mod">
          <ac:chgData name="代數白痴 顧" userId="316db6a4f7ef8138" providerId="LiveId" clId="{ADA79A59-51F9-4CD5-AB44-E557C118F215}" dt="2023-07-31T00:13:31.807" v="1746" actId="478"/>
          <ac:picMkLst>
            <pc:docMk/>
            <pc:sldMk cId="1783578233" sldId="383"/>
            <ac:picMk id="5" creationId="{5861A550-94B0-AA93-7152-E712FC38DBD2}"/>
          </ac:picMkLst>
        </pc:pic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7" creationId="{9264BA47-A640-D950-2772-FFBA17A348F5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9" creationId="{0FA1D9D0-C1C3-05CB-B85F-610F3E623E9E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1" creationId="{B32ECD13-24BB-89DC-0467-E850F77BC79C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2" creationId="{3A6DA850-C4F5-251A-51E7-CB45977312A1}"/>
          </ac:cxnSpMkLst>
        </pc:cxnChg>
        <pc:cxnChg chg="add del mod">
          <ac:chgData name="代數白痴 顧" userId="316db6a4f7ef8138" providerId="LiveId" clId="{ADA79A59-51F9-4CD5-AB44-E557C118F215}" dt="2023-07-31T00:11:36.535" v="1646" actId="478"/>
          <ac:cxnSpMkLst>
            <pc:docMk/>
            <pc:sldMk cId="1783578233" sldId="383"/>
            <ac:cxnSpMk id="14" creationId="{2E9B6A43-FBF0-8266-43F8-9E11105190E9}"/>
          </ac:cxnSpMkLst>
        </pc:cxnChg>
        <pc:cxnChg chg="add del mod">
          <ac:chgData name="代數白痴 顧" userId="316db6a4f7ef8138" providerId="LiveId" clId="{ADA79A59-51F9-4CD5-AB44-E557C118F215}" dt="2023-07-31T00:13:28.413" v="1745" actId="478"/>
          <ac:cxnSpMkLst>
            <pc:docMk/>
            <pc:sldMk cId="1783578233" sldId="383"/>
            <ac:cxnSpMk id="22" creationId="{2CF5223C-081E-89DD-014B-5E207B1DCDA3}"/>
          </ac:cxnSpMkLst>
        </pc:cxnChg>
        <pc:cxnChg chg="add mod">
          <ac:chgData name="代數白痴 顧" userId="316db6a4f7ef8138" providerId="LiveId" clId="{ADA79A59-51F9-4CD5-AB44-E557C118F215}" dt="2023-07-31T00:14:30.827" v="1792" actId="1038"/>
          <ac:cxnSpMkLst>
            <pc:docMk/>
            <pc:sldMk cId="1783578233" sldId="383"/>
            <ac:cxnSpMk id="25" creationId="{B0DEC079-7E91-9AED-39E2-9D433DE7BC83}"/>
          </ac:cxnSpMkLst>
        </pc:cxnChg>
        <pc:cxnChg chg="add mod">
          <ac:chgData name="代數白痴 顧" userId="316db6a4f7ef8138" providerId="LiveId" clId="{ADA79A59-51F9-4CD5-AB44-E557C118F215}" dt="2023-07-31T00:14:37.740" v="1858" actId="1038"/>
          <ac:cxnSpMkLst>
            <pc:docMk/>
            <pc:sldMk cId="1783578233" sldId="383"/>
            <ac:cxnSpMk id="26" creationId="{F1DA98B0-A598-6381-26CB-27A7766EF068}"/>
          </ac:cxnSpMkLst>
        </pc:cxnChg>
        <pc:cxnChg chg="add mod">
          <ac:chgData name="代數白痴 顧" userId="316db6a4f7ef8138" providerId="LiveId" clId="{ADA79A59-51F9-4CD5-AB44-E557C118F215}" dt="2023-07-31T00:14:46.650" v="1939" actId="1038"/>
          <ac:cxnSpMkLst>
            <pc:docMk/>
            <pc:sldMk cId="1783578233" sldId="383"/>
            <ac:cxnSpMk id="27" creationId="{4D0310D0-1A64-89B9-80B8-523272DC355F}"/>
          </ac:cxnSpMkLst>
        </pc:cxnChg>
        <pc:cxnChg chg="add del mod">
          <ac:chgData name="代數白痴 顧" userId="316db6a4f7ef8138" providerId="LiveId" clId="{ADA79A59-51F9-4CD5-AB44-E557C118F215}" dt="2023-07-31T00:17:24.667" v="2190" actId="478"/>
          <ac:cxnSpMkLst>
            <pc:docMk/>
            <pc:sldMk cId="1783578233" sldId="383"/>
            <ac:cxnSpMk id="31" creationId="{D315712E-E322-B6C2-56EE-2B232E5664ED}"/>
          </ac:cxnSpMkLst>
        </pc:cxnChg>
        <pc:cxnChg chg="add del mod">
          <ac:chgData name="代數白痴 顧" userId="316db6a4f7ef8138" providerId="LiveId" clId="{ADA79A59-51F9-4CD5-AB44-E557C118F215}" dt="2023-07-31T00:23:14.171" v="2377" actId="478"/>
          <ac:cxnSpMkLst>
            <pc:docMk/>
            <pc:sldMk cId="1783578233" sldId="383"/>
            <ac:cxnSpMk id="34" creationId="{00B2CFFC-B776-909E-2687-44C9F7E2E263}"/>
          </ac:cxnSpMkLst>
        </pc:cxnChg>
      </pc:sldChg>
      <pc:sldChg chg="addSp delSp modSp mod ord delAnim modAnim modNotesTx">
        <pc:chgData name="代數白痴 顧" userId="316db6a4f7ef8138" providerId="LiveId" clId="{ADA79A59-51F9-4CD5-AB44-E557C118F215}" dt="2023-07-31T01:32:36.425" v="10920" actId="20577"/>
        <pc:sldMkLst>
          <pc:docMk/>
          <pc:sldMk cId="1994629586" sldId="384"/>
        </pc:sldMkLst>
        <pc:spChg chg="add mod">
          <ac:chgData name="代數白痴 顧" userId="316db6a4f7ef8138" providerId="LiveId" clId="{ADA79A59-51F9-4CD5-AB44-E557C118F215}" dt="2023-07-31T01:26:03.993" v="9451" actId="14100"/>
          <ac:spMkLst>
            <pc:docMk/>
            <pc:sldMk cId="1994629586" sldId="384"/>
            <ac:spMk id="12" creationId="{255C4973-C74B-0314-8927-6B04860AAE29}"/>
          </ac:spMkLst>
        </pc:spChg>
        <pc:spChg chg="add del mod ord">
          <ac:chgData name="代數白痴 顧" userId="316db6a4f7ef8138" providerId="LiveId" clId="{ADA79A59-51F9-4CD5-AB44-E557C118F215}" dt="2023-07-31T01:25:13.590" v="9436" actId="478"/>
          <ac:spMkLst>
            <pc:docMk/>
            <pc:sldMk cId="1994629586" sldId="384"/>
            <ac:spMk id="13" creationId="{862251B9-92D3-A45C-BFAD-E448721FB6CC}"/>
          </ac:spMkLst>
        </pc:spChg>
        <pc:spChg chg="add del mod">
          <ac:chgData name="代數白痴 顧" userId="316db6a4f7ef8138" providerId="LiveId" clId="{ADA79A59-51F9-4CD5-AB44-E557C118F215}" dt="2023-07-31T01:22:11.749" v="9403" actId="478"/>
          <ac:spMkLst>
            <pc:docMk/>
            <pc:sldMk cId="1994629586" sldId="384"/>
            <ac:spMk id="14" creationId="{6D9472A7-C019-3341-0B4C-37DB4B3B9FCD}"/>
          </ac:spMkLst>
        </pc:spChg>
        <pc:spChg chg="add del mod">
          <ac:chgData name="代數白痴 顧" userId="316db6a4f7ef8138" providerId="LiveId" clId="{ADA79A59-51F9-4CD5-AB44-E557C118F215}" dt="2023-07-31T01:22:11.076" v="9402" actId="478"/>
          <ac:spMkLst>
            <pc:docMk/>
            <pc:sldMk cId="1994629586" sldId="384"/>
            <ac:spMk id="15" creationId="{6A1F8914-6731-B81E-883A-F7F4D5FEDC72}"/>
          </ac:spMkLst>
        </pc:spChg>
        <pc:spChg chg="add del mod">
          <ac:chgData name="代數白痴 顧" userId="316db6a4f7ef8138" providerId="LiveId" clId="{ADA79A59-51F9-4CD5-AB44-E557C118F215}" dt="2023-07-31T01:25:12.958" v="9435" actId="478"/>
          <ac:spMkLst>
            <pc:docMk/>
            <pc:sldMk cId="1994629586" sldId="384"/>
            <ac:spMk id="20" creationId="{EC07B61C-7C14-4F6C-CB85-3266DDDED16E}"/>
          </ac:spMkLst>
        </pc:spChg>
        <pc:spChg chg="add mod">
          <ac:chgData name="代數白痴 顧" userId="316db6a4f7ef8138" providerId="LiveId" clId="{ADA79A59-51F9-4CD5-AB44-E557C118F215}" dt="2023-07-31T01:25:39.095" v="9443" actId="1076"/>
          <ac:spMkLst>
            <pc:docMk/>
            <pc:sldMk cId="1994629586" sldId="384"/>
            <ac:spMk id="21" creationId="{D42EE766-8F66-A52B-281A-3D2CAE76DE2B}"/>
          </ac:spMkLst>
        </pc:spChg>
        <pc:spChg chg="add mod">
          <ac:chgData name="代數白痴 顧" userId="316db6a4f7ef8138" providerId="LiveId" clId="{ADA79A59-51F9-4CD5-AB44-E557C118F215}" dt="2023-07-31T01:25:55.272" v="9450" actId="1076"/>
          <ac:spMkLst>
            <pc:docMk/>
            <pc:sldMk cId="1994629586" sldId="384"/>
            <ac:spMk id="22" creationId="{23F31A13-073F-57DE-AE21-C9097B702EF9}"/>
          </ac:spMkLst>
        </pc:spChg>
        <pc:spChg chg="mod">
          <ac:chgData name="代數白痴 顧" userId="316db6a4f7ef8138" providerId="LiveId" clId="{ADA79A59-51F9-4CD5-AB44-E557C118F215}" dt="2023-07-31T00:27:15.420" v="2805" actId="20577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30:01.778" v="3148" actId="14100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31:16.879" v="3153" actId="113"/>
          <ac:spMkLst>
            <pc:docMk/>
            <pc:sldMk cId="1994629586" sldId="384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11" creationId="{DE292434-F5D6-00B3-ADEF-46138FB8A5AD}"/>
          </ac:grpSpMkLst>
        </pc:grpChg>
        <pc:graphicFrameChg chg="add mod">
          <ac:chgData name="代數白痴 顧" userId="316db6a4f7ef8138" providerId="LiveId" clId="{ADA79A59-51F9-4CD5-AB44-E557C118F215}" dt="2023-07-31T00:24:43.675" v="2425" actId="1038"/>
          <ac:graphicFrameMkLst>
            <pc:docMk/>
            <pc:sldMk cId="1994629586" sldId="384"/>
            <ac:graphicFrameMk id="3" creationId="{B0145975-B8EB-1B2D-05C0-E9CF3362E218}"/>
          </ac:graphicFrameMkLst>
        </pc:graphicFrameChg>
        <pc:graphicFrameChg chg="add mod">
          <ac:chgData name="代數白痴 顧" userId="316db6a4f7ef8138" providerId="LiveId" clId="{ADA79A59-51F9-4CD5-AB44-E557C118F215}" dt="2023-07-31T00:25:30.549" v="2486" actId="1036"/>
          <ac:graphicFrameMkLst>
            <pc:docMk/>
            <pc:sldMk cId="1994629586" sldId="384"/>
            <ac:graphicFrameMk id="4" creationId="{796FC448-F120-8B8C-0232-727A638B53D0}"/>
          </ac:graphicFrameMkLst>
        </pc:graphicFrameChg>
        <pc:graphicFrameChg chg="add mod">
          <ac:chgData name="代數白痴 顧" userId="316db6a4f7ef8138" providerId="LiveId" clId="{ADA79A59-51F9-4CD5-AB44-E557C118F215}" dt="2023-07-31T00:26:36.300" v="2660" actId="1037"/>
          <ac:graphicFrameMkLst>
            <pc:docMk/>
            <pc:sldMk cId="1994629586" sldId="384"/>
            <ac:graphicFrameMk id="7" creationId="{AFBEA69B-1FD5-077D-A125-A99281D5C4D4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9" creationId="{CA49C335-D032-AAE5-1CB2-1F883F98D911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10" creationId="{9F6A59EF-7D39-2EC2-EB01-BDDAF3C52973}"/>
          </ac:graphicFrameMkLst>
        </pc:graphicFrameChg>
        <pc:cxnChg chg="add del mod">
          <ac:chgData name="代數白痴 顧" userId="316db6a4f7ef8138" providerId="LiveId" clId="{ADA79A59-51F9-4CD5-AB44-E557C118F215}" dt="2023-07-31T00:31:33.402" v="3156" actId="478"/>
          <ac:cxnSpMkLst>
            <pc:docMk/>
            <pc:sldMk cId="1994629586" sldId="384"/>
            <ac:cxnSpMk id="6" creationId="{E2BBBDCC-BF92-7232-A7E8-2DB4F1CE6CB6}"/>
          </ac:cxnSpMkLst>
        </pc:cxnChg>
        <pc:cxnChg chg="add del mod">
          <ac:chgData name="代數白痴 顧" userId="316db6a4f7ef8138" providerId="LiveId" clId="{ADA79A59-51F9-4CD5-AB44-E557C118F215}" dt="2023-07-31T00:31:32.092" v="3155" actId="478"/>
          <ac:cxnSpMkLst>
            <pc:docMk/>
            <pc:sldMk cId="1994629586" sldId="384"/>
            <ac:cxnSpMk id="8" creationId="{6654A974-DCEC-082C-F36D-BD40D2D1A0A1}"/>
          </ac:cxnSpMkLst>
        </pc:cxnChg>
        <pc:cxnChg chg="add del mod">
          <ac:chgData name="代數白痴 顧" userId="316db6a4f7ef8138" providerId="LiveId" clId="{ADA79A59-51F9-4CD5-AB44-E557C118F215}" dt="2023-07-31T01:24:24.239" v="9430" actId="478"/>
          <ac:cxnSpMkLst>
            <pc:docMk/>
            <pc:sldMk cId="1994629586" sldId="384"/>
            <ac:cxnSpMk id="17" creationId="{980A7BE4-4833-6449-4289-39A405C1C12D}"/>
          </ac:cxnSpMkLst>
        </pc:cxnChg>
        <pc:cxnChg chg="add del mod">
          <ac:chgData name="代數白痴 顧" userId="316db6a4f7ef8138" providerId="LiveId" clId="{ADA79A59-51F9-4CD5-AB44-E557C118F215}" dt="2023-07-31T01:24:25.017" v="9431" actId="478"/>
          <ac:cxnSpMkLst>
            <pc:docMk/>
            <pc:sldMk cId="1994629586" sldId="384"/>
            <ac:cxnSpMk id="19" creationId="{3B18102F-A5E0-7F2B-B99A-8DAF25625DCB}"/>
          </ac:cxnSpMkLst>
        </pc:cxnChg>
      </pc:sldChg>
    </pc:docChg>
  </pc:docChgLst>
  <pc:docChgLst>
    <pc:chgData name="代數白痴 顧" userId="316db6a4f7ef8138" providerId="LiveId" clId="{4F20B61E-ED31-4ED1-B1CB-53FDB45B9688}"/>
    <pc:docChg chg="undo custSel delSld modSld">
      <pc:chgData name="代數白痴 顧" userId="316db6a4f7ef8138" providerId="LiveId" clId="{4F20B61E-ED31-4ED1-B1CB-53FDB45B9688}" dt="2023-08-12T03:16:32.008" v="1391" actId="1036"/>
      <pc:docMkLst>
        <pc:docMk/>
      </pc:docMkLst>
      <pc:sldChg chg="del">
        <pc:chgData name="代數白痴 顧" userId="316db6a4f7ef8138" providerId="LiveId" clId="{4F20B61E-ED31-4ED1-B1CB-53FDB45B9688}" dt="2023-08-11T07:11:20.124" v="0" actId="2696"/>
        <pc:sldMkLst>
          <pc:docMk/>
          <pc:sldMk cId="2873434386" sldId="379"/>
        </pc:sldMkLst>
      </pc:sldChg>
      <pc:sldChg chg="modSp mod modNotesTx">
        <pc:chgData name="代數白痴 顧" userId="316db6a4f7ef8138" providerId="LiveId" clId="{4F20B61E-ED31-4ED1-B1CB-53FDB45B9688}" dt="2023-08-11T07:45:41.546" v="1304" actId="20577"/>
        <pc:sldMkLst>
          <pc:docMk/>
          <pc:sldMk cId="371298532" sldId="385"/>
        </pc:sldMkLst>
        <pc:spChg chg="mod">
          <ac:chgData name="代數白痴 顧" userId="316db6a4f7ef8138" providerId="LiveId" clId="{4F20B61E-ED31-4ED1-B1CB-53FDB45B9688}" dt="2023-08-11T07:45:25.592" v="124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4F20B61E-ED31-4ED1-B1CB-53FDB45B9688}" dt="2023-08-11T07:46:40.958" v="1305" actId="115"/>
        <pc:sldMkLst>
          <pc:docMk/>
          <pc:sldMk cId="754667137" sldId="386"/>
        </pc:sldMkLst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7" creationId="{D0EF1200-F697-BF75-21BF-99B2F4A19159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8" creationId="{13541535-746E-D914-4CB0-FFCD0E6B7D30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9" creationId="{B2A784E1-9DA8-61BC-3BAE-0E838930AA16}"/>
          </ac:spMkLst>
        </pc:spChg>
        <pc:spChg chg="mod">
          <ac:chgData name="代數白痴 顧" userId="316db6a4f7ef8138" providerId="LiveId" clId="{4F20B61E-ED31-4ED1-B1CB-53FDB45B9688}" dt="2023-08-11T07:46:40.958" v="1305" actId="11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16:30.281" v="327" actId="94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16:21.753" v="326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5" creationId="{37833360-F1C9-25C4-636C-937423010058}"/>
          </ac:graphicFrameMkLst>
        </pc:graphicFrame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6" creationId="{47773992-A70C-3019-3F58-DB591B41D163}"/>
          </ac:graphicFrameMkLst>
        </pc:graphicFrameChg>
        <pc:picChg chg="del">
          <ac:chgData name="代數白痴 顧" userId="316db6a4f7ef8138" providerId="LiveId" clId="{4F20B61E-ED31-4ED1-B1CB-53FDB45B9688}" dt="2023-08-11T07:11:28.245" v="1" actId="478"/>
          <ac:picMkLst>
            <pc:docMk/>
            <pc:sldMk cId="754667137" sldId="386"/>
            <ac:picMk id="2050" creationId="{794F7D14-7B2A-1ED1-BB45-4856DD9634C1}"/>
          </ac:picMkLst>
        </pc:picChg>
        <pc:cxnChg chg="mod">
          <ac:chgData name="代數白痴 顧" userId="316db6a4f7ef8138" providerId="LiveId" clId="{4F20B61E-ED31-4ED1-B1CB-53FDB45B9688}" dt="2023-08-11T07:16:08.266" v="323" actId="1036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4F20B61E-ED31-4ED1-B1CB-53FDB45B9688}" dt="2023-08-11T07:37:02.687" v="419" actId="207"/>
        <pc:sldMkLst>
          <pc:docMk/>
          <pc:sldMk cId="731354489" sldId="387"/>
        </pc:sldMkLst>
        <pc:spChg chg="mod">
          <ac:chgData name="代數白痴 顧" userId="316db6a4f7ef8138" providerId="LiveId" clId="{4F20B61E-ED31-4ED1-B1CB-53FDB45B9688}" dt="2023-08-11T07:37:02.687" v="419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36:57.053" v="418" actId="20577"/>
          <ac:spMkLst>
            <pc:docMk/>
            <pc:sldMk cId="731354489" sldId="387"/>
            <ac:spMk id="101" creationId="{665D392D-19FC-71B5-434C-0ABBBC91FB85}"/>
          </ac:spMkLst>
        </pc:spChg>
        <pc:cxnChg chg="mod">
          <ac:chgData name="代數白痴 顧" userId="316db6a4f7ef8138" providerId="LiveId" clId="{4F20B61E-ED31-4ED1-B1CB-53FDB45B9688}" dt="2023-08-11T07:36:39.376" v="40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delSp modSp mod">
        <pc:chgData name="代數白痴 顧" userId="316db6a4f7ef8138" providerId="LiveId" clId="{4F20B61E-ED31-4ED1-B1CB-53FDB45B9688}" dt="2023-08-12T03:16:32.008" v="1391" actId="1036"/>
        <pc:sldMkLst>
          <pc:docMk/>
          <pc:sldMk cId="3686676960" sldId="388"/>
        </pc:sldMkLst>
        <pc:spChg chg="mod">
          <ac:chgData name="代數白痴 顧" userId="316db6a4f7ef8138" providerId="LiveId" clId="{4F20B61E-ED31-4ED1-B1CB-53FDB45B9688}" dt="2023-08-12T03:16:00.441" v="135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2T03:16:14.351" v="1353" actId="948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2T03:16:32.008" v="1391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F20B61E-ED31-4ED1-B1CB-53FDB45B9688}" dt="2023-08-12T03:16:21.419" v="1374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 mod">
          <ac:chgData name="代數白痴 顧" userId="316db6a4f7ef8138" providerId="LiveId" clId="{4F20B61E-ED31-4ED1-B1CB-53FDB45B9688}" dt="2023-08-11T07:38:43.405" v="457" actId="478"/>
          <ac:picMkLst>
            <pc:docMk/>
            <pc:sldMk cId="3686676960" sldId="388"/>
            <ac:picMk id="6" creationId="{E8BD243C-81E3-BE53-9D4D-51A1C3F24BE7}"/>
          </ac:picMkLst>
        </pc:picChg>
      </pc:sldChg>
      <pc:sldChg chg="del">
        <pc:chgData name="代數白痴 顧" userId="316db6a4f7ef8138" providerId="LiveId" clId="{4F20B61E-ED31-4ED1-B1CB-53FDB45B9688}" dt="2023-08-11T07:16:40.735" v="329" actId="2696"/>
        <pc:sldMkLst>
          <pc:docMk/>
          <pc:sldMk cId="3837981058" sldId="389"/>
        </pc:sldMkLst>
      </pc:sldChg>
      <pc:sldChg chg="del">
        <pc:chgData name="代數白痴 顧" userId="316db6a4f7ef8138" providerId="LiveId" clId="{4F20B61E-ED31-4ED1-B1CB-53FDB45B9688}" dt="2023-08-11T07:16:37.796" v="328" actId="2696"/>
        <pc:sldMkLst>
          <pc:docMk/>
          <pc:sldMk cId="2141944949" sldId="390"/>
        </pc:sldMkLst>
      </pc:sldChg>
      <pc:sldChg chg="del">
        <pc:chgData name="代數白痴 顧" userId="316db6a4f7ef8138" providerId="LiveId" clId="{4F20B61E-ED31-4ED1-B1CB-53FDB45B9688}" dt="2023-08-11T07:34:37.689" v="330" actId="2696"/>
        <pc:sldMkLst>
          <pc:docMk/>
          <pc:sldMk cId="3176852412" sldId="391"/>
        </pc:sldMkLst>
      </pc:sldChg>
    </pc:docChg>
  </pc:docChgLst>
  <pc:docChgLst>
    <pc:chgData name="代數白痴 顧" userId="316db6a4f7ef8138" providerId="LiveId" clId="{8FB85AE7-A0F5-4DA8-97D7-E7F22FB77780}"/>
    <pc:docChg chg="undo custSel addSld delSld modSld">
      <pc:chgData name="代數白痴 顧" userId="316db6a4f7ef8138" providerId="LiveId" clId="{8FB85AE7-A0F5-4DA8-97D7-E7F22FB77780}" dt="2023-08-18T06:04:46.540" v="2336" actId="113"/>
      <pc:docMkLst>
        <pc:docMk/>
      </pc:docMkLst>
      <pc:sldChg chg="del">
        <pc:chgData name="代數白痴 顧" userId="316db6a4f7ef8138" providerId="LiveId" clId="{8FB85AE7-A0F5-4DA8-97D7-E7F22FB77780}" dt="2023-08-18T05:16:47.178" v="20" actId="2696"/>
        <pc:sldMkLst>
          <pc:docMk/>
          <pc:sldMk cId="371298532" sldId="385"/>
        </pc:sldMkLst>
      </pc:sldChg>
      <pc:sldChg chg="addSp delSp modSp mod">
        <pc:chgData name="代數白痴 顧" userId="316db6a4f7ef8138" providerId="LiveId" clId="{8FB85AE7-A0F5-4DA8-97D7-E7F22FB77780}" dt="2023-08-18T06:04:46.540" v="2336" actId="113"/>
        <pc:sldMkLst>
          <pc:docMk/>
          <pc:sldMk cId="754667137" sldId="386"/>
        </pc:sldMkLst>
        <pc:spChg chg="add del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5" creationId="{253A8C6F-2949-99D4-3203-C7AC06922C8F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7" creationId="{CD3B62D5-4DBA-721C-19FB-BF28ABFEA968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8" creationId="{531A3921-0E54-D4A3-D0D1-96487A832626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9" creationId="{994C41C1-D72E-B7CB-8666-937C27AAD80F}"/>
          </ac:spMkLst>
        </pc:spChg>
        <pc:spChg chg="mod">
          <ac:chgData name="代數白痴 顧" userId="316db6a4f7ef8138" providerId="LiveId" clId="{8FB85AE7-A0F5-4DA8-97D7-E7F22FB77780}" dt="2023-08-18T05:27:04.148" v="32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6:04:46.540" v="2336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FB85AE7-A0F5-4DA8-97D7-E7F22FB77780}" dt="2023-08-18T05:26:39.089" v="308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8FB85AE7-A0F5-4DA8-97D7-E7F22FB77780}" dt="2023-08-18T05:57:43.148" v="188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8FB85AE7-A0F5-4DA8-97D7-E7F22FB77780}" dt="2023-08-18T05:57:52.617" v="1889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8FB85AE7-A0F5-4DA8-97D7-E7F22FB77780}" dt="2023-08-18T05:17:31.653" v="94" actId="478"/>
          <ac:graphicFrameMkLst>
            <pc:docMk/>
            <pc:sldMk cId="754667137" sldId="386"/>
            <ac:graphicFrameMk id="6" creationId="{06C634D9-861A-7EF8-623E-789717632D34}"/>
          </ac:graphicFrameMkLst>
        </pc:graphicFrameChg>
      </pc:sldChg>
      <pc:sldChg chg="addSp delSp modSp mod delAnim">
        <pc:chgData name="代數白痴 顧" userId="316db6a4f7ef8138" providerId="LiveId" clId="{8FB85AE7-A0F5-4DA8-97D7-E7F22FB77780}" dt="2023-08-18T05:56:54.253" v="1864" actId="20577"/>
        <pc:sldMkLst>
          <pc:docMk/>
          <pc:sldMk cId="731354489" sldId="387"/>
        </pc:sldMkLst>
        <pc:spChg chg="mod">
          <ac:chgData name="代數白痴 顧" userId="316db6a4f7ef8138" providerId="LiveId" clId="{8FB85AE7-A0F5-4DA8-97D7-E7F22FB77780}" dt="2023-08-18T05:56:54.253" v="1864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47:19.156" v="1276" actId="478"/>
          <ac:grpSpMkLst>
            <pc:docMk/>
            <pc:sldMk cId="731354489" sldId="387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54:29.061" v="1646" actId="1076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add mod">
          <ac:chgData name="代數白痴 顧" userId="316db6a4f7ef8138" providerId="LiveId" clId="{8FB85AE7-A0F5-4DA8-97D7-E7F22FB77780}" dt="2023-08-18T05:54:33.231" v="1647" actId="14100"/>
          <ac:picMkLst>
            <pc:docMk/>
            <pc:sldMk cId="731354489" sldId="387"/>
            <ac:picMk id="2" creationId="{82B5412F-2395-4912-A5DC-A0FB01B452F5}"/>
          </ac:picMkLst>
        </pc:picChg>
        <pc:picChg chg="add del mod">
          <ac:chgData name="代數白痴 顧" userId="316db6a4f7ef8138" providerId="LiveId" clId="{8FB85AE7-A0F5-4DA8-97D7-E7F22FB77780}" dt="2023-08-18T05:54:08.737" v="1640" actId="478"/>
          <ac:picMkLst>
            <pc:docMk/>
            <pc:sldMk cId="731354489" sldId="387"/>
            <ac:picMk id="7" creationId="{B2927F98-8C80-C9C5-C1C3-8EAB46C5B081}"/>
          </ac:picMkLst>
        </pc:picChg>
      </pc:sldChg>
      <pc:sldChg chg="addSp delSp modSp mod delAnim">
        <pc:chgData name="代數白痴 顧" userId="316db6a4f7ef8138" providerId="LiveId" clId="{8FB85AE7-A0F5-4DA8-97D7-E7F22FB77780}" dt="2023-08-18T05:55:59.111" v="1661" actId="20577"/>
        <pc:sldMkLst>
          <pc:docMk/>
          <pc:sldMk cId="3686676960" sldId="388"/>
        </pc:sldMkLst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1" creationId="{BD1100C8-0914-8651-3A30-627A23BA8AC1}"/>
          </ac:spMkLst>
        </pc:spChg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8FB85AE7-A0F5-4DA8-97D7-E7F22FB77780}" dt="2023-08-18T05:46:08.275" v="1078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5:55:59.111" v="1661" actId="20577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29:20.979" v="477" actId="478"/>
          <ac:grpSpMkLst>
            <pc:docMk/>
            <pc:sldMk cId="3686676960" sldId="388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46:39.040" v="1274" actId="1037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add mod modGraphic">
          <ac:chgData name="代數白痴 顧" userId="316db6a4f7ef8138" providerId="LiveId" clId="{8FB85AE7-A0F5-4DA8-97D7-E7F22FB77780}" dt="2023-08-18T05:46:47.726" v="1275" actId="1076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del mod">
          <ac:chgData name="代數白痴 顧" userId="316db6a4f7ef8138" providerId="LiveId" clId="{8FB85AE7-A0F5-4DA8-97D7-E7F22FB77780}" dt="2023-08-18T05:41:35.097" v="721" actId="478"/>
          <ac:picMkLst>
            <pc:docMk/>
            <pc:sldMk cId="3686676960" sldId="388"/>
            <ac:picMk id="6" creationId="{F022E054-2816-4390-DB84-54AE3AA0D77A}"/>
          </ac:picMkLst>
        </pc:picChg>
        <pc:picChg chg="add del mod">
          <ac:chgData name="代數白痴 顧" userId="316db6a4f7ef8138" providerId="LiveId" clId="{8FB85AE7-A0F5-4DA8-97D7-E7F22FB77780}" dt="2023-08-18T05:44:36.507" v="1013" actId="478"/>
          <ac:picMkLst>
            <pc:docMk/>
            <pc:sldMk cId="3686676960" sldId="388"/>
            <ac:picMk id="8" creationId="{33E958B5-E6E7-1612-E6B4-E7B24A62E811}"/>
          </ac:picMkLst>
        </pc:picChg>
      </pc:sldChg>
      <pc:sldChg chg="del">
        <pc:chgData name="代數白痴 顧" userId="316db6a4f7ef8138" providerId="LiveId" clId="{8FB85AE7-A0F5-4DA8-97D7-E7F22FB77780}" dt="2023-08-18T05:55:29.066" v="1648" actId="2696"/>
        <pc:sldMkLst>
          <pc:docMk/>
          <pc:sldMk cId="653955125" sldId="389"/>
        </pc:sldMkLst>
      </pc:sldChg>
      <pc:sldChg chg="modSp add mod modNotesTx">
        <pc:chgData name="代數白痴 顧" userId="316db6a4f7ef8138" providerId="LiveId" clId="{8FB85AE7-A0F5-4DA8-97D7-E7F22FB77780}" dt="2023-08-18T05:17:06.210" v="93" actId="20577"/>
        <pc:sldMkLst>
          <pc:docMk/>
          <pc:sldMk cId="151402070" sldId="390"/>
        </pc:sldMkLst>
        <pc:spChg chg="mod">
          <ac:chgData name="代數白痴 顧" userId="316db6a4f7ef8138" providerId="LiveId" clId="{8FB85AE7-A0F5-4DA8-97D7-E7F22FB77780}" dt="2023-08-18T05:16:39.058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 del">
        <pc:chgData name="代數白痴 顧" userId="316db6a4f7ef8138" providerId="LiveId" clId="{8FB85AE7-A0F5-4DA8-97D7-E7F22FB77780}" dt="2023-08-18T06:04:36.870" v="2335" actId="2696"/>
        <pc:sldMkLst>
          <pc:docMk/>
          <pc:sldMk cId="2804560884" sldId="391"/>
        </pc:sldMkLst>
      </pc:sldChg>
    </pc:docChg>
  </pc:docChgLst>
  <pc:docChgLst>
    <pc:chgData name="代數白痴 顧" userId="316db6a4f7ef8138" providerId="LiveId" clId="{EAB598B5-D2A8-4AD7-B11D-3047CB671D66}"/>
    <pc:docChg chg="undo custSel addSld delSld modSld">
      <pc:chgData name="代數白痴 顧" userId="316db6a4f7ef8138" providerId="LiveId" clId="{EAB598B5-D2A8-4AD7-B11D-3047CB671D66}" dt="2023-09-01T05:39:35.757" v="4034"/>
      <pc:docMkLst>
        <pc:docMk/>
      </pc:docMkLst>
      <pc:sldChg chg="addSp delSp modSp mod modTransition delAnim modAnim">
        <pc:chgData name="代數白痴 顧" userId="316db6a4f7ef8138" providerId="LiveId" clId="{EAB598B5-D2A8-4AD7-B11D-3047CB671D66}" dt="2023-09-01T05:39:35.756" v="4033"/>
        <pc:sldMkLst>
          <pc:docMk/>
          <pc:sldMk cId="754667137" sldId="386"/>
        </pc:sldMkLst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5" creationId="{3F5D0317-5E97-898C-8965-79B0B9AAAE55}"/>
          </ac:spMkLst>
        </pc:spChg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6" creationId="{BFB73100-5741-C406-1686-94FB1B8B5663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6" creationId="{786BCFBC-8A23-35E4-F27C-45A373071EC1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7" creationId="{61AE351D-AEA3-6A48-E37B-9FC59E812BF0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1" creationId="{B8680377-98D8-0C74-6FF2-9B3A88B505EF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EAB598B5-D2A8-4AD7-B11D-3047CB671D66}" dt="2023-09-01T05:01:10.715" v="600" actId="20577"/>
          <ac:spMkLst>
            <pc:docMk/>
            <pc:sldMk cId="754667137" sldId="386"/>
            <ac:spMk id="23" creationId="{00000000-0000-0000-0000-000000000000}"/>
          </ac:spMkLst>
        </pc:spChg>
        <pc:spChg chg="del mod">
          <ac:chgData name="代數白痴 顧" userId="316db6a4f7ef8138" providerId="LiveId" clId="{EAB598B5-D2A8-4AD7-B11D-3047CB671D66}" dt="2023-09-01T05:01:28.138" v="607" actId="478"/>
          <ac:spMkLst>
            <pc:docMk/>
            <pc:sldMk cId="754667137" sldId="386"/>
            <ac:spMk id="24" creationId="{7780B507-0DEE-8B0F-FD39-5371E965FFF2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6" creationId="{3647A7E5-7542-73F3-9738-B0B6B46A26DD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1" creationId="{FE7FC183-C53C-A0D6-8EEB-C4D30AC48FC6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3" creationId="{89172697-37DA-9F23-79F4-311EE1AC2868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4" creationId="{36701285-D2B2-1F6D-61CD-8EF927E8E2EE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5" creationId="{012E1CB7-7490-7BF5-3B7A-350C451630CA}"/>
          </ac:spMkLst>
        </pc:spChg>
        <pc:spChg chg="del">
          <ac:chgData name="代數白痴 顧" userId="316db6a4f7ef8138" providerId="LiveId" clId="{EAB598B5-D2A8-4AD7-B11D-3047CB671D66}" dt="2023-09-01T05:01:13.937" v="601" actId="478"/>
          <ac:spMkLst>
            <pc:docMk/>
            <pc:sldMk cId="754667137" sldId="386"/>
            <ac:spMk id="54" creationId="{070EA591-85B1-51E3-AF6C-26DBF2B1697C}"/>
          </ac:spMkLst>
        </pc:spChg>
        <pc:spChg chg="mod">
          <ac:chgData name="代數白痴 顧" userId="316db6a4f7ef8138" providerId="LiveId" clId="{EAB598B5-D2A8-4AD7-B11D-3047CB671D66}" dt="2023-09-01T05:06:54.248" v="1124" actId="20577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EAB598B5-D2A8-4AD7-B11D-3047CB671D66}" dt="2023-09-01T05:01:21.743" v="604" actId="478"/>
          <ac:spMkLst>
            <pc:docMk/>
            <pc:sldMk cId="754667137" sldId="386"/>
            <ac:spMk id="68" creationId="{AFFC8F8F-577F-80DA-58C8-0886F64110EF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EAB598B5-D2A8-4AD7-B11D-3047CB671D66}" dt="2023-09-01T05:11:07.944" v="1354" actId="1035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EAB598B5-D2A8-4AD7-B11D-3047CB671D66}" dt="2023-09-01T05:01:35.457" v="608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EAB598B5-D2A8-4AD7-B11D-3047CB671D66}" dt="2023-09-01T05:12:20.069" v="1419" actId="1076"/>
          <ac:grpSpMkLst>
            <pc:docMk/>
            <pc:sldMk cId="754667137" sldId="386"/>
            <ac:grpSpMk id="4" creationId="{2F85DEEC-F410-128C-1455-19E0BD596438}"/>
          </ac:grpSpMkLst>
        </pc:grpChg>
        <pc:grpChg chg="del 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46" creationId="{6D2948CC-6914-0170-872D-C1FBE759F2E2}"/>
          </ac:grpSpMkLst>
        </pc:grpChg>
        <pc:grpChg chg="del">
          <ac:chgData name="代數白痴 顧" userId="316db6a4f7ef8138" providerId="LiveId" clId="{EAB598B5-D2A8-4AD7-B11D-3047CB671D66}" dt="2023-09-01T05:01:17.902" v="602" actId="165"/>
          <ac:grpSpMkLst>
            <pc:docMk/>
            <pc:sldMk cId="754667137" sldId="386"/>
            <ac:grpSpMk id="69" creationId="{FAC8FAB2-0F0D-7A45-9B4F-8BA9C3467511}"/>
          </ac:grpSpMkLst>
        </pc:grp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48" creationId="{34F7CA17-0DBB-0D88-F9F9-12AB3DE6F08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1" creationId="{B78F1F07-CB78-DD13-4B03-F462834E61B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3" creationId="{D4CDB659-1B44-BAC7-721F-89C4559EF5B6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9" creationId="{42A91013-FBDA-14A7-3C0A-5C270E47904E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63" creationId="{ADB2525F-2D61-9F19-4D50-A1CE75BD97E2}"/>
          </ac:cxnSpMkLst>
        </pc:cxnChg>
        <pc:cxnChg chg="del mod topLvl">
          <ac:chgData name="代數白痴 顧" userId="316db6a4f7ef8138" providerId="LiveId" clId="{EAB598B5-D2A8-4AD7-B11D-3047CB671D66}" dt="2023-09-01T05:01:22.959" v="606" actId="478"/>
          <ac:cxnSpMkLst>
            <pc:docMk/>
            <pc:sldMk cId="754667137" sldId="386"/>
            <ac:cxnSpMk id="65" creationId="{95286DDA-3D94-356A-F100-02D31B63061F}"/>
          </ac:cxnSpMkLst>
        </pc:cxnChg>
        <pc:cxnChg chg="del mod topLvl">
          <ac:chgData name="代數白痴 顧" userId="316db6a4f7ef8138" providerId="LiveId" clId="{EAB598B5-D2A8-4AD7-B11D-3047CB671D66}" dt="2023-09-01T05:01:22.308" v="605" actId="478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EAB598B5-D2A8-4AD7-B11D-3047CB671D66}" dt="2023-09-01T05:12:17.365" v="1418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 modNotesTx">
        <pc:chgData name="代數白痴 顧" userId="316db6a4f7ef8138" providerId="LiveId" clId="{EAB598B5-D2A8-4AD7-B11D-3047CB671D66}" dt="2023-09-01T05:39:35.754" v="4032"/>
        <pc:sldMkLst>
          <pc:docMk/>
          <pc:sldMk cId="731354489" sldId="387"/>
        </pc:sldMkLst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EAB598B5-D2A8-4AD7-B11D-3047CB671D66}" dt="2023-09-01T05:00:47.437" v="54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EAB598B5-D2A8-4AD7-B11D-3047CB671D66}" dt="2023-09-01T04:52:49.277" v="59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1" creationId="{949395A3-A68D-7C43-5026-06344DE11B8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2" creationId="{5BB65D08-6178-6747-2B47-B12B77329CA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3" creationId="{1E63A40C-56A3-6C9E-71B5-DF6D8295F2A7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7" creationId="{4A0C1AE2-1A85-087A-9B4D-6D78CAD96CB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8" creationId="{5A3473BA-7CE7-6A35-682D-CBB9D0EFE021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9" creationId="{994B316E-D340-90C6-5A90-1800C1248AE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0" creationId="{4CB3890C-C0F1-77E8-E53A-F94EF219D6BD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1" creationId="{228AFE7E-43AE-1CF4-6A4E-889441158493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2" creationId="{55FD2B85-CE92-3918-7E75-09D90AA20404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3" creationId="{7DD32779-8DB9-8C1F-9C07-46D1C0918C59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4" creationId="{E45EC70C-BB38-B6E1-ADD3-BFD8C7E4151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3" creationId="{3CC083CA-A494-41BA-3E2E-CAFC227C824A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8" creationId="{AAFDAFB2-A6D3-52AC-78E8-EBFE6B12A2FE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EAB598B5-D2A8-4AD7-B11D-3047CB671D66}" dt="2023-09-01T04:58:07.216" v="337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1" creationId="{A656491B-80CD-C698-A02B-F160221609E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2" creationId="{919F8878-F6A3-8C3A-AF93-2A38C0BA108F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3" creationId="{EB471426-B7C4-8B0B-DBB6-755F169B64D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4" creationId="{AEABBCAE-AB21-964F-EC80-CEFD69834060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5" creationId="{89C8AF9F-0B58-DD6F-FB5C-42B7BE73955B}"/>
          </ac:grpSpMkLst>
        </pc:grpChg>
        <pc:grpChg chg="del mod topLvl">
          <ac:chgData name="代數白痴 顧" userId="316db6a4f7ef8138" providerId="LiveId" clId="{EAB598B5-D2A8-4AD7-B11D-3047CB671D66}" dt="2023-09-01T04:53:13.949" v="63" actId="478"/>
          <ac:grpSpMkLst>
            <pc:docMk/>
            <pc:sldMk cId="731354489" sldId="387"/>
            <ac:grpSpMk id="66" creationId="{750D1252-A5C0-324A-EDC0-6C6BC70065B6}"/>
          </ac:grpSpMkLst>
        </pc:grpChg>
        <pc:grpChg chg="de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68" creationId="{4A9078C1-078A-4716-B6B3-4312D71FD86F}"/>
          </ac:grpSpMkLst>
        </pc:grpChg>
        <pc:inkChg chg="add del">
          <ac:chgData name="代數白痴 顧" userId="316db6a4f7ef8138" providerId="LiveId" clId="{EAB598B5-D2A8-4AD7-B11D-3047CB671D66}" dt="2023-09-01T05:33:31.012" v="4020" actId="478"/>
          <ac:inkMkLst>
            <pc:docMk/>
            <pc:sldMk cId="731354489" sldId="387"/>
            <ac:inkMk id="3" creationId="{3657AAAE-490F-10B3-630A-C15740F459CB}"/>
          </ac:inkMkLst>
        </pc:inkChg>
        <pc:inkChg chg="del">
          <ac:chgData name="代數白痴 顧" userId="316db6a4f7ef8138" providerId="LiveId" clId="{EAB598B5-D2A8-4AD7-B11D-3047CB671D66}" dt="2023-09-01T04:51:58.382" v="38" actId="478"/>
          <ac:inkMkLst>
            <pc:docMk/>
            <pc:sldMk cId="731354489" sldId="387"/>
            <ac:inkMk id="69" creationId="{F54F9E30-A913-9315-B310-65C59347C47B}"/>
          </ac:inkMkLst>
        </pc:inkChg>
        <pc:cxnChg chg="mod">
          <ac:chgData name="代數白痴 顧" userId="316db6a4f7ef8138" providerId="LiveId" clId="{EAB598B5-D2A8-4AD7-B11D-3047CB671D66}" dt="2023-09-01T05:10:22.544" v="1308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7" creationId="{1B107878-927A-C8BA-E3A7-C1D0312F75A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8" creationId="{86AA9421-82AB-2343-6F85-4FA8E7FC452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5" creationId="{1A388EA8-9791-AB2F-30AB-04FCE294609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6" creationId="{CC0A77D2-F5A5-A872-1732-9B4BF07892C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7" creationId="{E50EB469-B627-A30D-95D1-A779D0B89A76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8" creationId="{0C580756-148E-4D06-80FF-E0D8A64DCA6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9" creationId="{DE312AAB-9085-675F-4B7B-0F8BB910D007}"/>
          </ac:cxnSpMkLst>
        </pc:cxnChg>
        <pc:cxnChg chg="del mod">
          <ac:chgData name="代數白痴 顧" userId="316db6a4f7ef8138" providerId="LiveId" clId="{EAB598B5-D2A8-4AD7-B11D-3047CB671D66}" dt="2023-09-01T04:53:00.606" v="61" actId="478"/>
          <ac:cxnSpMkLst>
            <pc:docMk/>
            <pc:sldMk cId="731354489" sldId="387"/>
            <ac:cxnSpMk id="35" creationId="{BCE859DC-CEFA-E43E-9197-F1DE2F9F6810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7" creationId="{BEBB481B-EDC5-6F9C-D485-2BCEE0210E16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9" creationId="{454BE37C-44F5-AC6F-AF5C-DEA9351D00F8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0" creationId="{5EF7D277-9EB1-D83F-E1F4-76539036F0F5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1" creationId="{EA1F8AE3-3C74-0E8D-2AB4-42216B0E226F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2" creationId="{B0123CA4-0354-70B0-9BCE-BCB20BAC62CE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5" creationId="{B382BCDE-BE3B-87A9-A4F1-EEB27C982F0A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EAB598B5-D2A8-4AD7-B11D-3047CB671D66}" dt="2023-09-01T05:39:35.751" v="4031"/>
        <pc:sldMkLst>
          <pc:docMk/>
          <pc:sldMk cId="151402070" sldId="390"/>
        </pc:sldMkLst>
        <pc:spChg chg="mod">
          <ac:chgData name="代數白痴 顧" userId="316db6a4f7ef8138" providerId="LiveId" clId="{EAB598B5-D2A8-4AD7-B11D-3047CB671D66}" dt="2023-09-01T04:51:53.730" v="3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878279706" sldId="391"/>
        </pc:sldMkLst>
      </pc:sldChg>
      <pc:sldChg chg="modSp add mod modTransition">
        <pc:chgData name="代數白痴 顧" userId="316db6a4f7ef8138" providerId="LiveId" clId="{EAB598B5-D2A8-4AD7-B11D-3047CB671D66}" dt="2023-09-01T05:39:35.757" v="4034"/>
        <pc:sldMkLst>
          <pc:docMk/>
          <pc:sldMk cId="2267038628" sldId="392"/>
        </pc:sldMkLst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EAB598B5-D2A8-4AD7-B11D-3047CB671D66}" dt="2023-09-01T05:09:34.778" v="1208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EAB598B5-D2A8-4AD7-B11D-3047CB671D66}" dt="2023-09-01T05:11:34.818" v="1416" actId="1036"/>
          <ac:grpSpMkLst>
            <pc:docMk/>
            <pc:sldMk cId="2267038628" sldId="392"/>
            <ac:grpSpMk id="17" creationId="{4FF810CC-A9DC-DCAF-144E-08113BA3AD9A}"/>
          </ac:grpSpMkLst>
        </pc:grpChg>
        <pc:cxnChg chg="mod">
          <ac:chgData name="代數白痴 顧" userId="316db6a4f7ef8138" providerId="LiveId" clId="{EAB598B5-D2A8-4AD7-B11D-3047CB671D66}" dt="2023-09-01T05:11:28.507" v="1389" actId="1035"/>
          <ac:cxnSpMkLst>
            <pc:docMk/>
            <pc:sldMk cId="2267038628" sldId="392"/>
            <ac:cxnSpMk id="4" creationId="{83F64235-E818-7663-F7B2-DBAE45A493C5}"/>
          </ac:cxnSpMkLst>
        </pc:cxnChg>
      </pc:sldChg>
    </pc:docChg>
  </pc:docChgLst>
  <pc:docChgLst>
    <pc:chgData name="代數白痴 顧" userId="316db6a4f7ef8138" providerId="LiveId" clId="{C79E73BE-1AA8-43E3-92E0-F6CD1C4F090E}"/>
    <pc:docChg chg="custSel modSld">
      <pc:chgData name="代數白痴 顧" userId="316db6a4f7ef8138" providerId="LiveId" clId="{C79E73BE-1AA8-43E3-92E0-F6CD1C4F090E}" dt="2023-07-19T14:40:35.336" v="39" actId="20577"/>
      <pc:docMkLst>
        <pc:docMk/>
      </pc:docMkLst>
      <pc:sldChg chg="delSp mod modNotesTx">
        <pc:chgData name="代數白痴 顧" userId="316db6a4f7ef8138" providerId="LiveId" clId="{C79E73BE-1AA8-43E3-92E0-F6CD1C4F090E}" dt="2023-07-19T14:40:35.336" v="39" actId="20577"/>
        <pc:sldMkLst>
          <pc:docMk/>
          <pc:sldMk cId="2873434386" sldId="379"/>
        </pc:sldMkLst>
        <pc:inkChg chg="del">
          <ac:chgData name="代數白痴 顧" userId="316db6a4f7ef8138" providerId="LiveId" clId="{C79E73BE-1AA8-43E3-92E0-F6CD1C4F090E}" dt="2023-07-19T14:40:23.739" v="2" actId="478"/>
          <ac:inkMkLst>
            <pc:docMk/>
            <pc:sldMk cId="2873434386" sldId="379"/>
            <ac:inkMk id="3" creationId="{BDC2DE26-B9F7-DE75-9675-19B37CCFE1F0}"/>
          </ac:inkMkLst>
        </pc:inkChg>
      </pc:sldChg>
      <pc:sldChg chg="delSp mod">
        <pc:chgData name="代數白痴 顧" userId="316db6a4f7ef8138" providerId="LiveId" clId="{C79E73BE-1AA8-43E3-92E0-F6CD1C4F090E}" dt="2023-07-19T14:39:37.691" v="1" actId="478"/>
        <pc:sldMkLst>
          <pc:docMk/>
          <pc:sldMk cId="2328187967" sldId="380"/>
        </pc:sldMkLst>
        <pc:inkChg chg="del">
          <ac:chgData name="代數白痴 顧" userId="316db6a4f7ef8138" providerId="LiveId" clId="{C79E73BE-1AA8-43E3-92E0-F6CD1C4F090E}" dt="2023-07-19T14:39:37.691" v="1" actId="478"/>
          <ac:inkMkLst>
            <pc:docMk/>
            <pc:sldMk cId="2328187967" sldId="380"/>
            <ac:inkMk id="3" creationId="{B5BB285B-13BF-B042-3E33-B601477250D3}"/>
          </ac:inkMkLst>
        </pc:inkChg>
      </pc:sldChg>
      <pc:sldChg chg="delSp mod">
        <pc:chgData name="代數白痴 顧" userId="316db6a4f7ef8138" providerId="LiveId" clId="{C79E73BE-1AA8-43E3-92E0-F6CD1C4F090E}" dt="2023-07-19T14:38:46.401" v="0" actId="478"/>
        <pc:sldMkLst>
          <pc:docMk/>
          <pc:sldMk cId="1787025739" sldId="381"/>
        </pc:sldMkLst>
        <pc:inkChg chg="del">
          <ac:chgData name="代數白痴 顧" userId="316db6a4f7ef8138" providerId="LiveId" clId="{C79E73BE-1AA8-43E3-92E0-F6CD1C4F090E}" dt="2023-07-19T14:38:46.401" v="0" actId="478"/>
          <ac:inkMkLst>
            <pc:docMk/>
            <pc:sldMk cId="1787025739" sldId="381"/>
            <ac:inkMk id="4" creationId="{29D8CB5D-0E04-D0B3-CAD4-8ABC3399C655}"/>
          </ac:inkMkLst>
        </pc:inkChg>
      </pc:sldChg>
    </pc:docChg>
  </pc:docChgLst>
  <pc:docChgLst>
    <pc:chgData name="代數白痴 顧" userId="316db6a4f7ef8138" providerId="LiveId" clId="{FF2F3095-821C-47E1-AA82-EFEDBBD8D84B}"/>
    <pc:docChg chg="undo custSel modSld">
      <pc:chgData name="代數白痴 顧" userId="316db6a4f7ef8138" providerId="LiveId" clId="{FF2F3095-821C-47E1-AA82-EFEDBBD8D84B}" dt="2023-09-06T07:50:04.875" v="1746" actId="20577"/>
      <pc:docMkLst>
        <pc:docMk/>
      </pc:docMkLst>
      <pc:sldChg chg="addSp modSp mod modTransition modAnim">
        <pc:chgData name="代數白痴 顧" userId="316db6a4f7ef8138" providerId="LiveId" clId="{FF2F3095-821C-47E1-AA82-EFEDBBD8D84B}" dt="2023-09-06T07:45:15.013" v="1325"/>
        <pc:sldMkLst>
          <pc:docMk/>
          <pc:sldMk cId="754667137" sldId="386"/>
        </pc:sldMkLst>
        <pc:spChg chg="mod">
          <ac:chgData name="代數白痴 顧" userId="316db6a4f7ef8138" providerId="LiveId" clId="{FF2F3095-821C-47E1-AA82-EFEDBBD8D84B}" dt="2023-09-06T07:41:11.658" v="109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8:40.603" v="987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F2F3095-821C-47E1-AA82-EFEDBBD8D84B}" dt="2023-09-06T07:44:01.003" v="1319" actId="20577"/>
          <ac:spMkLst>
            <pc:docMk/>
            <pc:sldMk cId="754667137" sldId="386"/>
            <ac:spMk id="89" creationId="{9E8FE398-ED8E-E5DE-BD50-E0471252FAF6}"/>
          </ac:spMkLst>
        </pc:spChg>
        <pc:grpChg chg="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7" creationId="{2F048655-EE61-EF8F-145A-AE6D8F871CF8}"/>
          </ac:grpSpMkLst>
        </pc:grpChg>
        <pc:graphicFrameChg chg="add mod">
          <ac:chgData name="代數白痴 顧" userId="316db6a4f7ef8138" providerId="LiveId" clId="{FF2F3095-821C-47E1-AA82-EFEDBBD8D84B}" dt="2023-09-06T07:37:15.246" v="876" actId="103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add mod">
          <ac:chgData name="代數白痴 顧" userId="316db6a4f7ef8138" providerId="LiveId" clId="{FF2F3095-821C-47E1-AA82-EFEDBBD8D84B}" dt="2023-09-06T07:39:17.283" v="1063" actId="1037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add mod">
          <ac:chgData name="代數白痴 顧" userId="316db6a4f7ef8138" providerId="LiveId" clId="{FF2F3095-821C-47E1-AA82-EFEDBBD8D84B}" dt="2023-09-06T07:39:20.571" v="1064" actId="1037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add mod">
          <ac:chgData name="代數白痴 顧" userId="316db6a4f7ef8138" providerId="LiveId" clId="{FF2F3095-821C-47E1-AA82-EFEDBBD8D84B}" dt="2023-09-06T07:45:12.355" v="1324" actId="164"/>
          <ac:graphicFrameMkLst>
            <pc:docMk/>
            <pc:sldMk cId="754667137" sldId="386"/>
            <ac:graphicFrameMk id="6" creationId="{225FEE0E-17D3-C4BB-437A-067F43608665}"/>
          </ac:graphicFrameMkLst>
        </pc:graphicFrameChg>
      </pc:sldChg>
      <pc:sldChg chg="addSp delSp modSp mod modTransition">
        <pc:chgData name="代數白痴 顧" userId="316db6a4f7ef8138" providerId="LiveId" clId="{FF2F3095-821C-47E1-AA82-EFEDBBD8D84B}" dt="2023-09-06T07:44:12.630" v="1321"/>
        <pc:sldMkLst>
          <pc:docMk/>
          <pc:sldMk cId="731354489" sldId="387"/>
        </pc:sldMkLst>
        <pc:spChg chg="add del mod">
          <ac:chgData name="代數白痴 顧" userId="316db6a4f7ef8138" providerId="LiveId" clId="{FF2F3095-821C-47E1-AA82-EFEDBBD8D84B}" dt="2023-09-06T07:28:52.838" v="303" actId="478"/>
          <ac:spMkLst>
            <pc:docMk/>
            <pc:sldMk cId="731354489" sldId="387"/>
            <ac:spMk id="2" creationId="{560A0E9D-971F-C7DD-9A47-03747F3A9748}"/>
          </ac:spMkLst>
        </pc:spChg>
        <pc:spChg chg="mod">
          <ac:chgData name="代數白痴 顧" userId="316db6a4f7ef8138" providerId="LiveId" clId="{FF2F3095-821C-47E1-AA82-EFEDBBD8D84B}" dt="2023-09-06T07:32:39.490" v="59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F2F3095-821C-47E1-AA82-EFEDBBD8D84B}" dt="2023-09-06T07:33:10.617" v="64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0:02.805" v="368" actId="20577"/>
          <ac:spMkLst>
            <pc:docMk/>
            <pc:sldMk cId="731354489" sldId="387"/>
            <ac:spMk id="60" creationId="{90ECAF3B-FFFF-A531-AFBE-31708C7D891C}"/>
          </ac:spMkLst>
        </pc:spChg>
        <pc:graphicFrameChg chg="add del mod">
          <ac:chgData name="代數白痴 顧" userId="316db6a4f7ef8138" providerId="LiveId" clId="{FF2F3095-821C-47E1-AA82-EFEDBBD8D84B}" dt="2023-09-06T07:28:52.838" v="303" actId="478"/>
          <ac:graphicFrameMkLst>
            <pc:docMk/>
            <pc:sldMk cId="731354489" sldId="387"/>
            <ac:graphicFrameMk id="3" creationId="{8DCD41B9-6D48-3754-3F3C-F11B6BCAD7BD}"/>
          </ac:graphicFrameMkLst>
        </pc:graphicFrameChg>
        <pc:graphicFrameChg chg="add mod">
          <ac:chgData name="代數白痴 顧" userId="316db6a4f7ef8138" providerId="LiveId" clId="{FF2F3095-821C-47E1-AA82-EFEDBBD8D84B}" dt="2023-09-06T07:29:25.844" v="309" actId="1035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add mod">
          <ac:chgData name="代數白痴 顧" userId="316db6a4f7ef8138" providerId="LiveId" clId="{FF2F3095-821C-47E1-AA82-EFEDBBD8D84B}" dt="2023-09-06T07:29:56.547" v="360" actId="1037"/>
          <ac:graphicFrameMkLst>
            <pc:docMk/>
            <pc:sldMk cId="731354489" sldId="387"/>
            <ac:graphicFrameMk id="8" creationId="{762DAC84-C597-047A-7298-3BBB973E85D6}"/>
          </ac:graphicFrameMkLst>
        </pc:graphicFrameChg>
      </pc:sldChg>
      <pc:sldChg chg="modSp mod modTransition modNotesTx">
        <pc:chgData name="代數白痴 顧" userId="316db6a4f7ef8138" providerId="LiveId" clId="{FF2F3095-821C-47E1-AA82-EFEDBBD8D84B}" dt="2023-09-06T07:44:12.629" v="1320"/>
        <pc:sldMkLst>
          <pc:docMk/>
          <pc:sldMk cId="151402070" sldId="390"/>
        </pc:sldMkLst>
        <pc:spChg chg="mod">
          <ac:chgData name="代數白痴 顧" userId="316db6a4f7ef8138" providerId="LiveId" clId="{FF2F3095-821C-47E1-AA82-EFEDBBD8D84B}" dt="2023-09-06T07:23:59.253" v="28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F2F3095-821C-47E1-AA82-EFEDBBD8D84B}" dt="2023-09-06T07:50:04.875" v="1746" actId="20577"/>
        <pc:sldMkLst>
          <pc:docMk/>
          <pc:sldMk cId="2267038628" sldId="392"/>
        </pc:sldMkLst>
        <pc:spChg chg="mod">
          <ac:chgData name="代數白痴 顧" userId="316db6a4f7ef8138" providerId="LiveId" clId="{FF2F3095-821C-47E1-AA82-EFEDBBD8D84B}" dt="2023-09-06T07:50:04.875" v="1746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F2F3095-821C-47E1-AA82-EFEDBBD8D84B}" dt="2023-09-06T07:46:10.259" v="1380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48:24.545" v="1614" actId="94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55F94B99-0176-4F0B-A611-9CDBCF48EDBB}"/>
    <pc:docChg chg="undo custSel modSld sldOrd">
      <pc:chgData name="代數白痴 顧" userId="316db6a4f7ef8138" providerId="LiveId" clId="{55F94B99-0176-4F0B-A611-9CDBCF48EDBB}" dt="2023-08-22T07:58:39.561" v="3497" actId="478"/>
      <pc:docMkLst>
        <pc:docMk/>
      </pc:docMkLst>
      <pc:sldChg chg="addSp delSp modSp mod modTransition delAnim modNotesTx">
        <pc:chgData name="代數白痴 顧" userId="316db6a4f7ef8138" providerId="LiveId" clId="{55F94B99-0176-4F0B-A611-9CDBCF48EDBB}" dt="2023-08-22T07:54:31.841" v="2831"/>
        <pc:sldMkLst>
          <pc:docMk/>
          <pc:sldMk cId="754667137" sldId="386"/>
        </pc:sldMkLst>
        <pc:spChg chg="del">
          <ac:chgData name="代數白痴 顧" userId="316db6a4f7ef8138" providerId="LiveId" clId="{55F94B99-0176-4F0B-A611-9CDBCF48EDBB}" dt="2023-08-22T07:08:04.381" v="47" actId="478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55F94B99-0176-4F0B-A611-9CDBCF48EDBB}" dt="2023-08-22T07:29:22.620" v="141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10:24.219" v="155" actId="114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55F94B99-0176-4F0B-A611-9CDBCF48EDBB}" dt="2023-08-22T07:13:00.291" v="191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55F94B99-0176-4F0B-A611-9CDBCF48EDBB}" dt="2023-08-22T07:13:05.271" v="193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55F94B99-0176-4F0B-A611-9CDBCF48EDBB}" dt="2023-08-22T07:11:13.254" v="161" actId="1035"/>
          <ac:grpSpMkLst>
            <pc:docMk/>
            <pc:sldMk cId="754667137" sldId="386"/>
            <ac:grpSpMk id="2" creationId="{9204BB33-F861-B3E8-E94D-762DF3B9352D}"/>
          </ac:grpSpMkLst>
        </pc:grpChg>
        <pc:picChg chg="del">
          <ac:chgData name="代數白痴 顧" userId="316db6a4f7ef8138" providerId="LiveId" clId="{55F94B99-0176-4F0B-A611-9CDBCF48EDBB}" dt="2023-08-22T07:08:00.390" v="46" actId="478"/>
          <ac:picMkLst>
            <pc:docMk/>
            <pc:sldMk cId="754667137" sldId="386"/>
            <ac:picMk id="5" creationId="{D83FD19A-348B-AF10-C630-722FBF41D9D8}"/>
          </ac:picMkLst>
        </pc:pic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3" creationId="{81D45C5D-A565-ABC6-9D58-B9CCD4891E87}"/>
          </ac:cxnSpMkLst>
        </pc:cxn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4" creationId="{525A41AE-16B1-2199-F064-661CD6BC3F11}"/>
          </ac:cxnSpMkLst>
        </pc:cxnChg>
      </pc:sldChg>
      <pc:sldChg chg="addSp delSp modSp mod ord modTransition modAnim modNotesTx">
        <pc:chgData name="代數白痴 顧" userId="316db6a4f7ef8138" providerId="LiveId" clId="{55F94B99-0176-4F0B-A611-9CDBCF48EDBB}" dt="2023-08-22T07:58:39.561" v="3497" actId="478"/>
        <pc:sldMkLst>
          <pc:docMk/>
          <pc:sldMk cId="731354489" sldId="387"/>
        </pc:sldMkLst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55F94B99-0176-4F0B-A611-9CDBCF48EDBB}" dt="2023-08-22T07:28:15.155" v="1312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55F94B99-0176-4F0B-A611-9CDBCF48EDBB}" dt="2023-08-22T07:28:22.919" v="1329" actId="1036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55F94B99-0176-4F0B-A611-9CDBCF48EDBB}" dt="2023-08-22T07:47:59.001" v="1654" actId="14100"/>
          <ac:spMkLst>
            <pc:docMk/>
            <pc:sldMk cId="731354489" sldId="387"/>
            <ac:spMk id="12" creationId="{04A0A522-7655-D0AA-1303-46DBC24F5B8F}"/>
          </ac:spMkLst>
        </pc:spChg>
        <pc:spChg chg="add mod">
          <ac:chgData name="代數白痴 顧" userId="316db6a4f7ef8138" providerId="LiveId" clId="{55F94B99-0176-4F0B-A611-9CDBCF48EDBB}" dt="2023-08-22T07:47:40.843" v="1643" actId="1037"/>
          <ac:spMkLst>
            <pc:docMk/>
            <pc:sldMk cId="731354489" sldId="387"/>
            <ac:spMk id="15" creationId="{2C8096C6-CE61-0A31-1398-DF840AADFE5B}"/>
          </ac:spMkLst>
        </pc:spChg>
        <pc:spChg chg="add mod">
          <ac:chgData name="代數白痴 顧" userId="316db6a4f7ef8138" providerId="LiveId" clId="{55F94B99-0176-4F0B-A611-9CDBCF48EDBB}" dt="2023-08-22T07:48:03.234" v="1656" actId="1035"/>
          <ac:spMkLst>
            <pc:docMk/>
            <pc:sldMk cId="731354489" sldId="387"/>
            <ac:spMk id="17" creationId="{A742D6DE-DF52-C71E-8A3E-50F37D1408EE}"/>
          </ac:spMkLst>
        </pc:spChg>
        <pc:spChg chg="mod">
          <ac:chgData name="代數白痴 顧" userId="316db6a4f7ef8138" providerId="LiveId" clId="{55F94B99-0176-4F0B-A611-9CDBCF48EDBB}" dt="2023-08-22T07:28:35.027" v="135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30:14.337" v="1468" actId="1035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55F94B99-0176-4F0B-A611-9CDBCF48EDBB}" dt="2023-08-22T07:27:20.629" v="1293" actId="1036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55F94B99-0176-4F0B-A611-9CDBCF48EDBB}" dt="2023-08-22T07:48:09.589" v="1657" actId="1076"/>
          <ac:grpSpMkLst>
            <pc:docMk/>
            <pc:sldMk cId="731354489" sldId="387"/>
            <ac:grpSpMk id="18" creationId="{9DDA2D0B-4903-1CE7-A760-C86A0535465F}"/>
          </ac:grpSpMkLst>
        </pc:grpChg>
        <pc:graphicFrameChg chg="del">
          <ac:chgData name="代數白痴 顧" userId="316db6a4f7ef8138" providerId="LiveId" clId="{55F94B99-0176-4F0B-A611-9CDBCF48EDBB}" dt="2023-08-22T07:23:43.308" v="1112" actId="478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del">
          <ac:chgData name="代數白痴 顧" userId="316db6a4f7ef8138" providerId="LiveId" clId="{55F94B99-0176-4F0B-A611-9CDBCF48EDBB}" dt="2023-08-22T07:23:44.241" v="1113" actId="478"/>
          <ac:picMkLst>
            <pc:docMk/>
            <pc:sldMk cId="731354489" sldId="387"/>
            <ac:picMk id="2" creationId="{82B5412F-2395-4912-A5DC-A0FB01B452F5}"/>
          </ac:picMkLst>
        </pc:picChg>
        <pc:cxnChg chg="del">
          <ac:chgData name="代數白痴 顧" userId="316db6a4f7ef8138" providerId="LiveId" clId="{55F94B99-0176-4F0B-A611-9CDBCF48EDBB}" dt="2023-08-22T07:58:39.561" v="3497" actId="478"/>
          <ac:cxnSpMkLst>
            <pc:docMk/>
            <pc:sldMk cId="731354489" sldId="387"/>
            <ac:cxnSpMk id="3" creationId="{6B4E590D-461B-88CD-E38F-F926C145DD1C}"/>
          </ac:cxnSpMkLst>
        </pc:cxnChg>
        <pc:cxnChg chg="del">
          <ac:chgData name="代數白痴 顧" userId="316db6a4f7ef8138" providerId="LiveId" clId="{55F94B99-0176-4F0B-A611-9CDBCF48EDBB}" dt="2023-08-22T07:58:38.514" v="3496" actId="478"/>
          <ac:cxnSpMkLst>
            <pc:docMk/>
            <pc:sldMk cId="731354489" sldId="387"/>
            <ac:cxnSpMk id="4" creationId="{135ABC96-DCBC-8B2F-7EC4-F262B2BE20F5}"/>
          </ac:cxnSpMkLst>
        </pc:cxnChg>
        <pc:cxnChg chg="mod">
          <ac:chgData name="代數白痴 顧" userId="316db6a4f7ef8138" providerId="LiveId" clId="{55F94B99-0176-4F0B-A611-9CDBCF48EDBB}" dt="2023-08-22T07:26:24.316" v="1259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55F94B99-0176-4F0B-A611-9CDBCF48EDBB}" dt="2023-08-22T07:47:52.877" v="1653" actId="1037"/>
          <ac:cxnSpMkLst>
            <pc:docMk/>
            <pc:sldMk cId="731354489" sldId="387"/>
            <ac:cxnSpMk id="14" creationId="{912D3A43-F820-DC7F-2274-B49319DDD326}"/>
          </ac:cxnSpMkLst>
        </pc:cxnChg>
      </pc:sldChg>
      <pc:sldChg chg="addSp delSp modSp mod modTransition">
        <pc:chgData name="代數白痴 顧" userId="316db6a4f7ef8138" providerId="LiveId" clId="{55F94B99-0176-4F0B-A611-9CDBCF48EDBB}" dt="2023-08-22T07:54:31.841" v="2832"/>
        <pc:sldMkLst>
          <pc:docMk/>
          <pc:sldMk cId="3686676960" sldId="388"/>
        </pc:sldMkLst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1" creationId="{BD1100C8-0914-8651-3A30-627A23BA8AC1}"/>
          </ac:spMkLst>
        </pc:spChg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55F94B99-0176-4F0B-A611-9CDBCF48EDBB}" dt="2023-08-22T07:30:03.315" v="1450" actId="2711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29:49.035" v="1449" actId="113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mod">
          <ac:chgData name="代數白痴 顧" userId="316db6a4f7ef8138" providerId="LiveId" clId="{55F94B99-0176-4F0B-A611-9CDBCF48EDBB}" dt="2023-08-22T07:22:38.843" v="1098" actId="14100"/>
          <ac:picMkLst>
            <pc:docMk/>
            <pc:sldMk cId="3686676960" sldId="388"/>
            <ac:picMk id="5" creationId="{951AE8D5-B0B3-515A-48FE-7501C06AEEA8}"/>
          </ac:picMkLst>
        </pc:picChg>
        <pc:picChg chg="add mod">
          <ac:chgData name="代數白痴 顧" userId="316db6a4f7ef8138" providerId="LiveId" clId="{55F94B99-0176-4F0B-A611-9CDBCF48EDBB}" dt="2023-08-22T07:21:47.491" v="1010" actId="14100"/>
          <ac:picMkLst>
            <pc:docMk/>
            <pc:sldMk cId="3686676960" sldId="388"/>
            <ac:picMk id="7" creationId="{DBA61E62-6E2C-6E17-BF21-8DF2A86DDF84}"/>
          </ac:picMkLst>
        </pc:picChg>
      </pc:sldChg>
      <pc:sldChg chg="modSp mod modTransition modNotesTx">
        <pc:chgData name="代數白痴 顧" userId="316db6a4f7ef8138" providerId="LiveId" clId="{55F94B99-0176-4F0B-A611-9CDBCF48EDBB}" dt="2023-08-22T07:54:31.841" v="2829"/>
        <pc:sldMkLst>
          <pc:docMk/>
          <pc:sldMk cId="151402070" sldId="390"/>
        </pc:sldMkLst>
        <pc:spChg chg="mod">
          <ac:chgData name="代數白痴 顧" userId="316db6a4f7ef8138" providerId="LiveId" clId="{55F94B99-0176-4F0B-A611-9CDBCF48EDBB}" dt="2023-08-22T07:07:54.030" v="4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C7E2D3C1-757F-472A-B7BA-4955B95C0C9F}"/>
    <pc:docChg chg="undo custSel addSld modSld">
      <pc:chgData name="代數白痴 顧" userId="316db6a4f7ef8138" providerId="LiveId" clId="{C7E2D3C1-757F-472A-B7BA-4955B95C0C9F}" dt="2023-07-24T15:02:34.588" v="2011" actId="113"/>
      <pc:docMkLst>
        <pc:docMk/>
      </pc:docMkLst>
      <pc:sldChg chg="modSp add mod">
        <pc:chgData name="代數白痴 顧" userId="316db6a4f7ef8138" providerId="LiveId" clId="{C7E2D3C1-757F-472A-B7BA-4955B95C0C9F}" dt="2023-07-24T14:52:31.141" v="615" actId="113"/>
        <pc:sldMkLst>
          <pc:docMk/>
          <pc:sldMk cId="2498798070" sldId="382"/>
        </pc:sldMkLst>
        <pc:spChg chg="mod">
          <ac:chgData name="代數白痴 顧" userId="316db6a4f7ef8138" providerId="LiveId" clId="{C7E2D3C1-757F-472A-B7BA-4955B95C0C9F}" dt="2023-07-24T14:50:20.890" v="350" actId="113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2:31.141" v="615" actId="113"/>
          <ac:spMkLst>
            <pc:docMk/>
            <pc:sldMk cId="2498798070" sldId="382"/>
            <ac:spMk id="89" creationId="{9E8FE398-ED8E-E5DE-BD50-E0471252FAF6}"/>
          </ac:spMkLst>
        </pc:spChg>
      </pc:sldChg>
      <pc:sldChg chg="modSp add mod">
        <pc:chgData name="代數白痴 顧" userId="316db6a4f7ef8138" providerId="LiveId" clId="{C7E2D3C1-757F-472A-B7BA-4955B95C0C9F}" dt="2023-07-24T14:58:36.848" v="1487" actId="113"/>
        <pc:sldMkLst>
          <pc:docMk/>
          <pc:sldMk cId="1783578233" sldId="383"/>
        </pc:sldMkLst>
        <pc:spChg chg="mod">
          <ac:chgData name="代數白痴 顧" userId="316db6a4f7ef8138" providerId="LiveId" clId="{C7E2D3C1-757F-472A-B7BA-4955B95C0C9F}" dt="2023-07-24T14:55:21.217" v="996" actId="113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8:36.848" v="1487" actId="113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4:58:18.985" v="1486" actId="20577"/>
          <ac:spMkLst>
            <pc:docMk/>
            <pc:sldMk cId="1783578233" sldId="383"/>
            <ac:spMk id="101" creationId="{665D392D-19FC-71B5-434C-0ABBBC91FB85}"/>
          </ac:spMkLst>
        </pc:spChg>
      </pc:sldChg>
      <pc:sldChg chg="modSp add mod">
        <pc:chgData name="代數白痴 顧" userId="316db6a4f7ef8138" providerId="LiveId" clId="{C7E2D3C1-757F-472A-B7BA-4955B95C0C9F}" dt="2023-07-24T15:02:34.588" v="2011" actId="113"/>
        <pc:sldMkLst>
          <pc:docMk/>
          <pc:sldMk cId="1994629586" sldId="384"/>
        </pc:sldMkLst>
        <pc:spChg chg="mod">
          <ac:chgData name="代數白痴 顧" userId="316db6a4f7ef8138" providerId="LiveId" clId="{C7E2D3C1-757F-472A-B7BA-4955B95C0C9F}" dt="2023-07-24T15:00:49.310" v="1755" actId="113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5:02:34.588" v="2011" actId="113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5:02:25.107" v="2010" actId="113"/>
          <ac:spMkLst>
            <pc:docMk/>
            <pc:sldMk cId="1994629586" sldId="384"/>
            <ac:spMk id="101" creationId="{665D392D-19FC-71B5-434C-0ABBBC91FB85}"/>
          </ac:spMkLst>
        </pc:spChg>
      </pc:sldChg>
    </pc:docChg>
  </pc:docChgLst>
  <pc:docChgLst>
    <pc:chgData name="代數白痴 顧" userId="316db6a4f7ef8138" providerId="LiveId" clId="{1536B497-2607-4580-A2F5-02860F073CFB}"/>
    <pc:docChg chg="custSel modSld sldOrd">
      <pc:chgData name="代數白痴 顧" userId="316db6a4f7ef8138" providerId="LiveId" clId="{1536B497-2607-4580-A2F5-02860F073CFB}" dt="2023-07-17T00:14:20.587" v="3050" actId="20577"/>
      <pc:docMkLst>
        <pc:docMk/>
      </pc:docMkLst>
      <pc:sldChg chg="addSp modSp modAnim modNotesTx">
        <pc:chgData name="代數白痴 顧" userId="316db6a4f7ef8138" providerId="LiveId" clId="{1536B497-2607-4580-A2F5-02860F073CFB}" dt="2023-07-17T00:14:20.587" v="3050" actId="20577"/>
        <pc:sldMkLst>
          <pc:docMk/>
          <pc:sldMk cId="2328187967" sldId="380"/>
        </pc:sldMkLst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0" creationId="{003B6F30-0BFE-9AD2-C7AD-BCFC1BDC751A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7" creationId="{74FFF650-38FA-D00F-335A-0FDBEE37E0F6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8" creationId="{F203158C-DDA1-BA89-0D55-7B61C5744E32}"/>
          </ac:spMkLst>
        </pc:spChg>
        <pc:grpChg chg="add mod">
          <ac:chgData name="代數白痴 顧" userId="316db6a4f7ef8138" providerId="LiveId" clId="{1536B497-2607-4580-A2F5-02860F073CFB}" dt="2023-07-16T23:57:07.453" v="2374" actId="164"/>
          <ac:grpSpMkLst>
            <pc:docMk/>
            <pc:sldMk cId="2328187967" sldId="380"/>
            <ac:grpSpMk id="3" creationId="{6570DCDE-BA9E-79A7-AF52-E02C17486A0E}"/>
          </ac:grpSpMkLst>
        </pc:grp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2" creationId="{16D34172-2E9C-9037-DF12-A2BF01D7CB78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9" creationId="{E2345C87-4419-8590-BC84-0D52756A3E73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4" creationId="{FB4173BA-D90A-6088-259D-4E8A078CFB00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5" creationId="{2EA0A479-F120-76DC-4B0D-B094B225BD9D}"/>
          </ac:cxnSpMkLst>
        </pc:cxnChg>
      </pc:sldChg>
      <pc:sldChg chg="addSp delSp modSp mod ord modAnim modNotesTx">
        <pc:chgData name="代數白痴 顧" userId="316db6a4f7ef8138" providerId="LiveId" clId="{1536B497-2607-4580-A2F5-02860F073CFB}" dt="2023-07-16T23:55:24.349" v="2313"/>
        <pc:sldMkLst>
          <pc:docMk/>
          <pc:sldMk cId="1787025739" sldId="381"/>
        </pc:sldMkLst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0" creationId="{BBDBB73F-CE8A-B3BE-B2CA-495E56A24D3E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1" creationId="{50506189-4E90-9C78-DA37-711247CC0FC3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3" creationId="{31EA800E-15F5-2874-E6BB-7020901E41F1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4" creationId="{D92FA005-09F6-26D9-29E8-E82D03C57150}"/>
          </ac:spMkLst>
        </pc:spChg>
        <pc:spChg chg="add mod">
          <ac:chgData name="代數白痴 顧" userId="316db6a4f7ef8138" providerId="LiveId" clId="{1536B497-2607-4580-A2F5-02860F073CFB}" dt="2023-07-16T23:44:45.283" v="414" actId="692"/>
          <ac:spMkLst>
            <pc:docMk/>
            <pc:sldMk cId="1787025739" sldId="381"/>
            <ac:spMk id="16" creationId="{820E319E-B702-D180-C250-5FDDCF87A381}"/>
          </ac:spMkLst>
        </pc:spChg>
        <pc:spChg chg="add mod">
          <ac:chgData name="代數白痴 顧" userId="316db6a4f7ef8138" providerId="LiveId" clId="{1536B497-2607-4580-A2F5-02860F073CFB}" dt="2023-07-16T23:45:04.785" v="422" actId="1076"/>
          <ac:spMkLst>
            <pc:docMk/>
            <pc:sldMk cId="1787025739" sldId="381"/>
            <ac:spMk id="17" creationId="{43BC5D8C-0AFF-4703-AB0C-266BE47A70F1}"/>
          </ac:spMkLst>
        </pc:spChg>
        <pc:spChg chg="add mod">
          <ac:chgData name="代數白痴 顧" userId="316db6a4f7ef8138" providerId="LiveId" clId="{1536B497-2607-4580-A2F5-02860F073CFB}" dt="2023-07-16T23:49:21.841" v="1067" actId="113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536B497-2607-4580-A2F5-02860F073CFB}" dt="2023-07-16T23:41:29.514" v="313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536B497-2607-4580-A2F5-02860F073CFB}" dt="2023-07-16T23:40:54.288" v="308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8" creationId="{CCAAB4E5-F67B-E2FB-DBE5-171B9F5D4120}"/>
          </ac:grpSpMkLst>
        </pc:gr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9" creationId="{1B8250F5-475F-721B-4961-F7F4932DDAE0}"/>
          </ac:grpSpMkLst>
        </pc:grpChg>
        <pc:cxnChg chg="add mod">
          <ac:chgData name="代數白痴 顧" userId="316db6a4f7ef8138" providerId="LiveId" clId="{1536B497-2607-4580-A2F5-02860F073CFB}" dt="2023-07-16T23:45:51.462" v="424" actId="164"/>
          <ac:cxnSpMkLst>
            <pc:docMk/>
            <pc:sldMk cId="1787025739" sldId="381"/>
            <ac:cxnSpMk id="4" creationId="{4D9D6C19-A1E3-A84D-1CCD-9FE9135565CE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6" creationId="{32A6FD81-D544-64C8-7665-65456ACD4500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8" creationId="{B6C46518-B61A-B29E-FE79-F854BBAC80F2}"/>
          </ac:cxnSpMkLst>
        </pc:cxnChg>
        <pc:cxnChg chg="add del mod">
          <ac:chgData name="代數白痴 顧" userId="316db6a4f7ef8138" providerId="LiveId" clId="{1536B497-2607-4580-A2F5-02860F073CFB}" dt="2023-07-16T23:42:46.418" v="338" actId="478"/>
          <ac:cxnSpMkLst>
            <pc:docMk/>
            <pc:sldMk cId="1787025739" sldId="381"/>
            <ac:cxnSpMk id="9" creationId="{64AC823C-0AD1-3447-CE12-DC21D094FA25}"/>
          </ac:cxnSpMkLst>
        </pc:cxnChg>
        <pc:cxnChg chg="add del mod">
          <ac:chgData name="代數白痴 顧" userId="316db6a4f7ef8138" providerId="LiveId" clId="{1536B497-2607-4580-A2F5-02860F073CFB}" dt="2023-07-16T23:43:39.489" v="367" actId="478"/>
          <ac:cxnSpMkLst>
            <pc:docMk/>
            <pc:sldMk cId="1787025739" sldId="381"/>
            <ac:cxnSpMk id="12" creationId="{856ECE22-79DA-E4E9-A3F6-FEAF6E0508BB}"/>
          </ac:cxnSpMkLst>
        </pc:cxnChg>
        <pc:cxnChg chg="add del mod">
          <ac:chgData name="代數白痴 顧" userId="316db6a4f7ef8138" providerId="LiveId" clId="{1536B497-2607-4580-A2F5-02860F073CFB}" dt="2023-07-16T23:44:25.850" v="411" actId="478"/>
          <ac:cxnSpMkLst>
            <pc:docMk/>
            <pc:sldMk cId="1787025739" sldId="381"/>
            <ac:cxnSpMk id="15" creationId="{13B053D6-DDE9-CDA0-FE34-3C7815E467D3}"/>
          </ac:cxnSpMkLst>
        </pc:cxnChg>
      </pc:sldChg>
    </pc:docChg>
  </pc:docChgLst>
  <pc:docChgLst>
    <pc:chgData name="代數白痴 顧" userId="316db6a4f7ef8138" providerId="LiveId" clId="{4CC42D42-99F9-4BC5-9E0D-D95C71653CDF}"/>
    <pc:docChg chg="undo custSel modSld">
      <pc:chgData name="代數白痴 顧" userId="316db6a4f7ef8138" providerId="LiveId" clId="{4CC42D42-99F9-4BC5-9E0D-D95C71653CDF}" dt="2023-08-28T03:07:39.425" v="4692"/>
      <pc:docMkLst>
        <pc:docMk/>
      </pc:docMkLst>
      <pc:sldChg chg="addSp delSp modSp mod modTransition modNotesTx">
        <pc:chgData name="代數白痴 顧" userId="316db6a4f7ef8138" providerId="LiveId" clId="{4CC42D42-99F9-4BC5-9E0D-D95C71653CDF}" dt="2023-08-28T03:07:39.424" v="4690"/>
        <pc:sldMkLst>
          <pc:docMk/>
          <pc:sldMk cId="754667137" sldId="386"/>
        </pc:sldMkLst>
        <pc:spChg chg="mod">
          <ac:chgData name="代數白痴 顧" userId="316db6a4f7ef8138" providerId="LiveId" clId="{4CC42D42-99F9-4BC5-9E0D-D95C71653CDF}" dt="2023-08-28T02:29:26.399" v="82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32:46.642" v="1157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CC42D42-99F9-4BC5-9E0D-D95C71653CDF}" dt="2023-08-28T02:36:06.271" v="1328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CC42D42-99F9-4BC5-9E0D-D95C71653CDF}" dt="2023-08-28T02:36:19.155" v="1332" actId="113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4CC42D42-99F9-4BC5-9E0D-D95C71653CDF}" dt="2023-08-28T02:31:09.983" v="857" actId="103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add mod">
          <ac:chgData name="代數白痴 顧" userId="316db6a4f7ef8138" providerId="LiveId" clId="{4CC42D42-99F9-4BC5-9E0D-D95C71653CDF}" dt="2023-08-28T02:34:54.241" v="1209" actId="1037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inkChg chg="del">
          <ac:chgData name="代數白痴 顧" userId="316db6a4f7ef8138" providerId="LiveId" clId="{4CC42D42-99F9-4BC5-9E0D-D95C71653CDF}" dt="2023-08-28T02:29:30.481" v="828" actId="478"/>
          <ac:inkMkLst>
            <pc:docMk/>
            <pc:sldMk cId="754667137" sldId="386"/>
            <ac:inkMk id="5" creationId="{FDD09A55-F8D2-C345-ED63-9CED9B67493E}"/>
          </ac:inkMkLst>
        </pc:inkChg>
        <pc:cxnChg chg="add mod">
          <ac:chgData name="代數白痴 顧" userId="316db6a4f7ef8138" providerId="LiveId" clId="{4CC42D42-99F9-4BC5-9E0D-D95C71653CDF}" dt="2023-08-28T02:30:02.978" v="836" actId="1582"/>
          <ac:cxnSpMkLst>
            <pc:docMk/>
            <pc:sldMk cId="754667137" sldId="386"/>
            <ac:cxnSpMk id="4" creationId="{02532AFF-DB8C-9DAA-2151-87749FDBDD4C}"/>
          </ac:cxnSpMkLst>
        </pc:cxnChg>
        <pc:cxnChg chg="add mod">
          <ac:chgData name="代數白痴 顧" userId="316db6a4f7ef8138" providerId="LiveId" clId="{4CC42D42-99F9-4BC5-9E0D-D95C71653CDF}" dt="2023-08-28T02:33:29.057" v="1169" actId="1035"/>
          <ac:cxnSpMkLst>
            <pc:docMk/>
            <pc:sldMk cId="754667137" sldId="386"/>
            <ac:cxnSpMk id="7" creationId="{5D5AD07B-0D9A-E48D-EF2F-5496B9797BF4}"/>
          </ac:cxnSpMkLst>
        </pc:cxnChg>
      </pc:sldChg>
      <pc:sldChg chg="addSp delSp modSp mod modTransition modAnim modNotesTx">
        <pc:chgData name="代數白痴 顧" userId="316db6a4f7ef8138" providerId="LiveId" clId="{4CC42D42-99F9-4BC5-9E0D-D95C71653CDF}" dt="2023-08-28T03:07:39.424" v="4689"/>
        <pc:sldMkLst>
          <pc:docMk/>
          <pc:sldMk cId="731354489" sldId="387"/>
        </pc:sldMkLst>
        <pc:spChg chg="mod">
          <ac:chgData name="代數白痴 顧" userId="316db6a4f7ef8138" providerId="LiveId" clId="{4CC42D42-99F9-4BC5-9E0D-D95C71653CDF}" dt="2023-08-28T02:33:53.586" v="1181" actId="40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CC42D42-99F9-4BC5-9E0D-D95C71653CDF}" dt="2023-08-28T02:25:14.932" v="60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4CC42D42-99F9-4BC5-9E0D-D95C71653CDF}" dt="2023-08-28T02:28:48.402" v="798" actId="14100"/>
          <ac:spMkLst>
            <pc:docMk/>
            <pc:sldMk cId="731354489" sldId="387"/>
            <ac:spMk id="16" creationId="{DF8D189F-1EBF-BC3D-0228-452189B41A98}"/>
          </ac:spMkLst>
        </pc:spChg>
        <pc:spChg chg="mod">
          <ac:chgData name="代數白痴 顧" userId="316db6a4f7ef8138" providerId="LiveId" clId="{4CC42D42-99F9-4BC5-9E0D-D95C71653CDF}" dt="2023-08-28T02:25:29.849" v="624" actId="20577"/>
          <ac:spMkLst>
            <pc:docMk/>
            <pc:sldMk cId="731354489" sldId="387"/>
            <ac:spMk id="17" creationId="{849D1851-B76C-B963-3B05-3273AEDD5438}"/>
          </ac:spMkLst>
        </pc:spChg>
        <pc:spChg chg="mod">
          <ac:chgData name="代數白痴 顧" userId="316db6a4f7ef8138" providerId="LiveId" clId="{4CC42D42-99F9-4BC5-9E0D-D95C71653CDF}" dt="2023-08-28T02:15:28.746" v="7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22:35.322" v="398" actId="2057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4CC42D42-99F9-4BC5-9E0D-D95C71653CDF}" dt="2023-08-28T02:28:22.940" v="793" actId="164"/>
          <ac:grpSpMkLst>
            <pc:docMk/>
            <pc:sldMk cId="731354489" sldId="387"/>
            <ac:grpSpMk id="15" creationId="{6638FCCE-9AE0-6858-85EB-1B1C51C31245}"/>
          </ac:grpSpMkLst>
        </pc:grpChg>
        <pc:grpChg chg="add mod">
          <ac:chgData name="代數白痴 顧" userId="316db6a4f7ef8138" providerId="LiveId" clId="{4CC42D42-99F9-4BC5-9E0D-D95C71653CDF}" dt="2023-08-28T02:28:30.883" v="794" actId="1076"/>
          <ac:grpSpMkLst>
            <pc:docMk/>
            <pc:sldMk cId="731354489" sldId="387"/>
            <ac:grpSpMk id="19" creationId="{42806D3D-BDF8-DC36-76AF-AA96F1030FC3}"/>
          </ac:grpSpMkLst>
        </pc:grpChg>
        <pc:graphicFrameChg chg="add mod">
          <ac:chgData name="代數白痴 顧" userId="316db6a4f7ef8138" providerId="LiveId" clId="{4CC42D42-99F9-4BC5-9E0D-D95C71653CDF}" dt="2023-08-28T02:18:52.283" v="22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4CC42D42-99F9-4BC5-9E0D-D95C71653CDF}" dt="2023-08-28T02:21:53.760" v="305" actId="1037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add mod">
          <ac:chgData name="代數白痴 顧" userId="316db6a4f7ef8138" providerId="LiveId" clId="{4CC42D42-99F9-4BC5-9E0D-D95C71653CDF}" dt="2023-08-28T02:22:39.032" v="401" actId="1037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4CC42D42-99F9-4BC5-9E0D-D95C71653CDF}" dt="2023-08-28T02:28:22.940" v="793" actId="164"/>
          <ac:graphicFrameMkLst>
            <pc:docMk/>
            <pc:sldMk cId="731354489" sldId="387"/>
            <ac:graphicFrameMk id="18" creationId="{8F9384B8-8114-E55C-D9B1-13DF83C108C6}"/>
          </ac:graphicFrameMkLst>
        </pc:graphicFrameChg>
        <pc:inkChg chg="del">
          <ac:chgData name="代數白痴 顧" userId="316db6a4f7ef8138" providerId="LiveId" clId="{4CC42D42-99F9-4BC5-9E0D-D95C71653CDF}" dt="2023-08-28T02:15:22.863" v="53" actId="478"/>
          <ac:inkMkLst>
            <pc:docMk/>
            <pc:sldMk cId="731354489" sldId="387"/>
            <ac:inkMk id="3" creationId="{8741E124-6DB5-4CB3-B153-5C1713DA3FF3}"/>
          </ac:inkMkLst>
        </pc:inkChg>
        <pc:cxnChg chg="add del mod">
          <ac:chgData name="代數白痴 顧" userId="316db6a4f7ef8138" providerId="LiveId" clId="{4CC42D42-99F9-4BC5-9E0D-D95C71653CDF}" dt="2023-08-28T02:29:03.024" v="801" actId="478"/>
          <ac:cxnSpMkLst>
            <pc:docMk/>
            <pc:sldMk cId="731354489" sldId="387"/>
            <ac:cxnSpMk id="8" creationId="{975AA79B-AD2E-9CF1-11F1-AE558E6545EB}"/>
          </ac:cxnSpMkLst>
        </pc:cxnChg>
        <pc:cxnChg chg="add del mod">
          <ac:chgData name="代數白痴 顧" userId="316db6a4f7ef8138" providerId="LiveId" clId="{4CC42D42-99F9-4BC5-9E0D-D95C71653CDF}" dt="2023-08-28T02:29:02.103" v="800" actId="478"/>
          <ac:cxnSpMkLst>
            <pc:docMk/>
            <pc:sldMk cId="731354489" sldId="387"/>
            <ac:cxnSpMk id="12" creationId="{223DF644-3928-7798-C94B-B62C404F4B72}"/>
          </ac:cxnSpMkLst>
        </pc:cxnChg>
      </pc:sldChg>
      <pc:sldChg chg="delSp modSp mod modTransition delAnim modNotesTx">
        <pc:chgData name="代數白痴 顧" userId="316db6a4f7ef8138" providerId="LiveId" clId="{4CC42D42-99F9-4BC5-9E0D-D95C71653CDF}" dt="2023-08-28T03:07:39.425" v="4692"/>
        <pc:sldMkLst>
          <pc:docMk/>
          <pc:sldMk cId="3686676960" sldId="388"/>
        </pc:sldMkLst>
        <pc:spChg chg="mod">
          <ac:chgData name="代數白痴 顧" userId="316db6a4f7ef8138" providerId="LiveId" clId="{4CC42D42-99F9-4BC5-9E0D-D95C71653CDF}" dt="2023-08-28T02:54:23.908" v="2805" actId="20577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49:34.274" v="2334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51:54.544" v="2562" actId="114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52:02.499" v="2563" actId="478"/>
          <ac:grpSpMkLst>
            <pc:docMk/>
            <pc:sldMk cId="3686676960" sldId="388"/>
            <ac:grpSpMk id="17" creationId="{4FF810CC-A9DC-DCAF-144E-08113BA3AD9A}"/>
          </ac:grpSpMkLst>
        </pc:grpChg>
        <pc:inkChg chg="del">
          <ac:chgData name="代數白痴 顧" userId="316db6a4f7ef8138" providerId="LiveId" clId="{4CC42D42-99F9-4BC5-9E0D-D95C71653CDF}" dt="2023-08-28T02:49:14.092" v="2281" actId="478"/>
          <ac:inkMkLst>
            <pc:docMk/>
            <pc:sldMk cId="3686676960" sldId="388"/>
            <ac:inkMk id="5" creationId="{F64AA034-3A7B-285B-4ACE-4518952652C0}"/>
          </ac:inkMkLst>
        </pc:inkChg>
      </pc:sldChg>
      <pc:sldChg chg="modSp mod modTransition modNotesTx">
        <pc:chgData name="代數白痴 顧" userId="316db6a4f7ef8138" providerId="LiveId" clId="{4CC42D42-99F9-4BC5-9E0D-D95C71653CDF}" dt="2023-08-28T03:07:39.423" v="4688"/>
        <pc:sldMkLst>
          <pc:docMk/>
          <pc:sldMk cId="151402070" sldId="390"/>
        </pc:sldMkLst>
        <pc:spChg chg="mod">
          <ac:chgData name="代數白痴 顧" userId="316db6a4f7ef8138" providerId="LiveId" clId="{4CC42D42-99F9-4BC5-9E0D-D95C71653CDF}" dt="2023-08-28T02:15:06.681" v="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delAnim">
        <pc:chgData name="代數白痴 顧" userId="316db6a4f7ef8138" providerId="LiveId" clId="{4CC42D42-99F9-4BC5-9E0D-D95C71653CDF}" dt="2023-08-28T03:07:39.425" v="4691"/>
        <pc:sldMkLst>
          <pc:docMk/>
          <pc:sldMk cId="3878279706" sldId="391"/>
        </pc:sldMkLst>
        <pc:spChg chg="mod">
          <ac:chgData name="代數白痴 顧" userId="316db6a4f7ef8138" providerId="LiveId" clId="{4CC42D42-99F9-4BC5-9E0D-D95C71653CDF}" dt="2023-08-28T02:48:38.983" v="22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38:05.358" v="1362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43:54.979" v="1859" actId="947"/>
          <ac:spMkLst>
            <pc:docMk/>
            <pc:sldMk cId="3878279706" sldId="391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36:36.659" v="1335" actId="478"/>
          <ac:grpSpMkLst>
            <pc:docMk/>
            <pc:sldMk cId="3878279706" sldId="391"/>
            <ac:grpSpMk id="2" creationId="{720E121B-B624-80C4-8624-FE8719A54030}"/>
          </ac:grpSpMkLst>
        </pc:grpChg>
        <pc:graphicFrameChg chg="add mod">
          <ac:chgData name="代數白痴 顧" userId="316db6a4f7ef8138" providerId="LiveId" clId="{4CC42D42-99F9-4BC5-9E0D-D95C71653CDF}" dt="2023-08-28T02:41:26.362" v="1486" actId="103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4CC42D42-99F9-4BC5-9E0D-D95C71653CDF}" dt="2023-08-28T02:42:19.987" v="1635" actId="103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4CC42D42-99F9-4BC5-9E0D-D95C71653CDF}" dt="2023-08-28T02:45:36.176" v="1940" actId="1035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add mod">
          <ac:chgData name="代數白痴 顧" userId="316db6a4f7ef8138" providerId="LiveId" clId="{4CC42D42-99F9-4BC5-9E0D-D95C71653CDF}" dt="2023-08-28T02:46:32.265" v="2058" actId="103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add mod">
          <ac:chgData name="代數白痴 顧" userId="316db6a4f7ef8138" providerId="LiveId" clId="{4CC42D42-99F9-4BC5-9E0D-D95C71653CDF}" dt="2023-08-28T02:47:57.473" v="2191" actId="103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inkChg chg="del">
          <ac:chgData name="代數白痴 顧" userId="316db6a4f7ef8138" providerId="LiveId" clId="{4CC42D42-99F9-4BC5-9E0D-D95C71653CDF}" dt="2023-08-28T02:36:33.828" v="1334" actId="478"/>
          <ac:inkMkLst>
            <pc:docMk/>
            <pc:sldMk cId="3878279706" sldId="391"/>
            <ac:inkMk id="14" creationId="{7E54E618-A7B3-7B70-0627-B2F41F4D047A}"/>
          </ac:inkMkLst>
        </pc:inkChg>
        <pc:cxnChg chg="add mod">
          <ac:chgData name="代數白痴 顧" userId="316db6a4f7ef8138" providerId="LiveId" clId="{4CC42D42-99F9-4BC5-9E0D-D95C71653CDF}" dt="2023-08-28T02:39:21.336" v="1458"/>
          <ac:cxnSpMkLst>
            <pc:docMk/>
            <pc:sldMk cId="3878279706" sldId="391"/>
            <ac:cxnSpMk id="11" creationId="{F8ECAA13-7598-52F0-1CC5-AC60B3617B03}"/>
          </ac:cxnSpMkLst>
        </pc:cxnChg>
        <pc:cxnChg chg="del">
          <ac:chgData name="代數白痴 顧" userId="316db6a4f7ef8138" providerId="LiveId" clId="{4CC42D42-99F9-4BC5-9E0D-D95C71653CDF}" dt="2023-08-28T02:36:36.659" v="1335" actId="478"/>
          <ac:cxnSpMkLst>
            <pc:docMk/>
            <pc:sldMk cId="3878279706" sldId="391"/>
            <ac:cxnSpMk id="13" creationId="{1D7F58CD-F983-308D-DDE5-2AFF04299DC5}"/>
          </ac:cxnSpMkLst>
        </pc:cxnChg>
        <pc:cxnChg chg="add mod">
          <ac:chgData name="代數白痴 顧" userId="316db6a4f7ef8138" providerId="LiveId" clId="{4CC42D42-99F9-4BC5-9E0D-D95C71653CDF}" dt="2023-08-28T02:44:49.838" v="1896" actId="1035"/>
          <ac:cxnSpMkLst>
            <pc:docMk/>
            <pc:sldMk cId="3878279706" sldId="391"/>
            <ac:cxnSpMk id="16" creationId="{FFF53457-B98E-3AFB-C4B2-6499CF557CF7}"/>
          </ac:cxnSpMkLst>
        </pc:cxnChg>
      </pc:sldChg>
    </pc:docChg>
  </pc:docChgLst>
  <pc:docChgLst>
    <pc:chgData name="代數白痴 顧" userId="316db6a4f7ef8138" providerId="LiveId" clId="{3856FC4E-B98E-4AE9-9752-576D732817E8}"/>
    <pc:docChg chg="undo custSel modSld">
      <pc:chgData name="代數白痴 顧" userId="316db6a4f7ef8138" providerId="LiveId" clId="{3856FC4E-B98E-4AE9-9752-576D732817E8}" dt="2023-08-31T08:41:58.144" v="4467" actId="164"/>
      <pc:docMkLst>
        <pc:docMk/>
      </pc:docMkLst>
      <pc:sldChg chg="addSp delSp modSp mod modTransition modAnim">
        <pc:chgData name="代數白痴 顧" userId="316db6a4f7ef8138" providerId="LiveId" clId="{3856FC4E-B98E-4AE9-9752-576D732817E8}" dt="2023-08-31T08:11:35.061" v="2731" actId="1038"/>
        <pc:sldMkLst>
          <pc:docMk/>
          <pc:sldMk cId="754667137" sldId="386"/>
        </pc:sldMkLst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6" creationId="{786BCFBC-8A23-35E4-F27C-45A373071EC1}"/>
          </ac:spMkLst>
        </pc:spChg>
        <pc:spChg chg="add mod or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7" creationId="{61AE351D-AEA3-6A48-E37B-9FC59E812BF0}"/>
          </ac:spMkLst>
        </pc:spChg>
        <pc:spChg chg="add del mod">
          <ac:chgData name="代數白痴 顧" userId="316db6a4f7ef8138" providerId="LiveId" clId="{3856FC4E-B98E-4AE9-9752-576D732817E8}" dt="2023-08-31T07:55:01.136" v="2553"/>
          <ac:spMkLst>
            <pc:docMk/>
            <pc:sldMk cId="754667137" sldId="386"/>
            <ac:spMk id="18" creationId="{511C2385-B6C9-8458-90B4-FE4A4FD8A24B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1" creationId="{B8680377-98D8-0C74-6FF2-9B3A88B505EF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3856FC4E-B98E-4AE9-9752-576D732817E8}" dt="2023-08-31T07:46:00.087" v="2038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4" creationId="{7780B507-0DEE-8B0F-FD39-5371E965FFF2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6" creationId="{3647A7E5-7542-73F3-9738-B0B6B46A26D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8" creationId="{E483C391-0A7B-22AE-91B2-078857029D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9" creationId="{9EF408D3-85E3-D87B-5FF5-D5D7B4F1D2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0" creationId="{66B11835-E2CF-68D0-8D9C-ACBA34A2B680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1" creationId="{D1C9C861-9B4E-CCFB-6A74-49580C3A4E2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2" creationId="{486B9063-E734-C196-6578-705824C5A3F6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3" creationId="{4A08DCCE-F9CE-EFC9-FC40-ACF0EFFE247A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4" creationId="{164A6330-C254-D864-0A30-E7966CB7FB1F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5" creationId="{E872F909-8739-0B55-0ABF-5B348B6F1B6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6" creationId="{1BA3969A-2D58-FF02-E67F-434B9C2B9663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7" creationId="{9F50C97D-07C7-C847-2316-46E07DA2544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8" creationId="{F6E9F14A-D72E-E363-9A2A-665650EA3478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9" creationId="{E017EC75-0A12-4FD6-0B0B-540B1283C337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40" creationId="{7F2E6880-49C2-858F-CD49-7DE48DB16B2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1" creationId="{FE7FC183-C53C-A0D6-8EEB-C4D30AC48FC6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3" creationId="{89172697-37DA-9F23-79F4-311EE1AC2868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4" creationId="{36701285-D2B2-1F6D-61CD-8EF927E8E2E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5" creationId="{012E1CB7-7490-7BF5-3B7A-350C451630CA}"/>
          </ac:spMkLst>
        </pc:spChg>
        <pc:spChg chg="add mod">
          <ac:chgData name="代數白痴 顧" userId="316db6a4f7ef8138" providerId="LiveId" clId="{3856FC4E-B98E-4AE9-9752-576D732817E8}" dt="2023-08-31T08:11:35.061" v="2731" actId="1038"/>
          <ac:spMkLst>
            <pc:docMk/>
            <pc:sldMk cId="754667137" sldId="386"/>
            <ac:spMk id="54" creationId="{070EA591-85B1-51E3-AF6C-26DBF2B1697C}"/>
          </ac:spMkLst>
        </pc:spChg>
        <pc:spChg chg="add del mod">
          <ac:chgData name="代數白痴 顧" userId="316db6a4f7ef8138" providerId="LiveId" clId="{3856FC4E-B98E-4AE9-9752-576D732817E8}" dt="2023-08-31T07:58:51.317" v="2634" actId="478"/>
          <ac:spMkLst>
            <pc:docMk/>
            <pc:sldMk cId="754667137" sldId="386"/>
            <ac:spMk id="55" creationId="{B413268F-DB3E-FCF9-A335-01C16F99109D}"/>
          </ac:spMkLst>
        </pc:spChg>
        <pc:spChg chg="add del mod">
          <ac:chgData name="代數白痴 顧" userId="316db6a4f7ef8138" providerId="LiveId" clId="{3856FC4E-B98E-4AE9-9752-576D732817E8}" dt="2023-08-31T07:58:52.752" v="2635" actId="478"/>
          <ac:spMkLst>
            <pc:docMk/>
            <pc:sldMk cId="754667137" sldId="386"/>
            <ac:spMk id="56" creationId="{8C563EEB-7781-33C9-578F-79C1F5A58B54}"/>
          </ac:spMkLst>
        </pc:spChg>
        <pc:spChg chg="add del mod">
          <ac:chgData name="代數白痴 顧" userId="316db6a4f7ef8138" providerId="LiveId" clId="{3856FC4E-B98E-4AE9-9752-576D732817E8}" dt="2023-08-31T07:58:49.654" v="2633" actId="478"/>
          <ac:spMkLst>
            <pc:docMk/>
            <pc:sldMk cId="754667137" sldId="386"/>
            <ac:spMk id="57" creationId="{D970AE1E-1432-813C-A2BD-B2473BD18C11}"/>
          </ac:spMkLst>
        </pc:spChg>
        <pc:spChg chg="mod ord">
          <ac:chgData name="代數白痴 顧" userId="316db6a4f7ef8138" providerId="LiveId" clId="{3856FC4E-B98E-4AE9-9752-576D732817E8}" dt="2023-08-31T07:54:00.896" v="2520" actId="16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01:58.584" v="2656" actId="164"/>
          <ac:spMkLst>
            <pc:docMk/>
            <pc:sldMk cId="754667137" sldId="386"/>
            <ac:spMk id="68" creationId="{AFFC8F8F-577F-80DA-58C8-0886F64110EF}"/>
          </ac:spMkLst>
        </pc:spChg>
        <pc:spChg chg="mod ord">
          <ac:chgData name="代數白痴 顧" userId="316db6a4f7ef8138" providerId="LiveId" clId="{3856FC4E-B98E-4AE9-9752-576D732817E8}" dt="2023-08-31T08:04:04.639" v="2677" actId="20577"/>
          <ac:spMkLst>
            <pc:docMk/>
            <pc:sldMk cId="754667137" sldId="386"/>
            <ac:spMk id="89" creationId="{9E8FE398-ED8E-E5DE-BD50-E0471252FAF6}"/>
          </ac:spMkLst>
        </pc:spChg>
        <pc:grpChg chg="mod topLvl">
          <ac:chgData name="代數白痴 顧" userId="316db6a4f7ef8138" providerId="LiveId" clId="{3856FC4E-B98E-4AE9-9752-576D732817E8}" dt="2023-08-31T07:56:47.488" v="2609" actId="164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3856FC4E-B98E-4AE9-9752-576D732817E8}" dt="2023-08-31T07:46:54.376" v="2049" actId="478"/>
          <ac:grpSpMkLst>
            <pc:docMk/>
            <pc:sldMk cId="754667137" sldId="386"/>
            <ac:grpSpMk id="42" creationId="{657A6870-F8DC-C291-CB7D-300550EA837F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46" creationId="{6D2948CC-6914-0170-872D-C1FBE759F2E2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69" creationId="{FAC8FAB2-0F0D-7A45-9B4F-8BA9C3467511}"/>
          </ac:grpSpMkLst>
        </pc:grpChg>
        <pc:graphicFrameChg chg="del">
          <ac:chgData name="代數白痴 顧" userId="316db6a4f7ef8138" providerId="LiveId" clId="{3856FC4E-B98E-4AE9-9752-576D732817E8}" dt="2023-08-31T07:41:19.432" v="1203" actId="47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del topLvl">
          <ac:chgData name="代數白痴 顧" userId="316db6a4f7ef8138" providerId="LiveId" clId="{3856FC4E-B98E-4AE9-9752-576D732817E8}" dt="2023-08-31T07:46:54.376" v="2049" actId="478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3856FC4E-B98E-4AE9-9752-576D732817E8}" dt="2023-08-31T07:53:04.442" v="2515" actId="478"/>
          <ac:picMkLst>
            <pc:docMk/>
            <pc:sldMk cId="754667137" sldId="386"/>
            <ac:picMk id="5" creationId="{CB4813D6-3E4F-1932-0B8C-AB96F592D15F}"/>
          </ac:picMkLst>
        </pc:picChg>
        <pc:cxnChg chg="del">
          <ac:chgData name="代數白痴 顧" userId="316db6a4f7ef8138" providerId="LiveId" clId="{3856FC4E-B98E-4AE9-9752-576D732817E8}" dt="2023-08-31T07:46:15.185" v="2040" actId="478"/>
          <ac:cxnSpMkLst>
            <pc:docMk/>
            <pc:sldMk cId="754667137" sldId="386"/>
            <ac:cxnSpMk id="4" creationId="{02532AFF-DB8C-9DAA-2151-87749FDBDD4C}"/>
          </ac:cxnSpMkLst>
        </pc:cxnChg>
        <pc:cxnChg chg="del">
          <ac:chgData name="代數白痴 顧" userId="316db6a4f7ef8138" providerId="LiveId" clId="{3856FC4E-B98E-4AE9-9752-576D732817E8}" dt="2023-08-31T07:50:39.511" v="2481" actId="478"/>
          <ac:cxnSpMkLst>
            <pc:docMk/>
            <pc:sldMk cId="754667137" sldId="386"/>
            <ac:cxnSpMk id="7" creationId="{5D5AD07B-0D9A-E48D-EF2F-5496B9797BF4}"/>
          </ac:cxnSpMkLst>
        </pc:cxnChg>
        <pc:cxnChg chg="add del">
          <ac:chgData name="代數白痴 顧" userId="316db6a4f7ef8138" providerId="LiveId" clId="{3856FC4E-B98E-4AE9-9752-576D732817E8}" dt="2023-08-31T07:51:21.087" v="2491" actId="478"/>
          <ac:cxnSpMkLst>
            <pc:docMk/>
            <pc:sldMk cId="754667137" sldId="386"/>
            <ac:cxnSpMk id="11" creationId="{A9E60A7C-8450-50C2-E910-310BF4C473DF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2" creationId="{543A069F-A934-11C0-EE59-11908C74F4BC}"/>
          </ac:cxnSpMkLst>
        </pc:cxnChg>
        <pc:cxnChg chg="add del">
          <ac:chgData name="代數白痴 顧" userId="316db6a4f7ef8138" providerId="LiveId" clId="{3856FC4E-B98E-4AE9-9752-576D732817E8}" dt="2023-08-31T07:51:28.018" v="2493" actId="478"/>
          <ac:cxnSpMkLst>
            <pc:docMk/>
            <pc:sldMk cId="754667137" sldId="386"/>
            <ac:cxnSpMk id="14" creationId="{2E0D535E-8759-D17A-6959-A306398F3BBB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5" creationId="{CEFC355F-2638-F244-E5AF-A2321D71BAFD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9" creationId="{E40E67F8-F204-75D9-682C-A5B08E200AD5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0" creationId="{DE53117A-02FD-C8D1-5682-475BD65FB472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5" creationId="{BAC146E6-5741-B8A6-7A5A-557E67C0BE2E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7" creationId="{ECB4BB0F-FAB8-DFF9-7317-45CC2477B5D2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48" creationId="{34F7CA17-0DBB-0D88-F9F9-12AB3DE6F08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1" creationId="{B78F1F07-CB78-DD13-4B03-F462834E61B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3" creationId="{D4CDB659-1B44-BAC7-721F-89C4559EF5B6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9" creationId="{42A91013-FBDA-14A7-3C0A-5C270E47904E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63" creationId="{ADB2525F-2D61-9F19-4D50-A1CE75BD97E2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5" creationId="{95286DDA-3D94-356A-F100-02D31B63061F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3856FC4E-B98E-4AE9-9752-576D732817E8}" dt="2023-08-31T07:51:02.324" v="2486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">
        <pc:chgData name="代數白痴 顧" userId="316db6a4f7ef8138" providerId="LiveId" clId="{3856FC4E-B98E-4AE9-9752-576D732817E8}" dt="2023-08-31T08:11:25.935" v="2683"/>
        <pc:sldMkLst>
          <pc:docMk/>
          <pc:sldMk cId="731354489" sldId="387"/>
        </pc:sldMkLst>
        <pc:spChg chg="mod">
          <ac:chgData name="代數白痴 顧" userId="316db6a4f7ef8138" providerId="LiveId" clId="{3856FC4E-B98E-4AE9-9752-576D732817E8}" dt="2023-08-31T07:32:01.080" v="885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3856FC4E-B98E-4AE9-9752-576D732817E8}" dt="2023-08-31T07:31:27.905" v="882" actId="20577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3856FC4E-B98E-4AE9-9752-576D732817E8}" dt="2023-08-31T07:22:02.019" v="298" actId="571"/>
          <ac:spMkLst>
            <pc:docMk/>
            <pc:sldMk cId="731354489" sldId="387"/>
            <ac:spMk id="14" creationId="{BB35B5B1-E59A-51CA-B76D-F9EB31D6F118}"/>
          </ac:spMkLst>
        </pc:spChg>
        <pc:spChg chg="mod">
          <ac:chgData name="代數白痴 顧" userId="316db6a4f7ef8138" providerId="LiveId" clId="{3856FC4E-B98E-4AE9-9752-576D732817E8}" dt="2023-08-31T07:19:00.648" v="135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1" creationId="{949395A3-A68D-7C43-5026-06344DE11B8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2" creationId="{5BB65D08-6178-6747-2B47-B12B77329CA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3" creationId="{1E63A40C-56A3-6C9E-71B5-DF6D8295F2A7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7" creationId="{4A0C1AE2-1A85-087A-9B4D-6D78CAD96CB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8" creationId="{5A3473BA-7CE7-6A35-682D-CBB9D0EFE021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9" creationId="{994B316E-D340-90C6-5A90-1800C1248AE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40" creationId="{4CB3890C-C0F1-77E8-E53A-F94EF219D6BD}"/>
          </ac:spMkLst>
        </pc:spChg>
        <pc:spChg chg="add mod">
          <ac:chgData name="代數白痴 顧" userId="316db6a4f7ef8138" providerId="LiveId" clId="{3856FC4E-B98E-4AE9-9752-576D732817E8}" dt="2023-08-31T07:28:00.855" v="725" actId="1076"/>
          <ac:spMkLst>
            <pc:docMk/>
            <pc:sldMk cId="731354489" sldId="387"/>
            <ac:spMk id="41" creationId="{228AFE7E-43AE-1CF4-6A4E-889441158493}"/>
          </ac:spMkLst>
        </pc:spChg>
        <pc:spChg chg="add mod">
          <ac:chgData name="代數白痴 顧" userId="316db6a4f7ef8138" providerId="LiveId" clId="{3856FC4E-B98E-4AE9-9752-576D732817E8}" dt="2023-08-31T07:28:06.055" v="728" actId="1076"/>
          <ac:spMkLst>
            <pc:docMk/>
            <pc:sldMk cId="731354489" sldId="387"/>
            <ac:spMk id="42" creationId="{55FD2B85-CE92-3918-7E75-09D90AA20404}"/>
          </ac:spMkLst>
        </pc:spChg>
        <pc:spChg chg="add mod">
          <ac:chgData name="代數白痴 顧" userId="316db6a4f7ef8138" providerId="LiveId" clId="{3856FC4E-B98E-4AE9-9752-576D732817E8}" dt="2023-08-31T07:28:13.279" v="731" actId="1076"/>
          <ac:spMkLst>
            <pc:docMk/>
            <pc:sldMk cId="731354489" sldId="387"/>
            <ac:spMk id="43" creationId="{7DD32779-8DB9-8C1F-9C07-46D1C0918C59}"/>
          </ac:spMkLst>
        </pc:spChg>
        <pc:spChg chg="add mod">
          <ac:chgData name="代數白痴 顧" userId="316db6a4f7ef8138" providerId="LiveId" clId="{3856FC4E-B98E-4AE9-9752-576D732817E8}" dt="2023-08-31T07:28:18.575" v="734" actId="1076"/>
          <ac:spMkLst>
            <pc:docMk/>
            <pc:sldMk cId="731354489" sldId="387"/>
            <ac:spMk id="44" creationId="{E45EC70C-BB38-B6E1-ADD3-BFD8C7E4151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3" creationId="{3CC083CA-A494-41BA-3E2E-CAFC227C824A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8" creationId="{AAFDAFB2-A6D3-52AC-78E8-EBFE6B12A2FE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3856FC4E-B98E-4AE9-9752-576D732817E8}" dt="2023-08-31T07:22:38.631" v="304" actId="114"/>
          <ac:spMkLst>
            <pc:docMk/>
            <pc:sldMk cId="731354489" sldId="387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1" creationId="{A656491B-80CD-C698-A02B-F160221609E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2" creationId="{919F8878-F6A3-8C3A-AF93-2A38C0BA108F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3" creationId="{EB471426-B7C4-8B0B-DBB6-755F169B64D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4" creationId="{AEABBCAE-AB21-964F-EC80-CEFD69834060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3856FC4E-B98E-4AE9-9752-576D732817E8}" dt="2023-08-31T07:28:30.291" v="737" actId="478"/>
          <ac:grpSpMkLst>
            <pc:docMk/>
            <pc:sldMk cId="731354489" sldId="387"/>
            <ac:grpSpMk id="24" creationId="{FD8B8CBB-8095-0E13-CC70-59FDC673E8C0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6" creationId="{750D1252-A5C0-324A-EDC0-6C6BC70065B6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8" creationId="{4A9078C1-078A-4716-B6B3-4312D71FD86F}"/>
          </ac:grpSpMkLst>
        </pc:grpChg>
        <pc:graphicFrameChg chg="del">
          <ac:chgData name="代數白痴 顧" userId="316db6a4f7ef8138" providerId="LiveId" clId="{3856FC4E-B98E-4AE9-9752-576D732817E8}" dt="2023-08-31T07:19:08.102" v="136" actId="47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del mod">
          <ac:chgData name="代數白痴 顧" userId="316db6a4f7ef8138" providerId="LiveId" clId="{3856FC4E-B98E-4AE9-9752-576D732817E8}" dt="2023-08-31T07:28:25.990" v="735" actId="478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3856FC4E-B98E-4AE9-9752-576D732817E8}" dt="2023-08-31T07:28:28.414" v="736" actId="478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del topLvl">
          <ac:chgData name="代數白痴 顧" userId="316db6a4f7ef8138" providerId="LiveId" clId="{3856FC4E-B98E-4AE9-9752-576D732817E8}" dt="2023-08-31T07:28:30.291" v="737" actId="478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picChg chg="add del mod">
          <ac:chgData name="代數白痴 顧" userId="316db6a4f7ef8138" providerId="LiveId" clId="{3856FC4E-B98E-4AE9-9752-576D732817E8}" dt="2023-08-31T07:29:41.499" v="832" actId="478"/>
          <ac:picMkLst>
            <pc:docMk/>
            <pc:sldMk cId="731354489" sldId="387"/>
            <ac:picMk id="30" creationId="{5E5B74D5-647C-91D4-5F58-11D11BEE7B85}"/>
          </ac:picMkLst>
        </pc:picChg>
        <pc:picChg chg="add del mod">
          <ac:chgData name="代數白痴 顧" userId="316db6a4f7ef8138" providerId="LiveId" clId="{3856FC4E-B98E-4AE9-9752-576D732817E8}" dt="2023-08-31T07:36:49.361" v="1185" actId="478"/>
          <ac:picMkLst>
            <pc:docMk/>
            <pc:sldMk cId="731354489" sldId="387"/>
            <ac:picMk id="45" creationId="{ED1AA4CE-8E57-117C-C34B-0085A0091610}"/>
          </ac:picMkLst>
        </pc:picChg>
        <pc:inkChg chg="add">
          <ac:chgData name="代數白痴 顧" userId="316db6a4f7ef8138" providerId="LiveId" clId="{3856FC4E-B98E-4AE9-9752-576D732817E8}" dt="2023-08-31T07:39:59.178" v="1202"/>
          <ac:inkMkLst>
            <pc:docMk/>
            <pc:sldMk cId="731354489" sldId="387"/>
            <ac:inkMk id="69" creationId="{F54F9E30-A913-9315-B310-65C59347C47B}"/>
          </ac:inkMkLst>
        </pc:inkChg>
        <pc:cxnChg chg="add del">
          <ac:chgData name="代數白痴 顧" userId="316db6a4f7ef8138" providerId="LiveId" clId="{3856FC4E-B98E-4AE9-9752-576D732817E8}" dt="2023-08-31T07:22:10.755" v="301" actId="478"/>
          <ac:cxnSpMkLst>
            <pc:docMk/>
            <pc:sldMk cId="731354489" sldId="387"/>
            <ac:cxnSpMk id="3" creationId="{EA3CE176-2661-5A1A-AFCC-272EBC7D65B6}"/>
          </ac:cxnSpMkLst>
        </pc:cxnChg>
        <pc:cxnChg chg="mod">
          <ac:chgData name="代數白痴 顧" userId="316db6a4f7ef8138" providerId="LiveId" clId="{3856FC4E-B98E-4AE9-9752-576D732817E8}" dt="2023-08-31T07:37:08.183" v="1188" actId="14100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3856FC4E-B98E-4AE9-9752-576D732817E8}" dt="2023-08-31T07:33:24.391" v="1141" actId="478"/>
          <ac:cxnSpMkLst>
            <pc:docMk/>
            <pc:sldMk cId="731354489" sldId="387"/>
            <ac:cxnSpMk id="12" creationId="{2DE7F13E-0BDD-DABD-CB89-A6919DF30B87}"/>
          </ac:cxnSpMkLst>
        </pc:cxnChg>
        <pc:cxnChg chg="add del mod">
          <ac:chgData name="代數白痴 顧" userId="316db6a4f7ef8138" providerId="LiveId" clId="{3856FC4E-B98E-4AE9-9752-576D732817E8}" dt="2023-08-31T07:37:28.812" v="1190" actId="478"/>
          <ac:cxnSpMkLst>
            <pc:docMk/>
            <pc:sldMk cId="731354489" sldId="387"/>
            <ac:cxnSpMk id="13" creationId="{F82B29C3-FBFD-C644-2355-D841786E7E58}"/>
          </ac:cxnSpMkLst>
        </pc:cxnChg>
        <pc:cxnChg chg="add del mod">
          <ac:chgData name="代數白痴 顧" userId="316db6a4f7ef8138" providerId="LiveId" clId="{3856FC4E-B98E-4AE9-9752-576D732817E8}" dt="2023-08-31T07:22:02.019" v="298" actId="571"/>
          <ac:cxnSpMkLst>
            <pc:docMk/>
            <pc:sldMk cId="731354489" sldId="387"/>
            <ac:cxnSpMk id="15" creationId="{60AFCE18-3307-0C92-9E59-7BF6266E0F7E}"/>
          </ac:cxnSpMkLst>
        </pc:cxnChg>
        <pc:cxnChg chg="add mod">
          <ac:chgData name="代數白痴 顧" userId="316db6a4f7ef8138" providerId="LiveId" clId="{3856FC4E-B98E-4AE9-9752-576D732817E8}" dt="2023-08-31T07:22:59.151" v="306" actId="1582"/>
          <ac:cxnSpMkLst>
            <pc:docMk/>
            <pc:sldMk cId="731354489" sldId="387"/>
            <ac:cxnSpMk id="17" creationId="{1B107878-927A-C8BA-E3A7-C1D0312F75AC}"/>
          </ac:cxnSpMkLst>
        </pc:cxnChg>
        <pc:cxnChg chg="add mod">
          <ac:chgData name="代數白痴 顧" userId="316db6a4f7ef8138" providerId="LiveId" clId="{3856FC4E-B98E-4AE9-9752-576D732817E8}" dt="2023-08-31T07:23:12.495" v="347" actId="1038"/>
          <ac:cxnSpMkLst>
            <pc:docMk/>
            <pc:sldMk cId="731354489" sldId="387"/>
            <ac:cxnSpMk id="18" creationId="{86AA9421-82AB-2343-6F85-4FA8E7FC452C}"/>
          </ac:cxnSpMkLst>
        </pc:cxnChg>
        <pc:cxnChg chg="add mod">
          <ac:chgData name="代數白痴 顧" userId="316db6a4f7ef8138" providerId="LiveId" clId="{3856FC4E-B98E-4AE9-9752-576D732817E8}" dt="2023-08-31T07:23:20.252" v="396" actId="103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3856FC4E-B98E-4AE9-9752-576D732817E8}" dt="2023-08-31T07:33:28.497" v="1142" actId="478"/>
          <ac:cxnSpMkLst>
            <pc:docMk/>
            <pc:sldMk cId="731354489" sldId="387"/>
            <ac:cxnSpMk id="21" creationId="{237BD5B4-7FA8-0498-D2F0-98F98036FF3F}"/>
          </ac:cxnSpMkLst>
        </pc:cxnChg>
        <pc:cxnChg chg="add mod">
          <ac:chgData name="代數白痴 顧" userId="316db6a4f7ef8138" providerId="LiveId" clId="{3856FC4E-B98E-4AE9-9752-576D732817E8}" dt="2023-08-31T07:23:25.855" v="443" actId="1038"/>
          <ac:cxnSpMkLst>
            <pc:docMk/>
            <pc:sldMk cId="731354489" sldId="387"/>
            <ac:cxnSpMk id="25" creationId="{1A388EA8-9791-AB2F-30AB-04FCE294609C}"/>
          </ac:cxnSpMkLst>
        </pc:cxnChg>
        <pc:cxnChg chg="add mod">
          <ac:chgData name="代數白痴 顧" userId="316db6a4f7ef8138" providerId="LiveId" clId="{3856FC4E-B98E-4AE9-9752-576D732817E8}" dt="2023-08-31T07:23:32.068" v="497" actId="1037"/>
          <ac:cxnSpMkLst>
            <pc:docMk/>
            <pc:sldMk cId="731354489" sldId="387"/>
            <ac:cxnSpMk id="26" creationId="{CC0A77D2-F5A5-A872-1732-9B4BF07892C4}"/>
          </ac:cxnSpMkLst>
        </pc:cxnChg>
        <pc:cxnChg chg="add mod">
          <ac:chgData name="代數白痴 顧" userId="316db6a4f7ef8138" providerId="LiveId" clId="{3856FC4E-B98E-4AE9-9752-576D732817E8}" dt="2023-08-31T07:23:37.698" v="548" actId="1038"/>
          <ac:cxnSpMkLst>
            <pc:docMk/>
            <pc:sldMk cId="731354489" sldId="387"/>
            <ac:cxnSpMk id="27" creationId="{E50EB469-B627-A30D-95D1-A779D0B89A76}"/>
          </ac:cxnSpMkLst>
        </pc:cxnChg>
        <pc:cxnChg chg="add mod">
          <ac:chgData name="代數白痴 顧" userId="316db6a4f7ef8138" providerId="LiveId" clId="{3856FC4E-B98E-4AE9-9752-576D732817E8}" dt="2023-08-31T07:23:43.349" v="599" actId="1038"/>
          <ac:cxnSpMkLst>
            <pc:docMk/>
            <pc:sldMk cId="731354489" sldId="387"/>
            <ac:cxnSpMk id="28" creationId="{0C580756-148E-4D06-80FF-E0D8A64DCA6C}"/>
          </ac:cxnSpMkLst>
        </pc:cxnChg>
        <pc:cxnChg chg="add mod">
          <ac:chgData name="代數白痴 顧" userId="316db6a4f7ef8138" providerId="LiveId" clId="{3856FC4E-B98E-4AE9-9752-576D732817E8}" dt="2023-08-31T07:23:51.083" v="659" actId="1037"/>
          <ac:cxnSpMkLst>
            <pc:docMk/>
            <pc:sldMk cId="731354489" sldId="387"/>
            <ac:cxnSpMk id="29" creationId="{DE312AAB-9085-675F-4B7B-0F8BB910D007}"/>
          </ac:cxnSpMkLst>
        </pc:cxnChg>
        <pc:cxnChg chg="add mod ord">
          <ac:chgData name="代數白痴 顧" userId="316db6a4f7ef8138" providerId="LiveId" clId="{3856FC4E-B98E-4AE9-9752-576D732817E8}" dt="2023-08-31T07:27:39.649" v="720" actId="1076"/>
          <ac:cxnSpMkLst>
            <pc:docMk/>
            <pc:sldMk cId="731354489" sldId="387"/>
            <ac:cxnSpMk id="35" creationId="{BCE859DC-CEFA-E43E-9197-F1DE2F9F6810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7" creationId="{BEBB481B-EDC5-6F9C-D485-2BCEE0210E16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9" creationId="{454BE37C-44F5-AC6F-AF5C-DEA9351D00F8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0" creationId="{5EF7D277-9EB1-D83F-E1F4-76539036F0F5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1" creationId="{EA1F8AE3-3C74-0E8D-2AB4-42216B0E226F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2" creationId="{B0123CA4-0354-70B0-9BCE-BCB20BAC62CE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5" creationId="{B382BCDE-BE3B-87A9-A4F1-EEB27C982F0A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addSp delSp modSp mod modTransition">
        <pc:chgData name="代數白痴 顧" userId="316db6a4f7ef8138" providerId="LiveId" clId="{3856FC4E-B98E-4AE9-9752-576D732817E8}" dt="2023-08-31T08:23:21.305" v="3631" actId="20577"/>
        <pc:sldMkLst>
          <pc:docMk/>
          <pc:sldMk cId="3686676960" sldId="388"/>
        </pc:sldMkLst>
        <pc:spChg chg="mod">
          <ac:chgData name="代數白痴 顧" userId="316db6a4f7ef8138" providerId="LiveId" clId="{3856FC4E-B98E-4AE9-9752-576D732817E8}" dt="2023-08-31T08:22:18.452" v="3580" actId="113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23:21.305" v="3631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856FC4E-B98E-4AE9-9752-576D732817E8}" dt="2023-08-31T08:19:51.284" v="3398" actId="20577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3856FC4E-B98E-4AE9-9752-576D732817E8}" dt="2023-08-31T08:13:07.188" v="2732" actId="478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del">
          <ac:chgData name="代數白痴 顧" userId="316db6a4f7ef8138" providerId="LiveId" clId="{3856FC4E-B98E-4AE9-9752-576D732817E8}" dt="2023-08-31T08:13:08.500" v="2733" actId="478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del">
          <ac:chgData name="代數白痴 顧" userId="316db6a4f7ef8138" providerId="LiveId" clId="{3856FC4E-B98E-4AE9-9752-576D732817E8}" dt="2023-08-31T08:13:09.280" v="2734" actId="478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del">
          <ac:chgData name="代數白痴 顧" userId="316db6a4f7ef8138" providerId="LiveId" clId="{3856FC4E-B98E-4AE9-9752-576D732817E8}" dt="2023-08-31T08:20:05.505" v="3399" actId="478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del">
          <ac:chgData name="代數白痴 顧" userId="316db6a4f7ef8138" providerId="LiveId" clId="{3856FC4E-B98E-4AE9-9752-576D732817E8}" dt="2023-08-31T08:20:06.676" v="3400" actId="478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del">
          <ac:chgData name="代數白痴 顧" userId="316db6a4f7ef8138" providerId="LiveId" clId="{3856FC4E-B98E-4AE9-9752-576D732817E8}" dt="2023-08-31T08:20:07.428" v="3401" actId="478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mod">
          <ac:chgData name="代數白痴 顧" userId="316db6a4f7ef8138" providerId="LiveId" clId="{3856FC4E-B98E-4AE9-9752-576D732817E8}" dt="2023-08-31T08:18:04.726" v="3128" actId="1035"/>
          <ac:graphicFrameMkLst>
            <pc:docMk/>
            <pc:sldMk cId="3686676960" sldId="388"/>
            <ac:graphicFrameMk id="19" creationId="{726F2E65-84A0-DED8-CBF7-91DAD4F9BDD5}"/>
          </ac:graphicFrameMkLst>
        </pc:graphicFrameChg>
        <pc:graphicFrameChg chg="add mod">
          <ac:chgData name="代數白痴 顧" userId="316db6a4f7ef8138" providerId="LiveId" clId="{3856FC4E-B98E-4AE9-9752-576D732817E8}" dt="2023-08-31T08:18:32.366" v="3182" actId="1037"/>
          <ac:graphicFrameMkLst>
            <pc:docMk/>
            <pc:sldMk cId="3686676960" sldId="388"/>
            <ac:graphicFrameMk id="20" creationId="{6B50CF5C-8CB1-8367-5CD2-656BF44910B7}"/>
          </ac:graphicFrameMkLst>
        </pc:graphicFrameChg>
        <pc:graphicFrameChg chg="add mod">
          <ac:chgData name="代數白痴 顧" userId="316db6a4f7ef8138" providerId="LiveId" clId="{3856FC4E-B98E-4AE9-9752-576D732817E8}" dt="2023-08-31T08:19:00.530" v="3250" actId="1037"/>
          <ac:graphicFrameMkLst>
            <pc:docMk/>
            <pc:sldMk cId="3686676960" sldId="388"/>
            <ac:graphicFrameMk id="21" creationId="{4B8CF3C7-49E7-B05D-64EA-55F7B845A665}"/>
          </ac:graphicFrameMkLst>
        </pc:graphicFrameChg>
        <pc:graphicFrameChg chg="add mod">
          <ac:chgData name="代數白痴 顧" userId="316db6a4f7ef8138" providerId="LiveId" clId="{3856FC4E-B98E-4AE9-9752-576D732817E8}" dt="2023-08-31T08:19:37.795" v="3325" actId="1038"/>
          <ac:graphicFrameMkLst>
            <pc:docMk/>
            <pc:sldMk cId="3686676960" sldId="388"/>
            <ac:graphicFrameMk id="22" creationId="{94BDF1B1-6EB0-EFED-4564-E66EE6291478}"/>
          </ac:graphicFrameMkLst>
        </pc:graphicFrameChg>
        <pc:cxnChg chg="add mod">
          <ac:chgData name="代數白痴 顧" userId="316db6a4f7ef8138" providerId="LiveId" clId="{3856FC4E-B98E-4AE9-9752-576D732817E8}" dt="2023-08-31T08:16:01.202" v="3057" actId="1038"/>
          <ac:cxnSpMkLst>
            <pc:docMk/>
            <pc:sldMk cId="3686676960" sldId="388"/>
            <ac:cxnSpMk id="5" creationId="{4D97B9F1-F0D3-F2AE-EC07-894209E0CB1D}"/>
          </ac:cxnSpMkLst>
        </pc:cxnChg>
        <pc:cxnChg chg="del">
          <ac:chgData name="代數白痴 顧" userId="316db6a4f7ef8138" providerId="LiveId" clId="{3856FC4E-B98E-4AE9-9752-576D732817E8}" dt="2023-08-31T08:15:28.369" v="3051" actId="478"/>
          <ac:cxnSpMkLst>
            <pc:docMk/>
            <pc:sldMk cId="3686676960" sldId="388"/>
            <ac:cxnSpMk id="7" creationId="{708A4C11-633F-EE42-FB70-401DBDD82034}"/>
          </ac:cxnSpMkLst>
        </pc:cxnChg>
        <pc:cxnChg chg="add mod">
          <ac:chgData name="代數白痴 顧" userId="316db6a4f7ef8138" providerId="LiveId" clId="{3856FC4E-B98E-4AE9-9752-576D732817E8}" dt="2023-08-31T08:17:22.327" v="3112" actId="1035"/>
          <ac:cxnSpMkLst>
            <pc:docMk/>
            <pc:sldMk cId="3686676960" sldId="388"/>
            <ac:cxnSpMk id="14" creationId="{FD5B7BD6-37D1-F590-74A1-480B1D938EA9}"/>
          </ac:cxnSpMkLst>
        </pc:cxnChg>
      </pc:sldChg>
      <pc:sldChg chg="modSp mod modTransition modNotesTx">
        <pc:chgData name="代數白痴 顧" userId="316db6a4f7ef8138" providerId="LiveId" clId="{3856FC4E-B98E-4AE9-9752-576D732817E8}" dt="2023-08-31T08:11:25.935" v="2683"/>
        <pc:sldMkLst>
          <pc:docMk/>
          <pc:sldMk cId="151402070" sldId="390"/>
        </pc:sldMkLst>
        <pc:spChg chg="mod">
          <ac:chgData name="代數白痴 顧" userId="316db6a4f7ef8138" providerId="LiveId" clId="{3856FC4E-B98E-4AE9-9752-576D732817E8}" dt="2023-08-31T07:09:35.875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3856FC4E-B98E-4AE9-9752-576D732817E8}" dt="2023-08-31T08:41:58.144" v="4467" actId="164"/>
        <pc:sldMkLst>
          <pc:docMk/>
          <pc:sldMk cId="3878279706" sldId="391"/>
        </pc:sldMkLst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6" creationId="{A3EF502E-F5C4-413C-AFDD-06B7D6CFAEA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8" creationId="{B7080E07-AD10-810E-BE74-3E3D9DFEAA34}"/>
          </ac:spMkLst>
        </pc:spChg>
        <pc:spChg chg="mod">
          <ac:chgData name="代數白痴 顧" userId="316db6a4f7ef8138" providerId="LiveId" clId="{3856FC4E-B98E-4AE9-9752-576D732817E8}" dt="2023-08-31T08:38:42.728" v="43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10" creationId="{3DE5A842-2134-9639-2AC0-310AE1A246E8}"/>
          </ac:spMkLst>
        </pc:spChg>
        <pc:spChg chg="mod">
          <ac:chgData name="代數白痴 顧" userId="316db6a4f7ef8138" providerId="LiveId" clId="{3856FC4E-B98E-4AE9-9752-576D732817E8}" dt="2023-08-31T08:24:04.823" v="3666" actId="20577"/>
          <ac:spMkLst>
            <pc:docMk/>
            <pc:sldMk cId="3878279706" sldId="391"/>
            <ac:spMk id="23" creationId="{00000000-0000-0000-0000-000000000000}"/>
          </ac:spMkLst>
        </pc:spChg>
        <pc:spChg chg="add mod ord">
          <ac:chgData name="代數白痴 顧" userId="316db6a4f7ef8138" providerId="LiveId" clId="{3856FC4E-B98E-4AE9-9752-576D732817E8}" dt="2023-08-31T08:32:06.214" v="4003" actId="1038"/>
          <ac:spMkLst>
            <pc:docMk/>
            <pc:sldMk cId="3878279706" sldId="391"/>
            <ac:spMk id="37" creationId="{862F9F54-83D3-D86B-73F2-49F3515F2EE9}"/>
          </ac:spMkLst>
        </pc:spChg>
        <pc:spChg chg="add mod">
          <ac:chgData name="代數白痴 顧" userId="316db6a4f7ef8138" providerId="LiveId" clId="{3856FC4E-B98E-4AE9-9752-576D732817E8}" dt="2023-08-31T08:32:35.586" v="4013" actId="1076"/>
          <ac:spMkLst>
            <pc:docMk/>
            <pc:sldMk cId="3878279706" sldId="391"/>
            <ac:spMk id="38" creationId="{777648C4-CBDD-4851-BFF8-23D77340D413}"/>
          </ac:spMkLst>
        </pc:spChg>
        <pc:spChg chg="add mod">
          <ac:chgData name="代數白痴 顧" userId="316db6a4f7ef8138" providerId="LiveId" clId="{3856FC4E-B98E-4AE9-9752-576D732817E8}" dt="2023-08-31T08:32:41.763" v="4017" actId="1076"/>
          <ac:spMkLst>
            <pc:docMk/>
            <pc:sldMk cId="3878279706" sldId="391"/>
            <ac:spMk id="39" creationId="{64B45EE5-10B9-176B-64E6-CC2AEFEB10C5}"/>
          </ac:spMkLst>
        </pc:spChg>
        <pc:spChg chg="add mod">
          <ac:chgData name="代數白痴 顧" userId="316db6a4f7ef8138" providerId="LiveId" clId="{3856FC4E-B98E-4AE9-9752-576D732817E8}" dt="2023-08-31T08:32:51.833" v="4020" actId="1076"/>
          <ac:spMkLst>
            <pc:docMk/>
            <pc:sldMk cId="3878279706" sldId="391"/>
            <ac:spMk id="40" creationId="{6A3739CB-97F9-2DBD-80E4-111BDC996E13}"/>
          </ac:spMkLst>
        </pc:spChg>
        <pc:spChg chg="add mod">
          <ac:chgData name="代數白痴 顧" userId="316db6a4f7ef8138" providerId="LiveId" clId="{3856FC4E-B98E-4AE9-9752-576D732817E8}" dt="2023-08-31T08:33:05.675" v="4028" actId="1038"/>
          <ac:spMkLst>
            <pc:docMk/>
            <pc:sldMk cId="3878279706" sldId="391"/>
            <ac:spMk id="41" creationId="{8A0A87A7-99F5-6747-97D7-8BB8BAE61460}"/>
          </ac:spMkLst>
        </pc:spChg>
        <pc:spChg chg="add mod">
          <ac:chgData name="代數白痴 顧" userId="316db6a4f7ef8138" providerId="LiveId" clId="{3856FC4E-B98E-4AE9-9752-576D732817E8}" dt="2023-08-31T08:33:18.489" v="4033" actId="1076"/>
          <ac:spMkLst>
            <pc:docMk/>
            <pc:sldMk cId="3878279706" sldId="391"/>
            <ac:spMk id="42" creationId="{9DA7DC3B-34C3-97EF-B242-01EFAEA5727A}"/>
          </ac:spMkLst>
        </pc:spChg>
        <pc:spChg chg="add mod">
          <ac:chgData name="代數白痴 顧" userId="316db6a4f7ef8138" providerId="LiveId" clId="{3856FC4E-B98E-4AE9-9752-576D732817E8}" dt="2023-08-31T08:33:30.469" v="4043" actId="1038"/>
          <ac:spMkLst>
            <pc:docMk/>
            <pc:sldMk cId="3878279706" sldId="391"/>
            <ac:spMk id="43" creationId="{E281B820-A570-0E31-3D9A-85DDC357478B}"/>
          </ac:spMkLst>
        </pc:spChg>
        <pc:spChg chg="add mod">
          <ac:chgData name="代數白痴 顧" userId="316db6a4f7ef8138" providerId="LiveId" clId="{3856FC4E-B98E-4AE9-9752-576D732817E8}" dt="2023-08-31T08:33:46.286" v="4058" actId="1035"/>
          <ac:spMkLst>
            <pc:docMk/>
            <pc:sldMk cId="3878279706" sldId="391"/>
            <ac:spMk id="44" creationId="{FACF0C85-6557-C798-0623-94DC9BB09636}"/>
          </ac:spMkLst>
        </pc:spChg>
        <pc:spChg chg="mod">
          <ac:chgData name="代數白痴 顧" userId="316db6a4f7ef8138" providerId="LiveId" clId="{3856FC4E-B98E-4AE9-9752-576D732817E8}" dt="2023-08-31T08:28:33.472" v="3952" actId="20577"/>
          <ac:spMkLst>
            <pc:docMk/>
            <pc:sldMk cId="3878279706" sldId="391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3" creationId="{B206B97D-59FF-7A9B-86DE-BBE609423E2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4" creationId="{D0AFF05A-22C8-05D7-2DC0-F14E5B85A27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5" creationId="{609DEE1E-FB5B-DD37-08C6-90DE5C7FEC03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8" creationId="{46025E8E-9EFE-D82E-6668-AFD2287844C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9" creationId="{575671E8-F779-5A73-1DB1-3C67B15E753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70" creationId="{80132F45-6D1D-BBDF-C80B-D5CEF4914C82}"/>
          </ac:spMkLst>
        </pc:spChg>
        <pc:grpChg chg="mod topLvl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3" creationId="{B7912554-F7C1-5852-8AB5-6489B5423E94}"/>
          </ac:grpSpMkLst>
        </pc:grpChg>
        <pc:grpChg chg="del">
          <ac:chgData name="代數白痴 顧" userId="316db6a4f7ef8138" providerId="LiveId" clId="{3856FC4E-B98E-4AE9-9752-576D732817E8}" dt="2023-08-31T08:34:05.422" v="4061" actId="165"/>
          <ac:grpSpMkLst>
            <pc:docMk/>
            <pc:sldMk cId="3878279706" sldId="391"/>
            <ac:grpSpMk id="22" creationId="{16BAD442-6B6F-BACC-C34E-84F26CFBAF02}"/>
          </ac:grpSpMkLst>
        </pc:grpChg>
        <pc:grpChg chg="add mod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71" creationId="{DF229E06-BB3B-7FB1-4813-F4B8636432B4}"/>
          </ac:grpSpMkLst>
        </pc:grp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mod topLvl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">
          <ac:chgData name="代數白痴 顧" userId="316db6a4f7ef8138" providerId="LiveId" clId="{3856FC4E-B98E-4AE9-9752-576D732817E8}" dt="2023-08-31T08:34:01.824" v="4060" actId="478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3856FC4E-B98E-4AE9-9752-576D732817E8}" dt="2023-08-31T08:33:57.894" v="4059" actId="478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49" creationId="{BB78D908-BC17-1D21-4A0A-F5BE5D68126A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0" creationId="{EA733B3D-3322-A9B3-D75B-D8C7F6361C23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1" creationId="{0805FC6F-4327-5269-B1FE-E3F55625B13E}"/>
          </ac:graphicFrameMkLst>
        </pc:graphicFrameChg>
        <pc:picChg chg="add del mod">
          <ac:chgData name="代數白痴 顧" userId="316db6a4f7ef8138" providerId="LiveId" clId="{3856FC4E-B98E-4AE9-9752-576D732817E8}" dt="2023-08-31T08:30:37.547" v="3984" actId="478"/>
          <ac:picMkLst>
            <pc:docMk/>
            <pc:sldMk cId="3878279706" sldId="391"/>
            <ac:picMk id="20" creationId="{6F0DA2EC-48F4-F463-C3D3-6F30F3E24628}"/>
          </ac:picMkLst>
        </pc:picChg>
        <pc:picChg chg="add del mod">
          <ac:chgData name="代數白痴 顧" userId="316db6a4f7ef8138" providerId="LiveId" clId="{3856FC4E-B98E-4AE9-9752-576D732817E8}" dt="2023-08-31T08:41:48.024" v="4466" actId="478"/>
          <ac:picMkLst>
            <pc:docMk/>
            <pc:sldMk cId="3878279706" sldId="391"/>
            <ac:picMk id="53" creationId="{A27DF50E-2996-F07B-390A-2039475FF5CA}"/>
          </ac:picMkLst>
        </pc:picChg>
        <pc:cxnChg chg="mod">
          <ac:chgData name="代數白痴 顧" userId="316db6a4f7ef8138" providerId="LiveId" clId="{3856FC4E-B98E-4AE9-9752-576D732817E8}" dt="2023-08-31T08:39:08.945" v="4416" actId="14100"/>
          <ac:cxnSpMkLst>
            <pc:docMk/>
            <pc:sldMk cId="3878279706" sldId="391"/>
            <ac:cxnSpMk id="4" creationId="{83F64235-E818-7663-F7B2-DBAE45A493C5}"/>
          </ac:cxnSpMkLst>
        </pc:cxnChg>
        <pc:cxnChg chg="del">
          <ac:chgData name="代數白痴 顧" userId="316db6a4f7ef8138" providerId="LiveId" clId="{3856FC4E-B98E-4AE9-9752-576D732817E8}" dt="2023-08-31T08:26:51.365" v="3890" actId="478"/>
          <ac:cxnSpMkLst>
            <pc:docMk/>
            <pc:sldMk cId="3878279706" sldId="391"/>
            <ac:cxnSpMk id="11" creationId="{F8ECAA13-7598-52F0-1CC5-AC60B3617B03}"/>
          </ac:cxnSpMkLst>
        </pc:cxnChg>
        <pc:cxnChg chg="add mod">
          <ac:chgData name="代數白痴 顧" userId="316db6a4f7ef8138" providerId="LiveId" clId="{3856FC4E-B98E-4AE9-9752-576D732817E8}" dt="2023-08-31T08:27:51.790" v="3901" actId="692"/>
          <ac:cxnSpMkLst>
            <pc:docMk/>
            <pc:sldMk cId="3878279706" sldId="391"/>
            <ac:cxnSpMk id="12" creationId="{68096675-69AA-D9E9-98C3-8AF9F7423925}"/>
          </ac:cxnSpMkLst>
        </pc:cxnChg>
        <pc:cxnChg chg="add del mod">
          <ac:chgData name="代數白痴 顧" userId="316db6a4f7ef8138" providerId="LiveId" clId="{3856FC4E-B98E-4AE9-9752-576D732817E8}" dt="2023-08-31T08:27:54.215" v="3902" actId="478"/>
          <ac:cxnSpMkLst>
            <pc:docMk/>
            <pc:sldMk cId="3878279706" sldId="391"/>
            <ac:cxnSpMk id="15" creationId="{13E38DC0-642B-35CD-DCAE-267C00D11DF9}"/>
          </ac:cxnSpMkLst>
        </pc:cxnChg>
        <pc:cxnChg chg="del">
          <ac:chgData name="代數白痴 顧" userId="316db6a4f7ef8138" providerId="LiveId" clId="{3856FC4E-B98E-4AE9-9752-576D732817E8}" dt="2023-08-31T08:39:03.584" v="4415" actId="478"/>
          <ac:cxnSpMkLst>
            <pc:docMk/>
            <pc:sldMk cId="3878279706" sldId="391"/>
            <ac:cxnSpMk id="16" creationId="{FFF53457-B98E-3AFB-C4B2-6499CF557CF7}"/>
          </ac:cxnSpMkLst>
        </pc:cxnChg>
        <pc:cxnChg chg="add mod">
          <ac:chgData name="代數白痴 顧" userId="316db6a4f7ef8138" providerId="LiveId" clId="{3856FC4E-B98E-4AE9-9752-576D732817E8}" dt="2023-08-31T08:28:02.266" v="3942" actId="1038"/>
          <ac:cxnSpMkLst>
            <pc:docMk/>
            <pc:sldMk cId="3878279706" sldId="391"/>
            <ac:cxnSpMk id="18" creationId="{FE1CAECD-D69D-B533-27E3-D8FA3A145FE5}"/>
          </ac:cxnSpMkLst>
        </pc:cxnChg>
        <pc:cxnChg chg="add mod">
          <ac:chgData name="代數白痴 顧" userId="316db6a4f7ef8138" providerId="LiveId" clId="{3856FC4E-B98E-4AE9-9752-576D732817E8}" dt="2023-08-31T08:28:22.153" v="3950" actId="1038"/>
          <ac:cxnSpMkLst>
            <pc:docMk/>
            <pc:sldMk cId="3878279706" sldId="391"/>
            <ac:cxnSpMk id="19" creationId="{D2CF4DE7-ABA1-AB14-C47B-4BE19BF35003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5" creationId="{2C03656B-59F5-D060-2AF3-2730ADCEEB59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7" creationId="{4C381C8F-5BDF-A73F-F7DF-B7AC5CBF444D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29" creationId="{A16FD2AF-86A1-535D-4348-73D60877E31F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32" creationId="{F52DF7B7-0F9D-D597-5D1E-42638D53CB7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6" creationId="{1C6CD1EB-04BB-7EDD-96A9-52984FEA85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7" creationId="{6FC17BA4-0E99-08B6-EDFE-874D8436B5EA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8" creationId="{9F4D12BC-6757-1CDF-FE4B-8935DC5184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5" creationId="{8AF05C21-AB5F-88D8-DFD3-D4F405697F5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7" creationId="{C4839615-FF1C-B6E1-725B-6128E7FE5332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9" creationId="{2A126D02-9562-8A8B-921B-E429165777A9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62" creationId="{485408FC-2818-93D6-3D07-299056613B39}"/>
          </ac:cxnSpMkLst>
        </pc:cxnChg>
      </pc:sldChg>
    </pc:docChg>
  </pc:docChgLst>
  <pc:docChgLst>
    <pc:chgData name="代數白痴 顧" userId="316db6a4f7ef8138" providerId="LiveId" clId="{CE27F6D3-8248-456B-B97D-4BB5E95185E9}"/>
    <pc:docChg chg="undo custSel delSld modSld">
      <pc:chgData name="代數白痴 顧" userId="316db6a4f7ef8138" providerId="LiveId" clId="{CE27F6D3-8248-456B-B97D-4BB5E95185E9}" dt="2023-09-06T04:55:20.627" v="1607"/>
      <pc:docMkLst>
        <pc:docMk/>
      </pc:docMkLst>
      <pc:sldChg chg="modSp mod modTransition modAnim">
        <pc:chgData name="代數白痴 顧" userId="316db6a4f7ef8138" providerId="LiveId" clId="{CE27F6D3-8248-456B-B97D-4BB5E95185E9}" dt="2023-09-06T04:55:20.627" v="1607"/>
        <pc:sldMkLst>
          <pc:docMk/>
          <pc:sldMk cId="754667137" sldId="386"/>
        </pc:sldMkLst>
        <pc:spChg chg="mod">
          <ac:chgData name="代數白痴 顧" userId="316db6a4f7ef8138" providerId="LiveId" clId="{CE27F6D3-8248-456B-B97D-4BB5E95185E9}" dt="2023-09-06T04:41:27.671" v="107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1:05.379" v="1029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CE27F6D3-8248-456B-B97D-4BB5E95185E9}" dt="2023-09-06T04:43:53.293" v="1241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E27F6D3-8248-456B-B97D-4BB5E95185E9}" dt="2023-09-06T04:44:54.318" v="1247" actId="20577"/>
          <ac:spMkLst>
            <pc:docMk/>
            <pc:sldMk cId="754667137" sldId="386"/>
            <ac:spMk id="101" creationId="{665D392D-19FC-71B5-434C-0ABBBC91FB85}"/>
          </ac:spMkLst>
        </pc:spChg>
      </pc:sldChg>
      <pc:sldChg chg="delSp modSp mod modTransition delAnim">
        <pc:chgData name="代數白痴 顧" userId="316db6a4f7ef8138" providerId="LiveId" clId="{CE27F6D3-8248-456B-B97D-4BB5E95185E9}" dt="2023-09-06T04:43:58.817" v="1243"/>
        <pc:sldMkLst>
          <pc:docMk/>
          <pc:sldMk cId="731354489" sldId="387"/>
        </pc:sldMkLst>
        <pc:spChg chg="mod">
          <ac:chgData name="代數白痴 顧" userId="316db6a4f7ef8138" providerId="LiveId" clId="{CE27F6D3-8248-456B-B97D-4BB5E95185E9}" dt="2023-09-06T04:37:00.283" v="65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CE27F6D3-8248-456B-B97D-4BB5E95185E9}" dt="2023-09-06T04:37:39.565" v="695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33:56.769" v="378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CE27F6D3-8248-456B-B97D-4BB5E95185E9}" dt="2023-09-06T04:30:53.089" v="80" actId="478"/>
          <ac:grpSpMkLst>
            <pc:docMk/>
            <pc:sldMk cId="731354489" sldId="387"/>
            <ac:grpSpMk id="19" creationId="{ABEF7D2E-4144-2E18-E285-7C2E398E8812}"/>
          </ac:grpSpMkLst>
        </pc:grpChg>
      </pc:sldChg>
      <pc:sldChg chg="modSp mod modTransition modNotesTx">
        <pc:chgData name="代數白痴 顧" userId="316db6a4f7ef8138" providerId="LiveId" clId="{CE27F6D3-8248-456B-B97D-4BB5E95185E9}" dt="2023-09-06T04:43:58.815" v="1242"/>
        <pc:sldMkLst>
          <pc:docMk/>
          <pc:sldMk cId="151402070" sldId="390"/>
        </pc:sldMkLst>
        <pc:spChg chg="mod">
          <ac:chgData name="代數白痴 顧" userId="316db6a4f7ef8138" providerId="LiveId" clId="{CE27F6D3-8248-456B-B97D-4BB5E95185E9}" dt="2023-09-06T04:30:16.725" v="3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CE27F6D3-8248-456B-B97D-4BB5E95185E9}" dt="2023-09-06T04:54:25.773" v="1606" actId="20577"/>
        <pc:sldMkLst>
          <pc:docMk/>
          <pc:sldMk cId="2267038628" sldId="392"/>
        </pc:sldMkLst>
        <pc:spChg chg="mod">
          <ac:chgData name="代數白痴 顧" userId="316db6a4f7ef8138" providerId="LiveId" clId="{CE27F6D3-8248-456B-B97D-4BB5E95185E9}" dt="2023-09-06T04:54:19.971" v="1604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CE27F6D3-8248-456B-B97D-4BB5E95185E9}" dt="2023-09-06T04:54:25.773" v="1606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CE27F6D3-8248-456B-B97D-4BB5E95185E9}" dt="2023-09-06T04:49:10.769" v="144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8:57.198" v="1433" actId="20577"/>
          <ac:spMkLst>
            <pc:docMk/>
            <pc:sldMk cId="2267038628" sldId="392"/>
            <ac:spMk id="60" creationId="{90ECAF3B-FFFF-A531-AFBE-31708C7D891C}"/>
          </ac:spMkLst>
        </pc:spChg>
      </pc:sldChg>
      <pc:sldChg chg="del modTransition">
        <pc:chgData name="代數白痴 顧" userId="316db6a4f7ef8138" providerId="LiveId" clId="{CE27F6D3-8248-456B-B97D-4BB5E95185E9}" dt="2023-09-06T04:54:23.103" v="1605" actId="2696"/>
        <pc:sldMkLst>
          <pc:docMk/>
          <pc:sldMk cId="87470267" sldId="393"/>
        </pc:sldMkLst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10-29T16:23:24.86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20555 4113 498 0,'0'0'0'0,"0"0"0"0,0 0 104 16,0 0 210-16,0 0-263 0,0 0-4 15,0 0 13-15,0 0-26 16,0 1-16-16,0-1 11 0,0 0-6 15,0 0 6-15,0 0 10 0,0 0-14 16,0 0-3-16,0 0-1 0,0 0-16 16,0 0-3-16,0 0 3 15,0 0-10-15,0 0-2 0,3 0-54 16,4 4-49-16,-2-2-101 0,6-2-264 16</inkml:trace>
  <inkml:trace contextRef="#ctx0" brushRef="#br0" timeOffset="809.62">25170 4007 343 0,'0'0'0'0,"0"0"209"0,0 0-87 16,0 0-14-16,0 0-10 0,0 0 22 16,0 0-41-16,0 0-13 0,0 0 6 15,-13-7-25-15,13 7-17 0,-2 2-4 16,1 3-26-16,1 2 0 0,0 0-2 15,7 2 1-15,3-5-214 0,-1-4-200 16</inkml:trace>
  <inkml:trace contextRef="#ctx0" brushRef="#br0" timeOffset="1660.63">21078 2355 585 0,'0'0'0'0,"0"0"226"0,0 0-159 15,0 0-8-15,0 0-29 0,0 0 3 16,0 0 15-16,-30 59-8 0,19-31-5 16,4 0 11-16,-3 3-11 0,1-2-5 15,-2-2 2-15,2 1-16 16,1-3-10-16,4-2 6 0,-1-1-9 15,-4-4-4-15,5-3 2 0,1-3 10 16,-2 1-14-16,-3-5 6 0,5-2 4 16,-1-2-8-16,3-2 2 0,-1-2 10 15,-2 0-10-15,-1 0 13 16,1-5-15-16,-1-4-9 0,-2-5 5 16,0 0-3-16,3 1 0 0,1 1 12 15,-2 1-3-15,1 4 1 0,2 2 17 16,1 0-3-16,1 5 1 0,0 0 8 15,0-1-10-15,0 1-11 0,-2 0 1 16,0 0-9-16,2 4-10 16,0 5 7-16,4 7 9 0,-4-1 2 15,7 0 6-15,-4-1-4 0,2-5-3 16,1 0 11-16,3-4-5 0,-2-1-3 16,-2-3 14-16,11-2-4 0,2-9 5 15,3-8 12-15,9-5-24 16,-2-3-10-16,1 0-40 0,-8 5-83 15,-4 4-102-15,-8 7-301 0</inkml:trace>
  <inkml:trace contextRef="#ctx0" brushRef="#br0" timeOffset="3158.13">24600 4345 2 0,'0'0'0'0,"0"0"6"0,0 0-8 15,0 0-4-15</inkml:trace>
  <inkml:trace contextRef="#ctx0" brushRef="#br0" timeOffset="3679.63">24600 4345 16 0,'-5'1'18'16,"5"1"-6"-16,0-2-4 0,-2 0 17 16,0 0 3-16,0 0 3 0,1 0 18 15,1 0-21-15,0 0-4 0,0 0 11 16,0 0-21-16,-2 0-2 0,2 0 9 15,0 1-17-15,0-1-2 0,0 0 9 16,0 0-11-16,0 0 0 0,0 0 0 16,-5 0 9-16,5 0-12 15,0 0 6-15,-2 0-1 0,2 0-4 16,0 0 4-16,-2 0-1 0,2 3-4 16,-2-3 6-16,2 1-3 0,0 1-2 15,0-1 4-15,0 0-1 16,-2-1-4-16,-1 0 6 0,3 0-2 15,0 0-5-15,0 1 8 0,0-1-5 16,0 0-4-16,0 0 7 0,-2 0-4 16,2 0-15-16,0 1 17 0,0-1 0 15,0 0-21-15,-2 0 21 16,2 0 0-16,0 0-13 0,0 0 19 16,0 0-9-16,0 0 0 0,-3 1 6 15,3-1-6-15,-4 0-5 0,4 1 7 16,0 1-5-16,-1-1 1 0,1-1 7 15,-2 4-4-15,-2-4-6 0,2 1 10 16,2 0-4-16,0 0-15 0,0 1 15 16,0 0-6-16,-1-1-3 15,1 0-10-15,-2-1-3 0,2 2 6 16,-4-2 3-16,4 1-10 0,-1 0 6 16,1 0 6-16,0 1 1 0,0-2-3 15,0 0 11-15,0 0 0 16,0 0-1-16,-2 0-2 0,2 0-15 15,0 0-3-15</inkml:trace>
  <inkml:trace contextRef="#ctx0" brushRef="#br0" timeOffset="9848.45">11367 3527 609 0,'0'0'0'16,"0"0"104"-16,0 0-46 0,0 0-42 15,0 0-11-15,0 0-10 0,0 0-6 16,0 0 0-16,19-6-43 16,-13 5-68-16,1-2-48 0,0-1-170 15</inkml:trace>
  <inkml:trace contextRef="#ctx0" brushRef="#br0" timeOffset="10566.4">14949 3626 368 0,'0'0'0'0,"0"0"113"0,0 0-62 0,0 0-9 0,0 0-5 0,0 0-6 15,0 0-6-15,0 0 0 0,0 0-2 16,5 0-12-16,-5 0 3 0,2 0-1 16,-2 0-13-16,0 0 0 0,0 0 6 15,0 0-11-15,0 0-15 16,0 1-1-16,0 3-14 0,0-3 3 16,0 1 15-16,0-2-12 0,0 0-6 15,0 0 11-15,0 0-11 0,0 0-25 16,0 0 7-16,0 0 1 0,2 0 6 15,-2 0-48-15,0 0-41 0</inkml:trace>
  <inkml:trace contextRef="#ctx0" brushRef="#br0" timeOffset="21694.13">20829 3564 4 0,'0'0'0'0,"0"0"11"0,0 0-13 15,0 0 3-15,0 0-2 0,0 0-6 16,0 0 3-16</inkml:trace>
  <inkml:trace contextRef="#ctx0" brushRef="#br0" timeOffset="23743.95">20268 4019 144 0,'0'0'0'0,"0"0"108"15,0 0-60-15,0 0 2 0,0 0-10 16,0 0-9-16,0 0 5 0,0 0-14 16,0 0-7-16,0 0 14 0,0 0-5 15,0 0-10-15,0 0 7 0,0 0-9 16,0 0-2-16,0 0 11 0,0 0-12 15,0 0-7-15,0 0 10 0,0 0-8 16,0 0-2-16,0 0 10 0,0 0-10 16,0 0-4-16,0 0 4 15,0 0 5-15,0 0-7 0,0 0 0 16,0 0 3-16,0 0-5 0,0 0 4 16,0 0 4-16,0 0-6 0,0 0 0 15,0 0 18-15,0 0-14 0,0 0 15 16,0 0-15-16,0 0-5 15,0 0 2-15,0 0 4 0,0 0-10 16,0 0 10-16,0 0-4 0,4 0-5 16,-4 0 8-16,0 0-4 0,0 0-5 15,0 0 10-15,0 0-10 16,1 0-23-16,-1 0 0 0,2 0-32 16,0 0-34-16,1-1-58 0</inkml:trace>
  <inkml:trace contextRef="#ctx0" brushRef="#br0" timeOffset="24706.46">24743 4048 131 0,'0'0'0'0,"0"0"27"15,0 0 1-15,0 0-14 0,0 0 8 0,0 0-8 16,0 0 10-16,0 0-20 15,0 0 12-15,30-18-1 0,-23 14-15 16,-5 3 0-16,2 0 0 0,-4 0-15 16,3-2 7-16,-3 1-53 0,2 1-12 15,-2 0-37-15</inkml:trace>
  <inkml:trace contextRef="#ctx0" brushRef="#br0" timeOffset="26892.42">24743 4048 75 0,'48'-39'0'16,"-50"38"116"-16,1 0-65 0,-1 0-30 15,0 1-21-15,2 0 0 16,0 0 8-16,-2 0-8 0,2 0 0 16,0 0 0-16,0 1-2 0,-2-1 4 15,2 0 0-15,0 1-4 0,0-1 4 16,-5 0 0-16,3 0-5 0,2 0 6 16,-1 0-2-16,-1 0-4 0,2 0 6 15,0 0-2-15,0 0-1 16,0 0-3-16,0 0 2 0,0 0-24 15,0 1 7-15,0-1-14 0,0 0 1 16,0 2 3-16,0-2-16 0,0 0 28 16,0 0 20-16,-2 0-5 15,0 0-3-15,2 0 7 0,0 1-5 16,0-1 1-16,0 0 2 0,-1 0 2 16,-1 1-6-16,0-1 6 0,2 0-2 15,0 3-5-15,0-2 8 0,0-1 3 16,-5 1 2-16,5-1 20 0,0 0 1 15,-2 0-24-15,2 0 1 0,0 0-7 16,0 0 0-16,0 0 0 16,0 0 4-16,0 0-4 0,0 0 19 15,0 0-5-15,0 0-8 0,-2 0 10 16,2 0-2-16,0 0-5 0,0 0 13 16,0 0-8-16,0 0-7 0,0 0 4 15,0-1-6-15,-2 1-3 16,2 0 10-16,-1 0-11 0,1 0-2 15,-2 0 2-15,2 0-1 0,-2 0-4 16,0 0 8-16,2 0-8 0,0 0-10 16,0 0 17-16,0 1-6 15,-1-1-7-15,1 0 10 0,0 0 0 16,0 0-9-16,0 1 14 0,0-1-7 16,0 1-2-16,-6-1 8 0,6 0-6 15,0 0-2-15,-2 0 8 0,1 0-3 16,-1 0-4-16,2 1 6 0,0-1-3 15,0 2-3-15,0-2 6 0,0 0-2 16,0 0-1-16,0 0 0 0,0 0 3 16,-2 0-7-16,2 0 8 15,0 0-2-15,-2 0-7 0,2 0 10 16,-1 0-1-16,1 0-4 0,0 0 0 16,0 0 10-16,0 0-11 0,0 0 2 15,0 0 10-15,0 0-7 16,0 0 8-16,0-2-11 0,0 1-2 15,0 1 2-15,0 0 2 0,0 0-6 16,0 0 6-16,0 0-3 0,-2 0-6 16,2 0 9-16,0-1-6 0,-2 0-1 15,2 1 7-15,0 0-5 16,0 0-4-16,0 0 9 0,-2 0-5 16,2 0-2-16,0-1 8 0,0 1-7 15,0 0-1-15,0 0 8 0,0 0-4 16,0 0-5-16,0 0 4 0,0 0-17 15,-3 0 0-15,3 0 11 16,-2 0-9-16,0 0-1 0,2 0 9 0,0 0-3 16,0 0 5-16,0 0 10 15,0 0-5-15,0 0-2 0,-2 0 6 16,2 0 0-16,0 0-4 0,-1 0 2 16,1 0 6-16,0 0-10 0,0 0 6 15,0 0-1-15,0 0-6 0,-2 1 8 16,2-1-3-16,0 1-1 15,0-1 0-15,-2 0 0 0,0 0-3 16,1 0 6-16,1 0-2 0,0 1-4 16,0-1 6-16,0 0-2 0,0 0-4 15,0 0 6-15,0 0 4 16,0 0-6-16,0 0 6 0,0 0-2 16,0 0-1-16,0 0 9 0,0 0-4 15,0 0-4-15,0 0 7 0,0 0-5 16,0 0-5-16,0 0 7 0,0 0-5 15,0 0-5-15,0 0 2 0,0 0 4 16,0 0-5-16,0 0 0 16,0 0 1-16,0 0-4 0,0 1 6 15,-2-1-3-15,2 0-4 0,0 0 8 16,-4 0-6-16,4 0-2 0,0 0 8 16,0 0-5-16,0 0-3 0,-1 0 8 15,1 0-5-15,0 0-2 16,0 0 6-16,0 0-3 0,0 0-4 15,0 0 8-15,0 0-4 0,0 0 0 16,0 2 0-16,0-2 0 0,0 0-3 16,0 1 6-16,0-1-3 0,0 1-2 15,0-1 4-15,0 0-1 16,0 0-5-16,0 0 8 0,0 0-5 16,0 0-2-16,0 0 6 0,0 0-4 15,0 0-6-15,0 0 8 0,0 0-2 16,0 0-4-16,0 0 9 0,0 0-5 15,0 0-2-15,0 0 6 16,0 0-2-16,0 0-1 0,0 0 0 16,0 0 6-16,0 0-5 0,0 0 10 15,0 0-8-15,0 0-3 0,-2 0 0 16,2-1 12-16,0 1-13 0,0 0 2 16,0 0 11-16,0 0-16 15,0 0 8-15,0 0-2 0,0 0-6 16,0 0 8-16,0 0-4 0,0-1-4 15,0 1 8-15,0 0-3 0,0 0-1 16,0 0 0-16,0-2 3 0,0 2-3 16,0 0 0-16,0 0 11 0,0 0-13 15,0-1 4-15,0 1 6 16,0 0-11-16,0-1 6 0,0 1 4 16,0 0-9-16,0 0 4 0,0 0 1 15,0 0-3-15,0 0 0 0,0 0-3 16,0 0-4-16,0 0 9 0,0 1-4 15,0 2-8-15,-2-3-3 0,2 1-2 16,0 0 6-16,-2 0 4 0,0 0-1 16,2-1-5-16,0 2 11 15,0-2 0-15,0 0-53 0,0 0 37 16,-1 0-2-16,1 0 10 0,0 0-7 16,0 0-15-16,0 0 2 0,0 0 1 15,0 0 4-15,-2 0 22 16,2 0 2-16,0 0 4 0,0 0-6 15,0 0 2-15,0 0 2 0,0 0-3 16,0 0 0-16,0 0 2 0,0 0-3 16,-2 0 2-16,2 0 5 0,0 0-8 15,0 0 4-15,0 0 1 16,0 0-4-16,0 0 2 0,-2 0 2 16,2 0-4-16,0 0 2 0,0 0-1 15,0 0 0-15,0 0 0 0,0 0 1 16,0 0-1-16,0 0 0 0,0 0 10 15,0 0-7-15,0 0 3 0,0 0 4 16,0 0 2-16,0 0 5 16,0 0-11-16,0 0-5 0,0 0 7 15,0-2-2-15,0 2-3 0,0-2 10 16,0 2-5-16,0 0-5 0,0-2 3 16,0 2-1-16,0-2-4 0,0 2 4 15,0 0-3-15,0 0-4 16,-3 0 4-16,3 0 0 0,0-1-4 15,0 0 4-15,0 1 0 0,0 0-4 16,0 0 4-16,0 0-1 0,0 0-1 16,0 0 0-16,0 0 1 0,0 0-2 15,0 0 2-15,0 0 0 16,0 0-2-16,0 0 2 0,0 0 1 16,0 0-4-16,-2 0 4 0,0 0 3 15,2 0-7-15,0 0 4 0,0 0 1 16,0 0-5-16,0 0 4 0,0 0-1 15,0 0-2-15,0 0 2 0,0 0 1 16,0 0-3-16,0 0 2 16,0 0 6-16,0 0-8 0,0 0 2 15,0 0 4-15,0 0-7 0,-1 0 2 16,1 0 2-16,0 0-4 0,0 0-8 16,0 0-10-16,0 0-10 0,-2 0 1 15,0-1 2-15,2 0-9 0,0 1-18 16</inkml:trace>
  <inkml:trace contextRef="#ctx0" brushRef="#br0" timeOffset="37712.15">20118 4099 40 0,'0'0'29'0,"0"0"-8"0,0 0-3 16,0 0-7-16,0 0-6 0,0 0 2 15,0 0 0-15,0 0-6 0,0-3 1 16,0 2 4-16,0 1-7 16,0 0 2-16,0 0 2 0,0 0-4 15,0 0 1-15,0-2 0 0,0 2 0 16,0 0-2-16,0 0 4 0,0 0-3 16,0 0-7-16,0 0 1 0,0 0-6 15,0 0 2-15,0 2 6 16,-4-2-4-16,4 0 1 0,0 0 5 15,-2 0-20-15,2 0 0 0,0 1 17 16,0-1 1-16,0 2 3 0,0-1 4 16,0 0 70-16,0-1-144 0,0 0 72 15,-3 0-1-15,3 0 1 16,0 0 0-16,0 0 1 0,0 0 0 16,0 2 21-16,0-2 5 0,0 0-14 15,0 0 1-15,0 0-4 0,0 0 2 16,0 1 0-16,0-1-4 0,0 2-3 15,0-1 0-15,0 0-5 16,0 0 0-16,0-1 4 0,0 0-5 16,0 0-1-16,-2 0 4 0,0 0-1 15,0 0-1-15,2 0 0 0,0 0 4 16,0 0-4-16,0 0 0 0,0 0 2 16,0 0-2-16,0 0-3 0,0 0 1 15,0 0 1-15,0 0-7 16,0 0-6-16,0 0-3 0,0 0 9 15,0 0-4-15,0 0 1 0,0 0 11 16,0 0 0-16,0 0-34 0,-1 0 4 16,1 0 55-16,0 0-50 0</inkml:trace>
  <inkml:trace contextRef="#ctx0" brushRef="#br0" timeOffset="39318">16546 4084 524 0,'0'0'0'0,"0"0"227"15,0 0-126-15,0 0-31 0,0 0-36 16,0 0-2-16,0 0 19 0,0 0-18 16,2 6-3-16,2-3 15 0,-3-3-16 15,5 2 12-15,-3-2 12 16,-3 0-22-16,4 0 8 0,3 0 16 15,0 0-26-15,2-2-2 0,3 0 21 16,-3-5-32-16,5 4 1 0,0-5 16 16,-3 2-29-16,1 3-2 0,-1-1 23 15,3 1-27-15,-3 2-2 16,-1 1 8-16,1 0 4 0,-1 1-17 16,3 5 18-16,-1-3-7 0,-1 0-10 15,-1 0 16-15,1-3-5 0,-2 2-11 16,2 1 16-16,-3-1-2 0,3 0-16 15,1-2 20-15,4 0-10 0,4 0-8 16,1 0 16-16,4-3-16 16,3-9-337-16,-1-6-234 0</inkml:trace>
  <inkml:trace contextRef="#ctx0" brushRef="#br0" timeOffset="40115.19">17919 4006 645 0,'0'0'0'16,"0"0"277"-16,0 0-168 0,0 0-45 15,0 0-30-15,0 0 6 16,0 0-29-16,0 0-2 0,0 0 33 15,2 0-14-15,5 1 11 0,0 0 16 16,-2-1-25-16,2 0 4 0,4 0 16 16,-4 0-29-16,5 0-10 0,1-1 23 15,-1-4-25-15,4 5-4 16,-2-3 21-16,-1 0-27 0,-3 3-8 16,-3 0 18-16,2 0 1 0,-5 0-18 15,-1 0 16-15,1-1 6 0,3 0-13 16,-4 1 32-16,4-1-25 0,0 1-3 15,-1 0 33-15,-1 0-33 0,6 0-10 16,-4 0 10-16,3 0 9 16,1 0-23-16,1 1 18 0,1 3-4 15,3 0-15-15,3 0 20 0,-1-3-9 16,3 0-54-16,-3-1-53 0,-1 0-122 16,-4-6-393-16</inkml:trace>
  <inkml:trace contextRef="#ctx0" brushRef="#br0" timeOffset="41677.18">16263 4144 468 0,'0'0'0'0,"0"0"199"16,0 0-70-16,0 0-52 0,0 0-26 15,0 0 5-15,0 0-15 0,0 0-13 16,0 0 5-16,-12 2-24 16,5 1 3-16,3-2 21 0,-3 2-20 15,0 1 2-15,-2-1 21 0,4 1-23 16,-6 1-7-16,4 0 23 0,-5 1-20 16,3 2-3-16,-5 0 20 0,3 3-22 15,-1-1-3-15,-2 2 23 16,0 0-24-16,-2 2 0 0,1 1 0 15,-2 3 14-15,-1 3-23 0,-1 2 18 16,-1 2-1-16,-1 2-14 0,0 2 12 16,0 1 9-16,-2 3-20 0,1-3 10 15,3-1 4-15,3-1-17 16,4-5 16-16,1 0-6 0,2-3-11 16,0-4 18-16,2-2-9 0,0-1-9 15,2-1 18-15,1-4-7 0,-1 2-12 16,1-3 20-16,-3 0-10 0,2-1-12 15,0-3 13-15,1-2-2 16,-3 0-57-16,4-1 43 0,-1 0-28 16,4-3-17-16,-2-7 9 0,0-2-22 15,-3-4-17-15,2 1 43 0,-1-1-16 16,1 0 9-16,-1 4 45 0,-1 2-4 16,1 1 7-16,1 3 12 0,3 2 3 15,0 2 10-15,0 1 36 16,0-1-7-16,-2 2 7 0,2 0 8 15,0 0-32-15,-2 2-25 0,2 3 23 16,0 3-2-16,0 1 1 0,-2 0 14 16,1 1-24-16,1 2 0 15,-2 2 20-15,-2-1-21 0,2 2-4 16,2 1 21-16,-1-2-20 0,1-2-8 16,0 1 23-16,0 1-22 0,0-3 1 15,0-1 25-15,0-1-20 0,1-3-5 16,-1-2 24-16,0-1-23 0,0-2 1 15,2 0 28-15,-2-1-30 0,4 1-3 16,-2-1 31-16,-2 0-25 16,1 0-6-16,3-1 30 0,-2-4-22 15,5-1 2-15,5-2 24 0,2-2-36 16,4-2-6-16,1 1 6 0,-4 0 5 16,4-1-18-16,4 1 20 0,-4 2-10 15,1 3-34-15,1 1-28 16,0 4-57-16,1 1-130 0,-8 0-98 15</inkml:trace>
  <inkml:trace contextRef="#ctx0" brushRef="#br0" timeOffset="42707.42">18121 4198 179 0,'0'0'0'0,"0"0"13"16,0 0-15-16,0 0 4 0,0 0 1 16,0 0-3-16,0 0 0 0,0 0 4 15,0 0-4-15,0 1 0 16,0-1 36-16,0 0 13 0,0 0 7 15,0 0-8-15,0 0 8 0,0 0-8 16,-2-3-20-16,2 3-23 16,0 0 4-16,0 0-18 0,0 0-59 0,0 0-34 15,-4 0-154-15</inkml:trace>
  <inkml:trace contextRef="#ctx0" brushRef="#br0" timeOffset="44115.22">12435 5503 410 0,'0'0'0'16,"0"0"197"-16,0 0-129 0,0 0-11 16,0 0-2-16,0 0 2 0,0 0-19 15,0 0 1-15,0 0 8 16,-51-53 1-16,40 50-7 0,-4-2 14 15,4 2-10-15,-5 1-14 0,-2 2 12 16,2 0-11-16,-3 3-5 0,-1 5 12 16,3 2-7-16,-3 5-15 15,3 1 11-15,2 4-5 0,-2 0-12 0,1 0 12 16,3 1-7-16,8-3-11 16,3 1 13-16,2 0-10 0,6-2-12 15,4 0 8-15,1-5 10 0,7-2-19 16,1-2 10-16,-1-2 5 0,1-2-13 15,-1-4 6-15,-2 0 13 0,0 0-22 16,-4-1 12-16,4-6 7 16,-5 0-17-16,-1-3 8 0,-1 0 7 15,0 0-15-15,2-3 8 0,-4 0 2 16,-2-1-7-16,4-1-2 0,-6-1-2 16,-1-2-14-16,0 1 22 0,-2 4-6 15,0 1-13-15,0 8 26 0,0 4-10 16,0-3 0-16,0 2-1 15,0 0 2-15,0 1-2 0,0 0-8 16,0 0 8-16,-2 2-14 0,2 2 13 16,-2 3 0-16,1 3-7 0,1 2 15 15,0-1-5-15,0 4-2 0,0 2 0 16,0-1 2-16,1 0-2 16,3-2 1-16,-2 1 1 0,1-4-2 15,4-1 2-15,-1-1 1 0,-3-2-4 16,4-1 4-16,-2-3 2 0,3 0-7 15,2-3 6-15,-3 0 1 0,0 0-8 16,2-3 8-16,2 0 2 16,-4-2-9-16,0-1-76 0,0 2-23 15,-3 0-71-15,-1-1-12 0,1 2-74 16,-4-2-156-16</inkml:trace>
  <inkml:trace contextRef="#ctx0" brushRef="#br0" timeOffset="44486.94">12704 5415 630 0,'0'0'0'0,"0"0"239"0,0 0-150 15,0 0-20-15,0 0-19 0,0 0-8 16,0 0-4-16,0 0 8 0,0 0-7 16,-58 51-8-16,51-33 8 0,-6 2 9 15,5 3 2-15,-3 3-1 0,4-2-8 16,5 2-14-16,2 1 5 15,0-1-13-15,7-3-21 0,6-2 4 16,-3-5 7-16,6-1-12 0,-2-3 4 16,-3-3-5-16,1-1-38 0,-6-5 0 15,1 0-21-15,-2-3-43 16,0 0-8-16,-1-6-43 0,1-4-124 16,0-1-33-16</inkml:trace>
  <inkml:trace contextRef="#ctx0" brushRef="#br0" timeOffset="44989.62">12839 5445 727 0,'0'0'0'0,"0"0"212"0,0 0-147 0,0 0-15 16,0 0-9-16,0 0 3 15,-7 61 0-15,5-38-1 0,0 1-10 16,0 0-6-16,-1-1-15 0,3 2 2 16,0-3-1-16,0-2-15 0,0-5 4 15,0-1 7-15,-2-6-14 0,0-1 9 16,2-2 1-16,0-4-9 16,0 0 8-16,0-1 1 0,0 0-4 15,0-2 13-15,0-7-8 0,0-2-12 16,2-5-19-16,5-2 21 0,-2 1-21 15,2 0 18-15,2 4 6 0,-2 2-7 16,2 0 9-16,-2 3-1 0,0 2 0 16,6 1-6-16,-4 3 9 15,5 1-6-15,-2 1-1 0,-3 2 5 16,3 2-2-16,-3 5-3 0,0-1 9 16,-4 2-4-16,-1 2 11 0,-2-2 4 15,-2 3 1-15,-2 0 4 16,-5-1 0-16,-6 2-9 0,1-2 6 15,-4 0-8-15,-2 0-14 0,1-6 8 16,1 1 0-16,5-3-7 0,1-3-60 16,2-1-2-16,1-1-65 0,7-5-54 15,0-4-92-15,0-2-191 0</inkml:trace>
  <inkml:trace contextRef="#ctx0" brushRef="#br0" timeOffset="45234.68">13118 5578 895 0,'0'0'0'0,"0"0"248"0,0 0-143 0,0 0-18 15,0 0-38-15,60-8-11 0,-40 8-4 16,1-2-23-16,-2 2-4 15,3 0-2-15,-3 0-10 0,-3 3 9 16,-2-1-2-16,-1 0-4 0,-5-2-70 16,-1 0 10-16,-3 1-67 0,-2-1-15 15,-2 0-46-15,-4 0-55 16,-5 0-60-16</inkml:trace>
  <inkml:trace contextRef="#ctx0" brushRef="#br0" timeOffset="45438.77">13258 5474 671 0,'0'0'0'0,"0"0"268"0,0 0-184 15,0 0-31-15,0 0 2 0,0 0 10 16,0 65-5-16,0-38-10 0,-2-1-13 16,-1 2-18-16,-3-1-3 0,6-1-11 15,0-6-8-15,0 0 6 16,0-6-2-16,0-3-1 0,0-2-89 15,0-6 2-15,2-3-95 0,5 0-75 16,-2-3-141-16</inkml:trace>
  <inkml:trace contextRef="#ctx0" brushRef="#br0" timeOffset="45733.13">13620 5464 845 0,'0'0'0'0,"0"0"190"16,0 0-126-16,0 0-50 0,0 0-2 16,0 0 28-16,0 0 18 0,-5 79-2 15,3-51-17-15,2-2 0 16,-1-3-8-16,1 1-12 0,0-4-5 15,0-2-8-15,1-1-10 0,1-3 8 16,-2-5 0-16,0-2-8 0,0-2-25 16,0-5-33-16,0 1-75 0,4-1-24 15,-4-7-66-15,0-4-399 16</inkml:trace>
  <inkml:trace contextRef="#ctx0" brushRef="#br0" timeOffset="46028.27">13868 5404 607 0,'0'0'0'15,"0"0"180"-15,0 0-79 0,0 0-29 16,0 0-5-16,0 0 3 0,50 59-2 16,-43-40 2-16,0 1-18 0,0 2-3 15,-2 6-3-15,-5-2 0 0,0 4-11 16,0 0-7-16,-12 5-14 16,-8-4-1-16,-3 6-3 0,-7-1-12 15,-2-4-22-15,4 1-82 0,-2-9-249 16</inkml:trace>
  <inkml:trace contextRef="#ctx0" brushRef="#br0" timeOffset="48500.73">18867 4059 479 0,'0'0'0'0,"0"0"258"0,0 0-137 16,0-3-28-16,2 3-29 0,0 3-8 15,1 0 23-15,2 3-20 16,1 0-16-16,-3 4 7 0,1-3-16 16,5 2-7-16,-4-2 12 0,0-1-28 15,4 2 0-15,-4-4 14 0,1-2-25 16,3 2 0-16,-6-4 35 0,2 0-31 15,1 0 8-15,4 0 16 0,-3-1-24 16,6-5 2-16,-1-4 14 0,-3 3-27 16,5-2 10-16,-5 0 12 15,5 1-28-15,-5 0 12 0,2 1 2 16,-3 1 0-16,5 0-5 0,-1 4 8 16,-3-2-8-16,7 4 1 0,-5-3 4 15,1 2-1-15,4-1-3 16,0 1 6-16,-6 1-4 0,5 0-2 15,-1 0 6-15,-4 1-3 0,3 1-4 16,1-1 8-16,-5 2-7 0,5-2 1 16,-2 2 4-16,-1-1 0 0,5 1-5 15,-4 1 6-15,-1-2-3 16,1-1-2-16,-3 2 4 0,3 1 0 16,-6 0-5-16,4 1 6 0,-4-1-3 15,-3 2-2-15,4-3 4 0,-1 2 1 16,-3 4-5-16,1-4 4 0,4-1 2 15,-4 1-6-15,0-3 4 0,-3-1 2 16,3 0-6-16,5-1 4 16,-2 0 3-16,3 0-4 0,-3-1 20 15,4-3-32-15,-2-2 12 0,-2 0 16 16,5-2-30-16,-1 0 12 0,-2 0 2 16,1 1 1-16,-1 1-6 0,2-1 8 15,-2 3-6-15,-2-2-5 16,5 0 14-16,-6 1-11 0,4 0-2 15,-6 3 12-15,3 2-12 0,0 0 3 16,-2-1 6-16,-1 1-6 0,3 0-3 16,-4 0 12-16,-1 1-10 0,2 1-1 15,-1 3 10-15,1-4-7 16,1 0-1-16,-1 0 6 0,-1-1-3 16,-1 2-3-16,5-2 6 0,-2 0-1 15,0 0-6-15,1 0 8 0,1 0-2 16,-2-2-5-16,0 1 6 0,3-2 0 15,-3 2-5-15,2-2 4 0,2 1 1 16,-2 0-6-16,2-2 6 0,0 0 4 16,3 3-5-16,-5-1 20 15,5 2-28-15,-3 0 7 0,2 0 17 16,-2 0-25-16,0 0 6 0,-1 0 2 16,-1 2 10-16,4 0-7 0,-4 2 22 15,7 0-29-15,-3-2 6 16,0 0 23-16,4-2-29 0,1 0 6 15,2 0 25-15,2-3-29 0,3-3 2 16,3-3 26-16,9 1-39 0,-5 2 15 16,-1 1 14-16,-4-4-27 0,1 4 7 15,-5-1 6-15,1-1-2 16,-1 3-4-16,0-1 6 0,-3 0-6 16,-1-1-77-16,-4-1-34 0,-8-4-244 15,-3-1-583-15</inkml:trace>
  <inkml:trace contextRef="#ctx0" brushRef="#br0" timeOffset="49839.58">14049 5621 744 0,'0'0'0'0,"0"0"346"0,0 0-224 15,0 0-24-15,0 0-62 0,0 0-32 16,0 0 12-16,0 0-23 16,0 0 14-16,56-1 36 0,-29-1-18 15,-3-3-11-15,3 1 9 0,-6-1-29 16,-3 0 2-16,-6 0 8 0,1 2-4 15,-6 0-23-15,-2 3-8 16,-1 0-42-16,-4 0-26 0,0 0 12 16,0 0-86-16,-6 0-7 0,-1 0-91 15</inkml:trace>
  <inkml:trace contextRef="#ctx0" brushRef="#br0" timeOffset="50054.25">14169 5475 610 0,'0'0'0'16,"0"0"214"-16,0 0-147 0,0 0-14 15,0 0 15-15,-7 63-8 16,3-42-12-16,2 4 6 0,2-2-30 16,0 2-9-16,0 0 11 0,0-7-30 15,0 2 2-15,6-7 4 0,-1-5 4 16,0 1-24-16,2-7-14 0,1-2-91 15,0 0-48-15,-1-9-141 0</inkml:trace>
  <inkml:trace contextRef="#ctx0" brushRef="#br0" timeOffset="50318.17">14452 5518 754 0,'0'0'0'0,"0"0"234"0,0 0-149 0,0 0-32 16,-50 68-1-16,43-46-15 16,6 0-11-16,-3 2 12 0,8-3-38 15,-1 0 0-15,6-4 0 0,5-2 2 16,0-4-39-16,4-1-5 0,0-4-54 15,-4-4-59-15,0-2-61 0,-4-2-189 16</inkml:trace>
  <inkml:trace contextRef="#ctx0" brushRef="#br0" timeOffset="50754.98">14661 5468 740 0,'0'0'0'0,"0"0"202"0,0 0-106 15,-9 62-14-15,3-37-30 0,6 5-9 16,-1-3 15-16,1 2-36 16,0-3-8-16,0-2 14 0,0-4-30 15,0-3 2-15,0-6 0 0,0-1 10 16,0-4-10-16,0-4 0 0,0 1 11 15,0-3-14-15,0 0 6 0,1 0 8 16,-1-6-20-16,2-5 13 0,2-4-8 16,-1 0-32-16,3-1 29 15,1 1-22-15,2 0 12 0,-1 3 22 16,5 2-10-16,1 1-19 0,-2 1 32 16,4 3-15-16,-5-1 2 0,1 4 10 15,4 2-8-15,-5 2 0 16,1 4 6-16,0 2 9 0,-3 2-2 15,-2-2 24-15,0 3-18 0,-7 0 0 16,0 0 20-16,0 0-14 0,-10 3 7 16,-4-1 10-16,0 1-32 0,-6-1-3 15,-3 0 13-15,4-3-24 0,1-5 4 16,2 0 6-16,4-4-6 16,6-1-112-16,1 0 46 0,5-2-101 15,0-6-67-15,4 0-76 0</inkml:trace>
  <inkml:trace contextRef="#ctx0" brushRef="#br0" timeOffset="51019.7">14968 5629 896 0,'0'0'0'0,"0"0"184"0,0 0-77 16,62-4-17-16,-39 0-41 0,2 1-11 16,-2 2 12-16,-3 1-46 0,-1 0-6 15,-5 0 4-15,-1 3 4 0,-8-2-30 16,0 1-3-16,-3 0-73 16,0 0-30-16,-2-1-69 0,-6-1-105 15,-2 0-115-15</inkml:trace>
  <inkml:trace contextRef="#ctx0" brushRef="#br0" timeOffset="51208.37">15069 5520 672 0,'0'0'0'0,"0"0"222"16,0 0-85-16,0 0-48 0,0 0-9 15,-10 69-14-15,8-47-18 16,-2 1 6-16,3 0-38 0,1 0-8 15,0-1 17-15,0-2-34 0,0-3 6 16,0-3 6-16,1-5-6 0,-1-1-139 16,2-7 52-16,-2 0-146 15,2-1-57-15,1-1-152 0</inkml:trace>
  <inkml:trace contextRef="#ctx0" brushRef="#br0" timeOffset="51465.66">15342 5504 602 0,'0'0'0'0,"0"0"256"0,0 0-152 15,-2 68-24-15,2-45-29 0,-4-1-1 16,4 0-36-16,0-2-8 15,0-4 12-15,0 0-23 0,0-7-1 16,0 0 12-16,0-7-12 0,0 3-106 16,0-3-15-16,0-2-150 0,4 0-97 15</inkml:trace>
  <inkml:trace contextRef="#ctx0" brushRef="#br0" timeOffset="51710.62">15554 5392 734 0,'0'0'0'16,"0"0"281"-16,0 0-179 0,0 0 9 15,0 0-19-15,46 62-22 0,-41-35 5 16,2-2-18-16,-3 7-9 15,1 0 13-15,-3 0-23 0,-2 1-20 16,-2-1 8-16,-8 1-32 0,-8-2 4 16,-2-3 4-16,-4-3-4 0,1-4-195 15,1-1-7-15,3-5-373 0</inkml:trace>
  <inkml:trace contextRef="#ctx0" brushRef="#br0" timeOffset="52727.34">12584 5967 561 0,'0'0'0'0,"0"0"256"0,0 0-179 15,0 0-12-15,0 0-36 0,0 0-1 16,0 0 17-16,0 0-26 16,3-2 6-16,-1 2 24 0,5 0-22 15,-1 0 1-15,-1 0 17 0,6 0-17 16,-1 0-5-16,8 1 21 0,-2 0-24 15,3 0-7-15,2 1 15 0,1 0-27 16,-1 1 5-16,7-2 20 0,-3 0-25 16,3 0 0-16,1 0 25 15,-3 1-32-15,4 0 4 0,-3-1 4 16,1-1 6-16,0 0-9 0,1 0 2 16,-3 1 9-16,4 0-16 0,-3 2 12 15,-2 0-4-15,5-1-7 0,-4 1 10 16,2 0-2-16,-1 0-9 15,-2 0 12-15,1-2-4 0,-1 2-8 16,0-1 12-16,1 2-7 0,1-3-3 16,-2 0 8-16,5-1-8 15,-2 0-105-15,4-2 8 0,0-3-156 0,-4-1-121 16</inkml:trace>
  <inkml:trace contextRef="#ctx0" brushRef="#br0" timeOffset="53518.01">14530 5985 513 0,'0'0'0'0,"0"0"206"16,0 0-114-16,0 0-20 16,0 0-30-16,0 0-8 0,0 0 21 15,0 0-15-15,0 0-5 0,1-10 15 16,3 10-16-16,0-4 6 0,1 3 21 16,2-2-29-16,0 0-4 0,2 0 14 15,1 1-19-15,5 1 0 0,1 0 14 16,3-1-24-16,2 0-2 15,6-1 18-15,-2 2-28 0,1-1 5 16,4 1 19-16,2 1-24 0,3-1 5 16,2-2 22-16,2 1-22 0,4 0 6 15,-1-4 20-15,4 3-30 16,-3 1-1-16,3-1 21 0,-4 2-32 16,-1 1 5-16,-4 2 9 0,-2 4-8 15,1 1-180-15,-4 0 63 0,-4-2-156 16,-3-1-153-16</inkml:trace>
  <inkml:trace contextRef="#ctx0" brushRef="#br0" timeOffset="54350.26">11381 6968 794 0,'0'0'0'0,"0"0"280"16,0 0-170-16,0 0-73 16,0 0-28-16,0 0 29 0,0 0 7 15,60 11 2-15,-37-11 0 0,7 1-31 16,-7 2-12-16,0-2 12 0,-3 1-23 15,-1 1 5-15,-5-1 4 0,-5 2-4 16,2-1-57-16,-6 0 5 0,-5 2-81 16,0 1-37-16,0 0-14 15,-2 1-111-15</inkml:trace>
  <inkml:trace contextRef="#ctx0" brushRef="#br0" timeOffset="54506.66">11406 7139 825 0,'0'0'0'0,"0"0"255"0,0 0-182 16,0 0-17-16,0 0-11 0,0 0 2 15,64 10 8-15,-33-10-38 0,1 0-13 16,-2 0 12-16,2 2-23 16,-5-2 1-16,-1-3-43 0,-5 2-107 15,2-3-66-15,-5 1-116 0</inkml:trace>
  <inkml:trace contextRef="#ctx0" brushRef="#br0" timeOffset="54815.46">12053 6944 809 0,'0'0'0'16,"0"0"246"-16,0 0-144 0,0 0-38 16,0 0 0-16,-71 44-29 0,57-23-4 15,6 3 18-15,-1 1-32 0,5 3-7 16,2 1 12-16,2-2-25 16,6 1 3-16,6-5 0 0,6-1 8 15,-2-2-13-15,3-3 10 0,1-3-10 16,-6-5-60-16,5-2 20 0,-3-4-70 15,2-3-29-15,-6-2-60 0,1-6-197 16</inkml:trace>
  <inkml:trace contextRef="#ctx0" brushRef="#br0" timeOffset="55267.72">12304 6920 725 0,'0'0'0'0,"0"0"163"16,0 0-54-16,0 0-13 0,-7 74-37 15,6-44 15-15,-1-1-6 0,2 4-23 16,-2 1 3-16,2-2-32 16,0-3-5-16,0-1 14 0,0-6-31 15,0-4 7-15,2-4 13 0,-2-5-22 16,0-3 7-16,0-5 2 0,0-1 5 15,0 0-4-15,0 0 19 16,0-7-25-16,0-4-6 0,3-5 8 0,-1-2-20 16,5-2-4-16,0-1 11 15,4 3-17-15,-4 2 18 0,5 0 18 16,-1 4-8-16,1 1-29 0,1 2 43 16,1 4-20-16,4 0 6 0,-1 2 7 15,1 3-3-15,1 3 0 0,-1 6 0 16,0 1 23-16,-8 2-12 15,3 2 18-15,-8 1-13 0,-5-1 1 16,0-1 23-16,-3 2-20 0,-10 1 5 16,3-1 14-16,-10-1-29 15,1-4 2-15,-6 0 10 0,-2-4-29 0,4 1 6 16,0-3 2-16,4-3-2 16,3-1-50-16,4 0 27 0,6-1-53 15,3-6-9-15,3 0-52 0,2-3-141 16,6-4-102-16</inkml:trace>
  <inkml:trace contextRef="#ctx0" brushRef="#br0" timeOffset="55529.34">12697 7106 1088 0,'0'0'0'0,"0"0"225"0,0 0-169 16,0 0 24-16,62-12-29 0,-30 9-14 16,-4 0 18-16,2 3-47 0,-5 0-7 15,-2 1 16-15,-5-1-28 0,-6 4 8 16,-5-1 6-16,-3 1-6 16,-3-3-104-16,-1 0 32 0,0 1-72 15,-3 0 32-15,-4-2-48 0,-6 0-168 16,1-2-14-16</inkml:trace>
  <inkml:trace contextRef="#ctx0" brushRef="#br0" timeOffset="55717.58">12800 6986 846 0,'0'0'0'0,"0"0"238"0,0 0-157 16,0 0-3-16,0 0-13 0,0 71 15 15,0-44-21-15,1 0-22 0,-1 0 9 16,6 0-33-16,-3-2-9 15,1-1 14-15,1-3-27 0,-3-4-6 16,3-5-27-16,-1-4-83 0,-1-5-33 16,1-3-75-16,1-3-208 0</inkml:trace>
  <inkml:trace contextRef="#ctx0" brushRef="#br0" timeOffset="55943.96">13116 7009 768 0,'0'0'0'16,"0"0"211"-16,0 0-105 0,0 0-14 16,0 76-14-16,4-55-19 0,-1 1 8 15,1-1-38-15,1 1-17 0,-1-3 8 16,-1-1-26-16,1-4 4 15,-4-1 4-15,2-3-4 0,-2-3-89 16,0-3 7-16,0-3-85 0,0-1-41 16,0-3-67-16</inkml:trace>
  <inkml:trace contextRef="#ctx0" brushRef="#br0" timeOffset="56262.12">13329 6885 618 0,'0'0'0'0,"0"0"222"0,0 0-120 16,0 0-23-16,0 0-21 0,0 0 18 15,0 0 4-15,0 0-18 0,0 0 2 16,58 43-22-16,-49-27-5 15,-4 2 20-15,6 1-26 0,-6 2-4 16,0 1 13-16,4 0-33 0,-5-1 4 16,-2 1 15-16,-2 1-31 0,-6 1 4 15,-6 1 2-15,-6 2 8 0,-1-6-16 16,1-1-9-16,-1-4-65 16,3-3-25-16,0-3-75 0,2-3-197 15,-1-4-224-15</inkml:trace>
  <inkml:trace contextRef="#ctx0" brushRef="#br0" timeOffset="56911.67">13654 6862 512 0,'0'0'0'0,"0"0"240"0,0 0-106 16,0 0-41-16,0 0 18 0,0 0-23 15,0 0-3-15,0 0 3 0,0 0-31 16,0-13-17-16,-2 13-1 0,-3 0-37 15,-4 7 2-15,0 5 13 0,0 5-21 16,-1 5 8-16,5 2 38 0,-4 6-26 16,3 3 12-16,5 2 16 15,1 0-25-15,0-4-3 0,7-1 8 16,2-1-35-16,1-5 12 0,4-1 15 16,0-2-32-16,1-5-58 0,-3-3-1 15,2-6-110-15,-1-4-77 0,-1-3-202 16</inkml:trace>
  <inkml:trace contextRef="#ctx0" brushRef="#br0" timeOffset="57443.66">13948 6881 774 0,'0'0'0'0,"0"0"203"16,0 0-124-16,0 0-24 0,-62 45 11 16,51-28-8-16,-1 0 2 0,3 3 19 15,2 2-21-15,5 0-15 0,0-3 10 16,2 2-25-16,2-4 0 15,2-3 11-15,6 1-27 0,3-4-3 16,1 2 17-16,-2-7-30 0,2 1 4 16,-1-5 0-16,-1 0 15 0,1-2-14 15,-3-3 21-15,-1-3-32 0,2-1 6 16,-4-4 8-16,0 0-8 16,-2-2-39-16,-1-4 32 0,-4-3-43 15,0-5 17-15,0-1 16 0,0-1-41 16,0 3 14-16,0 4 26 0,0 6-3 15,0 7 21-15,0 1 8 0,0 5 0 16,0-3-3-16,0 4 20 16,0 0-16-16,0 4-2 0,0 6 15 15,0 7-7-15,7 3 16 0,0 0 11 16,2 4-27-16,-2 0 5 0,1-1 15 16,1-2-32-16,0-2 2 0,-2-1 18 15,2-3-29-15,-4-1 8 0,4-4 4 16,-5-4-4-16,1-1-156 15,6-5 27-15,-4 0-150 0,0-5-83 16</inkml:trace>
  <inkml:trace contextRef="#ctx0" brushRef="#br0" timeOffset="57629.53">14179 6970 905 0,'0'0'0'0,"0"0"70"0,0 0 13 0,0 0-23 0,69-7-31 16,-44 6 7-16,0 1 20 15,0 1-27-15,0-1-26 0,-2 1 12 16,-4 2-23-16,-5-2-16 0,-3 2-18 16,-4 1-65-16,-7-3-51 0,0 1-20 15,0-2-114-15</inkml:trace>
  <inkml:trace contextRef="#ctx0" brushRef="#br0" timeOffset="57848.47">14326 6826 721 0,'0'0'0'0,"0"0"147"0,0 0-13 15,0 0-20-15,0 0-27 0,-1 82-10 16,1-54-4-16,0 1 2 0,0 0-40 15,0-2-18-15,1-2 6 0,1-3-31 16,2-2 6-16,-1-2 4 16,-1-3-4-16,1-2-211 0,1-8 11 15,1-5-223-15</inkml:trace>
  <inkml:trace contextRef="#ctx0" brushRef="#br0" timeOffset="58112.54">14698 6826 769 0,'0'0'0'0,"0"0"178"0,0 0 3 15,0 0-69-15,2 73-11 0,-2-44-12 16,0 4-17-16,0-4 11 0,0 3-37 15,3-3-22-15,1-2 2 0,1-2-36 16,-2-4 9-16,1-3 2 16,0-3-2-16,1-5-144 0,-2-3 28 15,1-6-113-15,1-1-78 0,-1-4-130 16</inkml:trace>
  <inkml:trace contextRef="#ctx0" brushRef="#br0" timeOffset="58490.29">14958 6791 851 0,'0'0'0'16,"0"0"269"-16,0 0-175 0,0 0 14 16,0 0-47-16,0 0-12 0,0 0 12 15,0 0-39-15,0 0-2 0,62 22 17 16,-52-4-11-16,3 4 11 15,-4 3 21-15,-1 5-22 0,1 1 1 16,-7 1 23-16,0 3-37 0,0-2-16 16,-2-4 22-16,0 6-37 0,-6-3 5 15,-3-2 6-15,-5 1-1 16,-2-3-62-16,-7-5-34 0,2-2-160 16,-2-4-84-16,2-5-434 0</inkml:trace>
  <inkml:trace contextRef="#ctx0" brushRef="#br0" timeOffset="63987.86">16617 6022 832 0,'0'0'0'16,"-4"0"317"-16,4 0-227 0,0 0-9 16,6-1-54-16,1 1-13 0,7-1 45 15,5 1-18-15,1 0-10 0,6 1 27 16,-4 3-45-16,1 1-12 15,0 1 29-15,-6-3-38 0,3 1-4 16,-6 1 24-16,0-1-8 0,0-1-14 16,-8 1 20-16,-1 1-20 0,0-1-140 15,-5 1 59-15,0 4-87 0,-7 0-7 16,-2 2 4-16,-7 2-104 16,2-3-104-16</inkml:trace>
  <inkml:trace contextRef="#ctx0" brushRef="#br0" timeOffset="64174">16652 6236 639 0,'0'0'0'0,"0"0"321"16,0 0-218-16,0 0-21 15,0 0-49-15,0 0-12 0,0 0 72 16,0 0-18-16,62 3-41 0,-40-3 7 16,-1 0-43-16,0-1-7 15,4 1 18-15,-2 0-7 0,3 0-74 0,-3-5-41 16,4 3-147-16,-2-2-80 15,-2-3-317-15</inkml:trace>
  <inkml:trace contextRef="#ctx0" brushRef="#br0" timeOffset="65015.82">17243 6166 825 0,'0'0'0'0,"0"0"197"15,0 0-123-15,0 0 26 0,0 0-27 16,0 0-34-16,0 0 25 0,0 0-25 16,0 0-13-16,55 1 24 15,-43-1-30-15,3 0-8 0,0 0 29 16,3 0-22-16,2-1-2 0,-3-2 21 16,3-1-32-16,-1 1-4 0,1-1 24 15,-1 1-29-15,2 2-3 0,2-1 12 16,2 1 5-16,2-1-21 15,-1 2 20-15,6-1 8 0,-2-2-22 16,2 2 8-16,3-1 10 0,-5 0-19 16,8 1 10-16,-5-2 5 0,3 0-18 15,-3 1 16-15,-3-2-1 0,4 4-17 16,3-1 20-16,0-1-3 16,-5 2-13-16,0 0 12 0,3 0 0 15,-7 0-15-15,6-1 18 0,1 0-4 16,-1 1-13-16,3-3 16 0,-3 1 1 15,3 0-15-15,-2-3 12 16,4 3 1-16,-3 0-16 0,1 1 18 0,0-1-2 16,-2 0-17-16,-3 2 20 15,2-1-8-15,3-1-11 0,-2 2 18 16,-1 0-7-16,3 0-10 0,0 0 16 16,-3 0-4-16,3 2-13 0,-2-1 18 15,2 0-8-15,1 0-9 0,-5 2 16 16,4-1-5-16,-1-1-12 15,-1 3 18-15,-1-2-8 0,-2 0-9 16,1 2 16-16,1-3-6 0,-2 1-11 16,-1-2 18-16,1 0-9 0,-2 0-7 15,4 0 14-15,-2 0-6 16,-2 0-8-16,4 0 14 0,-1 2-6 16,-1-2-10-16,2 0 18 0,1 1-9 15,-1-1-10-15,-3 0 20 0,3 0-8 16,3 0-13-16,-3 0 22 0,-4 0-9 15,5-1-13-15,-1-1 22 16,-4 2-12-16,5-1-5 0,-1 0 12 16,-1 0 3-16,-4-3-10 0,4 3 2 15,1-2 23-15,0 3-20 0,5 0 26 16,-2-2-23-16,2 2-5 0,0 0 21 16,-1 0-27-16,0 0 0 0,1 0 8 15,1 0 9-15,-1 0-20 0,0 0 14 16,-4 2 8-16,3 0-16 15,-5-1 2-15,-5 1 32 0,4-1-36 16,-9-1 6-16,-3 0 16 0,-3 0-23 16,-8 0 8-16,-2 0 5 0,-3 0-16 15,-2 0 14-15,-2 0-1 16,0 0-13-16,0 0 14 0,-7-1-14 16,-8-4-86-16,-9 5-79 0,-10-4-203 15,-10 0-180-15</inkml:trace>
  <inkml:trace contextRef="#ctx0" brushRef="#br0" timeOffset="65502.52">17616 6581 814 0,'0'0'0'0,"0"0"268"0,0 0-166 0,0 0-32 0,-60 43-2 16,46-22 2-16,2 5-18 15,-2 5-7-15,5 3-11 0,-2 1-11 16,8-3 11-16,3-1-9 0,0-4-17 16,8-3 5-16,3-1-14 0,3-4-4 15,0-2 10-15,4-3-4 16,-2-5-16-16,3-1-18 0,1-6-48 16,-4-2-31-16,3-3-43 0,-1-8-145 15,-2-2-85-15</inkml:trace>
  <inkml:trace contextRef="#ctx0" brushRef="#br0" timeOffset="65965.75">18032 6660 972 0,'0'0'0'0,"0"0"245"0,0 0-151 15,0 0-22-15,0 0-32 0,0 0 1 16,-58-13-18-16,42 25-21 15,0 2 10-15,0 3-10 0,-2 4-4 16,6 2 4-16,-4 0 5 0,7 4-7 16,2-3 0-16,4-4 35 0,3-2-31 15,0-4 8-15,5-2-9 0,9-4-6 16,0-2 6-16,0-4 8 16,6-2-5-16,5-7 9 0,-4-3-8 15,2-5-5-15,0-3 7 0,-7 1-6 16,-2 3-6-16,-5-1 6 0,-1 1-1 15,-2 0-15-15,-4-3 14 16,-1 0-2-16,-1 0-18 0,0 4 17 16,-3 5 2-16,1 4 0 0,0 2 0 15,0 2 7-15,2 0-6 0,0 0 7 16,0 9-14-16,0 4-3 0,0 2 14 16,2 2-3-16,2 0-4 0,3-3 4 15,3 0-2-15,-2-3-6 16,2-1 12-16,-5-3-5 0,-1-4-1 15,1-1 0-15,-5-2-7 0,7 0-65 16,-5 0-21-16,2-1-45 0,1-3-57 16,-3-3-77-16,3-1-232 0</inkml:trace>
  <inkml:trace contextRef="#ctx0" brushRef="#br0" timeOffset="66126.07">18216 6746 837 0,'0'0'0'0,"0"0"212"0,0 0-103 16,0 0-2-16,60-2-50 0,-33-2-6 16,-1-1-11-16,3 0-26 0,-3 3-3 15,-6-1-10-15,-4 0-2 0,-6 2-10 16,1-2-52-16,-6 0-7 0,-1 3-22 16,-4 0-55-16,0 0-41 0,-6 0 6 15,-1 0-147-15</inkml:trace>
  <inkml:trace contextRef="#ctx0" brushRef="#br0" timeOffset="66323.28">18326 6618 762 0,'0'0'0'0,"0"0"205"0,0 0-58 16,-6 71-68-16,6-47-14 0,0 1-14 15,0-3-18-15,6 1-7 0,-6-5-16 16,2-1-10-16,1-3 0 0,-1-6 0 15,3-1-73-15,-3-4-43 16,0-3-105-16,1 0-44 0,-1-9-156 16</inkml:trace>
  <inkml:trace contextRef="#ctx0" brushRef="#br0" timeOffset="66572.17">18641 6576 863 0,'0'0'0'16,"0"0"146"-16,0 0-5 0,-6 71-58 15,6-45-16-15,0 1-10 0,0 1-18 16,2-3-6-16,0-3-21 16,3-1-13-16,0-3 2 0,-1-5 2 15,-2-2-30-15,1-10-15 0,-3 0-36 16,2-1-35-16,0-1-35 0,3-3-66 15,-3-9-11-15,0-1-234 16</inkml:trace>
  <inkml:trace contextRef="#ctx0" brushRef="#br0" timeOffset="66786.85">18821 6553 782 0,'0'0'0'0,"0"0"298"15,0 0-229-15,0 0-6 0,58 57-12 16,-51-32 5-16,-1 1-8 0,1 3-26 16,-7 1 1-16,0-1-1 0,-9 1-10 15,2-1 5-15,-7-1-10 0,1-4-6 16,3-5 3-16,1-6-3 16,2-4-2-16,0-4-112 0,5-5-33 15,-1-2-29-15,3-9-86 0,0-2-217 16</inkml:trace>
  <inkml:trace contextRef="#ctx0" brushRef="#br0" timeOffset="67034.39">19180 6599 827 0,'0'0'0'0,"0"0"240"16,0 0-142-16,0 0-24 0,0 0-16 16,-60 79 12-16,55-54 2 0,5 5-24 15,0-2-12-15,0 1-5 16,5-2-20-16,0-6 3 0,6-3-12 16,-4-1-4-16,4-4 4 0,-6-1-4 15,2-3-45-15,2-2-35 0,-4-6-62 16,6-1-98-16,-4-5-116 0</inkml:trace>
  <inkml:trace contextRef="#ctx0" brushRef="#br0" timeOffset="67457.63">19424 6547 768 0,'0'0'0'0,"0"0"208"0,-2 68-96 16,2-38-16-16,0 1-4 0,4 3-20 16,0-1-10-16,-3 1-11 0,1-7-26 15,0 0-8-15,3-6-12 0,-3-5-6 16,0-3 2-16,-2-5 7 16,0-5-8-16,0-2 0 0,0-1 7 15,0 0-3-15,0-5 3 0,1-8-14 16,1-5-33-16,2-1 7 0,5-4-20 15,-1-1 9-15,0 1 7 0,4 3 5 16,6-1 8-16,-1 5 5 0,-1 1-2 16,2 3 9-16,-4 5 14 15,2 2-3-15,0 5 0 0,-4 0 2 16,-3 3 16-16,4 5 4 0,-6 3 13 16,-4 4 4-16,1 2-8 0,-4 1 13 15,0 2 2-15,-7 0-15 0,-6 0 2 16,-3 1-6-16,-3-1-16 15,-4-4 1-15,0 0-7 0,2-5-5 16,1-2 1-16,4-2 0 0,4-5-119 16,-1-2 34-16,5-5-84 0,-1-5-95 15,9-4-108-15</inkml:trace>
  <inkml:trace contextRef="#ctx0" brushRef="#br0" timeOffset="67718.63">19812 6688 1216 0,'0'0'0'0,"0"0"159"0,0 0-58 0,0 0-3 0,0 0-57 16,69 0-1-16,-45 0-10 0,-1 0-24 15,-1 0 0-15,-1 0-5 0,-3 0-2 16,-3 1-54-16,-4 1-44 0,-2-1-33 16,-4 0-24-16,-3-1-138 0,-2 0-62 15</inkml:trace>
  <inkml:trace contextRef="#ctx0" brushRef="#br0" timeOffset="67922.24">19932 6563 876 0,'0'0'0'0,"0"0"151"16,0 0-34-16,-4 65-6 15,3-39-16-15,1 5-24 0,-2-2 6 16,2-3-11-16,-4 0-31 0,4-3-15 16,0-2-14-16,0-5-7 0,0-3 2 15,0-5-2-15,4-3-114 0,-1-4-10 16,3-1-60-16,-3-8-64 15,6-3-78-15</inkml:trace>
  <inkml:trace contextRef="#ctx0" brushRef="#br0" timeOffset="68127.61">20187 6565 916 0,'0'0'0'15,"0"0"207"-15,0 0-89 16,0 70-27-16,0-46-31 0,-2 2 15 0,2-1-14 16,0-1-31-16,0-2-13 15,0-3-7-15,2-3-9 0,-2-4 3 16,1 0-3-16,1-6-2 0,-2-2-107 16,2-3-44-16,1-1-56 0,1-5-86 15,-2-6-166-15</inkml:trace>
  <inkml:trace contextRef="#ctx0" brushRef="#br0" timeOffset="68377.39">20443 6484 847 0,'0'0'0'0,"0"0"293"16,0 0-170-16,0 0-48 0,0 0 17 15,0 0-28-15,53 73 2 16,-44-48 2-16,-4 3-22 0,1 3-6 16,-6-4 3-16,-4 2-12 0,-1 2-1 15,-9-3-4-15,-2-2-15 0,-2-2-1 16,0-7-1-16,-3-2-10 0,3-4-9 16,6-4-83-16,-2-4-68 0,3-3-81 15,6 0-270-15</inkml:trace>
  <inkml:trace contextRef="#ctx0" brushRef="#br0" timeOffset="69098.97">19007 5410 639 0,'0'0'0'0,"0"0"279"0,0 0-188 15,0 0-6-15,0 0-1 0,0 0-16 16,0 0-10-16,0 0 5 16,0 0-21-16,2-10 0 0,-2 10 8 15,0 4-21-15,1 3-4 0,1 9 23 16,-2 4-1-16,4 6 2 0,-4 4 15 15,0 7-23-15,1 4-6 0,-1-1 13 16,0-1-33-16,0-2-6 0,0-2 3 16,2-4-18-16,2-3 1 15,-3-3-44-15,3-2-60 0,-2-5-99 16,-2-5-220-16,0-8-640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10-29T16:28:19.381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brush xml:id="br1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21271 6082 658 0,'-2'0'0'0,"2"0"260"16,0 0-166-16,0 0-24 0,2 2-59 15,9 2 9-15,6-1 58 0,4 2-21 16,8-4-17-16,1-1 19 15,0 0-36-15,5 0-8 0,-1-2 24 16,-8 1-39-16,-1-1 0 0,-4 2 0 16,-8 0 10-16,1 0-19 0,-10 0 18 15,-1 0-6-15,2 0-15 0,-3 0 24 16,-2 1-24-16,0-1-95 16,0 0 45-16,-2 0-64 0,-6 0-124 15,-1 0-70-15</inkml:trace>
  <inkml:trace contextRef="#ctx0" brushRef="#br0" timeOffset="195.92">21428 5986 881 0,'0'0'0'16,"0"0"176"-16,0 0-118 0,0 0-51 15,0 0-4-15,0 0 42 0,-7 84-26 16,6-52 7-16,1 7 15 15,0-3-42-15,0-4 0 0,0-2 2 16,1-4 15-16,5-6-28 0,-1-5 24 16,0-5-24-16,4-3-72 0,3-6 7 15,6-1-78-15,0-8-149 0</inkml:trace>
  <inkml:trace contextRef="#ctx0" brushRef="#br0" timeOffset="960.71">22253 6097 578 0,'0'0'0'0,"0"0"181"16,0 0-91-16,0 0-31 0,0 0 10 15,0 0-15-15,0 0 7 0,0 0-3 16,0 0-37-16,-18-2 10 0,18 2 32 16,0 0-32-16,0 0 10 15,0 0 19-15,0 0-33 0,4 0-7 16,3 0 16-16,1 0-20 0,0 0 9 15,9 0 21-15,3-2-33 0,-1-2-6 16,9 0 31-16,-1 0 246 16,1 0-568-16,1-1 315 0,4 3-35 15,6-2-1-15,2 2 10 0,5-2 35 16,2 3-41-16,-2-4 2 0,3 3 9 16,1-1-22-16,1 0 24 0,0-1-10 15,2 3-12-15,-1-4 20 0,-1 4-8 16,-3-1-12-16,-1 0 20 15,-1 1-7-15,-3 0-15 0,-1 0 24 16,3 1-12-16,-5-1-12 0,3 1 24 16,-3 0-12-16,1 0-10 0,1 0 20 15,1-2-12-15,-1 2-9 0,3 0 22 16,-3 0-10-16,-1-1-14 0,3-1 26 16,-3 2-13-16,-2-1-13 15,-2 1 26-15,0 0-13 0,-2 0-11 16,2 0 22-16,1 0-10 0,-3 0-12 15,4 0 22-15,-2 0-11 0,0 0-10 16,4 0 20-16,-2 1-9 16,0-1-13-16,-2 0 24 0,0 0-11 15,0 0-13-15,-2 0 24 0,-1 1-11 16,1-1-13-16,-3 1 24 0,2 0-11 16,-2 1-12-16,0-1 22 0,1-1-12 15,-5 1-9-15,-3 0 20 0,0 0-9 16,-7 1-11-16,-6-2 20 15,-3 0-8-15,-2 0-14 0,-5 0 24 16,-2 0-8-16,0 0-10 0,0 0 12 16,-6 0 8-16,3 0-54 0,-4-3 7 15,-6 2-59-15,-1 1-77 0,-7-1-49 16,-7-2-219-16</inkml:trace>
  <inkml:trace contextRef="#ctx0" brushRef="#br0" timeOffset="1385.08">22201 6496 607 0,'0'0'0'0,"0"0"316"15,0 0-193-15,0 0-47 0,0 0-12 16,0 0 16-16,0 0-30 0,-51 71 3 15,44-44 12-15,0 0-32 0,3 1 4 16,3 1 17-16,1-3-30 16,0 1-11-16,7-5 10 0,3-2-29 15,3-1-2-15,1-3 16 0,0-3-16 16,0-2-47-16,0-5 28 0,0-1-57 16,-5-3-31-16,4-2-8 0,-6-1-94 15,5-8-136-15,-1-8-277 0</inkml:trace>
  <inkml:trace contextRef="#ctx0" brushRef="#br0" timeOffset="1802.89">22516 6449 828 0,'0'0'0'0,"0"0"139"15,0 0-14-15,-30 85-57 0,21-53-3 16,1 1 15-16,2 2-38 0,1-3-17 15,1-1 12-15,3-2-34 0,-1-4-6 16,2-6 6-16,0-5 8 16,0-3-20-16,0-5 18 0,2-1-6 15,-2-4-12-15,0 0 18 0,0-1 1 16,0-6-10-16,5-4-1 0,-2-4-11 16,3-5-10-16,-1-4 31 0,2 0-18 15,2 1-30-15,5 3 41 0,-5 3-4 16,9 3-35-16,-4 3 48 15,0 2-22-15,2 3-3 0,-2 3 26 16,2 2-22-16,0 0-4 0,-2 6 26 16,0 3-19-16,-3 0 0 0,-4 3 14 15,-5-1 12-15,-2 0-6 0,0 1 23 16,-4 0-16-16,-7 3 7 16,-1 1 11-16,-7-2-35 0,-3 0-6 15,-1-5 6-15,2 1 9 0,3-3-25 16,4-4 2-16,2-3-47 0,8 0-44 15,3-4-40-15,1-6-146 0,5-3-168 16</inkml:trace>
  <inkml:trace contextRef="#ctx0" brushRef="#br0" timeOffset="1974.02">22778 6588 840 0,'0'0'0'0,"0"0"183"0,0 0-64 0,0 0-52 16,73 0-30-16,-50 0-22 0,1 0 7 16,-1 0-25-16,-3 0-4 0,-4 0-12 15,3 0-56-15,-8 1-51 0,-2 1 23 16,-4-2-83-16,-5 0-207 16</inkml:trace>
  <inkml:trace contextRef="#ctx0" brushRef="#br0" timeOffset="2161.48">22918 6473 796 0,'0'0'0'15,"0"0"187"-15,0 0-108 0,0 0-12 16,0 0-11-16,-4 74 10 0,3-51-19 16,1 0-12-16,-2-1-1 0,2 1-35 15,0-3-2-15,0-2 6 0,0-5 3 16,0-5-44-16,3-2-9 15,-1-3-53-15,0-3-108 0,1 0-28 16,1-6-77-16</inkml:trace>
  <inkml:trace contextRef="#ctx0" brushRef="#br0" timeOffset="2397.1">23137 6443 868 0,'0'0'0'16,"0"0"207"-16,0 0-124 0,5 63-10 16,-5-39-9-16,0 2-31 15,0-1-8-15,0 0 0 0,0-1-29 16,0-4-1-16,0-2 10 0,-5-4-3 16,3-4-31-16,-1-3 4 0,3-4-59 15,0-3-72-15,0-2-47 0,3-4-105 16</inkml:trace>
  <inkml:trace contextRef="#ctx0" brushRef="#br0" timeOffset="2612.04">23433 6397 862 0,'0'0'0'0,"0"0"141"0,0 0-26 15,35 69-27-15,-28-46-29 0,0 3-10 16,-3 6 14-16,-4-2-37 16,0 2-8-16,-7-3 15 0,-4-2-32 15,-3-1 3-15,-4-5 20 0,2-2-32 16,-2-6 7-16,10-3 2 0,-3-5-2 16,4-4-193-16,3-1 42 0,3-3-121 15,1-3-162-15</inkml:trace>
  <inkml:trace contextRef="#ctx0" brushRef="#br0" timeOffset="2880.44">23719 6438 891 0,'0'0'0'0,"0"0"230"0,-42 65-116 16,31-35-20-16,-1 1-41 16,8 1 23-16,1 0-9 0,3-6-46 15,0-1-1-15,5-7 6 0,4 0-34 16,1-3 4-16,3-2 8 0,-4-4-8 16,3-2-80-16,-5-5-4 0,7-2-81 15,-3 0-221-15,5-7-263 0</inkml:trace>
  <inkml:trace contextRef="#ctx0" brushRef="#br0" timeOffset="3128.97">23981 6486 929 0,'0'0'0'0,"0"0"213"0,0 0-107 15,0 0-28-15,0 0-29 0,-60 31 11 16,53-14-2-16,1 5-26 16,1 0 17-16,3 4 7 0,2-1-29 15,4-2-10-15,5-3 4 0,5-3-24 16,0-3 4-16,7-2 12 0,2-5-18 16,-3-3-20-16,1-4 1 0,-2 0-50 15,-1-6-78-15,-6-2 1 0,-3-5-102 16,2 0-148-16</inkml:trace>
  <inkml:trace contextRef="#ctx0" brushRef="#br0" timeOffset="3284.29">24131 6568 577 0,'0'0'0'16,"0"0"243"-16,0 0-160 0,59-7-26 15,-38 4 6-15,5-2-15 0,-6 2-9 16,5 1-27-16,-1-1-16 0,-1 3-36 15,2 0-46-15,-11 0-89 0,-5 1-105 16,-4-1-37-16</inkml:trace>
  <inkml:trace contextRef="#ctx0" brushRef="#br0" timeOffset="3489.5">24257 6456 813 0,'0'0'0'0,"0"0"273"0,0 0-155 16,0 0-14-16,0 0-7 0,-11 77-15 16,11-54-22-16,0-1-3 0,0 0-24 15,0-1-27-15,0-2-1 0,0-3 4 16,0-4-15-16,2-3-35 16,0-4-35-16,0-4-62 0,3-1-81 15,-3 0-88-15,1-8-165 0</inkml:trace>
  <inkml:trace contextRef="#ctx0" brushRef="#br0" timeOffset="3750.96">24540 6385 796 0,'0'0'0'16,"0"0"299"-16,2 58-160 15,-2-28-35-15,0 4-1 0,0 0-9 16,0-2-24-16,0 1-22 0,0-5-25 16,0-3-21-16,0-3 2 0,0-8 4 15,1-1-14-15,3-6-21 0,-4-4-34 16,0-3-50-16,2 0-61 16,-1 0-21-16,-1-7-114 0,4-4-349 15</inkml:trace>
  <inkml:trace contextRef="#ctx0" brushRef="#br0" timeOffset="3999.82">24773 6374 901 0,'0'0'0'16,"0"0"300"-16,0 0-186 15,0 0-28-15,0 0 11 0,0 0-21 16,66 64-15-16,-61-34 3 0,2 2-8 16,-7-1-22-16,0 1-7 0,-5-1-4 15,-2-1-20-15,-9-1 2 0,0-3 4 16,-5-5-18-16,-2-3-69 16,0-2-55-16,-4-10-139 0,4-1-352 15</inkml:trace>
  <inkml:trace contextRef="#ctx0" brushRef="#br0" timeOffset="4784.35">23627 5305 266 0,'0'0'0'16,"0"0"214"-16,0 0-341 0,0 0 254 15,0 0-8-15,0 0-35 16,0 0 16-16,0 0 4 0,0-3-33 15,0 3-11-15,0 0 24 0,2 0-17 16,-2 0-23-16,0 0 1 0,0 0-4 16,0 0-19-16,0 0 5 0,2 0 3 15,-2 0-7-15,0 0 1 0,0 0-2 16,0 4-13-16,0 7 1 16,0 8 27-16,0 6-3 0,0 7 15 15,0 4-13-15,0 2-24 0,7 5-7 16,-2 1 4-16,4 0-10 0,0-1-36 15,0-2-63-15,1-2-93 0,-6-5-181 16,-4-4-348-16</inkml:trace>
  <inkml:trace contextRef="#ctx0" brushRef="#br1" timeOffset="12889.67">20645 7077 160 0,'0'0'0'16,"0"0"119"-16,0 0-87 0,0 0-15 16,0 0-9-16,0 0-5 0,0 0-5 15,0 0-13-15,7 0-28 0,-5 0-64 16</inkml:trace>
  <inkml:trace contextRef="#ctx0" brushRef="#br1" timeOffset="16300.75">17277 6599 429 0,'0'0'0'0,"0"0"0"0,0 0 277 16,0 0-162-16,-2-5 12 0,4 5 17 16,0 0-41-16,-2 0-14 0,0 0-23 15,0 0-30-15,0 0-15 0,1 0 6 16,3 6-19-16,3 6 14 16,0 4 23-16,-2 6-24 0,-1 3 10 15,-1 2 27-15,1 0-30 0,-4 1-7 16,0 0 6-16,-5 0-30 0,-1-3-1 15,1-2 8-15,-2-1-8 0,-5-3-108 16,-3-4 25-16,1-3-92 0,2-7-188 16,-6-5-269-16</inkml:trace>
  <inkml:trace contextRef="#ctx0" brushRef="#br1" timeOffset="16924.02">16391 6640 431 0,'0'0'0'0,"0"0"0"0,0 0 294 0,0 0-195 0,0 0 20 16,0 0 5-16,0 0-35 0,0 0-5 15,0-7-1-15,-2 7-21 0,-5 1 6 16,0 3-24-16,0 3-31 0,-8 4-1 16,3 1 27-16,1 4-24 15,3 3-6-15,-1 1 21 0,5 1-25 16,2 1-3-16,2 0 21 0,2-2-26 16,7-1-3-16,3-3 12 0,6 0 1 15,2-5-16-15,-1-2 18 0,1-3-9 16,-1-3-31-16,2-3 11 15,-3 0-59-15,-2-2-32 0,-7-5 18 16,5 1-68-16,-5-2-117 0,1-1 3 16,-6-4-147-16</inkml:trace>
  <inkml:trace contextRef="#ctx0" brushRef="#br1" timeOffset="17112.64">16543 6760 493 0,'0'0'0'16,"0"0"420"-16,0 0-310 0,0 0 16 15,0 0-28-15,69-16-39 0,-41 11-8 16,-5 1-12-16,0 3-37 0,-2 1-4 16,-1 0 4-16,-8 0-6 15,-1 4-107-15,-6-3 7 0,-3 0-90 16,-2 2-120-16,0-2-136 0,-2-1 290 16</inkml:trace>
  <inkml:trace contextRef="#ctx0" brushRef="#br1" timeOffset="17294.24">16649 6645 772 0,'0'0'0'0,"0"0"168"0,0 0-34 0,-2 62-32 16,2-39-55-16,0 3-5 16,2-1 7-16,1 0-34 0,4-4-15 15,-1-3 0-15,-1-4 8 0,4-5-57 16,-2-3-10-16,-2-5-45 0,4-1-67 15,0-3-39-15,-2-10-176 0,0-1 139 16</inkml:trace>
  <inkml:trace contextRef="#ctx0" brushRef="#br1" timeOffset="17497.15">16939 6615 758 0,'0'0'0'16,"0"0"305"-16,0 0-182 0,0 0-2 16,-9 80-64-16,9-57-17 0,2 3 7 15,5-2-43-15,-4 0-6 0,3-3 4 16,-4 1 0-16,-1-3-105 0,-1-1-33 16,0-4-112-16,-5-3-240 15,-6-4 38-15</inkml:trace>
  <inkml:trace contextRef="#ctx0" brushRef="#br1" timeOffset="18010.7">16090 6564 232 0,'0'0'0'0,"0"0"628"0,0 0-509 16,0 0 25-16,0 0-31 0,0 0-49 15,0 0-6-15,0 0 14 0,0 0-32 16,-57 22-4-16,48-5 17 15,-3 4-26-15,1 7-1 0,4 3 29 16,4 3-32-16,3 2-1 0,0 1 23 16,9-4-43-16,5 0-4 0,9-3 4 15,0-6 8-15,5-6-19 0,6-2 18 16,3-6-18-16,0-3-66 16,2-3 21-16,-2-2-112 0,0-2-125 15,-12-6-241-15</inkml:trace>
  <inkml:trace contextRef="#ctx0" brushRef="#br1" timeOffset="18613.89">19421 5515 898 0,'0'0'0'0,"0"0"340"0,0 0-183 0,0 0-60 0,0 0-45 16,0 0 0-16,0 0-48 15,0 0-8-15,0 0 8 0,-14 37 3 16,19-33-25-16,-2-1-26 0,8-2-61 16,-4 0-58-16,4-1-81 0,-2-5-203 15,1-2-102-15</inkml:trace>
  <inkml:trace contextRef="#ctx0" brushRef="#br1" timeOffset="18960.45">19693 5484 673 0,'0'0'0'0,"0"0"253"0,0 0-148 16,0 0-24-16,0 0-41 15,0 0 11-15,0 0 19 0,0 0-42 16,-62 45-4-16,52-33 22 0,-3 2-37 16,6 3 2-16,-5-1 29 0,6 3-33 15,1 0 2-15,3 2 15 0,2 0-27 16,2 2-4-16,5-3 14 15,4-2-2-15,-1-3-20 0,6-3-5 16,-1-3-49-16,-1-3-22 0,-2-3-16 16,2-3-101-16,-5-1-164 0,2-6-92 15</inkml:trace>
  <inkml:trace contextRef="#ctx0" brushRef="#br1" timeOffset="19333.97">19971 5529 261 0,'0'0'0'0,"0"0"280"16,0 0-204-16,0 0 29 15,0 0-20-15,0 0 10 0,0 0 12 16,0 0-20-16,0 0-16 0,-39-9-1 16,34 11-38-16,-6 3-5 0,2 0 26 15,-1 3-37-15,1 1 2 0,-2 5 28 16,4 0-32-16,-2 1 5 16,4 2 36-16,1 0-39 0,3-1-5 15,1 1 25-15,5-5-45 0,0-1-2 16,9 0 22-16,2-5 1 0,0-2-21 15,4-3 18-15,1-1-18 0,0 0-82 16,0-5 17-16,-3-3-65 0,0-3-122 16,-4-2-43-16,-4 3-210 15,3 0 362-15</inkml:trace>
  <inkml:trace contextRef="#ctx0" brushRef="#br1" timeOffset="19491.74">20125 5604 664 0,'0'0'0'0,"0"0"222"0,0 0-121 16,0 0-42-16,0 0 15 0,78-1-1 15,-55 0-51-15,-4-2-17 16,0 2 18-16,-1 0-32 0,-5 1-31 16,-6-3-1-16,-2 2-76 0,0 0-68 15,-5-1-6-15,0 0-123 0</inkml:trace>
  <inkml:trace contextRef="#ctx0" brushRef="#br1" timeOffset="19696.09">20236 5491 298 0,'0'0'0'0,"0"0"446"16,0 0-309-16,0 0 1 0,-18 73-56 15,18-49-30-15,0-3 10 0,0 0-47 16,0-1-12-16,2-2 21 15,0-2-34-15,0-3-33 0,1-5-11 16,-1-4-106-16,5-4-108 0,0 0-138 16,-1-11 96-16</inkml:trace>
  <inkml:trace contextRef="#ctx0" brushRef="#br1" timeOffset="19897.66">20486 5513 557 0,'0'0'0'15,"0"0"293"-15,0 0-151 0,-6 72-58 16,6-52-32-16,0 1 2 0,6-4-41 16,-5-1-15-16,1-1 4 0,2-5 9 15,-4-1-30-15,0-3-1 16,0-5-60-16,0 1-71 0,3-2-28 15,-3-4-82-15,4-4-218 0</inkml:trace>
  <inkml:trace contextRef="#ctx0" brushRef="#br1" timeOffset="20117.86">20662 5417 814 0,'0'0'0'0,"0"0"284"15,0 0-155-15,0 0-62 0,68 36 14 16,-56-15 25-16,-5 2-47 16,2 1-11-16,-9 7 19 0,0-2-49 15,-11 5-16-15,-3 0 35 0,-7-1-45 16,-2-1-40-16,-4-3 2 0,1-2-93 16,6-6-146-16,-1-5-240 0</inkml:trace>
  <inkml:trace contextRef="#ctx0" brushRef="#br1" timeOffset="21736.66">25150 6417 502 0,'0'0'0'0,"0"0"-3"16,0 0 262-16,0 0-173 0,0 0-3 16,0 0 8-16,0 0-15 0,0 0-39 15,0 0 10-15,-60 42 28 0,49-23-45 16,3 6-12-16,-5 2 24 15,6 2-37-15,0 3-8 0,3-2 6 16,4-2 17-16,4-1-31 0,5-4 22 16,3-4-8-16,2-2-22 0,2-4 7 15,-2-2-45-15,1-4-38 0,-1-2-8 16,-2-5-113-16,1 0-110 16,-3-4-180-16</inkml:trace>
  <inkml:trace contextRef="#ctx0" brushRef="#br1" timeOffset="22207.06">25419 6527 285 0,'0'0'0'0,"0"0"389"0,0 0-273 0,0 0-10 16,0 0-28-16,-58-12-3 15,40 22-49-15,4 0 4 0,-4 5 23 16,2 3-35-16,4 2-5 0,-4 2 33 16,5-3-24-16,4 1 0 0,4-1 29 15,3 1-43-15,1-5-11 0,7 0 6 16,4-4 20-16,6-5-33 16,1-1 20-16,-1-5 4 0,1 0-23 15,2-5 18-15,-5-5-7 0,0-2-25 16,-2-1 28-16,-3 3-10 0,-2-2-58 15,-4-1 70-15,0 0-14 0,-5-1-55 16,0-2 63-16,0 0-2 16,0 3-46-16,0 5 66 0,-1 4-27 15,-3 4-1-15,4 0 18 0,0 0 17 16,0 0-30-16,0 3 8 0,0 3 6 16,0 7-21-16,0 1 22 0,5 3 4 15,-1 2-16-15,1-2 2 0,1-2 34 16,-1 0-36-16,2-1 2 15,-2-2 6-15,2-4-27 0,-3-2-16 16,3-5-73-16,-2-1-128 0,-1-1 2 16,-2-8-169-16,3 0 205 0</inkml:trace>
  <inkml:trace contextRef="#ctx0" brushRef="#br1" timeOffset="22345">25626 6623 588 0,'0'0'0'0,"0"0"308"0,0 0-212 0,74-9-29 0,-47 6-41 0,-2 1-19 16,-2-1 18-16,-2 0-30 15,-7 2-10-15,-2-1-24 0,-5 2-80 16,-5 0-74-16,-2 0 10 0,0 0-125 16,-5 0 62-16</inkml:trace>
  <inkml:trace contextRef="#ctx0" brushRef="#br1" timeOffset="22523.76">25752 6494 574 0,'0'0'0'0,"0"0"275"0,0 0-145 16,-18 72-55-16,14-45-32 16,4 0 11-16,-3-2-39 0,3 0-14 15,0-4 24-15,0-3-31 0,-4-4-17 16,8-3-15-16,-2-6-87 0,-1-3-50 15,1-2-19-15,3-2-157 0</inkml:trace>
  <inkml:trace contextRef="#ctx0" brushRef="#br1" timeOffset="22769.31">25997 6520 549 0,'0'0'0'16,"0"0"350"-16,0 0-201 0,0 0-40 16,-7 79-51-16,7-60-18 0,0 1 8 15,0 2-35-15,0-4-16 0,0-2 6 16,2-2 8-16,0-4-37 16,-2-2-18-16,0-3-40 0,0-3-69 15,0-2-14-15,0-3-71 0,0-5-293 16</inkml:trace>
  <inkml:trace contextRef="#ctx0" brushRef="#br1" timeOffset="23006.02">26171 6493 783 0,'0'0'0'0,"0"0"310"0,0 0-198 0,0 0-52 15,0 0-32-15,0 0 22 16,60 7-26-16,-53 4-2 0,4 5 25 16,-8 0-25-16,1 6 3 0,-3-1 32 15,-1-1-31-15,-1 3-8 16,-6-2 25-16,-8 4-38 0,-2-3-7 16,-1 1 4-16,-1-5 20 0,-1 0-44 15,4-6-14-15,0-1-94 0,2-6-137 16,5-5-124-16,2 0-375 0</inkml:trace>
  <inkml:trace contextRef="#ctx0" brushRef="#br1" timeOffset="23717.89">23960 5520 249 0,'0'0'0'0,"0"0"633"0,0 0-509 0,0 0 13 15,0 0-28-15,0 0-47 16,0 0-10-16,0 0 13 0,0 0-32 0,0 1-8 16,0-1 30-16,0-1-42 15,0-1-9-15,0 2 37 0,0 0-36 16,0 0-7-16,0 0 4 0,0-2 25 16,0-3-40-16,1 3 26 0,-1 0-5 15,2 1-21-15,-2 1 26 16,0 0-4-16,0 0-24 0,0 0 30 15,0 0-17-15,0 0-17 0,4 0 38 16,-4 0-34-16,0 0-33 0,0 0 20 16,2-1-74-16,5 0-22 0,-2-3 20 15,4-1-129-15,0-4-239 16,-2 1 16-16</inkml:trace>
  <inkml:trace contextRef="#ctx0" brushRef="#br1" timeOffset="23996.97">24285 5353 790 0,'0'0'0'0,"0"0"259"15,0 0-171-15,0 0-15 0,0 0-33 16,0 0-11-16,-64 58 26 15,52-39-39-15,3 1-7 0,0 6 33 16,2 0-39-16,4 1-6 0,1-1 6 16,2-2 10-16,2 0-29 0,7-4 32 15,1 0-24-15,3-4-63 0,3-2 24 16,-4-3-56-16,4-4-69 16,0-5-30-16,-2-2-137 0,2-7-89 15</inkml:trace>
  <inkml:trace contextRef="#ctx0" brushRef="#br1" timeOffset="24447.58">24535 5431 543 0,'0'0'0'0,"0"0"316"0,0 0-212 16,0 0-27-16,0 0-4 15,0 0-41-15,-62 1-11 0,48 16 19 16,1 2-28-16,1 2-4 0,-1 7 36 16,5-2-29-16,-1 1-6 0,5-2 30 15,4 0-36-15,0-4-6 0,7-3 6 16,4-4 8-16,3-3-24 16,0-2 26-16,0-5-8 0,4-3-17 15,0-1 24-15,-1-6 0 0,3-4-29 16,-4 0 34-16,-2-3-23 0,-5-3-13 15,0 1 38-15,-4-1-29 0,-3-1-6 16,-1-3 32-16,-1-3-28 0,0-2-14 16,0 3 38-16,-1 5-22 0,-1 7-6 15,2 3 32-15,-4 6-10 16,3 1-6-16,1 3 35 0,0 5-39 16,-2 2-11-16,2 5 30 0,0 3-11 15,2 1-17-15,3 2 26 0,0-3-10 16,0 0-16-16,4-1 26 15,-5-3-10-15,1-1-18 0,-1-2 30 16,-3-2-30-16,5-2-72 0,-4-3-1 16,-1-4-102-16,3 0-139 0,1-3-132 15</inkml:trace>
  <inkml:trace contextRef="#ctx0" brushRef="#br1" timeOffset="24628.99">24857 5527 552 0,'0'0'0'0,"0"0"408"0,0 0-258 0,63 4-77 15,-36-4 9-15,-1-2-44 16,-3-2-29-16,2 1 20 0,-7-1-33 16,-2 4-18-16,-2 0-7 0,-11-1-64 15,1 1-56-15,-4 0-8 0,0 0-89 16,-5 0-165-16</inkml:trace>
  <inkml:trace contextRef="#ctx0" brushRef="#br1" timeOffset="24835.3">24975 5398 667 0,'0'0'0'0,"0"0"240"15,0 0-100-15,-16 69-60 0,14-43-30 16,1 1 15-16,-1 3-30 0,2-3-22 15,-2-1 20-15,2 0-31 0,0-5-4 16,0-3 4-16,2-4-15 0,-2-3-112 16,2-4 25-16,-1-4-93 15,3-3-157-15</inkml:trace>
  <inkml:trace contextRef="#ctx0" brushRef="#br1" timeOffset="25050.96">25262 5431 776 0,'0'0'0'16,"0"0"201"-16,0 0-140 16,0 0 54-16,0 0-55 0,1 76-17 15,1-49 24-15,-2-2-41 0,0-2-24 16,0 0 26-16,2-3-31 0,0-4-11 15,1-1 28-15,1-6-28 0,-2 0-146 16,1-3 74-16,1-4-107 0,-4-2-134 16,0-3-180-16</inkml:trace>
  <inkml:trace contextRef="#ctx0" brushRef="#br1" timeOffset="25390.6">25546 5354 451 0,'0'0'0'16,"0"0"453"-16,0 0-308 0,0 0-50 15,0 0-16-15,0 0-41 0,0 0-4 16,0 0 26-16,0 0-30 0,52 28-1 16,-47-5 35-16,-1 0-30 15,1 6-2-15,-5 0 27 0,0 5-37 16,-7 1-22-16,-4 1 0 0,-7 1 32 16,-3-2-47-16,-2 1 24 0,-3-3-18 15,1-3-211-15,2-3 0 0,2-7-320 16</inkml:trace>
  <inkml:trace contextRef="#ctx0" brushRef="#br1" timeOffset="27167.89">17298 7350 104 0,'0'0'0'0,"0"0"142"15,0 0-122-15,0 0-4 0,0 0-5 16,0 0-6-16,0 0 1 15,67-19-12-15,-49 15-91 0,3-5-38 16</inkml:trace>
  <inkml:trace contextRef="#ctx0" brushRef="#br1" timeOffset="27759.39">20203 7283 491 0,'0'0'0'0,"0"0"0"16,0 0 27-16,0 0 119 0,0 0-132 15,0 0-4-15,0 0-13 0,0 0-49 16,-4 9-69-16,8-15-245 0</inkml:trace>
  <inkml:trace contextRef="#ctx0" brushRef="#br1" timeOffset="29266.86">16263 8751 1038 0,'0'0'0'0,"0"0"138"16,0 0-88-16,0 0-30 0,0 0 36 15,0 0-4-15,73 3-8 0,-41-3 0 16,-1-5-39-16,1 3-10 16,4-3 10-16,-6 2-12 0,-4 2-107 15,-5 0 8-15,-3 1-92 0,-13 0-206 16</inkml:trace>
  <inkml:trace contextRef="#ctx0" brushRef="#br1" timeOffset="29418.22">16304 8947 980 0,'0'0'0'0,"0"0"134"0,0 0-91 15,0 0-9-15,71 3 21 0,-38-3-30 16,6 0-24-16,0 0 19 15,0 1-22-15,0-1-132 0,0 0-99 16,-2-4-167-16</inkml:trace>
  <inkml:trace contextRef="#ctx0" brushRef="#br1" timeOffset="30239.29">17231 8896 596 0,'0'0'0'0,"0"0"158"16,0 0-31-16,0 0-56 0,0 0-4 16,72 18-2-16,-47-14-13 15,3-3-18-15,1 1 26 0,6-1-23 16,2 1-35-16,4 0 24 0,0-2-18 16,1 1-10-16,1-1 4 0,-1 0 28 15,-1 0-31-15,6 3 2 16,1-1 21-16,0 3-24 0,3-2 4 15,1 0 16-15,1-1-21 0,-4-2 6 16,4 2 23-16,-5-1-22 0,1-1 29 16,-3 0-15-16,4 0-15 0,-4 0 25 15,4-3-24-15,-4 3-8 0,5-2 8 16,-5 1 6-16,0-1-23 16,0 0 26-16,-2 2-7 0,0 0-6 15,4-1 0-15,-6 0 9 0,1-2-10 16,-1 5 2-16,4-2 15 0,-3 0-19 15,1 0 6-15,4 1 7 16,-4 0-22-16,-2 4 24 0,4-1-8 16,-3 0-16-16,-1 0 24 0,1-4-5 15,5 4-5-15,-4-2 39 0,2-1-30 16,3 0-14-16,-3 2 6 0,4-3 33 16,-4 3-36-16,2-3 0 0,-2 0 49 15,-4 0-44-15,4 0 37 0,-5 0-29 16,-2 0-13-16,0 0 0 15,-4 0 51-15,4 0-50 0,0-1 29 16,-6 1-28-16,6-2-4 0,-2 0 4 16,2 0 13-16,0-1-29 0,0 1 28 15,5 0-5-15,-1 2-23 0,-2 0 28 16,3 0-3-16,-7-1-23 16,4 1 24-16,-3 0-2 0,3 0-22 15,5 0 24-15,-7 0-2 0,-5 0-25 16,5 0 30-16,1 0-11 0,-1 0-21 15,4 0 34-15,-4 0-13 0,-1 0-22 16,3 0 36-16,-2 0-15 0,-4-2-20 16,3 1 34-16,-5 1-15 15,4-2-15-15,2 2 26 0,2-1 1 16,3 1-25-16,0 0 22 0,1 0 5 16,2 0-29-16,1 1 26 0,2-1 2 15,-3 2-24-15,5-2 18 0,-6 0 12 16,5 1-33-16,-5 2 24 15,2-1 3-15,-6 2-24 0,-1-2 18 16,1 1 18-16,-3 0-29 0,0 1 4 16,2-2 24-16,-4 1-27 0,2 1 2 15,-9-2 10-15,-7-1-11 0,-4 0 0 16,-4-1 0-16,-10 0 0 16,-5 0 0-16,-4-4-4 0,-15-6-83 15,-15-7-42-15,-10-5-301 0</inkml:trace>
  <inkml:trace contextRef="#ctx0" brushRef="#br1" timeOffset="30752.95">17579 9256 919 0,'0'0'0'0,"0"0"269"0,0 0-161 0,0 0-31 0,0 0-6 16,0 0-25-16,-60 54-12 0,50-26 11 16,-3 6-28-16,6 4-19 0,-2-1 4 15,6-1 30-15,3-1-38 0,0-6 12 16,7-4 3-16,5-4-26 16,4-2 16-16,4-6-53 0,-3-1-41 15,4-7 13-15,-1-5-76 0,-1 0-133 16,-1-10-85-16</inkml:trace>
  <inkml:trace contextRef="#ctx0" brushRef="#br1" timeOffset="31158.07">17887 9366 630 0,'0'0'0'0,"0"0"340"0,0 0-216 15,0 0-37-15,0 0-28 0,-74 12-16 16,58 0-18-16,0 3 11 15,0 2-18-15,4 4-17 0,1 1 26 16,2 0-11-16,4-1-1 0,5 2 24 16,3-5-23-16,10 0-17 0,-3-6 2 15,6-2 26-15,0-5-32 0,4-4 10 16,1-1 12-16,-2-5-22 16,1-6 10-16,-2-3-10 0,-3 0-81 15,-7-4 50-15,0 3-14 0,-4 0-8 16,-4-1 32-16,0 0-15 0,-5-2-6 15,-2 2 29-15,3 4 0 0,0 1 5 16,4 7 26-16,0 2 14 0,0 2-4 16,0 0 6-16,0 4-17 15,0 6 0-15,8 6 51 0,-1 4-22 16,1 1-22-16,5-2 12 0,-1 0-21 16,1-3-14-16,1-2 8 0,-4-4 10 15,1-4-16-15,-2-2-70 16,0-4-38-16,-4 0-109 0,2-10-111 15</inkml:trace>
  <inkml:trace contextRef="#ctx0" brushRef="#br1" timeOffset="31314.07">18121 9424 362 0,'0'0'0'15,"0"0"387"-15,0 0-238 0,83 6-49 16,-59-6-45-16,1 0 8 0,2 0-60 15,-4 0 11-15,-2-1-28 0,-7 0-148 16,-3-3-45-16,-2-1-90 16</inkml:trace>
  <inkml:trace contextRef="#ctx0" brushRef="#br1" timeOffset="31485.29">18244 9319 741 0,'0'0'0'0,"0"0"153"0,0 0-27 15,0 0-15-15,-1 74-45 16,4-48-13-16,-1 3 0 0,-2 2 7 16,0-3-25-16,2-2-25 0,-1-3 6 15,5-4-15-15,-1-5-2 0,-3-8-139 16,1-1-21-16,3-5-198 16,4-10-259-16</inkml:trace>
  <inkml:trace contextRef="#ctx0" brushRef="#br1" timeOffset="31678.38">18582 9315 776 0,'0'0'0'0,"0"0"159"16,7 63 9-16,-7-33-36 0,4 0-35 15,-2 1-7-15,-1 0-3 0,-1-3-40 16,2-3-38-16,-2-4 12 15,2-5-21-15,-2-1 0 0,0-8-20 16,0-2-43-16,2-3-84 0,-2-2-30 16,3-7-127-16,3-5-227 0</inkml:trace>
  <inkml:trace contextRef="#ctx0" brushRef="#br1" timeOffset="31906.02">18803 9312 799 0,'0'0'0'0,"0"0"231"0,0 0-134 16,0 0-23-16,61 45 3 15,-49-23-15-15,-2 2 0 0,-1 1-26 16,-2-3-19-16,-7 0 12 0,0-2-19 16,-3-1-12-16,-10-1 4 0,1-2 21 15,2-3-29-15,-3-2 5 0,6-6-65 16,-4-3-82-16,8-2-54 15,1 0-134-15</inkml:trace>
  <inkml:trace contextRef="#ctx0" brushRef="#br1" timeOffset="32146.39">19258 9269 300 0,'0'0'0'0,"0"0"419"16,0 0-281-16,-58 49-6 15,40-29-5-15,7 3-36 0,-1 6-3 16,3-2-18-16,-2 1 1 0,6 2-25 16,3-2-26-16,2-2 4 0,0-4-20 15,7-2-8-15,-1-4 8 0,8-2-12 16,2-5-134-16,-6-3 26 15,5-5-138-15,-1-3-356 0</inkml:trace>
  <inkml:trace contextRef="#ctx0" brushRef="#br1" timeOffset="32579.81">19522 9302 685 0,'0'0'0'0,"0"0"247"0,0 63-106 15,0-33-23-15,0 3-17 0,0-1-25 16,-2-2-4-16,0-1-15 0,2-3-36 16,0-3-22-16,0-2 2 0,0-7 15 15,0-5-19-15,0 0 6 0,0-8 2 16,0 1-6-16,0-2-1 15,0 0-5-15,0-5-31 0,4-4 36 16,1-7-12-16,0-2-26 0,6-1 9 16,-2 0-9-16,5 2 8 0,-2 4 31 15,1 3-9-15,2 2-5 0,3 1 23 16,-4 6-8-16,-1 0 0 0,1 1 0 16,0 3 25-16,-2 5-10 15,-1 2 13-15,0 4-5 0,-6 2-2 16,-3-1 11-16,-2 2-2 0,-7 0-5 15,-8 1 3-15,-1 0-13 0,-5-2-16 16,-2 0 2-16,0-4 19 0,-3-3-24 16,3-4-3-16,3-4-37 15,1-1-71-15,3 0-7 0,9-8-115 16,-4-3-204-16</inkml:trace>
  <inkml:trace contextRef="#ctx0" brushRef="#br1" timeOffset="32845.37">19902 9513 767 0,'0'0'0'0,"0"0"301"0,0 0-174 0,72 0-38 0,-43 0-19 15,-1 0-10-15,0 0-32 16,-1 0-28-16,-4 0 0 0,-4 0 10 0,-8 0-68 16,-8 0-5-16,-1 0-52 15,-2 0-127-15,-5 0-36 0,-4 0-176 16</inkml:trace>
  <inkml:trace contextRef="#ctx0" brushRef="#br1" timeOffset="33013.58">20035 9394 943 0,'0'0'0'16,"0"0"232"-16,0 66-97 0,0-36-54 15,-2 0-21-15,0 0 0 0,-2-6-7 16,4 1-32-16,0-5-26 0,0-2 10 16,4-8-10-16,-2-1-74 15,7-7-26-15,-1-2-21 0,3-6-131 16,-2-6-107-16</inkml:trace>
  <inkml:trace contextRef="#ctx0" brushRef="#br1" timeOffset="33226.47">20325 9363 743 0,'0'0'0'0,"0"0"265"15,0 0-127-15,16 84-17 16,-16-53-29-16,0-4-15 0,0 1-9 16,0-4-30-16,0 0-35 0,0-5 9 15,1-4-10-15,1-6-4 0,0-2-62 16,5-4-35-16,-4-3-65 16,1-3-33-16,1-7-114 0</inkml:trace>
  <inkml:trace contextRef="#ctx0" brushRef="#br1" timeOffset="33445.58">20578 9301 868 0,'0'0'0'16,"0"0"395"-16,0 0-270 0,65 41-13 15,-54-22-22-15,-1 7 5 0,-4 0-26 16,-1 3-26-16,-2 1-1 15,-3 1-23-15,-8 2-21 0,-1-2 4 16,-9-5 18-16,-1 2-24 0,-3-7-13 16,-2-2-42-16,1-4-196 0,3-9-213 15</inkml:trace>
  <inkml:trace contextRef="#ctx0" brushRef="#br1" timeOffset="33912">21082 9363 283 0,'0'0'0'0,"0"0"602"0,0 0-458 0,0 0-13 16,0 0-21-16,0 0-32 15,0 0-12-15,0 0-4 0,-62 48-16 16,46-22-8-16,2 3 21 0,0 4-17 16,3 1-18-16,7-3 1 0,4-3-14 15,0-1-18-15,13-3 14 0,3-4-3 16,3-3-5-16,4-4-56 15,4-7 2-15,3-2-77 0,0-4-17 16,0 0-100-16,-5-9-205 0</inkml:trace>
  <inkml:trace contextRef="#ctx0" brushRef="#br1" timeOffset="34173.86">21460 9421 897 0,'0'0'0'0,"0"0"243"0,0 0-154 15,0 0-17-15,-69 14-18 0,60-5-14 16,-3 1-6-16,8 5 6 0,1 5-9 16,-2 1 2-16,-1 0 19 0,5-1-15 15,1 0-21-15,0-2 2 16,10-1-13-16,1-4-10 0,5-1 1 15,3-3-29-15,1-6-42 0,4-1-6 16,-4-2-37-16,-6 0-91 0,2-2-79 16,-7-4-145-16</inkml:trace>
  <inkml:trace contextRef="#ctx0" brushRef="#br1" timeOffset="34396.08">21696 9502 576 0,'0'0'0'15,"0"0"287"-15,68-14-170 0,-37 9-19 16,-3 0-30-16,-3-1-30 0,-1 3-31 16,-4 1-14-16,-8 0-44 0,-5 2-62 15,-7 0-95-15,0 0-38 0,-5 0-213 16</inkml:trace>
  <inkml:trace contextRef="#ctx0" brushRef="#br1" timeOffset="34569.87">21796 9354 889 0,'0'0'0'16,"0"0"231"-16,0 0-108 0,0 71-39 15,0-47-31-15,0 1 0 0,-1 1-11 16,1-2-21-16,0 2-16 0,0-7-10 16,1-2-74-16,3-5-50 0,-2-5-200 15,-1-6-196-15</inkml:trace>
  <inkml:trace contextRef="#ctx0" brushRef="#br1" timeOffset="34850.17">22099 9364 1040 0,'0'0'0'0,"0"0"211"0,0 0-94 15,0 0-39-15,-5 74-39 0,3-50-12 16,0-3 3-16,2-2-22 0,0-1-15 16,2-3 12-16,1-3-10 15,-3-1-172-15,0-2 13 0,0-5-151 16,0-4-424-16</inkml:trace>
  <inkml:trace contextRef="#ctx0" brushRef="#br1" timeOffset="35111.9">22267 9325 1158 0,'0'0'0'16,"0"0"220"-16,0 0-106 0,0 0-30 15,0 0-24-15,60-8-15 0,-51 15 7 16,5 7 1-16,-2 3-21 0,-1 6-16 16,-4 2 14-16,2 8-8 15,-7 3-8-15,-2 3 14 0,-2 1-17 16,-12-4-16-16,-4-1 10 0,-3-1-10 16,0-5-113-16,-4-4-49 0,-5-6-138 15,1-3-622-15</inkml:trace>
  <inkml:trace contextRef="#ctx0" brushRef="#br1" timeOffset="36342.11">19817 5681 405 0,'0'0'0'16,"0"0"-101"-16,0 0 318 0,0 0-174 15,0 0-32-15,0 0 4 0,0 0-13 16,0 0-2-16,-9-3 0 0,9 3-96 16,0 0 37-16,-3 2 19 15,-1 2 3-15,0 4-27 0,1-3-74 16</inkml:trace>
  <inkml:trace contextRef="#ctx0" brushRef="#br1" timeOffset="38473.66">18451 8388 589 0,'0'0'0'0,"0"0"222"16,0 0-134-16,0 0-27 0,0 0 6 15,0 0-8-15,0 0-17 0,0 0-6 16,-28-26 3-16,25 21-5 0,-5 2-3 16,0 0 0-16,2 3-7 15,-6 0-11-15,3 3 3 0,-3 4-8 16,-6 4-8-16,4 2 0 0,-4 3 9 16,6 4-13-16,-4 2 8 0,0-1 2 15,9 2-10-15,0 0 8 0,5-5 1 16,2 1-10-16,7-2 10 15,4-2-2-15,3-4-6 0,5 0 6 16,1-2 1-16,1-3-7 0,9 0 6 16,-5-6 9-16,-2 0-13 0,-2 0 2 15,0-2-2-15,-3-3-95 0,0 0 24 16,-2-4-53-16,-2 1-102 16,-4 0-24-16,4-2-179 0</inkml:trace>
  <inkml:trace contextRef="#ctx0" brushRef="#br1" timeOffset="38707.06">18694 8439 639 0,'0'0'0'0,"0"0"292"16,0 0-177-16,60 4-51 0,-37 2-14 15,5-1 8-15,-3 0-16 16,0 0-11-16,3 1-14 0,-5 0-4 15,0 0-5-15,-7-2-11 0,-2 0 6 16,-7-2 2-16,-3-2-8 0,-1 0-49 16,-3 0-14-16,0 0-18 0,0 0 2 15,-5-4-80-15,-2-3-103 0,-6-2 20 16,-1-1-69-16</inkml:trace>
  <inkml:trace contextRef="#ctx0" brushRef="#br1" timeOffset="38900.01">18842 8374 662 0,'0'0'0'0,"0"0"267"0,0 0-198 0,0 0-1 16,0 0-9-16,0 0 3 15,-9 77-2-15,9-51-21 0,0 1-13 16,4-2-12-16,1 0-1 0,-3-4-7 16,2 1-10-16,1-5 8 0,2-4-8 15,0-1-80-15,-3-4-1 0,1-3-55 16,4-4-107-16,-4-2-76 15</inkml:trace>
  <inkml:trace contextRef="#ctx0" brushRef="#br1" timeOffset="39211">19353 8329 262 0,'0'0'0'0,"0"0"437"15,0 0-351-15,0 0-14 0,0 0-10 16,0 0-5-16,0 0-15 0,0 0-1 16,0 0 2-16,0 8 4 0,0 1 19 15,0 4-20-15,0 4-3 0,-1 4-3 16,1 6-7-16,0-1 0 15,0 1-4-15,0 0-24 0,5 0 2 16,2-2-3-16,-2-4-8 0,-1 0-37 16,-1-4-35-16,-1-4-78 0,4 1-46 15,-3-7-109-15</inkml:trace>
  <inkml:trace contextRef="#ctx0" brushRef="#br1" timeOffset="39694.73">19861 8461 791 0,'0'0'0'0,"0"0"209"0,0 0-149 0,0 0 23 16,0 0 7-16,0 0-33 0,90 15-4 16,-52-12-2-16,0-1-14 0,-2-1-16 15,-10 3-19-15,3-3 5 0,-17 0-5 16,0 0-4-16,-6 0-59 15,-5 1 12-15,1-2-53 0,-2 1-22 16,-3-1-26-16,-6 0-56 0,-4 0-111 16</inkml:trace>
  <inkml:trace contextRef="#ctx0" brushRef="#br1" timeOffset="39867.33">20012 8348 697 0,'0'0'0'0,"0"0"239"0,0 0-135 16,0 0-11-16,0 0-14 0,0 0-30 16,0 0-13-16,0 0-19 15,0 0 29-15,-4 49 14 0,4-20-5 16,0 3-18-16,4 0-18 0,-1-1-12 16,6-3-11-16,-2-2-27 0,5-1-90 15,-3-8-187-15,0-9-302 0</inkml:trace>
  <inkml:trace contextRef="#ctx0" brushRef="#br1" timeOffset="40565.99">23852 5831 181 0,'0'0'0'0,"0"0"-49"0,0 0-19 0</inkml:trace>
  <inkml:trace contextRef="#ctx0" brushRef="#br1" timeOffset="41047.26">25272 5832 32 0,'0'0'0'0</inkml:trace>
  <inkml:trace contextRef="#ctx0" brushRef="#br1" timeOffset="42022.37">20760 8411 508 0,'0'0'0'0,"0"0"0"16,0 0 107-16,0 0 191 0,0 0-224 15,0 0 21-15,0 0-37 0,0 0-20 16,0 0-7-16,0-15-12 0,-2 9 17 16,-3-1 8-16,1 1-21 0,-1 1 11 15,-6 2 18-15,4 0-32 0,-5 3 8 16,1 0 4-16,1 3-37 16,-3 5 7-16,-3 7 12 0,0 2-28 15,-1 6 11-15,2 4 6 0,3 1-6 16,1 0 2-16,10 0 2 0,1-6 0 15,1-1-2-15,10-4 2 0,-2-6-2 16,7-3-10-16,-2-3 13 16,2-4 7-16,-2-1-4 0,2 0 18 15,2-7-26-15,-2-4 6 0,-6 1 22 16,3-3-31-16,-8 1 6 0,4 0 0 16,-4 0 9-16,-1-1-9 0,-1-3 0 15,-3 1 0-15,4 0-37 0,-4-2 36 16,0 4-33-16,1 5 28 15,-1 3 12-15,0 1-12 0,0 3 3 16,0 1 5-16,0 0-4 0,0 0-16 16,0 5 10-16,2 3-16 0,0 4 27 15,3 1 18-15,1 3-26 0,2 0 6 16,-2-2 17-16,-1-2-32 16,2 0 14-16,0-1 0 0,0-4 1 15,-1-2-2-15,-3-1 2 0,1-1-2 16,-1-2-148-16,6-1 45 0,-5 0-99 15,-1-1-22-15,4-7-102 0</inkml:trace>
  <inkml:trace contextRef="#ctx0" brushRef="#br1" timeOffset="42223.56">21060 8449 826 0,'0'0'0'0,"0"0"285"0,0 0-197 0,75 8-34 16,-47-6 4-16,-1-2-30 0,-3 2-5 16,1-2 1-16,-2 0-33 0,-7 0 8 15,-4 0-5-15,-3 0-64 0,-3 0-32 16,-5 0-24-16,-1 0-84 16,-8 0 6-16,-1-3-157 0</inkml:trace>
  <inkml:trace contextRef="#ctx0" brushRef="#br1" timeOffset="42424.08">21167 8320 794 0,'0'0'0'16,"0"0"228"-16,0 0-165 0,0 0 1 16,-20 67-3-16,18-43-13 0,1 4 7 15,-1-2-24-15,2 1-16 0,0 0 8 16,0-7-28-16,5 3 2 15,0-6 6-15,-3-4-6 0,2-4-78 16,1-4 9-16,0-1-102 0,2-4-77 16,4-6-80-16</inkml:trace>
  <inkml:trace contextRef="#ctx0" brushRef="#br1" timeOffset="43034.27">21710 8303 292 0,'0'0'0'0,"0"0"371"15,0 0-250-15,0 0 0 0,0 0-48 16,0 0 12-16,0 0-27 16,0 0-20-16,-7 3 19 0,7-3-18 15,0 0-11-15,0 0 17 0,0 0-19 16,0 0-7-16,0 0 19 0,0 0-20 15,0 0-1-15,0 0 21 0,0 0-25 16,0 0 0-16,0 0 25 0,0 0-23 16,0 0 3-16,0 0 20 15,0 0-25-15,-4 1-4 0,2-1 17 16,2 0-19-16,0 0-3 0,0 0 10 16,-1 0-16-16,-1 0 4 0,2 0 3 15,0 0-7-15,0 0 2 0,0 1 0 16,0-1 1-16,0 0-1 15,0 0 0-15,0 0 1 0,0 0-3 16,-2 0 4-16,0 0-4 0,2 0 0 16,0 0 3-16,0 1-2 0,-2 3-2 15,1 0 4-15,-1-2-2 0,-3 4-5 16,3 2 8-16,2 1-4 16,0 5-2-16,-4 4 7 0,3 1-6 15,-1 5 3-15,0 2 0 0,0 1 0 16,2 3-2-16,0 1-2 0,0 0-89 15,6 3-30-15,-1 1-24 0,-2-1-132 16,1 1-99-16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10-29T16:33:35.231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17997 8807 691 0,'0'0'0'0,"0"0"270"0,0 0-153 15,0 0-57-15,0 0-34 0,0 0 12 16,0 0-9-16,0 0-8 15,-2 1 23-15,4-1-7 0,5 0-2 16,2 0 28-16,0 0-16 0,3-2-4 16,-1-4 28-16,3 1-31 0,2 0-16 15,1 0 20-15,-1-1-31 0,-2-1-9 16,-1 2 25-16,3 3-31 0,-6 1-1 16,3 1 6-16,3 0 12 15,-2 5-17-15,-4-2 4 0,4 2 19 16,-1 1-21-16,-4-1 0 0,5 2 28 15,2 1-29-15,-6-3 2 0,6 1 27 16,4-1-27-16,-1-5 30 0,6 0-25 16,7-6 1-16,3-7 23 15,2-3-33-15,4-2-2 0,-2 0 10 16,-2 1-10-16,-5 7-87 0,0 1-50 16,-7 3-273-16,-6-1-438 0</inkml:trace>
  <inkml:trace contextRef="#ctx0" brushRef="#br0" timeOffset="894.49">20040 8836 150 0,'0'0'0'0,"0"0"768"16,0 0-629-16,0 0-29 15,0 0-17-15,0 0-30 0,0 0-35 16,0 0 12-16,-5 6-1 0,12-3-6 16,-4 0 24-16,4 3-9 0,2-6-4 15,-2 0 24-15,5 0-24 0,-3 0-13 16,7-4 19-16,0 1-24 16,0-2-14-16,-4 0 18 0,4 0-31 15,0 2-3-15,0 1 8 0,-3 2 5 16,1 0-16-16,0 0 14 0,-3 0-4 15,3 0-10-15,0 0 14 0,-4 3-4 16,5-2-12-16,-5 1 18 0,-1 1-4 16,2-1-12-16,-4 0 14 15,0 1-2-15,3 2-12 0,-2-2 14 16,2 3-3-16,-1 1-9 0,3-2 10 16,1 1 5-16,1 1-16 0,2-2 12 15,3-2 3-15,1 0-14 0,-1-2 10 16,1-1 7-16,-1-2-21 15,2-5 18-15,4 4 0 0,-2 0-15 16,-3 3 12-16,1 0-1 0,2 3-14 16,7 3 18-16,0 0-12 0,5 0-19 15,2-2-5-15,2 0-67 0,0-2-21 16,0-1-27-16,0-2-97 16,0-6-157-16</inkml:trace>
  <inkml:trace contextRef="#ctx0" brushRef="#br0" timeOffset="5335.31">9494 3536 223 0,'0'0'0'16,"0"0"727"-16,0 0-671 0,0 0 30 16,0 0-28-16,0 0-21 15,0 0-16-15,0 0-7 0,0 0 8 16,-4 2 16-16,4-2-4 0,0 1 10 16,0 1 5-16,2-1-6 0,-2 0 0 15,0-1 10-15,2 0-13 0,1 1-4 16,1 1-1-16,1 0-11 0,-3-2 4 15,5 0 3-15,4 0-11 16,-3 0 4-16,3 0-5 0,5 0-12 16,0-2 6-16,3-1-5 0,1 1-7 15,1-2 6-15,0 1-3 0,2 1-7 16,2-2 6-16,1 1-1 16,-1 1-2-16,0-2 0 0,0 2 4 15,0-1-5-15,-1 1 2 0,-1-3 1 16,0 0-3-16,2 2 2 0,-4 0 0 15,-1 0-1-15,3 0 0 16,-7 1 0-16,0-1 0 0,-1 3 0 0,0-1 2 16,1 1-2-16,3-2 0 15,-5 1 1-15,2-2-3 0,-2 2 4 16,0-1 0-16,2 1-2 0,-5 1 0 16,1 0 0-16,2 0-2 0,-5 0 4 15,5 3-1-15,-1 0-1 0,-6-1 0 16,2 0 3-16,-2-2-3 15,-2 0 0-15,0 0 4 0,3 0-5 16,-5 0-4-16,-1 0-56 0,0 0-79 16,-1-4-95-16,-1 1-309 0</inkml:trace>
  <inkml:trace contextRef="#ctx0" brushRef="#br0" timeOffset="6393.54">12005 3525 458 0,'0'0'0'0,"0"0"0"16,0 0 84-16,0 0 159 15,0 0-206-15,0 0 51 0,0 0 8 16,0 0-30-16,0 0-19 0,4 1 10 16,-4-1 5-16,0 0-4 0,0 0-14 15,0 0-5-15,0 0-2 0,0 0-15 16,0 0 1-16,0 0 0 16,0 0-4-16,2 0 2 0,3 0-2 15,0 0 1-15,-1 0 7 0,7 0 1 16,-1 0-10-16,4 0 2 0,0 0-2 15,-1 0-12-15,3 0 8 0,3 0-7 16,2 0-4-16,6 0 4 0,0-1-3 16,3 1-1-16,1 0 4 15,1-2-3-15,2-1-1 0,-4 0 7 16,4 0-2-16,-1 1-2 0,-3-1 6 16,0 2-6-16,-1 0-1 0,-8-3 3 15,-2 2-5-15,-1 1-2 0,-2 0 5 16,-2 0-5-16,-3 1-2 15,1 0 2-15,-7-2 0 0,6 2-1 16,-6 0 0-16,-1 0 2 0,-2 0-6 16,-1-3-5-16,-1 3-12 0,0 0-2 15,4-2-2-15,-4 2-18 16,2 0-17-16,-2 0-25 0,0 0-29 16,0-2-46-16,-2-3-87 0,-5 2-188 15</inkml:trace>
  <inkml:trace contextRef="#ctx0" brushRef="#br0" timeOffset="7868.46">10530 3501 271 0,'0'0'0'0,"0"0"132"15,0 0-75-15,0 0 2 0,0 0-27 16,0 0 3-16,0 0 13 0,0 0-25 16,0 0-12-16,0 0-5 0,0 0-10 15,2 0-4-15,0 0-111 0,1 0 0 16</inkml:trace>
  <inkml:trace contextRef="#ctx0" brushRef="#br0" timeOffset="13263.93">9342 3898 103 0,'0'0'0'0</inkml:trace>
  <inkml:trace contextRef="#ctx0" brushRef="#br0" timeOffset="15139.71">8653 4502 316 0,'0'0'0'0,"0"0"143"15,0 0-4-15,0 0 9 16,0 0-85-16,0 0 24 0,0 0-17 16,0 0 21-16,-17-15-42 0,6 14-5 15,1 0 23-15,-5 1-26 0,1 0-8 16,2 0 12-16,-6 5-31 15,4 4-6-15,2 6 10 0,-1 5-16 16,1 8-4-16,1 3 4 0,-1 8 5 16,7 2-9-16,-3 0 4 0,7-3 12 15,1-6-14-15,9-5 0 0,3-7 8 16,4-5-15-16,3-9 14 0,3-6-4 16,4 0-2-16,-3-10 21 15,0-3-13-15,-2-5-2 0,-1-5 17 16,-3-3-16-16,-1 3-5 0,-1-5 14 15,-7 3-18-15,-1 1 0 0,-1-1 2 16,-6 2 12-16,0 1-13 0,-2-2 0 16,-7 3 12-16,4 4-12 15,-6 3 0-15,4 7 1 0,5 3-4 16,-1 4 6-16,1 0-6 0,2 1-8 16,0 6 10-16,0 8-11 0,0 2 5 15,0 2 14-15,5 7-8 0,1 0-1 16,4 1 4-16,-1 1 8 15,2-3-10-15,-2-3 0 0,5 0 8 16,-4-6-14-16,1-5 12 0,-2 0-3 16,0-3-10-16,-8-1 14 0,6-5-7 15,-7 0-5-15,2-2-3 0,4-1-45 16,-3-7-29-16,1-5-36 16,1-2-27-16,0-3-113 0,-1 0-152 15</inkml:trace>
  <inkml:trace contextRef="#ctx0" brushRef="#br0" timeOffset="15374.36">8961 4560 933 0,'0'0'0'0,"0"0"170"0,0 0-34 0,0 0-74 0,78 4-23 15,-55-4 7-15,2 0-24 0,-2-2-10 16,0 1 0-16,-7 1-13 15,0 0-5-15,-4-1 4 0,-7 1-31 16,-1-1-16-16,1 1-18 0,-5 0-18 16,-3 0 10-16,-3 0-47 15,1-3-60-15,-6 0-5 0,3-4-63 0,-7-2 27 16</inkml:trace>
  <inkml:trace contextRef="#ctx0" brushRef="#br0" timeOffset="15563.41">9080 4459 646 0,'0'0'0'0,"0"0"314"16,0 0-206-16,0 0-75 0,0 0-20 16,0 0 19-16,0 0 9 15,3 85 10-15,1-56-18 0,3 1-17 16,-5 2 0-16,1-4-13 0,-3-4-5 16,2-2 4-16,0-4 1 0,0-4-7 15,-2-5-22-15,3-2-47 0,6-6-38 16,-4-3-89-16,8-12-72 15,-6-1-119-15</inkml:trace>
  <inkml:trace contextRef="#ctx0" brushRef="#br0" timeOffset="16001.99">9557 4448 675 0,'0'0'0'16,"0"0"353"-16,0 0-263 0,0 0-14 16,0 0-34-16,0 0-13 15,0 0 7-15,0 0-8 0,0 0-14 16,-9-48 16-16,6 46-6 0,-2 2 2 16,-8 0-6-16,1 5-14 0,1 8-7 15,-6 2 2-15,1 6 13 0,2 1-10 16,-4-1 14-16,5 3-3 15,1-1-5-15,5 1 11 0,-2 1-4 16,6-2-1-16,3-3 5 0,8-2-12 16,1-4-8-16,7-2 12 0,4-3-10 15,3-4 3-15,1-2 11 0,5-3-6 16,-6 0-6-16,1-2 15 16,-4-1-11-16,-4 0-6 0,0 2 12 15,-13 0-9-15,6 0-8 0,-5-1 4 16,-4 2 6-16,1 0-10 0,-1 0 4 15,0 0 7-15,0 0-11 0,0 0 4 16,0 0 13-16,0 0-17 0,0 0 4 16,0 0 5-16,0 0-9 15,-1 0-41-15,1 0-4 0,0 0-51 16,0 0-22-16,0 0-20 0,3 0-59 16,-1-2-161-16,2 0-163 0</inkml:trace>
  <inkml:trace contextRef="#ctx0" brushRef="#br0" timeOffset="17107.21">9932 4502 767 0,'0'0'0'0,"0"0"291"16,0 0-186-16,0 0-60 0,0 0-15 16,0 0 23-16,0 0 5 15,0 0-2-15,71 0-9 0,-48 0-11 16,0 0 3-16,2 0-13 0,-2 0-13 16,-2 0-1-16,-7 0-6 0,-1 0-8 15,-5 0 4-15,1 0 0 0,-3 1-4 16,-1 2 0-16,-2-3-28 15,-3 2-29-15,0 0-29 0,0 0 23 16,-7 4-16-16,0 0-60 0,-7 2-65 16,0-1-17-16,-5 1-72 0,-1 1 50 15</inkml:trace>
  <inkml:trace contextRef="#ctx0" brushRef="#br0" timeOffset="17390.02">9938 4631 398 0,'0'0'0'0,"0"0"336"15,0 0-186-15,0 0-31 0,0 0-5 16,0 0-55-16,0 0-25 0,0 0 11 16,0 0 3-16,26 3 5 15,-10-3 2-15,7 1-2 0,0-1-16 16,2 0 7-16,-2 0-1 0,0 0-18 16,0 0-3-16,-9 1-6 0,0 1-10 15,-3-1 6-15,-6 3-6 0,2-2-4 16,0 1 2-16,-3-1-1 0,-2 0-5 15,-2-2 4-15,0 2 6 16,0-2-11-16,0 0 6 0,0 0 3 16,0 0-4-16,0 0 2 0,0 0 0 15,0 0-8-15,0 0-31 0,0 0-5 16,0 0-20-16,0 0-22 16,0 0-19-16,0 1-39 0,0 0-121 15,3-1-77-15,-1 0-252 0</inkml:trace>
  <inkml:trace contextRef="#ctx0" brushRef="#br0" timeOffset="18356.98">11339 3482 280 0,'0'0'0'0,"0"0"138"15,0 0-84-15,0 0-29 0,0 0-40 16,0 0 30-16,0 0 67 0,0 0-57 15,0 0 10-15,0 8-3 0,0-8 1 16,0 0-4-16,0 0-2 0,0 0 7 16,0 1-14-16,0-1-8 0,0 2 7 15,1-2 4-15,-1 0-2 16,0 0 2-16,0 0-2 0,0 0-7 16,0 2 12-16,0-2 0 0,0 0-10 15,0 0 10-15,0 0 1 16,0 0-10-16,0 1 9 0,0-1-10 15,0 0-14-15,0 0 4 0,0 0 0 16,0 0-6-16,0 0 0 0,0 0 4 16,2 0-5-16,-2 0 0 0,2 0 2 15,1 0-2-15,-3 0-176 0,6 0-69 16,-6-1-389-16</inkml:trace>
  <inkml:trace contextRef="#ctx0" brushRef="#br0" timeOffset="19095.48">14944 3428 320 0,'0'0'0'16,"0"0"161"-16,0 0-81 0,0 0-160 15,0 0 160-15,-2 10 64 0,2-10-119 16,0 1 39-16,2-1-6 15,-2 0-29-15,0 0-10 0,0 0 8 16,0 2-31-16,1-2 5 0,-1 1 7 16,0 0-16-16,0-1-103 0,0 0-103 15,0-2-256-15</inkml:trace>
  <inkml:trace contextRef="#ctx0" brushRef="#br0" timeOffset="19722.33">10440 4494 293 0,'0'0'0'0,"0"0"517"15,0 0-404-15,0 0 60 0,0 0-47 16,0 0-35-16,0 0-11 0,0 0-8 16,0 0-38-16,7 1-5 15,2 1 8-15,10 0-14 0,4-2 15 16,7 0 5-16,-1-1-41 0,1-4-1 15,-4 1 17-15,-1-1-34 16,0 1-37-16,-6-1-36 0,-1 3-39 16,-4 0-49-16,0-1-50 0,-3 2-124 15</inkml:trace>
  <inkml:trace contextRef="#ctx0" brushRef="#br0" timeOffset="20422.81">10976 4517 628 0,'0'0'0'16,"0"0"218"-16,0 0-86 16,0 0-32-16,0 0-60 0,0 0 6 15,0 0 18-15,0 0-58 0,-44-59 3 16,44 44 14-16,2 2-29 0,5 0 6 15,-2 2 0-15,6 0 14 0,-4 0-10 16,3 3 18-16,-1 2-25 0,3 0 6 16,3 6 20-16,-7 0-30 15,7 3 2-15,1 7 10 0,-8 1 2 16,7 3-10-16,-8 2 6 0,1 1 6 16,-4 3-9-16,-4 1 0 0,0-2 11 15,-11 4-5-15,3-2 25 0,-8 0-30 16,-4-1 11-16,-1-1 20 15,0-4-29-15,-1-3 0 0,5-1 19 16,1-3-28-16,3 0 2 0,6-1 8 16,2-4 2-16,-2-2-11 0,5 1 10 15,2-2 1-15,0 0-7 0,0 0 2 16,0 0 9-16,0 0-13 16,0 0 6-16,0 0 34 0,0 0-30 15,0 0 22-15,0 0-30 0,0 0 2 16,0 0 33-16,0 0-27 0,0 0 5 15,0 0 27-15,0 0-30 0,0 0 9 16,0 0 16-16,0 0-30 0,0 0 7 16,0 0 25-16,0 0-31 15,0 0 5-15,0 0 20 0,0 0-25 16,0 0-1-16,0 0 24 0,0 0-38 16,0 0 6-16,2 0 8 0,5 0-8 15,2 0-13-15,9 0 32 0,5-2-16 16,7-1 1-16,5-2 0 15,-5 2 13-15,6 2-20 0,-5 1 14 16,-4 0-6-16,-2 0-12 0,-8 0 22 16,-4 1-22-16,-8 0-16 0,-3 0 27 15,5 0 0-15,-7-1-102 0,0 0 54 16,0 0-30-16,-5 0 4 16,1 0 13-16,2 0-63 0,-1 0-42 15,1-2-67-15,0 0-69 0,-3-6-287 16</inkml:trace>
  <inkml:trace contextRef="#ctx0" brushRef="#br0" timeOffset="23639.8">20731 8796 511 0,'0'0'0'16,"0"0"0"-16,0 0 175 0,0 0-145 15,0 0-10-15,0 0 9 0,0 0-25 16,0 0-6-16,-1 1 4 15,1-1 19-15,0 0-23 0,0 0 4 16,0 0 39-16,0 0-27 0,0 0 27 16,0 0-24-16,0 0-6 0,0 0 19 15,0-2-33-15,0 2-8 0,0 0 22 16,0 0-11-16,0 0-33 16,0 0 10-16,0 0-50 0,0 0-26 15,0 0 9-15,0-1-104 0</inkml:trace>
  <inkml:trace contextRef="#ctx0" brushRef="#br0" timeOffset="24311.72">18552 8733 228 0,'0'0'0'0,"0"0"43"0,0 0-31 16,0 0-13-16,0 0 2 0,0 0 9 15,0 0-11-15,0 0 2 0,0 0 4 16,21-8-5-16,-21 7 0 0,0-1 3 15,0 2-4-15,0 0 2 16,0 0-4-16,0-1-131 0</inkml:trace>
  <inkml:trace contextRef="#ctx0" brushRef="#br0" timeOffset="24861.43">16330 11414 990 0,'0'0'0'0,"0"0"87"0,0 0-18 0,0 0-13 16,0 0 1-16,69 7 5 0,-37-11-28 15,4-2-17-15,1 1 4 16,-2 3-16-16,-8 1-10 0,-4 1 7 16,-9 2-9-16,-5 4-96 0,-4 4 28 15,-3 1-34-15,-2 0-81 0,-11 4 24 16,-7 0-56-16,-5 0-143 16</inkml:trace>
  <inkml:trace contextRef="#ctx0" brushRef="#br0" timeOffset="25000.91">16320 11618 696 0,'0'0'0'0,"0"0"337"16,0 0-223-16,0 0-66 0,0 0 11 16,0 0 15-16,79-4-30 0,-34-2-26 15,-1-3 9-15,4 3-19 16,-1-1-15-16,-2 3 12 0,-3 1-10 16,-7 0-284-16,-4 1-74 0</inkml:trace>
  <inkml:trace contextRef="#ctx0" brushRef="#br0" timeOffset="25479.21">18002 11014 1047 0,'0'0'0'0,"0"0"176"0,0 0-74 0,0 0-40 0,73 27-23 0,-40-27-8 0,1 0-13 0,3-4-16 15,5-1 4-15,-6-2-2 0,1 0-8 16,-2-3-176-16,1 1 16 0,-10 2-115 16,-5 1-98-16,-3 3-105 0</inkml:trace>
  <inkml:trace contextRef="#ctx0" brushRef="#br0" timeOffset="26177.76">18676 10975 878 0,'0'0'0'0,"0"0"294"0,0 0-202 16,-62 1-29-16,46-3-17 0,9-4 0 16,0-1-7-16,3 0-16 15,1-4-3-15,3 0-9 0,0 1-18 16,3-1 13-16,6 1-3 0,0 0-6 15,-2-1 3-15,4 5 3 0,1-1-6 16,-3 0 4-16,5 5 0 0,-1-1-2 16,1 1-1-16,2 3 3 15,3-1-2-15,-3 3 0 0,2 1 1 16,-6 4 0-16,1-1-4 0,-5 4 5 16,-1-2-2-16,-3 1-11 0,-2 2 12 15,-2 0 0-15,-2 2 2 0,-3 2 11 16,-4 0-19-16,0 1 12 15,-5 4 2-15,1-4-13 0,-2-1 10 16,-1 1 4-16,0-5-12 0,-4 1 6 16,4-3 11-16,0-1-20 0,4-2 12 15,0 1 3-15,3-5-13 0,-2 2 8 16,4 0 13-16,0-4-22 0,2 3 10 16,1-2 6-16,1 1-16 15,-3-2 9-15,5 3 0 0,-1-2-8 16,0-1 8-16,2-1 2 0,0 0-10 15,0 0 8-15,0 0 2 0,0 0-10 16,0 0 8-16,0 0 10 0,0 0-10 16,0 0 8-16,0 0 4 0,0 0-12 15,0 0 13-15,0 0-4 16,0 0-11-16,0 0 15 0,0 1-5 16,0-1-12-16,0 0 0 0,0 0 20 15,5 0-26-15,2 1 12 0,2-1 33 16,5 0-29-16,2 0 11 15,4 1-7-15,3-1-13 0,2 0 16 16,3-1-7-16,-9 0-17 0,1 1 14 16,-6 0-2-16,-3 0-9 0,-4 0 6 15,0 0 0-15,-2 0-4 0,-3 1-52 16,0 0-9-16,-1-1-52 0,1 0 24 16,-2 0-31-16,4 0-64 15,-1 0-35-15,-1 0-48 0,1 0-250 16,-1-1 423-16</inkml:trace>
  <inkml:trace contextRef="#ctx0" brushRef="#br0" timeOffset="27578.19">17618 11599 641 0,'0'0'0'0,"0"0"274"16,0 0-155-16,0 0-15 15,0 0-33-15,0 0-11 0,0 0-16 16,0 0-10-16,0 0-6 0,2 0-6 15,7 0 18-15,5 0 10 0,0 0-15 16,4-2 12-16,1-2 1 0,6-2-13 16,0 2-2-16,3-3-3 15,4 3-13-15,5-2 6 0,-3 2-9 16,-1 0-16-16,6 0 4 0,-2-1 14 16,4 0-20-16,7 3 8 0,-4 1 3 15,6-1-12-15,-4-1 7 0,5-1 4 16,-5 0-12-16,7 1 12 15,-7 1-2-15,3 0-8 0,-1 1 6 16,-2-2 3-16,-2 0-10 0,-1 1 5 16,-1 0 4-16,3-1-8 0,-5 3 7 15,-3-1 1-15,2 1-8 0,-2 0 3 16,-5 0 6-16,7 0-10 16,-3 0 5-16,4-1 6 0,-1 0-12 15,0-2 10-15,2 0-2 0,-1 1-4 16,-1 0 1-16,0 1 4 0,-2-3-6 15,1 1 6-15,-3 1 1 0,2-4-8 16,0 3 4-16,0 0 4 16,1 0-8-16,-1 0 5 0,2 1 2 15,-2-1-6-15,3 3 3 0,-1 0 4 16,-2-1-8-16,4 0 5 0,-2 1 2 16,2-1-6-16,1 1 4 0,-3 0 3 15,0 0-8-15,4 0 5 0,-3 0 3 16,3 0-8-16,-3 1 5 15,3-1 2-15,-1-1-6 0,1 0 3 16,3 1 2-16,-4-3-4 0,1 2 4 16,-3 0 2-16,-1 0-8 0,2 1 5 15,3 0 3-15,-5-2-8 0,3 0 5 16,-3-1 2-16,0 0-6 0,0 1 1 16,-2-1 3-16,4 1 1 15,0 0 1-15,-2 1 4 0,3 0-11 16,1-1 8-16,4-1 10 0,-1 3-23 15,7-2 17-15,0 1 2 0,1 0-17 16,7-2 14-16,0 1 9 0,2 0-9 16,1-1 13-16,0-2-1 0,-1 2-10 15,-3-1 8-15,-3 1 1 16,-2 0-17-16,-9 1 12 0,-7-1-7 16,-7 3-12-16,-11-1 10 0,-11 0 0 15,-2 0-8-15,-7 1-3 0,-1-2 2 16,-5-1-17-16,-9-1 7 15,-4-2-41-15,-5 3-64 0,-3-3-15 16,3-4-55-16,-4-4-231 0</inkml:trace>
  <inkml:trace contextRef="#ctx0" brushRef="#br0" timeOffset="28810.93">19173 10999 122 0,'0'0'0'16,"0"0"690"-16,0 0-560 0,0 0 23 15,0 0-31-15,0 0 1 0,0 0-49 16,0 0-24-16,0 0-8 0,23-30-27 16,-7 32 16-16,7 2 22 15,-2-3-40-15,11 3-2 0,-5-1 15 16,-3 1-40-16,3 3 13 0,-11-4 2 16,-4-1-2-16,4 0-68 0,-11-2 7 15,2 0-80-15,-3 2-7 0,-4-2-64 16,-2 0-65-16,-8-1-41 0</inkml:trace>
  <inkml:trace contextRef="#ctx0" brushRef="#br0" timeOffset="29012.79">19316 10853 680 0,'0'0'0'0,"0"0"336"0,0 0-250 15,0 0-45-15,0 0 13 0,0 0 10 16,0 69-17-16,0-40 9 0,0 4-20 15,0 0-9-15,2 0 7 0,0-4-33 16,3-3 0-16,0-5 16 0,-1-3-28 16,1-5 8-16,2-1 6 15,-3-6-6-15,-1-3-97 0,8-3 24 16,-2-3-75-16,3-8-70 0,-1-6-81 16,3-2-223-16</inkml:trace>
  <inkml:trace contextRef="#ctx0" brushRef="#br0" timeOffset="29279.49">19796 10862 1027 0,'0'0'0'0,"0"0"134"15,0 0-60-15,0 0-2 0,-16 74-18 16,14-49 2-16,0 1 7 0,2 1-40 15,0-3-7-15,0-1 6 0,2-4-29 16,3-2 6-16,2-3 2 0,-1 0 3 16,-5-7-6-16,3-2 4 15,-2-3-2-15,3-2-45 0,-1 0-13 16,1 0-56-16,6-7-9 0,-3-5-54 16,-1 0-176-16,2-3-93 0,-3 1 265 15</inkml:trace>
  <inkml:trace contextRef="#ctx0" brushRef="#br0" timeOffset="29438.71">19962 11017 664 0,'0'0'0'0,"0"0"261"15,0 0-114-15,0 0-33 0,73-16-19 16,-47 14-2-16,-1-1-32 0,0 1-43 16,5 2 4-16,-7 0-30 15,-2 0 7-15,-3 0 2 0,-11 0-2 16,3 0-57-16,-6 2 5 0,-2-2-103 15,-2 0-42-15,0 0 6 16,-8-4-211-16,-4-5 29 0</inkml:trace>
  <inkml:trace contextRef="#ctx0" brushRef="#br0" timeOffset="29622.77">20130 10858 816 0,'0'0'0'0,"0"0"218"16,0 0-122-16,0 0-7 0,-5 60 2 15,5-34-43-15,0 4-1 16,0 0 15-16,0 1-44 0,3-1-7 16,-3-3 12-16,2-1-34 0,5-3 5 15,-3-7-10-15,3-2-72 0,2-6-9 16,-4-6-42-16,0-2-209 0,6-9-199 16,-4-5 354-16</inkml:trace>
  <inkml:trace contextRef="#ctx0" brushRef="#br0" timeOffset="30306.38">20767 10740 185 0,'0'0'0'0,"0"0"626"16,0 0-500-16,0 0-1 15,0 0-45-15,0 0-2 0,0 0-38 16,0 0-3-16,0 0 21 0,0 14-29 15,2-3-2-15,-1 7 23 0,-1 3-13 16,0 4-5-16,2 4 29 0,-2 2-30 16,4 5-4-16,-1 0 23 15,-3 2-37-15,4-1 6 0,-1-2 25 16,-3-2-41-16,4-4 5 0,-2-2 30 16,-2-5-33-16,3-1 4 0,-3-4 23 15,0-6-33-15,0 0 0 0,0-6 2 16,0-1 12-16,0-1-18 15,0-2 10-15,0-1-1 0,0 1-11 16,0-1 14-16,0 0-4 0,0 0-12 16,-3 0 18-16,3 0-14 0,0 0-5 15,0 0 20-15,0 0-20 0,0 0-16 16,0 0 40-16,0 0-28 16,0 0-21-16,0 0 44 0,0 0-18 15,0 0-12-15,0 0 30 0,0 0-13 16,0 0-4-16,0 0 16 0,0 0-14 15,0 0-6-15,0 0 24 0,0 0-24 16,0 0-11-16,0 0 39 0,0 0-32 16,0 0-15-16,0 0 44 15,0 0-26-15,0 0-8 0,0 0 32 16,0 0-21-16,0 0-3 0,0 0 15 16,0 0-4-16,0 0-96 0,0 0 68 15,0 0-57-15,0 0-25 0,-4 1-22 16,-1 0-180-16,-6 2-149 15</inkml:trace>
  <inkml:trace contextRef="#ctx0" brushRef="#br0" timeOffset="30761.49">18131 11912 122 0,'0'0'0'0,"0"0"624"15,0 0-513-15,0 0 13 0,0 0-31 16,-71 11-32-16,50 6 24 0,-2 8-9 15,2 4-28-15,2 9 16 0,3 2-30 16,1 0-12-16,10 1 24 0,3-8-35 16,4-3-11-16,14 0 0 15,0-9 13-15,5-2-22 0,4-2 15 16,0-6-12-16,3-3-150 0,-3-1 84 16,1-7-89-16,1 0-102 0,-6-11-74 15,-1-2-196-15</inkml:trace>
  <inkml:trace contextRef="#ctx0" brushRef="#br0" timeOffset="31167.87">18430 12026 538 0,'0'0'0'16,"0"0"312"-16,0 0-147 16,0 0-59-16,0 0-3 0,0 0-50 15,0 0-16-15,-76-7 21 0,60 24-40 16,-3 2-11-16,1 4 26 0,0 7-31 15,4-3 9-15,5 0 43 0,2 0-34 16,7-5-11-16,4-1 23 0,8-6-39 16,6-2 3-16,1-6 8 15,4-7 11-15,2 0-18 0,2-6 6 16,-4-7 16-16,-4-3-26 0,-1 1-7 16,-4 1-32-16,-7 0 4 0,-4-3 33 15,1 0-25-15,-4-2 12 0,-4-1 34 16,-1 3-24-16,0 3-20 15,-4 1 49-15,6 9-26 0,1 2 6 16,0 2 6-16,0 0 45 0,2 6-44 16,0 5 18-16,2 3-31 0,3 8 10 15,6-1 35-15,-2 1-31 0,5 1-1 16,-4-6 27-16,1-2-41 16,3 0 3-16,-5-4 14 0,0-4-14 15,-2-2-69-15,-3-5 32 0,4 0-109 16,-1-7-39-16,-3-9-51 0,0 1-234 15,1-4 246-15</inkml:trace>
  <inkml:trace contextRef="#ctx0" brushRef="#br0" timeOffset="31363.8">18667 12085 584 0,'0'0'0'16,"0"0"354"-16,0 0-219 0,67-5-45 15,-45 3-62-15,-1 1-21 0,0-1 24 16,-5 0-34-16,0 1-3 15,-11 0 12-15,2 1-12 0,-5 0-85 16,-2 0 20-16,-2 0-73 0,-7 0-2 16,1 0 4-16,-7-4-89 0,0-5-35 15,0-3 269-15,3-4-6 0</inkml:trace>
  <inkml:trace contextRef="#ctx0" brushRef="#br0" timeOffset="31503.29">18733 11980 632 0,'0'0'0'16,"0"0"253"-16,0 0-114 0,0 62-40 15,0-33-51-15,-2-1 8 0,2 0-31 16,0-2-13-16,0-1 17 0,0-6-38 16,2 0 1-16,1-5-12 15,2-5-108-15,3-8-86 0,-3-2-48 16,2-8-390-16</inkml:trace>
  <inkml:trace contextRef="#ctx0" brushRef="#br0" timeOffset="31706.44">19003 11985 773 0,'0'0'0'0,"0"0"223"0,-2 64-107 16,1-36-18-16,1-1-32 16,0-1-21-16,0-1 12 0,1-6-53 15,3-2-8-15,0-7 8 0,-1-1-4 16,2-4-59-16,-5-5-22 0,2 0-110 15,2-1-47-15,-4-11-5 0</inkml:trace>
  <inkml:trace contextRef="#ctx0" brushRef="#br0" timeOffset="31906.05">19203 11966 647 0,'0'0'0'0,"0"0"294"15,0 0-140-15,0 0-58 0,60 41-28 16,-47-23 17-16,-6 5-34 0,0 0-18 16,-5-1 21-16,-2 5-49 0,-2-4-8 15,-9 2 6-15,2-1 15 0,-5-5-26 16,-3-2 16-16,2-1-16 0,5-7-129 16,-3-6 44-16,10-3-103 15,3 0-33-15,0-8-1 0,2-4-290 16,8-1 488-16</inkml:trace>
  <inkml:trace contextRef="#ctx0" brushRef="#br0" timeOffset="32170.36">19571 11921 593 0,'0'0'0'0,"0"0"364"16,0 0-208-16,0 0-92 15,0 0 14-15,0 0-16 0,-41 65-11 16,34-37 25-16,-2 1-43 0,4 4-8 16,3-1 21-16,2-3-49 0,0-5-4 15,2-2 14-15,7-4-5 0,0-3-33 16,5-1-1-16,-5-7-71 16,5-1-9-16,-7-5-2 0,5-1-129 15,3-4 5-15,-1-4 32 0,2-4-205 16</inkml:trace>
  <inkml:trace contextRef="#ctx0" brushRef="#br0" timeOffset="32560.48">19822 11849 946 0,'0'0'0'15,"0"0"163"-15,-14 66-92 0,9-33 24 16,5 5-29-16,0 0-12 0,0 0 31 15,0-2-41-15,0-1-30 16,0-6 23-16,0-2-45 0,0-6 0 16,0-6 16-16,0-7-2 0,0-1-13 15,0-6 14-15,0 1 4 0,0-2-17 16,0-6 12-16,0-5-12 0,0-7-49 16,5-1 49-16,-1-3-46 15,1 1 15-15,6 2 38 0,1 2-2 16,4 3-51-16,0 4 63 0,1 1-22 15,-1 4-9-15,-1 4 31 0,-1-1-16 16,2 2-6-16,0 4 22 0,-8 8-3 16,7 0-6-16,-10 3 35 0,-2 1-24 15,-3 3-1-15,-5-2 38 16,-4 2-38-16,-5 0-7 0,-5-1 32 16,-1 1-43-16,-1-3-3 0,-2-4 18 15,3 0-18-15,3-6-98 0,1-5 43 16,5-1-123-16,9-6-85 15,2-10-90-15</inkml:trace>
  <inkml:trace contextRef="#ctx0" brushRef="#br0" timeOffset="32718.76">20109 12085 1002 0,'0'0'0'0,"0"0"323"16,0 0-246-16,0 0 15 0,58-17-57 15,-35 13-22-15,5 1 26 0,1 2-47 16,6 1-2-16,1 0 20 0,-5 0-20 16,-2 0-197-16,-8 0 72 0,-5 0-167 15,-13-2-58-15</inkml:trace>
  <inkml:trace contextRef="#ctx0" brushRef="#br0" timeOffset="32936.25">20277 11898 911 0,'0'0'0'0,"0"0"201"0,-2 68-110 15,2-33 26-15,-2 4-44 0,2 1-14 16,0-1 16-16,0-4-44 16,0-6-31-16,4-3 0 0,-2-8 13 15,1-5-39-15,1-5-21 0,-3-6-81 16,7-2-50-16,-1-9-52 0,-4-7-148 15</inkml:trace>
  <inkml:trace contextRef="#ctx0" brushRef="#br0" timeOffset="33139.33">20496 11947 774 0,'0'0'0'16,"0"65"323"-16,0-29-195 15,0 0-2-15,0-3-32 0,0-2-35 16,0 0-10-16,11-7-40 0,-2-2-11 16,-1-8 4-16,-2-3 6 0,-3-5-57 15,1-3-40-15,-2-3-86 0,3-11 16 16,0-5-97-16,-3-5-353 16</inkml:trace>
  <inkml:trace contextRef="#ctx0" brushRef="#br0" timeOffset="33327.76">20740 11859 662 0,'0'0'0'16,"0"0"277"-16,0 0-156 0,0 0-11 16,30 71-30-16,-24-46-23 0,-5 5 3 15,-1 0-3-15,-1 2-18 0,-8-2 4 16,-2 0-28-16,-3-2-15 0,0-3 0 15,0-6 12-15,1-1-28 16,1-6-46-16,-2-6-87 0,9-1-83 16,3-5-122-16,0-1-366 0</inkml:trace>
  <inkml:trace contextRef="#ctx0" brushRef="#br0" timeOffset="33605.3">21119 11906 403 0,'0'0'0'0,"0"0"522"0,0 0-411 16,-60 37 3-16,44-18-47 0,3 2 10 15,3 3 4-15,3 6-7 0,3 1-2 16,4-2-29-16,4 1-25 15,3-1 3-15,3-6-17 0,1-5-6 16,3-1 4-16,0-4-4 0,4-5-66 16,-6-4-39-16,4-3-93 0,-2-3-104 15,-5-8-269-15</inkml:trace>
  <inkml:trace contextRef="#ctx0" brushRef="#br0" timeOffset="33853.12">21409 11951 395 0,'0'0'0'16,"0"0"418"-16,0 0-281 0,-78 36 4 16,64-19-18-16,-2 3-39 0,5 3-4 15,4-2-3-15,6 2-34 0,1 0-2 16,7 0-10-16,5-3-17 15,0-3 0-15,4-2-6 0,4-7-11 16,1 0 5-16,-2-5-4 0,4-3-176 16,-3-1 50-16,-1-9-154 0,1-2-81 15</inkml:trace>
  <inkml:trace contextRef="#ctx0" brushRef="#br0" timeOffset="34009.35">21549 12054 486 0,'0'0'0'0,"0"0"282"0,0 0-178 16,67 7-38-16,-48-4 21 15,1-1-54-15,-2-2-31 0,-4 0-4 16,-2-1-129-16,-1-5-33 0,-4 0-79 16</inkml:trace>
  <inkml:trace contextRef="#ctx0" brushRef="#br0" timeOffset="34184.47">21635 11915 829 0,'0'0'0'16,"0"0"299"-16,-7 81-178 0,2-49-31 15,5-1-32-15,0 1-1 0,0-3-23 16,0-5-31-16,4-3 2 0,1-4-10 15,-2-5-90-15,1-5-32 0,-1-7-152 16,3-3-140-16</inkml:trace>
  <inkml:trace contextRef="#ctx0" brushRef="#br0" timeOffset="34419.49">21948 11879 698 0,'0'0'0'15,"0"0"262"-15,0 69-113 0,0-38-58 16,0-1-19-16,-1 0-7 0,1-4-31 16,0-1-10-16,0-4-16 15,0-4-9-15,-2-2 2 0,0-3-2 16,0-6-121-16,1-1-31 0,1-5-227 15,0 0-227-15</inkml:trace>
  <inkml:trace contextRef="#ctx0" brushRef="#br0" timeOffset="34638.58">22131 11854 678 0,'0'0'0'0,"0"0"384"16,0 0-238-16,0 0-22 0,53 67-56 16,-48-41-3-16,-5 0 1 0,0 6-12 15,-7 2-7-15,-7 2-23 0,-11 0-15 16,-2-1 0-16,-4-2-9 16,-3-7 0-16,6-2-203 0,5-9-72 15,5-4-332-15</inkml:trace>
  <inkml:trace contextRef="#ctx0" brushRef="#br0" timeOffset="35468.55">22702 11360 852 0,'0'0'0'0,"0"0"377"15,0 0-240-15,0 0-42 0,0 0-47 16,0 0 28-16,0 0 16 16,85-14-50-16,-51 7-16 0,1-1-11 15,-3 2-17-15,-2 2 4 0,-7 1-1 16,-4 3-1-16,-3 0-88 0,-5 0-24 15,-6 1-18-15,-5 5-38 0,-5 0-79 16,-11 4 9-16,-7 0-172 0,-4-1 98 16</inkml:trace>
  <inkml:trace contextRef="#ctx0" brushRef="#br0" timeOffset="35719.08">22695 11492 295 0,'0'0'0'0,"0"0"558"15,0 0-384-15,0 0-49 16,0 0-20-16,0 0 3 0,0 0-29 16,0 0-3-16,0 0-5 0,-23 20-23 15,23-18-7-15,0-2-2 0,3 0-15 16,1 3 9-16,3 0 3 0,-2 0-9 16,2-2 0-16,-1 0 1 15,1-1-17-15,2 1 5 0,0 1-2 16,5 0-11-16,2 1 4 0,5 1 3 15,2-2-10-15,12-1 0 0,4 0 8 16,5-1-13-16,4 0 2 0,-2 0-47 16,0 0-55-16,-11 0-106 15,-10 1-141-15,-14 0-312 0</inkml:trace>
  <inkml:trace contextRef="#ctx0" brushRef="#br0" timeOffset="36546.18">20981 11226 87 0,'0'0'0'0,"0"0"17"15,0 0-19-15,0 0-19 0</inkml:trace>
  <inkml:trace contextRef="#ctx0" brushRef="#br0" timeOffset="42281.28">21787 12494 9 0,'0'0'0'0,"0"0"33"16,0 0-14-16,0 0-1 0,0 0-3 16,0 0-6-16,0 0 2 15,0 0-8-15,0 0-5 0,0 2 4 16,0-2 3-16,0 0-5 0,-1 0 0 15,1 0 20-15,-2 0-12 0,2 0 6 16,0 0 3-16,0 0-3 0,0 0 5 16,0 0 2-16,0 0-6 15,0 1-1-15,0-1 5 0,0 1-6 16,0-1 1-16,0 0-3 0,-2 0-8 16,2 0-2-16,0 0 1 0,0 0-4 15,0 0-65-15,0 0-82 0</inkml:trace>
  <inkml:trace contextRef="#ctx0" brushRef="#br0" timeOffset="43637.76">23532 11431 526 0,'0'0'0'0,"0"0"86"15,0 0-71-15,0 0 213 0,0 0-124 16,0 0 23-16,0 0-66 0,0 0-6 16,-9-1 14-16,3 3-29 15,-1 1 3-15,2 2 3 0,-2 4-24 16,0-1 20-16,0 3 4 0,-4 1-27 16,2 1 12-16,1 3 5 0,-1 0-20 15,-2 1 5-15,2 2 4 0,4 0-18 16,0-2 1-16,3 1 8 15,2 0-16-15,0-1 0 0,0-1 25 16,0 0-28-16,7-2 6 0,2-1 25 16,3-1-28-16,-7 1 0 0,10 0 30 15,-5-3-28-15,1 0 4 0,3-3 21 16,2-1-26-16,-2 1 8 16,2-3 16-16,2-1-26 0,-1-1 2 15,3-2 23-15,-1 0-31 0,-5 0 8 16,6-4 18-16,-2 0-30 0,-1-2 11 15,1-2 0-15,-2 1 6 0,-2-1-7 16,-2 0 2-16,3-4 4 0,-5 1-7 16,-1 0 4-16,2-3 3 0,-6 0-7 15,4 0 4-15,-2 0 4 16,0-3-9-16,-4-1 6 0,5 0 3 16,-8 0-10-16,1 0 8 0,-1 1-1 15,0 0-6-15,0 1 6 0,0 1 3 16,-7 0-7-16,0 1 2 0,0 2 10 15,0-2-15-15,-4 2 8 16,4 3 0-16,-2-1-6 0,-1 3 4 16,1 2 2-16,-3-1-9 0,-1 2 10 15,3 1-1-15,-3-1-9 0,-1 3 10 16,2-1-5-16,-2 2-6 16,-2 0 12-16,5 0-8 0,0 0-4 15,1 3 12-15,-1 2-4 0,1-2-9 16,-3 2 14-16,4 0-10 0,1 0-3 15,-1 1 12-15,2-4-7 0,1 1-6 16,1 2 14-16,1-3-10 0,-1 1-3 16,3 1 12-16,-1-2-8 15,1 3-5-15,-1-2 14 0,1-2-14 16,2 1-11-16,0-1 19 0,0 0-2 16,0 1-51-16,0-2 50 0,0 1-29 15,0-1-12-15,0 1 35 0,2-1-35 16,-1 0 2-16,1 2 35 15,-2-1-30-15,2 1-2 0,-2 0 19 16,2-1-43-16,-1 0-9 0,1 0 34 16,0 1-29-16,1-2-9 0,-3 2 17 15,2 0-31-15,0-1-50 0,2 1 44 16,-1 0-38-16,1-1-72 16,-3 2-60-16</inkml:trace>
  <inkml:trace contextRef="#ctx0" brushRef="#br0" timeOffset="43646.43">23560 11484 29 0</inkml:trace>
  <inkml:trace contextRef="#ctx0" brushRef="#br0" timeOffset="46033.06">7238 4736 418 0,'0'0'0'0,"0"0"0"16,0 0 198-16,0 0-173 0,0 0 64 0,0 0-18 15,0 0 2-15,0 0 7 16,0 0-18-16,-24 27 1 0,15-20 9 16,-2 0-36-16,0 0 3 0,-1 2 28 15,1-3-45-15,-8 4 13 0,1-3 20 16,-1 0-34-16,-2 1-2 16,-2-2 38-16,1-1-36 0,1 0-1 15,-4-2 36-15,1-1-40 0,-1-2 4 16,0 1 24-16,-1-1-41 0,1 0 3 15,-2-4 39-15,3-2-42 0,1-1 10 16,-2 0 31-16,0-5-50 0,-3-1-5 16,-4-2 22-16,5 1 3 15,-3-2-30-15,7-1 32 0,0-1-10 16,4 0-24-16,-1-2 36 0,3-4-18 16,3-1-8-16,1-2 16 0,3-2-11 15,1-3-13-15,3-1 32 0,3 1-15 16,3-3-22-16,0 2 42 0,7 1-27 15,4-7-1-15,8 0 14 16,6 0 7-16,0 3-24 0,5 3 20 16,3 2-5-16,-4 1-15 0,9-2 20 15,-2 2 4-15,-1 5-24 0,4 5 20 16,-7 2 5-16,3 5-25 0,1 1 20 16,-4 2 5-16,5 4-27 15,-4-1 24-15,-3 5-8 0,2 2-17 16,-7 1 26-16,1 10-15 0,1 0-17 15,-4 7 38-15,2 2-22 0,-4 2-16 16,-2 6 38-16,3 1-13 0,-6 1-22 16,0 4 32-16,-1 2-12 0,-2 2-19 15,-3 6 30-15,-2-3-8 16,-7 3-19-16,-1-1 24 0,0-1-1 16,-5-2-24-16,-4 0 26 0,-9-3 1 15,1-1-26-15,-1-1 24 0,-3 0 15 16,0-4-36-16,-1 1 18 15,-2-6 17-15,1-1-39 0,1-5 26 16,3-4 0-16,5-6-27 0,1-1 28 16,5-3-5-16,1-3-24 0,3-1 30 15,-3 0-5-15,5-2-26 0,0 1 32 16,1-1-2-16,1 0-26 0,-2 0 24 16,2 0 16-16,0 0-35 15,-2 0 14-15,2 0 10 0,0 0-17 16,0 0 0-16,0 0 0 0,0 0 0 15,0 0 0-15,0 0 0 0,0 0 0 16,0 0 0-16,0 0 0 0,0 0 0 16,0 0 0-16,0 0 0 15,0 0 0-15,0 0 0 0,0 0 0 16,0 0-88-16,0-1 60 0,0-1-96 16,0 0-172-16,0-1 56 0,0 1-203 15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10-29T16:36:59.072"/>
    </inkml:context>
    <inkml:brush xml:id="br0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11639 3698 132 0,'0'0'0'0,"0"0"68"0,0 0-33 16,0 0-9-16,0 0-8 0,0 0-1 15,0 0-4-15,0 0-6 16,9 3-7-16,-7 0 0 0,0-2 8 16,-1-1-12-16,3 1-30 0,-2-1-7 15,1 0-60-15</inkml:trace>
  <inkml:trace contextRef="#ctx0" brushRef="#br0" timeOffset="7409.34">20958 3231 249 0,'0'0'0'0,"0"0"54"16,0 0-23-16,0 0-25 15,0 0-8-15,0 0 4 0,0 0 9 16,0 0-19-16,55 63 16 0,-54-56-6 16,-1-2 4-16,0 5 46 0,0-3-29 15,-3 0-15-15,-4 0 96 0,2 0-61 16,-3-1-18-16,-2 5 18 15,1-3-30-15,-5 3 0 0,-2-1 23 16,-4 0-12-16,-3 0 15 0,-5 0 31 16,-2-2-14-16,-5 1 0 0,-1-5 25 15,5-3-21-15,-7-1 25 0,5-1 6 16,-3-8-34-16,6-2-2 0,0-5 5 16,2-9-38-16,1-4 3 15,6-10 10-15,5-10-24 0,7-10-18 16,6-7 14-16,3-3-3 0,9 0-29 15,12 4 50-15,11 1-34 0,12 5-2 16,11 6 22-16,10 7 2 0,11 10-14 16,2 11 2-16,-2 19 53 15,-9 17-57-15,-15 28 3 0,-15 24-16 16,-11 23 3-16,-22 20 26 0,-18 12-26 16,-25 4-219-16,-18-13-102 0</inkml:trace>
  <inkml:trace contextRef="#ctx0" brushRef="#br0" timeOffset="10741.62">20364 4199 340 0,'0'0'0'0,"0"0"87"0,0 0-70 16,0 0-15-16,0 0-4 0,0 0-1 15,0 0 3-15,0 0-67 0,10-3 21 16,-10 3-4-16,0-1-9 0,0 1 6 16,0 0-5-16,0 0 20 15,0 0 31-15,0 0 9 0,0-3-1 16,0 3 5-16,0 0-1 0,0 0 0 15,0 0 1-15,0 0-2 0,0 0-1 16,0 0 0-16,0 0-2 0,0 0-2 16,0-1-1-16,0 0 2 15,0-1 1-15,0 1 1 0,0 0 0 16,0 0 3-16,0-2 34 0,0 1 2 16,0 2-12-16,0-1 0 0,0 1-6 15,0 0-18-15,0-1 5 16,-2 0-2-16,1-1-9 0,-1 1 2 0,2 1 2 15,0 0-3-15,0 0-34 16,0 0-30-16</inkml:trace>
  <inkml:trace contextRef="#ctx0" brushRef="#br0" timeOffset="11458.01">11289 5697 347 0,'0'0'0'0,"2"106"-149"0,-4-64 75 16</inkml:trace>
  <inkml:trace contextRef="#ctx0" brushRef="#br0" timeOffset="12160.4">11125 5357 1082 0,'0'0'0'0,"0"0"298"0,0 0-184 16,0 0-49-16,0 0-50 0,0 0-11 16,-18 104 55-16,16-35-4 0,-7 6-31 15,9 2 14-15,2-7-32 16,7-6-12-16,3-5 12 0,1-10-1 16,-6-8-5-16,5-10 0 0,-8-9 2 15,1-1-21-15,-2-7 36 0,-3-4-23 16,0-5-16-16,0-1 37 15,-3-1-27-15,1-1-12 0,2-1 40 16,0-1-25-16,2 0-19 0,9 0 30 16,1 1-4-16,4-1-21 0,12-2 42 15,0-11-17-15,8-6-4 0,6-8 4 16,4-7 16-16,2-4-19 0,3-5 2 16,-10 0 29-16,-4 1-36 15,-14 3 12-15,-3-2 8 0,-10 0-19 16,-4-3 10-16,-6-5 7 0,-2-2-12 15,-12-9 0-15,-9-4 12 0,-9-5-14 16,-7 0 4-16,-5 3-4 0,-9 14-18 16,-8 18 38-16,-6 18-16 15,-9 16-4-15,-10 20 4 0,-3 19 8 16,-1 18-11-16,-2 21 2 0,7 12 31 16,9 7-30-16,14 9 48 0,21-5-27 15,22-3-27-15,19-11 8 0,19-13 22 16,20-13-42-16,20-15 32 0,17-13-13 15,14-14-15-15,18-13 24 16,3-6 2-16,-10-10-28 0,-13-5 28 16,-15 2-5-16,-20 4-26 0,-14 0 34 15,-11 2-13-15,-10 5-23 0,-7 0 38 16,-8 2-16-16,-3 0-22 16,0 0 38-16,0 0-19 0,0 0-17 15,-2 2 34-15,2-2-11 0,0 1-22 16,0-1 32-16,0 0-12 0,0 0-25 15,0 0 42-15,0 0-24 0,0 0-19 16,0 0 34-16,0 0-24 0,0 0-36 16,0 0 41-16,0-1-35 0,0 1-41 15,0-2 10-15,-1-1-49 16,-1-1-141-16,0-3-44 0,-3 1-254 16</inkml:trace>
  <inkml:trace contextRef="#ctx0" brushRef="#br0" timeOffset="15423.79">24811 7404 1045 0,'0'0'0'0,"0"0"249"15,0 0-186-15,0 0-48 16,0 0 23-16,86 3 49 0,-45 1-46 16,3 3-31-16,-9-1 29 0,-1 2-46 15,-11 1-12-15,-5 6 38 0,-9 0-17 16,-8 3-28-16,-2 2 52 15,-15 7-15-15,-9 4-13 0,-12 3 4 16,-9 1 24-16,-4 0-18 0,4-3 53 16,6-7-38-16,8-8-4 0,11-6 45 15,8-6-44-15,10-2-20 0,3-2 0 16,8-1 18-16,7 0-48 0,11-5 60 16,11-7-28-16,11 0-13 15,2-2 22-15,-1 4 1 0,-3 2-30 16,-3 3 36-16,-3-1-36 0,-3 3-78 15,-1 3 68-15,-8 0-73 0,-5 3-34 16,-5 1 49-16,-4 0-48 0,0-1-36 16,-5 0 37-16,2 1-34 15,-6-1-27-15,2 2 73 0,0 0 29 16,-3 0 83-16,-1 2 18 0,-1-1 109 16,-2 3 20-16,0-1 26 0,-2 5-9 15,-3 0-17-15,-8 2 13 0,-3 2-51 16,-3 2-13-16,-4 3 11 15,-5 1-39-15,-4 0-10 0,-5 4 27 16,-6-4-48-16,-6-2-19 0,-3 1 38 16,-4-6-37-16,-4-5-10 0,-4-3 0 15,4-6 48-15,0-2-49 0,5-9 2 16,4-7 30-16,3-5-43 0,5-11 24 16,8-7 3-16,7-11-35 15,8-10 40-15,10-12-24 0,10-5-20 16,1 0 48-16,14 2-36 0,9 4-11 15,13 4 46-15,9 0-44 0,13 9-21 16,4 1 62-16,17 7-34 0,5 8-7 16,7 6 42-16,-2 10-21 15,-5 12-20-15,-11 13 40 0,-10 12-21 16,-9 14-19-16,-9 12 40 0,-11 14-23 16,-6 9-15-16,-8 13 36 0,-5 4-17 15,-7 3-19-15,-8-1 36 0,-1-6-12 16,-10-2-25-16,-8-8 38 15,-5-6-13-15,-5-7-24 0,-2-8 36 16,-6-2-8-16,4-8-19 0,1-2 18 16,-3-8 23-16,2-3-47 0,4-2 30 15,-2-3 5-15,3-1-34 0,8-3 28 16,6-1 3-16,3-2-33 16,3-4 32-16,1 0-7 0,5-2-25 15,-1-1 32-15,2 0 8 0,0 0-38 16,0 0 28-16,0 0 1 0,0 0-34 15,0 0 38-15,0 0-14 0,0 0-27 16,0 0 44-16,0 0-23 0,0 0-21 16,0 0 44-16,0 0-40 15,0 0-35-15,0 0 39 0,0-5-89 16,0-2-118-16,0-4-36 0,0-5-210 16</inkml:trace>
  <inkml:trace contextRef="#ctx0" brushRef="#br0" timeOffset="22575.96">11809 3948 945 0,'0'0'0'0,"0"0"299"16,0 0-191-16,0 0-46 16,37-28 7-16,-21 26-43 0,2 2-5 15,1 5 20-15,-6 4-44 0,1 5-12 16,-9 4 30-16,4 2-7 0,-7 1-21 15,-2 4 26-15,0 0 1 0,-11 1-26 16,-1-1 24-16,-8-2 7 0,-1-3-32 16,2-2 26-16,3-6 4 0,2-5-25 15,8-3 16-15,5-4 30 16,1 0-39-16,0 0 2 0,8-3-12 16,8-4-20-16,7-1 62 0,9-3-31 15,-2 2-18-15,6 0 36 0,-3 5-17 16,-6 2-18-16,1 2 34 15,-9 2-16-15,-6 5-23 0,-4 7 44 16,-8 1-32-16,-1 6-8 0,-14 7 36 16,-3 3-5-16,-6 1-24 0,-9 0 22 15,3-1 2-15,-4-6-29 0,5-5 32 16,1-5-12-16,4-6-28 16,14-4-2-16,0-5-83 0,9-1-64 15,2-10-24-15,12-3-158 0,6-2-107 16</inkml:trace>
  <inkml:trace contextRef="#ctx0" brushRef="#br0" timeOffset="23075.32">12310 4414 843 0,'0'0'0'0,"0"0"332"0,-89 70-209 0,50-47 2 0,-1-5-72 16,-1-2 0-16,-5-4 36 15,0-3-55-15,0-5-13 0,-5-2 39 16,3-2-49-16,-3-4-9 0,-2-8 50 16,3-9-51-16,-1-2-2 0,5-9 2 15,3-8 17-15,8-8-36 0,3-12 36 16,13-12-20-16,5-9-22 16,12-2 48-16,7 2-33 0,9 4-18 15,11 6 47-15,3 4-40 0,11 8-31 16,11 4 81-16,-1 11-47 0,10 11-5 15,3 13 44-15,-1 13-33 0,1 16-13 16,-5 21 44-16,-6 22-30 0,1 19-7 16,-12 12 34-16,-1 5-8 15,-11 3-24-15,-10-9 30 0,-9-3-3 16,-5-5-25-16,-6-11 26 0,-12-8 8 16,1-10-24-16,-6-8 6 0,-1-8 48 15,1-9-57-15,-2-4 12 0,3-6 23 16,2-3-45-16,0 1 32 0,4-5-8 15,5 1-28-15,0-1 40 16,1-1-21-16,4 0-18 0,2-1 38 16,0-1-19-16,0 0-22 0,0 0 44 15,0 0-44-15,0 0-16 0,0 0 42 16,0 0-8-16,0 0-84 16,0 0 64-16,0 0-64 0,0 0-23 15,-1 0 32-15,-3 0-72 0,-3 0-138 16,-5 0-63-16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3E3FF-1021-4B8C-8447-25241DB5B875}" type="datetimeFigureOut">
              <a:rPr lang="zh-TW" altLang="en-US" smtClean="0"/>
              <a:t>2024/10/30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322BB-CFDC-4277-85FE-FFBCC1C242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199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zh-TW" altLang="en-US" baseline="0" dirty="0"/>
              <a:t>來看這一題，若 </a:t>
            </a:r>
            <a:r>
              <a:rPr lang="en-US" altLang="zh-TW" baseline="0" dirty="0"/>
              <a:t>a</a:t>
            </a:r>
            <a:r>
              <a:rPr lang="zh-TW" altLang="en-US" baseline="0" dirty="0"/>
              <a:t>、</a:t>
            </a:r>
            <a:r>
              <a:rPr lang="en-US" altLang="zh-TW" baseline="0" dirty="0"/>
              <a:t>b</a:t>
            </a:r>
            <a:r>
              <a:rPr lang="zh-TW" altLang="en-US" baseline="0" dirty="0"/>
              <a:t>、</a:t>
            </a:r>
            <a:r>
              <a:rPr lang="en-US" altLang="zh-TW" baseline="0" dirty="0"/>
              <a:t>c </a:t>
            </a:r>
            <a:r>
              <a:rPr lang="zh-TW" altLang="en-US" baseline="0" dirty="0"/>
              <a:t>都不是 負 </a:t>
            </a:r>
            <a:r>
              <a:rPr lang="en-US" altLang="zh-TW" baseline="0" dirty="0"/>
              <a:t>1</a:t>
            </a:r>
            <a:r>
              <a:rPr lang="zh-TW" altLang="en-US" baseline="0" dirty="0"/>
              <a:t>，而且 </a:t>
            </a:r>
            <a:r>
              <a:rPr lang="en-US" altLang="zh-TW" baseline="0" dirty="0"/>
              <a:t>a </a:t>
            </a:r>
            <a:r>
              <a:rPr lang="zh-TW" altLang="en-US" baseline="0" dirty="0"/>
              <a:t>減 </a:t>
            </a:r>
            <a:r>
              <a:rPr lang="en-US" altLang="zh-TW" baseline="0" dirty="0"/>
              <a:t>b </a:t>
            </a:r>
            <a:r>
              <a:rPr lang="zh-TW" altLang="en-US" baseline="0" dirty="0"/>
              <a:t>等於 </a:t>
            </a:r>
            <a:r>
              <a:rPr lang="en-US" altLang="zh-TW" baseline="0" dirty="0"/>
              <a:t>3</a:t>
            </a:r>
            <a:r>
              <a:rPr lang="zh-TW" altLang="en-US" baseline="0" dirty="0"/>
              <a:t>、</a:t>
            </a:r>
            <a:r>
              <a:rPr lang="en-US" altLang="zh-TW" baseline="0" dirty="0"/>
              <a:t>b </a:t>
            </a:r>
            <a:r>
              <a:rPr lang="zh-TW" altLang="en-US" baseline="0" dirty="0"/>
              <a:t>加 </a:t>
            </a:r>
            <a:r>
              <a:rPr lang="en-US" altLang="zh-TW" baseline="0" dirty="0"/>
              <a:t>c </a:t>
            </a:r>
            <a:r>
              <a:rPr lang="zh-TW" altLang="en-US" baseline="0" dirty="0"/>
              <a:t>等於 負 </a:t>
            </a:r>
            <a:r>
              <a:rPr lang="en-US" altLang="zh-TW" baseline="0" dirty="0"/>
              <a:t>5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則 後面這兩個分數相加等於多少</a:t>
            </a:r>
            <a:r>
              <a:rPr lang="en-US" altLang="zh-TW" baseline="0" dirty="0"/>
              <a:t>?</a:t>
            </a:r>
            <a:r>
              <a:rPr lang="zh-TW" altLang="en-US" baseline="0" dirty="0"/>
              <a:t> 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條件只有這兩個式子，但有三個未知數，顯然無法求出 </a:t>
            </a:r>
            <a:r>
              <a:rPr lang="en-US" altLang="zh-TW" baseline="0" dirty="0"/>
              <a:t>a</a:t>
            </a:r>
            <a:r>
              <a:rPr lang="zh-TW" altLang="en-US" baseline="0" dirty="0"/>
              <a:t>、</a:t>
            </a:r>
            <a:r>
              <a:rPr lang="en-US" altLang="zh-TW" baseline="0" dirty="0"/>
              <a:t>b</a:t>
            </a:r>
            <a:r>
              <a:rPr lang="zh-TW" altLang="en-US" baseline="0" dirty="0"/>
              <a:t>、</a:t>
            </a:r>
            <a:r>
              <a:rPr lang="en-US" altLang="zh-TW" baseline="0" dirty="0"/>
              <a:t>c </a:t>
            </a:r>
            <a:r>
              <a:rPr lang="zh-TW" altLang="en-US" baseline="0" dirty="0"/>
              <a:t>分別是多少。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我們從目標來想想看怎麼做，以前學過做分數相加要通分，</a:t>
            </a:r>
            <a:br>
              <a:rPr lang="en-US" altLang="zh-TW" baseline="0" dirty="0"/>
            </a:br>
            <a:r>
              <a:rPr lang="zh-TW" altLang="en-US" baseline="0" dirty="0"/>
              <a:t>而看到分母這麼複雜都是由 </a:t>
            </a:r>
            <a:r>
              <a:rPr lang="en-US" altLang="zh-TW" baseline="0" dirty="0"/>
              <a:t>a</a:t>
            </a:r>
            <a:r>
              <a:rPr lang="zh-TW" altLang="en-US" baseline="0" dirty="0"/>
              <a:t>、</a:t>
            </a:r>
            <a:r>
              <a:rPr lang="en-US" altLang="zh-TW" baseline="0" dirty="0"/>
              <a:t>b</a:t>
            </a:r>
            <a:r>
              <a:rPr lang="zh-TW" altLang="en-US" baseline="0" dirty="0"/>
              <a:t>、</a:t>
            </a:r>
            <a:r>
              <a:rPr lang="en-US" altLang="zh-TW" baseline="0" dirty="0"/>
              <a:t>c</a:t>
            </a:r>
            <a:r>
              <a:rPr lang="zh-TW" altLang="en-US" baseline="0" dirty="0"/>
              <a:t> 所組成的式子</a:t>
            </a:r>
            <a:r>
              <a:rPr lang="en-US" altLang="zh-TW" baseline="0" dirty="0"/>
              <a:t> 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可以試試看有沒有辦法先化簡，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觀察前面這個分母，</a:t>
            </a:r>
            <a:r>
              <a:rPr lang="en-US" altLang="zh-TW" baseline="0" dirty="0"/>
              <a:t>a</a:t>
            </a:r>
            <a:r>
              <a:rPr lang="zh-TW" altLang="en-US" baseline="0" dirty="0"/>
              <a:t>乘以 </a:t>
            </a:r>
            <a:r>
              <a:rPr lang="en-US" altLang="zh-TW" baseline="0" dirty="0"/>
              <a:t>b </a:t>
            </a:r>
            <a:r>
              <a:rPr lang="zh-TW" altLang="en-US" baseline="0" dirty="0"/>
              <a:t>加 </a:t>
            </a:r>
            <a:r>
              <a:rPr lang="en-US" altLang="zh-TW" baseline="0" dirty="0"/>
              <a:t>a </a:t>
            </a:r>
            <a:r>
              <a:rPr lang="zh-TW" altLang="en-US" baseline="0" dirty="0"/>
              <a:t>加 </a:t>
            </a:r>
            <a:r>
              <a:rPr lang="en-US" altLang="zh-TW" baseline="0" dirty="0"/>
              <a:t>b </a:t>
            </a:r>
            <a:r>
              <a:rPr lang="zh-TW" altLang="en-US" baseline="0" dirty="0"/>
              <a:t>加 </a:t>
            </a:r>
            <a:r>
              <a:rPr lang="en-US" altLang="zh-TW" baseline="0" dirty="0"/>
              <a:t>1</a:t>
            </a:r>
            <a:r>
              <a:rPr lang="zh-TW" altLang="en-US" baseline="0" dirty="0"/>
              <a:t>，看起來可以因式分解，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因為看到前兩個都有 </a:t>
            </a:r>
            <a:r>
              <a:rPr lang="en-US" altLang="zh-TW" baseline="0" dirty="0"/>
              <a:t>a</a:t>
            </a:r>
            <a:r>
              <a:rPr lang="zh-TW" altLang="en-US" baseline="0" dirty="0"/>
              <a:t>，這兩項一組就可以提出 </a:t>
            </a:r>
            <a:r>
              <a:rPr lang="en-US" altLang="zh-TW" baseline="0" dirty="0"/>
              <a:t>a</a:t>
            </a:r>
            <a:r>
              <a:rPr lang="zh-TW" altLang="en-US" baseline="0" dirty="0"/>
              <a:t>，變成 </a:t>
            </a:r>
            <a:r>
              <a:rPr lang="en-US" altLang="zh-TW" baseline="0" dirty="0"/>
              <a:t>a(b + 1) 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而後兩項也是 </a:t>
            </a:r>
            <a:r>
              <a:rPr lang="en-US" altLang="zh-TW" baseline="0" dirty="0"/>
              <a:t>b + 1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就可以再提出 </a:t>
            </a:r>
            <a:r>
              <a:rPr lang="en-US" altLang="zh-TW" baseline="0" dirty="0"/>
              <a:t>(b + 1) </a:t>
            </a:r>
            <a:r>
              <a:rPr lang="zh-TW" altLang="en-US" baseline="0" dirty="0"/>
              <a:t>，分母就會變成 </a:t>
            </a:r>
            <a:r>
              <a:rPr lang="en-US" altLang="zh-TW" baseline="0" dirty="0"/>
              <a:t>(b + 1)(a + 1)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這個分數就可以寫成 </a:t>
            </a:r>
            <a:r>
              <a:rPr lang="en-US" altLang="zh-TW" baseline="0" dirty="0"/>
              <a:t>(a + 1)(b + 1) </a:t>
            </a:r>
            <a:r>
              <a:rPr lang="zh-TW" altLang="en-US" baseline="0" dirty="0"/>
              <a:t>分之 </a:t>
            </a:r>
            <a:r>
              <a:rPr lang="en-US" altLang="zh-TW" baseline="0" dirty="0"/>
              <a:t>1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相同的方法，後面這個分數也可以寫成 </a:t>
            </a:r>
            <a:r>
              <a:rPr lang="en-US" altLang="zh-TW" baseline="0" dirty="0"/>
              <a:t>(b + 1)(c + 1) </a:t>
            </a:r>
            <a:r>
              <a:rPr lang="zh-TW" altLang="en-US" baseline="0" dirty="0"/>
              <a:t>分之</a:t>
            </a:r>
            <a:r>
              <a:rPr lang="en-US" altLang="zh-TW" baseline="0" dirty="0"/>
              <a:t> 1</a:t>
            </a:r>
            <a:r>
              <a:rPr lang="zh-TW" altLang="en-US" baseline="0" dirty="0"/>
              <a:t>，詳細的過程老師就省略了，請同學自己練習囉。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這時看到兩個分數的分母就很容易通分了，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只要前面這邊分母、分子同乘以 </a:t>
            </a:r>
            <a:r>
              <a:rPr lang="en-US" altLang="zh-TW" baseline="0" dirty="0"/>
              <a:t>c + 1</a:t>
            </a:r>
            <a:r>
              <a:rPr lang="zh-TW" altLang="en-US" baseline="0" dirty="0"/>
              <a:t>、後面上下同乘以 </a:t>
            </a:r>
            <a:r>
              <a:rPr lang="en-US" altLang="zh-TW" baseline="0" dirty="0"/>
              <a:t>(a + 1)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分母就會相等 都是 </a:t>
            </a:r>
            <a:r>
              <a:rPr lang="en-US" altLang="zh-TW" baseline="0" dirty="0"/>
              <a:t>(a +1)(b+1)(c +1)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那麼分子就可以加在一起，也就是 </a:t>
            </a:r>
            <a:r>
              <a:rPr lang="en-US" altLang="zh-TW" baseline="0" dirty="0"/>
              <a:t>c + 1 + a + 1</a:t>
            </a:r>
            <a:r>
              <a:rPr lang="zh-TW" altLang="en-US" baseline="0" dirty="0"/>
              <a:t>。</a:t>
            </a:r>
            <a:br>
              <a:rPr lang="en-US" altLang="zh-TW" baseline="0" dirty="0"/>
            </a:b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這時看到分子這個 </a:t>
            </a:r>
            <a:r>
              <a:rPr lang="en-US" altLang="zh-TW" baseline="0" dirty="0"/>
              <a:t>c + a</a:t>
            </a:r>
            <a:r>
              <a:rPr lang="zh-TW" altLang="en-US" baseline="0" dirty="0"/>
              <a:t>，想到條件有給兩個方程式，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一個是減 </a:t>
            </a:r>
            <a:r>
              <a:rPr lang="en-US" altLang="zh-TW" baseline="0" dirty="0"/>
              <a:t>b</a:t>
            </a:r>
            <a:r>
              <a:rPr lang="zh-TW" altLang="en-US" baseline="0" dirty="0"/>
              <a:t>，一個是正 </a:t>
            </a:r>
            <a:r>
              <a:rPr lang="en-US" altLang="zh-TW" baseline="0" dirty="0"/>
              <a:t>b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只要將這兩個式子相加，就是加減消去法，</a:t>
            </a:r>
            <a:r>
              <a:rPr lang="en-US" altLang="zh-TW" baseline="0" dirty="0"/>
              <a:t>b </a:t>
            </a:r>
            <a:r>
              <a:rPr lang="zh-TW" altLang="en-US" baseline="0" dirty="0"/>
              <a:t>就會消掉，</a:t>
            </a:r>
            <a:br>
              <a:rPr lang="en-US" altLang="zh-TW" baseline="0" dirty="0"/>
            </a:br>
            <a:r>
              <a:rPr lang="zh-TW" altLang="en-US" baseline="0" dirty="0"/>
              <a:t>等號左邊就剩下 </a:t>
            </a:r>
            <a:r>
              <a:rPr lang="en-US" altLang="zh-TW" baseline="0" dirty="0"/>
              <a:t>a + c </a:t>
            </a:r>
            <a:r>
              <a:rPr lang="zh-TW" altLang="en-US" baseline="0" dirty="0"/>
              <a:t>等於等號右邊 </a:t>
            </a:r>
            <a:r>
              <a:rPr lang="en-US" altLang="zh-TW" baseline="0" dirty="0"/>
              <a:t>3 </a:t>
            </a:r>
            <a:r>
              <a:rPr lang="zh-TW" altLang="en-US" baseline="0" dirty="0"/>
              <a:t>加負 </a:t>
            </a:r>
            <a:r>
              <a:rPr lang="en-US" altLang="zh-TW" baseline="0" dirty="0"/>
              <a:t>5 </a:t>
            </a:r>
            <a:r>
              <a:rPr lang="zh-TW" altLang="en-US" baseline="0" dirty="0"/>
              <a:t>等於 負</a:t>
            </a:r>
            <a:r>
              <a:rPr lang="en-US" altLang="zh-TW" baseline="0" dirty="0"/>
              <a:t>2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這樣分子的 </a:t>
            </a:r>
            <a:r>
              <a:rPr lang="en-US" altLang="zh-TW" baseline="0" dirty="0"/>
              <a:t>a + c </a:t>
            </a:r>
            <a:r>
              <a:rPr lang="zh-TW" altLang="en-US" baseline="0" dirty="0"/>
              <a:t>就可以用 </a:t>
            </a:r>
            <a:r>
              <a:rPr lang="en-US" altLang="zh-TW" baseline="0" dirty="0"/>
              <a:t>-2 </a:t>
            </a:r>
            <a:r>
              <a:rPr lang="zh-TW" altLang="en-US" baseline="0" dirty="0"/>
              <a:t>代換，再加兩個 </a:t>
            </a:r>
            <a:r>
              <a:rPr lang="en-US" altLang="zh-TW" baseline="0" dirty="0"/>
              <a:t>1 </a:t>
            </a:r>
            <a:r>
              <a:rPr lang="zh-TW" altLang="en-US" baseline="0" dirty="0"/>
              <a:t>也就看到答案等於 </a:t>
            </a:r>
            <a:r>
              <a:rPr lang="en-US" altLang="zh-TW" baseline="0" dirty="0"/>
              <a:t>0</a:t>
            </a:r>
            <a:r>
              <a:rPr lang="zh-TW" altLang="en-US" baseline="0" dirty="0"/>
              <a:t>，選 </a:t>
            </a:r>
            <a:r>
              <a:rPr lang="en-US" altLang="zh-TW" baseline="0" dirty="0"/>
              <a:t>D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這題乍看之下因為無法求出 </a:t>
            </a:r>
            <a:r>
              <a:rPr lang="en-US" altLang="zh-TW" baseline="0" dirty="0"/>
              <a:t>a</a:t>
            </a:r>
            <a:r>
              <a:rPr lang="zh-TW" altLang="en-US" baseline="0" dirty="0"/>
              <a:t>、</a:t>
            </a:r>
            <a:r>
              <a:rPr lang="en-US" altLang="zh-TW" baseline="0" dirty="0"/>
              <a:t>b</a:t>
            </a:r>
            <a:r>
              <a:rPr lang="zh-TW" altLang="en-US" baseline="0" dirty="0"/>
              <a:t>、</a:t>
            </a:r>
            <a:r>
              <a:rPr lang="en-US" altLang="zh-TW" baseline="0" dirty="0"/>
              <a:t>c </a:t>
            </a:r>
            <a:r>
              <a:rPr lang="zh-TW" altLang="en-US" baseline="0" dirty="0"/>
              <a:t>，似乎不知該如何解題，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但其實還是回到基本的思考方法，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看到分數相加，就會想到要通分，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又觀察分母，發現可以因式分解</a:t>
            </a:r>
            <a:r>
              <a:rPr lang="en-US" altLang="zh-TW" baseline="0" dirty="0"/>
              <a:t>(1)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分解後就會發現很容易通分</a:t>
            </a:r>
            <a:r>
              <a:rPr lang="en-US" altLang="zh-TW" baseline="0" dirty="0"/>
              <a:t>(2)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通分後分子出現 </a:t>
            </a:r>
            <a:r>
              <a:rPr lang="en-US" altLang="zh-TW" baseline="0" dirty="0"/>
              <a:t>a + c </a:t>
            </a:r>
            <a:r>
              <a:rPr lang="zh-TW" altLang="en-US" baseline="0" dirty="0"/>
              <a:t>可以從已知的這兩個方程式相加</a:t>
            </a:r>
            <a:r>
              <a:rPr lang="en-US" altLang="zh-TW" baseline="0" dirty="0"/>
              <a:t>(3)</a:t>
            </a:r>
            <a:r>
              <a:rPr lang="zh-TW" altLang="en-US" baseline="0" dirty="0"/>
              <a:t>得到，</a:t>
            </a:r>
            <a:br>
              <a:rPr lang="en-US" altLang="zh-TW" baseline="0" dirty="0"/>
            </a:br>
            <a:r>
              <a:rPr lang="zh-TW" altLang="en-US" baseline="0" dirty="0"/>
              <a:t>就不難求到答案了。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學生練習只是改數字，請同學按照剛剛的思考流程再作一次喔。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052886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2024/10/30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15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2024/10/30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28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2024/10/30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91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6726238"/>
            <a:ext cx="12192000" cy="131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0400"/>
          </a:xfrm>
          <a:solidFill>
            <a:srgbClr val="F5F5F5"/>
          </a:solidFill>
          <a:ln>
            <a:noFill/>
          </a:ln>
          <a:effectLst/>
        </p:spPr>
        <p:txBody>
          <a:bodyPr tIns="108000" bIns="0"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cxnSp>
        <p:nvCxnSpPr>
          <p:cNvPr id="12" name="直線接點 11"/>
          <p:cNvCxnSpPr/>
          <p:nvPr userDrawn="1"/>
        </p:nvCxnSpPr>
        <p:spPr>
          <a:xfrm>
            <a:off x="0" y="685344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6327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2024/10/30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16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2024/10/30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1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2024/10/30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2024/10/30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30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2024/10/30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03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2024/10/30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9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2024/10/30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1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4B310-6FDD-4BEE-B29E-2C4E8BEE5735}" type="datetimeFigureOut">
              <a:rPr lang="zh-TW" altLang="en-US" smtClean="0"/>
              <a:t>2024/10/30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7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13" Type="http://schemas.openxmlformats.org/officeDocument/2006/relationships/customXml" Target="../ink/ink4.xml"/><Relationship Id="rId3" Type="http://schemas.openxmlformats.org/officeDocument/2006/relationships/oleObject" Target="../embeddings/oleObject1.bin"/><Relationship Id="rId7" Type="http://schemas.openxmlformats.org/officeDocument/2006/relationships/customXml" Target="../ink/ink1.xml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wmf"/><Relationship Id="rId11" Type="http://schemas.openxmlformats.org/officeDocument/2006/relationships/customXml" Target="../ink/ink3.xml"/><Relationship Id="rId5" Type="http://schemas.openxmlformats.org/officeDocument/2006/relationships/oleObject" Target="../embeddings/oleObject2.bin"/><Relationship Id="rId10" Type="http://schemas.openxmlformats.org/officeDocument/2006/relationships/image" Target="../media/image4.png"/><Relationship Id="rId4" Type="http://schemas.openxmlformats.org/officeDocument/2006/relationships/image" Target="../media/image1.wmf"/><Relationship Id="rId9" Type="http://schemas.openxmlformats.org/officeDocument/2006/relationships/customXml" Target="../ink/ink2.xml"/><Relationship Id="rId1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+mn-lt"/>
              </a:rPr>
              <a:t>分母先因式分解後再通分</a:t>
            </a:r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90ECAF3B-FFFF-A531-AFBE-31708C7D891C}"/>
              </a:ext>
            </a:extLst>
          </p:cNvPr>
          <p:cNvSpPr txBox="1"/>
          <p:nvPr/>
        </p:nvSpPr>
        <p:spPr>
          <a:xfrm>
            <a:off x="229614" y="846371"/>
            <a:ext cx="11216911" cy="96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若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a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、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b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、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c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均不為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–1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，且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a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–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b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= 3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，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b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+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c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= –5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，則 </a:t>
            </a:r>
            <a:endParaRPr lang="en-US" altLang="zh-TW" sz="2000" b="1" dirty="0"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(A) 6  (B) 4  (C) 2  (D) 0 </a:t>
            </a:r>
            <a:endParaRPr lang="en-US" altLang="zh-TW" sz="2000" dirty="0">
              <a:ea typeface="微軟正黑體" panose="020B0604030504040204" pitchFamily="34" charset="-120"/>
            </a:endParaRPr>
          </a:p>
        </p:txBody>
      </p:sp>
      <p:graphicFrame>
        <p:nvGraphicFramePr>
          <p:cNvPr id="12" name="物件 11">
            <a:extLst>
              <a:ext uri="{FF2B5EF4-FFF2-40B4-BE49-F238E27FC236}">
                <a16:creationId xmlns:a16="http://schemas.microsoft.com/office/drawing/2014/main" id="{F5522EE4-82B1-1F3E-1DE4-93C5781178B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2535611"/>
              </p:ext>
            </p:extLst>
          </p:nvPr>
        </p:nvGraphicFramePr>
        <p:xfrm>
          <a:off x="5982559" y="819493"/>
          <a:ext cx="33655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365280" imgH="622080" progId="Equation.DSMT4">
                  <p:embed/>
                </p:oleObj>
              </mc:Choice>
              <mc:Fallback>
                <p:oleObj name="Equation" r:id="rId3" imgW="3365280" imgH="622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982559" y="819493"/>
                        <a:ext cx="3365500" cy="622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7" name="群組 16">
            <a:extLst>
              <a:ext uri="{FF2B5EF4-FFF2-40B4-BE49-F238E27FC236}">
                <a16:creationId xmlns:a16="http://schemas.microsoft.com/office/drawing/2014/main" id="{F465422C-7566-6709-6366-FCE685701860}"/>
              </a:ext>
            </a:extLst>
          </p:cNvPr>
          <p:cNvGrpSpPr/>
          <p:nvPr/>
        </p:nvGrpSpPr>
        <p:grpSpPr>
          <a:xfrm>
            <a:off x="218184" y="5601270"/>
            <a:ext cx="11973816" cy="1121004"/>
            <a:chOff x="218184" y="5601270"/>
            <a:chExt cx="11973816" cy="1121004"/>
          </a:xfrm>
        </p:grpSpPr>
        <p:cxnSp>
          <p:nvCxnSpPr>
            <p:cNvPr id="4" name="直線接點 3">
              <a:extLst>
                <a:ext uri="{FF2B5EF4-FFF2-40B4-BE49-F238E27FC236}">
                  <a16:creationId xmlns:a16="http://schemas.microsoft.com/office/drawing/2014/main" id="{83F64235-E818-7663-F7B2-DBAE45A493C5}"/>
                </a:ext>
              </a:extLst>
            </p:cNvPr>
            <p:cNvCxnSpPr>
              <a:cxnSpLocks/>
            </p:cNvCxnSpPr>
            <p:nvPr/>
          </p:nvCxnSpPr>
          <p:spPr>
            <a:xfrm>
              <a:off x="312671" y="5992116"/>
              <a:ext cx="11726929" cy="0"/>
            </a:xfrm>
            <a:prstGeom prst="line">
              <a:avLst/>
            </a:prstGeom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文字方塊 5">
              <a:extLst>
                <a:ext uri="{FF2B5EF4-FFF2-40B4-BE49-F238E27FC236}">
                  <a16:creationId xmlns:a16="http://schemas.microsoft.com/office/drawing/2014/main" id="{A3EF502E-F5C4-413C-AFDD-06B7D6CFAEAE}"/>
                </a:ext>
              </a:extLst>
            </p:cNvPr>
            <p:cNvSpPr txBox="1"/>
            <p:nvPr/>
          </p:nvSpPr>
          <p:spPr>
            <a:xfrm>
              <a:off x="643855" y="5601270"/>
              <a:ext cx="1667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>
                  <a:ea typeface="微軟正黑體" panose="020B0604030504040204" pitchFamily="34" charset="-120"/>
                </a:rPr>
                <a:t>學生練習</a:t>
              </a:r>
              <a:endParaRPr lang="en-US" altLang="zh-TW" b="1" dirty="0">
                <a:ea typeface="微軟正黑體" panose="020B0604030504040204" pitchFamily="34" charset="-120"/>
              </a:endParaRPr>
            </a:p>
          </p:txBody>
        </p:sp>
        <p:sp>
          <p:nvSpPr>
            <p:cNvPr id="8" name="矩形 7">
              <a:extLst>
                <a:ext uri="{FF2B5EF4-FFF2-40B4-BE49-F238E27FC236}">
                  <a16:creationId xmlns:a16="http://schemas.microsoft.com/office/drawing/2014/main" id="{B7080E07-AD10-810E-BE74-3E3D9DFEAA34}"/>
                </a:ext>
              </a:extLst>
            </p:cNvPr>
            <p:cNvSpPr/>
            <p:nvPr/>
          </p:nvSpPr>
          <p:spPr>
            <a:xfrm>
              <a:off x="331722" y="5638561"/>
              <a:ext cx="280472" cy="28875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>
                  <a:lumMod val="50000"/>
                  <a:lumOff val="50000"/>
                </a:schemeClr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9" name="文字方塊 8">
              <a:extLst>
                <a:ext uri="{FF2B5EF4-FFF2-40B4-BE49-F238E27FC236}">
                  <a16:creationId xmlns:a16="http://schemas.microsoft.com/office/drawing/2014/main" id="{C3C4D356-E86E-2D30-1771-DC2F8E46956E}"/>
                </a:ext>
              </a:extLst>
            </p:cNvPr>
            <p:cNvSpPr txBox="1"/>
            <p:nvPr/>
          </p:nvSpPr>
          <p:spPr>
            <a:xfrm>
              <a:off x="218184" y="6141738"/>
              <a:ext cx="11362871" cy="3954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zh-TW" altLang="en-US" sz="1800" dirty="0">
                  <a:effectLst/>
                  <a:ea typeface="微軟正黑體" panose="020B0604030504040204" pitchFamily="34" charset="-120"/>
                </a:rPr>
                <a:t>已知 </a:t>
              </a:r>
              <a:r>
                <a:rPr lang="en-US" altLang="zh-TW" sz="1800" b="1" i="1" dirty="0">
                  <a:effectLst/>
                  <a:ea typeface="微軟正黑體" panose="020B0604030504040204" pitchFamily="34" charset="-120"/>
                </a:rPr>
                <a:t>x</a:t>
              </a:r>
              <a:r>
                <a:rPr lang="en-US" altLang="zh-TW" sz="1800" dirty="0">
                  <a:effectLst/>
                  <a:ea typeface="微軟正黑體" panose="020B0604030504040204" pitchFamily="34" charset="-120"/>
                </a:rPr>
                <a:t> 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  <a:sym typeface="Symbol" panose="05050102010706020507" pitchFamily="18" charset="2"/>
                </a:rPr>
                <a:t> –3</a:t>
              </a:r>
              <a:r>
                <a:rPr lang="zh-TW" altLang="en-US" sz="1800" dirty="0">
                  <a:effectLst/>
                  <a:ea typeface="微軟正黑體" panose="020B0604030504040204" pitchFamily="34" charset="-120"/>
                  <a:sym typeface="Symbol" panose="05050102010706020507" pitchFamily="18" charset="2"/>
                </a:rPr>
                <a:t>、</a:t>
              </a:r>
              <a:r>
                <a:rPr lang="en-US" altLang="zh-TW" sz="1800" b="1" i="1" dirty="0">
                  <a:effectLst/>
                  <a:ea typeface="微軟正黑體" panose="020B0604030504040204" pitchFamily="34" charset="-120"/>
                  <a:sym typeface="Symbol" panose="05050102010706020507" pitchFamily="18" charset="2"/>
                </a:rPr>
                <a:t>y</a:t>
              </a:r>
              <a:r>
                <a:rPr lang="en-US" altLang="zh-TW" sz="1800" dirty="0">
                  <a:effectLst/>
                  <a:ea typeface="微軟正黑體" panose="020B0604030504040204" pitchFamily="34" charset="-120"/>
                  <a:sym typeface="Symbol" panose="05050102010706020507" pitchFamily="18" charset="2"/>
                </a:rPr>
                <a:t> 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  <a:sym typeface="Symbol" panose="05050102010706020507" pitchFamily="18" charset="2"/>
                </a:rPr>
                <a:t> –2</a:t>
              </a:r>
              <a:r>
                <a:rPr lang="zh-TW" altLang="en-US" sz="1800" dirty="0">
                  <a:effectLst/>
                  <a:ea typeface="微軟正黑體" panose="020B0604030504040204" pitchFamily="34" charset="-120"/>
                  <a:sym typeface="Symbol" panose="05050102010706020507" pitchFamily="18" charset="2"/>
                </a:rPr>
                <a:t>、</a:t>
              </a:r>
              <a:r>
                <a:rPr lang="en-US" altLang="zh-TW" sz="1800" b="1" i="1" dirty="0">
                  <a:effectLst/>
                  <a:ea typeface="微軟正黑體" panose="020B0604030504040204" pitchFamily="34" charset="-120"/>
                  <a:sym typeface="Symbol" panose="05050102010706020507" pitchFamily="18" charset="2"/>
                </a:rPr>
                <a:t>z</a:t>
              </a:r>
              <a:r>
                <a:rPr lang="en-US" altLang="zh-TW" sz="1800" dirty="0">
                  <a:effectLst/>
                  <a:ea typeface="微軟正黑體" panose="020B0604030504040204" pitchFamily="34" charset="-120"/>
                  <a:sym typeface="Symbol" panose="05050102010706020507" pitchFamily="18" charset="2"/>
                </a:rPr>
                <a:t> 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  <a:sym typeface="Symbol" panose="05050102010706020507" pitchFamily="18" charset="2"/>
                </a:rPr>
                <a:t> –1</a:t>
              </a:r>
              <a:r>
                <a:rPr lang="zh-TW" altLang="en-US" sz="1800" dirty="0">
                  <a:effectLst/>
                  <a:ea typeface="微軟正黑體" panose="020B0604030504040204" pitchFamily="34" charset="-120"/>
                  <a:sym typeface="Symbol" panose="05050102010706020507" pitchFamily="18" charset="2"/>
                </a:rPr>
                <a:t>，且 </a:t>
              </a:r>
              <a:r>
                <a:rPr lang="en-US" altLang="zh-TW" sz="1800" b="1" i="1" dirty="0">
                  <a:effectLst/>
                  <a:ea typeface="微軟正黑體" panose="020B0604030504040204" pitchFamily="34" charset="-120"/>
                  <a:sym typeface="Symbol" panose="05050102010706020507" pitchFamily="18" charset="2"/>
                </a:rPr>
                <a:t>x</a:t>
              </a:r>
              <a:r>
                <a:rPr lang="en-US" altLang="zh-TW" sz="1800" dirty="0">
                  <a:effectLst/>
                  <a:ea typeface="微軟正黑體" panose="020B0604030504040204" pitchFamily="34" charset="-120"/>
                  <a:sym typeface="Symbol" panose="05050102010706020507" pitchFamily="18" charset="2"/>
                </a:rPr>
                <a:t> 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  <a:sym typeface="Symbol" panose="05050102010706020507" pitchFamily="18" charset="2"/>
                </a:rPr>
                <a:t>–</a:t>
              </a:r>
              <a:r>
                <a:rPr lang="en-US" altLang="zh-TW" sz="1800" dirty="0">
                  <a:effectLst/>
                  <a:ea typeface="微軟正黑體" panose="020B0604030504040204" pitchFamily="34" charset="-120"/>
                  <a:sym typeface="Symbol" panose="05050102010706020507" pitchFamily="18" charset="2"/>
                </a:rPr>
                <a:t> </a:t>
              </a:r>
              <a:r>
                <a:rPr lang="en-US" altLang="zh-TW" sz="1800" b="1" i="1" dirty="0">
                  <a:effectLst/>
                  <a:ea typeface="微軟正黑體" panose="020B0604030504040204" pitchFamily="34" charset="-120"/>
                  <a:sym typeface="Symbol" panose="05050102010706020507" pitchFamily="18" charset="2"/>
                </a:rPr>
                <a:t>y</a:t>
              </a:r>
              <a:r>
                <a:rPr lang="en-US" altLang="zh-TW" sz="1800" dirty="0">
                  <a:effectLst/>
                  <a:ea typeface="微軟正黑體" panose="020B0604030504040204" pitchFamily="34" charset="-120"/>
                  <a:sym typeface="Symbol" panose="05050102010706020507" pitchFamily="18" charset="2"/>
                </a:rPr>
                <a:t> 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  <a:sym typeface="Symbol" panose="05050102010706020507" pitchFamily="18" charset="2"/>
                </a:rPr>
                <a:t>= –1</a:t>
              </a:r>
              <a:r>
                <a:rPr lang="zh-TW" altLang="en-US" sz="1800" dirty="0">
                  <a:effectLst/>
                  <a:ea typeface="微軟正黑體" panose="020B0604030504040204" pitchFamily="34" charset="-120"/>
                  <a:sym typeface="Symbol" panose="05050102010706020507" pitchFamily="18" charset="2"/>
                </a:rPr>
                <a:t>，</a:t>
              </a:r>
              <a:r>
                <a:rPr lang="en-US" altLang="zh-TW" sz="1800" b="1" i="1" dirty="0">
                  <a:effectLst/>
                  <a:ea typeface="微軟正黑體" panose="020B0604030504040204" pitchFamily="34" charset="-120"/>
                  <a:sym typeface="Symbol" panose="05050102010706020507" pitchFamily="18" charset="2"/>
                </a:rPr>
                <a:t>y</a:t>
              </a:r>
              <a:r>
                <a:rPr lang="en-US" altLang="zh-TW" sz="1800" dirty="0">
                  <a:effectLst/>
                  <a:ea typeface="微軟正黑體" panose="020B0604030504040204" pitchFamily="34" charset="-120"/>
                  <a:sym typeface="Symbol" panose="05050102010706020507" pitchFamily="18" charset="2"/>
                </a:rPr>
                <a:t> 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  <a:sym typeface="Symbol" panose="05050102010706020507" pitchFamily="18" charset="2"/>
                </a:rPr>
                <a:t>+</a:t>
              </a:r>
              <a:r>
                <a:rPr lang="en-US" altLang="zh-TW" sz="1800" dirty="0">
                  <a:effectLst/>
                  <a:ea typeface="微軟正黑體" panose="020B0604030504040204" pitchFamily="34" charset="-120"/>
                  <a:sym typeface="Symbol" panose="05050102010706020507" pitchFamily="18" charset="2"/>
                </a:rPr>
                <a:t> </a:t>
              </a:r>
              <a:r>
                <a:rPr lang="en-US" altLang="zh-TW" sz="1800" b="1" i="1" dirty="0">
                  <a:effectLst/>
                  <a:ea typeface="微軟正黑體" panose="020B0604030504040204" pitchFamily="34" charset="-120"/>
                  <a:sym typeface="Symbol" panose="05050102010706020507" pitchFamily="18" charset="2"/>
                </a:rPr>
                <a:t>z</a:t>
              </a:r>
              <a:r>
                <a:rPr lang="en-US" altLang="zh-TW" sz="1800" dirty="0">
                  <a:effectLst/>
                  <a:ea typeface="微軟正黑體" panose="020B0604030504040204" pitchFamily="34" charset="-120"/>
                  <a:sym typeface="Symbol" panose="05050102010706020507" pitchFamily="18" charset="2"/>
                </a:rPr>
                <a:t> 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  <a:sym typeface="Symbol" panose="05050102010706020507" pitchFamily="18" charset="2"/>
                </a:rPr>
                <a:t>= –3</a:t>
              </a:r>
              <a:r>
                <a:rPr lang="zh-TW" altLang="en-US" sz="1800" dirty="0">
                  <a:effectLst/>
                  <a:ea typeface="微軟正黑體" panose="020B0604030504040204" pitchFamily="34" charset="-120"/>
                  <a:sym typeface="Symbol" panose="05050102010706020507" pitchFamily="18" charset="2"/>
                </a:rPr>
                <a:t>，</a:t>
              </a:r>
              <a:r>
                <a:rPr lang="zh-TW" altLang="en-US" dirty="0">
                  <a:ea typeface="微軟正黑體" panose="020B0604030504040204" pitchFamily="34" charset="-120"/>
                  <a:sym typeface="Symbol" panose="05050102010706020507" pitchFamily="18" charset="2"/>
                </a:rPr>
                <a:t>則</a:t>
              </a:r>
              <a:endParaRPr lang="en-US" altLang="zh-TW" sz="1800" dirty="0">
                <a:effectLst/>
                <a:ea typeface="微軟正黑體" panose="020B0604030504040204" pitchFamily="34" charset="-120"/>
              </a:endParaRPr>
            </a:p>
          </p:txBody>
        </p:sp>
        <p:sp>
          <p:nvSpPr>
            <p:cNvPr id="10" name="文字方塊 9">
              <a:extLst>
                <a:ext uri="{FF2B5EF4-FFF2-40B4-BE49-F238E27FC236}">
                  <a16:creationId xmlns:a16="http://schemas.microsoft.com/office/drawing/2014/main" id="{3DE5A842-2134-9639-2AC0-310AE1A246E8}"/>
                </a:ext>
              </a:extLst>
            </p:cNvPr>
            <p:cNvSpPr txBox="1"/>
            <p:nvPr/>
          </p:nvSpPr>
          <p:spPr>
            <a:xfrm>
              <a:off x="9889938" y="6383730"/>
              <a:ext cx="2302062" cy="33854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rPr>
                <a:t>解答</a:t>
              </a:r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： </a:t>
              </a:r>
              <a:r>
                <a:rPr lang="en-US" altLang="zh-TW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0</a:t>
              </a:r>
              <a:endParaRPr lang="zh-TW" altLang="en-US" sz="1600" b="1" dirty="0">
                <a:solidFill>
                  <a:schemeClr val="bg1">
                    <a:lumMod val="65000"/>
                  </a:schemeClr>
                </a:solidFill>
                <a:ea typeface="微軟正黑體" panose="020B0604030504040204" pitchFamily="34" charset="-120"/>
              </a:endParaRPr>
            </a:p>
          </p:txBody>
        </p:sp>
        <p:graphicFrame>
          <p:nvGraphicFramePr>
            <p:cNvPr id="16" name="物件 15">
              <a:extLst>
                <a:ext uri="{FF2B5EF4-FFF2-40B4-BE49-F238E27FC236}">
                  <a16:creationId xmlns:a16="http://schemas.microsoft.com/office/drawing/2014/main" id="{3E2BC814-7770-09BD-47C0-5AFEE4E2692B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874739846"/>
                </p:ext>
              </p:extLst>
            </p:nvPr>
          </p:nvGraphicFramePr>
          <p:xfrm>
            <a:off x="6073001" y="6065109"/>
            <a:ext cx="3530600" cy="609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5" imgW="3530520" imgH="609480" progId="Equation.DSMT4">
                    <p:embed/>
                  </p:oleObj>
                </mc:Choice>
                <mc:Fallback>
                  <p:oleObj name="Equation" r:id="rId5" imgW="3530520" imgH="60948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6073001" y="6065109"/>
                          <a:ext cx="3530600" cy="6096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2" name="筆跡 1">
                <a:extLst>
                  <a:ext uri="{FF2B5EF4-FFF2-40B4-BE49-F238E27FC236}">
                    <a16:creationId xmlns:a16="http://schemas.microsoft.com/office/drawing/2014/main" id="{9E6EA622-00D3-72C3-70CF-EF5D307BBB50}"/>
                  </a:ext>
                </a:extLst>
              </p14:cNvPr>
              <p14:cNvContentPartPr/>
              <p14:nvPr/>
            </p14:nvContentPartPr>
            <p14:xfrm>
              <a:off x="4092120" y="847800"/>
              <a:ext cx="4973040" cy="1779480"/>
            </p14:xfrm>
          </p:contentPart>
        </mc:Choice>
        <mc:Fallback>
          <p:pic>
            <p:nvPicPr>
              <p:cNvPr id="2" name="筆跡 1">
                <a:extLst>
                  <a:ext uri="{FF2B5EF4-FFF2-40B4-BE49-F238E27FC236}">
                    <a16:creationId xmlns:a16="http://schemas.microsoft.com/office/drawing/2014/main" id="{9E6EA622-00D3-72C3-70CF-EF5D307BBB50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4082760" y="838440"/>
                <a:ext cx="4991760" cy="1798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">
            <p14:nvContentPartPr>
              <p14:cNvPr id="3" name="筆跡 2">
                <a:extLst>
                  <a:ext uri="{FF2B5EF4-FFF2-40B4-BE49-F238E27FC236}">
                    <a16:creationId xmlns:a16="http://schemas.microsoft.com/office/drawing/2014/main" id="{3DDDFF05-657F-E5E9-5226-B90E2F8A9B87}"/>
                  </a:ext>
                </a:extLst>
              </p14:cNvPr>
              <p14:cNvContentPartPr/>
              <p14:nvPr/>
            </p14:nvContentPartPr>
            <p14:xfrm>
              <a:off x="5756760" y="1908720"/>
              <a:ext cx="3696120" cy="1599840"/>
            </p14:xfrm>
          </p:contentPart>
        </mc:Choice>
        <mc:Fallback>
          <p:pic>
            <p:nvPicPr>
              <p:cNvPr id="3" name="筆跡 2">
                <a:extLst>
                  <a:ext uri="{FF2B5EF4-FFF2-40B4-BE49-F238E27FC236}">
                    <a16:creationId xmlns:a16="http://schemas.microsoft.com/office/drawing/2014/main" id="{3DDDFF05-657F-E5E9-5226-B90E2F8A9B87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5747400" y="1899360"/>
                <a:ext cx="3714840" cy="1618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">
            <p14:nvContentPartPr>
              <p14:cNvPr id="5" name="筆跡 4">
                <a:extLst>
                  <a:ext uri="{FF2B5EF4-FFF2-40B4-BE49-F238E27FC236}">
                    <a16:creationId xmlns:a16="http://schemas.microsoft.com/office/drawing/2014/main" id="{0AA9A7C0-1327-0075-971B-A3000784AE00}"/>
                  </a:ext>
                </a:extLst>
              </p14:cNvPr>
              <p14:cNvContentPartPr/>
              <p14:nvPr/>
            </p14:nvContentPartPr>
            <p14:xfrm>
              <a:off x="2328840" y="1234080"/>
              <a:ext cx="6251040" cy="3265560"/>
            </p14:xfrm>
          </p:contentPart>
        </mc:Choice>
        <mc:Fallback>
          <p:pic>
            <p:nvPicPr>
              <p:cNvPr id="5" name="筆跡 4">
                <a:extLst>
                  <a:ext uri="{FF2B5EF4-FFF2-40B4-BE49-F238E27FC236}">
                    <a16:creationId xmlns:a16="http://schemas.microsoft.com/office/drawing/2014/main" id="{0AA9A7C0-1327-0075-971B-A3000784AE00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2319480" y="1224720"/>
                <a:ext cx="6269760" cy="3284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3">
            <p14:nvContentPartPr>
              <p14:cNvPr id="7" name="筆跡 6">
                <a:extLst>
                  <a:ext uri="{FF2B5EF4-FFF2-40B4-BE49-F238E27FC236}">
                    <a16:creationId xmlns:a16="http://schemas.microsoft.com/office/drawing/2014/main" id="{3245979C-A6D9-3805-1BD6-0996E9984ACA}"/>
                  </a:ext>
                </a:extLst>
              </p14:cNvPr>
              <p14:cNvContentPartPr/>
              <p14:nvPr/>
            </p14:nvContentPartPr>
            <p14:xfrm>
              <a:off x="3803040" y="952560"/>
              <a:ext cx="5366520" cy="1958760"/>
            </p14:xfrm>
          </p:contentPart>
        </mc:Choice>
        <mc:Fallback>
          <p:pic>
            <p:nvPicPr>
              <p:cNvPr id="7" name="筆跡 6">
                <a:extLst>
                  <a:ext uri="{FF2B5EF4-FFF2-40B4-BE49-F238E27FC236}">
                    <a16:creationId xmlns:a16="http://schemas.microsoft.com/office/drawing/2014/main" id="{3245979C-A6D9-3805-1BD6-0996E9984ACA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3793680" y="943200"/>
                <a:ext cx="5385240" cy="19774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2670386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2">
      <a:majorFont>
        <a:latin typeface="Calibri Light"/>
        <a:ea typeface="Noto Sans Mono CJK TC Regular"/>
        <a:cs typeface=""/>
      </a:majorFont>
      <a:minorFont>
        <a:latin typeface="Times New Roman"/>
        <a:ea typeface="Noto Sans Mono CJK TC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21515</TotalTime>
  <Words>608</Words>
  <Application>Microsoft Office PowerPoint</Application>
  <PresentationFormat>寬螢幕</PresentationFormat>
  <Paragraphs>38</Paragraphs>
  <Slides>1</Slides>
  <Notes>1</Notes>
  <HiddenSlides>0</HiddenSlides>
  <MMClips>0</MMClips>
  <ScaleCrop>false</ScaleCrop>
  <HeadingPairs>
    <vt:vector size="8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微軟正黑體</vt:lpstr>
      <vt:lpstr>Arial</vt:lpstr>
      <vt:lpstr>Calibri</vt:lpstr>
      <vt:lpstr>Calibri Light</vt:lpstr>
      <vt:lpstr>Times New Roman</vt:lpstr>
      <vt:lpstr>Office 佈景主題</vt:lpstr>
      <vt:lpstr>Equation</vt:lpstr>
      <vt:lpstr>分母先因式分解後再通分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顧震宇</dc:creator>
  <cp:lastModifiedBy>代數白痴 顧</cp:lastModifiedBy>
  <cp:revision>1095</cp:revision>
  <dcterms:created xsi:type="dcterms:W3CDTF">2015-07-26T15:18:38Z</dcterms:created>
  <dcterms:modified xsi:type="dcterms:W3CDTF">2024-10-29T16:41:26Z</dcterms:modified>
</cp:coreProperties>
</file>