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3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FF6000"/>
    <a:srgbClr val="FF00FF"/>
    <a:srgbClr val="FFFFCC"/>
    <a:srgbClr val="F5F5F5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27F6D3-8248-456B-B97D-4BB5E95185E9}" v="44" dt="2023-09-06T04:55:20.627"/>
    <p1510:client id="{FF2F3095-821C-47E1-AA82-EFEDBBD8D84B}" v="30" dt="2023-09-06T07:45:15.0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inimized">
    <p:restoredLeft sz="12450" autoAdjust="0"/>
    <p:restoredTop sz="28176" autoAdjust="0"/>
  </p:normalViewPr>
  <p:slideViewPr>
    <p:cSldViewPr snapToGrid="0">
      <p:cViewPr>
        <p:scale>
          <a:sx n="25" d="100"/>
          <a:sy n="25" d="100"/>
        </p:scale>
        <p:origin x="2562" y="-18"/>
      </p:cViewPr>
      <p:guideLst>
        <p:guide pos="3840"/>
        <p:guide orient="horz" pos="2160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1-07T16:24:04.13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22509 5473 26 0,'0'0'0'0</inkml:trace>
  <inkml:trace contextRef="#ctx0" brushRef="#br0" timeOffset="600.7">27749 5975 667 0,'0'0'0'0,"0"0"80"16,0 0-10-16,0 0-49 0,0 0-11 15,0 0 15-15,0 0-25 0,0 0 0 16,0 0 0-16,0 7-1 16,1-1-141-16,-1-2-85 0</inkml:trace>
  <inkml:trace contextRef="#ctx0" brushRef="#br0" timeOffset="5396.33">10750 4332 137 0,'0'0'0'0,"0"0"49"15,0 0-5-15,0 0-12 0,0 0 3 16,0 0 24-16,0 0-1 0,0 0-3 15,10 0 32-15,-10 0-20 16,2 0-6-16,0 0 6 0,-1 0-2 16,-1 0 3-16,0 0 2 0,0 0-2 15,0 0 0-15,0 0 0 16,0 0-13-16,0 0-5 0,0-1-18 16,0 1-16-16,0-1 1 0,0 1-9 15,0 0-3-15,0 0 3 0,0 0-10 16,0 0-8-16,0 0-47 0,-5 0-133 15,-4-2-252-15</inkml:trace>
  <inkml:trace contextRef="#ctx0" brushRef="#br0" timeOffset="10385.62">21595 3643 793 0,'-2'0'0'0,"2"0"286"16,0 0-206-16,-2 3-66 0,2 8-6 16,0 3 15-16,2 6-2 0,1-1-3 15,1 1-5-15,-4 0-13 0,4-3 0 16,-1-3 17-16,1-1-21 0,-1-4 6 15,-1-3 8-15,-2-2-17 16,0-4 8-16,0 1 5 0,0-1-9 16,0 0-2-16,0 0-26 0,2-3-22 15,-1-4-1-15,-1-4-20 0,0-3-20 16,0-2 2-16,0-2 15 16,0 3-21-16,-3 2 34 0,-1 2 63 15,3 1-3-15,1 6 8 0,-2 0 54 16,2 1-6-16,0 2 14 0,-2-1 38 15,2 2-28-15,2-2-16 0,1 1-13 16,4 0-16-16,8 1 4 0,1 0 10 16,5 0-17-16,2 0 8 15,1 0 2-15,7 3-22 0,-5 2-2 16,1-2 11-16,-4 3-21 0,-6-2 7 16,-1 0 5-16,-5-1-15 0,-2 0 4 15,-2-2 9-15,-5-1-18 0,-1 1 8 16,3-1 6-16,-4 1-12 15,0-1 3-15,0 0 11 0,0 1-7 16,0-1 7-16,0 0 8 0,0 1-15 16,0-1 6-16,0 2 6 0,-2-1-17 15,0 1 0-15,-3 3 18 0,-6 2-21 16,3 3 5-16,-3 2 6 16,-1 4-12-16,-1 0 7 0,1 2 7 15,1 3-10-15,-3-2 0 0,0 1 14 16,5 1-13-16,-2 1 4 0,4-4-1 15,2 0-4-15,-2 1 0 0,2-6 5 16,5 5-2-16,-4-3-5 0,4-1 4 16,0 2 2-16,0-5-4 15,0 2 12-15,0-1-14 0,2-1 4 16,0-3 16-16,1 0-16 0,-3-1 5 16,2 2 4-16,3-1-7 0,-1 0 0 15,-2-3 2-15,-1 1-4 0,3-3 1 16,-2 0 0-16,-1 0-1 0,3-3-2 15,-4 1 0-15,2 0 6 16,-2-1-5-16,0 0 15 0,0 0-18 16,0 0 4-16,0 0 16 0,0 0-13 15,0-1 1-15,0 0 4 0,0-1-15 16,0 1-14-16,0-2-25 16,-2 1-23-16,2 0-4 0,0-2-47 15,0 3-40-15,2-2-170 0,1 1-210 16</inkml:trace>
  <inkml:trace contextRef="#ctx0" brushRef="#br0" timeOffset="21378.01">17526 5295 175 0,'-3'0'0'0,"3"0"86"0,0 1-59 0,0-1-12 15,0 0-9-15,0 0-12 16,0 0-1-16,0 0 6 0,0 0-17 16,0 0 7-16,3 0 0 0,-3 0 8 15,2 0 5-15,0 0 10 0,-2 0-2 16,2 0-2-16,-2 0 0 16,0 0-16-16,0 0-38 0,0 0-29 15,0 0-88-15</inkml:trace>
  <inkml:trace contextRef="#ctx0" brushRef="#br0" timeOffset="23238.43">27296 5323 784 0,'0'0'0'0,"0"0"330"0,0 0-205 15,0 0-24-15,0 0 3 0,0 0-35 16,0 0-11-16,0 0 5 0,0 0-48 16,-7-8-9-16,7 13 8 15,-4 6-16-15,2 5 4 0,1 7 35 16,-1 4-23-16,2-1-4 0,0 1 14 15,-2 1-19-15,0-3 0 0,2-1 12 16,0-6-21-16,-1-4 3 16,1-2 2-16,-2-6 2 0,-2-1-11 15,4-1-9-15,0-4-27 0,0 0-29 16,4-1-58-16,-1-11-43 0,3-4-46 16,4-3-213-16</inkml:trace>
  <inkml:trace contextRef="#ctx0" brushRef="#br0" timeOffset="23826.37">27428 5299 1032 0,'0'0'0'0,"0"0"225"0,0 0-106 16,0 0-58-16,0 0-28 0,0 0-5 15,0 0-22-15,0 0-7 0,27 46 2 16,-27-41-2-16,4 0-72 0,-1-2 21 15,-1-1-23-15,-2-2 7 0,0 0-5 16,0 0 21-16,0-2 28 0,3-6 30 16,-1 2-5-16,-2-3 2 15,4 3 17-15,-3 2-6 0,-1 1 8 16,4-1 33-16,0 2-14 0,1 1-8 16,2 1 18-16,-2 0-15 0,8 0-8 15,1 0 16-15,0 1-19 0,5 3-8 16,1-3 9-16,5 3-12 0,-8-2-4 15,-1-1 4-15,0 2-12 16,-5-3-1-16,-4 0 14 0,2 0-11 16,-6 0 6-16,1 0 13 0,-1 1-8 15,-1-1 2-15,-2 0 12 0,0 0-14 16,0 0-3-16,0 0 18 16,0 0-15-16,0 0-4 0,0 0 11 15,0 2-13-15,-2-1 0 0,1 1 8 16,-3 1-14-16,-1 0-3 0,-8 4 0 15,3 9 4-15,1 2-7 0,-5 4 6 16,3 1 0-16,-3 0-5 0,0 2 4 16,3-2 7-16,-3 1-5 15,9 1 13-15,-6-3-9 0,6-3-2 16,-1 0 13-16,-1-3-12 0,4-3-1 16,1-1 11-16,2-1-14 0,-2-7-1 15,2-1 8-15,0-1-8 0,0-2-4 16,-1 0 4-16,1 0-2 15,0 0-14-15,0 0-1 0,0 0-25 16,0 0-25-16,0 0-60 0,0-4-42 16,0-1-88-16,0-2-503 0</inkml:trace>
  <inkml:trace contextRef="#ctx0" brushRef="#br0" timeOffset="29734.89">30749 5164 788 0,'0'-1'0'0,"0"-1"301"0,0 1-201 16,1 0-59-16,3 1 8 0,0 0-12 16,-3 4-21-16,1 1 21 0,-2 7-8 15,2 1-4-15,0 3 8 0,-2 1-2 16,0 1-10-16,0-2 7 16,1 2-9-16,-1-3-7 0,0 0 12 15,0-1-5-15,0-4-9 0,-1 3 9 16,-1-1 5-16,2-4-21 0,0 2 9 15,-4-5 5-15,3 0-26 0,-1-2 14 16,-4 0 1-16,6-2-12 0,0-1 6 16,0 0-1-16,0 0-60 15,4-5-13-15,0-3-9 0,1-1-12 16,0-6-27-16,4 1-67 0,0-3-98 16,0 2-240-16</inkml:trace>
  <inkml:trace contextRef="#ctx0" brushRef="#br0" timeOffset="30384.32">30977 5231 826 0,'0'0'0'15,"0"0"257"-15,0 0-187 0,0 0-16 16,0 0-17-16,0 0-14 0,0 0 4 15,0 0-16-15,0 0-12 0,5-33 2 16,1 28 12-16,-1 1-18 0,-2-1 10 16,3 3 16-16,-1-1-18 15,0-1 7-15,-1 2 10 0,1 0-18 16,4-1 8-16,-4 3 6 0,4 0-17 16,0 0 2-16,-2 0 13 0,4 5-18 15,-3 1 5-15,5-1 12 0,-6 1-25 16,4 1 11-16,-4 1 2 0,-6 2 3 15,5-1-1-15,-5 2 2 16,-1 1-8-16,-1 0 6 0,-5 2 7 16,-1 1-12-16,-2-1 4 0,-1 1 15 15,-4-1-26-15,1-3 14 16,1 1 11-16,0-3-23 0,-1 3 12 16,3-5 10-16,-3 0-15 0,3-2 0 15,3-2 22-15,-1-2-20 0,5 1 9 16,-1 0 3-16,4-2-10 0,0 0 7 15,0 0 5-15,0 0-8 0,0 0 15 16,0 0 4-16,0 0-23 0,0 0 17 16,0 0 4-16,0 0-22 15,0 0 9-15,0 0 5 0,0 0-18 16,0 0 2-16,0 0 17 0,0 0-25 16,6 0 12-16,1 0 9 0,3 0-16 15,1-2 4-15,3 0 15 0,0 1-14 16,4-2 2-16,0 3 5 0,3 0-14 15,-3 3 7-15,3-1 9 16,0 4-17-16,2-1 9 0,-5 1 9 16,-1 0-14-16,-2 0 2 0,-7-4 14 15,-1 0-21-15,-1-2 7 0,-4 0 5 16,-2 0-11-16,0 0-8 16,0 0-12-16,0 2-28 0,0-1-37 15,0 0-11-15,0-1-60 0,-4 0-95 16,-1 1-87-16,-2-1-294 0</inkml:trace>
  <inkml:trace contextRef="#ctx0" brushRef="#br0" timeOffset="36309.49">6996 7439 643 0,'0'0'0'15,"0"0"276"-15,0 0-151 0,0 0-28 16,0 0-25-16,0 0 2 0,0 0 19 16,0 0-34-16,50 47-6 0,-36-41 16 15,0 1-42-15,2-5 7 0,5-2 24 16,2-5-34-16,5-10 11 16,4-7 24-16,3-2-42 0,1-4-11 15,-1 4 23-15,-5 4-40 0,0 4 4 16,-1 5 14-16,-1 8-4 0,-5 3-13 15,0 0 20-15,-4 3-5 0,-3 6-4 16,-2-1 37-16,2 1-41 16,4-1 6-16,-1-1 39 0,1-3-49 15,3-3 5-15,3-1 4 0,1-4 30 16,-2-6-33-16,1-2 2 0,1-1 20 16,-6 2-28-16,4 1 14 0,-2 5-2 15,0 2-17-15,3 3 24 0,-6 0-14 16,1 1-8-16,2 5 20 0,-2 2-9 15,2-2-12-15,-2-2 22 16,4-3-10-16,0-1-10 0,3 0 18 16,2-7-3-16,-3 1-14 0,3-3 16 15,-2 2-2-15,0 3-16 0,1 4 20 16,-1 0-11-16,-1 7-11 16,3 1 24-16,-6 3-12 0,3-3-10 15,1 1 20-15,1-2-7 0,-1 0-14 16,0-3 22-16,0-4-11 0,-3 0-8 15,0 0 16-15,-4 0-5 0,-3-3-9 16,-2 3 12-16,2 0-2 0,-1 2-17 16,3 1 26-16,-1 1-14 15,4 4-11-15,2-4 24 0,0 1-9 16,-1 1-15-16,3-6 24 0,1 0-7 16,-3 0-14-16,2 0 18 0,-1-2-5 15,-5-2-13-15,6-1 18 0,-2 1-5 16,1 1-16-16,1 2 24 15,3 0-12-15,-5-1-10 0,8 2 20 16,-5-1-5-16,4 1-14 0,-3 0 18 16,-1 0-3-16,-2 0-15 0,1-4 18 15,-4 2-5-15,0 2-14 16,3-3 20-16,1 2-8 0,-2-2-12 16,1 3 20-16,-1 0-7 0,-4 0-17 15,1 4 28-15,-8-1-16 0,0 1-7 16,-2-2 18-16,4 1-7 0,-5 0-9 15,-1-2 14-15,4-1 1 0,-3 0-15 16,5 0 14-16,2 0-3 0,-2 0-4 16,1-2 0-16,5-2 0 15,-3 3 0-15,2-3 0 0,2 4 0 16,-2-2 0-16,8 2 0 0,-4 0 0 16,-1-4 0-16,10-1 0 0,-6 2 0 15,2-2 0-15,2 0 0 16,-9 0 0-16,0 3 0 0,-3 1 0 0,-8 1 0 15,-3 0-65-15,-2 0-11 16,0-5-197-16,-2-3-397 0</inkml:trace>
  <inkml:trace contextRef="#ctx0" brushRef="#br0" timeOffset="39723.23">22217 7527 286 0,'0'0'0'0,"0"0"73"0,0 0-39 16,0 0 1-16,0 0-13 0,0 0 7 15,0 0 13-15,0 0 0 0,0 0-4 16,0 0-6-16,0 0-7 0,0 0 1 16,0 0-8-16,0 0-14 0,0 0-6 15,0 0-4-15,0 0-76 16,-5 1-162-16</inkml:trace>
  <inkml:trace contextRef="#ctx0" brushRef="#br0" timeOffset="41306.41">24582 7624 696 0,'0'0'0'0,"0"0"274"0,0 0-160 16,0 0-39-16,0 0-5 0,0 0 4 16,0 0-7-16,0 0-9 0,-5-4-12 15,5 4 2-15,0 0-11 0,0 0 0 16,0 0-10-16,0 0-7 16,0 0 14-16,0 0-12 0,0 0-12 15,4 0 12-15,1 1-11 0,0-1 1 16,4 0 12-16,2 0-9 0,3 0-4 15,3-2 11-15,-1-2-10 0,2 2-7 16,2 0 13-16,1-1-12 0,4 1-8 16,-6 0 4-16,4 1 15 15,4-1-20-15,1 0 6 0,-5 2 10 16,5-2-14-16,0 1 2 0,2 1 5 16,1 0-11-16,2 0 10 0,-8 0-1 15,7 0-4-15,-9-3 0 0,3 1 2 16,-1 2-2-16,0 0 0 0,-2 0 0 15,-2 2-7-15,2 0 14 16,0 0-7-16,0 0-7 0,-2 2 14 16,1-1-7-16,-3 0-6 0,0-1 12 15,-3-1-5-15,0-1-7 16,0 0 12-16,2 0-4 0,-2 0-7 16,1-4 10-16,-1 0-1 0,4 2-4 15,-4-1 0-15,0 1 3 0,1-1-8 16,1-1 10-16,3 4-2 0,4-1-10 15,-2 1 14-15,2 0-6 0,-2-1-7 16,0 1 12-16,3 0-4 16,-6 0-2-16,3 0 0 0,0 0 3 15,-4 1-11-15,-3-1 16 0,0 0-5 16,-2 0-7-16,-1 0 8 0,-3 0 8 16,-4 0-11-16,-3 0 15 0,-1 0-10 15,0 0-6-15,-2-3 0 16,0 3 16-16,0 0-19 0,0 0 6 15,0 0 2-15,0 0-25 0,0 0-8 16,0-3-73-16,0 1-202 0,-7-10-229 16</inkml:trace>
  <inkml:trace contextRef="#ctx0" brushRef="#br0" timeOffset="43459.74">29532 7425 723 0,'0'0'0'0,"0"0"251"16,0 0-138-16,0 0-28 0,0 0-2 16,0 0-8-16,0 0-22 0,0 0-13 15,0 0-1-15,-6-4 8 0,6 4-14 16,2 0 1-16,-2 0 23 16,0 0-7-16,4 0-6 0,1 0 1 15,2 0-7-15,5 0-9 0,1 0 5 16,6-1-5-16,3-4-9 0,2 1-1 15,1 0-4-15,0 0-5 0,1 4-1 16,1 0-1-16,-1 0-6 0,5 0-1 16,-3 0 2-16,5 1-3 15,1 4 0-15,-6-3 2 0,6 2-1 16,-2-2-2-16,0 1 2 0,3-2 2 16,-1-1-3-16,3 1 0 0,0-1-1 15,0 3 2-15,-3 0 2 0,3-2-4 16,0 1 0-16,2 0 2 15,-4-1 0-15,1 4-1 0,1-4 0 16,3 4 1-16,1 2-1 0,3-3 0 16,-3 1 1-16,-2-1-3 0,2-1 4 15,-2 3-2-15,-1-5-1 16,3 2 2-16,0-2-1 0,-2 0 0 16,-2 0 0-16,0 3 2 0,0-1-3 15,-1-2 2-15,1 1-1 0,-4-2-1 16,4 0 2-16,-1 0 1 0,3 0-2 15,1 2 0-15,-1 0 2 0,2 1-2 16,-4 0 0-16,0-1 1 16,-1-1-1-16,-4 1 0 0,1-1 4 15,1 2-1-15,-4 2 2 0,5-3-2 16,1 0-2-16,3-1 4 0,-2 0-6 16,2 2 1-16,-2-3 0 0,0 1 2 15,0 1-1-15,-2-2 2 0,-1 1-5 16,-2-1 3-16,0 0 4 15,0 3-5-15,-4-2 0 0,-2 1 0 16,1-1 2-16,-2 4-2 0,-1-3 0 16,1 1 1-16,0-1-1 0,-6-2 0 15,1 2 1-15,-4 1-3 16,1-1 4-16,-2 0-2 0,-3-2 1 16,-5 0 4-16,-3 0-5 0,-3-2 0 15,5 2 0-15,-5 0 0 0,-1 0 0 16,0 0 0-16,0 0 0 0,-1 0 0 15,1 0 0-15,0 0 0 0,0 0 0 16,0 0 0-16,0 0 0 16,0 0 0-16,0 0-64 0,0 0-9 15,0 0-65-15,0 0-33 0,-11 0-20 16,2 0-241-16,-5 0-243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1-07T16:28:34.51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20144 9716 388 0,'0'0'0'0,"0"0"171"0,0 0-103 15,0 0-12-15,0 0 21 0,0 0-22 16,0 0 11-16,0 0 6 0,-7-6-22 16,7 6 18-16,2 0 22 0,0 0-109 15,-2 0 38-15,0 0 179 16,0 0-141-16,0 0 0 0,0 0 10 15,0 0-34-15,0 0-4 0,0-2 30 16,3 1-33-16,1-6-2 0,5 0 29 16,-1-8-32-16,12-5 12 0,6-6 31 15,10-2-40-15,10-5-3 16,3-2 26-16,8-2-43 0,7 1-4 16,8 1 0-16,1 1 18 0,4 3-40 15,3 0-9-15,-2 6-96 0,-7 3-205 16,-11-2-239-16</inkml:trace>
  <inkml:trace contextRef="#ctx0" brushRef="#br0" timeOffset="782.73">31428 9300 765 0,'0'0'0'16,"0"0"315"-16,0 0-140 0,0 0-46 16,0 0-60-16,0 0-9 0,0 0 5 15,-9-12-56-15,13 18-15 0,5 6 12 16,6 3 52-16,10 4-31 16,5 1 41-16,4 2-48 0,-1 1-10 15,8 0 42-15,2 0-51 0,-1 2-2 16,1 1 2-16,-6 0 8 0,-5-3-73 15,-4 4 4-15,-7-5-127 0,-10 0-117 16,-3-9-231-16</inkml:trace>
  <inkml:trace contextRef="#ctx0" brushRef="#br0" timeOffset="1261.71">32077 9871 844 0,'0'0'0'16,"0"0"380"-16,0 0-258 0,0 0-30 15,0 0 1-15,0 0 21 0,0 0-50 16,0 0-19-16,0 0 27 15,14-3-41-15,-5 6-7 0,2 1 34 16,6 0-35-16,1 4-11 0,2 1 39 16,6 5-38-16,-1 1-10 0,5 7 3 15,5 6-6-15,-6 4 0 0,4 10 0 16,3 9 0-16,6 7 0 16,-3 6 0-16,-2-3 0 0,-5-2-167 15,-14-4-49-15,-2-5-163 0,-8-8-698 16</inkml:trace>
  <inkml:trace contextRef="#ctx0" brushRef="#br0" timeOffset="1921.81">32486 14132 778 0,'0'0'0'0,"0"0"369"0,0 0-198 0,0 0-35 16,0 0-28-16,0 0-6 15,0 0-19-15,0 0-20 0,9-2-24 16,-9 2-17-16,0 0 3 0,0 9-13 16,-9 3-19-16,2 7 14 0,-2 11 14 15,-4 3-14-15,-4 9 24 16,-8 8-8-16,-9 6-15 0,-6 7 17 15,-5-2-18-15,-4 2-14 0,-1-8 10 16,8-12-8-16,0-4-149 0,3-12-115 16,0-16-151-16</inkml:trace>
  <inkml:trace contextRef="#ctx0" brushRef="#br0" timeOffset="3124.38">21634 2844 186 0,'0'0'0'0,"0"0"41"16,0 0-38-16,0 0 11 0,0 0-14 15,0 0 0-15,0 0 6 0,0 0-10 16,0 0 5-16,-11-9 2 0,9 9-6 16,2 0 3-16,0 0 6 15,0 0-9-15,0 0 6 0,0 0 1 16,0 0-8-16,0 2 3 0,-2-1 1 16,2 2-23-16,0-1-16 0,0-1-26 15</inkml:trace>
  <inkml:trace contextRef="#ctx0" brushRef="#br0" timeOffset="3914.81">21611 2916 283 0,'0'0'0'15,"0"0"186"-15,0 0-84 0,0 0-7 16,0 0-19-16,0 0 6 0,0 0-5 16,0 0-20-16,0 0-5 15,0 0-20-15,0 0-3 0,0 0 8 16,0 0-7-16,0 0-7 0,0 0 6 16,0 0-22-16,0 0-2 0,0 0 9 15,0 0-25-15,0 0 9 16,1 0-14-16,1 0-90 0,0-3-95 15,1-2-203-15</inkml:trace>
  <inkml:trace contextRef="#ctx0" brushRef="#br0" timeOffset="4738.89">28812 6033 101 0,'0'0'0'0,"0"0"25"0,0 0-35 16,0 0-25-16</inkml:trace>
  <inkml:trace contextRef="#ctx0" brushRef="#br0" timeOffset="21430.85">21582 2800 297 0,'0'0'0'0,"0"0"166"16,0 0-93-16,0 0-59 0,0 0 89 15,0 0-12-15,0 0-10 16,0 0-9-16,0 0 11 0,0 0-10 16,-1 0-19-16,1 0-16 0,0 0-5 15,0 0-2-15,0 0-13 0,0 0 14 16,0 1-3-16,0-1-1 16,0 0 3-16,0 0-10 0,0 0-4 15,0 0 12-15,0 0-6 0,0 0-6 16,0 0 6-16,0 0 3 0,0 0-25 15,0 0 21-15,0 0-3 0,0 0-16 16,0 0 20-16,0 0-2 0,0 0-11 16,0 0 17-16,1-2-8 15,5-2-16-15,4-3 29 0,4 0-13 16,-3-4-6-16,7-1 11 0,-1 0-11 16,-1 1-10-16,0 1 10 0,-7 4-8 15,3 0-10-15,-6-1 8 0,-1 4 1 16,0 0-8-16,-1 1-71 0,-2 2-46 15,-2 0-81-15,0 0-37 16,-9 0-373-16</inkml:trace>
  <inkml:trace contextRef="#ctx0" brushRef="#br0" timeOffset="22492.13">23574 5192 498 0,'0'0'0'0,"0"0"176"16,0 0-87-16,0 0-36 0,0 0-5 15,0 0-8-15,0 0 3 0,0 0-5 16,-5 0-14-16,5 0 14 0,0 0 11 15,0 0-1-15,0 0 0 16,0 0 8-16,0 0-11 0,0 0-1 16,2 0-9-16,-1-1-33 0,6 1 11 15,-3-4 12-15,5 2-11 0,1-4 5 16,6-3 4-16,4 1-21 16,-8-4 13-16,9 1 10 0,-3 1-16 15,0 1 12-15,-1-1 12 0,-1 2-19 16,-2 3 6-16,-3 0 13 0,-4 2-28 15,-2 0 3-15,-1 1 10 0,0 0-28 16,-1 2 14-16,1-3 10 0,-4 3-27 16,0 0 15-16,0 0 11 15,0 0-26-15,0 0 12 0,1 0 11 16,-1 0-20-16,0 0 5 0,0 0 6 16,0 0-2-16,0 0-25 0,0 0 24 15,0 0-20-15,0 0 9 0,0 0 10 16,0 0-21-16,0 0 18 15,0 0 10-15,0 0-8 0,0 0-15 16,-1 0 24-16,1 0-10 0,0 0-23 16,0 0 32-16,0 0-8 0,0 0-46 15,-6 3 26-15,6 0-41 16,-3-1 5-16,-1 3 10 0,-1-2-62 16,0 4-39-16,-1-1-68 0,-1-3-202 15</inkml:trace>
  <inkml:trace contextRef="#ctx0" brushRef="#br0" timeOffset="23814.85">21807 5629 389 0,'0'0'0'0,"0"0"115"0,0 0-58 16,0 0-14-16,0 0-19 0,0 0-2 16,0 0 15-16,0 0-17 0,0 0-2 15,-2 2 16-15,2-2-4 0,0 0-6 16,0 0 21-16,0 0-19 16,0 0 2-16,0 0 23 0,0 0-23 15,-2 0 2-15,2 0 12 0,0 0-27 16,0 0-5-16,0 0 10 0,0 0-30 15,0 0 2-15,0 0-10 0,0 0-123 16,2 0-60-16,-2-1-110 0</inkml:trace>
  <inkml:trace contextRef="#ctx0" brushRef="#br0" timeOffset="24570.22">27726 6275 746 0,'0'0'0'15,"0"0"29"-15,0 0 0 0,0 0-41 16,0 0-68-16,0 0-47 0,0 0-138 16</inkml:trace>
  <inkml:trace contextRef="#ctx0" brushRef="#br0" timeOffset="30472.96">21756 11816 236 0,'0'0'0'0,"0"0"110"16,0 0-80-16,0 0 1 0,0 0-17 16,63-24-5-16,-56 20 6 0,0-1-17 15,4 1-14-15,-2 0-72 0,2 2-66 16</inkml:trace>
  <inkml:trace contextRef="#ctx0" brushRef="#br0" timeOffset="31302.11">22200 11576 416 0,'0'0'0'0,"0"0"181"16,0 0-49-16,0 0-31 15,0 0 11-15,0 0 33 0,0 0-48 16,0 0-18-16,-7-16 21 0,7 16-54 16,0 0-26-16,0 5 3 0,0 4-32 15,0 7 18-15,0 2 36 0,3 2-36 16,-3 0-7-16,4-4 24 16,-3-1-30-16,5-4-2 0,-3 0 12 15,1-4 0-15,-2-1-14 0,-1-4 16 16,1-1-16-16,0-1-61 0,-2 0 20 15,0-1-21-15,0-8-9 0,2-2-39 16,1-3-51-16,-3-1-21 16,0-2-39-16,0-1 11 0</inkml:trace>
  <inkml:trace contextRef="#ctx0" brushRef="#br0" timeOffset="31677.1">22200 11576 611 0,'16'-21'0'0,"-16"21"328"15,0 0-200-15,5 0-73 0,4 0 1 16,3 1 45-16,6 0-45 15,7 1-13-15,3-2 29 0,4 1-41 16,-2 1-14-16,0-2 8 0,-5 4-26 16,-6-2-6-16,-3 2 14 0,-9-1 0 15,-2-2-15-15,-3 2 16 0,2-2-1 16,-4 1-7-16,0-2 0 16,0 0 38-16,0 0-26 0,0 0 30 15,0 1-21-15,0-1-5 0,0 0 28 16,0 0-31-16,-2 1-12 0,-5 0 20 15,5 3-26-15,-3 0-6 0,-4 4 22 16,0 5-15-16,0 3-6 0,-1 4 20 16,1 3-8-16,2 3-13 15,0 1 22-15,1 7-9 0,-1-1-9 16,4 2 14-16,3-1-3 0,0-5-14 16,1-5 20-16,3-3-10 0,5-3-12 15,-6-5 24-15,3 0-14 0,-1-6-7 16,-3-3 18-16,1-1-8 15,-3-1-17-15,0-2-3 0,0 0-46 16,4 0-14-16,1-2-21 0,-3-6-36 16,7 0-70-16,-4-4-201 0</inkml:trace>
  <inkml:trace contextRef="#ctx0" brushRef="#br0" timeOffset="32472.18">22672 11698 772 0,'0'0'0'0,"0"0"270"0,0 0-123 0,0 0-76 16,0 0-12-16,0 0 29 16,69-19-38-16,-46 15-13 0,0 2 19 15,-4 1-54-15,1 1-4 0,-6 0 4 16,-3 0 0-16,-6 2-29 0,-2 2 16 15,-3 0-36-15,0 0-18 0,0-1 29 16,0 2-12-16,-7-1 9 16,-3-3 25-16,3-1-13 0,-7 0 12 15,5 0 30-15,-4 0-18 0,1 0-4 16,3 0 14-16,-2 2-8 0,3 2-6 16,-1 6 14-16,0 0 23 0,0 4-25 15,2 6 32-15,0 3-20 16,3 3-3-16,-1 3 33 0,2-1-29 15,-1 3-8-15,4-6 26 0,0-2-40 16,0-6-5-16,4-7 18 0,1-1-8 16,-2-4-30-16,1-3 9 0,-1-2-50 15,1-4-3-15,3-6-3 0,0-3-82 16,-2-4-76-16,3-2-6 16,-7-2 65-16,3-2-153 0</inkml:trace>
  <inkml:trace contextRef="#ctx0" brushRef="#br0" timeOffset="32673.47">22801 11744 528 0,'0'0'0'16,"0"0"263"-16,0 0-192 16,0 0 60-16,0 0-40 0,5 65-13 15,-5-38 34-15,0 1-42 0,2-1-25 16,7-4 17-16,2-2-46 0,3-4-16 16,3-3 0-16,3-4 22 0,3-4-22 15,2-5-21-15,-2-1-19 0,-2-5-26 16,-5-6-8-16,-7-1-53 15,1 1-55-15,-4-3-40 0,-3 2-129 16</inkml:trace>
  <inkml:trace contextRef="#ctx0" brushRef="#br0" timeOffset="33033.85">23081 11364 1086 0,'0'0'0'0,"0"0"189"0,0 0-132 16,0 0-20-16,0 0-36 0,72 7-2 15,-61 2 2-15,-1 3 6 0,-3-1-23 16,-3 1 25-16,-4 3-18 0,-4 1 3 15,-3-2 11-15,-5 1 23 16,-2-1-19-16,-2-4 41 0,-4 0-24 16,6-5 0-16,2 0 41 0,3-4-33 15,2 0-13-15,3-1 35 0,4 0-43 16,0 0-10-16,0 0 19 16,2 0-38-16,7 0-14 0,3 0 60 15,3-2-17-15,4-2-14 0,0 3 2 16,1 1 6-16,1-2-33 0,-1 2-89 15,-3 0-25-15,1 0-32 0,-9 0-234 16,3 2-344-16</inkml:trace>
  <inkml:trace contextRef="#ctx0" brushRef="#br0" timeOffset="33665.03">23319 11812 1040 0,'0'0'0'0,"0"0"260"0,0 0-129 0,0 0-33 16,0 0-73-16,0 0-14 15,0 0 58-15,0 0-36 0,71-14-14 16,-39 8 15-16,9 2-39 0,-10 1-4 16,-2 1 18-16,-8 2-18 0,-5 0-75 15,-13 0 45-15,1 3-70 0,-4 1-4 16,-4-1-5-16,-4 4-22 15,-5-1-66-15,1-3-68 0,-4-3-3 16</inkml:trace>
  <inkml:trace contextRef="#ctx0" brushRef="#br0" timeOffset="33907.15">23438 11685 729 0,'0'0'0'0,"0"0"309"16,0 0-219-16,0 0-18 0,0 0 5 15,0 0-32-15,0 0-14 0,0 0 13 16,-9-11-45-16,9 11-5 0,0 8 12 16,0 2 10-16,0 7 3 15,0 4 34-15,0 4-20 0,0 2-2 16,-2 2 27-16,2 1-41 0,0-4-4 16,2 1 17-16,3-4-32 0,-3-5-4 15,5-1 12-15,-7-5-2 0,0-6-9 16,2-1 10-16,-2-2-10 0,2-1-162 15,-1-2 26-15,-1 0-96 16,0-2-165-16</inkml:trace>
  <inkml:trace contextRef="#ctx0" brushRef="#br0" timeOffset="36870.39">23938 11618 488 0,'0'0'0'0,"0"0"263"0,0 0-112 15,0 0-21-15,0 0 9 0,0 0-19 16,0 0-32-16,0 0-10 16,0 0-20-16,23-33-19 0,-23 35-6 15,0 8-20-15,0 7-7 0,0 5 17 16,0 4-5-16,-1-2-14 0,1 4 0 15,0-3 6-15,-2 0-12 0,2-2 2 16,0-3 0-16,2-2 3 16,-1-4-5-16,1-1 3 0,2-3-2 15,-4-1-96-15,0-1 26 0,0-5-22 16,0 1-35-16,0-4-2 0,3 0-81 16,3-1-26-16,-3-8-21 0</inkml:trace>
  <inkml:trace contextRef="#ctx0" brushRef="#br0" timeOffset="37050.8">24152 11615 864 0,'0'0'0'0,"0"0"222"16,0 0-135-16,0 0-38 15,-3 70-20-15,3-51-14 0,0-2 5 16,0 0-11-16,2-3-9 0,-1-4 0 15,7-1-55-15,-8-5-14 0,0-4-58 16,1 0-12-16,1-2-14 16,0-7-122-16,0-2-202 0</inkml:trace>
  <inkml:trace contextRef="#ctx0" brushRef="#br0" timeOffset="37365.39">24184 11648 677 0,'0'0'0'0,"0"0"238"16,0 0-132-16,0 0-20 15,73 0-43-15,-52 2 15 0,6-1 3 16,1-1-28-16,-7 2-13 0,-1-1 7 16,-12 1-18-16,-2-2 11 0,-1 0 12 15,-5 0-10-15,0 0 17 0,0 1 1 16,0 2-6-16,0-3 11 16,-5 2-1-16,1 0-30 0,-3 0-3 15,4 3 9-15,-6 3-26 0,0 2 11 16,0 5 10-16,-2 3-24 0,1 4 10 15,-1 7 13-15,-1 1-20 0,5 1 9 16,-6 2 10-16,6 0-21 16,4-5 9-16,-1-4 6 0,4-5-14 15,0-4-20-15,0-5-10 0,4-5-38 16,1-3-71-16,0-2-4 0,2-9-131 16,1-2-263-16</inkml:trace>
  <inkml:trace contextRef="#ctx0" brushRef="#br0" timeOffset="37754.87">24533 11734 1080 0,'0'0'0'15,"0"0"200"-15,0 0-137 0,0 0 1 16,76-13 5-16,-46 9-33 0,-2-2-2 15,-1 2-8-15,1 2-27 0,-8 1 0 16,-6 1 2-16,-4 0 2 16,-4 0-14-16,-5 0 22 0,-1 1-22 15,-1 2-18-15,-8 1 50 0,-4 1-16 16,5 0 0-16,-10 1 17 0,7 0-30 16,-1-2 2-16,-2 2 12 0,0 2-3 15,3 2-10-15,-5 2 14 0,2 4-8 16,1 2-5-16,1 2 12 0,0 4 3 15,3 2-6-15,-5 0 19 16,1-2-26-16,6-1 0 0,4-4 8 16,1-3-1-16,2-4-11 0,0-4 7 15,0-4-54-15,5-4-29 0,4 0 18 16,0-11-58-16,0-2-98 16,0-3 6-16,1-2-77 0,-1-1-94 15</inkml:trace>
  <inkml:trace contextRef="#ctx0" brushRef="#br0" timeOffset="37923.51">24694 11780 795 0,'0'0'0'0,"0"0"408"0,0 0-331 15,0 0-22-15,0 0 22 0,0 0-20 16,0 0-1-16,14 82 5 0,-14-57-37 16,-2-1-3-16,2-2 9 0,5-6-35 15,6 0 0-15,-2-8 10 0,5-3-3 16,2-1-23-16,3-4 12 0,4-6-47 15,2-3 8-15,-2 1-6 16,-3-3-41-16,-3 4-87 0,-4 1-70 16,-4 1-106-16</inkml:trace>
  <inkml:trace contextRef="#ctx0" brushRef="#br0" timeOffset="38360.44">25166 11865 1105 0,'0'0'0'0,"0"0"325"0,0 0-249 15,0 0-14-15,0 0 3 0,60-1 3 16,-28-2-6-16,3 0-48 16,-3 0-4-16,-2 2 17 0,-5 1-37 15,-7 0-15-15,-4 0 17 0,-3 1-45 16,-6 2-46-16,-3 1 25 0,-2-1-39 16,-2 1-49-16,-5-1-38 0,-4-2-124 15,1-1-270-15</inkml:trace>
  <inkml:trace contextRef="#ctx0" brushRef="#br0" timeOffset="38599.12">25267 11741 800 0,'0'0'0'0,"0"0"336"15,0 0-218-15,0 0-59 0,0 0-8 16,0 0 8-16,0 0-44 0,0 0-8 15,0 0 26-15,0 10-23 0,2 6 21 16,-1 7 25-16,1 6-7 16,0 5 2-16,-2 6 14 0,0 1-33 15,2 0-16-15,-2-2 11 0,0-2-34 16,0-8-33-16,0-1-29 0,0-6-115 16,0-6-126-16,-7-6-176 0</inkml:trace>
  <inkml:trace contextRef="#ctx0" brushRef="#br0" timeOffset="40320.26">25865 11879 74 0,'0'0'0'0</inkml:trace>
  <inkml:trace contextRef="#ctx0" brushRef="#br0" timeOffset="40565.37">25865 11879 50 0,'-32'-89'0'0,"30"78"321"0,0 3-226 16,1 1 41-16,1 0 22 15,0 4-27-15,0-2 24 0,0 0-19 16,0 3-37-16,0-1 7 0,0 2 16 16,0 1-38-16,0 0-6 0,0 0 4 15,0 0-49-15,-2 5-38 0,2 6 10 16,-4 8 9-16,-3 8-16 16,4 7 4-16,-1-2 27 0,4 1-37 15,0-3 16-15,0-6 4 0,0-1-30 16,4-5 36-16,1-6-36 0,2-4-89 15,-2-3 38-15,4-5-75 0,0-2-83 16,5-8-89-16,-8-4-296 16</inkml:trace>
  <inkml:trace contextRef="#ctx0" brushRef="#br0" timeOffset="41268.04">26109 11833 805 0,'0'0'0'0,"0"0"341"0,0 0-244 16,0 0-9-16,0 0-47 0,0 0-19 15,0 0 22-15,0 0-39 0,0 0-5 16,9-66 0-16,-2 56 36 16,2 4-36-16,-2-3 0 0,5 3 52 15,1 0-50-15,-1 1 36 0,2 1-40 16,-2 2-8-16,3 2 20 0,0 0 1 16,1 1-27-16,-1 7 32 0,-5 0-18 15,4 2-14-15,-5 3 32 0,0 0-14 16,-4 0-16-16,-3 1 28 0,0 2-13 15,-2-2-18-15,-2 3 34 16,-3 1-15-16,-9-2-7 0,3 3 10 16,-1-3 12-16,-6 1-24 0,2-2 14 15,0-4 14-15,-2-2-32 0,4 3 22 16,0-3 4-16,-4-1-28 16,8 0 26-16,-1-2-9 0,2-2-16 15,2 1 24-15,4-5 1 0,-1 0-20 16,2 2 14-16,-1-2 24 0,3 0-33 15,0 0 4-15,0 0 31 0,0 0-45 16,0 0 24-16,0 0 5 16,3 0-17-16,1 0 0 0,-2 0 35 15,1 0-42-15,4 0 14 0,2 0 14 16,2 0-35-16,3 0 28 0,4 0-5 16,1 1-23-16,1 1 28 0,3-1-5 15,0 0-24-15,1-1 30 0,-2 0-12 16,-3 6-5-16,-5-5 4 0,-7 2 0 15,0 0-7-15,-5-3 8 16,2 0-6-16,-4 1-23 0,0-1 9 16,0 1-6-16,0-1-13 0,0 0 10 15,-4 0-13-15,2 0-27 0,-1 0 23 16,-1 0-9-16,2 0-3 16,-3 1 5-16,0 0-11 0,1 2-11 15,3-1-18-15,-1 0-82 0,0-1-111 16,0-1-185-16</inkml:trace>
  <inkml:trace contextRef="#ctx0" brushRef="#br0" timeOffset="43594.49">26694 11918 177 0,'0'0'0'0,"0"0"62"0,0 0-37 16,0 0-6-16,0 0 11 15,0 0 24-15,0 0-3 0,0 0 2 16,0 0 21-16,0 0 10 0,0 0 5 16,0 0 11-16,0 0 9 0,0 0-11 15,0 0-21-15,0 0-5 0,0 0-18 16,0 0-14-16,0 0-1 15,0 0-5-15,0 0-9 0,0 0 11 16,0 0-5-16,0 0-10 0,0 0 14 16,0-1-4-16,0 1-2 0,0 0 16 15,0 0-8-15,0 0-8 0,0 0 13 16,0 0-15-16,0 0-13 16,0 0 14-16,0 0-9 0,0-1-15 15,0 1 16-15,2 0-11 0,0 0-12 16,3 0 6-16,4 0 23 0,-2 0-27 15,9 0 2-15,0-1 31 0,3 0-33 16,6 1 2-16,4 0 25 0,1 0-33 16,3 0 14-16,-1 1 0 15,0 0-9-15,-4 5-41 0,0-2-28 16,-3 0-97-16,0-1-20 0,0-2-77 16,-6-1-426-16</inkml:trace>
  <inkml:trace contextRef="#ctx0" brushRef="#br0" timeOffset="44439.04">27436 11726 549 0,'0'0'0'0,"0"0"240"0,0 0-119 0,0 0-33 16,0 0-20-16,0 0-7 0,0 0-17 15,0 0-25-15,0 0-5 0,0 15 17 16,0-1 9-16,1 2-8 16,3 4-8-16,-2 1 8 0,-1 4-8 15,-1-1-10-15,0 1 20 0,0-1-10 16,0-1-10-16,0-2 10 0,0 1-11 16,0 1-13-16,0-1 0 0,4 4 22 15,-2-6-22-15,-1 0 0 0,-1-2 23 16,4-3-26-16,-4-2 6 15,2 1 16-15,0-5-14 0,-2-3 14 16,0-3-1-16,0 0-6 0,1 0 16 16,-1-1-7-16,0-1-6 0,0-1 13 15,0 0-6-15,2 0-17 0,-2 0 13 16,0-1-9-16,0 1-12 16,0 0 6-16,0 0 18 0,2 0-25 15,-2 0 8-15,0 0 15 0,0 0-22 16,0 0 6-16,3 0 16 0,-1 0-26 15,2 0 14-15,1-1 0 0,4-4-14 16,-2 0 14-16,4 2-3 0,-1-2-7 16,8-1 6-16,0 2 0 15,1 3-5-15,4-1 3 0,5 1 2 16,-1 1-6-16,-4-1 4 0,7 1 4 16,-5-1-10-16,-1 0 7 0,-2 1 0 15,-5 0-4-15,-3 0 2 0,-3 0-4 16,-7 1-23-16,-1 0 3 15,-1-1-35-15,-2 0-54 0,0 0 15 16,0 0-10-16,-4-3-125 0,-1-4-88 16,-4 0-149-16</inkml:trace>
  <inkml:trace contextRef="#ctx0" brushRef="#br0" timeOffset="45330.05">27529 11576 735 0,'0'0'0'15,"0"0"306"-15,0 0-167 0,0 0-65 16,0 0 0-16,0 0-9 16,0 0-18-16,0 0-15 0,-3-11-14 15,10 10 9-15,3-1 0 0,3 1-12 16,5 0 9-16,3 1 4 0,9 0-7 15,-2 0 0-15,8 0-3 0,1 0-8 16,0 1 8-16,-4 2-9 0,-3-1-7 16,1 1 12-16,-8 1-7 15,-2-2-6-15,-7-1 10 0,-3 3-1 16,-1-4-12-16,-3 3 4 0,2-2 12 16,-2-1-19-16,0 1 10 0,4-1 3 15,-6 0-14-15,6 0 12 0,-8 1-3 16,1-1-6-16,-2 0 4 15,-1 0 1-15,-1 0-4 0,0 1-1 16,2-1 4-16,-2 0-2 0,0 0-2 16,0 0 6-16,0 0-6 0,0 0 4 15,0 0 0-15,0 0-2 0,0 0-9 16,0 3 9-16,0-3-8 16,0 0 16-16,0 0-7 0,0 0 0 15,0 0-2-15,0 0 7 0,0 0-10 16,0 0 10-16,0 0 4 0,0 0-13 15,0 0 4-15,0 1 4 0,0 0-8 16,0 0 6-16,0 0 1 16,0 1-6-16,0-1 6 0,0 1 5 15,0 1-14-15,0 0 12 0,-2 3 4 16,2 0-15-16,0 2 10 0,0 0 5 16,0 2-15-16,0-3 10 0,0 2 2 15,0-2-10-15,0 1 6 16,0 0 7-16,0 0-14 0,0 1 8 15,0 0 8-15,0 2-13 0,0-1 2 16,2 3 16-16,-2-2-20 0,0 1 6 16,4-1 8-16,-4 2-16 0,0-1 10 15,1 1 4-15,-1 1-14 0,2 2 10 16,0-2-1-16,-2 0-8 16,0 0 6-16,0-1 1 0,0 3-6 15,2-3 3-15,-2 0 5 0,0-2-10 16,0 1 8-16,0-3 1 0,0 4-8 15,0-2 5-15,0 1 4 0,-2 0-10 16,2 0 8-16,0-1-3 0,0 0 0 16,-2 1-60-16,2-1-30 15,0-2-79-15,0 3 11 0,0-2-132 16,-2-5-429-16</inkml:trace>
  <inkml:trace contextRef="#ctx0" brushRef="#br0" timeOffset="56815.37">21986 13240 933 0,'0'0'0'15,"0"0"343"-15,0 0-191 0,0 0-67 16,0 0 4-16,0 0-15 16,0 0-50-16,0 0-20 0,0 0 17 15,28 7-5-15,-2-6 3 0,-1 1 1 16,5 1-12-16,-1-1-5 0,-5-1 2 15,-1 0-8-15,-5 0-2 0,0 2-25 16,-6-2-29-16,-5 3-36 0,0 1-32 16,-5-1-20-16,-2 3-58 15,-2 2-169-15,-10-3-128 0</inkml:trace>
  <inkml:trace contextRef="#ctx0" brushRef="#br0" timeOffset="57015.39">22014 13418 810 0,'0'0'0'0,"0"0"361"16,0 0-220-16,0 0-12 0,0 0-66 15,0 0-11-15,0 0 14 16,0 0-18-16,39 0-20 0,-21 3-4 16,-3-2-19-16,3 3-2 0,2 0 3 15,-1-2-7-15,0 0-12 0,3 0-41 16,1-2-53-16,-4 0-60 0,6 0-79 15,-7-6-157-15</inkml:trace>
  <inkml:trace contextRef="#ctx0" brushRef="#br0" timeOffset="57535.23">22976 13030 1076 0,'0'0'0'0,"0"0"204"0,0 0-142 16,0 0 5-16,0 0 28 0,73 13-46 15,-45-10-5-15,4-3 7 0,0 0-38 16,-6 1-14-16,-6 2 2 16,-6-1 4-16,-7 1-45 0,-4 0-6 15,-3 0-56-15,0 1-55 0,-10 1 30 16,-4 1-99-16,0-3-67 0,-6 2-61 15</inkml:trace>
  <inkml:trace contextRef="#ctx0" brushRef="#br0" timeOffset="57660">23043 13104 772 0,'0'0'0'0,"0"0"266"0,0 0-171 16,-5 69-12-16,5-44-51 0,-3 2 3 15,3-1 2-15,0 1-32 0,0-1-9 16,0-2 8-16,3-4-8 15,-1-3-133-15,0-3-24 0,-1-4-48 16,-1-7-42-16,2-3-241 0</inkml:trace>
  <inkml:trace contextRef="#ctx0" brushRef="#br0" timeOffset="57844.62">23058 13228 809 0,'0'0'0'0,"0"0"331"16,0 0-217-16,0 0-40 0,70-21-11 15,-45 19-50-15,-5 1-14 0,-6 1 2 16,0 3-2-16,-7 1-61 0,-2 1-35 16,-5 0-63-16,0 3-52 15,-9-2 10-15,-3 5-18 0,-6-2-74 16</inkml:trace>
  <inkml:trace contextRef="#ctx0" brushRef="#br0" timeOffset="57954.47">23058 13228 440 0,'10'84'0'15,"-13"-81"336"-15,1-3-177 0,2 0-49 16,0 0-34-16,7 0-60 15,4 0 23-15,1 0 8 0,0 0-45 16,2-1-2-16,-1 1 0 0,-1 0 0 16,-3 0-151-16,-9 1-80 0,0 2-116 15</inkml:trace>
  <inkml:trace contextRef="#ctx0" brushRef="#br0" timeOffset="58428.62">22930 13462 763 0,'0'0'0'0,"0"0"349"15,96 0-200-15,-56-1-68 0,3-3-12 16,-4-2-2-16,-2 3-65 0,-9 1-4 16,-7 2 4-16,-5 0-6 0,-9 0-63 15,-5 1 32-15,-2 0-42 16,-2 1-16-16,-10-1 26 0,1 3-14 15,-4-2-51-15,-1-2 68 0,0 0 14 16,2 0-22-16,1 0 42 0,1 5 23 16,1 1 4-16,6-1 6 0,-2 1 113 15,1-1-47-15,3 4 30 0,-1 0-48 16,3 4-11-16,1 1 18 16,0 7-27-16,-2 0-9 0,5-2 15 15,3 3-26-15,1-4-8 0,3-3 24 16,1-2-24-16,5-3 1 0,2-5 24 15,-1 0-12-15,5-5-7 0,-1-2 14 16,0-6-22-16,0-6-2 0,-1 0 2 16,-3-1 5-16,-8 2-25 15,-2-1 3-15,-3-1-5 0,-4 0 4 16,0-1 23-16,-4 0-12 0,-3 6-11 16,-2 5 27-16,1 3-12 0,-1 2 4 15,2 2 44-15,-2 7-24 0,2 2-7 16,1 3 15-16,6 1-23 15,0-2-8-15,2 4 2 0,5-5 10 16,6 0-24-16,1-2-13 0,2-4-54 16,3-5-114-16,4-1-260 0</inkml:trace>
  <inkml:trace contextRef="#ctx0" brushRef="#br0" timeOffset="58673.05">23912 13265 1445 0,'0'0'0'0,"0"0"73"0,0 0 9 0,0 0-42 0,0 0-9 0,-62 47-28 0,43-25-6 15,-1 2 6-15,2-2-7 0,2-2-55 16,4-2-27-16,0-4-66 15,1-6-34-15,4-4-129 0,0-4-92 16</inkml:trace>
  <inkml:trace contextRef="#ctx0" brushRef="#br0" timeOffset="58782.23">23747 13286 1022 0,'0'0'0'0,"0"0"294"0,0 0-122 16,0 0-100-16,68 42-46 0,-47-25 7 15,2 0-41-15,2 0-98 0,5-6-165 16,-4-8-475-16</inkml:trace>
  <inkml:trace contextRef="#ctx0" brushRef="#br0" timeOffset="59075.63">24646 12937 1476 0,'0'0'0'0,"0"0"0"15,0 0 132-15,0 0-107 0,0 0 0 16,0 0-26-16,58 63-26 0,-51-51-63 16,-7 4-66-16,0-4-77 15,-10-2-204-15</inkml:trace>
  <inkml:trace contextRef="#ctx0" brushRef="#br0" timeOffset="59404.88">24455 13075 991 0,'0'0'0'16,"0"0"203"-16,0 0-58 0,0 0-85 16,-21 75-30-16,26-54 8 0,2-5-43 15,2-1-7-15,0-2-16 0,-2-5-37 16,0-1-19-16,-2-7 0 16,4 0-26-16,-2-5-5 0,2-6 20 15,2 0 25-15,-2-3 20 0,3-2 59 16,0 2 12-16,6 0 44 0,1 1 76 15,6 0-43-15,5-1-10 0,2 0 34 16,0 3-28-16,2 3-22 0,-10 4-10 16,8 4-56-16,-7 0 0 15,0 8 30-15,-1 1-33 0,-8 4-5 16,-5 1 4-16,-6 1 16 0,-5-1-19 16,-5 0 2-16,-4 0 23 0,-3-1-30 15,-6-2-5-15,-1 0-59 0,-1-3-30 16,-1-2-41-16,-9-4-111 15,2-1-162-15</inkml:trace>
  <inkml:trace contextRef="#ctx0" brushRef="#br0" timeOffset="59579.49">24528 13302 1000 0,'0'0'0'0,"68"0"305"16,-22 0-207-16,-3-2-24 0,5-1 34 15,-1-1-54-15,-8 1-36 0,-9 0 13 16,-8 3-48-16,-8 0-41 0,-11 0-7 16,-3 0-42-16,0 0-37 0,-8 0-64 15,-7 0-12-15,-2 0-112 16,-8 0-205-16</inkml:trace>
  <inkml:trace contextRef="#ctx0" brushRef="#br0" timeOffset="59723.74">24655 13237 931 0,'0'0'0'16,"0"0"229"-16,0 0-109 0,0 71-66 16,0-46-22-16,0-2 19 0,0-2-51 15,0-2 0-15,0-4 0 0,0-4-8 16,0-3-128-16,3-6-3 16,4-4-119-16,2-10-94 0</inkml:trace>
  <inkml:trace contextRef="#ctx0" brushRef="#br0" timeOffset="59859.16">24779 13255 810 0,'0'0'0'0,"0"0"200"15,-37 64-66-15,21-38-82 0,1 1-18 16,1-1 10-16,0-2-53 0,0-3-4 16,3-6-41-16,-3-7-93 0,-2-3-89 15,2-5-176-15</inkml:trace>
  <inkml:trace contextRef="#ctx0" brushRef="#br0" timeOffset="60033.12">24547 13454 867 0,'0'0'0'0,"0"0"268"0,0 65-174 16,0-37-36-16,2 0 15 16,-1-3-47-16,1-4-18 0,2-5 16 15,-2-3-48-15,-1-5-27 0,3-5-20 16,-1-3-62-16,1-3-85 0,1-8 42 15,-1-6-20-15,3-1 7 0,-4-3-57 16</inkml:trace>
  <inkml:trace contextRef="#ctx0" brushRef="#br0" timeOffset="60207.09">24604 13551 114 0,'10'-17'20'16,"3"1"-20"-16,4-1 316 15,3 4-163-15,1 0-27 0,4 0 11 16,-1 2 23-16,5 3-85 0,-4 1-28 16,-1 4 11-16,3 3-46 0,-8 1-4 15,1 6 44-15,-4 4-23 16,-6 3 1-16,-6 4 38 0,-4 0-25 15,0 2-10-15,-7-2 22 0,-4 1-46 16,-1-1-6-16,-2-1 23 0,-2-4-29 16,0-6-14-16,3-3-5 0,-3-4-67 15,6-3-44-15,-1-7-57 0,1-6-103 16,1-2-90-16</inkml:trace>
  <inkml:trace contextRef="#ctx0" brushRef="#br0" timeOffset="60382.03">24756 13483 704 0,'0'0'0'0,"0"0"346"16,-29 89-206-16,19-52-37 0,-1 4-2 16,-1-5-36-16,3-3-20 15,2-4 10-15,3-4-58 0,3-11-16 16,1-5-17-16,0-9-60 0,0 0-66 16,5-12-86-16,4-6-42 0,0-5-209 15</inkml:trace>
  <inkml:trace contextRef="#ctx0" brushRef="#br0" timeOffset="60582.04">24791 13625 807 0,'0'0'0'0,"0"0"369"15,0 0-257-15,2 71-3 0,5-47-41 16,0-1-2-16,5 0 31 16,8-3-51-16,1-1-17 0,6-3 35 15,4-4-57-15,7-6-10 0,-1-5 6 16,2-1 10-16,-6-7-48 0,-1-3 14 15,0 1-48-15,-13 2-38 0,-1 2 18 16,-11 1-23-16,-2 1-23 0,-3 0-30 16,-2-4-68-16,0 0-98 15</inkml:trace>
  <inkml:trace contextRef="#ctx0" brushRef="#br0" timeOffset="60704.66">25120 13521 1297 0,'0'0'0'0,"0"0"284"0,0 0-167 16,0 0-49-16,0 0-21 0,27 81-49 15,-26-56-38-15,-1 1-99 0,0-3-135 16,-5-5-277-16</inkml:trace>
  <inkml:trace contextRef="#ctx0" brushRef="#br0" timeOffset="62784.48">22072 14098 647 0,'0'0'0'0,"0"0"284"16,0 0-109-16,0 0-76 15,0 0-17-15,0 0 30 0,0 0-40 16,0 0-15-16,0 0 34 0,-9 5-38 16,6-5-12-16,-2 3 15 0,-4 3-33 15,2-2-7-15,-4 6 15 0,4 5-25 16,-2 4 2-16,0 5 21 16,2 0-25-16,0 4-4 0,7-1 0 15,0 1 17-15,11-1-24 0,-2-1 14 16,7-2-13-16,3-2-25 0,2-4-2 15,6 0-48-15,-1-5-74 0,-1-1-106 16,2-6-177-16</inkml:trace>
  <inkml:trace contextRef="#ctx0" brushRef="#br0" timeOffset="63361.94">23735 14063 906 0,'0'0'0'0,"0"0"380"0,0 0-186 15,0 0-107-15,65 16-17 0,-45-2 19 16,-1 4-44-16,1 4-15 0,-8 5 14 16,-1 4-34-16,-11 3-3 15,0 0 17-15,-5 1-27 0,-8-4-4 16,-1-1-2-16,-5-4-66 0,-1-6-24 16,-3-3-67-16,7-9-72 0,2-7-236 15</inkml:trace>
  <inkml:trace contextRef="#ctx0" brushRef="#br0" timeOffset="63757.18">24145 14113 905 0,'0'0'0'15,"0"0"313"-15,0 0-128 0,0 0-86 16,0 0-22-16,0 0 10 0,0 0-48 16,0 0-11-16,-42 55 23 0,31-32-27 15,3 10-4-15,2 1 31 0,6 3-30 16,0-1-16-16,11-2 15 16,5-2-26-16,1-4-11 0,10-5-33 15,-2-5-67-15,5-4-90 0,0-7-212 16</inkml:trace>
  <inkml:trace contextRef="#ctx0" brushRef="#br0" timeOffset="64688.74">25997 14120 777 0,'0'0'0'0,"0"0"402"0,0 0-180 16,0 0-85-16,0 0-42 0,0 0-13 15,0 0-34-15,0 0-7 16,0 0 4-16,43-2-34 0,-29 11-3 16,0 7 25-16,2 9-19 0,0 4-3 15,-2 6 24-15,-5 4-21 0,-4 3-10 16,-5 0 15-16,-3-2-22 0,-10-2-4 15,-6-7 2-15,-9-3-48 16,-1-4-80-16,-6-8-150 0,-6-8-182 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1-07T16:33:16.21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28060 10857 439 0,'0'0'0'0,"0"0"191"0,0 0-100 15,0 0-11-15,0 0-17 0,0 0-126 16,0 0 126-16,0 0 98 0,14-17-112 15,-14 17 8-15,0 0 4 16,0 0-17-16,0 0-13 0,0 0 8 16,0 0-14-16,-2 0-13 0,1 3 12 15,-3 0-10-15,-1 3-9 16,-2 0 17-16,1 1-9 0,-2 4-3 16,-1 1 16-16,0 3-13 0,2 3-7 15,-6 2 18-15,5 3-16 0,-5 2-9 16,3 3 2-16,-3-1 19 0,-1 3-24 15,3 0 8-15,-1-2 1 0,5 0-5 16,0-3 0-16,2-6 0 0,3-3-11 16,2-1 21-16,0-3-11 15,0-2-9-15,0-2 20 0,0-4-8 16,0-1-2-16,0-1 0 0,0-2 4 16,0 1-5-16,0 0 2 0,-4-1 7 15,4 0-8-15,-3-1-9 0,-4-4 5 16,1-1-51-16,1-4 45 15,-6 0-5-15,8-3-7 0,-4 2 20 16,-2 1-4-16,5 3-6 0,1-2 16 16,1 4-4-16,-1-2 0 0,3 3 0 15,-4 1-1-15,4 3-5 0,0 0 12 16,0 0 2-16,0 0-7 16,0-1 15-16,0 1-7 0,0 0-7 15,0 0 10-15,0 1-9 0,0 2-6 16,4 4 3-16,-3 2 6 0,1 2-5 15,3 4 12-15,-5-1-6 0,4-1-7 16,-1 1 0-16,3-3 16 0,-1 0-19 16,-3-1 6-16,1-2 10 15,-1 0-14-15,3-1 2 0,-3-1 15 16,0-2-18-16,0 3 4 0,0-6 21 16,-1 0-19-16,-1-1 14 0,0 0-5 15,0 0-8-15,0 0 16 0,0 0-9 16,0 0-8-16,2 0 13 15,-2 0-7-15,0 0-9 0,2-1 13 16,5-2-4-16,-4-3-15 0,3-1 10 16,1 4 3-16,-2-3-11 0,0 0 6 15,-1 1 1-15,1-1-6 0,1 1 4 16,1 1 0-16,-6 1-4 16,5-3 3-16,1 4 0 0,-2-1-2 15,2-1 0-15,2 3 2 0,-5-5-2 16,-3 2-1-16,1 3 2 0,2 1 0 15,-1 0-3-15,1 0 4 0,-4 0-2 16,0 0-2-16,0-1 3 0,0 1 0 16,0 0-4-16,0 0 5 15,0 0-2-15,0 0 2 0,-2 0 2 16,2 0-5-16,0 0 4 0,0 0 0 16,0 0-4-16,0 0 4 0,0 0-3 15,0 0-7-15,-2 0 12 0,2 0-8 16,0 0-19-16,-3 3 9 0,-1 0-16 15,2 3-39-15,1-1-19 16,-1 0-28-16,-2 2-97 0,3 1-74 16,-5 0-101-16</inkml:trace>
  <inkml:trace contextRef="#ctx0" brushRef="#br0" timeOffset="8732.49">27862 12136 107 0,'0'0'0'0,"0"0"112"0,0 0-89 16,0 0-1-16,0 0-11 0,0 0-9 15,2 0 11-15,-2 0-13 0,0 0 0 16,1 0 0-16,-1 0 3 16,2 0-7-16,0 0 8 0,-2 0 4 15,0 0 1-15,3 0 12 0,-3-1-11 16,2 1-9-16,-2-2 10 0,0 1-11 15,0 1 0-15,2-2 0 0,-2 1 1 16,0 1-6-16,0-1 10 0,0 1-6 16,0 0-8-16,0 1 7 15,0 2-26-15,0-3 3 0,0 1 13 16,0-1-16-16,0 4 19 0,0-3 16 16,0-1-2-16,-2 0 4 0,2 0 6 15,0 0-9-15,-2 0-6 16,2 0 0-16,0 0 5 0,0 1-19 15,0 0-2-15,0 0-21 0,0 1-27 16,0-1 0-16</inkml:trace>
  <inkml:trace contextRef="#ctx0" brushRef="#br0" timeOffset="9142.77">27795 12179 72 0,'0'0'0'0,"0"0"30"0,0 0-30 0,0 0 0 0</inkml:trace>
  <inkml:trace contextRef="#ctx0" brushRef="#br0" timeOffset="10331.99">28309 10538 293 0,'0'0'0'16,"0"0"573"-16,0 0-411 0,0 0-13 15,0 0-63-15,0 0-12 0,0 0-29 16,0 0-37-16,0 0 7 0,23 1 5 16,2-1-6-16,-2 0 6 15,4 0-4-15,1-2-7 0,-7 1 8 16,-3 0-10-16,-9-2-10 0,-4 4 6 16,-1-1 2-16,-4 0-5 0,0 0 0 15,-6 0 9-15,3 3-16 0,-4 2 0 16,-6 0-7-16,-1 2 4 0,2 1 11 15,-2 3-2-15,-1 2-8 16,3 3 13-16,-2 4-5 0,0 5-6 16,3-1 11-16,1 4-3 0,-3-1-2 15,6-2 0-15,2-1 1 0,1-4 0 16,1-4-3-16,3-3 0 16,0-7-7-16,0-2-16 0,7-3-40 15,-2-1-14-15,-1-4-6 0,8-5-78 16,-7-7-54-16,6 0-21 0,-4-2-168 15</inkml:trace>
  <inkml:trace contextRef="#ctx0" brushRef="#br0" timeOffset="10502.59">28462 10618 643 0,'0'0'0'0,"0"0"298"0,0 0-160 15,-2 76-53-15,-2-49-16 0,4 3-5 16,0-5-16-16,0 0-36 15,7-2-3-15,4-7-6 0,0-4-6 16,4-7-103-16,3-5-18 0,3 0-39 16,-1-10-47-16,-4-4-177 0,0-4 38 15</inkml:trace>
  <inkml:trace contextRef="#ctx0" brushRef="#br0" timeOffset="10907.72">28709 10280 1064 0,'0'0'0'15,"0"0"158"-15,0 0-107 0,0 0-37 16,0 0 5-16,0 0 1 0,59 13-16 16,-45-7 3-16,-4 3-5 0,-1-1-3 15,-2 1 2-15,-5 0 4 0,-2 1-6 16,-2 1 2-16,-3 1 27 0,-6 1-3 16,-3 3 7-16,4-5 5 15,-8 1 0-15,5-2 3 0,5-4 7 16,2-2-13-16,1-3 2 0,5-1-12 15,0 0-20-15,7 0 2 0,2-1-3 16,5-3 0-16,7-3 7 0,2-1-9 16,0 2-2-16,4 0-36 15,-4 2-28-15,-4 3-22 0,4 1-34 16,-1 0-97-16,-3 0-175 0,-1 0-307 16</inkml:trace>
  <inkml:trace contextRef="#ctx0" brushRef="#br0" timeOffset="14687.4">27993 12552 387 0,'0'0'0'0,"-2"0"72"0,2 0-38 16,0 0-23-16,2 0 8 15,0 0 17-15,-1 1-72 0,3 1 41 16,-2-2 24-16,1 4-39 0,1-3 2 16,-3-1-34-16,5 1-71 0,-6-1-25 15</inkml:trace>
  <inkml:trace contextRef="#ctx0" brushRef="#br0" timeOffset="15616.84">22743 12291 38 0,'0'0'0'0,"0"0"43"15,0 0-27-15,0 0-4 0,0 0 6 16,0 0-13-16,0 0-3 0,0 0-4 16</inkml:trace>
  <inkml:trace contextRef="#ctx0" brushRef="#br0" timeOffset="17502.5">11825 8217 551 0,'0'0'0'0,"0"0"368"16,0 0-221-16,0 0-14 0,0 0-69 15,0 0-33-15,0 0 26 0,0 0-13 16,-58 87-3-16,45-49 19 16,4 4-24-16,-1 1-3 0,8 5 15 15,-1-2-26-15,3-5-7 0,0-3 13 16,5-6-31-16,9-6-2 0,4-6 10 15,3-4 1-15,4-6-11 0,-2-6 10 16,3-2 3-16,-1-2-14 0,-6-6 12 16,-1-3-1-16,-4-5-13 15,-5 0 16-15,-4-3-7 0,1 0-5 16,-4-1 8-16,-2 0 2 0,-11 0-11 16,-5 1 10-16,2 1-6 0,-6 5-12 15,1 5 22-15,-2 5-18 0,-2 1-9 16,5 3 25-16,4 4-14 15,3-1-26-15,4 0-10 0,5 0-37 16,2-5-53-16,4-1-70 0,7 0-91 16,4-8-150-16</inkml:trace>
  <inkml:trace contextRef="#ctx0" brushRef="#br0" timeOffset="17734.95">12044 8314 1266 0,'0'0'0'0,"0"0"208"0,0 0-90 0,76-22-53 16,-44 15-20-16,-3 0-46 0,2 3-2 15,-6 2 6-15,-4 2 1 0,-8 0-61 16,-6 3-26-16,-5 6-29 15,-2-1-22-15,-2 3-54 0,-9 0-35 16,-3 0-39-16,-5-4-19 0,5 0-60 16</inkml:trace>
  <inkml:trace contextRef="#ctx0" brushRef="#br0" timeOffset="17870.65">12145 8351 344 0,'0'0'0'16,"0"0"368"-16,0 0-218 0,0 0 48 15,0 0-77-15,0 0-25 0,-10 62-8 16,3-31-47-16,1 2-6 0,-1 4 10 15,0-4-39-15,4 2-7 0,3-4 2 16,0-7 6-16,3-5-52 0,4-7-18 16,0-4-32-16,-1-6-49 15,4-2-97-15,1-10-91 0</inkml:trace>
  <inkml:trace contextRef="#ctx0" brushRef="#br0" timeOffset="18093.97">12237 8400 809 0,'0'0'0'0,"0"0"321"0,0 0-206 16,0 0-28-16,4 74-10 0,3-49-47 15,-4-2 8-15,4 0 13 0,2-1-41 16,2-6-11-16,5-1 2 16,0-5 10-16,1-2-18 0,-1-3-15 15,-3-4-38-15,1-1-19 0,-5-2-2 16,1-8-34-16,-3 1-40 0,4-3-119 15,-7-3-144-15</inkml:trace>
  <inkml:trace contextRef="#ctx0" brushRef="#br0" timeOffset="18418.79">12448 7996 959 0,'0'0'0'16,"0"0"285"-16,0 0-175 0,74 7-62 15,-55-3-19-15,-3 4 4 0,-3-1-36 16,-4 3-1-16,-8-2 8 16,-1 3 4-16,-5 1-8 0,-6 2 0 15,-4 4 22-15,-5-2-22 0,2-1 0 16,1-2 13-16,6-4-7 0,-1-3 45 15,6-3-32-15,5-1 5 0,1-1 14 16,0-1-41-16,7 1-8 0,3-1 22 16,3 0-9-16,4-1-5 15,5-2 6-15,4 0 4 0,-3 2-44 16,2 1-51-16,-2 0-92 0,2 0-204 16</inkml:trace>
  <inkml:trace contextRef="#ctx0" brushRef="#br0" timeOffset="18838.75">12731 8449 965 0,'0'0'0'0,"0"0"272"0,0 0-147 0,60-16-7 0,-34 15-79 16,6-2-12-16,0 2 28 16,3 1-47-16,-6 0-10 0,-4 0 4 15,-8 0-4-15,-6 1-116 0,-2 1-39 16,-6-2-87-16,-3 0-138 0,-9 0-226 15</inkml:trace>
  <inkml:trace contextRef="#ctx0" brushRef="#br0" timeOffset="18976.46">12890 8317 874 0,'0'0'0'0,"0"0"246"0,0 0-147 15,-12 71 8-15,8-35-73 16,0 2-5-16,4 0 17 0,2 0-47 0,7-4-4 15,3-5-33-15,3-4-112 16,-3-9-85-16,2-7-159 0,-3-9-206 16</inkml:trace>
  <inkml:trace contextRef="#ctx0" brushRef="#br0" timeOffset="19183.7">13219 8287 1125 0,'0'0'0'0,"0"0"211"15,-16 59-69-15,16-31-74 0,0-5-28 16,2 0 3-16,1-3-45 0,6-1-2 16,0-2 8-16,3-1-8 0,-5-7-188 15,4-2 28-15,-7-5-90 16,-3-2-143-16,1-9-219 0</inkml:trace>
  <inkml:trace contextRef="#ctx0" brushRef="#br0" timeOffset="19592.58">13417 8195 1075 0,'0'0'0'0,"0"0"294"16,0 0-201-16,-11 61-39 0,8-47-14 15,1-2-45-15,0-2 1 0,1-3 8 16,-1-4-8-16,2-1-137 0,0 0 19 16,2-2-24-16,-1-4-50 15,1-5-38-15,3-2 55 0,-3 0 26 16,4 1 69-16,-3 3 79 0,2 0 10 16,4 0 198-16,-2 2-97 0,0 0 3 15,4 1 46-15,3 2-72 0,0 0-11 16,6 2 16-16,1 0-50 15,4 0 4-15,-6 0 39 0,2 3-40 16,-5 2-9-16,-7 1 16 0,2 3-29 16,-8-1 7-16,-3 4 37 0,0 2-27 15,-1 6 6-15,-8 3 31 0,-2 5-44 16,-1 1-12-16,-6 0 14 16,6-1-34-16,-1-5-2 0,4-1 10 15,2-5-10-15,4-5-86 0,1-3-25 16,2-6-56-16,0-3-113 0,0-7-256 15</inkml:trace>
  <inkml:trace contextRef="#ctx0" brushRef="#br0" timeOffset="19982.65">13776 8254 1139 0,'0'0'0'0,"0"0"196"0,0 0-19 0,87 2-104 15,-57-4-21-15,-4-3 3 16,-1 2-44-16,-9-1-11 0,-7 2 0 16,-4 2 10-16,-3-1-21 0,-2 1-6 15,0 0-40-15,0 0-8 0,-2 0 25 16,-5 0-30-16,-2 1 7 0,1 1 39 15,-1 1 12-15,2-1 2 0,-2 1 20 16,3 1-14-16,-1 2-3 0,0 1 14 16,0 3 1-16,0 3-7 15,2 3 29-15,-4 3-24 0,-2 2-1 16,3 3 23-16,-5 1-21 0,3-1-6 16,2-3 22-16,1-3-30 0,2-4 2 15,3-4 10-15,-1-3-9 16,3-3-43-16,0-2-14 0,0-2-91 15,3-3-39-15,3-6-42 0,-3-3-131 16,2 0 161-16</inkml:trace>
  <inkml:trace contextRef="#ctx0" brushRef="#br0" timeOffset="20150.47">13941 8321 741 0,'0'0'0'16,"0"0"341"-16,0 0-228 0,0 0 8 15,-4 62-56-15,1-42-15 0,3 1 26 16,0-2-39-16,5-1-13 0,6-4 15 16,-1 1-37-16,4-6-4 15,2 0 4-15,4-3 11 0,1-4-44 16,0 1-29-16,2-3-101 0,0-5-151 16,-5-2-636-16</inkml:trace>
  <inkml:trace contextRef="#ctx0" brushRef="#br0" timeOffset="20669.79">14293 8397 936 0,'0'0'0'0,"0"0"288"0,0 0-106 15,74 2-81-15,-35-2-27 0,0-3 4 16,5-1-65-16,0 0-14 0,-7-1 2 16,-5 1 9-16,-12 2-52 15,-11 2-23-15,-8 0-49 0,-1 2-35 16,-5 2-121-16,-9-2-39 0,-2 0-173 16</inkml:trace>
  <inkml:trace contextRef="#ctx0" brushRef="#br0" timeOffset="20840.03">14471 8265 872 0,'0'0'0'0,"0"0"230"15,0 0-118-15,0 62 24 0,-1-27-85 16,1 4-6-16,0-2 22 16,0 0-59-16,0-2-3 0,0-5 15 15,7 0-29-15,0-5-60 0,0-5-54 16,2-10-94-16,-1-8-207 0,-2-2-248 15</inkml:trace>
  <inkml:trace contextRef="#ctx0" brushRef="#br0" timeOffset="21137.42">14860 8293 934 0,'0'0'0'0,"0"0"411"0,0 0-231 15,0 0-89-15,0 0-46 0,0 0 5 16,0 0-44-16,0 0-3 0,-14 70 32 15,13-36-28-15,2 2 2 0,-1 1 26 16,0 0-38-16,2-5-3 0,2-2 12 16,1-3-12-16,-2-6-65 15,3-5-37-15,-1-4-58 0,2-8-58 16,0-4-199-16,4-7-326 0</inkml:trace>
  <inkml:trace contextRef="#ctx0" brushRef="#br0" timeOffset="21809.38">15082 8438 1048 0,'0'0'0'0,"0"0"289"0,0 0-151 16,0 0-82-16,0 0-33 0,0 0 28 16,0 0-37-16,0 0-7 0,-13-59 13 15,13 51-28-15,2 0-1 16,3-1 18-16,2 4-9 0,2-2-10 16,2 1 20-16,-1 1-13 0,5 0-6 15,-1 5 18-15,2-1-6 0,3 1-11 16,2 0 16-16,-1 1-4 15,3 5-13-15,-6 1 18 0,1 3-7 16,-4 2-11-16,-1 1 18 0,-6 3-9 16,-5 1-9-16,-2 0 18 0,0 2-6 15,-6-1-12-15,-3-2 18 0,1 3-4 16,-5-4-11-16,1 0 12 16,-2-2-1-16,-1-2-13 0,5 0 16 15,-4-5-9-15,1 2-11 0,3-1 23 16,-1-2-22-16,2 1-13 0,-1 0 33 15,3-5-18-15,0 3-10 0,-1-4 33 16,3 3-24-16,2-2-3 0,-1-1 26 16,2 0-26-16,2 0-1 15,0 0 22-15,0 0-16 0,0 0-9 16,-1 0 29-16,1 0-20 0,0 0 1 16,0 0 14-16,0 0-8 0,0 0-5 15,0 0 12-15,0 0-2 0,0 0-8 16,0 0 8-16,0 0 19 15,0 0-22-15,0 0 34 0,0 0-31 16,0 0 0-16,0 0 23 0,0 0-25 16,0 0 2-16,3 0 29 0,4 0-22 15,2 0 3-15,7 0 32 0,2 0-36 16,5 0-4-16,5 0 22 0,2 0-34 16,2 0-2-16,-2 0 16 15,2 2-16-15,-2 2-152 0,-5-2-77 16,-2-1-194-16,-4-1-468 0</inkml:trace>
  <inkml:trace contextRef="#ctx0" brushRef="#br0" timeOffset="25432.5">26277 14790 97 0,'0'0'0'0,"0"0"10"16,0 0-22-16,0 0 17 16,0 0-5-16,0 0 0 0,0 0 141 15,0 0-42-15,7-1 7 0,-7 1-82 16,0 0 32-16,0 0 84 0,0 0-59 15,0 0 0-15,0 0-14 0,0 0 0 16,0 0-43-16,0 0 5 16,-2 0 19-16,2 1-40 0,0-1-9 15,0 0 2-15,0 0 23 0,0 0-31 16,0 0 14-16,0 0 0 0,0 1-17 16,0 1 20-16,0 0-20 0,0-1-78 15,0-1-4-15,0 0-78 16,0 0-63-16,-2-1-161 0</inkml:trace>
  <inkml:trace contextRef="#ctx0" brushRef="#br0" timeOffset="33683.3">12232 8990 290 0,'0'0'0'0,"0"0"298"16,0 0-288-16,0 0 8 0,0 0-36 16,0 0-43-16,0 0-52 0,0 0-94 15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1-07T16:36:09.74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7803 9119 599 0,'0'0'0'16,"0"0"14"-16,0 0 40 0,0 0 328 15,0 0-330-15,0 0 31 0,0 0 19 16,0 0-27-16,-46-8-29 15,46 1 2-15,0 1-20 0,0-2-10 16,5-3-4-16,-3 3-12 0,7-2 4 16,-2 2 5-16,-2 2-12 0,2 1 2 15,4 3 4-15,-1 2-8 16,6 0-1-16,0 5 8 0,0 1-5 16,3 3 3-16,-1 2 3 0,-2 0-6 15,-4 2 0-15,-1 2 2 0,-2 1-2 16,-6 0 0-16,1 2 2 0,-4 0 6 15,-4 3-5-15,-3 2 8 0,-5 4-6 16,-8-5-3-16,1 1 7 0,-2-4-9 16,3-1 2-16,4-4 8 15,-4 1-10-15,4-8 1 0,0 0 0 16,5-5 5-16,7 0-4 0,1-2 5 16,1 0-4-16,0 0-4 0,0 0-4 15,0 0-14-15,3 0 6 0,8-2 18 16,3 0 6-16,4 0-7 15,1 1 6-15,1-4-9 0,1 3 0 16,-4-1 8-16,1 2-11 0,-2 1 0 16,-4 0-12-16,-1 0-36 0,-2 0-22 15,-2 0-32-15,-2 0-37 16,-3-3-14-16,0-1-72 0,-2-6-83 16,0 0-187-16</inkml:trace>
  <inkml:trace contextRef="#ctx0" brushRef="#br0" timeOffset="354.26">8041 9167 764 0,'0'0'0'0,"0"0"254"0,0 0-144 16,73-20-30-16,-48 15-18 0,-2-2-7 16,1 1-4-16,-2 1-22 0,-5 0-12 15,-6 4-14-15,-4 0-4 0,-3 1 2 16,-4 0-2-16,0 0-42 15,0 1 5-15,-7 5-18 0,-2-1 20 16,-2 0-1-16,-1 1-7 0,1-3 26 16,2 0 9-16,0 0-1 0,2 1 6 15,4 3 8-15,-4-3-6 0,5 6 4 16,0-1 22-16,-1 6 6 16,-3 0 3-16,3 2 8 0,-4 2-6 0,1 1-8 15,3 0-1-15,-1-1-11 16,-1-1-8-16,3-4-1 0,2-3-8 15,0-2 1-15,0-5-2 0,2-2-41 16,0-1-19-16,-2-1-13 0,7-6-32 16,-5-5 2-16,3-2-74 15,0-3-16-15,1-1 60 0,-5-1-6 16,5 0-20-16</inkml:trace>
  <inkml:trace contextRef="#ctx0" brushRef="#br0" timeOffset="514.29">8179 9198 237 0,'0'0'0'15,"0"0"315"-15,0 0-159 0,0 0 6 16,0 0-36-16,0 0-67 15,0 0 3-15,0 0 16 0,0 0-7 16,34 42-4-16,-29-19-6 0,4-3-11 16,-2-2-9-16,6-4-17 0,-1-1-15 15,6-4-2-15,1-4-7 0,1-2 0 16,-3-1 0-16,-4-2-91 16,1 0-56-16,-11 0-77 0,-3 0-361 15</inkml:trace>
  <inkml:trace contextRef="#ctx0" brushRef="#br0" timeOffset="1093.36">7776 9982 980 0,'0'0'0'0,"0"0"147"0,0 0-51 0,0 0-17 16,60 8-31-16,-46-4-14 0,-1 2-16 16,-1 1-10-16,-5-2-2 15,-1 2-9-15,1 2 6 0,-7-2 0 16,0 4-4-16,-6 3 2 0,-4-3 9 16,-4 2-10-16,1-1 0 0,1-5 11 15,-2 0-9-15,7-4 3 0,-1 1 2 16,5-4-1-16,1 0 4 0,2 0-3 15,4 0-9-15,-3 0-2 16,8-5 5-16,0-1-2 0,2 0 1 16,5 4-1-16,-4 1-4 0,0 0 5 15,4 1 0-15,-3 3 0 16,-3 1-4-16,1 5 5 0,-4-1-2 16,-5 6-1-16,-2 1 2 0,0 0 9 15,-6 3-5-15,-8-1 5 0,4 0-1 16,-4-2 1-16,-1-3-1 0,0-4-3 15,6-2-3-15,-2-6 0 0,6 0-4 16,1 0-49-16,1-6-27 0,-1-5-90 16,4-3-48-16,2-2-193 15</inkml:trace>
  <inkml:trace contextRef="#ctx0" brushRef="#br0" timeOffset="1461.22">8107 9943 953 0,'0'0'0'0,"0"0"213"0,0 0-126 16,0 0-23-16,78 11-15 16,-55-11-23-16,3-3-10 0,3-3-6 15,-6 4-9-15,-4 1 0 0,-3-3-2 16,-7 4-20-16,-2-1 3 0,-2 0-6 15,-3 1-11-15,-2 0 3 0,0 0 9 16,-9 2-3-16,2 0 14 0,0 1 6 16,-5-1 2-16,6 3 5 15,-3-1 1-15,2-2-2 0,4 2 0 16,-4-2 17-16,0 5-8 0,3 2 2 16,-7 5 6-16,3 1-3 0,-1 3 2 15,0 1 11-15,4 1-16 0,-6 0 3 16,6-1 2-16,1-3-14 15,1-1 0-15,3-6 1 0,0-1-6 16,0-3-4-16,0-3-35 0,3-2-29 16,1 0-26-16,-3-3-61 0,3-5-82 15,3-3-64-15</inkml:trace>
  <inkml:trace contextRef="#ctx0" brushRef="#br0" timeOffset="1697.8">8305 9978 783 0,'0'0'0'16,"0"0"282"-16,0 0-173 0,0 0-23 16,0 0-54-16,0 0 19 15,0 0 14-15,0 0-28 0,12 60-9 16,-8-41 5-16,-1 0-14 0,-3-1 0 16,4 0 7-16,3-1-21 0,0-6 3 15,2 0 0-15,3-5-8 0,4 0 0 16,-2-2 0-16,9-3 4 15,-1-1-3-15,-1-5 1 0,0-2-4 16,-1 3-62-16,-3-1-27 0,-6 0-63 16,-2 2-56-16,-8 1-302 0</inkml:trace>
  <inkml:trace contextRef="#ctx0" brushRef="#br0" timeOffset="3915.97">14448 8842 134 0,'0'0'0'0,"0"0"133"0,0 0-50 16,0 0-33-16,0 0-9 0,0 0 12 15,0 0 42-15,0 0-37 0,4-13 15 16,-2 10-25-16,-2 1 0 16,0-1 35-16,0 1-29 0,1 2-5 15,-1-1 27-15,0 1-25 0,0 0-2 16,0 0 21-16,0 0-21 0,0 0-4 16,0 0 7-16,0 0-25 0,0 0-10 15,0 0 15-15,2 3-20 0,0 0 0 16,1-2 29-16,5 3-18 15,-8-2-8-15,7 4 19 0,-2 0-23 16,2-1-4-16,-2 0 16 0,2-1-15 16,0 3-5-16,1-5 18 0,0 3-21 15,3-4 0-15,-2-1 0 0,3 0 14 16,2-6-14-16,-1-2 0 16,4 0 21-16,-2-3-23 0,-3 3 4 15,2-1 9-15,-3 2-17 0,-2 3 12 16,3-3-4-16,-5 6-6 0,5 1 8 15,-4 0 3-15,0 1-12 0,3 3 10 16,0-1 3-16,-4-1-11 0,2 3 6 16,1-3 11-16,-1-1-15 15,-2 2 2-15,4-3 8 0,-4 0-12 16,2 0 6-16,-1 0 5 0,-2 0-15 16,3 0 14-16,-1 0-3 0,1 0-9 15,0 0 10-15,2-2 0 0,-1-3-11 16,3 0 12-16,1-1-1 15,-7-4-11-15,5 8 12 0,-3 0-4 16,-2 2-9-16,0 0 14 0,-1 0-8 16,1 0-7-16,0 1 16 0,2 3-9 15,-1 2-7-15,3 2 16 0,-2-4-8 16,2 1-7-16,-3-1 14 16,1-2-6-16,2-1-9 0,-1-1 16 15,-1 0-7-15,2 0-8 0,0 0 14 16,-3-1-5-16,3-1-10 0,-2 0 16 15,1-1-7-15,5 3-10 0,-10 0 18 16,9 0-11-16,-7 0-6 0,6 0 16 16,-3 0-8-16,3 0-7 15,2 0 14-15,0 0-7 0,0-4-7 16,3 2 14-16,-2 0-7 0,-2 1-11 16,0 1 19-16,-1 0-16 0,-1 0-15 15,1 0 21-15,-5-3-32 0,5-2-12 16,-1-2-19-16,1-1-65 15,-5-3-93-15,3 1-194 0</inkml:trace>
  <inkml:trace contextRef="#ctx0" brushRef="#br0" timeOffset="5709.73">8634 9437 547 0,'0'0'0'15,"0"0"181"-15,0 0-100 0,0 0-16 16,0 0 30-16,0 0-38 15,0 0-2-15,0 0 27 0,0 0-41 16,39 26-5-16,-30-23 29 0,1 3-28 16,-1 3-11-16,2 0 23 0,-1 2-31 15,1 3 0-15,3-1 23 0,-1 1-29 16,-1 1 0-16,0-1 25 16,1 1-33-16,-1-1-1 0,4-2 26 15,2 4-29-15,-4-4 0 0,2 0 0 16,0-1 20-16,1 2-23 0,-1-3 6 15,-3 2 11-15,-1 0-19 0,2-3 10 16,-7 3 6-16,6-3-17 0,-4 1 12 16,-1 0 2-16,-2-3-14 15,-1 1 12-15,2-1 2 0,-2 1-17 16,-3-1 18-16,2-3-5 0,-3 0-11 16,1-1 14-16,-2 0-2 0,0-2-12 15,0 0 14-15,0-1-1 0,0 0-11 16,0 0 10-16,0 0 8 15,0 0-26-15,-3-5 4 0,-1 0-43 16,1-1-26-16,-8-5 0 0,4 1-59 16,-7-2-29-16,0 1-28 0,1 3-105 15,-4-1-20-15</inkml:trace>
  <inkml:trace contextRef="#ctx0" brushRef="#br0" timeOffset="6214.59">8698 9779 416 0,'0'0'0'0,"0"0"217"16,0 0-99-16,0 0-4 15,0 0 6-15,0 0-70 0,0 0-11 16,0 0 28-16,-14 21-36 0,12-17-4 16,2-1 32-16,0 0-28 0,0 0-8 15,-2-3 29-15,2 1-34 0,0-1 4 16,0 0 30-16,0 0-34 15,0 0-2-15,0 0 26 0,0 0-33 16,0 0-4-16,2-2 31 0,0-4-36 16,5 0 0-16,-2-6 36 0,7-2-32 15,-3-2-2-15,7-2 20 0,2 0-19 16,-2 1-6-16,1-2 6 16,-1 0 13-16,4-2-21 0,-3 3 10 15,5-3 9-15,-3 1-16 0,1 0 4 16,-3 0 22-16,1 2-27 0,-2 2 6 15,-2 1 7-15,-3 1-18 0,-1 2 16 16,3 2-5-16,-6-1-11 0,5 3 16 16,-7-2-6-16,1 3-11 15,6-1 18-15,-5 1-9 0,4 2-9 16,-6 0 18-16,0 1-8 0,-1 3-11 16,-1-1 20-16,-3 1-10 0,2 1-10 15,-2-1 20-15,0 1-10 0,4 0-9 16,-4 0 18-16,0 0-10 0,0 0-9 15,0 0 20-15,0 0-20 16,0 0-35-16,0 0 28 0,0-2-45 16,0 2-28-16,0 0-27 0,-2 5-78 15,-5 2-100-15,2-3-471 0</inkml:trace>
  <inkml:trace contextRef="#ctx0" brushRef="#br0" timeOffset="7431.38">13074 8861 388 0,'0'0'0'15,"0"0"150"-15,0 0-46 0,0 0-33 16,0 0-7-16,0 0 39 0,0 0-41 16,0 0-19-16,0 0 20 0,7 0-38 15,-3-1-2-15,-1 1 37 0,2-4-35 16,6 2-6-16,-2-3 25 16,5 0-28-16,2 0-3 0,5-1 30 15,2 2-24-15,11-1-7 0,-1-1 26 16,4-1-33-16,1 2-5 0,-3 1 0 15,7 4 22-15,-3 0-30 0,-3 2 16 16,3 4-6-16,-2-3-15 0,0-1 12 16,-3 0-28-16,-3-1-2 15,-1 0 28-15,-8-1-18 0,-3 0 8 16,-3 0 26-16,-4-2-24 0,-1 2-6 16,-6 0 29-16,1 0-24 0,-3 0-3 15,-3 0 21-15,2 0-12 0,-2 0-69 16,0 0 35-16,-5 0-24 15,-4 2-11-15,2 1-30 0,-2 0-42 16,-5 1-56-16,-2-2-148 0</inkml:trace>
  <inkml:trace contextRef="#ctx0" brushRef="#br0" timeOffset="8077.08">13111 8963 449 0,'0'0'0'0,"0"0"97"0,0 0-2 0,0 0-38 0,0 0-26 15,0 0 13-15,0 0-18 16,0 0 6-16,0 1 24 0,5-1-32 16,-5 0 1-16,0 0 35 0,0 0-38 15,0 0-4-15,2-1 25 0,-2 0-33 16,2 1-6-16,0 0 23 16,-1 0-28-16,-1 0-1 0,0 0 4 0,2-1 17 15,-2 1-23-15,0 0 8 16,2 0 8-16,-2 0-17 0,4 0 10 15,-4 0 1-15,0-1-12 0,0-1 12 16,0 1-4-16,0 1-8 0,0 0 12 16,0 0-4-16,0 0-10 15,0 0 16-15,0 0-7 0,1 0-9 16,-1 0 16-16,7 0-5 0,-5 0-9 16,2 0 12-16,1 0 4 0,2 0-13 15,0 0 6-15,4 0 17 0,1 0-19 16,6 0 39-16,3 0-32 0,6-1 1 15,3-1 24-15,3-1-21 16,4 0 4-16,4-2 34 0,5-1-33 16,4 1-4-16,-3 1 22 0,1-2-36 15,-4 3-3-15,-1-1 8 0,-3 1 9 16,-2 3-21-16,-7-2 16 16,-8 0-4-16,-5 2-13 0,-4-1 18 15,-1-2-14-15,-1 1-14 0,-5-1 15 16,4-2-35-16,-4 3-13 0,-7-1 10 15,5 3-39-15,-5 0-23 0,0 0-40 16,0 0-104-16,-5 0-105 0</inkml:trace>
  <inkml:trace contextRef="#ctx0" brushRef="#br0" timeOffset="11185.53">9476 8979 473 0,'0'0'0'0,"0"0"321"0,0 0-148 16,0 0-69-16,0 0-25 15,0 0 12-15,0 0-55 0,0 0 12 16,0 0 25-16,30 0-48 0,-19 0 0 16,3 0 22-16,3 3-39 0,-1-1 3 15,-1 2 17-15,-5 0-32 0,1 1 3 16,-8 1 2-16,1 1 9 15,-4 4-12-15,0 0 4 0,-4 2 14 16,-6 2-15-16,1-3 21 0,-7 3-27 16,5-5 3-16,1 0 4 0,1-3 8 15,0-3-12-15,6-3 4 0,-1 1 5 16,4-2-11-16,0 0 8 16,0 0 1-16,0 0-13 0,0 0 16 15,4 0-16-15,-3-3-6 0,6 2 22 16,2 1-12-16,0 0-3 0,5 0 14 15,2 0-12-15,-2 5-1 0,-1 4 12 16,1 2-11-16,-5-2-8 0,-1 3 19 16,-6 2-12-16,-2 1-12 15,0 1 26-15,-3 3-9 0,-10 2-2 16,-3-2 6-16,-1-2 7 0,-3-4-5 16,1 0 20-16,3-8-27 0,-2 1 2 15,2-6 0-15,0 0 9 16,6 0-13-16,-1-7 8 0,2 3-8 0,4-3-81 15,3 0 1-15,2 3-90 16,0 1-48-16,0 1-187 0</inkml:trace>
  <inkml:trace contextRef="#ctx0" brushRef="#br0" timeOffset="11776.36">9538 9726 766 0,'0'0'0'0,"0"0"292"0,0 0-181 0,0 0 0 0,0 0-81 0,0 0-11 0,0 0 13 16,0 0-24-16,-51 56 3 0,31-33 13 16,4 1-26-16,-3-3 4 0,3-5 36 15,3-3-27-15,-1-2 2 16,4-1 25-16,3-2-26 0,1-2-1 16,5-2 18-16,-3-2-30 0,4-2-1 15,0 0 4-15,7 0-3 0,0 0-6 16,7-1 14-16,4-3-4 15,3 1-5-15,2-1 4 0,2 2 2 16,5-2-7-16,-3-1 6 0,3 4 0 16,-4 1-7-16,1 0 8 0,-8 4-7 15,-6 2-16-15,-3-2 13 0,-5 1-21 16,-1-1 4-16,-4-2 1 16,0 2-38-16,0-3-17 0,-5 1-5 15,-1-2-22-15,-4 0-42 0,1-4-62 16,-3-2-8-16,4-4-142 0</inkml:trace>
  <inkml:trace contextRef="#ctx0" brushRef="#br0" timeOffset="12178.1">9554 9779 296 0,'0'0'0'0,"0"0"76"15,0 0-6-15,0 0-16 16,0 0-13-16,0 0 21 0,0 0-8 15,0 0 10-15,-2-15 11 0,2 15-22 16,0 0 1-16,0 0 16 0,0 0-32 16,0 0-3-16,0 0 13 0,0 0-26 15,0 0 0-15,0 0 14 0,0 0-20 16,0 0 0-16,0 0 11 16,0-1-19-16,0 1 0 0,0 0 14 15,0 0-10-15,0 0-5 0,0 0 17 16,0 0-22-16,0 0 2 0,0 0 16 15,0 0-21-15,0 0 1 0,0 0 0 16,0 0 11-16,0 0-15 0,0 1 8 16,0 4-5-16,0 0-2 15,0 2 6-15,0 0 5 0,2 5-6 16,-2-4 24-16,5 6-20 0,-3-1 2 16,1 2 16-16,-1 2-22 0,0 3 1 15,0 1 13-15,1 6-20 16,1-1 0-16,-2 3 8 0,3 2-8 15,-5-3-103-15,3 3-46 0,-3-6-97 16,0-5-193-16</inkml:trace>
  <inkml:trace contextRef="#ctx0" brushRef="#br0" timeOffset="13740.6">7171 10542 615 0,'0'0'0'0,"0"0"195"15,0 0-78-15,0 0-42 0,0 0-27 16,0 0-3-16,0 0-27 0,0 0-9 16,0 0 13-16,18-4 9 0,-8 4 10 15,5 0 14-15,2 0-22 0,1 0 2 16,3 1 4-16,6-1-21 15,1 0-4-15,4 2 9 0,5-1-21 16,-5 1-2-16,3 0 0 0,1 1 9 16,-1 2-12-16,2-1 6 0,0-1 0 15,2-1-7-15,-2 0 8 0,-1-1-2 16,-1-1-6-16,2 0 8 16,-1 0-3-16,1 0-5 0,0 0 8 15,0 0-3-15,-5 0-6 0,1 0 10 16,-1 0-7-16,4 0-3 0,-3 2 10 15,4 2-10-15,4-2-6 0,-2-1 12 16,4-1-2-16,-5 0-32 0,1 0 34 16,-2 0-2-16,-1-1-14 15,3-4 21-15,0-1-8 0,0-1-3 16,0-1 10-16,-1 3-6 0,0 0-2 16,-5-1 6-16,1 2-1 0,-1 1-6 15,-3 2 8-15,4 0-4 0,1-1-3 16,-3 2 6-16,0 0-3 15,4-1-4-15,-1 0 8 0,-3 0-3 16,0 0-5-16,-4-1 8 0,0 1-3 16,-1 1-5-16,3-2 8 0,-4 1-3 15,4 0-5-15,-3 1 8 16,3-2-3-16,-2 2-5 0,2-3 8 16,-1 1-2-16,-1-1-5 0,-3-1 6 15,1 1-1-15,1 0-5 0,-2 0 6 16,-2 0 4-16,1-1-4 0,-1 0 10 15,0 2-7-15,-1 0-2 0,-1 1 15 16,0-1-16-16,4 1 0 0,0-1 8 16,-2 1-9-16,0-2-1 15,0 1 16-15,-2 0-11 0,2 1 9 16,-2-1 18-16,-5 0-13 0,3-1 1 16,-6 0 17-16,4-1-19 0,-4 1-4 15,-4-1 16-15,3 3-15 16,-7-1-8-16,1 0 12 0,-3 2-14 15,-3-1-1-15,0 0 17 0,0 1-16 16,0-1 1-16,0 1 15 0,0 0-21 16,-5-2-2-16,1-1-40 0,-8 0-53 15,-2 0-44-15,-9-2-157 0,-7-4-263 16</inkml:trace>
  <inkml:trace contextRef="#ctx0" brushRef="#br0" timeOffset="15854.81">7907 11103 707 0,'0'0'0'15,"0"0"142"-15,0 0-17 0,0 0-52 16,0 0-17-16,0 0 10 0,0 0-19 16,0 0-16-16,65-71-3 0,-61 56-20 15,-2 1-1-15,-1 4 9 0,-1-2-7 16,-1 4-1-16,-3-1 9 16,-6-1 2-16,-1 2-10 0,-3 2 17 15,-4 2-7-15,0 1-5 0,-3 3 9 16,0 0-6-16,0 3-1 0,1 3 14 15,3 0-12-15,4 0-11 0,4 0 9 16,4 0-9-16,2-1-4 0,3 0 9 16,0 3-13-16,0 1-1 15,3 1 4-15,6 5 4 0,7 2-6 16,0-1 0-16,3 4 11 0,1 0-13 16,-1 1 4-16,1 3 2 0,-5-3-4 15,0 2-1-15,-3 0 4 16,-8-5-6-16,-1-1 3 0,-1 0-4 15,-2-3 0-15,-2-2 6 0,-3-2-2 16,-4-4-1-16,0-3 2 0,-2-2 5 16,-1-1-7-16,-2-3 2 0,0-8-2 15,0-3-5-15,1-2 4 16,3-3-3-16,4 2 2 0,5-1 3 16,1 1 0-16,3 3-16 0,8-2 8 15,1 3-3-15,2 2 1 0,4 0 7 16,0-2-7-16,-1 3-17 0,5-2-25 15,-1 0-26-15,2 0-22 0,-2-1-33 16,-2-1 6-16,-1 3-30 16,-4 1-71-16,0 0 49 0,-5 2-26 15,-2 1 85-15,-3 4 151 0,-1 0 123 16,-1 1 33-16,4 2-26 0,1 0 16 16,-2 0 3-16,9 4-71 0,0 0-17 15,4-1 4-15,3-1-40 0,-1 0-23 16,6-1-4-16,-5-1-16 15,2 2-9-15,-1-2 1 0,-6 3-3 16,-4-1-4-16,-7 1 3 0,-3-3-2 16,-2 1-23-16,0 1 1 0,-2 0 4 15,-7 0-10-15,1-1 10 0,-3-1 11 16,0 2 4-16,1-2 8 16,3 1-4-16,1-1-2 0,-4 1 4 15,3 5-2-15,-2 1 0 0,-2 5-3 16,1 5 6-16,1 3 1 0,-4 2 11 15,4 1 3-15,-1 1-5 0,3-1 3 16,0-2-9-16,5-1-6 0,0-5 0 16,2-2 0-16,0-6-2 15,2-1-54-15,3-4-36 0,1-2-51 16,1 0-105-16,-4-8-84 0</inkml:trace>
  <inkml:trace contextRef="#ctx0" brushRef="#br0" timeOffset="16053.58">8289 11061 872 0,'0'0'0'0,"0"0"184"0,0 0-85 16,4 62-23-16,-1-39-23 16,6-2-9-16,-5-3-8 0,4-2 3 15,5-3-30-15,1-4-9 0,2-4 0 16,1-2 8-16,-2-3-8 0,2 0-53 15,-4-6-35-15,3-3-67 0,-8 0-193 16,1-2-208-16</inkml:trace>
  <inkml:trace contextRef="#ctx0" brushRef="#br0" timeOffset="16339.22">8588 11055 960 0,'0'0'0'0,"0"0"224"0,0 0-103 16,0 0-20-16,0 0-49 16,0 0-18-16,69-22-6 0,-48 20 6 15,0-1-26-15,1 3-9 0,-3-3 2 16,-3 3 4-16,-2 0-20 0,-5 0-19 15,-2 0-16-15,-3 1-17 0,-1 1-21 16,-3-2-44-16,0 0-20 0,-2 0-57 16,1 0-19-16,-10-4-213 15</inkml:trace>
  <inkml:trace contextRef="#ctx0" brushRef="#br0" timeOffset="16495.36">8719 10906 730 0,'0'0'0'0,"0"0"215"0,0 0-88 16,0 0-23-16,0 70-15 0,2-39-18 16,-2 1-9-16,5 0-19 0,-3-1-35 15,-2-3-6-15,1-2-4 0,1-6-131 16,-2-4-98-16,0-9-455 16</inkml:trace>
  <inkml:trace contextRef="#ctx0" brushRef="#br0" timeOffset="18065.57">9242 10844 544 0,'0'0'0'0,"0"0"233"0,0 0-68 16,0 0-37-16,0 0-25 0,0 0-46 15,0 0-28-15,0 0 2 0,0 0-19 16,15-58-9-16,-19 48 4 0,-7 5-2 16,1 3-6-16,-6 2 2 0,-2 0 0 15,-1 6-6-15,1 5 4 0,-1 2 2 16,-3 2-1-16,7 4 1 16,-1 2 16-16,3 3-9 0,1 1 21 15,5-2-1-15,5-2-3 0,2-2 4 16,0-4-18-16,5 0-10 0,9-8 5 15,-1-2-4-15,3-1-4 0,0-4 4 16,0 0 7-16,-6-1-8 0,3-7 4 16,-5 2-1-16,-1-2-8 15,1 0-13-15,-3 1-7 0,2-2-15 16,-4-1-15-16,1-1 3 16,-2-2-6-16,-2 0 3 0,0 3 14 0,0 2-1 15,0 2 24-15,0 4 20 16,0-1-6-16,0 2 6 0,0 1 12 15,0 0 3-15,0 0 0 0,0 4-6 16,0 4-4-16,0 3 3 0,0 2 2 16,0 5-1-16,0 4 16 0,0 3-3 15,0 3-5-15,2 2 1 0,-2-3-7 16,1 0-12-16,-1-5 6 16,2-4-6-16,3-3-3 0,-1-3 2 15,-4-4 3-15,0-4-7 0,2-4-1 16,-1-2-34-16,5-7-42 0,1-5-45 15,-2-3-136-15,-1-3-184 0</inkml:trace>
  <inkml:trace contextRef="#ctx0" brushRef="#br0" timeOffset="18235.16">9372 10883 885 0,'0'0'0'0,"0"0"281"0,70-10-188 15,-43 4-49-15,-1 0-14 0,1-1-18 16,-4 5-13-16,-9 1 2 0,-5 0-2 16,2 1-93-16,-10 0-19 0,-1 0-25 15,0 1-78-15,-10 3-9 0,1-1-44 16</inkml:trace>
  <inkml:trace contextRef="#ctx0" brushRef="#br0" timeOffset="18406">9487 10878 443 0,'0'0'0'0,"0"0"214"15,0 0-113-15,0 0-10 0,0 0 11 16,0 0-33-16,-22 75-9 0,15-53-1 16,0 0-23-16,4 4-14 15,-1-6 6-15,2-1-18 0,-1 2-8 16,3-6 4-16,0-2-8 0,0-1-12 16,0-9-37-16,0 2-19 0,0-4-34 15,5-1-101-15,-1 0-4 0,-1-6-69 16</inkml:trace>
  <inkml:trace contextRef="#ctx0" brushRef="#br0" timeOffset="18609.49">9527 10969 774 0,'0'0'0'0,"0"0"216"0,0 0-86 15,0 0-23-15,0 0-50 0,7 74-2 16,-1-56-12-16,-1 0-14 0,4-1-2 15,3-6-10-15,2 0-9 0,6-6 5 16,3-5-7-16,-2-2-5 0,4-11 2 16,0-4-6-16,-1-5-170 15,-2-6-248-15</inkml:trace>
  <inkml:trace contextRef="#ctx0" brushRef="#br0" timeOffset="19432.29">13930 7826 672 0,'0'0'0'0,"0"0"340"0,0 0-221 0,0 0-13 16,0 0-62-16,0 0-30 0,0 0-1 16,0 0 5-16,14 13 5 0,-7-4 12 15,0 0-5-15,-1 1-6 16,1 0 3-16,0 1-8 0,-2-1-6 16,0-5 7-16,1 2-3 0,-1-3-4 15,-1-4 9-15,3 0-4 0,-2-1-2 16,2-10 9-16,4-5-1 15,5-5-15-15,3-6-8 0,6-4-2 16,0-2-222-16,1-3-216 0</inkml:trace>
  <inkml:trace contextRef="#ctx0" brushRef="#br0" timeOffset="22664.29">11342 9824 785 0,'0'0'0'0,"0"0"332"16,0 0-197-16,0 0-67 0,0 0-32 15,0 0-22-15,0 0 19 0,0 0 27 16,57 0-28-16,-34 0-20 0,2 0 4 16,3 0-8-16,-2 0-11 15,-4 4 6-15,-3-3 2 0,-3 2-6 16,-4 0-9-16,-5-3-22 0,-3 4-12 16,-2-1-35-16,-2 3-17 0,0-1-29 15,-2 2-52-15,-5 0-29 0,-4-1-43 16</inkml:trace>
  <inkml:trace contextRef="#ctx0" brushRef="#br0" timeOffset="22850.96">11397 9973 783 0,'0'0'0'0,"0"0"311"0,0 0-208 15,0 0-64-15,0 0-17 0,0 0 50 16,0 0-17-16,71 2-29 0,-45-2-10 15,-3 0-11-15,0 1-5 0,-3 2 0 16,-1 0 0-16,-3-1-68 0,0 0-35 16,-4-2-27-16,3 0-90 15,-5-5-212-15</inkml:trace>
  <inkml:trace contextRef="#ctx0" brushRef="#br0" timeOffset="23160.75">12059 9747 712 0,'0'0'0'0,"0"0"222"0,0 0-89 16,0 0-62-16,0 0-25 0,0 0 6 15,0 0-6-15,0 0-11 0,-57 78 12 16,52-47-11-16,-1 2 1 0,5 2 7 16,1 1-16-16,0-3-9 15,8-2-5-15,-1-5-11 0,6-5-3 16,-1-3 0-16,2-4-5 0,1-4-29 16,-1-2-22-16,-4-5-47 0,3-3-44 15,-3 0-133-15,3-8-178 0</inkml:trace>
  <inkml:trace contextRef="#ctx0" brushRef="#br0" timeOffset="23586.41">12289 9876 814 0,'0'0'0'0,"0"0"211"16,0 0-135-16,0 0-23 15,0 0 0-15,0 0-13 0,0 0 3 16,69-59 3-16,-50 54-20 0,-1-1-11 16,3 5 6-16,-3 1-6 0,-3 0-4 15,0 6 4-15,-8 2-9 0,-4 3-5 16,1-1 10-16,-4 7-2 15,0 1-5-15,-7 0 5 0,-4 3-5 16,-5 2-1-16,-3-5 3 0,-1 0 3 16,1-1-8-16,-1-5 10 0,4 1-4 15,1-3-10-15,6-6 6 0,-2-1 10 16,8-2-12-16,1 1 7 16,2-1-1-16,0-1-12 0,3 0 8 15,1 1-4-15,8 2-1 0,4 0 4 16,4-2 3-16,-1-1-7 0,2 0 1 15,2 0 0-15,-5 0-64 0,1-2-53 16,-4-4-57-16,-5-1-97 0,4 1-265 16</inkml:trace>
  <inkml:trace contextRef="#ctx0" brushRef="#br0" timeOffset="23912.61">12605 9866 1048 0,'0'0'0'0,"0"0"258"16,0 0-145-16,76-18-37 0,-51 12-22 16,3 4-30-16,-5-1-15 0,-3 2-3 15,-4 1-10-15,-8 0-13 0,1 0-16 16,-7 3-15-16,-2 1-17 16,-2 1-20-16,-8 0 4 0,1 0-19 15,-4 0 9-15,-1-2 1 0,4-1 2 16,-3-2-8-16,1 0 17 0,3 0 64 15,2 0 21-15,-2 0 38 0,6 1 62 16,-3 3-4-16,-2 1-6 16,4 7 3-16,-3 5-29 0,0 6-18 15,3 2 3-15,-3-1-12 0,2 4-17 16,-2-7 2-16,7 0-15 0,0-4-15 16,0-3 4-16,0-5 2 0,0-2-6 15,3-4-77-15,6-3-5 0,-3-3-35 16,-1-8-64-16,7-3-48 0,-6-1-92 15</inkml:trace>
  <inkml:trace contextRef="#ctx0" brushRef="#br0" timeOffset="24098.23">12778 9876 965 0,'0'0'0'0,"0"0"210"0,0 0-79 15,-7 62-44-15,7-40-37 0,0 0 5 16,4-1-17-16,3 0-9 0,5-6-10 15,1-3-11-15,-1-2-10 0,6-5 3 16,-2-4-2-16,1 0-55 0,-2-1-28 16,-1-2-58-16,0-2-75 15,-2-4-197-15</inkml:trace>
  <inkml:trace contextRef="#ctx0" brushRef="#br0" timeOffset="24302.31">13067 9914 903 0,'0'0'0'0,"0"0"326"16,0 0-236-16,79-6-54 0,-56 5-23 15,2 1-8-15,0-2-10 0,-4-1-64 16,-3 1-60-16,-4-2-88 0,-2 3-149 15</inkml:trace>
  <inkml:trace contextRef="#ctx0" brushRef="#br0" timeOffset="24460.93">13194 9782 1158 0,'0'0'0'0,"0"0"141"15,-5 62-49-15,5-28-28 0,0 5-32 16,5-2-11-16,2-1-6 0,-1-3-9 16,-3-7-12-16,4 0-116 0,-2-9-64 15,-1-8-142-15</inkml:trace>
  <inkml:trace contextRef="#ctx0" brushRef="#br0" timeOffset="24938.09">13569 9711 1195 0,'0'0'0'0,"0"0"95"0,0 0-15 16,0 0-47-16,0 0-5 0,0 0-11 16,69 33-15-16,-58-25 6 0,-6 1-3 15,2-2-8-15,-5 3 2 0,-2-2 2 16,0 5-2-16,-11 0-1 16,2 0 7-16,-8 1-9 0,-1-2 8 15,0-2 2-15,4 0-9 0,7-5 6 16,4 0 4-16,3-4-8 0,0-1 2 15,0 0 1-15,7 0-4 0,5-1-1 16,-1-2 8-16,6 0-7 16,1 1 4-16,-2 0 6 0,2 2-4 15,-1 0 9-15,-1 4 2 0,-3 5-7 16,-1-1 16-16,-7 7 0 0,-3 1 7 16,-2-2 31-16,-9 5-20 0,-5 1-16 15,-4 0-5-15,-1 2-11 0,-2-4-12 16,1-4 4-16,1-4-4 0,1-6-118 15,4-4-39-15,5 0-82 16,4-13-195-16</inkml:trace>
  <inkml:trace contextRef="#ctx0" brushRef="#br0" timeOffset="25186.35">13842 9705 961 0,'0'0'0'0,"0"0"300"16,0 0-176-16,0 0-32 15,63 63 2-15,-49-38-14 0,-1 0-20 16,-4-1-8-16,-6 2-25 0,-3 1-22 16,0 1 2-16,-3-2 2 0,-8-1-13 15,0-5-2-15,-3-1-40 0,5-6-68 16,-1-6-90-16,3-1-105 15,-4-6-272-15</inkml:trace>
  <inkml:trace contextRef="#ctx0" brushRef="#br0" timeOffset="25465.78">14273 9707 927 0,'0'0'0'0,"0"0"312"0,0 0-218 16,0 0-44-16,0 0-29 0,0 0-5 16,0 0 12-16,0 0 6 0,-60 71-4 15,53-41 23-15,0 4 16 0,3 2-8 16,4-4-5-16,0-2-24 15,7-3-25-15,4-4-1 0,3-3-4 16,4-2-4-16,1-7-88 0,3-1-32 16,-3-8-57-16,1-2-148 0,-3-2-178 15</inkml:trace>
  <inkml:trace contextRef="#ctx0" brushRef="#br0" timeOffset="25916.6">14563 9703 905 0,'0'0'0'15,"0"0"116"-15,0 0 20 0,0 0-41 16,0 0-9-16,64 9-26 15,-46-2-17-15,-2 3-2 0,3-2-23 16,-7 2-15-16,-4-4 7 0,-1 3-3 16,-7-1-7-16,0 4 0 0,-7 0 36 15,-8 1-25-15,-1 2 5 0,-3-5-4 16,1-2-7-16,4-1 12 16,4-4-1-16,4 0-10 0,3-3 0 15,3 0-2-15,0 0-8 0,7 2 3 16,3-2 1-16,5-2-7 0,0 0 11 15,3 2 0-15,-2 0-7 0,4 0 6 16,-1 9 16-16,-3-2-13 0,0 2 8 16,-6 4-1-16,-4 1-11 15,-4 3 8-15,-2-1 5 0,-6 1-3 16,-6-1 12-16,-6-2-5 0,0 0-19 16,-5-1 0-16,2-5 7 0,0-1-7 15,3-4-144-15,1-3 5 0,4-3-76 16,4-10-188-16,2-5-443 15</inkml:trace>
  <inkml:trace contextRef="#ctx0" brushRef="#br0" timeOffset="26259.38">14845 9752 1088 0,'0'0'0'16,"0"0"286"-16,60-2-172 0,-36-1-9 15,5 0-27-15,1 2-34 0,-4-2-12 16,-1 3-19-16,-5-4-17 0,-6 2-4 16,-7 1-20-16,-4 1-46 15,-3 0-18-15,0 0 7 0,-7 1-19 16,-3 2-33-16,-3 2 24 0,3-3 43 16,1 1 33-16,0-3 28 0,0 3 5 15,2 0 6-15,2 4 23 0,1-2 17 16,-1 5 28-16,-2 0-5 15,2 5-6-15,-3 3 14 0,1 4-11 16,0 9-16-16,-3-2 2 0,4 2-8 16,-1-2-19-16,0-4 2 0,5-3-10 15,2-6-14-15,0-7 2 0,2-2-1 16,5-7-43-16,2 0-28 16,2-8-33-16,1-4-54 0,4-5-127 15,-2-2-55-15,-5-4-243 0</inkml:trace>
  <inkml:trace contextRef="#ctx0" brushRef="#br0" timeOffset="26448.31">15089 9814 877 0,'0'0'0'15,"0"0"244"-15,0 0-120 0,0 0-24 16,-6 79-22-16,12-54-17 0,-3-3-3 16,8-2 4-16,-1-1-16 0,6-3-28 15,2-4-4-15,2-5-7 0,-5-3-11 16,3-4-31-16,0-1-50 15,-2-6-67-15,-2-3-135 0,2 0-140 16</inkml:trace>
  <inkml:trace contextRef="#ctx0" brushRef="#br0" timeOffset="26694.58">15407 9818 957 0,'0'0'0'0,"0"0"380"0,69 0-265 16,-44 0-11-16,-2 0-37 0,2 0-37 15,-1-3-12-15,-8 1-12 0,2 1-12 16,-6 1-72-16,-5-1-19 15,-1 1-64-15,-6 0-99 0,-9 0-34 16,-2 0-143-16</inkml:trace>
  <inkml:trace contextRef="#ctx0" brushRef="#br0" timeOffset="26865.45">15496 9685 730 0,'0'0'0'0,"0"0"259"0,0 0-100 15,5 82-57-15,-3-50-23 0,-2 0-1 16,0-2-24-16,-4-2-32 0,1-2-15 16,3-2-1-16,-4-6-12 15,4-4-164-15,0-10-34 0,4-4-197 16</inkml:trace>
  <inkml:trace contextRef="#ctx0" brushRef="#br0" timeOffset="27208.43">16001 9656 1092 0,'0'0'0'0,"0"0"215"16,0 0-112-16,0 0-42 0,-65 55-15 15,38-34-8-15,4 2-18 0,6-2-1 16,1-3-6-16,7-2-14 0,-2-5-1 15,8 1 4-15,3-5-2 0,0 3 3 16,7-4 1-16,5-4-7 0,2-2 6 16,8 0 26-16,2 0-1 15,8-1 18-15,-2 0-14 0,0-2-17 16,8 3 4-16,-7 0-5 0,1 4-18 16,2 0 8-16,-8 1 1 0,-4-3-10 15,-5 1-37-15,-4 0 0 0,-10 1-50 16,-3-1-16-16,-2 0-2 15,-6-3-32-15,-5 0-100 0,-3 0 13 16,2-3 4-16,-2-4-268 0</inkml:trace>
  <inkml:trace contextRef="#ctx0" brushRef="#br0" timeOffset="27370.41">16051 9711 563 0,'0'0'0'16,"0"0"249"-16,0 0-110 0,0 0 37 15,11 65-63-15,-10-36-10 0,3 2 14 16,-2 4-27-16,-1 1-20 16,1-3-7-16,3-2-35 0,-3-6-26 15,0-2 0-15,3-5-4 0,1-6-82 16,-1-3-44-16,-3-9-47 0,1 0-129 16,1-9-351-16</inkml:trace>
  <inkml:trace contextRef="#ctx0" brushRef="#br0" timeOffset="27611.07">16387 9632 1066 0,'0'0'0'0,"0"0"348"0,65 28-200 16,-47-7-19-16,0 8-52 0,-4 1 7 15,-7 6-17-15,4 1-43 0,-10 5-2 16,-6-2-3-16,-11 3-19 16,-10-6 0-16,-3-2 0 0,-2-2-105 15,-1-5-65-15,-2-3-154 0,-1-8-458 16</inkml:trace>
  <inkml:trace contextRef="#ctx0" brushRef="#br0" timeOffset="32349.1">573 8980 604 0,'0'0'0'16,"0"0"313"-16,0 0-150 0,0 0-66 16,0 0-6-16,0 0 10 0,0 0-30 15,0 0-12-15,-5-3 16 0,5 3-13 16,0 0-11-16,-2 0 2 16,2 0-14-16,0 0-1 0,0 2-3 15,0-2-19-15,0 2-4 0,0 1-2 16,4 2-11-16,1 4 2 0,7 4 10 15,-1 4-5-15,3 4 6 0,0 0 3 16,2-1-4-16,-2 0 1 16,0-1-4-16,2-1-2 0,-5 0 2 15,0-3 0-15,1-1 1 0,-9-5-2 16,1-1 5-16,0-2-3 0,-4-2 2 16,3-3 1-16,-3-1-12 0,0 0 0 15,2 0 0-15,-2 0 0 0,0 0 0 16,0 0 0-16,0 0 0 15,0 0 0-15,0-1 0 0,3-3 0 16,3-6 0-16,4-8 0 0,4-10 0 16,8-11 0-16,1-7 0 0,3-5 0 15,-1-3 0-15,7 0 0 0,-6 1 0 16,4 6 0-16,-8 7 0 0,-5 8 0 16,-10 13 0-16,1 6 0 15,-5 7 0-15,-1 3 0 0,0-2 0 16,-2 5 0-16,1 0 0 0,-1 0 0 15,0 0 0-15,0 0 0 0,0 0 0 16,0 0 0-16,0 0 0 0,0 0 0 16,0 0 0-16,0 0 0 15,0 0 0-15,0 0 0 0,0-2 0 16,0 2 0-16,0 0 0 0,0 0 0 16,0 0 0-16,0 0 0 0,0 0 0 15,0 0 0-15,0 0 0 0,0 0 0 16,0 0 0-16,0 0 0 15,0 0 0-15,0 0 0 0,0 0 0 16,0 2 0-16,0-2 0 0,0 0 0 16,0 0 0-16,0 0 0 0,0 0 0 15,0 0 0-15,0 0 0 0,0 0 0 16,0 0 0-16,0 0 0 16,0 0 0-16,0 0 0 0,0 0 0 15,0 0 0-15,0 0 0 0,0 0 0 16,0 0 0-16,0 0 0 0,0 0 0 15,0 0 0-15,0 0 0 0,0 0 0 16,-1 0-81-16,-1 0 6 0,2 2-71 16,0 5-61-16,-5 7-39 15,-1 1-250-15</inkml:trace>
  <inkml:trace contextRef="#ctx0" brushRef="#br0" timeOffset="34667.37">28476 14373 711 0,'0'0'0'0,"0"0"136"16,0 0-51-16,0 0-64 0,0 0 1 15,0 0 10-15,0 0-26 0,0 0 1 16,-2 0 8-16,2 0-22 0,2 0 8 16,-2 0 18-16,0 1-33 15,0 0 12-15,1 3 4 0,-1-2-4 16,0-2-26-16,0 1 19 0,0 0-29 16,0 2-9-16,4-3 7 0,-4 6-51 15,2-3-50-15,-2 0-24 0,0-1-169 16</inkml:trace>
  <inkml:trace contextRef="#ctx0" brushRef="#br0" timeOffset="34778.41">28476 14373 390 0,'-4'37'0'0,"6"-39"99"16,1 1-65-16,-1-3-35 0,0 2-11 15,0-1-33-15,-2 3-76 0,2 0-123 16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1-07T16:39:07.445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21363 10983 981 0,'0'0'0'0,"0"0"239"0,0 0-118 15,0 0-52-15,0 0-23 0,0 0-4 16,0 0-20-16,0 0-21 0,35 4 22 16,-13 8 7-16,4 6-14 15,4 2-2-15,0 0 0 0,6 2-14 16,-5-2 0-16,-4 0 14 0,3 2-16 16,-7-6 4-16,2 3 5 0,-6-2-11 15,-1-2 8-15,-4-2 2 0,-5-3-9 16,0 0 6-16,-6-3 4 15,-1 1-10-15,-2-6 6 0,0 4 5 16,0-6-11-16,-3 3 6 0,-5 1 11 16,0-2-16-16,-1 0 2 0,-4-2 0 15,-1 0 0-15,2 0-11 0,-2-3 9 16,0-2-9-16,-4-1 7 16,6 2 6-16,-3 1-4 0,3-2-1 15,5 2 7-15,-4 1-8 0,6 0 7 16,1-1 7-16,-1-1-5 0,2 2 14 15,3 0 10-15,0 1-9 0,0 1 10 16,0-1-5-16,0 1-12 16,0 0 1-16,0 0-2 0,0 0-15 15,3 0 5-15,1 0 4 0,1 0-12 16,6 6 10-16,-1 0 2 0,3-1-11 16,-3 3 7-16,4-1 4 0,1 1-11 15,-5 1 7-15,8 1 3 0,-4-2-10 16,4 2 7-16,-4-2 3 15,-2-3-9-15,2 2 6 0,-3-3 3 16,-4 0-10-16,-2-2 7 0,-3-1 5 16,0-1-10-16,1 0 6 0,1 0 15 15,-4 0-10-15,0 0 14 0,0 0 4 16,0 0-14-16,0-4 9 16,-2-4-6-16,0-1-18 0,-3-3 6 15,2-4 5-15,-1 1-12 0,2-1 5 16,-3-2 3-16,0 0-8 0,5 1 3 15,-4-1 6-15,2 3-10 0,1 0 6 16,-1 1 3-16,2 3-8 0,0 3 3 16,0-1 5-16,0 3-8 15,0 3 1-15,0 2 3 0,0-1 0 16,0-1-2-16,2 3 2 0,-2 0 0 16,0 0-11-16,1 0 11 0,-1 0 0 15,2 0-22-15,2 3 12 0,-3 2-14 16,3-2-10-16,-2 2-9 15,1 1-26-15,-1-1-54 0,2 5-48 16,-1-2-34-16,2-2-180 0,-5 1-352 16</inkml:trace>
  <inkml:trace contextRef="#ctx0" brushRef="#br0" timeOffset="2463.16">26523 10539 1410 0,'0'0'0'15,"0"0"251"-15,0 0-193 0,0 0-58 16,0 0 0-16,-18 64 0 15,8-18 50-15,1 4-15 0,0 3-15 16,4 0-19-16,5-3 0 0,0 1 8 16,3-2-18-16,4-2-69 0,-2-1-27 15,1-7-41-15,-3-5-29 0,-3-5 30 16,0-8-20-16,-5-3 9 16,0-4 10-16,-1-5 30 0,-2 4 38 15,4-3 81-15,4 1 29 0,0-1 67 16,0-1 29-16,5 1-8 0,8-2 34 15,-3-2-27-15,8-3-14 0,3-3 11 16,8 0-30-16,6-6-29 0,7-5-3 16,1-4-11-16,5-6-15 15,-4-2 4-15,-2-6-11 0,-3-1-16 16,-3-2-2-16,-8-2-1 0,-5-1-11 16,-9-2 2-16,-2-6 15 0,-10-7-16 15,-2-5 0-15,-5-6 2 0,-11-3-3 16,-9-3-22-16,-8 3 21 15,-8 7-6-15,-7 9 1 0,-9 9 5 16,-8 8 4-16,-6 12 6 0,-7 11 2 16,-5 8 1-16,4 6 1 0,3 15 1 15,-2 14-11-15,5 11 7 0,-1 9 7 16,9 11-8-16,19 4 13 16,14 4-1-16,25 1-9 0,14 1-3 15,25-1 13-15,15-9-17 0,24-8 6 16,12-11 1-16,13-12-10 0,1-10 8 15,-7-10 5-15,-12-5-19 0,-16-6 9 16,-14-3 3-16,-6-1-8 0,-14-3 2 16,-6 0 12-16,-8 0-14 15,-11 3 2-15,-1-2 4 0,-2 1-5 16,0 1 0-16,0 0 0 0,0 0 0 16,0 0 0-16,0 0 0 0,0 0 0 15,0 0-76-15,0-1 6 0,4 2-61 16,1-1-83-16,-1 3-23 15,-3 2-115-15,-1-1-421 0</inkml:trace>
  <inkml:trace contextRef="#ctx0" brushRef="#br0" timeOffset="10825.26">26335 12993 1223 0,'0'0'0'0,"0"0"175"15,0 0-49-15,0 0-29 0,0 0-9 16,76 44-22-16,-54-24-24 0,1 0-6 16,1 3-20-16,-9 0-18 15,-3 1 4-15,-5 1 9 0,-5 0-16 16,-2 3 7-16,-11 2 6 0,-7 2-11 16,-3 3 6-16,-9-4 0 0,0-2-6 15,-4-3 6-15,6-6 2 0,3-5-10 16,8-6 10-16,6-4 2 15,9-1-8-15,2-4 2 0,2 0 31 16,9 0-36-16,6-4 8 0,13-3 17 16,9-2-16-16,6 0 5 0,2-1-3 15,-2 2-14-15,-5 2 9 0,1 3 2 16,-2 3-8-16,-4 0-24 16,-3 2-9-16,-11 6-40 0,-8 3-55 15,-3 3-38-15,-6 0-29 0,1 0-64 16,-3 0-39-16,-2-7-299 0</inkml:trace>
  <inkml:trace contextRef="#ctx0" brushRef="#br0" timeOffset="11475.11">26921 13560 840 0,'0'0'0'0,"0"0"377"0,0 0-279 15,0 0 16-15,-9 67-16 0,-10-46-9 16,-4 0-2-16,-9-1-32 15,-2 0-9-15,-3-3 5 0,-7-3-17 16,-1-3-12-16,-6-3 4 0,-2-6-6 16,0-2-15-16,-2 0 15 0,-1-9-5 15,1-3-12-15,2-6 14 0,1-4-4 16,1-6-14-16,9-4 2 16,1-7 16-16,4-3-24 0,9-6 11 15,1-2-1-15,8-2-6 0,4 2 2 16,7 3 5-16,0 3-8 0,8-2-4 15,4 4 9-15,5-1-2 0,7 4-5 16,1 1 6-16,5 2-18 0,4 2 19 16,6-1 0-16,7 4-2 15,5 2-1-15,7-1 8 0,4 5-12 16,2 3 7-16,5 4 4 0,0 7-10 16,0 4 6-16,-6 7 3 0,-1 3-8 15,-4 10 2-15,-3 6 6 0,-4 4-8 16,-5 4-2-16,-2 6 8 15,-5 4-4-15,-2 1-4 0,-3 5 6 16,-8 1 0-16,-6 1-3 0,-4 3 7 16,-4 0-8-16,-5 0 5 0,-5 2 3 15,-10-4-8-15,-4 0 8 16,-4-4 1-16,-2-2-9 0,-3-3 8 16,0-3 21-16,-4-4-20 0,2-6 7 15,-2-6-12-15,5-2 0 0,3-2 0 16,-1-4 0-16,7-2 0 0,2-2 0 15,2-2 0-15,2-2 0 0,5 0 0 16,-1 0 0-16,3-2 0 0,3 2 0 16,1-1 0-16,-1 0 0 15,2-1 0-15,0 0 0 0,0 0 0 16,0 0 0-16,0 0 0 0,0 0 0 16,0 0 0-16,0 0-40 0,0 0-15 15,0 0-39-15,0 0-50 0,0 1-81 16,0 3-55-16,0 2-125 15</inkml:trace>
  <inkml:trace contextRef="#ctx0" brushRef="#br0" timeOffset="17031.97">6982 8937 978 0,'0'0'0'0,"0"0"191"0,0 0-57 16,-66 58-63-16,36-28-6 0,-9 3-11 15,-5 1 1-15,-5-1 3 0,-6-1-29 16,2-4-9-16,-2-2 16 16,5-6 4-16,6-3-17 0,11-2 8 15,2-6-14-15,12 2-9 0,7-7 8 16,5-3-6-16,7-1-10 0,0 0 0 15,10 0 0-15,4 0-56 0,13 0 67 16,10-1 5-16,13-1-14 16,8 2 5-16,2 0-3 0,4 0-8 0,-6 4 8 15,2 1-1-15,-3 1-6 16,-8 0 4-16,-6 0 3 0,-6 1-8 16,-9-2 8-16,-8-1 0 0,-8-2-8 15,-5 1 6-15,-5 0 2 0,-2-2-6 16,0 0 4-16,0-1 26 15,-4 0-13-15,-4-3 12 0,-5-6-17 16,-6-3-13-16,-6-6 5 0,0-6-1 16,-7-5-2-16,-1-8-18 0,-6-4 5 15,-7-6-2-15,-2-4 4 16,-3-3 2-16,1 2-6 0,3 6 16 16,4 12 0-16,11 10 0 0,9 12 3 15,7 9 10-15,7-1-17 0,6 4 7 16,-1 1-6-16,3 11-26 0,1 18 11 15,5 13 18-15,6 14 0 0,3 15-4 16,2 2 7-16,1 5-6 0,3 0 5 16,-6-7 0-16,4-12-4 15,-1-14 4-15,-1-12 2 0,2-13-3 16,1-7 14-16,-1-9-4 0,5-5-8 16,0-5 13-16,4-17-2 0,1-10-2 15,2-15-1-15,-2-6-4 0,2-10-10 16,2 0 6-16,2-4-5 15,-1 0-3-15,-1 9 5 0,-5 6 0 16,-6 9-131-16,-3 11-39 0,-2 9 19 16,-6 5-46-16,-5 8-173 0,1 5-327 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2024/11/7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60A892-4E7A-5026-A721-1D0ECB4D46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F037CA93-EC65-EE97-EA2B-FC1673DEAE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A34F1C66-6196-D78F-8B63-006F9759F5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zh-TW" altLang="en-US" baseline="0" dirty="0"/>
              <a:t>來看這一題基測試題，如圖，有 </a:t>
            </a:r>
            <a:r>
              <a:rPr lang="en-US" altLang="zh-TW" baseline="0" dirty="0"/>
              <a:t>A</a:t>
            </a:r>
            <a:r>
              <a:rPr lang="zh-TW" altLang="en-US" baseline="0" dirty="0"/>
              <a:t>、</a:t>
            </a:r>
            <a:r>
              <a:rPr lang="en-US" altLang="zh-TW" baseline="0" dirty="0"/>
              <a:t>B</a:t>
            </a:r>
            <a:r>
              <a:rPr lang="zh-TW" altLang="en-US" baseline="0" dirty="0"/>
              <a:t>、</a:t>
            </a:r>
            <a:r>
              <a:rPr lang="en-US" altLang="zh-TW" baseline="0" dirty="0"/>
              <a:t>C</a:t>
            </a:r>
            <a:r>
              <a:rPr lang="zh-TW" altLang="en-US" baseline="0" dirty="0"/>
              <a:t> 三種不同的紙板，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其中 </a:t>
            </a:r>
            <a:r>
              <a:rPr lang="en-US" altLang="zh-TW" baseline="0" dirty="0"/>
              <a:t>A</a:t>
            </a:r>
            <a:r>
              <a:rPr lang="zh-TW" altLang="en-US" baseline="0" dirty="0"/>
              <a:t> 型是邊長 </a:t>
            </a:r>
            <a:r>
              <a:rPr lang="en-US" altLang="zh-TW" baseline="0" dirty="0"/>
              <a:t>Pi </a:t>
            </a:r>
            <a:r>
              <a:rPr lang="zh-TW" altLang="en-US" baseline="0" dirty="0"/>
              <a:t>公分，就是圓周率 的正方形，共有 </a:t>
            </a:r>
            <a:r>
              <a:rPr lang="en-US" altLang="zh-TW" baseline="0" dirty="0"/>
              <a:t>7 </a:t>
            </a:r>
            <a:r>
              <a:rPr lang="zh-TW" altLang="en-US" baseline="0" dirty="0"/>
              <a:t>塊。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A</a:t>
            </a:r>
            <a:r>
              <a:rPr lang="zh-TW" altLang="en-US" baseline="0" dirty="0"/>
              <a:t> 是這個正方形。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B</a:t>
            </a:r>
            <a:r>
              <a:rPr lang="zh-TW" altLang="en-US" baseline="0" dirty="0"/>
              <a:t> 型是長為 </a:t>
            </a:r>
            <a:r>
              <a:rPr lang="en-US" altLang="zh-TW" baseline="0" dirty="0"/>
              <a:t>Pi</a:t>
            </a:r>
            <a:r>
              <a:rPr lang="zh-TW" altLang="en-US" baseline="0" dirty="0"/>
              <a:t>，寬為 </a:t>
            </a:r>
            <a:r>
              <a:rPr lang="en-US" altLang="zh-TW" baseline="0" dirty="0"/>
              <a:t>1</a:t>
            </a:r>
            <a:r>
              <a:rPr lang="zh-TW" altLang="en-US" baseline="0" dirty="0"/>
              <a:t> 公分的長方形，就是這個，總共有 </a:t>
            </a:r>
            <a:r>
              <a:rPr lang="en-US" altLang="zh-TW" baseline="0" dirty="0"/>
              <a:t>17 </a:t>
            </a:r>
            <a:r>
              <a:rPr lang="zh-TW" altLang="en-US" baseline="0" dirty="0"/>
              <a:t>塊。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C</a:t>
            </a:r>
            <a:r>
              <a:rPr lang="zh-TW" altLang="en-US" baseline="0" dirty="0"/>
              <a:t> 型是邊長為 </a:t>
            </a:r>
            <a:r>
              <a:rPr lang="en-US" altLang="zh-TW" baseline="0" dirty="0"/>
              <a:t>1 </a:t>
            </a:r>
            <a:r>
              <a:rPr lang="zh-TW" altLang="en-US" baseline="0" dirty="0"/>
              <a:t>公分的正方形，就是這個，共有 </a:t>
            </a:r>
            <a:r>
              <a:rPr lang="en-US" altLang="zh-TW" baseline="0" dirty="0"/>
              <a:t>12 </a:t>
            </a:r>
            <a:r>
              <a:rPr lang="zh-TW" altLang="en-US" baseline="0" dirty="0"/>
              <a:t>塊。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從這 </a:t>
            </a:r>
            <a:r>
              <a:rPr lang="en-US" altLang="zh-TW" baseline="0" dirty="0"/>
              <a:t>36 </a:t>
            </a:r>
            <a:r>
              <a:rPr lang="zh-TW" altLang="en-US" baseline="0" dirty="0"/>
              <a:t>塊紙板中，拿掉一塊紙板，使得剩下的紙板在不重疊的情況下，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可以緊密的排出一個大長方形，請問拿掉的是哪一種紙板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假若這是拼出來的長方形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這兩段長和寬，就是由這些 </a:t>
            </a:r>
            <a:r>
              <a:rPr lang="en-US" altLang="zh-TW" baseline="0" dirty="0"/>
              <a:t>Pi </a:t>
            </a:r>
            <a:r>
              <a:rPr lang="zh-TW" altLang="en-US" baseline="0" dirty="0"/>
              <a:t>和 </a:t>
            </a:r>
            <a:r>
              <a:rPr lang="en-US" altLang="zh-TW" baseline="0" dirty="0"/>
              <a:t>1 </a:t>
            </a:r>
            <a:r>
              <a:rPr lang="zh-TW" altLang="en-US" baseline="0" dirty="0"/>
              <a:t>所組成的，</a:t>
            </a:r>
            <a:br>
              <a:rPr lang="en-US" altLang="zh-TW" baseline="0" dirty="0"/>
            </a:br>
            <a:r>
              <a:rPr lang="zh-TW" altLang="en-US" baseline="0" dirty="0"/>
              <a:t>可是不可能真的去拿 </a:t>
            </a:r>
            <a:r>
              <a:rPr lang="en-US" altLang="zh-TW" baseline="0" dirty="0"/>
              <a:t>35 </a:t>
            </a:r>
            <a:r>
              <a:rPr lang="zh-TW" altLang="en-US" baseline="0" dirty="0"/>
              <a:t>塊紙板拼拼看阿，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仔細觀察題目給的條件，我們可以發現一個線索，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就是透過這些邊長，可以算出每種形狀的面積，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那我們就可以用總面積 </a:t>
            </a:r>
            <a:r>
              <a:rPr lang="en-US" altLang="zh-TW" baseline="0" dirty="0"/>
              <a:t>7 </a:t>
            </a:r>
            <a:r>
              <a:rPr lang="zh-TW" altLang="en-US" baseline="0" dirty="0"/>
              <a:t>個 </a:t>
            </a:r>
            <a:r>
              <a:rPr lang="en-US" altLang="zh-TW" baseline="0" dirty="0"/>
              <a:t>A</a:t>
            </a:r>
            <a:r>
              <a:rPr lang="zh-TW" altLang="en-US" baseline="0" dirty="0"/>
              <a:t> 也就是 </a:t>
            </a:r>
            <a:r>
              <a:rPr lang="en-US" altLang="zh-TW" baseline="0" dirty="0"/>
              <a:t>7Pi</a:t>
            </a:r>
            <a:r>
              <a:rPr lang="zh-TW" altLang="en-US" baseline="0" dirty="0"/>
              <a:t>平方 加上 </a:t>
            </a:r>
            <a:r>
              <a:rPr lang="en-US" altLang="zh-TW" baseline="0" dirty="0"/>
              <a:t>17</a:t>
            </a:r>
            <a:r>
              <a:rPr lang="zh-TW" altLang="en-US" baseline="0" dirty="0"/>
              <a:t> 個 </a:t>
            </a:r>
            <a:r>
              <a:rPr lang="en-US" altLang="zh-TW" baseline="0" dirty="0"/>
              <a:t>B</a:t>
            </a:r>
            <a:r>
              <a:rPr lang="zh-TW" altLang="en-US" baseline="0" dirty="0"/>
              <a:t> 也就是 </a:t>
            </a:r>
            <a:r>
              <a:rPr lang="en-US" altLang="zh-TW" baseline="0" dirty="0"/>
              <a:t>17Pi </a:t>
            </a:r>
            <a:br>
              <a:rPr lang="en-US" altLang="zh-TW" baseline="0" dirty="0"/>
            </a:br>
            <a:r>
              <a:rPr lang="zh-TW" altLang="en-US" baseline="0" dirty="0"/>
              <a:t>再加上 </a:t>
            </a:r>
            <a:r>
              <a:rPr lang="en-US" altLang="zh-TW" baseline="0" dirty="0"/>
              <a:t>12 </a:t>
            </a:r>
            <a:r>
              <a:rPr lang="zh-TW" altLang="en-US" baseline="0" dirty="0"/>
              <a:t>個 </a:t>
            </a:r>
            <a:r>
              <a:rPr lang="en-US" altLang="zh-TW" baseline="0" dirty="0"/>
              <a:t>C</a:t>
            </a:r>
            <a:r>
              <a:rPr lang="zh-TW" altLang="en-US" baseline="0" dirty="0"/>
              <a:t> 也就是 </a:t>
            </a:r>
            <a:r>
              <a:rPr lang="en-US" altLang="zh-TW" baseline="0" dirty="0"/>
              <a:t>12</a:t>
            </a:r>
            <a:r>
              <a:rPr lang="zh-TW" altLang="en-US" baseline="0" dirty="0"/>
              <a:t>，再扣掉一塊不知道是哪一類型，</a:t>
            </a:r>
            <a:br>
              <a:rPr lang="en-US" altLang="zh-TW" baseline="0" dirty="0"/>
            </a:br>
            <a:r>
              <a:rPr lang="zh-TW" altLang="en-US" baseline="0" dirty="0"/>
              <a:t>老師用框框來表示它的面積，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不管怎麼拼，總面積都是不變的，而且因為它是長方形，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面積就會是長乘以寬，也就是可以因式分解成兩個式子相乘。</a:t>
            </a:r>
            <a:br>
              <a:rPr lang="en-US" altLang="zh-TW" baseline="0" dirty="0"/>
            </a:b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現在要來判斷是拿掉哪一類型的紙板，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沒有什麼線索，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那我們就每一種來試試看，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假若拿掉一塊 </a:t>
            </a:r>
            <a:r>
              <a:rPr lang="en-US" altLang="zh-TW" baseline="0" dirty="0"/>
              <a:t>A</a:t>
            </a:r>
            <a:r>
              <a:rPr lang="zh-TW" altLang="en-US" baseline="0" dirty="0"/>
              <a:t> 型的，也就是這裡少了 </a:t>
            </a:r>
            <a:r>
              <a:rPr lang="en-US" altLang="zh-TW" baseline="0" dirty="0"/>
              <a:t>Pi</a:t>
            </a:r>
            <a:r>
              <a:rPr lang="zh-TW" altLang="en-US" baseline="0" dirty="0"/>
              <a:t> 平方，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總面積就是 </a:t>
            </a:r>
            <a:r>
              <a:rPr lang="en-US" altLang="zh-TW" baseline="0" dirty="0"/>
              <a:t>6Pi</a:t>
            </a:r>
            <a:r>
              <a:rPr lang="zh-TW" altLang="en-US" baseline="0" dirty="0"/>
              <a:t>平方加 </a:t>
            </a:r>
            <a:r>
              <a:rPr lang="en-US" altLang="zh-TW" baseline="0" dirty="0"/>
              <a:t>17 Pi </a:t>
            </a:r>
            <a:r>
              <a:rPr lang="zh-TW" altLang="en-US" baseline="0" dirty="0"/>
              <a:t>加 </a:t>
            </a:r>
            <a:r>
              <a:rPr lang="en-US" altLang="zh-TW" baseline="0" dirty="0"/>
              <a:t>12</a:t>
            </a:r>
            <a:r>
              <a:rPr lang="zh-TW" altLang="en-US" baseline="0" dirty="0"/>
              <a:t>，它能不能因式分解成兩個式子相乘呢</a:t>
            </a:r>
            <a:r>
              <a:rPr lang="en-US" altLang="zh-TW" baseline="0" dirty="0"/>
              <a:t>?</a:t>
            </a:r>
            <a:br>
              <a:rPr lang="en-US" altLang="zh-TW" baseline="0" dirty="0"/>
            </a:br>
            <a:r>
              <a:rPr lang="zh-TW" altLang="en-US" baseline="0" dirty="0"/>
              <a:t>這是二次三項式，來試試看十字交乘法。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將 </a:t>
            </a:r>
            <a:r>
              <a:rPr lang="en-US" altLang="zh-TW" baseline="0" dirty="0"/>
              <a:t>6Pi </a:t>
            </a:r>
            <a:r>
              <a:rPr lang="zh-TW" altLang="en-US" baseline="0" dirty="0"/>
              <a:t>平方拆成 </a:t>
            </a:r>
            <a:r>
              <a:rPr lang="en-US" altLang="zh-TW" baseline="0" dirty="0"/>
              <a:t>2Pi </a:t>
            </a:r>
            <a:r>
              <a:rPr lang="zh-TW" altLang="en-US" baseline="0" dirty="0"/>
              <a:t>和 </a:t>
            </a:r>
            <a:r>
              <a:rPr lang="en-US" altLang="zh-TW" baseline="0" dirty="0"/>
              <a:t>3Pi</a:t>
            </a:r>
            <a:r>
              <a:rPr lang="zh-TW" altLang="en-US" baseline="0" dirty="0"/>
              <a:t>，</a:t>
            </a:r>
            <a:r>
              <a:rPr lang="en-US" altLang="zh-TW" baseline="0" dirty="0"/>
              <a:t>12 </a:t>
            </a:r>
            <a:r>
              <a:rPr lang="zh-TW" altLang="en-US" baseline="0" dirty="0"/>
              <a:t>要怎麼拆，十字交乘後會變成 </a:t>
            </a:r>
            <a:r>
              <a:rPr lang="en-US" altLang="zh-TW" baseline="0" dirty="0"/>
              <a:t>17 Pi </a:t>
            </a:r>
            <a:r>
              <a:rPr lang="zh-TW" altLang="en-US" baseline="0" dirty="0"/>
              <a:t>呢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不難發現拆成 </a:t>
            </a:r>
            <a:r>
              <a:rPr lang="en-US" altLang="zh-TW" baseline="0" dirty="0"/>
              <a:t>3 </a:t>
            </a:r>
            <a:r>
              <a:rPr lang="zh-TW" altLang="en-US" baseline="0" dirty="0"/>
              <a:t>乘以 </a:t>
            </a:r>
            <a:r>
              <a:rPr lang="en-US" altLang="zh-TW" baseline="0" dirty="0"/>
              <a:t>4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十字交乘就是 </a:t>
            </a:r>
            <a:r>
              <a:rPr lang="en-US" altLang="zh-TW" baseline="0" dirty="0"/>
              <a:t>8Pi </a:t>
            </a:r>
            <a:r>
              <a:rPr lang="zh-TW" altLang="en-US" baseline="0" dirty="0"/>
              <a:t>加上 </a:t>
            </a:r>
            <a:r>
              <a:rPr lang="en-US" altLang="zh-TW" baseline="0" dirty="0"/>
              <a:t>9Pi </a:t>
            </a:r>
            <a:r>
              <a:rPr lang="zh-TW" altLang="en-US" baseline="0" dirty="0"/>
              <a:t>剛好等於 </a:t>
            </a:r>
            <a:r>
              <a:rPr lang="en-US" altLang="zh-TW" baseline="0" dirty="0"/>
              <a:t>17Pi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這樣面積就分解成 </a:t>
            </a:r>
            <a:r>
              <a:rPr lang="en-US" altLang="zh-TW" baseline="0" dirty="0"/>
              <a:t>(2Pi + 3)(3 Pi + 4)</a:t>
            </a:r>
            <a:r>
              <a:rPr lang="zh-TW" altLang="en-US" baseline="0" dirty="0"/>
              <a:t>，也就是長乘以寬。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所以拿掉一個 </a:t>
            </a:r>
            <a:r>
              <a:rPr lang="en-US" altLang="zh-TW" baseline="0" dirty="0"/>
              <a:t>A</a:t>
            </a:r>
            <a:r>
              <a:rPr lang="zh-TW" altLang="en-US" baseline="0" dirty="0"/>
              <a:t> 型就可以緊密排成長方形，答案選 </a:t>
            </a:r>
            <a:r>
              <a:rPr lang="en-US" altLang="zh-TW" baseline="0" dirty="0"/>
              <a:t>A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這題不難，關鍵是同學要看出不管怎麼排，總面積都是不會變的，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所以我們用面積</a:t>
            </a:r>
            <a:r>
              <a:rPr lang="en-US" altLang="zh-TW" baseline="0" dirty="0"/>
              <a:t>(1)</a:t>
            </a:r>
            <a:r>
              <a:rPr lang="zh-TW" altLang="en-US" baseline="0" dirty="0"/>
              <a:t>思考，並且因為是排成長方形，所以這題就是在問</a:t>
            </a:r>
            <a:br>
              <a:rPr lang="en-US" altLang="zh-TW" baseline="0" dirty="0"/>
            </a:br>
            <a:r>
              <a:rPr lang="zh-TW" altLang="en-US" baseline="0" dirty="0"/>
              <a:t>扣掉哪一塊面積後，可以因式分解</a:t>
            </a:r>
            <a:r>
              <a:rPr lang="en-US" altLang="zh-TW" baseline="0" dirty="0"/>
              <a:t>(2)</a:t>
            </a:r>
            <a:r>
              <a:rPr lang="zh-TW" altLang="en-US" baseline="0" dirty="0"/>
              <a:t>，搞清楚題目的目標，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後續就只是簡單的十字交乘法而已了。</a:t>
            </a:r>
            <a:br>
              <a:rPr lang="en-US" altLang="zh-TW" baseline="0" dirty="0"/>
            </a:br>
            <a:r>
              <a:rPr lang="zh-TW" altLang="en-US" baseline="0" dirty="0"/>
              <a:t>作為練習，同學可以試試拿掉一塊 </a:t>
            </a:r>
            <a:r>
              <a:rPr lang="en-US" altLang="zh-TW" baseline="0" dirty="0"/>
              <a:t>B</a:t>
            </a:r>
            <a:r>
              <a:rPr lang="zh-TW" altLang="en-US" baseline="0" dirty="0"/>
              <a:t> 或 </a:t>
            </a:r>
            <a:r>
              <a:rPr lang="en-US" altLang="zh-TW" baseline="0" dirty="0"/>
              <a:t>C</a:t>
            </a:r>
            <a:r>
              <a:rPr lang="zh-TW" altLang="en-US" baseline="0" dirty="0"/>
              <a:t> 能不能因式分解。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學生練習解題觀念一模一樣，比較簡單，請同學再想一次囉。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 </a:t>
            </a:r>
          </a:p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CF2E3EAE-657A-E16D-A6BF-282D8B47727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27653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11" Type="http://schemas.openxmlformats.org/officeDocument/2006/relationships/customXml" Target="../ink/ink5.xml"/><Relationship Id="rId5" Type="http://schemas.openxmlformats.org/officeDocument/2006/relationships/customXml" Target="../ink/ink2.xml"/><Relationship Id="rId10" Type="http://schemas.openxmlformats.org/officeDocument/2006/relationships/image" Target="../media/image4.png"/><Relationship Id="rId4" Type="http://schemas.openxmlformats.org/officeDocument/2006/relationships/image" Target="../media/image1.png"/><Relationship Id="rId9" Type="http://schemas.openxmlformats.org/officeDocument/2006/relationships/customXml" Target="../ink/ink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14B038-24F3-A6F2-1F3E-14A3B2B10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文字方塊 30">
            <a:extLst>
              <a:ext uri="{FF2B5EF4-FFF2-40B4-BE49-F238E27FC236}">
                <a16:creationId xmlns:a16="http://schemas.microsoft.com/office/drawing/2014/main" id="{90C882E1-CD35-FA8F-A1B2-FCEE0640B12C}"/>
              </a:ext>
            </a:extLst>
          </p:cNvPr>
          <p:cNvSpPr txBox="1"/>
          <p:nvPr/>
        </p:nvSpPr>
        <p:spPr>
          <a:xfrm>
            <a:off x="11406271" y="1831473"/>
            <a:ext cx="40473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>
                <a:sym typeface="Symbol" panose="05050102010706020507" pitchFamily="18" charset="2"/>
              </a:rPr>
              <a:t>1</a:t>
            </a:r>
            <a:endParaRPr lang="zh-TW" altLang="en-US" b="1" dirty="0"/>
          </a:p>
        </p:txBody>
      </p:sp>
      <p:sp>
        <p:nvSpPr>
          <p:cNvPr id="30" name="文字方塊 29">
            <a:extLst>
              <a:ext uri="{FF2B5EF4-FFF2-40B4-BE49-F238E27FC236}">
                <a16:creationId xmlns:a16="http://schemas.microsoft.com/office/drawing/2014/main" id="{A8E5662C-D3C4-5B5C-13DB-62F80B170819}"/>
              </a:ext>
            </a:extLst>
          </p:cNvPr>
          <p:cNvSpPr txBox="1"/>
          <p:nvPr/>
        </p:nvSpPr>
        <p:spPr>
          <a:xfrm>
            <a:off x="11044321" y="1444123"/>
            <a:ext cx="40473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>
                <a:sym typeface="Symbol" panose="05050102010706020507" pitchFamily="18" charset="2"/>
              </a:rPr>
              <a:t>1</a:t>
            </a:r>
            <a:endParaRPr lang="zh-TW" altLang="en-US" b="1" dirty="0"/>
          </a:p>
        </p:txBody>
      </p:sp>
      <p:sp>
        <p:nvSpPr>
          <p:cNvPr id="29" name="文字方塊 28">
            <a:extLst>
              <a:ext uri="{FF2B5EF4-FFF2-40B4-BE49-F238E27FC236}">
                <a16:creationId xmlns:a16="http://schemas.microsoft.com/office/drawing/2014/main" id="{184A03E7-0FF1-E6A4-8633-68F66C533B32}"/>
              </a:ext>
            </a:extLst>
          </p:cNvPr>
          <p:cNvSpPr txBox="1"/>
          <p:nvPr/>
        </p:nvSpPr>
        <p:spPr>
          <a:xfrm>
            <a:off x="10098171" y="1825123"/>
            <a:ext cx="40473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>
                <a:sym typeface="Symbol" panose="05050102010706020507" pitchFamily="18" charset="2"/>
              </a:rPr>
              <a:t>1</a:t>
            </a:r>
            <a:endParaRPr lang="zh-TW" altLang="en-US" b="1" dirty="0"/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09E90020-0C96-628C-C37C-82A1EA7C244C}"/>
              </a:ext>
            </a:extLst>
          </p:cNvPr>
          <p:cNvSpPr txBox="1"/>
          <p:nvPr/>
        </p:nvSpPr>
        <p:spPr>
          <a:xfrm>
            <a:off x="229614" y="846371"/>
            <a:ext cx="11721980" cy="37531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如圖，有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型、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型、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型三種不同的紙板，其中</a:t>
            </a:r>
            <a:b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</a:b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型：邊長為 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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公分 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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為圓周率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的正方形，共有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7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塊；</a:t>
            </a:r>
            <a:b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</a:b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型：長為 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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公分，寬為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1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公分的長方形，共有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17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塊；</a:t>
            </a:r>
            <a:b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</a:b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型：邊長為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1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公分的正方形，共有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12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塊。</a:t>
            </a:r>
            <a:b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</a:b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從這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36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塊紙板中，拿掉一塊紙板，使得剩下的紙板在不重疊的情況下，可以緊密的排出一個大長方形，請問拿掉的是哪一種紙板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?                                                                                                   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91.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基測</a:t>
            </a:r>
            <a:r>
              <a:rPr lang="zh-TW" altLang="en-US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II</a:t>
            </a:r>
            <a:r>
              <a:rPr lang="zh-TW" altLang="en-US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第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31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題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】</a:t>
            </a:r>
            <a:b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</a:b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型 </a:t>
            </a:r>
            <a:b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</a:b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(B)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型</a:t>
            </a:r>
            <a:b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</a:b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(C)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型</a:t>
            </a:r>
            <a:b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</a:b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(D)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完全不用拿掉，就可排出一個大長方形 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sp>
        <p:nvSpPr>
          <p:cNvPr id="27" name="手繪多邊形: 圖案 26">
            <a:extLst>
              <a:ext uri="{FF2B5EF4-FFF2-40B4-BE49-F238E27FC236}">
                <a16:creationId xmlns:a16="http://schemas.microsoft.com/office/drawing/2014/main" id="{36ABCEB8-3FF4-121B-2107-212A6FA896F7}"/>
              </a:ext>
            </a:extLst>
          </p:cNvPr>
          <p:cNvSpPr/>
          <p:nvPr/>
        </p:nvSpPr>
        <p:spPr>
          <a:xfrm>
            <a:off x="8988425" y="1641472"/>
            <a:ext cx="1187450" cy="123828"/>
          </a:xfrm>
          <a:custGeom>
            <a:avLst/>
            <a:gdLst>
              <a:gd name="connsiteX0" fmla="*/ 0 w 1162050"/>
              <a:gd name="connsiteY0" fmla="*/ 123828 h 123828"/>
              <a:gd name="connsiteX1" fmla="*/ 600075 w 1162050"/>
              <a:gd name="connsiteY1" fmla="*/ 3 h 123828"/>
              <a:gd name="connsiteX2" fmla="*/ 1162050 w 1162050"/>
              <a:gd name="connsiteY2" fmla="*/ 120653 h 1238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62050" h="123828">
                <a:moveTo>
                  <a:pt x="0" y="123828"/>
                </a:moveTo>
                <a:cubicBezTo>
                  <a:pt x="203200" y="62180"/>
                  <a:pt x="406400" y="532"/>
                  <a:pt x="600075" y="3"/>
                </a:cubicBezTo>
                <a:cubicBezTo>
                  <a:pt x="793750" y="-526"/>
                  <a:pt x="977900" y="60063"/>
                  <a:pt x="1162050" y="120653"/>
                </a:cubicBezTo>
              </a:path>
            </a:pathLst>
          </a:custGeom>
          <a:noFill/>
          <a:ln w="15875">
            <a:solidFill>
              <a:schemeClr val="bg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0AD16D56-7204-6DBF-40A2-FDE2B053966E}"/>
              </a:ext>
            </a:extLst>
          </p:cNvPr>
          <p:cNvSpPr txBox="1"/>
          <p:nvPr/>
        </p:nvSpPr>
        <p:spPr>
          <a:xfrm>
            <a:off x="9310770" y="1418723"/>
            <a:ext cx="55395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b="1" i="1" dirty="0">
                <a:sym typeface="Symbol" panose="05050102010706020507" pitchFamily="18" charset="2"/>
              </a:rPr>
              <a:t></a:t>
            </a:r>
            <a:endParaRPr lang="zh-TW" altLang="en-US" b="1" i="1" dirty="0"/>
          </a:p>
        </p:txBody>
      </p:sp>
      <p:sp>
        <p:nvSpPr>
          <p:cNvPr id="26" name="手繪多邊形: 圖案 25">
            <a:extLst>
              <a:ext uri="{FF2B5EF4-FFF2-40B4-BE49-F238E27FC236}">
                <a16:creationId xmlns:a16="http://schemas.microsoft.com/office/drawing/2014/main" id="{265C565A-9E27-DE55-B73A-71B406824B1F}"/>
              </a:ext>
            </a:extLst>
          </p:cNvPr>
          <p:cNvSpPr/>
          <p:nvPr/>
        </p:nvSpPr>
        <p:spPr>
          <a:xfrm>
            <a:off x="8214360" y="1090613"/>
            <a:ext cx="190553" cy="1180147"/>
          </a:xfrm>
          <a:custGeom>
            <a:avLst/>
            <a:gdLst>
              <a:gd name="connsiteX0" fmla="*/ 0 w 190553"/>
              <a:gd name="connsiteY0" fmla="*/ 0 h 1165860"/>
              <a:gd name="connsiteX1" fmla="*/ 190500 w 190553"/>
              <a:gd name="connsiteY1" fmla="*/ 609600 h 1165860"/>
              <a:gd name="connsiteX2" fmla="*/ 15240 w 190553"/>
              <a:gd name="connsiteY2" fmla="*/ 1165860 h 11658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0553" h="1165860">
                <a:moveTo>
                  <a:pt x="0" y="0"/>
                </a:moveTo>
                <a:cubicBezTo>
                  <a:pt x="93980" y="207645"/>
                  <a:pt x="187960" y="415290"/>
                  <a:pt x="190500" y="609600"/>
                </a:cubicBezTo>
                <a:cubicBezTo>
                  <a:pt x="193040" y="803910"/>
                  <a:pt x="104140" y="984885"/>
                  <a:pt x="15240" y="1165860"/>
                </a:cubicBezTo>
              </a:path>
            </a:pathLst>
          </a:custGeom>
          <a:noFill/>
          <a:ln w="15875">
            <a:solidFill>
              <a:schemeClr val="bg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1F99E84D-805A-2435-DE32-9D64D0486C1B}"/>
              </a:ext>
            </a:extLst>
          </p:cNvPr>
          <p:cNvSpPr txBox="1"/>
          <p:nvPr/>
        </p:nvSpPr>
        <p:spPr>
          <a:xfrm>
            <a:off x="8100460" y="1491113"/>
            <a:ext cx="55395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b="1" i="1" dirty="0">
                <a:sym typeface="Symbol" panose="05050102010706020507" pitchFamily="18" charset="2"/>
              </a:rPr>
              <a:t></a:t>
            </a:r>
            <a:endParaRPr lang="zh-TW" altLang="en-US" b="1" i="1" dirty="0"/>
          </a:p>
        </p:txBody>
      </p:sp>
      <p:sp>
        <p:nvSpPr>
          <p:cNvPr id="24" name="手繪多邊形: 圖案 23">
            <a:extLst>
              <a:ext uri="{FF2B5EF4-FFF2-40B4-BE49-F238E27FC236}">
                <a16:creationId xmlns:a16="http://schemas.microsoft.com/office/drawing/2014/main" id="{B1924374-3BDB-6976-2C9B-FD96076DBD91}"/>
              </a:ext>
            </a:extLst>
          </p:cNvPr>
          <p:cNvSpPr/>
          <p:nvPr/>
        </p:nvSpPr>
        <p:spPr>
          <a:xfrm>
            <a:off x="7038975" y="974722"/>
            <a:ext cx="1187450" cy="123828"/>
          </a:xfrm>
          <a:custGeom>
            <a:avLst/>
            <a:gdLst>
              <a:gd name="connsiteX0" fmla="*/ 0 w 1162050"/>
              <a:gd name="connsiteY0" fmla="*/ 123828 h 123828"/>
              <a:gd name="connsiteX1" fmla="*/ 600075 w 1162050"/>
              <a:gd name="connsiteY1" fmla="*/ 3 h 123828"/>
              <a:gd name="connsiteX2" fmla="*/ 1162050 w 1162050"/>
              <a:gd name="connsiteY2" fmla="*/ 120653 h 1238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62050" h="123828">
                <a:moveTo>
                  <a:pt x="0" y="123828"/>
                </a:moveTo>
                <a:cubicBezTo>
                  <a:pt x="203200" y="62180"/>
                  <a:pt x="406400" y="532"/>
                  <a:pt x="600075" y="3"/>
                </a:cubicBezTo>
                <a:cubicBezTo>
                  <a:pt x="793750" y="-526"/>
                  <a:pt x="977900" y="60063"/>
                  <a:pt x="1162050" y="120653"/>
                </a:cubicBezTo>
              </a:path>
            </a:pathLst>
          </a:custGeom>
          <a:noFill/>
          <a:ln w="15875">
            <a:solidFill>
              <a:schemeClr val="bg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id="{5D123C58-4F26-DC23-BE2D-377C3DAC081A}"/>
              </a:ext>
            </a:extLst>
          </p:cNvPr>
          <p:cNvSpPr txBox="1"/>
          <p:nvPr/>
        </p:nvSpPr>
        <p:spPr>
          <a:xfrm>
            <a:off x="7361320" y="751973"/>
            <a:ext cx="55395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b="1" i="1" dirty="0">
                <a:sym typeface="Symbol" panose="05050102010706020507" pitchFamily="18" charset="2"/>
              </a:rPr>
              <a:t></a:t>
            </a:r>
            <a:endParaRPr lang="zh-TW" altLang="en-US" b="1" i="1" dirty="0"/>
          </a:p>
        </p:txBody>
      </p:sp>
      <p:sp>
        <p:nvSpPr>
          <p:cNvPr id="23" name="標題 22">
            <a:extLst>
              <a:ext uri="{FF2B5EF4-FFF2-40B4-BE49-F238E27FC236}">
                <a16:creationId xmlns:a16="http://schemas.microsoft.com/office/drawing/2014/main" id="{574EFA0E-BB02-AC59-5BFB-68EC1E141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</a:rPr>
              <a:t>不同紙板拼成長方形</a:t>
            </a:r>
          </a:p>
        </p:txBody>
      </p:sp>
      <p:grpSp>
        <p:nvGrpSpPr>
          <p:cNvPr id="32" name="群組 31">
            <a:extLst>
              <a:ext uri="{FF2B5EF4-FFF2-40B4-BE49-F238E27FC236}">
                <a16:creationId xmlns:a16="http://schemas.microsoft.com/office/drawing/2014/main" id="{593FD0F9-7854-2830-ED12-1A9BED9B6F7A}"/>
              </a:ext>
            </a:extLst>
          </p:cNvPr>
          <p:cNvGrpSpPr/>
          <p:nvPr/>
        </p:nvGrpSpPr>
        <p:grpSpPr>
          <a:xfrm>
            <a:off x="218184" y="5419796"/>
            <a:ext cx="11973816" cy="1302478"/>
            <a:chOff x="218184" y="5419796"/>
            <a:chExt cx="11973816" cy="1302478"/>
          </a:xfrm>
        </p:grpSpPr>
        <p:cxnSp>
          <p:nvCxnSpPr>
            <p:cNvPr id="4" name="直線接點 3">
              <a:extLst>
                <a:ext uri="{FF2B5EF4-FFF2-40B4-BE49-F238E27FC236}">
                  <a16:creationId xmlns:a16="http://schemas.microsoft.com/office/drawing/2014/main" id="{B23E829A-AB00-E840-1EE1-19911DC69DBE}"/>
                </a:ext>
              </a:extLst>
            </p:cNvPr>
            <p:cNvCxnSpPr>
              <a:cxnSpLocks/>
            </p:cNvCxnSpPr>
            <p:nvPr/>
          </p:nvCxnSpPr>
          <p:spPr>
            <a:xfrm>
              <a:off x="312671" y="5810642"/>
              <a:ext cx="11726929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文字方塊 5">
              <a:extLst>
                <a:ext uri="{FF2B5EF4-FFF2-40B4-BE49-F238E27FC236}">
                  <a16:creationId xmlns:a16="http://schemas.microsoft.com/office/drawing/2014/main" id="{DDDA4623-ED10-C24B-C622-3FD7DFAA4512}"/>
                </a:ext>
              </a:extLst>
            </p:cNvPr>
            <p:cNvSpPr txBox="1"/>
            <p:nvPr/>
          </p:nvSpPr>
          <p:spPr>
            <a:xfrm>
              <a:off x="643855" y="5419796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60683BF5-26DB-37C8-1590-D99A5722AD4E}"/>
                </a:ext>
              </a:extLst>
            </p:cNvPr>
            <p:cNvSpPr/>
            <p:nvPr/>
          </p:nvSpPr>
          <p:spPr>
            <a:xfrm>
              <a:off x="331722" y="5457087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" name="文字方塊 8">
              <a:extLst>
                <a:ext uri="{FF2B5EF4-FFF2-40B4-BE49-F238E27FC236}">
                  <a16:creationId xmlns:a16="http://schemas.microsoft.com/office/drawing/2014/main" id="{A38E0E6A-C22B-E7FD-ABC5-73AE2F3EA8BA}"/>
                </a:ext>
              </a:extLst>
            </p:cNvPr>
            <p:cNvSpPr txBox="1"/>
            <p:nvPr/>
          </p:nvSpPr>
          <p:spPr>
            <a:xfrm>
              <a:off x="218184" y="5831474"/>
              <a:ext cx="11362871" cy="7281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用六個邊長為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4 </a:t>
              </a:r>
              <a:r>
                <a:rPr lang="zh-TW" altLang="en-US" dirty="0">
                  <a:ea typeface="微軟正黑體" panose="020B0604030504040204" pitchFamily="34" charset="-120"/>
                </a:rPr>
                <a:t>的正方形，七個長為 </a:t>
              </a:r>
              <a:r>
                <a:rPr lang="en-US" altLang="zh-TW" b="1" dirty="0">
                  <a:ea typeface="微軟正黑體" panose="020B0604030504040204" pitchFamily="34" charset="-120"/>
                </a:rPr>
                <a:t>4</a:t>
              </a:r>
              <a:r>
                <a:rPr lang="zh-TW" altLang="en-US" dirty="0">
                  <a:ea typeface="微軟正黑體" panose="020B0604030504040204" pitchFamily="34" charset="-120"/>
                </a:rPr>
                <a:t>、寬為 </a:t>
              </a:r>
              <a:r>
                <a:rPr lang="en-US" altLang="zh-TW" b="1" dirty="0">
                  <a:ea typeface="微軟正黑體" panose="020B0604030504040204" pitchFamily="34" charset="-120"/>
                </a:rPr>
                <a:t>1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的長方形，與兩個邊長為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1 </a:t>
              </a:r>
              <a:r>
                <a:rPr lang="zh-TW" altLang="en-US" dirty="0">
                  <a:ea typeface="微軟正黑體" panose="020B0604030504040204" pitchFamily="34" charset="-120"/>
                </a:rPr>
                <a:t>的正方形，可以拼成下列哪一種矩形</a:t>
              </a:r>
              <a:r>
                <a:rPr lang="en-US" altLang="zh-TW" dirty="0">
                  <a:ea typeface="微軟正黑體" panose="020B0604030504040204" pitchFamily="34" charset="-120"/>
                </a:rPr>
                <a:t>?</a:t>
              </a:r>
              <a:br>
                <a:rPr lang="en-US" altLang="zh-TW" dirty="0">
                  <a:ea typeface="微軟正黑體" panose="020B0604030504040204" pitchFamily="34" charset="-120"/>
                </a:rPr>
              </a:br>
              <a:r>
                <a:rPr lang="en-US" altLang="zh-TW" b="1" dirty="0">
                  <a:ea typeface="微軟正黑體" panose="020B0604030504040204" pitchFamily="34" charset="-120"/>
                </a:rPr>
                <a:t>(A) </a:t>
              </a:r>
              <a:r>
                <a:rPr lang="zh-TW" altLang="en-US" dirty="0">
                  <a:ea typeface="微軟正黑體" panose="020B0604030504040204" pitchFamily="34" charset="-120"/>
                </a:rPr>
                <a:t>長為 </a:t>
              </a:r>
              <a:r>
                <a:rPr lang="en-US" altLang="zh-TW" b="1" dirty="0">
                  <a:ea typeface="微軟正黑體" panose="020B0604030504040204" pitchFamily="34" charset="-120"/>
                </a:rPr>
                <a:t>14</a:t>
              </a:r>
              <a:r>
                <a:rPr lang="zh-TW" altLang="en-US" dirty="0">
                  <a:ea typeface="微軟正黑體" panose="020B0604030504040204" pitchFamily="34" charset="-120"/>
                </a:rPr>
                <a:t>、寬為 </a:t>
              </a:r>
              <a:r>
                <a:rPr lang="en-US" altLang="zh-TW" b="1" dirty="0">
                  <a:ea typeface="微軟正黑體" panose="020B0604030504040204" pitchFamily="34" charset="-120"/>
                </a:rPr>
                <a:t>9</a:t>
              </a:r>
              <a:r>
                <a:rPr lang="en-US" altLang="zh-TW" dirty="0">
                  <a:ea typeface="微軟正黑體" panose="020B0604030504040204" pitchFamily="34" charset="-120"/>
                </a:rPr>
                <a:t>  </a:t>
              </a:r>
              <a:r>
                <a:rPr lang="en-US" altLang="zh-TW" b="1" dirty="0">
                  <a:ea typeface="微軟正黑體" panose="020B0604030504040204" pitchFamily="34" charset="-120"/>
                </a:rPr>
                <a:t>(B) </a:t>
              </a:r>
              <a:r>
                <a:rPr lang="zh-TW" altLang="en-US" dirty="0">
                  <a:ea typeface="微軟正黑體" panose="020B0604030504040204" pitchFamily="34" charset="-120"/>
                </a:rPr>
                <a:t>長為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18</a:t>
              </a:r>
              <a:r>
                <a:rPr lang="zh-TW" altLang="en-US" dirty="0">
                  <a:ea typeface="微軟正黑體" panose="020B0604030504040204" pitchFamily="34" charset="-120"/>
                </a:rPr>
                <a:t>、寬為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7  (C) </a:t>
              </a:r>
              <a:r>
                <a:rPr lang="zh-TW" altLang="en-US" dirty="0">
                  <a:ea typeface="微軟正黑體" panose="020B0604030504040204" pitchFamily="34" charset="-120"/>
                </a:rPr>
                <a:t>長為 </a:t>
              </a:r>
              <a:r>
                <a:rPr lang="en-US" altLang="zh-TW" b="1" dirty="0">
                  <a:ea typeface="微軟正黑體" panose="020B0604030504040204" pitchFamily="34" charset="-120"/>
                </a:rPr>
                <a:t>21</a:t>
              </a:r>
              <a:r>
                <a:rPr lang="zh-TW" altLang="en-US" dirty="0">
                  <a:ea typeface="微軟正黑體" panose="020B0604030504040204" pitchFamily="34" charset="-120"/>
                </a:rPr>
                <a:t>、寬為 </a:t>
              </a:r>
              <a:r>
                <a:rPr lang="en-US" altLang="zh-TW" b="1" dirty="0">
                  <a:ea typeface="微軟正黑體" panose="020B0604030504040204" pitchFamily="34" charset="-120"/>
                </a:rPr>
                <a:t>6  (D) </a:t>
              </a:r>
              <a:r>
                <a:rPr lang="zh-TW" altLang="en-US" dirty="0">
                  <a:ea typeface="微軟正黑體" panose="020B0604030504040204" pitchFamily="34" charset="-120"/>
                </a:rPr>
                <a:t>長為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42</a:t>
              </a:r>
              <a:r>
                <a:rPr lang="zh-TW" altLang="en-US" dirty="0">
                  <a:ea typeface="微軟正黑體" panose="020B0604030504040204" pitchFamily="34" charset="-120"/>
                </a:rPr>
                <a:t>、寬為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3</a:t>
              </a:r>
              <a:endParaRPr lang="en-US" altLang="zh-TW" sz="1800" b="1" dirty="0">
                <a:effectLst/>
                <a:ea typeface="微軟正黑體" panose="020B0604030504040204" pitchFamily="34" charset="-120"/>
              </a:endParaRPr>
            </a:p>
          </p:txBody>
        </p:sp>
        <p:sp>
          <p:nvSpPr>
            <p:cNvPr id="10" name="文字方塊 9">
              <a:extLst>
                <a:ext uri="{FF2B5EF4-FFF2-40B4-BE49-F238E27FC236}">
                  <a16:creationId xmlns:a16="http://schemas.microsoft.com/office/drawing/2014/main" id="{766731F6-D9FC-696C-6534-96F7DF46F98F}"/>
                </a:ext>
              </a:extLst>
            </p:cNvPr>
            <p:cNvSpPr txBox="1"/>
            <p:nvPr/>
          </p:nvSpPr>
          <p:spPr>
            <a:xfrm>
              <a:off x="9889938" y="6383730"/>
              <a:ext cx="2302062" cy="3385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(A)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sp>
        <p:nvSpPr>
          <p:cNvPr id="13" name="矩形 12">
            <a:extLst>
              <a:ext uri="{FF2B5EF4-FFF2-40B4-BE49-F238E27FC236}">
                <a16:creationId xmlns:a16="http://schemas.microsoft.com/office/drawing/2014/main" id="{542F6F6D-D2AE-20E7-31B4-5FB285640475}"/>
              </a:ext>
            </a:extLst>
          </p:cNvPr>
          <p:cNvSpPr/>
          <p:nvPr/>
        </p:nvSpPr>
        <p:spPr>
          <a:xfrm>
            <a:off x="7057622" y="1097641"/>
            <a:ext cx="1171978" cy="1171978"/>
          </a:xfrm>
          <a:prstGeom prst="rect">
            <a:avLst/>
          </a:prstGeom>
          <a:noFill/>
          <a:ln w="2222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999E1253-990D-D86D-CDF4-5B56FC12719B}"/>
              </a:ext>
            </a:extLst>
          </p:cNvPr>
          <p:cNvSpPr/>
          <p:nvPr/>
        </p:nvSpPr>
        <p:spPr>
          <a:xfrm>
            <a:off x="8998382" y="1768684"/>
            <a:ext cx="1171977" cy="502276"/>
          </a:xfrm>
          <a:prstGeom prst="rect">
            <a:avLst/>
          </a:prstGeom>
          <a:noFill/>
          <a:ln w="2222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1BCCC9FB-33A6-C3EB-0F72-03B52FF1626E}"/>
              </a:ext>
            </a:extLst>
          </p:cNvPr>
          <p:cNvSpPr/>
          <p:nvPr/>
        </p:nvSpPr>
        <p:spPr>
          <a:xfrm>
            <a:off x="10977478" y="1769310"/>
            <a:ext cx="501650" cy="501650"/>
          </a:xfrm>
          <a:prstGeom prst="rect">
            <a:avLst/>
          </a:prstGeom>
          <a:noFill/>
          <a:ln w="2222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B797EEFE-173F-70FF-2722-4385300B811A}"/>
              </a:ext>
            </a:extLst>
          </p:cNvPr>
          <p:cNvSpPr txBox="1"/>
          <p:nvPr/>
        </p:nvSpPr>
        <p:spPr>
          <a:xfrm>
            <a:off x="7475620" y="1475873"/>
            <a:ext cx="4491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i="1" dirty="0"/>
              <a:t>A</a:t>
            </a:r>
            <a:endParaRPr lang="zh-TW" altLang="en-US" sz="2000" b="1" i="1" dirty="0"/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198DA1E1-88C1-8FB7-131A-299788D10566}"/>
              </a:ext>
            </a:extLst>
          </p:cNvPr>
          <p:cNvSpPr txBox="1"/>
          <p:nvPr/>
        </p:nvSpPr>
        <p:spPr>
          <a:xfrm>
            <a:off x="9392653" y="1852862"/>
            <a:ext cx="4491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i="1" dirty="0"/>
              <a:t>B</a:t>
            </a:r>
            <a:endParaRPr lang="zh-TW" altLang="en-US" sz="2000" b="1" i="1" dirty="0"/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BAFB3C59-8513-5898-46A8-82C00FC92503}"/>
              </a:ext>
            </a:extLst>
          </p:cNvPr>
          <p:cNvSpPr txBox="1"/>
          <p:nvPr/>
        </p:nvSpPr>
        <p:spPr>
          <a:xfrm>
            <a:off x="11053010" y="1844841"/>
            <a:ext cx="4491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i="1" dirty="0"/>
              <a:t>C</a:t>
            </a:r>
            <a:endParaRPr lang="zh-TW" altLang="en-US" sz="2000" b="1" i="1" dirty="0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CD08F22F-2AB1-B020-4000-F908604985B1}"/>
              </a:ext>
            </a:extLst>
          </p:cNvPr>
          <p:cNvSpPr/>
          <p:nvPr/>
        </p:nvSpPr>
        <p:spPr>
          <a:xfrm>
            <a:off x="7200900" y="3505200"/>
            <a:ext cx="4286250" cy="1847850"/>
          </a:xfrm>
          <a:prstGeom prst="rect">
            <a:avLst/>
          </a:prstGeom>
          <a:noFill/>
          <a:ln w="2222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" name="筆跡 2">
                <a:extLst>
                  <a:ext uri="{FF2B5EF4-FFF2-40B4-BE49-F238E27FC236}">
                    <a16:creationId xmlns:a16="http://schemas.microsoft.com/office/drawing/2014/main" id="{28A38A48-C56F-11CD-E0CF-874A6E01BD1F}"/>
                  </a:ext>
                </a:extLst>
              </p14:cNvPr>
              <p14:cNvContentPartPr/>
              <p14:nvPr/>
            </p14:nvContentPartPr>
            <p14:xfrm>
              <a:off x="2518560" y="1311480"/>
              <a:ext cx="9124920" cy="1433520"/>
            </p14:xfrm>
          </p:contentPart>
        </mc:Choice>
        <mc:Fallback>
          <p:pic>
            <p:nvPicPr>
              <p:cNvPr id="3" name="筆跡 2">
                <a:extLst>
                  <a:ext uri="{FF2B5EF4-FFF2-40B4-BE49-F238E27FC236}">
                    <a16:creationId xmlns:a16="http://schemas.microsoft.com/office/drawing/2014/main" id="{28A38A48-C56F-11CD-E0CF-874A6E01BD1F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509200" y="1302120"/>
                <a:ext cx="9143640" cy="1452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14" name="筆跡 13">
                <a:extLst>
                  <a:ext uri="{FF2B5EF4-FFF2-40B4-BE49-F238E27FC236}">
                    <a16:creationId xmlns:a16="http://schemas.microsoft.com/office/drawing/2014/main" id="{2C537B95-57A6-EF64-7E01-1543BBD1CE2E}"/>
                  </a:ext>
                </a:extLst>
              </p14:cNvPr>
              <p14:cNvContentPartPr/>
              <p14:nvPr/>
            </p14:nvContentPartPr>
            <p14:xfrm>
              <a:off x="7249320" y="971280"/>
              <a:ext cx="4476960" cy="4336560"/>
            </p14:xfrm>
          </p:contentPart>
        </mc:Choice>
        <mc:Fallback>
          <p:pic>
            <p:nvPicPr>
              <p:cNvPr id="14" name="筆跡 13">
                <a:extLst>
                  <a:ext uri="{FF2B5EF4-FFF2-40B4-BE49-F238E27FC236}">
                    <a16:creationId xmlns:a16="http://schemas.microsoft.com/office/drawing/2014/main" id="{2C537B95-57A6-EF64-7E01-1543BBD1CE2E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7239960" y="961920"/>
                <a:ext cx="4495680" cy="4355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6" name="筆跡 15">
                <a:extLst>
                  <a:ext uri="{FF2B5EF4-FFF2-40B4-BE49-F238E27FC236}">
                    <a16:creationId xmlns:a16="http://schemas.microsoft.com/office/drawing/2014/main" id="{EEEB00A1-7806-BE27-DDED-8E998659810A}"/>
                  </a:ext>
                </a:extLst>
              </p14:cNvPr>
              <p14:cNvContentPartPr/>
              <p14:nvPr/>
            </p14:nvContentPartPr>
            <p14:xfrm>
              <a:off x="4222800" y="2878560"/>
              <a:ext cx="6205320" cy="2448360"/>
            </p14:xfrm>
          </p:contentPart>
        </mc:Choice>
        <mc:Fallback>
          <p:pic>
            <p:nvPicPr>
              <p:cNvPr id="16" name="筆跡 15">
                <a:extLst>
                  <a:ext uri="{FF2B5EF4-FFF2-40B4-BE49-F238E27FC236}">
                    <a16:creationId xmlns:a16="http://schemas.microsoft.com/office/drawing/2014/main" id="{EEEB00A1-7806-BE27-DDED-8E998659810A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213440" y="2869200"/>
                <a:ext cx="6224040" cy="2467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7" name="筆跡 16">
                <a:extLst>
                  <a:ext uri="{FF2B5EF4-FFF2-40B4-BE49-F238E27FC236}">
                    <a16:creationId xmlns:a16="http://schemas.microsoft.com/office/drawing/2014/main" id="{8B3F2B65-B4A2-DE85-3F27-9D350AD43E82}"/>
                  </a:ext>
                </a:extLst>
              </p14:cNvPr>
              <p14:cNvContentPartPr/>
              <p14:nvPr/>
            </p14:nvContentPartPr>
            <p14:xfrm>
              <a:off x="203760" y="2785680"/>
              <a:ext cx="10051200" cy="2402280"/>
            </p14:xfrm>
          </p:contentPart>
        </mc:Choice>
        <mc:Fallback>
          <p:pic>
            <p:nvPicPr>
              <p:cNvPr id="17" name="筆跡 16">
                <a:extLst>
                  <a:ext uri="{FF2B5EF4-FFF2-40B4-BE49-F238E27FC236}">
                    <a16:creationId xmlns:a16="http://schemas.microsoft.com/office/drawing/2014/main" id="{8B3F2B65-B4A2-DE85-3F27-9D350AD43E82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94400" y="2776320"/>
                <a:ext cx="10069920" cy="2421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33" name="筆跡 32">
                <a:extLst>
                  <a:ext uri="{FF2B5EF4-FFF2-40B4-BE49-F238E27FC236}">
                    <a16:creationId xmlns:a16="http://schemas.microsoft.com/office/drawing/2014/main" id="{11815991-974F-786C-6043-8B05CE7371FA}"/>
                  </a:ext>
                </a:extLst>
              </p14:cNvPr>
              <p14:cNvContentPartPr/>
              <p14:nvPr/>
            </p14:nvContentPartPr>
            <p14:xfrm>
              <a:off x="2302200" y="3181680"/>
              <a:ext cx="7417080" cy="1772640"/>
            </p14:xfrm>
          </p:contentPart>
        </mc:Choice>
        <mc:Fallback>
          <p:pic>
            <p:nvPicPr>
              <p:cNvPr id="33" name="筆跡 32">
                <a:extLst>
                  <a:ext uri="{FF2B5EF4-FFF2-40B4-BE49-F238E27FC236}">
                    <a16:creationId xmlns:a16="http://schemas.microsoft.com/office/drawing/2014/main" id="{11815991-974F-786C-6043-8B05CE7371FA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2292840" y="3172320"/>
                <a:ext cx="7435800" cy="1791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852120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21692</TotalTime>
  <Words>804</Words>
  <Application>Microsoft Office PowerPoint</Application>
  <PresentationFormat>寬螢幕</PresentationFormat>
  <Paragraphs>47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微軟正黑體</vt:lpstr>
      <vt:lpstr>Arial</vt:lpstr>
      <vt:lpstr>Calibri</vt:lpstr>
      <vt:lpstr>Calibri Light</vt:lpstr>
      <vt:lpstr>Symbol</vt:lpstr>
      <vt:lpstr>Times New Roman</vt:lpstr>
      <vt:lpstr>Office 佈景主題</vt:lpstr>
      <vt:lpstr>不同紙板拼成長方形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1103</cp:revision>
  <dcterms:created xsi:type="dcterms:W3CDTF">2015-07-26T15:18:38Z</dcterms:created>
  <dcterms:modified xsi:type="dcterms:W3CDTF">2024-11-07T16:46:17Z</dcterms:modified>
</cp:coreProperties>
</file>