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2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6000"/>
    <a:srgbClr val="FF00FF"/>
    <a:srgbClr val="FFFFCC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27F6D3-8248-456B-B97D-4BB5E95185E9}" v="44" dt="2023-09-06T04:55:20.627"/>
    <p1510:client id="{FF2F3095-821C-47E1-AA82-EFEDBBD8D84B}" v="30" dt="2023-09-06T07:45:15.0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2450" autoAdjust="0"/>
    <p:restoredTop sz="28176" autoAdjust="0"/>
  </p:normalViewPr>
  <p:slideViewPr>
    <p:cSldViewPr snapToGrid="0">
      <p:cViewPr varScale="1">
        <p:scale>
          <a:sx n="15" d="100"/>
          <a:sy n="15" d="100"/>
        </p:scale>
        <p:origin x="2964" y="252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13T16:29:18.10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13544 3481 86 0,'0'0'0'0,"0"0"48"0,0 0-37 16,0 0 14-16,0 0 8 16,0 0-4-16,0 0 1 0,0 0-4 15,-14-35 10-15,14 32 11 0,0 1-8 16,0-2 2-16,0 2 12 0,0-1-4 16,0 3 10-16,0 0-8 0,0-1 13 15,2 0 9-15,2-1-146 16,-3 2 36-16,-1 0 306 0,0 0-187 15,2 0-18-15,-2 0 14 0,0 0-7 16,5 3-19-16,-1 3-24 0,1 3 14 16,-1 5 27-16,5-1-15 0,-2-1-6 15,2 1-4-15,1-2 0 16,-1-3-3-16,0 0-14 0,3-6 5 16,-1-2-2-16,1 0 3 0,2 0 2 15,1-7-3-15,2-2-9 0,3-1 1 16,-1 0-6-16,1 0-17 0,-1 1 9 15,1-2-2-15,-1 3-10 16,0-2 4-16,1 3 3 0,-1-1-9 16,4 4 7-16,-3 0 1 0,-4 3-8 15,1 1 4-15,-2 0 4 0,-5 2-8 16,1 5 2-16,-1 2 7 0,-1-1-8 16,4 1 6-16,-3-3 9 0,3 0-15 15,1 0 6-15,-2-5 9 16,4-1-11-16,4-1 6 0,-1-9 4 15,4-4-6-15,4-3 2 0,-4 2 1 16,-2 1-14-16,-2 5 10 0,-1 3 0 16,-2 6-8-16,0 0 2 0,0 0 2 15,-2-2 0-15,2 4-4 16,-2 0 4-16,0 0 0 0,2-1 0 16,-2 0 6-16,-5-1-12 0,3 0 11 15,-5 0 0-15,2 0-9 0,-2 0 6 16,2 0 1-16,0 0-6 0,2 0 2 15,-3 0 3-15,7 1-4 16,-3 0 0-16,2-1 7 0,2 0-10 16,-2 0 8-16,0-1 2 0,1-2-10 15,-1 0 9-15,-2 0 0 0,0 2-8 16,3 1 5-16,-3-2 3 0,0 1-8 16,1 0 2-16,-1 1 5 0,1 0-6 15,1 0 2-15,-2 0 5 16,-3 0-8-16,-2 0 5 0,5 0 3 0,-3-2-8 15,2 0 6-15,-2 1 2 16,-4 0-8-16,4 0 4 0,0 1 3 16,0 0-6-16,-1 3-1 0,1 5 4 15,2-1 0-15,-4 2-7 16,3-3 10-16,1-1-6 0,1 0 5 16,4-4 3-16,-1-1-8 0,0-5 6 15,7-5 5-15,-1-7-10 0,0 1 4 16,2 1 6-16,-3 1-12 0,-6 6 5 15,0 3 3-15,-3 1-8 0,-1 4 0 16,1-1 5-16,-4 1-2 16,2 0-4-16,-4 0 6 0,2 0-2 15,0 1 5-15,-2-1 0 0,4 0-8 16,0 1 6-16,2 3 1 0,-2-1-6 16,1 1 5-16,1-2 2 0,3 0-8 15,-2 0 5-15,1 0 4 0,1 0-8 16,-4-2 4-16,3 0 4 0,3-4-8 15,-7-1 3-15,1-1 0 16,-6 3-36-16,-1 0-2 0,-1 2-30 16,-2 0-108-16,-2 0-67 0,-5-2-249 15</inkml:trace>
  <inkml:trace contextRef="#ctx0" brushRef="#br0" timeOffset="9235.09">28453 3409 367 0,'0'0'0'0,"0"0"213"15,0 0-97-15,0 0-13 0,0 0 22 16,0 0-28-16,0 0-21 0,0 0 10 16,-7 0-19-16,7 0-2 0,0 0-1 15,0 0-2-15,0 0-15 0,0 0 0 16,0 0 3-16,0 0-11 15,0 0-2-15,0 0 2 0,0 0-3 16,0 0 0-16,0 0 1 0,0 0-12 16,0 1-2-16,0-1 2 0,0 0-11 15,0 0-3-15,0 0 2 16,0 0-2-16,0 0-4 0,0 0 6 16,0 0 1-16,0 0-10 0,0 0 7 15,1 0-3-15,-1 0-7 0,2 0 7 16,-2 0-2-16,0 0-5 0,0 0 8 15,0 0-7-15,0 0-2 0,0 1 0 16,5-1 14-16,-5 0-18 16,2 1 8-16,2-1 9 0,-1 1-8 15,6-1-5-15,-2 0 0 0,0 1 0 16,6-1 0-16,1 3 0 0,-4-1 0 16,10-1 0-16,1 0 0 0,4 2 0 15,3-3 0-15,-3 0 0 16,9 2 0-16,-1-2 0 0,3 1 0 15,1 0 0-15,-4-1 0 0,4 0 0 16,2 0 0-16,-1 0 0 0,0-1 0 16,0 0 0-16,-1 0 0 0,-4 1 0 15,3 0 0-15,-3 0 0 0,3 0 0 16,-1 0 0-16,0-1 0 16,1-2 0-16,-3 0 0 0,5-2 0 15,-5 1 0-15,3 0 0 0,-8-1 0 16,4 0 0-16,-6 1 0 0,3 2 0 15,-5 0 0-15,-2 0 0 0,-1 2 0 16,-4 0 0-16,-4 0 0 16,1 4 0-16,-5-2 0 0,-4-1 0 15,4 2 0-15,-5-2 0 0,-1 2 0 16,-1-3 0-16,-2 0 0 0,0 0 0 16,0 0 0-16,0 0 0 0,2 0 0 15,-2 0 0-15,0 0 0 0,0 0 0 16,0 0 0-16,0 0 0 15,0 0 0-15,0 0 0 0,0 0 0 16,0 0 0-16,0 0-74 0,0 0 5 16,-2 0-90-16,2 0-47 0,-4 0-49 15,3 1-296-15</inkml:trace>
  <inkml:trace contextRef="#ctx0" brushRef="#br0" timeOffset="16488.36">22879 3301 190 0,'0'0'0'0,"0"0"71"0,0 0-44 15,0 0-22-15,0 0-5 0,0 0 0 16,0 0-21-16,0 0 4 0,-5 6 8 16,5-4 8-16,0-1 2 0,0-1 8 15,0 0 2-15,0 0 10 16,0 0 3-16,-2 0-15 0,2 0-3 15,-2 2-5-15,2-1-2 0,0 2-5 16,0-2-12-16,0 0-4 0,-2-1 5 16,2 0-6-16,-1 1 2 0,-1-1-29 15,2 4-60-15</inkml:trace>
  <inkml:trace contextRef="#ctx0" brushRef="#br0" timeOffset="16900">22858 3332 65 0,'0'0'0'0,"0"0"7"0,0 0-12 16</inkml:trace>
  <inkml:trace contextRef="#ctx0" brushRef="#br0" timeOffset="21921.62">24600 2432 625 0,'0'0'0'0,"0"0"313"16,0 0-192-16,0 0-36 16,0 0-35-16,0 0-17 0,0 0-7 15,0 0-2-15,0 0 6 0,-50 46 8 16,36-30-2-16,-2-1 2 0,-3 3 0 16,-2 4-4-16,0 0-6 0,-2 2-6 15,0 2-1-15,3-3-4 16,1-4-4-16,3-1-2 0,7-4-6 15,4-6-4-15,1-2 4 0,2-2-7 16,2-4 1-16,0 1 2 0,0-1 3 16,0 0-4-16,0 0 0 0,-2 0 0 15,2-4-13-15,0-2-8 16,0-4-21-16,0-2-9 0,0 0 3 16,2-1-28-16,-2-1-3 0,2-2-3 15,-2-1 21-15,0 1-5 0,2 0 18 16,-2 6 10-16,0 2 25 0,2 3 14 15,-2-1 1-15,0 2 8 0,0 2 29 16,0 2 10-16,0 0 16 16,0 0-11-16,0 0-5 0,0 0-10 15,0 0-8-15,0 0-5 0,0 3-5 16,0 7-4-16,-4 2 28 0,2 5 3 16,-1 1-22-16,-3 1-7 0,5 2-4 15,-1-2 0-15,2-1-6 16,-2-4 0-16,2-1 4 0,0 1-2 15,-2-4-3-15,1-1 3 0,-1-1 3 16,0-6 0-16,2 1 1 0,0-3-11 16,0 2 2-16,0-2-2 0,0 0 4 15,0 0-2-15,0-2 6 0,2 1-5 16,3-2 1-16,6-1 15 16,1-3-13-16,2-1-6 0,-1 1-2 15,4 0 1-15,-4 1-4 0,3 0 2 16,-2 2 2-16,-5 2-3 0,-1 2 0 15,-4 0 1-15,0 0-1 16,-4 0-8-16,0 0 2 0,0 0-1 16,0 0 5-16,0 0 2 0,0 1 0 15,-2 1-10-15,2 0-26 0,-2 1-20 16,0 1-4-16,-1 0-43 0,-4 4-77 16,0 2-8-16,-2 1-102 0,-4-1-283 15</inkml:trace>
  <inkml:trace contextRef="#ctx0" brushRef="#br0" timeOffset="33438.29">17618 3756 210 0,'2'-3'0'0,"3"1"128"0,-3-1-56 16,3 0-2-16,-1-1 14 16,-2 0 22-16,1-2 34 0,1 3-9 15,-3-1-15-15,-1 2 12 0,2 1-21 16,-2 1-3-16,0 0-12 0,0 0-27 15,0 0 3-15,-2 0-8 0,-6 8-23 16,-3 5-6-16,-3 7-6 16,-6 3 3-16,1 2 6 0,1 2-2 15,2 0-6-15,8 0-6 0,2 0-6 16,6 1-6-16,0-6-2 0,9 2-1 16,9-3-3-16,3-3 2 0,11-1-1 15,0-3-3-15,3-5 0 16,4-2-75-16,-4-4-42 0,1-3-102 15,-13-1-242-15</inkml:trace>
  <inkml:trace contextRef="#ctx0" brushRef="#br0" timeOffset="34033.29">19868 3764 710 0,'0'0'0'0,"0"0"253"16,0 0-135-16,0 0-13 0,0 0 8 15,0 0-36-15,0 0-25 0,0 0 3 16,0 0 9-16,50 7-6 15,-31 9-8-15,-1 6-33 0,-4 4-6 16,-5 5 1-16,-4 5 2 0,-5 0 2 16,-10 1-8-16,-6 0 0 0,-6-5 4 15,1 1-8-15,-4-5 7 16,2-8-8-16,-1-3-1 0,10-7-4 16,1-7-65-16,8-3-72 0,7-7 3 15,5-14-133-15,9-1-352 0</inkml:trace>
  <inkml:trace contextRef="#ctx0" brushRef="#br0" timeOffset="34362.6">20296 3705 674 0,'0'0'0'15,"0"0"257"-15,0 0-150 0,0 0-18 16,0 0 13-16,0 0-43 16,0 0-6-16,-69 35 11 0,53-11-6 15,6 8 2-15,-3 4 8 0,5 5-9 16,0-1-15-16,8 0-21 0,6-4-14 15,6-5-7-15,13-5-4 16,0-4-159-16,3-3-17 0,6-8-232 16</inkml:trace>
  <inkml:trace contextRef="#ctx0" brushRef="#br0" timeOffset="35046.94">22750 3623 1041 0,'0'0'0'0,"0"0"378"16,0 0-253-16,0 0-31 15,0 0-55-15,0 0-20 0,0 0 16 16,39 68-7-16,-30-37 0 0,-4 2-5 16,0 0-11-16,-1-3-6 0,-4 0-2 15,-4-5-4-15,-3 0 0 0,-7-6-37 16,-6-2-47-16,1-3-28 16,-4-7-34-16,7-3-84 0,4-4-109 15,6-11-206-15</inkml:trace>
  <inkml:trace contextRef="#ctx0" brushRef="#br0" timeOffset="35312.42">23280 3696 1200 0,'0'0'0'0,"0"0"320"16,0 0-139-16,0 0-82 0,0 0-39 15,0 0-25-15,0 0-13 16,80-10-12-16,-53 9-12 0,-1 0-10 16,-1 1-31-16,-4 0-51 0,-7 4-69 15,-3 3-50-15,-9-1-151 0,-2 4-188 16</inkml:trace>
  <inkml:trace contextRef="#ctx0" brushRef="#br0" timeOffset="35468.41">23183 3898 1105 0,'0'0'0'0,"0"0"245"16,0 0-134-16,0 0-6 0,80 0-34 15,-45-5-41-15,2 0-19 16,-5-1-11-16,-5 4 0 0,-6-2-169 15,-3 4-49-15,1 0-98 0,2 0-207 16</inkml:trace>
  <inkml:trace contextRef="#ctx0" brushRef="#br0" timeOffset="35785.07">23928 3711 957 0,'0'0'0'16,"0"0"209"-16,0 0-104 0,0 0-34 15,0 0-5-15,0 0-6 0,0 0 1 16,0 0-1-16,-57 60-5 0,50-37 4 16,4 0-16-16,3 2-4 0,0-3-7 15,8 2-14-15,8-5-3 16,4-1-5-16,6-2-2 0,6-5-2 15,0-6-3-15,-2-5 0 0,0-1 2 16,-3-10-2-16,-4-4 4 0,-6-4 1 16,-4-4-4-16,-8-4 5 0,-5-7-1 15,-5-5-3-15,-8-3-4 16,-8 7 1-16,-5 5-4 0,-6 9-20 16,-4 9-24-16,3 8-46 0,-4 4-81 15,8 9-82-15,3 1-370 0</inkml:trace>
  <inkml:trace contextRef="#ctx0" brushRef="#br0" timeOffset="37957.4">18908 4369 579 0,'0'0'0'0,"0"0"295"15,0 0-154-15,0 0-40 0,0 0-29 16,0 0-29-16,0 0 1 0,0 0 0 16,0 0-13-16,0 0-13 0,0 0-1 15,0 0 0-15,0 0-6 16,0 0-6-16,0 1-4 0,0-1-1 15,0 0 0-15,0 1-147 0,5-1-59 16,2-3-380-16</inkml:trace>
  <inkml:trace contextRef="#ctx0" brushRef="#br0" timeOffset="38402.44">21609 4310 602 0,'0'0'0'0,"0"0"209"0,0 0-127 15,0 0-25-15,0 0-37 0,0 0-10 16,0 0-7-16,0 0-5 16,0 0 2-16,2 8 0 0,-2-7-70 15,1 1 12-15,-1-1-3 0,0-1 0 16,0 0 18-16,0 0-12 0,0 0-68 16,-3 0-100-16</inkml:trace>
  <inkml:trace contextRef="#ctx0" brushRef="#br0" timeOffset="44844.53">18710 4353 263 0,'0'0'0'0,"0"0"65"15,0 0-27-15,0 0-18 0,0 0-2 16,0 0 8-16,0 0-3 16,0 0 2-16,-7 10 16 0,7-10-5 15,0 1 0-15,-4-1 7 0,2 0-13 16,0 0-11-16,1 0-6 0,1 0-17 15,0 0-18-15,0 0-91 16,0 0-85-16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13T16:35:01.642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19177 3366 575 0,'0'0'0'15,"0"0"280"-15,0 0-175 0,0 0 13 16,0 0-236-16,0 0 236 0,0 0 42 16,0 0-130-16,-4-8 14 0,4 8 22 15,0 0-15-15,0 0-23 16,0 0 11-16,0 0-29 0,0 0 0 16,0 0 19-16,0 0-34 0,0 0 9 15,4 0 31-15,-4 0-25 0,0 0 7 16,1 0 25-16,-1 0-29 0,0 0 2 15,0 0 21-15,2 0-35 16,0 1 5-16,1-1 27 0,1 2-34 16,0-2 2-16,1 2 29 0,5 1-38 15,-1-3 7-15,4 1 2 0,-4 1 16 16,5-2-19-16,0 0 4 0,-2 0 19 16,4 0-18-16,2 0 26 0,-2 0-31 15,1 0 4-15,3 2 32 16,-1-1-39-16,1 2 3 0,-1-2 4 15,1 3 11-15,-3 0-19 0,3-4 12 16,1 3-1-16,-1-1-12 0,-3-1 14 16,-4-1-4-16,1 2-9 0,-7-2 12 15,2 1-5-15,-6-1-11 0,-1 1 2 16,2 1-81-16,1 4-21 16,-3 0-51-16,-2 2-152 0,0-5-187 15</inkml:trace>
  <inkml:trace contextRef="#ctx0" brushRef="#br0" timeOffset="1136.75">21188 3321 417 0,'0'0'0'0,"0"0"113"16,0 0-69-16,0 0-19 0,0 0-50 16,0 0-233-16,0 0 316 0,0 0 168 15,0 0-217-15,-2-19 18 16,0 16-3-16,2 3 12 0,0 0 8 15,0-1 8-15,-3 1-9 0,3-2 8 16,0 1-5-16,0 1-4 0,-4 0 15 16,4 0-20-16,0 0-3 0,0 0 17 15,0 0-8-15,-2 0-5 0,2 0 17 16,0 0-22-16,0 0-5 16,0 0 17-16,0 0-31 0,0 0-3 15,0 0 25-15,0 0-21 0,-1 0-5 16,1-1 18-16,0 1-20 0,0 0 0 15,0 0 21-15,0 0-25 16,0 0 2-16,0 0 22 0,0 0-26 16,0 0-1-16,0 0 23 0,0 0-26 15,0 0 3-15,0 0 23 0,0 0-21 16,0 0 3-16,0 0 25 0,0 0-26 16,0 0 2-16,0 0 26 0,0 0-27 15,0 1 1-15,0-1 22 16,0 0-25-16,0 0 2 0,0 0 21 15,0 0-27-15,0 0 0 0,0-1 28 16,0 1-38-16,1 0 2 0,8-1 16 16,0 1 3-16,4-1-11 0,2 1 21 15,3 0-27-15,5 0 3 16,0 1 6-16,4 0 6 0,4 0-13 16,-2-1 8-16,6 1 1 0,-5 1-10 15,-3-2 10-15,3 0 2 0,-7 0-7 16,-4 0 0-16,-6 0 30 0,-4 0-30 15,-6 0 0-15,1 0 15 0,-4 0-20 16,0 0 10-16,3 0-1 16,-3 0-10-16,2-2 12 0,0 4-7 15,-2-2-8-15,0 0 18 0,0 0-13 16,0 0-17-16,0 0 9 0,0 0-50 16,1-2-22-16,1 2-37 0,0 0-111 15,-2-2-89-15,-2 0-270 16</inkml:trace>
  <inkml:trace contextRef="#ctx0" brushRef="#br0" timeOffset="3834.2">21441 5581 237 0,'0'0'0'15,"0"0"154"-15,0 0-98 0,0 0 27 16,0 0 13-16,0 0-175 16,0 0 158-16,0 0 194 0,33 0-169 15,-33 0 3-15,0 0-19 0,0 1-9 16,0-1-17-16,0 0-6 0,-1 0-10 16,-6-3-24-16,5 2-6 0,-2-1-5 15,-1 0-1-15,-6 0 2 0,-1 0-3 16,0-1-1-16,-3 2 8 15,-2 1 2-15,4 0-1 0,-6 5 1 16,1 3-3-16,0 4-8 0,-1 1 2 16,3 6-8-16,2 0-1 0,2 2 0 15,5 2 4-15,3 2-4 16,4 2 0-16,4-3 4 0,10-5-4 16,5-1 0-16,4-4 15 0,7-4-6 15,0-2 5-15,6-5-1 0,-3-1-8 16,-6-2 4-16,-6 0-8 0,-3-4 0 15,-2-3 1-15,-2 2-4 16,-4 0-74-16,1-1-1 0,-4 1-49 16,-3 0-24-16,3-3-108 0,-6-1-268 15</inkml:trace>
  <inkml:trace contextRef="#ctx0" brushRef="#br0" timeOffset="4254.57">21733 5198 1160 0,'0'0'0'16,"0"0"158"-16,0 0-114 0,0 0-22 15,0 0-4-15,0 0 1 0,0 0-7 16,0 0-1-16,63 67-7 16,-54-51-2-16,-4-1-2 0,-3-2 0 15,-2 0-7-15,-3-3 16 0,-6 3 1 16,-5 1-4-16,-4-3 4 0,-3 0-4 16,-2 0-1-16,2-4 3 0,-1-1 7 15,10-1 5-15,1-4 8 16,8-1-2-16,3 0-11 0,0 0-3 15,2 0-17-15,6 0-15 0,5 0 39 16,6 0-3-16,2 0-3 0,8 0-3 16,-4 0-6-16,-2 0-2 0,1 0 2 15,-8 0-4-15,0 0 0 16,-3 2-23-16,-8 2-84 0,4 2 3 16,-4 2-68-16,-3 0-178 0,1 0-8 15</inkml:trace>
  <inkml:trace contextRef="#ctx0" brushRef="#br0" timeOffset="4741.47">22193 5478 122 0,'0'0'0'15,"0"0"661"-15,0 0-514 0,0 0 14 16,0 0-46-16,0 0 1 0,0 0-46 15,0 0-11-15,0 0-2 0,-16-19-20 16,9 19-9-16,-1 0-4 16,-2 5-15-16,1 2-3 0,-3 8 0 15,-3 1 4-15,3 2-3 0,0 2 11 16,1 1-6-16,2 4 7 0,2 2 10 16,2 3-14-16,5 0 4 0,0 0 2 15,3-1-12-15,10 1-4 0,3-4 3 16,3-1-7-16,4-4 1 15,-2-5 3-15,-1-4-3 0,-2-4 0 16,-10-5 3-16,1 2-5 0,-5-5 0 16,-2 1-53-16,-2-1-12 0,0 0-15 15,0 0-13-15,-4 0-106 16,-7-2-109-16,6-3-235 0,-2 0 141 16</inkml:trace>
  <inkml:trace contextRef="#ctx0" brushRef="#br0" timeOffset="5361.11">22414 5418 473 0,'0'0'0'15,"0"0"425"-15,0 0-304 0,0 0-10 16,0 0-34-16,0 0 14 0,0 0-58 15,0 0-10-15,0 0 13 16,21 5-8-16,-21 20 11 0,0 6 19 16,0 5-35-16,0-1 1 0,3 6 19 15,3-2-40-15,-3 1 4 0,4-1 13 16,4-6-29-16,-4-5 9 0,-2-7 0 16,-1-7 8-16,-2-4-12 0,-1-7 8 15,-1-1-5-15,0-2-4 16,0 0 10-16,0-6-9 0,0-9-15 15,0-3 4-15,0-7-7 0,-1-3-3 16,1-2 3-16,0-1-21 0,7 6 11 16,0 3 36-16,2 7-8 0,1 4-16 15,4 2 27-15,1 1-13 16,0 4 2-16,3 4 8 0,2 0-8 16,3 6-1-16,-6 4 9 0,3 3-5 15,-6 1-2-15,-3 0 6 0,-3 4 3 16,-4-1-7-16,-4-1 2 0,-5 3 13 15,-10-4-12-15,-8 1 34 16,2-3-34-16,-5-3 1 0,1-3 13 16,2-5-20-16,3-2 2 0,5 0 4 15,4-6-4-15,6-1-91 0,3-2-57 16,2-5-119-16,3-3-120 0,6-3-132 16</inkml:trace>
  <inkml:trace contextRef="#ctx0" brushRef="#br0" timeOffset="5687.9">22803 5199 1106 0,'0'0'0'0,"0"0"227"0,0 0-158 16,0 0-22-16,0 0-8 0,71 4-41 15,-59 6-3-15,0 3 10 16,-3-1-6-16,-3 2-12 0,-6 4 26 16,-2-2-14-16,-11 3-7 0,-1 0 16 15,-3-2-3-15,-3-1-7 0,1-5 4 16,3 0 15-16,0-5-16 0,7-3 78 16,4 0-44-16,3-3-13 0,2 0 10 15,7 0-42-15,5 0 9 16,6 0 2-16,1 0 39 0,4 0-44 15,0-2 8-15,-1 1-8 0,2 1-132 16,-2 0-9-16,-5 0-155 0,-3-3-292 16</inkml:trace>
  <inkml:trace contextRef="#ctx0" brushRef="#br0" timeOffset="5935.66">23054 5542 1207 0,'0'0'0'0,"0"0"274"0,0 0-158 15,0 0-94-15,0 0 29 16,0 0 41-16,90 4-45 0,-53-8-35 15,1 3 5-15,-10-1-29 0,0 1-79 16,-5 1-137-16,-9 0-115 0,-1-3-309 16</inkml:trace>
  <inkml:trace contextRef="#ctx0" brushRef="#br0" timeOffset="6416.43">23668 5443 708 0,'0'0'0'0,"0"0"318"16,-66 11-206-16,45-1-33 0,0 3 20 15,1 3-37-15,1 0-17 0,7 2 21 16,1 0-34-16,6 3-7 0,3-1 17 15,2-1-27-15,3-1-4 16,6 0 24-16,9-3-22 0,-4-4-6 16,6 1 20-16,-3-5-29 0,-3 0-2 15,-1-3 8-15,-4-4 8 16,1 0-26-16,-3-1 28 0,0-7-10 16,1-1-4-16,-1 0-34 0,-2-5 6 15,0-1-6-15,-1-6 11 0,-4-5-22 16,3 4-3-16,-3-1 19 0,2 5-4 15,0 5 17-15,-2 5 31 16,0 5-20-16,0 3 1 0,0 0 8 16,2 2 27-16,-1 4-36 0,1 2 10 15,5 9 41-15,2 1-23 0,0 5 25 16,5-1-29-16,0-2-10 0,-1 0 22 16,1-2-29-16,-4-1-4 0,-1-4 4 15,0-4 6-15,-5-1-17 16,-1-5 17-16,1 0-16 0,-4-3-134 15,0-4 11-15,1-8-92 0,-1-5-169 16</inkml:trace>
  <inkml:trace contextRef="#ctx0" brushRef="#br0" timeOffset="6723.48">23816 5118 1164 0,'0'0'0'0,"0"0"122"0,0 0-5 15,0 0-83-15,69 14-16 0,-49-4 28 16,-4-2-42-16,-6 4-8 0,-1-1 8 16,-5 0-4-16,-4 3-14 0,-6-1 28 15,-8 5-1-15,-5 3-16 0,-4-3 6 16,0-1 13-16,2-4-21 15,5-3 10-15,5-2 52 0,11-3-33 16,0-2 19-16,0 2-42 0,11-2-2 16,3-1 2-16,9-2 50 0,2-2-46 15,5-1 24-15,-2 1-39 16,0-2-52-16,1 2-83 0,-8-2-93 16,2 2-200-16</inkml:trace>
  <inkml:trace contextRef="#ctx0" brushRef="#br0" timeOffset="7025.9">24207 5248 990 0,'0'0'0'16,"0"0"354"-16,0 0-236 0,0 0-50 15,0 0 20-15,0 0-62 0,0 0 2 16,0 0 38-16,34 84-46 0,-27-40-3 16,2 3 37-16,-6 4-45 0,-1-1-7 15,0-1 31-15,-2-1-40 16,-7-4-1-16,-7-1 16 0,-6-4 3 16,-1-8-21-16,-6-4 14 0,-3-7-8 15,6-6-148-15,1-4-64 0,3-7-41 16,10-3-174-16</inkml:trace>
  <inkml:trace contextRef="#ctx0" brushRef="#br0" timeOffset="8326.28">17533 2376 562 0,'0'0'0'16,"0"0"517"-16,0 0-436 0,0 0 26 15,0 0-61-15,0 0-24 0,0 0 6 16,0 0-9-16,0 0 19 0,14 13 22 16,-10-3-30-16,3 1 1 0,0 3 32 15,-2 1-41-15,1 2-1 0,-1 2 18 16,0-1-30-16,-1-2-2 15,-1 0 22-15,3-3-23 0,1 0 2 16,-5-4 27-16,-1-5-25 0,1 1 4 16,0-4 23-16,-2-1-30 0,0 0-1 15,0 0 21-15,2 0-24 16,-2 0-1-16,0 0 24 0,0 0-27 16,0 0 0-16,0 0 2 0,0-1 13 15,1-1-23-15,-1-2 18 0,4-3-2 16,1-4-7-16,1-3 0 0,-1-4 13 15,4-2-18-15,1-2 10 16,3 0-2-16,3-3-35 0,0 0-56 16,3 1-91-16,-7 2-98 0,1 4-318 15</inkml:trace>
  <inkml:trace contextRef="#ctx0" brushRef="#br0" timeOffset="9570.18">22709 2282 426 0,'0'0'0'0,"0"0"218"0,0 0-318 15,0 0 200-15,0 0 148 16,0 0-153-16,0 0 35 0,0 0-28 16,9-5-18-16,-9 5 4 0,0 0-22 15,0 0-8-15,0 0 3 0,0 0-32 16,0 3-12-16,0 1 6 0,3 3-11 15,1 2 2-15,1 0 14 16,-1 2-15-16,1 0-3 0,-1 2 16 16,1-2-21-16,-1 0 1 0,-1 0 13 15,1-1-16-15,1-1 3 0,-2-2 16 16,1 2-13-16,0-1 0 0,-3-1 15 16,-1-1-17-16,0 0-2 0,0-2 14 15,0-2-17-15,0 1-2 16,0-3 0-16,2 0 10 0,-2 0-8 15,0 0 9-15,0 0-10 0,0 0-2 16,0 0 2-16,0 0 10 0,0 0-11 16,0 0 0-16,0 0 19 0,0 0-20 15,0-2 2-15,0 2 16 16,2-1-16-16,-2-1 13 0,2-2-15 16,-1 1 0-16,5-1 2 0,-1-4 6 15,0-2-10-15,2 1 6 0,0-7 0 16,1 0-7-16,6-2 8 0,-2-5-4 15,8 1-10-15,-3-3-40 16,4-2-71-16,-3 1-94 0,0 4-166 16,-9 3-377-16</inkml:trace>
  <inkml:trace contextRef="#ctx0" brushRef="#br0" timeOffset="11276.03">24657 5581 165 0,'0'0'0'0,"0"0"911"0,0 0-783 16,0 0-7-16,0 0-74 0,8 0-28 16,12 0 34-16,3-2 11 0,14 0-22 15,0-1-16-15,4-1-12 0,3 1-13 16,-10-1 3-16,1 1-3 16,-15 2-2-16,-5 0-102 0,-4 1 2 15,-7 0-47-15,-3 0-89 0,-1 0-40 16,-8 0-105-16</inkml:trace>
  <inkml:trace contextRef="#ctx0" brushRef="#br0" timeOffset="11458.76">24869 5430 685 0,'0'0'0'16,"0"0"417"-16,0 0-296 0,0 0-22 15,0 0-58-15,0 0-24 16,0 0 4-16,-16 61 5 0,14-29-6 15,0 5 5-15,1 2-7 0,1 1-11 16,0-2 4-16,3-4-6 0,4-6-7 16,2-5 2-16,2-7 0 0,1-6-111 15,1-7-21-15,2-3-53 16,0-10-77-16,-3-6-362 0</inkml:trace>
  <inkml:trace contextRef="#ctx0" brushRef="#br0" timeOffset="11754.52">25467 5443 586 0,'0'0'0'15,"0"0"479"-15,0 0-362 0,0 0-33 16,0 0-36-16,-62 28-14 15,42-8 17-15,4 4-11 0,-3 2-13 16,1 6 6-16,10 3-4 0,-1 0-15 16,7-3-3-16,2 2-6 0,11-5-8 15,6-4 6-15,4-3-3 16,2-7 0-16,6-1-140 0,-1-5 14 16,0-9-49-16,-5 0-102 0,-3-7-96 15</inkml:trace>
  <inkml:trace contextRef="#ctx0" brushRef="#br0" timeOffset="12320.86">26001 5559 1010 0,'0'0'0'0,"0"0"230"16,0 0-170-16,0 0-16 0,0 0-4 15,0 0 10-15,-7-65 7 16,-5 57-17-16,-6 4-5 0,-2 4 1 16,-1 0-5-16,2 7-16 0,-4 10 2 15,-2 1-2-15,2 7-12 0,2 1 8 16,1 3 6-16,6-2-14 0,5 1 18 16,9-6 6-16,0-3-16 0,9-1 2 15,9-4-2-15,3-2-10 0,6-7 4 16,-1-4 6-16,4-1-14 15,-7-5 6-15,0-2 3 0,-7-3-10 16,0 2-33-16,-9-2 25 0,0 0-4 16,-5 0 3-16,1-3 13 0,-3-1 0 15,0-3-33-15,0-2 29 16,0 3-24-16,0 4 14 0,4 6 22 16,-4 6-16-16,0 0 0 0,2 1 8 15,1 5 0-15,3 4-22 0,4 5 25 16,1 3-6-16,3 1 3 0,0 1 6 15,4-2-11-15,-2-2 5 16,-2-1 0-16,-3-7 0 0,-3 0-177 16,1-6 61-16,-5-2-47 0,-1-2-161 15,-3-11-131-15,0-3 60 0</inkml:trace>
  <inkml:trace contextRef="#ctx0" brushRef="#br0" timeOffset="12661.65">26371 5137 1133 0,'0'0'0'0,"0"0"250"0,0 0-196 16,0 0-52-16,0 0 20 0,0 0-7 15,-45 68-15-15,21-37 0 0,-1 1 16 16,2-3-19-16,0-2 6 0,2-1 9 15,1-6-16-15,4-6 8 0,2-4 21 16,9-7-23-16,1-3 20 16,4 0 17-16,2 0-39 0,5 0 0 15,9-2 43-15,4-5-30 0,8-1 4 16,2 4-2-16,0-2-24 0,0 1 10 16,4 2 10-16,-8 0-22 0,3 2 1 15,-8 1-23-15,-4 2-48 16,-6 4 12-16,-6 1 24 0,-5-1-79 15,0 1-8-15,-7-1-13 0,0-3-66 16,-3-3-134-16</inkml:trace>
  <inkml:trace contextRef="#ctx0" brushRef="#br0" timeOffset="12825.42">26397 5181 967 0,'0'0'0'16,"0"0"195"-16,0 0-66 0,13 81-20 15,-13-46-53-15,0 0 5 0,0 3-22 16,-2-4-35-16,-3-3-3 0,1-2-2 16,2-5-120-16,2-8-109 15,-3-7-205-15</inkml:trace>
  <inkml:trace contextRef="#ctx0" brushRef="#br0" timeOffset="13151.85">26629 5578 940 0,'0'0'0'15,"0"0"346"-15,0 0-255 0,0 0-46 16,0 0-8-16,0 0-26 0,0 0 23 16,67-1 17-16,-26-1-46 0,3 1-5 15,4 0 0-15,-4 1 0 0,-7 0-224 16,-8 0 11-16,-10 0-109 15</inkml:trace>
  <inkml:trace contextRef="#ctx0" brushRef="#br0" timeOffset="13572.11">27154 5296 914 0,'0'0'0'0,"0"0"112"16,0 0-10-16,-10 82-34 0,4-44-13 16,1 0 30-16,0 3-24 0,5-4-12 15,-4 2 6-15,4-3-34 0,0-2-7 16,0-8 6-16,0-4-24 0,0-8 1 16,0-4 6-16,0-5 6 0,0-3-11 15,0-2 4-15,2-5 20 16,2-6-12-16,1-3 11 0,4-8-23 15,-2 1-1-15,3-1 6 0,6 1-4 16,-2 3-14-16,4 2 21 0,0 1-12 16,0 3-25-16,-3 3 42 0,3 2-19 15,0 5 2-15,-6 2 12 16,1 5-7-16,-3 5-6 0,-3 4 14 16,-5-1 7-16,-2 4-5 0,-2-1 17 15,-10 1-20-15,-2 4 2 0,-9-4 15 16,0 0-23-16,2-5 0 0,-1 0 0 15,5-9-3-15,2-3-91 16,5-2-24-16,3-11-103 0,7-4-208 16</inkml:trace>
  <inkml:trace contextRef="#ctx0" brushRef="#br0" timeOffset="13866.39">27535 5081 1221 0,'0'0'0'0,"0"0"126"16,0 0-72-16,0 0-18 0,0 0-34 15,-61 71-1-15,42-46 13 0,1 0-18 16,4-4-1-16,2-5 10 16,3-2-3-16,5-4-9 0,3-3 14 15,1-2-5-15,0-2-8 0,3-1 12 16,6-1 8-16,0 0 10 0,7-1 23 15,0 0-30-15,3 2-4 0,1-1 11 16,1 0-28-16,2 0-2 16,-4-1 12-16,-1 0-12 0,-2 0-143 15,-5 0 57-15,1 0-41 0,-9 0-114 16,-3 0 0-16,0 0-151 0,-3 0 169 16</inkml:trace>
  <inkml:trace contextRef="#ctx0" brushRef="#br0" timeOffset="14003.54">27556 5139 579 0,'0'0'0'15,"0"0"354"-15,0 0-177 0,3 66-74 16,-8-36-13-16,0 0-17 16,-1 1-40-16,-2 1-13 0,2-2 3 15,1-2-30-15,1-3-58 0,-1-7-87 16,3-7-211-16</inkml:trace>
  <inkml:trace contextRef="#ctx0" brushRef="#br0" timeOffset="14319.33">27846 5297 838 0,'0'0'0'16,"0"0"505"-16,0 0-358 16,0 0-73-16,0 0-24 0,62 9 25 15,-50 8-44-15,1 5-11 0,-5 10 20 16,1 2-39-16,-5 3-2 0,-2 6 2 15,-6 0 10-15,-8 0-17 0,-10 1 12 16,-4-2-12-16,-4-3-68 16,-2-5 39-16,5-7-53 0,3-9-79 15,4-8-64-15,6-10-292 0</inkml:trace>
  <inkml:trace contextRef="#ctx0" brushRef="#br0" timeOffset="14709.97">28433 5536 674 0,'0'0'0'0,"0"0"463"0,0 0-352 16,0 0-27-16,0 0-58 0,0 0 27 15,0 0 44-15,60-7-59 16,-33 7-21-16,5 0 21 0,-2 0-45 16,2 2 0-16,-8-1 14 0,-4 1-14 15,-4 0-176-15,-13 0 46 16,-3 1-168-16,-5-3-210 0</inkml:trace>
  <inkml:trace contextRef="#ctx0" brushRef="#br0" timeOffset="14892.81">28403 5682 1020 0,'0'0'0'15,"0"0"210"-15,66 0-113 0,-27 0-53 16,7-1 9-16,-2-5-31 0,0 1-16 16,2-4 20-16,-9 2-41 0,-7-2-125 15,-3 2-112-15,-8-3-249 16</inkml:trace>
  <inkml:trace contextRef="#ctx0" brushRef="#br0" timeOffset="15343.69">29220 5442 810 0,'0'0'0'16,"0"0"307"-16,0 0-252 0,0 0-23 15,0 0 17-15,0 0-11 16,0 0-3-16,-67 39 10 0,55-25-31 15,1 2 2-15,-1 1 39 0,-2 3-31 16,5 0 10-16,-2 2 30 0,6-2-34 16,1 1 1-16,4 1 25 0,0 0-40 15,6-1-1-15,6 0 34 0,0 0-37 16,8-6-7-16,5 2 36 16,-2-7-42-16,3-2-1 0,2-5 4 15,3-3 21-15,2-1-28 0,-5-10 10 16,3-3 9-16,-8-4-20 0,-4-3 12 15,-5-1 23-15,-9 0-19 0,-5-5 29 16,0-5-40-16,-8-6-5 16,-8 1 12-16,-4 2-3 0,-5 8-55 15,-3 11 4-15,-9 5-157 0,-4 5-315 16</inkml:trace>
  <inkml:trace contextRef="#ctx0" brushRef="#br0" timeOffset="20926.61">26132 4600 447 0,'0'0'0'15,"0"0"184"-15,0 0-84 0,0 0-33 16,0 0-134-16,0 0 134 0,0 0 134 15,0 0-140-15,26 5 32 0,-26-5-10 16,0-2-6-16,0 1-10 16,0-2-6-16,-1-3-23 0,-5-1-17 15,-1 3 9-15,0-1-9 0,-3 2-6 16,1 1 8-16,-7 1-12 0,2 1-7 16,1 1 14-16,-1 7-11 0,0 1-14 15,0 4 14-15,1 3-5 16,-2 5-2-16,0 2 0 0,5 2 2 15,-4 2-4-15,10 2 4 0,-5-2 8 16,9-1-9-16,0-2 14 0,9-5-8 16,3-3-8-16,4-4 2 0,-1-2 19 15,2-5-14-15,1-2 15 0,-4-3-5 16,-3 0-8-16,3-4 10 16,-4-4-9-16,-1-1-9 0,0 0 0 15,2 0 14-15,-8-5-16 0,4 4 4 16,2-2 1-16,-5-3-3 0,3-1-19 15,-2-4 0-15,2 1-17 16,0-5 23-16,2 3-14 0,-5 4-3 16,1 3 29-16,-3 9 1 0,1 2 0 15,-3 3 0-15,0 0 3 0,0 0-5 16,2 5 2-16,2 5 8 0,-1 5 1 16,8 4 11-16,-1 1-5 0,4 0-10 15,1 1 9-15,-7-5-7 16,3 0-11-16,-7-3 8 0,1-4 2 15,-2-2-7-15,-3-5-11 0,2-2-53 16,-2 0-71-16,0-8-7 0,0-6-81 16,0-4-208-16</inkml:trace>
  <inkml:trace contextRef="#ctx0" brushRef="#br0" timeOffset="21271.12">26257 4217 807 0,'0'0'0'0,"0"0"448"16,0 0-348-16,0 0-23 0,0 0-19 16,61 4-11-16,-45 9-21 0,-1 1-16 15,1 1 4-15,-7 1-10 0,2-2-8 16,-8-2 8-16,-3 0-1 0,0-2-4 15,-3 0 2-15,-10 5 19 16,-1-3-9-16,-3 1 10 0,-3-2-7 16,-1-3-8-16,3 1 14 0,8-5-7 15,1-1-8-15,7-2 10 0,2-1-12 16,0 0-6-16,9 0-21 16,3 0 22-16,2 0-2 0,6-3 8 15,-1-2-8-15,1 0-70 0,1 5 11 16,6 0-34-16,-8 0-68 0,2 0-79 15,-3 0-113-15</inkml:trace>
  <inkml:trace contextRef="#ctx0" brushRef="#br0" timeOffset="21492.46">26617 4393 616 0,'0'0'0'15,"0"0"374"-15,0 0-260 0,0 0-42 16,0 0-17-16,24 63 10 0,-20-38-20 16,-4 6-5-16,0 3 7 0,-2 1-6 15,-7 2-13-15,-3 1 1 16,-8-2-16-16,-1-1-14 0,-2-3 2 16,-2-6 6-16,6-5-82 0,-4-9-43 15,2-3-122-15,0-9-381 0</inkml:trace>
  <inkml:trace contextRef="#ctx0" brushRef="#br0" timeOffset="21788.72">25900 4423 758 0,'0'0'0'15,"0"0"341"-15,0 0-244 16,0 0-14-16,0 0-8 0,-65 53-11 16,56-29-7-16,-4 6-14 0,8 6 6 15,0 3-14-15,5 3-13 0,2 0-7 16,12 0-12-16,5-3-6 0,10-4-14 15,6-8-66-15,2-2-82 0,-2-9-30 16,-4-8-203-16</inkml:trace>
  <inkml:trace contextRef="#ctx0" brushRef="#br0" timeOffset="22238.68">26889 4046 1104 0,'0'0'0'0,"0"0"315"16,0 0-216-16,0 0-23 0,0 0-20 16,62-19-5-16,-43 19-23 0,-3 8-17 15,2 1-5-15,-9 4 0 0,0 3-12 16,-9 2 2-16,0 4 17 15,-13-1-15-15,-6 2 4 0,-4 0 12 16,0-3-15-16,-2-1 2 0,7-4 11 16,8-6-12-16,1-4 0 0,9-4 43 15,0-1-53-15,11 0 7 16,4 0 6-16,10-9-5 0,12-1 4 16,2-4-4-16,0 2-208 0,-5 4-69 15,-9 1-249-15</inkml:trace>
  <inkml:trace contextRef="#ctx0" brushRef="#br0" timeOffset="23669.78">27657 4474 569 0,'0'0'0'15,"0"0"200"-15,0 0-302 0,0 0 204 16,0 0 61-16,0 0-57 0,0 0 12 16,0 0-42-16,0 0 7 0,3-26-12 15,-3 26-1-15,0 0 5 16,-3 0-41-16,-1 5-15 0,1 8 1 15,1 6-15-15,-2 5 30 0,3 3 6 16,1 4-34-16,0 2 14 0,0-2 4 16,0-1-31-16,0-4 12 0,1-3 7 15,1-3-24-15,0-6 19 16,-2-6 1-16,0-4-17 0,0-1 12 0,0-3 8 16,0 0-24-16,0 0 21 15,0 0 8-15,0-7-34 0,2-3 4 16,1-6 18-16,4-1-10 0,0 1-7 15,0 3 16-15,6 2-8 16,-6 3-30-16,5 1 39 0,-3 5-10 16,3-1-4-16,3 2 19 0,-3 1-20 15,2 1 5-15,2 3 13 0,-4 0-16 16,-3 5 6-16,0-3 9 0,-5 3-14 16,-4 1-5-16,-9 3 28 0,-2-1-27 15,-8 3 15-15,-6-2 9 16,0 0-26-16,2-3-45 0,4-3-1 15,1-6-96-15,6-1-42 0,5-5-157 16</inkml:trace>
  <inkml:trace contextRef="#ctx0" brushRef="#br0" timeOffset="24013.97">27901 4266 1261 0,'0'0'0'16,"0"0"147"-16,0 0-91 0,0 0-23 16,0 0 7-16,0 0-2 0,0 0-30 15,0 0 1-15,58 64 4 16,-58-51-19-16,0 2 12 0,-5-2 14 15,-9 2-27-15,-2 1 14 0,0-6 26 16,2 1-22-16,1-5 10 0,4-1 16 16,1-3-24-16,6-1 16 0,2-1 8 15,0 0-41-15,7 0 1 0,5 0 6 16,4-3-4-16,7-3 5 0,-3 1-8 16,1 2-86-16,-3 2 0 15,-1 1-15-15,-1 2-114 0,-7 1-59 16,3 3-116-16</inkml:trace>
  <inkml:trace contextRef="#ctx0" brushRef="#br0" timeOffset="24276.81">28203 4436 860 0,'0'0'0'0,"0"0"289"0,0 0-196 16,0 0-27-16,0 0-15 0,21 77-10 15,-21-53-29-15,0 2 1 16,-1 0 2-16,-8-1-21 0,-2 2 9 16,-1-1 8-16,-8-2-22 0,-3-1-62 15,-1-1-3-15,-5-2-52 0,6-6-92 16,-7-6-60-16</inkml:trace>
  <inkml:trace contextRef="#ctx0" brushRef="#br0" timeOffset="24527.15">27563 4388 655 0,'0'0'0'0,"0"0"256"16,0 0-127-16,0 0-28 0,-37 61-4 15,30-37-4-15,1 5-14 0,3 4 3 16,3 7-17-16,0 2 8 0,0-2-11 16,10 0-47-16,5-5-10 15,6 0 9-15,7-7-28 0,-3-3-143 16,-2-9-21-16,-2-7-286 0</inkml:trace>
  <inkml:trace contextRef="#ctx0" brushRef="#br0" timeOffset="25076">28456 4108 935 0,'0'0'0'0,"0"0"309"16,0 0-203-16,0 0-2 0,0 0-34 15,0 0-1-15,64 34-6 16,-52-23-34-16,-3 0-8 0,0-2 8 15,-2 2-32-15,-3-2 6 0,-3 0 34 16,1 0-40-16,-2-3 6 0,-7 4 27 16,-11 0-33-16,-5 6 6 0,-1 1 18 15,-5-2-31-15,6 0 12 16,2-3 13-16,7-3-27 0,5 0 14 16,0-5 17-16,7-2-24 0,2 1 9 15,0-3 18-15,9 2-30 0,2-1 16 16,5-1 31-16,7 0-32 0,5 0 6 15,0-2 6-15,6-2-32 0,-4 2 14 16,4-1-2-16,-2 1-108 16,-8 2-59-16,-6 0-114 0,-13 2-330 15</inkml:trace>
  <inkml:trace contextRef="#ctx0" brushRef="#br0" timeOffset="30103.11">25605 6168 456 0,'0'0'0'0,"0"0"259"16,0 0-382-16,0 0 246 0,0 0 153 15,0 0-180-15,0 0-3 16,0 0-8-16,0 0-21 0,10-3-16 15,-8 3-15-15,3 7-12 0,3 5 21 16,-3 4-1-16,4 6-10 0,0 1 6 16,3-1-12-16,0-3-15 0,4-3 11 15,2-3-6-15,3-6-3 0,0-2 16 16,2-3-4-16,4-2 4 16,-4-4 9-16,0-10-13 0,5 1-8 15,-1-4 3-15,-1 2-16 0,6-2-6 16,-7 3 6-16,7 1-1 0,0 4-5 15,1-1 6-15,3 3-2 16,1 4-5-16,-2 0 8 0,-1 2-6 0,1 0 0 16,0 1 4-16,-1 0-4 15,1 3-12-15,-5 2 14 0,2 2 0 16,-5 1-22-16,-1-1 25 0,-1 1-6 16,-5 4-3-16,-1-5 11 0,1 2-5 15,-10-1-6-15,1-2 12 0,-2 3-3 16,1-1-3-16,-3-3 0 15,2 0 11-15,-7-2-12 0,3-1 2 16,-1 0 6-16,1-2-8 0,0 1 2 16,-3-1 4-16,3 0-6 0,1 0 2 15,1-4 6-15,0-4-9 0,3-2 4 16,1-3-5-16,1 2-21 16,4-1 20-16,0-2-10 0,-3 6 2 15,1 1 13-15,2 0-2 0,-2 3-8 16,-5 2 14-16,3 1-9 0,-1 1-2 15,1 0 12-15,4 0-6 16,-4 2-6-16,4-1 12 0,2 2-4 16,-2-2-2-16,3 0 0 0,1 0 7 15,-1-1-9-15,-3 2 4 0,4-4 4 16,-4 2-6-16,3-1 0 0,-3-2 7 16,3-1-8-16,4-2 2 0,-3 1 6 15,1 1-11-15,-1 0 8 16,-1 3-2-16,-1 0-6 0,-4 1 8 15,0 0-3-15,2 0-4 0,-2 0 6 16,-3 2 0-16,5 0-9 0,0-2 12 16,0 2-5-16,1-2-5 0,-3 0 8 15,2 0-1-15,4-2-7 16,-4 2 8-16,3 0-4 0,-3 0-6 16,0 4 12-16,-2 2-11 0,6-2 2 15,-3 0 6-15,3 0-1 0,-3-4-6 16,3 0 8-16,-1 0-1 0,1-8-7 15,-1-2 8-15,-1-2-1 16,-2 0-7-16,-2 1 8 0,-5 4-3 0,0 2-4 16,-8 3 5-16,-1-1-4 15,0 3-31-15,-1 0-15 0,-8 0-99 16,2 3-47-16,-2 1 21 0,0 3-150 16,-2-4-154-16,1 1 83 0</inkml:trace>
  <inkml:trace contextRef="#ctx0" brushRef="#br0" timeOffset="30831.81">26792 6660 597 0,'0'0'0'0,"0"0"0"0,0 0 246 15,0 0-184-15,0 0 43 0,0 0-39 16,0 0-44-16,0 0 4 15,0 0 20-15,3-2-10 0,-3 9 4 16,2 0 11-16,0 6-13 0,0 4 9 16,-1 3-7-16,1 5-13 0,-2 1 7 15,0 2-2-15,0 4-7 0,0-3-1 16,0 0-3-16,0-3-13 16,0-3 5-16,0-5-9 0,0 0-2 15,0-8 6-15,0 1-4 0,-2-6-4 16,1-4 0-16,1-1 7 0,-2 0-7 15,-2 0 0-15,-1-6 0 16,-6-2-80-16,2-2 43 0,-5-4-3 16,0 0 5-16,0-1 15 0,2 1 0 15,-3 1 12-15,3 5 13 0,3 0-6 16,4 5 2-16,0 1 23 0,3 0 8 16,2 2 7-16,0-1-1 0,0 1-19 15,0 0-14-15,5 0 3 16,2 4 1-16,-3 2 4 0,6 0 9 15,-3 3-6-15,4 1-1 0,-4-1 3 16,6 3-1-16,-5-4-3 0,7 2 5 16,-5-4-3-16,4 3 0 0,0-3 7 15,-3-3-8-15,0 0-2 16,-2-3 9-16,1 0-5 0,-3 0-6 0,6-3 7 16,-3-8-10-16,4 0-4 15,2-6 7-15,2 0-11 0,-4-1 0 16,-1 1 0-16,1 4 2 0,-2 1-3 15,-3 2 2-15,1 4 4 16,-4 0-8-16,-4 4 6 0,-2 0-5 16,0 1-4-16,0 1 6 0,0 0 0 15,0 5-124-15,-2 7 5 0,-5 2-159 16,-6-1-196-16</inkml:trace>
  <inkml:trace contextRef="#ctx0" brushRef="#br0" timeOffset="31430.79">25653 7525 579 0,'0'0'0'0,"0"0"0"15,0 0 118-15,0 0 194 16,0 0-258-16,0 0 32 0,0 0-36 0,0 0-27 16,0 0 2-16,-39 18 18 15,24 3-3-15,7 8 2 0,-3 2 7 16,6 10-6-16,-2-2 10 0,3 8-6 16,4-6-17-16,2 0 3 0,7-5-2 15,7-4-17-15,0-5-4 16,7-5-4-16,0-3-6 0,-4-3 0 15,0-5 5-15,1-3-5 0,-1-2-39 16,-6-6-58-16,3 0-30 0,-4-8-23 16,2-6-97-16,-1-3-100 0</inkml:trace>
  <inkml:trace contextRef="#ctx0" brushRef="#br0" timeOffset="31894.3">26146 7595 835 0,'0'0'0'0,"0"0"266"16,0 0-143-16,0 0-38 15,-67-18-31-15,47 22-3 0,1 8 0 16,-1 4-20-16,-1 6 0 0,4 5-15 16,-3 5-10-16,4 5 2 0,4 3-6 15,5 1 3-15,0-9 11 0,7 2 2 16,3-10-2-16,13-1-2 15,7-4-6-15,-3-7-6 0,4-6 8 16,3-6-7-16,1-2 2 0,0-7 3 16,-1-6 0-16,-8-3-5 0,-6 1 3 15,-1-1-12-15,-5 1-31 16,-1-1 26-16,-3-2-23 0,-3-5-2 16,-9 0-2-16,2-4-11 0,4 2-3 15,3 6 27-15,0 6 13 0,-2 3 12 16,0 7 0-16,2 0 3 0,-2 3-2 15,2 2 3-15,0 0-2 16,0 8-4-16,6 3 2 0,-1 5 15 16,4 5-2-16,-2 1 4 0,9 2 1 15,-4-1 3-15,2-2 1 0,0 1-6 16,-5-4-7-16,0 0-3 0,-5-3-3 16,-1-6-5-16,1-2 4 0,-4-4-4 15,0-2-70-15,0-1-24 16,0-4-105-16,0-10-149 0,-4-3-317 15,-1-5 538-15</inkml:trace>
  <inkml:trace contextRef="#ctx0" brushRef="#br0" timeOffset="32215.84">26311 7267 1139 0,'0'0'0'0,"0"0"179"16,0 0-118-16,0 0-11 0,0 0-11 0,0 0-16 16,67 33 4-16,-58-16-6 15,-8-1-15-15,-1 7 0 0,0-2 1 16,-14 3-5-16,-2-4 3 0,-1-2 1 16,-1-1-3-16,4-2 10 0,0-4 18 15,3-3 1-15,4-6 4 0,5-2-9 16,2 0-14-16,9 0-13 0,3-4 0 15,11-4 17-15,2 2-10 16,0 0-3-16,0 1-8 0,5 5-38 16,-5 0-73-16,1 4-5 0,1 3-95 15,-10 1-186-15,-8 1-215 0</inkml:trace>
  <inkml:trace contextRef="#ctx0" brushRef="#br0" timeOffset="32460.83">26487 7767 783 0,'0'0'0'0,"0"0"371"16,61-2-252-16,-24-4-51 15,0 1-24-15,2-3-4 0,-6 0-12 16,-6 0-22-16,-2 2-6 0,-11 3 0 16,-4 2-41-16,-6 1-43 0,-4-1-34 15,-4 1-86-15,-6 0 26 0,-3 1-51 16,-2-1-118 0</inkml:trace>
  <inkml:trace contextRef="#ctx0" brushRef="#br0" timeOffset="32650.72">26664 7599 917 0,'0'0'0'0,"0"0"293"16,0 0-237-16,0 0 14 0,0 0 12 15,0 86-22-15,-1-52 5 0,-1 1-6 16,0 0-34-16,2-2-11 0,0-4-9 16,2-3-7-16,1-7-19 0,3-6-94 15,1-7-27-15,-4-6-89 0,1-4-286 16</inkml:trace>
  <inkml:trace contextRef="#ctx0" brushRef="#br0" timeOffset="33116.41">27025 7490 630 0,'0'0'0'16,"0"0"309"-16,0 0-219 0,0 0 12 15,-16 64-41-15,14-39 14 0,1 2 13 16,1 7-29-16,0 1-5 0,0-1 6 16,0 4-26-16,0-6-1 0,3 0-8 15,-1-4-14-15,0-5-5 16,7-3 4-16,-6-5-11 0,-3-9 2 15,2-1 8-15,0-5-8 0,-2 0 5 16,0-6 2-16,3 0 0 0,1-10-7 16,3-5-2-16,0-3-62 0,4-3 22 15,-3-3-6-15,8 4-7 0,-5 2 13 16,3 5 12-16,2 9 12 16,-2-1 7-16,4 8 12 0,-2 1-1 15,0 2-2-15,1 2 2 0,-1 9 21 16,0 6 1-16,-5 3 10 0,-6 3 1 15,-5-1 1-15,-5 4 4 0,-6-1-16 16,-5 0-7-16,-3 0-2 16,-2-6-8-16,-4-2-4 0,-3-6 1 15,5-6-6-15,3-5-49 0,2-6-38 16,6-10-11-16,3-8-89 0,6-5-243 16</inkml:trace>
  <inkml:trace contextRef="#ctx0" brushRef="#br0" timeOffset="33383.5">27335 7347 1255 0,'0'0'0'0,"0"0"258"0,0 0-181 16,0 0-35-16,0 0-30 15,65 17-2-15,-49-9 2 0,-9 3-13 16,0-1-1-16,-7 1 1 0,-7 5-11 15,-11 0-9-15,-5 2 14 0,1 0-1 16,-1-1 8-16,0-2 0 16,7-4 12-16,3-2 12 0,8-5 23 15,5-1-20-15,0-2-9 0,5-1 3 16,11 0-9-16,7 0 5 0,5-1 1 16,-3-5-19-16,3 2-1 0,3 0-49 15,-7 1-72-15,5 3-45 16,-8-1-191-16,-5-2-224 0</inkml:trace>
  <inkml:trace contextRef="#ctx0" brushRef="#br0" timeOffset="33630.19">27650 7428 789 0,'0'0'0'16,"0"0"412"-16,0 0-234 0,0 0-78 15,0 0-19-15,65 21 11 0,-53-2-36 16,-1 5-15-16,-4 9 8 0,-7 3-18 16,0 9-8-16,-5 1 3 15,-9 5-21-15,-6 2 2 0,-6-1 2 16,-3-4-12-16,6-7-3 0,0-6-45 16,4-11-95-16,1-6-112 0,2-15-279 15</inkml:trace>
  <inkml:trace contextRef="#ctx0" brushRef="#br0" timeOffset="33958.15">28143 7470 1194 0,'0'0'0'16,"0"0"236"-16,0 0-170 0,0 0-1 16,-64 27-25-16,43-9 16 0,5 8 10 15,4 0-35-15,-2 4-4 16,8 3 8-16,5 1-34 0,1-1-2 15,5-2 2-15,9-2 3 0,-1-7-23 16,4-2-24-16,4-5-51 0,1-4-41 16,4-5-61-16,-1-6-83 0,-4-3-233 15</inkml:trace>
  <inkml:trace contextRef="#ctx0" brushRef="#br0" timeOffset="34344.12">28410 7564 916 0,'0'0'0'0,"0"0"303"16,0 0-223-16,-63-19-11 0,41 19 1 15,1 6-43-15,0 6 5 0,1 2 13 16,3 4-35-16,1 2 0 0,7 6 35 16,2 0-20-16,5 1 4 0,2 0 22 15,5-3-34-15,8-4 2 0,1-2 21 16,7-6-34-16,2-1 1 15,7-8 13-15,-1-3-23 0,1-5 2 16,-7-6 2-16,-6-1-2 0,-6-3-47 16,0 1 33-16,-8-3-27 0,1-1 2 15,-4-4 25-15,0-1-28 16,0 2 11-16,0 0 17 0,-2 6-1 16,2 7 10-16,0 5 12 0,-2 3 0 15,2 0-7-15,0 5 2 0,5 5 7 16,6 3-8-16,-6 4 35 0,6 0-35 15,-4-1 0-15,7 1 40 16,-5-4-43-16,7 2 5 0,-5-2 16 16,-3-5-28-16,-2 0-6 0,-1-7-55 15,-3-1-86-15,-2 0-53 0,0-9-183 16</inkml:trace>
  <inkml:trace contextRef="#ctx0" brushRef="#br0" timeOffset="34616.81">28608 7184 1158 0,'0'0'0'0,"0"0"191"16,0 0-25-16,0 0-107 16,71 7-29-16,-57 8 19 0,-7 0-48 15,4 3-2-15,-8-1 2 0,-1 1 9 16,-2-3-18-16,-5-1 16 0,-9 3-16 15,-2-2-1-15,2 0 16 16,-2-1-2-16,3-6-6 0,5 1 2 16,-1-5 71-16,9-1-34 0,0 0 13 15,3 1-45-15,10-1 4 0,6-2 25 16,1-1-34-16,1 0-2 0,2-3 2 16,3 2-2-16,-4-3-212 0,-5 3-133 15,-4-1-331-15</inkml:trace>
  <inkml:trace contextRef="#ctx0" brushRef="#br0" timeOffset="34881.58">28822 7684 1371 0,'0'0'0'0,"0"0"279"0,0 0-176 16,62-10-64-16,-35 3-11 0,5 5 17 16,3-2-42-16,-3 2-6 0,5 2-12 15,-2 0-100-15,-12 0-84 0,-3 0-123 16,-10 0-314-16</inkml:trace>
  <inkml:trace contextRef="#ctx0" brushRef="#br0" timeOffset="35337.66">29242 7367 748 0,'0'0'0'16,"0"0"385"-16,0 0-254 0,-13 71 14 16,8-46-65-16,3 9 1 0,2-2 26 15,0 4-68-15,0 0-9 0,0-1 21 16,0 1-43-16,0-1-2 0,0 0 24 16,2-3-38-16,1-5 0 0,-3-4 16 15,0-8-5-15,-5-6-10 16,3-4 14-16,1-4-9 0,1-1-16 15,0-3 28-15,0-6-20 0,0-7-50 16,0-2 58-16,3-7-32 0,6-2-1 16,2 0 15-16,5 1-18 0,3-1 5 15,2 2 38-15,6 1-10 0,-4 0-13 16,2 7 27-16,-6 6-8 16,0 5-7-16,1 5 12 0,-4 1 2 15,-4 3-7-15,-1 7 37 0,-6 4-29 16,2 5-5-16,-7 2 32 0,-7 3-31 15,-5 3-1-15,-8 1 27 16,-6-3-38-16,1-3 1 0,0-2 12 16,0-8-5-16,1-4-47 0,4-6-48 15,10-3-83-15,-1-12-95 0,4-9-265 16</inkml:trace>
  <inkml:trace contextRef="#ctx0" brushRef="#br0" timeOffset="35615.91">29585 7194 1295 0,'0'0'0'0,"0"0"288"0,0 0-184 16,0 0-60-16,0 0 6 0,0 0-55 15,0 0-5-15,60 26 20 0,-60-13-17 16,0-1-21-16,-5 4 26 0,-6 2-26 15,4 0 12-15,-9-2 32 16,0-2-19-16,7-5-4 0,-1 0 14 16,8-4 25-16,2-1-10 0,2-1 27 15,10-1-41-15,0 2-2 0,8-4 28 16,-2 0-38-16,3 0-3 0,0 0-26 16,0-1-78-16,-1-2-88 0,-3 0-121 15,-1-3-305-15</inkml:trace>
  <inkml:trace contextRef="#ctx0" brushRef="#br0" timeOffset="35880.89">29931 7292 676 0,'0'0'0'0,"0"0"474"16,0 0-344-16,0 0-1 0,0 0-64 15,0 0-17-15,0 0 32 16,0 0-38-16,0 0-23 0,57 41 24 16,-52-31-25-16,-1 6-9 0,1 4 31 15,-1 4-23-15,-4-1 0 0,0 7 31 16,0 0-37-16,-2 6-7 0,-5 3 24 16,0 2-36-16,-7-1 1 0,-4 2 14 15,-5-4-14-15,-4-2-273 16,-4-2-42-16,-1-11-203 0</inkml:trace>
  <inkml:trace contextRef="#ctx0" brushRef="#br0" timeOffset="37708.46">21706 7942 523 0,'0'0'0'15,"0"0"0"-15,0 0 125 0,67-6 166 16,-63 5-192-16,3-1 61 0,-4 1-94 15,-3-4-5-15,0 2 17 16,-3-4-30-16,-6 4-18 0,2-2 24 16,-7-1-32-16,-4 6-14 0,-5 0 27 15,-2 0-36-15,-3 8-5 0,3 5 12 16,1 3 18-16,1 5-25 0,3 3 2 16,4 5 21-16,6 0-33 0,4 5 22 15,6-2-2-15,9 1-17 16,11-5 16-16,11-3 0 0,5-7-18 15,3-7 20-15,5-6-2 0,-3-4-17 16,-1-1 18-16,-3-8-18 0,-12-1-66 16,-4-4 14-16,-6-3-59 0,1-2-49 15,-6-3-117-15,-3 0-145 0</inkml:trace>
  <inkml:trace contextRef="#ctx0" brushRef="#br0" timeOffset="38037.76">22097 7401 1170 0,'0'0'0'0,"0"0"200"0,0 0-76 16,0 0-65-16,0 0-21 0,58-23 19 15,-45 31-49-15,-3 2-11 16,1 3 6-16,-4 0 10 0,-5 4-21 15,-2 3 16-15,-9 4 4 0,-3 1-13 16,-6 2 2-16,-3-5 12 0,1-4-26 16,1 0 26-16,3-5-6 0,7-5-16 15,2-2 18-15,5-6 40 0,2 0-46 16,7 0 25-16,7 0-32 16,11 0 7-16,2-5 33 0,3 3-42 15,2 1-8-15,1 0-2 0,3 1-87 16,-6 0-52-16,0 3-81 0,-11-1-204 15</inkml:trace>
  <inkml:trace contextRef="#ctx0" brushRef="#br0" timeOffset="38396.8">22582 7695 853 0,'0'0'0'0,"0"0"364"0,0 0-265 15,0 0-40-15,0 0 20 0,-71 17-34 16,57 0 1-16,-4 5 34 16,4 4-45-16,0 6-13 0,1 6 27 15,6 7-38-15,4-1-4 0,3 3 30 16,7-3-44-16,11-4-4 0,1-8 22 16,2-4-13-16,8-7-40 0,-1-5-2 15,-2-3-59-15,-1-8-30 16,-2-5-45-16,-7-3-187 0,-2-10-287 15</inkml:trace>
  <inkml:trace contextRef="#ctx0" brushRef="#br0" timeOffset="39396.61">22992 7635 318 0,'0'0'0'16,"0"0"272"-16,0 0-403 0,0 0 262 15,0 0 240-15,0 0-275 0,0 0 55 16,0 0-98-16,0 0-37 0,-7-20 29 16,9 45-5-16,0 5 2 0,-1 7 31 15,-1 5-40-15,0 1-3 16,0-3 42-16,0 2-54 0,0-8-11 15,0 0 28-15,0-5-43 0,0-2-1 16,0-6 18-16,0-7-4 0,0-7-16 16,0-3 22-16,-1-3-10 0,1-1-11 15,-2-1 20-15,2-8-3 16,0-5-28-16,0-4 42 0,5-6-26 16,2-5-6-16,6 1 22 0,1 2-22 15,-2 4-16-15,4 5 39 0,0 3-24 16,2 3-3-16,1 4 27 0,2 4-14 15,4 3-9-15,-5 5 22 16,1 8-7-16,-7 1-12 0,-3 3 16 16,-8 0 9-16,-3 1-25 0,-3 3 16 15,-8-1 3-15,-5 0-21 0,-3-2 20 16,-8-1-2-16,0-6-21 0,1 0 26 16,-2-9-12-16,5-1-15 0,7-1 16 15,2-6-4-15,6-7-186 16,5-3 54-16,3-7-69 0,7-3-95 15,4-4-268-15</inkml:trace>
  <inkml:trace contextRef="#ctx0" brushRef="#br0" timeOffset="39665.07">23296 7388 1210 0,'0'0'0'0,"0"0"193"0,0 0-132 15,0 0-33-15,0 0 12 16,76 59-41-16,-60-36-6 0,-2-4 14 16,-3 0 1-16,-7 0-30 0,-4-1 24 15,-7 1-4-15,-9-2-28 0,-2-2 43 16,-3-3-13-16,-2-4-8 0,7-3 16 16,0-1 9-16,5-1-17 0,8-2 83 15,-1-1-53-15,4 0-21 16,11 0 3-16,7-4-5 0,8 0-14 0,6-3 14 15,9 5-16-15,1-2-165 16,-1 4-47-16,-2-1-235 0</inkml:trace>
  <inkml:trace contextRef="#ctx0" brushRef="#br0" timeOffset="39971.28">23586 7818 1433 0,'0'0'0'0,"0"0"234"15,0 0-155-15,0 0-41 0,75-11 0 16,-36 5 8-16,8 4-49 0,3-1-10 16,-4 2-24-16,-7 1-82 0,-9 0-90 15,-11 6-106-15,-8-1-191 0</inkml:trace>
  <inkml:trace contextRef="#ctx0" brushRef="#br0" timeOffset="40436.1">24329 7730 908 0,'0'0'0'15,"0"0"223"-15,-70-1-145 16,48 4-5-16,3 3-37 0,-1 5-8 15,5 1 23-15,-1 3-35 0,3 4 2 16,1 0 27-16,1 3-32 0,2 3 8 16,2-2 37-16,4 3-22 0,3-3 0 15,3-2 17-15,12-1-40 0,0-8-8 16,5-1 24-16,5-7-30 16,-4-4-5-16,0 0 12 0,-3-9 7 15,-4-2-25-15,0-3 9 0,-3-3-33 16,-2 0 2-16,-6-2 35 0,1 0-2 15,-4-2-46-15,0-4 49 16,0 4-4-16,-2 4-51 0,0 3 69 16,-1 7-25-16,3 3 3 0,0 4 12 15,0 0 9-15,0 6-26 0,5 1 22 16,2 4 1-16,2 3-11 0,1 2 34 16,5 0-35-16,-1 2 0 0,3-4 27 15,1 0-32-15,-6 0-3 16,-1-3 15-16,-4-2-14 0,-3-3-160 0,1-2 18 15,-5-4-64-15,0-2-127 16,0-9-367-16</inkml:trace>
  <inkml:trace contextRef="#ctx0" brushRef="#br0" timeOffset="40715.42">24386 7321 740 0,'0'0'0'16,"0"0"356"-16,0 0-263 0,0 0 23 16,0 0-60-16,0 0-15 0,0 0 24 15,74 10-30-15,-61-2-13 0,-4 3 8 16,-1-4-26-16,-8 4-2 0,-5 0 27 16,-7 2-16-16,-2 3 6 0,-4 1 32 15,2-2-17-15,5-2 1 16,2-7 22-16,8-1-38 0,1 1-16 15,1-2 21-15,14-4-29 0,1 1-2 16,10-1 14-16,4-3 2 0,2-4-89 16,2 3-60-16,-6-1-70 0,-5 0-207 15</inkml:trace>
  <inkml:trace contextRef="#ctx0" brushRef="#br0" timeOffset="41150.15">24788 7407 482 0,'0'0'0'16,"0"0"356"-16,0 0-260 0,0 0 48 15,0 0-53-15,0 0-2 16,51 61-15-16,-42-43-22 0,1 4 26 16,-4 6-28-16,1 5-11 0,0 4 17 15,-5 6-18-15,-2-1-7 0,0 6 19 16,-9 1-35-16,-4-1-6 0,-6-2 16 16,-2-3-27-16,-4-5-5 0,2-5-15 15,0-8-88-15,7-6-85 16,2-10-215-16</inkml:trace>
  <inkml:trace contextRef="#ctx0" brushRef="#br0" timeOffset="41616.51">25143 7828 1002 0,'0'0'0'0,"0"0"396"15,0 0-250-15,62 5-12 0,-32-5-65 16,7 0-21-16,0 2-15 16,1-2-31-16,-3 0-4 0,-9 0-16 15,-10 0-48-15,-10 4-37 0,-5-1-65 16,-4-1-13-16,-13 2-67 0,-5 0-295 16</inkml:trace>
  <inkml:trace contextRef="#ctx0" brushRef="#br0" timeOffset="41820.75">25286 7682 351 0,'0'0'0'16,"0"0"561"-16,0 0-378 0,0 0-42 0,0 0-27 16,0 0 1-16,0 0-28 15,0 0 8-15,-17 56 12 0,17-19-44 16,3 8-30-16,6 5-2 0,2 6-19 15,1-2-16-15,8-3 7 16,-8-5-6-16,-1-7-344 0,-8-8-187 16</inkml:trace>
  <inkml:trace contextRef="#ctx0" brushRef="#br0" timeOffset="42621.97">30393 7447 772 0,'0'0'0'15,"0"0"414"-15,-3 4-271 16,11-4-27-16,10 2-15 0,7-2 27 16,12 0-55-16,2-1-33 0,9-6-1 15,-4 5-21-15,-2-2-17 0,-10 1 4 16,-9 2-10-16,-7 0-75 0,-11 1-45 16,-5 0-58-16,-7 2-58 0,-12 3-202 15</inkml:trace>
  <inkml:trace contextRef="#ctx0" brushRef="#br0" timeOffset="42779.46">30421 7624 722 0,'0'0'0'0,"0"0"318"16,69 17-192-16,-33-13-19 0,3-4-35 16,-2 0-20-16,-5-2-2 0,0 2-27 15,-11 0-22-15,-2 0-2 0,-1-1-85 16,0-2-56-16,-1-5-202 0,1-1-226 15</inkml:trace>
  <inkml:trace contextRef="#ctx0" brushRef="#br0" timeOffset="43215.67">31152 7461 524 0,'0'0'0'0,"0"0"356"15,0 0-194-15,0 0-34 0,0 0-49 16,0 0 29-16,0 0-31 16,0 0-28-16,-39 1-4 0,32 5-11 15,-2-2-16-15,2 4 10 0,0 3-6 16,-2 5-7-16,0 1 13 0,2-1-8 15,0 3-7-15,2 0 9 16,3 0 0-16,2 0-8 0,0-3 11 16,9 3-10-16,-2-4-11 0,5 2 9 15,3 1-4-15,-3-2-6 0,6-2 8 16,1-2-2-16,-3-1-5 0,3-1 12 16,1-2-1-16,-1-6-12 0,4-2 12 15,-3-10-2-15,3-3-8 0,-7-3 9 16,0-2 6-16,-4-4-10 15,-5-2 7-15,-3 0-5 0,-4-8-12 16,-6 0 0-16,-8-4 3 0,-2 3-5 16,0 5-55-16,-5 5 0 0,-5 10-92 15,-6 7-219-15,-7 1-337 16</inkml:trace>
  <inkml:trace contextRef="#ctx0" brushRef="#br1" timeOffset="54631.43">22729 8397 203 0,'0'0'0'0,"0"0"32"16,0 0-20-16,0 0-9 0,0 0-5 16,0 0 3-16,0 0-1 0,0 0 0 15,-32-9 0-15,30 13 9 0,-3 0-5 16,-2 2 19-16,3-1-5 0,0-3 7 16,3 0 11-16,1 1-8 0,0-2-22 15,-2-1-2-15,2 0-2 0,0 0-4 16,0 0 4-16,0 0 33 0,0 0 36 15,0 2 20-15,3-2 1 16,1 0-79-16,-2 1 150 0,0-1-99 16,-2 0 34-16,0 0-16 0,0 0-23 15,0 1-11-15,0-1 2 16,0 1-8-16,0-1-12 0,0 2-5 16,0 1-3-16,3-2 9 0,1 1 18 15,3 1-4-15,-4-2-7 0,-1 0 5 16,2-1-3-16,-1 3-5 0,-1-1 7 15,1-1-10-15,3-1 2 16,-5 0-2-16,7 0-8 0,-1 0-9 16,1 0 8-16,1-2-7 0,2-3-6 15,1-3 6-15,4-5-1 0,2-2-11 16,5-5 9-16,-2 2-4 0,-3 2-12 16,1 0 6-16,-6 7 10 0,-3 1-11 15,1 6 7-15,-2 1-2 16,-2 1-4-16,3 0 3 0,-4 3-1 15,6 5-4-15,0 0 7 0,3 0 1 16,1-2-10-16,-1 0 2 0,5-3 19 16,-2-2-19-16,1-1 7 0,1-2-8 15,-1-6 0-15,0-2 0 16,3-2 0-16,-5-1 0 0,3 2 0 16,-6 3 0-16,-5 2 0 0,1 3 0 15,1 3 0-15,0 0 0 0,3 0 0 16,-2 6 0-16,6-1 0 0,1 0 0 15,3-1 0-15,-1 0 0 16,0-3 0-16,2-1 0 0,-4 0 0 16,1 0 0-16,-6 0 0 0,-2-2 0 15,-1-1 0-15,-6 2 0 0,1 1 0 16,-3 0 0-16,3 1 0 0,1 6 0 16,5 1 0-16,0 1 0 0,4 0 0 15,4-1 0-15,1-3 0 16,4-4 0-16,1-1 0 0,1-4 0 15,1-3 0-15,0-3 0 0,-5 3 0 16,-3 0 0-16,-4 2 0 0,-6 2 0 16,-3 0 0-16,-1 2 0 0,-1 1 0 15,-1 0 0-15,3 1 0 0,2 3 0 16,1 1 0-16,4 0 0 16,2 2 0-16,4-4 0 0,-1 0 0 15,2-3 0-15,4 0 0 0,-4-2 0 16,1-1 0-16,-3-2 0 0,-3 0 0 15,-2 4 0-15,2 1 0 0,2 0 0 16,-4 5 0-16,2 2 0 16,2 2 0-16,-3 0 0 0,3-2 0 15,2-2 0-15,1-5 0 0,2 0 0 16,2-3 0-16,1-7 0 0,1-1 0 16,-3-2 0-16,1 1 0 0,-2 3 0 15,0 1 0-15,0 3-128 0,-7 1-236 16,-4-6-252-16</inkml:trace>
  <inkml:trace contextRef="#ctx0" brushRef="#br1" timeOffset="56630.35">27961 8212 260 0,'0'0'0'0,"0"0"744"16,0 0-645-16,0 0-18 0,0 0-4 15,0 0-15-15,0 0-19 0,0 0 13 16,11 1 11-16,-4 3-16 0,-4 0 3 16,10 1-8-16,-3-1-11 0,1-3 3 15,5 1-7-15,1-2-5 0,-2 0 2 16,6-4-9-16,-7-6-2 0,2-1 4 16,2-1-17-16,-3-1 7 15,1 0 3-15,-3 2-14 0,1 2 0 16,-2 2 18-16,-1 3-17 0,5-2 9 15,1 4 4-15,1 2-8 0,2 0 2 16,3 2 5-16,-2 7-9 16,0-4 2-16,-1 2 5 0,-3 0-15 15,1-1 8-15,-2-2 12 0,0-1-18 16,1-3 4-16,1-2 23 0,2-4-26 16,1-4 2-16,2-3 15 0,-2 2-19 15,0 0 4-15,-1 1 6 0,-6 2-14 16,2 2 8-16,-2 4 5 15,2 2-12-15,2 0 6 0,-4 3 6 16,-4 3-12-16,4 2 6 0,2 0 0 16,-1-3 4-16,-5 1-3 0,8-2 7 15,-4 0-14-15,2-4 10 0,-4 0 1 16,4-5-8-16,0 1 6 0,-2-2-3 16,-3 1 0-16,1-1 0 15,-3 1 0-15,2 1 0 0,-2 4 0 16,5 0 0-16,-4-1 0 0,5 1 0 15,2-5 0-15,1 2 0 16,1-2 0-16,1 0 0 0,-1 1 0 16,-1-2 0-16,1 1 0 0,-3 0 0 15,-2 0 0-15,-3 3 0 0,1 0 0 16,-3-1 0-16,2 3 0 0,-4 0 0 16,4 0 0-16,-4 0 0 0,3-1 0 15,-1 1 0-15,5 1 0 0,0 2 0 16,-3-3 0-16,5 0 0 15,0 0 0-15,0 1 0 0,-4 1 0 16,4 1 0-16,2 2 0 0,-2-4 0 16,0 1 0-16,3-1 0 0,-5-1 0 15,2 1 0-15,2-1 0 0,-4 0 0 16,2 0 0-16,-4 0 0 16,4 0 0-16,4-1 0 0,-1-1 0 15,1 0 0-15,1-4 0 0,0 2 0 16,6-2 0-16,-3-1 0 0,-1 2 0 15,4-1 0-15,-6 0 0 16,0 3 0-16,-1-1 0 0,-2 1 0 16,-6 1 0-16,4 1 0 0,-4 0 0 15,-5 1-37-15,4-2 20 0,-8 2-35 16,3 0-18-16,-3 0-65 0,1-3-132 16,-4-1-19-16,0-1-217 15</inkml:trace>
  <inkml:trace contextRef="#ctx0" brushRef="#br1" timeOffset="61771.78">28906 8236 454 0,'0'0'0'0,"0"0"227"16,0 0-111-16,0 0-186 0,0 0 140 15,0 0 110-15,0 0-91 16,0 0-11-16,0 0-29 0,3-4-6 16,-3 4-4-16,0 0-1 0,0 0-9 15,0 0-8-15,0 0-7 0,0 0-7 16,0 0 3-16,0 0-2 0,0 1-4 16,0 4 9-16,0 3 5 0,-2-3 1 15,2 3 4-15,0-1-4 16,0 1-8-16,0 0 5 0,0 0-3 15,0 1-3-15,0 0 3 0,0 3 0 16,0 1-3-16,0 3 2 0,0 1 3 16,0 2-3-16,2 2 3 0,0-1-2 15,0 3-8-15,3 0 5 16,-5 0-3-16,2 1-5 0,-1 0 3 16,-1-4 2-16,0-1-7 0,2-3 0 15,-2-4 14-15,0-2-13 0,0-5 5 16,2 1 1-16,0-3-7 0,-2-2 0 15,0-1 8-15,0 0-6 16,0 0 5-16,0 0 2 0,0-3-4 16,-7-7-1-16,-2 3-8 0,2-4-29 15,-6-1 3-15,1-1 4 0,0 1-7 16,-4-1 15-16,5 3 11 0,-1 4 4 16,-2 0 3-16,5 2 0 0,-2 2 0 15,6-2 2-15,1 2 1 16,1 1 0-16,-1 1 5 0,2 0 7 15,2 0-2-15,0 0 1 0,0 0-1 16,0 0-8-16,0 0 5 0,0 0-4 16,0 1-3-16,2 4-1 0,5 3 7 15,-3 2-2-15,1 1 4 0,6 2 2 16,-4-3-6-16,5 2 7 16,-3 0-3-16,5 0-5 0,-1-1 5 15,-1 2-2-15,2-5-3 0,-7-3 0 16,4-2 3-16,-6-2 0 0,4-1 1 15,-4 3 1-15,-1-3-4 0,-1 0 0 16,6 0 1-16,-5-3-8 16,1-4 0-16,-1 0 12 0,4 0-14 15,-2-2 4-15,-3 0 4 0,6 0-10 16,-2 0 7-16,-3-1-1 0,5 0-4 16,-2 1 4-16,-2 2-1 0,5-2-2 15,-2 1 1-15,2 2 3 0,-3-1-6 16,4-2 4-16,-2 6 2 15,0-2-6-15,-4 1 3 0,-2 2 3 16,-3 2-4-16,0 0 2 0,0 0 4 16,0 0-6-16,0 0 2 0,0 0 6 15,0 0-8-15,0 0 2 0,0 0 4 16,0 0-8-16,0 0 5 16,0 0-4-16,0 2-16 0,-1-1-13 15,-1 1-40-15,2 0-103 0,-2 0-55 16,-1-2-190-16</inkml:trace>
  <inkml:trace contextRef="#ctx0" brushRef="#br1" timeOffset="62567.47">28315 9384 532 0,'0'0'0'0,"0"0"-80"16,0 0-5-16,0 0-243 0</inkml:trace>
  <inkml:trace contextRef="#ctx0" brushRef="#br1" timeOffset="62893.51">28364 9111 795 0,'0'0'0'0,"0"0"356"16,0 0-229-16,0 0-49 16,0 0-37-16,0 0 7 0,-76 28-2 15,57-6-2-15,-1 3-6 0,6 6-5 16,3 2-15-16,1 3-5 0,5 2 4 15,-2 2-3-15,1-3-1 16,4-2 2-16,2-5-3 0,9-1-7 16,2-4 3-16,5-2-5 0,0-4-6 15,3-2 6-15,-1-4-1 0,0-2-2 16,-4-6-81-16,0-3 9 0,0-2-30 16,-9 0 5-16,8-2-23 0,-8-6-74 15,6-3-51-15,-8-3-97 16</inkml:trace>
  <inkml:trace contextRef="#ctx0" brushRef="#br1" timeOffset="63304.92">28561 9230 377 0,'0'0'0'0,"0"0"460"0,0 0-384 16,0 0-13-16,0 0-8 0,-27 64-1 15,25-34 4-15,1 3-10 16,-3 4-5-16,4 1-5 0,0 2-10 16,5-2-7-16,-1-3-4 0,-1-5-11 15,-1-4 3-15,2-3-5 0,1-7-1 16,-3-4 10-16,-2-6 0 0,0-3-1 16,2-2 8-16,-2-1 0 0,0-4 0 15,0-4 0-15,1-7-12 16,-1-3-11-16,6-5 6 0,-3-2-1 15,6 0-2-15,-2 0-46 0,5 4 32 16,-3 4-6-16,7 1 17 0,-3 5-3 16,4 5 3-16,-3 3 3 0,4 3 0 15,2-1 0-15,-3 7 0 16,1 5 6-16,-4 0 0 0,-7 5 5 16,-3-1-2-16,-4 3-2 0,0-1 1 15,-6 2-2-15,-4-2-2 0,-4-1 1 16,-2 0-2-16,-2-3-2 0,2-3 2 15,5-4-4-15,-1-4-26 16,5-2-29-16,-2-12-56 0,7-3-123 16,1-8-24-16,1-6-93 0</inkml:trace>
  <inkml:trace contextRef="#ctx0" brushRef="#br1" timeOffset="63623.32">28861 9034 1181 0,'0'0'0'0,"0"0"266"16,0 0-159-16,0 0-67 0,0 0-26 15,66-5-5-15,-50 14-4 0,0 0-7 16,-6 4-9-16,-3-1-11 16,-7 4-10-16,-7 1-4 0,-5 2 24 15,-6-1 9-15,-7-2 3 0,4-2 0 16,0-3 7-16,3-2-4 15,4-3 21-15,5-1 17 0,4-3 14 16,5-1 1-16,0-1-16 0,5 0-20 16,8 0 6-16,4-2 7 0,6-3-2 15,4 0-19-15,1 0-5 0,-1 1-11 16,3-1 1-16,-7 1-55 0,-4 2-84 16,-3 2-26-16,-11 0-124 0,-5 7-331 15</inkml:trace>
  <inkml:trace contextRef="#ctx0" brushRef="#br1" timeOffset="63867.03">28959 9463 1277 0,'0'0'0'0,"0"0"190"0,0 0-116 15,0 0-6-15,84-9-26 0,-45 5-24 16,-5 1-10-16,0 1-9 0,-4 2-91 16,-11 0-28-16,-1 0-70 0,-6 0-222 15,-3 0-313-15</inkml:trace>
  <inkml:trace contextRef="#ctx0" brushRef="#br1" timeOffset="64353.86">29723 9206 785 0,'0'0'0'0,"0"0"350"0,-67 0-251 16,45 5-15-16,5 0-7 16,-1 1-15-16,4 4-22 0,-2 2-15 15,5 4-2-15,1 5-11 0,-3 1-5 16,6 1-1-16,0 4 3 0,0-2 4 16,7-1 2-16,0 2 1 0,11-6-5 15,3-5-3-15,3 2-4 16,-2-8-3-16,4-1 6 0,-3-4-4 15,0-4-2-15,0 0 3 0,-6-6-2 16,6-5 2-16,-1-5-8 0,-7-1-13 16,5-2-9-16,-6 0 10 0,0-1-8 15,-7-2-6-15,2-5 0 16,-2 4-2-16,0 1 7 0,0 5 16 16,0 6 9-16,0 9 0 0,0 1 18 15,0 1 8-15,0 1 3 0,3 8-18 16,3 2 3-16,8 6 18 0,2 3-7 15,0 3-6-15,3 2 1 16,-5-2-5-16,0 0-3 0,-1 0-6 16,-6-5-7-16,0-3 2 0,-2-4-1 15,-1-5 0-15,-3-1-82 0,-1-5-37 16,0 0-4-16,2-8-80 0,-2-4-247 16</inkml:trace>
  <inkml:trace contextRef="#ctx0" brushRef="#br1" timeOffset="64714.55">29887 8858 1232 0,'0'0'0'0,"0"0"291"15,0 0-217-15,0 0-37 0,0 0-10 16,0 0-2-16,64 35-9 16,-52-18-4-16,-3 0-10 0,-4 0 2 15,-5-3-2-15,0 2-2 0,-3 0 0 16,-9-1 6-16,-8-1-6 0,-3-2 0 16,0-1 4-16,2-2-5 0,3-3 2 15,2-1 3-15,11-3-4 16,3-1 0-16,2-1 7 0,0 0-7 15,11 0 0-15,3 0 12 0,7-4 0 16,7-1-5-16,-1-1-7 0,7 2 0 16,-6 3-46-16,4 1-55 0,-2 1-67 15,-5 3-100-15,-11 1-166 0</inkml:trace>
  <inkml:trace contextRef="#ctx0" brushRef="#br1" timeOffset="65037.42">30222 9026 414 0,'0'0'0'15,"0"0"390"-15,0 0-281 0,0 0 43 16,0 0 12-16,0 0-73 0,0 0-7 16,0 0-4-16,31-8-24 0,-24 14-13 15,1-1 5-15,2 5-3 0,-1 6-9 16,7 4 9-16,-2 10-11 0,-5 7-6 16,3 4 11-16,-8 8-10 15,-4 0-7-15,0 5-4 0,-5-1-8 16,-13-3-8-16,-5 1 1 0,-5-5-6 15,-3-3-33-15,-4-4-74 16,-2-4-99-16,-2-9-152 0</inkml:trace>
  <inkml:trace contextRef="#ctx0" brushRef="#br1" timeOffset="66418.98">25286 8375 519 0,'0'0'0'0,"0"0"221"15,0 0-330-15,0 0 218 16,0 0 40-16,0 0-77 0,0 0-3 16,0 0-7-16,0 0-4 0,2-1-32 15,-2 1 4-15,0 5 9 0,0 5 1 16,0 1-8-16,0 4 8 0,2 3-10 15,0 0-4-15,-1 5 7 16,1 1-7-16,-2 0-3 0,6 4 4 16,-6-3-11-16,3-1-7 0,-3-2 6 15,0-3-9-15,2-2-3 0,0-4 9 16,1-2-7-16,-1-4-2 0,0-2 3 16,-2-2-1-16,0 0-4 0,0-2 8 15,0-1-4-15,0 0-2 16,0 0 6-16,-7-5-4 0,-4-1-10 0,2 2-2 15,-3-5-5-15,1 2 1 16,1 1 12-16,1-3-2 0,2 6-4 16,3-1 8-16,-1 2 0 0,5 2-5 15,-2-2 4-15,2 1 14 16,0 1-7-16,0 0 5 0,0 0-6 16,0 0-6-16,0 0 0 0,4 4 3 15,-1 1 2-15,6 1 8 0,-4 2-6 16,2-1 0-16,2 2 14 0,-2 0-6 15,2 0-2-15,-4-1 10 16,4-2-4-16,0 3-7 0,-4-5 10 16,-1 1-6-16,-1-1-6 0,-3-4 6 15,4 0-9-15,-2 0-5 0,-2 0 6 16,2 0-2-16,1-8-4 0,2-4 12 16,6-4-7-16,-2-4-10 0,5-1 2 15,2 0 3-15,3-2-7 16,6 2 5-16,0 0-4 0,1 5-82 15,-1 5-61-15,-5 4-88 0,-13 6-164 16</inkml:trace>
  <inkml:trace contextRef="#ctx0" brushRef="#br1" timeOffset="67258.06">25163 9385 447 0,'0'0'0'0,"0"0"0"15,0 0 162-15,0 0 144 0,0 0-214 16,0 0 37-16,0 0-9 16,0 0-48-16,0 0-25 0,-2 10 13 15,2-10-32-15,0 0-9 0,0 0 10 16,0 0-4-16,0 0-1 0,0 0 16 16,0 1-17-16,0-1-1 0,0 0 17 15,0 0-18-15,0 0 0 16,0 0 10-16,0 0-5 0,0 0-2 15,0 0 13-15,2 0-16 0,3-2-1 16,-2 0 16-16,10-1-11 0,-1-3-4 16,8 2 12-16,6 0-13 0,4 1-7 15,11-1 1-15,5 1-14 16,0 1 0-16,7-1 0 0,-4-1 0 16,-4 3-85-16,-12 1-138 0,-17 6-257 15</inkml:trace>
  <inkml:trace contextRef="#ctx0" brushRef="#br1" timeOffset="69388.17">28270 9862 456 0,'0'0'0'0,"0"0"218"16,0 0-124-16,0 0-158 0,0 0 128 15,0 0 115-15,0 0-112 0,0 0 2 16,0 0-8-16,-1 21 21 16,8-17-32-16,0 1 6 0,-2 3-4 15,6-1-18-15,-2 0 14 0,-2 0 7 16,3-3-21-16,-4 2 0 0,6-1 13 16,-3-4-17-16,1-1 3 0,5-4 2 15,-5-4-10-15,8 1-4 16,-2-4-7-16,3 3-9 0,-1-2-2 0,3 2 4 15,0 0-3-15,1 3-3 16,1 0 7-16,1 3-5 0,-1 2-3 16,-5-1 0-16,-4 1 8 0,-1 0-7 15,1 0 4-15,-4 7-3 16,5-1-2-16,-5-1 0 0,1 2 14 16,3 1-5-16,0 1 2 0,0-1-2 15,2-3-3-15,4-2 2 0,1-3 1 16,4-1 0-16,-1-9 2 0,-1 3-7 15,0-4-3-15,4-2 2 16,-6 2-1-16,-1-1-4 0,-3-1 4 16,1 6-3-16,-6 4 3 0,2-3 1 15,2 4-6-15,-7 2 3 0,5-1 0 16,-5 1 13-16,2 3-6 0,-2 4 7 16,5 2-11-16,0-2 1 0,0-1 2 15,0-1-2-15,4-3-3 16,1-1 3-16,8-1-2 0,-2-3-1 15,0-5 1-15,3-3-1 0,-5 0 0 16,-4 1 1-16,-1 4-3 0,-6 2 1 16,3 4 0-16,0 0 1 0,0 0-1 15,-3 7-1-15,6-1 0 16,-2-1 1-16,1 1 0 0,1-1 0 16,1 0 1-16,1 0 0 0,1-1-1 15,-1 0 0-15,1 1 0 0,-2-4-1 16,-1 1 3-16,1-2 0 0,4 2-4 15,0-2 4-15,4 0-2 16,-2 0 0-16,-2 1 0 0,0 0 0 16,0 3 0-16,-4 1 0 0,-1 0 0 15,-4 0 0-15,4-1 0 0,1 1 0 16,-3 0 0-16,2-4 1 0,1-1-1 16,2-5 0-16,2-6 0 0,0-9-69 15,7-6-75-15,-3-6-155 16,7-2-284-16</inkml:trace>
  <inkml:trace contextRef="#ctx0" brushRef="#br1" timeOffset="71149.39">20937 10639 407 0,'0'0'0'0,"0"0"462"0,0 0-343 15,0 0 0-15,-60 25-31 16,45-10-16-16,1 0-10 0,7 4 0 16,-5 7-1-16,8 0-13 0,1 5 1 15,1-1-20-15,2 2-10 0,5-3-5 16,8-5-3-16,3-3-10 0,1-3 0 16,3-6-2-16,3 0-5 0,-2-6-52 15,0-5-13-15,-1-1-28 16,-1-5-65-16,-1-5-58 0,-2-5-50 15,-4 0-319-15,2-3 505 0</inkml:trace>
  <inkml:trace contextRef="#ctx0" brushRef="#br1" timeOffset="71581.16">21264 10575 620 0,'0'0'0'0,"0"0"297"0,0 0-168 15,0 0-52-15,0 0-47 16,0 0-7-16,-12 61 11 0,10-27 22 16,0 1-15-16,2 2-7 0,0 2-9 15,0-2-2-15,0-3-9 0,4-6-11 16,-3-4 4-16,1-7-4 0,5-5-5 16,-5-2 4-16,0-7 5 0,-2-2-9 15,0-1 4-15,0 0 8 0,1-1-4 16,3-10-1-16,-2-5 12 15,8-4-15-15,-3-4 3 0,8 2-5 16,-3 0 0-16,0 6-13 0,8 5 4 16,-8 1 2-16,8 8 9 0,-1 2-4 15,1 5-3-15,3 4 6 0,-4 6 0 16,0 0-2-16,-3 2 2 16,-9 4 7-16,-5-2 1 0,-2 2 1 15,-7 0 0-15,-9-1-1 0,-3 1 7 16,-1-4-8-16,-3-3-7 0,0-4 5 15,2-4-4-15,3-6-4 16,8-5-28-16,-1-8-32 0,4-8-123 16,5-2-26-16,2-5-104 0,0-2-359 15</inkml:trace>
  <inkml:trace contextRef="#ctx0" brushRef="#br1" timeOffset="71891.11">21642 10430 1086 0,'0'0'0'0,"0"0"191"16,0 0-117-16,64 2-36 0,-41 5-21 16,-5 4-10-16,-4-1-8 0,-7 2 2 15,0 1-2-15,-7 2 0 0,-5 3 10 16,-9 5-4-16,-6-3-4 0,-10 0 5 15,0-1-3-15,0-2-1 16,3-5 14-16,8-3 24 0,7-4 12 0,5-5-14 16,7 0-13-16,1 0-22 15,12-5-6-15,4-5 6 0,6 0 10 16,2 2-12-16,5 2 1 0,-3 2-2 16,-3 3-123-16,1 1 39 0,-2 2-81 15,-9 7-114-15,-3 1-94 16</inkml:trace>
  <inkml:trace contextRef="#ctx0" brushRef="#br1" timeOffset="72186.42">21927 10806 1134 0,'0'0'0'16,"0"0"367"-16,0 0-282 0,0 0-21 15,0 0-7-15,67-10-22 0,-36 7-15 16,2-2-13-16,1 4-5 15,-2-1-4-15,-11 0-89 0,-2 2-38 16,-5 0-133-16,-5 0-136 0,-3 2-491 16</inkml:trace>
  <inkml:trace contextRef="#ctx0" brushRef="#br1" timeOffset="72586.25">22605 10630 730 0,'0'0'0'0,"0"0"191"16,-68-1-89-16,42 10-37 0,-6 2 9 15,6 4-1-15,1 2 4 0,2 2-12 16,3 4-25-16,4 3-7 0,4-1-2 16,9-1-1-16,1 1-4 0,2-5-3 15,10-1-2-15,5-2-7 16,8-3-8-16,1-4 4 0,5-5-4 15,-3-5-7-15,4 0 2 0,-3-7 4 16,-3-2-37-16,-4-4-2 0,-6 2-17 16,-2-3-3-16,-4 0 22 0,-3-3-10 15,-5 1 1-15,0-3 5 16,0-1-3-16,-4-2-9 0,1 0 37 16,-1 5 6-16,-1 8 6 0,5 5 19 15,0 4 15-15,0 0 11 0,2 2-15 16,1 5-12-16,4 5 18 0,2 4 11 15,0 3-11-15,3 1 9 16,4 3-9-16,0-4-12 0,4 2-15 16,-3-5 2-16,-6-3-12 0,0-1 0 15,-8-7-57-15,-1-1-29 0,-2-4-75 16,0-3-50-16,-2-8-169 0</inkml:trace>
  <inkml:trace contextRef="#ctx0" brushRef="#br1" timeOffset="72888.17">22764 10326 1126 0,'0'0'0'16,"0"0"226"-16,0 0-104 0,0 0-49 16,69-26-52-16,-55 32-16 0,-2 4 6 15,4 4-10-15,-5 0-2 0,-2 0 2 16,-6 3-3-16,-3-2-16 0,-5 2 13 15,-6 1-3-15,-6-1 7 16,-1-1 2-16,2-3 5 0,2-5-5 16,3-2 6-16,6-4-2 0,3-2 13 15,2 2 9-15,4-2-22 0,10 0-2 16,4-4 12-16,-1-3-11 0,6 0-4 16,0 2 0-16,-3 1 0 0,5 2-172 15,-6 2 2-15,-5 0-111 16,6-2-292-16</inkml:trace>
  <inkml:trace contextRef="#ctx0" brushRef="#br1" timeOffset="73124.67">23160 10375 841 0,'0'0'0'0,"0"0"405"15,0 0-279-15,0 0-26 0,0 0-19 16,0 0-37-16,66 83 4 16,-58-42-1-16,0-2-23 0,-7 4-3 15,-1 4 2-15,-12-1-17 0,-6-1-9 16,-3-2 6-16,2-6-1 0,-1-3-79 16,-3-9-91-16,0-7-188 0</inkml:trace>
  <inkml:trace contextRef="#ctx0" brushRef="#br0" timeOffset="78021.34">23735 10094 705 0,'0'0'0'0,"0"0"0"0,0 0 406 15,0 0-309-15,0 0-5 16,0 0-18-16,0 0-15 0,0 0-33 16,-25-9-4-16,15 9 7 0,-3 5-26 15,-1 3-5-15,-2 1 4 0,-3 1 7 16,3 1-17-16,0-4 16 16,2 1-5-16,7-4-10 0,1-1 14 15,1-2-1-15,5-1-4 0,0 0 19 16,0 1-20-16,0-1 3 0,0 0 24 15,0 0-20-15,0 0-6 16,2 1 19-16,1 1-16 0,-1 3-1 16,2 0 18-16,-3 1-19 0,-1 1-5 15,4 1 4-15,-2-2 14 0,-2 3-17 16,0 0 2-16,0 2 11 0,0-3-11 16,0 3 23-16,0 1-23 0,0-1 3 15,0 4 18-15,0 1-17 16,0 2-4-16,0 2 17 0,0 3-17 15,0 1-2-15,7 1 2 0,-5 2 4 16,1 0-14-16,1 2 18 0,-3-1-7 16,3 1-11-16,1 0 18 0,-3 0-7 15,3-1-11-15,-1 2 18 16,-1-3-8-16,3 1-10 0,-3-4 18 16,1 0-9-16,-1-2-6 0,-3-1 12 15,2-1-4-15,-2-2-8 0,0-2 12 16,0-1 1-16,0-4-15 0,0-1 16 15,0 0 0-15,-2-2-13 16,2 0 10-16,-1-1 14 0,1-1-19 16,0 0 0-16,0-3 29 0,0 1-30 15,0-2 2-15,0 1 21 0,-2-2-25 16,2-1 6-16,-4 1 13 0,4-1-18 16,0 0 4-16,0 3 11 0,0-3-18 15,0 0 10-15,0 0 6 16,0 0-17-16,-1 0 12 0,1 0-1 15,0 0-10-15,0 0 10 0,0-1 9 16,0-1-19-16,5 1 10 0,0 1 9 16,4-4-15-16,5 1 2 0,4 0 42 15,3 0-34-15,0 1 18 16,-1 0-25-16,-4 1-4 0,-2 1 4 16,-5 0 6-16,-4 1-20 0,-2 2 24 15,-1-2-24-15,0 1-38 0,-2-1 16 16,-4 2-72-16,-4 1-158 0,-8-2-95 15,-6-2-378-15</inkml:trace>
  <inkml:trace contextRef="#ctx0" brushRef="#br0" timeOffset="79157.12">24404 10500 351 0,'0'0'0'0,"0"0"227"15,0 0-114-15,0 0-226 16,0 0 226-16,37-64 182 0,-37 57-192 16,0 2 6-16,-2 1 5 0,-5 2-29 15,-2 1-32-15,-3 2 1 0,-6-1-1 16,-8 10-25-16,-1 6-10 0,2 5 10 15,-3 1-14-15,3 5 1 16,4 2 9-16,3 1-21 0,8 0-6 16,6 0 6-16,4-2 5 0,9-2-11 15,3 0 6-15,15-4-3 0,-2-5-7 16,8-5 14-16,-1-6-7 0,2-2-10 16,-2-4-13-16,-4 0-43 0,-5-6-32 15,-2-5 14-15,-7-3-47 16,-3-3-111-16,-4 2-59 0,-7-3-335 15</inkml:trace>
  <inkml:trace contextRef="#ctx0" brushRef="#br0" timeOffset="79442.89">24614 10128 1257 0,'0'0'0'0,"0"0"233"15,0 0-133-15,59-20-32 16,-38 20-29-16,-2 3-29 0,1 3-12 16,-4 2 4-16,-4 2 5 0,-3 1-7 15,-7 4 0-15,-2 5-5 0,-11 3 9 16,-7 1 8-16,-3 0-12 0,-5-3 0 16,1-4 0-16,2-1 10 0,3-5-14 15,8 0 8-15,3-9 14 0,7-1-10 16,2 0 4-16,9-1-19 15,5 0 6-15,9 0 2 0,4 0 10 16,3-2-14-16,4 1-2 0,-4 1-61 16,1 0-71-16,-4 0-2 0,0 4-69 15,-13 2-235-15</inkml:trace>
  <inkml:trace contextRef="#ctx0" brushRef="#br0" timeOffset="80041.14">24986 10589 468 0,'0'0'0'0,"0"0"0"0,0 0 141 15,0 0 185-15,0 0-231 16,0 0 58-16,0 0-44 0,0 0-26 16,-23 2 14-16,23-2 9 0,0 0-15 15,0 0-20-15,0 0-4 0,3-4-27 16,6 0-7-16,7-3 13 16,5 2-15-16,2-3-5 0,13 0 2 15,1 0-14-15,2 2-15 0,1 1 2 16,-1 4 0-16,-7 1-61 0,-5 0-36 15,-8 3-129-15,-10 5-183 16,-9 1-371-16</inkml:trace>
  <inkml:trace contextRef="#ctx0" brushRef="#br0" timeOffset="80510.52">25877 10287 314 0,'0'0'0'0,"0"0"623"0,0 0-494 15,0 0-15-15,-60 9-21 16,48 3-11-16,-4 4-17 0,-2 7-1 16,6 0 3-16,3 6-23 0,0 3-16 15,7 0-7-15,2 1 7 0,11-1-18 16,8-7-12-16,4-3 4 16,11-3-4-16,3-5-78 0,0-1 2 15,-3-5-18-15,-2-4-44 0,-6-3-32 16,-1-1-111-16,-9-4-225 0</inkml:trace>
  <inkml:trace contextRef="#ctx0" brushRef="#br0" timeOffset="80948.31">26323 10390 542 0,'0'0'0'0,"0"0"426"0,0 0-267 16,0 0-60-16,-66-21-23 15,47 23-15-15,1 8-16 0,1 2-11 16,1 5-10-16,3 3-4 0,-3 4-7 16,9 5-9-16,2 0 13 0,5 3-6 15,0-4 5-15,11-3 7 0,5-4-7 16,3-4-6-16,6-6 4 16,3-5-8-16,4-6-5 0,0-1 13 15,-7-8-9-15,-6-5-6 0,-3-1 2 16,-7 0 2-16,0 0-3 0,-8-1-42 15,-1-1 34-15,0-1-10 16,-5-2 4-16,-4-2-3 0,0 3 3 16,2 1 9-16,2 5 3 0,1 8 1 15,4 3 2-15,0 2 3 0,0 0-4 16,6 2-17-16,3 3 19 0,-2 9 9 16,7 1 11-16,-4 3 1 0,6 0 0 15,2 3-5-15,0-3-8 0,-2-1-7 16,-2-2 0-16,-5-1-1 15,0-5-4-15,-2-3-47 0,-7-3-12 16,0-3-57-16,0-1-21 0,-2-8-128 16,-7-5-336-16</inkml:trace>
  <inkml:trace contextRef="#ctx0" brushRef="#br0" timeOffset="81225.19">26530 10061 1113 0,'0'0'0'0,"0"0"241"0,0 0-158 15,74-4-52-15,-56 13-19 0,-9 1-9 16,1 4 1-16,-8-4-3 0,-2 3-2 16,-5 3 2-16,-9 2 8 0,-1-1-7 15,-4 0 3-15,3-4-3 0,2-2-1 16,2-4 9-16,8 0 16 15,4-5-5-15,0 0-11 0,5-2-8 16,10 0-3-16,4 0 2 0,2 0 16 16,4-2-22-16,1 2-75 0,-1 0-62 15,-2 2-223-15,-5 0-193 16</inkml:trace>
  <inkml:trace contextRef="#ctx0" brushRef="#br0" timeOffset="81459.23">26786 10483 1233 0,'0'0'0'0,"0"0"224"15,0 0-164-15,64-23 27 0,-37 18-18 16,6 0-6-16,3 2-15 0,-3 0-31 16,4 3-16-16,-5-1-2 0,-7 1-57 15,-11 0-78-15,-7 0-17 16,-7 5-66-16,-7 0-212 0</inkml:trace>
  <inkml:trace contextRef="#ctx0" brushRef="#br0" timeOffset="81658.87">26970 10304 1208 0,'0'0'0'0,"0"0"160"0,0 0-75 16,2 92-8-16,-4-53-24 0,-3-1-15 16,-2 0-6-16,7-5-18 0,0-4-12 15,5-5 0-15,2-4-4 0,2-4-259 16,2-8 57-16,1-8-128 15,-5-6-437-15</inkml:trace>
  <inkml:trace contextRef="#ctx0" brushRef="#br0" timeOffset="82079.88">27306 10249 972 0,'0'0'0'0,"0"0"227"0,-3 83-118 16,3-49-36-16,0 3-25 0,-2 0-11 15,0 1-8-15,2-2-19 0,0-6-6 16,0-2-1-16,0-6-2 0,-3-4-2 16,-1-4 0-16,-3-5 1 0,5-5-2 15,-1-2 2-15,-1-2 4 0,3-8-5 16,-1-5-6-16,2-3 7 15,0-7-7-15,0 0 11 0,3-5-6 16,3-1-5-16,6 2 0 0,2 3-3 16,6 4-5-16,-1 5 9 0,-3 5 4 15,3 4-1-15,-1 3 6 16,0 3 4-16,1 0 2 0,-3 6 11 16,-2 4-2-16,-5 0 1 0,-2 3 2 15,-1 0-5-15,-6 1-1 0,-7 2-3 16,-2 5-5-16,-9-1-4 0,-1 0 0 15,-1 2-2-15,-3-7-2 16,5 1-6-16,1-5-46 0,4-3-63 0,6-7-45 16,4-1-138-16,1-11-302 15</inkml:trace>
  <inkml:trace contextRef="#ctx0" brushRef="#br0" timeOffset="82349.64">27559 10112 1169 0,'0'0'0'0,"0"0"259"16,0 0-186-16,62 1-32 0,-46 3-7 16,0 2-14-16,-2-1-13 0,-7 0-3 15,-1 2-5-15,-6 2-10 0,-4 3 14 16,-6 2-4-16,-8 1-2 0,0 0 4 15,0-1 2-15,3-2-5 16,6 0 4-16,0-2 32 0,7-5-1 16,2-1-4-16,7-2-14 0,2 2-6 15,7-3 8-15,2-1-12 0,3-1-5 16,-2-3 0-16,3 1-139 0,-5 0-129 16,3-2-219-16</inkml:trace>
  <inkml:trace contextRef="#ctx0" brushRef="#br0" timeOffset="82676.78">27970 10226 778 0,'0'0'0'0,"0"0"413"0,0 0-249 16,0 0-44-16,0 0-32 0,0 0 6 16,71 14-19-16,-57 4-14 0,2 5-17 15,-2 8-15-15,-5 6-11 0,-6 3-9 16,-3 6 8-16,-7 4-3 15,-12-2-11-15,-11-1 1 0,-6 1 1 16,1-7-10-16,-4-3-113 0,-4-5-77 16,-3-11-236-16</inkml:trace>
  <inkml:trace contextRef="#ctx0" brushRef="#br0" timeOffset="83497.8">28439 10240 997 0,'0'0'0'0,"0"0"352"0,0 0-222 16,0 0-61-16,0 0-47 0,0 0-4 15,67-53-11-15,-50 48 4 0,-1 2-4 16,-1 0-12-16,-5 2 10 16,-1 1 1-16,-7 0-12 0,0 0 2 15,-2 0 6-15,0 4 6 0,0 0-5 16,0 3 45-16,0 2-37 0,-2-2 3 15,2 4 1-15,-2 0-13 16,2 1 16-16,0 5 2 0,0-1-9 16,0 1 11-16,0 5 1 0,0 3-15 15,0 3 9-15,0 3 0 0,0 1-17 16,0 1 0-16,0 5 19 0,0-1-25 16,2 1 12-16,1 0-2 0,-3-3-8 15,4-1 7-15,-2-4 1 0,3-2-7 16,-3-6 6-16,-2-5 1 15,-2-3-8-15,-9-3 8 0,4-3 10 16,-7-1-13-16,-7-2 7 0,1 0 0 16,-4-4-15-16,-5-1 12 0,1-5-1 15,-6-7-8-15,-1-2-37 16,7 2-12-16,1 0-64 0,9 3-13 16,10 5-24-16,8 1-160 0,3-1-259 15</inkml:trace>
  <inkml:trace contextRef="#ctx0" brushRef="#br0" timeOffset="83791.86">29116 10401 1584 0,'0'0'0'0,"0"0"313"16,0 0-262-16,0 0-49 0,0 0 0 16,0 0 7-16,65 0-12 0,-27 2 6 15,1-1-1-15,-4 1-2 0,-14 3-187 16,-7 2-22-16,-14 4-138 0,-9 0-151 15</inkml:trace>
  <inkml:trace contextRef="#ctx0" brushRef="#br0" timeOffset="83913.35">28987 10608 1194 0,'0'0'0'0,"0"0"347"15,0 0-216-15,65 8-46 0,-19-8-33 16,9-6-13-16,5-3-18 0,-5 1-25 15,-7 0-62-15,-11 4-123 16,-3 2-179-16,-13-1-289 0</inkml:trace>
  <inkml:trace contextRef="#ctx0" brushRef="#br0" timeOffset="84338.49">29946 10431 1136 0,'0'0'0'15,"0"0"290"-15,0 0-204 16,0 0-46-16,-59-7 2 0,45 15 18 15,0-1-11-15,0 7-17 0,0 1 4 16,-2 3-4-16,0 3-2 0,7 2 0 16,-2 0-7-16,6 2-4 0,3-2 4 15,4 1-12-15,7-3 4 0,9-2-2 16,8-3-7-16,4-3 4 16,6-4 3-16,4-5-9 0,3-4 3 15,4-8 0-15,-4-10-10 0,-2-8 6 16,-4-1 25-16,-11-4-23 0,-10-1-5 15,-9 0 0-15,-10-2 0 16,-17-5 0-16,-6 4 0 0,-15 10 0 16,-10 9 0-16,-8 13 0 0,12 6-219 15,-1 6-265-15</inkml:trace>
  <inkml:trace contextRef="#ctx0" brushRef="#br0" timeOffset="105493.44">23010 11246 391 0,'0'0'0'15,"0"0"184"-15,0 0-66 16,0 0-10-16,0 0-20 0,0 0 27 15,0 0-29-15,0 0-75 0,10 1 103 16,-8-1-81-16,-2 1-23 0,0 0 19 16,0-1-31-16,0 2 0 0,2-1 4 15,0-1 3-15,-1 2-37 0,3 1-20 16,0-3-134-16,3 0-106 16,-7-5-436-16</inkml:trace>
  <inkml:trace contextRef="#ctx0" brushRef="#br0" timeOffset="106147.21">28347 11226 462 0,'0'0'0'0,"0"0"50"0,0 0-17 16,0 0-17-16,0 16 11 0,0-16-26 15,0 1-2-15,1-1-1 0,1 0-4 16,2-5-9-16,1-4 21 15,2 3-12-15,-2-1-287 0</inkml:trace>
  <inkml:trace contextRef="#ctx0" brushRef="#br0" timeOffset="107996.59">30220 10996 157 0,'0'0'0'0,"0"0"10"16,0 0-15-16,0 0-65 15</inkml:trace>
  <inkml:trace contextRef="#ctx0" brushRef="#br0" timeOffset="109587.84">14551 3730 97 0,'0'0'0'0,"0"0"27"16,0 0-26-16,0 0-2 0</inkml:trace>
  <inkml:trace contextRef="#ctx0" brushRef="#br0" timeOffset="110764.1">21480 11467 305 0,'0'0'0'0,"0"0"93"16,0 0-55-16,0 0-23 0,0 0 9 16,0 0 44-16,0 0-28 0,0 0-24 15,-6-3 10-15,6 1-18 16,0 2 2-16,4 0 9 0,-4-2-18 16,5 1-2-16,-3-3 2 0,9 2-5 15,-4-2-137-15,5-4-77 0</inkml:trace>
  <inkml:trace contextRef="#ctx0" brushRef="#br0" timeOffset="112114.12">20841 11391 374 0,'0'0'0'15,"0"0"210"-15,0 0-114 0,0 0-20 16,0 0 19-16,0 0-27 0,0 0-10 16,0 0 10-16,0 0-51 0,-5-4 32 15,12 10 52-15,-2 1-31 0,4 3-17 16,-2-2 25-16,2 3-32 0,2 0-4 16,3-1 29-16,2 1-27 15,3 1-16-15,-1-4 18 0,-1-2-26 16,-2-1-9-16,2-5 27 0,-3 0-26 15,2-3-8-15,-5-5 27 16,5-1-25-16,2-3-5 0,-1-1 28 0,1-1-27 16,1 0-4-16,3 2 4 15,1 1 20-15,-4 4-26 0,4 1 8 16,2 4 13-16,-2 2-24 0,0 0 14 16,-4 0 4-16,-3 4-17 0,2-2 12 15,-7 3 11-15,6 2-20 16,-3-2 6-16,-1 1 28 0,-1 0-32 15,1-4 2-15,-1 1 22 0,2-2-31 16,2-1 16-16,2 0 3 0,1 0-21 16,-1-5 20-16,1-1-2 0,-1-1-17 15,0 2 18-15,-2 4-3 16,0 1-21-16,1 1 30 0,1 4-17 16,-2 1-11-16,3-1 26 0,1 3-13 15,-1 0-12-15,4-3 24 0,-2 1-10 16,6-4-11-16,-4-2 18 0,0 0-8 15,-4-4-10-15,4-5 18 16,-3-5-3-16,-2 1-17 0,1 0 22 16,-1 1-6-16,-2 4-17 0,-4 4 24 15,-1-2-12-15,1 6-13 0,-3 0 26 16,7 0-16-16,0 4-9 0,0 3 24 16,1 3-14-16,1-1-10 0,1-2 24 15,3-2-12-15,2-4-10 0,3-1 20 16,3-5-5-16,-2-6-16 15,-1-2 22-15,-2-5-6 0,-1 4-19 16,-4 1 28-16,-2 5-16 0,-3 3-10 16,0 4 24-16,-3 1-14 0,4 3-9 15,-2 6 22-15,0-1-14 0,0 2-10 16,4-2 26-16,0 2-9 16,3-5-16-16,-2-2 24 0,3 1-12 15,1-4-10-15,-4 0 20 0,2 0-5 16,2 0-13-16,-1-1 16 0,1 1-6 15,0 4-13-15,3 4 22 0,-3 1-8 16,2-1-14-16,-4-1 22 16,-3-1-5-16,-1-1-19 0,-2-5 26 15,-7 0-14-15,3-6-7 0,-2-6 16 16,0-4-13-16,1 4-30 0,-4 0 6 16,-1 5-81-16,-5 5-94 0,-7 2-74 15,-11 3-321-15</inkml:trace>
  <inkml:trace contextRef="#ctx0" brushRef="#br0" timeOffset="112523.37">21936 11533 898 0,'0'0'0'0,"0"0"307"15,0 0-179-15,0 0-88 0,0 0-16 16,0 0 53-16,0 0-31 0,32 75-11 16,-23-44 32-16,-6 3-49 0,4-2-15 15,-1-3 23-15,-1-6-36 0,-1-4 0 16,1-4 20-16,-5-5-16 16,2-4-24-16,1-5-4 0,-1-1-46 15,3-5 5-15,-1-9 29 0,5-5-74 16,-1-2-67-16,3-3-57 0,1 1-18 15,1-3-90-15</inkml:trace>
  <inkml:trace contextRef="#ctx0" brushRef="#br0" timeOffset="112680.83">22139 11521 920 0,'0'0'0'0,"0"0"265"0,0 0-182 16,0 0-34-16,-1 76-6 0,1-37 38 15,0 4-38-15,1-3-25 16,3 0 15-16,1-3-40 0,1-5-6 15,-3-2-8-15,2-8-56 0,-5-6 5 16,0-5 8-16,-3-7-42 0,-2-4-86 16,-6-4-98-16,0-7-205 0</inkml:trace>
  <inkml:trace contextRef="#ctx0" brushRef="#br0" timeOffset="112925.59">21809 11680 821 0,'0'0'0'16,"0"0"355"-16,0 0-244 0,0 0-17 16,0 0-54-16,0 0 45 0,72 2 46 15,-31-1-76-15,7 1-25 0,5-2 22 16,0 0-43-16,-4-1-8 0,3 2 23 16,-8 0-32-16,-5 3-5 0,-6 2 26 15,-8-1-26-15,-11 1-61 16,-5 2 26-16,-5-4-52 0,-4 0-28 15,0 3-28-15,-11-2-102 0,-1-3-273 16</inkml:trace>
  <inkml:trace contextRef="#ctx0" brushRef="#br0" timeOffset="113344.26">22026 12138 683 0,'0'0'0'0,"0"0"310"15,0 0-193-15,0 0-28 16,0 0 7-16,-65 30-35 0,54-16-15 15,4 0 25-15,-3 0-32 0,4 4-14 16,3 1 28-16,-1 2-36 0,4 1-7 16,0-2 29-16,5 0-37 0,6-4 4 15,1 0 18-15,8-5-27 0,1 1-4 16,7-8 14-16,3-3 12 16,2-1-18-16,1-8 24 0,-4-8-28 15,-2 1 0-15,-7-3 6 0,-8 1 25 16,-6-1-25-16,-7-5 27 0,-2 1-27 15,-10-3 0-15,-6 2 33 16,-2 3-32-16,-1 7-8 0,-2 2 8 16,4 6-11-16,3 3-109 0,7-2-110 15,7-2-291-15</inkml:trace>
  <inkml:trace contextRef="#ctx0" brushRef="#br0" timeOffset="116274.77">24107 11325 423 0,'0'0'0'0,"0"0"205"0,0 0-117 15,0-11 8-15,0 11-3 16,0 0-17-16,0 0-25 0,1 0-13 16,3 0-17-16,-1 1-2 0,4 3 27 15,2 2-2-15,0-3 0 0,-5 2 16 16,3 1-19-16,2 1-14 0,-6 2 11 16,8 5 4-16,-4-1-16 0,2 1 8 15,1-1-7-15,-1-1-10 16,2-1 3-16,1-2 1 0,0 0-12 15,1-2 7-15,3-3 5 0,0 2-12 16,0-4 2-16,0 0 4 0,1-2-12 16,3 0 5-16,-1 0 4 0,4 0-13 15,2-3 2-15,1-4 12 0,3-1-16 16,1 1 6-16,2 0 5 16,-2 1-12-16,3-1 2 0,1 4 4 15,0 1-3-15,1-2 2 0,-1 2 3 16,3 1-8-16,-4 1 5 0,1 0 3 15,-2 0-8-15,0-2 3 0,-1 4 1 16,3-2 0-16,-2 0 1 16,5 0 2-16,-2-3-6 0,4 1 1 15,-3-2 4-15,3 2-4 0,-4-2-2 16,0 4 4-16,-3-1 0 0,-2 4-2 16,0 5 3-16,-1-2-2 0,-1 2-1 15,0 2 3-15,-5-2-2 16,2 1 0-16,-6-1 2 0,1-2 2 15,-4 1-3-15,0-2 0 0,-2 3 0 16,-3-1 0-16,1-1 0 0,-1 2 0 16,-3-3 3-16,-1-3 0 0,-5 0-6 15,4-2 3-15,-5 0 0 16,1-3 6-16,2-4-6 0,1-4 20 16,-2 1-22-16,5-4 4 0,-5 0 5 15,4 1-12-15,2 0 4 0,2 2 2 16,-1 0-2-16,4 2-3 0,-3 2 8 15,1 1-8-15,-3 2-2 16,4 1 10-16,1 1-8 0,-4 2-1 16,6-1 8-16,0 1-4 0,4-3-1 15,-1 2 4-15,1-1-3 0,-1 0 0 16,2-1 2-16,2-1-2 0,0-1 1 16,2 1 0-16,-2 1 0 0,9 3 1 15,5-2 3-15,2 2 1 16,-2-4 1-16,0 4-1 0,4 0-10 15,-2 0 6-15,1 1 6 0,1 0-12 16,-9-1 5-16,3 4 0 0,-3-1 0 16,-9-1-1-16,-2 2 2 0,-1-1 1 15,-1-2-3-15,4 3 2 16,0 0-1-16,4-3-1 0,-4 2 2 16,3 0-2-16,3-3 1 0,-3 0 0 15,8 0 4-15,-4 0-5 0,0 4 2 16,2-3-2-16,-4-1 2 0,4 0 2 15,-5 0-6-15,3-2 1 16,-4-1 2-16,6 0 1 0,-6 1-2 16,5-5 2-16,-5 1-2 0,8-3-4 15,-2 0 5-15,5-1 0 0,0 2-5 16,0-2 7-16,0 2-4 0,0 2 2 16,-1 0 2-16,-6-1-4 0,2 1-6 15,-4-1 11-15,4 3-6 16,-2 0-5-16,-2 0 6 0,0 0-2 15,-6 0-3-15,-3 0 7 0,-7 2 0 16,1-1-2-16,-8-1 5 0,2 0-4 16,-3-1 2-16,-1 3 13 0,-1-1-8 15,2-2 3-15,3-1 0 16,-6 0-9-16,5 1 0 0,-6 1 8 16,0 1-10-16,0 1 1 0,0 1 2 15,0 0-2-15,-7 1-36 0,-6 0-32 16,3 0-29-16,-10 5-40 0,1 2-16 15,-8 0-171-15,-5-2-582 16</inkml:trace>
  <inkml:trace contextRef="#ctx0" brushRef="#br0" timeOffset="116806.13">25718 11723 789 0,'0'0'0'0,"0"0"261"0,0 0-177 15,0 0-21-15,0 0 10 16,0 0-9-16,0 0-1 0,12 75-12 16,-12-49-22-16,4-3-1 0,-1 1-5 15,1-8-23-15,-2-3 0 0,1-4 10 16,1-4-14-16,-4-3 2 0,0-2 4 15,2 0-4-15,-2 0-82 16,1-5 26-16,5-8-27 0,-5-3-63 16,5-4-59-16,-1 1-94 0</inkml:trace>
  <inkml:trace contextRef="#ctx0" brushRef="#br0" timeOffset="116943.09">25895 11709 1010 0,'0'0'0'0,"0"0"145"15,0 0-87-15,0 0-6 0,0 0-40 16,2 69 0-16,1-53 4 0,1 4-23 16,-1-4-16-16,-1 2-69 0,-2-1-184 15,-2-2-174-15</inkml:trace>
  <inkml:trace contextRef="#ctx0" brushRef="#br0" timeOffset="117410.09">25796 12121 522 0,'0'0'0'15,"0"0"244"-15,0 0-143 0,0 0 8 16,0 0-32-16,0 0-24 15,0 0 14-15,0 0 0 0,0 0-20 16,-69 2 9-16,53 7 3 0,-2 3-28 16,4 3 13-16,0-2 8 0,2 2-35 15,1-1 0-15,2 4 11 16,-2-1-29-16,4-2 2 0,6 5 32 16,-3-1-33-16,4-2 0 0,0 2 39 15,5-1-45-15,6 0 9 0,5-1 23 16,3-2-32-16,4-4 7 0,4-5 22 15,-1-1-32-15,6-4 11 16,-3-1 22-16,4 0-31 0,-3-7 8 16,-3-5 22-16,-2 0-25 0,-8-4 4 15,-4-3 35-15,-5-2-32 0,-4-1 4 16,-4-4 24-16,0-1-31 0,-7 0 5 16,-7-5 15-16,-4 2-31 0,2 5 8 15,-3 6 2-15,3 9-1 16,-2 6-31-16,2 4-30 0,4 11-118 15,1 2-277-15</inkml:trace>
  <inkml:trace contextRef="#ctx0" brushRef="#br0" timeOffset="118979.95">23813 13100 704 0,'0'0'0'15,"0"0"252"-15,0 0-129 0,0 0-36 16,0 0-31-16,0 0 14 0,0 0 8 15,0 0-37-15,-41-29 0 16,31 22 16-16,1-2-31 0,-5 2-2 16,-1 2 23-16,-2 4-35 0,-3 1-5 15,-1 8 24-15,-4 7-31 0,-3 4 0 16,1 9 0-16,3 3 16 0,-3 6-19 16,8 4 6-16,5 0 14 0,8 1-24 15,6-7 14-15,9-2 3 16,11-7-21-16,8-6 22 0,5-6-9 15,6-6-13-15,4-5 22 0,-1-3-6 16,1-6-13-16,-4-2 16 0,-8-6-16 16,-2 0-125-16,-8-1 64 0,-5-3-58 15,-5 1-44-15,-1-1-19 0,-1 3-158 16</inkml:trace>
  <inkml:trace contextRef="#ctx0" brushRef="#br0" timeOffset="119320.16">24122 12676 855 0,'0'0'0'15,"0"0"304"-15,0 0-223 16,0 0-16-16,0 0 3 0,73-12-41 15,-59 21-18-15,0 2 26 0,-3 1-41 16,-4 2-1-16,-2 2 14 0,-5 2 1 16,-3 3-15-16,-10 4 14 0,-3 0 13 15,-3-2-22-15,-4-2 4 16,2-2 28-16,0-7-24 0,3-2 41 16,7-4-22-16,2-4 3 0,4-2 26 15,5 0-37-15,0 0-9 0,7 0 17 16,9-1-19-16,4-2-8 0,4-1 4 15,5-1 17-15,-1 2-33 16,2 3 28-16,0 0-28 0,0 0-207 16,-3 3 116-16,-3 0-109 0,-9 0-212 15</inkml:trace>
  <inkml:trace contextRef="#ctx0" brushRef="#br0" timeOffset="119880.32">24338 13219 1090 0,'0'0'0'16,"0"0"260"-16,0 0-167 0,0 0-34 16,0 0 2-16,0 0-34 0,0 0 5 15,76-12 18-15,-39 12-55 0,2 0-9 16,0 5 24-16,0 3-20 0,-2-5-206 16,-7 3 83-16,-1-6-96 0,-6 0-234 15</inkml:trace>
  <inkml:trace contextRef="#ctx0" brushRef="#br0" timeOffset="120174.1">25196 12972 1138 0,'0'0'0'0,"0"0"180"0,0 0-105 15,0 0-16-15,-64 21-49 0,52 0 11 16,-6 5 39-16,6 6-37 0,-4 8 1 16,4 2 28-16,5 6-45 0,5-2-14 15,4-2 14-15,14-4-4 16,3-7-87-16,4-2 1 0,2-11-45 15,3-4-55-15,-7-12-33 0,-1-4-56 16,-1-7-382-16</inkml:trace>
  <inkml:trace contextRef="#ctx0" brushRef="#br0" timeOffset="120580.6">25532 13115 914 0,'0'0'0'0,"0"0"163"0,0 0-70 16,0 0-8-16,0 0-24 0,-63-22-10 15,47 31 10-15,0 7-42 0,-2 1-12 16,-1 8 25-16,3 4-35 0,5 1-8 16,0 2 22-16,4 0 9 0,6-4-20 15,2-4 51-15,13-4-51 16,1-9 0-16,11-6 0 0,1-5 10 15,-1-7-19-15,8-9 18 0,-9 1 7 16,-4-7-28-16,-5 2 24 0,-4 3-24 16,-8-1-9-16,-4 2 41 0,0-1-32 15,0-3-10-15,-4 6 43 16,-3 2-33-16,2 4 0 0,3 7 24 16,0-1-2-16,2 2-22 0,0 5 24 15,2 7-20-15,2 5-1 0,3 2 18 16,3 2 3-16,-1 0-22 0,0 1 20 15,5-2-3-15,-3-2-23 16,1-1 32-16,4-4-32 0,-5 0-137 16,-3-6 51-16,-4-3-74 0,-2-4-151 15,-2-4-34-15</inkml:trace>
  <inkml:trace contextRef="#ctx0" brushRef="#br0" timeOffset="120874.58">25668 12845 1162 0,'0'0'0'0,"0"0"180"0,0 0-86 15,75-13-38-15,-54 16 3 0,-2 10-47 16,-4 1-19-16,-1 4 14 0,-2-2 6 16,-8-1-28-16,-4 1 30 15,-4-1-12-15,-12 1-15 0,-2 2 24 16,-3-3 10-16,2 0-32 0,-2-5 20 15,3-3 35-15,6-2-14 16,4-5 45-16,8 0-44 0,0 0-24 16,0 0 22-16,8 0-51 0,7-3 16 15,8-1 10-15,6-3 15 0,-3 0-68 16,1 1-3-16,-1 5-69 0,-4-1-97 16,-5 2-70-16,-8 0-314 0</inkml:trace>
  <inkml:trace contextRef="#ctx0" brushRef="#br0" timeOffset="121103.82">25941 13208 1156 0,'0'0'0'0,"0"0"225"16,0 0-107-16,0 0-33 0,76-5-18 16,-39 0-6-16,2 0-51 0,3 1-18 15,-4 0 16-15,-5 1-5 0,-5 0-87 16,-8 1-2-16,-6 0-45 0,-10 0-83 16,-4 2-71-16,-11 0-82 0</inkml:trace>
  <inkml:trace contextRef="#ctx0" brushRef="#br0" timeOffset="121272.36">26127 12996 1174 0,'0'0'0'0,"0"0"110"16,5 62-44-16,-5-25 5 16,0 3-36-16,-4 2-9 0,3-3 16 15,1-2-36-15,0-4-12 0,0-4-1 16,5-6-100-16,2-8-109 0,5-9-138 15,-5-7-301-15</inkml:trace>
  <inkml:trace contextRef="#ctx0" brushRef="#br0" timeOffset="121715.2">26472 12885 1045 0,'0'0'0'16,"0"0"94"-16,0 0-8 0,-15 90-19 16,14-53-6-16,-5 4 11 0,6 4-16 15,0 4-17-15,0-5 16 0,0 0-29 16,0-5-18-16,2-4 21 16,0-7-29-16,0-8 0 0,-2-8 0 15,0-4 5-15,0-5-13 0,-4-3 16 16,1 0 5-16,1-1-18 0,0-9 10 15,-2-8-10-15,4-3-85 16,0-6 63-16,0 1-30 0,6-1-7 16,-1 4 51-16,7 3-5 0,-3 4 3 15,5 8 26-15,4-2-13 0,-4 5-5 16,2 1 14-16,4 0 8 0,-1 4-15 16,6 0 0-16,-4 2 37 0,-5 7-33 15,-2 2 16-15,-3 1-14 16,-4 3-12-16,-5 3 12 0,-2 0 8 15,-13 1-18-15,-4 3 8 0,-6 1 11 16,-6 1-17-16,5-5 4 0,-5-5 13 16,4-5-17-16,8-7-25 0,1-2-80 15,7-8-158-15,7-6-206 16</inkml:trace>
  <inkml:trace contextRef="#ctx0" brushRef="#br0" timeOffset="122042.12">26751 12826 1196 0,'0'0'0'15,"0"0"242"-15,0 0-159 16,0 0-13-16,0 0-23 0,67 7-19 15,-51 0-17-15,-5 0 6 0,-1-1-10 16,-4 2-14-16,-5-2 14 0,-1 5-12 16,-8 1 0-16,-10 5 10 0,-3 3 14 15,1-1-23-15,1-3 8 16,5-1 14-16,8-7 9 0,5-3 20 16,1-1-20-16,1-2-25 0,15 0 12 15,2-2-2-15,5 0-16 0,3-4 8 16,5-2-8-16,-7 0-126 0,-1 1-5 15,0 0-114-15,-3-1-298 16</inkml:trace>
  <inkml:trace contextRef="#ctx0" brushRef="#br0" timeOffset="122321.12">27128 12895 1200 0,'0'0'0'0,"0"0"120"16,0 0-11-16,0 0-18 0,72 27-19 15,-56-9-28-15,-2 3-34 0,-1 6 8 16,-6 6-13-16,-7 4-10 0,-5 5 10 15,-11 4-2-15,-7 3-3 0,-6-1 0 16,-4-1-6-16,-1-7-33 16,6-4 9-16,3-5-41 0,4-13-89 15,7-10-71-15,3-9-347 0</inkml:trace>
  <inkml:trace contextRef="#ctx0" brushRef="#br0" timeOffset="122571.51">27554 13036 1579 0,'0'0'0'0,"0"0"197"0,0 0-162 15,0 0-19-15,0 0-22 16,69 30 12-16,-42-23-12 0,-4-2-51 16,3-3-18-16,-5 0-56 0,-6-2-93 15,-5 0-117-15,-10 0-255 0</inkml:trace>
  <inkml:trace contextRef="#ctx0" brushRef="#br0" timeOffset="122725.92">27473 13208 901 0,'0'0'0'16,"0"0"134"-16,0 0-30 0,79 1 9 16,-42-2-50-16,6-4-21 0,5 2-22 15,-6-2-16-15,-1 3 6 16,-8 0-8-16,-6 2-4 0,-8 0-159 16,-4 0-30-16,-8-1-283 0</inkml:trace>
  <inkml:trace contextRef="#ctx0" brushRef="#br0" timeOffset="123104.62">28125 13073 1306 0,'0'0'0'0,"0"0"265"16,0 0-174-16,0 0-41 0,0 0-29 16,-61 50-13-16,50-25 20 0,-1-1-1 15,3 6-15-15,2-2 22 0,5 3-5 16,2-5-16-16,7-3 8 16,7-4-13-16,2-4-15 0,11-3 14 15,-1-6 4-15,8-6-17 0,1 0 12 16,0-11 1-16,3-7-13 0,-5-5 9 15,-1-2-3-15,-11 2 0 16,-12-1 0-16,-9-2 16 0,-11 3-18 16,-19-4 4-16,-5 6 6 0,-9 7-9 15,-13 5-27-15,-3 6 4 0,-12 2-148 16,-3-4-238-16</inkml:trace>
  <inkml:trace contextRef="#ctx0" brushRef="#br0" timeOffset="123914.19">27303 12491 368 0,'0'0'0'0,"0"0"176"15,0 0-65-15,0 0-17 0,0 0 2 16,0 0 22-16,0 0-9 0,0 0-26 16,0 0-19-16,2-1-11 0,-1 1-2 15,5 0-18-15,-3 0 2 0,1-2 7 16,-2-1-9-16,3 0 8 16,4-6-4-16,0 0-12 0,7 0 3 15,1-3 2-15,3-2-11 0,3-1 10 16,8-2 1-16,5-2-26 0,6 0 18 15,4-1 13-15,7 2-34 16,4 0 26-16,-4 2 6 0,-3 9-45 16,-8 0 18-16,-5 7-1 0,-7 2-10 15,-7 6-52-15,-9 0 28 0,-7 1-22 16,2-4 17-16,-7 7 2 0,-2-2-20 16,0 2 16-16,-5-7-8 0,-1 1-39 15,1-3 19-15,-4-3-12 16,4 1-58-16,1-1-22 0,1-4-22 15,-1-7-167-15</inkml:trace>
  <inkml:trace contextRef="#ctx0" brushRef="#br0" timeOffset="124192.11">27888 12183 633 0,'0'0'0'0,"0"0"310"0,0 0-150 15,0 0-44-15,0 0-36 0,0 0-8 16,0 0-22-16,0 0-36 0,0 0-2 15,0-3 6-15,9 10-11 16,-3-1 23-16,2-2 4 0,-2 2-20 16,1 2 25-16,3-2 4 0,-4 5-22 15,6-3 7-15,-3 3-3 0,3-5-23 16,-3 3 16-16,5 1 8 0,-5-2-28 16,5 1 4-16,0-1 38 0,-6-2-48 15,4-2 16-15,-9 1 17 16,1-2-35-16,-2 0 18 0,-2 0 8 15,0-1-15-15,-6 5 18 0,1 2 12 16,-9 5-29-16,-2 3 9 0,-5 1 3 16,0-1-27-16,-6 2-27 0,-1-3-137 15,1-3-267-15</inkml:trace>
  <inkml:trace contextRef="#ctx0" brushRef="#br0" timeOffset="125709.24">24715 14243 673 0,'0'0'0'0,"0"0"316"16,0 0-148-16,0 0-70 15,0 0 9-15,0 0-38 0,0 0-18 16,0 0 6-16,-30-29-32 0,23 26 6 15,2-1 26-15,-4 2-35 16,-4 0 3-16,4 2 14 0,-5 0-35 16,0 0 8-16,-2 8 19 0,-1 1-31 15,-1 1 0-15,2 4 32 0,-3 2-36 16,3 4 7-16,-2 2 25 0,4 2-38 16,0-2 10-16,5 7 0 0,3-2 15 15,6 2-14-15,0-3 22 16,8-1-37-16,6-2 12 0,7-3 4 15,5-4 3-15,6-2-10 0,7-9 10 16,4-3-1-16,-1-2-11 0,-3-3 14 16,-4-4-14-16,-10-4-121 0,-2 0 32 15,-7-5-107-15,-4-2-19 16,1 0-121-16,-11 2-460 0</inkml:trace>
  <inkml:trace contextRef="#ctx0" brushRef="#br0" timeOffset="126184.1">25017 13890 1159 0,'0'0'0'16,"0"0"259"-16,0 0-184 0,0 0-43 15,0 0 17-15,0 0-2 0,0 0-11 16,0 0 11-16,62 38-50 0,-47-27 1 15,-7-3 4-15,-1 2 11 16,-5 1-14-16,-2 0 2 0,-2 3 18 16,-13 1-17-16,-5 1 22 0,-1-1-33 15,0-2 5-15,1-2 8 0,6-3 14 16,2-3-14-16,8-3 46 0,-1-2-40 16,5 0 5-16,0 0 19 0,5 0-57 15,9 0 22-15,6-2 2 16,6-2 16-16,3 1-25 0,4 3 16 15,1 0-16-15,-2 3-111 0,1 5-16 16,-6 2-159-16,-6-2-115 0,-7 2-444 16</inkml:trace>
  <inkml:trace contextRef="#ctx0" brushRef="#br0" timeOffset="126593.68">25398 14326 837 0,'0'0'0'0,"0"0"290"0,0 0-176 15,0 0-15-15,0 0-62 0,0 0 7 16,0 0 43-16,60-14-47 0,-34 14-19 15,5 0 15-15,-5 0-51 16,-1 1-11-16,-4 0-12 0,-5 4-90 16,-5-1-17-16,-10 0-44 0,-1 0-187 15,-1 2-253-15</inkml:trace>
  <inkml:trace contextRef="#ctx0" brushRef="#br0" timeOffset="126730.27">25368 14489 1113 0,'0'0'0'16,"0"0"150"-16,0 0-61 0,81 2 18 16,-47-2-72-16,3 0-7 0,0 0 21 15,0 0-58-15,-9 0-1 16,-1 0-78-16,-4 0-162 0,-5-2-207 16</inkml:trace>
  <inkml:trace contextRef="#ctx0" brushRef="#br0" timeOffset="127272.03">26526 14189 892 0,'0'0'0'16,"0"0"175"-16,0 0-86 0,0 0 11 15,0 0-33-15,0 0-16 0,-76-36 23 16,53 36-29-16,-5 1-5 16,3 9 19-16,0-1-55 0,2 8-7 15,-1 1 6-15,4 7 4 0,3 0-15 16,4-1 16-16,6 3-3 0,5-4-4 15,2 2 32-15,9-5-36 16,4 0 2-16,10-6 2 0,0-4 25 16,5-3-28-16,4-4 4 0,-4-3 17 15,0-5-28-15,-8-3 18 0,-3-3-8 16,-4-2-18-16,-1 0 34 0,-5 0-34 16,2-3 6-16,-9 1 19 0,0-2-16 15,0-6-37-15,0 0 50 16,-3-1-10-16,3 4-76 0,0 4 74 15,0 7-24-15,0 5 13 0,1 4 32 16,1 0-28-16,0 1 1 0,1 8 22 16,6 4 11-16,-2 4-9 0,8 3 28 15,-3 5-42-15,4-2 3 16,0-1 0-16,1 0 13 0,-1-2-22 16,-3-4 4-16,-1-4-87 0,-5-4-17 15,2-4-17-15,-7-4-160 0,1-6-92 16</inkml:trace>
  <inkml:trace contextRef="#ctx0" brushRef="#br0" timeOffset="127581.37">26714 13846 1374 0,'0'0'0'0,"0"0"134"15,0 0-28-15,0 0-46 0,0 0 8 16,78 22-42-16,-55-10-19 0,-4 0 25 16,-1 3-46-16,-6-3 3 0,-3 1 19 15,-7-2-16-15,-2 0-43 0,-11 3 73 16,-3-3-36-16,-11 3 10 0,2-1 8 16,0-4 12-16,4-1-26 15,10-3 20-15,0-3 22 0,6 2-29 16,3-2 27-16,7-2-54 0,7 3 14 15,5-5 20-15,11 2-5 0,-1-1-37 16,3-1 14-16,-1 2-79 0,1 0-47 16,0 0-44-16,-7 0-317 15</inkml:trace>
  <inkml:trace contextRef="#ctx0" brushRef="#br0" timeOffset="128004.49">27075 14205 785 0,'0'0'0'0,"0"0"350"0,0 0-177 15,0 0-30-15,0 0-53 0,0 0 0 16,0 0-55-16,0 0 9 0,74 6 22 16,-37-2-54-16,2 0-4 0,0 0 29 15,-2-1-47-15,-1 0 0 0,-13 0 1 16,-8 1-103-16,-9-1-21 16,-6 0-8-16,-4 3-86 0,-10 1-20 15,-7-3-114-15</inkml:trace>
  <inkml:trace contextRef="#ctx0" brushRef="#br0" timeOffset="128165.92">27204 14105 958 0,'0'0'0'0,"0"0"295"0,0 0-164 16,0 0-50-16,0 0 11 0,-25 82-36 15,18-53-30-15,3 5 17 16,1-1-40-16,3 2-5 0,0-3 4 15,5-1-4-15,6-4-145 0,-4-4 5 16,7-6-141-16,-5-4-133 0</inkml:trace>
  <inkml:trace contextRef="#ctx0" brushRef="#br0" timeOffset="128709.12">27634 14024 723 0,'0'0'0'16,"0"0"197"-16,0 0-50 0,0 0-41 15,0 0-44-15,0 0 12 0,0 0-14 16,0 0-20-16,0 0 10 15,14 72-5-15,-16-38-17 0,-1 0 19 16,1 5-22-16,-2 0-8 0,2 1 17 16,2-1-25-16,0-4-4 0,0-4 15 15,2-2-26-15,2-4 3 16,-4-5 6-16,0-2 3 0,0-6-9 16,-6-3 6-16,3-2 17 0,-1-6-15 15,1 1 18-15,-1-2-24 0,-1-3 2 16,1-6 18-16,3-6-32 0,1 1 6 15,3-4 14-15,6 0-14 16,2 0-2-16,3-4 14 0,4 2-4 16,-1 2-7-16,1 2 12 0,0 4-9 15,-4 4-3-15,2 2 12 0,0 6-8 16,-2 0-10-16,-4 0 24 0,4 8-19 16,-8 3-3-16,3 5 20 0,-6 1-12 15,-3 4-5-15,-2-3 14 0,-12 4 1 16,-2 0-8-16,-7 0 0 15,-3 3 7-15,-6-1-14 0,4-4 14 16,-1-8-14-16,8-4-66 0,7-8-19 16,5 0-73-16,6-9-49 0,3-9-156 15</inkml:trace>
  <inkml:trace contextRef="#ctx0" brushRef="#br0" timeOffset="129096.25">27952 13965 1079 0,'0'0'0'0,"0"0"304"0,0 0-178 16,0 0-82-16,0 0 7 15,0 0 2-15,0 0-31 0,0 0 2 16,0 0-15-16,57 28-10 0,-50-19 2 16,2 2 11-16,-1-1-14 0,-4-3 4 15,-2 4 6-15,-2-4-10 16,-2 6 4-16,-5-1 3 0,-7 2-2 16,-4-1 9-16,0 1-12 0,-3-1 0 15,2-1 0-15,3-3 4 0,7-2-6 16,2-1 4-16,5-2 5 0,2-1-9 15,7 0 4-15,2-3 14 16,9 0 3-16,5 0 12 0,5-7-20 16,2-3-11-16,4 1 0 0,-1 0 0 15,-3-1-194-15,0 3-73 0,-7 2-350 16</inkml:trace>
  <inkml:trace contextRef="#ctx0" brushRef="#br0" timeOffset="136176.69">6764 5303 678 0,'0'0'0'0,"0"0"225"16,-33 63-70-16,11-32-69 0,-1 3 0 16,-5 0 30-16,-9 1-52 15,-2-4 12-15,-5-1 34 0,-6-1-51 16,-5-6-18-16,-5-2 39 0,-7-8-46 15,-4-3-10-15,-6-6 33 16,-5-4-41-16,-1-6-4 0,0-11 30 16,7-10-35-16,3-14-5 0,10-20 23 15,13-19-37-15,18-25-1 0,18-14 26 16,21-9-20-16,30-3-10 0,22 2 34 16,26 7-30-16,19 9 2 0,18 12 22 15,18 18-9-15,7 19-1 0,-4 30 32 16,-9 36-37-16,-22 42-7 15,-24 49 22-15,-29 42-22 0,-35 36-30 16,-33 19 36-16,-29 6-116 0,-23-19-152 16,-6-24-243-16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13T16:45:26.652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24549 3319 6 0,'0'0'0'0,"0"0"11"0,0 0-7 16,0 0-8-16,0 0-13 0</inkml:trace>
  <inkml:trace contextRef="#ctx0" brushRef="#br0" timeOffset="201.17">24549 3319 14 0,'-13'12'22'0,"13"-12"-5"16,0 0-6-16,2 0-8 0,-2-1 3 15,0-1-7-15,2 1-2 0,-2-1 3 16,0 2 0-16,0 0 0 0,0 0 0 16,0 0-2-16,0 0-37 0,0 0 11 15</inkml:trace>
  <inkml:trace contextRef="#ctx0" brushRef="#br0" timeOffset="716.69">24536 3321 23 0,'0'0'16'0,"0"0"-3"16,0 0-4-16,0 0 1 0,0 0-6 15,0 0-4-15,0 0 0 16,0 0 0-16,0 0-9 0,0 3 8 15,0-3 2-15,0 0 3 0,0 0 8 16,0 0 2-16,0 0-3 0,0 0 5 16,0 0 3-16,0 0-5 0,0 0-1 15,0-1-6-15,0 1-9 16,0 0-7-16,0 0-20 0,0 0-7 16,0-2 11-16,0 2-34 0</inkml:trace>
  <inkml:trace contextRef="#ctx0" brushRef="#br0" timeOffset="2545.16">17075 3446 437 0,'0'0'0'16,"0"0"204"-16,0 0-74 0,0 0 21 16,0 0-148-16,0 0 170 0,0 0-69 15,0 0-8-15,18-48-4 16,-18 48 4-16,0 0-13 0,-4 0-5 15,3 0-25-15,-1 2-15 0,-4 7-18 16,-1 7-25-16,2 5 10 0,-2 8 7 16,3 4-16-16,4 2 8 0,0 0 9 15,11 4-20-15,3-5 11 16,-1-4 3-16,4-6-14 0,-4-4 4 16,3-4 3-16,-9-2 0 0,0-5-2 15,0 0 4-15,-7-3-4 0,0-4-11 16,0 2 10-16,0-2-20 0,-7 2 11 15,-6-2-1-15,-4 1-31 16,-5 0 21-16,1-2 19 0,0 2-8 16,-6-2 10-16,3-1 4 0,2 0-4 15,3 0 0-15,0 0 9 0,8-1-13 16,2-1 12-16,6 1 11 0,-1 1-4 16,2-1 7-16,2 1 1 0,0 0-15 15,0 0 6-15,6 0 0 16,-3-1-14-16,-3 1 3 0,5 0 10 15,2 0-11-15,2 1 0 0,2 1 24 16,0 4-23-16,1 0 9 0,-3-1 3 16,5 1-16-16,-3 1 6 0,3-1 10 15,2-1-16-15,0 3 6 16,-6-2 6-16,6-1-13 0,-2 0 6 16,4-2 3-16,0 1-10 0,-6 0 5 15,-3-2 7-15,-4 0-14 0,2 1 9 16,-1-3 5-16,-5 3-12 0,1-2 5 15,0-1 0-15,-2 0 0 0,0 0 2 16,0 0 3-16,0 0-9 16,0 0 5-16,0 0 7 0,0 0-10 15,0 0 4-15,0 0 16 0,0 0-12 16,0 0 12-16,-2 0 7 0,2 0-15 16,0 0 5-16,0 0 0 0,0 0-17 15,0 0 4-15,0 0 11 16,0 0-17-16,0 0 8 0,0 0 5 15,0 0-13-15,-2 0 8 0,2 0 11 16,-1 0-17-16,1-1 4 0,0 1 12 16,-2-3-16-16,2 3 4 0,0 0 9 15,0 0-14-15,0 0 5 0,0 0 6 16,0-2-14-16,0-1 9 16,0-3 1-16,2-3-8 0,1-4 0 15,6 0 8-15,0-3-8 0,1-1 0 16,3 0 6-16,-1 0-4 0,0 1-42 15,-1 3 22-15,-6 3-39 16,2 3-37-16,1 3-57 0,-7 1-101 16,-1 3-102-16,0 1-242 0</inkml:trace>
  <inkml:trace contextRef="#ctx0" brushRef="#br0" timeOffset="5483.57">17908 4353 740 0,'0'0'0'16,"0"0"274"-16,0 0-167 0,0 0-44 15,0 0-1-15,0 0-44 16,0 0-4-16,0 0 53 0,0 0-11 16,52 16-13-16,-31-11 15 0,2 2-27 15,3-4-9-15,-1-3 20 0,2 0-12 16,3-2-12-16,3-6 9 0,1 1-19 15,3-1-8-15,-3 1 0 0,-1 1 12 16,-6 3-12-16,-2 3 0 16,-2 0 3-16,-7 2-9 0,1 2 12 15,-1 4 1-15,2 1-6 0,-2 0 24 16,3 2-15-16,1-2-1 0,1-2 17 16,5 0-20-16,4-5-4 0,-1-1 15 15,3-2-17-15,5-4 0 16,-4-3 0-16,-3-3 8 0,4-1-12 15,-11 1 8-15,4 3 2 0,-6 1-10 16,-3 4 8-16,-3 0 1 0,3 3-10 16,3 0 10-16,4 0 1 0,0-1-11 15,3 1 10-15,4-1-1 16,5-9-8-16,2-4 8 0,0-5-8 16,0-2-56-16,-4 2-34 0,1 3-73 15,-8-1-100-15,0 5-455 0</inkml:trace>
  <inkml:trace contextRef="#ctx0" brushRef="#br0" timeOffset="6199.26">20438 4419 242 0,'0'0'0'16,"0"0"684"-16,0 0-565 0,0 0 26 16,72-12-89-16,-58 18-8 0,-3-1 20 15,9 2-24-15,-3-1-3 16,1-1 14-16,3-2-35 0,0-3 4 15,-1 0 19-15,3-7-24 0,-4-2-3 16,4-2 12-16,-3 1-17 0,-4 0-6 16,1 2 17-16,-1 0-9 0,0 3-1 15,4 5 20-15,-3-1-28 16,3 1-6-16,-1 0 4 0,1 0 14 16,-1 1-16-16,1 2 0 0,-1-2 18 15,1-1-22-15,-1 0 8 0,0 0 5 16,1 0-18-16,1 0 18 0,-3-1-9 15,5-2-5-15,-4 2 10 16,4-3 2-16,0 1-14 0,0 1 14 16,-1 0 0-16,-1 2-13 0,0 2 12 15,0 6-1-15,-1-3-11 0,-1 5 12 16,2-3-2-16,1-2-10 0,4 2 12 16,1-6-4-16,-3-1-9 0,6 0 14 15,-1-4-5-15,4-5-4 16,-1-3 4-16,-3 1 8 0,-3 4-14 15,-3 1 8-15,0 6 5 0,-2 0-9 16,1 2 0-16,-1 9 3 0,3 1-12 16,-2 2 18-16,6 1-18 0,-3-3-28 15,8-6-19-15,3-4-72 0,6-3-107 16,1-13-408-16</inkml:trace>
  <inkml:trace contextRef="#ctx0" brushRef="#br0" timeOffset="10300">24218 4117 179 0,'0'0'0'0,"0"0"0"16,0 0-55-16,0 0-69 0</inkml:trace>
  <inkml:trace contextRef="#ctx0" brushRef="#br0" timeOffset="11637.53">24894 4268 1012 0,'0'0'0'0,"0"0"372"16,0 0-234-16,0 0-35 0,0 0-18 16,0 0-33-16,0 0-27 0,0 0-3 15,-36 101 13-15,29-47-12 16,2-3-1-16,1-2-3 0,4-6-22 15,0-3 3-15,9-2 0 0,-2-7 0 16,4-1-44-16,0-6 2 0,-4-8-39 16,-6-2-28-16,1-9 7 0,-2 1-29 15,0-1-32-15,-2-2 32 16,-1 1 8-16,-4 3 85 0,0 1 42 16,0 0-3-16,1 1 40 0,1 0 40 15,5-2 3-15,0-1 11 0,4-1-7 16,-1 0-23-16,8-1 26 0,3-2-15 15,7-2-17-15,2-5 19 0,4-10 0 16,3-3-40-16,0-4-5 16,-4-6-5-16,3-1-26 0,-8-1 2 15,-2-2 6-15,-1-2-14 0,-9 0 8 16,0-4 9-16,-8-1-17 0,-1-2 4 16,-7-1 0-16,-7-1 8 0,-4-2-7 15,-10 1 14-15,0 5-25 16,-8 2 12-16,1 11 9 0,-9 3-18 15,3 9 14-15,-8 6 14 0,1 5-19 16,-7 3 7-16,-2 14 10 0,3 5-20 16,1 15 2-16,1 5 16 0,3 6-28 15,10 11 11-15,5 4 0 0,15 2 0 16,13 1-4-16,8-1 6 16,19-5-4-16,15-2-1 0,12-9 4 15,10-10 0-15,9-10-4 0,4-5 6 16,0-6-6-16,-9-6 6 0,-11-5 7 15,-12-3-18-15,-9 1 7 0,-9 1 2 16,-7-2 6-16,-10 0-4 16,-1 4 17-16,-1-4-19 0,0 1 4 15,-2 0 9-15,0 0-22 0,0 1 6 16,0-2 4-16,0-1-4 0,2 2-33 16,5 0 1-16,-6 0-65 0,3-1-125 15,0 6-53-15,-4 1-193 16</inkml:trace>
  <inkml:trace contextRef="#ctx0" brushRef="#br0" timeOffset="26826.87">19861 9994 815 0,'0'0'0'16,"0"0"373"-16,0 0-281 0,0 0 41 15,0 0-65-15,0 0-45 0,0 0 21 16,0 0-1-16,85-58-16 0,-42 57 15 16,-1 1-35-16,-3 1-6 0,0 5 27 15,-9 5-31-15,-7-1-3 16,-7 6 12-16,-9 5 1 0,-7 7-14 15,-4 8 14-15,-17 10 24 0,-14 7-29 16,-10 1 32-16,0-3-33 0,2-7 0 16,4-10 32-16,14-10-26 15,4-8 1-15,9-6 25 0,8-7-34 0,4-2 1 16,4-1 0-16,15-8 0 16,13-5-16-16,9-8 18 0,7 2 26 15,5-4-28-15,-4 3 0 0,-3 3 6 16,-5 5-13-16,-8 3 14 0,-8 9-6 15,-5 0-13-15,-6 2 16 0,-5 1-8 16,7 2-161-16,-2-4 21 16,2-1-39-16,-2 0-44 0,3-4-168 15,-1-1-204-15</inkml:trace>
  <inkml:trace contextRef="#ctx0" brushRef="#br0" timeOffset="27295.07">20516 10363 802 0,'0'0'0'0,"0"0"371"0,-7 81-271 15,-4-47 6-15,-1 1-50 0,-4 2 0 16,-4 2 25-16,-8-2-40 0,0-1-12 16,-8-4 28-16,-3 0-34 0,-3-7-4 15,-1-6 24-15,-4-9-22 0,1-7-3 16,-4-3 29-16,2-10-37 16,-3-9-5-16,0-9 29 0,1-11-36 15,-3-13-5-15,-2-14 14 0,-3-16 1 16,1-11-19-16,-1-7 22 0,7-6-22 15,6 3-41-15,19 8 48 16,10 11-14-16,18 7 3 0,19 5 30 16,21 3-29-16,12 2 0 0,20 1 28 15,20 1-24-15,10 6 2 0,18 9 16 16,0 16 1-16,-5 26-15 0,-4 18 12 16,-17 29-5-16,-12 18-10 0,-15 11 18 15,-14 11-5-15,-25 14-16 16,-12 5 24-16,-18 11-8 0,-18 1-13 15,-10-1 18-15,-13-5 21 0,-8-9-14 16,-6-13 33-16,5-12-37 0,-1-12 3 16,5-15 34-16,11-12-43 0,3-13-6 15,12-7 0-15,13-8 22 0,2-1-28 16,5-2 12-16,0 0 0 16,0 0-22-16,5 0 28 0,1-2-24 15,-6 1-3-15,5 0 23 0,-5 1-14 16,0 0-22-16,0 0 25 0,0 0-30 15,0 0-4-15,0 0 10 0,0 0-65 16,5 1-32-16,4 2-99 16,11-3-84-16,-3-7-369 0</inkml:trace>
  <inkml:trace contextRef="#ctx0" brushRef="#br0" timeOffset="27655.3">21642 11309 164 0,'0'0'0'0</inkml:trace>
  <inkml:trace contextRef="#ctx0" brushRef="#br0" timeOffset="43465.57">25665 9672 346 0,'0'0'0'0,"0"0"105"16,0 0-72-16,0 0 3 0,-78 57 1 15,59-46 61-15,-8 1-26 0,2 0-17 16,-8-1 1-16,-1-4 20 16,-3-6-12-16,-4-1 4 0,-1-1 10 15,-2-11-13-15,1-3-4 0,-1-7 2 16,0-5-14-16,7-7-12 0,1-6-7 16,6-9-11-16,5-9-6 0,11-12-7 15,14-6-2-15,14 0-2 16,29 4-3-16,17 6 1 0,21 9 0 15,22 6-3-15,12 2 3 0,12 12 0 16,-3 13 0-16,-14 24 0 0,-22 24 0 16,-22 32 0-16,-27 27-23 0,-27 18-28 15,-12 7-48-15,-32 3-67 16,-26-8-218-16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2024/11/14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來看這一題，若三角形的三邊長分別為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 </a:t>
            </a:r>
            <a:r>
              <a:rPr lang="zh-TW" altLang="en-US" baseline="0" dirty="0"/>
              <a:t>其中 </a:t>
            </a:r>
            <a:r>
              <a:rPr lang="en-US" altLang="zh-TW" baseline="0" dirty="0"/>
              <a:t>a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b </a:t>
            </a:r>
            <a:r>
              <a:rPr lang="zh-TW" altLang="en-US" baseline="0" dirty="0"/>
              <a:t>不等長，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且滿足 這個方程式，則三角形的形狀是下列何者呢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題目要求我們判斷形狀，</a:t>
            </a:r>
            <a:br>
              <a:rPr lang="en-US" altLang="zh-TW" baseline="0" dirty="0"/>
            </a:br>
            <a:r>
              <a:rPr lang="zh-TW" altLang="en-US" baseline="0" dirty="0"/>
              <a:t>大概只能從題目提到的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 </a:t>
            </a:r>
            <a:r>
              <a:rPr lang="zh-TW" altLang="en-US" baseline="0" dirty="0"/>
              <a:t>三個邊長的關係來判斷，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看到方程式等號右邊是 </a:t>
            </a:r>
            <a:r>
              <a:rPr lang="en-US" altLang="zh-TW" baseline="0" dirty="0"/>
              <a:t>0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又要找左邊式子中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 </a:t>
            </a:r>
            <a:r>
              <a:rPr lang="zh-TW" altLang="en-US" baseline="0" dirty="0"/>
              <a:t>的關係，</a:t>
            </a:r>
            <a:br>
              <a:rPr lang="en-US" altLang="zh-TW" baseline="0" dirty="0"/>
            </a:br>
            <a:r>
              <a:rPr lang="zh-TW" altLang="en-US" baseline="0" dirty="0"/>
              <a:t>立刻就要想到如果能分解成 括號相乘等於 </a:t>
            </a:r>
            <a:r>
              <a:rPr lang="en-US" altLang="zh-TW" baseline="0" dirty="0"/>
              <a:t>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就會得到有其中一個括號會是 </a:t>
            </a:r>
            <a:r>
              <a:rPr lang="en-US" altLang="zh-TW" baseline="0" dirty="0"/>
              <a:t>0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所以現在就來將等號左邊因式分解，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觀察式子，可以發現中間兩項都有 </a:t>
            </a:r>
            <a:r>
              <a:rPr lang="en-US" altLang="zh-TW" baseline="0" dirty="0"/>
              <a:t>c </a:t>
            </a:r>
            <a:r>
              <a:rPr lang="zh-TW" altLang="en-US" baseline="0" dirty="0"/>
              <a:t>平方，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將他提出的話，就會看到</a:t>
            </a:r>
            <a:r>
              <a:rPr lang="en-US" altLang="zh-TW" baseline="0" dirty="0"/>
              <a:t> c</a:t>
            </a:r>
            <a:r>
              <a:rPr lang="zh-TW" altLang="en-US" baseline="0" dirty="0"/>
              <a:t> 平方乘以 </a:t>
            </a:r>
            <a:r>
              <a:rPr lang="en-US" altLang="zh-TW" baseline="0" dirty="0"/>
              <a:t>(b^2 – a^2)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而前後項是 </a:t>
            </a:r>
            <a:r>
              <a:rPr lang="en-US" altLang="zh-TW" baseline="0" dirty="0"/>
              <a:t>a^4 – b^4</a:t>
            </a:r>
            <a:r>
              <a:rPr lang="zh-TW" altLang="en-US" baseline="0" dirty="0"/>
              <a:t>，馬上就可以想到是 </a:t>
            </a:r>
            <a:r>
              <a:rPr lang="en-US" altLang="zh-TW" baseline="0" dirty="0"/>
              <a:t>a 2 </a:t>
            </a:r>
            <a:r>
              <a:rPr lang="zh-TW" altLang="en-US" baseline="0" dirty="0"/>
              <a:t>次再 </a:t>
            </a:r>
            <a:r>
              <a:rPr lang="en-US" altLang="zh-TW" baseline="0" dirty="0"/>
              <a:t>2 </a:t>
            </a:r>
            <a:r>
              <a:rPr lang="zh-TW" altLang="en-US" baseline="0" dirty="0"/>
              <a:t>次 減 </a:t>
            </a:r>
            <a:r>
              <a:rPr lang="en-US" altLang="zh-TW" baseline="0" dirty="0"/>
              <a:t>b </a:t>
            </a:r>
            <a:r>
              <a:rPr lang="zh-TW" altLang="en-US" baseline="0" dirty="0"/>
              <a:t>的 </a:t>
            </a:r>
            <a:r>
              <a:rPr lang="en-US" altLang="zh-TW" baseline="0" dirty="0"/>
              <a:t>2 </a:t>
            </a:r>
            <a:r>
              <a:rPr lang="zh-TW" altLang="en-US" baseline="0" dirty="0"/>
              <a:t>次再 </a:t>
            </a:r>
            <a:r>
              <a:rPr lang="en-US" altLang="zh-TW" baseline="0" dirty="0"/>
              <a:t>2 </a:t>
            </a:r>
            <a:r>
              <a:rPr lang="zh-TW" altLang="en-US" baseline="0" dirty="0"/>
              <a:t>次，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也就是乘法公式的形式，可以寫成 </a:t>
            </a:r>
            <a:r>
              <a:rPr lang="en-US" altLang="zh-TW" baseline="0" dirty="0"/>
              <a:t>(a^2 + b^2)(a^2 – b^2)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這時觀察到，這個 </a:t>
            </a:r>
            <a:r>
              <a:rPr lang="en-US" altLang="zh-TW" baseline="0" dirty="0"/>
              <a:t>b^2 – a^2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a^2 – b^2 </a:t>
            </a:r>
            <a:r>
              <a:rPr lang="zh-TW" altLang="en-US" baseline="0" dirty="0"/>
              <a:t>就只是差一個負號，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所以可以變成 </a:t>
            </a:r>
            <a:r>
              <a:rPr lang="en-US" altLang="zh-TW" baseline="0" dirty="0"/>
              <a:t>(a^2 + b^2)(a^2 - b^2) </a:t>
            </a:r>
            <a:r>
              <a:rPr lang="zh-TW" altLang="en-US" baseline="0" dirty="0"/>
              <a:t>減掉 </a:t>
            </a:r>
            <a:r>
              <a:rPr lang="en-US" altLang="zh-TW" baseline="0" dirty="0"/>
              <a:t>c^2 (a^2 – b^2)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前後都有 </a:t>
            </a:r>
            <a:r>
              <a:rPr lang="en-US" altLang="zh-TW" baseline="0" dirty="0"/>
              <a:t>(a^2 – b^2) </a:t>
            </a:r>
            <a:r>
              <a:rPr lang="zh-TW" altLang="en-US" baseline="0" dirty="0"/>
              <a:t>再提出去，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會得到 </a:t>
            </a:r>
            <a:r>
              <a:rPr lang="en-US" altLang="zh-TW" baseline="0" dirty="0"/>
              <a:t>(a^2 – b^2)(a^2 + b^2 – c^2) = 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 </a:t>
            </a:r>
            <a:r>
              <a:rPr lang="en-US" altLang="zh-TW" baseline="0" dirty="0"/>
              <a:t>a </a:t>
            </a:r>
            <a:r>
              <a:rPr lang="zh-TW" altLang="en-US" baseline="0" dirty="0"/>
              <a:t>不等於 </a:t>
            </a:r>
            <a:r>
              <a:rPr lang="en-US" altLang="zh-TW" baseline="0" dirty="0"/>
              <a:t>b</a:t>
            </a:r>
            <a:r>
              <a:rPr lang="zh-TW" altLang="en-US" baseline="0" dirty="0"/>
              <a:t>，這個不會是 </a:t>
            </a:r>
            <a:r>
              <a:rPr lang="en-US" altLang="zh-TW" baseline="0" dirty="0"/>
              <a:t>0</a:t>
            </a:r>
            <a:r>
              <a:rPr lang="zh-TW" altLang="en-US" baseline="0" dirty="0"/>
              <a:t>，那麼就只有可能 </a:t>
            </a:r>
            <a:r>
              <a:rPr lang="en-US" altLang="zh-TW" baseline="0" dirty="0"/>
              <a:t>a^2 + b^2 – c^2 = 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也就得到 </a:t>
            </a:r>
            <a:r>
              <a:rPr lang="en-US" altLang="zh-TW" baseline="0" dirty="0"/>
              <a:t>a^2 + b^2 = c^2 </a:t>
            </a:r>
            <a:r>
              <a:rPr lang="zh-TW" altLang="en-US" baseline="0" dirty="0"/>
              <a:t>，同學應該很熟悉，這就是畢氏定理的形式，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所以這是直角三角形。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來快速的整理一下剛剛的解題關鍵，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這類題目，觀察到多個未知數的式子等於 </a:t>
            </a:r>
            <a:r>
              <a:rPr lang="en-US" altLang="zh-TW" baseline="0" dirty="0"/>
              <a:t>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通常是將它因式分解，目標就是要作成括號相乘等於 </a:t>
            </a:r>
            <a:r>
              <a:rPr lang="en-US" altLang="zh-TW" baseline="0" dirty="0"/>
              <a:t>0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而因式分解的技巧，</a:t>
            </a:r>
            <a:br>
              <a:rPr lang="en-US" altLang="zh-TW" baseline="0" dirty="0"/>
            </a:br>
            <a:r>
              <a:rPr lang="zh-TW" altLang="en-US" baseline="0" dirty="0"/>
              <a:t>一開始的中間兩項一組、前後兩項一組，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是因為要製造出後面會有公因式 </a:t>
            </a:r>
            <a:r>
              <a:rPr lang="en-US" altLang="zh-TW" baseline="0" dirty="0"/>
              <a:t>a^2 </a:t>
            </a:r>
            <a:r>
              <a:rPr lang="zh-TW" altLang="en-US" baseline="0" dirty="0"/>
              <a:t>減 </a:t>
            </a:r>
            <a:r>
              <a:rPr lang="en-US" altLang="zh-TW" baseline="0" dirty="0"/>
              <a:t>b^2 </a:t>
            </a:r>
            <a:r>
              <a:rPr lang="zh-TW" altLang="en-US" baseline="0" dirty="0"/>
              <a:t>可以提出，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這種分組的技巧，同學多練習就會熟練了。</a:t>
            </a:r>
            <a:br>
              <a:rPr lang="en-US" altLang="zh-TW" baseline="0" dirty="0"/>
            </a:br>
            <a:r>
              <a:rPr lang="zh-TW" altLang="en-US" baseline="0" dirty="0"/>
              <a:t>而中間有一些類似這種變號的小細節，就請同學要記起來，不要粗心喔</a:t>
            </a:r>
            <a:r>
              <a:rPr lang="en-US" altLang="zh-TW" baseline="0" dirty="0"/>
              <a:t>~</a:t>
            </a:r>
            <a:br>
              <a:rPr lang="en-US" altLang="zh-TW" baseline="0" dirty="0"/>
            </a:br>
            <a:br>
              <a:rPr lang="en-US" altLang="zh-TW" baseline="0" dirty="0"/>
            </a:br>
            <a:r>
              <a:rPr lang="zh-TW" altLang="en-US" baseline="0" dirty="0"/>
              <a:t>學生練習題是類似的題目，請同學自己作吧</a:t>
            </a:r>
            <a:r>
              <a:rPr lang="en-US" altLang="zh-TW" baseline="0" dirty="0"/>
              <a:t>~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5288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判斷三角形形狀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5" y="846371"/>
            <a:ext cx="11090916" cy="1168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若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的三邊長分別為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，其中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，滿足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+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–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–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 0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，則 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的形狀為下列何者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銳角三角形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(B)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直角三角形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(C)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鈍角三角形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(D)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等腰三角形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13" name="群組 12">
            <a:extLst>
              <a:ext uri="{FF2B5EF4-FFF2-40B4-BE49-F238E27FC236}">
                <a16:creationId xmlns:a16="http://schemas.microsoft.com/office/drawing/2014/main" id="{40FC0EC6-46DA-D819-BDF0-51D7994EF071}"/>
              </a:ext>
            </a:extLst>
          </p:cNvPr>
          <p:cNvGrpSpPr/>
          <p:nvPr/>
        </p:nvGrpSpPr>
        <p:grpSpPr>
          <a:xfrm>
            <a:off x="218184" y="5572111"/>
            <a:ext cx="11973816" cy="1150163"/>
            <a:chOff x="218184" y="5572111"/>
            <a:chExt cx="11973816" cy="1150163"/>
          </a:xfrm>
        </p:grpSpPr>
        <p:cxnSp>
          <p:nvCxnSpPr>
            <p:cNvPr id="4" name="直線接點 3">
              <a:extLst>
                <a:ext uri="{FF2B5EF4-FFF2-40B4-BE49-F238E27FC236}">
                  <a16:creationId xmlns:a16="http://schemas.microsoft.com/office/drawing/2014/main" id="{83F64235-E818-7663-F7B2-DBAE45A493C5}"/>
                </a:ext>
              </a:extLst>
            </p:cNvPr>
            <p:cNvCxnSpPr>
              <a:cxnSpLocks/>
            </p:cNvCxnSpPr>
            <p:nvPr/>
          </p:nvCxnSpPr>
          <p:spPr>
            <a:xfrm>
              <a:off x="312671" y="5962957"/>
              <a:ext cx="11726929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A3EF502E-F5C4-413C-AFDD-06B7D6CFAEAE}"/>
                </a:ext>
              </a:extLst>
            </p:cNvPr>
            <p:cNvSpPr txBox="1"/>
            <p:nvPr/>
          </p:nvSpPr>
          <p:spPr>
            <a:xfrm>
              <a:off x="643855" y="5572111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B7080E07-AD10-810E-BE74-3E3D9DFEAA34}"/>
                </a:ext>
              </a:extLst>
            </p:cNvPr>
            <p:cNvSpPr/>
            <p:nvPr/>
          </p:nvSpPr>
          <p:spPr>
            <a:xfrm>
              <a:off x="331722" y="5609402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id="{C3C4D356-E86E-2D30-1771-DC2F8E46956E}"/>
                </a:ext>
              </a:extLst>
            </p:cNvPr>
            <p:cNvSpPr txBox="1"/>
            <p:nvPr/>
          </p:nvSpPr>
          <p:spPr>
            <a:xfrm>
              <a:off x="218184" y="5970910"/>
              <a:ext cx="11554716" cy="7278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已知 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ABC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 的三邊長為 </a:t>
              </a:r>
              <a:r>
                <a:rPr lang="en-US" altLang="zh-TW" b="1" i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x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、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y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、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z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，其中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x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 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 y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，</a:t>
              </a:r>
              <a:r>
                <a:rPr lang="zh-TW" altLang="en-US" dirty="0">
                  <a:ea typeface="微軟正黑體" panose="020B0604030504040204" pitchFamily="34" charset="-120"/>
                  <a:sym typeface="Symbol" panose="05050102010706020507" pitchFamily="18" charset="2"/>
                </a:rPr>
                <a:t>且滿足 </a:t>
              </a:r>
              <a:r>
                <a:rPr lang="en-US" altLang="zh-TW" b="1" i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x</a:t>
              </a:r>
              <a:r>
                <a:rPr lang="en-US" altLang="zh-TW" b="1" baseline="40000" dirty="0">
                  <a:ea typeface="微軟正黑體" panose="020B0604030504040204" pitchFamily="34" charset="-120"/>
                  <a:sym typeface="Symbol" panose="05050102010706020507" pitchFamily="18" charset="2"/>
                </a:rPr>
                <a:t>3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 + </a:t>
              </a:r>
              <a:r>
                <a:rPr lang="en-US" altLang="zh-TW" b="1" i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xy</a:t>
              </a:r>
              <a:r>
                <a:rPr lang="en-US" altLang="zh-TW" b="1" baseline="40000" dirty="0"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 – </a:t>
              </a:r>
              <a:r>
                <a:rPr lang="en-US" altLang="zh-TW" b="1" i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xz</a:t>
              </a:r>
              <a:r>
                <a:rPr lang="en-US" altLang="zh-TW" b="1" baseline="40000" dirty="0"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 – </a:t>
              </a:r>
              <a:r>
                <a:rPr lang="en-US" altLang="zh-TW" b="1" i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x</a:t>
              </a:r>
              <a:r>
                <a:rPr lang="en-US" altLang="zh-TW" b="1" baseline="40000" dirty="0"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i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y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 + </a:t>
              </a:r>
              <a:r>
                <a:rPr lang="en-US" altLang="zh-TW" b="1" i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yz</a:t>
              </a:r>
              <a:r>
                <a:rPr lang="en-US" altLang="zh-TW" b="1" baseline="40000" dirty="0"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 – </a:t>
              </a:r>
              <a:r>
                <a:rPr lang="en-US" altLang="zh-TW" b="1" i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y</a:t>
              </a:r>
              <a:r>
                <a:rPr lang="en-US" altLang="zh-TW" b="1" baseline="40000" dirty="0">
                  <a:ea typeface="微軟正黑體" panose="020B0604030504040204" pitchFamily="34" charset="-120"/>
                  <a:sym typeface="Symbol" panose="05050102010706020507" pitchFamily="18" charset="2"/>
                </a:rPr>
                <a:t>3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 = 0</a:t>
              </a:r>
              <a:r>
                <a:rPr lang="zh-TW" altLang="en-US" dirty="0">
                  <a:ea typeface="微軟正黑體" panose="020B0604030504040204" pitchFamily="34" charset="-120"/>
                  <a:sym typeface="Symbol" panose="05050102010706020507" pitchFamily="18" charset="2"/>
                </a:rPr>
                <a:t>，則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ABC</a:t>
              </a:r>
              <a:r>
                <a:rPr lang="zh-TW" altLang="en-US" b="1" i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  <a:sym typeface="Symbol" panose="05050102010706020507" pitchFamily="18" charset="2"/>
                </a:rPr>
                <a:t>的形狀為下列何者</a:t>
              </a:r>
              <a:r>
                <a:rPr lang="en-US" altLang="zh-TW" dirty="0">
                  <a:ea typeface="微軟正黑體" panose="020B0604030504040204" pitchFamily="34" charset="-120"/>
                  <a:sym typeface="Symbol" panose="05050102010706020507" pitchFamily="18" charset="2"/>
                </a:rPr>
                <a:t>?</a:t>
              </a:r>
              <a:r>
                <a:rPr lang="zh-TW" altLang="en-US" dirty="0"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br>
                <a:rPr lang="en-US" altLang="zh-TW" dirty="0">
                  <a:ea typeface="微軟正黑體" panose="020B0604030504040204" pitchFamily="34" charset="-120"/>
                  <a:sym typeface="Symbol" panose="05050102010706020507" pitchFamily="18" charset="2"/>
                </a:rPr>
              </a:b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(A)</a:t>
              </a:r>
              <a:r>
                <a:rPr lang="zh-TW" altLang="en-US" dirty="0">
                  <a:ea typeface="微軟正黑體" panose="020B0604030504040204" pitchFamily="34" charset="-120"/>
                  <a:sym typeface="Symbol" panose="05050102010706020507" pitchFamily="18" charset="2"/>
                </a:rPr>
                <a:t> 銳角三角形  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(B)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  <a:sym typeface="Symbol" panose="05050102010706020507" pitchFamily="18" charset="2"/>
                </a:rPr>
                <a:t>直角三角形  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(C)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  <a:sym typeface="Symbol" panose="05050102010706020507" pitchFamily="18" charset="2"/>
                </a:rPr>
                <a:t>鈍角三角形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(D)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  <a:sym typeface="Symbol" panose="05050102010706020507" pitchFamily="18" charset="2"/>
                </a:rPr>
                <a:t>等腰三角形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endParaRPr lang="en-US" altLang="zh-TW" sz="1800" dirty="0">
                <a:effectLst/>
                <a:ea typeface="微軟正黑體" panose="020B0604030504040204" pitchFamily="34" charset="-120"/>
              </a:endParaRP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3DE5A842-2134-9639-2AC0-310AE1A246E8}"/>
                </a:ext>
              </a:extLst>
            </p:cNvPr>
            <p:cNvSpPr txBox="1"/>
            <p:nvPr/>
          </p:nvSpPr>
          <p:spPr>
            <a:xfrm>
              <a:off x="9889938" y="6383730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(B)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E015AD09-8D43-43F4-64E2-884587AEDADE}"/>
                  </a:ext>
                </a:extLst>
              </p14:cNvPr>
              <p14:cNvContentPartPr/>
              <p14:nvPr/>
            </p14:nvContentPartPr>
            <p14:xfrm>
              <a:off x="4870800" y="875520"/>
              <a:ext cx="5816520" cy="698400"/>
            </p14:xfrm>
          </p:contentPart>
        </mc:Choice>
        <mc:Fallback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E015AD09-8D43-43F4-64E2-884587AEDAD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861440" y="866160"/>
                <a:ext cx="5835240" cy="717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" name="筆跡 2">
                <a:extLst>
                  <a:ext uri="{FF2B5EF4-FFF2-40B4-BE49-F238E27FC236}">
                    <a16:creationId xmlns:a16="http://schemas.microsoft.com/office/drawing/2014/main" id="{89DE791D-A708-9680-8635-A23400C261F9}"/>
                  </a:ext>
                </a:extLst>
              </p14:cNvPr>
              <p14:cNvContentPartPr/>
              <p14:nvPr/>
            </p14:nvContentPartPr>
            <p14:xfrm>
              <a:off x="2016720" y="788760"/>
              <a:ext cx="9262800" cy="4454640"/>
            </p14:xfrm>
          </p:contentPart>
        </mc:Choice>
        <mc:Fallback>
          <p:pic>
            <p:nvPicPr>
              <p:cNvPr id="3" name="筆跡 2">
                <a:extLst>
                  <a:ext uri="{FF2B5EF4-FFF2-40B4-BE49-F238E27FC236}">
                    <a16:creationId xmlns:a16="http://schemas.microsoft.com/office/drawing/2014/main" id="{89DE791D-A708-9680-8635-A23400C261F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007360" y="779400"/>
                <a:ext cx="9281520" cy="4473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5" name="筆跡 4">
                <a:extLst>
                  <a:ext uri="{FF2B5EF4-FFF2-40B4-BE49-F238E27FC236}">
                    <a16:creationId xmlns:a16="http://schemas.microsoft.com/office/drawing/2014/main" id="{86E723FA-E9FD-9261-0E7C-29696F47F939}"/>
                  </a:ext>
                </a:extLst>
              </p14:cNvPr>
              <p14:cNvContentPartPr/>
              <p14:nvPr/>
            </p14:nvContentPartPr>
            <p14:xfrm>
              <a:off x="6091560" y="1194840"/>
              <a:ext cx="3266640" cy="2876760"/>
            </p14:xfrm>
          </p:contentPart>
        </mc:Choice>
        <mc:Fallback>
          <p:pic>
            <p:nvPicPr>
              <p:cNvPr id="5" name="筆跡 4">
                <a:extLst>
                  <a:ext uri="{FF2B5EF4-FFF2-40B4-BE49-F238E27FC236}">
                    <a16:creationId xmlns:a16="http://schemas.microsoft.com/office/drawing/2014/main" id="{86E723FA-E9FD-9261-0E7C-29696F47F939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082200" y="1185480"/>
                <a:ext cx="3285360" cy="2895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67038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21613</TotalTime>
  <Words>646</Words>
  <Application>Microsoft Office PowerPoint</Application>
  <PresentationFormat>寬螢幕</PresentationFormat>
  <Paragraphs>33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判斷三角形形狀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1102</cp:revision>
  <dcterms:created xsi:type="dcterms:W3CDTF">2015-07-26T15:18:38Z</dcterms:created>
  <dcterms:modified xsi:type="dcterms:W3CDTF">2024-11-13T16:51:15Z</dcterms:modified>
</cp:coreProperties>
</file>