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53DCE-4835-4437-AE18-519D870C1835}" v="14" dt="2023-08-24T02:26:18.398"/>
    <p1510:client id="{D104867C-9455-43AE-AB32-23C3E6643204}" v="8" dt="2023-08-24T07:01:24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174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8T16:14:38.9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22594 3621 512 0,'0'0'0'16,"0"0"179"-16,0 0-66 0,0 0-15 16,0 0-8-16,0 0 11 0,0 0 15 15,0 0-23-15,9-12-16 0,-9 12 13 16,0 0-12-16,0 0-14 15,0 0-9-15,0 0-6 0,0 0-12 16,2 4-8-16,1-1-4 0,3 2-4 16,1-1 6-16,3 1 2 0,6-5-11 15,0 0-2-15,7-4 8 0,2-3-5 16,0 0-7-16,-1-2 4 16,-1 1-10-16,2 0-2 0,-2 1 5 15,-3 4-8-15,1 1-2 0,-2 2 2 16,3 0 5-16,-3 0-7 0,0 0 2 15,1 2 6-15,-2-1-8 0,-1 2 2 16,-1 0 9-16,0-1-10 16,0 0 0-16,-4 0 16 0,1 3-20 0,1-2 8 15,-2 2-4-15,6-2 0 16,-4 0 0-16,6 1 0 0,-3-1 0 16,3-3 0-16,1 0 0 0,-2 0 0 15,4-4 0-15,-1-3 0 0,-3 0 0 16,-1 0 0-16,0 2 0 15,-3 1 0-15,0 2 0 0,0 2 0 16,0 0 0-16,-3 2 0 0,0 2 0 16,3 1 0-16,-1 0 0 0,2-1 0 15,-6 1 0-15,4-2 0 0,1 0 0 16,0-2 0-16,5-1 0 16,-2 0 0-16,1 0 0 0,1-3 0 15,-1 1 0-15,0 1 0 0,1 1 0 16,5 0 0-16,1 0 0 0,4 0 0 15,2 0 0-15,-2 1 0 0,6 0 0 16,-8-2 0-16,2 1 0 16,-2 0 0-16,4-4 0 0,0-4 0 15,2-3 0-15,3-5-231 0,-2-2-503 16</inkml:trace>
  <inkml:trace contextRef="#ctx0" brushRef="#br0" timeOffset="8861.35">28205 13334 543 0,'0'0'0'0,"0"0"193"16,0 0-85-16,0 0-29 0,0 0 29 15,0 0-18-15,0 0-15 0,0 0 8 16,-39-42-18-16,37 42-9 15,2 0 6-15,0 0-25 0,0 0-14 16,0 0 7-16,0 1 2 0,2 6 5 16,3-2 16-16,1 5-15 0,4-4-8 15,5 0 4-15,-3 0-8 0,6-6-3 16,1 0 12-16,6 0-11 16,0-7-7-16,1-1 7 0,4-1-7 15,-2 0-8-15,-3 0 0 0,5 4-4 16,-8-1-3-16,1 3 2 0,-2 3-3 15,-2 0 1-15,-1 2 1 0,0 5 1 16,-1 0-2-16,-3 3 6 0,-3-1 1 16,3 1-4-16,2 1 2 15,2-3 1-15,-1-2-5 0,5-1 3 16,1-2 2-16,-2-3-5 0,2 0 4 16,2-4-7-16,-4 0 0 0,-3 2 0 15,1 2 0-15,-5 0 0 0,0 0 0 16,4 1 0-16,-4 4 0 15,4 3 0-15,1 1 0 0,4-2 0 16,2-3 0-16,5-3 0 0,-2-2 0 16,8-7 0-16,-1-7 0 0,2-3 0 15,2-4 0-15,0 1 0 0,-7-2-302 16,-4 2-262-16</inkml:trace>
  <inkml:trace contextRef="#ctx0" brushRef="#br0" timeOffset="11572.81">30897 13353 712 0,'0'0'0'16,"0"0"204"-16,0 0-131 0,0 0-16 16,0 0 0-16,0 0 0 0,0 0-9 15,-58-5-14-15,58 5-20 0,0 0 4 16,3 3 15-16,10 1 2 15,5 2 4-15,6-2 6 0,3 0-12 16,8 0-3-16,8-3 4 0,8-1-9 16,11-1 10-16,9 1 3 0,6 0-10 15,10 0 6-15,2 0-5 0,3 0-17 16,1 0-9-16,5 1 5 16,-5 0-6-16,6-1-1 0,-12 4 5 15,-2-3-7-15,-5 3 0 0,-10 4 2 16,5 0 5-16,-10 2-6 0,-3 3 0 15,-4 0 29-15,-1 2-8 0,-9 0 1 16,1-1-11-16,-8 3-5 16,-4-2 3-16,-3-4-8 0,-6-4-2 15,-1 0 2-15,-8-3 2 0,0-2-3 16,-4 0 0-16,-3-2 5 0,-8-2-5 16,3 0 0-16,-7 1 7 0,1 0-7 15,-1-2-1-15,0 1-1 0,-3 0-88 16,-1-2 9-16,-1 3-46 15,-6 0-49-15,-1 0-34 0,-4 1-179 16</inkml:trace>
  <inkml:trace contextRef="#ctx0" brushRef="#br0" timeOffset="16000.87">9623 4418 612 0,'0'0'0'16,"0"0"319"-16,0 0-193 0,0 0-31 16,0 0-13-16,0 0-39 0,0 0-24 15,0 0-13-15,2 1 18 0,13 0 10 16,1-1 5-16,2 0-7 16,2 0-6-16,-1-4-4 0,-3 1-4 15,2 2-5-15,-2 1-9 0,-2 0 1 16,-4 0-1-16,-1 0-4 0,-5 2 0 15,-3-2 6-15,3 3-6 0,-2-2 0 16,-2-1 0-16,3 1-46 16,-1 1-16-16,-2-2-29 0,0 2-51 15,-5 2-16-15,-4-2-91 0,2 4-99 16</inkml:trace>
  <inkml:trace contextRef="#ctx0" brushRef="#br0" timeOffset="16184.39">9619 4581 636 0,'0'0'0'0,"0"0"351"0,0 0-220 16,0 0-36-16,0 0-56 0,0 0-8 15,0 0 35-15,0 0-17 0,0 0-19 16,80 3-16-16,-59-3-4 16,-1 0-5-16,-3 0-4 0,1 2 1 15,-6-1-4-15,2 2-90 0,1-1-6 16,-3-2-51-16,-3 0-113 0,1 0-63 15</inkml:trace>
  <inkml:trace contextRef="#ctx0" brushRef="#br0" timeOffset="16677.61">10189 4281 596 0,'0'0'0'15,"0"0"327"-15,0 0-229 0,0 0-11 16,0 0-23-16,0 0-1 15,0 0-7-15,0 0-19 0,0 0-3 16,-44 41 10-16,37-21-3 0,-4 4-3 16,4 2 4-16,-4 1-7 0,6 1-4 15,5 4-7-15,0-2-3 0,0-2-8 16,7-1-9-16,7-2-3 16,2-4 2-16,2-1-5 0,5-3 1 15,-2-3-21-15,7-4-53 0,1-1-13 16,-5-4-60-16,5-4-150 0,-8-1-238 15</inkml:trace>
  <inkml:trace contextRef="#ctx0" brushRef="#br0" timeOffset="17450.84">11931 4292 753 0,'0'0'0'0,"0"0"326"16,0 0-235-16,0 0-57 0,0 0-5 16,0 0 12-16,0 0-11 0,0 0 2 15,55 40-10-15,-41-15 3 0,-9 3-1 16,1 1-7-16,-1 3 0 16,-5-4 1-16,0-3-14 0,-5 1-1 15,-1-6 2-15,1-1-6 0,-5-5 1 16,1-6 0-16,0-3-122 0,0-5-33 15,2-6-120-15,0-7-321 0</inkml:trace>
  <inkml:trace contextRef="#ctx0" brushRef="#br0" timeOffset="17778.49">12216 4377 677 0,'0'0'0'0,"0"0"224"15,0 0-140-15,0 0-34 0,0 0-20 16,0 0 6-16,65-38-1 16,-56 34-4-16,-2 4-4 0,2 0-4 15,-5 6 3-15,1 9-2 0,-1 3 6 16,3 6 10-16,-4 0-6 0,1 2-3 15,-1-2-13-15,6 1-8 0,2-2-3 16,1-2 0-16,6-5-5 16,1-2-1-16,1-4 4 0,-1-6-6 15,1-2 2-15,-3-2 4 0,1-1-6 16,-4-4-3-16,0-5-42 0,-1 0-56 16,-4-3-30-16,-6 0-86 0,2-1-145 15</inkml:trace>
  <inkml:trace contextRef="#ctx0" brushRef="#br0" timeOffset="17939.47">12508 4335 1025 0,'0'0'0'0,"0"0"355"0,0 0-279 15,-76 67-17-15,53-42-20 0,-2 1-18 16,-5-3-7-16,2-1-12 0,-1-3-3 15,6-5-39-15,7 1-76 0,-1-8-94 16,10-6-183-16</inkml:trace>
  <inkml:trace contextRef="#ctx0" brushRef="#br0" timeOffset="18439.66">12660 4039 855 0,'0'0'0'0,"0"0"268"16,0 0-185-16,0 0-41 0,0 0-21 16,69-14-4-16,-55 15 2 15,0 3-9-15,-3 0 0 0,-2 1-10 16,-8 1 0-16,-1 2 11 0,0 2-5 16,-8 4 5-16,-5-1 2 0,-3 4-2 15,-1-1-3-15,-1-5 1 0,7-1-8 16,1-2 2-16,8-5-1 15,0-1-4-15,2 1-2 0,4-3-2 16,5 0 1-16,1 0 6 0,-1-5 0 16,2 2-2-16,-1 1-1 0,-3 2 2 15,6 0 0-15,-6 2 0 0,2 5 1 16,-4 1-2-16,-3 0 1 16,-2 3 2-16,-2 1-1 0,-10 3 2 15,1 2 0-15,-3-2-3 0,-2 1 0 16,-2 0 3-16,1-2-5 0,2-2-35 15,3-5-66-15,0-3-78 0,8-4-123 16,1 0-193-16</inkml:trace>
  <inkml:trace contextRef="#ctx0" brushRef="#br0" timeOffset="18722.74">12913 4424 824 0,'0'0'0'15,"0"0"379"-15,0 0-280 0,0 0-64 16,0 0-22-16,0 0 24 0,0 0 5 15,64-8-27-15,-40 8-12 0,-1 0 2 16,0 0-4-16,-3 0-2 16,-2 1-96-16,-10-1 5 0,3 0-67 15,-4 0-64-15,-7-5-115 0</inkml:trace>
  <inkml:trace contextRef="#ctx0" brushRef="#br0" timeOffset="18884.39">13023 4298 1083 0,'0'0'0'0,"0"0"276"16,-16 79-198-16,14-38-33 0,2 0-28 15,2 0-14-15,5-3 0 0,0-4-6 16,2-7-321-16,-6-8-170 16</inkml:trace>
  <inkml:trace contextRef="#ctx0" brushRef="#br0" timeOffset="19458.97">13567 4319 542 0,'0'0'0'0,"0"0"254"15,0 0-121-15,0 0-40 0,0 0-25 16,0 0 17-16,0 0-10 16,0 0 2-16,-69 69-14 0,57-44-16 15,0 4-19-15,8 4-6 0,4 0-8 16,5 0-7-16,13-3-6 0,3-1 2 15,8-3-6-15,3-4-141 0,1-3-23 16,4-6-148-16,-1-6-520 16</inkml:trace>
  <inkml:trace contextRef="#ctx0" brushRef="#br0" timeOffset="20306.75">15266 4288 439 0,'0'0'0'0,"0"0"303"16,0 0-188-16,0 0-19 0,0 0-45 16,0 0 30-16,0 0 22 15,0 0-34-15,0 0 0 0,56 36-11 16,-47-24-32-16,-4 4-13 0,1 1-8 16,-6 3 1-16,-7 3-1 0,-4 1-6 15,-3 3-45-15,-6-1-51 0,-1-1-81 16,2-3-57-16,1-9-100 15</inkml:trace>
  <inkml:trace contextRef="#ctx0" brushRef="#br0" timeOffset="20629.59">15586 4277 811 0,'0'0'0'0,"0"0"411"16,0 0-318-16,0 0-43 0,0 0-16 15,0 0 2-15,0 0-8 0,0 0-13 16,0 0-8-16,60 58-4 15,-60-41 1-15,0 2 0 0,-7-1-2 16,-6 5 1-16,-1-3-2 0,-2-2-2 16,2-1-12-16,0-5-7 0,7-5-21 15,2-4-46-15,5-3-19 0,0-7-49 16,7-6-211-16,3-3 31 0</inkml:trace>
  <inkml:trace contextRef="#ctx0" brushRef="#br0" timeOffset="20830.54">15740 4250 779 0,'0'0'0'0,"0"0"319"0,0 0-215 15,0 0-27-15,0 0-17 0,-57 67 3 16,45-43-19-16,3 1-16 0,3 0-14 16,6-2-10-16,4-3-2 0,7-5-2 15,3 0 0-15,3-5-6 0,5-2-52 16,2-5-36-16,-2-2-20 15,-1-1-122-15,-3-7-63 0,-2-4-328 16</inkml:trace>
  <inkml:trace contextRef="#ctx0" brushRef="#br0" timeOffset="21298.66">15961 4020 917 0,'0'0'0'0,"0"0"270"15,0 0-215-15,0 0-31 0,0 0-6 16,0 0 1-16,0 0-10 16,62 4-5-16,-48 4 1 0,-7 3-3 15,0-1 1-15,-5-1 1 0,-2 2 0 16,-2 0 0-16,-3 0 1 0,-2 1-1 15,-6-1-1-15,-1 0 6 0,0-3 4 16,-4-1 9-16,2 1 7 0,6-5-5 16,3 2-4-16,5-3-7 15,2-2-8-15,0 0-8 0,7 0-1 16,4 0 5-16,6 0 2 0,3 0 0 16,-1-1-1-16,4 1-3 0,2 0-25 15,0 0-97-15,-1 5-98 0,-4-3-303 16</inkml:trace>
  <inkml:trace contextRef="#ctx0" brushRef="#br0" timeOffset="22253.39">16292 4375 458 0,'0'0'0'0,"0"0"285"16,0 0-99-16,0 0-60 15,0 0-31-15,0 0-40 0,0 0-41 16,0 0-11-16,0 0 17 0,21 9-4 15,-2-9-9-15,2 0-2 0,6 0-4 16,0-4 2-16,-3-2-6 16,1 2-49-16,-4-2-38 0,-7 5-51 15,-1-3-17-15,-10 0-41 0,-1 2-79 16</inkml:trace>
  <inkml:trace contextRef="#ctx0" brushRef="#br0" timeOffset="22411.15">16426 4255 653 0,'0'0'0'0,"0"0"384"0,0 0-246 15,0 0-66-15,0 0-32 0,0 0 5 16,-14 72 9-16,14-43-29 16,0 1-16-16,0-2-6 0,5 0 0 15,2-1-6-15,-3-2-93 0,5-6-51 16,-1-8-121-16,1-6-394 0</inkml:trace>
  <inkml:trace contextRef="#ctx0" brushRef="#br0" timeOffset="22797.52">16895 4269 743 0,'0'0'0'0,"0"0"336"16,0 0-198-16,0 0-32 0,0 0-23 15,0 0-33-15,0 0-5 0,0 0-12 16,0 0-19-16,-39 12-10 0,32 3 1 16,-2 7 9-16,2 2 11 15,0 8-3-15,5 1-6 0,2 2-5 16,9 0-8-16,7-2-2 0,3-6-2 16,4 0-64-16,7-4-46 0,0-1-87 15,4-6-92-15,-6-6-200 0</inkml:trace>
  <inkml:trace contextRef="#ctx0" brushRef="#br0" timeOffset="23473.22">18657 4245 574 0,'0'0'0'0,"0"0"294"0,0 0-228 16,0 0-7-16,0 0-10 16,0 0-8-16,0 0 2 0,61 23-2 15,-45-6-15-15,-3 2 1 0,-4 0-10 16,-1 0-2-16,-6 2 7 0,-2-2-2 15,-2-1-2-15,-8 1-5 0,3-3-2 16,-6-3-9-16,6-4-1 0,-2-5 0 16,4-1-2-16,2-3-219 15,-1-4-54-15,1-8-233 0</inkml:trace>
  <inkml:trace contextRef="#ctx0" brushRef="#br0" timeOffset="23724.33">18927 4235 1129 0,'0'0'0'0,"0"0"218"0,0 0-145 16,0 0-26-16,0 0-26 16,71 29-11-16,-60-17-4 0,-3 4-1 15,-2-1-3-15,-6 3 1 0,0 2 1 16,-7-1-5-16,-6 3 0 0,-6-4-2 15,-1 1-12-15,-1-4-4 0,3-5-5 16,4-3-12-16,9-5-20 16,1-2-13-16,4 0-51 0,0-3-77 15,4-5-84-15,8-3-55 0</inkml:trace>
  <inkml:trace contextRef="#ctx0" brushRef="#br0" timeOffset="23896.47">19104 4258 814 0,'0'0'0'0,"0"0"329"0,0 0-223 16,0 0-13-16,0 0-27 0,0 0-30 15,0 0-12-15,-55 76-10 0,55-55-7 16,0 1-5-16,7 3 1 16,2-5-3-16,7-1 0 0,4-1-145 15,-1-2-28-15,2-6-231 0</inkml:trace>
  <inkml:trace contextRef="#ctx0" brushRef="#br0" timeOffset="24239.84">19327 4393 1031 0,'0'0'0'0,"0"0"295"16,0 0-261-16,0 0-18 0,0 0-5 15,60-1-2-15,-35 1-4 0,8-1-2 16,-2 3-1-16,0 4-4 16,-1-3-121-16,-8 1-46 0,-8-1-111 15,-5-3-53-15</inkml:trace>
  <inkml:trace contextRef="#ctx0" brushRef="#br0" timeOffset="24407.12">19463 4261 1080 0,'0'0'0'15,"0"0"179"-15,0 0-132 0,-2 70-3 16,4-28-28-16,3 4-6 16,1-1-6-16,3 1-8 0,-4-4-209 15,-5-10-257-15</inkml:trace>
  <inkml:trace contextRef="#ctx0" brushRef="#br0" timeOffset="25305.99">20003 4659 388 0,'0'0'0'0,"0"0"213"15,0 0-102-15,0 0 5 0,0 0-25 16,0 0-8-16,0 0-7 16,0 0-24-16,0 0-17 0,-2 1 3 15,5-1 5-15,1 0-1 0,0 0 1 16,1-1-6-16,5 1-2 0,-1 0 0 16,5-2-4-16,2 1-6 0,2 0 4 15,5-1-1-15,0 2-9 0,7-1 0 16,-3-3 3-16,6 4-12 0,-6-1 1 15,3-1 4-15,-2 1-9 16,0-1 0-16,-1 2 3 0,3 0-5 16,-5 0 4-16,1-1 9 0,-1 1-6 15,-2 0 1-15,0 0 1 0,-5 0-7 16,3 0-2-16,-2 2 2 16,1 0-6-16,-1 2 0 0,-1 0 6 15,2-1-5-15,-1 0-1 0,4-1 0 16,-4-2 6-16,1 0-6 0,1 0 0 15,0 0 6-15,1-2-5 0,2-2 10 16,-1 1-5-16,-1-5-2 16,1 2 5-16,-2 2-5 0,0-1-5 15,-2 2 2-15,1 0 2 0,-1 1-6 16,-3 2 6-16,2 0-2 0,-4 0-4 16,0 0 4-16,-1 3-2 0,-1 0-77 15,-5 0-6-15,4-1-46 0,-6 2-106 16,-1-2-109-16,-3-1-333 15</inkml:trace>
  <inkml:trace contextRef="#ctx0" brushRef="#br0" timeOffset="29144.28">10104 5032 591 0,'0'0'0'0,"0"0"257"0,0 0-169 16,0 0-16-16,0 0-16 0,0 0 0 15,0 0-2-15,0 0-13 0,14-5-7 16,-7 5 3-16,0 3 2 16,4 3-9-16,-6 0-2 0,6 0-3 15,-2 3-1-15,1-2-2 0,-1 1-4 16,3-3-2-16,-4 0 1 0,4-3-2 16,-3-1-1-16,5-1 4 0,-2 0-6 15,-1-3 5-15,7 0-1 0,-1-6-3 16,-1-1-2-16,4-3-1 15,-1 1-8-15,4 1 1 0,-2-1 1 16,1 4-6-16,1 1 3 0,1 1 2 16,-4 1-6-16,-1 1 3 0,1 1 0 15,-1 0 2-15,1 1-2 0,-1 2 0 16,1-1 1-16,1 1 0 16,-2 0 2-16,1 0-5 0,-1 2 3 15,1 2 4-15,1-1-10 0,0 2 6 16,-2 0 5-16,1 1-8 0,-1 0 4 15,1 0 3-15,-1 0-8 0,-3 1 4 16,-2-3 5-16,-3-1-9 16,0-1 4-16,-6 1 4 0,-3-3-7 15,-1 0 3-15,1 0 4 0,0 0-6 16,3-4 2-16,-1-2 15 0,-2-1-16 16,1-2 0-16,-1 0 7 0,1 1-9 15,5 0 1-15,-1 0 2 0,-4 3-2 16,4 0-1-16,0 0 3 15,-3 2-2-15,6-2-2 0,-1 4 4 16,5-2-2-16,1 1-2 0,-3 2 4 16,2 0-2-16,4-1-2 0,-2 0 4 15,-4-1-1-15,4 2-1 0,2 0 2 16,-1 0-2-16,-1 2 0 16,0-1 2-16,-2 0 0 0,2 1-2 15,2-1 2-15,0 1-1 0,-2-1-1 16,1-1 2-16,1 0 0 0,1 0-3 15,3 0 4-15,-3 0-2 0,1 0 0 16,1 0 0-16,-2-1 1 16,-1-1-1-16,1-1 0 0,-1 2 1 15,2 0-2-15,1 1 2 0,-2 0-1 16,1 0-1-16,-3 0 2 0,3 2 0 16,-1 0-2-16,1-1 2 0,-3-1-1 15,3 0 0-15,-2 0 0 0,-4 0 1 16,2-1-1-16,3-5 0 15,-1 3 1-15,1-2 0 0,-5-3 3 16,4-1-8-16,-2 2 3 0,-2-4 2 16,4 2-1-16,-4 0-1 0,-2 1-34 15,-3 1-49-15,-5-1-13 0,-4 4-36 16,0-2-124-16,-5 4-177 16</inkml:trace>
  <inkml:trace contextRef="#ctx0" brushRef="#br0" timeOffset="29561.45">10902 5265 759 0,'0'0'0'0,"0"0"268"16,0 0-223-16,0 0-7 0,0 0 1 15,0 0-1-15,3 70-5 0,1-51-15 16,1 0-12-16,-3-5 2 0,3-2-7 16,-5-1-2-16,5-6 2 0,1-2-2 15,-1-3-63-15,0 0-7 0,4-5-68 16,-3-5-39-16,-1-2-59 15,4-5-244-15</inkml:trace>
  <inkml:trace contextRef="#ctx0" brushRef="#br0" timeOffset="29689.48">11056 5208 764 0,'0'0'0'0,"0"0"211"15,0 0-114-15,0 0-48 0,0 69-16 16,0-53-11-16,0 2-18 0,1-1-4 15,3-1 0-15,1-1-134 0,-5-4-101 16,0-2-139-16</inkml:trace>
  <inkml:trace contextRef="#ctx0" brushRef="#br0" timeOffset="30007.67">10962 5566 543 0,'0'0'0'16,"0"0"207"-16,0 0-126 0,0 0-7 15,0 0 4-15,-28 63-13 0,20-46 4 16,7 2 5-16,1-2-24 16,0-2-1-16,7-1-21 0,0-4-8 15,2-3 2-15,3-3-2 0,8-4-5 16,-3-4 7-16,6-6 4 0,6-8-5 15,-5-2 0-15,-1-3-13 0,-3 0-4 16,-6 1 4-16,-7 3-7 16,-5 4 2-16,-2 4 5 0,0 1-5 15,-9 1 1-15,-9 1 4 0,-1 6-13 16,-2 0-42-16,3 1-63 0,2-2-275 16</inkml:trace>
  <inkml:trace contextRef="#ctx0" brushRef="#br0" timeOffset="31112.86">13495 5081 812 0,'0'0'0'0,"0"0"221"0,0 0-136 16,0 0-3-16,0 0-4 0,25 33-9 15,-15-21-16-15,-1 0-1 16,4 0-14-16,2 1-12 0,-4-3 4 16,7-2-10-16,-4-7-4 0,2-1 10 15,1-1-4-15,5-12-1 0,1-1 7 16,0-4-15-16,7-4-7 16,-4 1 2-16,3-1-9 0,-3 1 1 15,-1 3 0-15,1 3 4 0,-1 1-5 16,-4 2 2-16,1 0 1 0,-1 4-4 15,0-3 4-15,-1 4-1 0,-1 4-3 16,0 0 4-16,-1 2-3 16,3 1 1-16,-3 0 0 0,2 4 2 15,-1 3-3-15,0 0 2 0,1 4-1 16,-1-1-1-16,1-1 2 0,-1 0 3 16,-3-1-5-16,2-1 2 0,-6-1 3 15,1-3-5-15,-4 0 2 0,-2 1 3 16,0-2-4-16,-4-1 0 15,1 0 3-15,-2 0-3 0,-2-1 0 16,3 0 5-16,-1 0-4 0,0-3 10 16,3-4-11-16,4 1 0 0,0-5 0 15,-1 1 2-15,3-3-4 0,-2 3 4 16,2 2-4-16,-1 1-2 16,1 3 6-16,-1 2-4 0,3 2-3 15,-3 0 8-15,4 1-6 0,2 6-2 16,-1 0 9-16,-3 1-6 0,6 0 0 15,1-3 4-15,-1 0-4 0,-1 0 4 16,3-3 2-16,1 1-6 0,2-1 1 16,-3-2 2-16,4 0-2 15,1 0 2-15,-2-5 4 0,5 1-6 16,4-4 0-16,2 0 2 0,-1-2 1 16,5 2-4-16,-1-1 4 0,-2 3-2 15,-1-2-1-15,-4-2 2 0,-4 2 0 16,-3-2-2-16,-1-1 2 15,-3 3-1-15,-1-3-2 0,-2 1-13 16,-4 0-46-16,-3 3-32 0,-2 2-27 16,-7 2-74-16,0 3-78 0,-5 0-166 15</inkml:trace>
  <inkml:trace contextRef="#ctx0" brushRef="#br0" timeOffset="31395.82">14443 5189 899 0,'0'0'0'15,"0"0"206"-15,0 0-129 0,0 0-6 16,-30 74 2-16,30-50-17 0,0-1 0 16,5 1-15-16,4-3-28 0,3-2-8 15,1-7-5-15,1-5 0 0,2-5 0 16,-2-2-106-16,0-6 8 16,-1-6-31-16,-5-5-117 0,1-3-67 15,-2 0-183-15</inkml:trace>
  <inkml:trace contextRef="#ctx0" brushRef="#br0" timeOffset="31543.59">14602 5145 825 0,'0'0'0'15,"0"0"242"-15,0 0-149 0,-5 69-15 16,5-44-23-16,0 3-9 0,2-4-13 16,5 0-23-16,2 0-8 0,-2-5-4 15,0 1-258-15,-5-7-136 0</inkml:trace>
  <inkml:trace contextRef="#ctx0" brushRef="#br0" timeOffset="31790.73">14480 5563 897 0,'0'0'0'15,"0"0"250"-15,-33 60-138 0,33-37-36 16,0-3-29-16,10-4-4 0,3-1-10 15,2-8-10-15,8-1-6 0,0-6-8 16,2-3 0-16,0-9 6 0,-4-6 0 16,2 0-3-16,-9 1-4 15,-5-2-2-15,-3 6 0 0,-6 2-1 16,-2 0 6-16,-11 0 8 0,-4 2-15 16,-6 2-4-16,0 2 0 0,1 2-182 15,5 2-77-15,4-8-440 0</inkml:trace>
  <inkml:trace contextRef="#ctx0" brushRef="#br0" timeOffset="32801.26">16806 4913 710 0,'0'0'0'0,"0"0"256"0,0 0-126 16,0 0-50-16,39 66-23 0,-26-56 12 15,1 3-16-15,3-6-10 0,-2-3 8 16,8-3-13-16,-2-1 4 15,0-10 1-15,2-5-8 0,5-1-16 16,-1-4-8-16,1 2-5 0,0-1-2 16,-3 1 3-16,-2 2-1 0,4 4-4 15,-6 0 2-15,0 3-1 0,-1 1 0 16,-1 2 3-16,1 2 2 16,-5 2-2-16,0 2 0 0,2 0-3 15,-3 3-3-15,2 5 0 0,4 0 11 16,-6 2-3-16,2-1-2 0,2 3 0 15,-1-3 0-15,-1 1-2 0,2 1 0 16,-2-2-3-16,-6-2 1 16,3 0 2-16,-4-5-3 0,0-2 4 15,-2 0 3-15,-4 0 0 0,6-7 3 16,-2-3 0-16,2-4-6 0,-2 2-3 16,4 2 1-16,-3-3-4 0,5 2 0 15,-3 1 2-15,1-1-2 0,3 4-2 16,-3 1 2-16,3 1-3 15,-5 1 3-15,3 4-1 0,-5 0 0 16,4 0 0-16,-6 0 1 0,4 4-5 16,-4 3 6-16,4 0 0 0,2 2-2 15,-2 0 3-15,1 1 4 0,-1-2-6 16,3 1 2-16,3-2 8 0,-1-3-7 16,5 2 6-16,1-1-3 15,6-2-2-15,-3-2 5 0,7-1-4 16,-1 0-1-16,2-4 5 0,3-6 1 15,3 3-2-15,9-4 7 0,2 3-1 16,1 0-2-16,-3 0 6 16,2 1-8-16,-9-1-2 0,-9 3 1 0,0-1-7 15,-10-1-1-15,-6 4 0 16,-5-2 4-16,-4 2-5 0,-5-1-13 16,0 0-19-16,0-3-44 0,0-1-96 15,0 3-29-15,-5-2-72 0,-1 1-393 16</inkml:trace>
  <inkml:trace contextRef="#ctx0" brushRef="#br0" timeOffset="33158.85">17669 5184 1037 0,'0'0'0'0,"0"0"230"16,0 0-161-16,0 0-23 0,0 0-10 16,0 0 9-16,-3 76-19 0,8-58-14 15,1-3-3-15,4 0-9 0,-3-3 0 16,2-5-65-16,-2-2-17 16,2-3-34-16,-2-2-79 0,2-8-67 15,0-4-133-15</inkml:trace>
  <inkml:trace contextRef="#ctx0" brushRef="#br0" timeOffset="33282.87">17836 5161 958 0,'0'0'0'0,"0"0"263"0,-14 81-178 16,14-52-42-16,0-2-31 0,3-4-6 15,2-3-7-15,4-3-114 0,-5-5-234 16,-4-4-288-16</inkml:trace>
  <inkml:trace contextRef="#ctx0" brushRef="#br0" timeOffset="33596.46">17696 5560 684 0,'0'0'0'16,"0"0"371"-16,-35 61-245 0,24-37 27 15,2 5-40-15,0-1-3 0,8-1-3 16,1-3-54-16,7-3-13 0,9-4-3 16,3-3-23-16,4-10-5 0,5-4 4 15,2-9-7-15,0-9-2 0,4-3 5 16,-7-6-8-16,-6 1-2 15,-7 0-8-15,-10 5 4 0,-4 1 2 16,-4 0 6-16,-10-1-6 0,-2 3-63 16,-5 7-43-16,-2 1-57 0,3 4-71 15,3-3-351-15</inkml:trace>
  <inkml:trace contextRef="#ctx0" brushRef="#br0" timeOffset="34173.87">20558 4858 718 0,'0'0'0'16,"0"0"341"-16,0 0-248 0,0 0-48 15,0 0 10-15,0 0-20 0,0 67-14 16,9-45 5-16,-2 1-18 16,4-4-7-16,-4-2 6 0,3 0-6 15,-3-6-2-15,4-3-47 0,-2-7-35 16,-2-1-35-16,5-1-111 0,-5-7-36 15,2-5-283-15</inkml:trace>
  <inkml:trace contextRef="#ctx0" brushRef="#br0" timeOffset="34335.94">20714 4864 818 0,'0'0'0'0,"0"0"231"0,0 0-124 15,-13 68-49-15,12-42-19 0,1 1 0 16,0 0-24-16,0-3-11 15,1-1 3-15,-1-5-10 0,4-3-63 16,-4-5-78-16,0-4-74 0,-5-5-58 16</inkml:trace>
  <inkml:trace contextRef="#ctx0" brushRef="#br0" timeOffset="34517.62">20436 4971 881 0,'0'0'0'0,"0"0"242"16,0 0-188-16,0 0 18 16,0 0-9-16,90 14-29 0,-53-14 5 15,4 0-12-15,5-3-14 0,-3 0-6 16,3 0-7-16,-13 3 0 0,-6 0-120 16,-8 1 13-16,-10 7-69 0,-4 1-107 15,-5 3-86-15</inkml:trace>
  <inkml:trace contextRef="#ctx0" brushRef="#br0" timeOffset="34846.26">20616 5281 743 0,'0'0'0'15,"0"0"253"-15,0 0-146 0,0 0-30 16,-47 69-14-16,45-49 3 0,0-2-17 16,2 4-17-16,2-3 9 15,7-1-8-15,7-4-6 0,3-5 2 16,2-4-14-16,6-6-4 0,-1 1 13 16,-1-4 0-16,-4-8-8 0,1-3-3 15,-5 0-9-15,-1-3-2 0,-5 0 4 16,-6 1-4-16,-5-4-2 15,0 2 0-15,-14-3 0 0,-2-2-18 16,-3 5-10-16,-4 1-9 0,1 4-17 16,-1 8-35-16,2 8-41 0,2-2-156 15,3 1-528-15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8T16:17:19.4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9531 3670 535 0,'0'0'0'0,"0"0"0"0,0 0 59 15,0 0 215-15,0 0-232 0,0 0 8 16,0 0 18-16,0 0 2 0,-5 1-25 15,5-1 1-15,0 0 16 0,0 0-5 16,-2 0-8-16,2 0 1 16,0 2-5-16,0-1-2 0,0 0-2 15,0 1-8-15,0 0 1 0,0 0-8 16,0 1-6-16,0-3 1 0,0 0-3 16,2 1 1-16,-2 0 0 0,3 1 0 15,-1-2-1-15,5 1 2 0,-4 1-4 16,3-1 2-16,1-1 0 15,3 1-4-15,-1 1 1 0,4-1-1 16,4-1-5-16,-1 0 4 0,5 0-1 16,1 0-8-16,-3 0 3 0,4 0 1 15,0 0-8-15,4 3 0 0,-4-2 10 16,0 0-12-16,7 2 4 16,-5-2 3-16,1 0-7 0,2-1 4 15,-1 0 2-15,1 0-6 0,0 0 4 16,3-1 4-16,-5-3-9 0,2 1 6 15,-1 0 4-15,-4 0-10 0,-2 0 5 16,-3 1 1-16,0 0-5 16,-1 1 4-16,-6-2-1 0,1 2-1 15,-1 1 0-15,-8 0 2 0,3 0-3 16,-3 0-11-16,1 0-19 0,1 0-52 16,-3 4-52-16,0-4-87 0,-2 0-331 15</inkml:trace>
  <inkml:trace contextRef="#ctx0" brushRef="#br0" timeOffset="1490.43">15343 3635 671 0,'0'0'0'0,"0"0"239"0,0 0-146 15,0 0-16-15,0 0-13 0,0 0-23 16,0 0-16-16,0 0-5 16,0 6 4-16,9-5 17 0,2 0 9 15,-1 0-9-15,5-1-7 0,1 0-4 16,1 0 0-16,3 0-4 0,-1-1-4 16,2 0-4-16,1 0-3 0,-1-1 3 15,2 2-2-15,-2-1 2 0,4-2-5 16,0 2-2-16,1-1-2 15,1 1-1-15,-3 1-1 0,1-1-2 16,-2 1-2-16,4-2 0 0,-3 2 1 16,-1 0-4-16,4-1 0 0,-6 1 8 15,6-1-6-15,-2-1 2 0,-1 2-3 16,1-3 1-16,0 0 0 16,1-1 2-16,-1-1-5 0,-2 1 2 15,2-2 2-15,0 3-2 0,-4-2 2 16,-2 2-2-16,3 1-2 0,-3 1 2 15,-1 1 0-15,-1 0-2 0,1 0 2 16,-4 0 0-16,6 2-2 0,-3 1 1 16,3-2 1-16,-2 0-1 15,-3 0 0-15,5-1 0 0,-1 0 0 16,1 0 2-16,-1 0-3 0,-1 0 2 16,1 0-1-16,-1 0 0 0,0 0 1 15,1 0-1-15,1 0 0 0,-3 0 2 16,1 2-2-16,-2-1 7 15,2 1-6-15,-2 1 5 0,-2 0 1 16,3 1-2-16,-1 1 7 0,-3-2 0 16,-3-1 3-16,3 1-1 0,-3-3 1 15,3 3-6-15,-8-3 4 0,2 0-3 16,-3 0-1-16,-1 0-1 16,-1 0 0-16,-2 0-5 0,0 0-1 15,2 0 0-15,0 0-2 0,-2 0 0 16,1-1 3-16,-1 1-3 0,2-2 0 15,0 2 4-15,-2 0-5 0,0 0 2 16,0 0-1-16,0 0-1 16,0 0-1-16,-5 0-9 0,5 0-22 15,-4-3-22-15,-1 1-29 0,-1-1-56 16,1-2-25-16,2 0-95 0,1-2-252 16</inkml:trace>
  <inkml:trace contextRef="#ctx0" brushRef="#br0" timeOffset="3707.45">10647 4438 553 0,'0'0'0'0,"0"-1"222"15,0-2-106-15,0-2-49 16,0 0-25-16,-2 2-17 0,0-4 5 16,1 4-4-16,-5-3 0 0,3 1-6 15,-1 0 12-15,-3 2-1 0,-3 0-2 16,3 3-1-16,-6 0-2 16,1 0-5-16,1 9 1 0,-3 0-2 15,5 3-8-15,-3 5-5 0,3 2 2 16,0 1-3-16,6 0 3 0,1 3 3 15,2-4-2-15,3-1-3 0,4-1 2 16,4-7-4-16,-2 0-2 16,3-3 7-16,1-4-2 0,-3 0 6 15,3-2 1-15,-3-1 3 0,1-1-2 16,-4-2 0-16,2-1-4 0,-4-7-2 16,2 4 1-16,0-2-5 0,-3-6-4 15,1 2 3-15,2-3-4 0,-3-1 0 16,-4 0 1-16,0 0 1 15,0 0-5-15,0 3 4 0,0 4-1 16,0 3-1-16,0 6 0 0,0-1 3 16,0 2-4-16,0 0-2 0,0 7 3 15,0 6-13-15,3 3 16 0,3 0-2 16,4 0-2-16,-3 0 2 16,4-2 1-16,-4 0-3 0,5-2 2 15,-6 0-1-15,1-5 0 0,0 0 0 16,-4-2 1-16,-1-3-2 0,0 1 1 15,0-1-1-15,-2 0-39 0,1-2-19 16,-1 0-26-16,6-2-58 16,-3-4-9-16,2-3-83 0,-3-3-166 15</inkml:trace>
  <inkml:trace contextRef="#ctx0" brushRef="#br0" timeOffset="3879.21">10842 4457 925 0,'0'0'0'0,"0"0"258"0,0 0-171 16,0 0 4-16,0 0-38 0,0 0-18 15,79 0-4-15,-56-2-21 0,-2 1-6 16,2 1-5-16,-7 0-14 16,2 0-52-16,-2 0-109 0,-4 0-115 15,-10-1-386-15</inkml:trace>
  <inkml:trace contextRef="#ctx0" brushRef="#br0" timeOffset="5334.51">11241 4294 648 0,'0'0'0'15,"0"0"281"-15,0 0-187 0,0 0-15 16,0 0-6-16,0 0-29 0,0 0-8 16,0 0-2-16,0-15-10 0,9 13-6 15,-4 1-1-15,8 1-3 0,-6 0-1 16,2 4 4-16,-2 0-5 0,3 1-2 16,-2 1 1-16,0 3-3 15,-1 1-4-15,-3-1 3 0,-4 4-1 16,0 3 1-16,-4 1 4 0,-6 2-2 15,-3 0-3-15,-4 3 1 0,-3-1-3 16,1 1-2-16,1-2 1 16,2-3 2-16,2-6-3 0,5-2-2 15,6-2 0-15,1-4 2 0,-2 1-2 16,4-1 0-16,0-3-2 0,6 1 2 16,1 1 0-16,-2-1 2 0,9 1-2 15,-1-1 0-15,-1 0 4 0,4-1-1 16,2 0-1-16,-6 0-1 15,4 0 0-15,-5 0-1 0,3-5 0 16,-4 1 0-16,3-4-102 0,-8-1-13 16,7-2-104-16,-5 0-106 0,2-1-110 15</inkml:trace>
  <inkml:trace contextRef="#ctx0" brushRef="#br0" timeOffset="5586.34">11531 4339 853 0,'0'0'0'0,"0"0"237"15,0 0-158-15,0 0-34 0,0 0-24 16,0 0-6-16,0 0 10 0,0 0 3 16,0 0-10-16,-54 63 12 0,45-43 15 15,5-1 0-15,2 4-1 0,2-2-13 16,4 1-14-16,8-1-7 15,4-4-4-15,6-3-2 0,2-6-4 16,5-4 0-16,1-4-21 0,5-7-49 16,-1-7-103-16,-4-4-130 0,-7-4-325 15</inkml:trace>
  <inkml:trace contextRef="#ctx0" brushRef="#br0" timeOffset="7181.86">10995 3687 509 0,'0'0'0'0,"0"0"141"0,0 0-17 16,0 0-18-16,0 0-29 0,0 0 10 0,0 0-15 15,0 0-12-15,38 55-1 16,-31-47-15-16,3-1 3 0,-4 0 0 16,-1-2-15-16,7 0-6 0,-6-2 10 15,1 0-11-15,0-3-2 0,0 0 10 16,2-1-3-16,1-5 0 15,3-3 5-15,-1 2-12 0,-3-4-8 16,5 0-3-16,-3 0-7 0,3 1-7 16,-2 3 4-16,-3 1 1 0,5 1-3 15,0 5 0-15,-1 0 3 0,3 0-4 16,-4 3 2-16,0 3 0 16,3 1-2-16,-1-1 2 0,-4 3 3 15,4-4-4-15,1 1 0 0,-7-2 9 16,3-3-11-16,-2 1 4 0,3-2 5 15,-3 0-7-15,2-4 0 0,-4 0 12 16,3-2-12-16,-2 2 0 16,0-2 7-16,-2 1-7 0,-3 1 0 15,6-2 4-15,0 3-4 0,-4 1 0 16,6 1 1-16,-2 1-1 0,1 0 0 16,-1 3 1-16,4 1-1 0,-1 3 0 15,-3 0 1-15,1-3-1 0,-1 1 0 16,2-1 6-16,-2-1-7 15,-4-2 2-15,6-1 1 0,-4 0-3 16,7-6 2-16,-2-4 3 0,-1 0-3 16,5-2 3-16,-4 3-3 0,-5 2-2 15,-2 4 2-15,3 0 0 0,-3 3-1 16,-2 0 0-16,3 1 11 16,3 5-2-16,-4 1 10 0,4 1-4 15,-2-1-3-15,2 0 4 0,3 0-9 16,-1-3-4-16,-1-1 5 0,10-2-8 15,-1-1 0-15,2-4 4 0,6-5-4 16,-1-4 0-16,-3 2-104 16,-1 3-85-16,-6-1-158 0</inkml:trace>
  <inkml:trace contextRef="#ctx0" brushRef="#br0" timeOffset="9213">17420 3643 678 0,'0'0'0'0,"0"0"209"0,0 0-81 15,0 0-18-15,0 0-46 0,0 0 2 16,0 0-2-16,69 53-21 0,-57-48-10 16,3-5 10-16,-1 0-7 15,-4 0 0-15,3-8 9 0,-1 3-8 16,-3-4-6-16,2 0 11 0,-3-2-20 15,3 1-5-15,-2 2 2 0,2-1-7 16,-4 3-5-16,3 1 5 16,-3 5-1-16,0 0-5 0,4 0 1 15,-6 0-1-15,8 2-5 0,-6 1 4 16,7 5-1-16,-5-3-3 0,3-1 4 16,0 2-1-16,-3-2-5 0,4 0 2 15,-3 0 6-15,3-2-8 0,-3 1 2 16,3-3 0-16,-1 0 0 15,-3 0 1-15,5 0 0 0,-9-4-2 16,6 1 0-16,-2-3 8 0,0 3-11 16,-4-1 6-16,2-1-1 0,2 2-1 15,-2-1 2-15,0 2 0 0,2 2-5 16,3 0 4-16,-3 2 6 16,5 2-9-16,-5 2 2 0,4 3 8 15,-5-1-10-15,5-1 2 0,1 0 13 16,-5-2-12-16,3 1 6 0,1-3-3 15,1 0-3-15,2-3 4 0,5 0-2 16,2-5-6-16,5-4 4 16,6-3 5-16,-4-2-10 0,0 1 3 15,-4 0 0-15,-3 6-74 0,-1 4-81 16,-3 3-91-16,-5 0-184 0</inkml:trace>
  <inkml:trace contextRef="#ctx0" brushRef="#br0" timeOffset="10633.9">13785 4393 718 0,'0'0'0'0,"0"0"260"16,0 0-162-16,0 0-31 0,0 0-31 15,0 0 4-15,0 0 16 0,0 0-19 16,48-61-10-16,-36 53 7 0,1 5-9 15,-3-2 2-15,4 3-1 0,-3 2-13 16,-2 2-6-16,0 3-3 0,-4 3 0 16,-3-1 1-16,-1 3-1 15,-1 4 2-15,-1 1-3 0,-5 2 2 16,-4 1 0-16,-1 1-6 0,-1 1 2 16,-4 2 1-16,0-1-2 0,-2-2 0 15,4-5 2-15,2-3-3 0,3-3 2 16,0-3-1-16,7-1 0 15,2-3 0-15,0 0-1 0,2-1-5 16,7 1 4-16,1-1 2 0,1 0 0 16,1-1 3-16,4 0-2 0,0-1-1 15,2 2 0-15,-4-3 4 0,0 3-6 16,0-1 3-16,-3 1-2 16,-4-1-20-16,0 0-40 0,-3-2-4 15,-1-2-29-15,3 1-48 0,-1-2-48 16,-3-4-35-16,3-2-148 0</inkml:trace>
  <inkml:trace contextRef="#ctx0" brushRef="#br0" timeOffset="11043.3">14031 4242 783 0,'0'0'0'15,"0"0"191"-15,0 0-147 0,0 0 2 16,0 0-11-16,-4 74 0 0,4-45-4 15,0 2-10-15,0-1-6 16,0 4-1-16,0-3-4 0,0-4-6 16,4-1-2-16,-2-6 1 0,-1-5-4 15,1-3 1-15,-2-3 0 0,0-5 2 16,0-2-2-16,0-2 6 0,0 0-2 16,0-4 5-16,0-4-6 15,0-3-6-15,2-5-9 0,0-2 9 16,-1 1-1-16,7-1-1 0,-3 4-2 15,2 1 0-15,2 4 1 0,0-2 3 16,5 3 0-16,-4 0 1 16,5 2 2-16,-1 4 0 0,2 2-2 15,-2 0 3-15,-4 5 0 0,1 5-1 16,-4 2 6-16,-3 2 3 0,-4 1 2 16,0 0 0-16,-4 0 0 0,-5-1 4 15,-1-1-2-15,-5-1-6 0,1-1-3 16,0-4-1-16,2-2-4 15,3-4-30-15,2-1-31 0,5-4-63 16,2-4-128-16,0-4-86 0</inkml:trace>
  <inkml:trace contextRef="#ctx0" brushRef="#br0" timeOffset="11302.69">14250 4373 1030 0,'0'0'0'15,"0"0"145"-15,0 0-61 0,62-4-30 16,-35-2-20-16,-1 1-12 0,4 0 5 16,-1 1-14-16,-5 3-10 0,-2 1-2 15,-14 0-2-15,-2 0-32 0,-5 0-33 16,-1 4-38-16,-1-1-7 15,-6-1-66-15,-4 1-25 0,-1-3-34 16,-3 0-210-16</inkml:trace>
  <inkml:trace contextRef="#ctx0" brushRef="#br0" timeOffset="11457.55">14365 4267 926 0,'0'0'0'0,"0"0"251"16,0 0-173-16,0 86-18 0,0-55-32 15,4 1-11-15,-2-2-6 0,-2-1-6 16,0 1-7-16,0-6-71 16,5-4-57-16,-2-5-107 0,-1-7-285 15</inkml:trace>
  <inkml:trace contextRef="#ctx0" brushRef="#br0" timeOffset="11940.47">14616 4243 865 0,'0'0'0'0,"0"0"124"0,0 0-11 15,0 0-53-15,0 0-6 0,0 0-17 16,69 49-4-16,-51-37-7 0,-6-2-16 16,3 4-6-16,-10-2-3 15,0 3 2-15,-5 0-1 0,0-1-1 16,-10 1 2-16,-5-3-1 0,0 1-2 16,-1-2 0-16,1-3 5 0,5-1-2 15,-3-4 8-15,8-3-1 0,2 0 1 16,1 0-4-16,2-4-5 15,0-2-3-15,2 0-1 0,5 0-1 0,0 2 0 16,2 1 2-16,-2 2-1 16,0 1 0-16,2 0 4 0,-1 5-4 15,0 4 2-15,-1 1 0 0,-2 2 8 16,-5 3-5-16,0-2 8 16,-7 2-1-16,-4-1 10 0,-3 0 4 15,0 1-8-15,0-1-4 0,-2-4-4 16,2-2-7-16,3-5-2 0,0-3-38 15,6 0-23-15,2-8-59 0,3-2-70 16,0-4-98-16,3 0-361 16</inkml:trace>
  <inkml:trace contextRef="#ctx0" brushRef="#br0" timeOffset="12196.88">14924 4285 736 0,'0'0'0'0,"0"0"285"16,0 0-165-16,0 0-26 15,0 0-26-15,-64 57 5 0,54-35-5 16,3 2-18-16,-4 0-2 0,9 6 8 15,2-3-3-15,0 2-4 0,15-6-24 16,-1-1-15-16,7-6-10 16,4-8 0-16,1-4 0 0,4-4-147 15,-1-8-69-15,-1-8-133 0</inkml:trace>
  <inkml:trace contextRef="#ctx0" brushRef="#br0" timeOffset="13246.16">13449 3649 220 0,'0'0'0'0,"0"0"-21"0,0 0-53 0</inkml:trace>
  <inkml:trace contextRef="#ctx0" brushRef="#br0" timeOffset="13759.44">13150 3662 244 0,'0'0'0'0,"0"0"103"0,0 0 43 15,0 0-84-15,0 0 9 0,0 0 13 16,0 0 3-16,0 0-17 0,0 0-5 16,-28-7-2-16,28 7-2 0,-2-2-1 15,2 1-10-15,0 1-4 0,0-1 2 16,0 1-4-16,0 0-11 0,2-1-6 15,-1 0-2-15,3-2-6 16,0 0 4-16,4 1 10 0,-1 0-9 16,2-2 4-16,2 1 1 0,5-1-12 15,0 0 7-15,3-2 0 0,4 2-10 16,0-1-2-16,5 0 0 16,3-1-4-16,0 0-2 0,-2 1 4 15,4-1-6-15,-3 3-2 0,0 2 2 16,-1-1-1-16,-3 2-5 0,-3 0 4 15,-1 0 0-15,-7 2-4 0,0-1 4 16,-8 1-1-16,-4-1-3 16,2 0 4-16,-3 1-1 0,0-2-4 15,-2 0 1-15,0 0-12 0,0 0-13 16,0 0-5-16,0 0-23 0,-4 0-43 16,-3 0-3-16,-1 1-50 0,-3 3-77 15,-1 2-15-15,-4 0-103 0</inkml:trace>
  <inkml:trace contextRef="#ctx0" brushRef="#br0" timeOffset="14130.66">13171 3719 539 0,'0'0'0'0,"0"0"251"16,0 0-156-16,0 0-10 0,0 0-15 16,0 0-8-16,0 0-3 15,0 0-16-15,0 0-16 0,-12-1-5 16,12 1 6-16,0 0-9 0,5 0 4 16,0 0 21-16,4 0-10 0,0 0 8 15,7 0 1-15,3 0-12 0,4 0 6 16,9-1-2-16,2-4-5 0,3-2-7 15,4 0 0-15,-1 1-8 16,-1 1 2-16,-3 3 3 0,-8 2-15 16,-3 0-5-16,-9 1 0 0,-4 2 5 15,-1 3-7-15,-4-1 4 0,-4 0-4 16,-1 1-60-16,-2 1-37 16,0-2-74-16,0-4-212 0,-2-1-479 15</inkml:trace>
  <inkml:trace contextRef="#ctx0" brushRef="#br0" timeOffset="15432.16">19201 3667 792 0,'0'0'0'16,"0"0"220"-16,0 0-120 0,0 0-46 15,0 0-20-15,0 0 0 0,0 0 14 16,0 0-7-16,75-18-9 15,-45 14 6-15,2 1 0 0,6-2-9 16,7 0 4-16,2-2 2 0,5 1 0 16,-3 3-2-16,4-1-3 0,-1 0-17 15,-5 3-10-15,-2 0 8 0,-3 1-10 16,-10 0-2-16,-2 0 2 16,-7 0 1-16,-4 1-3 0,-3-1 2 15,-7 1 1-15,0-1-5 0,-5 0 1 16,-4 0-12-16,0 0-15 0,0 0 5 15,0 0-20-15,0 0-34 0,-4 0 1 16,-7 0-47-16,4 1-111 0,-7 2-16 16,0-2-105-16</inkml:trace>
  <inkml:trace contextRef="#ctx0" brushRef="#br0" timeOffset="15807.06">19366 3688 601 0,'0'0'0'0,"0"0"207"16,0 0-85-16,0 0-46 16,0 0-15-16,0 0-17 0,0 0-15 15,0 0-15-15,0 0-6 0,-14 1 6 16,15 2 12-16,3 0 17 0,3-2 1 15,-3 2-1-15,-1-2 6 0,2 2 5 16,4-1-8-16,-3-1 3 0,4 0-4 16,-1-1-14-16,7 0 4 15,-2 0 6-15,7-3-5 0,4-3-3 16,7-3-1-16,9 1-14 0,1-3-3 16,4 1 9-16,5 2-11 0,-5 0-9 15,0 5 9-15,-7 1-14 0,-10 2-4 16,-6 0 2-16,-4 0-33 0,-5 6-46 15,-3 0-44-15,-4 2-97 16,-7-5-227-16</inkml:trace>
  <inkml:trace contextRef="#ctx0" brushRef="#br0" timeOffset="16723.47">17448 4318 555 0,'0'0'0'0,"0"0"252"16,0 0-121-16,0 0-17 0,0 0-16 16,0 0-18-16,0 0-10 0,0 0-10 15,0 0-16-15,2 0-19 0,-2 0 0 16,0-1 9-16,0-2-10 15,0 0-5-15,-5 3 2 0,1-4-8 16,-3 1-2-16,2 3 9 0,-6-1-14 16,4 1 0-16,-5 1 8 0,3 5-11 15,-5 1-2-15,0 4 10 0,0 3-9 16,1 3-3-16,-1 5 2 16,9 2 6-16,-4-4-6 0,9 4 9 15,0-2-10-15,7-4 0 0,5 0 0 16,6-4 2-16,3-3-7 0,4-4 10 15,0-3-5-15,-2-3-4 0,2-1 8 16,-4-1 1-16,2-4-6 0,-9-3-38 16,2-2-34-16,-4 1-67 15,1 0-8-15,-1-1-79 0,-1 3-134 16,-6 1-187-16</inkml:trace>
  <inkml:trace contextRef="#ctx0" brushRef="#br0" timeOffset="16970.06">17744 4392 902 0,'0'0'0'0,"0"0"301"0,0 0-222 15,0 0-43-15,0 0 0 0,0 0 9 16,0 0-17-16,74-16-15 0,-51 14-3 16,0 1-9-16,4 1-2 15,-1 0-95-15,-3 0-35 0,2 3-119 16,-4-3-100-16</inkml:trace>
  <inkml:trace contextRef="#ctx0" brushRef="#br0" timeOffset="17573.97">18225 4335 897 0,'0'0'0'16,"0"0"306"-16,0 0-231 16,0 0-32-16,0 0-24 0,0 0-4 15,0 0 9-15,0 0-12 0,3-66-8 16,1 63 5-16,1-2-7 0,2 2-3 16,-3 1 2-16,3-1 4 0,5 2-7 15,-6 1 4-15,4 0 0 0,1 0-6 16,1 1 8-16,-3 4-3 0,5 3-3 15,2 2 4-15,-2 1 1 16,-5 2-7-16,4 4 8 0,-8 0-1 16,-3-3-3-16,-2 2 0 0,0 0 1 15,-4-1-3-15,-6 3 4 0,1-1 5 16,-7-1-8-16,2-2 2 0,-1 1 4 16,-2-4-5-16,-1 2 0 15,0-3 3-15,1 0-6 0,4-1 6 16,1-3 0-16,0-1-4 0,4-1 2 15,-2-1 29-15,5-2-10 0,1 1 5 16,4-2-4-16,-2 1 3 16,2-1 4-16,0 0-8 0,0 0-4 15,0 0 6-15,0 0-9 0,0 0-2 16,0 0 8-16,0 0-11 0,0 0 3 16,0 0 7-16,2 0-11 0,0 0-3 15,1 0 11-15,6 0-9 0,0-1-4 16,9 1 9-16,1 0-9 15,2 0-4-15,8 0 4 0,1 0 1 16,3 0-40-16,1 0-44 0,0 1-97 16,-1 1-159-16,-8-2-347 0</inkml:trace>
  <inkml:trace contextRef="#ctx0" brushRef="#br0" timeOffset="18953.34">14719 3661 774 0,'0'0'0'0,"0"0"273"15,0 0-167-15,0 0-28 0,0 0-42 16,0 0-24-16,0 0-3 0,0 0-1 15,-14 18 0-15,9-8-3 16,-3 4 8-16,0 0 9 0,-5 0-1 16,1 0 2-16,-2-2 9 0,1 1 1 15,-1-2 2-15,2 1-1 0,1-5-3 16,4-1 4-16,-2 0-8 16,4-4-12-16,5 1-7 0,-2-3 1 15,2 0-7-15,0 0-4 0,0 0 3 16,0 0-3-16,0 0-6 0,2 0 3 15,1 0 5-15,3 0 0 0,3 0 0 16,-2 0 10-16,0 0-11 16,2 0 2-16,1-3 3 0,1 1-5 15,-1 1 2-15,5 1 1 0,1-2-2 16,-1 0 0-16,0 1 0 0,-3-1-7 16,6-1 6-16,-1 2-7 0,1 0 0 15,-2 0 9-15,-2-2-2 0,-3 2-7 16,-2 0 10-16,-2 0-3 0,-2 1-3 15,-2 0 6-15,-3 0-2 16,2 0 0-16,-2 0 0 0,0 0 1 16,0 0-1-16,0 0 0 0,0 0 5 15,0 0-5-15,0 0 0 0,0 0 6 16,0 0-7-16,0-1 2 16,0 1 9-16,0-2-7 0,-2 0 6 15,-1-3-8-15,-1-1-1 0,1-1 0 16,-4-3 5-16,1 1-6 0,-1-2 2 15,-1 0-2-15,-1 1-11 0,2-2 4 16,0 2-6-16,1 2-32 0,-1 1-35 16,4 0-56-16,-3 1-111 15,1-2-147-15</inkml:trace>
  <inkml:trace contextRef="#ctx0" brushRef="#br0" timeOffset="20072.24">20616 4234 1089 0,'0'0'0'15,"0"0"263"-15,0 0-163 0,0 0-54 16,0 0-21-16,0 0-9 0,0 0-2 15,0 0-3-15,20-60-7 0,-15 50 1 16,-5 0 5-16,0 1-3 16,-5-2 4-16,-2 1 2 0,0 2-5 15,-7 0 0-15,-1 2 2 0,0 0-4 16,-5 5 6-16,1-2 5 0,-1 3 5 16,2 0-4-16,3 1-5 0,0 2-9 15,1 1-1-15,5 2-2 0,1-5-2 16,2 1 2-16,5 2 0 15,-3-3-2-15,2 4-3 0,-1 0 2 16,3 2-4-16,0 0 4 0,3 1 2 16,1 0 0-16,-1 2-4 0,1 1 4 15,1-1-6-15,4 3 9 0,0-2-1 16,3 2-2-16,2 1 0 16,-3-1 9-16,7 1-7 0,-4 3 3 15,0-4 0-15,0 3-3 0,2-3 2 16,0 0-2-16,-4 0-3 0,-3-2 2 15,-4 0 2-15,1-2-4 0,-4 0 2 16,-2 1 4-16,0-1-4 0,-8 4 3 16,3-2 0-16,0 0-3 15,-6-3 2-15,2 0 0 0,-1-2-5 16,1 1 3-16,-3-3-1 0,1 0 0 16,-3-4-6-16,0 0 7 0,5 0-2 15,-5-4-5-15,7-4 7 0,-6-4-2 16,3-1-15-16,4-2 11 15,3-1-3-15,1 0 5 0,2 0-1 16,9-3-12-16,7 1-2 0,1 0-7 16,5 0-33-16,-1 1-25 0,9 3-48 15,-2-2-125-15,6 3-186 0</inkml:trace>
  <inkml:trace contextRef="#ctx0" brushRef="#br0" timeOffset="22889.47">10383 6911 468 0,'0'0'0'0,"0"0"289"0,0 0-153 15,0 0-44-15,0 0 0 0,0 0 14 16,0 0-32-16,0 0-9 0,0 0-15 16,7-14-19-16,-5 7-5 0,-2-4-16 15,0 4-4-15,0-3 6 0,-7 4-6 16,0-4 3-16,-4 4 7 0,-1 2-11 15,-4 2 1-15,-3 2 4 16,1 2-11-16,-3 8 2 0,0 4 5 16,-2 4-7-16,1 5 1 0,3 3 0 15,1 3 3-15,6 1-2 0,5 1 8 16,1 1-5-16,6 0 0 16,0-4 6-16,9-2-7 0,9-5 0 15,1-5 5-15,3-4-7 0,2-6 1 16,5-5 10-16,-4-1-7 0,-1-1-1 15,-3-6 7-15,-3-2-10 0,0-2 0 16,-4 1 7-16,-5-4-8 16,0-1 0-16,-4 0 10 0,-5-3-11 15,0 2 1-15,0-1 0 0,0 0 6 16,-7 0-6-16,-2-1 0 0,6 0 2 16,-3 6-6-16,6 3 8 0,-2 5-6 15,2 4 0-15,0 0 4 0,0 2-4 16,0 5-15-16,6 6 21 0,1 3-7 15,7 3 1-15,-2 2 4 16,-1 1-1-16,5-2-1 0,-2-2 0 16,-5-2 5-16,3-3-7 0,-5-3 4 15,2 1-2-15,-2-6-2 0,-7-1 4 16,4-3-4-16,-1-1-42 16,3-3-12-16,1-6-43 0,-4-2-32 15,8-5-52-15,-6 3-131 0,1-3-18 16</inkml:trace>
  <inkml:trace contextRef="#ctx0" brushRef="#br0" timeOffset="23046.41">10619 7004 783 0,'0'0'0'0,"0"0"320"16,0 0-202-16,0 0-24 0,62-5-20 16,-39 1-30-16,3-1-14 0,6 3-23 15,-4-3-6-15,6 2 7 0,-2 2-16 16,-6-3-103-16,1-1-7 15,-1 3-109-15,-3-2-60 0,-5 2-69 16</inkml:trace>
  <inkml:trace contextRef="#ctx0" brushRef="#br0" timeOffset="23539.27">11114 6914 718 0,'0'0'0'16,"0"0"258"-16,0 0-140 16,0 0-43-16,0 0 8 0,0 0-24 15,0 0-21-15,0 0-3 0,-21-37-19 16,23 24-4-16,3 2 10 0,2-1-16 16,2 3 1-16,1 3 10 0,-3-2-8 15,6 7 4-15,-4-1 6 0,3 2-14 16,-1 1-4-16,3 4 8 0,-4 6-8 15,1 2 0-15,1-2 9 16,-5 4-11-16,2 2 2 0,-9 1 9 16,0 1-10-16,-7 3 0 0,-2 2 17 15,-5 2-17-15,-2 1 0 0,-3-1 12 16,-2 0-13-16,-4-3 1 16,0-5 0-16,0-5 6 0,6-2-7 15,7-3 2-15,1-3 5 0,6-3-5 16,3-1 11-16,0-1-5 0,2 0 4 15,0 0 1-15,0-4-18 0,7-3 2 16,7-1 8-16,2-1-2 16,-2 2-3-16,4 2 2 0,5 0 2 15,0-1-6-15,0 3 6 0,-5 1-3 16,-4 1-4-16,0 1-9 0,0 0-38 16,-7-1 9-16,4-1-12 0,-4 0-50 15,7-2-5-15,-2 2 29 0,1-1-112 16,5-4-51-16,-4-1 30 0</inkml:trace>
  <inkml:trace contextRef="#ctx0" brushRef="#br0" timeOffset="23789.43">11535 6856 835 0,'0'0'0'15,"0"0"316"-15,0 0-178 0,0 0-47 16,0 0-25-16,0 0-23 0,0 0-14 15,0 0-6-15,-69-4-20 0,60 19-4 16,-1 4 2-16,1 4 4 16,2 3-5-16,3 0 0 0,4 2 9 15,0-2-3-15,7-1 9 0,2-4-12 16,3-4-2-16,3-4 8 0,0-3-12 16,7-7 1-16,4-1 4 0,-1-2 1 15,1-2-4-15,3-2 2 0,-8-3-2 16,-3-2-61-16,-4 1-4 15,-4-2-53-15,1-2-31 0,-4 5-32 16,-2-4-153-16,1-1-64 0</inkml:trace>
  <inkml:trace contextRef="#ctx0" brushRef="#br0" timeOffset="23974.43">11786 6865 913 0,'0'0'0'15,"0"0"152"-15,0 0-38 0,0 0-39 16,0 0-29-16,76-21-30 0,-49 16-6 16,-2 2 0-16,5 2-11 0,-6 1-5 15,-2 1-37-15,-3 6-40 16,-5 0-33-16,-7 2-60 0,-3 0-130 16,-8 2-2-16</inkml:trace>
  <inkml:trace contextRef="#ctx0" brushRef="#br0" timeOffset="24156.52">11846 7024 822 0,'0'0'0'0,"0"0"251"0,0 0-183 15,0 0 19-15,0 0-33 0,60 7-20 16,-37-7-20-16,6-3-5 16,-1-1-2-16,0-2-7 0,-1 2 0 15,-4 2-6-15,-2-1-68 0,0 0-26 16,-3 1-21-16,1-1-150 0,-1-3 9 15</inkml:trace>
  <inkml:trace contextRef="#ctx0" brushRef="#br0" timeOffset="24445.81">12313 6850 897 0,'0'0'0'15,"0"0"296"-15,0 0-199 0,0 0-34 16,0 0-28-16,0 0 4 0,0 0-5 15,-60 70-9-15,57-50 4 16,3 0-7-16,0-1 0 0,1-1 7 16,8-1-14-16,2-3-4 0,-1-4 5 15,6-1-11-15,4-4-1 0,6-1 15 16,-3-4-5-16,2-2-8 0,-5-5 8 16,-1-4-11-16,-3-1 0 15,-4-1 10-15,-3-4-8 0,-5-1 6 16,-1 0 11-16,-3-4-11 0,-2-1-3 15,-5-4 6-15,-7 2-15 0,2 4-1 16,-4 3 4-16,-2 10 0 16,1 4-7-16,-1 4-24 0,4 3-114 15,3 6-66-15,1-2-223 0</inkml:trace>
  <inkml:trace contextRef="#ctx0" brushRef="#br0" timeOffset="25770.26">10247 8101 653 0,'0'0'0'0,"0"0"171"16,0 0-83-16,-65-15-10 0,51 9-2 15,7 3-11-15,-4-3 17 0,7-2-11 16,3 1-34-16,1-3-6 0,3 2-11 16,11-5 2-16,0 2 6 0,2 0-9 15,4 1-7-15,-4 3 3 0,1 3-9 16,1 4 4-16,0 0 7 15,1 10-11-15,-3 1 2 0,-3 5 1 16,-3-2-9-16,-5 2 0 0,-1 2 8 16,-4 1-9-16,0 2 2 0,-5 2 7 15,-2 0-8-15,-9 2 0 0,0-2 0 16,-2 1-1-16,-1-4-3 16,-1-1 5-16,4-7-2 0,2-1-5 15,0-4 9-15,3-2-4 0,6-4 0 16,3-1 2-16,2 1 2 0,0-1-3 15,2 0-7-15,7-1 1 0,0-4 7 16,7 2 9-16,0 1-7 16,1 1-3-16,-1 1 0 0,2 0 6 15,-2 0-5-15,0 0 2 0,-4 0-4 16,-1-1 0-16,1-3-11 0,-5 1-35 16,4-4-19-16,-4-3-14 0,7-1-63 15,-7-2-39-15,5-1-25 0,-6-1-113 16</inkml:trace>
  <inkml:trace contextRef="#ctx0" brushRef="#br0" timeOffset="26204.67">10534 7935 738 0,'0'0'0'0,"0"0"195"15,0 0-110-15,0 0-2 0,0 85-30 16,0-51-1-16,0 4 15 0,0 2-26 15,0 0-8-15,0 0-7 0,0-3-14 16,3-7-4-16,4-5-6 16,-5-5-2-16,0-7 0 0,-2-4 3 15,2-4-3-15,-2-3 0 0,0-2 5 16,0 0-4-16,0-7 6 0,0-4-9 16,0-6-3-16,0-4 2 0,0-1-3 15,0-2 0-15,3 2 5 0,3-3-6 16,2 6-2-16,1 1-2 15,5 5 2-15,1 2 6 0,-5 3 1 16,6 4 1-16,2 4 1 0,-1 0 0 16,1 7 0-16,0 2 1 0,-2 3 10 15,-7 3 7-15,3 1-5 0,-8 2 6 16,-1 0 2-16,-3 2-4 16,-2-1 4-16,-8-1 2 0,1-1-3 15,-5-4 0-15,1-2-7 0,-3-3-8 16,0-3-1-16,-1 0-5 0,1-4 1 15,7-1 0-15,-3-3-87 16,6-6-5-16,3-4-22 0,3-1-46 16,0-1-33-16,7 0-70 0,5-1-181 15</inkml:trace>
  <inkml:trace contextRef="#ctx0" brushRef="#br0" timeOffset="26351.06">10834 8147 625 0,'0'0'0'0,"0"0"408"15,0 0-266-15,73-4-43 16,-43 4-21-16,-2 0-35 0,4-1-11 16,0 1-14-16,-4 0-14 0,1 0-3 15,-6 0-2-15,-4-3-53 0,-6 3-16 16,-5-1-65-16,-2 1-57 16,-6-2-71-16,-6 0-61 0</inkml:trace>
  <inkml:trace contextRef="#ctx0" brushRef="#br0" timeOffset="26528.9">10988 8007 844 0,'0'0'0'0,"0"0"187"0,0 0-80 16,2 79-39-16,2-45-13 0,1-2 9 16,-1 2-23-16,3 0-21 0,-2-4-12 15,-3-4-6-15,3-5-4 0,4-5-71 16,-4-8-51-16,0-3-70 0,6-5-179 15</inkml:trace>
  <inkml:trace contextRef="#ctx0" brushRef="#br0" timeOffset="26934.22">11386 7919 998 0,'0'0'0'0,"0"0"269"0,0 0-179 16,0 0-38-16,0 0-19 0,69 13-22 16,-58-6-3-16,0 0-7 15,-6 0 2-15,-2 5-1 0,-3 0 0 16,-1 3-3-16,-8 3-9 0,-5-2-5 16,-4 1 9-16,0-1 3 0,1-4 3 15,6-1 0-15,0-5 0 0,8-2 2 16,1-2-1-16,2-2 0 0,0 0-2 15,5 0-4-15,4 0 4 16,4 0 2-16,4-2 3 0,1 2-1 16,0 0-2-16,1 2-1 0,-1 8 0 15,1 0 0-15,-5 2 1 0,-5 4-1 16,-7-1 0-16,-2 3 7 16,-5 1-2-16,-8 1 3 0,-4-3 3 15,-3 1-2-15,-3-4-3 0,0-3-5 16,2-3 1-16,-2-5-2 0,2-3 0 15,1-2-44-15,6-9-65 0,0-4-43 16,7-6-77-16,0 0-215 16</inkml:trace>
  <inkml:trace contextRef="#ctx0" brushRef="#br0" timeOffset="27194.9">11788 7929 860 0,'0'0'0'0,"0"0"269"0,0 0-193 15,-62 20 4-15,43-7-26 0,1 5 3 16,2 5-9-16,0 2-32 0,9 4-6 16,-2 2 2-16,6-2 1 15,3 1 4-15,5-2-2 0,9-7-8 16,2-2-3-16,5-4 0 0,0-9-1 15,8-2-3-15,-1-4 0 16,2-4 2-16,0-8-3 0,4-1-52 16,-8-3-26-16,3 0-42 0,-6 3-106 15,-6-2 6-15,-1 2-117 0</inkml:trace>
  <inkml:trace contextRef="#ctx0" brushRef="#br0" timeOffset="27385.51">12115 7963 893 0,'0'0'0'0,"0"0"142"0,0 0-32 15,0 0-29-15,66-1-57 0,-43 1-19 16,3 0-3-16,-3 0-4 16,2 1-134-16,-6 3-89 0,-4 1-57 15,-12 0-168-15</inkml:trace>
  <inkml:trace contextRef="#ctx0" brushRef="#br0" timeOffset="27540.73">12080 8160 966 0,'0'0'0'0,"0"0"243"0,0 0-167 16,0 0-42-16,0 0-1 0,0 0-20 15,81-18-10-15,-53 14-2 0,4-2 0 16,5 3-2-16,-3-1-97 15,-7 3-69-15,-1 1-81 0,-12 0-135 16</inkml:trace>
  <inkml:trace contextRef="#ctx0" brushRef="#br0" timeOffset="27930.28">12543 7920 841 0,'0'0'0'0,"0"0"254"0,0 0-129 15,0 0-43-15,0 0-27 0,0 0-5 16,0 0-17-16,0 0-12 0,0 0-4 16,-63 59-2-16,54-43 0 0,7 2 8 15,-2 0-1-15,4-2-3 0,2 5 7 16,2-3-2-16,6 0 2 0,-1-1 3 15,7-4-11-15,-2-1 0 16,6-2-1-16,1-5-5 0,2-2-1 16,2-3 1-16,3 0 2 0,-3-10-7 15,-6-5 1-15,2-4-3 0,-3-6-1 16,-5 1 0-16,-6-1 0 16,-6 0-1-16,-1-3 3 0,-1 2-3 15,-14-3-1-15,-4 4 0 0,-2 1-1 16,1 9-2-16,-1 4-19 0,-2 10-31 15,0 4-89-15,-5 9-188 0,-1-1-456 16</inkml:trace>
  <inkml:trace contextRef="#ctx0" brushRef="#br0" timeOffset="28672.51">18504 4722 442 0,'0'0'0'16,"0"0"3"-16,0 0-4 0,4 0-18 15,-4-1-17-15,3-2-45 0,-3 2-24 16</inkml:trace>
  <inkml:trace contextRef="#ctx0" brushRef="#br0" timeOffset="29568.15">10329 9329 568 0,'0'0'0'0,"0"0"245"0,0 0-97 0,0 0-30 15,0 0-6-15,0 0-36 16,0 0-18-16,0 0 9 0,0 0-31 15,-11-27-13-15,6 20 12 0,-4 1-13 16,2 3-6-16,-6 1 9 16,-1 2-14-16,4 5-6 0,-6 6 6 15,0 8-12-15,3 4-1 0,-4 7 4 16,3 8 5-16,1-3-7 0,6 3 0 16,5-1 16-16,2-3-9 0,4-3 10 15,10-6-9-15,5-6-6 0,4-6 8 16,2-5-10-16,5-6 0 0,0-2 0 15,2-6 9-15,0-3-9 16,-5-3-1-16,-6-2-1 0,-2-2-140 16,1 1 7-16,-4 2-44 0,-2-3-63 15,-7 4-151-15</inkml:trace>
  <inkml:trace contextRef="#ctx0" brushRef="#br0" timeOffset="29745.53">10603 9420 844 0,'0'0'0'16,"0"0"329"-16,0 0-198 0,0 0-18 15,58-6-67-15,-35 7-19 0,2 3-4 16,7-2-17-16,-2 1-7 0,3-2 2 16,-1-1-2-16,-2 0-146 0,-1 0-50 15,-3-1-127-15,-6-4-235 0</inkml:trace>
  <inkml:trace contextRef="#ctx0" brushRef="#br0" timeOffset="30305.42">11195 9354 734 0,'0'0'0'0,"0"0"333"16,0 0-201-16,0 0-24 15,0 0-59-15,0 0-31 0,0 0-3 16,0 0-10-16,0 0-3 0,-1-69 6 16,13 56-9-16,-3 2-2 0,3 2 6 15,-1-1 2-15,1 2-6 0,1 0 2 16,-5 4 4-16,7 0-5 15,-1 1 11-15,-2 3-10 0,4 1 2 16,-2 5 9-16,-3 6-10 0,-1 1-1 16,-4 3 8-16,-5 0-8 0,-1 5-2 15,0 0 2-15,-7 0 6 0,-7 5-7 16,2 1 0-16,-6-1 4 16,-1-2-7-16,-3-2 6 0,1-6-1 15,2-2-4-15,5-6 4 0,-2 0 1 16,3-5-5-16,8-1 4 0,0-1 1 15,3-1-7-15,-3 0 8 0,5 0-2 16,0-1-2-16,5-4 0 16,-2 0-3-16,1 0-1 0,1 3 8 15,2-1-5-15,2 0 0 0,-3 2 2 16,4 1 8-16,-3 0-9 0,6 0 0 16,1 0 11-16,0 0-12 0,4 0 2 15,1 0 4-15,1 0-9 0,-1-4-10 16,2 2-27-16,-1-2-26 15,-3 2-54-15,-1-1-76 0,0-4-81 16,-2 1-179-16</inkml:trace>
  <inkml:trace contextRef="#ctx0" brushRef="#br0" timeOffset="30490.02">11715 9237 1114 0,'0'0'0'16,"0"0"167"-16,0 0-80 0,0 0-5 15,0 0-50-15,73 7-22 0,-48-7 0 16,-2-1-10-16,3 1 0 0,-6 1-59 16,-8 4-33-16,-1-1-59 0,-8 1-111 15,-3 3-124-15</inkml:trace>
  <inkml:trace contextRef="#ctx0" brushRef="#br0" timeOffset="30662.45">11696 9412 997 0,'0'0'0'16,"0"0"193"-16,0 0-102 0,0 0-47 16,69 3-16-16,-43-3-19 15,1-1-10-15,7-2 2 0,1 0-2 16,0-4-198-16,-1 1-168 0,-6-4-390 15</inkml:trace>
  <inkml:trace contextRef="#ctx0" brushRef="#br0" timeOffset="30969.69">12310 9201 733 0,'0'0'0'0,"0"0"232"0,0 0-126 15,0 0-22-15,0 0-14 16,0 0 23-16,-41 67-20 0,41-49-15 16,-2 1 8-16,2 1-22 0,0 3-3 15,7-3 11-15,6 0-33 0,-1-6-8 16,8-2 11-16,4-2-10 16,1-6-3-16,3-3 8 0,1-1-12 15,-3-10-6-15,1-2 2 0,-4-5 9 16,-4-2-10-16,-6-3 0 0,-1 2 10 15,-8-3-8-15,-3 2 24 0,-2-3-16 16,-10 0-8-16,-7-2 8 16,-10 2-11-16,1 6-15 0,-6 6-31 15,3 7-76-15,0 5-91 0,5 0-317 16</inkml:trace>
  <inkml:trace contextRef="#ctx0" brushRef="#br0" timeOffset="32134.67">12955 9306 509 0,'0'0'0'0,"0"0"259"16,0 0-128-16,0 0-35 0,0 0 1 15,0 0-25-15,0 0-19 0,0 0-7 16,0 0-29-16,9 0 3 0,2 0 27 15,7 0-19-15,3 0-10 16,9-2 6-16,5-2-16 0,-1-3-8 16,5 2 0-16,-6-2 8 0,-3 4-8 15,-7-1 0-15,-5 2-2 0,-7 2-81 16,-2 0 1-16,-6 0-31 16,-1 2-30-16,-2 0-77 0,0 0-9 15,-4-2-80-15</inkml:trace>
  <inkml:trace contextRef="#ctx0" brushRef="#br0" timeOffset="32400.66">13228 9171 640 0,'0'0'0'0,"0"0"328"15,0 0-219-15,0 0-32 0,0 0-26 16,0 0 10-16,0 0 3 15,0 0-3-15,0 0-26 0,37 27-10 16,-25-21 14-16,-1 3-10 0,1-4-2 16,2 2 9-16,-3-1-15 0,3 0-5 15,-5-3 6-15,0 5-11 0,-6-3 0 16,-1 0 7-16,-2 3-8 16,0 0 4-16,-3 4 10 0,-11 4-12 15,3 1-10-15,-10 3 5 0,-1 1-8 16,-2-3-23-16,4-2-83 0,3-3-57 15,4-8-154-15,1-5-571 0</inkml:trace>
  <inkml:trace contextRef="#ctx0" brushRef="#br0" timeOffset="33040.08">13962 9161 594 0,'0'0'0'0,"0"0"344"0,0 0-229 16,0 0-23-16,0 0 0 0,0 0-30 15,0 0-1-15,0 0-4 0,0 0-22 16,-62-16-1-16,44 26 11 16,2 2-13-16,2 3-12 0,0 3-6 15,3 4-10-15,3 3-3 0,2 0 4 16,3 3-3-16,3-3-2 0,9 1 0 16,-1-3 7-16,8-4-8 0,4-4 1 15,3-5-1-15,7-4-8 0,-2-5-25 16,8-1-7-16,-5-10-9 15,-4 0-29-15,-4-3-17 0,-5 0-47 16,-2 0-108-16,-6 0-78 0</inkml:trace>
  <inkml:trace contextRef="#ctx0" brushRef="#br0" timeOffset="33229.5">14195 9194 778 0,'0'0'0'0,"0"0"245"16,0 0-135-16,0 0-35 0,75-24-36 16,-52 22-23-16,7-1-9 15,-2 2-4-15,4 0-3 0,-6 1 0 16,-3 0-70-16,-7 0-35 0,-3 5-90 16,-12-3-72-16,-1 2-61 0</inkml:trace>
  <inkml:trace contextRef="#ctx0" brushRef="#br0" timeOffset="33405.36">14254 9303 757 0,'0'0'0'15,"0"0"209"-15,0 0-105 0,0 0-11 16,0 0-26-16,58 8-37 16,-30-8-14-16,3 0-8 0,0-4-5 15,1 2-4-15,-2-2-47 0,-3-2-45 16,-2 3-73-16,-6-2-199 0</inkml:trace>
  <inkml:trace contextRef="#ctx0" brushRef="#br0" timeOffset="34006.05">14753 9153 773 0,'0'0'0'0,"0"0"342"0,0 0-196 15,0 0 14-15,0 0-88 0,0 0-32 16,0 0 3-16,0 0-17 16,0 0-18-16,21-43-5 0,-12 34 3 15,1 5-5-15,1-1-2 0,-1-2 2 16,5 4 1-16,-3 0-2 0,4 3 0 15,-4 0 0-15,1 0-1 0,1 3 2 16,-2 2-1-16,-1 1-2 16,1 2 4-16,2 2 1 0,-3 1-3 15,-2 1 0-15,-6 1 2 0,-3 3-1 16,0 1 4-16,-3 1-3 0,-8 1 0 16,-1 4 2-16,-6 2-3 0,-1-2-1 15,-3 2 0-15,-1-3 4 0,4-3-4 16,1-2 0-16,1-6 2 15,4-1-2-15,-1-3 0 0,2-1 0 16,5-4 0-16,0-2 0 0,5 0 4 16,2 0-3-16,0 0 5 0,0 0-3 15,0 0 1-15,0-1 1 0,0-3-6 16,0 2-2-16,0-1 5 16,2 3-4-16,-2 0 2 0,0-1 0 15,0 1 2-15,-2 0-2 0,2 0 0 16,0 0 4-16,0 0-5 0,0 0 2 15,0 0 4-15,0 0-2 0,0 0 7 16,0 0-4-16,0 0-3 16,0 0 6-16,2 0-5 0,1 0-1 15,6 0 7-15,5 0 6 0,-1 0 1 16,2-1-1-16,7 1-4 0,-1-1-8 16,7 0 3-16,2-2-8 0,0 0-8 15,2-2-54-15,4-2-105 0,-6-1-158 16,3 1-265-16</inkml:trace>
  <inkml:trace contextRef="#ctx0" brushRef="#br0" timeOffset="37108.96">13256 6892 503 0,'0'0'0'0,"0"0"261"0,0 0-111 16,0 0-44-16,0 0-45 0,0 0-38 15,0 0-1-15,0 0 22 0,0 0 11 16,60 10-10-16,-33-6-26 15,6-2-7-15,3 0 7 0,-1 1-13 16,-3-1-7-16,-2-1 2 0,-7 1 8 16,-3 0-9-16,-6 0 0 0,-4-1-5 15,-8-1-67-15,5 0 8 0,-5 0-50 16,-2 0-82-16,0-1-31 0,0-5-92 16</inkml:trace>
  <inkml:trace contextRef="#ctx0" brushRef="#br0" timeOffset="37334.87">13529 6800 800 0,'0'0'0'16,"0"0"162"-16,0 0-101 0,0 0 20 16,0 0-25-16,0 0-11 0,76 20 7 15,-57-14 0-15,-3 4-26 0,-5-1-19 16,-3 2 7-16,-4 4-11 15,-4 2 4-15,-5 4 28 0,-10 3-13 16,-6 2-12-16,-5-2 10 0,3-4-17 16,-2-3-6-16,6-4 6 0,1-4-4 15,7-2-95-15,9-6-65 0,2-1-144 16,0-8-519-16</inkml:trace>
  <inkml:trace contextRef="#ctx0" brushRef="#br0" timeOffset="38041.51">14567 6762 655 0,'0'0'0'0,"0"0"329"0,0 0-184 16,0 0-45-16,0 0-38 16,0 0-10-16,0 0-17 0,0 0-11 15,0 0 0-15,-37-44-17 0,23 37-1 16,-2 4 11-16,-2 1-15 0,0 2-4 16,1 2 4-16,-1 7 3 0,2 7-11 15,-2 3 12-15,4 4-4 0,2 5-9 16,1 0 14-16,8 1 5 15,3 0 3-15,1-2 12 0,10-3-15 16,7-4-6-16,-1-9 13 0,6-2-14 16,0-6-2-16,7-3 15 0,-5 0-17 15,-4-8-2-15,2-5 2 0,-7 2 5 16,-2-2-13-16,-3 0 6 16,-4-1-20-16,-3 2-4 0,-4-1 21 15,0 0-14-15,0 0 0 0,-4-3 15 16,-3 3-12-16,0-1-3 0,2 3 19 15,3 5-2-15,-2 2-8 0,4 3 16 16,0 1-9-16,0 2-7 16,0 7 12-16,4 5-5 0,-2 2 3 0,3 0 14 15,4 2-9-15,-2-3-4 16,2 1 13-16,0-1-12 0,-2-3-5 16,5 1 4-16,-1-3 3 0,-2-1-12 15,-2-5 13-15,-4-1-12 0,1-3-91 16,1 0 14-16,2-4-53 15,-2-3-82-15,2-2-52 0,1-3-95 16</inkml:trace>
  <inkml:trace contextRef="#ctx0" brushRef="#br0" timeOffset="38213.08">14837 6774 895 0,'0'0'0'0,"0"0"279"16,0 0-173-16,68-14-39 0,-45 10-19 15,3 4-37-15,-3-3-14 0,-2 1 6 16,-3 2-6-16,-4 0-106 0,-8 3-11 16,-3 5-70-16,-3 0-136 15,-9 4 21-15</inkml:trace>
  <inkml:trace contextRef="#ctx0" brushRef="#br0" timeOffset="38322.31">14883 6897 799 0,'0'0'0'0,"0"0"259"0,0 0-205 15,0 0 4-15,0 0-32 16,0 0-17-16,73-8 2 0,-48 4-11 16,0-3 0-16,1 2-96 0,1 0-47 15,-6 0-151-15,0-2-186 0</inkml:trace>
  <inkml:trace contextRef="#ctx0" brushRef="#br0" timeOffset="38678.24">15437 6689 766 0,'0'0'0'0,"0"0"174"0,0 0-101 16,0 0 5-16,-67 58-9 0,49-41-1 16,-1 2-7-16,6-2-13 0,-3-2-7 15,8-1-8-15,1-4-17 0,3-2-9 16,2-1 11-16,2-4-13 0,0 2-8 15,2-3 6-15,5 1 9 16,4-2-6-16,1-1 15 0,4 0-12 16,3 0-1-16,3-3 8 0,1-1-14 15,1-1-4-15,5 3 4 0,1-1 4 16,-2 1-9-16,0-1 6 16,-6 1-4-16,-5 2-28 0,-8 0 7 15,-3 0-21-15,-1 0-31 0,-5-1-1 16,0 3-41-16,0 0-26 0,-7 2-17 15,1-3-74-15,-1-1-42 0</inkml:trace>
  <inkml:trace contextRef="#ctx0" brushRef="#br0" timeOffset="38879.29">15506 6685 621 0,'0'0'0'0,"0"0"330"16,0 0-185-16,0 0-29 15,0 0-24-15,0 0-53 0,0 0-25 16,0 0 31-16,-10 45 10 0,10-18-16 16,5 6 3-16,-2 2-6 0,1 1-16 15,3 1-17-15,-5-3 9 0,5-2-13 16,-2-2-46-16,0-4-32 0,-1-6-74 16,-4-3-162-16,-4-9-207 15</inkml:trace>
  <inkml:trace contextRef="#ctx0" brushRef="#br0" timeOffset="39383.96">13276 7947 529 0,'0'0'0'16,"0"0"355"-16,0 0-187 15,0 0 2-15,0 0-62 0,0 0-21 16,0 0-3-16,0 0-2 0,81-23-15 16,-44 18-18-16,0 0-7 0,6 1-25 15,-4 1-17-15,0-1 0 0,-6 2 8 16,-6-2-17-16,-4 2-5 16,-6-1-28-16,-6 1-53 0,-4 1-1 15,-3 1-46-15,-1 0-86 0,-3 0-9 16,-5-1-5-16,-4-5-248 0</inkml:trace>
  <inkml:trace contextRef="#ctx0" brushRef="#br0" timeOffset="39619.22">13566 7760 699 0,'0'0'0'0,"0"0"277"16,0 0-191-16,0 0-22 0,0 0-6 15,0 0 7-15,0 0-5 0,0 0-18 16,0 0-5-16,53 36-4 15,-39-21-6-15,-2 1 7 0,-5 0-5 16,4-1-8-16,-8-1 8 0,-1 2-16 16,-2-1 3-16,-2 3 24 0,-12 0-9 15,2-1-19-15,-4 1 5 0,-2-6-16 16,4-1-2-16,0-4-6 0,7-1-71 16,-2-2-48-16,6-4-36 15,3 0-104-15,0-3-297 0</inkml:trace>
  <inkml:trace contextRef="#ctx0" brushRef="#br0" timeOffset="40350.58">14270 7827 736 0,'0'0'0'0,"0"0"312"0,0 0-181 16,0 0-32-16,0 0-46 0,0 0-33 15,0 0-4-15,3-66 8 0,13 58-7 16,0-5-6-16,2 6 0 16,1 1-1-16,2 3-6 0,-1 1 10 15,-2 2-3-15,-6 2-3 0,-3 4 4 16,-2 4-6-16,-7 2-5 0,0-1 8 15,0 5-4-15,-4 1-5 0,-6 2 0 16,-4 1 14-16,-4-4-17 16,0 0 6-16,-1-2 5 0,-1 0-10 15,3-3 4-15,1-2 1 0,7-3-4 16,4-1 2-16,-1-4 1 0,6-1-3 16,0 0 2-16,0 1-2 0,7 0-6 15,9-1 13-15,0 0 3 0,4 0-5 16,4 0 1-16,1-3-2 15,0-2-6-15,-2 2 6 0,2-1-3 16,-4 1-7-16,-3-1-22 0,-8-2-24 16,3 3-56-16,-6-2-9 0,1 4-36 15,-2-5-81-15,-3-1-2 0,1-1-11 16</inkml:trace>
  <inkml:trace contextRef="#ctx0" brushRef="#br0" timeOffset="40753.44">14608 7576 810 0,'0'0'0'0,"0"0"275"16,0 0-187-16,0 0-31 0,0 0-24 15,0 0 35-15,0 0 1 16,3 80-24-16,-3-51-6 0,2 3 3 16,0-1-3-16,1-1-8 0,1 1-12 15,6-5 0-15,-4-4-12 0,1-2-10 16,-6-8 6-16,1-4 2 15,0-2-7-15,0-2 4 0,-2-3 0 16,0-1-4-16,0 0 2 0,0 0-3 16,0-7-2-16,2-2 1 0,-1-6-11 15,1-3-6-15,2-2 2 0,3 0-8 16,0 0-2-16,3 3 13 0,3 2 6 16,-1 2-5-16,1 5 9 15,1 4 1-15,-2 4-4 0,0 0 8 16,1 1 2-16,-1 8-2 0,1 2 1 15,-3 2 2-15,1 3-3 0,-8 1 2 16,1 1 28-16,-4 0-13 0,-5 0 6 16,-6 1-6-16,-7 0-5 15,4 0 4-15,-5-3-6 0,-1-2-10 16,4-5 2-16,-1-4-2 0,6-1-76 16,2-4-8-16,2-1-82 0,5-9-110 15,1-2-149-15</inkml:trace>
  <inkml:trace contextRef="#ctx0" brushRef="#br0" timeOffset="40946.49">15052 7725 1001 0,'0'0'0'0,"0"0"226"0,0 0-156 15,0 0-44-15,0 0-18 0,69-6-4 16,-43 4-1-16,-6 2-6 16,-1-2-74-16,-8 2-50 0,-3 3-107 15,-6 0-46-15,-2 1-90 0</inkml:trace>
  <inkml:trace contextRef="#ctx0" brushRef="#br0" timeOffset="41122.78">15041 7858 880 0,'0'0'0'0,"0"0"304"16,0 0-255-16,0 0-2 0,0 0-9 16,0 0-23-16,78 5-8 0,-55-9-3 15,3 2-7-15,-4-3-38 0,-1 1-80 16,0 0-117-16,-2-4-92 16,-3 3-199-16</inkml:trace>
  <inkml:trace contextRef="#ctx0" brushRef="#br0" timeOffset="41295.49">15467 7754 1037 0,'0'0'0'0,"0"0"207"0,0 0-139 16,0 0 9-16,0 0-17 0,0 0-23 15,73 0-11-15,-50-2-7 0,-4-1-20 16,-3 0 1-16,2 2 0 15,-2-2-186-15,-4-1-24 0,2 2-183 16</inkml:trace>
  <inkml:trace contextRef="#ctx0" brushRef="#br0" timeOffset="41629.6">15883 7561 492 0,'0'0'0'0,"0"0"181"0,0 0-40 16,0 0-26-16,-58 66-15 0,49-45 9 15,0 2-16-15,0 5-8 0,4 1-10 16,-1 0-32-16,5 2-8 0,1-7-9 16,1 2 2-16,10-6-10 0,1-1-9 15,4-4 1-15,-2-5-3 0,6 2-4 16,-1-6 9-16,4-2-1 15,-3-3-9-15,-1-1 6 0,1-7-2 16,-6-4-8-16,2-1 4 0,-6-3 5 16,-1 2-8-16,-2 0 2 0,-7 2 4 15,0-2-6-15,-8-3 2 0,-7 3 6 16,-1 4-10-16,-8 1-2 16,-1 5 0-16,-2 3-6 0,-6 1 0 15,3 7-25-15,1 3-69 0,6-1-109 16,4 1-187-16</inkml:trace>
  <inkml:trace contextRef="#ctx0" brushRef="#br0" timeOffset="41897.01">16318 7901 1311 0,'0'0'0'0,"0"0"268"15,0 0-224-15,-64 35-41 0,41-15-6 16,2-2-81-16,2-3-137 0,3-3-116 15,3-6-423-15</inkml:trace>
  <inkml:trace contextRef="#ctx0" brushRef="#br0" timeOffset="42522.16">16644 7531 967 0,'0'0'0'0,"0"0"264"16,0 0-195-16,0 0-19 0,0 0-22 16,0 0-1-16,0 0 16 0,0 90 2 15,3-54-13-15,1 1-11 0,-3-1-8 16,-1-2-1-16,0-2 3 15,0-1-12-15,0-6-1 0,0-3 4 16,0-8-8-16,-1-3 3 0,-1-3 5 16,0-6-10-16,0-1 8 0,1-1 4 15,1-1-5-15,0-6 2 0,0 0-2 16,0-8-6-16,1-1-5 16,5-1-4-16,2 2-16 0,1 0 8 15,0 4 9-15,-2-1-4 0,0 3 6 16,4 2 8-16,1 4-7 0,-1 0 9 15,3 2 2-15,4 0-6 0,1 1 3 16,2 0 0-16,1 4 0 16,-1 1 0-16,-3 5 2 0,-3 0-4 15,-4 0 3-15,-4 3 5 0,-7-2 0 16,0 4 10-16,-7 0 5 0,-7-1 0 16,-6 1-3-16,-8-1 1 0,0-2-13 15,-2 1-5-15,2-8 4 0,3-3-10 16,9-2-73-16,2 0-29 0,8-7-144 15,6-6-138-15</inkml:trace>
  <inkml:trace contextRef="#ctx0" brushRef="#br0" timeOffset="42945.37">17134 7747 889 0,'0'0'0'0,"0"0"428"0,0 0-251 16,0 0-60-16,0 0-84 15,0 0-16-15,0 0 0 0,67-20-4 16,-42 17-6-16,1 1-12 0,2 1-17 15,-1 0-48-15,-4 1-60 0,-7 0-27 16,-6 1-76-16,-10 6-213 0</inkml:trace>
  <inkml:trace contextRef="#ctx0" brushRef="#br0" timeOffset="43101.14">17148 7885 1059 0,'0'0'0'0,"0"0"362"0,0 0-319 16,0 0-35-16,0 0 0 0,65-5 1 16,-37 0-11-16,6 0 3 0,0 1-2 15,-3 0-132-15,1 0-118 16,-9-1-273-16</inkml:trace>
  <inkml:trace contextRef="#ctx0" brushRef="#br0" timeOffset="43446.33">17609 7743 1047 0,'0'0'0'16,"0"0"250"-16,0 0-195 0,0 0-24 15,0 0-16-15,0 0-13 0,0 0 8 16,0 0 8-16,76-7-18 0,-54 7 0 15,2 2 8-15,5 2-14 0,-6-4-55 16,0 1-9-16,-6-2-69 0,-2 1-37 16,-8-3-126-16,-4 0-370 15</inkml:trace>
  <inkml:trace contextRef="#ctx0" brushRef="#br0" timeOffset="43865.04">17961 7606 839 0,'0'0'0'0,"0"0"145"0,0 0-93 15,0 0-13-15,75-2-8 0,-54 10-3 16,-2-1-7-16,-1 2 8 16,0 1-6-16,-9 1-14 0,-2-1 0 15,-7 2 9-15,0-1-6 0,-7 0 6 16,-2-1 8-16,-9 2 5 0,4 0 5 15,-4-3 5-15,4 0-13 0,-2-3-5 16,2-3 8-16,7 0-14 16,2-2-6-16,5 0-1 0,0-1-10 15,3 0 0-15,1 0 9 0,1 0-13 16,2 0 8-16,4 0 6 0,5 0-12 16,-4 0 4-16,2 6 8 0,0 3-12 15,2 0 4-15,-3 3 21 0,1 3-12 16,2 2 9-16,-2 0 13 15,-5 1-12-15,-4-1 0 0,-3 0 3 16,-2-3-6-16,-9 1 7 0,-11-2 9 16,-4 1-21-16,-12-1-8 0,-6-4 0 15,-8-1-10-15,1-1-81 0,-8-6-33 16,-5 1-164-16,2-11-299 16</inkml:trace>
  <inkml:trace contextRef="#ctx0" brushRef="#br0" timeOffset="47230.46">27846 3927 734 0,'0'0'0'16,"0"0"267"-16,0 0-147 0,0 0-25 16,0 0-29-16,0 0-4 0,0 0-19 15,0 0-22-15,0 0-4 0,-18 22-4 16,6-4 1-16,-1 3 4 15,-6-1-6-15,1 2-4 0,1-4 4 16,-3 0-4-16,3-3-2 0,1 0 2 16,1 1-5-16,1-5 4 0,7-3 3 15,-2-2-7-15,8-2 3 0,-1-3-3 16,2 0-5-16,2 1-1 0,8-1 1 16,-1 2 3-16,9-2 8 15,1-1 0-15,2 0-4 0,6 0 7 16,3-2-2-16,0-3-7 0,-2 0-2 15,2-1 5-15,-5 4-10 0,-5-1 5 16,-6 1-2-16,-5 2-37 16,-6-1 3-16,-3 1-8 0,2 0-31 15,-2 0-9-15,0 0-2 0,-4 0-22 16,-1-1-15-16,-4-1-67 0,2-2 6 16,-2 0 50-16,1-4-29 0</inkml:trace>
  <inkml:trace contextRef="#ctx0" brushRef="#br0" timeOffset="47413.44">27874 3996 469 0,'0'0'0'0,"0"0"273"0,0 0-159 16,0 0-26-16,0 0-46 0,0 0 20 15,0 0 28-15,0 88-20 0,0-55-8 16,0 4-13-16,0-2-9 0,0-3-20 16,0-1-16-16,2-6-1 15,0-2 0-15,3-4-6 0,0-4-126 16,4-10-29-16,-2-4-161 0,4-2-140 15</inkml:trace>
  <inkml:trace contextRef="#ctx0" brushRef="#br0" timeOffset="47680.45">28329 4100 1143 0,'0'0'0'0,"0"0"280"0,0 0-242 16,0 0-18-16,0 0 4 0,60-26-7 15,-30 21-6-15,5 2-9 0,-4 0 1 16,4 2-1-16,-10 1-4 0,-1-1-48 15,-4 1-3-15,-9 0-46 0,-1 3-27 16,-5-1-33-16,-3 0-102 16,-2-2 2-16,-3 0-110 0</inkml:trace>
  <inkml:trace contextRef="#ctx0" brushRef="#br0" timeOffset="47851.12">28520 3972 999 0,'0'0'0'0,"0"0"214"0,0 0-143 16,0 0 15-16,-20 78-18 0,19-51-28 16,-3-4-6-16,2 3-18 0,-3-2-7 15,5-4-9-15,0-1 0 0,4-5 0 16,-1-4-126-16,2-6-8 16,-1-3-77-16,5-1-191 0</inkml:trace>
  <inkml:trace contextRef="#ctx0" brushRef="#br0" timeOffset="48123.18">28870 3949 860 0,'0'0'0'0,"0"0"217"0,0 0-81 16,-60 58-52-16,46-34 8 0,7 5-12 15,3 0-20-15,4 1-18 16,0 1-16-16,7-3-10 0,9-1-11 16,2-3-4-16,3-5-2 0,0-5-19 15,1-7-25-15,-3-2-17 0,-1-3-35 16,-2-2-100-16,-2 0-90 16,-4-2-145-16</inkml:trace>
  <inkml:trace contextRef="#ctx0" brushRef="#br0" timeOffset="48291.05">29091 4107 1114 0,'0'0'0'16,"0"0"221"-16,0 0-152 0,0 0-19 15,66-11-3-15,-33 7-27 0,-1 1-17 16,5 1-1-16,0-1-4 15,-3 1-203-15,-6 0 17 0,1 1-165 16</inkml:trace>
  <inkml:trace contextRef="#ctx0" brushRef="#br0" timeOffset="48663.1">29542 3928 1083 0,'0'0'0'0,"0"0"125"16,0 0-64-16,0 0-14 16,0 0 3-16,64 38-16 0,-52-22-14 15,-3-3-9-15,-7 1-7 0,2 0-2 16,-4-2 4-16,-8-1-2 0,-2-1 2 16,-3 2 0-16,1-2-1 0,1-1-1 15,1-5 7-15,3-3 1 0,3 2 4 16,-3-3 5-16,5 0-10 15,2 0-5-15,2-3-7 0,11 0-3 16,-1-2 0-16,0 2 4 0,6 3 0 16,-6 0-7-16,-3 0 8 0,0 6-2 15,0 2-1-15,2-1 2 0,-3 7 0 16,-4 0 8-16,-4-1 1 16,0 3 4-16,-4-2 2 0,-6 2 6 15,-6-1-10-15,-4-2-6 0,4 1-1 16,-3-4-7-16,5-2-41 0,3-2-29 15,1-5-62-15,6-1-106 0,2-7-99 16,2-5-312-16</inkml:trace>
  <inkml:trace contextRef="#ctx0" brushRef="#br0" timeOffset="48929.45">29893 3903 978 0,'0'0'0'16,"0"0"202"-16,0 0-162 0,0 0-7 15,35 72 23-15,-28-45-5 0,0 1-13 16,-3-1-5-16,-3 3-3 0,-1 2-4 16,-5-2-3-16,-6-2-8 15,-4-2-8-15,-5-4-3 0,1-1 0 16,-1-1-8-16,8-5-103 0,-2-4-74 15,1-7-156-15,6-1-483 0</inkml:trace>
  <inkml:trace contextRef="#ctx0" brushRef="#br0" timeOffset="49190.74">30344 4054 1338 0,'0'0'0'0,"0"0"221"0,0 0-146 15,0 0-24-15,67-19-9 0,-42 15-20 16,3 3-18-16,0 1-4 0,2 0 0 15,-5 4-89-15,-5 1-66 0,-10 4-43 16,-3-2-143-16,-7-1-285 16</inkml:trace>
  <inkml:trace contextRef="#ctx0" brushRef="#br0" timeOffset="49317.52">30363 4188 1093 0,'0'0'0'0,"0"0"204"15,0 0-128-15,0 0-31 0,0 0-17 16,89 1-11-16,-58-1-10 0,3-2-7 16,5-1 0-16,-2 0-280 0,0 0-38 15,-3-3-214-15</inkml:trace>
  <inkml:trace contextRef="#ctx0" brushRef="#br0" timeOffset="49630.44">31005 3957 683 0,'0'0'0'0,"0"0"264"0,0 0-145 16,0 0-34-16,0 0-6 0,0 0-2 15,0 0-11-15,0 0-12 0,0 0-2 16,23-19-6-16,-23 19-8 15,0 0-5-15,0 3-9 0,2 1 2 16,0 1 8-16,1 7-3 0,3 3-3 16,-6 6 2-16,7 5 4 0,-6 4-6 15,1 3-7-15,2 6-4 0,-3 5-3 16,1 0-8-16,5 8 0 16,-3-7-6-16,-1 1 0 0,3-1-87 15,-5-5-42-15,-1-1-102 0,0-8-126 16,-1-8-384-16</inkml:trace>
  <inkml:trace contextRef="#ctx0" brushRef="#br0" timeOffset="51117.02">1594 4768 348 0,'0'0'0'0,"0"0"98"16,0 0 98-16,0 0-45 0,0 0-27 15,0 0-32-15,0 0 4 0,0 0-29 16,-36 62-2-16,19-47 3 0,-3 1-19 15,3 4-8-15,-3-1 0 0,-5 1-12 16,-3-1-2-16,-13 0-2 0,-1-1 3 16,1-2-4-16,2-1 3 15,-3-1-5-15,-1-5 0 0,1-1-4 16,-2-4 2-16,7-4-8 0,3-3-3 16,2-9 6-16,2-8 3 0,5-8-8 15,6-11-5-15,1-12-9 0,9-11-4 16,0-15 6-16,9-5-5 15,11-4 4-15,7 1-10 0,14 1-2 16,10 5 7-16,11 4 14 0,11 5 0 16,7 12 2-16,8 14-4 0,6 20 1 15,2 24-3-15,5 21 0 0,-11 34-4 16,-1 28-4-16,-22 27 10 16,-19 15-8-16,-23 9-67 0,-16-1-48 15,-20-16-96-15,-13-15-307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8T16:21:57.17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25997 11283 861 0,'0'0'0'0,"0"0"209"15,0 0-120-15,0 0-4 0,0 0 4 16,0 0-12-16,-77 85-9 0,27-48-18 16,-5 2-6-16,-3 2-6 15,-6-1-13-15,1-1 0 0,-6-4-15 16,7-2 1-16,3-6 1 0,11-6-3 16,11-5-1-16,13-5 0 0,6-2-10 15,11-6 3-15,7-1 1 0,7-2-4 16,14 0-19-16,14 0 25 15,17 0-4-15,8 0 0 0,11 0 7 16,1 0-10-16,3 7-22 0,1 4 15 16,-2 5 3-16,-2 3 6 0,-8 3 0 15,-4 3-10-15,-3-3 0 0,-11-3 9 16,-9-2-1-16,-12-5 3 16,-13-5 0-16,-8-2 0 0,-4-4 1 15,-2-1 21-15,-7-8 13 0,-9-5-19 16,-3-5-3-16,-4-4-8 0,-5-7 2 15,4-6 2-15,-8-6-8 0,6-7 1 16,-2-9 1-16,1-7-6 0,-1-8 2 16,2 1 2-16,0 3-2 15,3 7-2-15,-2 11 4 0,4 14-2 16,6 12-1-16,6 12 2 0,-1 8 0 16,5 4-7-16,-2 15 4 0,-2 16-7 15,-3 13 7-15,0 13 6 0,0 13-6 16,-2 15 4-16,-4 14 4 15,-3 11-6-15,2 8 2 0,0-3 5 16,9-6-9-16,5-13 5 0,7-19 1 16,0-14-5-16,7-18 4 0,1-14 2 15,5-10-5-15,-4-13 2 0,5-8 27 16,4-11 5-16,5-22 4 0,10-15-13 16,4-18-17-16,6-14-2 0,1-15 0 15,7-13-6-15,6-15 1 16,3-5 0-16,4 3 0 0,-4 12-2 15,-9 24-2-15,-17 26-22 0,-20 26 16 16,-9 20 6-16,-5 14-10 0,0 3-38 16,-3 11-55-16,-4 12-27 15,-6 5 22-15,-3 6-57 0,0-1-155 16,0-2-55-16</inkml:trace>
  <inkml:trace contextRef="#ctx0" brushRef="#br0" timeOffset="8500.76">22299 4168 1215 0,'0'0'0'15,"0"0"55"-15,-22 85 0 0,10-38 46 16,1 6-27-16,-1 6-16 0,5 1 7 15,3 2-31-15,4 3-15 16,0-5-8-16,0-3-9 0,6-6-3 16,-1-7 2-16,6-9-2 0,-4-8-45 15,2-5 1-15,-2-4-4 0,-4-7-18 16,-3-3-17-16,4-5 9 16,-4-2-19-16,0-1 13 0,0 0 23 15,-4 0-17-15,1-1 36 0,-3 1 41 16,1 0 21-16,0 0 34 0,-2 4 1 15,3-1-7-15,1 1 16 0,3 0-11 16,0-1-13-16,7-3-3 0,7 0-4 16,4 0 15-16,8-3 19 15,4-8-27-15,4-4-12 0,1-4 1 16,1-4-8-16,-3-4-3 0,1-4 11 16,-1-4-9-16,-4-2-13 0,-8-7 2 15,-5-2-9-15,-7-8-2 0,-6-7 6 16,-3-2-6-16,-3-3-2 15,-10 0 2-15,-6 0 5 0,-4 7-7 16,-7 6 2-16,-6 9 3 0,-3 7-4 16,-8 10 0-16,-1 7 5 0,-9 11-2 15,-6 9 13-15,-10 12-8 0,-8 16-1 16,-4 9 9-16,-4 12-5 16,4 11-4-16,8 4 11 0,9 7-7 0,14 2-4 15,15-2 5-15,19 1-8 16,17-2-5-16,8-5 2 0,20-3 3 15,14-6-4-15,10-8 0 0,11-5 6 16,11-7-5-16,5-8 5 16,7-5-3-16,-3-11-3 0,1-2 0 15,-6-7 9-15,-8-3-9 0,-9 0 0 16,-12-5 7-16,-12-2-7 0,-9-1 0 16,-8 1 33-16,-8-1-21 0,-2 2 12 15,-2 3-8-15,-5 2-2 0,0-2-6 16,0 3-8-16,0 0 0 15,0 0 0-15,0 0 0 0,0 0 0 16,0 0 0-16,0 0 0 0,0 0 0 16,0 0 0-16,0 0 0 0,0 0 0 15,0 0 0-15,0 0 0 0,0 0 0 16,0 0 0-16,-1 0 0 16,1 0 0-16,-4 0 0 0,2 0 0 15,-1 0 0-15,1 0 0 0,2 0 0 16,0 2 0-16,0-2 0 0,-2 1 0 15,1-1 0-15,1 0 0 0,0 0-10 16,0 0 1-16,0 0 5 0,0 0-4 16,0 0-4-16,0 0-3 15,0 0-7-15,0 0-8 0,0 0-11 16,0 0-35-16,-4-3-81 0,-3 0-83 16,-2-1-40-16,-7-4-215 0</inkml:trace>
  <inkml:trace contextRef="#ctx0" brushRef="#br0" timeOffset="12858.46">9000 6907 889 0,'0'0'0'0,"0"0"226"0,0 0-90 15,-65-3-50-15,59 3-20 0,6 0-13 16,0 0-18-16,4 4-28 16,10 1-10-16,9-1 6 0,9 2 31 15,7-2-5-15,3 2 3 0,-1 1-23 16,-4-1-5-16,-3 4 5 0,-11 1-9 16,-4 2 0-16,-5 2 0 15,-8 3 5-15,-6 3-5 0,-6 6 0 16,-11 5 20-16,-12 3-14 0,-4 2 18 15,-6-1-3-15,-5-2 2 0,6-8 8 16,5-4-8-16,8-6 4 0,9-8 7 16,4-4-17-16,10-2-4 0,2-2 3 15,4-6-19-15,17-8-6 16,12-7 18-16,10-4-10 0,6-1-5 16,1 1 12-16,3 4-6 0,-7 2-5 15,2 1 10-15,-6 2-10 0,-1 5-28 16,-6 3 9-16,-6 4-27 0,-8 1-8 15,-5 3 3-15,-4 0-25 16,-7 3-9-16,4 1 4 0,-3-1-33 16,-3 0-37-16,2-2-24 0,1 1-20 15,-1 1-39-15,-5 0-40 0</inkml:trace>
  <inkml:trace contextRef="#ctx0" brushRef="#br0" timeOffset="13446.49">9635 7189 355 0,'0'0'0'0,"0"0"236"0,0 0-144 15,46 69-2-15,-39-48 10 0,-1 2-8 16,-3 3-8-16,-3 0 6 16,0 2-5-16,-9 3-9 0,-3 1-3 15,-6 0-11-15,-1 1-15 0,-11 2 5 16,0-4 7-16,-4 1-11 0,-7-4-6 16,-1-3-6-16,-1-4-14 0,-1-7-7 15,0-4 6-15,1-2-14 0,3-2 0 16,-3-6 9-16,4 0-13 15,-1-5-2-15,-3-7 9 0,1-8-11 16,-1-5-3-16,-3-8 8 0,6-7-3 16,1-9-7-16,2-7 12 0,1-7-12 15,6-5-50-15,11-2 63 0,5-1-14 16,10 3-7-16,4 5 16 0,12 2-4 16,4 3-7-16,9-2 13 15,2 0-8-15,10 0-3 0,7-1 13 16,7 0-6-16,4 2-1 0,5 7 2 15,2 2 16-15,7 5-20 0,-2 8 6 16,6 4 8-16,-1 12-12 0,-4 8 2 16,-1 12 3-16,-7 3-8 15,-7 16 8-15,-2 10-2 0,-5 10-8 16,0 8 12-16,-8 7-4 0,-7 7-5 16,-4 4 6-16,-11 0 0 0,-9 4-6 15,-7 2 6-15,-12-1 3 0,-6 0-5 16,-10 1 26-16,-8-4-8 0,-6-3 2 15,-6-5 8-15,0-8-14 16,-5-5-2-16,4-10 9 0,-3-7-15 16,8-9-4-16,5-6 9 0,4-4-13 15,12-6-1-15,5 0 4 0,6-3 4 16,5 0-11-16,3 0 10 0,4 0-7 16,0-4-15-16,0-3 8 15,5 1-22-15,1-4-23 0,8 3 2 16,-4 3-45-16,3 1-76 0,3 1-11 15,-2-1-107-15,-3 1-402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來看這一題，已知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皆為常數，若這個多項式為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的零次多項式，求 </a:t>
            </a:r>
            <a:r>
              <a:rPr lang="en-US" altLang="zh-TW" baseline="0" dirty="0"/>
              <a:t>a + b = 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什麼叫做零次多項式呢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 就是只有常數項而且常數項不為 </a:t>
            </a:r>
            <a:r>
              <a:rPr lang="en-US" altLang="zh-TW" baseline="0" dirty="0"/>
              <a:t>0 </a:t>
            </a:r>
            <a:r>
              <a:rPr lang="zh-TW" altLang="en-US" baseline="0" dirty="0"/>
              <a:t>的多項式，</a:t>
            </a:r>
            <a:br>
              <a:rPr lang="en-US" altLang="zh-TW" baseline="0" dirty="0"/>
            </a:br>
            <a:r>
              <a:rPr lang="zh-TW" altLang="en-US" baseline="0" dirty="0"/>
              <a:t>也就是這個式子如果可以變成 </a:t>
            </a:r>
            <a:br>
              <a:rPr lang="en-US" altLang="zh-TW" baseline="0" dirty="0"/>
            </a:br>
            <a:r>
              <a:rPr lang="zh-TW" altLang="en-US" baseline="0" dirty="0"/>
              <a:t>括號 </a:t>
            </a:r>
            <a:r>
              <a:rPr lang="en-US" altLang="zh-TW" baseline="0" dirty="0"/>
              <a:t>x 3</a:t>
            </a:r>
            <a:r>
              <a:rPr lang="zh-TW" altLang="en-US" baseline="0" dirty="0"/>
              <a:t>次 加上 括號 </a:t>
            </a:r>
            <a:r>
              <a:rPr lang="en-US" altLang="zh-TW" baseline="0" dirty="0"/>
              <a:t>x 2</a:t>
            </a:r>
            <a:r>
              <a:rPr lang="zh-TW" altLang="en-US" baseline="0" dirty="0"/>
              <a:t>次 加 括號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次再加上常數項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那麼根據定義，這個括號中都會等於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，而常數項不會是 </a:t>
            </a:r>
            <a:r>
              <a:rPr lang="en-US" altLang="zh-TW" baseline="0" dirty="0"/>
              <a:t>0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zh-TW" altLang="en-US" baseline="0" dirty="0"/>
              <a:t>所以我們就來化簡他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3 </a:t>
            </a:r>
            <a:r>
              <a:rPr lang="zh-TW" altLang="en-US" baseline="0" dirty="0"/>
              <a:t>次項有這兩個，寫成 </a:t>
            </a:r>
            <a:r>
              <a:rPr lang="en-US" altLang="zh-TW" baseline="0" dirty="0"/>
              <a:t>(a – 2c)x3 + (2b + 3c)x2 + (c – 2)x + 8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就會得到 </a:t>
            </a:r>
            <a:r>
              <a:rPr lang="en-US" altLang="zh-TW" baseline="0" dirty="0"/>
              <a:t>a – 2c = 0</a:t>
            </a:r>
            <a:r>
              <a:rPr lang="zh-TW" altLang="en-US" baseline="0" dirty="0"/>
              <a:t>，</a:t>
            </a:r>
            <a:r>
              <a:rPr lang="en-US" altLang="zh-TW" baseline="0" dirty="0"/>
              <a:t>2b + 3c = 0</a:t>
            </a:r>
            <a:r>
              <a:rPr lang="zh-TW" altLang="en-US" baseline="0" dirty="0"/>
              <a:t>，</a:t>
            </a:r>
            <a:r>
              <a:rPr lang="en-US" altLang="zh-TW" baseline="0" dirty="0"/>
              <a:t>c – 2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c = 2</a:t>
            </a:r>
            <a:r>
              <a:rPr lang="zh-TW" altLang="en-US" baseline="0" dirty="0"/>
              <a:t>，</a:t>
            </a:r>
            <a:r>
              <a:rPr lang="en-US" altLang="zh-TW" baseline="0" dirty="0"/>
              <a:t>a = 4</a:t>
            </a:r>
            <a:r>
              <a:rPr lang="zh-TW" altLang="en-US" baseline="0" dirty="0"/>
              <a:t>，</a:t>
            </a:r>
            <a:r>
              <a:rPr lang="en-US" altLang="zh-TW" baseline="0" dirty="0"/>
              <a:t>b = –3</a:t>
            </a:r>
            <a:r>
              <a:rPr lang="zh-TW" altLang="en-US" baseline="0" dirty="0"/>
              <a:t>，所以 </a:t>
            </a:r>
            <a:r>
              <a:rPr lang="en-US" altLang="zh-TW" baseline="0" dirty="0"/>
              <a:t>a + b = 4 – 3 = 1</a:t>
            </a:r>
            <a:r>
              <a:rPr lang="zh-TW" altLang="en-US" baseline="0" dirty="0"/>
              <a:t>，答案就是 </a:t>
            </a:r>
            <a:r>
              <a:rPr lang="en-US" altLang="zh-TW" baseline="0" dirty="0"/>
              <a:t>(A)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這個單元在大考基本上沒什麼難題，</a:t>
            </a:r>
            <a:br>
              <a:rPr lang="en-US" altLang="zh-TW" baseline="0" dirty="0"/>
            </a:br>
            <a:r>
              <a:rPr lang="zh-TW" altLang="en-US" baseline="0" dirty="0"/>
              <a:t>就是希望同學能將多項式的各個定義搞清楚記起來。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這一題測驗的是零次多項式，</a:t>
            </a:r>
            <a:br>
              <a:rPr lang="en-US" altLang="zh-TW" baseline="0" dirty="0"/>
            </a:br>
            <a:r>
              <a:rPr lang="zh-TW" altLang="en-US" baseline="0" dirty="0"/>
              <a:t>但是原始題目的多項式很雜亂，不容易直接使用定義，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所以先將同類項合併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，之後使用零次多項式的定義，</a:t>
            </a:r>
            <a:br>
              <a:rPr lang="en-US" altLang="zh-TW" baseline="0" dirty="0"/>
            </a:br>
            <a:r>
              <a:rPr lang="zh-TW" altLang="en-US" baseline="0" dirty="0"/>
              <a:t>就會知道 一次 以上的係數都要是 </a:t>
            </a:r>
            <a:r>
              <a:rPr lang="en-US" altLang="zh-TW" baseline="0" dirty="0"/>
              <a:t>0 (2)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學生練習是類似的題目，讓同學自己做囉。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零次多項式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皆為常數，若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+ 8 – 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的零次多項式，求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 ?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1    (B) 2    (C) 3    (D) 4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9C8AF9F-0B58-DD6F-FB5C-42B7BE73955B}"/>
              </a:ext>
            </a:extLst>
          </p:cNvPr>
          <p:cNvGrpSpPr/>
          <p:nvPr/>
        </p:nvGrpSpPr>
        <p:grpSpPr>
          <a:xfrm>
            <a:off x="218184" y="4961249"/>
            <a:ext cx="12007826" cy="1764758"/>
            <a:chOff x="237249" y="6779922"/>
            <a:chExt cx="12007826" cy="1764758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A7B11E46-14D2-3034-B912-07129D07193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170768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096290-3663-9075-B956-0AE9868927D8}"/>
                </a:ext>
              </a:extLst>
            </p:cNvPr>
            <p:cNvSpPr txBox="1"/>
            <p:nvPr/>
          </p:nvSpPr>
          <p:spPr>
            <a:xfrm>
              <a:off x="662920" y="677992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8AA9346C-DDDA-D585-DDA6-CC633F82C8F8}"/>
                </a:ext>
              </a:extLst>
            </p:cNvPr>
            <p:cNvSpPr/>
            <p:nvPr/>
          </p:nvSpPr>
          <p:spPr>
            <a:xfrm>
              <a:off x="350787" y="681721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024CE42-29AF-B0B6-3A7E-03EEA4B47A69}"/>
                </a:ext>
              </a:extLst>
            </p:cNvPr>
            <p:cNvSpPr txBox="1"/>
            <p:nvPr/>
          </p:nvSpPr>
          <p:spPr>
            <a:xfrm>
              <a:off x="237249" y="7258145"/>
              <a:ext cx="1136287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已知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是整數，若多項式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9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+ 7 + 2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是零次多項式，則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–7    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7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–11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11</a:t>
              </a:r>
              <a:endParaRPr lang="en-US" altLang="zh-TW" sz="1600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1DEF969-CD1F-71E8-E876-61349B137731}"/>
                </a:ext>
              </a:extLst>
            </p:cNvPr>
            <p:cNvSpPr txBox="1"/>
            <p:nvPr/>
          </p:nvSpPr>
          <p:spPr>
            <a:xfrm>
              <a:off x="9943013" y="820613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AB56BA6E-784E-10F2-6A22-7E7E4DBF964C}"/>
              </a:ext>
            </a:extLst>
          </p:cNvPr>
          <p:cNvGrpSpPr/>
          <p:nvPr/>
        </p:nvGrpSpPr>
        <p:grpSpPr>
          <a:xfrm>
            <a:off x="9348135" y="3952777"/>
            <a:ext cx="2691465" cy="906606"/>
            <a:chOff x="8919510" y="2917350"/>
            <a:chExt cx="2691465" cy="906606"/>
          </a:xfrm>
        </p:grpSpPr>
        <p:sp>
          <p:nvSpPr>
            <p:cNvPr id="4" name="矩形: 圓角 3">
              <a:extLst>
                <a:ext uri="{FF2B5EF4-FFF2-40B4-BE49-F238E27FC236}">
                  <a16:creationId xmlns:a16="http://schemas.microsoft.com/office/drawing/2014/main" id="{8A4B01F3-9D04-45D0-43DC-0AEE9F8DF44A}"/>
                </a:ext>
              </a:extLst>
            </p:cNvPr>
            <p:cNvSpPr/>
            <p:nvPr/>
          </p:nvSpPr>
          <p:spPr>
            <a:xfrm>
              <a:off x="8919510" y="3286683"/>
              <a:ext cx="2691465" cy="537273"/>
            </a:xfrm>
            <a:prstGeom prst="roundRect">
              <a:avLst>
                <a:gd name="adj" fmla="val 23333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108000" rIns="144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僅含常數項且不等於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0 </a:t>
              </a: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B6ED230F-2DF2-F6E8-D04C-F2C879EF0BB8}"/>
                </a:ext>
              </a:extLst>
            </p:cNvPr>
            <p:cNvSpPr txBox="1"/>
            <p:nvPr/>
          </p:nvSpPr>
          <p:spPr>
            <a:xfrm>
              <a:off x="8919510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零次多項式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3881F112-8951-FD99-A4DF-A5ABC3BE95AC}"/>
                  </a:ext>
                </a:extLst>
              </p14:cNvPr>
              <p14:cNvContentPartPr/>
              <p14:nvPr/>
            </p14:nvContentPartPr>
            <p14:xfrm>
              <a:off x="3462840" y="1278000"/>
              <a:ext cx="8379360" cy="359856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3881F112-8951-FD99-A4DF-A5ABC3BE95A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53480" y="1268640"/>
                <a:ext cx="8398080" cy="361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CA11CBAC-3CD6-CF46-70AD-7209C0A5DCD6}"/>
                  </a:ext>
                </a:extLst>
              </p14:cNvPr>
              <p14:cNvContentPartPr/>
              <p14:nvPr/>
            </p14:nvContentPartPr>
            <p14:xfrm>
              <a:off x="318240" y="1287000"/>
              <a:ext cx="10870560" cy="218808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CA11CBAC-3CD6-CF46-70AD-7209C0A5DCD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8880" y="1277640"/>
                <a:ext cx="10889280" cy="22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1587BD0C-ACDB-576F-A80C-1F26194101D7}"/>
                  </a:ext>
                </a:extLst>
              </p14:cNvPr>
              <p14:cNvContentPartPr/>
              <p14:nvPr/>
            </p14:nvContentPartPr>
            <p14:xfrm>
              <a:off x="3143880" y="1453320"/>
              <a:ext cx="6298920" cy="299844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1587BD0C-ACDB-576F-A80C-1F26194101D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34520" y="1443960"/>
                <a:ext cx="6317640" cy="301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20726</TotalTime>
  <Words>408</Words>
  <Application>Microsoft Office PowerPoint</Application>
  <PresentationFormat>寬螢幕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零次多項式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1067</cp:revision>
  <dcterms:created xsi:type="dcterms:W3CDTF">2015-07-26T15:18:38Z</dcterms:created>
  <dcterms:modified xsi:type="dcterms:W3CDTF">2024-11-18T16:25:19Z</dcterms:modified>
</cp:coreProperties>
</file>