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53DCE-4835-4437-AE18-519D870C1835}" v="14" dt="2023-08-24T02:26:18.398"/>
    <p1510:client id="{D104867C-9455-43AE-AB32-23C3E6643204}" v="8" dt="2023-08-24T07:01:24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8T16:26:06.2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8423 3632 7 0,'0'0'-6'16</inkml:trace>
  <inkml:trace contextRef="#ctx0" brushRef="#br0" timeOffset="3467.09">21910 3577 284 0,'0'0'0'0,"0"0"30"0,0 0-26 16,0 0-4-16,0 0 0 0,0 0-23 16,0 0 4-16,0 0 1 0,0 0 9 15,0 0 10-15,0 0 4 0,0 0 1 16,0 0 2-16,0 0 5 0,0 0-5 15,0 0-7-15,0 0-2 16,0 0-48-16,0 0-38 0,0 1-67 16</inkml:trace>
  <inkml:trace contextRef="#ctx0" brushRef="#br0" timeOffset="4460.1">15566 3596 542 0,'0'0'0'16,"0"0"170"-16,0 0-100 0,0 0-18 15,0 0-27-15,0 0-6 0,0 0 2 16,0 0-13-16,0 0-4 15,0 0-3-15,0 0-2 0,0 0-22 16,0 0-84-16,0 0-106 0,0-1-355 16</inkml:trace>
  <inkml:trace contextRef="#ctx0" brushRef="#br0" timeOffset="5284.86">21865 3650 289 0,'0'0'0'15,"0"0"106"-15,0 0-54 0,0 0 9 16,0 0-19-16,0 0-7 15,0 0 9-15,0 0-5 0,0 0-9 16,0 0-3-16,0 0 2 0,0 0 4 16,0 0-3-16,0 0-13 0,0 0-3 15,0 0 0-15,0 0-1 0,0 0-6 16,0 0-3-16,0 0-3 0,0 0-2 16,0 2-64-16,0 3-101 15,-3-5-83-15</inkml:trace>
  <inkml:trace contextRef="#ctx0" brushRef="#br0" timeOffset="8862.86">12046 3735 120 0,'0'0'0'0,"0"0"100"15,0 2-60-15,0-2-2 0,0 0-2 16,2 1-6-16,-2-1 4 0,0 0-3 16,0 0-8-16,0 0 7 0,0 0 7 15,2 0-11-15,-2 0-6 0,3 0 0 16,-3 0-7-16,2 0-2 0,-2 0-4 15,0 0-4-15,0 0 6 16,0 0-1-16,0 0 0 0,0 0 3 16,0 0-5-16,0 0-3 0,0 0 5 15,0 1-4-15,0-1 2 0,0 1-1 16,0-1 0-16,0 0-1 0,0 0 3 16,0 0-3-16,0 0-4 15,2 0 0-15,-2 0 6 0,2 1-5 16,-2 0 2-16,0-1-2 0,0 1-2 15,0-1 2-15,0 0 3 0,0 0-5 16,0 0 2-16,0 0 0 16,1 0-16-16,-1 0-40 0,2 0-113 15,-2 0-197-15</inkml:trace>
  <inkml:trace contextRef="#ctx0" brushRef="#br0" timeOffset="9954.58">18200 3621 191 0,'0'0'0'0,"0"0"80"16,0 0-21-16,0 2-29 0,-2-2-10 16,2 0-10-16,0 1-6 0,0 0 4 15,0-1-4-15,0 0 6 0,0 1 5 16,0-1 1-16,0 1 2 16,0 0 1-16,0 1-6 0,0-2-5 15,0 0 5-15,-1 0 2 0,1 0-6 16,0 0 1-16,0 0-4 0,0 0-2 15,0 0 5-15,1 0 4 0,-1 0-3 16,0 0-1-16,0 0-3 16,0 0-9-16,0 0 1 0,0 0 4 15,0 0 2-15,0 0-4 0,0 0-13 16,0 0 5-16,0 0 3 0,0 0-5 16,0 0 2-16,0 0 3 0,0 0-7 15,2 0-1-15,2 0-1 0,-3 1-10 16,-1-1 8-16,0 1-6 0,0 1-20 15,0-2 12-15,0 0-3 16,0 3-25-16,0-2 11 0,0 0-7 16,0-1-29-16,0 0 7 0</inkml:trace>
  <inkml:trace contextRef="#ctx0" brushRef="#br0" timeOffset="17372.63">16143 3484 560 0,'0'0'0'0,"0"0"244"16,0 0-136-16,0 0-18 0,0 0-12 16,0 0-15-16,0 0-11 0,0 0-12 15,-4 11-17-15,4-3 6 0,0 3 10 16,6 0-3-16,-1-4-2 0,4-1 5 15,0 0 0-15,1-5-1 16,4 0 1-16,-3-1 7 0,3 0-4 16,0-1-1-16,-1-3-9 0,1-3-8 15,0-1-10-15,-2 0-1 0,3 3-3 16,-1 1-7-16,0 2 4 0,0 2-3 16,-2 0-4-16,4 0 0 15,0 1 7-15,-3 4-8 0,3-2 2 16,0-1 4-16,1 0-5 0,1-2 0 15,0 3 9-15,-4-2-8 0,2 0 5 16,-2-1-1-16,0 0-2 16,-3 0 4-16,1 0-2 0,-1 0-6 0,6-1 2 15,3-4 3-15,4 2-6 16,-1 0-29-16,4-3-53 0,-2-3-168 16,-8-1-147-16</inkml:trace>
  <inkml:trace contextRef="#ctx0" brushRef="#br0" timeOffset="18244.97">10095 3478 348 0,'0'0'0'0,"0"0"228"0,0 0-108 16,0 0 13-16,0 0-11 16,0 0-12-16,0 0 9 0,0 0-22 0,0 0-17 15,-5-6-5-15,5 6-15 16,0 0-14-16,0 0-11 0,0 0-12 15,0 3-11-15,3 0 1 0,8 3 18 16,-2-5-1-16,3 2-2 0,4-3 4 16,2 0-7-16,-6 0-9 0,6 0 7 15,0-3-9-15,-1 0-7 16,1 2 5-16,1 0-8 0,-1-1-6 16,0 2 4-16,-2 0 6 0,0 0-10 15,-1 2 4-15,1 0 5 0,2 0-9 16,-2-1 4-16,0 2 10 15,2-2-9-15,1 0 10 0,1-1-9 16,-1 0-7-16,2 1 6 0,2-1 1 16,0 0-4-16,2 0-63 0,2-2-59 15,-4-2-127-15,-4 0-104 0</inkml:trace>
  <inkml:trace contextRef="#ctx0" brushRef="#br0" timeOffset="20470">10249 4078 293 0,'0'0'0'0,"0"0"208"15,0 0-100-15,0 0-3 0,0 0-2 16,0 0-1-16,0 0 3 0,0 0-14 15,0-9-6-15,0 9-3 0,0 0 1 16,0 0-22-16,0 0-10 0,-4 0-5 16,3 3-23-16,-5 4-2 0,-1 9-3 15,-2 7-5-15,-5 7-6 16,4 4 18-16,-4 5-14 0,-2 3-5 16,1 2 12-16,1-2-10 0,0-2-10 15,2-7 4-15,5-7 5 0,1-5-8 16,1-5 2-16,5-3-3 0,0-6-15 15,0-3-1-15,5-3-19 16,-1-1-26-16,-1 0 4 0,3-8-25 16,1-2-34-16,2-6-26 0,0-5-74 15,-6 0-58-15,2-6-69 0</inkml:trace>
  <inkml:trace contextRef="#ctx0" brushRef="#br0" timeOffset="20705.71">10228 4160 589 0,'0'0'0'16,"0"0"291"-16,0 0-181 0,0 0-39 16,0 0-20-16,0 0-4 15,0 0 1-15,60 3-3 0,-49 18-1 16,-4 4 0-16,3 2-8 0,-4 4-5 16,4 2 1-16,-3 3-15 0,-3-2-8 15,1-2 0-15,0-6-10 0,-1-1-3 16,-2-4 8-16,-2-6-6 0,0-2-19 15,0-3 0-15,0-4-19 16,-4-3-26-16,-7-3-28 0,3-1-44 16,-5-5-141-16,-3-6-50 0</inkml:trace>
  <inkml:trace contextRef="#ctx0" brushRef="#br0" timeOffset="20861.66">10168 4340 798 0,'0'0'0'15,"0"0"232"-15,0 0-111 0,0 0-40 16,0 0-35-16,79 5-11 0,-52-4 0 16,-2 3-30-16,-4-1-10 0,2 2-16 15,-4 0-57-15,-3-2-80 16,2 1-55-16,-9-4-117 0</inkml:trace>
  <inkml:trace contextRef="#ctx0" brushRef="#br0" timeOffset="21060.66">10580 4309 842 0,'0'0'0'0,"0"0"289"16,65 2-200-16,-38-2-13 0,5-4-21 16,-4 1-9-16,4-1-18 15,-9 3-24-15,-2-2-6 0,-5 1 4 16,-2 0-4-16,-7-2-95 0,4 2 26 15,-10 0-47-15,-1-3-56 0,-1-4-48 16,-12 2-46-16</inkml:trace>
  <inkml:trace contextRef="#ctx0" brushRef="#br0" timeOffset="21255.26">10758 4134 693 0,'0'0'0'0,"0"0"312"16,0 0-242-16,0 0-38 0,0 0 54 15,-1 64-9-15,1-28-18 16,0 4-4-16,0 2-9 0,0 0-24 16,0 2-14-16,0-6-1 0,3-5-14 15,2-7-70-15,1-5-3 0,3-5-43 16,-2-9-112-16,3-5-62 16</inkml:trace>
  <inkml:trace contextRef="#ctx0" brushRef="#br0" timeOffset="22004.29">11247 4135 872 0,'0'0'0'16,"0"0"273"-16,0 0-201 15,0 0-44-15,0 0 13 0,-9 69 13 0,14-39 11 16,-3 3-15-16,1 0-20 16,-1 1-6-16,3-5-2 0,3-3-19 15,-3-4-6-15,-2-3 6 0,-1-6-7 16,0-4-31-16,1-6 15 0,-3-3-24 16,0 0-20-16,0-1 17 0,0-10-35 15,0-2-78-15,-5-5 35 16,3-5-1-16,1-5-77 0,-5-2 37 15,5-3 0-15,-5 1-28 0,6 6 154 16,0 3 80-16,0 5 233 0,6 6-162 16,-1 0 31-16,0 4 13 0,8 0-28 15,-5-1-37-15,10 1 1 16,3 1 2-16,6 3-19 0,-1 0-3 16,3 4-14-16,-3 0-28 0,-3 0 1 15,-2 7-3-15,-5-3-20 0,-5 3-9 16,-6 1 4-16,-5 2 4 0,0 1-7 15,-12 4 2-15,0 0 36 16,-6 0-30-16,0 0 7 0,0-5-13 16,4-2 0-16,0-2 12 0,7-2-9 15,4-2-6-15,1 0 4 0,2-1-4 16,0 1-10-16,5 2 14 16,0-1-4-16,6 2 3 0,3-1 7 15,-3 5-9-15,5 0-3 0,1 4 8 16,1 1 2-16,2-2-7 0,-1 1 2 15,0 0 7-15,-3 0-8 0,-5 0 0 16,-2-2 6-16,-6 1-7 0,-3-2 2 16,-10-1 16-16,-1 3-4 0,-8-2 8 15,-6 0-9-15,0-3-2 16,0 2 14-16,-5-8-12 0,2-1-5 16,-4 0 12-16,6-3-12 0,1-2-3 15,2-1 10-15,9 1-8 0,0 0-3 16,3 3 11-16,7 2-13 15,3-2-2-15,1 2 2 0,0-2-1 16,0 1-15-16,0 1 11 0,1-2-6 16,8 0-29-16,0 1-13 0,0 1-42 15,2 0-60-15,3 0-74 0,-5 0-170 16</inkml:trace>
  <inkml:trace contextRef="#ctx0" brushRef="#br0" timeOffset="22404.23">12064 4203 643 0,'0'0'0'0,"0"0"310"16,0 0-196-16,0 0-28 0,0 0-32 0,0 0-19 15,0 0 2-15,0 0 23 16,0 0-5-16,51 5-29 0,-26-5-17 16,0 0 1-16,1 0-15 0,-6 0-69 15,-10 0-17-15,1 5-70 0,-9-1-141 16,-2 1-99-16</inkml:trace>
  <inkml:trace contextRef="#ctx0" brushRef="#br0" timeOffset="22578.8">11986 4352 1040 0,'0'0'0'0,"0"0"342"15,0 0-217-15,0 0-36 0,0 0-17 16,83-18-30-16,-39 8-15 0,-3 3-7 15,-2 2-22-15,-2 3-57 0,-7 1-89 16,-1 1-147-16,-17 0-760 0</inkml:trace>
  <inkml:trace contextRef="#ctx0" brushRef="#br0" timeOffset="23723.79">12483 4268 929 0,'0'0'0'0,"0"0"254"15,0 0-140-15,0 0-21 0,0 0-25 16,80 7-16-16,-48-8-30 0,-1-2-20 15,-1 0 5-15,-1-1-14 0,-8-1-74 16,4-1-3-16,-8 1-44 16,-2-1-104-16,-1-1-51 0,-11 2-113 15</inkml:trace>
  <inkml:trace contextRef="#ctx0" brushRef="#br0" timeOffset="23982.8">12893 4117 927 0,'0'0'0'0,"0"0"279"0,0 0-183 15,59-1-22-15,-40 1-20 0,3 1-12 16,-5 6-3-16,-3 0-23 0,-3 1-9 16,-2 3 2-16,-7 0-7 0,-2 5-4 15,-2 5 4-15,-11 3 18 0,-4 3-14 16,-3 3 6-16,-3 0-11 15,2-4-2-15,2-2 2 0,4-6 3 16,7-8-10-16,4-3-13 0,1-5-32 16,3-2-44-16,0-2 3 0,8-8-26 15,1-4-41-15,5-1-23 0,1-5-45 16,-3-1-62-16</inkml:trace>
  <inkml:trace contextRef="#ctx0" brushRef="#br0" timeOffset="24205.9">13131 4124 577 0,'0'0'0'0,"0"0"373"0,0 0-217 16,0 0-9-16,0 0-12 0,0 0-41 16,0 0-21-16,0 0-17 15,0 0-21-15,-34-10-22 0,22 33-7 16,-1 7 7-16,6-1-13 0,2 4 0 16,5-3 0-16,0 0 2 0,7-3-7 15,3-3 10-15,5-5-7 0,2-7-8 16,1-1 2-16,0-8-15 15,-1-2-15-15,-1-1 7 0,-5-4-30 16,5-4-62-16,-4-2-16 0,-5-1-77 16,-1-1-131-16,-3-1-107 0</inkml:trace>
  <inkml:trace contextRef="#ctx0" brushRef="#br0" timeOffset="24561.77">13355 3884 797 0,'0'0'0'0,"0"0"267"16,0 0-134-16,0 0-44 0,67-20-34 15,-44 20-24-15,-8 4-13 0,0 4-10 16,-4 0-1-16,-6 2-6 15,-3-1-2-15,-2 4 2 0,-3 1 23 16,-8 2 2-16,-8 2 1 0,-1 0-1 16,-3-2 3-16,-2-1 7 0,2-2-7 15,4 0 11-15,6-4 8 0,6-2-23 16,6-1-14-16,1-1-2 16,7 0-12-16,7-4 0 0,7-1 6 15,7 0 12-15,6-6-14 0,3 1-2 16,2 0-110-16,-2 1-82 0,-5-3-105 15,-5 1-381-15</inkml:trace>
  <inkml:trace contextRef="#ctx0" brushRef="#br0" timeOffset="25630.81">13771 4198 708 0,'0'0'0'0,"0"0"328"0,0 0-191 15,0 0-41-15,0 0 2 0,0 0-8 16,0 0-29-16,0 0-37 0,-43-6-15 15,61 9 7-15,5-2 4 0,9-1-3 16,2 2-15-16,-3-2-4 0,5 0-1 16,-3-2-46-16,-1 1-35 15,-5 1-24-15,-3-3-49 0,-4-2-127 16,-6-3-118-16</inkml:trace>
  <inkml:trace contextRef="#ctx0" brushRef="#br0" timeOffset="25894.08">14135 4062 1013 0,'0'0'0'0,"0"0"207"0,0 0-120 16,0 0-23-16,80 0-31 0,-62 9-18 16,-4 4-10-16,0-1 4 15,-5-1-10-15,-6 3-6 0,-3 0 9 16,0 3 11-16,-10 0-2 0,-5 1 5 15,-2-1-5-15,-4 0 4 0,-2-2 9 16,3 1-19-16,1-2-4 0,4-4 7 16,10-4-9-16,2-3-2 15,3-3-10-15,0 0-22 0,5 0-33 16,4-4 5-16,5-4 1 0,2-2-65 16,2-4-25-16,-3-1-34 0,3-1-29 15,0 2 25-15,-2-2-89 0</inkml:trace>
  <inkml:trace contextRef="#ctx0" brushRef="#br0" timeOffset="26098.48">14335 4100 450 0,'0'0'0'16,"0"0"371"-16,0 0-203 0,0 0-44 15,0 0-3-15,0 0-42 0,0 0-17 16,0 0-30-16,0 0-13 16,-25 24-4-16,13-2 0 0,0 2 10 15,3 2-14-15,2-3-2 0,7-1 6 16,0-4-12-16,3-2-4 0,10-2 2 15,1-4-2-15,7-3-28 0,4-3-1 16,0-4-33-16,3 0-36 0,2-4-40 16,-2-2-126-16,-1-1-139 0</inkml:trace>
  <inkml:trace contextRef="#ctx0" brushRef="#br0" timeOffset="26328.53">14730 4159 956 0,'0'0'0'0,"0"0"326"16,0 0-243-16,0 0-27 0,0 0-19 16,84-34-8-16,-48 27 0 0,-1 3-18 15,2 1-9-15,1-1 5 16,-3 4-8-16,-9 0-7 0,-3 0 0 15,-7 0-20-15,-5 0-21 0,-4 1-24 16,-5 0-28-16,-2-1-86 16,-5 0-44-16,-8 0-88 0</inkml:trace>
  <inkml:trace contextRef="#ctx0" brushRef="#br0" timeOffset="26532.21">14929 3984 772 0,'0'0'0'15,"0"0"352"-15,0 0-252 0,0 0-50 0,0 0 7 16,0 0 15-16,-1 60-25 16,2-29-7-16,1 2-3 0,5 3-19 15,-3-2-11-15,-1-4 0 0,6-1-14 16,0-2-57-16,2-5-18 0,-1-6-43 16,-1-6-94-16,-2-10-83 15,-1 0-246-15</inkml:trace>
  <inkml:trace contextRef="#ctx0" brushRef="#br0" timeOffset="26979.95">15453 3941 512 0,'0'0'0'0,"0"0"135"0,0 0-38 15,0 0-18-15,0 0-30 0,0 0 8 16,0 0 11-16,0 0-15 0,-2 2-7 16,2 1 11-16,0 3 2 0,0 1 4 15,-1 2-2-15,-1 5-11 0,0 6 3 16,0 3-1-16,2 6-12 15,0 7 1-15,0 3-7 0,4 3-27 16,1 1-9-16,2 6-20 0,0-1-76 16,-3-2-121-16,-4-4-121 0,-4-6-371 15</inkml:trace>
  <inkml:trace contextRef="#ctx0" brushRef="#br0" timeOffset="27727.07">15789 2673 884 0,'0'0'0'16,"0"0"259"-16,0 0-153 0,0 0-1 16,0 0-33-16,67-11-26 0,-35 2-3 15,5 1-12-15,2 0-13 0,-3-1-12 16,-5 3 0-16,0 0-12 15,-7 0-72-15,-1 1 4 0,-3 3-41 16,-3-2-61-16,-1 3-32 0,-1-1-55 16,0 0-181-16</inkml:trace>
  <inkml:trace contextRef="#ctx0" brushRef="#br0" timeOffset="27943.21">16475 2472 945 0,'0'0'0'16,"0"0"197"-16,0 0-110 0,-19 59-23 16,17-39-24-16,2-1-16 0,0 0-11 15,0-1-8-15,4 1-6 0,3-6-51 16,-4 0-31-16,3-3-62 0,1-4-97 15,-4-3-35-15,-1-3-137 16</inkml:trace>
  <inkml:trace contextRef="#ctx0" brushRef="#br0" timeOffset="28215.75">16546 2616 526 0,'0'0'0'0,"0"0"207"15,0 0-110-15,0 0 10 0,0 0-23 16,55-72-27-16,-55 56 11 0,0 0-18 15,0-5-25-15,-2-1 2 0,-8-3-4 16,-1 1 3-16,-3 3-4 0,-4 2 1 16,1 5 1-16,-1 3 12 15,-3 5 0-15,-1 5-10 0,-1 1 0 16,2 0 1-16,-4 3-4 0,2 6-4 16,2 7-2-16,0 4-7 0,5 5-3 15,2 7 3-15,5 2-4 0,7 0 3 16,2-2-1-16,11-2-10 0,5-3 3 15,7-3 2-15,5-2-6 0,8-8-35 16,-6-2 5-16,1-5-22 16,-2-3-32-16,-3-4-18 0,-8 0-93 15,-6-1-283-15</inkml:trace>
  <inkml:trace contextRef="#ctx0" brushRef="#br0" timeOffset="28768.74">15856 4259 745 0,'0'0'0'0,"0"0"311"16,0 0-170-16,0 0-45 0,0 0 6 16,0 0-23-16,76 14-14 0,-38-14-17 15,4 0-21-15,4 0-15 0,-2 0-8 16,-3-3-8-16,-9 3-73 0,-6 0-8 16,-6 0-70-16,-8 0-10 0,-5 0-137 15,-7 0-324-15</inkml:trace>
  <inkml:trace contextRef="#ctx0" brushRef="#br0" timeOffset="29077.58">16387 4168 881 0,'0'0'0'15,"0"0"311"-15,69-2-229 0,-42 3 16 16,-4 5-31-16,-2 2-26 0,-5 3-24 15,-7 2-13-15,-6-4-5 0,-3 6-1 16,-7-2 4-16,-7 4 0 16,-6 3-2-16,-4 0 0 0,-1-2 5 15,-2-1-6-15,4-5 2 0,4 1 1 16,5-3-3-16,5-4 2 0,7-4 18 16,2 0-5-16,0-2-7 15,5 0-8-15,6-2 2 0,3-4 19 16,4-2-13-16,1 0-8 0,3-1-20 15,-1 3-25-15,0 1-41 0,-2 4-23 16,3 1-49-16,-5-2-125 0,1 6 9 16,-4 3-203-16</inkml:trace>
  <inkml:trace contextRef="#ctx0" brushRef="#br0" timeOffset="29501.39">16622 4428 705 0,'0'0'0'0,"0"0"302"16,0 0-195-16,0 0-35 15,-60 32-23-15,42-26-12 0,3 0-12 0,-3 1-10 16,0-1-8-16,-5 0-6 16,0-2-1-16,0 1 0 0,-3-3 7 15,3-2-3-15,-2 0 1 0,4 0-3 16,-4-9 8-16,5-2 3 0,1-5-6 16,3-4-3-16,-2-3 3 15,1-2-4-15,3-4-3 0,1 0 0 16,3-1 3-16,1-1-7 0,3 4 3 15,5 2-2-15,1 5-8 0,1 5 4 16,5 1-10-16,1 2-4 0,3-1 1 16,3 1 15-16,3-2 2 15,3 1 2-15,-1 4 0 0,3-1-3 16,2 2 6-16,4-1-4 0,3 2-1 16,0 2 5-16,3 0-3 0,1 5 2 15,3 0 2-15,-2 0-1 0,-4 0 0 16,0 2 5-16,-6 6 0 15,-2 2 3-15,-5 8 2 0,-6 3-8 16,-5 2-2-16,-3 4 4 0,-4 1-5 16,-5 6-2-16,-10 2 1 0,3 0-2 15,-7 1-96-15,-1-3-58 0,1-4-193 16</inkml:trace>
  <inkml:trace contextRef="#ctx0" brushRef="#br0" timeOffset="29613.17">16449 4775 605 0,'0'0'0'16,"0"0"33"-16,0 0-40 0</inkml:trace>
  <inkml:trace contextRef="#ctx0" brushRef="#br0" timeOffset="32076.21">10394 3532 236 0,'0'0'0'15,"0"0"139"-15,0 0-68 0,0 0-10 16,0 0 5-16,0 0-15 0,0 0-7 16,0 0-6-16,0 0-19 0,0 4-4 15,0-4-1-15,0 0-6 16,0 1-5-16,4 3 5 0,-4-3-7 15,0 0-1-15,1 0 0 0,-1 3 0 16,0-1-31-16,0 2-59 0,0 1-42 16,0-2-36-16</inkml:trace>
  <inkml:trace contextRef="#ctx0" brushRef="#br0" timeOffset="35861.92">11402 4636 14 0,'0'0'36'0,"0"0"5"16,0 0 20-16,0 0-34 0,0 0-15 16,0 0 0-16,0 0-4 15,0 0-3-15,-3 0 0 0,1 0-6 16,0 0 1-16,2 0 0 0,0 0 14 15,-3 0 4-15,1 0 14 0,0 0-12 16,0 0 1-16,2-1 5 0,0 1-3 16,0 0-5-16,-1-1-4 0,1-1-7 15,-2 2-4-15,2-1 0 16,0 1-4-16,0 0 0 0,0 0 2 16,0-1-2-16,0 1 0 0,0 0 2 15,0 0 1-15,-2-1-1 0,0-2 7 16,1 2 0-16,1 1 6 0,0 0 17 15,0 0-1-15,-2 0-3 16,2 0-2-16,0 0-19 0,0 0-4 16,0 0 2-16,0 0-5 0,0 0 1 15,0 0 0-15,0 0 0 0,-4 0-9 16,4 0 4-16,0 0 3 0,0 0 1 16,0 0 2-16,0 0 1 0,0 0-2 15,0 0 0-15,0 0 3 16,0 0-3-16,0 0 0 0,0 2 1 15,0 0-2-15,0-1 2 0,0 1 1 16,0-2-2-16,0 2-3 0,4-1 3 16,-2 1-10-16,-2-1 10 15,0 0 0-15,0-1-5 0,0 0 8 16,0 0-1-16,0 0 1 0,0 0 7 16,0 0-3-16,0 0-1 0,0 0 5 15,0 2-9-15,0-2-2 0,0 0 0 16,0 1 1-16,0-1-1 15,0 2 0-15,0-1 0 0,0-1-1 0,0 2 2 16,0-1-1-16,0-1 0 16,0 0 0-16,0 0 3 0,0 2-3 15,0-2 0-15,0 2 0 0,0-2 0 16,0 0 0-16,0 0 3 16,0 0-1-16,0 0 8 0,0 0-3 15,0 0 2-15,0 0 2 0,0 0-8 16,0 0 0-16,0 0 10 0,0 1 0 15,0-1 6-15,0 0 12 0,0 0-6 16,0 0-1-16,0 0 9 0,0 0-10 16,0 0-13-16,0 0 5 15,0 0-3-15,0 0 1 0,0 0 4 16,0 0-5-16,0 0 2 0,0 0 8 16,0 0-6-16,0 0 0 0,0 0 3 15,0 0-6-15,-2 0-2 0,-2 0 3 16,4 0-7-16,0-1-2 0,0 1 7 15,0 0-6-15,0 0-4 0,0 0 4 16,0 0-6-16,-2 0 0 16,2 0 0-16,0 0 1 0,0 0-3 15,0 0 3-15,0 0 0 0,0 0-2 16,0 0 2-16,0 0 1 16,0 0-4-16,0 0 4 0,0 0 3 15,0 0-5-15,0 0 0 0,0 0 8 16,0 0-9-16,0 0 2 0,0 1 2 15,0 0-4-15,0 0 2 0,0 0 0 16,0-1-2-16,0 0 0 0,0 1-1 16,0-1-59-16,0 0-16 0,0 0-13 15,0 0-92-15,0-3-140 16</inkml:trace>
  <inkml:trace contextRef="#ctx0" brushRef="#br0" timeOffset="36282.64">11498 3695 196 0,'0'0'0'16,"0"0"66"-16,0 0-35 15,0 0 4-15,0 0-5 0,0 0-8 0,0 0 11 16,0 0-10-16,0 0-4 16,7-7 12-16,-7 7 3 0,0 0 3 15,0 0 5-15,0 0-20 0,0 0-1 16,0 0-5-16,0 0-12 16,0 1-8-16,0 2 7 0,-2-2-3 0,2 4 0 15,0-2 0-15,0 1-56 16,-2-2-81-16,2-2-132 0</inkml:trace>
  <inkml:trace contextRef="#ctx0" brushRef="#br0" timeOffset="37489.49">7732 5681 674 0,'0'0'0'0,"0"0"306"0,0 0-159 16,0 0-41-16,0 0-32 0,0 0-14 16,0 0-28-16,0 0-4 0,78-37 10 15,-48 37-17-15,-7 2-10 0,0 4 5 16,-2 4-14-16,-7 0-2 0,-2 2 0 15,-6 3 2-15,-6 1-7 0,-2 3 10 16,-7 2 10-16,-10 3-11 16,-4 1 9-16,-4-1-9 0,-1-2-1 15,1-5 4-15,4-4-6 0,-3-2 1 16,8-4 3-16,8 0-1 0,6-6 0 16,4-1 19-16,0 0-13 15,0 0-19-15,9-4 2 0,7-4 14 16,9 2 1-16,3-5-3 0,-3 4-4 15,5-2-2-15,-6 1-1 0,5 2 2 16,1 1-94-16,-4 2 18 0,-4 3-30 16,-7 0-27-16,-2 0-34 15,-4 5-8-15,-2 1-12 0,-5 1-3 16,-2 2 76-16,0-2 45 0,0 2 73 16,-2 2 37-16,-5-1 53 0,5 0 58 15,-5 0-24-15,0-1-2 0,1-1 5 16,-4 2-31-16,-3-1-30 0,3 2-2 15,-4 0-16-15,-2 1-16 0,-2-3 3 16,-3 1-14-16,0 0-12 16,-6-3 3-16,1 0-8 0,-1-1-8 15,-7-2 0-15,6-4 10 0,-4 0-10 16,4-1 11-16,0-9-4 16,3-4-5-16,0-4 9 0,2-7-5 15,4-3-5-15,3-6 3 0,3-1-8 16,5 1 0-16,4 0-8 0,6 1 4 15,10 0-8-15,6 0 15 0,7 0-4 16,6-1 4-16,3 2 2 0,7-1 4 16,5 4-5-16,2 0 0 15,1 5 5-15,-3 8-4 0,-4 8 1 16,-4 8-4-16,-7 6-10 0,-2 15 7 16,-4 4-2-16,-8 6-3 0,-6 10 14 15,-2 6-1-15,-8 4 3 0,-1 0 7 16,-5-4-7-16,-2-7-6 0,0-5 0 15,-2-4 8-15,0-9-11 16,6-5 6-16,-3-8-2 0,3-2-1 16,3-7-40-16,0 0-23 0,0-10-68 15,2-5-173-15,5-2-46 0,-2-1-169 16</inkml:trace>
  <inkml:trace contextRef="#ctx0" brushRef="#br0" timeOffset="37693.48">8247 5788 886 0,'0'0'0'15,"0"0"307"-15,0 0-206 0,0 0-18 16,74-7-41-16,-46 7-29 0,4 0-6 16,-2-1-3-16,0-1-7 0,0 2-24 15,-5 0-30-15,-4 0 6 0,-1 0-56 16,-8-3-51-16,-1 1-53 0,-2 0-119 15</inkml:trace>
  <inkml:trace contextRef="#ctx0" brushRef="#br0" timeOffset="37893.55">8772 5582 583 0,'0'0'0'0,"0"0"382"15,-7 62-258-15,2-36-4 0,3 1-42 16,0-3-9-16,2 0-2 16,0-1-41-16,4-3-18 0,3-3-1 15,0-1-2-15,-2-5-5 0,2-2 0 16,-3-3-49-16,-3-3-20 0,1-3-45 16,2 2-34-16,-3-2-47 0,1 0-53 15,-2 1 38-15,0 1-114 0</inkml:trace>
  <inkml:trace contextRef="#ctx0" brushRef="#br0" timeOffset="38360.69">8811 5858 358 0,'0'0'0'0,"0"0"306"0,0 0-181 16,0 0-19-16,0 0-37 0,0 0-10 15,67-63 3-15,-49 47-10 0,-1-2-7 16,-1 1 1-16,0 1-23 0,-7-1-2 16,0 4 5-16,-7-1-6 15,-2 0-7-15,0 0 5 0,-6-4-9 16,-8-2-3-16,-3-4-1 0,-6 1-4 15,1 4-2-15,-2 1 2 0,-3 7-2 16,4 8-4-16,-9 3 6 0,4 2 54 16,-6 11-31-16,1 1-2 15,4 9-8-15,-1 3-1 0,6 3 2 16,4 3-5-16,8 1 3 0,5 2 4 16,5 1 1-16,4-1-5 0,14-2-1 15,1-5 0-15,5-2-5 0,6-6 3 16,5-3-3-16,5-7-3 15,4-4 4-15,-3-4-6 0,0-2 0 16,-7-2 1-16,-8-4 2 0,-2-1-5 16,-10 3 0-16,-7 1 8 0,-1 3-5 15,-4 0 0-15,2 0 2 0,-2 0-1 16,0 0 3-16,0 0 0 16,0 0-1-16,-2 0-3 0,2 0-3 15,0 0 0-15,0 0-12 0,0 0-5 16,0 0-12-16,0-1 11 0,0 0 11 15,0 1-4-15,0 0 2 0,0 0-11 16,0 0-26-16,0 0-34 16,2 0-46-16,3 0-93 0,-3 0-148 15,0-4-267-15</inkml:trace>
  <inkml:trace contextRef="#ctx0" brushRef="#br0" timeOffset="38764.96">10309 4786 499 0,'0'0'0'15,"0"0"103"-15,0 0-70 0,0 0-21 16,0 0-15-16,0 0 6 0,0 0 4 16,0 0-13-16,0 0-124 15,16-22 3-15,-16 15-190 0</inkml:trace>
  <inkml:trace contextRef="#ctx0" brushRef="#br0" timeOffset="42343.3">10907 5731 516 0,'0'0'0'0,"0"0"337"0,0 0-199 16,0 0-25-16,0 0 13 0,0 0-28 15,0 0-15-15,0 0-15 0,0 0-18 16,-51-14-10-16,51 10-20 0,7-1-10 16,7-3-7-16,5 1 2 0,4-1-2 15,0 3 1-15,6 2-3 16,-5 3-1-16,-1 0 0 0,-1 5 0 16,-5 5-4-16,-2 2 2 0,-8 1 0 15,-7 5 0-15,0 1 2 0,-6 5 0 16,-6 1 0-16,-2-2 7 0,-6 3-4 15,-3-2 2-15,0-1 1 16,2-2-1-16,-2-5-2 0,4-5 3 16,3 0-5-16,7-3 5 0,0-3 0 15,7-1 0-15,0-4 0 0,2 0-6 16,4 0 0-16,8 0 0 0,1 0 16 16,3 0-9-16,5 0 2 15,4 0-4-15,-2-4-4 0,0 1-1 16,0-1 0-16,-2 1 3 0,-3 1-3 15,-4-2 0-15,-2-1-39 0,-5 2-3 16,-1-4-14-16,6-1-38 16,-7-2-6-16,6 0-19 0,-2-2-77 15,1 0-35-15,-6-6-53 0</inkml:trace>
  <inkml:trace contextRef="#ctx0" brushRef="#br0" timeOffset="42582.06">11268 5618 793 0,'0'0'0'0,"0"0"272"16,0 0-222-16,0 0-10 0,0 0 10 15,10 68-1-15,-6-34 3 0,-2 2-9 16,3 3-11-16,-3 0-12 16,1-3-10-16,4 0-7 0,-3-6-4 0,0-5-1 15,-1-8-16-15,-1-3-13 16,3-9-6-16,-1-2-25 0,-3-3-14 15,1-4-12-15,0-7-64 0,-2-4-29 16,0-6-15-16,0 0-81 16</inkml:trace>
  <inkml:trace contextRef="#ctx0" brushRef="#br0" timeOffset="42969.99">11301 5660 555 0,'0'0'0'15,"0"0"270"-15,0 0-198 0,0 0 24 16,0 0-32-16,75-53-14 0,-52 50 6 15,3 3-9-15,-3 0-15 16,4 4-9-16,-4 5-10 0,-2 3 4 16,-1 2 2-16,-5 2 0 0,-6-3-7 15,0 4 4-15,-9 1-4 0,-7 0 6 16,2-1 5-16,-11-2 3 0,3-1-10 16,-1 0-2-16,-3-6-5 15,1-2-3-15,7 0-1 0,-4-4-1 16,8 0-2-16,2-2 1 0,-1 0 0 15,2 0-1-15,2 0-4 0,0 0-2 16,2 0-4-16,7 0 11 0,-2-1 0 16,5 0 0-16,4 1-4 15,-3 0 0-15,6 0 2 0,-1 0-2 16,7 4 2-16,-2 3 0 0,1 2-2 16,1 5 1-16,5-1 0 0,-7 3 0 15,-5 2 0-15,-11-1 0 0,-7 0 0 16,0 1 30-16,-11 2-4 0,-5 1 9 15,-5-3-4-15,-7 1-10 0,0-3-13 16,-8-1-4-16,1-1-1 16,-1-5-6-16,3 0-96 0,-3-7-26 15,3-2-134-15,3-2-301 0</inkml:trace>
  <inkml:trace contextRef="#ctx0" brushRef="#br0" timeOffset="43954.12">12036 5677 647 0,'0'0'0'0,"0"0"368"16,0 0-206-16,0 0-32 0,0 0-46 15,0 0-25-15,0 0-28 16,0 0-17-16,0 0 14 0,30 3-2 16,-4-2-11-16,4-1 1 0,4-4-13 15,1-1-1-15,-5-3 1 0,2 6-6 16,-12 0-55-16,-12 1 21 0,3 1-32 15,-11 0-18-15,0 2-29 16,-2 7-37-16,-10 0-7 0,-6 4-43 16,-1-2-59-16,-1 1-47 0</inkml:trace>
  <inkml:trace contextRef="#ctx0" brushRef="#br0" timeOffset="44169.76">12055 5823 718 0,'0'0'0'0,"0"0"419"0,0 0-290 16,0 0-31-16,0 0-31 0,0 0-4 16,0 0 13-16,71-18-10 15,-39 15-20-15,-1 3-3 0,0-2-15 16,-3 2-12-16,-3 0-3 0,-4 2-10 16,-2 1-3-16,-3 0 0 0,-9-1 3 15,2 2-17-15,-4-2-33 0,-5 0-74 16,0 2-16-16,0-1-11 0,-1-2-133 15,-8-1-200-15</inkml:trace>
  <inkml:trace contextRef="#ctx0" brushRef="#br0" timeOffset="45825.74">13111 3412 101 0,'0'0'0'0,"0"0"27"15,0 0-21-15,0 0-4 0,0 0 0 16,0 0 5-16,0 0 34 0,0 0 8 15,0 0-22-15,0 14 0 16,0-13 6-16,0 0-16 0,0 2-4 16,0-3-4-16,0 3-3 0,0-3 8 15,0 0 3-15,0 0-9 0,0 0-2 16,0 1-4-16,0 0-1 0,0 0 3 16,0-1-4-16,0 4 0 0,0-3 4 15,0 0-7-15,0 0 4 16,0-1 2-16,0 1-6 0,0-1 3 15,0 1 0-15,0 1 0 0,0 0-6 16,0 1-7-16,0-3-33 0,0 2-40 16,0 0-49-16</inkml:trace>
  <inkml:trace contextRef="#ctx0" brushRef="#br0" timeOffset="46737.55">12637 5725 787 0,'0'0'0'0,"0"0"329"15,0 0-209-15,0 0-27 0,0 0-28 16,0 0-5-16,0 0 6 0,74-27-29 15,-40 18-21-15,3-1-1 0,-2 1-15 16,-3 2 0-16,-5 3 0 16,-6 0 0-16,-2 1-116 0,-4 1 32 15,-8 2-107-15,2 0-64 0,-8 2-165 16</inkml:trace>
  <inkml:trace contextRef="#ctx0" brushRef="#br0" timeOffset="47138.54">13313 5555 919 0,'0'0'0'0,"0"0"199"16,0 0-172-16,0 0 10 0,0 0 2 15,-66 83-2-15,45-55 3 16,0 5-17-16,-2 0-12 0,0-2 5 16,-4-2 2-16,8-5-2 0,5-8 8 15,3-4-10-15,6-4 3 0,1-7 3 16,2-1-9-16,2 0 1 0,2-1 4 16,5-5-17-16,4 0 2 15,3-2 17-15,4 1-21 0,1 2 4 16,2 1 2-16,4 1-6 0,5-1 0 15,2 3 6-15,-4 1-6 0,4 0-3 16,-5 0 6-16,3 1 0 0,-9 1-45 16,-1 2 23-16,-12-1-23 15,1 0-5-15,-5-2 2 0,-4-1-59 16,0 0-1-16,-4 0-6 0,-5-4-143 16,1-3-29-16</inkml:trace>
  <inkml:trace contextRef="#ctx0" brushRef="#br0" timeOffset="47329.41">13314 5620 697 0,'0'0'0'0,"0"0"215"0,0 0-119 16,9 73-25-16,-7-43-9 0,2 4 11 16,-3 0-8-16,3 1-25 0,-2-2-8 15,1-4-27-15,1-6-5 16,-2-5 0-16,3-6 0 0,-2-4-47 15,1-5-7-15,-1-3-60 0,-1 0-32 16,7-9-77-16,-4-2-65 16</inkml:trace>
  <inkml:trace contextRef="#ctx0" brushRef="#br0" timeOffset="47576.69">13548 5675 758 0,'0'0'0'0,"0"0"279"0,0 0-146 16,65-8-55-16,-45 9-12 16,-2 8-35-16,-1 3-12 0,-3-2 8 15,-5 6-15-15,-3 3-2 0,-6 1 3 16,-8 4-5-16,0 1 1 16,-7-1 6-16,-2 1-9 0,-1-4 0 15,-3-3 4-15,1-4-9 0,3-4-1 16,3-3 0-16,7-5 0 0,1-2-27 15,6 0-8-15,0-4-64 0,0-4-26 16,6-2-42-16,1-4-89 16,5-4 17-16,2 0-103 0</inkml:trace>
  <inkml:trace contextRef="#ctx0" brushRef="#br0" timeOffset="47781.48">13758 5627 693 0,'0'0'0'0,"0"0"300"15,0 0-213-15,0 0-5 0,0 0 0 16,-67 48-28-16,60-28-2 16,2 1-13-16,0 5-18 0,5 0-1 15,0-2-11-15,10 2-2 0,-1-3 0 16,7-2-9-16,0-5 0 0,2-2 4 16,1-3-4-16,-1-3-67 15,-2-3 6-15,-2-1-47 0,-2-4-29 16,-7 0-84-16,3-7-144 0</inkml:trace>
  <inkml:trace contextRef="#ctx0" brushRef="#br0" timeOffset="48183.15">13980 5288 723 0,'0'0'0'0,"0"0"281"0,0 0-199 16,0 0-32-16,65 15-12 0,-53-2 2 16,-1 0-9-16,-2 3-8 15,-6-1-3-15,1 1-11 0,-4 1 3 16,-7-3 10-16,-4 2 1 0,-3 0 7 15,-4-3 5-15,1 1 0 0,-3-2 1 16,3-6 0-16,4-1-3 16,3-3 0-16,4-2 9 0,6 1-9 15,0 0-9-15,2-1-5 0,9 0-14 16,1-2 7-16,8-3 5 0,2 1-13 16,1 3-2-16,4-2 2 0,-4 3-8 15,0 0-15-15,-4 1-54 0,1 5-65 16,-6-3-62-16,-7 1-133 0</inkml:trace>
  <inkml:trace contextRef="#ctx0" brushRef="#br0" timeOffset="49405.43">14112 4475 346 0,'0'0'0'16,"0"0"126"-16,0 0-76 0,0 0-14 16,0 0-21-16,0 0 6 0,0 0 8 15,0 0-4-15,0 0 3 0,2-1 4 16,-2 1-2-16,0 0-4 0,2 0-8 16,0 1-9-16,-2 1-2 15,1-2 8-15,3 2-7 0,-4-2 2 16,2 0 2-16,-2 0-4 0,1 0 5 15,1 0 4-15,0 0-7 0,0 0-2 16,-2 0 1-16,0-2-5 0,1 2 1 16,-1 0 0-16,0 0-4 0,0 0 0 15,0 0 4-15,0 0-8 16,0 0 4-16,0 0 3 0,0 0-4 16,0 0 0-16,0 0 3 0,0-1-4 15,0-3-71-15,0-1-21 0,0-1-74 16,0-3-62-16</inkml:trace>
  <inkml:trace contextRef="#ctx0" brushRef="#br0" timeOffset="50265.64">14270 3536 65 0,'0'0'0'15,"0"0"74"-15,0 0-39 0,0 0-2 16,0 0-5-16,0 0 1 0,0 0 7 16,0 0 7-16,0 0-8 15,-2 3 2-15,2-3 3 0,0 0-1 16,0 0 16-16,0 0 6 0,0 0-24 15,0 0-7-15,0 0-9 0,0 0-7 16,0 0 0-16,0 2-4 0,0-2 0 16,0 1 3-16,0-1-3 15,0 1 6-15,2-1 4 0,-2 0-8 16,0 0 1-16,0 0 7 0,0 0-2 16,0 0-2-16,0 0 3 0,0 0-5 15,0 0 0-15,0 0-2 0,0 0-3 16,0 0-2-16,0 0 3 0,0 0-5 15,0 0 1-15,0 0 2 16,0 0-5-16,0 0-2 0,0 0 6 16,0 0-9-16,1 0 2 0,-1 0 0 15,2 1 1-15,-2-1-2 0,0 0 2 16,0 0-2-16,4 0-30 0,-2 0 5 16,-1 0-51-16,-1 0-23 0,2 0-27 15,-2-2-108-15</inkml:trace>
  <inkml:trace contextRef="#ctx0" brushRef="#br0" timeOffset="51460.81">15190 4464 158 0,'0'0'0'16,"0"0"106"-16,0 0-60 0,0 0-3 15,0 0-11-15,0 0-5 0,0 0-6 16,0 0-7-16,-2 13-5 15,2-13-9-15,0 0 0 0,0-1-17 16,0-1 18-16,2 0-2 0,-2-3-178 16</inkml:trace>
  <inkml:trace contextRef="#ctx0" brushRef="#br0" timeOffset="52470.7">14231 5784 543 0,'0'0'0'0,"0"0"271"16,0 0-134-16,0 0-38 0,0 0 12 16,0 0-8-16,0 0-5 0,0 0-21 15,0 0-28-15,-11-10-15 0,18 10-18 16,6 4 11-16,4-2 6 0,6 0-16 15,9 0-7-15,2-2-4 16,3 0-7-16,2 0-5 0,-2-4-42 16,-5 2-58-16,-6-1-35 0,-1 3-53 15,-7-1-198-15,-6-1-251 0</inkml:trace>
  <inkml:trace contextRef="#ctx0" brushRef="#br0" timeOffset="52932.87">14954 5636 1001 0,'0'0'0'16,"0"0"301"-16,0 0-190 0,0 0-40 15,0 0-42-15,0 0-23 16,0 0 4-16,0 0-6 0,0 0 1 16,-62 71-4-16,41-46 0 0,2 3 3 15,-3-3-5-15,3-5 2 0,1 0 5 16,4-6-5-16,0-4 9 16,3-2 4-16,3-5 3 0,6-1 5 15,-2 2 2-15,4-4-9 0,0 0-9 16,4 0-12-16,6-3 4 0,1 0 4 15,7 1 12-15,3-3-14 0,4 2 0 16,3 0 5-16,2 0-8 16,7 0 4-16,0 0 2 0,2 0-6 0,-2 0 3 15,-3 3 0-15,-6 0-15 16,-6 0-8-16,-7 2-6 0,-4-1-10 16,-7-1 1-16,-1 1-10 0,-3 1-59 15,0-2 22-15,-3 0 0 0,-6 0-96 16,-2-4-78-16,-1-3-6 15</inkml:trace>
  <inkml:trace contextRef="#ctx0" brushRef="#br0" timeOffset="53150.36">15000 5609 678 0,'0'0'0'16,"0"0"216"-16,0 0-95 0,0 0-47 15,0 0-6-15,0 0-25 0,0 0-19 16,0 0 22-16,-7 35 14 0,12-5-1 16,1 4 2-16,3 8-6 15,-1 4-21-15,5 5-15 0,3 2-16 16,-6-1-6-16,3 0-72 0,-4-1-129 16,-8-4-162-16,-1-7-505 0</inkml:trace>
  <inkml:trace contextRef="#ctx0" brushRef="#br0" timeOffset="54510.74">10992 6280 229 0,'0'0'0'0,"0"0"130"0,0 0-71 16,0 0-19-16,0 0-6 0,0 0 20 15,0 0-7-15,0 0-10 16,0 0 2-16,2 1-7 0,-2-1 1 16,0 3-3-16,1-3-13 0,1 1-7 15,0 2-6-15,2-3-1 0,4 1-6 16,-1 0-123-16,4-1-77 16</inkml:trace>
  <inkml:trace contextRef="#ctx0" brushRef="#br0" timeOffset="54949.73">13215 6350 365 0,'0'0'0'0,"0"0"11"16,0 0-10-16,0 0 0 0,0 0-2 16,0 0-148-16</inkml:trace>
  <inkml:trace contextRef="#ctx0" brushRef="#br0" timeOffset="55921.79">11282 7031 438 0,'0'0'0'15,"0"0"235"-15,0 0-123 0,0 0-19 16,0 0-2-16,0 0-21 16,0 0 2-16,0 0-8 0,0 0-27 15,11-16-8-15,-11 31 28 0,-2 5-9 16,0 6-13-16,2 4-2 0,-3 2-2 15,3 2-4-15,-2 1 0 0,2 1 0 16,-2 0-6-16,2-1-8 0,0-4-4 16,0-5-5-16,0-5-6 15,0-5 4-15,0-3-2 0,4-6-14 16,-3-2-12-16,1-4-17 0,0-1-37 16,-2-1-8-16,2-8-5 0,-2-2-49 15,1-4-49-15,-1-3-38 0,0-4-114 16</inkml:trace>
  <inkml:trace contextRef="#ctx0" brushRef="#br0" timeOffset="56360.44">11305 7089 673 0,'0'0'0'0,"0"0"299"0,0 0-191 16,0 0 1-16,73-40-33 15,-49 39-11-15,3 1 0 0,5 0-27 16,-4 2-19-16,0 5-11 0,-5 2-1 15,-3 0-4-15,-3 4-4 0,-4 2 2 16,-8 2 1-16,-5 2-3 16,-2-1 2-16,-10 2 8 0,-6 0-7 15,-1-2 4-15,-4 1-2 0,0-4-4 16,-2-1 0-16,0-3 8 0,4-6-9 16,2-5 2-16,8 0 5 0,0 0-4 15,8-7 4-15,1 2-1 0,2-1-4 16,2 3 2-16,3-1-3 0,8 2 0 15,-5 1-2-15,8 1 4 16,-2 0-4-16,4 1 4 0,2 3 0 16,3 1-3-16,1 1 2 0,6 1 0 15,-5-2-2-15,0 2 0 0,-2 4 2 16,-7-2-2-16,-2 0-3 0,-10 4 4 16,-3-2-5-16,-1 4 6 15,-5 3 1-15,-11 0-2 0,-3 3 0 16,-4-1 7-16,-2 2-6 0,-9-1 2 15,6-3-1-15,-4-1-4 0,0-4 4 16,6-6-4-16,-1-3-64 0,2-4-34 16,4-1-77-16,4-7-214 15,-1-5-320-15</inkml:trace>
  <inkml:trace contextRef="#ctx0" brushRef="#br0" timeOffset="56902.71">11981 7118 466 0,'0'0'0'0,"0"0"314"0,0 0-169 15,0 0-34-15,0 0-22 0,0 0-5 16,0 0 0-16,0 0 15 0,10 11-39 16,1-5-24-16,3-5-2 0,6 2-11 15,4-3-5-15,-1 0-13 16,7-3 2-16,-3 1-3 0,-8-2-8 16,-3 3-32-16,-2 1-11 0,-8 0-35 15,-1 1-30-15,-5 5-44 0,-3-1-111 16,-10 2-44-16</inkml:trace>
  <inkml:trace contextRef="#ctx0" brushRef="#br0" timeOffset="57093.9">11908 7304 866 0,'0'0'0'15,"0"0"293"-15,0 0-156 0,0 0-64 16,0 0 1-16,0 0 2 0,73 7-6 15,-36-7-16-15,4 0-16 0,1 3-23 16,-1 1-12-16,-6 5-6 0,-8 0-79 16,-3 4-23-16,-6-1-74 15,-7 1-58-15,-8 1-182 0</inkml:trace>
  <inkml:trace contextRef="#ctx0" brushRef="#br0" timeOffset="57787.16">12736 7156 821 0,'0'0'0'0,"0"0"258"15,0 0-89-15,0 0-57 16,0 0-29-16,0 0-48 0,0 0-13 16,0 0 18-16,0 0 6 0,57-2-22 15,-24 2-14-15,3 0-1 0,-1 2-7 16,-1-1-4-16,-10 0-47 16,-2 0-5-16,-3 0-24 0,-1-1-44 15,-4 0-41-15,-3 0-166 0,-3-1-117 16</inkml:trace>
  <inkml:trace contextRef="#ctx0" brushRef="#br0" timeOffset="58236.53">13286 7172 656 0,'0'0'0'0,"0"0"257"0,0 0-115 16,0 0-67-16,0 0 0 0,0 0-4 15,0 0-15-15,0 0-11 16,0 0-15-16,-25-72-14 0,25 58-9 16,0 0-4-16,4 2 6 0,5 3-4 15,1 0-3-15,-1 1 5 0,2 4-2 16,1 1-5-16,1 1 0 16,1 2 8-16,2 0-10 0,1 6 4 15,3-2 2-15,-2 7-4 0,-1-1 0 16,-6 0 0-16,-2 5-3 0,-8-2 5 15,-1 3 0-15,-7 3 0 0,-7 1 6 16,-5 2-2-16,-6-2-4 16,-2 3 6-16,-3-1-3 0,2 1-2 15,2-1 4-15,-1-4-5 0,8-3-4 16,3-1 4-16,3-6 4 0,6-3-5 16,0-1 13-16,7-3 4 0,0 0 4 15,0 1 0-15,9-1-2 0,5-1 17 16,6 0 1-16,3 0-9 0,3-1-6 15,4-2 3-15,0 2-12 16,0 1-11-16,-1 0 2 0,-6 0-7 16,-6 1-34-16,-1 3-31 0,-3-1-76 15,-3-2-106-15,-6-1-216 0</inkml:trace>
  <inkml:trace contextRef="#ctx0" brushRef="#br0" timeOffset="58828.13">13677 7051 490 0,'0'0'0'0,"0"0"226"0,0 0-68 16,0 0-26-16,0 0-11 0,0 0 2 15,0 0-29-15,0 0-20 0,14-13-13 16,-1 22-9-16,-1 0-13 0,2 3-7 15,0 1-4-15,2-1-7 16,-7 1-7-16,3-1 2 0,-4 3-7 16,-8-1-6-16,0 0 6 0,0 4-7 15,-13 2-4-15,-1 1 4 0,-7 0 0 16,-2 1-3-16,-2-3-4 16,2-1-9-16,5-4-11 0,6-6 0 15,1-1-25-15,8-5-37 0,1-2 7 16,2-2 10-16,4-7-60 0,3-3-13 15,5-3-12-15,4 0-38 0,-2-4-78 16</inkml:trace>
  <inkml:trace contextRef="#ctx0" brushRef="#br0" timeOffset="59105.26">13902 7039 636 0,'0'0'0'15,"0"0"268"-15,0 0-156 16,0 0-9-16,0 0-20 0,0 0-17 16,0 0 3-16,0 0-11 0,0 0-19 15,-4-24-9-15,-5 31 6 0,-1 2-5 16,-3 2-6-16,-1 6-1 16,2 2-4-16,-1 6 8 0,5 0 3 15,-1 0-6-15,9 0-3 0,0-3-5 16,9-1-12-16,7-4-5 0,1-3 0 15,3-3 0-15,1-4-42 0,4-2-15 16,-4-3-33-16,0-2-44 0,2-5-26 16,-9-2-153-16,0-2-329 15</inkml:trace>
  <inkml:trace contextRef="#ctx0" brushRef="#br0" timeOffset="59532.58">14126 6670 822 0,'0'0'0'0,"0"0"352"0,0 0-190 16,0 0-61-16,0 0-43 0,0 0-16 16,64-18 4-16,-48 22-10 0,-2 3-17 15,-3 3-5-15,-2 0-13 0,-8 1-2 16,-1 2 2-16,-1 2 1 0,-8 1-2 15,-7-1 0-15,3 0 10 16,-4-1-12-16,1-4 4 0,2-3 6 16,3-2-11-16,4-2 6 0,7-2 16 15,-2 0-9-15,2-1 4 0,7 0-13 16,6 0-1-16,4 0 0 16,10 0 23-16,-1 0-29 0,3 2-17 15,-1 2-58-15,-1-1-65 0,-4 5-44 16,-4 0-97-16,-7-2-364 0</inkml:trace>
  <inkml:trace contextRef="#ctx0" brushRef="#br0" timeOffset="59802.22">14263 7106 1172 0,'0'0'0'0,"0"0"265"0,0 0-224 16,0 0 11-16,0 0 10 16,0 0-14-16,77 15-15 0,-43-15-14 15,5 0-19-15,2 0 0 0,-1 0-179 16,-3 0 21-16,-1 0-136 0,-3 1-112 15</inkml:trace>
  <inkml:trace contextRef="#ctx0" brushRef="#br0" timeOffset="60643.31">14915 7041 625 0,'0'0'0'0,"0"0"334"16,0 0-172-16,0 0-28 0,0 0-16 0,0 0-22 15,0 0-17-15,0 0-14 16,0 0-27-16,-58-47-18 0,58 37-2 15,2 1-10-15,3-2-5 0,0 3 7 16,4-2-7-16,0 4-4 0,3-1 2 16,4 2 9-16,-3 3-11 15,4-1 2-15,1 1 7 0,2 2-10 16,1 0 4-16,0 2 7 0,4 3-10 16,-6 5 2-16,1-1 1 0,-10 5-8 15,-1-1 12-15,-5 3-9 0,-3 3-4 16,-1 1 14-16,0 1-5 0,-8 1-2 15,-5 2 0-15,-3 0 1 16,-5-2-6-16,-2-1 10 0,-3-2 0 16,1-1-6-16,-2-3 2 0,4-1 1 15,2-2-2-15,2-1 0 0,4-2 1 16,-2-2-7-16,4 0 12 16,4-3-7-16,2 0-4 0,4-3 10 15,-1 1-5-15,4-2-3 0,0 0 6 16,0 2-1-16,0-2-6 0,0 0 8 15,-1 0-1-15,1 0-3 0,0 0 0 16,0 0 1-16,0 0-1 16,0 0 0-16,0 0 1 0,0 0-1 15,0 0 0-15,0 0 2 0,0 0-2 16,0 0 0-16,0 0 0 0,0 0-5 16,0 0 10-16,0 0-5 0,0 0-5 15,0 0 10-15,0 0-5 0,-2 0-6 16,2 0 12-16,0 0-7 0,0 0-3 15,0 1 8-15,0-1-3 16,0 0-7-16,0 0 12 0,0 0-8 16,0 0-3-16,0 0 10 0,0 0-5 15,0 0-4-15,0 0 8 0,0 0 0 16,0 0-5-16,0 1 2 16,0-1 7-16,0 0-8 0,0 0 0 15,0 0 15-15,2 1-13 0,3 1 13 16,-2 0-8-16,4-1-1 0,-1-1 9 15,3 1-7-15,3-1-3 0,0 0 10 16,8 0-11-16,-4 0-5 0,9 0 2 16,1 0 5-16,1 0-19 15,6 0-16-15,-4 0-42 0,1 0-80 16,-2 0-10-16,-2 2-59 0,-4 1-173 16,-6-1-188-16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8T16:30:40.89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10941 3643 473 0,'0'0'0'0,"0"0"201"0,0 0-129 15,0 0-10-15,0 0 7 0,0 0-23 16,0 0-29-16,0 0 24 0,-7 1-26 16,7-1-4-16,0 0 34 15,0 0-21-15,1 0 3 0,1 0 20 16,2 0-23-16,-1 0 5 0,4 0 16 16,0-1-19-16,-1-1-2 0,2 0 14 15,1 0-22-15,5-1-3 0,2-1 22 16,6-1-19-16,-1-1 0 15,0 1 21-15,9 2-30 0,-3-2 1 16,4 2 17-16,0 3-21 0,2 0 2 16,3 0 18-16,-5-2-20 0,3 5-2 15,0 0 20-15,-6 3-27 0,0-2 5 16,-5 0 0-16,-2 2 15 16,-5-1-20-16,-1 2 10 0,-7-3 2 15,-2 1-11-15,3-2 8 0,-8-1 3 16,3 0-9-16,-4-1 4 0,0-1 4 15,0 0-11-15,0 0 10 0,0 0-10 16,2 0-105-16,-2 0 35 0,0 0-25 16,0 0-49-16,0 0-92 0,0 0-68 15,-2 1-274-15</inkml:trace>
  <inkml:trace contextRef="#ctx0" brushRef="#br0" timeOffset="835.62">11018 4775 873 0,'0'0'0'0,"0"0"245"16,0 0-98-16,0 0-83 15,0 0-28-15,0 0 4 0,0 0-28 16,0 0 25-16,0 0 40 0,71-16-45 15,-46 9-5-15,9-1 30 0,-4 3-45 16,3 0 3-16,1 3 25 0,-1 1-41 16,-2 0-1-16,-7 1 4 15,3 0 9-15,-8 2-16 0,-3 6 10 16,-5-3-1-16,-6 0-11 0,2 2 14 16,-1-4-7-16,-5-1-9 0,-1-1-1 15,2-1-55-15,-2 0-53 0,0 0-68 16,-2-2-104-16,-3-6-265 0</inkml:trace>
  <inkml:trace contextRef="#ctx0" brushRef="#br0" timeOffset="1780.31">9646 3559 926 0,'0'0'0'0,"0"0"289"0,0 0-225 16,-23 67-1-16,23-44-52 0,3 2-4 15,6-1 25-15,-2-1-29 0,6-1-1 16,-5-2 31-16,5-2-32 0,-6 0-2 16,-2 1 2-16,1-2 8 15,-6-1-17-15,0 1 16 0,0 0 7 16,-9-1-13-16,5 2 37 0,-6-1-33 15,2-3-4-15,1 0 23 0,-1-1-32 16,2-6-2-16,1-1 18 0,3-4-4 16,-1-1-16-16,1 0 15 15,2 0-8-15,0-1-65 0,0 0 53 16,0 0-15-16,0-1 0 0,0-1 35 16,0 2-8-16,0 0-20 0,0 0 39 15,2 2-22-15,1 4-1 0,1 0 16 16,-1 0-4-16,-1 1-9 15,2-1 10-15,4 0 10 0,-2 4-21 0,3-2 12 16,1 4 3-16,-3 2-15 16,4 1 12-16,-6 2 4 0,-1 0-18 15,-3 1 16-15,-1 1 0 0,0 2-12 16,-1 3 8-16,-6 1 19 16,1 1-21-16,-1 3 26 0,-2 1-26 15,1-1 1-15,0 0 28 0,7-3-27 16,1-2-1-16,0-2 31 0,0-5-35 15,0-4-4-15,3-4 10 0,3-1 2 16,1-4-18-16,-4-2 22 16,4-2-14-16,-5 0-24 0,3 0 1 15,-3 0-51-15,-2 0-44 0,0 0-103 16,-3 0-178-16</inkml:trace>
  <inkml:trace contextRef="#ctx0" brushRef="#br0" timeOffset="3386.75">7134 4994 913 0,'0'0'0'15,"0"0"121"-15,0 0-39 0,0 0-12 16,-51 85 14-16,33-56-49 0,-7-1 3 16,2 0 33-16,0-3-51 0,0 0-5 15,4-7 36-15,1-5-39 16,7-2-9-16,4-6 30 0,2-1-45 15,3-3 6-15,2-1 12 0,0 0-12 16,9 0-25-16,5 0 53 0,6 1-26 16,6-1-3-16,3 0 14 15,4 0 2-15,1 0-19 0,-1-1 20 16,3 1-6-16,-4 0-14 0,-1 0 20 16,0-3 1-16,-8 0-22 0,-4-1 22 15,-7 3-7-15,-5 0-14 0,-5 0 20 16,-2 0 1-16,0 1-9 15,0-5 60-15,-5-1-32 0,-7-6-30 0,-4 0 0 16,-4-3 21-16,-5-3-34 16,2-3 26-16,-7-4-12 0,-3-2-15 15,-1-5 28-15,-1-5-17 0,-2 2-21 16,1 3 38-16,4 6-28 16,6 7-11-16,6 6 49 0,6 7-36 15,5 2-1-15,6 4 26 0,-4 0-18 16,7 5-8-16,0 11 19 0,0 11-12 15,0 13-26-15,7 11 46 0,2 7-7 16,1 6-8-16,-1 4 2 16,2 0 31-16,-2-7-32 0,1-11 0 0,-4-15 19 15,1-6-19-15,0-13 0 16,-4-8 48-16,4-5-42 0,2-3 44 16,5-15-32-16,11-17 13 0,3-20 41 15,10-19-62-15,2-11-16 0,3-6 12 16,-4-1 10-16,-1-2-25 0,-2 7 18 15,-4 12 12-15,-6 16-21 16,-6 18 0-16,-8 16 5 0,-5 10-20 16,-5 8 30-16,5 1-30 0,-7 3-120 15,4 10-23-15,3 7-61 0,-6 2-52 16,-1 0-343-16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我們來看這一題，設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皆為二次多項式，且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– B = 3x2 – x + 5</a:t>
            </a:r>
            <a:r>
              <a:rPr lang="zh-TW" altLang="en-US" baseline="0" dirty="0"/>
              <a:t>，</a:t>
            </a:r>
            <a:r>
              <a:rPr lang="en-US" altLang="zh-TW" baseline="0" dirty="0"/>
              <a:t>A + B = -x2 – x + 1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 </a:t>
            </a:r>
            <a:r>
              <a:rPr lang="en-US" altLang="zh-TW" baseline="0" dirty="0"/>
              <a:t>A – B</a:t>
            </a:r>
            <a:r>
              <a:rPr lang="zh-TW" altLang="en-US" baseline="0" dirty="0"/>
              <a:t>，又看到 </a:t>
            </a:r>
            <a:r>
              <a:rPr lang="en-US" altLang="zh-TW" baseline="0" dirty="0"/>
              <a:t>A+B</a:t>
            </a:r>
            <a:r>
              <a:rPr lang="zh-TW" altLang="en-US" baseline="0" dirty="0"/>
              <a:t>，要求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，同學會想到什麼呢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當然就是透過加減消去法，可以消掉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老師將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Ｂ這個式子寫到下面來，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顯然兩式相減，老師用下面的減上面的，</a:t>
            </a:r>
            <a:r>
              <a:rPr lang="en-US" altLang="zh-TW" baseline="0" dirty="0"/>
              <a:t>A – A </a:t>
            </a:r>
            <a:r>
              <a:rPr lang="zh-TW" altLang="en-US" baseline="0" dirty="0"/>
              <a:t>就沒了，</a:t>
            </a:r>
            <a:r>
              <a:rPr lang="en-US" altLang="zh-TW" baseline="0" dirty="0"/>
              <a:t>B</a:t>
            </a:r>
            <a:r>
              <a:rPr lang="zh-TW" altLang="en-US" baseline="0" dirty="0"/>
              <a:t> </a:t>
            </a:r>
            <a:r>
              <a:rPr lang="en-US" altLang="zh-TW" baseline="0" dirty="0"/>
              <a:t>- ( - B )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等號右邊呢，</a:t>
            </a:r>
            <a:r>
              <a:rPr lang="en-US" altLang="zh-TW" baseline="0" dirty="0"/>
              <a:t>-x2 – 3x2 = -4x2</a:t>
            </a:r>
            <a:r>
              <a:rPr lang="zh-TW" altLang="en-US" baseline="0" dirty="0"/>
              <a:t>，</a:t>
            </a:r>
            <a:r>
              <a:rPr lang="en-US" altLang="zh-TW" baseline="0" dirty="0"/>
              <a:t>-x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–x </a:t>
            </a:r>
            <a:r>
              <a:rPr lang="zh-TW" altLang="en-US" baseline="0" dirty="0"/>
              <a:t>也沒有了，</a:t>
            </a:r>
            <a:r>
              <a:rPr lang="en-US" altLang="zh-TW" baseline="0" dirty="0"/>
              <a:t>1 – 5 = -4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就是 左右同時除以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就會知道 是 </a:t>
            </a:r>
            <a:r>
              <a:rPr lang="en-US" altLang="zh-TW" baseline="0" dirty="0"/>
              <a:t>-2x2 – 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這種題目就跟七下學的解聯立方程式是一樣的概念，因為想要求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，所以兩式相減消掉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作為練習，同學可以自己試試消去 </a:t>
            </a:r>
            <a:r>
              <a:rPr lang="en-US" altLang="zh-TW" baseline="0" dirty="0"/>
              <a:t>B</a:t>
            </a:r>
            <a:r>
              <a:rPr lang="zh-TW" altLang="en-US" baseline="0" dirty="0"/>
              <a:t> 來求 </a:t>
            </a:r>
            <a:r>
              <a:rPr lang="en-US" altLang="zh-TW" baseline="0" dirty="0"/>
              <a:t>A</a:t>
            </a:r>
            <a:r>
              <a:rPr lang="zh-TW" altLang="en-US" baseline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學生練習是只有改數字的題目，就交給同學練習囉。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多項式解聯立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732771" cy="49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皆為二次多項式，且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=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+ 5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= –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+ 1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26136" y="4783698"/>
            <a:ext cx="12035960" cy="1940840"/>
            <a:chOff x="237249" y="6779922"/>
            <a:chExt cx="12035960" cy="1940840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170768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677992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681721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49" y="7241211"/>
              <a:ext cx="11362871" cy="727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設</a:t>
              </a:r>
              <a:r>
                <a:rPr lang="zh-TW" altLang="en-US" sz="1800" i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為</a:t>
              </a:r>
              <a:r>
                <a:rPr lang="zh-TW" altLang="en-US" sz="1800" i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i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的二次多項式，且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+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=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10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4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，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B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=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4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+ 12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</a:rPr>
                <a:t>則下列何者正確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 7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4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3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+ 8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= –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+ 4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– 12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為一次多項式</a:t>
              </a:r>
              <a:endParaRPr lang="en-US" altLang="zh-TW" sz="1600" i="1" baseline="40000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971147" y="838221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5B9C0EC5-5E6D-9767-3A76-EAAE17CD52F8}"/>
                  </a:ext>
                </a:extLst>
              </p14:cNvPr>
              <p14:cNvContentPartPr/>
              <p14:nvPr/>
            </p14:nvContentPartPr>
            <p14:xfrm>
              <a:off x="2705760" y="845280"/>
              <a:ext cx="5182200" cy="186696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5B9C0EC5-5E6D-9767-3A76-EAAE17CD52F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96400" y="835920"/>
                <a:ext cx="5200920" cy="188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B9EE8B90-B26C-6422-A988-CBEEA699C16D}"/>
                  </a:ext>
                </a:extLst>
              </p14:cNvPr>
              <p14:cNvContentPartPr/>
              <p14:nvPr/>
            </p14:nvContentPartPr>
            <p14:xfrm>
              <a:off x="2477880" y="1281240"/>
              <a:ext cx="1670760" cy="70128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B9EE8B90-B26C-6422-A988-CBEEA699C16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68520" y="1271880"/>
                <a:ext cx="1689480" cy="72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20741</TotalTime>
  <Words>352</Words>
  <Application>Microsoft Office PowerPoint</Application>
  <PresentationFormat>寬螢幕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多項式解聯立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1065</cp:revision>
  <dcterms:created xsi:type="dcterms:W3CDTF">2015-07-26T15:18:38Z</dcterms:created>
  <dcterms:modified xsi:type="dcterms:W3CDTF">2024-11-18T16:33:51Z</dcterms:modified>
</cp:coreProperties>
</file>