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F5F5F5"/>
    <a:srgbClr val="FF00FF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653DCE-4835-4437-AE18-519D870C1835}" v="14" dt="2023-08-24T02:26:18.398"/>
    <p1510:client id="{D104867C-9455-43AE-AB32-23C3E6643204}" v="8" dt="2023-08-24T07:01:24.6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4995" autoAdjust="0"/>
    <p:restoredTop sz="28176" autoAdjust="0"/>
  </p:normalViewPr>
  <p:slideViewPr>
    <p:cSldViewPr snapToGrid="0">
      <p:cViewPr varScale="1">
        <p:scale>
          <a:sx n="15" d="100"/>
          <a:sy n="15" d="100"/>
        </p:scale>
        <p:origin x="2856" y="252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-343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23T16:27:26.63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25561 3591 566 0,'0'0'0'0,"0"0"194"0,0 0-318 16,0 0 248-16,0 0 268 0,0 0-319 16,0 0 34-16,0 0-14 0,-43 15-35 15,43-12-22-15,0 1-12 0,7 1 4 16,4 1 19-16,5 0 0 15,3-2 6-15,4-3 6 0,7-1-10 16,4 0-1-16,1-8-16 0,2-2-5 16,-1-2-2-16,-8-2-18 0,2 1 0 15,0 2 2-15,-2-1-13 0,-3 5 7 16,2 3 1-16,-2 3-8 16,-2 1 3-16,0 0 2 0,-2 5-2 15,2 1 2-15,-2 0 6 0,2 2-11 16,-4-3 8-16,6 0 4 0,-5-5-11 15,3 2 6-15,1-2 7 0,3-2-7 16,-2-8 1-16,3-1 9 0,-1 0-13 16,-3 0 0-16,-1 2 9 15,-1 2-15-15,-3 4 8 0,-7 0 1 16,4 3-6-16,-5 0 0 0,1 4 6 16,4 3-6-16,-5-1-3 0,5 0 8 15,0-1 0-15,1-3 1 0,3 0 5 16,-1-2-13-16,1 0 9 15,3-1 5-15,0-7-10 0,1-1 2 16,1-1 2-16,-5 1-3 0,-1 3 0 16,-1 3 0-16,-2 2 0 0,-4 1 0 15,1 3 0-15,2 4 0 16,1 4-8-16,-3-2 12 0,3 0-4 16,5-1-1-16,0-3 2 0,6-2 3 15,-3-3-4-15,-1 0 0 0,7-5 0 16,-5-2 0-16,4-3 0 0,-3 2 0 15,-3 1 0-15,-5 0 0 0,-1 5 0 16,1 1 0-16,2-2 0 0,-1 2 0 16,1 1 0-16,1-1 0 15,0 0 0-15,2-3 0 0,2-2-64 16,0-4-120-16,-1-4-220 0,1-3-372 16</inkml:trace>
  <inkml:trace contextRef="#ctx0" brushRef="#br0" timeOffset="6002.63">24550 4335 488 0,'0'0'0'0,"0"0"531"0,0 0-461 15,0 0 12-15,0 0-1 0,0 0-34 16,0 0-19-16,0 0-7 16,-76 47 5-16,57-18 14 0,0 6 2 15,-4 5-5-15,3 4-10 0,-5-1-3 16,4 0 0-16,7-7-7 0,2-7-10 15,6-3 0-15,1-6-5 0,5-4-3 16,0-2 2-16,0-9-2 0,3 0-32 16,1-4-12-16,0-1-17 15,3-7-23-15,1-4 24 0,0-5-25 16,0-4-57-16,-2-3-43 0,-1-2 27 16,0-6-57-16,1-1 6 0</inkml:trace>
  <inkml:trace contextRef="#ctx0" brushRef="#br0" timeOffset="6203.9">24466 4361 569 0,'0'0'0'16,"0"0"287"-16,0 0-154 0,0 0-42 15,74-15-9-15,-56 21-10 0,1 3-16 16,-1 7-17-16,-2 7-6 16,0 4-6-16,1 5-7 0,-8 3-6 15,2-1-5-15,-6 1-6 0,-1-5-2 16,-4 1 5-16,0-6-9 0,-8-3-3 15,1-2 3-15,2-5-26 0,-4-4-18 16,0-5-8-16,2-5-39 16,-2-1-112-16,-1-8-31 0,-1-4-140 15</inkml:trace>
  <inkml:trace contextRef="#ctx0" brushRef="#br0" timeOffset="6375.78">24425 4573 953 0,'0'0'0'0,"0"0"221"0,0 0-132 16,0 0-9-16,0 0-13 0,85-6-24 16,-52 1-21-16,3-3-17 0,-4 1 0 15,1 1-10-15,-10 1-118 0,-2 1-17 16,-1 2-87-16,-4-3-135 0,2-1-182 16</inkml:trace>
  <inkml:trace contextRef="#ctx0" brushRef="#br0" timeOffset="6547.85">24887 4480 649 0,'0'0'0'0,"0"0"251"15,70 9-118-15,-36-8-55 0,-2 1-1 16,1-1-11-16,-4 0-48 0,-1 0-14 16,-3 1-2-16,-6-2 1 0,-5 0-6 15,-5 0-50-15,-2-2-23 0,-7 0-20 16,-1-4-66-16,-14 3-28 15,1-5-4-15,-5 0-5 0,1-3-108 16</inkml:trace>
  <inkml:trace contextRef="#ctx0" brushRef="#br0" timeOffset="6702.67">25016 4355 421 0,'0'0'0'16,"0"0"224"-16,0 0-133 16,0 0-51-16,0 0 36 0,0 0 23 15,0 0-37-15,14 80-9 0,-14-52-11 16,0 3-19-16,0 0-10 0,0-2-10 15,-5-2 1-15,5-5-8 0,0-4-102 16,-2-4-13-16,2-5-34 0,0-8-172 16</inkml:trace>
  <inkml:trace contextRef="#ctx0" brushRef="#br0" timeOffset="7060.39">25421 4316 1021 0,'0'0'0'0,"0"0"107"0,0 0-34 16,-14 79-28-16,8-57 8 16,3-5-9-16,3-2-20 0,-4-4-8 15,4 1-3-15,0-4-5 0,0-2-4 16,0 0 2-16,4-4-1 0,-2-1-7 15,3-1 4-15,4 0 12 0,3 2-3 16,2-2 0-16,2 1-7 16,-2 1-6-16,2 3 4 0,-3 0 0 15,1-1-2-15,-5 6-1 0,-4-3 0 16,0 4-7-16,-5 1 11 0,0-2 1 16,-7 7-3-16,-2-1 9 0,-5-2 3 15,-2 1-2-15,0-2-1 0,-3 0-4 16,1-3-6-16,2-1 0 15,-3-3 0-15,3-3-76 0,0-3-1 16,4-1-40-16,1-7-114 0,2-7-47 16,4-3-155-16</inkml:trace>
  <inkml:trace contextRef="#ctx0" brushRef="#br0" timeOffset="7265.02">25380 4357 1160 0,'0'0'0'0,"0"0"261"0,0 0-208 16,0 0-14-16,62-2 0 15,-25 0-20-15,4-2-7 0,0 3-10 16,-6-1-4-16,-1 2-144 0,-8 0-13 16,-1 0-66-16,-6 0-33 0,-5 0-323 15</inkml:trace>
  <inkml:trace contextRef="#ctx0" brushRef="#br0" timeOffset="7514.41">25799 4331 846 0,'0'0'0'0,"0"0"231"0,0 0-165 16,0 0-24-16,0 0 17 0,-12 62 2 15,10-38-16-15,0 2-12 0,2 3-7 16,0 1-3-16,0 2-12 0,0 0-7 16,0-3 2-16,0-5-5 15,0-5-2-15,0-4-19 0,2-2-9 16,-2-7-39-16,0-3-15 0,0-3-42 16,2-4-84-16,0-8-51 0,-2-6-192 15</inkml:trace>
  <inkml:trace contextRef="#ctx0" brushRef="#br0" timeOffset="8128.78">25868 4322 880 0,'0'0'0'0,"0"0"256"0,0 0-173 16,76-31-18-16,-49 28 8 15,-1 3-26-15,-1 0-17 0,-2 7-11 16,-3 2-9-16,-4 5-7 0,-4 0-5 15,-7 4 0-15,-1-1-2 0,-4 1-1 16,-5 2 6-16,-11-1-2 0,-2-1 2 16,-2-3 27-16,1-4-17 15,0-2 1-15,4-2 4 0,7-5 0 16,-1-2-3-16,3 0 0 0,3 0-4 16,3 0-8-16,0-1 0 0,0 1-2 15,5-3-8-15,4 1 10 0,0-3 4 16,5-1-6-16,5 4 2 15,-3 1 2-15,4 1-3 0,-2 1-3 16,1 7 2-16,-3 1-15 0,3 6 11 16,-1-1 2-16,-6 4-2 0,-3 4 5 15,-3-3 0-15,-6 1-8 0,-7 1 11 16,-2-2 1-16,-14-2 17 0,-6 2 1 16,-2-5-6-16,-10-3 4 15,2 1 2-15,4-6-3 0,-3-3 0 16,3 0 5-16,10-3-1 0,6 0 0 15,3 0 2-15,2-1-12 0,10-1 0 16,1-2 4-16,1 3-7 0,2-1-14 16,0 1 7-16,0 1-6 15,0-2-9-15,2 0 20 0,1 0-9 16,1 1-1-16,3 1 4 0,0 0 1 16,-7 0-5-16,3 0 1 0,-3 0 2 15,0 0-2-15,0 0-2 0,0 0 2 16,0 1-5-16,0 1 8 15,0-1 1-15,0 0-6 0,0 0 6 16,0-1-4-16,0 1-1 0,0 0 4 16,0 0 2-16,0 0-4 0,0-1 0 15,0 0-5-15,0 0-31 0,0 0 3 16,0 0-27-16,0 0-46 16,0 1 15-16,0-1-44 0,0 0-89 15,0 0-33-15,0 0-96 0</inkml:trace>
  <inkml:trace contextRef="#ctx0" brushRef="#br0" timeOffset="14067.51">26594 4402 664 0,'0'0'0'16,"0"0"256"-16,0 0-116 0,0 0-55 15,0 0-13-15,0 0 1 0,0 0-16 16,0 0-25-16,-9-3-6 0,9 3 5 15,0 0-5-15,1 0-5 0,5 0 5 16,3 0 7-16,-1 0 5 0,5-1 4 16,6-1-2-16,1-1-10 15,3-1-6-15,5-1-2 0,-3-2-8 16,-4 1-8-16,0 2 2 0,-3 1-7 16,-2 0-2-16,-5 1 1 0,-1 2-1 15,-5-1-26-15,-1 1 2 0,-2 0-23 16,-2 0-42-16,0 0 12 15,0 0-15-15,-2 1-39 0,-3 4 16 16,-4 2-90-16,-4 2-74 0,3-3-50 16</inkml:trace>
  <inkml:trace contextRef="#ctx0" brushRef="#br0" timeOffset="14395.13">26636 4509 682 0,'0'0'0'0,"0"0"205"16,0 0-59-16,0 0-56 15,0 0-31-15,0 0-2 0,0 0-17 16,0 0-7-16,0 0-9 0,-7 1-6 16,12 0 0-16,1 2 8 0,-1 0 2 15,7-1 11-15,1 0 3 0,1-2-4 16,5 3-2-16,2-2 6 15,1 0-12-15,-1 0-10 0,-2 0-2 16,-4 0-10-16,-1-1 0 0,-5 1-1 16,-2-1-3-16,-4 1-4 0,-1 2 0 15,0-3 7-15,-2 1-10 0,0-1-6 16,0 0-28-16,0 0-28 16,0 0-5-16,1 0-21 0,5 0-69 15,3-5-36-15,-1-1-80 0,3-5-279 16</inkml:trace>
  <inkml:trace contextRef="#ctx0" brushRef="#br0" timeOffset="14642.5">27202 4460 951 0,'0'0'0'0,"0"0"212"16,0 0-160-16,0 0-35 0,0 0 37 15,0 0 10-15,0 0-23 0,80 13-14 16,-50-11-11-16,-2 0-7 16,6-2-1-16,-6 0-6 0,2 2-3 15,-7-2-30-15,-4 0-44 0,-3 0-94 16,-5-2-60-16,1-3-76 0</inkml:trace>
  <inkml:trace contextRef="#ctx0" brushRef="#br0" timeOffset="15206.67">27772 4363 1023 0,'0'0'0'0,"0"0"267"0,0 0-183 16,0 0-35-16,0 0 22 16,0 0-28-16,0 0-30 0,0 0-8 15,0 0 1-15,12-46-1 0,0 42-7 16,-3-2 3-16,4 2 1 0,-1-1-4 15,0 1 4-15,6 3 3 0,-2-1-5 16,0 2 0-16,-4 1 6 0,4 3-6 16,-5 5-5-16,-2 0 5 15,1 4-6-15,-6 2 5 0,-1 2 0 16,-3-1 0-16,-1 2 2 0,-10 1 4 16,-1-2-6-16,-6 3 2 0,-2 0-1 15,-6-2 0-15,1 4 4 0,-3-3-5 16,-2-1-1-16,3-1 4 15,-1-3 0-15,7-2-2 0,7-2 0 16,5-6 6-16,3 0-6 0,5-4 0 16,1 0 7-16,3 0-9 0,4 0 2 15,9-4 0-15,4-1 30 0,3 0-19 16,5 1-7-16,-2-1-5 16,6 5 2-16,-5-2 3 0,3 1-5 15,-5 1 2-15,-4 0 0 0,-7 0-5 16,-7 0 1-16,0 0-15 0,2 0-11 15,-5 1-17-15,1-1-23 0,2 0-54 16,-2 0-24-16,-3 0-93 0,5-5-152 16</inkml:trace>
  <inkml:trace contextRef="#ctx0" brushRef="#br0" timeOffset="15534.64">28168 4339 1081 0,'0'0'0'0,"0"0"200"16,0 0-147-16,0 0-8 16,62-14 18-16,-43 14-11 0,2 2-15 15,-1 5-18-15,-2 0-10 0,-8 4-3 16,-1 0-2-16,-7 0-5 0,0 4-3 15,-2 2 8-15,-11 0 15 0,-3 2-4 16,-7 2-2-16,-1 0-6 0,-1-3-4 16,-3-2 3-16,6-3-3 15,5-5-1-15,7-2 0 0,1-3-1 16,2-2-2-16,3-1-16 0,2 0-14 16,0-2-22-16,9-8-16 0,-2-1-23 15,11-3-38-15,0-1-31 0,3 0-60 16,-2-3-40-16,1 1-16 0</inkml:trace>
  <inkml:trace contextRef="#ctx0" brushRef="#br0" timeOffset="15767.07">28416 4334 684 0,'0'0'0'0,"0"0"377"16,0 0-244-16,0 0-44 16,0 0-22-16,0 0-18 0,0 0-18 15,0 0-8-15,0 0 1 0,-54 34-1 16,49-15-5-16,-2 0-6 0,4 2 4 15,3-1 1-15,0-3-2 0,0 0-5 16,7 0-4-16,1-2-2 0,8 1-3 16,2 0 3-16,0-4-3 15,3-1-2-15,-10-4-12 0,1-4-25 16,-5-3-32-16,4 0 9 0,-6-9-38 16,2-3-53-16,2-3-138 0,-6-6-72 15</inkml:trace>
  <inkml:trace contextRef="#ctx0" brushRef="#br0" timeOffset="16093.29">28621 4081 937 0,'0'0'0'0,"0"0"197"15,0 0-121-15,0 0-22 0,0 0-6 16,65 6 2-16,-47 2-17 0,-4 3-10 15,2-1-8-15,-5 0-9 0,-8 1-6 16,-3 0 0-16,0 1 0 0,-5 0-10 16,-9 1 15-16,-4-2 17 15,2 1-16-15,-2-2-1 0,6-1 3 16,3-2 9-16,0-4 7 0,4 0 5 16,3-3 0-16,2 0-7 0,0 0-9 15,0 0-12-15,0 0-2 0,9 1-8 16,-2 0 12-16,7 0 12 15,0-1-8-15,-1 2-4 0,4-2-5 16,-1 0-50-16,2 3-38 0,-2-2-18 16,-4 2-93-16,4 0-227 0,0-1-244 15</inkml:trace>
  <inkml:trace contextRef="#ctx0" brushRef="#br0" timeOffset="16326.3">28881 4394 1176 0,'0'0'0'0,"0"0"235"0,0 0-183 0,0 0-23 16,0 0 8-16,71 1-25 0,-43 0-7 15,-3 2-10-15,-1 0-36 16,3-3-39-16,-4 1-60 0,-2-1-52 16,0-3-91-16,1-4-150 0</inkml:trace>
  <inkml:trace contextRef="#ctx0" brushRef="#br0" timeOffset="16809.07">29579 4124 915 0,'0'0'0'0,"0"0"292"0,0 0-225 15,0 0-20-15,-76-7 6 0,59 14-15 16,-3 3-7-16,1 5-13 0,3 3-4 16,-2 3 4-16,2 4-2 0,7-2 2 15,-3 3 1-15,5-3-6 0,5-3-2 16,2-1 1-16,0-3-3 15,2-4-2-15,3-1-3 0,4-4 0 16,0-2-1-16,5-1 4 0,-3-4 4 16,3 0-2-16,2-2 1 0,1-5-4 15,-1-3-7-15,-3-2-19 0,4-1 0 16,1-3-3-16,-2 0-11 16,4-1 15-16,-3-2 0 0,-1 2 9 15,0 1 6-15,-5 1 5 0,-2 4 0 16,-2 3 0-16,-2 4 0 0,-3 3 4 15,-2 1 5-15,0 0 5 0,0 0 6 16,0 0-13-16,-2 0-8 0,-5 9 0 16,-2 4 13-16,0 5-12 15,-1 4 7-15,2 3-1 0,0 4-3 16,-3 1 1-16,2 2-1 0,0-3-1 16,2-1 1-16,4-1-4 0,-3-5 0 15,5-3 0-15,-3-5 3 0,2-6-4 16,2-1 2-16,0-4-2 0,0-2-49 15,6-1-18-15,2-2-51 16,3-7 11-16,0-2-97 0,1-4-84 16,0-2-108-16</inkml:trace>
  <inkml:trace contextRef="#ctx0" brushRef="#br0" timeOffset="17076.29">29785 4268 766 0,'0'0'0'0,"0"0"209"16,0 0-99-16,0 0-48 16,63 38 29-16,-50-26-12 0,3-1-29 0,-4 1-7 15,-3 2-17-15,0-1-9 16,-8 1 0-16,-1 2-8 0,0-2 3 16,-10 2 14-16,-1 2 4 0,-5-3-11 15,-3-1-3-15,-1-3-9 16,1-2-3-16,5-2 2 0,3-1-4 15,2-4-2-15,8-1 0 0,-1-1-48 16,2 0 14-16,0-5-16 0,3-4-33 16,8-3-36-16,-2-2-61 0,7-3-59 15,-2-2-80-15</inkml:trace>
  <inkml:trace contextRef="#ctx0" brushRef="#br0" timeOffset="17291.43">30013 4246 814 0,'0'0'0'0,"0"0"277"16,0 0-210-16,0 0-3 0,0 0 30 16,-57 65-41-16,48-46-17 15,1-1 17-15,4 2-14 0,4-3-9 16,0 0-7-16,2-2-12 0,8-1-9 16,1 0 3-16,5-1-5 0,5-4 0 15,0 0-90-15,6-1 6 16,-1-5-67-16,-3 0-24 0,8-3-177 15</inkml:trace>
  <inkml:trace contextRef="#ctx0" brushRef="#br0" timeOffset="17550.52">30329 4359 1110 0,'0'0'0'0,"0"0"260"0,0 0-171 16,0 0-37-16,84-6-5 0,-56 6-9 16,6 0-13-16,1 0-13 0,0 0-7 15,-5 2 0-15,-1-1-10 0,-10 1-79 16,-8-1-10-16,-4 0-3 15,-5 0-17-15,-2-1-58 0,-11 0-48 16,0-1-22-16,-1-6-252 0</inkml:trace>
  <inkml:trace contextRef="#ctx0" brushRef="#br0" timeOffset="17726.9">30526 4221 831 0,'0'0'0'16,"0"0"283"-16,0 0-189 0,-14 75-4 15,14-46-22-15,0 3-25 0,0-1-4 16,-2-1-21-16,-2-3-13 0,1-4-2 16,3-4-6-16,0-4-122 15,3-5-39-15,1-8-114 0,-2-2-140 16</inkml:trace>
  <inkml:trace contextRef="#ctx0" brushRef="#br0" timeOffset="17975.63">31039 4246 1156 0,'0'0'0'0,"0"0"195"16,-11 81-132-16,1-48-8 0,-1 0 14 15,0-2-36-15,6-1-22 0,-4-3-4 16,9 0-8-16,-2-7-38 0,2-2-51 16,0-5-9-16,2-8-30 15,7-1-121-15,-2-4-62 0,0-5-238 16</inkml:trace>
  <inkml:trace contextRef="#ctx0" brushRef="#br0" timeOffset="18558.97">31446 4166 592 0,'0'0'0'0,"0"0"136"16,0 0-37-16,0 0-39 0,0 0-6 15,0 0 29-15,0 0-34 0,0 0-7 16,0 0 3-16,-27-9-17 0,25 9-1 16,-3 2 8-16,2-1 7 0,-3 3 6 15,1 4-4-15,-4-1-15 0,0 3 2 16,-3 3 5-16,-1-1-1 15,3 8-3-15,-4-1 5 0,5 3-9 16,-4-1-1-16,3 2 2 0,-1 1-7 16,2 1-10-16,2-1 3 0,4 0-6 15,1 1-3-15,2-3 4 16,0 0 0-16,0-1-5 0,5-3 1 16,2-3 1-16,2 1-6 0,0-4 4 15,3 2-2-15,1-5-2 0,1 0 5 16,5-1-5-16,-1-5 5 0,2-2-1 15,3-1-1-15,0 0-8 0,0-1 5 16,-2-2 1-16,-2-2-1 0,-3-4 4 16,-3 0 0-16,-1 0-4 15,-3-2 8-15,-4 1 1 0,-1-2 0 16,-3-1 3-16,-1 1-4 0,-1 0-6 16,-8 1 2-16,-4 2-2 0,-4 0-3 15,-5 1 0-15,-6 1 8 0,-2 2-9 16,-3 1-2-16,-1-2-17 15,0 3-35-15,4 2-10 0,5 1-15 16,8 0-37-16,1 6-68 0,9 1-64 16,-4-1-153-16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23T16:31:06.932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24154 4939 207 0,'0'0'0'0,"0"0"122"16,0 0-71-16,0 0-7 0,0 0 7 15,0 0 4-15,0 0 0 0,0 0 0 16,-9-4 8-16,6 4-13 0,1 0-100 15,-1 0 100-15,3 1 29 16,0 0-62-16,-2-1 44 0,2 0 6 16,0 0-16-16,0 0 6 0,0 0-5 15,0 0-15-15,-2 0 7 0,2 4 1 16,0 0-11-16,0-1 6 0,-2 2-3 16,2-1-14-16,-1 0 3 15,1 2 2-15,0-3-9 0,0-2 8 16,3 2 2-16,-1-2-12 0,3 0 7 15,-1-1 5-15,3 0-3 0,2 0-1 16,-2 0 3-16,5-2-12 0,-1-1-4 16,1 0 4-16,-1 1-13 0,3-3-3 15,-2 4 0-15,1-1 10 16,1-1-9-16,-2 1 11 0,-1 1-10 16,-1-1-2-16,4 1 0 0,-6 1 14 15,0 0-14-15,3 0 0 0,-4 0 11 16,2 0-12-16,0 0 2 0,0 3 4 15,-6-1-7-15,4 3 4 16,2 0 7-16,-2-2-7 0,-2 1 6 16,3-1-7-16,-1 0-2 0,5-1 2 15,-5-2 8-15,5 0-8 0,3 0 12 16,2-4-9-16,-1 0-4 0,2-3 0 16,-2 3 9-16,-2 1-12 15,-2-1 6-15,-1 3 0 0,-4 1-9 16,2 0 12-16,0 0-7 0,-4 0-4 15,4 1 10-15,-2 1 0 0,2 1-5 16,0 0 0-16,1 0 8 0,3 0-11 16,-3 0 6-16,6-2 3 15,-5-1-9-15,3 0 6 0,0 0 2 16,-2 0-6-16,1 0 2 0,1 0 3 16,-7 0-9-16,5 0 10 0,-8-1-5 15,1 1-4-15,-1 0 8 0,-4 0-8 16,0-2-39-16,0 2-6 15,2-1-35-15,3 1-60 0,2-3-17 16,4-1-59-16,-1-3-248 0</inkml:trace>
  <inkml:trace contextRef="#ctx0" brushRef="#br0" timeOffset="7917.01">26074 4836 351 0,'0'0'0'0,"0"0"129"0,0 0-99 16,0 0-60-16,0 0 59 0,0 0 49 15,0 0-73-15,0 0 22 16,5-4 43-16,-5 4-19 0,0 0 5 16,0 0 30-16,0 0-17 0,0 0 11 15,0 0 2-15,-2 3-22 0,0-1-3 16,2 3-1-16,-5 3-20 15,5 0-7-15,0 4 4 0,0 0-6 16,4 5-5-16,-3 0 4 0,3 2-6 16,1 3-2-16,6 2 9 0,-4 0-10 15,5 2-1-15,-1 2 1 0,1-3-5 16,-1 2-3-16,5-1 1 0,-4-1-6 16,2-3-3-16,0-2 4 15,-1-1-3-15,1-5-1 0,-3 1 2 16,-4-10-2-16,-2 4-2 0,-2-5 2 15,1-1 2-15,-4-3-3 0,0 0-26 16,0 0-12-16,0-6-31 0,-5-4-72 16,-2-5-36-16,-4 0-93 15,2-3-142-15</inkml:trace>
  <inkml:trace contextRef="#ctx0" brushRef="#br0" timeOffset="8322.19">26158 4777 350 0,'0'0'0'16,"0"0"321"-16,0 0-229 0,0 0 21 15,0 0-39-15,0 0 4 0,0 0 11 16,0 0-36-16,0 0-7 0,-10 0 5 16,10 0-20-16,-2 0-7 0,0 1 1 15,-5 5-8-15,2 3 3 16,-2 2 8-16,0 5-8 0,-4 0-5 16,1 1 12-16,-5 3-8 0,3-2-2 15,1 0 5-15,1 0-6 0,1-5-1 16,2-1 3-16,0-4-7 15,3-1-10-15,2-1 4 0,2-2-4 16,0-2-2-16,0 0 2 0,-1-1-4 16,-1-1-33-16,2 0-28 0,0 0-10 15,0 0-4-15,2 0-45 0,-1 0-11 16,1-8-46-16,2 0-78 0,1-3-55 16</inkml:trace>
  <inkml:trace contextRef="#ctx0" brushRef="#br0" timeOffset="9263.04">26079 4855 466 0,'0'0'0'0,"0"0"219"15,0 0-87-15,0 0-39 0,0 0-22 16,0 0 16-16,0 0-28 0,0 0-15 16,0 0 1-16,-5-6-10 0,5 6-2 15,0 0 2-15,0 0-7 0,0 0-6 16,0 0 5-16,-4-1-2 15,4 1-12-15,0 0 3 0,5 0-8 16,-1 0 0-16,-2 0 12 0,1 0-2 16,6 0-4-16,0 0 2 0,5 0-8 15,-3 0-3-15,3 1 3 0,3 2-5 16,1 0 0-16,0 1 0 16,-2 1-1-16,-6-3-2 0,3 2 0 15,-4 0 5-15,-2-2-2 0,-4-1 9 16,-1 1 1-16,-2-1-1 0,2-1 6 15,1 0-2-15,-3 0-2 0,0 0 7 16,0 1-6-16,0-1-6 0,0 0 7 16,0 0-10-16,0 0-3 15,2 0 2-15,-2 0-3 0,0 0-4 16,0 0 4-16,0 0-2 0,0 0 0 16,0 0 0-16,0 0 3 0,0 0-3 15,0 0 0-15,0 0 6 0,0 0-4 16,0 0 0-16,-4 0-2 15,4 0 0-15,0 0 0 0,0 0 3 16,0 0-3-16,0 0 0 0,0 0 2 16,0 0-2-16,0 0 0 0,0 0 2 15,0 0-2-15,0 0 0 0,0 0 2 16,0 0-3-16,0 0 2 0,0 0 0 16,0 0-1-16,0 0-1 15,0 0 1-15,0 0 0 0,0 0-1 16,0 0 0-16,0 0 0 0,0 0 2 15,0 0 0-15,0 0-1 0,0 0 0 16,0 0 1-16,0 0-2 0,0 0-3 16,0 0 3-16,0 0-5 15,0 0 6-15,2 0 0 0,-2 0-7 16,0 0 7-16,0 0 0 0,0 0-5 16,0 0 6-16,0 0-2 0,0 0-2 15,0 0 4-15,0 0 0 0,0 0-2 16,0 0-7-16,0 0 1 15,0 0-3-15,0 0-1 0,0 0 4 16,0 0-6-16,0 0 7 0,0 0 1 16,0 0-1-16,0 0 8 0,0 0-3 15,0 0 2-15,0 0 0 0,0 0-2 16,0 0 0-16,0 0 2 16,0 0-2-16,0 0-10 0,0 0-3 15,0 0-1-15,0 0-6 0,0 0 3 16,0 0 2-16,0 0 3 0,0 0 4 15,0 0 2-15,-2 0-1 0,2 0 6 16,0 0-1-16,0 0 0 0,0 0 2 16,0 1-1-16,0-1-2 15,0 0 1-15,0 3-7 0,0-2-14 16,0 0 1-16,0 1 4 0,0 1-2 16,-1-2 4-16,-1 1 2 0,2 0-6 15,-2 0-10-15,-1-1-15 0,3-1-23 16,0 0-10-16,-4 0-33 15,4 0-59-15,-2 0-76 0,-1 0-125 16</inkml:trace>
  <inkml:trace contextRef="#ctx0" brushRef="#br0" timeOffset="17771.02">21398 6257 712 0,'0'0'0'0,"0"0"236"16,0 0-86-16,0 0-42 0,0 0-9 15,0 0-45-15,0 0-12 0,0 0 4 16,-47 28-9-16,36-11-6 0,0 4 3 16,-6 5-8-16,6 0-4 15,-3 6-4-15,0-1-6 0,5-1-5 16,-3 4-4-16,4-3-1 0,3-1-1 16,0-5-2-16,1-4 1 0,3-3 0 15,-1-4-54-15,2-3 4 0,0-5-20 16,0-3-16-16,2-3-9 15,1-5-10-15,6-6-29 0,-4-9-33 16,2-3-41-16,2-1-94 0,-4-5-19 16</inkml:trace>
  <inkml:trace contextRef="#ctx0" brushRef="#br0" timeOffset="17988.75">21363 6290 504 0,'0'0'0'0,"0"0"260"0,0 0-88 16,0 0-63-16,0 0-33 0,64 6-13 15,-47 8-11-15,3 4-11 0,-1 7-3 16,-1 2-9-16,1 4-2 0,-4-1-2 16,-5 1-9-16,1 1-5 15,-6-3-5-15,-5-1-1 0,0-3-1 16,-3-2-1-16,-3-2-1 0,-6-4-4 16,-2-4-49-16,3-1 5 0,-3-7-24 15,-2-3-66-15,2-2-65 0,1-6-30 16,-1-7-81-16,-3-4-66 15</inkml:trace>
  <inkml:trace contextRef="#ctx0" brushRef="#br0" timeOffset="18130.47">21333 6533 413 0,'0'0'0'0,"0"0"397"15,0 0-254-15,0 0-26 0,0 0-60 16,0 0-9-16,0 0 38 0,0 0-21 16,0 0-15-16,79 6-6 15,-47-6-23-15,2-1-12 0,0 1-4 16,-4-4-10-16,0 3-100 0,-6-3-79 15,-4 3-26-15,-1 1-49 0,-6-4-368 16</inkml:trace>
  <inkml:trace contextRef="#ctx0" brushRef="#br0" timeOffset="18334.57">21795 6456 1038 0,'0'0'0'0,"0"0"134"16,0 0-38-16,63 3-28 0,-33-3-18 16,6 0-9-16,3 0-15 0,-2 0-15 15,-4 0-10-15,-6-1-2 0,-6 1-39 16,-5 1-39-16,-7 1-70 16,-6-1-37-16,-3-1-61 0,-10 0-188 15</inkml:trace>
  <inkml:trace contextRef="#ctx0" brushRef="#br0" timeOffset="18504.91">21922 6311 870 0,'0'0'0'16,"0"0"235"-16,0 0-140 0,14 89-23 16,-7-53-22-16,-2 3-20 0,-1 1-17 15,3-5-6-15,-3-2-4 0,-1-5-6 16,-1-6-68-16,0-5-48 0,3-6-68 15,4-9-144-15,-4-4-294 16</inkml:trace>
  <inkml:trace contextRef="#ctx0" brushRef="#br0" timeOffset="18941.5">22447 6254 1139 0,'0'0'0'16,"0"0"66"-16,0 0 28 15,0 0-31-15,-21 69-11 0,21-48-1 16,0 1-13-16,2-2-17 0,1-2-10 16,-1-1-2-16,0-5-5 0,-2-4-1 15,3 0-1-15,-3-7 3 0,0 2 0 16,0-3-1-16,0 0 3 0,0 0 2 15,2-1-1-15,4-2-7 16,-1-3 2-16,2 2-3 0,2-2 0 16,1 0-1-16,1 2 1 0,3 2-4 15,2 2 1-15,-2-1-3 0,4 5 0 16,1 4 0-16,-3 0 0 16,0 2 3-16,-5 1 0 0,-6 1-4 15,-1 1 7-15,-4 0 0 0,-2 3 7 16,-9-1-2-16,-3 0 1 0,-4-3-3 15,-3-1 1-15,-4-2 0 0,4-2-3 16,-2-3-2-16,0-3-28 0,0-1-18 16,9 0-25-16,0-6-29 15,3-5-63-15,4-4-44 0,5-3-88 16,1-4-250-16</inkml:trace>
  <inkml:trace contextRef="#ctx0" brushRef="#br0" timeOffset="19099.71">22421 6289 896 0,'0'0'0'15,"0"0"167"-15,0 0-77 0,60-4-53 16,-35 4-12-16,1 1-15 0,2 4-13 16,-5-1-68-16,0 3-115 15,-3-2-65-15,-1-3-109 0,-3-2 53 16</inkml:trace>
  <inkml:trace contextRef="#ctx0" brushRef="#br0" timeOffset="19408.91">22974 6155 686 0,'0'0'0'15,"0"0"246"-15,0 0-90 0,0 0-62 16,0 0-16-16,0 0-7 0,0 0-28 16,0 0-11-16,0 0 2 0,-17 34 0 15,8-10 4-15,-2 6 2 0,2 7-9 16,-1 4-1-16,1 4 5 16,4-2-7-16,5-3-12 0,0-1-13 15,10-5-2-15,6-2 0 0,2-2-2 16,3-8-10-16,-1-3-22 0,-1-4-34 15,-5-5-15-15,2-2-33 0,-2-6-42 16,-1-2-38-16,-1-3-116 0,-1-7-414 16</inkml:trace>
  <inkml:trace contextRef="#ctx0" brushRef="#br0" timeOffset="19612.72">23233 6354 947 0,'0'0'0'0,"0"0"292"16,0 0-213-16,0 0-56 0,0 0 15 16,0 0 13-16,0 0-12 15,78 20-19-15,-45-14-12 0,2-5-6 16,3 1-4-16,-1-1-135 0,-7 0-94 15,-4-1-88-15,-4 0-170 0</inkml:trace>
  <inkml:trace contextRef="#ctx0" brushRef="#br0" timeOffset="20028.65">23710 6226 1114 0,'0'0'0'0,"0"0"142"0,0 0-77 16,0 0-22-16,62-1 18 0,-42 7-3 15,3 1-24-15,-6 1-14 0,1 2-15 16,-7 1-2-16,-3 0-1 16,-4 3 0-16,-4-4 0 0,0 4 2 15,-11 1 1-15,-1-1-3 0,-11 2-3 16,0-3 0-16,0-1-4 0,2-1 1 15,3-2 6-15,9-5-2 0,0 0 0 16,6-3-2-16,3 1-5 0,2-2-13 16,8 1 10-16,-1-2 11 0,7 1-2 15,3 0 0-15,1 0 1 16,3 1-4-16,-4 3-5 0,-3 1 4 16,2 2 0-16,-2 4 3 0,-7 1 2 15,-6-1 0-15,-3 4 0 0,-5-1 4 16,-7 1-2-16,-3 1 2 15,-4-1-1-15,-6-1-2 0,4-3-2 16,2-2-8-16,-1-4-32 0,8-4-13 16,3-1-25-16,7-4-87 0,2-7-51 15,5-5-101-15</inkml:trace>
  <inkml:trace contextRef="#ctx0" brushRef="#br0" timeOffset="20299.68">24082 6293 1079 0,'0'0'0'15,"0"0"203"-15,0 0-162 0,0 0-24 16,60 30 7-16,-53-15-1 0,4 1-9 16,-10 1-1-16,-1 3-2 0,0 0-4 15,-9 1 3-15,-3-1-3 0,-7-2-2 16,-1 1-4-16,1-2 0 15,3-7-2-15,5-2-15 0,4-5-11 16,4-3-23-16,3-2-45 0,0-7-19 16,5-7-49-16,4-1-39 0,7-5-49 15,0-3-233-15</inkml:trace>
  <inkml:trace contextRef="#ctx0" brushRef="#br0" timeOffset="20485.49">24243 6249 763 0,'0'0'0'0,"0"0"256"0,0 0-103 16,0 0-62-16,0 0-17 0,-64 68-6 16,55-46-28-16,4 4-19 15,1 0 1-15,4-1-2 0,0-2-10 16,6-1-7-16,6-5-1 0,-3-4-4 16,5 0-31-16,2-2-24 0,0-4-16 15,0-1-65-15,1-5-68 0,-2-1-107 16</inkml:trace>
  <inkml:trace contextRef="#ctx0" brushRef="#br0" timeOffset="20874.68">24451 6013 1160 0,'0'0'0'15,"0"0"101"-15,0 0-40 0,0 0-23 16,0 0 23-16,0 0-4 0,62 18-15 16,-42-9-5-16,-3 1-15 0,-1 1-13 15,-7-1-6-15,-3 0 0 0,-6 1 0 16,0-1-3-16,-11 4 0 15,-3-1 8-15,-6 1-9 0,-4-1 1 16,2-3 0-16,3-3 0 0,1-2 0 16,8-4 2-16,3-1-2 0,3 0 10 15,4 0 13-15,0 0 0 0,0 0-19 16,7 0-7-16,5 0 3 16,8 0 0-16,-6-1 2 0,9-2-2 15,-2 3-48-15,0 0-37 0,2 4-59 16,-3 3-35-16,-4-2-110 0,-2 0-281 15</inkml:trace>
  <inkml:trace contextRef="#ctx0" brushRef="#br0" timeOffset="21107.79">24671 6424 1141 0,'0'0'0'0,"0"0"159"16,0 0-112-16,60-4-14 0,-28 0-6 16,7 1-10-16,0 3-13 15,-2-2-2-15,-2 0-4 0,-12 0-262 16,-2-5-128-16</inkml:trace>
  <inkml:trace contextRef="#ctx0" brushRef="#br0" timeOffset="21438.58">25166 6228 1108 0,'0'0'0'0,"0"0"150"0,0 0-99 16,0 0-26-16,-44 64 27 0,40-47-1 16,4 0-21-16,2-1-11 0,9 2-9 15,5-1-2-15,0-3-2 0,5 1-2 16,2-4 2-16,-2-1-5 0,0-3 4 16,0-1-2-16,-5 0-2 15,-5-2 0-15,-4 2-1 0,-5-3 0 16,-2 0 0-16,0 3 5 0,-9 2 6 15,-5 1-3-15,-11-1-5 0,-1 2-5 16,-3-2-4-16,4 2-28 0,-1-4-41 16,8 0-22-16,2-5-69 15,7-1-139-15,4-7-82 0,3-7-48 16</inkml:trace>
  <inkml:trace contextRef="#ctx0" brushRef="#br0" timeOffset="21591.9">25251 6235 1060 0,'0'0'0'0,"0"0"190"0,62 0-107 16,-32 0-64-16,-4-1-14 16,6 1-10-16,0-3-119 0,-4 3-134 15,-3 0-169-15</inkml:trace>
  <inkml:trace contextRef="#ctx0" brushRef="#br0" timeOffset="21825.57">25552 6247 725 0,'0'0'0'0,"0"0"345"0,0 0-243 16,0 0-11-16,0 0-47 0,0 0-3 15,0 0-3-15,0 0-15 0,62 60-7 16,-62-44-3-16,0 5 4 15,-11 2-5-15,-5-1-3 0,0 2 0 16,-7-4-5-16,4-3-1 0,5-2 0 16,-2-7-2-16,10-4-2 0,-1-3-46 15,7-1-6-15,0-5-29 0,7-6-64 16,4-4-63-16,3-4-79 16,4 0-183-16</inkml:trace>
  <inkml:trace contextRef="#ctx0" brushRef="#br0" timeOffset="21999.28">25730 6196 738 0,'0'0'0'15,"0"0"228"-15,0 0-124 0,-67 57-27 16,48-36 10-16,1 2-18 0,6 0-15 16,3-1-7-16,5-1-8 0,4 0-15 15,2-3-11-15,9-4-3 0,1 2-6 16,2-5-1-16,4 0 1 15,0 0-8-15,-1-8-105 0,1 1 1 16,-2-4-73-16,-2 0-221 0</inkml:trace>
  <inkml:trace contextRef="#ctx0" brushRef="#br0" timeOffset="22218.13">25966 6366 749 0,'0'0'0'0,"0"0"272"0,74-9-131 16,-46 8-65-16,2 1-41 0,-1 0-10 16,-3-2-17-16,-5 2-7 0,-3 0-2 15,-7 0-159-15,-4 0-20 0,-7 0-75 16,-11-1-240-16</inkml:trace>
  <inkml:trace contextRef="#ctx0" brushRef="#br0" timeOffset="22511.73">26102 6170 794 0,'0'0'0'16,"0"0"224"-16,0 0-120 0,0 0-28 15,0 0-24-15,-20 76-7 16,17-47 3-16,-8 5-16 0,4 1-6 16,2 0-5-16,-2-1-10 0,7-2-7 15,0-2-1-15,0-5-5 0,7-2-30 16,-4-5-33-16,3-7-27 15,-1-4-33-15,4-7-165 0,-4-3-114 16</inkml:trace>
  <inkml:trace contextRef="#ctx0" brushRef="#br0" timeOffset="22930.71">26443 6138 920 0,'0'0'0'16,"0"0"227"-16,0 0-162 0,0 0-11 16,0 0 3-16,0 0 4 0,-30 87-6 15,21-53 9-15,-1 0-17 0,4 2-7 16,5 0 3-16,1-3-20 15,1-3-5-15,5-4-6 0,8-1-5 16,0-5-2-16,0-1-4 0,6-4 3 16,-3-6-1-16,3-4 1 0,1-5 2 15,-2-5-3-15,1-4-6 0,1-6-1 16,2 0 2-16,-7-4-2 16,-4-3 4-16,1 2 0 0,-8-1-4 15,-3 2 7-15,-2 5-2 0,-5 4-2 16,-11 0 2-16,-4 9 4 0,-5 0-6 15,-6 2-6-15,2 5 7 0,-4 1 0 16,4 2-9-16,8 0-18 0,3 2-8 16,8-2-24-16,6 1-37 0,4-4-51 15,4-2-85-15,6-4-122 16</inkml:trace>
  <inkml:trace contextRef="#ctx0" brushRef="#br0" timeOffset="23165.95">26871 6133 1091 0,'0'0'0'0,"0"0"265"0,0 0-118 15,0 0-58-15,0 0-27 0,64 48-2 16,-59-16-28-16,1 5-5 0,-6 9-4 15,-9 0-12-15,-2 0-5 0,-8-2-3 16,-6-8-6-16,0-1-49 0,2-5-34 16,-2-7-65-16,2-2-135 15,4-13-439-15</inkml:trace>
  <inkml:trace contextRef="#ctx0" brushRef="#br0" timeOffset="23728.7">27352 6100 1127 0,'0'0'0'0,"0"0"202"16,0 0-92-16,0 0-33 15,68 2-3-15,-33-2-21 0,4-2-36 16,-2-1-11-16,-3 2-3 0,-8 1-6 16,-6 0-119-16,-6 1-16 0,-9 4-67 15,-5 0-186-15,-5 3-175 0</inkml:trace>
  <inkml:trace contextRef="#ctx0" brushRef="#br0" timeOffset="23917.79">27351 6285 1089 0,'0'0'0'0,"0"0"282"15,0 0-157-15,0 0-39 0,0 0-11 16,60 1-20-16,-34-1-14 0,4 0-20 15,-3 0-15-15,-6-1-5 0,4-4-2 16,1 3-148-16,-4-1-37 0,-3 0-78 16,-3-1-122-16,-7 3-211 15</inkml:trace>
  <inkml:trace contextRef="#ctx0" brushRef="#br0" timeOffset="24122.76">27943 6218 1264 0,'0'0'0'0,"0"0"185"0,0 0-145 15,0 0-29-15,62-8 14 0,-26 5-6 16,2 1-12-16,3 2-7 0,-4 0 0 15,-3 0-165-15,-1-1-8 0,-4 1-203 16,-1 0-188-16</inkml:trace>
  <inkml:trace contextRef="#ctx0" brushRef="#br0" timeOffset="24564.35">28493 6177 992 0,'0'0'0'0,"0"0"275"15,0 0-205-15,0 0-50 0,0 0-2 16,0 0 5-16,0 0-7 16,0-65-13-16,20 58-2 0,1 1 1 15,2 1 3-15,0 0 5 0,0 4 15 16,4-1 7-16,-4 2-8 0,-2 3-7 15,0 3-7-15,-2 2-3 0,1 4-2 16,-8 0-1-16,-5 3-3 0,-7 0 1 16,-1 3 1-16,-14 3 0 15,-2 1-5-15,-8 3-1 0,-3-2 2 16,-6 1-2-16,-3-3 2 0,0 1-2 16,1-5 3-16,5-4 0 0,1-3 1 15,10-3-1-15,4-4 3 0,9-1-2 16,2-2 6-16,5 0 10 15,3 0-7-15,6-5-6 0,11-1 0 16,3 3-3-16,3-2 1 0,-1 1 0 16,5 1-3-16,-2 0 1 0,6 3 0 15,-6 0 0-15,6 0-64 0,-11 0-43 16,-2-2-55-16,-3 2-151 16,-4-2-79-16,-5-5-152 0</inkml:trace>
  <inkml:trace contextRef="#ctx0" brushRef="#br0" timeOffset="24828.55">29005 6148 1110 0,'0'0'0'16,"0"0"238"-16,0 0-112 0,0 0-54 15,60 5-12-15,-43 2 0 0,-2 3-25 16,-7 3-18-16,1 0-7 15,-9 1-5-15,0 4-2 0,-9 3 5 16,-3-2-4-16,-6 4-4 0,-5-4 0 16,-1-2 0-16,2-2-7 0,3-4 2 15,7-3-10-15,1-2-16 0,6-5-6 16,3-1-19-16,2-2-40 16,5-10-22-16,9-1-4 0,0-3-94 15,9-5-25-15,-1 0-56 0</inkml:trace>
  <inkml:trace contextRef="#ctx0" brushRef="#br0" timeOffset="25021.31">29235 6112 818 0,'0'0'0'0,"0"0"324"0,0 0-205 16,0 0-13-16,0 0-10 0,-59 67-25 16,45-43-34-16,7 1-8 0,2 1-9 15,5-1-10-15,0-1-2 0,8 0-6 16,5-4-3-16,-1 0-4 15,4-3-45-15,4-3-39 0,-1-3-18 16,1-7-72-16,-1-4-165 0,4-4-140 16</inkml:trace>
  <inkml:trace contextRef="#ctx0" brushRef="#br0" timeOffset="25366.95">29475 5843 1110 0,'0'0'0'0,"0"0"117"0,0 0-34 16,0 0-18-16,0 0-10 0,73-1 29 15,-52 8-15-15,-2 1-31 0,-1 0-16 16,-2-1-16-16,-11 1-3 15,-5 0-1-15,-2 3-4 0,-13 2-11 16,-5-1 7-16,-3 3-3 0,-3-4 10 16,-3 2-2-16,8-1 0 0,2-5 1 15,8-1 6-15,4-1 7 0,3-4 7 16,4 1-2-16,0-2-6 16,11 1-10-16,3 1 1 0,9-1 3 15,5-1-2-15,4 0-8 0,-3 0-68 16,6 2-75-16,0-2-104 0,-8 0-293 15</inkml:trace>
  <inkml:trace contextRef="#ctx0" brushRef="#br0" timeOffset="25596.1">29588 6296 1054 0,'0'0'0'0,"0"0"185"16,80-5-82-16,-41 2-77 16,0-1-20-16,5 1-3 0,-9 1-3 15,-3 2 0-15,-9 0-130 0,-5 0-152 16,-4-4-85-16,0 1-124 0</inkml:trace>
  <inkml:trace contextRef="#ctx0" brushRef="#br0" timeOffset="26080.82">30287 6031 880 0,'0'0'0'0,"0"0"238"16,0 0-156-16,0 0-31 0,-74-6 4 16,56 14-9-16,0 2-25 0,-1 4-8 15,1 1 0-15,2 5 6 0,0 3 1 16,6-3 6-16,3 1 9 0,5-3 1 16,2 1-2-16,2-2-14 15,8-2-5-15,-1-1-1 0,7-3-1 16,4-4 2-16,-1-2-5 0,2-4-1 15,-1-1 0-15,-1 0-4 0,1-4-4 16,-1-2 2-16,-3-3-6 0,-2 0-16 16,-3-3 20-16,-2-3-2 15,-4-1-31-15,-2-4 17 0,-1 0-2 16,3 2-1-16,-1 0 14 0,-2 5 1 16,0 5 3-16,-2 2 0 0,0 5 2 15,0-1-1-15,0 2 5 0,0 0 0 16,-2 5-3-16,-4 8 7 15,3 4-2-15,-1 7 2 0,-4 5 7 16,0 2-2-16,5 3-1 0,-4 1 1 16,3-3-5-16,-1-2-6 0,5-1 0 15,0-6-6-15,0-2 3 0,4-7 0 16,-1-6-2-16,-1-4-42 16,3-4-28-16,4-3-74 0,2-6-41 15,5-5-101-15,-2-3-138 0</inkml:trace>
  <inkml:trace contextRef="#ctx0" brushRef="#br0" timeOffset="26345.68">30577 6092 925 0,'0'0'0'0,"0"0"270"15,0 0-187-15,71 18-18 0,-48-8 25 16,-4 0-1-16,1 1-36 0,-4 0-28 15,-6 0-10-15,-4 3-7 16,-6 1 1-16,-15 3 8 0,-6 0 2 16,-7 1-7-16,0 1-2 0,-1-3-1 15,3-4-5-15,6-2-1 0,3-6-2 16,8-1-2-16,2-1-37 16,3-3-14-16,4-2-25 0,7-6-70 15,4-3 10-15,7-3-33 0,3-3-113 16,4-1-15-16,-1-1-112 0</inkml:trace>
  <inkml:trace contextRef="#ctx0" brushRef="#br0" timeOffset="26554.61">30839 6065 816 0,'0'0'0'16,"0"0"328"-16,0 0-196 0,0 0-52 16,0 0-11-16,0 0-2 0,0 0-12 15,-71 60-11-15,57-37-10 0,2-1-6 16,1 0-8-16,9 1-13 15,2-2-4-15,2-3-2 0,10-1 1 16,-1-3-2-16,3 3 0 0,6-6-73 16,-1 1-3-16,8-5-49 0,-1-1 1 15,-1-6-125-15,-4 0-292 0,2 0 49 16</inkml:trace>
  <inkml:trace contextRef="#ctx0" brushRef="#br0" timeOffset="26763.42">31074 6211 1000 0,'0'0'0'0,"0"0"291"0,0 0-212 15,67-11-38-15,-37 11-26 0,2 0 4 16,4 0 1-16,1 3-12 15,-2-2-7-15,-1-1-1 0,-6 0 0 16,-8 0-167-16,-8 0-75 0,-10-4-15 16,-2-3-80-16</inkml:trace>
  <inkml:trace contextRef="#ctx0" brushRef="#br0" timeOffset="26922.17">31285 6071 827 0,'0'0'0'0,"0"0"250"0,0 0-147 16,-4 76-32-16,2-48-23 0,-1 0-14 16,-2 0-19-16,-1-2-9 15,-1-3-5-15,2 0-2 0,5-5-205 16,0-5-115-16,0-8-138 0</inkml:trace>
  <inkml:trace contextRef="#ctx0" brushRef="#br0" timeOffset="27189.63">31630 6050 1209 0,'0'0'0'16,"0"0"166"-16,3 78-124 0,-3-49-18 16,-2 2 16-16,2-4-24 15,-3-3-11-15,3 0-1 0,-2-6-8 16,2-2-114-16,0-3-11 0,2-7-65 16,5-5-91-16,2-2-29 0</inkml:trace>
  <inkml:trace contextRef="#ctx0" brushRef="#br0" timeOffset="27708.03">32086 5909 778 0,'0'0'0'0,"0"0"217"0,0 0-73 16,0 0-59-16,0 0-27 0,0 0 4 16,0 0-20-16,0 0-7 15,0 0 5-15,-5-9-13 0,-1 11-9 16,1 2-2-16,-4 4 0 0,-1 2 6 16,-1 4 13-16,-3 3-9 0,-4 4-7 15,-1 0 2-15,-1 3 0 0,1 2-4 16,-1-2 4-16,-3 4-1 15,6-2-1-15,2-2 1 0,5-1-1 16,3 0-10-16,5-3-2 0,2 1 0 16,0-4-1-16,2 0-3 0,8-2 3 15,5-2-4-15,0-1 0 16,5-2 2-16,-1-5 1 0,1-3-3 16,5-3 4-16,1 1-4 0,1-3-4 15,-1 0 3-15,-1-7-2 0,-2 2-2 16,-2-4 6-16,-3-3-2 0,-4-1-1 15,0-4 0-15,-5 2 5 0,-9-1-3 16,0 3 2-16,-7 4-3 0,-5 4 0 16,-4 1 1-16,-9 3-3 15,-2 2-4-15,-6 2 4 0,-1 1-30 16,1 2-57-16,4 1-59 0,10 3-128 16,8-5-373-16</inkml:trace>
  <inkml:trace contextRef="#ctx0" brushRef="#br0" timeOffset="34281.55">21550 7888 834 0,'0'0'0'0,"0"0"220"15,0 0-112-15,0 0-12 0,0-2-16 16,-1 5-37-16,-6 3-14 0,-2 2 7 16,-7 5-16-16,0 5 3 15,0 2 4-15,4 11-18 0,-3 0 4 16,1 3 5-16,-2 2-16 0,2 0 0 16,0 1 6-16,2-4-12 0,5-4 5 15,-2-4 5-15,5-6-12 0,1-6 7 16,1-4-3-16,2-4-46 15,0-4-1-15,0-1-28 0,0-1-18 16,0-9-26-16,0-5-119 0,5-7-52 16,4-2-87-16</inkml:trace>
  <inkml:trace contextRef="#ctx0" brushRef="#br0" timeOffset="34488.21">21529 7925 658 0,'0'0'0'0,"0"0"362"15,0 0-224-15,0 0-49 0,66-1-33 16,-50 12-24-16,0 7 6 0,-1 6 8 16,3 3-19-16,0 3 5 0,-8 1 4 15,1 3-25-15,-2-3-2 16,-4-1 1-16,-1-4-11 0,-3-1 2 16,3-5 7-16,-4-3-14 0,0-5-19 15,-5-3-17-15,1-4-16 0,-6-5-14 16,-1 0-74-16,-3-4-44 15,1-6-62-15,1-3-134 0,-6-3 11 16</inkml:trace>
  <inkml:trace contextRef="#ctx0" brushRef="#br0" timeOffset="34735.69">21446 8163 831 0,'0'0'0'0,"0"0"343"0,0 0-210 16,80-6-55-16,-48 1-2 0,3 2-5 15,-1 1-28-15,-3 1 1 0,-2 1 0 16,-8 0-32-16,-11 0-5 0,-1 1 1 16,-7 0-10-16,-2 1 3 15,0-1 6-15,0 1-8 0,-2 2 0 16,-1-3 2-16,-3 1-2 0,5-1-42 16,1-1 13-16,-4 0-23 0,4 2-16 15,0-2-35-15,0 0-18 0,0 0-47 16,4-2-131-16,1-5-201 15</inkml:trace>
  <inkml:trace contextRef="#ctx0" brushRef="#br0" timeOffset="36311.41">22217 7033 549 0,'0'0'0'16,"0"0"262"-16,0 0-176 0,0 0 0 16,0 0 10-16,0 0-14 0,0 0-4 15,0 0-13-15,75-20-31 0,-56 5-8 16,1 2 1-16,1-1-16 15,0 5 4-15,0 1 2 0,6 4 0 16,-2 0 9-16,1 4-2 0,1 0-12 16,-3 5 0-16,3 3 15 0,-4-2-17 15,-2 4 8-15,0-2 0 0,1-1-10 16,-3 0 9-16,2-3 2 16,0-3-14-16,6-1 4 0,1 0 4 15,-1-9-11-15,5-3 7 0,-4 1 0 16,2-2-11-16,4 1 4 0,-3 1 4 15,1 2-10-15,0 1 7 0,0 4 0 16,-4 2-6-16,2 2 2 0,-1 6 4 16,-3 2-6-16,3 1 6 15,-6 0-1-15,1-1-4 0,1 0 4 16,2-4 2-16,-1-2-7 0,1-2 6 16,1 0 9-16,-2-4-9 0,-3-5 7 15,2 1-5-15,0 2-10 0,0-1 10 16,3 1-1-16,-1 2-8 15,3 0 5-15,-4 3 3 0,4 1-8 16,4 0 7-16,1 1 17 0,4 4-10 16,2-4 0-16,3-1 4 0,0 0-11 15,2-3 9-15,2-4 3 0,-2 0-13 16,-5-3 5-16,-1 2-2 16,-6-2-10-16,-2 6 8 0,-2 0 1 15,-4 1-8-15,-1 3 5 0,-2 0 3 16,-2 5-8-16,1 2 8 0,-3 2 11 15,-1 1-13-15,-2 0 14 0,1-2-3 16,1-1-12-16,3-2 8 0,2-1-3 16,7-4-10-16,1 0 8 15,4-5 4-15,4-5-12 0,0 2 8 16,1-3 1-16,-2 3-10 0,-3-1 7 16,-1 2 0-16,-6 1-4 0,2 2 2 15,-2 3 3-15,1 0-6 0,-5 1 3 16,1 3 3-16,-4 0-6 15,6 2 4-15,-8-3 2 0,4 1-6 16,2-1 5-16,0-2 1 0,1 0-6 16,4-1 6-16,-1-6 3 0,1-3-10 15,2 4 6-15,-6-3 1 0,2 5-6 16,-3 0 3-16,-4 3 2 16,-1 1-4-16,-1 0 0 0,-1 0 6 15,-2 2-8-15,2 1 5 0,-1 1 2 16,3 1-6-16,-1-1 6 0,2-1-2 15,1-3-2-15,1 0 2 0,0 0 2 16,3-6-5-16,1-3 3 0,5-1 0 16,-4-3-2-16,2 3 1 0,-2 0 0 15,2 2 0-15,-5 4-2 16,-2-2 2-16,2 3 0 0,-2 2 0 16,-4 0 3-16,1 1-6 0,-1 0 6 15,2 4 24-15,6 0-21 0,3 6 12 16,2-3-3-16,2 1-19 15,-3 1 8-15,3-6 6 0,-7 2-15 16,1-4 9-16,-2-1-1 0,-4 0-6 16,-3-2-18-16,-1-7-12 0,-6-2-26 15,4 0-36-15,2-4-98 0,3 1-43 16,5-1-25-16,-1-1-374 16</inkml:trace>
  <inkml:trace contextRef="#ctx0" brushRef="#br0" timeOffset="36937.73">27273 5716 776 0,'0'0'0'16,"0"0"227"-16,0 0-94 0,0 0-46 15,0 0-11-15,81-42 8 0,-44 27-33 16,0-3 17-16,4 0 6 16,0 0-26-16,1 4 5 0,1-1-5 15,5 4-22-15,-4 2 7 0,-5 1-9 16,-2 3-20-16,-9 3 9 0,-1 2-8 15,-6 0-10-15,-5 0 10 0,-7 1-7 16,1 2-28-16,-6-1-4 0,-1 1-32 16,-3-3-10-16,2 0-8 15,-2 3-44-15,0-3 14 0,0 0-6 16,-2 0-77-16,-3-6-39 0,-2-2-11 16,0 3-128-16,3-4 283 0</inkml:trace>
  <inkml:trace contextRef="#ctx0" brushRef="#br0" timeOffset="37200.08">27837 5457 307 0,'0'0'0'16,"0"0"395"-16,0 0-224 0,0 0-58 16,0 0 8-16,0 0-7 0,0 0-37 15,0 0-10-15,0 0-1 0,7-10-23 16,6 13 11-16,-6 5-9 16,7 1-19-16,-4 3 9 0,3-2-9 15,1 1-15-15,-5-1 9 0,3-3-6 16,-5 0-14-16,4 1 0 0,-6-2 18 15,-3-4-23-15,0-1 10 0,-2 0 5 16,0-1-13-16,0 1 6 0,0 4 23 16,-4 1-25-16,-12 6 20 15,0 4-16-15,-8 2-10 0,-1 5 10 16,-4 1-16-16,3-3-88 0,1-5-100 16,8-7-390-16</inkml:trace>
  <inkml:trace contextRef="#ctx0" brushRef="#br0" timeOffset="38237.08">22405 7997 638 0,'0'0'0'0,"0"0"363"16,0 0-226-16,0 0 1 0,0 0-32 16,0 0-22-16,0 0 19 15,0 0-34-15,28-14-26 0,-12 14 25 16,2-1-44-16,-1 1-18 0,5 0 26 16,-3 3-41-16,4-2-4 0,-2 3 26 15,-1-2-26-15,-1 2-90 0,1-2 24 16,-6-1-122-16,-2-1-13 15,-6 0-72-15,-6 0-268 0</inkml:trace>
  <inkml:trace contextRef="#ctx0" brushRef="#br0" timeOffset="38460.24">22440 8117 868 0,'0'0'0'16,"0"0"218"-16,0 0-117 0,0 0-2 15,0 0-30-15,0 0 38 0,0 0-33 16,83 10-31-16,-58-10 28 0,0 0-49 16,-2-1-18-16,-2 0 30 15,-3 1-45-15,-1 0-4 0,-2-1 30 16,-3 1-30-16,0 0-147 0,-5 0 45 16,4 1-110-16,-6 1-65 0,-1 0-35 15,-1 0-176-15</inkml:trace>
  <inkml:trace contextRef="#ctx0" brushRef="#br0" timeOffset="40455">23256 8079 251 0,'0'0'0'0,"0"0"413"16,0 0-329-16,0 0 43 0,0 0-25 15,0 0-12-15,0 0 26 0,-62-10-28 16,60 10-28-16,-2-1 32 0,3 1-25 15,1 0-12-15,-2 0 36 0,2 0-44 16,0 0-21-16,0 0 17 0,0 0-57 16,7 0 1-16,2 2 26 15,5 2 4-15,5-4-21 0,4 0 8 16,2 0 11-16,2 0-25 0,-4-2-5 16,1 0-105-16,-2-3-30 0,1 1 6 15,-2 0-190-15,4-2-111 0</inkml:trace>
  <inkml:trace contextRef="#ctx0" brushRef="#br0" timeOffset="41000.39">23792 8052 583 0,'0'0'0'15,"0"0"357"-15,0 0-209 0,0 0-14 16,0 0-53-16,0 0-20 0,0 0 15 16,0 0-55-16,0 0-14 0,-38-38 24 15,49 28-38-15,1-1 3 0,4 1 8 16,4 1 19-16,1 0-19 0,0 3 41 15,1 1-43-15,-1 3-4 16,-2 2 4-16,-5 0 7 0,-1 5-17 16,-6 2 16-16,-5 3-4 0,-2 4-14 15,-4 1 20-15,-7 6-3 0,-4 0-19 16,-7 1 24-16,-1-1-19 16,-3-3-8-16,-1 0 30 0,1 0-27 15,1-4-1-15,4-4 26 0,3-1-15 16,4-3-8-16,2-3 20 0,8-1-9 15,2-2-10-15,2 0 18 0,0 2-10 16,0-2-9-16,7 0 20 0,7 0-4 16,4 0-5-16,5 0 26 15,4 0-34-15,-1 0-2 0,2-2 18 16,-1 2-4-16,-2 0-13 0,-4 0 16 16,-3 0-5-16,-4 0-12 0,2-3 18 15,-6 1-18-15,1-4-159 0,-2-1 68 16,0-2-135-16,-8-1-60 15,7-4-111-15</inkml:trace>
  <inkml:trace contextRef="#ctx0" brushRef="#br0" timeOffset="41235.08">24140 7986 987 0,'0'0'0'0,"0"0"216"0,0 0-113 16,0 0-46-16,0 0 26 0,62 18-28 15,-46-8-13-15,-4 1 17 0,-3 0-54 16,-5 3-7-16,-1 3 4 0,-3 2 21 16,-9 2-24-16,-7 2 2 15,-1-1 20-15,-4 1-27 0,1-5 12 16,2-4 2-16,4-3-17 0,5-5 18 16,1-4-18-16,6-2-47 0,2-2 25 15,2-5-94-15,8-8-24 0,6-2-7 16,4-3-131-16,-1-3-80 15</inkml:trace>
  <inkml:trace contextRef="#ctx0" brushRef="#br0" timeOffset="41438.4">24361 7967 827 0,'0'0'0'16,"0"0"251"-16,0 0-125 0,0 0-39 15,0 0-25-15,0 0 13 0,-65 60-44 16,59-43-10-16,3 2 24 0,3 4-39 15,0-2-4-15,3-2 22 0,3 0-32 16,3-1 3-16,3-3 10 0,-1-1-5 16,3-4-45-16,-2-3-11 15,2-3-87-15,-1-4-67 0,4-2-103 16,-1-10-384-16</inkml:trace>
  <inkml:trace contextRef="#ctx0" brushRef="#br0" timeOffset="41800.62">24655 7659 1167 0,'0'0'0'0,"0"0"97"0,0 0-13 16,60-5-45-16,-39 11 42 0,4 3-35 15,-6-1-24-15,-6 1 15 0,-3 2-44 16,-4-4 3-16,-6 6 8 0,-2-1 9 16,-12 4-9-16,-6 2 20 0,-4-5-34 15,-3 3 5-15,-1-7 10 16,1-1-1-16,8 0-10 0,1-4 12 16,11-1-3-16,0-1-3 0,5-2 0 15,2 0 43-15,0 0-44 0,2 0 2 16,10 0 5-16,8-1-10 0,1 0 8 15,4 1 1-15,3-2-14 16,-5 2-29-16,2 0-75 0,-2 0-33 16,-5 3-60-16,-3-1-249 0,-2-2-119 15</inkml:trace>
  <inkml:trace contextRef="#ctx0" brushRef="#br0" timeOffset="42000.96">24733 8054 1031 0,'0'0'0'16,"0"0"99"-16,0 0-22 0,58 3-24 15,-30-3-40-15,2-6-8 0,6 0 13 16,-3 1-33-16,3-1-81 15,-3-2-83-15,-1 2-122 0,0-5-351 16</inkml:trace>
  <inkml:trace contextRef="#ctx0" brushRef="#br0" timeOffset="42439.09">25430 7786 830 0,'0'0'0'15,"0"0"189"-15,0 0-85 0,-76 11-50 16,54-1 2-16,-1 3 21 0,2 0-41 16,2 6-9-16,1 4 17 15,2 0-22-15,7-1 6 0,-1 2 19 16,6-1-35-16,4-5 4 0,0 0 23 16,4-6-38-16,6-1 3 0,-1-1 23 15,3-3-31-15,6-4 8 0,2-2 33 16,-4-1-41-16,-2-3 8 15,2-5 20-15,0-2-38 0,-1-2 14 16,-2-1 0-16,3-2 0 0,-4-1-13 16,-1 0 23-16,1-2-20 0,-5-2-24 15,0 3 47-15,0 4-26 0,-3 6 5 16,-2 2 11-16,-2 3-4 16,0 0-2-16,0 2 6 0,0 1-5 15,-4 8-1-15,1 7 6 0,-3 3 2 16,3 6-3-16,-3 4 27 0,-1 3-43 15,2 0 15-15,3-2 20 0,-3 2-36 16,5-3 15-16,0-4 0 0,0-3 0 16,0-7-7-16,0-2 6 0,2-8-51 15,1-5 8-15,1 0-17 16,5-2-77-16,1-10-18 0,3-1-85 16,-1-5-261-16,0-6 70 0</inkml:trace>
  <inkml:trace contextRef="#ctx0" brushRef="#br0" timeOffset="42722.28">25656 7928 962 0,'0'0'0'16,"0"0"254"-16,0 0-168 16,71 1-33-16,-48 2 38 0,-4 1-26 15,1 5-18-15,-6 0-2 0,-5 6-43 16,-2-1 1-16,-7 0 24 0,-7 4-33 15,-9 3 12-15,-9 0 21 0,-3 1-36 16,-2-3 11-16,5-3 17 0,0-4-33 16,7-3 15-16,10-2 18 0,1-6-38 15,3-1-34-15,4-1 10 16,4-9-96-16,4-1 11 0,8-3-17 16,4 0-158-16,-1-4-38 0,2-1-45 15</inkml:trace>
  <inkml:trace contextRef="#ctx0" brushRef="#br0" timeOffset="42889.37">25881 7909 876 0,'0'0'0'0,"0"0"252"15,0 0-135-15,0 0-62 0,0 0-3 16,0 0-1-16,0 0-34 16,-64 48 4-16,59-28 12 0,1 1-26 15,2 1 4-15,2-3 9 0,0-1-27 16,4-1 8-16,3-3 17 0,4-4-35 15,-1-1 16-15,1-3-28 0,5-3-80 16,3 0-5-16,1-3-2 0,6 0-180 16,-1-8-228-16</inkml:trace>
  <inkml:trace contextRef="#ctx0" brushRef="#br0" timeOffset="43127.78">26166 8007 962 0,'0'0'0'0,"0"0"332"15,0 0-231-15,0 0-31 0,77-3-20 16,-40 3-3-16,2 0-28 16,2 0-2-16,-2 0 3 0,-2 0-29 15,-5 0-2-15,-7 0-57 0,-9 0-92 16,-9 0 30-16,-4 0-43 0,-8 0-275 15</inkml:trace>
  <inkml:trace contextRef="#ctx0" brushRef="#br0" timeOffset="43279.69">26364 7921 801 0,'0'0'0'0,"0"0"358"0,0 0-242 16,-18 62-50-16,11-36-21 15,0 3-1-15,-2-4-21 0,2 1-10 16,2-3-3-16,-3-4-20 0,7-3-70 16,-1-6-39-16,2-6-157 0,3-4-87 15,6-5-250-15</inkml:trace>
  <inkml:trace contextRef="#ctx0" brushRef="#br0" timeOffset="43533.55">26779 7820 938 0,'0'0'0'16,"0"0"236"-16,0 0-128 0,4 66-39 15,-11-36 3-15,-4 4 2 0,2-2-8 16,-1 0-25-16,3-3-21 0,5-2-8 15,-3-3-20-15,5-4-15 16,0-5-45-16,3-4-76 0,2-6 11 16,6-5-56-16,3-5-221 0</inkml:trace>
  <inkml:trace contextRef="#ctx0" brushRef="#br0" timeOffset="43984.76">27142 7742 772 0,'0'0'0'0,"0"0"216"16,0 0-92-16,0 0-51 0,0 0 0 16,-55 78-2-16,36-56-16 0,3 1-1 15,2 4-7-15,5-3-4 0,-4 2 3 16,6-1-16-16,4-3-6 0,1 3 5 15,2-1-21-15,2-1 9 16,5-3 5-16,5 0-29 0,-3-4 14 16,5-3 6-16,2 0-18 0,2-4 10 15,1-3 5-15,2-5-12 0,2-1 4 16,-1-3 11-16,-3-6-16 16,-1-3 6-16,0 2 7 0,-6-1-14 15,-5-4 8-15,0-4 7 0,-2-2-13 16,-1-3 4-16,-4-1 8 0,-4 5-15 15,-6 4 9-15,1 5 2 0,-7 2-12 16,0 9 6-16,-3 0 4 0,-6 0-8 16,2 11 0-16,3-2 7 15,4 3-6-15,2-1-5 0,-2-4-3 16,11 2-26-16,-2-2 17 0,3-3 2 16,4 0-31-16,0 1-3 0,0-5-12 15,4 0-50-15,3 0 16 0,0-1-52 16,7-6-180-16,-5 1-145 15</inkml:trace>
  <inkml:trace contextRef="#ctx0" brushRef="#br0" timeOffset="45006.49">22150 6697 203 0,'0'0'0'0,"0"0"100"15,0 0-63-15,0 0 1 0,0 0-17 16,0 0-14-16,0 0 1 0,0 0-3 16,0 0 7-16,2-4 2 0,-2 4-5 15,0 0 4-15,0 0-26 16,0 0-39-16,0 0 128 0,0 0-64 16,0 0-6-16,0 0 3 0,0 0-6 15,0 0-6-15,0-2-8 0,2 0-5 16,-1 1-13-16,1-1 5 15,0 2 10-15,1 0-49 0,-1-1-56 16</inkml:trace>
  <inkml:trace contextRef="#ctx0" brushRef="#br0" timeOffset="46485.45">27494 7990 926 0,'0'0'0'0,"0"0"330"16,0 0-196-16,0 0-36 15,0 0-10-15,0 0-26 0,0 0-26 16,0 0 10-16,0 0 2 0,74 0-18 16,-45 0-21-16,-1 0 5 0,-3 2-11 15,1-1-6-15,-3-1-39 0,2 0-51 16,-4 0-92-16,2-7-31 15,-2 2-144-15,-5-5-438 0</inkml:trace>
  <inkml:trace contextRef="#ctx0" brushRef="#br0" timeOffset="46935.87">28216 7836 916 0,'0'0'0'0,"0"0"239"16,0 0-96-16,0 0-74 0,0 0-10 15,-68 28 15-15,54-15-29 0,9 2-21 16,1 4-9-16,3 1 10 15,1-2-10-15,1 0-18 0,7-3 6 16,-1 0 14-16,5-1-20 0,7-1 6 16,-1-1 14-16,3-1-21 0,-3-1 8 15,-2-2 11-15,-9-1-20 0,4-2 10 16,-10-1 1-16,1 1-9 16,-2-3 6-16,-2 2 11 0,-8 0-10 15,-1 3 19-15,-7-2-13 0,-1 0-13 16,-2 2 6-16,1-3 11 0,-1-1-18 15,3 2 8-15,1-3-1 0,3-1-6 16,1-1-4-16,6 0 3 0,0 0-128 16,4-1 11-16,1-4-43 0,2-2-159 15,7-4-82-15,0-3-121 16</inkml:trace>
  <inkml:trace contextRef="#ctx0" brushRef="#br0" timeOffset="47140.71">28226 7844 1018 0,'0'0'0'0,"0"0"343"16,0 0-198-16,0 0-53 0,0 0-21 15,69-5 6-15,-42 5-47 0,-1 0-28 16,4 1 18-16,-7 3-20 0,-3 0 0 15,-2 0-78-15,-4-2 2 0,-4 1-77 16,3-3-9-16,-4 0-103 0,3-3-172 16,-3-4-129-16</inkml:trace>
  <inkml:trace contextRef="#ctx0" brushRef="#br0" timeOffset="47434.75">28729 7771 715 0,'0'0'0'0,"0"0"277"0,0 0-122 0,0 0-34 15,0 0-35-15,0 0-18 0,0 0-2 16,0 0-26-16,-29 3-10 16,20 1 15-16,-5 4-21 0,4 0-13 15,-6 4 22-15,-2-1-13 0,2 7-8 16,-3 1 23-16,-1 7-16 0,3 3-15 15,6 1 25-15,0 5-21 0,10-1-16 16,1 0 16-16,3-4-1 0,8-1-24 16,3-3-11-16,4 0-62 15,-1-3-92-15,3-6-21 0,-3-6-149 16,1-3-416-16</inkml:trace>
  <inkml:trace contextRef="#ctx0" brushRef="#br0" timeOffset="47823.8">28860 7992 953 0,'0'0'0'0,"0"0"363"0,0 0-221 16,0 0-72-16,0 0-46 0,0 0 23 16,0 0-21-16,67 3-27 0,-32-1 2 15,4 2 18-15,-2-2-90 0,0-1-48 16,-8-1-108-16,-8 0-308 16</inkml:trace>
  <inkml:trace contextRef="#ctx0" brushRef="#br0" timeOffset="48339.38">29334 7849 927 0,'0'0'0'0,"0"0"345"16,0 0-259-16,0 0-31 0,0 0 28 15,0 0-18-15,69 7-26 0,-48-1 12 16,0-1-32-16,2 2-23 16,-5 0 8-16,-6-2 19 0,-5 1-37 15,-3-1 28-15,-3-1-9 0,-1 4-18 16,-1-1 26-16,-6 4 3 0,-8 0-19 15,-2 3 6-15,-3 1 13 0,1-1-29 16,-4-2 26-16,2-1-8 16,3-1-22-16,2-4 34 0,5-1-21 15,4-3-15-15,4 3 38 0,3-4-22 16,-2-1-15-16,2 0 36 0,4 0-24 16,6-5-16-16,3 1 38 0,3 2-20 15,3 0-12-15,0-1 32 0,1 3-19 16,-1 0-13-16,-3 0 32 15,-2 7-17-15,-5 1-16 0,-3 2 34 16,-6 0-19-16,0 0-13 0,-6 2 30 16,-8 0-10-16,-2-1-20 0,-7 3 30 15,-2-3-12-15,2-1-28 0,-1-2 30 16,-1-6-10-16,11-1-146 16,1-1 54-16,8-4-53 0,5-6-149 15,2-3-68-15</inkml:trace>
  <inkml:trace contextRef="#ctx0" brushRef="#br0" timeOffset="48642.3">29725 7892 924 0,'0'0'0'15,"0"0"278"-15,0 0-181 0,0 0-25 16,63 19-20-16,-52-10-12 0,5 3 11 16,-4-2-31-16,-1 2-12 0,-4 1 28 15,-4 0-33-15,-3-1-6 0,-1 0 6 16,-12 0 31-16,-3 0-36 0,-1 2 4 16,-5-4 21-16,3-2-37 15,1 0 28-15,6-4-28 0,1-2-38 16,8-2 26-16,1 0-47 0,2-2-25 15,0-3 34-15,9-4-47 0,1-3-54 16,6 0-2-16,0-2-66 0,4-3-97 16,-3-4 103-16</inkml:trace>
  <inkml:trace contextRef="#ctx0" brushRef="#br0" timeOffset="48840.57">29937 7881 529 0,'0'0'0'0,"0"0"377"0,0 0-216 0,0 0-57 16,0 0-26-16,0 0 23 15,0 0-34-15,0 0-24 0,-59 68 11 16,51-49-34-16,-3 5-8 0,9-2 31 16,2-1-41-16,0 0-4 0,4-3 4 15,8-2 7-15,-1 0-29 0,3-2 1 16,2-4-60-16,1 0-53 16,3-5 13-16,-1-4-84 0,4-1-216 15</inkml:trace>
  <inkml:trace contextRef="#ctx0" brushRef="#br0" timeOffset="49179.95">30124 7652 983 0,'0'0'0'0,"0"0"57"0,0 0 64 16,75 15-81-16,-52-4 13 0,0 0 48 16,-2 2-52-16,-4-2-29 0,-4-3 16 15,-8 1-37-15,-3-1-7 0,-6-1 16 16,-10 2 24-16,-7-2-36 16,-6 4 8-16,-4-4 25 0,1 3-26 15,3-4 47-15,2-1-21 0,11 1-6 16,4-4 36-16,2 1-44 0,8 1-17 15,0-2 4-15,9 2 23 0,0 0-35 16,11-1 20-16,4 0 18 0,3 2-46 16,7 1 36-16,-3-2-36 15,3 3-180-15,3 1 24 0,-2-5-165 16,-6 0-383-16</inkml:trace>
  <inkml:trace contextRef="#ctx0" brushRef="#br0" timeOffset="49568.64">30365 8024 1270 0,'0'0'0'16,"0"0"267"-16,0 0-229 0,0 0 6 16,0 0-22-16,85 0-19 0,-50 1 29 15,9 3-41-15,-1 2-64 0,-1 1-36 16,-5-7-113-16,-7 0-309 0</inkml:trace>
  <inkml:trace contextRef="#ctx0" brushRef="#br0" timeOffset="49971.44">30917 7877 877 0,'0'0'0'0,"0"0"297"0,0 0-118 16,0 0-104-16,-60 49-32 0,54-33 34 15,6-1-43-15,0 2-17 0,7-1 33 16,8-2-38-16,2 2-13 16,10-1 2-16,-1-3 39 0,-1 3-40 15,-2-1 0-15,-7-4 36 0,-7-3-36 16,-4-3 0-16,-5 0 26 0,0-1-36 15,-9 4 20-15,-5 1 30 0,-5-1-42 16,-6 1 4-16,0-2 28 0,0-1-46 16,1-3 32-16,1-1-13 15,0 0-48-15,1-1 24 0,6 0-72 16,4-1-64-16,7-5 24 0,5-4-63 16,0 2-134-16,9-7-45 0,1 0-13 15</inkml:trace>
  <inkml:trace contextRef="#ctx0" brushRef="#br0" timeOffset="50312.54">30952 7898 930 0,'0'0'0'16,"0"0"232"-16,0 0-104 16,78 11-55-16,-48-7-59 0,7-1-12 15,2 2 27-15,0 1-46 0,-7 0-77 16,-6-3-16-16,-6 1-79 0,-8 0-50 15,-5-2 101-15,-1 1 40 0,-6-2 43 16,0-1 75-16,0 0 67 0,0 0 86 16,0 0 5-16,0 0-29 0,0 0-4 15,0 0-12-15,0 0-46 16,0 0-22-16,1 0 21 0,6 0-45 16,-1 4-23-16,4 5 29 0,-4 2-48 15,1 4-15-15,-4 2 32 0,-3 2-6 16,0 2-26-16,-7 3 32 15,-7 0 0-15,-2-2-27 0,-7 0 22 16,-2-4 4-16,1-5-34 0,-3-1 38 16,6-7-37-16,7-1-27 0,0-4 44 15,5 0-64-15,3-4-35 0,6-4 6 16,11-4-80-16,3-3-101 16,7-3-38-16,2 0-185 0</inkml:trace>
  <inkml:trace contextRef="#ctx0" brushRef="#br0" timeOffset="50514.38">31460 7950 958 0,'0'0'0'0,"0"0"267"0,0 0-190 16,0 0-27-16,0 0 36 0,0 0-38 16,-66 54-17-16,56-34 43 0,3 2-44 15,3 3-20-15,4-4 28 0,0 1-45 16,4-4-7-16,5-1 28 15,1-2-8-15,1-4-58 0,3-2 16 16,0-1-89-16,4-3-67 0,3-1-90 16,-2-4-232-16</inkml:trace>
  <inkml:trace contextRef="#ctx0" brushRef="#br0" timeOffset="50750.1">31615 8057 1099 0,'0'0'0'0,"0"0"198"0,0 0-131 16,89-10-45-16,-52 10 21 0,4 0-33 15,7 0-11-15,-3 0 2 0,0 3 21 16,-8-3-55-16,-12 0-21 0,-11-3-69 15,-5-2-62-15,-8-1 11 16,-1-4-87-16,-3-1-159 0</inkml:trace>
  <inkml:trace contextRef="#ctx0" brushRef="#br0" timeOffset="50905.44">31941 7892 635 0,'0'0'0'0,"0"0"306"0,0 0-107 16,0 0-46-16,-32 77-83 0,20-45-1 15,-2 2 17-15,-1 0-58 0,5 0-21 16,1-4 29-16,2 0-47 0,3-7-65 16,1-3-20-16,3-6-93 0,5-8-168 15,4-6-124-15</inkml:trace>
  <inkml:trace contextRef="#ctx0" brushRef="#br0" timeOffset="51371.17">32479 7754 886 0,'0'0'0'0,"0"0"288"16,0 0-109-16,0 0-81 0,0 0-55 15,0 0 18-15,0 0-44 0,0 0-13 16,0 0 31-16,-30 20-34 0,10-2 3 16,1 4 42-16,-1 8-38 0,-3 3 5 15,-2 1 49-15,-1 2-40 16,5 0-6-16,-1-2 42 0,7-1-54 16,6-4-8-16,3 0 8 0,1-5 18 15,5 0-40-15,7-4 36 0,0-2-15 16,7-4-21-16,2-1 36 15,4-5-16-15,-1-5-20 0,4-2 36 16,4-1-35-16,-6-2-14 0,2-5 54 16,-9-3-40-16,-7 0-5 0,0-2 44 15,-7-2-37-15,0-1-17 0,-3-2 49 16,-8 0-34-16,1 3-12 0,-17 3 52 16,9 2-32-16,-5 3-9 15,2-1 36-15,7 5-21 0,-7 1-21 16,5-1 15-16,3 2-74 0,3 0-39 15,6 0 20-15,4 5-102 0,0-1-175 16,2-4-154-16</inkml:trace>
  <inkml:trace contextRef="#ctx0" brushRef="#br0" timeOffset="51692.48">32679 7954 1191 0,'0'0'0'0,"0"0"226"0,0 0-105 16,0 0-72-16,0 0-7 15,42 65 46-15,-33-41-60 0,-6 7-16 16,-3 2 44-16,-3 2-49 0,-4 0-7 15,-13-1 0-15,8-6 31 0,-8 0-44 16,-1-5 26-16,4-2-1 0,-5-6-40 16,3-3 12-16,-1-4-93 15,3-6-128-15,4-1-46 0,10-4-297 16</inkml:trace>
  <inkml:trace contextRef="#ctx0" brushRef="#br1" timeOffset="56328.42">27370 8477 712 0,'0'0'0'0,"0"0"324"15,0 0-244-15,0 0-46 0,0 0 17 16,0 0 8-16,0 0-36 0,0 0-9 16,0 0 5-16,67-12-19 15,-49 5 0-15,1-1 0 0,1 0 10 16,-1-2-8-16,1 0 19 0,-6 3-20 16,-2 0 34-16,-1 3 9 0,-2 4-30 15,0 0 16-15,-6 4 6 0,1 5-23 16,3 1 20-16,-2 3 9 15,-1 1-27-15,1 0 4 0,4-1 2 16,-2-2-18-16,5-4 2 0,1-2 12 16,1-1-16-16,2-2 1 0,1-2 15 15,1-2-19-15,0-3 4 0,0-2 19 16,-3-1-33-16,1-1 14 0,0-1 11 16,-2 2-22-16,-3 1 8 15,1 3 2-15,-5 1 0 0,1 2-4 16,-3 1 6-16,-2 0-5 0,1 0 0 15,5 0 4-15,-6 3 3 0,8-2-2 16,0 2 7-16,1-2-12 0,0 1 4 16,2-2 16-16,2 0-19 15,-1 0 2-15,-3-5 15 0,2 1-23 16,0 0 9-16,-5-2 8 0,2 2-17 16,-6 2 4-16,0-1 6 0,1 3-1 15,-3 0-3-15,1 0 2 0,-4 0 15 16,3 0 2-16,1 1 11 15,5 2-17-15,-2 0 2 0,3 1 3 16,-1 1-20-16,7-2 4 0,2 0 14 16,3-3-23-16,0 0 7 0,8-4 2 15,-1-2 1-15,-5-1-44 0,3 2-27 16,-6 1-71-16,-8-5-118 16,-3-4-203-16</inkml:trace>
  <inkml:trace contextRef="#ctx0" brushRef="#br1" timeOffset="57889.06">28152 7585 145 0,'0'0'0'15,"0"0"645"-15,0 0-538 0,0 0-9 16,0 0 23-16,0 0-49 15,0 0-2-15,0 0-2 0,0 0-19 16,-4 4-14-16,4-4 13 0,0 0-2 16,0 0-16-16,0 0 10 0,0-1-6 15,0-1-11-15,0-2 6 0,0 1 1 16,0 0-10-16,2-3 5 0,0 0-4 16,-2 0-15-16,5 0 11 15,2 1 0-15,-1 0-11 0,-3-3 6 16,6-1 0-16,2-1-14 0,1 1 4 15,6-4 9-15,-1 2-15 0,5-1 6 16,-1-2 4-16,4 2-10 0,1 2 5 16,4-3 7-16,0 5-11 0,0-1 6 15,4 1 2-15,-6 0-10 16,6 1 5-16,-2-2 6 0,-2 5-12 16,5-1 7-16,-3 0 4 0,0 4-10 15,1 0 7-15,1 1 2 0,1 0-8 16,3 0 3-16,-5 0 6 15,4 1-10-15,1 6 8 0,-5-3 1 16,-5 5-8-16,4-1 3 0,-7 3 6 16,3 2-10-16,-5 4 4 0,0 2 6 15,-3-2-10-15,-4 1 8 0,-2-1 0 16,-2 1-6-16,2-1 3 16,-3 0 6-16,-4-3-11 0,-3-3 10 15,-1-3 2-15,2-2-11 0,-5-4 7 16,0-1-8-16,0-1-40 0,0-3-48 15,0-4-76-15,0-9-153 0,0-4-484 16</inkml:trace>
  <inkml:trace contextRef="#ctx0" brushRef="#br1" timeOffset="60449.6">27476 9426 521 0,'0'0'0'0,"0"0"0"0,0 0 200 15,0 0-198-15,0 0 121 0,0 0-58 16,0 0-32-16,0 0 82 0,0 0-43 16,-25-1-18-16,25 1 50 15,0 0-46-15,0 0-3 0,0 0 44 16,0 0-59-16,4 0-7 0,5 0 26 15,5 0-45-15,13-4-1 0,1 0 42 16,7-1-52-16,6 3-6 0,-2-2 6 16,0 0 13-16,-4 2-30 15,-8 2 28-15,-8-1-28 0,-3 1-52 16,-11 1 20-16,-5 1-71 0,0 4-22 16,-5-3 7-16,-6-1-63 0,-3-2-65 15,0 0-95-15</inkml:trace>
  <inkml:trace contextRef="#ctx0" brushRef="#br1" timeOffset="60663.5">27635 9304 845 0,'0'0'0'0,"0"0"222"16,0 0-142-16,0 0-24 0,-1 68 30 15,1-39-49-15,-2 1-12 0,0 2 33 16,0-3-31-16,2-2-16 0,0-2 24 15,0-4-43-15,0-4-4 0,0-5 22 16,2-2-20-16,2-4-124 0,-1-6 2 16,6 0-113-16,-4-6-137 15</inkml:trace>
  <inkml:trace contextRef="#ctx0" brushRef="#br1" timeOffset="60939.54">28115 9221 1055 0,'0'0'0'16,"0"0"164"-16,0 0-80 0,-4 65 18 15,-6-32-54-15,3-1-1 0,0 1 35 16,-1-2-63-16,5-2-16 0,3-6 27 16,0-1-39-16,2-4-6 0,5-5 14 15,-4-2-67-15,3-6-23 16,-1-4 1-16,6-1-84 0,-3-9-98 16,7-6-216-16,-1-4 108 0</inkml:trace>
  <inkml:trace contextRef="#ctx0" brushRef="#br1" timeOffset="61255.58">28325 9278 968 0,'0'0'0'0,"0"0"254"16,0 0-157-16,0 0-12 0,0 0-53 16,-14 70-11-16,18-54 27 15,8-1-49-15,4 2-6 0,0-1 14 16,2 1 7-16,5-1-24 0,-2 2 20 15,0-2-3-15,-3-5-18 0,-11 0 22 16,2-2-5-16,-8-3-16 0,-1-2 20 16,0 2 22-16,0-1-23 15,-10-1 48-15,-3 1-53 0,-2 1-1 16,-5 1 28-16,-1 2-37 0,-7 1-8 16,1 1 28-16,-3-1-16 0,0-2-34 15,7-3 5-15,3-4-41 0,6-1-55 16,9-2-54-16,5-9-150 15,0-1-233-15</inkml:trace>
  <inkml:trace contextRef="#ctx0" brushRef="#br1" timeOffset="61445.45">28348 9258 1130 0,'0'0'0'0,"0"0"213"15,0 0-103-15,60-3-56 0,-33 3 14 16,0 0-52-16,-3 0-24 0,1 3 16 16,-2 2-16-16,-2 0-123 15,-3 3-71-15,1-3-111 0,-1-1-17 16,-7-3-257-16</inkml:trace>
  <inkml:trace contextRef="#ctx0" brushRef="#br1" timeOffset="61770.92">28792 9317 981 0,'0'0'0'0,"0"0"173"0,0 0-47 16,0 0-79-16,0 0-16 0,0 0 36 16,60 51-60-16,-47-37-10 15,-3 0 6-15,-1 2 15 0,-9 0-28 16,0 0 20-16,-10 1 1 0,-3-2-18 16,-3-1 14-16,-1-1 6 0,1-1-23 15,0-7 20-15,9 0-11 0,0-5-51 16,0 0 4-16,7-6-65 15,1-5-69-15,14-3-49 0,-1-2-25 16,3-4-153-16</inkml:trace>
  <inkml:trace contextRef="#ctx0" brushRef="#br1" timeOffset="61940.29">29015 9275 946 0,'0'0'0'0,"0"0"271"0,0 0-125 16,0 0-95-16,0 0-1 0,0 0 53 15,-65 72-54-15,56-47-23 0,0 2 24 16,6 2-35-16,3-6-12 0,3-2 28 16,11 0-35-16,-1-4-7 15,3-2 22-15,-1-2-22 0,5-4-101 16,-2-3 11-16,1-6-72 0,-3 0-84 16,2-8-241-16,-6-4 13 0</inkml:trace>
  <inkml:trace contextRef="#ctx0" brushRef="#br1" timeOffset="62270.27">29250 9095 996 0,'0'0'0'0,"0"0"261"0,0 0-124 15,69-1-72-15,-51 5 3 0,-2 2 33 16,0 1-70-16,-7 3-29 0,-2 0 27 16,-5 2-30-16,-4 1-12 15,-9 1 26-15,-1 3-1 0,-11-1-19 16,3-2 14-16,6 0 4 0,0-5-20 16,4-2 18-16,6-2 22 0,2-4-17 15,0 1 39-15,2-2-44 0,8 0-10 16,7 0 2-16,7-6 51 15,8-1-59-15,-2 2 14 0,4-2-14 16,-4-1-147-16,6 2-162 0,5-5-392 16</inkml:trace>
  <inkml:trace contextRef="#ctx0" brushRef="#br1" timeOffset="63331.54">28207 7485 649 0,'0'0'0'0,"0"0"0"0,0 0 384 16,0 0-294-16,0 0 48 0,0 0-73 16,0 0-24-16,0 0 47 15,0 0-46-15,-16 16-9 0,16-18 33 16,2 1-46-16,3-2 0 0,4-1 37 15,-4-4-43-15,6 0 4 0,-1 1 29 16,8-3-39-16,0 3-8 0,1-4 0 16,1 0 25-16,-1 0-29 15,4 0 8-15,5 1 13 0,-3-2-21 16,2 4 8-16,1-1 10 0,0-1-22 16,6 4 16-16,-2-3-4 0,0 2-13 15,1 0 18-15,4-4-9 0,-1 7-8 16,4-3 16-16,3 1-6 15,-2 1-12-15,6-2 20 0,-1 0-10 16,-5-1-9-16,9-1 18 0,-5 2-7 16,7 0-11-16,-3 1 18 0,3 0-10 15,1 0-7-15,-4 3 16 0,4 2-7 16,-1 0-10-16,-8 1 18 0,0 0-8 16,2 3-10-16,-5 4 18 15,-2 0-11-15,0-1-6 0,-8 0 16 16,8 1-6-16,0 0-12 0,-2 1 20 15,8 1-11-15,-8-1-8 0,2 0 18 16,0 2-6-16,-4 1-14 0,0-3 22 16,2 4-14-16,-5-4-6 15,-3 3 18-15,1-1-7 0,-6 1-11 16,-1-1 18-16,2-1-10 0,-2 1-8 16,-2-3 18-16,2 1-9 0,-1-1-7 15,1-3 14-15,3 3-5 0,-1 2-10 16,-4-3 16-16,2 6-7 15,-3-3-9-15,1 1 16 0,2 4-9 16,-2-2-7-16,-1-2 16 0,-3 6-6 16,-1-5-11-16,2 0 18 0,-6-1-9 15,-6-2-8-15,1-2 16 0,-6-1-7 16,-1-2-9-16,0-3 16 0,0 0-16 16,0 0-91-16,0 0-35 15,0-8-155-15,-1-4-354 0</inkml:trace>
  <inkml:trace contextRef="#ctx0" brushRef="#br1" timeOffset="64066.57">29512 9471 620 0,'0'0'0'0,"0"0"485"15,0 0-288-15,0 0-89 0,0 0-24 16,0 0 21-16,0 0-39 15,69-9-26-15,-30 3 0 0,4 1-27 16,1 3-9-16,2 0 14 0,-7 0-25 16,-9 2 4-16,-4 0 6 0,-15 0-6 15,0 0-158-15,-11 0 45 0,0 3-38 16,-6-1-26-16,-8-2-90 16,-4 0-48-16,1-2-43 0</inkml:trace>
  <inkml:trace contextRef="#ctx0" brushRef="#br1" timeOffset="64218.15">29733 9337 727 0,'0'0'0'16,"0"0"348"-16,0 0-211 15,0 0-4-15,-8 73-67 0,2-40-7 16,3 4-9-16,-1 1-36 0,-1-1-11 16,5-3 8-16,0-2-22 0,3-8-86 15,4-5-54-15,1-8-128 0,4-11-160 16,0-5-126-16</inkml:trace>
  <inkml:trace contextRef="#ctx0" brushRef="#br1" timeOffset="64671.38">30181 9451 486 0,'0'0'0'16,"0"0"488"-16,0 0-329 0,0 0-91 16,0 0-38-16,0 0-22 0,0 0 8 15,0 0 12-15,0 0-10 0,58-41 2 16,-38 41 14-16,1 0-9 15,-2 0 1-15,1 3 12 0,-4 6-22 16,-2 0-8-16,-5 4 5 0,-6 0-14 16,-1-1 2-16,-4 2 10 0,-5 0-11 15,-5-1 0-15,-8-1 13 0,-1 3-13 16,-4-1 0-16,1 2 0 0,-3-4 6 16,8-2-7-16,-3 0 2 15,8-3 6-15,9-2-7 0,1-3 62 16,4 0-49-16,2-2-13 0,4 0 0 15,13 0 13-15,0 0-4 0,10-3 1 16,-1-1-11-16,2 1-1 0,0-1 4 16,0-2-4-16,0 3-126 15,0 0 2-15,-5-3-54 0,-4-2-82 16,-3-2-189-16,0-2 108 0</inkml:trace>
  <inkml:trace contextRef="#ctx0" brushRef="#br1" timeOffset="64971.93">30630 9347 860 0,'0'0'0'0,"0"0"311"15,0 0-170-15,0 0-61 0,0 0-48 16,0 0 0-16,-40 71 3 0,47-54-25 16,3-1-4-16,6-1 6 15,0 0-13-15,-2-2 2 0,4-1 8 16,1 0-10-16,-1 2 1 0,0-4 0 15,-4 1 3-15,-5 1-4 0,-8-5 2 16,-1 2 21-16,-5-1-3 0,-9-3 23 16,0 4-23-16,-7-2-7 15,-4 0 0-15,2-2-10 0,-2-3-3 16,2 0 2-16,5-2-2 0,4 0-88 16,2-1-36-16,12-7-59 0,0-5-160 15,2-4-473-15</inkml:trace>
  <inkml:trace contextRef="#ctx0" brushRef="#br1" timeOffset="65127.86">30710 9324 894 0,'0'0'0'0,"0"0"286"15,74 5-186-15,-37-2-75 0,0 3-15 16,2-2-11-16,-2 1-22 0,-6 2-132 15,-1-4-64-15,-9 0-133 0,-3 0-156 16</inkml:trace>
  <inkml:trace contextRef="#ctx0" brushRef="#br1" timeOffset="65373.91">31049 9410 760 0,'0'0'0'16,"0"0"282"-16,0 0-173 15,0 0-48-15,62 18 14 0,-40-11-12 16,-1 3 3-16,-4 3-3 0,-2 1-28 16,-7 4-8-16,-2-2 13 0,-6 2-8 15,0 0-2-15,-9 0 3 0,-7 2-12 16,-2-2-3-16,-3-1-3 0,2 0-12 16,-3-4-3-16,5-2 0 15,3-7 3-15,5-3-5 0,3-1-33 16,6-4-26-16,2-6-34 0,7-5-53 15,9-2-29-15,3-4-98 0,5-4-221 16,1-5 210-16</inkml:trace>
  <inkml:trace contextRef="#ctx0" brushRef="#br1" timeOffset="65549.53">31340 9372 965 0,'0'0'0'0,"0"0"269"15,0 0-123-15,0 0-61 0,-73 70 1 16,54-44 27-16,4 5-58 15,7 1-9-15,-1-2 13 0,9-1-28 16,9 2-13-16,5-6-10 0,5 3-9 16,6-5-5-16,3-3-44 0,4-5-72 15,0-5-118-15,-4-10-408 0</inkml:trace>
  <inkml:trace contextRef="#ctx0" brushRef="#br1" timeOffset="67031.53">28308 7486 478 0,'0'0'0'0,"0"0"149"0,0 0-53 16,0 0-192-16,0 0 192 15,0 0 87-15,0 0-162 0,0 0 27 16,0 0-24-16,-25 41-22 0,25-41 4 16,0 0 2-16,0 0-5 0,0 0-1 15,-2 0 2-15,2 1-6 0,-2-1 4 16,-1 0 21-16,-1 0 7 15,4 0 6-15,0 0 22 0,0 0-5 16,0 0 4-16,0 0 6 0,0 0-16 16,0 0 4-16,0 0 0 0,0 0-17 15,0 0-1-15,0 0 6 0,2 0-19 16,0-1-6-16,3-2-5 0,-1 0-6 16,-1 1 5-16,4-2-1 15,0-2-2-15,2 1 4 0,2-2 1 16,-2 0-5-16,7-2 4 0,-2 2-2 15,7-5-7-15,2 2 0 0,2-3 9 16,5-1-12-16,2 0 6 0,-2 1 1 16,3 0 1-16,3-1 5 15,-6 1-1-15,2 2-8 0,-1 0 2 16,-1 2-1-16,2-4-4 0,4 3 3 16,-6 2 2-16,7 0-6 0,-2-1 2 15,4 2 4-15,0-2-6 0,2 2 3 16,-1-4 0-16,8 2 0 15,0 0-3-15,3 0 3 0,4 0 0 16,0 1 1-16,2 0 1 0,1-2-4 16,0 3 3-16,1-2 1 0,-1-2-4 15,4 2 3-15,-7 1 0 0,3-2-2 16,-5 2 2-16,-1 0 0 16,-6 2-2-16,0 2 2 0,-2 1 1 15,2 2-4-15,-6-4 2 0,8 2 0 16,-2 2 0-16,0 0-1 0,2 0 3 15,-4 1-4-15,7 0 0 0,-6 0 3 16,6 0 0-16,-3 0-1 0,-2 0 0 16,2 0 0-16,-3 2 0 15,1 1 5-15,0 0-10 0,4 1 7 16,-4 2 1-16,-5-2-6 0,6 3 4 16,-4-2 1-16,1 3-4 0,-1 0 1 15,-3-3 4-15,1 6-6 0,-4-4 6 16,-3 3-2-16,1-4-2 15,-3 2 1-15,0 0 1 0,0 0-2 16,-1 0 2-16,0 1 2 0,0 2-6 16,-1-1 4-16,0 2 0 0,1 0-2 15,-3-1 2-15,2 1 1 0,-2 2-4 16,1-1 3-16,-3-1 3 0,1-1-6 16,1 3 4-16,-2-5 14 15,1 4-12-15,0 0 8 0,1-2 4 16,-2 0-9-16,-1 0 6 0,0 3 0 15,-6-7-14-15,4 1 2 0,-3 1 15 16,-4 0-19-16,3 0 6 0,-6-2 10 16,-6 1-15-16,3-6 4 15,-8 0 9-15,2 1-11 0,-1-1 0 16,-3 1 24-16,4-2-26 0,-3 3 4 16,1-3 5-16,2 0-11 0,-3 0 3 15,3 0 2-15,3-1-1 0,-3 0 3 16,-3 0 0-16,-1 0-6 15,0 0-25-15,-1 0-9 0,-3 0-23 16,4 0-16-16,-3 0-41 0,3 0 1 16,0 0-28-16,0 0-161 0,-4-4-139 15,2-6-55-15</inkml:trace>
  <inkml:trace contextRef="#ctx0" brushRef="#br1" timeOffset="67688.99">31610 9568 1009 0,'0'0'0'0,"0"0"374"0,0 0-203 16,0 0-64-16,0 0-24 0,0 0-26 15,0 0-15-15,0 0 6 0,87 1-22 16,-46-1-28-16,3 0 4 0,-2 0-4 16,-1-1-87-16,-9 1-58 15,-2 0-138-15,-14 0-121 0,-6 0-398 16</inkml:trace>
  <inkml:trace contextRef="#ctx0" brushRef="#br1" timeOffset="68331.1">32355 9357 616 0,'0'0'0'16,"0"0"455"-16,0 0-317 15,0 0-11-15,0 0-26 0,0 0-28 16,0 0-3-16,60 11-15 0,-48-1-21 16,-1 4 4-16,1-3-13 0,-1 1-19 15,-2 2 6-15,1-1-8 0,-6-1-8 16,-4-3 8-16,-5 4 4 16,-8-1-12-16,-3-1 8 0,-3 0 4 15,-1-4-12-15,-3 0 5 0,4-2 0 16,-2-1-2-16,7-2 2 0,5-1 1 15,2-1-4-15,5 0 4 0,2 0-1 16,5 0-2-16,4 0-11 0,9 0 13 16,3 0-2-16,-2 0-1 15,4 0 4-15,-3 2-4 0,-1 3 0 16,-1 3 4-16,-2 1-4 0,0 2 1 16,-2 0 3-16,-5 1-4 0,-6 4-1 15,-3-2 5-15,0 2-4 16,-8-3 4-16,-3 3 5 0,-1-4-10 15,-13 0 6-15,4-2 5 0,-8-3-13 16,1-4 10-16,7 0-3 0,-2-3-4 16,2 0-18-16,-1-1-29 0,8-3-39 15,7-6-40-15,7 1-84 0,5-5-78 16,8 1-130-16,-1 0-101 16</inkml:trace>
  <inkml:trace contextRef="#ctx0" brushRef="#br1" timeOffset="68765.8">32817 9520 509 0,'0'0'0'16,"0"0"293"-16,0 0-184 0,0 0-43 15,0 0 1-15,0 0 5 0,0 0-26 16,0 0-2-16,-4-2 3 16,4 2-14-16,-7 0 12 0,5 1 8 15,-5 0-9-15,0 1 11 0,3 4 1 16,-4-1-15-16,-3 4 13 0,2 0 1 15,-1 3-18-15,1-1 7 0,2 4-11 16,-2 2-25-16,5-2 14 0,4-1-8 16,0 2-13-16,7-2 12 15,6 1-8-15,-1-1-10 0,8-1 10 16,1-2 5-16,4-1-14 0,5-7 8 16,0-1 3-16,-2-2-8 0,-3-2 2 15,-2-4 9-15,-11-4-13 0,2 0 6 16,-7-2 16-16,-3-5-15 15,-4-2 9-15,-5-5-12 0,-10-3-2 16,-4 1 2-16,-2-1-6 0,-2 6-121 16,-2 4-59-16,-5 1-312 0</inkml:trace>
  <inkml:trace contextRef="#ctx0" brushRef="#br0" timeOffset="73628.42">22346 9526 749 0,'0'0'0'15,"0"0"475"-15,0 0-376 0,0 0-8 16,0 0 26-16,0 0-57 16,66-2-28-16,-43 2 23 0,5 0-60 15,-5 1-4-15,2 3 18 0,-6 0-10 16,-3-1-53-16,-5 0-1 0,-4 1-82 15,-2 2 5-15,-5-2-23 0,0-1-159 16,-9 1-56-16,-6-2 34 0</inkml:trace>
  <inkml:trace contextRef="#ctx0" brushRef="#br0" timeOffset="73821.5">22348 9693 947 0,'0'0'0'0,"0"0"270"15,0 0-114-15,0 0-52 16,62 6 2-16,-28-6-52 0,1-2-24 16,2-2 26-16,-3 0-60 0,-2 1-7 15,-11-1 22-15,-2 3-22 0,-1 1-227 16,-2 0 25-16,-5 0-273 16</inkml:trace>
  <inkml:trace contextRef="#ctx0" brushRef="#br0" timeOffset="74242.1">23058 9637 1135 0,'0'0'0'0,"0"0"303"15,0 0-150-15,0 0-71 0,65-19 5 16,-35 13-48-16,4 0-22 0,3 0 21 16,-4 3-51-16,-1-1-5 0,-3 1-19 15,-3 3-123-15,-6 0-21 0,-1 0-10 16,-5 0-217-16,-9 0-142 15,1 0 275-15</inkml:trace>
  <inkml:trace contextRef="#ctx0" brushRef="#br0" timeOffset="74740.24">23586 9508 619 0,'0'0'0'0,"0"0"373"0,0 0-207 16,0 0-49-16,0 0-53 0,0 0 17 16,0 0-50-16,0 0-25 0,0 0 33 15,13-57-36-15,6 51 1 0,1 0 40 16,-4 2-31-16,3 0-2 15,1 4 46-15,-1 0-56 0,2 1 0 16,-7 5 35-16,1 1-44 0,-3 1 1 16,-3 4 14-16,0 2 0 0,-9-3-16 15,0 6 18-15,-11-2 0 0,-3 1-17 16,0 3 16-16,-6-1-2 16,-1 0-21-16,-4-1 30 0,2 1-23 15,-1-4-6-15,4 0 28 0,2-3-16 16,2-2-8-16,6-4 20 0,3-1-8 15,1 0-14-15,6-4 24 0,-1 0-11 16,1 0-11-16,1 0 20 0,7 3-5 16,2-1-12-16,3 1 14 15,2-2 8-15,5 1-23 0,1-1 16 16,2 2 4-16,4-1-23 0,-1-2 22 16,-3 0-7-16,-3 0-17 0,-1-2 12 15,-3-3-108-15,0 0-20 0,-2 1-18 16,2-5-167-16,-7 0-94 0,1-5-56 15</inkml:trace>
  <inkml:trace contextRef="#ctx0" brushRef="#br0" timeOffset="75023.57">24078 9460 1089 0,'0'0'0'0,"0"0"242"15,0 0-139-15,0 0-5 0,76 9-31 16,-58 0-18-16,-4 0 13 0,-2 3-61 16,-3 2-2-16,-3-1 2 15,-5 3 15-15,-2 4-17 0,-10 1 2 16,-7 2 22-16,-3 2-31 0,-2-4 16 16,4 1 1-16,-1-8-18 0,4-3 18 15,6-3-18-15,6-5-39 0,1-2 34 16,3-1-78-16,0-11-16 15,7-2-7-15,3-6-66 0,8-4-35 16,1 2-34-16,3-4-128 0,-1-2 78 16</inkml:trace>
  <inkml:trace contextRef="#ctx0" brushRef="#br0" timeOffset="75201.07">24324 9424 705 0,'0'0'0'15,"0"0"405"-15,0 0-233 0,0 0-68 16,0 0-46-16,0 0 24 0,0 0-30 15,0 0-7-15,-37 73 27 0,33-51-54 16,4 2-15-16,0-2 37 0,6-1-53 16,4-3 4-16,4-1 18 15,1-6-6-15,1 0-30 0,1-1 10 16,-3-5-73-16,4-3-24 0,-6-2 13 16,4 0-94-16,-3-7-82 0,-3-4-177 15,-3-3-17-15</inkml:trace>
  <inkml:trace contextRef="#ctx0" brushRef="#br0" timeOffset="75513.62">24581 9129 1047 0,'0'0'0'0,"0"0"155"0,0 0-39 15,84-1-59-15,-61 4 31 0,0 0-24 16,-1 2-23-16,-6 0 15 0,-4 0-63 16,-7 2-1-16,-5 0 16 15,-1 4 2-15,-12 4-16 0,-6 3 12 16,-6 1 5-16,0 0-17 0,-3-3 12 16,5 1 47-16,7-6-20 0,5 0 44 15,6-6-49-15,3-3-5 0,2 1 25 16,7-2-57-16,4 1-1 15,7-2 20-15,6 0 2 0,10-2-21 16,0-3 14-16,3-1-10 0,7-4-386 16,7-1-113-16</inkml:trace>
  <inkml:trace contextRef="#ctx0" brushRef="#br0" timeOffset="76174.64">24722 9603 698 0,'0'0'0'0,"0"0"443"0,0 0-310 16,0 0-44-16,0 0 23 0,0 0-38 15,0 0-10-15,64-4 12 0,-31-1-55 16,6 1-14-16,4 1 26 0,-4 2-53 16,3 1-93-16,-8-4-58 15,-4-2-197-15,-5-1-246 0,-6-5 197 16</inkml:trace>
  <inkml:trace contextRef="#ctx0" brushRef="#br0" timeOffset="76660.53">25546 9368 1038 0,'0'0'0'16,"0"0"179"-16,0 0-76 16,0 0-60-16,0 0 30 0,0 0-37 15,-69-39-24-15,52 39 29 0,-3 0-40 16,3 6-2-16,-3 3 2 0,1 5 34 15,1 2-36-15,0 3 2 0,2 1 18 16,4 3-20-16,3 1 2 0,4-4 53 16,3 0-44-16,2-2 29 15,5-4-48-15,6-4 4 0,1-1 10 16,4-5 21-16,2-2-26 0,3-2 0 16,0-1 28-16,-1-6-36 0,-1-3 16 15,-3 0-2-15,-2-2-32 0,-1 0 30 16,-3-3-8-16,-1 3-62 15,0-3 75-15,-5 0-18 0,1-1-37 16,2 3 65-16,-5 4-34 0,-2 2 7 16,0 5 16-16,0 1-4 0,0 1-7 15,0 0 6-15,0 8 17 0,0 3-25 16,-7 9 10-16,3 4 20 16,-1 6-28-16,1 5 6 0,-5-1 13 15,4-1-26-15,0 0 20 0,1-5-4 16,-1-6-18-16,5-6 24 0,0-2-12 15,0-7-34-15,0-3 8 0,2-4-105 16,7-8-11-16,-1-4-3 0,7-5-171 16,1-4-137-16,1 0 211 15</inkml:trace>
  <inkml:trace contextRef="#ctx0" brushRef="#br0" timeOffset="76907.88">25718 9431 1012 0,'0'0'0'0,"0"0"339"0,0 0-248 16,0 0 24-16,76-1-29 0,-58 7-42 16,-2 0 19-16,0 1-55 0,-8 5-9 15,1-1 2-15,-9 1 16 0,0 4-24 16,-10 1 14-16,-5 1 6 16,-6 2-20-16,-2 0 14 0,0-3-3 15,4-3-19-15,-1-3 30 0,8-6-30 16,5-3-82-16,3-2 56 0,1-3-75 15,3-8-18-15,5-2 24 0,4-4-113 16,5-3-26-16,4-1-19 0,-2 0-39 16</inkml:trace>
  <inkml:trace contextRef="#ctx0" brushRef="#br0" timeOffset="77067.6">25944 9378 675 0,'0'0'0'0,"0"0"416"0,0 0-314 0,0 0 18 16,0 0-47-16,0 0-8 15,0 0 20-15,-40 71-45 0,29-48-11 16,4 3 20-16,5-3-44 0,2 1-3 16,0-2 33-16,6-4-52 0,8-3 9 15,5-3 16-15,1-2-16 0,3-4-191 16,10-5 32-16,4-1-201 16,1-4-31-16,-3-6-52 0</inkml:trace>
  <inkml:trace contextRef="#ctx0" brushRef="#br0" timeOffset="77361.47">26318 9502 1156 0,'0'0'0'0,"0"0"173"16,0 0-85-16,0 0-35 0,0 0 2 15,65 11 25-15,-37-9-69 0,8-2-10 16,-3 0 29-16,1 0-55 16,-4 0-61-16,-7 0-25 0,-7 0-127 15,-9-2-68-15,-7-3-111 0,-2-1 43 16</inkml:trace>
  <inkml:trace contextRef="#ctx0" brushRef="#br0" timeOffset="77484.25">26482 9429 796 0,'0'0'0'0,"0"0"327"16,0 0-217-16,-9 72-60 0,9-51-3 15,0 3-51-15,0-2-3 0,0-4 14 16,2 0-14-16,9-5-228 15,-6-6-109-15,6-7-377 0</inkml:trace>
  <inkml:trace contextRef="#ctx0" brushRef="#br0" timeOffset="77718.95">26779 9378 1190 0,'0'0'0'16,"0"0"167"-16,-3 67-61 15,1-38-73-15,2 0-9 0,0-1 17 16,0-5-50-16,2-2 1 0,1-3 16 16,3-4-16-16,-1-5-226 0,0-3 4 15,-3-6-187-15,5-1-214 16</inkml:trace>
  <inkml:trace contextRef="#ctx0" brushRef="#br0" timeOffset="78151.62">27130 9231 614 0,'0'0'0'0,"0"0"303"16,0 0-194-16,0 0 15 0,0 0-45 15,-50 66-15-15,39-44 28 16,3-1-35-16,-5 5-10 0,3 1 31 16,1-2-36-16,2 1-8 0,1-3 34 15,3 0-44-15,3 0-11 0,2-4 29 16,5-1-45-16,0 0 4 15,5-3 32-15,-3-1-44 0,5-1 2 16,2-4 18-16,-2-2-4 0,2-5-10 16,2-1 10-16,-1-1 5 0,3-4-16 15,-1-4 12-15,1-3 2 0,-1-2-15 16,-1 0 14-16,-9 0 0 16,1-3-13-16,-6 1 12 0,-4-1 3 15,0 1-16-15,-4 0 14 0,-13 5 5 16,-3 2-21-16,-4 5 18 0,-10 3-14 15,2 10-7-15,0-1 21 0,2 3-18 16,14-2-296-16,9-4-105 0</inkml:trace>
  <inkml:trace contextRef="#ctx0" brushRef="#br0" timeOffset="79814.16">22483 10805 663 0,'0'0'0'16,"0"0"327"-16,0 0-188 0,0 0-1 16,0 0-53-16,0 0-23 0,0 0 9 15,0 0-20-15,0 0 2 0,44-2 13 16,-16-3-35-16,-1 0-4 15,-1 1 14-15,-3 2-48 0,-2 0 2 16,-6 0 10-16,-1 0 1 0,-4 0-12 16,-3 2 12-16,1-3-12 0,-5 3-123 15,-3 0 57-15,0 0-74 0,0 0 39 16,-3 0-21-16,-8 0-193 16,-3 4 18-16,-6-2-171 0</inkml:trace>
  <inkml:trace contextRef="#ctx0" brushRef="#br0" timeOffset="80102.34">22433 10969 793 0,'0'0'0'0,"0"0"327"15,0 0-188-15,0 0-49 0,0 0 21 16,0 0-37-16,0 0-24 15,0 0 19-15,0 0-45 0,-7-1 4 16,9 1 17-16,3 0-33 0,11-1 7 16,2 0 32-16,3 0-41 0,7 0 6 15,2 1 21-15,0 0-39 0,2 0 1 16,-3 0 2-16,-5 0 8 16,-4 3-16-16,-3 4 10 0,-6-2-6 15,0 3-262-15,-6-1 18 0,-5-4-315 16</inkml:trace>
  <inkml:trace contextRef="#ctx0" brushRef="#br0" timeOffset="81612.92">23003 10097 335 0,'0'0'0'0,"0"0"0"0,0 0 21 16,0 0 208-16,0 0-159 0,0 0 26 15,0 0-22-15,0 0-6 0,0 0 22 16,-14 4-2-16,14-5-23 15,0 1 25-15,0 0-15 0,-2 0-17 16,2 0 8-16,-2 0-31 0,2 0 0 16,0 2 15-16,0-2-32 0,0 1 4 15,0-1 13-15,0 0-31 0,2 2 17 16,-2-2 24-16,2 0-34 16,3 0 9-16,-3 0 19 0,6 0-37 15,0-3 10-15,0-2 18 0,1 0-38 16,2-2 12-16,-1 2 24 0,3-3-42 15,-3 1 15-15,5-2 20 0,-1 2-33 16,0 2 12-16,-2 3 0 0,1 0 8 16,-1 2-5-16,-1 0 20 15,-1 4-38-15,1 1 16 0,0 6 23 16,-3-2-32-16,3 1 16 0,-2 0 22 16,1-2-39-16,1-2 12 0,3-1 26 15,-1-1-46-15,1-3 20 0,3-1 22 16,-1-5-41-16,4-2 17 15,-1-2 21-15,2-1-36 0,1-1 15 16,-5 1 21-16,1-1-40 0,-4 3 16 16,0 1 4-16,-1 1-1 0,-3 5-4 15,5 1 6-15,-5 0-4 0,-1 3-1 16,2 5 4-16,-1 2 1 16,3 2-5-16,1-2 4 0,0 2 4 15,2-5-9-15,-2-1 6 0,2-2 2 16,3-4-6-16,3 0 2 0,-5-6 6 15,5-3-7-15,2 0 0 0,-8-3 9 16,4-2-10-16,-4 1 2 0,-1 4 3 16,-2-4-6-16,-3 9 4 15,-2 0 0-15,0 3-5 0,-2 1 6 16,-1-1-3-16,4 6 0 0,1 3 0 16,1 3 5-16,1 2-5 0,4-1 0 15,-3-3 6-15,4-1-7 0,1-4 2 16,0-3 3-16,5-1-5 15,-2-5 2-15,6-3 5 0,-3-5-6 16,1 1 0-16,-4 0 3 0,-1 0-3 16,-3 4 0-16,3-2 1 0,-6 8-3 15,2 2 4-15,0 0-4 0,-4 8 1 16,1 5 2-16,1 1-2 16,-2 1 0-16,1-2 2 0,1-5 1 15,0 1-3-15,4-4 2 0,3-5 0 16,7-7-3-16,11-10-8 0,9-6-122 15,12-4-175-15,-2-5-341 0</inkml:trace>
  <inkml:trace contextRef="#ctx0" brushRef="#br0" timeOffset="82836.14">27423 9981 870 0,'0'0'0'16,"0"0"271"-16,0 0-134 16,0 0-66-16,0 0 3 0,0 0-43 15,0 0-7-15,0 0 31 0,30-8-23 16,-16 10 14-16,6 4 22 0,-2-2-32 15,1 1 7-15,-3-3 16 0,0-1-35 16,2-1 6-16,1 0 12 0,6-7-37 16,1-3 11-16,1-1 11 0,3-5-37 15,-2 5 15-15,1-3 13 16,-6 2-35-16,-2 5 20 0,-4-2 12 16,1 5-30-16,-6 2 16 0,3 2 17 15,-3 2-36-15,-3 6 17 0,3-1 24 16,2 7-42-16,-3 0 22 0,5-1 24 15,-2 1-38-15,-5-3 17 16,9-2 17-16,-4-2-36 0,3-4 18 16,3-1 12-16,-1-2-30 0,4-4 16 15,-1-7 14-15,2-2-29 0,3 3 13 16,-4-4 20-16,-2 2-40 16,-3 1 19-16,-1 0 0 0,-4 6 0 15,1 1 0-15,0 2 0 0,-3 2 0 16,1 0 0-16,1 3 0 0,-3 3 1 15,6-2-2-15,-4 0 2 0,1-1 2 16,3 0-3-16,1-3 0 0,5 0 2 16,4 0 1-16,-1-1 11 15,0-1-25-15,0-2 11 0,1 3 0 16,-1 0 0-16,-2 1 0 0,5 0 0 16,-5 0 1-16,0-1-1 0,2-2 0 15,1-1 2-15,-3-3-1 0,-3 1 11 16,-2 2-23-16,-4 2 11 15,-7 2 0-15,-2 0 0 0,4 0 0 16,0 3 0-16,0 2 0 0,-1-2-2 16,3 4 3-16,-2-3-2 0,7-3 3 15,7-1 9-15,9-6-22 0,8-10-108 16,8-9-42-16,7-6-321 16,-2-10-643-16</inkml:trace>
  <inkml:trace contextRef="#ctx0" brushRef="#br0" timeOffset="83966.02">23334 10911 924 0,'0'0'0'0,"0"3"268"15,0 7-166-15,-2 5-6 0,-2 10-22 16,-5 3-12-16,2 5-2 0,-2 3-31 16,1 0-4-16,2-2 1 15,3-4-31-15,-1-6 10 0,4-5 11 16,0-3-31-16,0-5 14 0,4 1 1 16,-1-9-103-16,3 2 19 0,-3-5-13 15,4-2-85-15,4-6-37 0,-2-10-88 16,-2-2-338-16</inkml:trace>
  <inkml:trace contextRef="#ctx0" brushRef="#br0" timeOffset="84402.33">23712 10846 1099 0,'0'0'0'15,"0"0"205"-15,0 0-85 0,0 0-67 16,65 22-14-16,-47-11 2 0,-2 4-22 16,-5-1-3-16,-1 4 0 15,-4-3-25-15,-5 2 12 0,-1 3 10 16,-8-1-16-16,-12 1 6 0,1 0 17 16,-6-4-26-16,2-1 12 0,-2-4 18 15,4-4-12-15,5-2 16 0,7-4 16 16,4-1-24-16,5 0 7 0,0 0 2 15,0-7-36-15,10-3 6 16,3-1 2-16,8 0-2 0,0 4-9 16,0 2 12-16,-1 3-4 0,-1 2-4 15,-1 3 7-15,2 6-2 0,-1 2-5 16,-10 2 7-16,-2 2-2 16,-7 0 0-16,0 6 15 0,-12 0-28 15,-1 3 12-15,-6-4 2 0,-6-3 1 16,2 0-3-16,2-4-9 0,-4-3-52 15,7-4-4-15,4-3-35 0,5-3-82 16,6-4-36-16,3-7-180 0,3-6-221 16</inkml:trace>
  <inkml:trace contextRef="#ctx0" brushRef="#br0" timeOffset="84722.53">24151 10978 1366 0,'0'0'0'0,"0"0"140"16,0 0-56-16,0 0-38 15,0 0-2-15,67 18-12 0,-55-4-35 16,1 4 6-16,-6-2 18 0,-5 4-29 15,-2 3 16-15,-9 1 10 0,-7 4-29 16,-5 0 15-16,-4-1 15 0,-2-3-33 16,4-4 18-16,4-6 9 15,5-4-26-15,7-7 6 0,1-1 3 16,5-2-42-16,1-3 9 0,1-7-39 16,10-7-83-16,5 0 13 0,3-2 6 15,2-3-134-15,1 0 66 0,-3 0 12 16,1-3-27-16,-1 4 6 15</inkml:trace>
  <inkml:trace contextRef="#ctx0" brushRef="#br0" timeOffset="84904.52">24267 11048 20 0,'18'-16'197'16,"-7"1"-197"-16,-2 6 357 0,-1 4-180 16,-6 3 14-16,0 0-15 0,-2 2-51 15,0 0-19-15,0 0-22 0,0 0-15 16,-2 9-9-16,-5 2-29 16,0 8 4-16,2 4 2 0,5 2-31 15,-6 3 11-15,5 1 11 0,1 0-26 16,1-4 14-16,7-2 3 0,4-5-31 15,4-4 15-15,2-1 11 0,1-5-28 16,0-5-34-16,3-1 1 0,-3-6-79 16,1-5-32-16,-1-4-85 15,-3-5-224-15,-4 0-65 0</inkml:trace>
  <inkml:trace contextRef="#ctx0" brushRef="#br0" timeOffset="85323.35">24674 10607 1064 0,'0'0'0'0,"0"0"253"0,0 0-128 15,0 0-53-15,0 0-11 0,0 0-25 16,68-15-13-16,-54 22 0 0,0 4-19 16,0 0 13-16,-5 3 2 15,-2 0-27-15,-5 0 16 0,-1-1 7 16,-1 1-20-16,-3 1 10 0,-9-2 40 16,-3 0-43-16,-2-2 11 0,3 0 16 15,-2-3-29-15,1-2 0 0,7-2 51 16,-7 0-46-16,10-3 17 15,3 2 6-15,-1-3-29 0,3 0 2 16,0 0 19-16,5 0-34 0,0-1 15 16,15-1 14-16,5 1-28 0,3-4 16 15,4 2 3-15,-2-6-12 0,7 4-173 16,4-2-14-16,-2-4-272 16,-2-1-438-16</inkml:trace>
  <inkml:trace contextRef="#ctx0" brushRef="#br0" timeOffset="86905.91">25566 9997 246 0,'0'0'0'0,"0"0"742"16,0 0-654-16,0 0-13 0,0 0 27 15,-60 68-56-15,47-49-11 0,-4 0 9 16,-1-2-23-16,2 0 3 15,2-2 18-15,3-2-28 0,2-4 11 16,2-2 14-16,4-1-34 0,-1-4 19 16,1-1 20-16,3 1-36 0,0-2 16 15,0 0 14-15,0 0-32 0,0 1 13 16,0 0 13-16,-2-1-28 16,2 0 9-16,0 0 10 0,0 0-30 15,0 0 14-15,0 0 17 0,0 0-36 16,0 0 16-16,0 0 24 0,0 0-47 15,3 0 23-15,3 0 19 0,-4 0-39 16,1 0 19-16,-1 0 17 0,3 0-34 16,4 0 19-16,-5 0 14 15,4 0-34-15,1 0 17 0,2 0 19 16,3 0-38-16,0 0 20 0,4 0 17 16,1 0-37-16,1 0 17 0,1 0 0 15,0 0 2-15,4 0-1 0,-4 0 16 16,-1 0-34-16,-3 0 18 15,-1 0 16-15,-2 0-33 0,-5 0 17 16,-2 0 17-16,-3-1-35 0,1 0 20 16,-1 1 12-16,-4 0-27 0,0-2 14 15,0 2 18-15,-2 0-30 0,2 0 18 16,-4-2 15-16,3 1-38 0,-1-3 19 16,-5 1 24-16,3-2-48 15,-3 0 23-15,-2-2 14 0,-1-1-32 16,1-3 19-16,-2 0 14 0,1-3-35 15,-1-2 19-15,-3-3 20 0,7 0-44 16,-2 0 22-16,2 1 18 0,5 2-36 16,2 4-62-16,0 4-38 0,0-1-204 15,4 1-178-15</inkml:trace>
  <inkml:trace contextRef="#ctx0" brushRef="#br0" timeOffset="88113.08">30607 9910 464 0,'0'0'0'0,"0"0"0"0,0 0 95 15,0 0 305-15,0 0-274 0,0 0 28 16,0 0-57-16,0 0 2 0,9-18 9 16,-9 18-13-16,0 0-5 15,0 0-38-15,-2 0-19 0,1 0-3 16,-1 2-44-16,-9 6 10 0,-1 3 8 16,-6 7-8-16,-1 4 2 0,-1-1 4 15,2 2-2-15,1-1-1 0,1-2 2 16,3-4-1-16,1-4-2 15,5-4 4-15,3-1 0 0,1-5-3 16,3-1 2-16,0-1 0 0,0 0-3 16,0 0 4-16,0 0 1 0,0-1-4 15,3 0 2-15,5-1 10 0,-5 0-12 16,2-1 2-16,2 0 3 16,-5 1-6-16,4 0 4 0,-3 1-1 15,4-1-3-15,0 0 4 0,0 1 0 16,4-2-4-16,-4-1 4 0,7 2 0 15,2-1-3-15,2 2 2 0,1 1 2 16,1 0-6-16,-1-1 6 0,2-1-4 16,4 2-1-16,-2-1 4 15,5 1-1-15,-3-2-1 0,-5 2 0 16,-3 0 2-16,-3 0-5 0,-3 0 6 16,-9 0-2-16,3 0-4 0,-5 0 6 15,0 0 0-15,0 0-3 0,0 0 0 16,0 0 12-16,0 0-7 15,0 0 28-15,0-1-38 0,0-2 7 16,-5-1 24-16,3-1-41 0,-3 3 16 16,-1-1 27-16,3-4-39 0,-2 1 15 15,-1 1 30-15,-1-2-41 0,-3 0 14 16,1-2 27-16,0 2-44 16,-3-6 10-16,4 1 0 0,-4-3 6 15,1-4-10-15,-1-3 8 0,0-4-8 16,-1 2-151-16,-3-5-74 0,1-1-388 15</inkml:trace>
  <inkml:trace contextRef="#ctx0" brushRef="#br0" timeOffset="88987.79">24933 11217 813 0,'-4'0'0'16,"4"1"356"-16,9 0-246 0,5-1-7 15,7 0-20-15,9-5 5 0,7-1-32 16,4 1-27-16,7-4 10 0,-7 7-42 16,-4-3 1-16,-5 3 4 15,-9 2 1-15,-11 0-41 0,-5 0-5 16,-5 2-57-16,-2 1 0 0,-5 1 21 16,-4 1-79-16,-2-1-39 0,-1-4 28 15,-1 0-24-15,-3-9-30 0,6 0-33 16</inkml:trace>
  <inkml:trace contextRef="#ctx0" brushRef="#br0" timeOffset="89161.66">25154 11069 372 0,'0'0'0'15,"0"0"391"-15,0 0-221 0,0 0-29 16,0 0-25-16,0 0-31 16,0 0-12-16,0 0 22 0,0 0-42 15,-14 82-26-15,8-54 19 0,3 3-49 16,-4-3 6-16,7-2 23 0,-2-2-37 15,2-3 9-15,0-5 4 0,0-7-4 16,0-2-187-16,2-5 59 0,5-4-175 16,2-9-103-16,-1-5-91 15</inkml:trace>
  <inkml:trace contextRef="#ctx0" brushRef="#br0" timeOffset="89457.82">25691 11002 1004 0,'0'0'0'0,"0"0"245"16,0 0-150-16,0 0-34 0,0 0-37 15,0 0 11-15,0 0 17 0,-1 60-42 16,-8-32 1-16,2 3 22 0,1 2-40 16,1-1 5-16,5-2 4 15,0-2 2-15,0-8-34 0,0-3-6 16,5-4-86-16,-1-2-3 0,0-7-25 16,3-4-159-16,1-2-62 0,-2-11 92 15</inkml:trace>
  <inkml:trace contextRef="#ctx0" brushRef="#br0" timeOffset="89877.6">26040 10893 775 0,'0'0'0'0,"0"0"225"0,0 0-114 16,0 0-58-16,0 0 30 0,0 0-14 16,0 0-14-16,-51 80 20 15,40-54-22-15,-3 5-9 0,3 3 15 16,2-1-34-16,1 3-4 0,4-2 25 16,0-5-33-16,4 0-9 0,8-3 27 15,2-5-43-15,6-2 5 16,-4-5 14-16,4-3-3 0,6-1-8 15,-3-2 8-15,-1-5 3 0,-1-3-11 16,-1 0 8-16,0-3-5 0,2-5-7 16,-9-3 16-16,3-3-11 0,-8 1-3 15,1 0 12-15,-5-2-1 0,0-4-11 16,-9 0 12-16,-8 1 0 16,-1 3-14-16,-2 2 16 0,-3 6-12 15,2 7-5-15,-5 0 18 0,1 4-18 16,2 3-47-16,5-1 28 0,8 2-73 15,1-3-33-15,7 0-19 0,2-2-172 16,3-3-100-16,8-4 20 0</inkml:trace>
  <inkml:trace contextRef="#ctx0" brushRef="#br0" timeOffset="90233.58">26385 11042 915 0,'0'0'0'16,"0"0"265"-16,0 0-122 0,0 0-86 15,0 0-36-15,0 0 48 0,0 0-25 16,0 0-6-16,0 0 8 0,71 24-46 15,-57-15 0-15,2 5 0 0,-7-2 18 16,1 1-16-16,-8-1 25 0,-2 3-32 16,-2 2 9-16,-12 1 28 15,0 3-42-15,-6-3 8 0,1-2 4 16,3 1 8-16,-2-1-19 0,4-7 18 16,7-3-7-16,2-4-10 0,5-1 8 15,-4-1 0-15,4-6-138 0,9-6 36 16,-2-6-76-16,13-2-58 15,3 1-68-15,0-3-238 0</inkml:trace>
  <inkml:trace contextRef="#ctx0" brushRef="#br0" timeOffset="90435.75">26645 10981 740 0,'0'0'0'15,"0"0"317"-15,0 0-199 0,0 0-37 16,0 0-30-16,0 0 29 0,0 0-29 15,0 0-15-15,-67 52 35 0,54-28-15 16,1 2-7-16,5 1 24 0,3 2-48 16,4-4-13-16,4 0 25 15,12-6-54-15,3-1 8 0,4-3 18 16,13-3-18-16,2-4-169 0,5-5-20 16,3-3-351-16</inkml:trace>
  <inkml:trace contextRef="#ctx0" brushRef="#br0" timeOffset="91371.36">26456 9950 337 0,'0'0'0'0,"0"0"567"15,0 0-452-15,0 0-3 0,0 0 25 16,0 0-62-16,0 0-15 0,0 0 24 16,0 0-60-16,-27 10-14 0,45-10 38 15,5 0-15-15,12 0-1 0,4 0 26 16,7-2-30-16,4-1 2 15,-3 2 24-15,5-3-33 0,1 2-7 16,-2 1 30-16,-1-2-46 0,-10 2 0 16,-3 0 4-16,-12 1 14 0,-5 0-26 15,-6 0 20-15,-5 0-7 0,-2 0-14 16,-4 0 22-16,-3 0-18 16,0 0-28-16,0 0 17 0,0 0-76 15,-3 3-17-15,-6 3-9 0,-2 1-110 16,-5-3-50-16,-5 0-72 0,2-1-236 15</inkml:trace>
  <inkml:trace contextRef="#ctx0" brushRef="#br0" timeOffset="91627.64">26385 10112 563 0,'0'0'0'0,"0"0"300"16,0 0-141-16,0 0-41 0,0 0-36 16,0 0 16-16,0 0-43 0,0 0-21 15,0 0 37-15,5-9-39 0,11 6-2 16,4 0 31-16,3-1-35 16,10 1-5-16,8 0 47 0,3 2-45 15,11 0-9-15,5 1 33 0,4 0-43 16,5-1-3-16,-2 2 29 0,-5 1-44 15,-13 3 3-15,-10 3-7 0,-9-2-147 16,-8-2-106-16,-10-4-351 0</inkml:trace>
  <inkml:trace contextRef="#ctx0" brushRef="#br0" timeOffset="92361.29">31679 10020 432 0,'0'0'0'0,"0"0"494"0,0 0-413 16,0 0 49-16,0 0-9 0,0 0-17 15,0 0 5-15,0 0-13 16,67 3-5-16,-33-7-70 0,10 3 1 16,7-3 35-16,3 3-50 0,9 0-5 15,3 1 29-15,1 0-44 0,7 0 5 16,-3 2 16-16,0 2-1 16,-4 1-19-16,-10 1 24 0,-3-2-13 15,-15 3-30-15,-2 0-3 0,-12-3-95 16,-7 5-1-16,-2-4 18 0,0-2-149 15,-4-3-97-15,2 0-195 0</inkml:trace>
  <inkml:trace contextRef="#ctx0" brushRef="#br0" timeOffset="92725.29">31801 10142 783 0,'0'0'0'15,"0"0"238"-15,0 0-74 0,0 0-71 16,0 0-22-16,0 0 51 0,0 0-44 15,0 0-29-15,0 0 23 0,18-11-31 16,7 6-7-16,1 3 32 0,8-3-42 16,12 3-7-16,2 2 40 15,12 0-56-15,7 0 0 0,7 0 35 16,6 6-53-16,1 0 6 0,4-1 22 16,-4-1-21-16,-1 0-46 0,-4-3-33 15,-7 2-209-15,-14-3-137 16</inkml:trace>
  <inkml:trace contextRef="#ctx0" brushRef="#br0" timeOffset="93427.33">27048 11104 988 0,'0'0'0'0,"0"0"377"16,0 0-247-16,0 0 22 0,0 0-63 15,0 0-43-15,0 0 31 0,0 0-55 16,80 10-19-16,-31-10 37 0,8 0-55 16,-6 0 4-16,2-6-15 15,-14 6-192-15,-3-5-73 0,-13 1-133 16</inkml:trace>
  <inkml:trace contextRef="#ctx0" brushRef="#br0" timeOffset="93692.31">27715 10968 636 0,'0'0'0'0,"0"0"482"16,0 0-370-16,0 0 9 0,0 0-49 15,-19 63-21-15,13-37 20 0,3 2-49 16,3 2-7-16,0 1 24 0,0-6-49 16,0 0-1-16,0-4 22 15,3-3-22-15,3-2-220 0,1-6 95 16,-4-7-155-16,4-3-65 0,2-12-118 16</inkml:trace>
  <inkml:trace contextRef="#ctx0" brushRef="#br0" timeOffset="94034.82">28055 10981 975 0,'0'0'0'0,"0"0"285"16,0 0-210-16,0 0-10 0,0 0-29 15,0 0 2-15,-27 63 24 0,13-41-54 16,0-1-2-16,5 0 40 0,-2-3-41 15,6-2 4-15,3-2 35 0,1-2-49 16,1 0 1-16,1-5 8 0,5-1 19 16,-3-3-20-16,8-2 39 0,-2 0-38 15,8-1 6-15,5 0 31 16,6-4-53-16,0-1 2 0,8-4 20 16,-3 0-6-16,6 0-18 0,2 0 28 15,1 2-13-15,-3 2-16 16,-5-1 30-16,-10 0-14 0,-9 3-19 15,-10 2 18-15,-5-1 0 0,0 0-100 16,-4 1 62-16,-12 0-133 0,2 1-36 16,-5-2-19-16,-1-5-173 0,3 0-60 15</inkml:trace>
  <inkml:trace contextRef="#ctx0" brushRef="#br0" timeOffset="94377.82">28255 10926 722 0,'0'0'0'0,"0"0"238"15,0 0-131-15,0 0-57 0,0 0 22 16,0 0-20-16,0 0-21 0,0 0 24 16,0 0-39-16,-18-15-5 0,18 14 44 15,0-1-34-15,0 2 8 0,0 0 36 16,0 0-31-16,0-1-5 15,0 1 40-15,0 0-43 0,0 0-7 16,0 0 40-16,0 0-47 0,0 0-4 16,0 0 42-16,0 0-46 0,0 0-5 15,0 0 2-15,0 0 33 0,0 0-41 16,0 0 14-16,0 3 9 16,0 8-30-16,-2 5 28 0,-1 13 3 15,-1 7-15-15,-8 9 52 0,3 4-56 16,-5 3-5-16,-2 0 14 0,7-5 6 15,-3-2-40-15,6-4 0 0,4-6-185 16,2-4-110-16,0-7-180 0</inkml:trace>
  <inkml:trace contextRef="#ctx0" brushRef="#br0" timeOffset="96894.73">23082 11930 354 0,'0'0'0'0,"0"0"534"0,0 0-399 16,0 0-30-16,0 0-11 0,0 0 12 15,0 0-43-15,0 0-10 0,0 0 21 16,-14 0-42-16,14 0-9 0,0 0 31 15,0 0-50-15,0 0-2 16,0 0 39-16,0 0-41 0,0 0 0 16,0 0 48-16,2 0-45 0,0 0 10 15,-1 0 37-15,5 0-48 0,-1 2-2 16,0-2 0-16,4 0 42 16,2 0-46-16,3 0 8 0,4 0 23 15,-2 0-36-15,3-2 18 0,1 1 5 16,3-3-28-16,5 1 28 0,2 0-9 15,5 1-19-15,8 0 28 0,-3-1-9 16,8 0-18-16,-5-1 26 0,3-1-10 16,-2 2-19-16,4-1 32 15,1 2-15-15,-1-1-16 0,0 2 30 16,-4 1-12-16,-3-1-21 0,-1 1 36 16,1 0-19-16,-2 0-16 0,0 0 34 15,-2 0-16-15,4 0-17 0,-2 0 32 16,-1 0-14-16,1-3-16 15,0 2 28-15,-3-1-14 0,1 0-14 16,-2 0 28-16,-1-1-13 0,1-1-15 16,2 0 28-16,2 1-11 0,-2 2-19 15,2 0 32-15,0 0-17 0,0 0-13 16,-4 0 28-16,4-1-14 16,-3 1-13-16,1 1 26 0,-3-1-12 15,-1-1-17-15,4 0 32 0,-3 1-15 16,1 0-19-16,-1 0 36 0,1-1-18 15,-1 2-16-15,3 0 32 0,0 0-16 16,-1 0-13-16,-3 2 26 0,1-1-14 16,3 1-14-16,4 0 30 15,-3 1-14-15,3-2-17 0,0 1 32 16,5-1-24-16,-5-1-9 0,1 0 34 16,4 0-21-16,0 0-13 0,-2 0 34 15,4 0-19-15,-4 0-13 0,-3 0 30 16,3 0-15-16,-3 0-13 15,-1 0 26-15,3 0-12 0,-1 2-16 16,-3 0 30-16,2 0-15 0,0-1-15 16,1 3 30-16,-3-1-14 0,2 1-15 15,-4-1 28-15,0 0-15 0,2 0-15 16,0 1 32-16,-2 0-16 16,4-3-14-16,-6 1 28 0,0-4-14 15,3 4-15-15,-5-2 30 0,1 0-18 16,-2 0-10-16,1 0 26 0,-3 0-14 15,2 0-13-15,-2 0 28 0,0 0-15 16,2 1-12-16,-7 0 26 0,3-1-12 16,2 0-14-16,-7 0 26 15,2 0-13-15,0 0-15 0,0 0 30 16,-2 0-16-16,1 0-11 0,1 0 24 16,-2 0-11-16,0 0-17 0,2 1 32 15,0-1-17-15,-1 1-10 0,-1 2 22 16,2-2-11-16,2-1-13 15,-4 1 26-15,1-1-13 0,5 0-13 16,-5 0 26-16,1 0-13 0,4-1-12 16,-5 1 24-16,6 0-12 0,-3 0-12 15,-4 0 24-15,7 0-11 0,-5 0-16 16,0 0 30-16,3 0-15 16,-3 0-12-16,-1 1 24 0,5-1-11 15,-3 0-14-15,4 1 26 0,-3-1-13 16,-1-1-15-16,1 1 30 0,-2 0-17 15,-6 1-10-15,4-1 24 0,-2 0-12 16,4 0-11-16,-5 0 22 0,1 0-11 16,0 0-13-16,-3-3 26 15,1 3-12-15,-1-3-13 0,0 3 24 16,-4-1-11-16,3 0-14 0,5 1 26 16,-5-1-12-16,3 1-15 0,-3 0 28 15,1 0-15-15,3 0-12 0,-3 0 26 16,1 0-14-16,3 1-9 15,-5-1 20-15,-1 0-9 0,-2 1-14 16,-3-1 26-16,3-1-16 0,-7 1-7 16,2 0 20-16,-4 0-6 0,-5 0-14 15,4 0 20-15,-4 0-9 0,2 0-9 16,5 1 16-16,-7-1 6 16,0 0-14-16,0 0 0 0,0 0 33 15,0 0-31-15,-2 0 36 0,2 0-31 16,0 0-11-16,0 0 8 0,0 0 10 15,0 0-26-15,0 0 24 0,0 0-10 16,0 0-16-16,0 0 28 0,0 0-13 16,0 0-13-16,0 0 24 15,0 0-7-15,0 0-15 0,0 0 20 16,-3 0-5-16,1 0-13 0,2 0 16 16,0 0-5-16,0 0-15 0,0 0 24 15,0 0-13-15,0 0-11 0,0 0 24 16,0 0-12-16,0 0-14 15,0 0 28-15,0 0-13 0,0 0-13 16,0 0 24-16,0 0-12 0,0 0-11 16,0 0 22-16,0 0-9 0,0 0-14 15,0 0 24-15,2 0-12 0,-2 0-11 16,0 0 22-16,0 0-11 0,0 0-12 16,0 0 24-16,0 0-12 15,0 2-13-15,-2-2 26 0,0 3-10 16,-2-1-16-16,1-1 26 0,-2 1-13 15,-2-1-18-15,1 0 3 0,1 0-49 16,-2 1-59-16,5-1-78 0,2-1-101 16,-2 0-114-16,2-5-332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23T16:37:12.039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23560 4052 1121 0,'0'0'0'15,"0"0"280"-15,0 0-136 0,0 0-55 16,0 0-32-16,0 0 4 15,0 0-48-15,-20 97 25 0,20-41 39 16,-7 3-62-16,7-1-14 0,0-1 37 16,4-4-47-16,3-1-3 0,2-6 24 15,-2-9-6-15,0-6-22 0,-2-9 32 16,-1-6-32-16,-1-5-35 16,-3-5 51-16,0-4 0 0,-5-1-84 15,-2-1 101-15,-5 0-34 0,-3 0-30 16,-4-3 58-16,3 2-22 0,2-3-6 15,5 3 31-15,2 1-14 0,5 0-11 16,2 0 22-16,0 5 1 0,9-4-22 16,3 6 20-16,11-5 26 15,8-2-20-15,7-3 35 0,7-12-42 16,4-3-4-16,4-6 40 0,-1-4-41 16,-1-1 0-16,-5-4 38 0,-4 5-48 15,-6-1-3-15,-8 1 18 0,-7 1 4 16,-5 1-24-16,-7-2 22 15,-5-4 2-15,-4-2-24 0,-4-5 22 16,-10-6 0-16,-7 1-24 0,-9-5 26 16,-6 5-10-16,-5 3-19 0,-8 11 32 15,-2 6-18-15,-8 12-19 0,-1 6 42 16,-4 6-24-16,-3 2-13 16,7 16 32-16,0 6-16 0,7 6-14 15,9 12 28-15,5 4-13 0,5 9-16 16,8 11 30-16,11 0-15 0,8 3-14 15,7 1 28-15,16-2-11 0,6-8-18 16,2-6 30-16,8-11-14 0,0-9-17 16,7-5 32-16,2-11-17 15,1-6-12-15,2-5 26 0,0-5-7 16,-5-2-17-16,-7-1 22 0,2-7 1 16,-6-1-24-16,-1 1 24 0,-10 2-4 15,-1 1-22-15,-10 3 28 0,-1 0-10 16,-3 0-20-16,-2 2 32 15,0 0-16-15,0 0-15 0,0 0 30 16,0 0-11-16,0 0-18 0,0 0 28 16,0 0-12-16,0 0-25 0,0 0 34 15,0 0-22-15,0 0-37 0,0 0 48 16,-2 0 0-16,0 0-119 16,2 0 67-16,-5 0-77 0,3 0-61 15,0 4 23-15,2 4-95 0,0 3-76 16,0 4-21-16</inkml:trace>
  <inkml:trace contextRef="#ctx0" brushRef="#br0" timeOffset="5754.14">20190 5929 1068 0,'-14'-9'0'15,"3"2"297"-15,4 1-201 0,6 3 17 16,1 2-56-16,0 1-17 0,3 0 3 15,4 0-50-15,13 4-5 0,10 3 24 16,2 2 10-16,5 2-23 0,2 1 2 16,-2 1 33-16,-5 1-46 15,-6 1 24-15,-6 1-5 0,-6 2-21 16,-12 5 28-16,-4 3-7 0,-14 5-18 16,-7 5 22-16,-13 3 3 0,-6-2-26 15,-8-2 24-15,4-3-5 0,2-6-19 16,5-7 24-16,2-7-3 15,5-4-19-15,6-1 20 0,6-4 11 16,8-3-29-16,12 0 16 0,2 0 16 16,12-10-40-16,9-8 32 0,16-2-20 15,1-4-10-15,12 2 28 0,1 2-11 16,-5 3-18-16,3 5 30 16,-5 2-16-16,-4 3-14 0,-3 7 30 15,-5 0-30-15,-11 1-79 0,-4 7-7 16,-1 3-38-16,-2-1-29 0,-4 2-41 15,-3-3-57-15,-7 0-84 0</inkml:trace>
  <inkml:trace contextRef="#ctx0" brushRef="#br0" timeOffset="6221.14">20731 6416 596 0,'0'0'0'0,"0"0"320"0,0 0-205 15,-19 73 45-15,1-51-56 0,2 0-26 16,-10-1 24-16,1 0-60 15,-9-1-16-15,-1-3 32 0,-4-1-42 16,-3-3-4-16,-2-5 44 0,-6-1-44 16,0-3-7-16,-1-4 39 0,5-4-41 15,-3-12-4-15,4-7 2 0,-2-12 20 16,-1-11-34-16,2-10 26 16,-2-8-12-16,4-7-28 0,7-4 49 15,3 1-44-15,11 5-14 0,5 7 58 16,13 6-33-16,5 0-3 0,2 3 28 15,16 0-17-15,6 2-12 0,15-2 30 16,11 1-3-16,8 0-12 0,13 1 0 16,14 2 41-16,3 5-38 15,10 9 46-15,-1 11-44 0,-2 16-10 16,-6 8 10-16,-13 18 4 0,-11 15-24 16,-10 11 30-16,-12 17-15 0,-10 7-15 15,-12 9 30-15,-6 8-16 0,-12-4-16 16,-5-1 34-16,-10-5-19 15,-9-4-12-15,-6 1 28 0,-6-2-13 16,-3-6-14-16,-3 0 26 0,2-6-9 16,2-10-19-16,8-3 30 0,3-11-30 15,4-10-67-15,6-4 13 0,5-6-35 16,2-3 6-16,3 2-3 16,1 2-38-16,1 4-32 0,0 6-45 15,-5 2-21-15,2 2-65 0</inkml:trace>
  <inkml:trace contextRef="#ctx0" brushRef="#br0" timeOffset="7237.46">20310 7666 804 0,'0'0'0'0,"0"0"208"15,0 0-128-15,0 0-38 0,0 0 15 16,0 0-38-16,0 0-8 0,0 0 34 16,-5 4-36-16,5 2 3 15,0 6 40-15,0 4-31 0,2 8 3 16,3 2 39-16,1 8-28 0,-3 4-8 16,2 6 28-16,4 5-37 0,-5 6-11 15,-1 3 34-15,6 0-39 0,-4 0-4 16,3-3 4-16,2-5 7 15,-5-9-22-15,-3-4 26 0,0-10-10 16,-2-3-15-16,0-4 24 0,0-5-7 16,-2-4-16-16,0-4 22 0,-1-2-1 15,-1-3-17-15,-4-1 14 0,-1-1 13 16,-7-5-32-16,-2-6 24 0,-1-3-24 16,-6-4-22-16,4-5 29 15,-6-4-28-15,4 2-1 0,5 1 46 16,6 5-21-16,0 6-3 0,-1 3 24 15,8 5-8-15,1 2-9 0,3 0 10 16,1 2 26-16,0 1-31 0,0 0 0 16,0 0 19-16,3 0-33 0,1 0 28 15,5 8-13-15,-1 5-4 16,7 2 6-16,0 4 44 0,-2 3-41 16,3 2 37-16,3 2-39 0,1 0-7 15,-1 1 6-15,1 1 23 0,-3-2-36 16,1-1 20-16,-4-1 5 15,-5-4-22-15,2-4 14 0,-6-3 36 16,-2-1-33-16,-3-2 38 0,2-5-36 16,-2-2-12-16,0-1 0 0,0-2 35 15,0 0-35-15,2 0 0 0,-2 0 23 16,0 0-23-16,0 0 0 16,0 0 18-16,0 0-28 0,0-2 20 0,0-1 1 15,5-3-25-15,2-6 28 16,-1-3-7-16,4-2-21 0,-1-2 28 15,7-3-11-15,0-2-17 0,3-3 28 16,1 0-13-16,-1-2-16 0,3 2 30 16,-5 5-13-16,-3 5-16 15,-3 5 28-15,-2 5-12 0,-6 2-16 16,-3 0 28-16,2 4-11 0,-2 0-16 16,0 1 26-16,0 0-7 0,0 0-18 15,0 0 24-15,0 0-3 0,0 0-22 16,0 0 26-16,0 0-9 0,0 0-18 15,0 0 28-15,0 0-14 16,0 0-16-16,0 0 32 0,-2 0-28 16,2 0-11-16,0 0 34 0,0 0-22 15,0 0-41-15,0 1 30 0,0 0-54 16,-1 0-23-16,-1 2-32 0,2 0-23 16,0 1-33-16,-2-1-93 15,2 1-92-15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2024/11/24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我們來看這一題，小明算某數學題，題目是 有兩個多項式 </a:t>
            </a:r>
            <a:r>
              <a:rPr lang="en-US" altLang="zh-TW" baseline="0" dirty="0"/>
              <a:t>A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B</a:t>
            </a:r>
            <a:r>
              <a:rPr lang="zh-TW" altLang="en-US" baseline="0" dirty="0"/>
              <a:t>，求 </a:t>
            </a:r>
            <a:r>
              <a:rPr lang="en-US" altLang="zh-TW" baseline="0" dirty="0"/>
              <a:t>A</a:t>
            </a:r>
            <a:r>
              <a:rPr lang="zh-TW" altLang="en-US" baseline="0" dirty="0"/>
              <a:t> </a:t>
            </a:r>
            <a:r>
              <a:rPr lang="en-US" altLang="zh-TW" baseline="0" dirty="0"/>
              <a:t>+</a:t>
            </a:r>
            <a:r>
              <a:rPr lang="zh-TW" altLang="en-US" baseline="0" dirty="0"/>
              <a:t> </a:t>
            </a:r>
            <a:r>
              <a:rPr lang="en-US" altLang="zh-TW" baseline="0" dirty="0"/>
              <a:t>3B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但小明將 </a:t>
            </a:r>
            <a:r>
              <a:rPr lang="en-US" altLang="zh-TW" baseline="0" dirty="0"/>
              <a:t>3B </a:t>
            </a:r>
            <a:r>
              <a:rPr lang="zh-TW" altLang="en-US" baseline="0" dirty="0"/>
              <a:t>誤看成 </a:t>
            </a:r>
            <a:r>
              <a:rPr lang="en-US" altLang="zh-TW" baseline="0" dirty="0"/>
              <a:t>5B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這是什麼意思呢</a:t>
            </a:r>
            <a:r>
              <a:rPr lang="en-US" altLang="zh-TW" baseline="0" dirty="0"/>
              <a:t>?</a:t>
            </a:r>
            <a:br>
              <a:rPr lang="en-US" altLang="zh-TW" baseline="0" dirty="0"/>
            </a:br>
            <a:r>
              <a:rPr lang="zh-TW" altLang="en-US" baseline="0" dirty="0"/>
              <a:t>題目的意思就是，其實阿，他在算的是 </a:t>
            </a:r>
            <a:r>
              <a:rPr lang="en-US" altLang="zh-TW" baseline="0" dirty="0"/>
              <a:t>A</a:t>
            </a:r>
            <a:r>
              <a:rPr lang="zh-TW" altLang="en-US" baseline="0" dirty="0"/>
              <a:t> </a:t>
            </a:r>
            <a:r>
              <a:rPr lang="en-US" altLang="zh-TW" baseline="0" dirty="0"/>
              <a:t>+</a:t>
            </a:r>
            <a:r>
              <a:rPr lang="zh-TW" altLang="en-US" baseline="0" dirty="0"/>
              <a:t> </a:t>
            </a:r>
            <a:r>
              <a:rPr lang="en-US" altLang="zh-TW" baseline="0" dirty="0"/>
              <a:t>5B</a:t>
            </a:r>
            <a:br>
              <a:rPr lang="en-US" altLang="zh-TW" baseline="0" dirty="0"/>
            </a:br>
            <a:r>
              <a:rPr lang="zh-TW" altLang="en-US" baseline="0" dirty="0"/>
              <a:t>結果求出的答案是 負 </a:t>
            </a:r>
            <a:r>
              <a:rPr lang="en-US" altLang="zh-TW" baseline="0" dirty="0"/>
              <a:t>2 x</a:t>
            </a:r>
            <a:r>
              <a:rPr lang="zh-TW" altLang="en-US" baseline="0" dirty="0"/>
              <a:t>平方 減 </a:t>
            </a:r>
            <a:r>
              <a:rPr lang="en-US" altLang="zh-TW" baseline="0" dirty="0"/>
              <a:t>9x + 16 (</a:t>
            </a:r>
            <a:r>
              <a:rPr lang="zh-TW" altLang="en-US" baseline="0" dirty="0"/>
              <a:t>手寫 </a:t>
            </a:r>
            <a:r>
              <a:rPr lang="en-US" altLang="zh-TW" baseline="0" dirty="0"/>
              <a:t>= -2x^2 – 9x + 16)</a:t>
            </a:r>
            <a:r>
              <a:rPr lang="zh-TW" altLang="en-US" baseline="0" dirty="0"/>
              <a:t>。</a:t>
            </a:r>
            <a:br>
              <a:rPr lang="en-US" altLang="zh-TW" baseline="0" dirty="0"/>
            </a:br>
            <a:r>
              <a:rPr lang="zh-TW" altLang="en-US" baseline="0" dirty="0"/>
              <a:t>這種看錯題目的問題，很多同學很不熟悉，</a:t>
            </a:r>
            <a:br>
              <a:rPr lang="en-US" altLang="zh-TW" baseline="0" dirty="0"/>
            </a:br>
            <a:r>
              <a:rPr lang="zh-TW" altLang="en-US" baseline="0" dirty="0"/>
              <a:t>其實，不管是怎樣的題目，</a:t>
            </a:r>
            <a:br>
              <a:rPr lang="en-US" altLang="zh-TW" baseline="0" dirty="0"/>
            </a:br>
            <a:r>
              <a:rPr lang="zh-TW" altLang="en-US" baseline="0" dirty="0"/>
              <a:t>解題就是按照條件，</a:t>
            </a:r>
            <a:br>
              <a:rPr lang="en-US" altLang="zh-TW" baseline="0" dirty="0"/>
            </a:br>
            <a:r>
              <a:rPr lang="zh-TW" altLang="en-US" baseline="0" dirty="0"/>
              <a:t>耐心且細心的一步一步的分析、列出式子來。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我們就得到了這個方程式，來繼續看題目，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 </a:t>
            </a:r>
            <a:r>
              <a:rPr lang="en-US" altLang="zh-TW" baseline="0" dirty="0"/>
              <a:t>B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-3x2 – 5x + 6</a:t>
            </a:r>
            <a:r>
              <a:rPr lang="zh-TW" altLang="en-US" baseline="0" dirty="0"/>
              <a:t>，請求出多項式 </a:t>
            </a:r>
            <a:r>
              <a:rPr lang="en-US" altLang="zh-TW" baseline="0" dirty="0"/>
              <a:t>A</a:t>
            </a:r>
            <a:r>
              <a:rPr lang="zh-TW" altLang="en-US" baseline="0" dirty="0"/>
              <a:t> 為何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想要求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、而他看錯的只有 </a:t>
            </a:r>
            <a:r>
              <a:rPr lang="en-US" altLang="zh-TW" baseline="0" dirty="0"/>
              <a:t>B</a:t>
            </a:r>
            <a:r>
              <a:rPr lang="zh-TW" altLang="en-US" baseline="0" dirty="0"/>
              <a:t> 前面的係數，</a:t>
            </a:r>
            <a:br>
              <a:rPr lang="en-US" altLang="zh-TW" baseline="0" dirty="0"/>
            </a:br>
            <a:r>
              <a:rPr lang="zh-TW" altLang="en-US" baseline="0" dirty="0"/>
              <a:t>這個式子中，</a:t>
            </a:r>
            <a:r>
              <a:rPr lang="en-US" altLang="zh-TW" baseline="0" dirty="0"/>
              <a:t>A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B</a:t>
            </a:r>
            <a:r>
              <a:rPr lang="zh-TW" altLang="en-US" baseline="0" dirty="0"/>
              <a:t> 都是正確的，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題目有給 </a:t>
            </a:r>
            <a:r>
              <a:rPr lang="en-US" altLang="zh-TW" baseline="0" dirty="0"/>
              <a:t>B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只要將 </a:t>
            </a:r>
            <a:r>
              <a:rPr lang="en-US" altLang="zh-TW" baseline="0" dirty="0"/>
              <a:t>B</a:t>
            </a:r>
            <a:r>
              <a:rPr lang="zh-TW" altLang="en-US" baseline="0" dirty="0"/>
              <a:t> 代入這個式子中，接著小心計算所算出的 </a:t>
            </a:r>
            <a:r>
              <a:rPr lang="en-US" altLang="zh-TW" baseline="0" dirty="0"/>
              <a:t>A</a:t>
            </a:r>
            <a:r>
              <a:rPr lang="zh-TW" altLang="en-US" baseline="0" dirty="0"/>
              <a:t> 就會是答案。</a:t>
            </a:r>
            <a:br>
              <a:rPr lang="en-US" altLang="zh-TW" baseline="0" dirty="0"/>
            </a:br>
            <a:r>
              <a:rPr lang="zh-TW" altLang="en-US" baseline="0" dirty="0"/>
              <a:t>所以將 </a:t>
            </a:r>
            <a:r>
              <a:rPr lang="en-US" altLang="zh-TW" baseline="0" dirty="0"/>
              <a:t>B</a:t>
            </a:r>
            <a:r>
              <a:rPr lang="zh-TW" altLang="en-US" baseline="0" dirty="0"/>
              <a:t> 代入</a:t>
            </a:r>
            <a:br>
              <a:rPr lang="en-US" altLang="zh-TW" baseline="0" dirty="0"/>
            </a:br>
            <a:r>
              <a:rPr lang="zh-TW" altLang="en-US" baseline="0" dirty="0"/>
              <a:t>就會看到 </a:t>
            </a:r>
            <a:r>
              <a:rPr lang="en-US" altLang="zh-TW" baseline="0" dirty="0"/>
              <a:t>A</a:t>
            </a:r>
            <a:r>
              <a:rPr lang="zh-TW" altLang="en-US" baseline="0" dirty="0"/>
              <a:t> </a:t>
            </a:r>
            <a:r>
              <a:rPr lang="en-US" altLang="zh-TW" baseline="0" dirty="0"/>
              <a:t>+</a:t>
            </a:r>
            <a:r>
              <a:rPr lang="zh-TW" altLang="en-US" baseline="0" dirty="0"/>
              <a:t> </a:t>
            </a:r>
            <a:r>
              <a:rPr lang="en-US" altLang="zh-TW" baseline="0" dirty="0"/>
              <a:t>5(-3x2 – 5x + 6) = -2x2 – 9x + 16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移項， </a:t>
            </a:r>
            <a:r>
              <a:rPr lang="en-US" altLang="zh-TW" baseline="0" dirty="0"/>
              <a:t>A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-2x2 – 9x + 16 + 15x2 + 25x – 30 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接著小心且細心的做計算，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將括號展開，同類項合併，</a:t>
            </a:r>
            <a:br>
              <a:rPr lang="en-US" altLang="zh-TW" baseline="0" dirty="0"/>
            </a:br>
            <a:r>
              <a:rPr lang="zh-TW" altLang="en-US" baseline="0" dirty="0"/>
              <a:t>就可以得到 </a:t>
            </a:r>
            <a:r>
              <a:rPr lang="en-US" altLang="zh-TW" baseline="0" dirty="0"/>
              <a:t>A</a:t>
            </a:r>
            <a:r>
              <a:rPr lang="zh-TW" altLang="en-US" baseline="0" dirty="0"/>
              <a:t> </a:t>
            </a:r>
            <a:r>
              <a:rPr lang="en-US" altLang="zh-TW" baseline="0" dirty="0"/>
              <a:t>=13x2</a:t>
            </a:r>
            <a:r>
              <a:rPr lang="zh-TW" altLang="en-US" baseline="0" dirty="0"/>
              <a:t> </a:t>
            </a:r>
            <a:r>
              <a:rPr lang="en-US" altLang="zh-TW" baseline="0" dirty="0"/>
              <a:t>+</a:t>
            </a:r>
            <a:r>
              <a:rPr lang="zh-TW" altLang="en-US" baseline="0" dirty="0"/>
              <a:t> </a:t>
            </a:r>
            <a:r>
              <a:rPr lang="en-US" altLang="zh-TW" baseline="0" dirty="0"/>
              <a:t>16x</a:t>
            </a:r>
            <a:r>
              <a:rPr lang="zh-TW" altLang="en-US" baseline="0" dirty="0"/>
              <a:t> </a:t>
            </a:r>
            <a:r>
              <a:rPr lang="en-US" altLang="zh-TW" baseline="0" dirty="0"/>
              <a:t>-14 </a:t>
            </a:r>
            <a:r>
              <a:rPr lang="zh-TW" altLang="en-US" baseline="0" dirty="0"/>
              <a:t>了。</a:t>
            </a:r>
            <a:endParaRPr lang="en-US" altLang="zh-TW" baseline="0" dirty="0"/>
          </a:p>
          <a:p>
            <a:pPr marL="0" indent="0">
              <a:buNone/>
              <a:defRPr/>
            </a:pPr>
            <a:br>
              <a:rPr lang="en-US" altLang="zh-TW" baseline="0" dirty="0"/>
            </a:br>
            <a:r>
              <a:rPr lang="zh-TW" altLang="en-US" baseline="0" dirty="0"/>
              <a:t>這種題目並不難，重點在於，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一開始看題目時就要能寫下對題目的理解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然後看到有給 </a:t>
            </a:r>
            <a:r>
              <a:rPr lang="en-US" altLang="zh-TW" baseline="0" dirty="0"/>
              <a:t>B</a:t>
            </a:r>
            <a:r>
              <a:rPr lang="zh-TW" altLang="en-US" baseline="0" dirty="0"/>
              <a:t> 要求 </a:t>
            </a:r>
            <a:r>
              <a:rPr lang="en-US" altLang="zh-TW" baseline="0" dirty="0"/>
              <a:t>A</a:t>
            </a:r>
            <a:r>
              <a:rPr lang="zh-TW" altLang="en-US" baseline="0" dirty="0"/>
              <a:t>，就是代入後</a:t>
            </a:r>
            <a:r>
              <a:rPr lang="en-US" altLang="zh-TW" baseline="0" dirty="0"/>
              <a:t>(2) </a:t>
            </a:r>
            <a:r>
              <a:rPr lang="zh-TW" altLang="en-US" baseline="0" dirty="0"/>
              <a:t>小心的運算 </a:t>
            </a:r>
            <a:r>
              <a:rPr lang="en-US" altLang="zh-TW" baseline="0" dirty="0"/>
              <a:t>(3) </a:t>
            </a:r>
            <a:r>
              <a:rPr lang="zh-TW" altLang="en-US" baseline="0" dirty="0"/>
              <a:t>就會得到答案了。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學生練習沒有比較難，細心的看題目並分析，就可以分別求出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 </a:t>
            </a:r>
            <a:r>
              <a:rPr lang="zh-TW" altLang="en-US" baseline="0" dirty="0"/>
              <a:t>了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649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2024/11/24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誤看題目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5" y="902558"/>
            <a:ext cx="11362870" cy="913905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u="sng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小明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算某數學題，題目是：「有兩多項式</a:t>
            </a:r>
            <a:r>
              <a:rPr lang="en-US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A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B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，求</a:t>
            </a:r>
            <a:r>
              <a:rPr lang="en-US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A</a:t>
            </a:r>
            <a:r>
              <a:rPr lang="zh-TW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＋</a:t>
            </a: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3</a:t>
            </a:r>
            <a:r>
              <a:rPr lang="en-US" altLang="zh-TW" sz="2000" b="1" i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B</a:t>
            </a:r>
            <a:r>
              <a:rPr lang="zh-TW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en-US" altLang="zh-TW" sz="2000" b="1" dirty="0">
                <a:solidFill>
                  <a:srgbClr val="000000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」，但</a:t>
            </a:r>
            <a:r>
              <a:rPr lang="zh-TW" altLang="en-US" sz="2000" u="sng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小明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將</a:t>
            </a:r>
            <a:r>
              <a:rPr lang="en-US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3</a:t>
            </a:r>
            <a:r>
              <a:rPr lang="en-US" altLang="zh-TW" sz="2000" b="1" i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B</a:t>
            </a:r>
            <a:r>
              <a:rPr lang="en-US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誤看成</a:t>
            </a:r>
            <a:r>
              <a:rPr lang="en-US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5</a:t>
            </a:r>
            <a:r>
              <a:rPr lang="en-US" altLang="zh-TW" sz="2000" b="1" i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B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，結果求出的答案是</a:t>
            </a:r>
            <a:r>
              <a:rPr lang="en-US" altLang="zh-TW" sz="2000" dirty="0">
                <a:solidFill>
                  <a:srgbClr val="000000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–</a:t>
            </a: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2</a:t>
            </a:r>
            <a:r>
              <a:rPr lang="en-US" altLang="zh-TW" sz="2000" b="1" i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x</a:t>
            </a:r>
            <a:r>
              <a:rPr lang="en-US" altLang="zh-TW" sz="2000" b="1" baseline="30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2</a:t>
            </a:r>
            <a:r>
              <a:rPr lang="en-US" altLang="zh-TW" sz="2000" b="1" baseline="30000" dirty="0">
                <a:solidFill>
                  <a:srgbClr val="000000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solidFill>
                  <a:srgbClr val="000000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– 9</a:t>
            </a:r>
            <a:r>
              <a:rPr lang="en-US" altLang="zh-TW" sz="2000" b="1" i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x</a:t>
            </a:r>
            <a:r>
              <a:rPr lang="zh-TW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＋</a:t>
            </a: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16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。若</a:t>
            </a:r>
            <a:r>
              <a:rPr lang="en-US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B</a:t>
            </a:r>
            <a:r>
              <a:rPr lang="zh-TW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＝</a:t>
            </a: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–3</a:t>
            </a:r>
            <a:r>
              <a:rPr lang="en-US" altLang="zh-TW" sz="2000" b="1" i="1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baseline="40000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– 5</a:t>
            </a:r>
            <a:r>
              <a:rPr lang="en-US" altLang="zh-TW" sz="2000" b="1" i="1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+ 6</a:t>
            </a:r>
            <a:r>
              <a:rPr lang="zh-TW" altLang="en-US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請求出多項式</a:t>
            </a:r>
            <a:r>
              <a:rPr lang="en-US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為何</a:t>
            </a: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?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   </a:t>
            </a:r>
            <a:endParaRPr lang="en-US" altLang="zh-TW" sz="2400" b="1" dirty="0">
              <a:effectLst/>
              <a:ea typeface="微軟正黑體" panose="020B0604030504040204" pitchFamily="34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18184" y="5205242"/>
            <a:ext cx="11973816" cy="1537634"/>
            <a:chOff x="237249" y="6769790"/>
            <a:chExt cx="11973816" cy="1537634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7160636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6769790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6807081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9" y="7248013"/>
              <a:ext cx="11362871" cy="7278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600"/>
                </a:spcBef>
              </a:pPr>
              <a:r>
                <a:rPr lang="zh-TW" altLang="en-US" u="sng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小皓</a:t>
              </a:r>
              <a:r>
                <a:rPr lang="zh-TW" altLang="en-US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、</a:t>
              </a:r>
              <a:r>
                <a:rPr lang="zh-TW" altLang="en-US" u="sng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小明</a:t>
              </a:r>
              <a:r>
                <a:rPr lang="zh-TW" altLang="en-US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、</a:t>
              </a:r>
              <a:r>
                <a:rPr lang="zh-TW" altLang="en-US" u="sng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小翔</a:t>
              </a:r>
              <a:r>
                <a:rPr lang="zh-TW" altLang="en-US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三人在計算 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(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ax</a:t>
              </a:r>
              <a:r>
                <a:rPr lang="en-US" altLang="zh-TW" b="1" baseline="40000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2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 + 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bx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 +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 c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) – (2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x</a:t>
              </a:r>
              <a:r>
                <a:rPr lang="en-US" altLang="zh-TW" b="1" baseline="40000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2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 – 8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x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 + 10) </a:t>
              </a:r>
              <a:r>
                <a:rPr lang="zh-TW" altLang="en-US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的結果，</a:t>
              </a:r>
              <a:r>
                <a:rPr lang="zh-TW" altLang="en-US" u="sng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小皓</a:t>
              </a:r>
              <a:r>
                <a:rPr lang="zh-TW" altLang="en-US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算出 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5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x</a:t>
              </a:r>
              <a:r>
                <a:rPr lang="en-US" altLang="zh-TW" b="1" baseline="40000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2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 + 4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x</a:t>
              </a:r>
              <a:r>
                <a:rPr lang="zh-TW" altLang="en-US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，</a:t>
              </a:r>
              <a:r>
                <a:rPr lang="zh-TW" altLang="en-US" u="sng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小明</a:t>
              </a:r>
              <a:r>
                <a:rPr lang="zh-TW" altLang="en-US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算出 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9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x</a:t>
              </a:r>
              <a:r>
                <a:rPr lang="en-US" altLang="zh-TW" b="1" baseline="40000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2 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+ 3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x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 – 7</a:t>
              </a:r>
              <a:r>
                <a:rPr lang="zh-TW" altLang="en-US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，</a:t>
              </a:r>
              <a:r>
                <a:rPr lang="zh-TW" altLang="en-US" u="sng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小翔</a:t>
              </a:r>
              <a:r>
                <a:rPr lang="zh-TW" altLang="en-US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算出 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3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x</a:t>
              </a:r>
              <a:r>
                <a:rPr lang="en-US" altLang="zh-TW" b="1" baseline="40000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2 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+ 5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x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 + 2</a:t>
              </a:r>
              <a:r>
                <a:rPr lang="zh-TW" altLang="en-US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，老師說</a:t>
              </a:r>
              <a:r>
                <a:rPr lang="zh-TW" altLang="en-US" u="sng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小皓</a:t>
              </a:r>
              <a:r>
                <a:rPr lang="zh-TW" altLang="en-US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只算對二次項，</a:t>
              </a:r>
              <a:r>
                <a:rPr lang="zh-TW" altLang="en-US" u="sng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小明</a:t>
              </a:r>
              <a:r>
                <a:rPr lang="zh-TW" altLang="en-US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只算對一次項、</a:t>
              </a:r>
              <a:r>
                <a:rPr lang="zh-TW" altLang="en-US" u="sng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小翔</a:t>
              </a:r>
              <a:r>
                <a:rPr lang="zh-TW" altLang="en-US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只算對常數項，則 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a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 + 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b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 + 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c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 = ?</a:t>
              </a:r>
              <a:endParaRPr lang="en-US" altLang="zh-TW" sz="1600" b="1" baseline="40000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909003" y="7968880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14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筆跡 2">
                <a:extLst>
                  <a:ext uri="{FF2B5EF4-FFF2-40B4-BE49-F238E27FC236}">
                    <a16:creationId xmlns:a16="http://schemas.microsoft.com/office/drawing/2014/main" id="{005423F0-971A-108F-958F-270BE003FC54}"/>
                  </a:ext>
                </a:extLst>
              </p14:cNvPr>
              <p14:cNvContentPartPr/>
              <p14:nvPr/>
            </p14:nvContentPartPr>
            <p14:xfrm>
              <a:off x="8751600" y="1241640"/>
              <a:ext cx="2611080" cy="475200"/>
            </p14:xfrm>
          </p:contentPart>
        </mc:Choice>
        <mc:Fallback>
          <p:pic>
            <p:nvPicPr>
              <p:cNvPr id="3" name="筆跡 2">
                <a:extLst>
                  <a:ext uri="{FF2B5EF4-FFF2-40B4-BE49-F238E27FC236}">
                    <a16:creationId xmlns:a16="http://schemas.microsoft.com/office/drawing/2014/main" id="{005423F0-971A-108F-958F-270BE003FC5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742240" y="1232280"/>
                <a:ext cx="2629800" cy="49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4" name="筆跡 3">
                <a:extLst>
                  <a:ext uri="{FF2B5EF4-FFF2-40B4-BE49-F238E27FC236}">
                    <a16:creationId xmlns:a16="http://schemas.microsoft.com/office/drawing/2014/main" id="{52DC93FF-8AAA-15A9-77C3-D6D404FC6DBE}"/>
                  </a:ext>
                </a:extLst>
              </p14:cNvPr>
              <p14:cNvContentPartPr/>
              <p14:nvPr/>
            </p14:nvContentPartPr>
            <p14:xfrm>
              <a:off x="7641720" y="1719720"/>
              <a:ext cx="4235040" cy="2576160"/>
            </p14:xfrm>
          </p:contentPart>
        </mc:Choice>
        <mc:Fallback>
          <p:pic>
            <p:nvPicPr>
              <p:cNvPr id="4" name="筆跡 3">
                <a:extLst>
                  <a:ext uri="{FF2B5EF4-FFF2-40B4-BE49-F238E27FC236}">
                    <a16:creationId xmlns:a16="http://schemas.microsoft.com/office/drawing/2014/main" id="{52DC93FF-8AAA-15A9-77C3-D6D404FC6DB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632360" y="1710360"/>
                <a:ext cx="4253760" cy="259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5" name="筆跡 4">
                <a:extLst>
                  <a:ext uri="{FF2B5EF4-FFF2-40B4-BE49-F238E27FC236}">
                    <a16:creationId xmlns:a16="http://schemas.microsoft.com/office/drawing/2014/main" id="{4AFF2141-FD0D-5F73-61C4-43301571E6E9}"/>
                  </a:ext>
                </a:extLst>
              </p14:cNvPr>
              <p14:cNvContentPartPr/>
              <p14:nvPr/>
            </p14:nvContentPartPr>
            <p14:xfrm>
              <a:off x="7125120" y="1420560"/>
              <a:ext cx="1528920" cy="1677960"/>
            </p14:xfrm>
          </p:contentPart>
        </mc:Choice>
        <mc:Fallback>
          <p:pic>
            <p:nvPicPr>
              <p:cNvPr id="5" name="筆跡 4">
                <a:extLst>
                  <a:ext uri="{FF2B5EF4-FFF2-40B4-BE49-F238E27FC236}">
                    <a16:creationId xmlns:a16="http://schemas.microsoft.com/office/drawing/2014/main" id="{4AFF2141-FD0D-5F73-61C4-43301571E6E9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115760" y="1411200"/>
                <a:ext cx="1547640" cy="1696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54667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20795</TotalTime>
  <Words>534</Words>
  <Application>Microsoft Office PowerPoint</Application>
  <PresentationFormat>寬螢幕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誤看題目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1073</cp:revision>
  <dcterms:created xsi:type="dcterms:W3CDTF">2015-07-26T15:18:38Z</dcterms:created>
  <dcterms:modified xsi:type="dcterms:W3CDTF">2024-11-23T16:40:40Z</dcterms:modified>
</cp:coreProperties>
</file>