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87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000"/>
    <a:srgbClr val="FFFFCC"/>
    <a:srgbClr val="F5F5F5"/>
    <a:srgbClr val="FF00FF"/>
    <a:srgbClr val="3399FF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04867C-9455-43AE-AB32-23C3E6643204}" v="8" dt="2023-08-24T07:01:24.629"/>
    <p1510:client id="{D25D9B92-4CA8-47A8-9ECC-9EC07B491EEA}" v="2" dt="2023-08-25T05:00:19.46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28176" autoAdjust="0"/>
  </p:normalViewPr>
  <p:slideViewPr>
    <p:cSldViewPr snapToGrid="0">
      <p:cViewPr varScale="1">
        <p:scale>
          <a:sx n="15" d="100"/>
          <a:sy n="15" d="100"/>
        </p:scale>
        <p:origin x="2856" y="252"/>
      </p:cViewPr>
      <p:guideLst>
        <p:guide pos="3840"/>
        <p:guide orient="horz" pos="2160"/>
      </p:guideLst>
    </p:cSldViewPr>
  </p:slideViewPr>
  <p:notesTextViewPr>
    <p:cViewPr>
      <p:scale>
        <a:sx n="150" d="100"/>
        <a:sy n="150" d="100"/>
      </p:scale>
      <p:origin x="0" y="-174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1-23T16:06:41.50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12870 3691 550 0,'0'0'0'0,"0"0"206"0,0 0-89 16,0 0-8-16,0 0-3 16,0 0-21-16,0 0-2 0,0 0 7 15,-3 0-29-15,3 0-3 0,0 0-6 16,0 0-18-16,0 0-6 0,0 0-6 16,2 0-1-16,3 1 7 0,-1-1 0 15,-1 1-2-15,6 2 3 0,-4-1 1 16,1-1-3-16,1 0-5 0,-2-1-3 15,0 0 1-15,4 1-6 16,-2 1-6-16,2-1 4 0,3 0-2 16,3-1-5-16,4 0 6 0,0 0 0 15,4 0-8-15,0 0 8 0,6-1-4 16,-6 0-5 0,2 1 4-16,3 0-2 0,-3 0-3 0,1 0 4 15,6 0-1-15,-6 0-6 0,5 0 4 16,-1 1 10-16,-2-1-14 0,-2 1 4 31,6 0 7-31,-5 0-11 0,1 3 4 0,-1-1 4 0,-4 1-10 0,7 0 8 16,-4-1-1-16,4 0-5 31,-3-1 4-31,3-2 2 0,-2 0-7 16,1 0 6-16,-3 0 0 0,-1 0-6 15,3 0 6-15,-3-2 1 0,-2 1-7 16,3 1 5-16,-3 0-1 0,-1 0-2 15,-1 0 0-15,0 0 2 0,-1 3-2 16,-3-1-1-16,4 0 3 16,-1-1-2-16,1 1 4 0,0-2-1 15,4 0-3-15,0 0 1 0,0 0 2 16,-4-2-4-16,-2 2 4 0,4 0-1 16,-3 0-2-16,-4 0 0 0,7 0 3 15,-4 0-4-15,1 0 3 0,-1 0 0 16,2 0-2-16,-1-1 2 15,-2-1 1-15,-3 1-4 0,1 1 3 16,-7 0 1-16,2 0-4 0,-4 0 4 16,-7 0-1-16,2 0-2 0,-2 0 2 15,0 0 3-15,0 0-6 0,0 0 4 16,0 0 3-16,-6 0-8 0,5 0-55 16,-7 0-32-16,1 0-155 15,-3-3-107-15,-3-9-922 0</inkml:trace>
  <inkml:trace contextRef="#ctx0" brushRef="#br0" timeOffset="1585.39">15796 3749 837 0,'0'0'0'0,"0"0"166"15,0 0-33-15,-14 75-51 0,14-54-24 16,4-2-3-16,3-4-11 16,2-3 2-16,3-3-3 0,-1-3 4 15,-1-5-3-15,3-1 8 0,2 0 2 16,5-9 0-16,-2-5 2 0,1-3-15 15,2-2-19-15,-1-1-11 0,-1 1 6 16,1 1-7-16,-1 0-9 16,1 7 7-16,-1 1-5 0,-1 4-6 15,-4 3 6-15,2 3-1 0,-2 0-4 16,2 8 2-16,2 4 3 0,-4 1-6 16,2 2 6-16,-2 0 8 0,2-4-15 15,0 1 8-15,-4 0 2 0,0-7-8 16,4 2 4-16,-2-3 5 15,1-5-7-15,2 1 0 0,-1-3 12 16,4-4-11-16,-3-4 6 0,5-2-2 16,-1-2-5-16,2 1 0 0,-4 2 5 15,-3 2-6-15,0 3 2 0,0 1-1 16,-5 3-7-16,3 3 12 16,-2 0-8-16,1 3-6 0,-1 3 13 15,4 5-5-15,-4-1-4 0,4 0 10 16,-2 1-2-16,4-4-4 0,-7 2 2 15,5-4 3-15,-4-3-5 0,6-1 2 16,-1-1 7-16,-1-5-11 0,7-4 6 16,-2-4 6-16,2-1-10 0,4 1 2 15,-2 3 5-15,-4 3-8 16,-2 3 4-16,3 2-3 0,-3 2-6 16,-1 0 11-16,1 5-6 0,-1 1-5 15,1 4 14-15,1-3-6 0,-1 1-2 16,3-1 2-16,-1-4 2 0,0-1-4 15,2-2 2-15,0 0 5 0,2-2-7 16,0-8 2-16,-2 1 7 16,1-3-12-16,1 2 8 0,-6 1-2 15,1 5-9-15,-6 1 12 0,0 3-5 16,0 0 0-16,1 7-3 0,-5-1 0 16,4 2-5-16,-3 0 15 0,1 0-7 15,4-2 0-15,-2 1 0 16,1-5 2-16,0-1-2 0,3-1 0 15,2-3 7-15,-1-4-8 0,2-3 2 16,2-1 6-16,-3 2-7 16,5 0 0-16,-4 1-1 0,0 4-2 0,-5 1 6 15,-2 2-3-15,0 1-5 16,2 0 8-16,-2 5-5 0,0 0-6 16,-1 1 16-16,3 0-8 0,-2-1 0 15,0-1 0-15,4-3 5 0,-1-1-6 16,5 0 2-16,-1-6 6 0,0-1-8 15,2 0 2-15,-2 2 2 0,1 0-10 16,-3 3 14-16,0 0-8 16,-1 2-7-16,-2 0 16 0,3 7-11 15,-3-2-5-15,4 1 16 0,3-2-9 16,-2-1-4-16,2-1 10 0,2-2-1 16,3 0-4-16,-1-9 0 0,-4 2 5 15,3-2-6 1,-5 1 2-16,-1 2 0 0,-2 2-9 0,-6 1 16 15,2 1-9-15,-10 2-5 0,1 0 11 16,-1 0-9-16,-4 2-5 0,0-1 11 16,0-1-4-16,1 0-181 0,1 0-82 15,-2-9-361-15</inkml:trace>
  <inkml:trace contextRef="#ctx0" brushRef="#br0" timeOffset="8353.87">15649 2570 677 0,'0'0'0'0,"0"0"300"0,0 0-171 16,0 0-17-16,0 0-44 0,0 0-2 15,0 0 3-15,0 0 5 0,0 0-11 16,16 46-8-16,-10-31-20 0,-3 0-18 15,1-2-11-15,-1 1 2 0,1-5-6 16,1 0-4-16,-5-2-24 16,4-2-41-1,-3-1-45-15,1-1-5 0,2-3-63 0,-1 0-127 0,3-7-34 16</inkml:trace>
  <inkml:trace contextRef="#ctx0" brushRef="#br0" timeOffset="8463.9">15791 2580 959 0,'0'0'0'16,"0"0"323"-16,0 0-199 0,0 0-55 0,-20 63-46 16,17-43-14-16,3-1-10 0,0 0-70 15,0-4-118-15,2-6-336 0</inkml:trace>
  <inkml:trace contextRef="#ctx0" brushRef="#br0" timeOffset="9107.59">18589 2478 848 0,'0'0'0'0,"0"0"310"0,0 0-186 15,0 0-55-15,0 0-27 0,0 0 4 16,0 0-1-16,0 0-14 15,0 0-20-15,-12 61-2 0,8-49-7 16,3-3-4-16,1 2-9 0,-2-5-42 16,2-2-31-16,2-2-37 0,3-2-78 15,2-2-105-15,5-4-48 0</inkml:trace>
  <inkml:trace contextRef="#ctx0" brushRef="#br0" timeOffset="9217.76">18678 2507 852 0,'0'0'0'0,"0"0"384"16,0 0-286-16,0 0-35 0,0 0-17 16,0 0-13-16,0 0-23 0,-34 76-6 15,25-52-8-15,-5-4-133 16,4-4-100-16,-3-8-337 0</inkml:trace>
  <inkml:trace contextRef="#ctx0" brushRef="#br0" timeOffset="12009.43">12649 3911 510 0,'0'0'0'0,"0"0"205"0,0 0-132 15,0 0-18-15,0 0-3 0,0 0 3 16,0 0-1-16,0 0 8 0,0 0-9 16,16-5-3-16,-16 5 5 15,0 0-15-15,2 0-2 0,-2 0 9 16,2 0-19-16,1 0-7 0,1 1 6 16,1 5-13-16,-1-1-4 0,5 1 8 15,1 7-6-15,-1 0-1 0,2 5 10 16,1 4-6-16,-5 6-2 0,6-1 9 15,-6 6-9-15,5 1-4 16,-7-1 6-16,8 3-8 0,-6-3-6 16,-6 1 3-16,5-3-3 0,-3-3 0 15,-3-1 3-15,0-3-1 0,0-5-5 16,-3-2 4-16,-3-5 5 0,1-5-6 16,2-1 5-16,-3-3-2 0,-1-1 1 15,2-2 3-15,-6 0-8 16,4-1 0-16,-2-5-26 15,1-2 9-15,-3-3 1 0,2 1 8 0,2-2 4 16,-2 2 3-16,4 2 2 0,1 2 0 16,-3-3-1-16,6 6 0 0,-1 0 5 15,2 1-5-15,0 2 0 16,0 0 13-16,0 0-11 0,0 0 6 16,0 0-11-16,0 0-4 0,2 2 8 15,5 6 5-15,-2-1 1 0,0 1 6 16,4 3-8-16,-4 0 1 0,1 2 6 15,-1 1-11-15,2-4 0 0,-3 2 7 16,-1 0-6-16,2-5-1 16,1 1 6-16,-4-5-4 0,-2-3 0 15,1 3 8-15,-1-3-7 0,0 0 0 16,0 0 8-16,0 0-3 0,2 0 4 16,-2 0 3-16,2 0-8 0,0-5-3 15,-1 0 13-15,8-7-17 0,-4 0-1 16,4 0 0-16,0-1 3 15,2 3-8-15,-1-1 9 0,1-2-6 16,-2 3-2-16,5 1 8 0,-5-1-6 16,3 3-1-16,-6 2 6 15,1 0-6-15,-4 4-3 0,-3 1 7 0,2 0-2 16,-2 0-7-16,0 0 11 16,0 0-3-16,0 0 0 0,0 0 0 15,0 0 2-15,0 0-3 0,0 0 2 16,0 0 3-16,0 0-5 0,0 0 1 15,0 0-2-15,0 0-4 0,0 0 11 16,0 0-5-16,0 0 0 0,0 0 0 16,0 0 1-16,0 0-1 15,0 0 0-15,0 0 0 0,0 0-4 16,0 0 5-16,0 0-2 0,0 0-5 16,0 0 7-16,0 0-2 0,0 0-8 15,0 0 8-15,0 0-2 0,0 0-3 16,0 0 9-1,0 0-3-15,0 0 0 0,0 0 0 0,0 0 2 16,0 0-2-16,0 0 0 0,0 0 1 16,0 0-5-16,0 1 7 0,0-1-3 15,0 0 0-15,0 0-3 0,0 0 1 16,0 0-13-16,0 0 15 0,0 0 0 16,0 0-8-16,0 0 11 15,0 0-4-15,0 0-1 0,0 0 4 16,0 0 0-16,0 0-2 0,0 0 0 15,0 0 1-15,0 0-1 0,0-1 0 16,0 1-2-16,0 0-3 0,0 0 4 16,0 0-2-16,0 0-3 15,0 0 12-15,0 0-9 0,0 0 0 16,0 0 6 0,0 0-4-16,0 0 1 0,0 0 0 0,0 0 5 0,0 0-6 15,0 0 2-15,0 0-1 0,0 0 0 16,0-1-2-16,0 1 0 0,0 0-4 15,0 0 4-15,0 0-4 16,0 0-1-16,0 0 7 0,0 0 0 16,0 0-4-16,0 0 6 0,0 0-1 15,0 0-3-15,0 0 4 0,0 0-3 16,0 0-3-16,0 0-2 0,0 0-5 16,0 0-5-16,0 0 2 0,0 0 2 15,0 0 0-15,0 0 5 16,0 0-3-16,0 0-1 0,-2 0 6 15,2 0-3-15,0 0 0 0,0 0 8 16,0 0 0-16,0 0-6 0,0 0 8 16,0 0-4-16,0 0-10 15,0 0-1-15,0 0-15 0,0 0-11 0,0 0-17 16,0 0-12-16,0 0-10 16,0 0-55-16,-3 0-51 0,-1 0-53 15,2 0-274-15</inkml:trace>
  <inkml:trace contextRef="#ctx0" brushRef="#br0" timeOffset="13139.82">12402 4897 706 0,'0'0'0'0,"0"0"308"16,0 0-173-16,0 0-37 0,0 0-7 31,0 0-40-31,0 0 0 0,0 0 7 0,0 0-26 15,-43 27-10-15,34-14 15 16,-3 7-8-16,5 0 0 16,-4 3 14-16,6 1-17 0,3 1-12 15,1 1 7-15,1 1-14 0,3-1-9 16,8-5 4-16,1-2 1 0,4-5-14 16,2 0-25-16,3-3-45 0,-2-4-33 15,3-3-76-15,-5-4-112 16,-3-3-278-16</inkml:trace>
  <inkml:trace contextRef="#ctx0" brushRef="#br0" timeOffset="13909.38">13649 4837 661 0,'0'0'0'0,"0"0"263"16,0 0-148-16,0 0-12 0,0 0 16 16,0 0-28-16,0 0-37 0,35 65 11 15,-28-50-16-15,2 2-8 0,-2-2 6 16,-3 3-30-16,-4 1-10 0,0 0 4 16,-4 3-11-16,-10 0 0 0,0 2-51 15,-2-2-28-15,-2-3-17 16,2-2-38-16,0-3-50 0,2-6-105 15,5-4-170-15</inkml:trace>
  <inkml:trace contextRef="#ctx0" brushRef="#br0" timeOffset="14443.64">13937 4952 618 0,'0'0'0'0,"0"0"266"15,0 0-121-15,0 0-54 16,0 0-28-16,0 0-21 0,0 0-18 16,0 0 3-16,0 0 9 0,21-65-10 15,-15 59-3-15,3-1 21 0,-2 1-6 16,-4 4-4-16,2 0 10 0,-1 2-21 15,-2 0-13-15,1 3 6 0,-1 5-8 16,2 2 6-16,3 3 13 16,-4 2-7-16,2 3-6 0,-1-1 4 15,5-1-13-15,-2 1-4 0,0-4 8 16,4 3-9-16,-3-2 0 0,7-3 0 16,-3 0 2-16,4-4-4 0,-4-3 4 15,2-2-4-15,-5-2-33 0,0 0 3 16,-2 0-19-16,4-2-18 15,-6-6-72-15,2-2-13 0,-1-5-132 16,-3 0-177-16</inkml:trace>
  <inkml:trace contextRef="#ctx0" brushRef="#br0" timeOffset="14600.35">14195 4837 896 0,'0'0'0'0,"0"0"257"15,0 0-154-15,0 0-6 0,-76 58-52 16,52-36-15-16,-5 3 1 0,-1 3-23 16,2-4-9-16,3-1-4 0,2 1-55 15,2-8-58-15,5-1-102 16,5-6-157-16</inkml:trace>
  <inkml:trace contextRef="#ctx0" brushRef="#br0" timeOffset="15040.29">14397 4549 938 0,'0'0'0'0,"0"0"98"0,0 0-27 16,0 0 1-16,0 0-3 15,0 0-43-15,0 0 4 0,0 0 11 16,0 0-26-16,62 51-9 0,-62-41 2 15,0 0-13-15,0 0 10 0,-7-1 14 16,-2 4-16 0,-5-5-1-16,0 1 16 0,1 0-4 0,1-5 8 15,5 0 18-15,2-4-4 0,3 0 4 16,2 0 24-16,0 0-24 0,0 0-22 16,2 0-16-16,5 0-4 0,3 0 0 15,8 0 9-15,1-2-2 0,6 0-10 16,-2 2-120-16,0 0-20 15,-2 3-67-15,-1-3-287 0</inkml:trace>
  <inkml:trace contextRef="#ctx0" brushRef="#br0" timeOffset="15369.33">14470 4945 867 0,'0'0'0'16,"0"0"168"-16,0 0-105 0,0 0-15 15,0 0 8-15,0 0-15 0,60-6-14 16,-34 2 0-16,1 3-10 16,5-3-9-16,-6 3-1 0,-3-3-7 15,-3 4 0-15,-10 0-55 0,-1 0 6 16,-5 0-12-16,-4 0-26 0,0 4-64 16,0-3-35-16,-2-1-88 0</inkml:trace>
  <inkml:trace contextRef="#ctx0" brushRef="#br0" timeOffset="15557.74">14602 4845 869 0,'0'0'0'0,"0"0"217"16,0 0-125-16,0 0-29 0,0 0-18 15,-14 73-4-15,14-50-19 0,0 0-10 16,-2 2-4-16,8-2-7 15,-1-1-2-15,-2-2-247 0,-1-6-120 0</inkml:trace>
  <inkml:trace contextRef="#ctx0" brushRef="#br0" timeOffset="16170.63">15168 4823 588 0,'0'0'0'16,"0"0"293"-16,0 0-158 16,0 0-9-16,0 0-42 0,0 0-16 15,0 0 15-15,0 0-11 0,0 0-3 16,-55 63 7-16,50-37-30 0,0 1-25 16,3 2-6-16,2 0-7 0,7-5-8 15,6 0 0-15,8-3 0 0,7-5-104 0,7-3-52 0,1-6-67 16,-1-7-212-16</inkml:trace>
  <inkml:trace contextRef="#ctx0" brushRef="#br0" timeOffset="16877.75">16667 4766 784 0,'0'0'0'0,"0"0"314"0,0 0-156 0,0 0-75 15,0 0-40-15,0 0 13 16,0 0 10-16,0 0-10 0,60 64-3 16,-57-42-24-16,3 3-14 0,-6 0-8 15,-2 0-3-15,-11 1-4 0,1-5 0 16,-2-1-95-16,-4-7 17 0,0-3-51 16,6-7-62-16,1-6-210 15</inkml:trace>
  <inkml:trace contextRef="#ctx0" brushRef="#br0" timeOffset="17286.18">16960 4789 908 0,'0'0'0'0,"0"0"218"16,0 0-129-16,0 0-33 0,0 0-6 15,0 0-24-15,0 0 3 16,0 0 15-16,0 0-11 0,71 15-9 0,-55-8-12 15,-7-1-7-15,1 2 0 16,-10 1-5-16,2 4 0 0,-2-2 23 16,-5 1 2-16,-8 3-5 0,1-1-3 15,0-1-8-15,-4-1-3 0,3-1-3 16,4-5-3-16,2-1 0 16,6-4-30-16,-1 0-20 0,2-1-3 15,0-3-14-15,7-6-63 0,0-3-37 16,2-1-12-16,5 0-11 0,0-3-17 15,0 0 39-15,-1 2-91 0</inkml:trace>
  <inkml:trace contextRef="#ctx0" brushRef="#br0" timeOffset="17474.53">17123 4788 368 0,'0'0'0'0,"0"0"284"0,0 0-138 16,0 0-17-16,0 0-4 0,0 0-30 16,0 0-36-16,0 0-11 0,0 0 18 15,-16 1-12-15,11 7-6 0,-6 5-1 16,6 4-10-16,-1 3 4 15,3 1 12-15,1 5-12 0,2 1-4 16,2-1-13-16,9-2-11 0,4 0-8 16,7-5-4-16,-1-3-2 0,4-4-100 15,1-4-23-15,-1-3-32 0,-2-6-111 16,-2-10-782-16</inkml:trace>
  <inkml:trace contextRef="#ctx0" brushRef="#br0" timeOffset="18008.47">17417 4852 542 0,'0'0'0'16,"0"0"207"-16,0 0-147 0,61-6-18 0,-41 3-15 15,1 2-21-15,-3-1-3 16,-2 1-6-16,-2 1-36 0,-7 0-45 16,-2 0-48-16,1 1-19 0,-6 0-108 15</inkml:trace>
  <inkml:trace contextRef="#ctx0" brushRef="#br0" timeOffset="18259.5">17493 4771 494 0,'0'0'0'0,"0"0"122"16,0 0-37-16,0 0 1 0,0 0-33 15,0 0-1 1,0 0 10-16,0 0-13 0,0 0-7 0,0 4 5 15,0 3-5-15,0 0 8 0,0 2 18 16,0 4-12-16,0 3-7 0,-2 2-5 16,0 1-7-16,0 2-11 15,2 0-11-15,0 0-10 0,0-2-1 0,4-2-8 16,-2-3-50-16,3-2-15 16,4-3-72-16,-2-4-60 0,2-4-118 15</inkml:trace>
  <inkml:trace contextRef="#ctx0" brushRef="#br0" timeOffset="18700.09">17876 4753 628 0,'0'0'0'0,"0"0"248"0,0 0-141 16,0 0-11-16,0 0-22 15,0 0 3-15,0 0 1 0,0 0-5 16,0 0 0-16,-49 33 2 0,42-19-16 16,-6 7-11-16,8 0 1 0,-4 5-8 15,6 4-6 1,3-3-20-16,0 1-9 0,12 1-2 0,-1-2-8 0,12-2-29 15,2-2-33-15,3-5-66 0,2-1-24 16,2-5-79-16,-4-3-226 16</inkml:trace>
  <inkml:trace contextRef="#ctx0" brushRef="#br0" timeOffset="19516.91">19401 4707 627 0,'0'0'0'0,"0"0"307"15,0 0-132-15,0 0-39 0,0 0-22 16,0 0-17-16,0 0-45 0,0 0-4 15,13 6 0-15,-3-2-7 16,-1 2 6-16,2 1-13 0,-2 4-8 16,1 4 3-16,-3 3-9 0,2 1-4 15,-5 2 4-15,-4 6-11 0,0 2-2 16,-7 1 6-16,-6-1-12 0,-6-1-2 16,-4-3-37-16,-2 0-53 0,2-2-30 15,0-3-19-15,2-3-56 16,-6-5-119-16,4-4-193 0</inkml:trace>
  <inkml:trace contextRef="#ctx0" brushRef="#br0" timeOffset="20758.7">12448 5529 862 0,'0'0'0'0,"0"0"262"16,0 0-149-16,0 0-47 0,0 0-18 15,0 0-3-15,0 0 18 16,0 0-25-16,72-18-15 0,-52 9 4 16,3 0-14-16,1-2-6 0,-4-1 14 15,-1 2-14-15,1-1 2 0,-2 4 14 16,-4 2-11-16,0 5-2 0,0 0 10 16,4 9-9-16,-4-1 0 0,2 2 13 15,-2-1-14-15,0 0 0 16,2-2 13-16,0 2-13 0,2-4-2 15,-4-3 14-15,2-2-15 16,1 0-1-16,-1-5 12 0,0-3-18 0,-2 0 0 16,-1-1 14-16,1 0-19 0,-2 1 5 15,-1 0 0-15,1 5 4 16,-3-1-8-16,3 1 8 0,-1 3-1 16,3 0 1-16,4 2 11 0,0 4-14 15,3 0 6-15,0 1 11 0,-1-3-16 16,-1-2 3-16,-1-1 10 0,-1-1-15 15,5-2 0-15,-3-3 20 0,2-6-19 16,0 2 0-16,2-3 17 0,2 3-17 16,-5 2-1-16,-1 4 0 15,-1 0 5-15,-2 1-9 0,1 0 8 16,3-2-5-16,1 2-3 0,-1-2-12 16,-1-2-83-16,-1-5-110 0,-4-7-170 15</inkml:trace>
  <inkml:trace contextRef="#ctx0" brushRef="#br0" timeOffset="21575.37">15343 5350 899 0,'0'0'0'15,"0"0"240"-15,0 0-134 0,0 0-36 16,0 0-25-16,0 0 8 0,0 0 13 16,0 0-3-16,0 0 5 0,80-2-20 15,-53-6-19-15,-1-4 7 16,-1 0-20-16,0 0-11 0,-2 0 10 15,1 4-16-15,-4 2 2 0,-6 2 22 16,4 3-17-16,-1 1 3 0,-3 0 10 16,4 2-14-16,0 5 0 15,0-1 13-15,1-1-14 16,-1 1 3-16,-4-2 10 0,7-1-16 0,2-1 1 16,-3-2 15-16,3 0-19 0,-2 0 3 15,-4-1 9-15,1-1-14 0,2 0 1 16,-1-1 6-16,1 2 0 0,-1 1-7 15,-1 0 8-15,1-1-6 16,-5 2-1-16,4-1 6 0,-2 5-2 16,0-6-3-16,1 1 4 0,1 0 1 15,-2 0-5-15,-4 0 4 0,1-3 2 16,-3 1-7-16,3 0 6 0,-1 2-2 16,1 0-7-16,3 0 12 0,3 0-8 15,0 0 1-15,4 0 2 0,2-5-2 16,-2-4-26-16,-2 4-6 15,2-2-57 1,0-3-63-16,4-1-52 0,-1-6-208 0,3 2-315 0</inkml:trace>
  <inkml:trace contextRef="#ctx0" brushRef="#br0" timeOffset="22454.78">17981 5305 953 0,'0'0'0'15,"0"0"133"-15,0 0-27 16,0 0-33-16,0 0-16 0,0 0 5 16,0 0-12-16,58 12-2 0,-40-12 5 15,3 0-19-15,2-2-2 0,-2-4 7 16,-1 1-14-16,3-1-3 0,-4 1 8 15,1 1-19-15,-3-4-5 16,-1 4 13-16,2 0-13 0,1 4 4 16,3 0 13-16,-5 0-18 0,3 4 3 15,-2-2 11-15,1 1-15 0,2 3-2 16,-1-3 16-16,-1-2-14 0,-3-1 1 16,2 0 11-16,-1 0-16 15,3-1 0-15,-1 1 14 0,4 0-17 16,-1-4 5-16,2-3 10 0,-2 0-16 15,-1 0 3-15,-2-2 2 0,-3 2 1 16,0-2-3-16,4 0 2 0,-6 2 3 16,2-1-5-16,-4 4 2 0,-5 0 0 15,2 3 0-15,2 1 9 16,-4 3-12-16,5 9 3 0,2-1 20 16,2 0-17-16,4 3 0 0,-5-2 15 15,10-2-24-15,-2 0 7 0,2-6 8 16,3-4-16-16,1-3 0 0,1-7-4 15,-4-4-41-15,2-5-27 16,-1 1-30-16,-4 1-99 0,-2 2-40 16,0 0-239-16</inkml:trace>
  <inkml:trace contextRef="#ctx0" brushRef="#br0" timeOffset="29174.23">8832 2893 566 0,'0'0'0'16,"0"0"225"-16,0 0-93 0,0 0-22 15,0 0-32-15,0 0 11 0,0 0-18 16,0 0-12-16,-7 1-18 0,7-1-4 16,0 0 6-16,2 0-1 0,-2 0-10 15,0 0-5-15,2 0 5 0,-2-1 0 16,0-1-5-16,0 2-10 16,0 0-2-16,0-2-1 0,0 0-4 15,3-1 2-15,1 1-5 0,-3-2-5 16,5 1 4-16,-3-1-3 0,4-1-5 15,2-1 4-15,0 1 3 0,-2-2-7 16,5 0 4-16,3-2 0 0,1 0-4 16,-4-1 4-16,4 0 0 15,2 0-4-15,3 0 4 0,2-2 3 16,-2 3-8-16,2-4 5 0,-4 2 0 16,3 1-4-16,-1 1 1 0,0-1 1 15,4 0 0-15,5-2 0 0,-4-2 3 16,6 3-4-16,-5-2 1 15,3 3 1-15,-4 1-2 0,1 4 2 16,1-3 4-16,1 3-7 0,1 2 4 16,-6-5 4-16,10 3-11 0,-6 0 10 15,4-4-5-15,2 5 0 0,-4 0 0 16,2-1 0-16,0 2-3 0,-4-1 5 16,5 2-2-16,-4 1 0 15,1-2 0-15,-4 3 1 0,3-1-2 16,-5-2 1-16,3 3 2 0,1-2-4 15,-5 2 4-15,-2 0-3 0,-1 0-3 16,-1 1 6-16,1 4-1 0,-1-5-2 16,3 4 1-16,-5-2 0 0,4-1 0 15,-1 3 0-15,-2-1 1 16,-1 1-1-16,1-2-1 0,1 0 2 16,-1 3-2-16,0 0 2 0,-2 0-1 15,0 1 0-15,0 0-1 0,1-1 1 16,3 1 0-16,-4-2-1 0,3 2 2 15,1-2-2-15,-1 1 2 0,-1 0 1 16,-1 0-3-16,1-1 2 16,-2 0 3-16,-4 3-5 0,6-1 2 15,0-2 8-15,-2 2-9 0,0 0 0 16,-4-1 7-16,2 0-9 0,2 1 4 16,-2-3 3-16,-1 2-8 0,1 1 6 15,0-2-1-15,-3 1-3 16,3 1 2-16,-4-2 0 0,-1-1-1 15,-4 2 0-15,4-1 12 0,-3-2-9 16,-3 1 10-16,-1-1-5 0,3-1-3 16,-3 0 9-16,2-1-10 0,-4 0-1 15,0 0 9-15,0 0-6 0,0 0-5 16,0 0 10-16,0 0-8 16,0 0-6-16,0 0 6 0,0 0 5 15,0 0-9-15,0 0-18 0,0 0-35 16,0 0-50-16,0 0-59 0,0-2-35 15,3 1-133-15,-3-2-197 0</inkml:trace>
  <inkml:trace contextRef="#ctx0" brushRef="#br0" timeOffset="30749.3">8043 7118 564 0,'0'0'0'16,"0"0"240"-16,0 0-144 0,0 0 1 15,0 0-18-15,0 0-26 0,0 0-4 16,0 0 4-16,0 0-28 0,-16-36 4 15,22 24 3-15,-6 2-3 0,3 2 2 16,4 1 2-16,0-2-16 0,0 4-3 16,7 1 12-16,-1 1-13 15,3 3-4-15,3 0 14 0,-1 0-7 16,0 5 0-16,1 1 11 0,-3 4-16 16,2-2-3-16,-9 4 9 0,1-1-16 15,-6-1-2-15,-1 6 2 0,-1 0 9 16,-2 2-10-16,-4 0 0 0,-1 4 12 15,-9 1-13-15,0 2 2 16,-4-2 12-16,-1 1-13 16,-1-3 0-16,-1 0 10 0,3-6-15 0,-3-2 10 15,3-4 1-15,4-2-11 0,0-1 10 16,9-1 2-16,-2-3-11 0,1-2 8 16,6 0 5-16,0 0-12 0,0 0 6 15,4 0-3-15,1 0-3 16,6 0 6-16,5 0 25 0,3-2-19 15,2 2 16-15,1-1-15 0,1-4-5 16,-2-1 18-16,0 2-16 0,-5 2-6 16,-2-1 13-16,-1 1-16 0,-8-2-4 15,2 1 12-15,0 1-12 16,-3 1-116-16,-1-1 15 0,1-2-49 16,1-1-91-16,2-1-119 0,-5 1-233 15</inkml:trace>
  <inkml:trace contextRef="#ctx0" brushRef="#br0" timeOffset="31228.4">8508 7082 818 0,'0'0'0'0,"0"0"250"0,0 0-135 15,0 0-42-15,0 0-19 16,0 0-7-16,0 0-16 0,0 0-6 15,-63-12 0-15,56 26-27 0,-2 3-4 16,0 6 12-16,2 0-2 0,0 5-3 16,3-3 25-16,4 0-5 0,0-5 6 15,0-2 0-15,7-4-19 0,2-3-1 16,2-3 16-16,-1-3-15 16,6-3-5-16,-5-2 16 0,3 0-14 15,-3-4-6-15,1-3 2 0,0-3 18 16,-4 0-22-16,2-1 6 0,-6 2 2 15,-3 0-15-15,1-3 16 0,-2-1-12 16,0-3-8 0,0-3 16-16,0 3-4 0,0 3-13 0,0 2 21 15,0 8-4-15,0 2-4 0,0 1 4 16,0 0-7-16,0 1-11 0,2 6 12 16,5 2-10-16,0 7 28 0,0 0 9 15,6-2-23-15,-8 2 0 16,7-3 21-16,-3-1-21 0,0-2 0 15,-4-2 0-15,-1-1 5 0,1-4-11 16,-3 0 6-16,1-3 0 0,-3 0-125 16,4 0 38-16,-4 0-28 0,2-3-42 15,3-3-45-15,-1-5-32 0,3 0-333 16</inkml:trace>
  <inkml:trace contextRef="#ctx0" brushRef="#br0" timeOffset="31495.7">8784 7033 757 0,'0'0'0'15,"0"0"131"-15,0 0 20 0,0 0-44 16,0 0-29-16,0 0-14 16,68 39 0-16,-54-30-28 0,-2-1-13 0,-1 3 0 15,-4-1-16-15,-5 1 2 0,1 4 18 16,-3-2-10-16,-7 3-1 0,0 1 8 15,-2 0-19-15,-3-2-6 16,1 0 2-16,0-5 6 0,4-3-12 16,4-4 1-16,-1 0-26 0,4-3-26 15,0 0 28-15,0-1-30 0,2-7-54 16,3-2-37-16,2-5-39 0,1 1-54 16,-1-2-69-16</inkml:trace>
  <inkml:trace contextRef="#ctx0" brushRef="#br0" timeOffset="31715.95">8959 7031 696 0,'0'0'0'0,"0"0"304"0,0 0-182 0,0 0-36 15,0 0-48-15,0 0 5 0,0 0 5 16,0 0-5-16,0 0-2 16,-53 75-19-16,53-57-1 0,0 0 6 15,2 0-7-15,2-2 1 0,1-1 10 16,4 1-19-16,-4-2-5 15,6-4 9-15,-4-1-18 0,3-2-3 0,-1 0 10 16,4-3-10-16,-8-1-52 16,2-3 1-16,0 0-37 0,0-4-45 15,4-4-45-15,-6 2-134 0</inkml:trace>
  <inkml:trace contextRef="#ctx0" brushRef="#br0" timeOffset="32265.43">9173 6771 937 0,'0'0'0'0,"0"0"58"0,0 0 39 16,0 0-17-16,0 0-24 0,66 17-23 15,-48-12-9-15,-4 2-2 0,-2-1 2 16,-3-2-22-16,-5 3 0 0,1 1 7 16,-5-1-10-16,0 1 2 15,-5 1 48-15,-3 1-31 0,-6 1-1 16,0 0 7-16,2 1-16 0,-2-2 0 16,-1-3 14-16,7 0-10 0,-3-3 6 15,7-2 11-15,4-2-17 0,-1 0 1 16,1 0 11-16,0 0-17 0,0 0 0 15,1 0 6-15,3 0-21 16,3 0 16 0,4 0 19-16,5 0-20 15,0 0-2-15,3 0 12 0,-1 0-17 16,3 0 0-16,0 2 0 0,-1-2 11 16,-1 2-10-16,-1-2 32 0,-6 2-13 15,-1 1 3-15,-8-1 5 0,-1-1-22 16,-2 0 0-16,0 1 17 15,0-2-14-15,0 0 3 0,0 0 16 16,0 0-25-16,0 0-2 0,0 0 16 16,0 0-18-16,0 0-4 0,0 0 10 15,0-2-1-15,0 1-11 0,0 1 14 16,0 0-14-16,0 0-6 0,0 0 12 16,0 0-37-16,0-1-28 15,0-1-11-15,0-1-96 0,0 0-86 16,0-2-169-16</inkml:trace>
  <inkml:trace contextRef="#ctx0" brushRef="#br0" timeOffset="33727.29">8869 2725 596 0,'0'0'0'0,"0"0"257"15,0 0-134-15,0 0-54 0,0 0 7 16,0 0 12-16,0 0-18 15,0 0-29-15,0 0-5 0,-10-9-9 16,10 9 2-16,0 0 3 0,0 0-11 16,3 0 5-16,-1 0 12 0,1 0-10 15,1 0 8 1,3-6 7-16,0 2-10 0,6-3-1 0,1-4 1 16,0-1-17-16,7-2-5 0,-1-3 9 15,1-1-15-15,2 3 0 0,2-1 11 16,-1 0-14-16,5 2 0 0,1-2 10 15,-2 0-12-15,4 1 0 0,3-1 0 16,-1-2 7-16,-2 3-12 16,3-1 10-16,2 0-4 0,0 3-5 0,-1-2 8 15,1 4-1-15,-7 0-9 16,5 1 12-16,-1 1-6 0,-4-3-7 16,2 3 14-16,3-1-6 0,1 0-8 15,-1 2 14-15,4-2-8 0,0 2-3 16,3 0 8-16,-1-1-3 0,5 0-5 15,3 0 8-15,1 1-2 16,3 1-7-16,-2 0 10 0,-3 2-5 16,0 1-5-16,-4 0 10 0,-3 2-5 15,-2 2-6-15,0-2 12 0,-1 1-7 16,1 0-6-16,0 0 14 16,-3 1-14-16,-1 0-6 0,-5 0 19 15,4-2-12-15,-1 2 0 16,-3 0 11-16,2 0-5 0,-5 0-5 0,6 0 10 15,-10 0-6-15,4 3-4 0,-1-1 10 16,-4 1-7-16,2 2-3 0,5-1 10 16,-4 1-10-16,-2 2-4 15,7-2 14-15,-6 1-10 0,6 0-4 16,-3 0 14-16,-2 1-10 0,3 0-4 16,-3-1 14-16,0 2-10 0,3-1-6 15,-3 3 16-15,3 0-10 0,-3-1-7 16,1 0 14-16,4 0-4 0,-3 1-16 15,3 0 22-15,-4 0-8 0,-1-1 0 16,4 3 8-16,-5 0-7 16,-1 1-1-16,4 3 8 0,-6-2-7 15,2-1-3-15,0 1 12 16,-2-1-9-16,2 0-3 0,2 1 12 0,0 0-7 16,-2-1-5-16,0 4 12 0,3-4-6 15,-1 1-6-15,0 1 12 16,1-3-6-16,-3 4-4 0,-1-2 8 15,-3-1-5-15,0 2-2 0,-1-1 6 16,0 2-5-16,0-2-2 0,-6-1 8 16,4 2-7-16,-4-3 0 0,-1 3 6 15,1-5-1-15,-3 1-3 0,0 0 2 16,-4-5 14-16,-1-1-11 16,1 0 14-16,-3-3-11 0,-2-2 0 15,0 1 11-15,0-1-6 0,0 0 2 16,0 0 9-16,0 0-12 0,0 0-3 15,0 0 5-15,0 0-13 0,0 0 0 16,0 0 0-16,0 0 3 0,0 0-20 16,0 0-9-16,0-3-33 15,-2-2-106-15,-5 2-40 0,3-1-175 16</inkml:trace>
  <inkml:trace contextRef="#ctx0" brushRef="#br0" timeOffset="34495.32">9573 7190 797 0,'0'0'0'0,"0"0"178"0,0 0-58 15,0 0-30-15,0 0-17 0,0 0-8 16,78 24-17-16,-48-24-3 0,-2-5-4 15,3 0-21-15,-3-3-10 16,-5 2 2-16,-7 2-15 0,-6 2-2 16,-3 1-3-16,-3 1-25 0,-4 0-38 15,0 0-6 1,0 0-17-16,-5 0-55 0,-4-1-103 0,-5 1-64 0,5-4-119 16</inkml:trace>
  <inkml:trace contextRef="#ctx0" brushRef="#br0" timeOffset="34683.33">9722 7065 703 0,'0'0'0'0,"0"0"232"0,0 0-142 0,0 0 25 15,0 0-13-15,10 70-42 16,-8-45-7-16,0 3-6 0,-2-4-8 16,2 0-21-16,0-1-7 0,-1-4 0 15,5-4-14-15,-5-5-9 0,5-2-18 16,-3-4-33-16,3-1-51 0,4-3-44 31,-3-4-90-31,6-9-176 0</inkml:trace>
  <inkml:trace contextRef="#ctx0" brushRef="#br0" timeOffset="35107.17">10217 7009 1165 0,'0'0'0'0,"0"0"89"0,0 0-45 16,0 0 43-16,0 0-33 0,0 0-36 15,71 26 0-15,-53-20 5 16,-4 2-19-16,2 0-2 0,-11 0 5 16,0-2-10-16,-5 4-7 0,-2-1 11 15,-3 7-1-15,-9-1 0 0,2 0 17 16,-4-2-21-16,0 1 4 0,0-3 0 15,7-3 4-15,-2 0-3 0,8-7 7 16,3-1-7-16,0 0 0 16,2 0-2-16,1 0-11 0,10 0 14 15,-5-1 9 1,5-4-11-16,1 3 0 0,-3 2 0 0,3 0 2 0,2 3-3 16,-4 4 2-16,2 1-1 0,-5 0-2 15,-2 1 4-15,-3 0-3 0,-4 0 1 16,0 4 0-16,-4-1 33 15,-8 4-19-15,-1-2-2 0,-3-2-11 16,-1-1 0-16,3 0 3 16,1-4-8-16,1-4-39 0,5-2 2 0,0-1-28 15,5-3-52-15,2-6-32 0,0-5-142 16,9-1-209-16</inkml:trace>
  <inkml:trace contextRef="#ctx0" brushRef="#br0" timeOffset="35578.64">10709 7118 959 0,'0'0'0'0,"0"0"243"16,0 0-151-16,0 0-42 0,0 0-14 31,0 0 0-31,0 0 3 0,0 0 2 0,-58-44-12 16,42 51-18-16,0 2-8 15,2 4 5-15,-2 6-9 0,0 0 2 16,2 3 17-16,5-1-5 0,0-1 10 16,5 0-1-16,4-8-13 15,0 1-2-15,9-3-3 0,-2 1-2 16,7-4 2-16,2-5 7 0,0-2-7 16,4 0 3-16,-1-7 4 0,1-4-11 15,-1-2 0-15,-3-1 16 0,0-2-17 16,-2 4 0-16,-5-4 2 0,2 1 4 15,-8-1-4-15,2-1 5 16,1 0-6-16,-6 1 0 0,1 0 0 16,1 8-1-16,-2 5 0 0,0 3 2 15,0 0-2-15,0 0-8 0,5 4 2 16,-3 10-8-16,7 4 30 0,0 6 14 16,3 4-16-16,-1-3 7 15,5 2-3-15,-2-4-10 0,2-3-6 16,-5-4 3-16,1-2-5 0,-5-8 1 15,-3-1 0-15,1-5-38 0,-5 0-23 16,3-3-55-16,1-7 7 0,-2-5-76 16,3-5-131-16,-3 1-104 0</inkml:trace>
  <inkml:trace contextRef="#ctx0" brushRef="#br0" timeOffset="35828.96">10990 7033 708 0,'0'0'0'0,"0"0"288"16,0 0-182-16,60-5 28 0,-38 5-25 16,1 0-24-16,0 5-2 0,0 2-29 15,-1 4-25-15,-9 1-11 0,-1 0-1 16,-8 1-7-16,-4 2 6 0,0 2 4 16,-6-1 0-16,-8 2 1 15,-2 2-7-15,4-3-10 0,-6-1 0 16,4-5-2-16,0 0-4 0,9-4-17 15,-1-3-16-15,1-3-35 0,5-1-5 16,0 0 14-16,4-3-3 0,-1-4-69 16,3-4-27-16,6-3-50 0,-3-3-92 15,5-2-105-15</inkml:trace>
  <inkml:trace contextRef="#ctx0" brushRef="#br0" timeOffset="36111.8">11271 6997 785 0,'0'0'0'0,"0"0"296"0,0 0-168 16,0 0-23-16,0 0-48 16,0 0-31-16,0 0-2 0,0 0 6 15,0 0-10-15,-47 57-6 0,38-37 6 16,5-1 0-16,4 2 11 0,-3 1 8 16,3-2 2-16,0-1 2 0,5 1-8 15,13 2-10-15,-4-3 0 0,7 1-7 16,-1-4-2-16,-1-2-5 15,0-1-1-15,-1-5-4 0,-2-4 0 16,-4-1 1-16,-1-3-4 0,-4 0 0 16,0 0 0-16,-5 0-6 0,2-1-19 15,-3-1-15-15,-1 1-23 0,0 0-57 16,0-1-20-16,-5-2-108 0,-4 1-329 16</inkml:trace>
  <inkml:trace contextRef="#ctx0" brushRef="#br0" timeOffset="37305.64">10024 3752 585 0,'0'0'0'0,"0"0"338"0,0 0-206 15,0 0-22-15,0 0-27 0,0 0 5 16,0 0-2-16,0 0-33 0,6-1 6 16,-3 2 6-16,1 2-15 0,1-1-9 15,0 2 4-15,-1-1-7 16,6 3-11-16,-1-1-2 0,4 1-4 15,-4 1-5-15,6 0 1 0,1-1-1 16,2 3-1-16,2-2-4 0,-3-2 0 16,3 0-2-16,-1-2 0 0,6 2-1 15,-2 0-3-15,5-2 0 0,-1 2 1 16,-1-3-3-16,1 1-2 16,-2 0 3-16,-1-1-5 0,-2-1 2 15,4-1 2-15,-1 0-3 0,-4 0 0 16,7 0 4-16,-3-3-4 0,0-2 0 15,5-1 6-15,-5-4-5 16,1 3 1-16,3-3 1 0,-6 1-2 0,1-1-2 16,3 0 2-16,-6 0-1 15,0 0 1-15,-1 0 2 0,-3 4-4 16,-6-1 1-16,1 3 0 0,-8 1 1 16,-2 2-1-16,0 1 0 0,-2 0-1 15,0 0-2-15,0 0 0 0,0 0-8 16,0 0-11-16,0 0-14 15,-2 2-37-15,-2 3-78 0,-1 3-59 16,-4-2-61-16,6-2-487 0</inkml:trace>
  <inkml:trace contextRef="#ctx0" brushRef="#br0" timeOffset="37949.01">11668 7177 1070 0,'0'0'0'15,"0"0"140"-15,0 0-105 0,0 0-2 0,0 0 0 0,86 13-4 16,-52-15-15-16,0-7-10 0,-8 4 0 15,-5 2-8-15,-1-3-151 16,-6 0 23-16,-9 0-86 0,-1 0-164 16</inkml:trace>
  <inkml:trace contextRef="#ctx0" brushRef="#br0" timeOffset="38121.83">11832 7071 947 0,'0'0'0'0,"0"0"248"16,0 0-110-16,-10 78-65 0,4-52-33 16,3-2-15-16,3 1-7 0,0-6-10 15,0-1-8-15,0-1 0 0,9-6-94 16,-1-3-49-16,3-2-56 16,-4-6-145-16</inkml:trace>
  <inkml:trace contextRef="#ctx0" brushRef="#br0" timeOffset="38545.07">12154 7082 1109 0,'0'0'0'0,"0"0"212"15,0 0-144-15,0 0-19 16,0 0-21-16,21-65-18 0,-7 54 4 15,-3 3-1-15,5 3-6 0,-2 1-3 16,2 4-1-16,-4 0-5 0,3 6 2 16,-1 3 0-16,-2 4 0 0,4 3 16 15,-4 0-5-15,-4 2-5 0,-3-2-2 16,-2 1-5-16,-3 0 2 16,0-1 4-1,-10-2 4-15,-3 2-7 0,1-1 9 0,-6 1-7 0,-1 1 0 16,-1-1-5-16,1-3-1 0,3-1 2 15,2-5 0-15,7-3 0 0,5-2 3 16,0-2-2-16,2 0 5 0,0 0 2 16,0 1-2-16,4-1-7 15,1 0 2-15,7 0 17 16,-3 0 5-16,9 0-12 0,-2-1-5 0,0 1-4 16,3-1-1-16,1-2-2 0,-1 1-64 15,-1-1-8-15,3-1-41 0,-1-2-79 16,-3-1-104-16,1-1-112 0</inkml:trace>
  <inkml:trace contextRef="#ctx0" brushRef="#br0" timeOffset="38812.31">12580 7068 1093 0,'0'0'0'15,"0"0"126"-15,0 0-22 0,0 0-16 16,0 0-30-16,66 0-9 0,-48 4-18 16,-4 5-16-16,-5 1-1 0,-1 5-6 15,-4-1-5-15,-4 4 7 0,-4 3 4 16,-6 1 7-16,-8 3-3 0,6-2-12 16,-4-1-3-16,2-5 1 15,-1-4-5-15,7-6-16 0,4-5-30 16,1-1-10-16,3-1-8 0,0-5-23 15,0-4-60-15,5-7-130 0,4-2-31 16,3-4-180-16</inkml:trace>
  <inkml:trace contextRef="#ctx0" brushRef="#br0" timeOffset="39016.62">12777 7021 813 0,'0'0'0'16,"0"0"330"-16,0 0-209 0,0 0-26 15,0 0-38-15,0 0-30 16,0 0 17-16,0 0 22 0,-36 73-21 16,35-49-11-16,-1 0 3 0,2 5-14 15,3-5 0-15,8 1 7 0,1-2-14 16,6-5-11-16,3-2 2 0,2-8-6 16,2-1-2-16,-6-2-52 0,1-5-50 15,-6-1-61-15,-7-12-211 16</inkml:trace>
  <inkml:trace contextRef="#ctx0" brushRef="#br0" timeOffset="40116.5">10145 3731 424 0,'0'0'0'16,"0"0"207"-16,0 0-96 0,0 0-29 15,0 0 1-15,0 0 7 0,0 0 5 16,0 0-33-16,0 0-10 0,-43-9 1 16,43 9-16-16,0 0-1 0,0 0 6 15,0 0-10-15,-2 0-6 0,2 0 10 16,0 0-7-16,0 3-3 15,2 2 9-15,2 0 2 0,-3 0-1 16,7 1-2-16,-1 1-12 0,0 2-3 16,5 0 11-16,0 1-9 0,4 2-2 15,2 0 2-15,3 0-5 0,2-1-9 16,2 1 4-16,-2-2-2 0,2 1-5 16,0-3 6-16,3 2-8 15,-2-1 0-15,4 1 6 0,1-2-7 16,0 0 1-16,3 1 7 0,1-2-9 15,-5-1 0-15,4 0 0 0,0 1 3 16,-4 0-2-16,3-1 5 0,3 0-6 16,-6-2 0-16,3 1 0 15,3-2 3-15,-6-1-3 0,3-2 0 16,3 0 5-16,-3 0-6 0,3 0 2 16,-4-5 3-16,5 3-4 0,0 1 0 15,-2 0 2-15,1 0-4 0,-6-2 4 16,2 3-1-16,-4-2-3 0,2 1 4 15,-5-1-1-15,5 0-3 0,-2-4 4 16,2 3-2-16,-3-2-3 16,3-1 6-16,-4 1-5 0,1-2 1 15,1-2 2-15,-3 2 2 0,3-1-5 16,-3 0 4-16,-2 1-2 0,-2-3-2 16,0 2 4-16,6-1-1 0,-2-3-2 15,-2 2 2-15,2 0 4 0,3-4-5 16,-3 3 0-16,3-3-1 15,-3 0 0-15,-2 1 2 0,-4 3-2 16,-5 2-18-16,-5 3-1 0,0 1-10 16,-6 2-5-16,1-4-3 15,-2 0-27-15,1 0-44 0,3-2-32 0,-1-2-17 16,2 2-58-16,-2 1-294 16</inkml:trace>
  <inkml:trace contextRef="#ctx0" brushRef="#br0" timeOffset="40792.14">13122 7160 1203 0,'0'0'0'16,"0"0"264"-16,0 0-184 0,0 0-3 16,0 0-26-16,69-9-7 0,-39 1 0 15,2 3-31-15,-2-2-10 0,-2 3 7 16,-3 1-14-16,-6 1-23 16,-5 2-27-16,-5 0-30 0,-5 0-21 15,-4 0-75-15,0 0-18 0,-9 0-10 16,-2 0-124-1</inkml:trace>
  <inkml:trace contextRef="#ctx0" brushRef="#br0" timeOffset="40933.28">13258 7028 689 0,'0'0'0'0,"0"0"249"0,0 0-127 16,0 0 6-16,3 68-24 15,-1-34-51-15,0 1-18 0,-2-1 18 0,0 2-26 16,0-5-19-16,0-2 1 0,0-9-18 15,0-2-57-15,2-8-46 16,7-6-67-16,-1-4-164 0</inkml:trace>
  <inkml:trace contextRef="#ctx0" brushRef="#br0" timeOffset="41451.24">13882 6972 1082 0,'0'0'0'0,"0"0"195"15,0 0-131-15,0 0 1 16,0 0-37-16,0 0-13 0,0 0 35 16,0 0-21-16,69 17-8 0,-51-10 5 15,0 3-20-15,-2-1-6 0,-4 0 0 16,-5 1 9-16,-3-1-9 0,-4 1 0 16,0 2 6-16,-8 0 20 0,1 1 2 15,-5 3-14-15,1-4-4 0,-1-3 19 31,3-1-12-31,2-4-10 0,5-2 6 0,1-2-12 0,1 0-2 16,0 0 0-16,1 1-1 0,5 0-29 16,4-1 44-16,3 0-10 0,-1 3-3 15,4-1 0-15,-4 4 7 0,2 1-12 16,-1 3 10-16,-1 2-7 0,1 1-4 16,-3 0 12-1,-4 3-7-15,-6-2-5 0,-2 1 12 0,-12 6 0 16,-6 1-5-16,-3-1 10 0,-7 0-11 15,0-3 0-15,-2-3-15 0,-1-2-30 16,3-6-27-16,3-4-59 0,8-3-45 16,3-4-192-16</inkml:trace>
  <inkml:trace contextRef="#ctx0" brushRef="#br0" timeOffset="43414.19">10127 7702 157 0,'0'0'0'0,"0"0"147"15,0 0-73-15,0 0-26 16,0 0 4-16,0 0 22 16,0 0 0-16,0 0 3 0,7-18 14 0,-7 18 8 15,0 0-11-15,4 1-3 0,1 4-11 16,-2 6 29-16,3 0-1 0,3 4-48 15,-2 0-4-15,3-3 10 16,3 1-29-16,-1-4-7 0,4-2 10 16,0 2-14-16,-6-7-6 0,6-1 10 15,0-1-12-15,-5 0-3 0,5-3 14 16,0-7-11-16,1 0-5 0,3-3 7 16,1 1-11-16,2 0-6 0,0 1 6 15,2 0 1-15,-6 2-9 16,-1 6 10-16,-4-1-5 0,2 4-5 15,2 0 9-15,-4 6-8 0,2 3-3 16,-6 1 12-16,6 3-1 0,-1-1-4 16,-5-1 0-16,4 0 16 0,0-4-15 15,-3-1 10-15,3-3-10 0,-1 2-2 16,-5-3 2-16,5-2 10 0,-4 0-12 16,5 0 2-16,-2 0 10 15,-3-6-14-15,3 2 6 0,1-1 1 16,3-1-8-16,1 0 8 15,3 1-8-15,-1-1-7 0,1 4 15 0,3-2-8 16,0 1-1-16,3 3 9 0,-1 0-5 16,-5 2-5-16,1 5 12 0,-2-2-9 15,-1 3-3-15,1 0 12 16,-1 1-8-16,0-1-3 0,1-5 10 16,-3 2-3-16,2-3-3 0,-1-2 2 15,-1 0 2-15,4-5-5 0,-1-3 4 16,8-3 3-16,-2 3-5 0,-2-4 0 15,3 1 0-15,-3 2-5 0,0-1 10 16,-2 1-5-16,1 1-4 16,-3 0 8-16,1 6-3 0,-5 0-1 15,3 2 0-15,0 0 10 0,0 2-10 16,-1 6 0 0,-3 3 14-16,2-3-13 0,2 0 13 0,0-1-15 0,1-3-1 15,1 0 4-15,3-3 5 16,-4-1-8-16,8-1 2 0,-6-7 7 15,0 3-8-15,0-3 0 0,-1 2-2 16,-3 1-5-16,-1 1 13 0,-5 2-8 16,3 2-5-16,0 1 13 15,-5 5-11-15,5 2 2 0,-5-3 6 16,5 0-1-16,-1-4-5 0,-1-1 6 16,6 0 0-16,-1 0-6 0,1 0 6 15,0-3 2-15,-2-4-9 0,-2 2 8 16,-2 2-4-16,1 2-5 0,-5 0 10 15,5 1-6-15,-4 0-4 0,3 5 9 16,-1 2-8-16,-1 2 1 16,3 3 6-16,1-1 13 0,-2 0-12 15,2-4 11-15,2 1-8 0,-3-3-7 16,4-2 0-16,1-3 14 0,1 0-14 16,1-5 0-16,-1-5 14 0,-1 0-15 15,2-3 2-15,-5 2 6 0,1 2-8 16,2 3 2-16,0 2-1 15,-2-1 0-15,0 2-1 0,1 2 1 16,-3 1 0-16,-5 0 0 0,7 0 3 16,-7 4-1-16,2 1 8 0,-4 2-4 15,3-1-6-15,-4-1 0 0,6-1 10 16,-1-4-12-16,1 0 4 0,7-8 7 16,3-2-9-16,4-1-21 15,-3-2-23-15,-3 4-32 0,-11 2-156 16,-9-1-74-16,-8 2-680 0</inkml:trace>
  <inkml:trace contextRef="#ctx0" brushRef="#br0" timeOffset="44057.69">7452 8947 1019 0,'0'0'0'15,"0"0"239"-15,0 0-152 0,0 0-26 16,0 0-8 0,0 0-4-16,71 20 31 0,-41-21-26 0,4-8-29 0,-4 5-10 15,-2-3-14-15,-7 1-2 16,-3 3-96-16,-6 2-2 0,-3 1-50 15,-3 1-78-15,-6 5-139 0,-4-1-277 16</inkml:trace>
  <inkml:trace contextRef="#ctx0" brushRef="#br0" timeOffset="44214.86">7523 9108 1014 0,'0'0'0'0,"0"0"243"16,0 0-150-16,0 0-23 0,0 0-38 15,83 17-12-15,-51-21 3 16,5-2-17-16,0 1-8 0,-3 0-63 16,1-2-81-16,-3-1-76 0,-3-5-232 15</inkml:trace>
  <inkml:trace contextRef="#ctx0" brushRef="#br0" timeOffset="44686.47">8309 8837 814 0,'0'0'0'0,"0"0"250"0,0 0-129 0,0 0-61 16,0 0-35-16,-6-62-7 0,13 50-11 15,6 0 7-15,-3 3 17 0,4 2-12 16,2 2-3-16,0 2 11 0,-3 3-16 16,-1 0 3-16,0 6 5 15,-1 1-13-15,0 0 1 0,-4-1 7 16,0 1-14 0,0 2 0-16,-7 0 0 0,0 6 4 0,0-2 1 0,-4 3 14 15,-8 2-13-15,0 2-5 0,-3-2 9 16,-1 1-11-16,-1 1-1 0,-1-4 4 15,2 0 4-15,2-4-8 16,3-4 4-16,3-3 12 0,2-3-4 16,3-1 17-16,3 1-6 15,0-2-3-15,0 0 0 0,0 0-21 0,3 0-9 32,3 0 20-32,4 4-9 0,4-3 0 0,-1 0 2 0,4-1 4 0,1 0-7 15,3 0 4-15,1-1-4 31,-1-3-66-31,-2 0 18 0,1 0-22 16,-3 0-22-16,3-2-38 0,-2-3-126 16,1-2-54-16</inkml:trace>
  <inkml:trace contextRef="#ctx0" brushRef="#br0" timeOffset="45156.26">8852 8749 887 0,'0'0'0'0,"0"0"200"16,0 0-123-16,0 0-6 15,0 0-24-15,0 0-20 0,-32-62 4 16,25 61 13-16,-2 1-22 0,-5 3-20 16,-4 9 6-16,0 2-5 0,-1 4 6 15,1 7 15-15,2-2-6 0,6 6 3 16,-3-2 15-16,8 1-9 15,0-4 1-15,5-3-1 0,0-4-13 16,1-5-5-16,6-2 0 0,6-1 0 16,-4-2-7-16,5-5 8 0,2-2-4 15,-4-1-5-15,6-7 11 0,-2 0-11 16,0-3 0-16,-6 1-1 0,-1-1 0 16,0-1-47-16,0-2 22 15,-6 0-1-15,3-1 5 0,-5 0 6 16,1-2-3-16,-2 0 15 0,0 5 4 15,0 4-1-15,0 2 0 0,4 6 5 16,-4 0 8-16,0 0-6 0,1 5-5 16,1 4-4-16,2 3 4 0,1 7 37 15,2 1-27-15,-2-2-7 16,10 3 1-16,-8-3-3 0,7-3-4 16,-4-4 2-16,-1-2-2 0,-2-4-37 15,0-1-6-15,1-2-30 0,-3-2-39 16,4-6-105-16,-2-7-118 0,2 0-280 15</inkml:trace>
  <inkml:trace contextRef="#ctx0" brushRef="#br0" timeOffset="45453.82">9179 8751 1108 0,'0'0'0'0,"0"0"175"0,0 0-98 16,0 0-11-16,0 0-33 0,0 0-15 16,71 2-2-16,-57 2 3 0,3 0-2 15,-2 4-12-15,-1-1-2 0,-7 1-1 16,-4 2-4-16,-3-2 0 16,0 5 4-16,-9 3 20 0,-5 3-12 15,0 0-5-15,-5-1 1 0,3-2-5 16,2-2 1-16,-2-5-4 0,9-4-12 15,0-5-20-15,5 2-6 0,2-2-19 16,0 0-18-16,9-7-55 16,-2-6-128-16,5-5-45 0,0-1-190 15</inkml:trace>
  <inkml:trace contextRef="#ctx0" brushRef="#br0" timeOffset="45673.05">9388 8682 784 0,'0'0'0'0,"0"0"256"16,0 0-137-16,0 0-34 0,0 0-31 16,0 0-25-16,0 0 3 0,0 0 21 15,0 0-6-15,-48 72-6 0,46-54-4 16,0 3-4-16,2-2-5 16,0 0 2-16,9-1-12 0,-2-2-11 15,6-6-3-15,-5 2-3 0,8-4-2 16,-2-1-43-16,-1 1-9 0,3-6-22 15,0-2-59-15,-6-2-52 0,-1-8-152 16,0-3-489-16</inkml:trace>
  <inkml:trace contextRef="#ctx0" brushRef="#br0" timeOffset="46065.04">9605 8399 773 0,'0'0'0'0,"0"0"259"16,0 0-170-16,0 0-18 15,71 25-6-15,-61-18-35 0,3 0-11 16,-10-1 4-16,1 1-10 0,-2 0-5 15,-2-1-5-15,-2 4 3 0,-5-1 13 16,-9 4-11-16,2 1-5 0,-4-2 1 16,2-1 6-16,0-4 12 15,2-2 10-15,7-3 10 0,-2-2 1 16,6 2 6-16,1-2 11 0,2 0-8 16,0 0-20-16,0 0-17 0,2 0-16 15,8 0-7-15,3 2 16 0,6 0 0 16,8 1-6-16,-1 1-2 0,1 1 0 15,3 1-123-15,0-3-24 16,0 0-6-16,0-1-142 0,-5-2-346 16</inkml:trace>
  <inkml:trace contextRef="#ctx0" brushRef="#br0" timeOffset="46379.22">9929 8824 1189 0,'0'0'0'0,"0"0"251"0,0 0-205 15,0 0-19-15,0 0-12 0,0 0 11 16,65 0 12-16,-33 0-4 16,0 0-14-16,3 0-13 0,1 0-8 15,-1 0-10-15,-7 0-50 0,-5 0-31 16,-10 0-36-16,-3 0-33 0,-8-3-144 16,-2 0-78-16</inkml:trace>
  <inkml:trace contextRef="#ctx0" brushRef="#br0" timeOffset="46535.33">10092 8676 1005 0,'0'0'0'0,"0"0"174"0,0 0-87 16,-4 71 15-16,4-34-5 0,0 1-33 15,0 0-21-15,0 1-12 0,2-7-23 16,3-1-8-16,6-5 0 0,-4-7-270 15,0-10-48-15</inkml:trace>
  <inkml:trace contextRef="#ctx0" brushRef="#br0" timeOffset="46975.34">10688 8616 905 0,'0'0'0'0,"0"0"255"15,0 0-130-15,0 0-42 0,-59 71-16 16,49-45-23-16,4 3 5 0,3-1 10 15,3 3-27-15,5-1-16 0,9-5-10 16,6-7-7-16,3-4-37 16,5-5-50-16,-1-3-17 0,-1-2-49 15,1-4-122-15,-4-3-90 0</inkml:trace>
  <inkml:trace contextRef="#ctx0" brushRef="#br0" timeOffset="47367.4">10976 8634 859 0,'0'0'0'0,"0"0"261"16,0 0-164-16,74-8-28 16,-54 15-21-16,-4 0-24 0,-7 0-13 15,-2 2-4-15,-2-1-3 0,-5 0-5 16,-2 3 1-16,-8 2 0 0,-5 2 23 15,-2-1-18-15,1 0-1 0,-4-3-4 16,4-1 0-16,2-6 8 16,11-2-3-16,1-1 4 0,2-1 0 15,0 0-7-15,0 0-3 0,3 0-8 16,10 0 7-16,-1 0 4 0,8 0 12 16,1 2-13-16,-3-1 4 0,-1 5 2 15,1 0-3-15,0 1 7 0,-1 4-3 16,-3 0 0-16,-8 0 1 15,-4-1-2-15,-4 1 9 0,-11 3 15 16,1 1-6-16,-6 3-18 0,-6 0-2 16,1-2-1-16,0-2-8 0,0-3-14 15,1-4-12-15,5-2-28 0,3-5-22 16,6-1-35-16,3-5-162 16,3-6-110-16</inkml:trace>
  <inkml:trace contextRef="#ctx0" brushRef="#br0" timeOffset="47838.5">11445 8730 793 0,'0'0'0'0,"0"0"67"0,0 0-24 15,0 0 22-15,0 0-32 0,-64-23 4 16,50 27 13-16,-4 2 3 16,2 3-7-16,6 5-1 0,-4 2-12 15,5 3 6-15,-2 1 6 0,4 3 1 16,0-2 10-16,5-2 3 0,2-1-24 16,2-1-12-16,9-4-9 0,1-2-7 15,4-4 1-15,0-5-5 16,5-2 3-16,0 0 1 0,2-12-1 15,0-1-1-15,-3-1-3 0,-4-4-4 16,-4 0-27-16,2 2 31 16,-9-1-4-16,4 0-7 0,-3 3 13 0,-5-4-5 15,-1 2-7-15,0 5 0 0,2 4 9 16,-2 3 0-16,0 4 5 16,0 0-6-16,0 0 0 0,2 7-5 15,5 3-6-15,-3 5 22 0,1 4 13 16,0 1-16-16,8 0-5 0,-1 1 2 15,0-1-5-15,1-6 0 0,1-1-55 16,-5-3-51-16,-1-3-23 0,1-6-47 16,-5-1-185-16,3-11-220 15</inkml:trace>
  <inkml:trace contextRef="#ctx0" brushRef="#br0" timeOffset="48026.21">11728 8760 958 0,'0'0'0'0,"0"0"0"16,0 0 138-16,0 0-89 0,63 1-15 15,-38-6-5-15,5-2 9 0,-3 0-5 16,3 0-27-16,-7 1-8 16,-4 2-60-16,-6 1-41 0,-8 3-12 15,-5 0-75-15,-2 0 9 0,-8 0-12 16</inkml:trace>
  <inkml:trace contextRef="#ctx0" brushRef="#br0" timeOffset="48199.04">11832 8649 944 0,'0'0'0'0,"0"0"270"16,11 59-136-16,-8-25-32 0,-1 2-39 15,2 1-24-15,-3-3-13 0,5-5-16 16,-3-3-4-16,3-4-12 0,-3-5-66 15,8-6-45-15,-4-7-141 16,3-5-298-16</inkml:trace>
  <inkml:trace contextRef="#ctx0" brushRef="#br0" timeOffset="48701.03">12239 8704 797 0,'0'0'0'0,"0"0"50"0,0 0-17 0,0 0 21 15,0 0-9-15,0 0-5 0,0 0-1 16,0 0 5-16,-2-35 2 16,13 26-5-16,-1 0-8 0,3 1 0 15,-3 4 3-15,6 0 18 0,2 1 0 16,0 2-16-16,-2 1-3 16,0 0-11-16,-6 4-9 0,3 4-3 0,-8 1-14 15,-3 2 3-15,-2 2 6 0,0 3-9 16,-7-1 4-16,-8 4 11 15,-4 0-9-15,-2 1-3 0,0 0 6 16,-2-5-9-16,-4-2 0 0,8-2 4 16,-1-4 1-16,9 0-4 0,-1-2 2 15,9 0 4-15,-1-3-5 0,4-2 37 16,0 0-13-16,0 0-15 16,2 0-2-16,7 0 5 0,8 0 4 15,5-1 1-15,8-1-18 0,-2-1 0 16,6 2 2-16,1 0-2 0,-7-2-77 15,0-1 17-15,-10-1-42 0,-4 0-57 16,-5 0-51 0,-5-2-181-16</inkml:trace>
  <inkml:trace contextRef="#ctx0" brushRef="#br0" timeOffset="48936.26">12602 8511 873 0,'0'0'0'0,"0"0"373"0,0 0-269 0,0 0-7 16,65 76-16-16,-54-47-27 0,-4 5 0 16,-7-1-23-16,0 3-15 0,0 1 4 31,-7-5-19-31,-4 0-2 15,2-3-2-15,-3-7-59 0,3-1-41 16,-2-6-32-16,3-10-181 0,-3-5-298 16</inkml:trace>
  <inkml:trace contextRef="#ctx0" brushRef="#br0" timeOffset="49313.45">12897 8647 788 0,'0'0'0'0,"0"0"0"16,0 0 214-16,0 0-113 0,0 0-25 16,0 0 0-16,62 25-8 0,-46-20-6 15,-2 5 0-15,-2 0-26 0,-5 1-12 16,-1 3 4-16,-6-1-14 0,0-1-4 16,0 2 14-16,-9 1-19 0,-2-1-4 15,-1 2 10-15,-2-2-17 16,0-4-14-16,-1-2-6 0,7-3-43 15,-3-4 1-15,7-1-8 0,4-2-67 16,0-8-34-16,0-2-31 0,8-6-78 16,4-5-64-16</inkml:trace>
  <inkml:trace contextRef="#ctx0" brushRef="#br0" timeOffset="49533.76">13146 8561 939 0,'0'0'0'0,"0"0"298"0,0 0-203 16,0 0-15-16,0 0-13 0,-61 52-1 16,48-30-4-16,6 1-18 15,2 0 6-15,-1 4-18 0,6-2-10 16,6 2 3-16,3-8-25 0,7 2 0 16,1-3 0-16,4-3-4 0,2-3-81 15,0-3 3-15,-1-3-66 0,1-5-44 16,-7-1-164-16,-1-7-525 0</inkml:trace>
  <inkml:trace contextRef="#ctx0" brushRef="#br0" timeOffset="49910.51">13635 8577 1229 0,'0'0'0'16,"0"0"170"-16,0 0-122 0,0 0 26 15,0 0-1-15,63 20-10 0,-31-20-28 16,5 0-11-16,0 0 3 0,-1 0-31 16,-4 0-3-16,-6-2-25 0,-8 2-60 15,-4-3 3-15,-9 0-22 16,-3 1-82-16,-2-4-81 0,-5 0-108 15</inkml:trace>
  <inkml:trace contextRef="#ctx0" brushRef="#br0" timeOffset="50083.35">13766 8449 1035 0,'0'0'0'0,"0"0"156"0,15 72-54 16,-7-32-17-16,-7 3-37 0,6 2-11 15,-3-1 3-15,-1-4-28 0,-1-2-12 16,0-3 0-16,0-8 0 0,3-6-197 16,0-9 32-16,-1-11-258 15</inkml:trace>
  <inkml:trace contextRef="#ctx0" brushRef="#br0" timeOffset="50697.18">14190 8552 1125 0,'0'0'0'0,"0"0"98"15,0 0-50-15,0 0 12 0,0 0-20 16,0 0-2-16,0 0 15 0,71 23-6 15,-52-15-13-15,-1 2 4 0,-4-3-26 16,2 1-4-16,-7 0 12 0,-2-2-11 16,-5 3 4-16,-2-1 16 15,-2-2-6-15,-7 3-6 0,-3 1 10 16,-4-2-21-16,2 1 1 0,1-1 12 16,3-2-20-16,4-1 0 0,3-2 2 15,3-2 5-15,0-1-10 0,0 0 8 16,0 0-5-16,0 0-5 0,0 0 12 15,5 0-12-15,6 0 4 16,-1 0 15-16,6 3-18 0,-2 1 3 16,1 0 4-16,1 3-2 0,-1 1 0 15,0 4 0-15,4-1 1 16,-1 2-2-16,-4 2 2 0,-2-1 0 0,-6 2-3 16,-5 0 4-16,-2-1-1 0,-12 4 3 15,-8-3 12-15,-9 1-22 16,-5 1 6-16,-6-3 0 0,-5 1 0 15,-4-6-91-15,1-3-19 0,-3-4-62 16,1-3-76-16,9-12-378 0</inkml:trace>
  <inkml:trace contextRef="#ctx0" brushRef="#br0" timeOffset="56582.77">8186 9379 270 0,'0'0'0'0,"0"0"143"15,0 0-105-15,0 0 0 16,0 0-11-16,0 0-8 0,0 0 1 16,0 0 5-16,0 0 4 0,0-1 19 15,0 1 9-15,-1 0 8 0,1 0 15 16,0 0-4-16,0 0-3 0,0 0-5 16,0 0-5-16,0 0-18 0,0 0-2 15,0 0-2-15,0 0-10 16,0 0-7-16,0 0 9 0,0 0-18 15,0 0 2-15,3-2 20 0,-3 1-15 16,4 0 1-16,1-1 12 0,2 2-16 16,0-3-1-16,0 2 18 0,4 0-16 15,3 0-2-15,-2 0 12 16,3 0-12-16,1 0-8 0,1-2 20 16,-3 0-20-16,6-1-1 0,3-2 17 15,-4 3-16-15,2-1 2 0,-1 0 12 16,-1-1-16-16,3 0-7 0,-3 3 14 15,-1 2-15-15,1 0 0 16,-1 0 0-16,-4 0 6 0,2 0-14 16,0 0 16-16,0 1-3 0,2 0-13 15,-3 1 16-15,0-2-2 0,2 1-10 16,-3-1 8-16,2 0 9 0,2 0-14 16,-2-3 2-16,-5 3 10 0,4-1-18 15,-2 0 14-15,-3 1 2 16,1-2-17-16,-2 2 16 0,2-1 0 15,-4 0-15-15,0 1 14 0,0-1 4 16,-4 1-11-16,4 0 0 0,0 0 13 16,-3 0-21-16,-2 0 16 0,1 0-1 15,-1 0-15-15,0 0 16 16,0 1-3-16,-2 0-16 0,0 0 22 16,0-1-9-16,0 0-11 0,0 0 18 15,0 0-5-15,0 0-13 0,3 0 18 16,-3 0-3-16,0 0-15 0,0 0 18 15,0 0-5-15,-3 0-16 0,3 0 17 16,0 0-10-16,-2 0-88 16,0 2 29-16,0 2-88 0,1 0-98 15,-1-4-134-15</inkml:trace>
  <inkml:trace contextRef="#ctx0" brushRef="#br0" timeOffset="57728.28">10688 9330 678 0,'0'0'0'16,"0"0"279"-16,0 0-141 0,0 0-45 0,0 0-23 15,0 0-1-15,0 0-20 0,0 0-6 16,0 0 5-16,0 0-24 0,0 0 0 15,1 0 10-15,8 0-12 0,-2 0 19 16,0 0 4-16,4-2-23 16,-4 0-2-16,6 0 7 0,-3 0-21 15,4 0-1-15,0 0 13 0,4-2-17 16,-2 2 0-16,0 0 18 0,2-2-18 16,6 3-1-16,-2-2 0 0,2-2 30 15,1 1-23-15,3-1 14 16,-3 1-21-16,0-2 0 0,5 0 0 15,-7 2 10-15,2 1-18 0,1-1 16 16,-4 1-5-16,2 2-11 0,-1 0 16 16,-1 0-5-16,2-1-12 0,-1 2 18 15,2-2-7-15,0 2-10 0,3-2 16 16,-3-3-8-16,3 3-9 16,-3-3 18-16,0 1-8 0,3 1-8 15,-5-3 14-15,-2 4-6 0,1-1-11 16,-3 2 20-16,0 1-11 15,3 0-6-15,-3 0 14 0,1 0-7 0,-1 0-9 16,0 0 18-16,1 1-10 0,-1 1-5 16,3-1 12-16,1 1-5 0,1-1-8 15,-2-1 14-15,1 0-6 16,0-1-8-16,5-1 14 0,-3 2-5 16,-2 0-12-16,0 0 20 0,3 0-11 15,-6 0-6-15,1 3 14 0,-2 2-7 16,1-2-7-16,-3 1 14 0,-4-1-8 15,3 0-8-15,0-1 18 16,-2 0-8-16,2-1-8 0,3 0 14 16,-3-1-6-16,4 0-9 0,3 0 16 15,0 0-7-15,-2-1-10 0,-2 1 18 16,-1 0-10 0,0 0-7-16,-4 2 16 0,0-2-7 0,4 0-9 0,-4 0 16 15,-2 0-8-15,2 0-8 16,-1 0 16-16,-3 0-6 0,-1 0-10 15,-2 0 16-15,-5 0-5 0,3 0-10 16,-5 0 14-16,0 0-4 0,0 0-7 16,0 0 8-16,0 0 7 15,-3 0-24-15,-3 2-34 0,1-1-85 0,0-1-105 16,0-2-212-16</inkml:trace>
  <inkml:trace contextRef="#ctx0" brushRef="#br0" timeOffset="58716.97">13882 9257 438 0,'0'0'0'0,"0"0"224"16,0 0-124-16,0 0 16 0,0 0 10 16,0 0-35-16,0 0 7 0,0 0-4 15,-16 0-27-15,16 0-8 0,0 1 8 16,0-1-23-16,0 0 0 15,0 2 6-15,0-2-25 0,0 0-6 0,0 0 16 16,0 0-18-16,0 0-6 16,0 0 15-16,0 0-21 0,2 0-6 15,5 0 2-15,2 0 32 0,0 0-21 16,7 0 16-16,0 0-18 0,3-4 3 16,6 0 11-16,0 0-18 0,3-2 0 15,0 2 13-15,1-1-19 0,1 2 0 16,-2-2 0-16,0 1 10 15,2 1-13-15,-1 2 6 0,1-1 4 16,-5 1-14-16,-1-1 14 0,-2 1-1 16,-3 0-12-16,-3 1 12 0,-2-2 2 15,-2 2-14-15,-1 0 12 0,-2 0 2 32,0 3-16-32,-2-2 16 0,-4 0-5 0,1 0-9 0,-4-1 12 15,0 0-1-15,0 0-10 0,0 1 10 16,0-1 2-16,0 0-12 0,0 0 10 15,0 0 4-15,-2 0-24 0,-1 0 6 16,-6 0-51-16,3 0-64 0,-4 0-66 16,1 0-113-16,-3-3-548 15</inkml:trace>
  <inkml:trace contextRef="#ctx0" brushRef="#br0" timeOffset="59627.19">8155 10649 629 0,'0'0'0'0,"0"0"270"16,0 0-128-16,0 0-36 0,0 0-16 15,0 0-5-15,0 0-20 0,0 0 2 16,0 0-16-16,-15 1-32 0,21-9-3 16,-3-1 6-16,3 0-12 0,4-3 0 15,-3 3 18-15,6-1-14 0,-1 2 2 16,2 1 13-16,2 3-13 16,4 2-1-16,-1 1 12 0,1 3-14 15,1 5-5-15,-4 3 9 0,-1 2-16 16,-3 1-2-16,-3 1 2 0,-1 3 13 15,-4-5-14-15,-5 2 0 0,0 0 4 16,0 3-7-16,-10 2 6 16,-3-1 9-16,-1 3-16 0,-5-1 8 15,-1-1-8-15,-3-1-8 0,0 0 17 16,0-4-10-16,4 0-6 0,0-3 21 16,4-6-11-16,5 0-2 0,1-3 6 15,2-2 1-15,5 2-9 0,2-2 10 16,0 0-1-16,0 0-15 15,7 0 19-15,4 0-8 0,-1-1 0 16,6-1 17-16,2-1-12 0,1-1-1 16,4 1 19-16,-3-2-15 0,1 2-9 15,-3 2 2-15,-4-1 8 0,2 1-15 16,-4-5 7-16,2 3-2 0,-1-2-163 16,3-3 14-16,-4 3-61 15,2-3-174-15,0 2-97 0</inkml:trace>
  <inkml:trace contextRef="#ctx0" brushRef="#br0" timeOffset="60145.33">8726 10590 731 0,'0'0'0'16,"0"0"206"-16,0 0-79 15,-62-9-31-15,43 12-23 0,4 6-22 16,0 2 8-16,-3 2-22 0,5 4 1 16,1 2-5-16,-2 3-17 0,5 3 1 15,2 1 23-15,5-2-11 0,2-1 14 16,0-4-4-16,6-3-21 0,2-1-9 16,3-4 13-16,1-4-18 0,4-1 4 15,-2-6 12-15,4 0-11 16,2-1 3-16,3-8 8 0,-2-2-19 15,-2 0-2-15,-6-3 2 0,-3 2 1 16,-1-2-26-16,-2 2 16 0,-3-2-15 16,-1 0 0-16,-3 1 20 0,0-4-16 15,0 1 5-15,-3 0 12 16,1 5-7-16,2 2 5 0,-2 5 8 16,0 2-5-16,2 1-3 0,0 1 8 15,0 0-8-15,0 3-11 0,2 2 19 16,5 8-3-16,0 0 7 0,2 3 13 15,-2 1-18-15,2-2 4 0,2 0 14 16,1 0-20-16,-1 0 1 0,-1-1 13 16,-1-4-17-16,0-3 1 15,-5-1 2-15,1-4 5 0,-3 0-8 16,-2-1 4-16,5-1-4 0,-3 0-85 16,3 0 19-16,2-4-50 0,2-3-70 15,0 0-64-15,1-2-63 0</inkml:trace>
  <inkml:trace contextRef="#ctx0" brushRef="#br0" timeOffset="60396.28">9089 10667 1104 0,'0'0'0'0,"0"0"206"16,0 0-129-16,0 0 18 0,0 0-30 15,76-13-24-15,-48 11-10 0,-2 1-7 16,3 1-19-16,-6 0-6 16,0 0 2-16,-2 0 4 0,-5 1-19 0,-7 3-8 15,-2-2-9-15,-5 0 5 16,-1-1-29-16,-1-1-24 0,0 0 0 16,-1 1-10-16,-8-1-109 0,0 0-105 15,0-4-27-15</inkml:trace>
  <inkml:trace contextRef="#ctx0" brushRef="#br0" timeOffset="60569">9253 10538 833 0,'0'0'0'0,"0"0"280"16,0 0-162-16,0 69-22 0,2-43-43 15,-2 5-1 1,0 2-1-16,0-1-17 0,0-3-11 0,0 0-6 15,0-8-17-15,0-4 0 0,0-3-18 16,0-7-59-16,2-6-86 0,3-1-87 16,4-10-230-16</inkml:trace>
  <inkml:trace contextRef="#ctx0" brushRef="#br0" timeOffset="61165.75">9669 10520 1074 0,'0'0'0'0,"0"0"233"0,0 0-170 16,0 0-9-16,0 0 21 0,69-12-23 16,-44 9-14-16,3 2 2 15,-7 1-10-15,-3 0-25 0,-4 3-10 16,-7 1 10-16,-3 2-10 0,-4 1-12 15,0 5 27-15,-8 2-3 0,-6 3-5 16,-3 1 5-16,-3-2-8 0,1-2-3 16,1-3 8-16,2-3-4 0,7-3 0 15,-1-2 0-15,6 1 6 16,2-4-8-16,2 0 4 0,0 0-2 16,4 0-22-16,3 0 20 0,5-2 1 15,4 4-2 1,4 3 6-16,-1 4-4 0,1 3-1 0,-1 1 4 0,4 2 4 15,-3 0-7-15,-5-2 2 16,0 1 2-16,-10-1-9 0,-5 1 12 16,0-2 1-16,-5-2-3 0,-6 0 13 15,-5 1-11-15,-2-5-2 0,-1 2 8 16,-4-4-11-16,-2-1-2 16,4-3 0-16,-2 0 1 0,3-7-63 0,3-2 13 15,1-3-28-15,5-1-48 16,4-1-6-16,7 1-63 0,0 3-117 15,7 1-59-15</inkml:trace>
  <inkml:trace contextRef="#ctx0" brushRef="#br0" timeOffset="61652.22">10235 10599 701 0,'0'0'0'16,"0"0"220"-16,0 0-107 16,0 0-40-16,0 0-14 0,0 0-19 15,0 0-15-15,0 0 12 0,-67-49 6 16,58 49-14-16,-4 0-6 0,-3 8 0 16,4 2-6-16,-4 2 9 0,0 6-2 15,4 0-6-15,3 2 2 0,-2 6 11 16,8-3-6-16,1-3 11 15,4 3-2-15,5-5-14 0,5-6-7 16,6 0 2-16,-2-3-9 0,3-5 1 16,3-2 10-16,-3-2-9 0,1-6-5 15,-1-3 6-15,-3-3-4 0,0 1-7 16,-6-1 2-16,1 0 0 0,-6 0-39 16,2-2 26-16,-1-2-6 0,-3 0-6 31,-1 0 9-31,0 0-1 0,-2 3 2 0,0 4 19 0,0 5-4 15,0 1 0-15,0 3 15 0,0 0-10 16,0 3-6-16,0 6 2 0,0 5 16 16,3 5-2-16,6 2 4 0,-2 0-10 15,-1-1-4-15,4-3 5 16,-3-1-8-16,4-5-4 16,-6-3-4-16,0-2-40 0,4-5-38 0,-2-1-31 15,6-3-55-15,-1-9-178 0,4-1-114 16</inkml:trace>
  <inkml:trace contextRef="#ctx0" brushRef="#br0" timeOffset="61825.09">10587 10628 1008 0,'0'0'0'16,"0"0"59"-16,0 0 7 0,0 0-11 15,60 2-29-15,-35-2-5 0,7-1-2 16,1-3-3-16,-5-1-14 15,4-2-4-15,-7 4-96 0,-9 0-35 16,-7 0-82-16,-7 2-7 16,-2-2-118-16</inkml:trace>
  <inkml:trace contextRef="#ctx0" brushRef="#br0" timeOffset="61997.38">10718 10490 1049 0,'0'0'0'0,"0"0"199"0,2 66-110 16,1-35-14-16,-1 6-20 16,0-3-28-16,-1-1-14 0,1-3-6 15,2-4 0-15,3-4-11 0,-2-6-77 16,6-7-62-16,-3-6-116 0,-2-6-393 16</inkml:trace>
  <inkml:trace contextRef="#ctx0" brushRef="#br0" timeOffset="62436.94">11128 10548 799 0,'0'0'0'0,"0"0"74"0,0 0-20 16,0 0 31-16,0 0-4 15,60-61-18 1,-40 57-9-16,-1-1 20 16,1 2 2-16,-1 3-29 0,-1 1-8 15,-2 7-2-15,-6 0-14 0,3 4 4 16,-6 2-1-16,-5-2-7 0,-2 4-5 15,-4-1 6-15,-5 4-10 0,-5 1-3 16,-4 0 8-16,-3-1-10 0,-2-1-1 16,-2-1 7-16,4-2-9 15,3-3 0-15,6-2 2 0,0-3-3 16,6-1 0-16,5-4 10 0,-1 2-2 16,2-3-2-16,0 2 4 0,5-1-5 15,2 2 19-15,7 2 7 0,6-2-18 16,-1-1-6-16,6-1 0 15,2 1-7-15,-4-3-2 0,0 0-79 16,0 0-39-16,-6-4-70 0,3-1-47 16,-3-2-184-16</inkml:trace>
  <inkml:trace contextRef="#ctx0" brushRef="#br0" timeOffset="62672.19">11577 10587 962 0,'0'0'0'16,"0"0"252"-16,0 0-157 0,71-2-29 16,-46-2-15-16,-2 1-36 0,0 0-12 15,-4 1-5-15,-1 0-13 0,-6-1-29 16,-6 1-39-16,-4 2-16 0,-2 0-18 15,0 0-21-15,0-1-24 16,-8-3-150-16</inkml:trace>
  <inkml:trace contextRef="#ctx0" brushRef="#br0" timeOffset="62829.19">11680 10429 966 0,'0'0'0'16,"0"0"309"-16,0 0-185 0,0 82-10 15,2-44-44-15,3 0-25 0,0 3-14 16,-1-4-13-16,-1-3-12 0,6-5-7 16,-2-6-63-16,2-6-92 0,2-9-117 15,-6-8-225-15</inkml:trace>
  <inkml:trace contextRef="#ctx0" brushRef="#br0" timeOffset="63393.71">12096 10474 865 0,'0'0'0'0,"0"0"198"0,0 0-121 15,0 0 4-15,0 0-17 0,0 0-18 16,0 0 8-16,0 0 19 0,0 0-8 16,79-9-2-16,-56 9-3 15,0 3-5-15,2 1-25 0,-4 2-11 16,-8 3 0-16,1-3-5 0,-9 3-6 15,2-1-3-15,-7 1 5 0,-2 0-8 16,-8 4 4-16,-6-1-1 0,-2 2-5 16,-1-1 0-16,-1 0 3 0,1-5-4 15,5-1-5-15,1-2 5 16,3 0-5-16,6-3 1 0,2-2 1 16,2 0-2-16,0 0 0 0,0 0 0 15,2 0-13-15,7 0 16 0,2 0 3 16,6 3 0-16,-1 2-3 15,4 2 3-15,-3 4 3 0,3 3-1 16,-1 0 4-16,-1 1-5 0,-7 1 0 16,-1-3 1-16,-8 0-4 0,-2 0 2 15,-7 0 8-15,-9-1-5 0,-2-2 0 16,-10 0 0-16,1-2-2 0,-4-5-2 16,-3-3-75-16,0 0-33 0,3-6-29 15,4-9-55-15,-1-6-193 16</inkml:trace>
  <inkml:trace contextRef="#ctx0" brushRef="#br0" timeOffset="63927">12665 10526 1070 0,'0'0'0'0,"0"0"339"15,0 0-208-15,0 0-33 0,0 0-15 16,0 0-40-16,83 10-16 0,-53-10-4 16,2 0-18-16,0 0-6 0,0-3 2 15,-7 2-2-15,-8 1-81 0,-2-1-31 16,-10 1-7-16,-3 0-42 0,-2 0-84 15,-7 4-26-15,-9 0-132 16</inkml:trace>
  <inkml:trace contextRef="#ctx0" brushRef="#br0" timeOffset="64083.64">12633 10673 1103 0,'0'0'0'0,"0"0"347"0,0 0-213 15,0 0-39-15,0 0-29 0,75 8-38 16,-40-8-19-16,6 0 1 0,5 0-13 16,-4 0-73-16,-5-2-143 15,-8 2-113-15,-10-3-354 0</inkml:trace>
  <inkml:trace contextRef="#ctx0" brushRef="#br0" timeOffset="65025.63">19518 3649 162 0,'0'0'0'0,"0"0"59"0,0 0-1 16,0 0-14-16,0 0 6 0,0 0-11 16,0 0-5-16,0 0 13 0,0 0-8 15,-7 8-10-15,7-6-2 16,0-1-10-16,0 0 3 0,0 0 2 15,0 1-14-15,0 0-6 16,-2 1 3-16,2-1-5 0,0 0 0 0,0-1 0 16,0 0 0-16,0 2-3 0,0-2 2 15,0 1 0-15,0-1 0 0,0 1 2 16,0 0-1-16,0-1-4 16,0 1-5-16,-2 0-9 0,2-1-20 15,0 2-57-15,-1 0 8 0,-3-1-73 16</inkml:trace>
  <inkml:trace contextRef="#ctx0" brushRef="#br0" timeOffset="66046.5">13203 10628 800 0,'0'0'0'0,"0"0"302"0,0 0-170 16,0 0-38-16,0 0 4 0,0 0-35 16,0 0-5-16,0 0 22 15,0 0-48-15,4-29-24 16,4 15 10 0,1 0-18-16,2 0 0 0,-1 3 0 15,3-3 2-15,-4 6-10 0,5 2 11 16,-4 0-6-16,1 5-9 0,1 1 15 15,-3 1-6-15,5 7-6 0,-1 1 10 16,-1 5 10-16,2-1-11 0,-7 0 0 16,2 1 5-16,-3 1-6 15,-6-2 1-15,0 1 2 0,0-2-2 16,-6 3 0-16,-4 1 9 0,-3 2-9 16,-6-1-8-16,-2-2 8 0,-2 2-23 15,1 0 22-15,3-1-6 0,-2-4-5 16,1-1 15-16,4-3-5 15,6-3-3-15,-1-2 10 0,8-2-3 16,-1-1-6-16,4 0 8 0,0 0-2 16,0 0-13-16,4 0 6 0,1 0 0 15,4-2 4-15,0 0 2 0,5-3 26 16,2 0-23-16,3 0 14 16,4 2-13-16,0-2-6 0,0 0 2 15,2 3 7-15,-6-2-14 0,-1 3 3 16,-4 1-34-16,6-1-13 0,-10 1-18 15,1 0-25-15,-1-1-32 0,-2-1-58 16,0 1-58-16,-1-2-78 0</inkml:trace>
  <inkml:trace contextRef="#ctx0" brushRef="#br0" timeOffset="66423.3">13698 10528 941 0,'0'0'0'0,"0"0"256"15,0 0-158-15,0 0-4 0,-44 62-31 16,41-44-7-16,-3 3 15 0,4 1-26 16,1 1-23-16,1 0 10 0,3-1-26 15,4-2-2-15,2-2 12 16,2-4-5-16,1-2-5 0,2-2 15 15,0-4-12-15,4-1 2 0,0-4 13 16,0-1-12-16,-3 0-1 0,3-5 15 16,-2-2-12-16,-4-5-7 0,3-2 17 15,-5-2-15-15,1 0 3 0,-8-1 19 16,3 0-19-16,-6-2-4 16,0-1 11-16,-6-3-15 0,-1-1-7 15,-5 1 6-15,1 2 3 0,-1 7-7 16,-2 7 1-16,3 5-5 0,-3 2-25 15,0 8-39-15,5 3-68 0,-2 2-128 16,6-4-270-16</inkml:trace>
  <inkml:trace contextRef="#ctx0" brushRef="#br0" timeOffset="67584.87">10189 11676 865 0,'0'0'0'0,"0"0"244"16,0 0-129-16,0 0-32 0,0 0-10 15,0 0-18-15,0 61-1 0,0-39 8 16,0-2-16-16,0 1-18 0,0-5-1 15,2-3-14-15,3-1-7 0,0-6 11 16,1-2-2-16,4-1-9 16,1-2 11-16,5-1-6 0,3 2-8 15,1-1 10-15,1 2-11 0,-2 1-4 16,-1 3 4-16,0 1 2 0,-6 3-7 16,-5-3 6-16,-3 4 2 0,-4-2-6 15,0 3 2-15,-7 4 20 16,-9 2-20-16,-4 0 7 15,-5 3-6-15,-3-1-4 0,2-7-3 0,1 0-23 16,-2-2-11-16,8-8-22 0,1-4-32 16,6-3-13-16,-1-10-69 0,5-7-127 15,-3-3-122-15</inkml:trace>
  <inkml:trace contextRef="#ctx0" brushRef="#br0" timeOffset="67758.05">10153 11673 1125 0,'0'0'0'0,"0"0"309"16,0 0-210-16,0 0 17 15,0 0-38-15,0 0-59 0,85 11-18 16,-53-9 7-16,2 1-16 0,3 1-96 16,0 0-58-16,-3 0-31 0,-6-1-109 15,-5-2-177-15</inkml:trace>
  <inkml:trace contextRef="#ctx0" brushRef="#br0" timeOffset="68182.5">10670 11752 968 0,'0'0'0'0,"0"0"274"16,0 0-203-16,0 0 4 15,0 0-34-15,-74 3-12 0,63 6 14 16,-3 1-16-16,0 5-19 0,3 1 5 15,-1 3-14-15,3 4-1 0,0 2 4 16,7 1 12-16,-1-1-6 0,3-4 14 16,3 0-16-16,8-4-5 0,0-5 12 15,3-2-10-15,3-5-3 16,1-4 0-16,0-1 28 0,1-6-18 16,1-4 9-16,-1-2-18 0,-3-4-2 15,-2 1 2-15,0-1-3 0,-1 0-22 16,-4 0 24-1,-4-1 0-15,2 1-22 0,-7-2 23 0,0 0-2 0,0 1-24 16,0 3 27-16,-2 4-4 16,-1 7-3-16,3 2 8 0,-2 1 24 15,2 0-14-15,-2 4 1 0,2 7-16 16,0 4 4-16,2 2 16 0,5 2-10 16,0 2-9-16,4-4 2 15,-3 0 8-15,5-1-13 0,-6-6-13 0,4 1-56 16,-3-4-11-16,-4-2-37 0,5-3-43 15,-2-2-60-15,0 0-120 16,2-1-286-16</inkml:trace>
  <inkml:trace contextRef="#ctx0" brushRef="#br0" timeOffset="68371.06">10960 11839 878 0,'0'0'0'0,"0"0"218"0,58-7-110 15,-24 1 4-15,3 3-62 0,0-1-37 16,-5 1-1-16,4-1-10 0,-3 1-4 16,-5 1-4-1,-1 0-38-15,-8 0-20 0,-6 2-17 0,-8 0-16 16,-5-3-52-16,0 1-29 0,-10-2-45 16,-5 0-184-16</inkml:trace>
  <inkml:trace contextRef="#ctx0" brushRef="#br0" timeOffset="68517.17">11176 11701 794 0,'0'0'0'16,"0"0"339"-16,0 0-242 0,-2 66 28 15,2-36-46-15,0-1-32 0,2 2-13 16,0-3-20-16,3 1-11 0,-2-8 5 16,3-1-16-16,-1-5-96 0,2-6-38 15,0-5-70-15,-3-4-163 0</inkml:trace>
  <inkml:trace contextRef="#ctx0" brushRef="#br0" timeOffset="68842.12">11599 11671 991 0,'0'0'0'0,"0"0"171"16,0 0-83-16,0 0 20 0,0 0-48 15,-41 68-11-15,43-52 9 0,3 1-12 16,11-2-7-16,2 1 0 16,1-1-24-16,1 1 0 0,-3-2 17 15,1 2-15-15,-2-4-2 0,-6 1 9 32,1-1-14-32,-6-1-5 0,-3-4 17 0,-2 0-8 0,0-1 2 0,-2 1 12 15,-6 1-19-15,-7 0-6 0,-1 3 7 16,-3-2-11-16,-6 1-6 15,0-2-9-15,-3-2-36 0,3-1-10 16,4-3-37-16,2-2-25 0,1-9-35 16,6-5-113-1,1-7-199-15</inkml:trace>
  <inkml:trace contextRef="#ctx0" brushRef="#br0" timeOffset="68998.96">11611 11686 1158 0,'0'0'0'0,"0"0"287"0,0 0-205 15,76 3-33-15,-51-3-20 0,3 0-28 16,6 0-2-16,-1-4-163 16,1-1-52-16,-4-4-244 0</inkml:trace>
  <inkml:trace contextRef="#ctx0" brushRef="#br0" timeOffset="69203.1">12089 11687 1258 0,'0'0'0'15,"0"0"152"-15,0 0-85 0,0 0 15 16,0 0-27-16,76 6-40 0,-48-6-11 15,0 0 1-15,1-2-10 16,-8 1-94-16,-3 1-37 0,-10 0-102 16,-8 2-130-16,-5 2-261 0</inkml:trace>
  <inkml:trace contextRef="#ctx0" brushRef="#br0" timeOffset="69344.14">12005 11860 900 0,'0'0'0'15,"0"0"322"-15,0 0-243 0,0 0 11 16,0 0-47-16,0 0-28 0,78 9-7 16,-44-13-16-16,1-1-75 0,-3-2-71 15,11-2-110-15,-8-3-162 16</inkml:trace>
  <inkml:trace contextRef="#ctx0" brushRef="#br0" timeOffset="69783.53">12526 11765 977 0,'0'0'0'0,"0"0"225"16,0 0-156-16,0 0-10 15,0 0-36-15,14-66-12 0,-5 54 10 16,-2 4 11-16,1-2 2 0,0 6 4 15,4 0-14-15,-5 3-10 0,4 1 3 16,-3 0-3-16,5 2-4 0,-3 3 2 16,3 2-2-16,-1 4-12 0,-5 1 4 15,6 0 5-15,-6 1-7 0,-4 3 0 16,-3 0 5-16,0 1-5 0,-9 0 0 16,-5 2 3-16,-5 0-8 15,-2 4 3-15,-6 1-3 0,-3 0 1 16,2-2 3-16,-2 0 2 0,7-5-2 15,3-6 2-15,8-2 0 0,5-4-1 16,5-5 0-16,2 3 27 0,0-3-11 16,2 0-5-16,5 0 14 15,9 0 0-15,3-3-2 0,1 0-13 16,1 1-8-16,5 0 1 0,1 2-1 16,-2-1-4-16,5-1-35 0,-7 1-30 15,0 1-3-15,-4-1-53 0,1-1-31 16,-3-1-28-16,1-2-14 15,0-2-119-15</inkml:trace>
  <inkml:trace contextRef="#ctx0" brushRef="#br0" timeOffset="70112.58">12991 11737 1091 0,'0'0'0'0,"0"0"239"0,0 0-175 15,0 0-17-15,0 0-20 0,0 0-5 16,-60 15 7-16,45-3 4 0,7 0-6 16,-3 6-6-16,2 2-4 0,-1 1 4 15,2 4 21-15,5-5-8 16,1 1-4-16,2-3-8 0,5-2-13 16,3 0-1-16,6-6 5 0,2-1-7 15,1-4 0-15,6-4 1 0,4-1 0 16,-1-7-9-16,6-2 4 0,-5-7 7 15,-2 2-9-15,-4-4 0 16,-5-3 6-16,-6 5-4 0,-1 0 4 16,-5-2 1-16,-4 2-1 0,-2-2 3 15,-10-3-8-15,-6-1-2 0,-3 2-25 16,1 2-19-16,-3 9-45 0,2 8-126 16,1 1-167-16</inkml:trace>
  <inkml:trace contextRef="#ctx0" brushRef="#br0" timeOffset="71068.8">10934 12865 746 0,'0'0'0'0,"0"0"257"0,0 0-145 16,0 0-14-16,0 0-50 0,0 0-8 15,0 0 6-15,0 0-6 0,-71-19-1 16,57 19-8-16,1 0-12 16,-3 4-8-16,0 5 0 0,-3 3 2 0,-1 2 5 15,3 5 4-15,1-2-11 16,5 4 5-16,1 2 6 0,4 0-6 15,3-2 6-15,3-1 6 0,0-3-10 16,5-3-3-16,8-2-2 16,1-2-3-16,3-3-2 0,3-1 2 0,6-6 3 15,-4 0-5-15,2-6 2 16,-2-5-5-16,1-1-5 0,-4 0 0 16,-1-2 0-16,-2-1-24 0,-4 1-12 15,-5-1 1-15,-3-1 4 0,4 2-5 16,-8-2 16-16,0-4-1 0,0 0-5 15,0-1 1-15,-1 2 7 0,-5 4 3 16,3 5 12 0,1 3 2-16,-3 4 2 0,5 3 4 0,-2 0 5 15,0 0 1-15,2 8-6 0,0 3-5 16,0 6 0-16,2 5 32 0,5 1-6 16,4-2 1-16,-2 3-6 0,8-3-4 15,-1-2-6-15,2-1 0 16,0-3-7-16,-1-4-3 0,-4-4-2 15,3-4-49-15,-2-3-41 0,2 0-28 16,-6-7-101-16,6-6-214 0</inkml:trace>
  <inkml:trace contextRef="#ctx0" brushRef="#br0" timeOffset="71289.03">11289 12825 1265 0,'0'0'0'15,"0"0"92"-15,0 0 19 0,0 0-50 16,87 0-24-16,-57-3-21 0,0 1-12 16,-2 0-4-16,1 1 0 0,-6 0-73 15,-6 1-54-15,-8 0-3 0,-7 5-84 16,-2 2-142-16,-4 0-61 15</inkml:trace>
  <inkml:trace contextRef="#ctx0" brushRef="#br0" timeOffset="71446.14">11314 12978 895 0,'0'0'0'0,"0"0"376"16,0 0-231-16,0 0-30 15,0 0-55-15,0 0-27 0,64 18-17 16,-40-18-5-16,8-1-11 0,-2-5 0 15,9-4-137-15,2-2-39 0,-2-1-200 16,-2-1-137 0</inkml:trace>
  <inkml:trace contextRef="#ctx0" brushRef="#br0" timeOffset="72341.41">11899 12720 866 0,'0'0'0'16,"0"0"160"-16,0 0-65 0,0 0 15 15,0 0-54-15,78 23-11 16,-55-16-5-16,-2 0-1 0,-1 0-7 15,-2 2-10-15,-3-2-7 0,-6-1 1 16,-3 1-1-16,-1 0 1 0,-5 1 3 16,-2 1 9-16,-7 3 0 0,-5 2-6 15,2 0-6-15,-8 0-1 0,1-1-2 16,1-1-2-16,4-4-1 16,-2-2-1-16,7-4 3 0,0 0-3 15,6-2 3 1,1 0-1-16,2 0-6 0,0 0-5 0,4-3 0 0,5-1 0 15,-2 1 14-15,5 0-8 0,-1 3-1 16,6 0 4-16,1 0 0 16,1 2 3-16,1 1 1 0,-1 3-2 15,1 1-2-15,-1 0 0 0,-3 3-4 16,0 0 3-16,-9-1-2 16,0 3-2-16,-3 1 6 0,-4 0-3 0,-4 0 0 15,-5 6 2-15,-8 1 0 0,-5 1-7 16,-6 1 2-16,-4-2 1 15,-1-3-7-15,-3-3 2 0,3-5 0 16,-4-6-83-16,1-3-14 0,3-10-115 16,4-13-160-16,3-11-545 0</inkml:trace>
  <inkml:trace contextRef="#ctx0" brushRef="#br0" timeOffset="74128.95">3865 4870 470 0,'0'0'0'16,"0"0"287"-16,0 0-145 0,0 0-31 15,0 0-31-15,0 0-4 0,0 0-4 16,0 0-24-16,-30 16 2 0,16-5-4 16,-4-1-6-16,-3 3-1 15,0 1-5-15,-1-3 7 0,-4-1 5 16,1 5-5-16,-7-6-7 0,4 3 2 15,-7-3-5-15,-1-3 5 0,-1 0-3 16,5-4-6-16,-3 0 1 0,1-2 6 16,4-4-12-16,-5-4-7 15,-1-4 0-15,-2-3-10 0,-1-4 1 16,3-4 3-16,-3-2-6 0,4-4 3 16,7-5 2-16,-2 0-8 0,7-2 0 15,0-1 11-15,3-3-10 16,6 1 1-16,9-5 4 0,3 1-9 0,2-2 6 15,9-4 4-15,8 1-11 16,8 4 2-16,7 1 2 0,5 1 2 16,7 1 1-16,9-5 6 0,4 5-6 15,0 3 4-15,-2 8 3 16,-6 7-6-16,4 5 1 0,-3 6 3 0,1 7-9 16,4 4 2-16,-2 12 3 0,-5 7-4 15,1 7 0-15,-8 7 0 16,-2 6 0-16,-4 3 0 0,-7 2 0 15,-5 3 0-15,-5 4 0 0,-6-3 0 16,-8 1 0-16,-4-1 0 0,-4-2 0 16,-10-2 0-16,2 2 0 0,-4-4 0 15,-3-7 0-15,1-4 0 0,-2-5 0 16,1-7 0-16,1-5 0 16,4-4 0-16,2-2 0 0,3-2-33 15,4-3 3-15,1 1-45 0,2-3-28 16,2 0-41-16,0 0-44 0,4 2 47 15,3 0 76-15,-2 0 33 16,6-2 24-16,-2 1 11 0,0 0 2 16,-2 0 28-16,-6 1 19 0,5 1 13 15,-3-1-10-15,-1-2-13 0,-2 0-27 16,2 0-7-16,-2 0-3 0,3 0-9 16,-1 1-44-16,0-1-43 0,3 0-124 15,-5 0-191-15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1-23T16:15:37.617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4014 5202 780 0,'0'0'0'0,"0"0"-65"16,0 0 51-16,0 0-46 16,0 0-44-16,0 0 1 0,0 0 33 15,0 0-20-15,-6-27 49 0,10 24 22 16,-2-1 38-16,-1 2 23 0,1 2-28 16,-2 0-28-16,0 0-89 0</inkml:trace>
  <inkml:trace contextRef="#ctx0" brushRef="#br0" timeOffset="7358.75">6586 9407 658 0,'0'0'0'16,"0"0"182"-16,0 0-88 15,0 0-36-15,0 0-25 0,0 0-12 16,0 0 12-16,0 0 8 0,0 0-1 16,0 42-7-1,0-26-4-15,0 4 0 0,0 5 4 0,0 1-12 0,0 9 1 16,0 4 0-16,0 8-2 16,-2 7 0-16,0 3-3 0,0 6-3 15,2-1-1-15,0-2-4 0,0-5-3 16,0-6-2-16,2-10-1 0,5-7-2 15,-2-8 1-15,1-7-2 16,-1-5 0-16,-5-5 0 0,5-3 6 0,-3-3-5 16,-2-1 4-16,0 0 1 15,0 0 2-15,-2-1 6 0,-3-2-1 16,0 0-12-16,-4-3-2 0,-2-3-15 16,-5-2 5-16,4 0 2 0,-4-3-9 15,2 2 8-15,0 0 9 0,1 2 0 31,3 3 1-31,1 0 0 0,2 3 3 0,2 1-3 0,5-1 4 0,-4 4 2 16,4-1 1-16,0 1-4 16,0 0-5-16,0 0 2 0,0 0 0 15,4 3-9-15,-1 3 12 0,4 2 9 16,6 3 3-16,-3 3-4 0,1-3 1 16,3 1-2-1,2 1-5-15,-2-3 3 16,0 0-5-16,0-4-1 15,-5 0 4-15,2-2-1 0,-2-1 1 16,-4-1 4-16,0 2 0 0,-3-4 5 16,0 0 10-16,1-2 6 0,-1-6 0 15,3-5 6-15,4-4-14 0,-2-3-12 16,2 1-1-16,2 1-7 0,-4 1-3 16,2 4 0-16,-2 2 4 15,-4 2-4-15,1 5 4 0,-4 1-6 16,2 3 1-16,1-1 2 0,-3 1-2 15,2 0-4-15,0 0 7 0,-2 0-4 16,0 0 2-16,0 0 0 0,0 0 1 16,0 0-1-16,1 0 0 15,-1 0 6-15,0 0-6 0,0 0 0 16,0 0 4-16,0 0-4 0,0-1 0 16,0 1 4-16,0 0-4 0,0 0 0 15,0 0 2-15,0 0-4 0,0 0 4 16,0 0-3-16,0 0-2 15,0 0 4-15,0 0-2 0,0 0-27 16,0 0 8-16,0 0-12 0,0 0-3 16,0 0-5-16,2 0-25 0,-2 0-8 15,4 2-27-15,-3 0-96 0,-1-1-105 16,0-1-245-16</inkml:trace>
  <inkml:trace contextRef="#ctx0" brushRef="#br0" timeOffset="10844.1">9281 9199 466 0,'0'0'0'0,"0"0"225"0,0 0-143 16,0 0 11-16,0 0-14 16,0 0-27-16,0 0 2 0,-8-14-11 15,8 12-4-15,0 0-2 0,0 1-8 16,0 0 5-16,0 1 3 0,0 0-1 15,0 0 0-15,0 0 4 0,0 0-10 16,0 0-18-16,0 1 8 0,0 4-27 16,0 6 14-16,5 4 26 15,0 1-14-15,4 7-1 0,0-4-1 16,1 1-10-16,5-1 0 0,-3 1 1 16,2-3-8-16,0 1 0 0,-3-3 10 15,0 0-11-15,-4-3 2 0,1-5 6 16,-2 0-11-16,-4-1 5 0,1-3 0 15,-3-2-2-15,0 0-44 16,0-1 17-16,-2 0-26 0,-1-4-17 16,-3-5-46-16,-2 0-72 0,1-5-27 15,-4-4-45-15,0-3-238 0</inkml:trace>
  <inkml:trace contextRef="#ctx0" brushRef="#br0" timeOffset="11236.42">9292 9138 645 0,'0'0'0'16,"0"0"293"-16,0 0-174 0,0 0-22 16,0 0-53-16,0 0-20 0,0 0-7 15,0 0 5-15,0 0-1 16,-23 49-11-16,12-31-3 0,4 2-1 16,-5 2-7-16,3-4 2 0,-2-2 3 15,4-4-8-15,2-8-10 0,5 0-7 16,-2-4-41-16,2 0-17 0,0 0-4 15,6-6-65-15,-1-4-39 0,4-4 92 16,0 0-27-16,-4-1 14 0,4 2-3 16,-4-1 10-16,0 2 77 15,-1 1 48-15,1 2 106 0,1 4-24 16,-5 1 1-16,3 4 42 0,1-2-32 16,0 2 5-16,1 0-13 0,1 2-17 15,3 2-6-15,5 0-15 16,-3 1-17-16,4 2-10 0,5-2-19 15,-1 0-13-15,1 1-4 0,-2-3-9 16,-3 0-6-16,0 0-40 0,-7 4-59 16,0 1-38-16,-7 0-92 0,-2 2-152 15</inkml:trace>
  <inkml:trace contextRef="#ctx0" brushRef="#br0" timeOffset="11958.74">9623 9528 336 0,'0'0'0'15,"0"0"173"-15,0 0-78 0,0 0-9 16,0 0-8-16,0 0 2 0,0 0-1 16,0 0-9-16,0 0-18 0,0 0-6 15,0 0-4-15,0 0 3 16,0 0-6-16,0 0-4 0,0-2-4 16,0 1 1-16,0 1 0 0,0 0 3 15,0 0 1-15,0 0-10 0,0 0 0 16,0 0-2-16,0 0-7 0,-2 0 5 15,2 0-4-15,0 0-10 0,0 0 3 16,0 0 1-16,0 0-11 0,0 0 7 16,0 0-1-16,0 0-9 15,0 1 4-15,0 2-2 0,0 1-7 16,0 3 14-16,0 4 14 0,2 5-14 16,-2 0 5-16,2 4 0 0,-1 1-8 15,1-1 5-15,-2 3-4 0,4-1-5 16,-1 0 0-16,1 0 8 0,-1-3-11 15,-1-2 6-15,-2-1 5 16,2-4-6-16,0-3 4 0,1-1 3 16,-3-5-7-16,0-2 6 0,0-1 1 15,0 0 0-15,4 0 1 0,-4 0 3 16,0 0-11-16,0 0 6 0,0 0-3 16,0 0-6-16,0 0 2 0,0 0 4 15,0 0-8-15,0 0-4 16,0 0-5-16,0 0-17 0,0 0-2 15,0 0-11-15,0-3-28 0,0 0-12 16,0-4-69-16,0 2-96 0,0 2-108 16,0-4-392-16</inkml:trace>
  <inkml:trace contextRef="#ctx0" brushRef="#br0" timeOffset="18707.74">13026 9103 598 0,'0'0'0'16,"0"0"227"-16,0 0-95 0,0 0-13 16,0 0-29-16,0 0-11 0,0 0-5 15,0 0 5-15,0 0-28 0,7-14-10 16,-7 14-9-16,0 0-28 0,2 5-8 15,5 5 6-15,0 5 8 16,-2 5-2-16,4 4 9 0,0 3-12 16,2 1 4-16,-2 2 4 0,3-2-8 15,-5-1-5-15,5-4 0 0,-4-2 6 16,0-5-7-16,-2-3 2 0,-5-4 1 16,-1-2-5-16,0-4 6 15,0-3-2-15,0 0-37 0,0 0 12 16,-1-1-11-16,-5-5-35 0,-2-4-29 15,4-4-12-15,-1-2-63 0,-4-6-45 16,5-1-26-16,-3-5-169 0</inkml:trace>
  <inkml:trace contextRef="#ctx0" brushRef="#br0" timeOffset="18880.88">13074 9072 543 0,'0'0'0'0,"0"0"300"0,0 0-165 16,0 0-42-16,0 0-43 0,0 0 5 15,0 0 4-15,0 0-10 16,-64 39-4-16,55-28-14 0,1-1-20 16,0 0-10-16,1-3 3 0,4-1-8 15,3 0-42-15,-4-3-10 0,4 0-35 16,0-3-52-16,0 0-36 0,4-5-57 16,3-4-23-16</inkml:trace>
  <inkml:trace contextRef="#ctx0" brushRef="#br0" timeOffset="19021.88">13074 9072 613 0,'-5'18'0'0,"10"-14"326"16,6 0-217-16,-3 3-5 0,5 1-25 15,3 0-26-15,1 0-4 16,3 1-22-16,1-2-24 0,0 0 0 16,-1 3-6-16,-3-2-176 0,-6 2-114 15,-4-3-118-15</inkml:trace>
  <inkml:trace contextRef="#ctx0" brushRef="#br0" timeOffset="19351.79">13208 9537 784 0,'0'0'0'0,"0"0"180"0,0 0-73 15,0 0-17-15,0 0-38 0,0 0-5 16,0 0 8-16,0 0 7 0,-1 50-17 16,1-37-16-16,0 3-3 15,0 1-1-15,0 1-4 0,0 0 4 16,0 0-3-16,1 1-9 0,5 1-8 15,1-1 1-15,-4-2-5 0,1-1-1 16,-2-5 0-16,-2 0 0 0,0-5-70 16,3 0-4-16,-3-5-51 15,0-1-135-15,-5-5-156 0</inkml:trace>
  <inkml:trace contextRef="#ctx0" brushRef="#br0" timeOffset="24201.51">14250 10705 634 0,'0'0'0'0,"0"0"289"15,0 0-172-15,-3-6-16 0,3 4-32 16,0-2-9-16,3 3 12 15,4-2-6-15,0 0-17 0,2-1 9 0,4 1-15 16,-1 0-5-16,2 0 9 0,6 1-10 16,3 1-11-16,-2 0-3 0,0 0-12 15,2 1-8-15,-2 0 3 16,-1 0-5-16,-3 0-2 0,-2 0 2 16,-7 2-3-16,-1-1-13 0,-3 1-15 31,-4-2-31-31,0 1-20 0,0-1-6 0,-7 0-16 0,-4 0-51 0,-3 0-150 31,-4 0-17-31,-1-2-146 0</inkml:trace>
  <inkml:trace contextRef="#ctx0" brushRef="#br0" timeOffset="24767.33">14213 10605 749 0,'0'0'0'0,"0"0"285"0,0 0-189 16,0 0-21-16,0 0-19 15,0 0-20-15,0 0-4 0,0 0 6 16,0 0-15-16,-11 10-12 0,3 3 7 15,-7 1 1-15,3 0 3 0,-2 0 10 16,-2-3-8-16,4 1-6 0,1-2 8 16,0-2-7-16,3-2-5 0,2-1 2 15,-3-2-8-15,8 0-2 16,1-2 4-16,0 0-8 0,-2-1-4 16,2 0 0-16,0 0 2 0,0 0-10 15,2 3 13-15,-1-2-3 0,-1 1 0 16,6 1 0-16,-5-1 2 0,1 0-3 15,2-1 2-15,-2 1 0 16,1 2-1-16,-1-2 0 0,1 1 1 16,3 0-1-16,-5 0 0 0,3-1 2 15,0 0-2-15,3 1 0 0,-2-1 2 16,0 1-2-16,4 0 0 0,-2 1 1 16,-2-2-2-16,6 1 2 15,-4-1-1-15,2 2-2 0,0-2 4 16,-2 1 2-16,0-1-4 0,-3-1 0 15,-1 0 8-15,-1-1 1 0,-2 0 18 16,0 0-1-16,0-2 1 0,3-7 7 16,-1-6-20-16,2-6-16 0,1-6-1 15,4-7-59-15,-2-1-41 0,-4-2-73 16,-3 0-122-16,-5 7-365 16</inkml:trace>
  <inkml:trace contextRef="#ctx0" brushRef="#br0" timeOffset="28361.99">17167 3916 717 0,'0'0'0'0,"-118"4"27"0,57-4 39 16,-8 0-14-16,-5 0-1 0,0-4 16 16,-6-3 35-16,1-1-26 0,1-4-8 15,0 2-2-15,0-5-7 0,2-3-14 16,4 0-9-16,-3-4-8 0,3-4-6 15,8-4-6-15,-1-6-2 16,5-5-5-16,3-8-2 0,7-7-4 16,4-4 1-16,9-5-4 0,5-5 0 15,9 0 0-15,6-1-3 0,8 2-11 16,11 9 11-16,14-1 6 0,14 2-6 16,10 1-5-16,17-5 8 15,14-1 0-15,14-1 2 0,10 2-2 16,11 3-8-16,9 6 12 0,6-1-8 15,4 2 7-15,2 3-2 0,6 3 2 16,2 8 3-16,3 10-1 0,3 8 1 16,-3 7 0-16,-5 10-1 0,-4 4-4 15,-4 9 0-15,-6 8 0 0,-1 4-2 16,-3 5 1-16,-1 5 0 16,-5 4 0-16,-8 1 0 0,-7 4 0 15,-13 2 0-15,-12 1 0 0,-12 6 0 16,-11 2 0-16,-13 0-7 0,-8 4 5 15,-11 5-4-15,-8 4 4 16,-6 4 2-16,-13 1 0 0,-4-2 0 0,-6-2 0 16,-7-2-1-16,-6-2 2 15,-3 2 4-15,-9-2-6 0,1-1 2 16,-10-3 4-16,-1-3-6 0,-8-3 1 16,1-4 0-16,-11-3 30 0,-4-3-3 15,-6-5 15-15,-1-4 3 16,4-2-5-16,-2-4-10 0,9-1-4 15,8-6-6-15,12-3-1 0,13-4 5 16,8-4 2-16,10-2-10 0,6-5-8 16,5 0-2-16,-2-1 1 0,9 0 4 15,0 0 4-15,3-3-1 0,1-1-4 16,1 2-3-16,2-3-1 0,0 3-5 16,0 2 0-16,-2 0 0 0,2 0-2 15,0 0 1-15,-2 0 0 16,2 0 0-16,0-2-1 0,0 2 1 15,0 0 0-15,0-1-7 0,0 1 2 16,0 0-11-16,0 0-11 0,0 0-23 16,0 3-52-16,4-2-35 15,-1 3-11-15,8 2-105 0,-4 1-73 16,2-2-117-16</inkml:trace>
  <inkml:trace contextRef="#ctx0" brushRef="#br0" timeOffset="28472.18">17532 4069 882 0,'0'0'0'0,"0"0"406"0,0 0-271 15,0 0-40-15,0 0-25 16,0 0-48-16,0 0-16 0,0 0-12 16,0 0-129-16,-11 30-85 0,6-31-386 15</inkml:trace>
  <inkml:trace contextRef="#ctx0" brushRef="#br0" timeOffset="29884.14">9016 3692 644 0,'0'0'0'0,"0"0"296"16,0 0-177-16,0 0-32 0,0 0-30 16,0 0-3-16,0 0-1 0,0 0-10 15,0 0-10-15,-9-10-10 0,15 12-1 16,4 0 4-16,3 4-6 0,-3 6 7 16,6 1 9-1,2 4-6-15,-2 1-6 0,1 0-5 0,-2 0-10 16,-3-1-5-16,2-3 3 0,-7-1-8 15,5-2 2-15,-8-2 5 0,0-2-9 16,-3-3 1-16,1-3-6 0,-2-1-38 16,0 0-10-16,0 0 18 0,0 0-22 15,-3-5-44-15,-5-5-64 16,-4-4-108-16,0-3 15 0,-2-2-189 16</inkml:trace>
  <inkml:trace contextRef="#ctx0" brushRef="#br0" timeOffset="30088.24">9021 3609 666 0,'0'0'0'15,"0"0"338"-15,0 0-208 0,0 0-34 0,0 0-44 0,0 0-24 16,0 0 9-16,0 0-5 0,0 0-5 16,-58 80 0-16,49-60-16 0,-3-1-4 15,-2-1 3-15,1-2-12 0,3-3 4 16,1-3 3-16,3-3-9 15,5-3-69-15,1-2-3 16,0-2-59-16,0-2-24 0,1-5-97 0,3-2-290 16</inkml:trace>
  <inkml:trace contextRef="#ctx0" brushRef="#br0" timeOffset="30244.89">8977 3646 956 0,'0'0'0'15,"0"0"288"-15,0 0-199 0,0 0-23 16,0 0-39-16,64 2-19 0,-48 0 0 16,-2-1-11-16,2 4-33 15,-4-4-48-15,-1 4-91 0,-2 0-117 16,-4-3-143-16</inkml:trace>
  <inkml:trace contextRef="#ctx0" brushRef="#br0" timeOffset="30685.77">9294 4107 834 0,'0'0'0'0,"0"0"190"0,0 0-93 16,0 0-24-16,0 0-41 0,37-63-8 31,-21 45 6-31,-7 0-1 0,1 1-1 0,-6 0-15 0,-2 4-4 0,-2 4 3 16,1 3 6-16,-1 6 4 16,0-1 7-16,0-1-2 0,0 2-8 15,0 0-9-15,-1 0-18 0,-1 5 5 16,2 2 6-16,-2 4-1 0,-1 4-1 15,-1 0 6 1,2 5-13-16,2 1 7 0,0 3 4 0,0-1-9 0,0 1 5 16,0-2 1-16,0-2-4 15,2 0-21-15,2-4-1 0,-3-2-8 16,-1 0-2-16,0-5 4 0,2 2-30 16,-2-5 3-16,-2-1-14 0,1-1-40 15,-7-1-23-15,3-3 11 0,0 1-44 16,-4 1 1-16,0-2 10 0,-1 0-44 15</inkml:trace>
  <inkml:trace contextRef="#ctx0" brushRef="#br0" timeOffset="30858.29">9281 4253 213 0,'0'0'0'16,"0"0"295"-16,0 0-161 0,0 0-4 15,0 0 20-15,0 0-32 0,0 0-8 16,0 0-9-16,0 0-35 0,-30-1-12 31,32 1-30-31,7 0-3 0,3 0 15 16,6 0-3-16,5 0-8 15,4-3-5-15,1-4-10 0,0 4-1 16,0-2 1-16,-6 1-11 0,-3 4-1 16,-5 0-26-16,-5 0-49 0,2 0-67 15,-8 0-93-15,-1 0-335 0</inkml:trace>
  <inkml:trace contextRef="#ctx0" brushRef="#br0" timeOffset="31487.55">11309 3616 846 0,'0'0'0'0,"0"0"312"16,0 0-160-16,0 0-56 0,0 0-30 16,0 0-16-16,0 0-14 15,0 0-11-15,0 0-26 0,-9 14 2 16,14-5 16-16,0 7-8 0,4-3 2 16,0 3 3-16,3-2-5 0,-3 1 1 15,5 0-2-15,-5-1-8 0,2-3 0 16,-6 0 6-16,4 0-8 15,-7-5 4-15,0 2 2 0,-2-5-8 16,1-1-18-16,-1-1-17 0,0-1-30 16,0 0 11-16,-1-1-9 0,-5-4-73 15,-1-3-23-15,2-4-34 0,-2-2-46 16,-2-6-44-16</inkml:trace>
  <inkml:trace contextRef="#ctx0" brushRef="#br0" timeOffset="31660.23">11309 3616 768 0,'0'-32'0'0,"-6"32"311"16,-3 3-198-16,2 3-54 0,-5 4-7 16,1 3-7-16,-3 2-12 0,-2 3-2 15,7-1-13-15,-3-2-10 16,7-3-2-16,1-1-12 0,2-3-35 16,2-4-26-16,0-2-68 0,6-2-47 15,1 0-50-15,3-6-121 0</inkml:trace>
  <inkml:trace contextRef="#ctx0" brushRef="#br0" timeOffset="31722.76">11309 3616 750 0</inkml:trace>
  <inkml:trace contextRef="#ctx0" brushRef="#br0" timeOffset="31785.46">11309 3616 750 0,'30'-16'0'0,"-22"16"273"0,7 0-175 0,2 6-38 0,3 2-32 0,-1 1-16 0,2-1-6 0,1 0-12 15,-3-1-93-15,-1 0-94 0,-4-1-147 16</inkml:trace>
  <inkml:trace contextRef="#ctx0" brushRef="#br0" timeOffset="32194.15">11418 4153 1047 0,'0'0'0'0,"0"0"71"0,0 0-20 15,0 0 2-15,0 0-22 0,0 0-18 16,0 0-2-16,66-66 1 0,-54 50-10 16,-7 0 2-16,1 2 0 0,-1 3-4 15,-1 1 0-15,-3 2 15 0,-1 4 2 16,2 2 14-16,-2-1 6 15,0 3-8-15,0-1-6 0,0 1-11 16,0 0-16-16,-2 1-7 0,2 7-8 16,0 2 29-16,0 6-6 0,0 3 3 15,0 2-7-15,0 0 0 0,2 4 6 16,0-4-9-16,-2 2 4 0,3 0-2 16,-1 0-13-16,5-1-2 0,-5-4-22 15,-2-2-35-15,0-3 30 16,0-2-10-16,-9-4-62 0,4 0-68 15,-4-2 12-15,-2-3-101 0,-1 1-50 16</inkml:trace>
  <inkml:trace contextRef="#ctx0" brushRef="#br0" timeOffset="32383.14">11383 4327 545 0,'0'0'0'16,"0"0"287"-16,0 0-140 0,0 0-8 15,0 0-35-15,0 0-35 0,0 0-3 16,0 0-26-16,0 0-5 0,32-6 5 15,-11 3-7-15,4 1-7 0,3-1 4 16,2 1 5-16,-3 1-6 0,-1 1-21 16,-5 0-4-16,-5 1-3 15,-7 1-2-15,-5-1-9 0,-3-1-44 16,-1 2-58-16,0 0-12 0,-5 2-55 16,-6 2-339-16</inkml:trace>
  <inkml:trace contextRef="#ctx0" brushRef="#br0" timeOffset="33277.07">17838 6538 933 0,'0'0'0'0,"0"0"246"0,0 0-152 0,0 0-30 15,0 0-19-15,0 0-3 16,0 0-10-1,-46 61 0-15,33-29 8 0,1 8-1 0,5 1-6 0,-4 3-4 16,8 2-12-16,3-2-1 0,0-2-4 16,3-5-11-16,11-4 2 0,2-5 0 15,4 0-6-15,-1-8-16 16,1-4-18-16,1-3-37 0,0-8-10 16,2-2-43-16,2-3-68 15,0-3-72-15,-2-8-116 0</inkml:trace>
  <inkml:trace contextRef="#ctx0" brushRef="#br0" timeOffset="33716.12">18488 6623 973 0,'0'0'0'15,"0"0"323"-15,0 0-226 0,-61-11-16 16,41 19-8-16,-3 3-9 15,2 5-11-15,0 8-19 0,1 1-8 16,4 6-9-16,0 2-4 0,8-2-2 16,6 3-10-1,2-3 5-15,2-8-3 0,6-1-6 0,8-5 3 16,0-4 0-16,4-4 0 0,-1-5-22 16,1-4 6-16,-1-3-13 0,-1-9-9 15,-1-1-10-15,-6-2-14 0,3-5 29 16,-3 1 4-16,-2-4-9 0,-1-2 12 15,0-3-4-15,-3-2-7 16,0 7 14-16,0-1 11 0,1 9 8 16,-4 7 6-16,-1 3 4 0,-1 5 10 15,0 0 12-15,2 9-11 0,0 5 12 16,0 8 5-16,3 3 3 0,-2 3-6 16,3-3-6-16,1 0-6 0,2 2-7 15,-4-8-6-15,6 2-3 0,-4-8-6 31,3-2-29-31,-3-5-19 0,-1-5-48 0,4-1-23 0,-3-9-87 16,4-3-160-16,-2-5-201 0</inkml:trace>
  <inkml:trace contextRef="#ctx0" brushRef="#br0" timeOffset="33889.6">18773 6744 866 0,'0'0'0'0,"0"0"291"0,0 0-205 15,78 0-23-15,-50 0 3 0,-3-3-26 16,-2 1-26-16,-2 1-12 0,-3-1-4 16,-2 2-37-16,-5 0-28 0,-4 0-19 15,-4 0-58-15,-3-1-73 16,-5 0 13 0,-7-4-66-16</inkml:trace>
  <inkml:trace contextRef="#ctx0" brushRef="#br0" timeOffset="34045.91">18908 6585 778 0,'0'0'0'0,"0"0"268"15,0 0-135-15,-2 88-40 0,2-53-20 16,-2 3-8-16,-1-1-20 0,1-2-17 16,2-1-13-16,-4-5-9 0,4-1-5 15,0-10-2-15,6-1-53 0,-1-9-23 16,-3-4-63-16,5-4-70 15,2-9-132-15</inkml:trace>
  <inkml:trace contextRef="#ctx0" brushRef="#br0" timeOffset="34281.92">19332 6627 976 0,'0'0'0'16,"0"0"193"-16,-14 61-80 0,12-37-30 16,2 5-24-16,0-3-12 0,4 2-14 15,1-5-14-15,-1-1-11 16,-3-1-8-16,-1-7 0 0,0 2 0 16,2-6-39-16,-2-5-11 0,0-2-27 15,0-3-67-15,0 0-20 0,0-6-68 16,2-6-157-16</inkml:trace>
  <inkml:trace contextRef="#ctx0" brushRef="#br0" timeOffset="34533.31">19610 6559 988 0,'0'0'0'0,"0"0"258"0,0 0-138 15,0 0-45-15,50 84-30 0,-42-56 0 16,6 0-5-16,-5 3-7 0,0-1-12 16,-4 2-3-16,-3-2-10 0,-2 0-7 15,-9-1 2-15,-7-1-1 0,-3-4-4 16,0-1-4-16,3-8-20 0,5-5-40 16,-1-5-20-16,8-3-41 15,2-2-54-15,2-8-47 0,0-4-103 16</inkml:trace>
  <inkml:trace contextRef="#ctx0" brushRef="#br0" timeOffset="34831.47">20047 6590 950 0,'0'0'0'0,"0"0"288"16,0 0-198-16,0 0-26 0,0 0-2 15,0 0-28-15,0 0-20 0,0 0-2 16,-66 85 10-16,59-47 7 0,6 2-4 16,1 3-8-16,0-3-11 0,5-3-4 15,9-1 1-15,-3-5-6 16,-1-4-76-16,4-4 1 0,2-1-39 15,2-9-35-15,0-3 67 0,5-6-93 16,0-4-177-16,1-7-216 0</inkml:trace>
  <inkml:trace contextRef="#ctx0" brushRef="#br0" timeOffset="35208.24">20291 6756 882 0,'0'0'0'0,"0"0"256"0,0 0-138 16,0 0-59-16,0 0 12 16,0 0-16-16,-46-65-25 0,48 59-10 15,8-1 0-15,-1 0-7 0,7-1-8 16,4 2 8-16,1 3-8 0,0 1-2 16,0 2 8-16,4 0 7 0,-4 5 0 15,2 4-2-15,-3 2-11 16,-6-2-6-16,-3 2 2 0,-3 2-2 15,-6-1-2-15,-2 4 6 0,-9 3 10 16,-3 1-8-16,-8 1 3 0,-4-1-5 16,-1 2-1-16,4 1 5 0,-1-3-3 15,1 0-5-15,7-5 2 0,0 0 12 16,9-3-11-16,1-1 8 0,2-5-5 16,2 0-3-16,2-2 6 15,5 2-1-15,7-4 0 0,2-1 2 16,5-1-6-16,2 0 1 0,2-5-8 15,5 0-70-15,-1-1-24 0,2 0-19 16,-1-1-63-16,1 0-97 0,-1-3 67 16,-4 0-315-16</inkml:trace>
  <inkml:trace contextRef="#ctx0" brushRef="#br0" timeOffset="35412.44">20680 6746 1020 0,'0'0'0'0,"0"0"277"16,0 0-200-16,0 0-54 0,0 0-8 15,62-8 5-15,-34 6-8 0,8 2-8 16,-6-1-4-16,-2 1 0 16,-1 0 0-16,-8-1-89 0,-7 1 10 0,-8 0-39 15,-4 0-51-15,0-1-37 16,-4-2-31-16,-3 1-230 0</inkml:trace>
  <inkml:trace contextRef="#ctx0" brushRef="#br0" timeOffset="35584.61">20825 6617 690 0,'0'0'0'0,"0"0"271"16,0 0-155-16,-5 66-17 0,5-34 1 15,0 5-29-15,0 1-28 0,0 0-14 16,0-3-13-16,0-2-14 0,2-6-4 15,-1-4-17-15,1-6-36 0,5-3-105 16,0-11-43-16,6-3-159 16</inkml:trace>
  <inkml:trace contextRef="#ctx0" brushRef="#br0" timeOffset="36007.91">21137 6577 895 0,'0'0'0'0,"0"0"167"0,0 0-43 16,83-2-44-16,-57 8 19 0,-1 3-8 16,2 1-42-16,-6 3-15 15,-7-1-13-15,2 3-14 0,-14-1-7 16,-2-1 0-16,-2 4 8 0,-9-2-9 15,-5 0 2-15,-3 1 13 0,-2-3-14 16,3 0 0-16,0-5 11 0,4-1-13 16,7-4 4-16,2-3 4 0,1 1-6 15,4-1 0-15,0 0-1 16,9 0-23-16,-2-4 21 16,9 1 1-16,0 1 4 0,0 2 6 0,-2 0-10 15,2 1-3-15,3 5 8 0,-3 2-5 16,-2 2-6-16,-1 2 12 0,-3 3-8 15,-6 1-2-15,-2 1 11 16,-6 0-4-16,-5 0-2 0,-8 0 2 16,-5-2 6-16,-2 0-11 0,1-1 5 15,0-6-2-15,1-1-72 0,5-7-18 16,3 0-48-16,7-10-154 0,5-3-121 16</inkml:trace>
  <inkml:trace contextRef="#ctx0" brushRef="#br0" timeOffset="36243.26">21685 6550 1036 0,'0'0'0'15,"0"0"277"-15,32 61-225 0,-27-32-20 16,-3 4 7-16,1 0-8 15,-3 0-15-15,-3 0-4 0,-8-1 0 0,-5 2-12 16,-3-5 0-16,-4-1 0 16,2-6-1-16,1-3-74 0,1-5 4 15,5-4-83-15,-4-8-186 0,7-2-141 16</inkml:trace>
  <inkml:trace contextRef="#ctx0" brushRef="#br0" timeOffset="36510.12">21913 6676 1248 0,'0'0'0'0,"0"0"218"16,62-4-137-16,-34 4-24 16,1 0-17-16,1 1-20 0,0 3-8 15,-4 0-14-15,-1 0-46 0,-6 1-27 16,-6-2-46-16,-8 0-96 0,-5 4-52 16,-3-1-41-16</inkml:trace>
  <inkml:trace contextRef="#ctx0" brushRef="#br0" timeOffset="36729.82">21927 6836 734 0,'0'0'0'16,"0"0"299"-16,0 0-157 0,0 0-15 16,0 0-57-16,0 0-20 0,0 0 12 15,0 0-15-15,0 0-19 16,78 24 5-16,-50-24 2 15,6 0-20-15,3 0-8 0,-3-1 9 0,-4-2-16 16,-2-1 0-16,-7-1-86 0,-1 1-11 16,-10-1-155-16,-10-1-199 0</inkml:trace>
  <inkml:trace contextRef="#ctx0" brushRef="#br0" timeOffset="37938.54">22603 6712 560 0,'0'0'0'0,"0"0"203"0,0 0-88 15,0 0-6-15,0 0-18 0,0 0-4 16,0 0 6-16,0 0-14 15,9-65-14-15,-7 59-3 0,-2-1-3 16,3 1-13-16,2-1-9 0,1-1-10 16,1 2-15-16,3 2 3 0,3 0 7 15,1 2-12-15,4 0-6 0,1 2 5 16,2 0-7-16,1 4-3 16,1 6 2-16,0-1 2 0,-4 2-5 15,0 3 4-15,-3-1-4 0,-5 1-11 16,-4 0 20-16,-7-2-12 0,0 4 2 15,-5 0 6-15,-6 2 2 0,-5 1-6 16,-3 2 2-16,-4 1 6 0,-4-1-7 16,-1 1 0-16,1-3 4 0,-1-4-4 15,5-2 0-15,4-3 4 16,6-5-8-16,4-1 8 0,6-1 0 16,1-3-5-16,2 0 2 0,0 0 10 15,0-3-14-15,5-1-8 0,1-1 19 16,4-1-7-16,3 2-1 0,-1 1 5 15,0 3-5-15,-1-2 0 16,0 2 2-16,-6 0-9 0,2 0 14 16,2 0-10-16,-2 2-4 0,4 0 14 15,-3 2-7-15,7-1-3 0,-5 0 6 16,3 0-1-16,1 1-6 0,-2-3 8 16,2-1-3-16,4 0-10 0,0 0-8 15,-1 0-29-15,3-5-16 16,-1 1 2-16,-1-3-26 0,1-1-64 15,1-2 1-15,-2-1-69 0,-1-2-73 16,-3 0-132-16</inkml:trace>
  <inkml:trace contextRef="#ctx0" brushRef="#br0" timeOffset="38425.41">23192 6661 689 0,'0'0'0'16,"0"0"268"-16,0 0-164 0,0 0-36 15,0 0 0-15,0 0-17 0,0 0-11 16,0 0 6-16,0 0-2 0,7-28-11 16,-10 26-11-16,-1 2-5 15,-3 0-10-15,0 0 1 0,2 4 8 16,-8 2-3-16,6 0 3 0,-4 3 7 16,1 1-8-16,3 2 6 0,0 1 5 15,1 2-9-15,-1 0 0 0,6 2-2 16,-3 1-8-16,2-1 2 15,2 1 2-15,0 0-7 0,6-1 0 16,1 0 3-16,3 0-5 0,1-2 1 16,1 1 9-16,6 1-5 0,0-2 1 15,3-3 7-15,-2-1-10 0,1-3-5 16,-1-3 0-16,2-3 10 0,1-2-10 16,1-1 0-16,-4-8 12 15,1-2-13-15,-3-1 2 0,-3-1 13 16,-1-1-15-16,-4-3 2 0,-4-4 7 15,0-2-7-15,-3-3 6 0,-2-3-7 16,0 0 0-16,-7-1 0 0,-5 0 3 16,-3 7-6-16,-4 6 5 0,-1 3-4 15,-2 8-1-15,-7 1 4 16,1 4-2-16,-4 1-6 0,0 1 11 16,6 6-6-16,12 0-6 0,-2-4-6 15,12 5-38-15,-5-1-61 0,7 2-3 16,1 1-22-16,1 1-60 0,0-4-52 15,0 1-70-15</inkml:trace>
  <inkml:trace contextRef="#ctx0" brushRef="#br0" timeOffset="40907.33">19076 8093 788 0,'0'0'0'0,"0"0"194"0,0 0-120 16,0 0-41-16,0 0-19 16,0 0 13-16,0 0 21 0,0 63-12 0,2-40-4 15,-2 7-5-15,0 4-2 0,3 2 5 16,-3 2-1-16,0-1-2 0,0 2-1 15,0-1-10-15,4-2-9 16,-3-3-7-16,5-2 0 0,-6-5 7 16,0-4-8-16,0-5 2 0,1-5 3 31,-1-3-4-31,0-2 5 0,0-5-4 16,-1-2-2-16,-6 0-3 0,1 0-9 15,-3-4-8-15,-1-2 4 0,-4-6-4 16,0 3-2-16,-1-7 11 0,-2 0 5 15,1 0 2-15,-2 2 5 16,6 3 0-16,3 2 10 0,2 3 5 16,-2 2 7-16,5 0 4 0,3 3 0 15,-1 1-6-15,2 0-3 0,0 0-6 16,0 1-9-16,3 4-4 0,3 5 4 16,3 1 20-16,-2 3-6 15,7 4 2-15,-2 0 2 0,1-1 5 16,1-2-2-16,2 0-5 0,-4-2 3 15,4-2 5-15,2 0-7 0,-6-3-4 16,-5-2 4-16,4-2-7 0,-6-4 3 16,-1 0 3-16,1-1-2 0,2-5 10 15,2-5 8-15,3-4-15 16,-3-5-7-16,7-1 1 0,-2-1-10 16,2-3 2-16,0 3 1 0,2 3-2 15,-4 3-1-15,0 5-1 0,-5 2-4 16,0 3 0-16,-2 2 4 0,-6 0-3 15,1 3-2-15,-2 1 3 16,0 0 0-16,0 0 0 0,0 0 1 16,0 0-1-16,0 0-14 0,0 0 4 15,0 0-5-15,0 0-6 0,0 0-5 16,0 0-8-16,0 0-24 0,0 2-6 16,0 2-26-16,-2 0-29 0,2-1-18 15,0 2-76-15,0-2-202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2024/11/23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zh-TW" altLang="en-US" baseline="0" dirty="0"/>
              <a:t>來看 </a:t>
            </a:r>
            <a:r>
              <a:rPr lang="en-US" altLang="zh-TW" baseline="0" dirty="0"/>
              <a:t>109 </a:t>
            </a:r>
            <a:r>
              <a:rPr lang="zh-TW" altLang="en-US" baseline="0" dirty="0"/>
              <a:t>年會考題，若 </a:t>
            </a:r>
            <a:r>
              <a:rPr lang="en-US" altLang="zh-TW" baseline="0" dirty="0"/>
              <a:t>a </a:t>
            </a:r>
            <a:r>
              <a:rPr lang="zh-TW" altLang="en-US" baseline="0" dirty="0"/>
              <a:t>為常數，且這個多項式 展開</a:t>
            </a:r>
            <a:r>
              <a:rPr lang="en-US" altLang="zh-TW" baseline="0" dirty="0"/>
              <a:t>(</a:t>
            </a:r>
            <a:r>
              <a:rPr lang="zh-TW" altLang="en-US" baseline="0" dirty="0"/>
              <a:t>畫線</a:t>
            </a:r>
            <a:r>
              <a:rPr lang="en-US" altLang="zh-TW" baseline="0" dirty="0"/>
              <a:t>)</a:t>
            </a:r>
            <a:r>
              <a:rPr lang="zh-TW" altLang="en-US" baseline="0" dirty="0"/>
              <a:t>後的係數總和</a:t>
            </a:r>
            <a:r>
              <a:rPr lang="en-US" altLang="zh-TW" baseline="0" dirty="0"/>
              <a:t>(</a:t>
            </a:r>
            <a:r>
              <a:rPr lang="zh-TW" altLang="en-US" baseline="0" dirty="0"/>
              <a:t>畫線</a:t>
            </a:r>
            <a:r>
              <a:rPr lang="en-US" altLang="zh-TW" baseline="0" dirty="0"/>
              <a:t>)</a:t>
            </a:r>
            <a:r>
              <a:rPr lang="zh-TW" altLang="en-US" baseline="0" dirty="0"/>
              <a:t> 為 </a:t>
            </a:r>
            <a:r>
              <a:rPr lang="en-US" altLang="zh-TW" baseline="0" dirty="0"/>
              <a:t>20</a:t>
            </a:r>
            <a:r>
              <a:rPr lang="zh-TW" altLang="en-US" baseline="0" dirty="0"/>
              <a:t>，則 </a:t>
            </a:r>
            <a:r>
              <a:rPr lang="en-US" altLang="zh-TW" baseline="0" dirty="0"/>
              <a:t>a = ?</a:t>
            </a:r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題目給的條件是係數總和，也就是將它展開後，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變成 某個係數乘以 </a:t>
            </a:r>
            <a:r>
              <a:rPr lang="en-US" altLang="zh-TW" baseline="0" dirty="0"/>
              <a:t>x </a:t>
            </a:r>
            <a:r>
              <a:rPr lang="zh-TW" altLang="en-US" baseline="0" dirty="0"/>
              <a:t>平方 加上 某個系數乘以 </a:t>
            </a:r>
            <a:r>
              <a:rPr lang="en-US" altLang="zh-TW" baseline="0" dirty="0"/>
              <a:t>x </a:t>
            </a:r>
            <a:r>
              <a:rPr lang="zh-TW" altLang="en-US" baseline="0" dirty="0"/>
              <a:t>再加上常數項，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這三個相加就是係數總和 </a:t>
            </a:r>
            <a:r>
              <a:rPr lang="en-US" altLang="zh-TW" baseline="0" dirty="0"/>
              <a:t>20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而這個多項式乘法很容易，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利用分配律 </a:t>
            </a:r>
            <a:r>
              <a:rPr lang="en-US" altLang="zh-TW" baseline="0" dirty="0"/>
              <a:t>2ax^2 + 3ax + 2x + 3</a:t>
            </a:r>
            <a:r>
              <a:rPr lang="zh-TW" altLang="en-US" baseline="0" dirty="0"/>
              <a:t>，同類項合併，就會得到 </a:t>
            </a:r>
            <a:r>
              <a:rPr lang="en-US" altLang="zh-TW" baseline="0" dirty="0"/>
              <a:t>2ax^</a:t>
            </a:r>
            <a:r>
              <a:rPr lang="zh-TW" altLang="en-US" baseline="0" dirty="0"/>
              <a:t>２ </a:t>
            </a:r>
            <a:r>
              <a:rPr lang="en-US" altLang="zh-TW" baseline="0" dirty="0"/>
              <a:t>+ (3a + 2)x + 3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那麼二次項的係數 </a:t>
            </a:r>
            <a:r>
              <a:rPr lang="en-US" altLang="zh-TW" baseline="0" dirty="0"/>
              <a:t>2a </a:t>
            </a:r>
            <a:r>
              <a:rPr lang="zh-TW" altLang="en-US" baseline="0" dirty="0"/>
              <a:t>加 一次項的係數 </a:t>
            </a:r>
            <a:r>
              <a:rPr lang="en-US" altLang="zh-TW" baseline="0" dirty="0"/>
              <a:t>3a + 2 </a:t>
            </a:r>
            <a:r>
              <a:rPr lang="zh-TW" altLang="en-US" baseline="0" dirty="0"/>
              <a:t>再加常數項 </a:t>
            </a:r>
            <a:r>
              <a:rPr lang="en-US" altLang="zh-TW" baseline="0" dirty="0"/>
              <a:t>3 </a:t>
            </a:r>
            <a:r>
              <a:rPr lang="zh-TW" altLang="en-US" baseline="0" dirty="0"/>
              <a:t>就會等於 </a:t>
            </a:r>
            <a:r>
              <a:rPr lang="en-US" altLang="zh-TW" baseline="0" dirty="0"/>
              <a:t>20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5a + 5 = 20 </a:t>
            </a:r>
            <a:r>
              <a:rPr lang="zh-TW" altLang="en-US" baseline="0" dirty="0"/>
              <a:t>，</a:t>
            </a:r>
            <a:r>
              <a:rPr lang="en-US" altLang="zh-TW" baseline="0" dirty="0"/>
              <a:t>5a = 15 , a = 3</a:t>
            </a:r>
            <a:r>
              <a:rPr lang="zh-TW" altLang="en-US" baseline="0" dirty="0"/>
              <a:t>，就看到答案是 </a:t>
            </a:r>
            <a:r>
              <a:rPr lang="en-US" altLang="zh-TW" baseline="0" dirty="0"/>
              <a:t>B </a:t>
            </a:r>
            <a:r>
              <a:rPr lang="zh-TW" altLang="en-US" baseline="0" dirty="0"/>
              <a:t>了。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在解題過程中，可以發現，其實用 </a:t>
            </a:r>
            <a:r>
              <a:rPr lang="en-US" altLang="zh-TW" baseline="0" dirty="0"/>
              <a:t>x = 1 </a:t>
            </a:r>
            <a:r>
              <a:rPr lang="zh-TW" altLang="en-US" baseline="0" dirty="0"/>
              <a:t>代入就更方便看到係數總和了，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因為這兩個式子唯一的差別就是 </a:t>
            </a:r>
            <a:r>
              <a:rPr lang="en-US" altLang="zh-TW" baseline="0" dirty="0"/>
              <a:t>x </a:t>
            </a:r>
            <a:r>
              <a:rPr lang="zh-TW" altLang="en-US" baseline="0" dirty="0"/>
              <a:t>不見了，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只要用 </a:t>
            </a:r>
            <a:r>
              <a:rPr lang="en-US" altLang="zh-TW" baseline="0" dirty="0"/>
              <a:t>1 </a:t>
            </a:r>
            <a:r>
              <a:rPr lang="zh-TW" altLang="en-US" baseline="0" dirty="0"/>
              <a:t>代換掉 </a:t>
            </a:r>
            <a:r>
              <a:rPr lang="en-US" altLang="zh-TW" baseline="0" dirty="0"/>
              <a:t>x</a:t>
            </a:r>
            <a:r>
              <a:rPr lang="zh-TW" altLang="en-US" baseline="0" dirty="0"/>
              <a:t>，就會得到係數總和這個方程式，</a:t>
            </a:r>
            <a:br>
              <a:rPr lang="en-US" altLang="zh-TW" baseline="0" dirty="0"/>
            </a:br>
            <a:r>
              <a:rPr lang="zh-TW" altLang="en-US" baseline="0" dirty="0"/>
              <a:t>所以每當看到係數總和，同學都可以將 </a:t>
            </a:r>
            <a:r>
              <a:rPr lang="en-US" altLang="zh-TW" baseline="0" dirty="0"/>
              <a:t>x = 1 </a:t>
            </a:r>
            <a:r>
              <a:rPr lang="zh-TW" altLang="en-US" baseline="0" dirty="0"/>
              <a:t>代入，</a:t>
            </a:r>
            <a:br>
              <a:rPr lang="en-US" altLang="zh-TW" baseline="0" dirty="0"/>
            </a:br>
            <a:r>
              <a:rPr lang="zh-TW" altLang="en-US" baseline="0" dirty="0"/>
              <a:t>得到 </a:t>
            </a:r>
            <a:r>
              <a:rPr lang="en-US" altLang="zh-TW" baseline="0" dirty="0"/>
              <a:t>(a + 1)(2 + 3) = 20</a:t>
            </a:r>
            <a:r>
              <a:rPr lang="zh-TW" altLang="en-US" baseline="0" dirty="0"/>
              <a:t>，這樣解題比較快速，又不容易計算錯誤。</a:t>
            </a:r>
            <a:br>
              <a:rPr lang="en-US" altLang="zh-TW" baseline="0" dirty="0"/>
            </a:b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學生練習要求係數總和，就讓你自己試試剛剛學到的這個技巧囉</a:t>
            </a:r>
            <a:r>
              <a:rPr lang="en-US" altLang="zh-TW" baseline="0" dirty="0"/>
              <a:t>~~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4830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2024/11/23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2024/11/23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2024/11/23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customXml" Target="../ink/ink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係數總和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4" y="876054"/>
            <a:ext cx="11809986" cy="96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18440">
              <a:lnSpc>
                <a:spcPct val="150000"/>
              </a:lnSpc>
              <a:tabLst>
                <a:tab pos="542290" algn="r"/>
              </a:tabLst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若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為常數，且多項式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ax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+ 1)(2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x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+ 3)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展開後的係數總和為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20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，則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=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?</a:t>
            </a:r>
          </a:p>
          <a:p>
            <a:pPr marL="228600" indent="-218440">
              <a:lnSpc>
                <a:spcPct val="150000"/>
              </a:lnSpc>
              <a:tabLst>
                <a:tab pos="542290" algn="r"/>
              </a:tabLst>
            </a:pPr>
            <a:r>
              <a:rPr lang="en-US" altLang="zh-TW" sz="2000" b="1" dirty="0">
                <a:effectLst/>
                <a:latin typeface="Times New Roman" panose="02020603050405020304" pitchFamily="18" charset="0"/>
                <a:ea typeface="微軟正黑體" panose="020B0604030504040204" pitchFamily="34" charset="-120"/>
              </a:rPr>
              <a:t>(A) 2  </a:t>
            </a:r>
            <a:r>
              <a:rPr lang="zh-TW" altLang="en-US" sz="2000" b="1" dirty="0">
                <a:effectLst/>
                <a:latin typeface="Times New Roman" panose="02020603050405020304" pitchFamily="18" charset="0"/>
                <a:ea typeface="微軟正黑體" panose="020B0604030504040204" pitchFamily="34" charset="-120"/>
              </a:rPr>
              <a:t>  </a:t>
            </a:r>
            <a:r>
              <a:rPr lang="en-US" altLang="zh-TW" sz="2000" b="1" dirty="0">
                <a:effectLst/>
                <a:latin typeface="Times New Roman" panose="02020603050405020304" pitchFamily="18" charset="0"/>
                <a:ea typeface="微軟正黑體" panose="020B0604030504040204" pitchFamily="34" charset="-120"/>
              </a:rPr>
              <a:t>(B) 3  </a:t>
            </a:r>
            <a:r>
              <a:rPr lang="zh-TW" altLang="en-US" sz="2000" b="1" dirty="0">
                <a:effectLst/>
                <a:latin typeface="Times New Roman" panose="02020603050405020304" pitchFamily="18" charset="0"/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ffectLst/>
                <a:latin typeface="Times New Roman" panose="02020603050405020304" pitchFamily="18" charset="0"/>
                <a:ea typeface="微軟正黑體" panose="020B0604030504040204" pitchFamily="34" charset="-120"/>
              </a:rPr>
              <a:t> (C) 4 </a:t>
            </a:r>
            <a:r>
              <a:rPr lang="zh-TW" altLang="en-US" sz="2000" b="1" dirty="0">
                <a:effectLst/>
                <a:latin typeface="Times New Roman" panose="02020603050405020304" pitchFamily="18" charset="0"/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ffectLst/>
                <a:latin typeface="Times New Roman" panose="02020603050405020304" pitchFamily="18" charset="0"/>
                <a:ea typeface="微軟正黑體" panose="020B0604030504040204" pitchFamily="34" charset="-120"/>
              </a:rPr>
              <a:t>  (D) 5</a:t>
            </a:r>
            <a:r>
              <a:rPr lang="zh-TW" altLang="en-US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                                                                                                         </a:t>
            </a:r>
            <a:r>
              <a:rPr lang="en-US" altLang="zh-TW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【109 </a:t>
            </a:r>
            <a:r>
              <a:rPr lang="zh-TW" altLang="en-US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會考 第</a:t>
            </a:r>
            <a:r>
              <a:rPr lang="zh-TW" altLang="en-US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8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題</a:t>
            </a:r>
            <a:r>
              <a:rPr lang="en-US" altLang="zh-TW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】</a:t>
            </a:r>
            <a:r>
              <a:rPr lang="zh-TW" altLang="en-US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                                                                                 </a:t>
            </a:r>
            <a:endParaRPr lang="en-US" altLang="zh-TW" sz="2000" dirty="0">
              <a:ea typeface="微軟正黑體" panose="020B0604030504040204" pitchFamily="34" charset="-120"/>
            </a:endParaRPr>
          </a:p>
        </p:txBody>
      </p:sp>
      <p:grpSp>
        <p:nvGrpSpPr>
          <p:cNvPr id="5" name="群組 4">
            <a:extLst>
              <a:ext uri="{FF2B5EF4-FFF2-40B4-BE49-F238E27FC236}">
                <a16:creationId xmlns:a16="http://schemas.microsoft.com/office/drawing/2014/main" id="{89C8AF9F-0B58-DD6F-FB5C-42B7BE73955B}"/>
              </a:ext>
            </a:extLst>
          </p:cNvPr>
          <p:cNvGrpSpPr/>
          <p:nvPr/>
        </p:nvGrpSpPr>
        <p:grpSpPr>
          <a:xfrm>
            <a:off x="218184" y="4961249"/>
            <a:ext cx="12007826" cy="1764758"/>
            <a:chOff x="237249" y="6779922"/>
            <a:chExt cx="12007826" cy="1764758"/>
          </a:xfrm>
        </p:grpSpPr>
        <p:cxnSp>
          <p:nvCxnSpPr>
            <p:cNvPr id="6" name="直線接點 5">
              <a:extLst>
                <a:ext uri="{FF2B5EF4-FFF2-40B4-BE49-F238E27FC236}">
                  <a16:creationId xmlns:a16="http://schemas.microsoft.com/office/drawing/2014/main" id="{A7B11E46-14D2-3034-B912-07129D071934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7170768"/>
              <a:ext cx="11726929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文字方塊 6">
              <a:extLst>
                <a:ext uri="{FF2B5EF4-FFF2-40B4-BE49-F238E27FC236}">
                  <a16:creationId xmlns:a16="http://schemas.microsoft.com/office/drawing/2014/main" id="{B0096290-3663-9075-B956-0AE9868927D8}"/>
                </a:ext>
              </a:extLst>
            </p:cNvPr>
            <p:cNvSpPr txBox="1"/>
            <p:nvPr/>
          </p:nvSpPr>
          <p:spPr>
            <a:xfrm>
              <a:off x="662920" y="6779922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id="{8AA9346C-DDDA-D585-DDA6-CC633F82C8F8}"/>
                </a:ext>
              </a:extLst>
            </p:cNvPr>
            <p:cNvSpPr/>
            <p:nvPr/>
          </p:nvSpPr>
          <p:spPr>
            <a:xfrm>
              <a:off x="350787" y="6817213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" name="文字方塊 9">
              <a:extLst>
                <a:ext uri="{FF2B5EF4-FFF2-40B4-BE49-F238E27FC236}">
                  <a16:creationId xmlns:a16="http://schemas.microsoft.com/office/drawing/2014/main" id="{C024CE42-29AF-B0B6-3A7E-03EEA4B47A69}"/>
                </a:ext>
              </a:extLst>
            </p:cNvPr>
            <p:cNvSpPr txBox="1"/>
            <p:nvPr/>
          </p:nvSpPr>
          <p:spPr>
            <a:xfrm>
              <a:off x="237249" y="7258145"/>
              <a:ext cx="11362871" cy="6944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dirty="0">
                  <a:ea typeface="微軟正黑體" panose="020B0604030504040204" pitchFamily="34" charset="-120"/>
                </a:rPr>
                <a:t>求多項式 </a:t>
              </a:r>
              <a:r>
                <a:rPr lang="en-US" altLang="zh-TW" b="1" dirty="0">
                  <a:ea typeface="微軟正黑體" panose="020B0604030504040204" pitchFamily="34" charset="-120"/>
                </a:rPr>
                <a:t>(3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x</a:t>
              </a:r>
              <a:r>
                <a:rPr lang="en-US" altLang="zh-TW" b="1" baseline="40000" dirty="0">
                  <a:ea typeface="微軟正黑體" panose="020B0604030504040204" pitchFamily="34" charset="-120"/>
                </a:rPr>
                <a:t>2</a:t>
              </a:r>
              <a:r>
                <a:rPr lang="en-US" altLang="zh-TW" b="1" dirty="0">
                  <a:ea typeface="微軟正黑體" panose="020B0604030504040204" pitchFamily="34" charset="-120"/>
                </a:rPr>
                <a:t> + 9 – 5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x</a:t>
              </a:r>
              <a:r>
                <a:rPr lang="en-US" altLang="zh-TW" b="1" dirty="0">
                  <a:ea typeface="微軟正黑體" panose="020B0604030504040204" pitchFamily="34" charset="-120"/>
                </a:rPr>
                <a:t>)(4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x</a:t>
              </a:r>
              <a:r>
                <a:rPr lang="en-US" altLang="zh-TW" b="1" baseline="40000" dirty="0">
                  <a:ea typeface="微軟正黑體" panose="020B0604030504040204" pitchFamily="34" charset="-120"/>
                </a:rPr>
                <a:t>2</a:t>
              </a:r>
              <a:r>
                <a:rPr lang="en-US" altLang="zh-TW" b="1" dirty="0">
                  <a:ea typeface="微軟正黑體" panose="020B0604030504040204" pitchFamily="34" charset="-120"/>
                </a:rPr>
                <a:t> – 6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x </a:t>
              </a:r>
              <a:r>
                <a:rPr lang="en-US" altLang="zh-TW" b="1" dirty="0">
                  <a:ea typeface="微軟正黑體" panose="020B0604030504040204" pitchFamily="34" charset="-120"/>
                </a:rPr>
                <a:t>+ 7) – (–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x</a:t>
              </a:r>
              <a:r>
                <a:rPr lang="en-US" altLang="zh-TW" b="1" dirty="0">
                  <a:ea typeface="微軟正黑體" panose="020B0604030504040204" pitchFamily="34" charset="-120"/>
                </a:rPr>
                <a:t> + 9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x</a:t>
              </a:r>
              <a:r>
                <a:rPr lang="en-US" altLang="zh-TW" b="1" baseline="40000" dirty="0">
                  <a:ea typeface="微軟正黑體" panose="020B0604030504040204" pitchFamily="34" charset="-120"/>
                </a:rPr>
                <a:t>2</a:t>
              </a:r>
              <a:r>
                <a:rPr lang="en-US" altLang="zh-TW" b="1" dirty="0">
                  <a:ea typeface="微軟正黑體" panose="020B0604030504040204" pitchFamily="34" charset="-120"/>
                </a:rPr>
                <a:t> – 4) </a:t>
              </a:r>
              <a:r>
                <a:rPr lang="zh-TW" altLang="en-US" dirty="0">
                  <a:ea typeface="微軟正黑體" panose="020B0604030504040204" pitchFamily="34" charset="-120"/>
                </a:rPr>
                <a:t>之係數總和 </a:t>
              </a:r>
              <a:r>
                <a:rPr lang="en-US" altLang="zh-TW" dirty="0">
                  <a:ea typeface="微軟正黑體" panose="020B0604030504040204" pitchFamily="34" charset="-120"/>
                </a:rPr>
                <a:t>= _________</a:t>
              </a:r>
              <a:endParaRPr lang="en-US" altLang="zh-TW" sz="1800" b="1" dirty="0">
                <a:effectLst/>
                <a:ea typeface="微軟正黑體" panose="020B0604030504040204" pitchFamily="34" charset="-120"/>
              </a:endParaRPr>
            </a:p>
            <a:p>
              <a:pPr>
                <a:lnSpc>
                  <a:spcPct val="120000"/>
                </a:lnSpc>
              </a:pPr>
              <a:endParaRPr lang="en-US" altLang="zh-TW" sz="1600" b="1" i="1" dirty="0">
                <a:ea typeface="微軟正黑體" panose="020B0604030504040204" pitchFamily="34" charset="-120"/>
              </a:endParaRPr>
            </a:p>
          </p:txBody>
        </p:sp>
        <p:sp>
          <p:nvSpPr>
            <p:cNvPr id="11" name="文字方塊 10">
              <a:extLst>
                <a:ext uri="{FF2B5EF4-FFF2-40B4-BE49-F238E27FC236}">
                  <a16:creationId xmlns:a16="http://schemas.microsoft.com/office/drawing/2014/main" id="{E1DEF969-CD1F-71E8-E876-61349B137731}"/>
                </a:ext>
              </a:extLst>
            </p:cNvPr>
            <p:cNvSpPr txBox="1"/>
            <p:nvPr/>
          </p:nvSpPr>
          <p:spPr>
            <a:xfrm>
              <a:off x="9943013" y="8206136"/>
              <a:ext cx="2302062" cy="3385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31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4" name="筆跡 3">
                <a:extLst>
                  <a:ext uri="{FF2B5EF4-FFF2-40B4-BE49-F238E27FC236}">
                    <a16:creationId xmlns:a16="http://schemas.microsoft.com/office/drawing/2014/main" id="{520CCA97-06A1-0D93-9220-4474FEEBE019}"/>
                  </a:ext>
                </a:extLst>
              </p14:cNvPr>
              <p14:cNvContentPartPr/>
              <p14:nvPr/>
            </p14:nvContentPartPr>
            <p14:xfrm>
              <a:off x="1074960" y="800280"/>
              <a:ext cx="5951880" cy="3934440"/>
            </p14:xfrm>
          </p:contentPart>
        </mc:Choice>
        <mc:Fallback>
          <p:pic>
            <p:nvPicPr>
              <p:cNvPr id="4" name="筆跡 3">
                <a:extLst>
                  <a:ext uri="{FF2B5EF4-FFF2-40B4-BE49-F238E27FC236}">
                    <a16:creationId xmlns:a16="http://schemas.microsoft.com/office/drawing/2014/main" id="{520CCA97-06A1-0D93-9220-4474FEEBE019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65600" y="790920"/>
                <a:ext cx="5970600" cy="3953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12" name="筆跡 11">
                <a:extLst>
                  <a:ext uri="{FF2B5EF4-FFF2-40B4-BE49-F238E27FC236}">
                    <a16:creationId xmlns:a16="http://schemas.microsoft.com/office/drawing/2014/main" id="{01A6E305-3E22-2C95-0D1E-BE8DC32378B0}"/>
                  </a:ext>
                </a:extLst>
              </p14:cNvPr>
              <p14:cNvContentPartPr/>
              <p14:nvPr/>
            </p14:nvContentPartPr>
            <p14:xfrm>
              <a:off x="1442880" y="807840"/>
              <a:ext cx="6991920" cy="3080520"/>
            </p14:xfrm>
          </p:contentPart>
        </mc:Choice>
        <mc:Fallback>
          <p:pic>
            <p:nvPicPr>
              <p:cNvPr id="12" name="筆跡 11">
                <a:extLst>
                  <a:ext uri="{FF2B5EF4-FFF2-40B4-BE49-F238E27FC236}">
                    <a16:creationId xmlns:a16="http://schemas.microsoft.com/office/drawing/2014/main" id="{01A6E305-3E22-2C95-0D1E-BE8DC32378B0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433520" y="798480"/>
                <a:ext cx="7010640" cy="3099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313544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21349</TotalTime>
  <Words>360</Words>
  <Application>Microsoft Office PowerPoint</Application>
  <PresentationFormat>寬螢幕</PresentationFormat>
  <Paragraphs>21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係數總和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1085</cp:revision>
  <dcterms:created xsi:type="dcterms:W3CDTF">2015-07-26T15:18:38Z</dcterms:created>
  <dcterms:modified xsi:type="dcterms:W3CDTF">2024-11-23T16:19:50Z</dcterms:modified>
</cp:coreProperties>
</file>