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04867C-9455-43AE-AB32-23C3E6643204}" v="8" dt="2023-08-24T07:01:24.629"/>
    <p1510:client id="{D25D9B92-4CA8-47A8-9ECC-9EC07B491EEA}" v="2" dt="2023-08-25T05:00:19.4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9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8T16:21:38.27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7366 3544 429 0,'-2'0'0'0,"-2"0"108"0,1 0-32 0,1-1 10 0,2 0 3 0,-2 1 14 32,2-3-16-32,2 1-16 0,0 0-142 15,1 2 142-15,-3 0 141 0,0 0-153 16,0 0 20-16,0 0-16 0,0 0 2 16,0 0 6-16,0 0-29 15,2 0-18-15,0 0 12 0,-2 0-13 16,2 0-1-16,1 0 12 0,3 0-15 15,-1 0 7-15,2 0 10 0,2 1-19 16,0 1-2-16,3 1 13 0,4-2-18 16,-5-1-4-16,3 0 15 0,5 0-14 15,4 0-3-15,0 0 15 16,2 0-19-16,-4-1 0 0,4 1 0 16,-2-2 13-16,0 2-14 0,2 0 2 15,-6 0 6-15,6 2-13 0,1-1 12 16,1 0-1-16,-2-1-8 0,5 1 6 15,-4-1 12-15,3 0-16 0,-1-1 2 16,0 1 15-16,0 0-17 16,1 0 2-16,-1 0 3 0,-3 1-4 15,1 0 0-15,1 0 0 0,-2 1 0 16,5-1 0-16,-4-2 0 0,3 1 0 16,-3 0 0-16,2 0 0 15,-1 0 0-15,-2 0 0 0,-1 0 0 0,5 0 0 16,-6-2 0-16,3 2 0 15,-4-1 0-15,4 0 0 0,-3 1 0 16,-2 0 0-16,2-1 0 0,-3 1 0 16,-3 0 0-16,1 0 0 0,-2 0 0 15,0 0 0-15,-4 0 0 0,-1 0 0 16,1 0 0-16,-3 1 0 16,4-1 0-16,-5 0 0 0,-2 1 0 15,3-1 0-15,-6 0 0 0,-1 0 0 16,3 0 0-16,-3 0 0 0,3 0 0 15,-5 0 0-15,0 0 0 0,0 0 0 16,2 0 0-16,-2 0 0 16,0 0 0-16,0 0 0 0,0 0 0 15,0 0 0-15,0 0-188 0,0-1-163 16,-9-2-250-16</inkml:trace>
  <inkml:trace contextRef="#ctx0" brushRef="#br0" timeOffset="3436.25">16527 3631 1138 0,'0'0'0'0,"0"0"239"16,0 0-110-16,0 0-22 0,0 0-18 15,0 0-48-15,0 0-22 16,0 0-8-16,25-13 9 0,-8 8-2 15,3-2-2-15,-1 1 0 0,1 1-6 16,-1-1-2-16,-3-1 9 0,2 3 1 16,-2-5-2-16,-2 4 4 0,2 0-3 15,-2-1 0-15,0 2 1 16,4 0-4-16,-4 2-6 0,2 2 3 16,1 0-5-16,1 0-2 0,2 7 6 15,-1 4 0-15,2 1-10 0,0 1 0 16,-1-3 0-16,-1 0 0 15,3-2 0-15,-3-1 0 0,2-3 0 16,-1-2 0-16,3-2 0 0,-4 0 0 16,1-2 0-16,-3-4 0 0,3 3 0 15,-4 0 0-15,0 1 0 0,1-1 0 16,1 2 0-16,-2 0 0 0,2 1 0 16,1 0 0-16,1 1 0 15,-1 1 0-15,0 0 0 0,1-1 0 16,-2-1 0-16,-1 0 0 0,-3 0 0 15,1 0 0-15,1 0 0 0,1-1 0 16,-1 1 0-16,2 0 0 0,-4 0 0 16,5 3 0-16,-1 2 0 0,2 1 0 15,3-1 0-15,1-1 0 16,3-4 0-16,6 0 0 0,5-11 0 16,2-3 0-16,-1 0 0 0,4-3 0 15,-3 2 0-15,-2 2 0 0,-5 4 0 16,-5 2 0-16,-1 3 0 0,-13 0-404 15,0-2-418-15</inkml:trace>
  <inkml:trace contextRef="#ctx0" brushRef="#br0" timeOffset="5179.91">22297 3649 950 0,'0'0'0'0,"0"0"209"0,0 0-109 16,0 0-25-16,0 0 5 0,0 0-13 15,0 0-17-15,0 0 7 0,2-5-22 16,5 5-13-16,2-2 3 16,3 1-11-16,4-1 2 0,9 0 10 0,-1-1-6 15,12-3 0-15,5 1 2 16,8-2-12-16,9 2 5 0,8 0 8 15,3 3-16-15,2 1-4 0,-2 1 8 16,-2 0-16-16,-2 1 4 0,-1 2 2 16,-2-1 1-16,3 2-3 15,-1-4 2-15,-2 0 3 0,2 0-6 0,-3 0 4 16,-2 0 0-16,-3 0-3 16,-8 0 2-16,2 1 0 0,-15 1-2 15,4 1 2-15,-7-1-1 0,-2 2-2 16,-2-2 4-16,1 1 0 0,-5-2-5 15,-1-1 6-15,2 0-1 16,-5 1-4-16,-5-1 4 0,-2 0 1 0,-8 0-5 16,-1 0 4-16,-4 0 1 15,0 0-1-15,0 0 9 0,0 0-12 16,0 0 2-16,0 0 15 0,0 0-22 16,0 0-28-16,-4-1-40 0,4-3-119 15,-5-2-104-15,3-6-406 0</inkml:trace>
  <inkml:trace contextRef="#ctx0" brushRef="#br0" timeOffset="12648.65">6699 3460 210 0,'0'0'0'0,"0"0"7"0,0 0-10 15,0 0-2-15,0 0-3 0,0 0 3 16,0 0 7-16,0 0-1 16,0 0 1-16,5 0-1 0,-5 0 0 15,2 0-2-15,0 0-2 0,-2 0 1 16,0 0 1-16,0 0-16 0,0 0-22 16,0 0-40-16</inkml:trace>
  <inkml:trace contextRef="#ctx0" brushRef="#br0" timeOffset="14108.81">12888 3595 234 0,'0'0'0'0,"0"0"1"16,0 0-19-16,0 0 4 15,0 0-23-15,0 0-129 0</inkml:trace>
  <inkml:trace contextRef="#ctx0" brushRef="#br0" timeOffset="20013.13">7099 3581 10 0,'0'0'6'0,"0"0"9"0,0 0-8 16,0 0-4-16,0 0 3 0,0 0 9 15,0 0-1-15,0 0 1 0,5 0 9 16,-3-3-5-16,-1 3-9 15,-1-1-6-15,2-1 4 0,0 2-2 16,-2 0-11-16,2 0-18 0,-1-2-12 16,-1 1 11-16,2 0 10 0,0-1-5 15,2 2 18-15,-4 0 2 0,1-1-2 16,-1 1-1-16,0 0-28 0</inkml:trace>
  <inkml:trace contextRef="#ctx0" brushRef="#br0" timeOffset="21866.87">19529 3685 454 0,'0'0'0'0,"0"0"115"0,0 0-64 0,0 0-12 15,0 0-5-15,0 0 5 0,0 0-2 16,0 0 1-16,0 1-4 16,0-1 7-16,0 0 13 0,0 0-7 15,-2 0-7-15,2 0 2 0,0 0-2 16,0 0-12-16,0 0-6 0,0 0-3 15,0 0-11-15,0 0-7 0,0 0 3 16,0 0-8-16,0 0-55 16,-4 1-29-16,4-1-100 0,-1 0-226 15</inkml:trace>
  <inkml:trace contextRef="#ctx0" brushRef="#br0" timeOffset="22777.09">25490 3377 12 0,'0'0'0'0</inkml:trace>
  <inkml:trace contextRef="#ctx0" brushRef="#br0" timeOffset="27957.49">28106 8575 338 0,'0'0'0'0,"0"0"107"16,0 0-55-16,0 0 0 0,0 0 10 15,0 0-14-15,0 0-3 16,0 0 0-16,2 0-2 0,-2-3-7 16,0 3-1-16,0 0-6 0,0-1 0 15,0 1-3-15,0 0-13 0,0 0-7 16,0 0-6-16,0 0 0 15,2 0-49-15,1 0-58 0,-3 0-67 0,4 0 8 16,-1 0-202-16</inkml:trace>
  <inkml:trace contextRef="#ctx0" brushRef="#br0" timeOffset="28834.97">30280 8546 183 0,'0'0'0'0,"0"0"101"15,0 0-62-15,0 0 2 16,0 0 1-16,0 0-10 0,0 0-7 15,0 0-3-15,0 0-8 0,0-2-3 16,0 2-4-16,-2 0-2 0,2 0 1 16,0 0-2-16,0 0 1 15,0 0 2-15,0 0-4 0,0 2 0 16,0-1 0-16,0-1 2 0,0 2 0 16,0-1 2-16,-2-1-3 0,2 0-1 15,0 0 2-15,0 0-5 0,0 0 0 16,-1 1 1-16,1-1-1 0,0 0-54 15,0 0 1-15,0 0-43 16,1 0-11-16,3 0-127 0</inkml:trace>
  <inkml:trace contextRef="#ctx0" brushRef="#br0" timeOffset="31566.28">32302 8565 81 0,'0'0'0'0,"0"0"94"16,0 0-46-16,0 0-21 0,0 0-3 15,0 0-5-15,0 0-8 0,0 0-3 16,-7 0-3-16,8 0-4 16,-1 0 1-16,0 0-1 0,0 0 0 15,0 0 1-15,0 0-1 0,0 0-2 16,0 0-11-16,0 0 5 0,0 0-1 16,0 0-4-16,0 0 2 15,0 0 4-15,-1 0-11 0,1 0 3 16,-4 2-12-16,4-2-12 0,-3 0-1 15,1 1-18-15,2-1-21 0</inkml:trace>
  <inkml:trace contextRef="#ctx0" brushRef="#br0" timeOffset="34249.57">1544 6539 633 0,'0'0'0'15,"0"0"322"-15,0 0-185 0,0 0-22 16,0 0 3-16,0 0-20 0,0 0-46 16,0 0-24-16,0 0-21 0,-7-11-5 15,18 17 12-15,8 2 2 0,8 0 1 16,-2 2-5-16,8 0-2 0,-8 1-4 15,-2-1-1-15,-4 1-6 16,-4 1 2-16,-5 1 4 0,-6 0-5 16,1 1 0-16,-5 3 12 0,0 1-2 15,-4 1 1-15,-10 1 5 0,-2-3 6 16,4-2-1-16,-2-4-2 0,0-1-2 16,7-5-2-16,3-3 0 15,1-2-3-15,3 0-1 0,-4 0-6 16,4 0-10-16,0 0-4 0,4 0-4 15,6-2-6-15,6 1 17 0,0-1 2 16,-2 2 0-16,2 1-23 0,0 5 15 16,3 4-1-16,-3 1 5 0,0 4 2 15,-3-1 0-15,-3 0 2 0,-6-3 0 16,-4 3 0-16,0 0 1 16,0 1 6-16,-7 0-3 0,-6-2 4 15,-6 1 0-15,-1-1-5 0,-3-2 2 16,0-2-2-16,-1-6-3 0,1-1 0 15,1-2 4-15,1 0-4 0,4-2-34 16,4-3 12-16,4 2-16 16,8-3-18-16,-3-2-27 0,4 2-72 15,5-6-32-15,8 0-34 0,3 0-153 16</inkml:trace>
  <inkml:trace contextRef="#ctx0" brushRef="#br0" timeOffset="34530.26">1969 6691 951 0,'0'0'0'15,"0"0"252"-15,0 0-165 0,0 0-35 16,72-10 0-16,-50 12-24 0,1 5-10 16,3-1-12-16,-5 2-2 0,-7 0-2 15,2 2-2-15,-7 4 0 16,-7 1 7-16,-2 2 6 0,-4 5 22 15,-8 1-6-15,-6 2-5 0,-3 0-6 16,-5 2-5-16,-3-1-3 0,5-2-2 16,2-5-2-16,8-6-7 15,5-5 2-15,2-7-1 0,7-1-41 16,0-1-13-16,7-7-29 0,4-4-69 16,5-7 30-16,3-4-34 0,3 0-165 15,-3-2 32-15</inkml:trace>
  <inkml:trace contextRef="#ctx0" brushRef="#br0" timeOffset="34736.26">2255 6611 734 0,'0'0'0'0,"0"0"337"15,0 0-196-15,0 0-9 0,0 0-26 16,0 0-42-16,0 0-40 0,0 0-20 16,-44 77 4-16,32-40 4 0,5 2-5 15,0-4 0-15,7-7 6 0,1-3-16 16,6-6-7-16,1-1 10 15,4-3 0-15,0-4 0 0,6-4-15 16,-2-1-10-16,2-2-32 0,-1-3-24 16,-4-1-31-16,-1-1-72 0,0-5-121 15,-6-5-205-15</inkml:trace>
  <inkml:trace contextRef="#ctx0" brushRef="#br0" timeOffset="35222.71">2407 6215 1018 0,'0'0'0'15,"0"0"201"-15,0 0-146 0,0 0-26 16,0 0 6-16,0 0-3 15,0 0 4-15,61-6-17 0,-45 6-13 16,-8 4-4-16,3 3-2 0,-6 2 0 16,1 0 0-16,-6 0 1 0,0 4-1 15,-4-1 26-15,-3 1-5 0,-7 0 1 16,1-2 5-16,3-3 2 0,1-2-2 16,5-1-3-16,3-4-11 0,-1-1-9 15,2 0-3-15,0-1-2 16,0 0-14-16,5 1-3 0,2 0-4 15,0 0 24-15,8 2 2 0,-5 0-6 16,4 1 2-16,-3 1 0 0,-2 3 0 16,1-2-4-16,-4 4 5 0,-3-3-2 15,-3 2 2-15,0 3 5 16,0 1 3-16,-12 1 6 0,-1 3 0 16,-4 0-4-16,-4 1-2 0,-1-4-3 15,3-1-5-15,-1-7 2 0,4 0 1 16,4-3-8-16,5-2-25 0,2 0-16 15,1 0-43-15,4 0-22 0,0 0-73 16,7 0-261-16,-1-2-167 16</inkml:trace>
  <inkml:trace contextRef="#ctx0" brushRef="#br0" timeOffset="35505.17">2538 6681 912 0,'0'0'160'0,"0"0"4"0,0 0-83 0,0 0-44 16,0 0-24-16,0 0-26 15,0 0 26-15,61 3 84 0,-31-3-58 16,5-2-26-16,-1-2-8 0,-4 2-3 15,0 2-1-15,-6 0-2 0,-1 2-73 16,-3 2-16-16,-4 3-10 0,-4-1-24 16,-6-1-63-16,-3 1-48 15,-3-6 6-15</inkml:trace>
  <inkml:trace contextRef="#ctx0" brushRef="#br0" timeOffset="35678.03">2722 6556 877 0,'0'0'130'0,"0"0"-10"0,0 0-64 16,0 0-48-16,0 0 25 0,-1 72-1 15,1-40-12-15,0 5-4 0,3 0-10 16,1-3 0-16,1 0-6 0,-2-5 0 16,1-6-116-16,0-6 32 15,4-8-67-15,-1-8-81 0,8-3-47 16</inkml:trace>
  <inkml:trace contextRef="#ctx0" brushRef="#br0" timeOffset="35976.16">3104 6506 995 0,'0'0'37'0,"0"0"13"0,0 0-15 16,0 0 41-16,-21 76-3 0,21-54-33 15,7-2-2-15,9 1-5 16,2-6-11-16,-2 0-7 0,5-1-6 16,0-3 1-16,-1-2 1 0,-1-1-2 15,-5-4 5-15,-5 1-3 0,-4 2-11 16,3-2 0-16,-5 3 9 0,-3-3-1 16,0 4 13-16,-3 1 2 0,-10 4 1 15,-3 1-4-15,-1-3-7 0,4-2-7 16,-1-3-1-16,-2-2-1 15,0-4-8-15,2-1-34 0,-2-5-14 16,4-3-62-16,-2-5-59 0,5-4-87 16,-4-6-274-16</inkml:trace>
  <inkml:trace contextRef="#ctx0" brushRef="#br0" timeOffset="36133.44">3094 6527 957 0,'0'0'66'0,"0"0"58"0,0 0-39 16,76-16-30-16,-43 15-42 15,1 1-15-15,-2 0-93 0,2 0-188 16,-6 0-181-16</inkml:trace>
  <inkml:trace contextRef="#ctx0" brushRef="#br0" timeOffset="36400.03">3513 6563 979 0,'0'0'31'0,"0"0"34"0,0 0 3 16,0 0 5-16,0 0-31 0,0 0-14 15,0 0-3-15,0 0 6 0,0 0 4 16,57 55-2-16,-57-35 1 15,-4 1 0-15,-5 1-1 0,2-6-8 16,-3 1-8-16,2-2-13 16,3-5-1-16,-2 0-1 0,7-6-4 0,0-3-58 15,0-1-13-15,0-1-50 16,4-6-17-16,3-5-32 0,2-7-132 16,3-1-4-16</inkml:trace>
  <inkml:trace contextRef="#ctx0" brushRef="#br0" timeOffset="36603.71">3653 6486 746 0,'0'0'151'0,"0"0"-10"16,0 0-56-16,0 0-22 15,0 0-5-15,0 0-9 0,0 0-7 16,-41 85 9-16,32-56-2 0,0 0-13 16,6-2-8-16,1-5-7 0,2-3-9 15,0-1-7 1,4 0 2-16,8-5-2 0,-1-2-7 0,6 0 2 15,1 0 0-15,1-1-85 0,3-2-41 16,-5-4-38-16,1-2-185 0,-4-2-113 16</inkml:trace>
  <inkml:trace contextRef="#ctx0" brushRef="#br0" timeOffset="36965.33">3884 6213 1266 0,'0'0'10'0,"0"0"9"0,0 0 20 0,0 0 14 16,0 0 8-16,77-24-25 0,-56 23-16 15,-2 1-16-15,1 0-1 0,-6 4-1 16,-7 3-4-16,0-1-57 0,-7 5 31 15,0 4 6-15,-11 1 20 16,-6 4 4-16,-1 1-4 16,-3-2-14-16,1-1 18 0,4-5 0 0,4-1 22 15,3-6 12-15,7-2 3 0,-1-2-5 16,3-2-11-16,0 0-13 0,5 1 0 16,6 2-9-16,-2 1 10 15,8-1 4-15,3 2-2 0,1-3-11 16,6-2-4-16,-3 1-109 0,-1-1-112 31,0 3-129-31,-3-3-418 0</inkml:trace>
  <inkml:trace contextRef="#ctx0" brushRef="#br0" timeOffset="37170.43">4093 6647 1285 0,'0'0'-17'0,"0"0"28"0,0 0-1 16,82-6 9-16,-47 3-5 16,-1 0-9-16,-4-2-10 0,0 3-74 15,-6 1-41-15,-2-1-231 0,-3-2-131 16</inkml:trace>
  <inkml:trace contextRef="#ctx0" brushRef="#br0" timeOffset="37421.26">4553 6502 961 0,'0'0'54'15,"0"0"5"-15,0 0-12 0,0 0 9 16,60-2 8-16,-40 4-16 15,-1 6-11-15,-1 3-24 0,-4 3-6 16,-5 0 2-16,-4 5 2 0,-5 2-1 16,0 2 6-16,-9 1 6 0,-5-2 10 15,-2 1-7-15,-1-4-13 0,6-2-5 16,-1-5-4-16,5-6-1 16,1-2-4-16,3-4-55 0,3 0-23 15,0 0-23-15,3-5-65 0,6-7-49 16,3-2-91-16</inkml:trace>
  <inkml:trace contextRef="#ctx0" brushRef="#br0" timeOffset="37625.01">4792 6465 944 0,'0'0'137'0,"0"0"21"16,0 0-83-16,0 0-22 0,0 0-20 15,0 0-12-15,-57 62-1 0,52-36 1 16,0 3-2-16,5-1-5 0,0 0-9 15,7-6-2-15,3-1-1 16,5-5-2-16,-1 1 0 0,2-3-28 16,-6-4-37-16,8-5-22 0,-2-3-42 15,-2-2-76-15,2-1-167 0</inkml:trace>
  <inkml:trace contextRef="#ctx0" brushRef="#br0" timeOffset="37829.1">5124 6606 1061 0,'0'0'73'16,"0"0"-11"-16,0 0-1 0,0 0 7 15,59-17-22-15,-33 13-23 0,6 1-16 16,4 2-5-16,-1-2-1 0,4 2-2 15,-2-1-237-15,0-5 18 16,-3 4-167-16</inkml:trace>
  <inkml:trace contextRef="#ctx0" brushRef="#br0" timeOffset="38141.96">5798 6425 1000 0,'0'0'130'0,"0"0"-15"15,0 0-48-15,0 0-26 0,0 0-6 16,-76 54 10-16,52-30 10 0,-1 0-16 16,0 1-10-16,6 0-9 0,-1-2-9 15,1-3-5-15,10-4-1 16,2-5 7-16,3-4-2 0,4-3-4 16,0-2-1-16,0-2-6 0,11 3 1 15,7-2 0-15,6-1 25 0,8 0-1 16,4-1-9-16,-1-4-9 0,7 1-3 15,-1-2-2-15,2 3 0 0,-1 1-2 16,-3-1-24-16,-2 3 5 16,-10 0-17-16,-8 0-17 0,-7 0-22 15,-8 0-35-15,-4 0 8 0,0-1-33 16,-11 0-143-16,-1-2-181 0</inkml:trace>
  <inkml:trace contextRef="#ctx0" brushRef="#br0" timeOffset="38345.9">5866 6462 620 0,'0'0'71'0,"0"0"25"16,0 0-10-16,0 0 23 16,0 0-24-16,0 0-28 0,0 0 6 15,0 0-2-15,0 0 13 0,28 72 3 16,-26-34-15-16,1 3-8 0,1 6-10 15,-1-3-28-15,4 0-15 0,-1-3-2 16,-1-8-145-16,-3 1-45 16,-2-13-175-16,0-6-311 0</inkml:trace>
  <inkml:trace contextRef="#ctx0" brushRef="#br0" timeOffset="38989.91">6524 6457 1013 0,'0'0'120'0,"0"0"51"16,0 0-2-16,0 0-69 0,0 0-8 16,0 0-35-16,0 0-30 15,0 0-10-15,0 0 10 0,76-21 13 16,-44 17-15-16,5 1-19 0,0 3-4 15,-4 0-2-15,1 0 0 16,-7 2-62-16,-6 0-11 0,-3 0-2 0,-6 3-42 16,-9 2-123-16,-3 3-32 15,-1 0-203-15</inkml:trace>
  <inkml:trace contextRef="#ctx0" brushRef="#br0" timeOffset="39366.32">6469 6718 457 0,'0'0'50'15,"0"0"42"-15,0 0 34 0,0 0-8 0,0 0-1 0,0 0 8 16,0 0-31-16,0 0 0 15,0 0 15-15,-2 0-28 0,2 0-17 16,0 0-5-16,0 0-16 0,0 0-12 16,0 0-2-16,0 0-11 0,0 0-5 15,2 0-3-15,3 0-3 16,0 0-1-16,3 0 6 0,7-3-1 16,0 2 0-16,4-2 3 0,2-2-5 15,6 1-2-15,1 2-1 0,4-1 2 16,3 3-5-16,4-1 1 0,0 0-4 15,-2 0 0-15,0 1-41 16,-3 0-33-16,-4 0-50 0,-5 0-232 16,-9-1-327-16</inkml:trace>
  <inkml:trace contextRef="#ctx0" brushRef="#br0" timeOffset="39993.79">13684 3478 341 0,'0'0'43'0,"0"0"53"15,0 0-42-15,0 0-16 16,0 0 8-16,0 0-21 0,0 0-22 16,0 0-6-16,0 0-91 0,16 15-115 15</inkml:trace>
  <inkml:trace contextRef="#ctx0" brushRef="#br0" timeOffset="40859.29">7321 6365 953 0,'0'0'67'16,"0"0"90"-16,71-3-77 0,-41 0-21 15,6 0 14-15,1-4-38 0,0 3-17 16,-2 0-5-16,-6 1-10 0,-8 3-4 16,-7 0-7-16,-7-2-27 0,-5 2-8 15,-2 0-27-15,-5 6-16 0,-10 2 21 16,-1 1-52-16,-3-1-27 16,-4-3 53-16,4 0-2 0,-1-2 44 15,-1 0 48-15,1-2 2 0,5 0 64 16,0-1 8-16,5 0 41 0,1 0-15 15,0 0-12-15,4 1 4 0,3 1-32 16,0 1-17-16,0-1-9 16,2 5-23-16,0 3-4 0,-5 4 9 15,5 5-3-15,0 6-3 0,0 1 6 16,0 5-9-16,0 7-1 0,0 1 3 16,0 4-6-16,0-3-4 0,5-3 4 15,-5-5 0-15,4-5-6 0,1-6 1 16,-1-5 0-16,3-3-6 15,-5-6-1-15,-1-2-6 0,1-3-12 16,2-2-19-16,-1-1-22 0,3-5 1 16,-5-6-27-16,3-1-84 0,-4-4-56 15,0-1-57-15</inkml:trace>
  <inkml:trace contextRef="#ctx0" brushRef="#br0" timeOffset="41189.08">7413 6609 769 0,'0'0'167'15,"0"0"-28"-15,0 0-52 0,0 0-59 16,0 0 0-16,0 0 33 0,69-16-22 16,-39 12-7-16,4 0 6 0,-4 0-9 15,0 4-4-15,-9-3-4 16,-1 3-15-16,-11 0-1 0,-2 0 9 16,-5 0 3-16,-2 0 2 0,0 0 10 15,0 1-1-15,0 2-3 0,0-3 0 16,0 1-12-16,0-1-10 15,0 0 1-15,0 0-2 0,0 0-4 0,0 0 2 16,0 0 0-16,0 0 0 16,0 0 0-16,0 0 1 0,0 0-1 15,0 0 0-15,0 0 6 0,0 0-7 16,0 0 2-16,0 0 6 0,0 0-7 16,0 0 0-16,0 0 2 0,0 0-6 15,0 0-13-15,0 0-34 0,1 0-39 16,5 0-86-16,-3 0-62 15,1-1-253-15</inkml:trace>
  <inkml:trace contextRef="#ctx0" brushRef="#br0" timeOffset="51303.64">7937 6603 413 0,'0'0'0'0,"0"0"160"16,0 0-128-16,0 0 3 0,0 0-45 15,0 0 9-15,0 0 2 0,0 0 183 16,0 10-109-16,0-10 20 0,0 0-22 15,0 0-19 1,0 0 1-16,0 0-12 0,0 5-19 0,0 0-6 16,2 3 5-16,-2-1-9 0,5 2 2 15,-1 0 7-15,1-1-12 0,0-1 0 16,-1-4 6-16,1 1-9 0,-3-4 2 16,1 0 13-16,-1 0-3 0,0 0 5 15,0-2 7-15,1-4-9 16,-1-1-6-16,0-6 2 0,0 5-12 15,-1 1-5-15,3 0 7 0,-4 4-9 16,0 1 0-16,0 2 0 0,0-1 8 16,0 1-11-16,0 0-1 0,-4 3-9 15,4 1-9-15,-1 0 7 16,-1-1-12-16,0-1-23 0,0-2-7 16,2 2-15-1,0-1-21-15,4 0 20 0,-1-1-29 0,1-2-105 0,-2-7-64 16</inkml:trace>
  <inkml:trace contextRef="#ctx0" brushRef="#br0" timeOffset="51696.63">8381 6306 857 0,'0'0'0'0,"0"0"249"0,0 0-183 16,0 0 6-16,0 0-4 0,0 0-20 16,0 0-16-16,0 0-6 15,0 0-15-15,-19-4-8 0,11 12 5 16,0 2-9-16,-1 8-1 0,-2 3 4 15,-1 3 22 1,3 6-10-16,-2 0 7 0,3 4-4 0,0 2 3 0,1 1 14 16,4 2-11-16,1 0-10 15,2-3 5-15,5-3-15 0,8-5-5 16,-1-5 4-16,2-3 5 0,2-4-13 16,0-3 12-16,-4-3-12 0,1-3-27 15,-1-3-2-15,-6 1-23 16,2-2-54-16,-1-2-5 0,-5 0-25 0,5-1-121 15,-7 0-47-15</inkml:trace>
  <inkml:trace contextRef="#ctx0" brushRef="#br0" timeOffset="52063.78">8576 6478 948 0,'0'0'126'16,"0"0"-17"-16,0 0-66 0,0 0-21 15,0 0 33-15,0 0-4 0,62 6-10 16,-41-2-6-16,2 7-13 0,-7-3-12 15,-2 3 1-15,0 2-8 0,-9-2-2 16,-1 4 7-16,-2 3-2 0,-2-2-2 16,-6 6 16-16,-10 0-8 15,2 1-4-15,-5 0 8 0,-1-4-10 16,1 1-7-16,1-5 2 0,8-1 7 16,1-7-9-16,3-6-15 0,6-1-31 15,0 0-38-15,0-1-24 0,6-7-20 16,4-4-16-16,4-4-74 15,-1-1-79-15</inkml:trace>
  <inkml:trace contextRef="#ctx0" brushRef="#br0" timeOffset="52324.13">8818 6457 783 0,'0'0'174'15,"0"0"-25"-15,0 0-45 0,0 0 5 16,0 0-40-16,0 0-28 0,0 0-19 15,0 0 3-15,-51 34-9 0,40-12-2 16,6 3 5-16,-1 3-9 0,3-3-6 16,3 2 14-16,0-3-9 0,5-2-3 15,4-1 9-15,2-4-15 16,1-1 0-16,2 0 0 0,4-4 7 31,0-2-7-31,-3-1-9 0,-4-3-22 0,0-4-31 0,-1-1-14 0,-1-1-30 16,2-1-73-16,-2-6-84 0,-6-5-138 15</inkml:trace>
  <inkml:trace contextRef="#ctx0" brushRef="#br0" timeOffset="52686.02">9030 6160 1173 0,'0'0'75'0,"0"0"14"16,0 0-15-16,0 0-12 0,0 0-25 16,71-22-12-16,-55 29-14 0,-9 0-11 15,2 1 0-15,-6 3 11 16,-3 4-13-16,0 1 4 0,-10 0 5 15,-3 4-5-15,-1-6 10 0,-3 1-8 16,1-4 7-16,7-1 11 0,-2-3 3 16,6-4 6-16,3-1 5 0,0-2-12 15,2 0-8-15,0 0-3 0,2 0-15 16,5 2-8-16,7-2 19 16,6 0-6-16,-3 1-6 0,3-1 6 15,-1 0 1-15,-1 0-6 0,1 3-63 16,-4-1-8-16,-1 0-65 0,2 4-59 15,-4-2-44-15,-7-1-256 0</inkml:trace>
  <inkml:trace contextRef="#ctx0" brushRef="#br0" timeOffset="52936.79">9140 6533 805 0,'0'0'65'0,"0"0"38"16,0 0 18-16,0 0-37 0,0 0 4 15,0 0 9-15,71 35-18 0,-45-35-23 16,8 0-15-16,1 0-14 16,-1-2-17-16,-2 0-12 0,-4-1-3 15,-5-1-28-15,-7 4-40 0,-2 0-31 16,-3 0-46-16,-8 0-43 0,-3-4-62 15,0-1-26-15</inkml:trace>
  <inkml:trace contextRef="#ctx0" brushRef="#br0" timeOffset="53140.75">9354 6374 903 0,'0'0'128'0,"0"0"-24"0,0 0-34 16,0 0 0-16,-9 79-6 0,6-47-10 15,1 4-2-15,2 1-13 16,0 0-17-16,0-1-11 0,0-4-7 16,2-6-8-16,3-6-30 0,-2-4-24 15,-1-5-54-15,3-2-11 0,3-8-53 16,-3-1-202-16,0-12-198 0</inkml:trace>
  <inkml:trace contextRef="#ctx0" brushRef="#br0" timeOffset="53439.36">9699 6391 1142 0,'0'0'96'0,"0"0"-5"15,0 0-47-15,0 0-5 0,0 0-5 16,0 0-7-16,64 24-12 0,-47-15-10 15,1 5 1-15,-2-2-2 0,-6 6-6 16,-1-2 4-16,-5-1 4 0,-4 3-9 16,0 4 6-16,-9 0 8 15,-9 5-10-15,-1-1 7 0,-6-2-2 16,0-1-7-16,6-3 2 0,5-8 8 16,5-1-12-16,0-5 5 0,7-4-4 15,-1-1-84-15,3-1 20 0,3-6-23 16,6-6-70-16,2-5-20 15,1-5-71-15,4-1-112 0</inkml:trace>
  <inkml:trace contextRef="#ctx0" brushRef="#br0" timeOffset="53674.84">9915 6409 804 0,'0'0'152'15,"0"0"-11"-15,0 0-33 0,0 0-27 16,0 0-40-16,0 0-12 0,0 0 6 15,0 0-1-15,-60 76-7 0,54-52-7 16,-3 2 0-16,6-1-6 0,3-2 2 16,0 0 2-16,3-4-4 0,6-2-10 15,-2 0 3-15,7-3-5 16,-3-2-4-16,3-2-30 0,4-2-36 16,-6-2-81-16,4-2-11 0,-2-4-147 15,2 0-302-15</inkml:trace>
  <inkml:trace contextRef="#ctx0" brushRef="#br0" timeOffset="53862.55">10161 6536 1059 0,'0'0'69'16,"0"0"9"-16,0 0-12 0,0 0 11 15,58-11-18-15,-30 8-16 0,6-1-30 16,5 2-9-16,-6 2-8 0,-1 0-90 16,-2 0-47-16,-3 0-63 0,-1 0-212 15</inkml:trace>
  <inkml:trace contextRef="#ctx0" brushRef="#br0" timeOffset="54113.92">10684 6392 902 0,'0'0'143'15,"0"0"-33"-15,0 0-17 0,0 0-10 0,0 0-38 16,0 0-4-16,0 0 18 0,0 0-14 16,0 0-8-16,23 87-3 0,-23-55-8 15,0 0-4-15,2 3-13 16,1-2-2-16,5-2-5 0,-3-7-4 15,-2 0-26-15,1-7-9 0,3-6-33 16,-5 0-22-16,0-9-52 0,-2-2-66 16,3-3-122-16,-3-10-184 0</inkml:trace>
  <inkml:trace contextRef="#ctx0" brushRef="#br0" timeOffset="54663.12">11013 6302 727 0,'0'0'84'16,"0"0"50"-16,0 0-28 15,0 0-37-15,0 0-1 0,0 0-2 0,0 0-10 16,0 0-8-16,43 5-9 15,-36-1-6-15,0 1-9 0,0 1-5 16,2 0 3-16,0 4 1 0,3 2-1 16,-3 1-3-16,3 3-10 0,-5 1 2 15,4 5 2-15,-4 1-2 0,-2 4-1 16,4 4 1-16,-7 1-3 0,1 1-2 16,-3-2-1-16,-7 1-1 0,-5-6-3 15,-6 0 6-15,-3-2-3 16,0 1-5-16,-2-5 2 0,2-4 5 15,1-5-6-15,4-2 0 0,2-4 0 16,7-2-13-16,-2 0 9 0,4-1-3 16,-1-1-3-1,1-1 10-15,0 0 0 0,3 0 0 0,2 0-2 0,-2 0 4 16,1 0-4-16,-1 1 4 16,2-1-1-16,0 0-2 0,0 0 1 15,0 0 0-15,0 0 0 0,0 0-3 16,0 0 1-16,0 0-14 0,0 0 10 15,0 0-4-15,0 0-8 0,0-1 14 16,2 1-1-16,-1 0 0 0,1 0 7 16,-2-2-2-16,0 2 0 15,0-1-11-15,0-1 0 0,0 2-14 16,2 0-1-16,0 0-16 0,1 0-37 16,1 0 3-16,-3 0-31 0,1 0-97 15,-2 0-124-15</inkml:trace>
  <inkml:trace contextRef="#ctx0" brushRef="#br0" timeOffset="55290.93">11342 6596 942 0,'0'0'122'15,"0"0"-10"-15,0 0-3 0,0 0-34 0,0 0 4 0,74 1-3 16,-36-3-26-16,2-4-11 16,3 1-17-16,-1-2-11 0,-3 3-6 15,-5-1-10-15,-10 2-26 0,-8 2-13 16,-9-2-23-16,1 3-32 0,-8 0-38 16,0 0-31-16,-11 0-12 15,-5 0-101-15,2 0-215 0</inkml:trace>
  <inkml:trace contextRef="#ctx0" brushRef="#br0" timeOffset="55670.59">11533 6440 576 0,'0'0'91'0,"0"0"56"16,0 0-50-16,0 0-17 0,0 0-13 15,0 0-16-15,0 0-6 0,0 0-7 16,-2-18-1-16,4 18 7 0,0 0-9 15,-2 0-1-15,0 0-3 0,2 0 3 16,-2 0 1-16,0 0-2 0,0 0-4 16,0-2-5-1,0 0-5-15,0 2-5 0,0 0-2 0,0 3 1 16,0 3-9-16,0 3 7 0,0 7-2 16,0 5-3-16,0 2 3 0,0 4 3 15,0 3-10-15,0 0 1 0,0 0 4 16,0-2-10-16,3-5 6 15,-3-3 2-15,4-2-8 0,-2-5 6 16,5 0 4-16,-4-3-11 0,1-2 7 16,-1-2-1-16,-1-2-4 0,3-1-9 15,-3-3-13-15,0 1-30 0,1-1-7 16,-1 0-30-16,2-6-62 16,3-3-2-16,2-1-108 0,-6-5-172 15</inkml:trace>
  <inkml:trace contextRef="#ctx0" brushRef="#br0" timeOffset="56075.3">12103 6271 673 0,'0'0'133'0,"0"0"-1"16,0 0-33-16,0 0-20 0,0 0-17 31,0 0-7-31,0 0-14 0,0 0-20 0,0 0-4 0,-27 2-6 0,18 5 4 16,2 4 7-16,-3 1 4 31,3 6 9-31,-2 4 1 0,0 1-4 16,2 3 0-16,-2 2-2 0,5 1 5 0,4 5-6 15,0-5-8-15,0 4-13 0,2-5 1 0,7-1-4 0,0-3-7 16,0-3 4-16,1-3 5 31,1 0-11-31,-2-4 4 0,1-2 0 16,-1-4-40-16,2-5-5 0,-2 0-27 0,1-3-76 0,-1-1-18 0,2-7-72 15,-2-2-221-15</inkml:trace>
  <inkml:trace contextRef="#ctx0" brushRef="#br0" timeOffset="56326.2">12207 6518 788 0,'0'0'139'15,"0"0"26"-15,0 0-44 0,0 0-12 16,0 0-53-16,0 0-8 0,0 0 8 16,0 0-20-16,71 10-10 0,-45-9-16 15,3 1-7-15,-3 0-5 16,3-1-79-16,-5 3-54 0,5-3-50 15,-5-1-143-15,1 0-142 0</inkml:trace>
  <inkml:trace contextRef="#ctx0" brushRef="#br0" timeOffset="56828.57">12713 6506 886 0,'0'0'144'16,"0"0"-11"-16,0 0-38 0,0 0-5 15,0 0-42-15,0 0-16 0,0 0-11 16,0 0-11-16,-26-52-1 0,33 40-9 16,0 2 0-16,0 0 5 0,3 1-3 15,1 0 3-15,1 3 4 0,3-1-8 16,-1 2 0-16,0 4 4 15,2 0-10-15,3 1 4 0,-1 0 2 16,0 2-2-16,-3 4-50 0,0 2 1 16,-3 1-14-16,-5 0 21 0,0 4 3 15,-7-1-8-15,0 6 23 0,-7-1 12 16,-7 3 6-16,-4 2 9 0,-1-2 2 16,-4 3-4-16,-4-3 0 15,4 0 17-15,0-1-3 0,-1-3 6 16,-1-5 7-16,11-1-3 0,-2-3 1 15,5-2 5-15,6-2 13 0,-1-3 1 16,5 0 2-16,1 0-6 0,0 0-9 16,0-2-9-16,1 1-14 0,7-3-5 15,2 2 1-15,1 0-7 16,5-2 6-16,1 3-2 0,3 1-2 16,1 0-1-16,0-1 2 0,0 2 0 15,4 0-10-15,-2 0 5 0,-3-1-17 16,-1 0 4-16,-8 0-12 0,3 0-31 15,-7 0-19-15,2-4-30 16,-2 1-70-16,-5-4-160 0</inkml:trace>
  <inkml:trace contextRef="#ctx0" brushRef="#br0" timeOffset="57189.78">13152 6299 1040 0,'0'0'181'15,"0"0"-12"-15,0 0-22 0,0 0-66 16,0 0-52-16,0 0-8 0,0 0 1 15,0 0 2-15,0 0-3 16,49 50-16-16,-40-31 2 0,2 2 3 0,-6 5-7 16,-1 0 5-16,-1 4 4 15,-3 6-6-15,0 0 3 0,-7 2 3 16,-5-4-9-16,-1-1 3 0,-4-4 1 16,2-3-7-16,-4-1 0 0,5-6 4 15,1-4-5-15,1 0-98 0,0-6 3 16,3-3-158-16,-2-2-62 15,1-4-233-15</inkml:trace>
  <inkml:trace contextRef="#ctx0" brushRef="#br0" timeOffset="63281.57">7553 7157 387 0,'0'0'0'0,"0"0"55"0,0 0-35 16,0 0-3-16,0 0-1 0,0 0-3 15,0 0-5-15,0 0-5 0,-14-40 0 16,10 35-2-16,1 4 0 0,3 0-2 16,-2 1-3-16,0-1 1 0,2 1-5 15,0 0-7-15,-1 0-14 16,1 0-15-16,0 0-8 0,0 0 17 15,0 0 9-15,0 0 2 0,0 0 21 16,0 0 6-16,0 0 10 0,0 0 8 16,0-2 21-16,0 2 0 0,0-1-3 15,0 1 7-15,0 0-17 0,0 0-9 16,0 0-7-16,0 0-9 16,0 0-1-16,0 0-2 0,0 0-2 15,0 0-2-15,0 0 1 0,0 0 1 16,0 0-1-16,0 0 2 0,0 0 0 15,0 0-1-15,0 0 1 0,0 1 1 16,0-1-1-16,0 2 0 16,0-2 2-16,0 0-2 0,0 1 11 15,0-1 0-15,0 0 6 0,0 1 6 16,0-1-7-16,0 0 2 0,0 0 7 16,0 0 2-16,0 0-3 0,0 0 2 15,0 0-5-15,0 0-2 0,0 0 16 16,0 0-9-16,0 0 0 15,0 0 4-15,0 0-8 0,-4 0-3 16,4 0-3-16,-2 0-9 0,2 0-3 16,0 0-3-16,0 0 0 0,0 0-1 15,0 0 0-15,0 0 1 0,0 0-1 16,0 0 0-16,0 0 0 0,0 0 0 16,0 0 2-16,0 0-2 0,0 0 0 15,0 0 2-15,0 0-1 16,0 0 0-16,0 0 0 0,0 0 0 15,0 0-1-15,0 0 0 0,0 0 3 16,0 0-2-16,0 0 1 0,0 0-1 16,0 0 1-16,0 0-1 0,0 0-1 15,0 0 0-15,0 0 0 16,0 0-2-16,0 0-12 0,0 0-51 16,2 0-14-16,2 0-43 0,-3 0-109 15</inkml:trace>
  <inkml:trace contextRef="#ctx0" brushRef="#br0" timeOffset="67474.14">11982 5840 429 0,'0'0'0'0,"0"0"104"0,0 0-24 16,0 0-16-16,0 0 4 0,0 0 8 15,0 0-18-15,0 0-5 0,0 2 7 16,0-2-15-16,0 0-8 0,0 0 6 16,0 0-13-16,0 0-2 15,0 0 10-15,2 0-11 0,-2 0-3 0,0 0 9 16,0 0-2-16,0 0 1 16,0 0 5-16,0 0-9 0,0 0-4 15,0 0 8-15,0 0-10 0,0 0 0 16,0 0 8-16,0 0-5 0,-2 0-3 15,-3-2 0-15,-2-2-13 0,2 0-6 16,-2-3 8-16,-4 0 1 16,4 2-3-16,-5-5 4 0,-2 0-2 15,1 2-1-15,-3-5 2 0,0 3 0 16,-3-2-4-16,-2 1 6 0,-4 1-5 16,-5-1 0-16,3 0 3 0,-5-1-4 15,-3-1-3-15,1 3 6 0,-3-1-2 16,0-2-1-16,0 6 7 15,-2-7-7-15,0 7-2 0,2-2 5 16,-4 2-10-16,6 3-1 0,0 2 0 16,1 1 5-16,9 1-6 0,4-2 2 15,3 2 0-15,4-1-1 0,5 1 0 16,0 0-2-16,4 0-1 0,3 0 2 16,2 0-8-16,0 0-3 15,0 0-6-15,0 0-4 0,0 0-6 16,0-1-9-16,0 1-1 0,0 0-14 15,0 0-13-15,0 0-11 0,0 0-11 16,0-1-66-16,0-1-6 0,2-2-65 16,0-4-140-16</inkml:trace>
  <inkml:trace contextRef="#ctx0" brushRef="#br0" timeOffset="68071.53">11270 5432 808 0,'0'0'0'0,"0"0"229"0,0 0-126 16,0 0-43-16,0 0-6 15,0 0 8-15,0 0-11 0,0 0-14 0,0 0 0 16,-41 0-8-16,30 7-4 0,1-1 7 16,-4 1-4-16,-1 1-2 0,3 3 2 15,-6 0-6-15,2 2-8 0,-3-2 4 16,0 1 2-16,3 2 0 15,-2-4 6-15,7 1-4 0,-1-5-4 16,5 0 3-16,-2-1-2 0,4-2-8 16,1-2 2-16,2 1-5 0,1-1-3 15,1 0 1-15,0 0-3 0,0 1-3 16,-2-2 0-16,-2 0 4 16,4 0-5-16,0 0 2 0,0 0 1 15,0 0-3-15,0 0 2 0,0 0 2 16,0 1-3-16,0-1 0 0,0 0 6 15,0 0-3-15,0 0 1 0,0 0 0 16,0 0 0-16,4 0-1 0,-4 0 1 16,0 0-3-16,0 0 2 15,0 0 1-15,0 0-4 0,0 0 0 16,0 0 4-16,0 0-4 0,0 0 0 16,0 0 3-16,0 0-3 15,0 0 0-15,0 0 3 0,0 0-3 0,0 0 0 16,0 0 3-16,0 0-3 0,0 0 0 15,0 0 5-15,0 0-6 16,0 0 1-16,0 0 0 0,0 0 5 16,2 2-2-16,-1 0-1 0,3 3-1 15,-2 2 2-15,8 0 2 0,-3 5-4 16,2-1 1-16,5 3 0 0,2 1-2 16,2-2 0-16,0 1 0 0,3 0 0 15,-3-2-30-15,1-2-18 16,-3-2-43-16,-4 0-96 0,1-1-62 15,-6-3-151-15</inkml:trace>
  <inkml:trace contextRef="#ctx0" brushRef="#br0" timeOffset="70818.5">1693 8414 715 0,'0'0'0'0,"0"0"308"15,0 0-230-15,0 0 2 0,0 0-17 16,0 0 4-16,0 0 6 16,0 0-11-16,53 37-22 0,-32-29-1 0,4 0-10 15,-6-1-15-15,1-1-6 16,-4 2-1-16,-7 0-8 0,1 0 2 15,-8 3 3-15,-2 3-3 0,-4 2 5 16,-8 2 5-16,1 2-5 0,-6-2 2 16,-3 2 4-16,1-6 1 0,-1-4 7 15,6-3 3-15,9-5 1 0,3-2 1 16,2 0-4-16,0 0-17 0,0 0-8 16,4-1 3-16,1-3-12 15,2 0 4-15,7-1 11 0,4 2-4 16,1 3-2-16,1 0 4 0,-3 1 0 15,-1 4-22-15,0 3 19 0,-5 2-7 16,0 0-1-16,-8 0 11 0,-1 4 0 16,-2-1-7-16,0 4 10 0,-7 3 4 15,-6-4-4-15,-1 2 3 16,2-2-4-16,-4-4-3 0,2-4 2 16,-2-2-2-16,7-1-18 0,-2-4-4 15,8-1-20-15,-1 0-49 0,4 0-21 16,0-1-79-16,0-4-139 15,6-3-180-15</inkml:trace>
  <inkml:trace contextRef="#ctx0" brushRef="#br0" timeOffset="71101.16">2123 8543 1020 0,'0'0'0'0,"0"0"165"15,0 0-68-15,0 0-53 0,74 2-4 16,-56 3-12-16,-2 1-17 0,-4 1-6 16,2 1-3-16,-9 6 2 0,1 1-2 15,-6 6 3-15,-9 3 4 16,-2 2-2-16,-5 3 0 16,-3-2 6-16,-1-1-3 0,5-7 0 0,0-4 3 15,7-6-4-15,4-5-3 0,4-4-2 16,0 0-2-16,0 0-4 0,2-5-72 15,0-6-24-15,6-4-50 0,8-7-16 16,-2 0-106-16,2-2-213 16</inkml:trace>
  <inkml:trace contextRef="#ctx0" brushRef="#br0" timeOffset="71305.5">2328 8489 900 0,'0'0'0'0,"0"0"295"16,0 0-202-16,0 0-42 0,0 0 13 15,-66 61-23-15,56-36-17 16,-1 4-7-16,8 0 0 0,3-2-2 16,0-1-8-16,3-4 0 0,11-1-6 15,-1-3-2-15,1-2 2 0,4-3-2 16,-1-5-18-16,3-2 1 16,-1-3-27-16,-1-2-38 0,-2-1-22 15,-7-4-36-15,1-4-155 0,-4-8-130 16</inkml:trace>
  <inkml:trace contextRef="#ctx0" brushRef="#br0" timeOffset="71728.78">2526 8035 1018 0,'0'0'0'0,"0"0"134"16,0 0-109-16,71-9-19 0,-59 14-3 16,4 3 0-16,-2 3 0 0,-7 0-3 15,-3 3 0-15,-4 1-19 0,-2 3 19 16,-9-1 0 0,-4 1 29-16,-1-2 10 0,0-5 29 0,5-2-7 0,0-4-15 15,10-4 0-15,1-1-23 16,0 0-16-16,1 0-7 0,8 0 0 15,0 0-20-15,7 0 17 0,0 0-2 16,0 1-12-16,-4 5-6 0,2 2 8 16,-1 0 1-16,-3 3-3 15,-1 0 6-15,-3 1 1 0,-5 0 5 0,-1 1 6 16,-1-1-2-16,-10 4 2 16,4 2 8-16,-9-2-3 0,0 1-2 15,-3-1 1-15,-3-3-4 0,1-1-2 16,3-3-11-16,3-2-31 0,6-2-77 15,-2 0-30-15,6-3-113 0,1-2-185 32</inkml:trace>
  <inkml:trace contextRef="#ctx0" brushRef="#br0" timeOffset="71947.67">2703 8592 1038 0,'0'0'0'0,"0"0"145"15,0 0-118-15,0 0 50 0,0 0 18 16,81-6-59-16,-49 3-25 0,0 3-5 16,-2 0-4-16,2 0-3 15,-6 0-33-15,1 6-34 0,-13 0-36 16,-2-2 0-16,-8 1-22 0,-2 1-113 15,-2-6-45-15</inkml:trace>
  <inkml:trace contextRef="#ctx0" brushRef="#br0" timeOffset="72152.23">2867 8451 947 0,'0'0'0'0,"0"0"109"15,0 63-36-15,2-34 1 16,0 0-24-16,1 2-16 0,-1 1-9 16,0-3-15-16,2-3-9 15,1-2-2-15,-3-5-48 0,1-7-36 0,1-4-5 16,1-5-56-16,4-6-226 0</inkml:trace>
  <inkml:trace contextRef="#ctx0" brushRef="#br0" timeOffset="72482.35">3264 8359 968 0,'0'0'0'0,"0"0"84"0,0 0-13 15,0 0 24-15,-6 67-29 0,6-53-28 16,4 2-3-1,6-1-2-15,3-3-5 16,1-2-5-16,2 1-7 0,2-2-7 16,-4-1-1-16,5-1 3 0,1 0-8 15,-3 1 1-15,-1-1 0 16,-5 0-3-16,-4 0 0 0,-5-1 2 16,-2 3-2-16,0-2 3 0,-7 3 10 15,-6 2 1-15,-1 0 2 0,0 2-6 16,-2-2-6-16,0-1-7 0,0 0 4 15,0-2-4-15,7-1-58 16,-3-5-20-16,3-2-55 0,0-1-69 16,6-7-100-16,-1-5-159 0</inkml:trace>
  <inkml:trace contextRef="#ctx0" brushRef="#br0" timeOffset="72623.78">3269 8420 1167 0,'0'0'0'16,"0"0"230"-16,0 0-176 0,0 0 12 16,0 0-2-16,69-18-49 0,-46 13-13 15,0 5-4-15,-2 0-159 0,-1 0-56 16,-3 2-218-16</inkml:trace>
  <inkml:trace contextRef="#ctx0" brushRef="#br0" timeOffset="72890.23">3617 8445 972 0,'0'0'0'0,"0"0"90"0,0 0 5 16,0 0-10-16,0 0-1 0,62 22-23 15,-51-13-18-15,3 3-12 0,-5-1-1 16,-2 3-5-16,-5 2-5 15,-2 2 13-15,-2 2 1 0,-9 0-6 16,1 0-12-16,-3-2-7 0,-1-1-6 16,5-2-1-16,-1-5-2 0,4-6 0 15,3 0-73-15,3-4 11 0,0-3-29 16,0-4-70-16,0-4-34 0,3-5-109 16,3-3-81-16</inkml:trace>
  <inkml:trace contextRef="#ctx0" brushRef="#br0" timeOffset="73094.35">3759 8399 951 0,'0'0'0'0,"0"0"218"0,0 0-158 16,0 0 15-16,0 0-5 0,-39 73-17 16,37-53-18-16,2-2-9 0,2 1-2 15,5-1-11-15,2 0-9 0,2-2-1 16,3-2 3-16,-4-3-7 0,6-1-16 15,-2-2-21-15,2-4-39 0,-5 0-84 16,3-4-49-16,-7-5-256 16</inkml:trace>
  <inkml:trace contextRef="#ctx0" brushRef="#br0" timeOffset="73455.74">3969 8016 1267 0,'0'0'0'16,"0"0"115"-16,0 0-56 0,0 0 10 15,68-18-14-15,-51 18-33 0,1 6-14 16,-2 4-3-16,-5 3-5 0,-3 3 0 15,-6 2-16-15,-2 1-6 0,-9 2 14 16,0 0 10-16,-6-1-3 0,-3-3 1 16,-2-2 0-16,4-5 7 15,6-2 11-15,-1-3 11 0,4-3 0 16,2-1 20-16,1-1 4 0,4 1-11 16,0-1-12-16,0 0-13 0,0 0-12 15,6 0-9-15,4 0 0 16,10 0 1-16,1 0 3 0,9 0 0 15,-3 0-73-15,3 0-26 0,-4 3-31 16,1-1-117-16,-3-2-249 0</inkml:trace>
  <inkml:trace contextRef="#ctx0" brushRef="#br0" timeOffset="73769.73">4214 8457 1233 0,'0'0'0'0,"0"0"302"15,0 0-213-15,0 0-44 16,0 0-18-16,0 0-23 0,0 0-4 16,0 0 0-16,68 0 0 0,-29 0 12 15,2-3-19-15,-2-1-54 0,-7 4-12 16,-6-1-40-16,-3-3-82 0,-5 2-21 16,-7-3-189-16</inkml:trace>
  <inkml:trace contextRef="#ctx0" brushRef="#br0" timeOffset="74036.11">4627 8284 1000 0,'0'0'0'0,"0"0"85"0,0 0 17 16,0 0-40-16,0 0 12 15,71-6-1-15,-53 15-26 16,-4-3-22-16,0 7-2 0,-1-2-2 0,-8 1-9 15,-2 5 4-15,-3 1 5 0,-8 5 3 16,-5 0 4-16,-3 3-12 0,-1-1-9 16,-3-3-2-16,4-2 0 15,6-7-6-15,3-3-5 0,3-4-18 16,4-3-32-16,0-1-32 0,0-2-36 16,4-3-42-16,4-9-27 0,3 0-47 15,-2-6-123-15</inkml:trace>
  <inkml:trace contextRef="#ctx0" brushRef="#br0" timeOffset="74318.41">4854 8220 641 0,'0'0'0'15,"0"0"161"-15,0 0-66 0,0 0-18 16,0 0-16-16,0 0-25 0,0 0-11 15,0 0 12-15,0 0-7 0,-14 10-14 16,8-1 12-16,-4 3 34 16,-1 3 4-16,-1 3 20 0,-1 0-10 15,1 5-14-15,5-2-5 0,2 3-23 16,3-2-12-16,2 1-2 0,5-1-8 16,4-3-8-16,7-1-4 0,2-3 0 15,-1-3 0-15,6 0-39 0,0-6-20 16,6-3-72-16,-3-3-141 15,-3-5-153-15</inkml:trace>
  <inkml:trace contextRef="#ctx0" brushRef="#br0" timeOffset="78195.46">5236 8393 805 0,'-4'-1'0'16,"-1"-2"266"-16,3 2-137 0,2 1-21 15,0-1 0-15,0-1-22 0,0 2-24 16,0-1-18-16,0 1-14 16,4 0-13-16,1 0-21 0,8 0-6 15,6 0 20-15,11 0 6 16,9 0 10-16,2-1 9 0,-4-1-23 0,-5 0-12 16,-4 2 0-16,-3 0 0 0,-1-2-58 15,-6 2 4-15,-2-1-56 0,-2 0-116 16,-1 0-52-16,-6-3-271 0</inkml:trace>
  <inkml:trace contextRef="#ctx0" brushRef="#br0" timeOffset="78745.61">5896 8269 1098 0,'0'0'0'0,"0"0"289"15,0 0-211-15,0 0-3 0,0 0-7 16,0 0-39-16,0 0-21 16,0 0 0-16,-13-65-4 0,22 56-6 15,2-5 4-15,-1 2 3 0,3 3-6 16,3-1 2-16,0 2 8 0,3 0-10 15,-1 3 2-15,-1 1 5 0,3 4-7 16,-1 0 1-16,1 2-1 16,-2 5-2-16,-3 4 4 0,-2 0-2 15,-4 1-8-15,-6 5 10 0,-3 2-2 16,0 3-6-16,-10 2 9 0,-3 1-1 31,-4 0-2-31,-3 0 2 0,1-3 3 0,-3-2-6 0,3-3 4 0,-2-2 0 16,3-3-2-16,4-2 0 15,1-2 6-15,3 0-2 0,3-5 10 16,0 0-7-16,5-1-7 0,0-2 0 16,2 0 7-16,0 0-8 0,0 0 1 15,0 0-1 1,0 0-4-16,2 0 10 0,0 0-3 0,3 0-1 16,0 0 13-16,4 0-2 0,4 0-3 15,4 0 7-15,3 0-3 0,3 0-2 16,1 0 0-16,7-3-5 0,0-2-5 15,1 1 2-15,2 0-2 0,-8 1-2 16,-1 1-88-16,-5 0-2 16,-3 0-77-16,-1-3-81 0,-2 1-144 15</inkml:trace>
  <inkml:trace contextRef="#ctx0" brushRef="#br0" timeOffset="79013.42">6640 8163 1189 0,'0'0'0'0,"0"0"309"16,0 0-190-16,0 0-72 0,0 0-20 15,0 0-15-15,0 0-3 0,0 0 8 16,89-4-2-16,-48 2-10 0,-4-2-10 16,-2 2-35-16,-7 2-35 0,-8-1-64 15,-11 1-61-15,-6 4-49 16,-3 3-215-16</inkml:trace>
  <inkml:trace contextRef="#ctx0" brushRef="#br0" timeOffset="79169.39">6662 8325 1158 0,'0'0'0'0,"0"0"297"15,0 0-203-15,0 0-68 16,0 0-12-16,0 0-3 0,67 4 2 16,-28-4-5-16,0-3-15 0,1 1-92 15,-2-3-101-15,-3-2-194 0,-1-2-253 16</inkml:trace>
  <inkml:trace contextRef="#ctx0" brushRef="#br0" timeOffset="79672.56">7405 8036 1125 0,'0'0'0'0,"0"0"317"16,0 0-254-16,0 0-35 0,0 0-4 15,0 0 14-15,72 6 14 0,-31-5-10 16,1 0-16-16,2-1-14 16,-5 1-5-16,-7 0-12 0,-9 3-17 15,-7-2-9-15,-12 3-25 0,-4-1-17 16,0 4-17-16,-11 0-29 0,-7 4-5 15,-5-5-12-15,-3 0-3 0,1-2 29 16,-1-4 32-16,-3-1-2 16,3 0 49-16,1-3 22 0,6-2 18 15,4 0 61-15,7 1 32 0,2 1 24 16,4 0-29-16,1 2 7 0,1-1 4 16,0 1-29-16,0 1-36 0,0 0-25 15,1 4 0-15,5 5 7 0,1 5 6 16,-4 7 5-16,4 8 1 0,1 2-5 15,-3 5 1-15,2 3-5 0,0 0-4 16,2 2-3-16,1 1-7 16,-3-2-10-16,1-3-1 0,0-4-1 15,-1-5-4-15,2-7 4 0,-7-6 0 16,2-5-3-16,-4-6-17 0,0-4-9 16,3 0-28-16,-3-4-5 0,2-5-20 15,0-6-82-15,-2-6-4 16,0-4-77-16,0 0-153 0</inkml:trace>
  <inkml:trace contextRef="#ctx0" brushRef="#br0" timeOffset="79813.45">7550 8318 867 0,'0'0'0'16,"0"0"272"-16,0 0-176 0,0 0 8 16,0 0-27-16,58-1-28 0,-35 1-27 15,4 0-14-15,3 0-9 0,-2 0-111 16,-2 0-123-16,-6-4-268 0</inkml:trace>
  <inkml:trace contextRef="#ctx0" brushRef="#br0" timeOffset="80315.85">8064 8292 735 0,'0'0'0'0,"0"0"403"0,0 0-255 16,0 0 8-16,0 0-49 0,0 0-33 16,0 0-26-16,0 0-23 0,-26 16-17 15,26-9-10-15,9-2 4 0,0-1 6 16,-1-2-6-16,3-1 9 0,-4-1 0 15,2 0-3-15,-4 0 6 16,2-2-1-16,-1-4-7 0,-5-1 7 16,-1 1-1-16,0-3-8 0,0 4 5 15,-3-2-5-15,-2 3-5 0,-3-1 2 16,5 4 4-16,-1 0-6 0,1 1-7 16,1 0 1-16,2 0-28 0,2 1-21 15,5 5-24-15,4-3-48 16,1 2-63-16,4-5-107 0,2-2-569 15</inkml:trace>
  <inkml:trace contextRef="#ctx0" brushRef="#br0" timeOffset="80598.5">8554 8062 1033 0,'0'0'0'0,"0"0"198"0,0 0-126 16,0 0-3-16,-60 30 23 0,41-9-21 16,-1 8-17-16,4-2-16 15,2 8-7-15,9 3-11 0,1 2-10 0,6-2-5 16,9 0-2-16,5-4-6 15,7-5-33-15,3-4-18 0,1-6-67 16,5-4-46-16,-8-6-32 0,-1-6-119 16,-3-3-30-16</inkml:trace>
  <inkml:trace contextRef="#ctx0" brushRef="#br0" timeOffset="80880.96">8715 8196 1140 0,'0'0'0'16,"0"0"133"-16,0 0-66 15,0 0 4-15,85-1-9 0,-55 1-7 16,2 4-18-16,-7 3-23 0,-2 4-5 16,-5 2-6-16,-4 2-3 0,-9 5 0 15,-5 0 9-15,0 6-10 0,-12 1 2 16,-8 1 15-16,-1-2-17 0,-2-3 2 15,4-5 8-15,4-2-13 16,5-9 2-16,3-4-24 0,5-3-30 16,2-1 1-16,0-8-38 0,5-7-82 15,2-3-9-15,6-6-72 0,-4-3-157 16</inkml:trace>
  <inkml:trace contextRef="#ctx0" brushRef="#br0" timeOffset="81069.98">8998 8121 931 0,'0'0'0'16,"0"0"245"-16,0 0-155 0,0 0 9 16,-74 75 7-16,60-46-41 0,7 0-8 15,5 2-17-15,2-3-3 0,2-1-12 16,8-4-21-16,5-1 0 16,2-5 2-16,3-4-12 15,1-3-37-15,4-4-8 0,0-6-105 0,-4 0-96 16,-7-11-220-16</inkml:trace>
  <inkml:trace contextRef="#ctx0" brushRef="#br0" timeOffset="81415.92">9136 7815 1049 0,'0'0'0'0,"0"0"144"0,0 0-77 0,0 0-4 16,75-3 9-16,-59 12-34 0,-1 0-18 16,0 4-11-16,-5-2-1 15,-6 1 0-15,-4 3-5 0,0 1 8 16,-13 0 4-16,3 2 5 0,-4-3 6 15,-4-2 5-15,4-2 0 16,3-4 3-16,-1-2 4 0,6-2-5 0,1-3 4 16,5 0-6-16,0 0-15 0,0 0-5 15,5 0-3-15,4 0-13 0,9 0 7 16,1-3 4-16,10 3-11 16,-4 0 3-16,-1 0-54 0,6 0-84 15,-5 0-86-15,-2 0-229 0</inkml:trace>
  <inkml:trace contextRef="#ctx0" brushRef="#br0" timeOffset="81840.08">9398 8327 1126 0,'0'0'0'0,"0"0"321"0,0 0-275 0,0 0-36 16,0 0-6-16,0 0 6 0,73-6 11 16,-36 3-14-16,3-4-4 0,-2 4 1 15,-5-1-8-15,-10 2-148 0,-3 1 9 16,-11 0-26-16,-4 1-19 0,-5 0-70 15,0-1-118 1</inkml:trace>
  <inkml:trace contextRef="#ctx0" brushRef="#br0" timeOffset="81996.5">9554 8196 878 0,'0'0'0'0,"0"0"263"15,0 0-129-15,0 0 12 16,-14 73-82-16,14-46-36 0,0 2-18 15,0-4-5-15,1 0-1 0,5-3-8 16,1-4-64-16,3-4-63 0,-1-4-107 16,2-10-126-16</inkml:trace>
  <inkml:trace contextRef="#ctx0" brushRef="#br0" timeOffset="82279.3">9908 8142 1082 0,'0'0'0'16,"0"0"276"-16,63 6-200 0,-43 0-42 15,-1 1-15-15,-3 3-15 0,0 2 3 16,-7 1-4-16,-4 2-3 0,-5 1 0 15,-2 4 9-15,-6 0-13 16,-8 1 6-16,-2-1-1 0,0-3-2 16,4-2 1-16,5-2-1 0,2-5-16 15,-2-4-7-15,9-2-9 0,0-2-22 16,0-6-11-16,11-6-18 0,-4-1-27 16,11-3 7-16,-4-3-74 0,0-3-64 15,0-3-42-15</inkml:trace>
  <inkml:trace contextRef="#ctx0" brushRef="#br0" timeOffset="82484.02">10125 8124 674 0,'0'0'0'16,"0"0"362"-16,0 0-248 0,0 0-27 15,0 0-15-15,0 0-4 0,0 0-6 16,0 0-8-16,-58 62-16 16,52-41-6-16,3 1-14 0,3 0-3 15,3 1-9-15,5-5-10 0,4-1 7 16,2-2-3-16,0-2 0 0,2-2-79 15,4-2 2-15,-4-3-73 0,-1-3-6 16,-4-3-85-16,-2 0-208 16</inkml:trace>
  <inkml:trace contextRef="#ctx0" brushRef="#br0" timeOffset="82720.09">10392 8245 1230 0,'0'0'0'16,"0"0"320"-16,0 0-274 0,0 0-18 16,0 0-3-16,64-3-4 0,-34 0-9 15,-2 2-10-15,2-1 0 16,-1 1 0-16,1 1-4 0,-4-2-108 15,-3 1-19-15,-1 0-76 0,-5-1 0 16,-3-3-122-16,-7 1-280 0</inkml:trace>
  <inkml:trace contextRef="#ctx0" brushRef="#br0" timeOffset="82971.11">10903 8035 986 0,'0'0'0'0,"0"0"287"15,0 0-147-15,0 0-81 0,0 0-37 16,0 0 1-16,0 0 16 0,0 61-9 16,-1-33-6-16,1 5-2 0,0-1-11 15,0 4-11-15,1-3 0 0,1-2 6 16,0-3-9-16,3-5-17 15,-5-2-31-15,0-5-48 0,0-3-18 16,0-4-29-16,0-6-74 0,0-3-152 16</inkml:trace>
  <inkml:trace contextRef="#ctx0" brushRef="#br0" timeOffset="83442.31">11208 7983 873 0,'0'0'0'16,"0"0"329"-16,0 0-151 0,0 0-71 16,0 0-42-16,0 0-25 0,0 0-13 15,0 0-12-15,0 0-5 16,14 2 3-16,-5 5 4 0,-4 2-6 15,9 0 8-15,-3 5 8 0,-2 4 6 16,5 0 3-16,-5 4 0 0,3 5-8 16,-3 6 0-16,1-1 4 0,-6 2-15 15,1 3 0-15,-1-1-9 0,-4 0-8 16,-5-2 0-16,-6-1 8 16,-1 0-11-16,-8-4-26 0,-1-1-13 15,0-5-54-15,-1-5-34 0,5-2-50 16,1-7-150-16,2-3-157 15</inkml:trace>
  <inkml:trace contextRef="#ctx0" brushRef="#br0" timeOffset="86126.4">8278 8849 425 0,'0'0'0'0,"0"0"167"16,0 0-87-16,0 0 6 0,0 0 61 16,0 0-45-1,0 0-11-15,0 0 31 0,0 0-9 0,-7-25-13 16,6 25-17-16,1 0-21 0,0 0-8 16,0 3-9-16,1 3-10 0,5-1 0 15,3 2 0-15,-4 1 1 0,2-4-6 16,2 4-10-16,1-4-1 0,3-1-1 15,1-1-6-15,-2-2 7 0,4-2-2 16,-2-5-6-16,4-4 2 16,-2 2-2-16,2 1-10 0,-4 0 4 15,2 1-1-15,0-1-8 0,1 2 4 16,1 1 0-16,1 3 0 0,1 1 2 16,1 1-2-16,-1 0 0 15,1 2-2-15,-2 2 5 0,-1 1-3 16,0-3 0-16,-1 0 6 15,-1 1-6-15,2 0 0 0,-4-2 9 0,2-1-9 16,0 0 0-16,2-3 7 0,1-2-7 16,1-1 0-16,-3 1 4 0,3-1-6 15,-3 2 2-15,3 0 0 0,-1 2 1 16,-1-1-2-16,1 3 2 0,-1-1-2 16,2 1 0-16,3 0 2 31,-4-1-1-31,2 0 0 0,2-2 0 15,2 2 0-15,5-1 2 0,-5-2-1 16,5 0-2-16,-4-3 2 0,5 1 0 16,-7 0-2-16,3 0-3 0,-6 3 4 15,2-1 0-15,-3 1-3 16,-5 3 3-16,0-1 0 0,-1 1 0 16,2 0 0-16,-7 1 0 0,5 4-1 15,0-2 3-15,0-1-4 0,2 4 2 16,2-4 2-16,3-1-4 0,5 2 1 15,1-3 3-15,5-1-4 16,0 1 3-16,1-8-1 0,4 5 0 16,-1-7-23-16,-3 3 16 0,-3-1-12 15,-3-1 7-15,-2 4 2 0,-4 2 2 16,-5 2 8-16,-2 1 0 0,0 0 0 16,0 0 0-16,-3 0 2 0,1 2-4 15,2 4 4-15,4-1 2 16,-2 3-4-16,9-2 0 0,0-1 0 15,1 1 2-15,4-4 0 0,-5-2-2 16,5-1 0-16,-5-2-7 0,-2-3 3 16,5-1-10-16,-5 0 5 0,-2-1 6 15,1 4-3-15,-3-3 5 0,0 4 2 16,1-1-2-16,-1 2 2 16,1 1-1-16,1-2 0 0,-2 1-2 15,1 2 2-15,1-2 1 0,0 2 1 16,2 0 1-16,0 0-6 0,0 0 5 15,-1 2 0-15,1-2-4 0,5 1 2 16,-5 2 2-16,0-2-4 16,2-1 1-16,-1 0 3 0,-1 0-4 15,0-1 4-15,-1-3 1 0,1-1-6 16,1 0 6-16,-2-3 1 0,-3 2-2 16,1-2 8-16,1 1 2 0,2 3-1 15,-2 3 7-15,0 1-1 0,2 0-4 16,-5 3 5-16,-2 2-3 15,-4 0-11-15,-6-1 1 0,-3-4-2 16,-1 2-5-16,5-2 3 0,-2 0-2 16,4 0-64-16,3-9-9 0,1-3-72 15,-3-4-176-15,-1-5-255 0</inkml:trace>
  <inkml:trace contextRef="#ctx0" brushRef="#br0" timeOffset="86862.37">8135 8992 873 0,'0'0'0'15,"0"0"296"-15,0 0-199 0,0 0-8 16,0 0-23-16,0 0-26 0,0 0-10 16,0 0-12-16,0 0 7 0,-35 35 5 15,24-23-4-15,-5 1-4 0,-1-1-1 16,-5 1 5-16,1 2-2 15,-5-3 5-15,-3 0 0 0,-3-1-2 16,-3-3 3-16,-4 1-4 0,-3-2-2 16,-3 2-1-16,1-1-3 0,-9 1-3 15,4-3 0-15,-3-1 1 0,5-3-3 16,4 3 5-16,10-4-12 0,6 0-5 16,8 0 1-16,4-1-6 0,8 0 4 15,6 0 0-15,1 0-3 16,0-1-25-16,0-1-1 0,0 2-27 15,0-3-3-15,0 0-40 0,0 0-55 16,1-3 13-16,5-3-39 16,1 0-54-16,2-1-96 0,-2 0-75 0</inkml:trace>
  <inkml:trace contextRef="#ctx0" brushRef="#br0" timeOffset="87129.26">7502 9047 788 0,'0'0'0'0,"0"0"291"15,0 0-165-15,0 0-48 0,0 0-9 16,0 0-15-16,-67 38-21 16,49-28-11-16,0 5-4 0,1-6-3 15,-1 3-3-15,0-4 0 0,2 0 12 16,2 0 2-16,4-3-2 0,1-1-4 16,0-3 0-16,5 2-3 0,3-2 3 15,1 1-3-15,0 3-12 16,0 0-3-16,3 2 0 0,2 4 2 15,8 4 12-15,3 1 7 0,1-3 5 16,3 2-1-16,-1-4-8 0,-1-2-14 16,1-1-2-16,1-5-6 0,-1-2-111 15,-6-1-126-15,-6-7-490 0</inkml:trace>
  <inkml:trace contextRef="#ctx0" brushRef="#br0" timeOffset="88291.46">4558 10119 917 0,'0'0'0'0,"0"0"329"0,0 0-185 15,0 0-38-15,0 0 4 0,0 0-34 16,0 0-16-16,0 0-22 0,0 0-26 15,-8-8-10-15,24 8-3 0,15 4 2 16,7-2 16-16,6-3-9 16,7 2-3-16,0-1-1 0,-3 0-2 15,-4 0 2-15,-7-1-2 0,-10 1-4 16,-9 0-1-16,-4 0 3 0,-7 0-40 16,-4 1 4-16,-1-1-7 0,-2 0-8 15,-2 2 18-15,-8-1-3 0,-4 3-33 16,-2 0-7-16,-4 0 1 0,-1-2-14 15,-4-2 0-15,6 0-18 16,-4 0 29-16,2 0 46 0,1 1 27 16,2 0 6-16,4 2 14 0,7 1 21 15,0-4 15-15,5 0-1 0,-1 0 2 16,3 0 8-16,0 0-14 0,-2 0-2 16,2 0-1-16,0 0-15 0,0 0-3 15,0 0 3 1,0 0-2-16,0 0 2 0,0 0 3 0,0 0-9 15,0 0-2-15,0 0-11 0,0 0-3 16,0 0 3-16,2 4-7 0,-2 0 3 16,3 1 3-16,-3 3-6 0,2 1 2 15,-2 3 0-15,0 3 0 16,0 4 0-16,-2 2 1 0,-3 8 0 16,5 0 1-16,-2 7-2 0,1 4-1 15,1 3-1-15,0-2 1 0,0 6-4 16,0-5 2-16,3-4 2 0,-3-6-4 15,7-6 0-15,-2-6-1 0,-3-4-7 16,2-6 5-16,-2-2-1 0,-2-6-5 16,1-2 4-16,-1 0-12 15,0 0-18-15,0-5 4 0,0-6-13 16,0-1-52-16,0-6-30 0,-1-4-18 16,-3-1-91-16,0-5-47 0,-3-4-129 15</inkml:trace>
  <inkml:trace contextRef="#ctx0" brushRef="#br0" timeOffset="88464.32">4730 10415 730 0,'0'0'0'0,"0"0"358"0,0 0-227 0,0 0-41 15,0 0 7-15,0 0-11 0,81-12-32 16,-51 9-22-16,2 2-13 0,-2-1-7 16,-5 1-10-16,-4 1-4 15,-5 0 4-15,-5 0-4 0,-4 0-41 16,-2 0-24-16,-3 3-61 0,2-2-152 15,-4-1-245-15</inkml:trace>
  <inkml:trace contextRef="#ctx0" brushRef="#br0" timeOffset="89202.27">5866 10228 869 0,'0'0'0'0,"0"0"286"15,0 0-115-15,0 0-46 0,0 0-12 16,0 0-5-16,0 0-34 0,0 0-28 16,0 0-19-16,-34 1-18 0,41-2-8 15,11-2 1-15,5-1 2 0,7 0 4 16,-2-1-5-16,2 4-2 16,-7 1 0-16,-3 0-1 0,-3 0 0 15,-4 0-23-15,-4 0-25 0,-2 0-17 16,-6 1-12-16,3 0-55 0,-4 4-45 15,0 1-24-15,-5-2-117 0,-11 3-74 16</inkml:trace>
  <inkml:trace contextRef="#ctx0" brushRef="#br0" timeOffset="89453.03">5809 10384 806 0,'0'0'0'0,"0"0"274"15,0 0-155-15,0 0-21 0,0 0-5 16,0 0-25-16,0 0-22 0,0 0-11 16,0 0 7-16,4 0-8 0,-4 0-7 15,3 0-2-15,-1 0 2 0,1 0-3 16,3 0-1-16,3 0-5 16,3 1-4-16,7 1-2 0,1 0-3 15,6-2-2-15,-1 0-4 0,5 0 1 16,-5 0-2-16,-2 0-4 0,-4 0-31 15,-4 0-40-15,-3 0-79 16,-1 0-113-16,-8 0-284 0</inkml:trace>
  <inkml:trace contextRef="#ctx0" brushRef="#br0" timeOffset="90394.81">7012 9824 1047 0,'0'0'0'0,"0"0"180"16,0 0-150-16,0 0 3 0,0 0 10 15,0 0-23-15,74 0-9 16,-53 6-2-16,-1-1-3 0,-4 0-1 16,-6 5-1-16,-3-3-2 0,-5 3-3 15,-2 6 0-15,-7 0 2 0,-7 3 3 16,-2 3-7-16,-3-2 5 0,1-4 0 15,2-2 0-15,-2-4 6 0,10-3 8 16,0-6 6-16,7-1 1 16,1 0-3-16,3 0-13 0,4 0-6 15,4 0-1-15,5-6 0 0,3 1 0 16,1 2 5-16,1 3-6 0,-3-1 2 16,1 1-1-16,-5 1 0 0,-3 4 0 15,-4 3 2-15,-2-2-3 16,-5 6 2-16,0-1 2 0,-9 3 2 15,-5 5 4-15,0-1 1 0,-5 0-1 16,-1-4 0-16,-1-2-1 0,3-4-5 16,2-1 3-16,4-4-7 0,0-3 0 15,5 0-8-15,5-7-23 0,-2 0-36 16,4-2-41-16,6-1-67 16,4-4-130-16,4 1-182 0</inkml:trace>
  <inkml:trace contextRef="#ctx0" brushRef="#br0" timeOffset="90724.41">7394 9835 1138 0,'0'0'0'15,"0"0"293"-15,0 0-249 0,0 0-15 16,0 0-9-16,0 0-4 0,0 0-2 16,65 31-1-16,-47-21-8 0,-4 1-2 15,-1 1 2-15,-6-4-4 0,-6 3 2 16,-1 1 1-16,-3 6 3 0,-11 5 0 16,-2-1-2-16,-5-1-2 15,-1 2-2-15,1-3 2 0,0-5-4 16,7-4 2-16,3-4-2 0,6-3-14 15,3-4-23-15,2 0-15 0,2-8-25 16,9-5-97-16,3-5-7 0,3-6-95 16,3 1-238-16</inkml:trace>
  <inkml:trace contextRef="#ctx0" brushRef="#br0" timeOffset="90944.66">7573 9788 892 0,'0'0'0'0,"0"0"347"0,0 0-212 15,0 0-55-15,0 0-13 0,0 0-22 16,0 0-17-16,-62 78-1 16,62-55-1-16,0-2-3 0,0-1-9 15,7-1-6-15,3-3-4 0,1 0-1 16,0-3-1-16,-1-2-1 0,3-3-2 16,-1-2-12-16,-1 1-19 0,-1-4-30 15,-3 0-32-15,4-2-67 0,-6-1-121 16,1-1-171-16</inkml:trace>
  <inkml:trace contextRef="#ctx0" brushRef="#br0" timeOffset="91415.26">7804 9555 1133 0,'0'0'0'16,"0"0"157"-16,0 0-137 0,0 0 5 16,0 0 15-1,0 0-9-15,0 0-12 0,64 32-10 0,-52-22-7 0,-3-1 1 16,-2-2-1-16,-7 1-1 0,0-1 0 15,-1 0 3-15,-8 1 3 16,2 4-5-16,-7-5 0 0,5 2 2 16,-4-4 8-16,3-1 19 0,3-1 13 15,1-3-1-15,6 0-19 16,0 0-16-16,0 0-8 0,6 0 0 0,8 0-6 16,-4 0 5-16,8 0 1 0,0 0 0 15,-2 6 0-15,1-1 1 16,1 5-2-16,-2-2-1 0,-5 6 1 15,-8-5 0-15,-3 3 1 0,0-1 0 16,-3-1 4-16,-6 4 0 0,-7 1 0 16,-4 1-1-16,-1-5-1 15,-5 0-1-15,3-2-2 0,3-2-29 16,1-1-18-16,3-3-28 0,5-2-56 16,1-1-30-16,2 0-66 0,7-1-210 15</inkml:trace>
  <inkml:trace contextRef="#ctx0" brushRef="#br0" timeOffset="91666.52">7997 9918 1082 0,'0'0'0'15,"0"0"133"-15,0 0-27 0,0 0-16 16,78-8-29-16,-41 0-9 0,2-2-31 16,0 2-16-16,-2 0-5 0,-12 5 0 15,-6 3-94-15,-4 0-41 0,-12 0-21 16,-3 5-14-16,0 1-145 16,-7-4-22-1</inkml:trace>
  <inkml:trace contextRef="#ctx0" brushRef="#br0" timeOffset="91823.29">8176 9818 1026 0,'0'0'0'0,"0"0"117"0,-5 68-52 0,5-40-13 16,-2 2 7-16,2-1-26 0,0-3-19 15,0-4-9-15,2-3-3 0,1-2-4 16,2-8-124-16,2-6-7 0,-3-3-84 15,0-5-200-15</inkml:trace>
  <inkml:trace contextRef="#ctx0" brushRef="#br0" timeOffset="92137.19">8514 9749 1139 0,'0'0'0'0,"0"0"-9"15,0 0 9 1,0 0 89-16,5 61 2 0,2-42-20 0,2-4-18 0,2 2-12 16,4-2-10-16,3-2-15 0,0-1-2 15,0-5 1-15,1 4 5 16,-7-5 5-16,4 4-6 0,-5-3-4 16,-2-2-5-16,-2 2-3 0,-4-4 2 15,-3 0 3-15,-1 0 6 16,-12 6 2-16,-1 0 0 0,-5 4-9 0,-8-1-7 15,4-4-2-15,-3 2 1 0,3-2-2 16,3 2-2-16,1-5-52 0,3-2-2 16,3-3-36-16,3 0-15 15,4-6-89-15,3-7-127 0,3-1-145 16</inkml:trace>
  <inkml:trace contextRef="#ctx0" brushRef="#br0" timeOffset="92278.7">8501 9785 1075 0,'0'0'0'0,"0"0"279"15,0 0-173-15,0 0-21 0,59-17-23 16,-35 14-42-16,7 3-17 0,-3 0-6 16,2 0-118-16,4 0-49 0,-8 3-161 15,-3-1-234-15</inkml:trace>
  <inkml:trace contextRef="#ctx0" brushRef="#br0" timeOffset="92529.4">8885 9794 969 0,'0'0'0'16,"0"0"118"-16,0 0-53 0,0 0 21 15,0 0-10-15,60 21-4 0,-38-7-30 16,-5-6-19-16,1 8-4 0,-7 2-9 15,-3 1-4-15,-6 2-1 16,-4 1 2-16,-8 3 5 0,-8-5 7 16,4 7-8-16,-7-8-6 0,-1-6 0 15,8 1-1-15,0-7-2 0,7-3-4 16,0-4-19-16,7 0-14 0,0-11-53 16,2-1-58-16,7-4-55 0,1-7-129 15,6-1-108-15</inkml:trace>
  <inkml:trace contextRef="#ctx0" brushRef="#br0" timeOffset="92717.94">9094 9747 999 0,'0'0'0'0,"0"0"233"16,0 0-104-16,0 0-29 16,-30 74-30-16,26-47-9 0,4-1-11 15,0 2-6-15,0-6-8 0,11 2-19 16,1-3-9-16,4-1-7 0,0-4 2 15,4-4-6-15,-3-4-30 0,-3-4-10 16,1-4-40-16,-3 0-103 16,-3-3-84-16,-6-6-178 0</inkml:trace>
  <inkml:trace contextRef="#ctx0" brushRef="#br0" timeOffset="93063.25">9294 9478 1161 0,'0'0'0'0,"0"0"161"0,0 0-65 16,76-13-13-16,-57 14-17 0,1 5-22 15,-1 4-9-15,-5 0-19 16,-7 1-9-16,-5 1-4 0,-2 2 3 15,-3 1-3-15,-13 2 5 0,0 2 3 16,-2-4-2-16,-1 1-1 0,1-3 1 16,6-3 1-16,-1-4 11 0,6-2-1 15,4-2-7-15,-3-2-3 16,6 0-3-16,0 0-4 0,2 3-3 16,7 0 0-16,0 0 0 0,5-1 0 15,4-2 3-15,1 1-3 0,4-1-42 16,0 0-30-16,4 0-54 0,-4 0-173 15,-4 0-173-15</inkml:trace>
  <inkml:trace contextRef="#ctx0" brushRef="#br0" timeOffset="93313.87">9464 9874 1257 0,'0'0'0'0,"0"0"109"16,0 0-17-16,62 2-29 0,-38-2-21 16,10 0-22-16,-2-2-15 0,-2-1-10 15,5-2-64-15,-8 0-85 0,1 0-162 16,-10-2-202-16</inkml:trace>
  <inkml:trace contextRef="#ctx0" brushRef="#br0" timeOffset="93549.68">9899 9693 1077 0,'0'0'0'0,"0"0"139"16,0 0-45-16,0 0-19 15,0 0-20-15,67 43-6 0,-53-24-16 16,-3 1-11-16,-4 4-1 0,-5-4-7 16,-2 4-7-16,-6 1-1 0,-4-1-1 15,-6-3 3-15,-2 1 2 0,0-4-5 16,-1-6-2-16,7-2-4 16,1-6-13-16,0-4-22 0,10 0-28 15,1-1-11-15,0-6-53 0,5-6-85 16,7-2-47-16,4 0-37 0</inkml:trace>
  <inkml:trace contextRef="#ctx0" brushRef="#br0" timeOffset="93769.52">10109 9721 814 0,'0'0'0'0,"0"0"297"0,0 0-196 15,0 0 6-15,0 0-31 0,0 0-12 16,-60 61 0-16,53-40-11 0,-4-1-6 15,10 4-3-15,1-3-21 0,0 0-13 16,5-3-7-16,4 0 0 16,0-1-4-16,5-5-23 0,-4-4-21 15,1-4-27-15,3-3-75 0,-1-1-68 16,-3-2-166-16</inkml:trace>
  <inkml:trace contextRef="#ctx0" brushRef="#br0" timeOffset="93989.07">10297 9815 1312 0,'0'0'0'0,"0"0"182"0,0 0-97 15,78-10-27-15,-45 9-29 0,1-2-9 16,1 2-12-16,4-3-6 0,0 3-4 16,-4-4-139-16,-6 2-67 15,-6-2-142-15</inkml:trace>
  <inkml:trace contextRef="#ctx0" brushRef="#br0" timeOffset="94381.22">10865 9593 1045 0,'0'0'0'0,"0"0"329"16,0 0-222-16,0 0-40 0,0 0-5 16,0 0-27-16,0 0-2 15,0 0 8-15,38-13-7 0,-20 13-12 16,0 6-3-16,-2 1-7 0,1 3 0 15,-1 0 4-15,-5 2-3 0,3 3-2 16,-7 0-5-16,0 0-3 0,-7 3 0 16,-7 0 0-16,-2 4 1 15,-8-3-1-15,-3 2-1 0,-1-2 0 16,0-2-1-16,3-3 0 0,0-1 2 16,4-5-1-16,5-2 6 0,1-1 4 15,4-2 3-15,2-3 7 0,2 0 1 16,0 0-4-16,4 0-10 0,6 0-8 15,3 0 1-15,13-2 0 16,-1 0-1-16,2-4-1 0,4 3 0 16,1 0-19-16,-2 1-11 15,4 2-33-15,-6-2-43 0,2 0-78 0,-10-5-211 16,-6 1-314-16</inkml:trace>
  <inkml:trace contextRef="#ctx0" brushRef="#br0" timeOffset="95574.97">6614 10476 865 0,'0'0'0'0,"0"0"234"0,0 0-112 16,0 0 5-16,0 0-6 0,0 0-45 16,0 0-14-1,0 0-5-15,0 0-24 0,14 0-15 0,-3 0 1 16,3-2 0-16,5 0 3 0,4-1 8 16,0 1-11-16,4-3-3 0,1 3 1 15,2 0-4-15,0 1-4 0,0 1 2 16,0 0-4-16,6-1-2 0,-4 1 0 15,3 0 0-15,0 1-3 16,1 0 3-16,-1-1 0 0,0 0-3 16,3 0 3-16,1 0-1 0,-1 0-1 15,1-1-4-15,0 1 2 0,0 0 4 16,0 1-4-16,-3 1 1 0,-1 0-2 16,-2 1 0-16,3-1 2 15,-3-1-2-15,3 0 0 0,-1-1 2 16,1 0-2-1,1 0 0-15,0 0 1 0,2 0-1 0,0-1 0 0,0-1 2 16,-4-2-2-16,0 2 0 0,3-1 0 16,-1 1 0-16,0 1 1 0,2 0 0 15,-4 1-1-15,2 0-1 0,2-2 1 16,-2 2 0-16,4-1 0 16,0 0 2-16,1 1-3 15,-1 0 0-15,5 0 2 0,-4 0 0 0,3 0-1 16,4 0 0-16,-5-2 2 0,9-1-2 15,0 1 0-15,2 0 0 0,0-1 0 16,2 1 0-16,-2 0 0 0,-1-1 1 16,5-1 0-16,-10 1-1 15,1 0 0-15,3 0 1 0,-9-2-1 16,2 0 0-16,0 3 1 0,-2 0-1 16,-1 0 0-16,-1 1 2 0,1 0-3 15,-1-2-1-15,-1 3 4 0,-1 0-1 16,1 0-1-16,-2 0 0 0,0 0 0 15,0 0 1-15,0-2 0 16,2 2 0-16,-1 0 4 0,3-2 3 16,-3-1-3-1,5 2 3-15,-5-1 2 0,4 2-1 0,2-1 1 0,-3 1-1 16,-1 0-2-16,3 0 2 0,-3 0-9 16,2 0 0-16,-3 0 0 15,1 0 0-15,4 1 0 0,-3 0 0 16,1-1 0-16,2-1 0 0,2 1 0 15,-2-1 0-15,5-3 0 16,0 1 0-16,-3-1 0 0,5-3 0 0,-3 3 0 16,1-1 0-16,2-1 0 0,-5 2 0 15,7-1 0-15,-4 1 0 16,-5 0 0-16,-2 1 0 0,-1 0 0 16,-10-2 0-16,1 2 0 0,-11-4 0 15,-5 4 0-15,-10-2 0 0,-8-3 0 31,-7-1-284-31,-10-6-156 0</inkml:trace>
  <inkml:trace contextRef="#ctx0" brushRef="#br0" timeOffset="102783.8">8197 11039 528 0,'0'0'0'0,"0"0"202"0,-9-4-151 15,2-1 17-15,4 1-5 0,1-2-38 16,-2 1-9-16,3 0-8 0,-1-3-5 16,2 2-3-16,-2-1 0 0,-3-2-12 15,3 4 4-15,-5-4-4 0,0 3-13 16,-2 1-15-16,2 1 4 16,-2 0 21-16,2 3 8 0,2-1 7 15,-4 0 0-15,2 1 56 0,1-3 19 16,-1 4-9-16,0-1 17 0,4 1 31 15,-3 0-13-15,5 0-5 0,1 0-6 16,0 0-40-16,0 0-35 0,1 0-18 16,10 4 6-16,3 2-2 15,4 2 5-15,3 0 5 0,0 3-1 16,-3-3-3-16,-4 3 1 0,-3-4-4 16,1 2-1-16,-7 0 2 0,-1 0-3 15,-4 2 2-15,0 1 4 0,-2 4 0 16,-5 3 0-16,-7 1 3 15,0 1-5-15,-2 0-5 0,4-3 6 16,-3-7-6-16,5-1-2 0,3-6 2 16,3-1-4-16,2-3-31 0,2 0 4 15,0 0-13-15,0 0-29 0,6-2-24 16,1-8-32-16,5-2 17 16,4-3-15-16,2 0-108 0,1 0-60 15,1 0-39-15</inkml:trace>
  <inkml:trace contextRef="#ctx0" brushRef="#br0" timeOffset="103003.26">8326 10986 720 0,'0'0'0'16,"0"0"341"-16,0 0-233 15,0 0 9-15,0 0-52 0,0 0-24 16,0 0-16-16,-60 26-13 0,42-7-5 16,2 0 3-16,8 3 3 0,-1-2 3 15,3-4-2-15,6 2-1 0,2 3-7 16,7-3-3-16,3 0 4 0,4-3-2 15,4-5 3-15,-1 0 1 16,3-5-3-16,-5-2-4 0,3-3 0 16,-3 0-4-16,-1-1-49 0,-3-4-17 15,-3-1-64-15,-3-1-78 0,0-3-109 16,-5-2-151-16</inkml:trace>
  <inkml:trace contextRef="#ctx0" brushRef="#br0" timeOffset="103317.18">8471 10718 1018 0,'0'0'0'16,"0"0"145"-16,0 0-36 0,0 0-27 15,71 18-30-15,-53-10-29 0,-4 2-15 16,-7-1-6-16,0 2 1 0,-3-2-2 15,-4 1-2-15,-6 5-4 0,-4 1 6 16,-8-1 1-16,-2-1 2 0,1 1 0 16,3-5 7-16,4 0 17 15,3-5 14-15,5-2 15 0,3-3-13 16,1 0-15-16,0 0-16 0,1 0-9 16,8 0-4-16,7 0 0 0,2-5 7 15,7 0-5-15,-2 0-4 0,3 0-45 16,-3 4-34-16,-2-1-80 15,-1-1-63-15,-6 2-166 0</inkml:trace>
  <inkml:trace contextRef="#ctx0" brushRef="#br0" timeOffset="103559.95">8715 11078 1163 0,'0'0'0'15,"0"0"73"-15,0 0 12 0,71-13-13 16,-41 6-33-16,4 2-16 0,3 0-9 16,-2 1-8-16,-5 2-4 0,-3 1 0 15,-9-1-4-15,-6 2-140 0,-3 0 36 16,-6 0-30-16,-3 0-125 15,0 0-29-15</inkml:trace>
  <inkml:trace contextRef="#ctx0" brushRef="#br0" timeOffset="103755.93">8896 10896 1071 0,'0'0'0'0,"0"0"164"15,-6 78-60-15,6-44-29 0,0 1-28 16,0 0-20-16,0-2-14 0,0-2-11 16,0-4-4-16,6-4-36 0,-1-5-60 15,0-5-81-15,1-7-30 16,-1-6-174-16</inkml:trace>
  <inkml:trace contextRef="#ctx0" brushRef="#br0" timeOffset="104117.52">9216 10929 1022 0,'0'0'0'16,"0"0"254"-16,0 0-214 15,0 0 39-15,0 0-14 0,0 0-30 16,76 8-3-16,-57-1-5 0,-1 0-13 16,-2 3-9-16,-5 2 0 0,-1 0-5 15,-8 4 0-15,-2 3 0 0,-11 7 0 16,-8-1 0-16,-2 3 0 0,-2-1 0 16,0 0-6-16,0-7 7 15,2-2 0-15,6-6-2 0,7-4 2 16,4-2-4-16,2-6-46 0,2-1 9 15,2-10-28 1,9-4-60-16,3-6 17 0,3 3-31 0,1-4-131 0,3 1 38 16,-1-2-23-16</inkml:trace>
  <inkml:trace contextRef="#ctx0" brushRef="#br0" timeOffset="104290.22">9407 10924 734 0,'0'0'0'15,"0"0"318"-15,0 0-220 16,0 0-8-16,0 0-40 0,0 0 5 0,0 0-1 15,0 0-12-15,-53 42-14 16,48-17-2-16,-4 1-1 0,5 1 0 16,4 1 3-16,0-1-5 0,9 0-15 15,0-2-5-15,3-2 0 0,1-3-3 16,1-4 0-16,4-4-96 0,-1-5-14 16,3-2-115-16,-4-5-108 0,-2-5-331 15</inkml:trace>
  <inkml:trace contextRef="#ctx0" brushRef="#br0" timeOffset="104604.26">9717 11048 1019 0,'0'0'0'0,"0"0"341"0,0 0-230 16,0 0-36-16,0 0-42 0,0 0-6 16,0 0 15-16,81-16-10 0,-46 16-13 15,6-1-8-15,0 1-2 0,-1 0-5 16,-3 0-4-16,-3 0 0 15,-9 0 2 1,-2 0-42-16,-4 0-16 0,-3 0-42 0,0 0-96 0,0 0-40 16,-7-1-122-16</inkml:trace>
  <inkml:trace contextRef="#ctx0" brushRef="#br0" timeOffset="105107.07">10456 10847 596 0,'0'0'0'0,"0"0"217"0,0 0-80 16,0 0-13-16,0 0-45 0,0 0-9 15,0 0 3-15,0 0-18 0,0-3-20 16,-2 2-8-16,2 0-5 0,0 1-5 15,0 0 7-15,0 0-1 16,0 0-5-16,0-1-1 0,0 1-3 16,0 0-3-16,0 0-3 0,0 0 6 15,0 0-6-15,0 0-1 16,-2 0 1 0,2 0-4-16,0 0-1 0,0 0 4 15,0 0-2-15,0 0-2 0,0 0 3 16,0 0-5-16,0 0 1 15,0 0 4-15,0 0-6 0,0 0 0 16,0 0 3-16,0 0-2 0,0 1-2 16,0-1 2-16,0 1 1 0,0-1-2 15,0 1 0-15,0 1 6 0,0-1-5 16,0 3 5-16,0-1-2 0,0 1 4 16,0 5 2-16,4 0 0 0,-4 1 2 15,0 4 3-15,0 5-5 16,0 3-3-16,0 4 3 0,0 6-7 15,0-1-3-15,0 1 0 0,0 3 0 16,0-4-59-16,0 2-19 0,0-2-51 16,0-1-119-16,0-4-85 0,0-2-225 15</inkml:trace>
  <inkml:trace contextRef="#ctx0" brushRef="#br0" timeOffset="110287.21">5752 12209 613 0,'0'0'0'0,"0"0"323"15,0 0-209-15,0 0-7 16,0 0-3-16,0 0-19 0,0 0 0 16,0 0-7-16,-21-1-22 0,21 1-4 15,0 0 0-15,0 0-18 0,0 0 0 16,0 0 0-16,0 0-22 0,4 0-11 16,-1 0 18-16,4 0-8 0,4 0-7 15,1 0 17-15,3 0-12 0,4 0-1 16,0-1 12-1,6 1-19-15,2-2-2 0,-3 2 2 0,1-1 9 16,-2-1-10-16,-3 2 0 0,-3 0 2 16,-2 0-2-16,-5 0 0 0,-5-3-7 15,-1 3-43-15,1 0 6 16,-3 0-41-16,-2 6-38 0,0 3 13 16,-2 0-63-16,-5 5-92 0,-2-3-123 15</inkml:trace>
  <inkml:trace contextRef="#ctx0" brushRef="#br0" timeOffset="110945.72">5726 12459 692 0,'0'0'0'0,"0"0"280"0,0 0-180 0,0 0-23 16,0 0-10-16,0 0-20 16,0 0-13-16,0 0-5 0,-5 0 8 15,5 0-5-15,0 0-10 0,0 0 4 16,0 0 4-16,0 0 7 0,0 0-3 15,0 0-9-15,0 0-6 0,0 0 3 16,-2 0-7-16,2 0-7 16,0 0 7-16,0 0-6 0,0 0-8 15,0 0 7-15,0 0-3 0,0 0-5 16,0 0 0-16,0 0 13 0,0 0-10 16,0 0 5-16,0 0-1 0,0 0-2 15,2 0 9-15,-2 0-6 0,0 0-5 16,0 0 6-1,0 0-1-15,0 0-7 0,0 0 8 0,0 0-3 16,0 0-6-16,0 0 0 0,1 0 10 16,3 0-9-16,5 0 7 0,1 0-7 15,5 0 4-15,2 0 8 0,3 0-6 16,1 0-5-16,0 0 7 0,4 0-5 16,-2-1-4-16,3 0 0 15,-1-3 21-15,-2 3-7 0,-2-4 7 16,-3 4-3-16,-4 1 3 0,0-2 6 15,-7 2-13-15,4 0-7 0,-6 0 3 16,1 0-5-16,-3 0-8 0,3 0 6 16,-1 0-1-16,0 0-4 15,-1 0 4-15,-3 0-1 0,3 2-4 16,0-2 4 0,-3 0-2-16,1 0-21 0,2 0 8 0,-4 0-7 0,0 0-15 15,0 0 7-15,0 0-19 0,0 0-56 16,0-2-21-16,0 0-88 0,0-5-217 15</inkml:trace>
  <inkml:trace contextRef="#ctx0" brushRef="#br0" timeOffset="114068.84">16396 7760 1022 0,'0'0'0'0,"0"0"311"15,0 0-184-15,0 0-40 0,0 0-34 16,0 0-23-16,0 0-17 0,0 0 2 16,32 5 4-16,-11 0 2 0,0-1 1 15,-1 1-11 1,-3 0-9-16,-1 3 6 0,-9-1-7 0,-1 0-2 15,-3 1 2-15,-3 4 2 0,0 1-3 16,-9 2-5-16,-1 3 6 0,-6-1-2 16,2-2 2-16,-1 0 2 0,5-2-3 15,-1-9 0-15,6 0 6 0,1-2-6 16,4-2 0-16,0 0 3 16,2 0-3-16,5 0-11 0,4-2 1 0,7 0 4 15,1 2 8-15,-1 0-4 16,1 1-3-16,2 10 10 0,-1-3-7 15,-1 8-3-15,-5 0 9 0,-3 1-6 16,-4 0 0-16,-5 1 3 0,-2 1-2 16,-5 1-2-16,-6 3 6 0,-7-2 5 15,-1 1-7-15,-2-2 6 0,-4-3-5 16,4-4-3-16,-2-6 2 16,7-2-2-16,2-5-32 0,6 0-7 15,5-3-29-15,3-7-61 0,0-3-34 16,7-3-55-16,5 0-159 0,3-1-73 15</inkml:trace>
  <inkml:trace contextRef="#ctx0" brushRef="#br0" timeOffset="114351.09">16778 7932 1129 0,'0'0'0'0,"0"0"254"16,0 0-164-16,65-13-37 15,-45 11-14-15,1 1-4 0,2 1-21 16,-3 2-14-16,-1 8 0 0,-7 1 8 16,-5 4-9-16,-5 8-12 0,-4 4 6 15,-12 4 2-15,-3 1 10 0,-3-1-4 16,1-3-1-16,-1-4 0 16,8-5 3-16,1-5-2 0,4-7 6 15,5-2-5 1,1-5-4-16,1-2-9 0,0-7-33 0,3-5-32 0,6-4-11 15,5-2-31-15,-3-1-53 0,3-2-2 16,0-3-44-16,0 2-8 16,4-3-19-16</inkml:trace>
  <inkml:trace contextRef="#ctx0" brushRef="#br0" timeOffset="114508.21">17010 7901 476 0,'0'0'0'16,"0"0"344"-16,0 0-171 0,0 0-41 0,0 0-6 15,0 0-30-15,0 0-24 0,0 0 5 16,-23 62-10-16,14-40-13 0,5 1-11 15,3 0-14-15,1-1-16 16,8-3-8-16,3-1 1 0,3-4-6 16,-1-1 0-16,2-5-33 0,1 0-11 15,4-6-39-15,-2-2-37 0,-4 0-85 16,-4-4-189-16,-1-3-233 0</inkml:trace>
  <inkml:trace contextRef="#ctx0" brushRef="#br0" timeOffset="114963.3">17197 7403 1266 0,'0'0'0'0,"0"0"212"0,0 0-132 16,66-17-31-16,-50 21-18 0,-4 5-10 15,-1 2-7-15,-3 5-4 0,-4 2 0 16,-4 3-5-16,0 2 1 0,-11-3-3 16,2 1-2-16,-6 1 6 0,0-4-1 15,1-2-2 1,4-5 12-16,-1-5-3 0,6-4 2 0,3-2-3 15,2 0-9-15,2 0-6 0,3 0-7 16,7-2-1-16,4-3 4 0,-2 2 10 16,4 3-5-16,0 0-2 0,-2 0 5 15,0 3-2-15,1 4-6 0,-6 2 11 16,0 2-5-16,-3-2-5 16,-2 5 8-16,-6 2-3 0,-2-1-5 15,-10 3 12-15,-4 3-3 0,-4 0-5 16,-1 0 3-16,0-2-4 0,0-4-53 15,1-2 8-15,4-7-40 0,2 0-79 16,5-3-50-16,2-3-136 0</inkml:trace>
  <inkml:trace contextRef="#ctx0" brushRef="#br0" timeOffset="115245.72">17379 8035 1330 0,'0'0'0'0,"0"0"96"0,0 0-24 15,82-31-7-15,-43 23-28 0,-4 0-11 16,2 1-14-16,-5 3-10 0,-5 2-3 15,-6 2-6-15,-5 0-34 0,-7 6-35 16,-4-5-20-16,-5 3-33 0,0-1-39 16,-5 0-29-16,-4-2-143 0</inkml:trace>
  <inkml:trace contextRef="#ctx0" brushRef="#br0" timeOffset="115403.04">17592 7913 985 0,'0'0'0'0,"0"0"207"16,-7 72-110-16,3-41-22 0,2-2-33 16,2 0-13-16,0-6-20 0,0-4-4 15,0-3-10-15,7-5-70 0,-3-6-26 16,5-5-55-16,3-3-162 16,-3-13-98-16</inkml:trace>
  <inkml:trace contextRef="#ctx0" brushRef="#br0" timeOffset="115716.84">17972 7821 849 0,'0'0'0'0,"0"0"184"0,0 0-65 15,0 0-22-15,0 0-6 16,0 0-14-16,-44 71-19 0,49-57-15 15,4 2-5-15,7-2-8 0,-4-3-14 16,2-1-6-16,2-2 3 0,4 1-3 16,1-1 0-16,0-1 5 0,-5 1-11 15,2-1-5-15,-4 0 2 16,-11 1 4-16,-1-3-5 0,-2-1 0 16,-3 8 10-16,-10-2-7 0,-3 2 9 15,0 2-8-15,-6-2-2 0,2-1 2 16,-1-2-7-16,0-4-17 15,3-2-6-15,0-3-30 0,8 0-58 16,-1-5-55-16,4-9-90 0,3-6-312 16</inkml:trace>
  <inkml:trace contextRef="#ctx0" brushRef="#br0" timeOffset="115873.64">17995 7808 1229 0,'0'0'0'0,"0"0"222"16,0 0-94-16,64-4-48 0,-34 2-51 16,-4-3-24-16,8 1 0 0,-4 3-10 15,0-2-181-15,-5 3-56 0,-6-1-209 16</inkml:trace>
  <inkml:trace contextRef="#ctx0" brushRef="#br0" timeOffset="116156">18386 7856 1163 0,'0'0'0'0,"0"0"195"0,0 0-131 16,0 0-10-16,0 0-16 0,64 14-12 15,-45-7-7-15,-5 2-12 0,-1 3-5 16,-6 1 2-16,-4 3-6 15,-3 1-4-15,-7 4 5 0,-7 2-4 16,-4 0 3-16,-3 1 3 0,-2-3-2 16,4-7-4-16,1-2 6 0,6-4-2 15,3-4-5-15,5-3-17 0,-3-1-27 16,7-6-41-16,4-6-39 0,3-4-49 16,9-1-176-16,0-5-92 15</inkml:trace>
  <inkml:trace contextRef="#ctx0" brushRef="#br0" timeOffset="116344.99">18570 7830 940 0,'0'0'0'16,"0"0"253"-16,0 0-149 0,-50 62 1 16,45-43-32-16,1 2-10 0,4 0-6 15,0-3-21-15,4 1-15 0,3-1-9 16,7-1-4-16,-3 0-7 0,3-6-1 15,2-2 0-15,3-1-56 0,-4-4-54 16,2-4-63-16,-4 0-140 16,1-10-462-16</inkml:trace>
  <inkml:trace contextRef="#ctx0" brushRef="#br0" timeOffset="116721.84">18814 7495 1292 0,'0'0'0'15,"0"0"152"-15,0 0-74 0,0 0-19 16,72-4-23-16,-49 11-8 0,0 4-7 15,-1 2-11-15,-8-2-9 0,0 2-2 16,-9 0-10-16,-3-1-14 0,-2 2-1 16,-9 3 23-16,-7 0 1 15,-3-3-1-15,-2 1 5 0,-2-3-2 16,5-2 0-16,2-2 0 0,4-2 36 16,6-5-9-16,3 0 5 0,3-1-7 15,0 0-3-15,0 0-5 0,5 2-13 16,8 1 1-16,2 1 5 0,7-2-9 15,-1 0-2-15,5-1-44 0,4 1-40 16,-5-1-99-16,0-1-108 16,-2 0-299-16</inkml:trace>
  <inkml:trace contextRef="#ctx0" brushRef="#br0" timeOffset="116972.74">19162 7928 1051 0,'0'0'0'0,"0"0"73"0,78-1-41 15,-46 0-6-15,-2 0-14 0,0 1-10 16,-1-1-4-16,1 1-228 16,-11-5-253-16</inkml:trace>
  <inkml:trace contextRef="#ctx0" brushRef="#br0" timeOffset="117302.31">19606 7754 1177 0,'0'0'0'0,"0"0"99"16,0 0-53-16,0 0 38 15,61 6-14-15,-40 1-21 0,4 2-5 16,-4 4-5-16,-2-2-18 0,-8 2-12 15,1 1-3 1,-10 1 0-16,-2 1-2 0,-2 3 2 0,-12 0 13 0,-4 1-9 16,-5 0-8-16,0 0 1 15,0-4-2-15,-1-2-2 0,10-2 2 16,1-6-3-16,4 0-26 0,4-2-14 16,3-4-26-16,2 0-25 0,7-7-30 15,2-3-44-15,7-5-148 16,2-2-86-16</inkml:trace>
  <inkml:trace contextRef="#ctx0" brushRef="#br0" timeOffset="117506.42">19886 7760 1054 0,'0'0'0'0,"0"0"203"0,0 0-101 15,0 0-10-15,0 0-10 0,0 0-13 16,-58 73-22-16,52-50-17 15,6-2-10-15,6-1-9 0,-1-1-7 16,2 0-5-16,7-3 2 0,-2-2-2 16,-3-4-82-16,7 0-18 0,-2-6-86 15,-3-4-205 1,3 0-384-16</inkml:trace>
  <inkml:trace contextRef="#ctx0" brushRef="#br0" timeOffset="117789.15">20204 7893 1284 0,'0'0'0'16,"0"0"247"-16,0 0-167 0,69 9-26 15,-44-5-35-15,2-1-9 0,4 1-7 16,-6-3-6-16,4-1-92 0,-6 0-83 16,-4 0-229-16,-5-5-348 15</inkml:trace>
  <inkml:trace contextRef="#ctx0" brushRef="#br0" timeOffset="118213.48">20730 7754 961 0,'0'0'0'0,"0"0"72"15,0 0 7-15,0 0 0 16,76-16 5-16,-60 18 4 0,3 6-23 0,1 0-16 16,-3 2-2-16,1 1-9 15,-4 0-2-15,-3-2 3 0,-8 3-6 16,-1 0-10-16,-2 0-5 0,-4 2 1 15,-8 3-7-15,-4 1-2 0,-3 2 3 16,-8-3-1-16,4 0-4 16,-2-1 2-16,2-3-1 0,2-3-5 15,4 0 4-15,2-3 0 0,-1-4 2 0,9 0 6 16,6-2 3-16,-5 1-1 16,6-2 12-16,6 0-2 0,-1 0-2 15,7 0 1-15,8 0-8 0,6 1-10 16,8 0 4-16,1 2-9 0,1 0-7 15,8 4 6 1,-2-2-6-16,1 1-116 0,-3 1-58 0,-1-7-188 0</inkml:trace>
  <inkml:trace contextRef="#ctx0" brushRef="#br0" timeOffset="119046.35">16127 7506 688 0,'0'0'0'16,"0"0"289"-16,0 0-169 0,0 0-8 15,0 0 4-15,0 0-16 0,0 0-18 16,0 0-19-16,12-25-14 16,-12 25-8-16,4 0-20 0,-2 2-7 15,3 6 2-15,4 8-6 0,0 6 13 16,0 12 3-16,1 11-7 0,-3 6-5 15,-3 9 0-15,-2 2-12 0,-2 1 7 16,-2-1 1-16,-4-1-13 16,-4-3 6-16,-3-2 12 0,3-4-18 15,-4-7 6-15,5-5 5 0,-5-5-14 16,7-5 7-16,-6-7-3 0,6-7-69 16,-2-5-8-16,4-6-24 0,1-4-108 15,-1-3-73-15,2-13-253 0</inkml:trace>
  <inkml:trace contextRef="#ctx0" brushRef="#br0" timeOffset="120081.47">16191 7253 1005 0,'0'0'0'0,"0"0"149"16,0 0-69-16,0 0-12 0,0 0 13 15,0 0-21-15,0 0-10 0,0 0-22 16,0 0-8-16,3-5 13 16,10 5-5-16,1 0-2 0,2 0 5 15,1 0 2-15,5 0-2 0,1 1-2 16,0 1-10-16,5-4-8 0,2 4-2 16,2-2-11-16,3 0 4 15,2-4 7-15,4 0-14 0,5 0 6 16,4-1 6-16,6-1-12 0,1 0 9 15,-4 2 1-15,0-2-10 0,-2 3 6 16,-3 2 4-16,5 0-10 0,2-2 6 16,-2 2 5-16,0-1-12 0,0 0 7 15,2-1 3-15,1 0-8 16,-1 0-2-16,4-2 8 0,-6 1-4 16,0-2 0-16,0 2 2 0,0-1 0 15,-2 2-1-15,-1-1 6 0,-6 2-10 16,4-1 2-16,-6 3 2 0,1 0-7 15,-1 0 8-15,-5 0 0 0,0 0 0 16,-1 0-2-16,1-1 2 16,-5 1 0-16,1 0-9 0,3 1 4 15,-1 2-15-15,-1-2 10 0,-1 0 6 16,3 0-9-16,-1-1 5 0,2 1 6 16,0 1-2-16,-1-2 3 0,1 0 2 15,-3 0-2-15,1 0 1 0,0 0 0 16,1 0 1-16,-1 0-2 15,-3 0 2-15,2-3-2 0,1 3 1 16,0-1 4-16,2-1-8 0,-5 1 5 16,4-1 4-16,1 1-10 0,2-3 3 15,0 2 4-15,0 0-3 0,-1-1 2 16,0 2 4-16,-3 0-10 16,4 0 7-16,0 0 5 0,0 1-8 15,3-2 2-15,1 1 9 0,3-1-13 16,1 0 3-16,-2 1 0 0,2-1 3 15,1-1-3-15,2 2 0 0,-3-2 0 16,5 0 0-16,-5-1 0 0,5 0 1 16,1 0-1-16,-4 0 0 15,4 2 3-15,-1-1 0 0,-3 2 7 16,3 0-9-16,1 0 2 0,-6 1 4 16,6-1-10-16,-5 1 2 15,5 0 2-15,-9-2 1 0,4 2-4 0,-4 3 4 16,-1-2 0-16,3 3-4 0,-5-1 4 15,1-1-1-15,1 1-1 16,1 1 0-16,0 0 1 0,0-1-2 16,-1 0 2-16,4-2-1 0,-4-1 0 15,-1 2 0-15,-1-2 0 0,-4 0 2 16,-3 0 5-16,-8-2 1 16,-4 1 6-16,-7 0 7 0,-6-1-11 0,-5 2 1 15,-4 0 6-15,0 0-6 16,-9-3-2-16,0 0-4 0,-7 1-10 15,-5-2-109-15,-2 4 1 0,-2 0-130 16,-1 0-152-16</inkml:trace>
  <inkml:trace contextRef="#ctx0" brushRef="#br0" timeOffset="121009.15">13663 7874 1015 0,'0'0'0'0,"0"0"264"0,0 0-158 16,0 0-52-16,0 0-41 0,0 0 14 16,0 0 27-16,69-13-20 15,-44 14-6-15,-2 8-2 0,-7 1-16 16,-4 2-1-16,-1 1 9 0,-8 5-9 16,-3 2 13-16,0 6 6 15,-9 5-17-15,-7-1-2 0,-1 0 0 0,-3-2-11 16,3-5 2-16,4-5 0 0,4-5 0 15,4-6-37-15,0-6 4 16,5-1-43-16,0 0-14 0,1-8-30 16,12-5-47-16,-1-8 13 0,6-2-43 15,-2-2-104-15,2-1-34 0</inkml:trace>
  <inkml:trace contextRef="#ctx0" brushRef="#br0" timeOffset="121197.54">13912 7826 672 0,'0'0'0'0,"0"0"329"15,0 0-204-15,0 0-38 0,0 0-41 16,0 0 4-16,-47 71 3 0,34-41-17 16,4 0 6-1,2 3-15-15,4-3-2 0,3-4 3 0,0-2-17 0,7-5-5 16,7-2 2-16,4-6-14 16,3-2 6-16,2-4 0 0,-2-3 0 15,0-2-43-15,1 0 5 0,-5-6-74 16,-1 0-40-16,-7-8-41 0,3-1-235 15</inkml:trace>
  <inkml:trace contextRef="#ctx0" brushRef="#br0" timeOffset="121495.6">14091 7502 1060 0,'0'0'0'15,"0"0"240"-15,0 0-122 0,65-17-70 16,-49 18-23-16,-5 8-24 0,-2 3 0 16,-2 1 10-16,-5 2-14 0,-2 4 6 15,-6 3 9-15,-2-1-17 0,-7-1 6 16,-1-2 9-16,-1-2-12 16,3-4 4-16,1-5 36 15,6-2-9-15,0-2-2 0,7 0 6 0,0-3-18 16,2 0-11-16,8 0 2 0,5 0-11 15,4 0 4-15,8-3 2 0,-3 3-2 16,3 0-68-16,-1 4-16 0,-1 4-101 16,-2 4-49-16,-7-2-178 0</inkml:trace>
  <inkml:trace contextRef="#ctx0" brushRef="#br0" timeOffset="121699.58">14248 7936 1126 0,'0'0'47'0,"0"0"36"0,0 0 32 0,84-9-45 0,-47 1-31 16,2 3-7-16,-4 1-28 0,-3 2-4 16,-6 1 0-16,-4 1 0 15,-8 0-154-15,-9 2 26 0,0 2-51 16,-5-3-13-16,-3 2-22 0,-6-2-107 15</inkml:trace>
  <inkml:trace contextRef="#ctx0" brushRef="#br0" timeOffset="121855.83">14385 7820 956 0,'0'0'135'0,"0"0"-1"15,-7 77-39-15,7-45-45 0,0 2-10 16,0 1-11-16,0-4-13 0,1-4-1 15,5-3-20-15,-1-6-3 16,2-4-43-16,-2-2-75 0,2-10-12 16,-1-2-54-16,-1-2-215 0</inkml:trace>
  <inkml:trace contextRef="#ctx0" brushRef="#br0" timeOffset="122138.38">14613 7862 1032 0,'0'0'85'0,"0"0"85"15,0 0-68-15,71-4-38 0,-48 4-25 16,1 3-12-16,-1 3-7 0,-3 4-23 16,-6 2 5-16,-3 2 4 0,-10 4-12 15,-1 4-15-15,-1 2 15 16,-15 1-11-16,-2 2 16 0,-1-3 2 15,-1-4 5-15,1-3-2 0,4-7 13 16,3-2-13-16,9-7 4 0,1-1 4 16,2 0-16-16,2-5-4 0,6-8-10 15,7-1-45-15,-1-7-35 16,3-1-50-16,1 1-105 0,2-1-69 16,-5-2-23-16</inkml:trace>
  <inkml:trace contextRef="#ctx0" brushRef="#br0" timeOffset="122325.87">14887 7807 908 0,'0'0'158'0,"0"0"-29"16,0 0-39-16,0 0-31 0,0 0 4 15,-50 62 7-15,40-39-6 0,3 2-18 16,5 0-17-16,2 0 1 0,0-3-18 16,5-2-10-16,9-3 8 0,-1-1-15 15,5-6 2-15,-1-2-10 16,3-3-24-16,-4-2-7 0,1-2-13 15,-4-1-76-15,1-1-35 0,-4-5-27 16,-1-3-224-16</inkml:trace>
  <inkml:trace contextRef="#ctx0" brushRef="#br0" timeOffset="122530.21">15073 7864 1230 0,'0'0'22'15,"0"0"29"-15,0 0 9 0,60 5-41 16,-32-5-13-16,4-2 4 0,0 0-20 16,-2-1-86-16,-2-2-66 0,-8 1-208 15,-3-3-376-15</inkml:trace>
  <inkml:trace contextRef="#ctx0" brushRef="#br0" timeOffset="122984.33">15565 7659 680 0,'0'0'128'0,"0"0"20"15,0 0-39-15,0 0-16 16,0 0-34-16,0 0 3 0,0 0 3 16,0 0-17-16,0 0 0 0,0 0-7 15,0 0-7-15,0 0 6 0,0 0-21 16,0 0 6-16,0 0 10 15,0 0-18-15,0 0 0 0,0 0 12 16,0 0-17-16,0 0 0 0,0 0 12 16,0 1-18-16,0-1 2 0,0 1 11 15,0 1-18-15,0-1 2 0,-2 0 13 16,2 4-15-16,0 1 6 16,0 3 9-16,0 3-17 0,-2 4 2 15,2 4 21-15,-2 5-18 0,2 9 4 16,0 0 6-16,0 6-15 0,4 5 2 15,-4 1 11-15,3 1-20 0,4 3 6 16,-3-3-19-16,1-1-73 0,-3-7-19 16,0 1-31-16,0-6-125 0,-2-5-32 15,0-5-180-15</inkml:trace>
  <inkml:trace contextRef="#ctx0" brushRef="#br1" timeOffset="127648.18">16175 8459 248 0,'0'0'0'0,"0"0"145"0,0 0-98 16,0 0 3-16,0 0-7 16,0 0 3-16,0 0-7 0,0 0-29 15,3-9 23-15,-3 9 104 0,0 0-54 16,0 0-5-16,0 0 2 0,0 0-14 16,0 0-6-16,0 0 2 0,0 0-13 15,0 0 0-15,0 0-3 0,0 0-12 16,0 0-2-16,0 0-7 15,4 0-5-15,-4 0 0 0,2 0 1 16,1 0 1-16,1 0-4 0,-1 0-1 16,-1 0-3-16,0 0 1 0,1 0-2 15,3 0 2-15,1 0-3 0,-4 0-2 16,6 0 2-16,-2-1-4 0,2-2-1 16,0-1 2-16,1-2-3 15,1-1-4-15,0-1 3 0,1-2-2 16,2 2-3-16,-3-2 0 0,-2 2 4 15,0 2-1-15,-1 1 2 0,-2 3 5 16,1 0 5-16,0 2 0 16,-2 0-3-16,0 0 2 0,1 2-5 0,3 2 5 15,-1-1-5-15,1 3 2 16,4-1-3-16,-1-2 0 0,2 0-4 16,-1-2 2-16,2-1-2 0,0 0 3 15,2-4-2-15,-1 1-2 0,0-4 3 16,-2 0-4-16,-1 3-2 0,3-2 0 15,-8 2 2-15,3 0-2 0,-4 0 0 16,4 4 3-16,-6 0-4 16,4 0 2-16,0 0-1 0,1 0 0 15,3 0 0-15,-1 0 4 0,1 0-4 16,-3 0 0-16,1 0 4 0,-1 0-5 16,3 0 2-16,-4 2 1 0,3 0-3 15,-5-2 2 1,5 3-2-16,-3-2 0 0,4-1 2 0,1 0 2 15,-5 0-4-15,5-3 2 0,-2-2-1 16,4-2 1-16,-4-1 0 0,4 1 0 16,-5 1 0-16,0 2 2 0,-6 2-4 15,0 2-2-15,4 0 3 0,0 1 0 16,2 5 0-16,-3 3 2 16,3-1 0-16,0 1-2 0,1-4 0 15,4 2 4-15,0-3-3 0,-2-2 5 16,2 1-6-16,0-3 0 0,3 0 4 15,-1 0 0-15,-2 0-5 0,3 0 2 16,-1 0 2-16,0 0-5 16,-2 1 4-16,0 1-3 0,-4 0-1 15,6-2 2-15,-8 0 0 0,6-5-106 16,-2-7-54-16,2-6-148 0,-9-2-632 16</inkml:trace>
  <inkml:trace contextRef="#ctx0" brushRef="#br1" timeOffset="130679.45">13474 8406 236 0,'0'0'0'0,"0"0"163"15,0 0-93-15,0 0 24 0,0 0-10 16,0 0 2-16,0 0 14 0,0 0-1 15,0 0-25-15,-23-16 22 16,23 16-16-16,0 0-5 0,0 0 26 16,0 0-28-16,0 0-11 0,0 0 5 15,0 0-24-15,0 0-8 0,0 0 2 16,0 0-19-16,0 2-11 0,3 1 17 16,3-1-3-16,1-2-4 0,3 0 22 15,3 0-20-15,-3 0 1 16,4-5 11-16,-1 1-13 0,-3-5-7 15,3 5 2-15,-6 0-8 0,2 0-5 16,-2 3 0-16,2-1 6 0,-1 1-6 16,-2 0 0-16,3 0 5 0,-2 1-8 15,0 0 6-15,2 0-2 0,-4 0-1 16,5 3 0-16,-6 0 6 16,1 0-9-16,6 1 6 0,-2-3 1 15,1 1-5-15,-1 0 2 0,4-2 3 16,-5 2-4-16,7-2 0 0,-1 0 3 15,-4 0-5-15,5 0 4 0,-3-2 2 16,0-1-6-16,4 1 4 16,-2-1 3-16,2 1-7 0,-3 0 4 15,3 2 12-15,-2 0-14 16,-4 0 0-16,5 0 11 0,-1 0-13 0,3 0 4 16,5 0-1-16,1-8-2 0,0 0-122 15,1-4-115-15,-6-1-263 0</inkml:trace>
  <inkml:trace contextRef="#ctx0" brushRef="#br1" timeOffset="132577.01">16495 6570 504 0,'0'0'0'0,"0"0"438"15,0 0-309-15,0 0-21 0,0 0 18 16,0 0-37-16,0 0-25 0,0 0-9 16,-2-23-41-16,16 19-5 0,2 3 21 15,5 1-18-15,1 0-10 0,1 5 8 16,-2 0-12-16,0 2 1 15,-8 0 2-15,-1 2 2 0,-7 1-7 16,-5-1 8-16,0 6-2 0,-3-3-5 16,-11 5 6-16,1-2 8 0,-6-1-13 15,6-2 4-15,-3-1 11 0,4-5-7 16,5-2 13-16,3 0-10 16,-1-4-9-16,5 0 0 0,0 0 11 15,0 0-20-15,7 0 8 0,-2 0-5 16,10 4-1-16,-3-4 14 0,4 4-7 15,0 2-4-15,0 2 8 0,1 1-6 16,-6 2-2-16,1-1 8 16,-4 2-4-16,-3 3-7 0,-5-2 14 15,-4 0-12-15,-5 5-1 0,-3-1 12 16,-6 2-6-16,-1-1-2 0,-4-2 4 16,2-2 1-16,-2-2-6 0,1-8 6 15,3-2-2-15,1-2-15 0,6-3-8 16,1-6-23-16,4-2-24 15,5-4-45-15,2-2-47 0,8 2-81 16,-1-1-186-16</inkml:trace>
  <inkml:trace contextRef="#ctx0" brushRef="#br1" timeOffset="132953.39">16950 6585 1070 0,'0'0'0'0,"0"0"101"16,0 0-47-16,0 0-15 0,60 14-7 15,-43-10-19-15,1 3-5 0,-7 0 5 16,1 4-11-16,-5-1-4 0,-7 1 4 15,0 6 7-15,-7 1 11 16,-7 4 19-16,-4 2 2 0,-3 0-5 16,-4 1 3-16,4-4-17 0,2-4-5 15,1-5 24-15,7-2-16 0,4-3-12 16,5-4-1-16,2-3-9 0,0 0-6 16,0-6-7-16,4-3-23 15,7-4-12-15,1-1-20 0,2-2-27 16,2-2-40-16,0 1-20 0,3-3-31 15,1 2-79-15,-1-1-35 0</inkml:trace>
  <inkml:trace contextRef="#ctx0" brushRef="#br1" timeOffset="133220.16">17211 6512 641 0,'0'0'0'0,"0"0"327"15,0 0-207-15,0 0-9 0,0 0 11 16,0 0-33-16,0 0-22 0,0 0 3 15,-8-12-34-15,2 12-20 0,-4 6 7 16,3 3-16-16,-6 4 1 16,1 1 11-16,1 5-5 0,-1 4-1 15,1 0 20-15,-1 1-11 0,3 1-2 16,-2-2 15-16,8-2-19 0,3 4-7 16,0-6 7-16,5-1-13 0,7-2-6 15,4-2 6-15,4 0 0 16,-1-5-20-16,3-1 0 0,-1-3-20 15,-2 1-18-15,1-2-25 0,-4-1-29 16,-4-1-69-16,-1-2-103 0,-6 0-176 16</inkml:trace>
  <inkml:trace contextRef="#ctx0" brushRef="#br1" timeOffset="135840.69">16315 8963 951 0,'0'0'0'16,"0"0"300"-16,0 0-165 0,0 0-48 15,0 0-71-15,0 0-17 16,0 0 2-16,0 0 56 0,63 18-32 16,-45-11 2-16,-2-3-19 15,-2 3-6-15,-5 1 8 0,-4 1-12 0,-1 1 2 16,-4 6 0-16,-6-1 15 0,-4 2-14 15,-3 1 12-15,-4 0-12 16,6-2-2-16,-8-3 2 0,3-3 12 16,5-3-10-16,0-3 15 0,4-1-8 15,6-1-3-15,-1-2 11 0,2 0-14 16,0 0-5-16,0 0 2 0,3-2-1 16,3 0-6-16,3 1 11 15,3 1-10-15,6 0 0 0,-1 0 10 16,-3 3-7-16,6 5-2 0,-2 3 8 15,-4 2-5-15,0 0-4 0,-7 1 10 16,-4 3-9-16,-3 0-3 0,0 1 14 16,-8 1-9-1,-3 0-1-15,-7-1 6 0,1 0 0 0,-3-2-7 16,-1-4 8-16,2-1-1 0,-1-5-8 16,1-4 10-16,4-1-8 0,1-1-13 15,5-3 2-15,4-3-21 0,2-3-22 16,3 2-30-16,3-4-50 0,8 1-64 15,1-1-106-15,1-3-65 16</inkml:trace>
  <inkml:trace contextRef="#ctx0" brushRef="#br1" timeOffset="136123.13">16622 9103 1055 0,'0'0'0'16,"0"0"232"-16,0 0-148 0,0 0-23 15,75-2-39-15,-58 11-5 0,-4-2 4 16,-4 3-20-16,-6 1 0 0,1 2 10 16,-4 3-10-16,-4 4 3 0,-7 1 11 15,-1 2-12-15,-4-1-2 16,-2 0 13-16,3-2-16 0,-3-4 4 15,5-5 8-15,5-3-10 0,2-3 0 16,5-4 0-16,1-1-3 0,0-1-81 16,3-9-19-16,4-3-33 0,2-3-35 15,3-2-102-15,3 0-32 16</inkml:trace>
  <inkml:trace contextRef="#ctx0" brushRef="#br1" timeOffset="136343.47">16796 9075 659 0,'0'0'0'15,"0"0"322"-15,0 0-206 0,0 0-36 16,0 0-2-16,0 0 20 16,0 0-37-16,0 0-23 0,0 0-21 15,-13 35-8-15,4-12 16 0,2 4 19 16,0-2-21-16,4-2 0 0,3 0 7 16,0-6-21-16,3-4-7 0,11-2 8 15,-1-4-13-15,6 1 0 0,4-6 6 16,0-2-2-16,-3 0-18 15,-1 0-5-15,1-8-22 0,-8 1-19 16,-1-1-63-16,-3-2-54 0,0 1-44 16,-5-3-225-16</inkml:trace>
  <inkml:trace contextRef="#ctx0" brushRef="#br1" timeOffset="136845.31">17020 8693 1106 0,'0'0'0'15,"0"0"131"-15,0 0-63 16,0 0-50-16,66-4-7 0,-56 10 5 16,3 3-14-16,-3 0-1 0,-6 3 6 15,-2 2-9-15,-2 0-2 0,-6 0 8 16,-8 1-5-16,0 2 2 0,-2-3 11 15,2 0-3-15,0-3 8 0,3-1 20 16,4-7-4-16,4 0 5 16,1-3 6-16,2 0-28 0,0 0-10 15,3-3 3-15,4 0-16 0,6-3 4 16,1 3 6-16,-2 2-3 16,3 1-3-16,0 0 6 0,-2 6-4 0,3 3-3 15,-4-1 8-15,-1 3-6 16,-4-1-1-16,-4 2 6 0,-3 1-2 15,-3 0 1-15,-4 0 12 0,-6 1-10 16,-4 0 4-16,-1-1 10 0,-1 0-12 16,-1-6 0-16,1 1 8 0,1-4-13 15,4-3 0-15,5-1 8 0,-5 0-11 16,8 0 1-16,6 0 2 16,-3-2 2-16,3 2-7 0,0-2-1 15,0 2-13-15,0 0-6 0,2 0 6 16,1 0-9-16,3-2 10 0,-3 1 10 15,6-1-19-15,-7 2-22 0,5 0-29 16,-4 0-40-16,3 0-40 16,-5 2-191-16,1-2-234 0</inkml:trace>
  <inkml:trace contextRef="#ctx0" brushRef="#br1" timeOffset="137269.1">17287 9160 1015 0,'0'0'0'0,"0"0"179"15,0 0-50-15,0 0-29 0,75 0-35 16,-45-4-1-16,3-1-24 0,5 1-11 15,-3-1-1-15,0-2-21 0,-6 3-5 16,-3-1 4-16,-10 1-7 16,-5 3-11-16,-6 1-16 0,0 0-17 15,-5 0-32-15,0 3-45 0,-7 1-13 16,-3-1-15-16,-1-1-162 0,-1-2-43 16</inkml:trace>
  <inkml:trace contextRef="#ctx0" brushRef="#br1" timeOffset="137488.81">17496 8985 960 0,'0'0'0'0,"0"0"222"16,0 0-141-16,0 0-9 16,0 0-11-16,0 0-22 0,0 0-14 15,0 0 10-15,0 0 17 0,5 53-4 16,-5-17-2-16,0 1-26 0,0 3-5 15,0-1 2-15,0-2-18 0,0-3-1 16,0-3-54-16,2-6-58 16,2-4-73-16,-4-11-181 0,0-10-456 15</inkml:trace>
  <inkml:trace contextRef="#ctx0" brushRef="#br1" timeOffset="138290.26">16562 6889 481 0,'0'0'0'16,"0"0"174"-16,0 0-101 0,0 0-36 16,0 0-21-16,0 0-3 0,0 0 2 15,0 0-2-15,0 0-1 0,0 0-1 16,0 0-8-16,-3 0-6 0,-3 0-69 16,-1 0-55-16,2 3-98 0</inkml:trace>
  <inkml:trace contextRef="#ctx0" brushRef="#br1" timeOffset="138729.99">14807 8218 361 0,'0'0'0'0,"0"0"56"16,0 0-46-16,0 0-20 0,0 0-61 16,0 0-97-16</inkml:trace>
  <inkml:trace contextRef="#ctx0" brushRef="#br1" timeOffset="139640.97">17933 8894 524 0,'0'0'0'0,"0"0"351"0,0 0-226 16,0 0-15-16,0 0-24 0,-14 1-5 16,14 0 3-16,0-1-33 0,0 3-29 15,9 0-3-15,1 1 20 0,5 1-2 16,2 1-1-16,-3-1-15 16,-1 3-14-16,-1-1-4 0,-7 1 0 15,-3 0-3-15,0 3 0 0,-2 2 6 16,-7 4-4-16,-5 4 1 0,-4-4-1 15,-2-2-2-15,0-1 0 0,2-3 3 16,4-6-4-16,3 0 2 16,2-4 3-16,5-1-3 0,2 2 2 15,0-2-1-15,2 0-4 0,5-4-12 16,4-2 14-16,5 3 0 0,-2 1-2 16,0 2 1-16,-2 0-2 0,4 5 3 15,0 6 0-15,-7 0 0 0,3 5-2 16,-10-1 3-16,-2 2 0 0,0 2-1 15,-9 0 0-15,-1 1 5 16,-4-1-5-16,-1-1 0 0,3-1 4 16,-2-5-5-16,-2-3 1 0,0-5 0 15,0-2-30-15,7-2-2 0,2 0-24 16,2-8-62-16,3 0-42 0,2-4-49 16,0-4-196-16</inkml:trace>
  <inkml:trace contextRef="#ctx0" brushRef="#br1" timeOffset="139923.45">18198 8984 1082 0,'0'0'0'16,"0"0"302"-16,0 0-205 0,64-4-28 15,-43 5-26-15,2 5-16 0,-5 1-14 16,-4 1-8-16,-5 3-3 0,-4 0-3 15,-5 2 2-15,-1 5-2 0,-10 4-13 16,-7 6 15-16,-1-1-2 16,-4-2-19-16,-4-2 13 0,4-3-4 15,4-6 4-15,1-4 5 0,11-4-4 16,-2-4-20-16,7-2-10 0,2-10-30 16,9-2-95-16,2-6 6 0,7 0-28 15,-1-5-164-15,1 3-104 0</inkml:trace>
  <inkml:trace contextRef="#ctx0" brushRef="#br1" timeOffset="140130.68">18443 8921 789 0,'0'0'0'0,"0"0"325"16,0 0-195-16,0 0-33 16,0 0-61-16,0 0-5 0,-46 68 25 15,33-41-9-15,1-1-13 0,5 1-5 16,3-3-3-16,4 0-20 0,0-3-3 15,7-6 1-15,9-1-6 0,-2-5 0 16,4-3-6-16,-2-3-20 0,2-1-15 16,-3-2 0-16,0 0-28 0,-7-5-52 15,1-2-11-15,-3-4-47 16,2-1-180-16,-4-2-215 0</inkml:trace>
  <inkml:trace contextRef="#ctx0" brushRef="#br1" timeOffset="140456.88">18635 8587 1153 0,'0'0'0'0,"0"0"240"16,0 0-156-16,68-33-32 0,-53 30-26 15,1-1-17-15,-1 4-7 16,-8 0 4-16,-2 3-7 0,-5 4-3 15,0 5 2-15,-7 4-2 0,-6 3 3 16,-2-1 2-16,-1 2 6 0,-4-4-6 16,4-2 17-16,0-1 1 0,6-6 18 15,3-2 13-15,3-3-3 0,4 0-5 16,0-2-15-16,0 2-17 16,7-1-11-16,4 2 2 0,6 2 10 15,5-3-6-15,-1 1 6 0,4-1-10 16,1 1-2-16,-3-1-6 0,-2-1-40 15,-1 0-54-15,-4-1-39 0,-7 0-110 16,-4-4-277-16</inkml:trace>
  <inkml:trace contextRef="#ctx0" brushRef="#br1" timeOffset="142514.56">18879 9104 754 0,'-3'-3'0'0,"3"3"339"16,0 0-196-16,0 0-8 0,5 0-52 15,-1-1-25-15,6-4 0 0,4 3 0 16,6-1-18-16,8 0 0 16,1 1-12-16,1 0-22 0,0 2-6 15,0 0 0-15,-5 3-79 0,-6 1-56 16,2 0-66-16,-5-4-139 0</inkml:trace>
  <inkml:trace contextRef="#ctx0" brushRef="#br1" timeOffset="142985.74">19394 8911 1154 0,'0'0'0'0,"0"0"171"0,0 0-110 16,0 0-30-16,0 0-5 0,76-26 5 16,-58 26-9-16,-2 0-3 15,0 5-4-15,-4 2-10 0,-1 3-3 16,-6 1 6-16,-3-1-8 0,-2 0 0 16,-4 3 14-16,-10 3-8 0,0-3-4 15,0 2 6-15,-2-2-5 0,0-3-1 16,5-2 7-16,1-5-6 0,4 0 10 15,3-2 6-15,3-1-7 0,0 0-6 16,0 0 1-16,3-1-9 16,1 0-2-16,7-3 8 0,-3 2-6 15,8 1-1-15,-1 1 6 0,-1 0-5 16,0 1 0-16,0 5 4 0,-5 1-4 16,1 2-1-16,-4 2 6 0,-4 2-6 15,-2-1-8-15,-6 4 7 16,-6 0 0-16,-1 2 0 0,-4-2 4 15,-3-2 0-15,3-1-21 0,-3-4 7 16,6-1-25-16,-2-5-22 0,9-2-13 16,-4-1-45-16,8-2-62 0,3-7-74 15,0-2-86-15</inkml:trace>
  <inkml:trace contextRef="#ctx0" brushRef="#br1" timeOffset="143300.62">19702 8933 1166 0,'0'0'67'0,"0"0"-11"16,0 0 7-16,0 0-22 0,0 0-20 16,67 21-7-16,-51-13 1 0,0 1-11 15,-2 0-4-15,-1 3 0 0,-10 1 5 16,-1 0-5-16,-2 3 0 0,-11 3 22 15,-3 4-8-15,-5 0 4 0,-4-1-14 16,1-3 1-16,3-2 7 16,5-5-2-16,0-1 0 0,5-5-1 15,3-5-9-15,6-1 0 0,-1 0-14 16,1-2-28-16,3-5-41 0,8-6-21 16,-2-2-34-16,7-1-48 0,-2 0-43 15,-4 1 17-15,6 1-53 16</inkml:trace>
  <inkml:trace contextRef="#ctx0" brushRef="#br1" timeOffset="143661.48">19897 8933 555 0,'0'0'167'0,"0"0"29"15,0 0-59-15,0 0-19 0,0 0 10 16,0 0-23-16,0 0-28 16,0 0-3-16,0 0-12 0,19-37-12 15,-24 43-21-15,-6 6-5 0,2 4-8 16,-5 4 17-16,7 2 9 0,-4 3-21 15,8-1-7-15,3 2 7 16,0-4-13-16,0-1-5 0,3-4 8 0,8-3-13 16,0-2-2-16,3 0 8 15,2-1-1-15,-2-4-7 0,-2-1 8 16,4 0-3-16,-5-3-13 0,-2-1 8 16,-4 0-14-16,4-1-11 0,-7-1-1 15,1 0-34-15,-3 0-21 0,0 0 29 16,0 0-16-16,0 2-4 15,-2 0 8-15,-1-1 12 0,-3 1 8 16,1 0 34-16,2 1 7 0,-1-2 5 16,2 0 4-16,-1-1 2 0,1 1-4 15,-3-1 0-15,5 0 6 0,-2 0-6 16,2 0 0-16,0 0-5 0,0 0-94 16,0 0-8-16,0 0-86 15,0 3-68-15,-2 0-64 0</inkml:trace>
  <inkml:trace contextRef="#ctx0" brushRef="#br1" timeOffset="145183.99">15515 9851 403 0,'0'0'0'0,"0"0"113"0,0 0-26 15,0 0 1-15,0 0 10 0,0 0 36 16,0 0-26-16,0 0-21 0,-27 2 22 15,27-2 3-15,0 0-27 16,-1 0-2-16,-1 0-1 0,2 0-24 16,-2 0 10-16,2 0-10 0,0 0-32 15,0 0-8-15,0 0-2 16,0 0-16-16,5 0 0 0,3 0 0 0,0 0 9 16,7 0-5-16,0 0 6 15,5-2-5-15,-1-1-2 0,3-2 11 16,4 2-14-16,4 0 0 0,2 1 14 15,2 0-21-15,-1-1 5 0,6-2 4 16,-2 1-1-16,6 1-3 0,5-2 4 16,-1 0 1-16,3-2-5 0,1 3 4 15,0-1-1-15,-1-2-3 16,1 3 4-16,4-2 1 0,-4-4-8 16,1 2 10-16,-1-2-6 0,-2-1-5 15,-1 3 12-15,-4 1-5 0,2-2-5 16,-3 4 8-16,-2 3-5 0,-2-2-2 15,-1 1 6 1,1 0-3-16,0 2-3 0,-2 0 6 0,-3 0-4 0,1-1-6 16,-1 1 14-16,1 1-12 15,-5 0 2-15,2-1 6 0,0 1-3 16,-2-1-3-16,0 0 6 0,2 0-3 16,-2-3-3-16,6 1 6 0,-6 1 1 15,3 1-10-15,1-4 12 16,1 2-6-16,-3-2-6 0,0 1 12 15,2 4-7-15,-8-3-2 0,8 0 6 16,-6 2-4-16,2-1 0 0,0 2 2 16,0 0 1-16,4 0-7 0,-2 0 10 15,1 1-4-15,3-1-6 0,3 0 10 16,-1 0-6-16,1-1-2 16,2-1 6-1,5 0-3-15,0-1-2 0,-2 0 4 0,8-1 0 0,-6 0-4 16,7 1 4-16,-4 0-1 0,2 2-4 15,4-4 6-15,0 1-1 0,0 0-7 16,-2 0 10-16,2 2-6 0,1-2-1 16,1 0 4-16,-4-1-3 15,-2 0 0-15,1 4 2 16,1-3 2-16,-5 0-8 0,5 1 10 0,-2 2-7 16,0-1-2-16,2 2 8 0,-3 0-3 15,-2-1-5-15,1-1 8 0,-3 1-2 16,4-2-8-16,-3 2 12 0,-1-1-9 15,4 1 1-15,-4 0 4 16,2-1 0-16,-6 2-5 0,4-1 6 16,0 1-3-16,-2-1-3 0,1 0 6 15,4 0-2-15,-5 0-2 0,8-1 2 16,-5 2 1-16,3-2-5 16,5-3 6-16,0 1 4 0,-2 0-9 15,3-3 4-15,1 0 6 0,-6 2-10 16,-1-1 4-16,-1 3 6 0,-5 0-11 15,-3-1 6 1,0 2 3-16,-2 0-8 0,0 0 4 0,3 2 8 0,-8 0-8 16,3 0 16-16,0-1-18 0,0 1 0 15,2 0 14-15,-2 0-15 16,2 3-2-16,2-1 6 0,1 0-2 16,4 0-4-16,0 2 6 0,-2-1 0 15,6 0-8-15,-4 0 10 16,5-1-3-16,-7 0-8 0,8 2 12 0,-6 0-5 15,3-1-7-15,-1-1 12 16,0 2-5-16,-6-2-6 0,1 2 10 16,-4-2-4-16,-2 2-7 0,-2-2 12 15,-7 1-7-15,1-1-3 0,-10 0 8 16,-1 1-1-16,-9-2-10 0,-4-1 14 31,-3 0-12-31,-2 0-35 0,-13-5-10 0,-8-1-47 0,21 6-109 16,-74-27-73-16,16 8-237 0</inkml:trace>
  <inkml:trace contextRef="#ctx0" brushRef="#br1" timeOffset="146361.62">17715 10265 688 0,'0'0'0'16,"0"0"348"-16,0 0-221 0,0 0 5 15,0 0-17-15,0 0-31 0,0 0-15 16,0 0-16-16,0 0-29 0,-24-36-8 15,33 29 9-15,1-3-21 0,3 4 4 16,-1-1 19-16,2 4-16 16,2 1 3-16,2 2 7 0,-2 0-21 15,-4 10 0-15,4-2 15 0,-2 5-21 16,-7-1 4-16,2 0 4 0,-5 2 1 16,-4 2-9-16,0 4 5 0,-11 2-6 15,-1 0 0-15,-4 2 14 16,-4 1-14-16,-5-4 0 0,2 1 12 15,0-2-7-15,2-2-1 0,2-1 6 16,3-4 0-16,7-5-8 0,4-5 10 16,1 0-3-16,4-2-7 0,0-1 10 15,4 0 1-15,3 0-6 16,7-4 30-16,4-2-23 0,1 1-2 16,6-2 15-16,0 1-21 0,3 0 2 15,-3 0 16-15,-4 4-21 0,-3 1 1 16,-3 1 6-16,-4 0 1 0,1-1-16 15,-4 1 7-15,0-2-43 0,-4-1-33 16,1 1-2-16,4-4-46 0,-4 1-89 16,2-1-20-16,1-4-187 15</inkml:trace>
  <inkml:trace contextRef="#ctx0" brushRef="#br1" timeOffset="146612.6">18076 10297 1004 0,'0'0'120'16,"0"0"14"-16,0 0-30 0,71-5-50 16,-50 5-33-16,1 4 0 0,-7 4 1 15,-2 0-20-15,-4 4-1 0,-8 0 11 16,-1 5-12-16,-5 5 0 0,-9 2 19 16,-5-2-18-16,-1 1-1 0,1-2 0 15,1-3 8-15,7-5-10 16,2-4 4-16,8-6-1 0,-3-3-33 15,2 0 0-15,4-3-40 0,3-5-36 16,4-5 19-16,4-3-31 0,1-1-76 16,2-1-12-16,-6 0 19 0,5-1-63 15</inkml:trace>
  <inkml:trace contextRef="#ctx0" brushRef="#br1" timeOffset="146801.14">18267 10280 531 0,'0'0'157'15,"0"0"48"-15,0 0-62 0,0 0-35 16,0 0-12-16,0 0-24 0,0 0-30 15,0 0 9-15,0 0 15 0,-40 57-18 16,36-39-14-16,-1-4-3 16,5 3-22-16,5-3-1 0,2-1 9 15,6-3-18-15,-3-1-1 0,6-4 4 16,2-3-4-16,-2-2-26 0,-6 0 1 16,3 0-44-16,-1-3-60 0,-5-4-30 15,2-2-78-15,-4-1-239 0</inkml:trace>
  <inkml:trace contextRef="#ctx0" brushRef="#br1" timeOffset="147146.14">18460 10000 951 0,'0'0'0'15,"0"0"150"-15,0 0-64 0,76-11-39 16,-55 9 0-16,-1 2-1 0,-2-1-33 16,-10 1-12-16,0 0 10 15,-5 4-16-15,-3 3-17 0,0 3 5 16,-12 2 5-16,1 1 5 0,-3 2 14 16,-4 0-6-16,2-3-4 0,4 0 6 15,1-1 38-15,4-2 15 0,0-3 28 16,4-1-17-1,3-2-10-15,0 1-9 0,1 0-32 0,8-1-1 16,2 0 13-16,5-2-17 0,1-1-5 16,5 0 11-16,-1 0-22 0,-2 0-2 15,3-1 8-15,-5 0-2 0,1 0-94 16,-2-2 23-16,-7 2-59 0,0 1-147 16,-6 0-161-16</inkml:trace>
  <inkml:trace contextRef="#ctx0" brushRef="#br1" timeOffset="147727.17">18727 10344 872 0,'0'0'0'15,"0"0"326"-15,0 0-175 0,0 0-17 16,0 0-49-16,0 0-27 0,80-1 6 16,-50 1-7-16,5 0-38 15,2 1-12-15,2 1 8 0,-3-1-17 0,-8 0-5 16,-3 2-2-16,-11-3-49 0,-2 2-26 15,-1-2-13-15,-7 0-75 16,-3 0-96-16,-1-1-56 0,-3-2-135 16</inkml:trace>
  <inkml:trace contextRef="#ctx0" brushRef="#br1" timeOffset="147899.69">18941 10218 987 0,'0'0'0'0,"0"0"332"0,0 0-190 16,0 0-77-16,0 0-21 0,-14 79 3 16,12-47-26-1,2-3-13-15,0 2 3 0,0-2-15 0,6-1-59 16,3-5-60-16,-4-5-138 0,0-6-289 16</inkml:trace>
  <inkml:trace contextRef="#ctx0" brushRef="#br1" timeOffset="148402.51">19269 10358 1099 0,'0'0'121'16,"0"0"30"-16,0 0-30 16,0 0-57-16,0 0-34 15,0 0-10-15,0 0 17 0,0 0-6 0,0 0 1 16,61-54 0-16,-43 50-23 0,0 3-3 15,0 1 11-15,-4 0-15 0,0 6 1 16,-2 2 17-16,-6 3-21 0,-5 0-1 16,-1 2 4-16,0 1 6 15,-5 2-13-15,-7 0 10 0,-1 1-7 16,-3 1-4-16,-3-3 12 0,1-1-8 16,2 0-3-16,2-3 10 0,5-2-6 15,2-4-3-15,2-1 8 0,1-2-3 16,4-2-6-16,4 1 10 0,5-1-10 15,0 1-4-15,8-1 14 16,1 0 0-16,3 0-9 0,0-2 8 16,1 0-2-1,-1-2-27-15,0 1-3 0,2 1-46 0,-3-3-60 0,-5-1-27 16,1-2-89-16,0-3-238 0</inkml:trace>
  <inkml:trace contextRef="#ctx0" brushRef="#br1" timeOffset="148669.7">19615 10242 968 0,'0'0'57'0,"0"0"106"15,0 0-19-15,62 7-52 16,-42-4-25-16,-1 3 7 0,-1 3-23 15,-6-1-18-15,2 2-3 0,-5 1-25 16,-5 1 3-16,-3 3 22 0,-2 2-12 16,-10 1 9-16,-1 3 8 0,-11 1-30 15,1-1-5-15,3-3 0 16,5-1 9-16,2-6-21 0,3-3 2 16,3-3-34-16,5-3-21 0,1-2 14 15,3-3-40-15,6-6-44 0,2-7-34 16,4-1-68-16,3-3-250 0</inkml:trace>
  <inkml:trace contextRef="#ctx0" brushRef="#br1" timeOffset="148873.72">19881 10178 1021 0,'0'0'109'0,"0"0"40"0,0 0-5 15,0 0-44-15,0 0-41 0,0 0 10 16,-53 61 6-16,44-42-31 15,7 5-14-15,2 1 2 0,0 0-24 16,2-4-4-16,8 1 10 0,-3-3-20 16,9-5-1-16,0-1-4 0,-3-2-48 15,3-6-58-15,1-3-27 0,-3-2-119 16,-5-3-325-16</inkml:trace>
  <inkml:trace contextRef="#ctx0" brushRef="#br1" timeOffset="149187.57">20296 10260 1322 0,'0'0'0'0,"0"0"375"0,0 0-270 16,0 0-50-16,0 0-15 0,0 0-15 16,59-2-1-16,-35 2-1 0,10 0-26 15,1 0-10-15,-1 0-32 16,0 0-59-16,-1 0-105 0,-8 0-60 15,-2-2-211-15</inkml:trace>
  <inkml:trace contextRef="#ctx0" brushRef="#br1" timeOffset="149815.2">20788 10181 1147 0,'0'0'0'0,"0"0"310"16,0 0-221-16,0 0-21 0,0 0-36 16,0 0-11-16,0 0 11 0,0 0-22 15,14-48-8-15,2 41 13 16,-2 2-16-16,2 2 1 0,2 1 0 15,0 2 34-15,1 0-20 0,-3 0 8 16,2 3-21-16,-4 2-2 0,-4 3 2 16,3 2 5-16,-6 0-12 0,-4 3 12 15,1 2-4-15,-4-3-12 0,-4 6 18 16,-3 0-16-16,-7-2-7 16,5 3 19-16,-5-3-8 0,-2-1-10 15,4-2 23-15,-4-2-14 0,0 1-2 16,0-2 14-16,0-1-8 0,6-1-7 15,-3-3 16-15,-1 0-9 0,9-2-5 16,-2 1 12-16,0-3-4 0,3 0-5 16,2-1 6-16,-1 2 17 15,1-2-15-15,0 1 16 0,2 0-17 16,-2-1-3-16,1 0 15 0,1 0-19 16,0 0-5-16,0 1 16 0,0-1-8 15,-4 0-7-15,4 0 14 0,0 0-7 16,0 0-8-16,0 2 16 15,0-2-7-15,0 1-8 0,0-1 14 16,0 0 5-16,0 0-5 0,0 0 22 16,0 0-16-16,0 0-4 0,0 0 19 15,5 0-20-15,-1 0-1 0,1 0 19 16,6 2-20-16,0-2-4 16,6 1 20-16,6 0-19 0,6-1-4 15,-1 1 2-15,7-1 7 0,2 0-23 16,0 0-25-16,-37 0-69 0,75-3-195 15,-42-3-159-15</inkml:trace>
  <inkml:trace contextRef="#ctx0" brushRef="#br1" timeOffset="157646.4">13900 8577 133 0,'0'0'0'16,"0"0"44"-16,0 0-32 0,0 0-4 15,0 0-1-15,0 0-7 0,0 0 0 16,0 0-19-16,0 0-29 0,9 12-14 16,-9-9-13-16</inkml:trace>
  <inkml:trace contextRef="#ctx0" brushRef="#br1" timeOffset="164321.75">18676 10301 132 0,'0'0'0'15</inkml:trace>
  <inkml:trace contextRef="#ctx0" brushRef="#br1" timeOffset="167429.35">17546 10837 157 0,'0'0'0'0,"0"0"116"0,0 0-39 15,0 0-2-15,0 0 3 0,0 0-6 16,0 0 1-16,0 0 16 0,-4-3-15 15,4 2 21-15,-2 1-14 16,2 0-17-16,-1-2 5 16,1 2-125-16,0 0 112 0,0 0 101 0,0 0-125 15,0 0-8-15,0 0 13 0,0-1-16 16,0 1-5-16,0 0 11 0,0 0-12 16,0 0 4-16,0 0 6 0,0 0-5 15,1 0-6-15,5 0 12 16,-1 0-17-16,4 0 5 0,5-2 16 15,2-2-19-15,5 3-2 0,0 0 12 16,4 0-19-16,3 1 6 0,-1 0 9 16,5-2-21-16,1 4 2 0,-3 0 4 15,6-2 6-15,1 1-9 0,-2 1 2 16,3-2 10-16,0 2-11 16,1 0 0-16,-2-2 16 0,2 1-15 15,-3 2 18 1,1-2-21-16,-3 3 2 0,1-2 0 0,-7 1 8 0,2 2-11 15,-8-4 6-15,-3 0 1 0,-1-1-9 16,-2 0 10-16,-8 0-3 16,3 0-5-16,-7-1 6 0,-1 0 1 15,1-1-8-15,-4 2 8 0,0 0-1 16,0 0-5-16,0 0 4 0,-2-1-4 16,-2-1-72-16,-3 0 7 0,-3 0-64 15,-1 1-44-15,-3-1-50 0,-4 2-205 16</inkml:trace>
  <inkml:trace contextRef="#ctx0" brushRef="#br1" timeOffset="168041.58">17555 10923 483 0,'0'0'76'0,"0"0"25"0,0 0 11 16,0 0-18-16,0 0-1 0,0 0-23 15,0 0-11-15,0 0 10 0,0 0-7 16,-15-16-13-16,15 16 8 0,0-1-19 15,0 1-9-15,0 0 12 0,0 0-14 16,0 0-2-16,0 0 8 0,0 0-19 16,0-1-1-16,0 1 11 15,0 0-18-15,2-1 2 0,2 1 12 16,-1 0-19-16,1-3 7 0,3 2 13 16,0-2-16-16,2 2 3 15,1 1 14-15,3-2-18 16,1 2 4-16,0-2 14 0,2 2-23 0,-2 0 2 15,4 0 14-15,1 0-19 0,2 0 1 16,4 1 6-16,0 0 0 0,3 1-7 16,2 1 8-16,4-3-1 0,-2 1-7 15,3 0 8-15,2-1-2 16,2 0-5-16,-3 0 6 0,1-1-1 16,2 1-5-16,-6 0 6 0,1 0-2 15,-4 1-4-15,-2 3 6 0,-1-1-1 16,-4 0-7-16,0-3 10 0,-4 0-3 15,1 0-8-15,-4 0 12 0,0-1-6 16,-4-2-4-16,-1 2 8 16,-8-2-1-16,2 3-7 0,-1-2 8 15,-4 2-2-15,2 0-8 0,-2 0 8 16,0-1-4-16,0 1-137 0,0 0 31 16,-2 3-116-16,-7 0-29 0,6 1-229 15</inkml:trace>
  <inkml:trace contextRef="#ctx0" brushRef="#br1" timeOffset="170505.52">17724 6697 546 0,'0'0'0'0,"0"0"228"0,0 0-113 15,0 0-24-15,0 0-20 16,0 0-14-16,0 0 2 0,0 0-3 15,-9 0-8-15,9 0 2 0,0 0-12 16,0 0-11-16,0 0 3 0,0 0-14 16,0 0-2-16,8 0 4 0,-3 0-8 15,7 0 9-15,2 0 13 0,6 0-10 16,5 0 0-16,-2 0 4 0,7 0-10 16,-2-1-1-16,-1 0 4 15,-3 1-18-15,-4-1 0 0,-4 1 8 16,-2 0-14-16,-2 2 5 0,-3 1 0 15,-2-2 0-15,-3-1 0 0,-3 0 0 16,-1 0 0-16,2 0-83 0,0 0 35 16,-2 0-19-16,0 0 8 15,0 0-23-15,-5-6-100 0,-8-2-4 16,4 0-56-16,-5 0-22 0</inkml:trace>
  <inkml:trace contextRef="#ctx0" brushRef="#br1" timeOffset="170771.69">17876 6531 597 0,'0'0'0'0,"0"0"248"15,0 0-149-15,0 0-43 0,0 0-26 16,0 0-9-16,0 0 27 0,0 0 14 16,4 75-11-16,0-41 1 0,-4 1-7 15,1 2 0-15,-1-1-5 16,0-1 1-16,2-1-6 0,-2-6-4 15,0-5-12-15,2-1-6 16,-2-6 2-16,5-2-10 0,-3-3-3 0,0-4 5 16,-2-1-10-16,0-5 2 15,1-1 2-15,-1 0-2 0,2 0-144 0,2-2 13 16,5-6-27-16,-2-2-46 16,7-4-179-16</inkml:trace>
  <inkml:trace contextRef="#ctx0" brushRef="#br1" timeOffset="171524.68">18361 6704 886 0,'0'0'92'0,"0"0"28"15,0 0-2-15,0 0-58 0,0 0-2 16,0 0-3-16,0 0-28 0,0 0-8 16,-2-68-9-16,8 50-6 0,6 6 4 15,-5-3-6-15,0 5 0 16,4 1 9-16,-4 1 1 0,5 1 1 16,-3 2 1-16,2 1-8 0,-1 2-1 15,1 2 4-15,3 0-6 0,-5 3-3 16,5 2 0-16,-9 1 9 0,6 5-8 15,-7-1 7-15,-1 2-5 0,-1 2-1 16,-2 0 7-16,0 3-4 0,-7 3 4 16,-4-1 0-16,1 1-8 15,-6 0 1-15,-2-1 6 0,0-3-7 16,1-2 0-16,1 1 6 0,2-6-6 16,1 3 2-16,1-4 10 0,5 0-4 15,0 0-3-15,1-2 4 0,3-2-8 16,3-1-3-16,0 1 2 0,0-1 1 15,9 3-1 1,-1-4 6-16,7 0 1 0,4-1 5 0,-1-1 12 16,3 0 0-16,0 0-8 0,2 0 4 15,2 0-7-15,-6-1-2 0,-1 1 4 16,-4-2-6-16,-1 2-8 0,-6 0 5 16,-4 0-4-16,4 0-2 15,-5 0 6-15,-2 0-3 0,0 0-3 16,0 0 8-16,0 0-5 0,0 0-4 15,0 0 0-15,0 0 9 0,0 0-9 16,0 0 0-16,0 0 8 0,0 0-7 16,0-1 4-16,0-2-3 15,0 2-2-15,-2 1 0 0,-1 0 2 16,1 0-2-16,-2 0 0 0,4 0 0 16,0 0 0-1,0-2 0-15,0 1-4 0,0 0-2 0,-1 0 7 0,1 1-2 16,0 0-5-16,0 0 8 0,0 0-4 15,0 0 0-15,0 0 3 16,0 0-1-16,1 0 0 0,-1 0-2 16,0 0-1-16,0 0-7 0,0 0-6 15,0 0-24-15,0 0-32 16,0-1-29-16,0 1-66 0,0 0-57 0,0-5-91 16</inkml:trace>
  <inkml:trace contextRef="#ctx0" brushRef="#br1" timeOffset="172953.38">17585 11697 919 0,'0'0'0'0,"0"0"256"0,0 0-147 15,0 0-25-15,0 0-40 0,0 0-28 16,14-72-6-16,5 54 11 0,4 1 0 15,2 3 4-15,-7 3 2 0,-1 6-14 16,-4 5-4-16,-3 0-2 16,4 7-2-16,-6 4 4 0,0 4 1 15,1 6-1-15,-9 3 3 0,0 4 3 16,0 0-10-16,-5 0-1 0,-6-1 0 16,-1-2-3-16,0 1 2 0,-6-7-1 15,2-2 0-15,2-2 0 0,0-4 1 16,-2-4-1-16,2 0 1 0,3-4 2 15,4 0-3-15,2-2 2 16,1-1 7-16,4 0 1 0,0 0 3 16,0 0-7-16,0 0-8 0,5 0 0 15,6 0-1-15,5 0 6 0,5-3 3 16,4-2 4-16,-2-1-4 16,0 1-2-16,-4 0-3 0,1 1-5 15,-4 2 3-15,-9 2-2 0,5 0-38 16,-8 0-29-16,1 0-53 0,2 0-33 15,-3 0-57-15,-4-1-123 0,1-7-64 16</inkml:trace>
  <inkml:trace contextRef="#ctx0" brushRef="#br1" timeOffset="173408.91">17944 11672 966 0,'0'0'65'0,"0"0"56"0,0 0-17 15,0 0-59-15,67 15-13 0,-56-6-12 16,1 0-12-16,-9 5-3 16,3 1 1-16,-6 3-1 0,-2 1 4 15,-5 1 5-15,-7 0-4 0,3 1-2 16,-7-4 1-16,3-2-5 0,2-3-1 16,4-6 0-16,6-1-4 0,-1-3-1 15,4-2-29-15,0-6-27 16,9-5-36-16,2-4-19 0,6-6 8 15,-1 1-59-15,2 0-39 0,0-2 67 16,1 2 34-16,-1-1-13 0,-2-1 91 16,-2 4 27-16,-4 0 73 0,3 4 31 15,-8 4 14-15,-5 5 45 0,0 5-14 16,0 0-21-16,-3 1 11 16,-8 7-63-16,2 8-44 0,-3 4 32 15,-1 3-8-15,3-2-9 0,-1-1 2 16,4-2-21-16,4 0-8 0,3-1-7 15,0-2-11-15,5-1-2 0,7 0-1 16,1-1 0-16,1-4-1 0,2 0-1 16,3 0 0-16,-3-2 2 15,-2-1-2-15,0-1-36 0,1-3-10 16,-5-1-36-16,-1-1-37 0,0 0-33 16,-2-7-100-16,-4-4-107 0</inkml:trace>
  <inkml:trace contextRef="#ctx0" brushRef="#br1" timeOffset="173769.36">18299 11389 1008 0,'0'0'94'15,"0"0"5"-15,0 0-25 0,0 0-34 16,66 9-23-16,-54 3-9 0,-1-1-2 15,-1 1-5-15,-4-1 0 0,-5 2 1 16,-1 0-3-16,0-2-2 0,-5 1 6 16,-4 1 7-16,-1-1 13 15,-6-4 20-15,0-1-4 0,5-1 2 16,-3-5 12-16,0 0-9 0,7-1-8 16,0 0 3-16,3 0-14 0,4 0-6 15,0 0 3-15,0 0-15 0,4 0-5 16,3-1 0-16,0-1-2 0,9 2 0 15,1 0 3-15,3 0-1 0,-4 0-1 16,3 0 1-16,-5 0-2 16,4 0 0-16,-5 0 0 0,2 0 0 15,-8 0-24-15,6 0-29 0,-8 1-25 16,0-1-53-16,3 0-107 0,-7 0-67 16,1 0-247-16</inkml:trace>
  <inkml:trace contextRef="#ctx0" brushRef="#br1" timeOffset="174083.29">18697 11684 1080 0,'0'0'81'0,"0"0"53"0,0 0-64 15,0 0-48-15,0 0 16 0,62-13 1 16,-30 7-10-16,2 0-2 0,1-3-12 16,-5 0-8-16,0 4 0 0,-10 2-7 15,-10 2 0-15,1 1-40 0,-8 0-3 16,-3 0-27-16,0 5-75 15,-5 2 9-15,-7-1-29 0,-1-2-166 16,1-3-22-16</inkml:trace>
  <inkml:trace contextRef="#ctx0" brushRef="#br1" timeOffset="174255.94">18842 11507 974 0,'0'0'73'0,"0"0"-9"16,0 0 66-16,4 71-36 0,-4-35-43 15,0 0-2-15,0 1-12 0,0 1-11 16,0-6-7-16,0-1-14 0,2-8-8 16,-1-2-7-16,6-6-48 15,1-3-47-15,-3-7-78 0,5-5-99 16,-3-5-223-16</inkml:trace>
  <inkml:trace contextRef="#ctx0" brushRef="#br1" timeOffset="174711.63">19355 11598 759 0,'0'0'52'0,"0"0"63"16,0 0-33-16,0 0-11 15,0 0-5-15,-7-66-38 0,18 55-6 16,3 0 14-16,5 2-13 0,1 1-4 16,1 1 18-16,2 0-1 0,-3 4 4 15,-1 0 15-15,-1 3-27 0,-2-1-14 16,0 5 1-16,-9 0-14 16,1 4-1-16,-4 1 0 0,-4 4 9 15,-5 2-2-15,-8 3 8 0,-4 4-11 16,-1 4-4-16,-3-2 0 0,-1 2 12 15,3-3-7-15,0-4 22 0,1-1-6 16,9-2 2-16,0-7 11 16,6 2-20-16,3-5-2 15,0-2 7-15,0 2-14 0,5-4-1 0,6 0 14 16,-3 0-4-16,7-2 1 0,2 0 7 16,4 0-16-16,2-5-6 0,0-1 0 15,4 2 6-15,-8 2-10 0,-1-2-14 16,0 2-29-16,-8 0-16 0,3-2-35 15,-4 0-24-15,1-2-58 16,-4-2-82-16,1-2-179 0</inkml:trace>
  <inkml:trace contextRef="#ctx0" brushRef="#br1" timeOffset="174994.43">19773 11488 959 0,'0'0'43'0,"0"0"30"0,0 0 34 16,0 0-12-16,60-8 1 0,-50 11-58 16,3 5-19-16,-3-2 5 0,-4 4-13 15,-3 5-4-15,-3 1 10 0,0 3 2 16,-5 3-1-16,-9 0 6 16,0 2-7-16,-4-2-3 0,2-2 7 15,0-1-20-15,2-6-2 0,7-3 2 16,0-5 3-16,5-3-11 0,2-2-19 15,0-2-26-15,9-5-19 0,0-4-2 16,5-3-20-16,2-4-40 0,-4-2-37 16,6-3-54-16,-2 3 8 15,-2-5-105-15</inkml:trace>
  <inkml:trace contextRef="#ctx0" brushRef="#br1" timeOffset="175183.08">19958 11458 561 0,'0'0'160'15,"0"0"44"-15,0 0-77 0,0 0-7 16,0 0 17-16,0 0-80 15,0 0-30-15,0 0 29 0,-30 36-13 16,20-15-3-16,3 1 9 0,3-2-27 16,-1 1-5-16,5-1 7 15,0 0-18-15,7-1-2 0,-2-3 6 0,6-1-10 16,-2 0 0-16,7-6 0 0,-2 0-3 16,-2-3-28-16,4-2-6 15,-4 0-35-15,-1-4-30 0,1 0-90 16,-3-1-21-16,2-8-173 0</inkml:trace>
  <inkml:trace contextRef="#ctx0" brushRef="#br1" timeOffset="175418.75">20318 11510 1160 0,'0'0'112'0,"0"0"-31"16,0 0-1-16,0 0 2 0,0 0-51 15,81-8-23-15,-58 9 4 0,7 1-13 16,-3 0-11-16,1 1-61 0,0 1-72 16,4-1-73-16,-4-1 9 15,4-2-134 1</inkml:trace>
  <inkml:trace contextRef="#ctx0" brushRef="#br1" timeOffset="175826.81">20898 11369 1094 0,'0'0'84'0,"0"0"23"0,0 0 2 15,0 0-19-15,0 0-54 0,0 0-15 16,67-38 10-16,-51 38-14 0,3 5-12 16,-1 6 7-16,-2 2-10 0,2-1-4 15,-4 2 4-15,-4 0 3 16,1 1-6-16,-7-2 2 0,-4 3 3 16,0 2-4-16,-11 1 0 0,0 3 8 15,-8 0-5-15,-2 0 9 0,-6 0-4 16,6-2-1-16,-2-5 25 15,5-1-5-15,0 0-9 0,10-7 7 16,-1 0-13-16,7-3-5 0,2-1 8 16,0 0-12-16,0 2-5 0,9-2 4 15,1-1 29-15,10-1-20 0,1 0 13 16,7-1-20-16,1 0-7 0,-1 0 6 16,0 1 2-16,-5 1-5 0,2-2-6 15,-5 0 4-15,-8 0-26 16,0 0-3-16,-6 0-41 0,-5-2-24 15,1-1-30-15,-2 1-56 0,-2-5-106 16,-6-1-569-16</inkml:trace>
  <inkml:trace contextRef="#ctx0" brushRef="#br1" timeOffset="176941.42">16470 12187 626 0,'0'0'96'0,"0"0"6"16,0 0 8-16,0 0-16 16,0 0-54-16,0 0-14 0,0 0 3 15,0 0-23-15,0 0-1 0,-19 21 19 16,26-18-4-16,2 0 5 0,-1 0 20 15,3 0-7-15,3 2-3 0,-1-2 13 16,1 1-26-16,3-1-7 16,5 0 15-16,1 0-10 0,1-1-3 15,5-1 12-15,4-1-20 0,-1 0-4 16,2 0 17-16,5 0-14 0,0 0-4 16,3 0 13-16,4 2-8 0,0-1-2 15,7-1 15-15,4 0-15 0,1-3 11 16,6-5 37-16,3 0-46 15,2-3 0-15,2 4 16 0,-6-2-17 16,-1 5-10-16,-4-1 4 0,2 3 12 16,-4 2-16-16,-1-1 4 0,-4 1 13 15,0-2-16-15,2 2 2 0,2-3 14 16,-1 1-13-16,-1-1 16 16,0 1-5-16,3-1-5 0,-7 0 18 15,4 0-20-15,-3 3-5 0,-3 0 10 16,4 0-12-16,2 0-3 0,-4 1 8 15,2 1-1-15,2 1-9 0,-2-2 12 16,-1-1-5-16,2 3-6 0,-1-3 10 16,2 1-2-16,2-1-9 15,0 0 12-15,3 0-5 0,2 0-5 16,0-6 8-16,6-2-2 0,-2 2-7 16,5-3 10-16,-2 3-2 0,1 1-10 15,-6 1 14-15,3 1-7 0,-8 1-7 16,-4 1 14-16,-6 1-14 15,4 0-4-15,0 0 11 0,0 1 0 16,0 1-23-16,2-1 33 0,0 3-16 16,0-3 0-16,3 0 12 0,1 1-6 15,1-3-7-15,5 1 14 0,-5 1-6 16,8-1-8-16,-3 0 14 0,-1-1-6 16,6 1-5-16,-6 0 8 15,3 0 15-15,-1-2-19 0,-8-4 0 16,6 2 21-16,-2-2-17 0,-6-4 20 15,-3 5-20-15,0-5 1 0,-3 3 19 16,-6 2-16-16,-7 0-7 0,1 3 15 16,-12 1-17-16,-3 1-5 0,-7-1 12 15,-4 1-4-15,-5 0-8 0,-7 0 12 16,2 0-8-16,-2 0-14 16,-2 0 3-16,-6 2-23 0,-8 0-20 15,-7 0-54-15,-4-1-18 0,1-5-54 16,-8-6-150-16,0-6-290 0</inkml:trace>
  <inkml:trace contextRef="#ctx0" brushRef="#br1" timeOffset="178025">20563 12751 947 0,'0'0'0'0,"0"0"291"16,0 0-150-16,0 0-10 0,0 0-14 15,0 0-51-15,0 0-6 0,0 0 8 16,-37-24-38-16,28 24-17 0,6 0 7 16,-4 6-21-16,-2 4-5 0,2 1 12 15,-2 4-4-15,4 0-6 0,-4 5 8 16,2 1 1-16,3-2-10 15,3-1 10-15,1 2 4 0,1-4-9 16,5 0 0-16,6-5 14 16,-1 1-16-16,-1-2 4 0,6-3 13 0,2-1-15 15,3-1 0-15,2-1 22 0,-4-3-21 16,4-1 15-16,-3 0-15 0,-1 0-2 16,-3-3 2-16,0 1 7 15,-3-3-12-15,-3 0 8 0,4-3 4 16,-5 0-9-16,5-3 2 15,-8 0 13-15,3-3-16 0,-4-1 4 0,-2-3 5 16,4-1-12-16,-7-3 10 0,0-2 1 16,0-1-15-16,-7-2 18 0,4 0-7 15,-6 2-11-15,0 2 18 16,2 5-9-16,-5 6-6 0,1 2 12 16,-3 2-4-16,-4 3-8 0,-1 5 12 15,-4 0-4-15,3 2-7 0,1 3 10 16,3 1-1-16,0 0-10 0,7 1 12 15,-1 1-9-15,8-2-7 16,-2 2 1-16,4-3-13 0,0 2-12 16,0-1-1-16,0-4-13 0,0 1-25 15,0-1-27-15,4 1-27 0,-2-3-62 16,-1 0-156-16,1-4-271 16</inkml:trace>
  <inkml:trace contextRef="#ctx0" brushRef="#br1" timeOffset="190868.32">18810 7014 305 0,'0'0'0'16,"0"0"100"-16,0 0-74 0,0 0 6 15,0 0-12-15,0 0-4 0,0 0 14 16,0 0-10-16,2 0-5 0,-2 0 10 16,0 0-1-16,0 0-2 15,0 0 14-15,0 0-1 0,0 0-8 16,0 0 1-16,2 0-17 0,-2 0-9 15,0 0 8-15,0 0-11 0,0 0-2 16,0 0 4 0,0 0-2-16,0 0-155 0,2-1 37 0,0-2-112 15</inkml:trace>
  <inkml:trace contextRef="#ctx0" brushRef="#br1" timeOffset="192031.02">6844 12084 873 0,'0'0'0'0,"0"0"0"16,0 0 369-16,0 0-245 0,0 0-30 15,0 0 2-15,0 0-40 0,0 0-26 16,0 0 4-16,-11-1-43 0,18 2-6 15,7 1 26-15,4 2-21 0,2 0 6 16,1 3 8-16,-3-1-1 16,-1 1-7-16,-4 1 8 0,-3-1-1 15,-1 3-7-15,-2-3 8 0,-5 3-3 16,-2 0-6-16,0 3 10 0,-9 2 6 16,-2 0-9-16,-1 2 21 0,-2-6-26 15,0 0 4-15,3-2 24 16,2-4-27-16,-1 1 2 0,3 0 0 15,5-2 21-15,-3-4-19 0,5 0 20 16,0 0-31-16,0 0 3 0,0 0 12 16,5 0-12-16,0 0-17 0,4 0 39 15,5 0-25-15,0 0 4 16,2 7 10-16,4-2-6 0,-10 3-7 16,4 1 16-16,1 1-16 0,-10 0-3 15,4 3 22-15,-4 4-21 0,-5-1 5 16,0 1 10-16,-7 0 1 0,-2-1-9 15,-1 0 6-15,-3 0 8 0,-3-2-11 16,4-4 0-16,-1-2 18 0,-2-5-17 16,4 0 25-16,-3-3-29 15,1-4 1-15,1-3 4 0,3 0-4 16,2-2-71-16,2 5 31 0,1-3-69 16,4 0-11-16,0 2-48 0,6-2-95 15,4 0-68-15,1 2-48 0</inkml:trace>
  <inkml:trace contextRef="#ctx0" brushRef="#br1" timeOffset="192344.79">7180 12211 1164 0,'0'0'0'0,"0"0"159"0,0 0-105 15,0 0 10-15,0 0-26 0,0 0-21 16,62-2 13-16,-48 4-27 0,-3 3-6 16,-1 5 6-16,-1 0 9 0,-4 1-17 15,-5 4 10-15,0 5 16 16,-3 5-9-16,-8 7 19 0,-3 0-30 16,-4 2-2-16,1-5 2 0,1-1 11 15,3-8-19-15,5-6 14 0,2-5-8 16,6-7-28-16,0-2-1 0,0 0-42 15,0-9-25-15,4-4-40 0,6-7-117 16,1-1-63-16,1-5-41 16</inkml:trace>
  <inkml:trace contextRef="#ctx0" brushRef="#br1" timeOffset="192548.65">7337 12174 938 0,'0'0'0'0,"0"0"287"0,0 0-145 16,0 0-34-16,0 0-49 15,0 0-7-15,0 0-40 0,0 0-17 16,-16 47 10-16,11-15 5 0,3 0-14 16,-1-2 8-16,3-6 12 0,0-1-21 15,5-3 10-15,2-5-5 0,0-2-5 16,0 1 9-16,2-8-8 16,0 1-92-16,0 0 43 0,-6-4-83 15,5 2-44-15,-5-5-71 16,1 0-221-16</inkml:trace>
  <inkml:trace contextRef="#ctx0" brushRef="#br1" timeOffset="192720.76">7569 12291 1035 0,'0'0'0'15,"0"0"109"-15,0 0-22 0,58-13 5 16,-31 3-38-16,-4 3-35 15,7 1 2-15,4 2-31 0,-4 4-8 16,0-1-32-16,-5 1-142 0,-6 0 15 16,-5 0-146-16</inkml:trace>
  <inkml:trace contextRef="#ctx0" brushRef="#br1" timeOffset="192909.19">7762 12133 1114 0,'0'0'0'0,"0"0"141"16,0 0-56-16,0 0 20 0,3 86-15 0,1-51-33 15,-4 1-28-15,0 0 18 16,0-1-33-16,2-5-17 0,1-4 6 16,4-2-6-16,-1-8-150 0,1-3 10 15,0-8-161-15,-5-5-232 0</inkml:trace>
  <inkml:trace contextRef="#ctx0" brushRef="#br1" timeOffset="193458.99">8169 12228 968 0,'0'0'0'0,"0"0"258"16,0 0-139-16,0 0-7 0,3-62-50 15,10 50-32-15,-4-2 17 0,5 3-21 16,-2 1-10-16,2 2 18 16,0 1-22-16,4 5-9 0,0 2 19 15,-4 0-19-15,4 0-6 0,-4 6 6 16,0 0 0-16,-4 5-10 0,1 0 14 15,-2-1-1-15,0 5-14 0,-2 1 16 16,-7 0-2-16,0 2-11 0,-4 4 10 16,-3 2 4-16,-5 1-15 15,-2-3 12-15,1 0 2 0,-3-2-14 16,1-1 12-16,-1-1 3 0,-2-1-9 16,2-7 0-16,4 2 11 0,-3-6-6 15,8 1 27-15,-1-1-11 0,4-3-7 16,0 0 24-16,4-3-17 15,0 0-2-15,0 0 16 0,-1 0-21 16,1 0-5-16,0 0 16 16,0 0-24-16,1 0-2 0,3 0 2 0,0 0 5 15,3-3-12-15,0 3 12 0,5 0 0 16,2 0-14-16,4 0 16 0,3 0-6 16,6 0-8-16,-3 0 12 15,6 0-2-15,-1-3-13 0,-4-3 11 16,-4 5-4-16,-4-1-108 0,-2 2 21 15,-1 0-96-15,-9-2-133 0,-5 0-366 16</inkml:trace>
  <inkml:trace contextRef="#ctx0" brushRef="#br1" timeOffset="194526.63">1640 4663 542 0,'0'0'0'15,"0"0"268"-15,0 0-131 0,0 0 3 16,0 0-44-16,0 0-2 16,0 0-4-16,-16 64-24 0,5-51-3 15,-5-1-5-15,-1 3-19 0,-3-1 4 16,1-2 16-16,-1 1-15 0,-1-3 10 16,-2-2-1-16,-9-1-24 0,-7-3 0 15,-1 0 8-15,-13-4-20 16,5 0 5-16,-5-3-5 0,0-4-15 15,-2-9 5-15,0-4 2 0,-3-5-12 16,-8-11 5-16,1-4-4 16,-6-9-18-16,7-8 14 0,8 1 3 0,17-2-12 15,17 4 10-15,21-4 6 0,11-2-2 16,26-5-10-16,15-3 8 16,14-1-7-16,17 3 8 0,12 7 2 15,12 6 0-15,0 12-8 0,9 12 9 16,-2 13-2-16,-2 14 0 0,-6 11 1 15,-13 16 0-15,-13 15-8 0,-24 11 0 16,-18 10-10-16,-15 6-5 0,-17 8-1 16,-9 7 4-16,-17-1 9 0,-7-2 9 15,-2-5 2-15,-6-11 0 16,10-6-63-16,-4-9-52 0,7-13-127 16,3-15-461-16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8T16:33:15.87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24604 8492 568 0,'0'0'0'16,"0"0"163"-16,0 0-43 0,0 0-38 16,0 0-16-16,0 0-3 0,0 0-12 15,0 0 2-15,-11 12-106 0,11-10 106 16,0-2-1-16,0 0-32 16,2 0 11-16,-2 1-3 0,1 0-9 15,7 1 1-15,-3-2-2 0,5 1 9 16,10 1 10-16,5-2 3 0,-1 0 6 15,12 0-8-15,3-3-10 0,1 0-1 16,6 0-1-16,2 3-7 0,-2-1-6 16,4-1-2-16,-6 2-6 15,2 0-3-15,0 0 3 0,-2 0-4 16,2 0-2-16,4-2 2 0,-3 0 5 16,6 0-7-16,-1-4 2 0,1 4 1 15,-5-2-5-15,3 0 6 0,-9 1-3 16,-1 1 0-16,-2 2 0 0,-4 0 2 15,3 1-2-15,-10 3 0 16,4 2 1-16,-2-1-1 0,-2 1-1 16,-1-1 0-16,-1 0 0 0,-3-1 2 15,-2-1 1-15,-1-1-3 0,-3-2 2 16,-4 0 13-16,-4 0-7 0,3 0 4 16,-7 0-2-16,-5 0-7 0,2 0 5 15,-2 0-3-15,0 0-1 16,0 0 4-16,0 0-6 0,0 0-2 15,-2 0-23-15,2 0-45 0,0 5-82 16,-3 0-88-16,1-3-211 16</inkml:trace>
  <inkml:trace contextRef="#ctx0" brushRef="#br0" timeOffset="643.14">27163 8483 675 0,'0'0'0'0,"0"0"243"0,0 0-110 16,0 0-29-16,0 0-2 0,0 0-39 16,0 0-20-16,0 0-9 0,0 0 0 15,11-2-8-15,-1 6 12 0,5 1 4 16,2 0-3-16,8-2 10 15,2 2 0-15,8-1-11 0,6-1-9 16,5 0-9-16,0-2-3 16,5-1 3-16,-2 0 2 0,4 2-7 0,-5 1-8 15,2 0 1-15,-8 0-8 0,-3-1 0 16,-4 0 0-16,1 0 1 0,-8-1-2 16,2-1 2-16,-7 0 2 15,4 0-4-15,-2-1 2 0,-4 1 3 16,-4-3-4-16,-6 1 0 0,3 0 3 15,-8 0-6-15,2 1 6 0,-4-1-2 16,-2 2-10-16,-2 0-18 0,0 0-35 16,0 0-100-16,0 0-34 0,0 0-174 15</inkml:trace>
  <inkml:trace contextRef="#ctx0" brushRef="#br0" timeOffset="1459.32">29017 8534 639 0,'0'0'0'15,"0"0"257"1,0 0-91-16,0 0-63 0,0 0-21 0,0 0 2 0,0 0-36 15,0 0-10-15,0-5-8 0,7 3-9 16,5 1-1-16,1 0 8 0,6-2 2 16,6 2 0-16,3 1 4 0,4-2 2 15,9 0-3-15,3-1-2 16,9 2-5-16,4-2-8 16,5 1 5-16,3 2 2 0,8 0-14 0,-6 0-2 15,-3 0 2-15,-8 0-6 0,-10 0-3 16,-5 2 2-16,-4 2-4 0,-5-1 0 15,-6 2 0-15,-1-2 4 0,-5-1-4 16,-5 2 0-16,1-3 2 16,-1 2-2-16,-8-1 0 0,0-2 1 15,-2 0-5-15,-3 0 8 0,0 0-3 16,-2 0-3-16,0 0 2 0,0-3 0 16,-4 0-93-16,-1-2-36 0,-2 1-43 15,5-2-127-15,-3 0-215 16</inkml:trace>
  <inkml:trace contextRef="#ctx0" brushRef="#br0" timeOffset="2416.98">31117 8539 40 0,'0'0'0'0,"0"0"93"16,0 0-50-16,0 0 14 0,0 0-16 15,0 0 11-15,0 0 17 0,0 0-1 16,0 0 0-16,-13 11 11 15,11-11 3-15,2 0-2 0,0 0 7 16,0 0-15-16,0 0-2 0,0 0 9 16,0 0-20-16,0 0-11 0,0 0 6 15,0 0-9-15,0 0-5 0,0 0-8 16,0 0-5-16,0 0-5 0,0 0 0 16,0 0-2-16,0 0-5 0,9 2 6 15,4-1 12-15,4-1 4 16,8 0-1-16,5 0-3 0,7-1-9 15,8 0 0-15,6 0 4 0,4 1 4 16,3 1 3-16,6 2-6 0,1 0-9 16,1 2-6-16,-1 1 3 0,-5 1-9 15,2 0-3-15,-9-2 4 16,-3 0-7-16,-8-2-4 0,-8-1 4 16,-6-1 3-16,-1 0-6 0,-6 0 2 15,-2 0 3-15,-4-1-4 0,0 0 0 16,-4 0 3-16,-2 0-3 0,2-1 0 15,-4 1 1-15,1 0-1 0,-2-1-1 16,-1 1-1-16,-5-2-34 16,0 2-2-16,0-2-27 0,0 2-40 15,-7 0 5-15,-4 2-15 0,-1 2-24 16,-4 3-8-16,-2 0-67 0,2 0-74 16,1-2-173-16</inkml:trace>
  <inkml:trace contextRef="#ctx0" brushRef="#br0" timeOffset="10529.05">23562 5878 851 0,'1'-1'0'0,"-1"1"199"16,0 0-96-16,-3 0 31 15,-8 2 10-15,-10 7-100 0,-9 8-18 16,-5 7-1-16,-15 6-4 0,-1 4-2 16,-6 1 3-16,-1 2-7 0,-1 2-3 15,3 0 2-15,-3-5 1 0,12-3-3 16,2-4 10-16,8-6-2 16,11-5 4-16,6-3 2 0,12-5-14 15,4-2-10-15,4 2-2 0,12-4 0 16,11 5-12-16,13-2 11 0,17-5 0 15,10 2-4-15,8-2-8 0,4 1-2 16,-5 5 1-16,3 2 3 0,-4-3 8 16,-2 4-1-16,-3 1 5 0,-8 0-1 15,-8-1 0-15,-11 0 0 16,-14-3-1-16,-9-2-5 0,-7-2 7 16,-7-2 0-16,0-2 1 0,0 0 15 15,-3 0 17-15,-4-8-12 0,-6-4-8 16,-2-6-6-16,-5-5-5 15,1-6-1-15,-4-7 2 0,-2-10-4 0,2-4 0 16,-7-13 3-16,-4-7-3 16,1-5-1-16,-12-7 0 0,5 1-17 15,-6 9 11-15,0 13 4 0,7 16 2 16,7 14 1-16,5 13 0 0,8 11-6 16,5 5-10-16,-4 18-2 15,0 13 3-15,1 17 7 0,-3 14 5 16,6 14-1-16,0 9 1 0,7 13 3 15,2 4 0-15,3 2 0 0,2-6 0 16,9-14 0-16,7-9 0 0,-1-15 1 16,3-15-1-16,-5-8 0 0,-1-9 13 15,-1-9-4-15,-3-6 6 16,3-7-2-16,-6-6 2 0,2-3 11 16,8-13 13-16,0-16-8 0,10-11-8 15,2-12-9-15,5-15-4 0,5-10-1 16,10-19-1-16,8-10-1 0,11-5-2 15,1 5-6-15,-5 16-3 0,-9 21-4 16,-16 23-8-16,-16 19-8 16,-8 13-22-16,-6 13-35 0,-7 4-48 15,0 3-149-15,-4 9-68 0,-3 1-242 16</inkml:trace>
  <inkml:trace contextRef="#ctx0" brushRef="#br0" timeOffset="15235.68">14061 5692 551 0,'0'0'0'0,"0"0"287"16,0 0-138-16,0 0-10 0,0 0-37 15,0 0-4-15,0 0 3 16,0 0-33-16,3-1-15 0,-3 1-3 16,0 1-17-16,-5-1-6 0,2 3-1 15,-4 1-12-15,-4 4-3 0,-1 3 1 16,-4 6-8-16,-4 3 0 0,-1 6 3 15,-4 2-4-15,-1 3 2 0,-3 1 3 16,-1 1 1-16,0-2 0 16,5-3 4-16,2-1-2 0,6-6 0 15,3 0-2-15,1-5-5 0,4-2-2 16,2-1-2-16,2-4 0 0,0 0 3 16,3-3-3-16,0-2 0 0,2-1-21 15,0-1-19-15,0-1-1 16,0-1-11-16,0 0-15 0,0 0-3 15,0-1-3-15,-2-4-23 0,1-3-16 16,-1-4-2-16,-2-1 19 0,3-4 18 16,-3-1-8-16,2 2 30 0,2-1 45 15,0 6 10-15,0 1 0 0,0 1 24 16,0 2 15-16,0-1 27 16,0 2 0-16,2 1 2 0,-2-1 11 15,0 4-10-15,0-1-3 0,0 2 12 16,0 1-29-16,0 0-21 0,0 0-8 15,0 0-7-15,0 5-3 0,4 5 7 16,-1 6 20-16,1 0-2 0,-3 2-7 16,1 2-7-16,0 1 0 15,-2-1 0-15,2 0-5 0,-2-4-5 16,1 2 1-16,3-5-3 0,-2 0 3 16,-2-5 1-16,0-1 4 0,0-3-2 15,0-3 5-15,0 3-4 0,0-4-2 16,2 0-5-16,-2 0 3 0,1 0-5 15,-1 0-2-15,4 0 0 16,1 0-2-16,2-1-1 0,4-3 4 16,5 0-1-16,3-3-1 0,6 0-1 15,2-1-2-15,4-1 0 0,-1 1 0 16,-1 0-2-16,3 1 2 0,-9 4 1 16,-2 0-3-16,-7 3 1 15,-7 0 0-15,0 0 2 0,-3 0-2 16,-3 0 0-16,1 0 0 0,-2 0 0 15,0 0 0-15,0-1 5 0,0 1-3 16,0 0 2-16,0 0-1 0,0 0-2 16,0 0 2-16,0 0-3 0,0 0 0 15,0 0 0-15,0 0 0 16,0 0 0-16,-2 0 1 0,2 0-2 16,0 0-2-16,0 0 1 0,0 0-1 15,0 0-1-15,0 0 4 16,-1 0 0-16,1 0-4 0,0 0 4 0,0 0 0 15,0 0-5-15,0 0 6 0,-2 0-2 16,2 0-2-16,-2 0 2 16,2 0-3-16,0 0-1 0,-2 0 2 15,2 0 1-15,0 1-2 0,0-1 3 16,0 1 2-16,0-1-2 0,0 0 0 16,0 0 1-16,0 0 0 0,0 0 0 15,0 0 0-15,0 2 0 16,0-2 0-16,0 0 0 0,0 0-1 15,0 0 2-15,0 0 0 0,0 0-2 16,0 0-1-16,0 0 3 0,0 0-2 16,0 0-4-16,0 0 0 0,0 0 2 15,0 0 3-15,0 0 0 0,0 0-4 16,0 0 5-16,0 0-2 16,0 0-3-16,0 0 0 0,0 0 0 15,0 0-2-15,0 0 2 0,0 0-2 16,0 0-3-16,0 0 3 0,0 0-1 15,0 0-4-15,0 0 6 0,0 0-1 16,0 0-2-16,0 0 3 16,0 0 0-16,0 0 1 0,0 0-1 15,0 0 3-15,0 0-5 0,0 0 4 16,0 0-2-16,0 0-2 0,0 0 4 16,0 0-1-16,0 0-6 0,0 0-4 15,0 0-11-15,0 0-10 0,0 0-11 16,0 0-25-16,0 0-60 15,0 0-31-15,0 0-51 0,-5 1-247 16</inkml:trace>
  <inkml:trace contextRef="#ctx0" brushRef="#br0" timeOffset="17558.57">2261 9863 668 0,'0'0'0'0,"0"0"263"0,0 0-191 16,0 0-8-16,0 0-15 15,0 0-15-15,0 0-15 0,0 0-9 16,0 0-2-16,-4 31 7 0,4-11 7 16,0 8 2-16,0 3 11 0,0 7-7 15,0 5-10 1,0 5-2-16,0 10 5 15,0 5-3-15,0 4-5 16,0-2 8-16,0-1-8 0,0-5-5 16,4-6 0-16,4-4-2 0,-4-5 2 15,0-7 0-15,1-6 3 0,0-2-3 16,-1-4-4-16,-4-3 1 0,0-4-3 16,0-5 3-16,0-2-2 0,-2-6-1 15,0-1 4-15,-5-2-3 16,2-2 2-16,-9 0-2 0,3-3-6 15,-3-5-7-15,-4-5 3 0,-1-3 3 16,-1-1 2-16,1-1 1 0,-1 0 0 16,3 3-1-16,6 1 4 0,0 4 4 15,4 3 2-15,0 1 4 16,6 3 4-16,-1 0 3 0,0 2 4 16,2 0-6-16,0 1-6 0,0 0-4 15,0 0-5-15,0 0-4 0,0 0-3 16,2 4-1-16,7-1-1 0,-1 3 13 15,3 4 1-15,0 3 0 16,1 1 2-16,-3 1-4 0,3-2 1 16,-3 1 1-16,2-1-3 0,-2 0-2 15,3 0 5-15,-5 0-1 0,2-2 0 16,-2 1 2-16,2-3-2 0,-2 0 0 16,-2-1 1-16,4-1-3 0,-5-2-1 15,-1-2 0-15,1 1-1 0,-1 1-2 16,1-3 0-16,-4 0 7 15,0 0-6-15,0-1 2 0,0-1 0 16,0 0-2-16,0 0 2 0,0 0 0 16,0 0-4-16,0 0 2 0,0 0 2 15,1 0-3-15,-1 0 0 0,0 0 2 16,0 0-3-16,0 0 2 16,0 0 1-16,0 0-3 0,0 0 2 15,0 0 2-15,0 0-3 0,0 0 0 16,0 0 5-16,0 0-7 0,0 0 4 15,0 0 0-15,2 0-2 0,-2 0 0 16,0 0 2-16,0-3-2 16,2-1 0-16,2-5 5 0,1-2-2 15,7-7 2-15,-1-1-1 0,-1-4-2 16,8-2 4-16,-2 0-4 0,2-2-1 16,-1 3 0-16,-4 0-1 0,3 4 0 15,-2 1 0-15,-5 1-1 0,1 5 1 16,-4 2-9-16,-1 3 6 15,0 3 0-15,-3 2-1 0,0 3 1 0,-2 0-4 16,0 0 7-16,0 0 0 16,0 0-9-16,0 0 9 0,0 0 0 15,0 0-7-15,0 0-3 0,0 0-6 16,0 0-18-16,0 0-7 0,0 0-30 16,2 0-70-16,-1 3-34 0,3 5 4 15,-2-1-222-15</inkml:trace>
  <inkml:trace contextRef="#ctx0" brushRef="#br0" timeOffset="24292.32">14494 17808 178 0,'0'0'0'0,"0"0"5"0,0 0-3 16,0 0-3-16,0 0-2 0,0 0-7 16,0 0-23-16,0 0-9 0,18-32 11 15,-13 30 6-15,-3-3 16 0,0 0 11 16,0 4 4-16,-2-4 0 16,0 2-6-16,0 3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年特招的考題，已知 這個多項式 除以 另一個多項式 </a:t>
            </a:r>
            <a:r>
              <a:rPr lang="en-US" altLang="zh-TW" baseline="0" dirty="0"/>
              <a:t>F</a:t>
            </a:r>
            <a:r>
              <a:rPr lang="zh-TW" altLang="en-US" baseline="0" dirty="0"/>
              <a:t> 後，</a:t>
            </a:r>
            <a:br>
              <a:rPr lang="en-US" altLang="zh-TW" baseline="0" dirty="0"/>
            </a:br>
            <a:r>
              <a:rPr lang="zh-TW" altLang="en-US" baseline="0" dirty="0"/>
              <a:t>得到商式為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平方 加 </a:t>
            </a:r>
            <a:r>
              <a:rPr lang="en-US" altLang="zh-TW" baseline="0" dirty="0"/>
              <a:t>x – 1</a:t>
            </a:r>
            <a:r>
              <a:rPr lang="zh-TW" altLang="en-US" baseline="0" dirty="0"/>
              <a:t>，餘式為 </a:t>
            </a:r>
            <a:r>
              <a:rPr lang="en-US" altLang="zh-TW" baseline="0" dirty="0"/>
              <a:t>-2</a:t>
            </a:r>
            <a:r>
              <a:rPr lang="zh-TW" altLang="en-US" baseline="0" dirty="0"/>
              <a:t>，試求此多項式 </a:t>
            </a:r>
            <a:r>
              <a:rPr lang="en-US" altLang="zh-TW" baseline="0" dirty="0"/>
              <a:t>F</a:t>
            </a:r>
            <a:r>
              <a:rPr lang="zh-TW" altLang="en-US" baseline="0" dirty="0"/>
              <a:t> 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看到題目有給 被除式、除式、商式及餘式，就要聯想到 除法原理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br>
              <a:rPr lang="en-US" altLang="zh-TW" baseline="0" dirty="0"/>
            </a:br>
            <a:r>
              <a:rPr lang="zh-TW" altLang="en-US" baseline="0" dirty="0"/>
              <a:t>被除式等於除式乘以商再加上餘式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就可以列式為 被除式 </a:t>
            </a:r>
            <a:r>
              <a:rPr lang="en-US" altLang="zh-TW" baseline="0" dirty="0"/>
              <a:t>3x^3 + 5x^2 – x – 4 </a:t>
            </a:r>
            <a:r>
              <a:rPr lang="zh-TW" altLang="en-US" baseline="0" dirty="0"/>
              <a:t>等於 除式 </a:t>
            </a:r>
            <a:r>
              <a:rPr lang="en-US" altLang="zh-TW" baseline="0" dirty="0"/>
              <a:t>F </a:t>
            </a:r>
            <a:r>
              <a:rPr lang="zh-TW" altLang="en-US" baseline="0" dirty="0"/>
              <a:t>乘以 商式 </a:t>
            </a:r>
            <a:r>
              <a:rPr lang="en-US" altLang="zh-TW" baseline="0" dirty="0"/>
              <a:t>(x^2 + x – 1) + </a:t>
            </a:r>
            <a:r>
              <a:rPr lang="zh-TW" altLang="en-US" baseline="0" dirty="0"/>
              <a:t>餘式 </a:t>
            </a:r>
            <a:r>
              <a:rPr lang="en-US" altLang="zh-TW" baseline="0" dirty="0"/>
              <a:t>(-2)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現在要我們求除式 </a:t>
            </a:r>
            <a:r>
              <a:rPr lang="en-US" altLang="zh-TW" baseline="0" dirty="0"/>
              <a:t>F</a:t>
            </a:r>
            <a:r>
              <a:rPr lang="zh-TW" altLang="en-US" baseline="0" dirty="0"/>
              <a:t>，就像解一元一次方程式一樣，</a:t>
            </a:r>
            <a:br>
              <a:rPr lang="en-US" altLang="zh-TW" baseline="0" dirty="0"/>
            </a:br>
            <a:r>
              <a:rPr lang="zh-TW" altLang="en-US" baseline="0" dirty="0"/>
              <a:t>先將 負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移項過去，變成 </a:t>
            </a:r>
            <a:r>
              <a:rPr lang="en-US" altLang="zh-TW" baseline="0" dirty="0"/>
              <a:t>3x^3 + 5x^2 – x – 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然後乘的移項過去變除的，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後續做直式除法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F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3x + 2</a:t>
            </a:r>
            <a:r>
              <a:rPr lang="zh-TW" altLang="en-US" baseline="0" dirty="0"/>
              <a:t>，答案就是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請同學記得，每當看到有給這四個式子時，同學就要想到除法原理，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這樣就可列出式子，後續就跟解一元一次方程式一樣，</a:t>
            </a:r>
            <a:br>
              <a:rPr lang="en-US" altLang="zh-TW" baseline="0" dirty="0"/>
            </a:br>
            <a:r>
              <a:rPr lang="zh-TW" altLang="en-US" baseline="0" dirty="0"/>
              <a:t>移項小心計算就可以得到答案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學生練習也是特招考題，比較簡單，只是要讓同學熟悉除法原理怎麼使用而已。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除法原理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732771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除以另一個多項式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F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後，得到商式為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，餘式為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，試求此多項式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+ 2 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2     (C) 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+ 4     (D) 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4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海大附中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6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7912554-F7C1-5852-8AB5-6489B5423E94}"/>
              </a:ext>
            </a:extLst>
          </p:cNvPr>
          <p:cNvGrpSpPr/>
          <p:nvPr/>
        </p:nvGrpSpPr>
        <p:grpSpPr>
          <a:xfrm>
            <a:off x="218184" y="5260214"/>
            <a:ext cx="12035960" cy="1464324"/>
            <a:chOff x="237249" y="7256438"/>
            <a:chExt cx="12035960" cy="1464324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83F64235-E818-7663-F7B2-DBAE45A493C5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647284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A3EF502E-F5C4-413C-AFDD-06B7D6CFAEAE}"/>
                </a:ext>
              </a:extLst>
            </p:cNvPr>
            <p:cNvSpPr txBox="1"/>
            <p:nvPr/>
          </p:nvSpPr>
          <p:spPr>
            <a:xfrm>
              <a:off x="662920" y="7256438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B7080E07-AD10-810E-BE74-3E3D9DFEAA34}"/>
                </a:ext>
              </a:extLst>
            </p:cNvPr>
            <p:cNvSpPr/>
            <p:nvPr/>
          </p:nvSpPr>
          <p:spPr>
            <a:xfrm>
              <a:off x="350787" y="7293729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3C4D356-E86E-2D30-1771-DC2F8E46956E}"/>
                </a:ext>
              </a:extLst>
            </p:cNvPr>
            <p:cNvSpPr txBox="1"/>
            <p:nvPr/>
          </p:nvSpPr>
          <p:spPr>
            <a:xfrm>
              <a:off x="237249" y="7717727"/>
              <a:ext cx="11973816" cy="727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若多項式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x</a:t>
              </a:r>
              <a:r>
                <a:rPr lang="en-US" altLang="zh-TW" sz="1800" b="1" baseline="40000" dirty="0">
                  <a:effectLst/>
                  <a:ea typeface="微軟正黑體" panose="020B0604030504040204" pitchFamily="34" charset="-120"/>
                </a:rPr>
                <a:t>2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+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ax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– 2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除以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</a:rPr>
                <a:t>cx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 – 1)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</a:rPr>
                <a:t>的商式為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，餘式為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 </a:t>
              </a:r>
              <a:r>
                <a:rPr lang="en-US" altLang="zh-TW" b="1" dirty="0">
                  <a:ea typeface="微軟正黑體" panose="020B0604030504040204" pitchFamily="34" charset="-120"/>
                </a:rPr>
                <a:t>+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之值為何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–1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1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–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2                                                                                                                   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【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108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特招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(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桃連區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)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 第</a:t>
              </a:r>
              <a:r>
                <a:rPr lang="zh-TW" altLang="en-US" sz="16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3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題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】</a:t>
              </a:r>
              <a:endParaRPr lang="en-US" altLang="zh-TW" sz="1600" b="1" i="1" baseline="40000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DE5A842-2134-9639-2AC0-310AE1A246E8}"/>
                </a:ext>
              </a:extLst>
            </p:cNvPr>
            <p:cNvSpPr txBox="1"/>
            <p:nvPr/>
          </p:nvSpPr>
          <p:spPr>
            <a:xfrm>
              <a:off x="9971147" y="838221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4FF810CC-A9DC-DCAF-144E-08113BA3AD9A}"/>
              </a:ext>
            </a:extLst>
          </p:cNvPr>
          <p:cNvGrpSpPr/>
          <p:nvPr/>
        </p:nvGrpSpPr>
        <p:grpSpPr>
          <a:xfrm>
            <a:off x="8485673" y="2241774"/>
            <a:ext cx="3386502" cy="901118"/>
            <a:chOff x="8224473" y="2917350"/>
            <a:chExt cx="3386502" cy="901118"/>
          </a:xfrm>
        </p:grpSpPr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C0F02771-0641-0C2C-D2E3-2A7C1FB6F0D5}"/>
                </a:ext>
              </a:extLst>
            </p:cNvPr>
            <p:cNvSpPr/>
            <p:nvPr/>
          </p:nvSpPr>
          <p:spPr>
            <a:xfrm>
              <a:off x="8290502" y="3286684"/>
              <a:ext cx="3320473" cy="531784"/>
            </a:xfrm>
            <a:prstGeom prst="roundRect">
              <a:avLst>
                <a:gd name="adj" fmla="val 21946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79200" rIns="216000" bIns="61200" rtlCol="0" anchor="t" anchorCtr="0"/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被除式 </a:t>
              </a:r>
              <a:r>
                <a: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除式  商式 </a:t>
              </a:r>
              <a:r>
                <a: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+ </a:t>
              </a:r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餘式</a:t>
              </a:r>
              <a:endParaRPr lang="en-US" altLang="zh-TW" sz="14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endParaRPr lang="en-US" altLang="zh-TW" sz="14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id="{8B5A44E6-04FB-E0E9-85BD-E38AD23A0737}"/>
                </a:ext>
              </a:extLst>
            </p:cNvPr>
            <p:cNvSpPr txBox="1"/>
            <p:nvPr/>
          </p:nvSpPr>
          <p:spPr>
            <a:xfrm>
              <a:off x="8224473" y="2917350"/>
              <a:ext cx="2064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除法原理</a:t>
              </a: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9C1A2701-4815-47A5-B3D1-1B291E534B4B}"/>
                  </a:ext>
                </a:extLst>
              </p14:cNvPr>
              <p14:cNvContentPartPr/>
              <p14:nvPr/>
            </p14:nvContentPartPr>
            <p14:xfrm>
              <a:off x="218520" y="1215720"/>
              <a:ext cx="11410560" cy="345384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9C1A2701-4815-47A5-B3D1-1B291E534B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9160" y="1206360"/>
                <a:ext cx="11429280" cy="347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603D2B50-7679-7399-9924-11E605EADD28}"/>
                  </a:ext>
                </a:extLst>
              </p14:cNvPr>
              <p14:cNvContentPartPr/>
              <p14:nvPr/>
            </p14:nvContentPartPr>
            <p14:xfrm>
              <a:off x="749520" y="2024280"/>
              <a:ext cx="10837440" cy="438696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603D2B50-7679-7399-9924-11E605EADD2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40160" y="2014920"/>
                <a:ext cx="10856160" cy="4405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21346</TotalTime>
  <Words>426</Words>
  <Application>Microsoft Office PowerPoint</Application>
  <PresentationFormat>寬螢幕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除法原理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1088</cp:revision>
  <dcterms:created xsi:type="dcterms:W3CDTF">2015-07-26T15:18:38Z</dcterms:created>
  <dcterms:modified xsi:type="dcterms:W3CDTF">2024-11-28T16:38:51Z</dcterms:modified>
</cp:coreProperties>
</file>