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04867C-9455-43AE-AB32-23C3E6643204}" v="8" dt="2023-08-24T07:01:24.629"/>
    <p1510:client id="{D25D9B92-4CA8-47A8-9ECC-9EC07B491EEA}" v="2" dt="2023-08-25T05:00:19.4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175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9T16:11:47.0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16396 3575 314 0,'0'0'0'16,"0"0"0"-16,0 0 4 0,0 0 308 15,0 0-239-15,0 0 56 0,0 0 0 16,0 0-17-16,0 0 11 0,0 0-2 15,0 0-27-15,0 0 3 0,0 0-2 16,0 0-21-16,0 0-13 0,0 0-4 16,0 0-21-16,0 0-6 15,0 0 4-15,0 0-22 0,0 0-5 16,0 0 18-16,0 0-15 16,0 0-1-16,0 0 14 0,2 0-17 0,1 0-1 15,3 0 15-15,1 0-16 0,0 0-2 16,3 0 17-16,4 0-16 0,1 0-3 15,2 0 0-15,3-1 7 16,3 1-7-16,1-2 0 0,7-1 0 16,0 3 0-16,3-1 0 0,-2 1 0 15,1 0 0-15,-1 0 0 0,2 0 0 16,-6 0 0-16,6 3 0 0,-2-1 0 16,1 2 0-16,1 0 0 15,-4 0 0-15,-2 0 0 0,-3 2 0 16,-4-3 0-16,-7 0 0 0,2 1 0 15,-7-2 0-15,2 0 0 0,-6 1 0 16,-1-2 0-16,-3-1 0 0,3 0 0 16,-4 1 0-16,0-1 0 0,0 0 0 15,0 0 0-15,0 0 0 16,0 0 0-16,0 0 0 0,0 0 0 16,0 0 0-16,0 0 0 0,0 2 0 15,-4-2 0-15,4 0 0 0,0 0-77 16,0 0 0-16,0 0-83 15,-1 0-98-15,-1 0-30 0,-2 0-221 0</inkml:trace>
  <inkml:trace contextRef="#ctx0" brushRef="#br0" timeOffset="11444.38">2933 4584 579 0,'0'0'0'16,"0"0"229"-16,0 0-111 0,0 0 8 15,0 0-29-15,0 0-31 0,0 0-34 16,0 0-4-16,16-9-5 16,-6 8 2-16,6 1-1 0,2 0-18 15,1 8 6-15,1 2 14 0,-1 0-11 16,-5 1-2-16,2-1 1 0,-7-1-7 16,-7 4 7-16,2 2 19 0,-4 0 5 15,0 5-4-15,-6-1 7 0,-10-1-13 16,2 2-3-16,-2-4 4 15,0-2-16-15,0-1-4 0,8-6 4 16,-7 0-13-16,3-5 0 0,5-2 0 16,2 0 0-1,-1-1-34-15,5-6-23 0,1-3-50 0,0-2-28 0,8-1-16 16,0 1-89-16,4-2-32 16,-1 1-87-16</inkml:trace>
  <inkml:trace contextRef="#ctx0" brushRef="#br0" timeOffset="11695.29">3140 4556 586 0,'0'0'0'16,"0"0"296"-16,0 0-201 0,0 0 9 31,0 0-12-31,0 0-31 16,0 0-27-16,0 0-5 0,0 0-4 15,-36 33 4-15,24-14 13 0,3 3 8 16,0 1-19-16,6-1 8 0,-1 0-16 15,4-1-8-15,4-3 3 0,-1-1-13 16,10 0 3-16,-1-2 6 0,-1-4-13 16,5-2 2-16,1-3 6 15,-3-3-9-15,4-1 0 0,-2-2 11 16,0 0-20-16,0-3-33 0,-2-4-17 16,-7-2-64-16,4-2-24 0,-6-1-79 15,-3-4-226-15</inkml:trace>
  <inkml:trace contextRef="#ctx0" brushRef="#br0" timeOffset="12055.97">3297 4232 1030 0,'0'0'0'0,"0"0"231"0,0 0-181 15,64 0-4-15,-46 4-15 0,-2 0-22 16,-6 4-6-16,1-1 3 0,-6 4-6 16,-5 4 0-16,0 4 13 15,-7 4-10-15,-7 2 1 0,-2-2 2 16,-2-2-5-16,-1-3 1 0,5-3 5 16,-4-5 3-16,2-3 9 0,5-3 5 15,6-3-4-15,5-1 0 0,0 0 11 16,0-1-17-16,2-4-13 0,10 1 15 15,-3-3-12-15,7 2 1 16,0 2 4-16,0-2-4 0,3 2-1 16,3 3 1-16,-1 0-7 0,-4 3 1 15,-1 2-24-15,-5-2-59 0,0 4-12 16,-4 1-53-16,-6-2-147 0,1 0-89 16</inkml:trace>
  <inkml:trace contextRef="#ctx0" brushRef="#br0" timeOffset="12292.31">3393 4616 967 0,'0'0'0'0,"0"0"254"0,0 0-157 15,0 0-5-15,81-8-21 0,-56 2-24 16,5 0-16-16,-2 3-17 0,1 1-3 15,-5 2-11-15,-4 0 0 0,-6 0 0 16,-3 2-45-16,-3 3-21 0,-4-3-10 16,-2 0-45-16,-2-2-16 15,0 0-43-15,-6 0-5 0,-4-3-101 16</inkml:trace>
  <inkml:trace contextRef="#ctx0" brushRef="#br0" timeOffset="12464.79">3550 4492 612 0,'0'0'0'0,"0"0"229"0,0 0-91 16,0 0-42-16,-2 72-19 0,4-45-1 15,0 5-36-15,-2-1 2 0,2 0-9 16,-1-2-23-16,-1-4-6 0,2-5-2 16,4-4-4-16,-5-4-84 0,1-6-52 15,3-6-130-15,-1-7-197 16</inkml:trace>
  <inkml:trace contextRef="#ctx0" brushRef="#br0" timeOffset="12967.34">3884 4550 576 0,'0'0'0'16,"0"0"232"-16,0 0-143 0,0 0 1 15,0 0 8-15,0 0-38 0,0 0-7 16,0 0-20-16,0 0-6 0,0-66-5 16,11 58-6-16,-2 1 6 0,2 2 9 15,-3 2-17-15,7 2 2 0,0 1 1 16,1 0-13-16,0 7 1 15,0 2-2-15,0 1 0 0,-3 3 0 16,-8-1-3-16,-2 2 0 0,-1 3 8 16,-2 1-1-16,-2 1-1 0,-3 1 3 15,-9 0 0-15,-2 2-3 0,-2-3 3 16,-3-2 1 0,2-2 0-16,4-2 4 0,-2-4 7 0,4-1-2 15,5-5 4-15,0-2 8 0,7-1-11 16,-1 0-3-16,2 0 0 0,0 0-11 15,0 0-7-15,3 0-9 0,6-1 6 16,2-2 8-16,8-2 4 0,1 2-7 16,-1 2 1-16,4-3-1 15,6 2-2-15,-6 1 2 0,-2 1 0 16,0 0-1-16,-3 0-70 0,-1-4-22 16,-1 0-9-16,-3-3-56 0,-1-2-116 15,-5 0-116-15</inkml:trace>
  <inkml:trace contextRef="#ctx0" brushRef="#br0" timeOffset="13281.5">4279 4484 1037 0,'0'0'0'0,"0"0"132"0,0 0-118 15,0 0 0-15,0 0 63 0,0 0-31 16,0 0-19-16,69 24-9 0,-51-14-9 16,-4 0-2-16,-5 1-3 0,-1 2 1 15,-4-1 3-15,-2 1 11 16,-2 1 7-16,-2 3 8 0,-9 1-3 16,1-1-13-16,-4 0-1 0,-2-6-4 15,3-2-7-15,4-3-2 0,2-2-2 16,4-2-4-16,-2-1-27 0,5-1-24 15,0-1-15-15,0-5-27 0,0-6-44 16,5-1-7-16,2-4-20 16,4 2-69-16,-1-1-12 0,3 0-113 15</inkml:trace>
  <inkml:trace contextRef="#ctx0" brushRef="#br0" timeOffset="13486.11">4447 4499 459 0,'0'0'0'0,"0"0"341"15,0 0-177-15,0 0-39 0,0 0 4 16,0 0-3-16,0 0-45 0,0 0-22 15,0 0-33-15,-12 14-11 16,5 2 1-16,-1 1-1 0,3 1-4 16,3 0 6-16,2 2-1 0,0 1-4 15,0-3-3-15,7-3-4 0,1 0-2 16,6-2-2-16,-4-4-1 0,3 2 0 16,-1-5 0-16,-1 0-44 15,1 0-8-15,2-4-31 0,-5-1-63 16,2-1-56-16,-2 0-127 0,1-3-322 15</inkml:trace>
  <inkml:trace contextRef="#ctx0" brushRef="#br0" timeOffset="13721.74">4785 4492 1048 0,'0'0'0'0,"0"0"220"0,0 0-187 15,0 0 3-15,0 0 3 0,60-6-26 16,-39 6-6-16,2 0-1 0,4 3-5 16,-1-2-2-16,-3 1-55 0,-3-1-49 15,-4-2-49-15,-7 1-77 16,-1 0-55-16,-8-5-284 0</inkml:trace>
  <inkml:trace contextRef="#ctx0" brushRef="#br0" timeOffset="13893.95">4845 4564 1067 0,'0'0'0'15,"0"0"188"-15,0 0-132 0,0 0 4 16,0 0-6-16,0 0-29 0,71 21-12 15,-50-21-3-15,2 1-16 0,-2-1-81 16,-1 0-129-16,-3-4-226 16</inkml:trace>
  <inkml:trace contextRef="#ctx0" brushRef="#br0" timeOffset="14082.44">5374 4334 1005 0,'0'0'0'0,"0"0"158"15,0 0-130-15,0 0-5 0,0 0-3 16,-60 70-18-16,53-58-4 0,3-3-51 16,1 0-52-16,3-6-94 0,0-3-117 15,-4-1-166-15</inkml:trace>
  <inkml:trace contextRef="#ctx0" brushRef="#br0" timeOffset="14365.13">5392 4355 642 0,'0'0'0'0,"0"0"319"0,0 0-182 16,0 0-52-16,69-6 34 0,-57 6-54 16,2 0-31-16,-3 3-6 0,1 1-7 15,-3 0-7-15,-2 0 3 0,-2 0-3 16,-5-2 1-16,0-2-1 0,0 0-1 15,0 0 1-15,0 1 9 0,0 4 2 16,-3 3-1-16,-3 7 3 16,-4 4-5-16,1 3-3 0,-2 6-3 15,-5 6 1-15,1 0-1 0,-1 4 5 16,-2 1-2 0,0-4-11-16,4-3-5 0,2-3-2 0,1-6-2 0,2-5-63 15,2-7-20-15,2-5-41 0,3-6-92 16,0 0-96-16,2-10-206 15</inkml:trace>
  <inkml:trace contextRef="#ctx0" brushRef="#br0" timeOffset="29077.62">2774 4998 124 0,'-2'-1'0'0,"0"-1"173"16,-1 0-104-16,-1 1 7 0,2 0 3 16,0 1-10-16,2-2-1 15,-1 2 4-15,-1 0 3 0,0 0-12 16,0 4-126-16,1-2 126 0,1-2 124 15,0 2-145-15,0-2 28 0,0 0-16 16,0 0 8-16,0 1 11 0,-4-1-16 16,4 2-9-16,-2-2-3 0,1 2-11 15,1-1-20-15,0 1-4 16,0 4-16-16,3 3 3 0,6 0 6 16,-4 4 20-16,4-3-12 0,-2 1 10 15,-2-3-13-15,6-2-6 0,-6 1 16 16,1-6-9-16,3 1 5 0,-4-2 12 15,0 0-9-15,2 0-7 16,0 0 11-16,-1 0-7 0,4-5-9 16,3 4 10-16,-3-3-8 0,3 2-10 15,-1 1 6-15,0-2 3 0,3 0-6 16,-5 3 0-16,6-1 5 0,-2 1-6 16,-3 0 2-16,3 0 8 0,2 1-11 15,0 1 4-15,-4 1 12 0,6-2-16 16,-4 2 4-16,0-3 7 15,2 0-11-15,-4 2 4 0,4-2 7 16,-1 0-11-16,-5 0 4 0,4-2 1 16,-1 2-8-16,-4 0 10 0,3-2-1 15,-1 1-5-15,3 0 2 0,-4-2 2 16,-1 1-7-16,4 1 8 0,-6 1-3 16,7 0-9-16,2 5 14 15,-6 0-6-15,6 0 0 0,-5 4 0 16,-1-5 5-16,6 0-9 0,0-1 8 15,2-1-2-15,-4-2-5 0,4 0 6 16,-2 0 4-16,1-2-9 16,-2-1 4-16,-5 1 3 0,4 0-6 15,-1 2 2-15,-4-2-1 0,3 2-7 16,-1 0 14-16,4 0-7 0,0 2-7 16,-3 1 13-16,-1-3-6 0,1 0 0 15,-1 0 0-15,3 0 4 0,-4 0-6 16,-1 0 4-16,2-1-3 0,-2 1-5 15,1-2 12-15,1 2-4 16,1 0-2-16,-1-2 0 0,3 0-1 16,0 0-5-16,0-1 12 0,1-1-4 15,2-1-2-15,-1 0 0 0,0-1 2 16,-5 0-3-16,5 1 2 0,-4 2 0 16,2-3-1-16,-2 2 0 15,1 3 1-15,-4-4-1 0,5 3 0 16,-7-1 0-16,4 3-6 0,-4 0 12 15,1 0-5-15,1 1-2 0,0 2 2 16,0 0 1-16,0 1-4 0,3-3 4 16,1 2 4-16,-1-2-7 15,2-1 2-15,2 0 4 0,0 0-9 16,3 0 8-16,-3 0-3 0,-3 0-4 16,1-1 6-16,-2 0-1 0,-1 1-3 15,3 0 2-15,-2 0-2 0,1 0-3 16,3 0 8-16,-4 0-3 0,1 0-2 15,-1 0 2-15,2 0-1 0,-3 0-5 16,3 1 10-16,-7 0-5 16,5 0 0-16,-3 0-1 0,0 0 2 15,5 1-2-15,-2 0 2 0,6-1 0 16,3-1-5-16,4-2 7 0,3-8-6 16,6-5-135-16,3-6-18 0,-1-1-133 15,-5-5-480-15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9T16:14:34.71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8696 3606 449 0,'0'0'0'0,"0"0"139"16,0 0 18-1,0 0-76-15,0 0-7 0,0 0 12 0,0 0-15 16,0 0-2-16,0-3 2 0,0 3-15 16,0 0-3-16,0 0-3 0,0 0-3 15,0 0 1-15,0 0-5 16,0 0-9-16,0 0 3 0,0 0-5 15,0 0-5-15,0 0-2 0,0 0-9 16,0 0-2-16,0 0 1 0,0 0-1 16,0 0 0-16,0 0 1 0,0 0-4 15,0 0-1-15,0 0 1 0,0 0-6 16,0 1 2-16,3-1 4 16,1 2-5-16,1-2 4 0,-1 1 4 15,5 0-4-15,1-1 0 0,1 3 8 16,-1-2-12-16,6 0 3 0,-5-1-1 15,3 0-4-15,2 3-1 0,2-3 5 16,1 1-7-16,1 0 0 16,-1-1 9-16,2 0-11 0,1 0 2 15,-3 0 8-15,6 0-9 0,-6 0 0 16,1 0 6-16,-1 0-8 0,2 3 2 16,-1-3 0-16,3 3 3 15,-4-1-2-15,-3 2 4 0,4 0-9 0,-3-1 6 16,-1-1 0-16,4 1-4 0,-3-2 1 15,3 0 2-15,-2 0 1 16,-1 0-2-16,1-1 0 0,-2 0 2 16,-2 0-2-16,0 0 0 0,0 0 2 15,1 0-1-15,-8 0 4 0,7 0-9 16,-7 0 5-16,5 0 4 0,-5 2-9 16,4-1 5-16,-6 1 4 0,2-1-9 15,0 0 5-15,-1-1 3 16,-5 0-7-16,1 2 5 0,-2-2 2 15,2 0-4-15,-2 0 0 0,0 0 0 16,0 0-47-16,-2 0-45 0,-1 1-82 16,-8 0-228-1,-3-1-737-15</inkml:trace>
  <inkml:trace contextRef="#ctx0" brushRef="#br0" timeOffset="1413.09">12568 3653 532 0,'0'0'0'16,"0"0"199"-16,0 0-80 0,0 0-44 15,0 0 2-15,0 0 12 0,0 0-30 16,0 0-10-16,-2 0 13 15,0 0-16-15,2 0-7 0,0 0 0 16,0 0 5-16,0-1 0 0,0 1 3 16,0 0-10-16,0 0-3 0,0 0-1 15,0 0-7-15,0 0-2 0,0 0-2 16,0 0-7-16,0 0-2 0,0 0-2 16,0 0-3-16,0 0-1 15,0 0-7-15,0 0 0 0,0 0 5 16,4 0-4-16,0 0 3 0,4 1 2 15,-1-1 0-15,4 2 2 0,-2-2 2 16,5 0-2-16,-2 0 2 0,3 0-2 16,2 0-2-16,3 0-2 15,-1 0 2-15,1 0-6 0,1 0 0 16,2 1 7-16,2-1-8 0,-2 1 2 16,0 1 4-16,0-2-3 0,3 1 0 15,-5 0-1-15,1 0-1 0,-1 0 0 16,-2-1 5-16,-1 1-3 15,0-1 2-15,-2 2-3 0,0-2-2 16,-2 1 2-16,0 1 3 0,-4-1-4 16,-1-1 0-16,2 0 5 0,-2 0-3 15,-2 0 5-15,2 0 0 0,-4 0-3 16,0 0 2-16,2 0-2 0,-1 0-4 16,-1 0 0-16,-3 0 6 15,5 0-8-15,-4 0 4 0,-1 0 0 16,2 0-3-16,-3 0 2 0,1 1 1 15,2-1-3-15,-2 0 2 0,-1 0 0 16,-1 0-1-16,0 2 0 0,0-1 5 16,0-1-6-16,0 0 2 15,0 0 9-15,0 0-9 0,-3 0-2 16,-3 0-22-16,3 0-39 0,-2 3-66 16,-8-2-109-16,1-1-240 0</inkml:trace>
  <inkml:trace contextRef="#ctx0" brushRef="#br0" timeOffset="3155.22">9099 2716 702 0,'0'1'0'0,"0"2"189"0,0-3-9 16,0 0-63-16,0 0-6 0,0 0 0 15,0-1-23-15,0-5-18 16,0-4-20-16,0-5-27 0,-3 0-13 16,3-6 4-16,-2-1 3 0,2-2 3 15,0-2 0-15,0 2-2 0,0-2 0 16,2 3 0-16,-2-1 0 0,3 4-1 16,-1 5-2-16,-2 2-4 0,4 5-1 15,-4 1-3-15,0 5 0 16,0 0-1-16,0 2-2 15,1 0-2-15,-1 0-2 0,2 0 0 0,3 0-10 16,-1 0 7-16,3 0 0 0,4 1 3 16,-4 0 0-16,5 0-2 0,-1 0 3 15,1 0-1-15,2 2-1 16,-1-2 2-16,2 0 0 0,3 0-1 16,0-1 0-16,1 1 0 0,1-1 0 15,-1 0 0-15,1 0 1 0,1 3-1 16,2-2 0-16,3 0 2 0,-1 2-2 15,0-2-1-15,7 1 1 0,-6 0 0 16,8-4 0-16,-2 4 0 16,-2-2 1-16,5 0-1 0,1 0 0 15,-1 0 0-15,-1-2 0 0,1 2 1 16,0 0-2-16,3 0 1 0,-1 0 0 16,-2 0 0-16,2 0 0 0,2 0 0 15,-4-1-1-15,10-1 2 0,-5-2-2 16,3 0 0-16,3 1 2 15,0-2 1-15,-4 1-4 0,-3 2 2 16,0 0 0-16,0 2 0 0,-5-2-20 16,1 2 9-16,-3-1 1 15,1 1 5-15,1 0-4 0,-6 0 0 0,6 0 6 16,1-1-2-16,1 0 1 0,-3-3 1 16,3 3 2-16,1-2 0 15,-4 0 2-15,-1 0-1 0,2-1 0 16,0 3-2-16,1-2 4 0,-5 3-4 15,4 0-3-15,1-1-5 0,-5 1-3 16,4 0 7-16,-1 0 0 0,1 0 1 16,-1-1 6-16,1 1-1 0,3 1 0 15,-1 0-1-15,-8 1 3 16,7 1-4-16,-3-2 2 0,-2 3 0 16,4-3 0-16,-4 2 1 0,-2-1 0 15,4 0-1-15,-5 0 0 0,3 0 0 16,-2-1 0-1,2 1 0-15,-2 0 0 0,1 0 0 0,1-2 0 16,2 2 3-16,-2-1-5 0,3-1 4 16,-1 0-3-16,-4 0 2 0,6 1-1 15,-6 2 0-15,2-1 0 0,-3 1 1 16,-2 1-1-16,-1-2 0 0,-1 2 0 16,-1 1 1-16,1-2-2 15,0 2 2-15,0-3-1 0,-2 1 0 16,0-1 0-16,2-1-1 0,0 2 0 15,5-1 2-15,-3 2 1 0,-2-3-2 16,5 3 0-16,-3-2-1 0,-2 1 0 16,0 1 2-16,4-2 1 0,-3 1-4 15,-1-1 3-15,0-1-2 0,0 0 0 32,2-1 2-32,-2 1-1 0,0 0-3 0,2 1 5 0,-2-1-3 15,-4 0-3-15,-3 2-3 0,-2-3-1 16,-1 1 0-16,-4 1 8 0,0 0 0 15,-6-2-3-15,-1 0 4 0,0 0 0 16,-2 0-1-16,1 0 5 16,-1 0 2-16,0 0 10 15,0 0 1-15,0 0 2 0,0 0-1 0,0 0 0 16,0 0-4-16,0 0-5 0,0 0-5 16,0 0 0-16,0 2-2 0,0 0 0 15,0 4-1-15,-1 2-4 0,-1 9 2 16,0 7 2-16,2 7 4 15,0 2 0-15,0 3 3 0,0 0-5 16,0-3 5-16,2-1-5 0,0-6-5 16,1-2 2-16,1-5 2 0,-4-5-4 15,1-5-5-15,-1-6-27 0,0-3-59 16,0-7-56-16,-1-9-138 0,-6-10-490 16</inkml:trace>
  <inkml:trace contextRef="#ctx0" brushRef="#br0" timeOffset="3579.71">10030 1860 855 0,'0'0'0'0,"0"0"275"0,0 0-132 16,0 0-59-16,0 0-25 15,0 0 14-15,0 0 33 0,60 7-34 0,-35-4-11 16,3 0-17-16,0 0-22 16,2 1-12-16,-3-2-5 0,1 0-1 15,-3-1-8-15,-2-1-58 0,-5 2-29 16,-1-2-75-16,-8 2-137 0,-2-2-162 15</inkml:trace>
  <inkml:trace contextRef="#ctx0" brushRef="#br0" timeOffset="3799.26">10417 1680 1375 0,'0'0'0'16,"0"0"182"-1,0 0-161-15,0 0-12 0,0 0 23 0,14 93 3 16,-9-51-14-16,1 6-5 0,1 1-9 16,0-6-2-16,-5-2-3 0,7-7-2 15,-6-6 0-15,1-6-17 0,-3-4-12 16,-1-6-35-16,2-6-19 16,-2-3-48-16,2-3-95 0,0-9-103 15,-2-5-307-15</inkml:trace>
  <inkml:trace contextRef="#ctx0" brushRef="#br0" timeOffset="3987.3">10608 1934 935 0,'0'0'0'0,"0"0"365"15,58 0-248-15,-33-1-9 0,4-4 1 16,-3 2-42-16,-5-2-37 0,0 2-23 15,-5 0 0-15,-1-1-6 0,-8 3-2 16,1-3-79-16,-6 2-2 0,0 2-76 16,-2-1 14-16,-9-2-51 15,0-4-190-15,-7-3-108 0</inkml:trace>
  <inkml:trace contextRef="#ctx0" brushRef="#br0" timeOffset="4159.14">10720 1762 903 0,'0'0'0'0,"0"0"313"0,0 0-232 16,0 0-28-16,0 0 36 0,14 64-19 16,-7-32-23-16,-2 4-10 0,-3-3-21 15,3 0-12-15,2-4-2 0,-3-5-4 16,-1-4-68-16,1-4-56 16,1-6-8-16,-1-6-116 0,-4-4-266 15</inkml:trace>
  <inkml:trace contextRef="#ctx0" brushRef="#br0" timeOffset="4583.22">11001 1755 1170 0,'0'0'0'0,"0"0"321"15,0 0-253-15,0 0-20 0,67 17-4 16,-55-8-11-16,1 2-19 0,-1 2-9 15,-3-1 0-15,-4 1-3 16,1-1 0-16,-6 0-3 0,0 0-2 16,-11 2 0-16,4-2 4 0,-5 1 0 15,3-4-1-15,-2-2 0 0,2-3 3 16,2-3-2-16,4 0 2 0,3-1-1 16,0 0-1-16,0 0-2 0,0 0-9 15,0 0-11-15,3-1 2 16,8-1 11-16,-4-2 1 0,3 3 1 15,1 1 2-15,1 0-2 0,3 4 3 16,-5 4 1-16,6-1 1 0,-4 3 2 16,-3-1-1-16,-5 2 0 0,-2 1 0 15,-2-2 4-15,0 3 2 0,-6-2 13 16,-3 1-8-16,-6 0-2 16,-3 0-1-16,-5-2-3 0,2-2-3 15,3-1 1-15,0-5-1 0,4 1-4 16,5-3-28-16,-1 0-11 0,4-3-27 15,3-3-53-15,-1-3-25 16,4 0-86-16,6-2-177 0</inkml:trace>
  <inkml:trace contextRef="#ctx0" brushRef="#br0" timeOffset="4803.1">11402 1872 1272 0,'0'0'0'0,"0"0"258"15,0 0-200-15,0 0-40 0,0 0 4 16,0 0-9-16,73-2-8 0,-52 2-2 16,0 0-6-16,-1 2-56 15,-3 2-71-15,-6 0-20 0,-2-1-92 16,-7 1-191-16</inkml:trace>
  <inkml:trace contextRef="#ctx0" brushRef="#br0" timeOffset="4975.35">11420 2008 1057 0,'0'0'0'0,"0"0"280"15,0 0-214-15,0 0 22 0,0 0-21 16,0 0-24-16,76-1-18 0,-55 0-19 15,1-2-5-15,1-1-2 16,-1-1-217-16,3 0 5 0,0-4-220 16</inkml:trace>
  <inkml:trace contextRef="#ctx0" brushRef="#br0" timeOffset="5759.5">11901 1784 600 0,'0'0'0'0,"0"0"355"16,0 0-188-16,0 0-46 0,0 0-33 15,0 0-18-15,0 0 3 0,0 0-29 16,0 0-15-16,-7-53-3 0,12 47-10 15,-1 0-9-15,1-1 3 0,4 2 0 16,0 0 0-16,-2-1 3 16,7 2-2-16,-1 0-3 0,-1 0 2 15,4 1 0-15,1 3-5 0,1 0-2 16,0 0-1-16,-4 2-2 0,-3 2 0 16,-1 1 3-16,-3 2-4 0,-3 3 2 15,1-1 1-15,-3 1 1 0,-2 2 7 16,0 1 0-16,-9 0-2 15,2 6 1-15,-5-1-2 0,-4 2-6 16,0 1 4-16,-4 0-1 0,1 1-3 16,-4-4 3-16,9-3-1 0,-4-2-3 15,0-2 0-15,4 0 3 16,0-3-3-16,7-1 0 0,0-4 4 16,2 1-3-16,3-3 1 0,0-1 2 15,2 0-2-15,0 0 5 0,2 0 3 16,5 0 0-16,-2 0-4 0,4 0 2 15,5-3 1-15,4 0 3 0,1 1 0 16,1 1-4-16,1-1-2 16,0 2-3-16,2 0 1 0,2 0-3 15,-6 1 3-15,3 1-5 0,-3 1 2 16,-1 0 2-16,-6 1-3 0,4-2 0 16,-9-1 4-16,0 2-5 0,-5-3 2 15,2 2 2-15,-4-2-4 0,0 0 2 16,0 0 2-16,0 0-4 0,0 0 0 15,0 0 1-15,0 0-6 16,0 0 5-16,0 0-2 0,0 0 0 16,0 0 2-16,0 0 1 0,0 0 0 15,0 0-5-15,0 0 2 0,0 0 0 16,0 0-7-16,0 0-1 0,0-1-6 16,0 1-4-16,0 0-2 15,0 0-4-15,0 0-6 0,0 0 5 16,0-1-3-16,0 0-6 0,0-1 4 15,0 0-10-15,0 2-30 0,0-1 6 16,0 1-1-16,0-2-31 0,0 1-6 16,0 0-22-16,0 0-38 15,0-1 48-15,0 1-23 0,0-1-123 16</inkml:trace>
  <inkml:trace contextRef="#ctx0" brushRef="#br0" timeOffset="7187.85">7180 5055 876 0,'0'0'0'16,"0"0"246"-16,0 0-132 16,0 0-32-16,0 0-33 0,0 0-5 0,0 0 9 15,0 0-18-15,76 22-13 0,-51-24 0 16,0-3-12-16,-2 1-9 0,-4 2-2 16,-5 2-43-16,-1 0-33 0,-10 0-38 15,-1 2-59-15,-2 5-120 16,-2 1-124-16</inkml:trace>
  <inkml:trace contextRef="#ctx0" brushRef="#br0" timeOffset="7360.52">7205 5267 974 0,'0'0'0'16,"0"0"287"-16,0 0-148 0,0 0-48 15,0 0-9 1,0 0-6-16,83 7-27 0,-55-10-22 0,-3 0-13 0,1 0-14 15,1 0 0-15,-2 2-136 0,-2-4-25 16,0 2-33-16,-2-1-205 16,0-7-262-16</inkml:trace>
  <inkml:trace contextRef="#ctx0" brushRef="#br0" timeOffset="7799.97">7907 4845 1165 0,'0'0'0'0,"0"0"262"0,0 0-215 31,0 0 6-31,-71 3-14 0,55 1-22 0,-1 4-7 0,4-1-8 0,4 1-3 16,1-1 1-16,-1 0 0 15,7-1-6-15,2-1 8 0,-5 1-4 16,5-1-1-16,-2 1 6 0,2-1-1 15,0 1 3-15,0 1 10 0,0 0-2 16,0 4-3 0,0 3 7-16,2 4-6 0,3 4 2 0,-2 5 12 0,-3 3-4 15,0 5-1-15,0 3 3 16,0 5-8-16,0 1-4 0,-1-2 4 16,-1-3-8-16,-3-3-5 0,3-4 6 15,0-6-1-15,2-2-2 0,0-4 3 16,0-3-6-16,0-2-1 15,9-2 7-15,-6-1-5 0,6-1-2 0,0-2 5 32,0-2-6-32,3 0 0 0,3-2 0 0,-3 1 6 0,0-3-6 31,1-2 0-31,-4-1 0 0,3 0-43 16,-1-6-18-16,1-1-42 0,-2-7-48 15,1-1-39-15,-2-3-63 0,2-3-131 16</inkml:trace>
  <inkml:trace contextRef="#ctx0" brushRef="#br0" timeOffset="8051.07">8133 5097 1173 0,'0'0'0'16,"0"0"365"-16,0 0-232 0,0 0-39 15,0 0-48-15,0 0-22 0,0 0-4 16,0 0-13-16,-54 66-2 0,48-43 2 16,3 1-6-16,-1-2-2 0,4 0 2 15,0-2-1-15,5-3-3 16,1-1 4-16,4-1-2 0,-3-8-29 16,8 1-20-16,-5-2-17 0,4-6-29 15,2 0-65-15,-3-6-8 0,1-6-78 16,-2 1-178-16</inkml:trace>
  <inkml:trace contextRef="#ctx0" brushRef="#br0" timeOffset="8271.36">8310 5131 840 0,'0'0'0'0,"0"0"369"16,0 0-228-16,0 0-17 0,71-7-15 15,-52 7-34-15,1 4-26 16,-4 3-24-16,-4 2-12 0,-1 1-3 15,-4 2-2-15,-5 4-3 0,-2 2 4 16,-2 5-1-16,-9 3-9 0,-3-2-4 16,-2 0-7-16,2-5-10 0,3-3-22 15,-4-3-18-15,7-6-29 0,0-1-34 16,2-6-2-16,6-8-104 0,0-3-208 16</inkml:trace>
  <inkml:trace contextRef="#ctx0" brushRef="#br0" timeOffset="8506.93">8547 5070 1053 0,'0'0'0'16,"0"0"262"-16,0 0-145 0,0 0-51 16,0 0 9-16,-67 47-16 0,62-33-38 15,-2 3-10-15,3 1 0 0,4 3-4 16,0 0-6-16,4-1 4 15,3 1-1-15,-2-3-2 0,4-3 1 16,0 1-1-16,1-4-4 0,-1-1-19 16,2-4-21-16,-2-1-28 0,0-1-70 15,-1-5-56-15,-2-5-159 0</inkml:trace>
  <inkml:trace contextRef="#ctx0" brushRef="#br0" timeOffset="8695.14">8668 5228 1080 0,'0'0'0'0,"0"0"225"15,0 0-101-15,0 0-46 16,72-12-3-16,-44 7-8 0,-1 2-37 16,3 0-23-16,-7 3-1 0,-4 0-12 15,1 0-59-15,-6 0-55 0,-5 0-36 16,3 2-67-16,-8-2-210 0</inkml:trace>
  <inkml:trace contextRef="#ctx0" brushRef="#br0" timeOffset="8883.04">9041 5059 944 0,'0'0'0'0,"0"0"277"16,0 0-130-16,16 69-48 0,-13-40-10 15,-3 3 6-15,4-1-40 0,-4-1-23 16,3-2-10-16,1-6-18 0,1 0-3 16,-1-7-2-16,-2-3-89 0,3-7-23 15,-3-5-81-15,3-2-74 0,-2-8-126 16</inkml:trace>
  <inkml:trace contextRef="#ctx0" brushRef="#br0" timeOffset="9103.41">9260 5030 905 0,'0'0'0'0,"0"0"309"0,0 0-169 16,0 0-60-16,0 0-7 0,66 36-12 16,-59-9-14-16,-2 1-10 0,-3 6-1 15,-2 0-17-15,-9 0-13 0,0 0 3 16,-3-2-9-16,-1-1 0 0,3-8-56 15,-4-4-39-15,3-4-68 16,-1-10-172-16,1-5-332 0</inkml:trace>
  <inkml:trace contextRef="#ctx0" brushRef="#br0" timeOffset="9417.57">9598 5055 951 0,'0'0'0'0,"0"0"429"0,0 0-253 0,0 0-26 15,0 0-71-15,0 0-40 0,0 0-7 16,0 0-18-16,-53 62-8 0,46-35 0 16,2 1 1-16,5 2-4 15,5 0-1-15,5-1 1 0,6-2-4 16,4-6-40-16,1-3-50 0,0-5-53 16,2-8-130-16,-3-1-134 0,-1-4-520 15</inkml:trace>
  <inkml:trace contextRef="#ctx0" brushRef="#br0" timeOffset="9778.12">9860 5095 1024 0,'0'0'0'0,"0"0"353"0,0 0-261 16,0 0-36-16,0 0-16 0,0 0-2 16,0 0 12-16,0 0-6 0,76-2-6 15,-53 11-5-15,-2 2-18 0,-1 4-7 16,-10-1 1-16,-5 3-1 0,-1-1 1 15,-6 2 5 1,-5 4-1-16,-9-3-4 0,-1 0-3 0,-1-1-3 16,0-4-4-16,2-4-9 0,4-2-16 15,0-6-28-15,6-1-26 0,4-1-11 16,-1-10-52-16,1-2-66 0,2-4-63 16,5-3-94-16</inkml:trace>
  <inkml:trace contextRef="#ctx0" brushRef="#br0" timeOffset="9982.52">10100 5061 847 0,'0'0'0'0,"0"0"310"0,0 0-136 15,0 0-75-15,0 0-41 0,0 0-5 16,0 0-3-16,0 0-16 16,-65 70-8-16,60-48 1 0,-1-2-4 15,5 0-9-15,1 3-6 0,7-3-4 16,1-1-1-16,5-4 0 0,5 0-6 15,-1-9-49-15,4 1-32 0,-3-6-66 16,2-1-95-16,-4-3-175 0</inkml:trace>
  <inkml:trace contextRef="#ctx0" brushRef="#br0" timeOffset="10219.08">10290 5157 1308 0,'0'0'0'0,"0"0"222"15,0 0-121-15,0 0-32 0,0 0-2 16,88-9-33-16,-54 5-17 0,1 2-7 16,-5-1-4-16,2 1-3 0,-7 0-6 15,-6-2-96-15,-5 2 12 16,-8 1-66-16,-5-1-25 0,-1 0-107 15,-5-1-293 1</inkml:trace>
  <inkml:trace contextRef="#ctx0" brushRef="#br0" timeOffset="10375.76">10433 5004 1030 0,'0'0'0'16,"0"0"201"-16,0 0-109 0,3 60-20 0,-1-35-8 15,2 0-17-15,3 0-20 0,-4 2-20 16,1-6-6-16,-1 0-2 16,5-4-204-16,-5-7-28 0,2-7-296 15</inkml:trace>
  <inkml:trace contextRef="#ctx0" brushRef="#br0" timeOffset="10830.38">10748 4964 774 0,'0'0'0'0,"0"0"304"16,0 0-200-16,62 4 9 0,-48 3-27 15,2 2-28-15,-9 1-15 0,2 2-16 16,-8 2-7-16,-1 0 2 16,-3 1 3-16,-8 0 0 0,-3 0-10 15,4 1 1-15,-5-7-2 0,8 0-2 16,-2-4-1-16,6-3-6 0,3 1-2 16,0-2 1-16,0-1-5 0,0 0-6 15,3 0 5-15,8 0 4 0,-2 0-1 16,7 0 4-16,-4-3-5 15,1 3 0 1,1 0 0-16,2 2 1 0,0 4-4 0,-2 2 4 0,0 2-2 16,0 2-1-16,-9-1 2 0,-3 3 0 15,-2 1 0-15,-3 0 0 0,-10 0-11 16,3 3 7-16,-6-3-1 0,-4 0-6 16,1-3-15-16,-1-4-11 15,1-1-18-15,3-7-60 16,5 0-12-16,2-6-86 0,6-7-178 0</inkml:trace>
  <inkml:trace contextRef="#ctx0" brushRef="#br0" timeOffset="11034.54">11093 4958 1013 0,'0'0'0'0,"0"0"303"16,0 0-186-16,0 0-27 0,0 0 8 16,0 0-35-16,62 51-17 15,-59-21 1-15,-3 1-15 0,-3 2-15 16,-4 1-8-16,-8-1-3 0,7-3-12 16,-3-2-37-16,-1-4-61 0,3-9-95 15,-2-7-208-15,4-8-675 0</inkml:trace>
  <inkml:trace contextRef="#ctx0" brushRef="#br0" timeOffset="11740.65">11300 4832 943 0,'0'0'0'0,"0"0"191"0,0 0-77 16,0 0-14-16,0 0-18 0,0 0 1 15,63 4-5-15,-45-3-27 0,0-1-10 16,-2 2-7-16,-6-1-10 0,-1 0-2 15,-4-1 3-15,-3 2 3 0,-2 0-2 16,0-2-3-16,0 1 0 16,0-1-5-16,0 0 0 0,0 1-7 15,0-1-8-15,0 1-2 0,0 3 1 16,0-3-3-16,0 3 0 0,-2-1 2 16,2 1 0-16,-1 2-1 0,-1-2 0 15,0 4 3-15,-1 1-3 16,1 3 0-16,2 2 5 0,-4 3-7 15,4 1 4-15,0 1 0 0,-1 1 0 16,1 2 4-16,0 3-1 0,0 0-1 16,0 1 2-16,0-2-2 0,1 2-1 15,-1 1 2-15,0-3-2 0,0 0-4 16,2-3 2-16,0-1 2 0,-2-1-3 16,5 0 0-16,-5-2 3 15,0 0-3-15,0-2 0 0,0 0 2 16,4-2-2-16,-4-2 0 0,0 0 2 15,0-6-3-15,0 0 2 0,0 0 0 16,0-1-2-16,0 0 2 16,1-1 0-16,-1 3-1 0,0-2 0 15,0-3 2-15,0 1-2 0,0-2 0 16,0 0 2-16,0 0-2 0,2 0 0 16,-2 0 1-16,0 1-1 0,0-1 0 15,0 0 4-15,0 0-2 0,0 0 2 16,-2 0 0-16,-1 0-1 15,-6 0 3-15,2 0-5 0,-7 0-2 16,-6 0-2-16,-4 2-8 0,-5 0-17 16,-1 1-21-16,-7-2-81 0,-2-1-207 15,-10 0-283-15</inkml:trace>
  <inkml:trace contextRef="#ctx0" brushRef="#br0" timeOffset="18032.65">7017 6945 508 0,'0'0'0'16,"0"0"534"-16,0 0-407 0,0 0 26 16,0 0-49-16,0 0 8 15,0 0-30-15,0 0-13 0,0 0-27 0,-10-10-21 16,15 10-7-16,9 0-5 0,6-1 21 15,6-1 13-15,4-2-12 16,-5 1-20-16,0 1-2 0,-2 2-8 16,-6 0-2-16,3 0 2 0,-4 0 2 15,-2 0-3-15,0 0-92 0,-7 4-13 16,5 0-83 0,-8-1-25-16,-2 3-102 0,-2-1-234 0</inkml:trace>
  <inkml:trace contextRef="#ctx0" brushRef="#br0" timeOffset="18236.56">7067 7135 1090 0,'0'0'0'16,"0"0"277"-16,0 0-180 0,0 0-29 16,0 0 8-16,0 0 8 0,0 0-14 15,69-2-10-15,-43-6-25 0,3 1-22 16,-1 0-4-16,-5 2-9 0,-2-1 0 15,-1 1-91-15,-5 3-26 16,3 2-95-16,-7 0-78 0,-2 0-190 16</inkml:trace>
  <inkml:trace contextRef="#ctx0" brushRef="#br0" timeOffset="18644.91">7750 6675 516 0,'0'0'0'15,"0"0"266"-15,0 0-135 0,0 0 20 16,0 0-15-16,0 0-27 0,0 0-7 16,0 0-27-16,0 0-11 15,-2-4-9-15,0 11-23 0,-3 1-10 16,-4 6-4-16,0 3 2 0,-2 4-2 16,1 1-1-16,-1 3 2 0,4 3 0 15,-4 2 1-15,10 5 4 0,-6 1-1 16,1 1 4-16,5 0 3 0,-5 0-7 15,6 1-2-15,4-2-3 0,8-2-10 16,4-3-6-16,4-2 3 16,1-5-4-16,-2-5-2 0,2-1-1 15,-1-6 2-15,1 0-77 0,-3-7-11 16,-2-4-72-16,-6-1-131 0,-1-7-195 16</inkml:trace>
  <inkml:trace contextRef="#ctx0" brushRef="#br0" timeOffset="19946.48">8471 4852 656 0,'0'0'0'16,"0"0"310"-16,0 0-181 0,0 0-21 15,0 0-8-15,0 0-2 0,0 0-38 16,0 0-9-16,0 0-6 0,-9 1-13 15,9-2-11-15,2 1 0 16,0-2 8-16,0-1-4 0,1-1-9 16,4-2 4-16,-1-1-3 0,4-3-3 15,-1 0 3-15,5-4-5 0,2 0-2 16,4 0-2-16,-1-2-1 0,1 3-2 16,3-2-1-16,-2-2-2 0,4 2-3 15,1 2 2-15,-1 0 1 0,-2 1-3 16,2 2 1-16,-1 2 1 15,-1 1-2-15,-1-1 1 0,1 1 1 16,1 2-2-16,3-2 1 0,-4 2 0 16,3-1 0-16,3 1 0 0,-6 1 0 15,0 4 0-15,0-1 0 16,-4 1 1-16,6 0-2 0,-6 0 1 16,1 0-1-16,1 1-1 0,-2 2 4 15,4 1-2-15,-3-1 0 0,1 0-1 16,0-1 1-16,2 1 0 0,-3-1-2 15,-1 2 2-15,-1-1 0 16,-2 2 0-16,2-1 1 0,-1 1-2 16,-1-1 1-16,-2 1 0 0,1 1 0 15,2 0-1-15,-1 2 1 0,0-4 0 16,-2 2 1-16,-1-1 1 0,3 0-4 16,-2 1 3-16,-2-2 0 0,2 3-2 15,2 0 2-15,0 0 0 0,-2-1-2 16,-1 1 1-16,4-2 2 15,-8-2-3-15,5 4 2 0,-1-4 5 16,-5 3-6-16,1-3 0 0,-3 1 6 16,-3-2-3-16,1-1 2 0,-3-1 3 15,3 2-2-15,-4-2 0 0,0 0-4 16,0 0-3-16,0 0 2 0,2 0 1 16,0 0-4-16,-2 0 3 15,0 0-2-15,0 0-36 16,0 0-18-16,0 0-53 0,-2 0-83 0,-9-9-179 15,2-2-500-15</inkml:trace>
  <inkml:trace contextRef="#ctx0" brushRef="#br0" timeOffset="20621.43">8091 6951 877 0,'0'0'0'0,"0"0"322"15,0 0-194-15,0 0-75 16,0 0-11-16,0 0 5 0,0 0-15 16,62-17-8-16,-46 17-7 0,1 0-5 15,-4 2-1-15,-3 6-4 0,-2 0 5 16,-5 5 8-16,-3 3 4 16,0 4-1-16,-5 1-2 0,-6 2-11 15,-3 0-3-15,3-5-1 0,1 2-5 16,-1-5 1-16,4-5 1 0,4-2-6 15,-3-7-29-15,6-1-10 0,0 0-35 16,0-4-6-16,4-7-58 0,-1-3-108 16,4-4-71-16,2 1-173 0</inkml:trace>
  <inkml:trace contextRef="#ctx0" brushRef="#br0" timeOffset="20856.89">8337 6821 970 0,'0'0'0'0,"0"0"256"16,0 0-177-16,0 0 2 0,0 0 5 0,-51 62-39 15,40-39-14-15,4-2-10 0,5 4 3 16,2-1-2-16,0-1-8 0,0-1-5 16,9-5-2-16,2-2-8 15,-1-1 0-15,4-5 4 0,0-1-8 16,4-6 5-16,-4 0-4 0,2-2-38 15,-2-2-11-15,0-6-32 0,-5-2-107 16,2-4-61-16,-6 0-167 0</inkml:trace>
  <inkml:trace contextRef="#ctx0" brushRef="#br0" timeOffset="21249.25">8576 6568 1230 0,'0'0'0'0,"0"0"245"0,0 0-177 16,0 0-24-16,0 0-25 0,0 0-3 15,0 0-2-15,0 0-6 0,60 8 3 16,-44 4-1-16,-6-1-9 15,-1 1 3-15,-7 0 3 0,0 1-5 16,-2 1 4-16,-2 1 4 0,-9 2-5 16,1-3 3-16,-4-2 8 0,-1-2 1 15,7-1 1-15,-7-3 3 0,7-3-3 16,-3-1 1-16,6-1 2 0,3 0-7 16,-3 0 2-16,5-1 2 15,0 0-10-15,0 0-1 0,0 0-3 16,3 0-8-16,2 0-6 0,6 0 8 15,5 0-5-15,3 0 7 0,1-2 0 16,1 1 0-16,4-1-36 16,-2 0-18-16,-4 2-67 0,-3-1-40 0,-9-3-106 15,-3 1-385-15</inkml:trace>
  <inkml:trace contextRef="#ctx0" brushRef="#br0" timeOffset="22315.48">8519 4752 478 0,'0'0'0'0,"0"0"214"16,0 0-78-16,0 0-27 16,0 0-10-16,0 0-14 0,0 0-21 0,0 0 1 15,0 0-5-15,-4-17-24 0,4 16-6 16,0-1-8-16,2 0-2 16,0-1 3-16,2-2-7 0,3 1-2 15,1 0 2-15,7-4-3 0,-3 1 1 16,4-3 3-16,5-1-1 0,4-1-2 15,1-2 6-15,-1-1-1 0,5-1 3 16,-3 2 6-16,3-3-7 16,2 2-4-16,1 0 0 0,1-2-11 15,0 1 1-15,-1 1 1 0,1 1-7 16,1 0 1-16,1-1 3 0,-5 3-7 16,3 1 3-16,1 1 2 0,-3 2-6 15,2 0 3 1,-1 1 4-16,3 0-7 0,-4 3 3 0,3-3 0 0,-1 3 0 15,1 0 0-15,-3-1 4 16,0 0-8-16,3 2 3 0,-3-1 2 16,-4 2 0-16,2 0-2 0,-3 2 2 15,-2 0-1-15,1 0 0 0,-3 0 0 16,0 0 1-16,2-2-2 16,3 2 2-16,-1 0-1 0,5 0-2 0,-8 0 4 15,6 0-4-15,-3 2-1 16,-2 0 4-16,1 0-2 0,-1 1 0 15,-4-1 2-15,-3-1-1 0,0 4 0 16,-1-2 0-16,1 0 1 0,1 2-2 16,1-2 2-16,-2 2-1 0,-3 1-1 31,5 2 2-31,-2 0-2 0,-1 1 3 0,3 1 2 0,-4 2-6 16,3-1 2-16,-1 4 0 0,3-1 1 15,-1 0-1-15,1 0 0 0,-2 1 2 16,-1-1-3-16,1 0 2 0,-1 2-1 15,0-3-1-15,-4 2 2 16,-4-2 0-16,3 0-1 16,-6-2 0-16,2-3 2 0,-6 0-1 0,-1-2 13 31,0-2-9-31,-2-3 0 0,0-1 5 0,0 1-7 0,0 0-3 0,0-1 0 16,0 1-60-16,0-1-36 0,0 0-28 15,0-3-110-15,0-5-186 16</inkml:trace>
  <inkml:trace contextRef="#ctx0" brushRef="#br0" timeOffset="23006.19">8692 6984 1049 0,'0'0'0'0,"0"0"212"16,0 0-130-16,0 0-9 0,0 0-13 15,0 0 3-15,64 10-7 0,-30-10-12 16,-6 0-5-16,6-5-22 15,-4 2-13-15,-7 3 3 0,-6-2-13 16,-4 2-12-16,-6 0-18 0,-4 0-47 16,-1 0-9-16,-2 0-22 0,0 0-55 15,-3 0 2-15,-5-4-134 0,-2-4-193 16</inkml:trace>
  <inkml:trace contextRef="#ctx0" brushRef="#br0" timeOffset="23163.39">8852 6865 872 0,'0'0'0'0,"0"0"287"16,0 0-162-16,0 0-43 0,-6 78-17 16,6-50-25-16,2 3-15 15,0-3-12-15,3-4-11 0,2-2-3 16,-3-5-16-16,3-3-71 0,2-3-44 16,-4-8-47-16,2-3-189 0,2-4-292 15</inkml:trace>
  <inkml:trace contextRef="#ctx0" brushRef="#br0" timeOffset="23540.53">9202 6821 976 0,'0'0'0'0,"0"0"295"16,0 0-188-16,60 2-33 0,-49 4-24 15,-1 1-22-15,-3 1-10 0,-1 1-10 16,-3 1-3-16,-3 2 5 0,0 1-7 15,-7 1-1 1,-7-1 4-16,3 1-10 0,-3 2 4 0,0-4 0 16,5-4 3-16,-2-2-3 0,8-2 0 15,3-2 3-15,0-1-5 0,0-1 4 16,0 0-4-16,3 0-17 0,10-1 21 16,-6 1-4-16,7 0 1 15,-3 0 2-15,-1 0 0 0,3 0-1 16,-4 6 0-16,1-1 4 0,-5 4-3 15,-1 0 6-15,-4-1 0 0,0 2 1 16,-5 1 8-16,-6 2-7 0,0-3-4 16,-1 0 2-16,3-2-9 15,-3-3-14-15,5-2-25 0,-2-3-46 16,5 0-45-16,4-2-63 0,0-8-225 16,0-1-243-16</inkml:trace>
  <inkml:trace contextRef="#ctx0" brushRef="#br0" timeOffset="23760.15">9526 6818 1122 0,'0'0'0'0,"0"0"310"0,0 0-249 0,0 0-1 16,0 0-12-16,0 0-21 0,61 31-1 15,-59-18-6-15,-2 3-5 16,0 2 2-16,-5 1-10 0,-2 1-1 15,-4-2 6-15,2 0-12 0,-1-3 0 16,3 0 6-16,-4-5-11 0,4-4-42 16,0-2 5-16,0-4-35 0,5 0-7 15,2 0-36-15,0-8-90 16,0-3-60-16,4-3-34 0</inkml:trace>
  <inkml:trace contextRef="#ctx0" brushRef="#br0" timeOffset="23979.22">9655 6780 969 0,'0'0'0'0,"0"0"330"15,0 0-215-15,0 0-61 0,0 0 16 16,0 0 5-16,0 0-37 0,-50 74-14 16,48-54-5-16,2 3-4 0,2-3 0 15,5 3-11-15,4-3-4 0,1-2 0 16,-1-2 3-16,5-4-22 15,1-2-43-15,-1-1-59 0,-2-3-40 16,-3-5-106-16,-4-1-367 0</inkml:trace>
  <inkml:trace contextRef="#ctx0" brushRef="#br0" timeOffset="24749.01">8993 5561 666 0,'0'0'0'0,"0"0"218"0,0 0-140 15,0 0-9-15,0 0 16 0,0 0-10 16,0 0-10-16,0 0-4 0,0 0-13 16,43 41 0-16,-35-30-7 0,8 1-7 15,-2 1-3-15,-1-6 0 0,3 2-3 16,1-1-1-16,1-2-2 15,2 0 1-15,-1-1 0 0,0 0-4 16,3 1-2-16,2-4-4 0,1 1 0 16,0-2-4-16,0 0 1 0,3 0-7 15,-3-1-1-15,-2 0 0 16,2-1-2-16,1 0-1 0,-1-3 2 0,0 0-2 16,3-2-1-16,-3 1 3 15,1-1-4-15,4-2 0 0,-7 1 0 16,6-3 3-16,-3 2-2 0,1-1 1 15,1 0-3-15,-5 0 0 0,-4 0-13 16,-1-1-35-16,0 2-38 0,-4-2-48 16,-5 3-117-16,-4-2-227 0</inkml:trace>
  <inkml:trace contextRef="#ctx0" brushRef="#br0" timeOffset="25330.61">9918 6873 991 0,'0'0'0'16,"0"0"331"-16,0 0-201 0,0 0-36 15,0 0 6-15,0 0-35 0,0 0-21 16,0 0-8-16,85-6-20 0,-57 1-10 16,4-1-6-16,-2 2 0 15,0-1-69-15,-5 2-81 0,-4 0-21 16,-1 2-100-16,-6 0-251 0</inkml:trace>
  <inkml:trace contextRef="#ctx0" brushRef="#br0" timeOffset="25628.96">10359 6740 1194 0,'0'0'0'16,"0"0"185"-16,0 0-111 0,0 0-9 16,0 0-28-16,0 0-7 15,58 27-6-15,-39-21-9 0,-3 3-6 16,-1 0-4-16,-5 1 1 0,-1-1-3 16,-7 2 1-16,-2 2 7 0,-2 0 11 15,-7 2 0-15,-5 4-7 0,2 1-5 16,-4-4-5-16,-2 1-2 15,4-2-2-15,5-4-1 0,2-4 0 16,2-4-39-16,5-1-22 0,0-2-4 16,0-1-15-16,0-7-70 0,8-4-70 15,0-4-81-15,-3-2-216 0</inkml:trace>
  <inkml:trace contextRef="#ctx0" brushRef="#br0" timeOffset="25816.82">10574 6722 886 0,'0'0'0'16,"0"0"347"-16,0 0-200 0,0 0-53 16,0 0-40-16,0 0-13 0,0 0-1 15,0 0-10-15,-30 78 0 0,25-52 2 16,3 4-6-16,2 0-1 16,2-2-5-16,9-1-10 0,3-5-7 15,0-1-2-15,7-7-2 0,4-3-26 16,-2-6-56-16,2-5-48 0,1 0-56 15,-10-10-235-15</inkml:trace>
  <inkml:trace contextRef="#ctx0" brushRef="#br0" timeOffset="26790.19">9023 5570 458 0,'0'0'0'16,"0"0"206"-16,0 0-57 0,0 0-43 16,0 0-2-16,0 0-14 0,0 0-18 15,0 0-11-15,2 2 3 0,-2 2 0 16,0 2-3-16,2 0-12 0,1 3-10 15,6 1-7-15,-4 1 2 0,8 2 1 16,-3 3 0-16,5-1-5 16,2 2-1-16,-1 0-7 0,2-4-1 15,-2 3-3-15,7-2-3 0,-2 1 0 16,0-1 2-16,0-2-2 0,2-1-2 16,6 2 2-16,-5-2-3 15,1-1-2-15,5-1 3 0,-5 0-5 0,7 1-1 16,-6-3-1-16,8-1 0 15,-4-2-4-15,4-2 2 0,-1 1-2 16,-1-1-2-16,0-2 0 0,2 0 2 16,-3 0-1-16,1-1 1 0,4 1-2 15,-6 0 0-15,2 0 3 0,-1-4-3 16,-2 2 0-16,1 2 0 0,-4-4 0 16,4-1-1-16,-5 1 2 15,0-3 2-15,3 0-3 0,-3-1 0 16,2-1 3-16,3 0-3 0,-2 0 0 15,2 0 2-15,-2-2-3 0,4-2 2 16,2 4 0-16,-4-2-3 0,2 3 4 16,-1-5-1-1,-2 0-3-15,3 0 4 0,-4-3-4 0,4-1-15 16,-2-1-38-16,2-1-66 0,0-6-128 16,-4 0-115-16,2-5-545 0</inkml:trace>
  <inkml:trace contextRef="#ctx0" brushRef="#br0" timeOffset="27434.46">10827 6814 1147 0,'0'0'0'0,"0"0"342"16,0 0-231-16,0 0-29 0,0 0-36 15,0 0-16-15,0 0 6 16,94 3-5-16,-55-12-18 0,4-1-9 16,4-2-8-16,-4 3-78 0,-6 0-73 15,-9 6-59-15,-3 2-82 0,-13 1-288 16</inkml:trace>
  <inkml:trace contextRef="#ctx0" brushRef="#br0" timeOffset="27889.39">11370 6625 1197 0,'0'0'0'16,"0"0"180"-16,0 0-116 0,0 0-15 16,0 0-16-16,0 0 11 0,0 0 6 15,0 0-21-15,66 16-7 0,-54-11 0 16,2 3-15-16,-1 1-4 0,-6 1 4 16,-4 2-4-16,-3 0 2 15,0 1 7-15,-5 3 3 0,-7-1-3 16,1 1 0-16,-5 0-7 0,2-1-1 15,3-5 4-15,1-2-5 0,5-4-1 16,1-1-1-16,4-2 1 16,0-1-4-16,0 0 3 15,2 0-2-15,3 0-22 0,6 0 12 0,-1 0 3 16,3 0-2-16,3 1 9 0,-6 2-1 16,4 2 0-16,1 5 4 0,-7-4-3 15,5 5-1-15,-6-1 4 0,-4 1 0 16,-1 2-2-16,-2-1 0 15,-2 1 11-15,-5-2-8 0,-7 0 3 16,5 1-4-16,-5-4-4 0,0-1-12 16,3-5-23-16,-1-2-51 0,3 0-43 15,2-8-50-15,4-1-83 0,1-6-248 16</inkml:trace>
  <inkml:trace contextRef="#ctx0" brushRef="#br0" timeOffset="28156.39">11719 6542 993 0,'0'0'0'0,"0"0"299"16,0 0-208-16,0 0-9 15,0 0-16-15,0 0 1 0,60 19 9 0,-46 2-24 16,0 1-10-16,1 5 13 0,-3 6-19 15,-1 3-12-15,-4 3 6 16,-6 4-10-16,-1 1-7 0,-5 0 2 16,-9-3-13-16,-4 1 0 0,-5-6 0 15,0-5-4-15,-7-5-71 0,4-8-69 16,-8-6-119-16,2-5-222 0</inkml:trace>
  <inkml:trace contextRef="#ctx0" brushRef="#br0" timeOffset="29222.18">9005 7398 800 0,'0'0'0'0,"0"0"336"15,0 0-211-15,0 0-25 0,0 0-5 16,0 0-28-16,0 0 13 0,0 0 15 15,0 0-28-15,36 9-7 16,-22-5-3-16,-3 3-22 0,5-4-10 16,-1 0 3-1,-2-1-7-15,5-2-9 0,-3 0 6 0,3-2-5 0,0-5-6 16,-1-4-1-16,3 0-6 0,-1-1 0 16,-1-1 0-16,2 2 0 0,-3 4 0 15,1 2 0-15,-6 3 0 16,4 2 0-16,0 0 0 0,2 1 0 15,-2 5 0-15,1 3 0 16,-2-2 0-16,-1 0 0 0,2 0 0 0,-2-4 0 16,-4 2 0-16,5-2 0 0,-1-1 0 15,-5-2 0-15,7-2 0 16,-4 0 0-16,0-4 0 0,6-2 0 16,0-1 0-16,-1-1 0 0,5 3 0 15,-3 0 0-15,0 1 0 0,3 3 0 31,-3 0 0-31,1 0 0 0,-1 3 0 0,-1-1 0 0,-1 1 0 0,1 0 0 32,0 0 0-32,-4 0 0 15,2 0 0-15,0 0 0 0,-2 0 0 16,5 0 0-16,-3 0 0 0,4-2 0 16,-3-4 0-16,1 0 0 0,-2 0 0 0,-2-1 0 15,2-1 0-15,-2 4 0 16,-5 1 0-16,2 2 0 0,-1 1 0 15,1 0 0-15,0 5 0 16,1 2 0-16,2 2 0 0,-1-1 0 16,-1 0 0-16,4-1 0 0,2 0 0 15,-1-2 0-15,1 0 0 0,1-2 0 16,-3-1 0-16,7 0 0 16,-3-1 0-16,3 1 0 0,0-2 0 15,0 0 0-15,1-4 0 0,7-3 0 16,0-2 0-16,-4 0 0 0,3-3 0 15,-3 4 0-15,-6 0 0 0,2 1 0 16,3 0 0-16,-4 3 0 0,-1 0-325 16,-4-3-159-16</inkml:trace>
  <inkml:trace contextRef="#ctx0" brushRef="#br0" timeOffset="29976.15">7175 8488 785 0,'0'0'0'0,"0"0"313"0,0 0-163 16,0 0-29-16,0 0-62 16,0 0-12-16,0 0 22 0,0 0 2 15,70 7-4-15,-43-10-23 0,1-1-31 16,-1-1-11-16,1 2 3 15,-7 0-5-15,-1 2 0 0,-1 1-75 16,-3 0-44-16,-9 1-40 0,0 7-114 16,-7 0-130-16</inkml:trace>
  <inkml:trace contextRef="#ctx0" brushRef="#br0" timeOffset="30148.99">7244 8675 1197 0,'0'0'0'16,"0"0"225"-16,0 0-159 0,0 0-5 16,0 0 17-16,86 21-32 0,-47-22-29 15,4-5-11-15,-1-2-12 0,4 1-129 16,0-2-81 0,-5 1-149-16,-9 0-295 0</inkml:trace>
  <inkml:trace contextRef="#ctx0" brushRef="#br0" timeOffset="30541.75">8192 8335 991 0,'0'0'0'15,"0"0"278"-15,0 0-164 0,0 0-31 16,-57 60-16-16,43-36-24 0,3 2-12 15,4 6-6-15,2 5 6 0,5-1-11 16,2 1-7-16,7-2-6 0,1-1-3 16,4-5-5-16,4-4 2 0,0-4 0 15,1-3-5-15,1-3-25 0,-1-2-8 16,-3-5-20-16,0-5-44 16,-2-3-38-16,0-3-68 0,-3-10-126 15,1-1-139-15</inkml:trace>
  <inkml:trace contextRef="#ctx0" brushRef="#br0" timeOffset="30808.43">8471 8476 1180 0,'0'0'0'0,"0"0"226"0,0 0-160 0,0 0-5 15,69-7 14-15,-48 12-39 0,4 2-11 16,-4 4-1-16,-1 1-13 15,-8 6-5-15,-1-1 1 0,-9 4 3 16,-2 1 2-16,-13 2 3 0,-1 3-6 16,0-2-4-16,-2-2 1 0,-3-3-1 15,4-6-3-15,7-5-1 0,-3-4 1 16,6-4-4-16,1-1-52 0,4-5-10 16,0-6-45-16,2-4-50 15,5-7-34-15,5 1-95 0,-1-4-214 16</inkml:trace>
  <inkml:trace contextRef="#ctx0" brushRef="#br0" timeOffset="31012.43">8707 8446 969 0,'0'0'0'0,"0"0"373"0,0 0-252 16,0 0-33-16,0 0-38 0,0 0-15 16,0 0-1-16,0 0-15 0,0 0-4 15,-57 70-2-15,57-48-5 0,0 2-3 16,3-1 1-16,6-1-3 15,4-2-3-15,1-2 0 0,0-3 1 16,4-3-10-16,-4-3-33 0,3-4-11 16,1-4-17-16,-9-1-41 0,5-6-33 15,-3-5-103-15,-6-5-287 0</inkml:trace>
  <inkml:trace contextRef="#ctx0" brushRef="#br0" timeOffset="31325.95">8867 8181 1226 0,'0'0'0'16,"0"0"163"-16,0 0-77 16,0 0-13-16,80 0-4 0,-57 4-36 0,-5 0-24 15,-2 4-6-15,-7-1 1 0,-4 3-5 16,-3 0-6-16,-4 4 0 0,-9 2 5 15,-3 2 2-15,-2 0 0 0,-2-2 5 16,-1-4-3-16,3-3 2 16,2 1 0-16,7-4 19 0,0-3 11 15,3-3 1-15,4 0 14 0,0 0-8 16,0 0-24-16,4 0-12 0,5 0 0 16,1 1-5-16,10-1 0 0,3 0 9 15,1 0-9-15,3 0 0 16,5 0-107-16,-4-1-42 0,4 0-99 15,0-2-161-15,-7-2-495 0</inkml:trace>
  <inkml:trace contextRef="#ctx0" brushRef="#br0" timeOffset="31608.6">9264 8497 1151 0,'0'0'0'16,"0"0"325"-16,0 0-251 0,0 0-50 16,0 0 10-16,0 0 12 0,86-8-20 15,-56 2-15-15,4 3-7 0,0-1-1 16,-10 0-6-16,-1 4-74 0,-8-2 1 15,-5 2-27-15,-4-1-48 16,-6-1-47-16,0-2-76 0,-2-2-192 16</inkml:trace>
  <inkml:trace contextRef="#ctx0" brushRef="#br0" timeOffset="31765.25">9423 8311 1061 0,'0'0'0'0,"0"0"334"15,-7 81-233-15,7-40-28 0,0 3-28 16,2-1-16-16,5-2-18 0,-4-5-8 16,3-6-6-16,6-3-181 15,-7-12-83-15,1-8-390 0</inkml:trace>
  <inkml:trace contextRef="#ctx0" brushRef="#br0" timeOffset="32282.52">9830 8465 1272 0,'0'0'0'0,"0"0"378"0,0 0-300 15,0 0-40-15,0 0-11 0,0 0-9 16,0 0-9-16,60-57-7 0,-35 46 5 15,-2 7-6-15,-2 3-2 0,0 1 2 16,-7 1-1-16,2 7-3 0,-9 2 6 16,-1 5-5-16,-6 2-5 15,-4 2 5-15,-5 5 2 0,-7 0 0 16,-1-2 0 0,-3-1-1-16,1 0-4 0,-1-3 5 0,3-4 0 0,2 0-14 15,1-7 14-15,2 0 0 16,7-4-5-16,3 0 7 0,2-1-1 15,0-2-7-15,0 0 2 0,5 0-8 16,9 0 9-16,2 0 6 0,5 0 6 16,2 0-8-16,9 0 3 15,-2-3-6-15,2-1-27 0,-4 2-16 0,-1-3-57 16,-6 1-58-16,-5 0-41 16,-9-6-135-16,2 1-364 0</inkml:trace>
  <inkml:trace contextRef="#ctx0" brushRef="#br0" timeOffset="32549.37">10251 8379 877 0,'0'0'0'16,"0"0"374"-16,0 0-258 0,69 2 1 15,-50 2-46-15,-5 1-23 0,-5 2-13 16,0 2-8-1,-5 4 1-15,-4 4 2 0,-2 3-8 0,-12 5-7 0,-1-2-5 16,0 4-2-16,0-7-6 16,1 0-2-16,-2-4 0 0,9-6 0 15,-2-3-75-15,4-4 14 0,5-2-17 16,0-1-23-16,0-7-26 0,7-5-72 16,2-2-141-16,0-4-42 15</inkml:trace>
  <inkml:trace contextRef="#ctx0" brushRef="#br0" timeOffset="32753.25">10447 8381 920 0,'0'0'0'0,"0"0"346"15,0 0-236-15,0 0-34 16,0 0-32 0,0 0-12-16,0 0 5 15,-67 63-4-15,62-40-2 0,1 0-3 16,4 1-5-16,0 1-3 0,7-1-8 15,2-1-3-15,3-3-6 0,6-2-3 16,3 0 0-16,2-7-45 0,4 0-53 16,-4-5-22-16,-2-5-83 15,0-1-231-15</inkml:trace>
  <inkml:trace contextRef="#ctx0" brushRef="#br0" timeOffset="33019.76">10718 8521 1346 0,'0'0'0'0,"0"0"258"0,0 0-192 16,0 0-32-16,0 0-8 0,62-5-2 16,-36 4-16-16,4 0-7 0,2 0-2 15,2-1-108-15,-2 1-52 16,-4 1-111-16,-2 0-117 0,-4-4-206 16</inkml:trace>
  <inkml:trace contextRef="#ctx0" brushRef="#br0" timeOffset="33459.15">11358 8211 1192 0,'0'0'0'0,"0"0"201"0,0 0-111 15,60-2-41-15,-42 10 1 0,0 0-7 16,-4 2-23-16,0 1-11 0,-2 0-4 16,-8 1 2-16,-4 1-5 0,0 1-4 15,-9 1 4-15,-5 0 3 0,-2 1-4 16,-5-1 4-16,1-1-6 0,4-3 2 16,0-3 4-16,6-2-3 15,3-1 18-15,5-4 0 0,2 0-6 16,0-1 0-16,0 0-3 0,0 0-7 15,3 0-3-15,10 0 11 0,-1 0-2 16,2 1-3-16,2 2-1 0,2-1-4 16,0 6-2-16,1 0 0 15,-1 3 3-15,1 3-3 0,-1 1 0 16,0 2 5-16,-8 0-6 0,-1-1 2 16,-9 0 6-16,0 2-2 0,-14-2 18 15,-4 2-8-15,-5 0-7 0,-9 0-1 16,4-3-8-16,-4-4-27 15,4 0-39-15,-2-4-82 0,10-6-117 16,1-1-173-16</inkml:trace>
  <inkml:trace contextRef="#ctx0" brushRef="#br0" timeOffset="33835.92">11859 8193 1063 0,'0'0'0'0,"0"0"226"0,0 0-127 16,0 0-36-16,0 0-8 0,0 0 6 15,72 33-1-15,-54-10-6 0,0 5 5 16,-3 4-3-16,-6 4-14 0,4 2-3 16,-12 3-1-16,-1-2-18 0,0-1-11 15,-10 1-2-15,-6-5-7 0,-3-4 0 16,-8 0-60-16,0-7-34 15,-6-3-131-15,1-4-104 0,-2-9-406 16</inkml:trace>
  <inkml:trace contextRef="#ctx0" brushRef="#br0" timeOffset="36016.64">8397 8961 271 0,'0'0'0'0,"0"0"94"15,0 0 26-15,0 0-63 0,0 0 27 16,0 0-13-16,0 0-14 0,0 0 17 15,0 0-14-15,-4-12 0 0,4 11 13 16,0 0-6-16,0 1-7 0,0 0 7 16,0 0-7-16,0 0-9 0,0 0-1 15,0-1 0-15,0 1-11 16,0 0-4-16,0 0-4 0,0 0-16 16,0 0 0-16,0 0 6 0,0 0-6 15,0-1 1-15,0 1 1 0,0 0-5 16,0 0 5-16,4 0 10 0,-2 0-5 15,-1 0-2-15,-1-1 3 16,2 0-8-16,0 1-1 0,2-1 3 16,-1-1-10-16,2 1-4 0,1-1 12 15,1 2-10-15,2-1-2 0,-4 0 10 16,4 1-7-16,0-3-5 0,-1 3 11 16,3-1-10-16,0 0-1 15,1 1 7-15,0 0-5 16,-1 0-4-16,1 0 2 0,3 0 15 0,-3 0-16 15,-1 0 0-15,-1-1 12 0,1 0-13 16,5 1 2-16,-7 0 3 0,5 0-7 16,2 2 6-16,-6-2 1 0,6 0-4 15,-2 0 0-15,2 0 3 16,-2-2-3-16,4 0 0 0,-4 2 3 16,2-4-4-16,0 3 2 0,-2-1 2 15,0 1-8-15,2 0 10 0,0-2-4 16,2 2-1-16,-4 1 0 0,4-1-1 15,-1 1-2-15,3 0 6 0,-1-2 0 16,-1-1-3-16,3 2 0 0,-3-1 2 16,3 0-7-16,-7 0 10 15,4-1-6-15,0 1-2 16,-2-1 6-16,1 3-1 0,-1 0-4 0,2-3 4 16,-2 3 5-16,2-1-8 0,-1-3 2 15,1 2 5-15,-2 1-7 0,0-3 2 16,-6 3 6-16,8 0-9 15,-2-2 4-15,0 3 3 0,-2 0-9 16,-2-3 8-16,4 3 0 0,-5-3-10 16,3 3 12-16,0 0-3 0,0 0-6 15,1-2 6-15,-3 1 0 0,6-2-7 16,-8 3 8-16,4 0 0 0,1 0-4 16,-5 0 0-16,3-3 3 15,3 0-6-15,-4 3 6 0,-2-3 0 16,5 3-7-16,-1 0 8 0,-4-2-3 15,5 1-4-15,-5 1 6 0,3 0-1 16,1 0-8-16,-2-3 12 0,-1 0-5 16,5 3-6-16,-4-2 10 15,2 2-4-15,2-1-6 0,-2 1 10 16,0-2-4-16,-1 0-7 0,4 2 12 16,-1-3-5-16,0 3-7 0,-3 0 12 15,-1-1-5-15,0-1-8 16,-3 2 14-16,4 0-8 0,-4 0-4 0,3-2 10 15,0 2-4-15,-1 0-6 16,3-1 10-16,0 1-4 0,-3-2-7 16,8 2 12-16,-1-2-6 0,0 1 0 15,3 0 0-15,-2 0 2 0,3 0-3 16,-3-3 2-16,0 3-1 0,-1 1-6 16,0-1 12-16,0 1-5 0,-6 0-1 15,0 0 0-15,4 0-1 16,-5 0-4-16,1 0 10 0,1 0-6 15,-8 0-2-15,4 1 6 0,1 0-2 16,-3 0-2-16,4 1 2 0,-4-2 7 16,6 0-8-16,-6 0 0 0,5 0 4 15,-5 0-4 1,4 0 0-16,-4 0 3 0,2 1-9 0,-4-1 12 16,-3 1-4-16,1-1-8 0,-1 0 12 15,1 0-3-15,1 0-9 0,0 0 12 16,-1 0-5-16,-1 0-7 0,5 0 12 15,-2 0-6-15,1 0-6 16,-3 0 12-16,-1 0-6 0,3 1-3 16,-1-1 6-16,-4 0-2 0,1 0-6 15,1 0 10-15,-2 1-2 0,0-1-7 16,0 0 8-16,0 0 5 0,0 0-9 16,0 0 0-16,0 0 25 0,0 0-25 15,2 0 0-15,-2 0 5 0,0 0-5 16,2 1 0-16,0-1-3 15,-1 2-1-15,1-2 8 0,-2 0-1 16,0 0-3-16,0 0 0 0,0 0-7 16,-2 0-48-16,-3 0 18 0,-2 0-69 15,-5-4-175-15,-6-3-79 0,-5-6-495 16</inkml:trace>
  <inkml:trace contextRef="#ctx0" brushRef="#br0" timeOffset="37413.69">4504 5110 63 0,'0'0'0'0,"0"0"53"0,0 0-46 16,0 0-1-16,0 0 2 0,0 0-1 16,0 0-3-16,0 0-3 0,0 0 0 15,0 3 5-15,0-3 4 16,0 3 1-16,0-2-2 0,1 0-4 16,-1 1 4-16,0-2 3 0,0 0-2 15,-1 1-2-15,1 2 2 0,0-2-9 16,0 0-1-16,0 1 0 0,0-1 0 15,0-1-27-15,0 2 10 0,0-1-2 16,0-1-9-16,0 3 13 16,0-1-1-16,0-2 8 0,0 2 10 15,0-2-3-15,0 2 0 0,0 1 2 16,0-3 0-16,0 4-1 0,0-4 10 16,0 0-8-16,0 0-1 0,-2 0 7 15,2 0-1-15,0 2-6 16,0 0 2-16,0-2-4 0,0 1-2 15,0-1 4-15,0 0-2 0,0 0-26 16,0 0 15-16,0 1 8 0,0-1 3 16,0 0 2-16,0 1 2 0,0 0-2 15,0 0 3-15,0-1 3 0,0 0 13 16,0 0 9-16,0 0 5 16,0 0-5-16,0 0-2 0,0 2-6 15,0-2-12-15,0 0 6 0,0 0 3 16,0 0-4-16,0 0-2 0,0 0-1 15,0 0 0-15,0 2-3 0,0-1-7 16,-2-1 0-16,2 0 2 0,0 0-4 16,-2 0 0-16,2 0 2 15,0 0 1-15,0 1-2 0,0 2 0 16,0-3 1-16,0 0-1 0,0 1 0 16,-1-1 1-16,1 0-1 0,-2 0 0 15,2 0 1-15,0 0-2 0,0 0 2 16,0 0 1-16,0 1-2 0,0 2 0 15,0-3 0-15,0 0 0 16,0 0-3-16,0 2 3 0,0-2-6 16,0 1 7-16,0-1-2 0,0 1-3 15,0 1 8-15,0-2-4 0,0 2 0 16,0-2 0-16,0 0 3 0,0 0-3 16,0 0 0-16,0 0 1 0,0 1-2 15,0-1 2-15,2 0-1 16,-2 0-1-16,0 1 2 0,0 2 0 15,0-3-1-15,0 0 0 0,0 0 0 16,0 0-1-16,0 0 2 0,0 0 0 16,0 0-1-16,0 0 0 0,0 0-1 15,0 0 1-15,0 1 0 16,0-1 0-16,1 1-13 0,1 0-16 16,-2 1-16-16,0-2-54 0,0 0-71 15</inkml:trace>
  <inkml:trace contextRef="#ctx0" brushRef="#br1" timeOffset="45706.19">11255 3645 166 0,'0'0'0'0,"0"0"42"16,0 0-39-16,0 0-2 0,0 0-1 15,-3 0 0-15,3 0 0 16,0-2-9-16,0 1 10 0,3 0 3 16,-3 1 8-16,0-2 12 0,0 2 3 31,0 0-13-31,0-1-12 0,0-2-4 15,0 2 1-15,-1-2-9 0,-1 0-36 16,2 1-66-16</inkml:trace>
  <inkml:trace contextRef="#ctx0" brushRef="#br1" timeOffset="46962.01">10628 3644 270 0,'0'0'0'16,"0"0"116"-16,0 0-26 0,0 0-50 0,0 0-5 15,0 0-15-15,0 0-14 16,0 0-4-16,0 0 31 0,-18-13-9 16,18 12 0-16,-2 1 20 0,0 0 28 15,1-2-3-15,-1 2-11 0,2 0 13 16,-4 0 10-16,4-1-17 0,-3 0 3 16,3 0-17-16,-2 0 2 15,0 1-6-15,2-1-16 0,-2-1 2 16,2 2-8-16,0 0-5 0,0 0 8 15,0 0 0-15,-1 0-4 0,1-3 4 16,0 3 6-16,0 0 0 0,0 0-1 16,0 0 1-16,0 0-6 0,-2 0-1 15,2 0-7-15,0 0 5 16,0 0 0-16,0 0-9 0,0 0 1 16,0 0 0-16,0 0-9 0,0 0 2 15,0 0 2-15,0 0-8 0,0 0 3 16,0-1 3-16,0 1-5 0,0 0 2 15,0 0 3-15,2 0-9 16,-2 0 0-16,0 0 10 0,0 0-13 16,1 0 5-16,-1 0 3 0,4 0-9 15,-1 0 6-15,5 0 4 0,-3 0-6 16,0 0 0-16,4 0 15 0,-2 0-15 16,4-1 0-16,-2-1 13 0,5 2-14 15,-5-2 2-15,3 1 9 0,0-2-10 16,-3 2 0-16,5-1 7 15,-3 0-8-15,3-1 2 0,2 1 6 16,-2 0-8-16,-2-1 2 0,3 1 6 16,-1-1-11-16,-4 1 7 0,6 0 2 15,-2 0-10-15,-1 2 7 0,1-1 4 16,0 1-12-16,0-1 9 16,-3-1 1-16,3 2-8 0,2-1 4 15,-5-3 5-15,5 3-10 16,-2-2 7-16,-4 2 3 0,3 0-10 0,3-3 7 15,-8 2 1-15,7 0-6 0,-1-1 4 16,-4 2 4-16,5 0-10 0,-1 1 3 16,-4-1 3-16,1 1-1 15,-2 0 1-15,1 0 4 0,-1 0-10 16,5 0 5-16,-3 0 3 0,-2 1-6 16,7-1 2-16,-6 0 1 0,3 0 1 15,3 0-2-15,-2 0 2 0,-4 0-1 16,5 0 2-16,-3 0 2 0,-1 0-8 15,3 0 2-15,-4 0 3 16,4 0-1-16,-3 0 1 0,-2 0 2 16,3 1-6-16,-3 1 3 0,4 0 5 15,-8-2-10-15,5 0 4 0,-4 0 2 16,-3 0-1-16,-1 0 2 0,0 0 4 16,-2 0-10-16,0 0 5 0,0 0 8 15,0 0-11-15,0 0 4 16,0 0 6-16,0 0-14 0,-2 0-17 15,2 0-29-15,-2 0-117 0,-3-4-169 16,0-5-387-16</inkml:trace>
  <inkml:trace contextRef="#ctx0" brushRef="#br1" timeOffset="48109.25">14452 3577 331 0,'0'0'0'0,"0"0"345"0,0 0-212 0,0 0-24 15,0 0 6-15,0 0-21 0,0 0-13 16,0 0 6-16,-4 0-29 0,4 0-8 16,0 0 1-16,0-2-12 15,4 2-7-15,-2 0 4 0,5 0 7 16,2 0 1-16,-6 0-3 0,8 0-4 16,-1 0-1-16,-1-1-4 0,5 0-7 15,-3 1-1-15,3 0-4 16,0 0-3-16,0 0-4 0,2 0-5 15,-2 0-1-15,4 0 3 0,2 0-8 16,-1 0 5-16,4 0-2 0,0 0-2 16,0 0 3-16,5 0-1 0,-1-1-8 15,-1 0 6 1,1-2 3-16,-1 3-8 0,5-4 4 0,-5 3 0 0,1 0-3 16,-3 1 2-16,1 0 3 15,0-1-7-15,0 1 5 0,1 0 0 16,-5 0-4-16,1 0 2 0,-1 0 3 15,2 0-5-15,-4 0 2 0,1 0 0 16,-3-2 2-16,-1-2-2 16,0 2 4-16,-3 0-6 0,-3 2 0 0,1-1 4 15,0 1-2-15,-4 0 0 16,0 0 3-16,-2 0-5 0,-1 0 3 16,-3 0 2-16,-1 0-6 0,0 0 4 15,0 0 3-15,0 0 0 0,0 0 1 16,-1 0-3-16,-1 0-4 0,-5 0-31 15,0-2-13-15,0-2-86 16,-4 1-67-16,-1-4-111 0,-4-1-504 16</inkml:trace>
  <inkml:trace contextRef="#ctx0" brushRef="#br1" timeOffset="49788.5">11349 3635 549 0,'0'0'0'0,"0"0"301"15,0 0-204-15,0 0-26 0,0 0-15 16,0 0-5-16,0 0 16 0,-2 64 8 16,2-40-14-16,2 1-7 0,0 1 0 15,-2-1-16-15,2-5-4 16,1 1 5-16,-3-6-2 0,2-4-2 0,-2 0 6 15,0-4-11-15,2-3-1 16,-2-1-5-16,0-2-7 0,0 0 0 16,0-1 0-16,0 1-8 0,0-1-1 15,0 0-2-15,0 0-2 0,0 0-1 16,0 0-3-16,0 0 0 0,0 0 0 16,0 0 0-16,5 0-7 0,-1 1 5 15,-1-1 0-15,4 0 2 16,0 0 0-16,4 0 0 0,0-1-1 15,5-2 1-15,-2 0 1 0,3 0 0 16,1-1 0-16,2 2-2 0,3-1 2 16,0 0-1-16,3 1-1 0,4 1 1 31,-2-1 0-31,6 0 0 16,0 0 3-16,-1 2-2 0,-1 0-2 15,3 0 0-15,-1 0 1 0,-6 0 0 16,6 0 0-16,1 3 1 0,-5 0-2 15,8 0 0-15,-1-2 1 0,2 0 0 16,-2-1 3-16,2 1-3 0,1 0 0 16,5-1-1-16,-3 0 1 15,1 0 0-15,-1 0 3 0,0 0-4 16,4-1 1-16,-3 1 0 0,-1 0 1 16,-1 0-1-16,0 0-1 0,-1 0 1 15,3 0 0-15,-1 0 1 0,-1 0 2 16,0 0-4-16,-1-1 2 15,1 1 0-15,-4 0-2 0,0 0 0 16,0 0 3-16,2 0-3 0,2 0 1 16,-2 0 0-16,0 0 0 0,2-1 0 15,-1-3 2-15,1 2-3 0,0 0 0 16,-1-1 4-16,-6 1-6 0,5-1 4 16,3 0 0-16,-6-1-2 15,6 2 2-15,-5-1 0 0,-1-1-1 16,3 1-3-16,-2-1 2 0,0-2-6 15,0 2 8-15,-2 1-2 0,-1-2-6 16,-2 4 5-16,0-2 2 0,-6 1 0 16,3 2-6-16,-5 0 4 0,1 0-2 15,2 0 3-15,-3-2-1 16,1 0 0-16,0 1 0 0,1-4 3 16,-3 3-2-16,0-1-2 0,4-1 3 15,-2 1 0-15,1 1-5 0,-1 0 5 16,2-2-5-16,-4 4 3 0,0-4-1 15,3 1-5-15,1 2 6 0,-4-2-4 16,0 3-1-16,-2 0 5 16,-2-1-2-16,1 1-5 0,-3 0 4 15,-1-2-2-15,2 2 1 0,-2 0 4 16,2-1 4-16,-1-1-4 0,-1 2 3 16,4-1-1-16,-4 0 0 15,0 1-3-15,3 0 3 0,-1-1 0 0,-1-1-5 16,3 1-7-16,-1 0-5 15,-1 1 8-15,1 0 2 0,-1 0-1 16,-2-1 8-16,0 0 0 0,0-1-4 16,-6 1 5-16,5 1 1 0,-7-1-4 15,3 1 2-15,-4 0 1 0,-3-1-1 16,3 1 0-16,-4 0 4 16,1 0-5-16,-2 0 1 0,-2 0 1 15,1 0-2-15,-1 0 2 0,2 0 2 16,-2 0 0-16,0 0 11 0,0 0 4 15,0 0 7-15,0 0 2 0,-2 0 3 16,2-1-1-16,0-2-5 0,-1-1-3 16,-1 0 1-16,2 0 0 15,-4-6-5-15,3 2-3 0,-1-3 2 16,-2-2-6-16,1 0-6 0,1-3 5 16,2 1-6-16,0-2-3 0,-2 2 0 15,0 4 11-15,2 2-6 0,0 2 3 16,0 2-3-16,-1-1-7 0,1 3 4 15,0 0 1-15,0-1-4 16,0 4 2-16,0-1-1 0,0-2 0 16,0 2-1-16,0 0-1 0,0 0-6 15,0 1-1-15,0-1-5 0,-2 1-20 16,2-1-25-16,0-1-51 0,0 2-112 16,0 0-61-16,-2 0-254 0</inkml:trace>
  <inkml:trace contextRef="#ctx0" brushRef="#br1" timeOffset="50823.57">14424 3966 988 0,'0'0'0'16,"0"0"286"-16,0 0-212 0,0 0-35 16,0 0 12-16,0 0 13 0,0 0-17 15,61-11-3-15,-43 8-14 0,0 3-11 16,-2 0-6-16,-4 2-1 0,-7 0 1 16,1 3-6-16,-3-2 0 15,-3 2 0-15,0 1 8 0,0 1 7 16,-5 4 1-16,-4 4-3 0,-3 1-4 15,-4 3-5-15,-2-3-3 0,-1-1-1 16,5 0 1-16,-4-2 2 0,4-1 4 16,3-1-4-16,2-2 3 15,4-1 1-15,1-4-2 0,3-1-8 16,1 0 0-16,0-1-3 0,0 0-2 16,1-1 2-16,10 1-2 15,-2 0 1-15,5-2 0 0,4 5 10 0,1-3-9 16,4-2 4-16,-2 2-3 15,2-3 0-15,0 2 3 0,-5 0-1 16,-6 0 0-16,1 2-2 0,-8 0 2 16,-1-2-2-16,-1 0 4 0,-3-1 2 15,0 0-4-15,0 0 4 0,0 0-2 16,0 0-2-16,0 0 2 0,0 0-4 16,0 0-3-16,0 0 2 15,0 0 1-15,0 0-2 0,0 0 0 16,0 0 7-16,0 0-7 0,0 0 0 15,0 0 6-15,-3 0-6 0,3 0 0 16,0 0 2-16,0 0-2 0,0 0 0 16,0 0 1-16,0 0-2 0,0 0 2 15,0 0-2-15,0 0 1 16,0 0 0-16,0 0 3 0,0 0-4 16,0 0 2-16,0 0 3 0,0 0-7 15,0 0 4-15,0 0 0 0,0 0-2 16,0 0 2-16,0 0-2 0,0 0 0 15,0 0 0-15,0 0 0 16,0 0-2-16,0 0 3 0,0 0 0 16,-2 0 0-16,0 0-2 0,2 0 1 15,-2 0 0-15,2 0 2 0,0 0 0 16,0 0-2-16,0 0-3 0,0 0 3 16,-1 0-3-16,1 0 5 0,0 2-2 15,0-2-5-15,0 0 6 0,0 0 0 16,-2 0-2-16,2 0 3 15,0 0-1-15,0 2-1 0,0-2 2 16,0 0-1-16,0 0 0 0,-2 0 0 16,2 0 1-16,0 0-2 0,0 0-2 15,0 0 3-15,0 0-12 0,0 0 7 16,0 0-2-16,0 0-3 16,0 0-1-16,0 0-6 15,-2 0-21-15,2 0-12 0,-3 0-31 0,-1 0-82 16,1 0-27-16,-3 0-92 0,1-6-347 15</inkml:trace>
  <inkml:trace contextRef="#ctx0" brushRef="#br1" timeOffset="51270.65">11680 4932 210 0,'0'0'0'0,"0"0"3"16,0 0-4-16,0 0-70 0,74-1-63 16</inkml:trace>
  <inkml:trace contextRef="#ctx0" brushRef="#br1" timeOffset="51968.62">12016 4793 809 0,'0'0'0'0,"0"0"299"0,0 0-170 16,0 0-34-16,0 0 7 0,0 0-26 15,0 0-23-15,0 0-6 0,-69 25-9 16,55-20-9-16,3 1-6 0,-3-3-5 16,5 2-7-16,-3 0 4 0,5 0-7 15,-4-3-1-15,8 1 1 16,-1 0 1-16,2-3-2 0,2 0 4 15,0 0 2-15,0 0-1 16,0 0 0-16,0 0-1 0,0 0-3 0,0 0 2 16,0 0-3-16,0 0-6 0,0 0 1 15,0 2-3-15,0 0-1 0,0 3 2 16,2 1 0-16,-2 5 0 0,4-1 1 16,-4 5 2-16,0 2-3 15,0 5 0-15,0 1 0 0,0 1 3 16,0 1-3-16,0 3 0 0,0-1 3 15,0 3-3-15,0-1 2 0,-2 3-3 16,2-3 2-16,0 0 0 16,0-3-1-16,0-3 0 0,0-7 1 15,2-4-2-15,-2-1 2 0,0-3 1 16,0-2-4-16,0-4 3 0,0-2 1 16,0 0 2-1,0 0-2-15,0 0 1 0,0 0 1 0,0 0-1 0,0 1 1 16,0-1-5-16,0 0 0 0,0 5 2 15,3-1-2-15,-3 1 0 16,2-2 2-16,0 2-2 0,5-3 0 16,-2 3 2-16,1-1-2 0,4-1 1 15,-3 3 0-15,6-4 5 16,-6-2-3-16,3 5-1 0,-3-4 1 0,-1 1-2 16,-1-1 0-16,-1 0 2 0,-1 1-3 15,-1 0 0-15,0 0-18 16,-1-1-39-16,1 0-31 0,5 2-54 15,-5-2-69-15,0 1-59 0,-1-2-192 16</inkml:trace>
  <inkml:trace contextRef="#ctx0" brushRef="#br1" timeOffset="52250.69">12292 5017 1255 0,'0'0'0'0,"0"0"174"0,0 0-90 15,0 0-66-15,0 0-3 0,0 0 4 16,-51 70-8-16,45-46-7 0,5 0 1 16,-1 3-4-16,2-5-2 0,2 1 2 15,3-3 0-15,4-2-3 0,-2-2 4 16,0-4-4-16,5-3-2 0,3-2 3 15,-3-1-9-15,2-5-22 16,2 0-37-16,0-1-17 0,-4 0-42 16,4-5-121-16,-3-1-89 0,-6-6-323 15</inkml:trace>
  <inkml:trace contextRef="#ctx0" brushRef="#br1" timeOffset="53114.12">12580 5057 1086 0,'0'0'0'16,"0"0"246"-16,0 0-159 0,0 0-8 15,0 0-24-15,0 0-7 0,62 3-11 16,-48 1-17-16,-5 2-5 0,2-2 2 16,-2 1-7-16,-7 0 3 0,5 2 5 15,-4-1-1-15,-1-1-7 0,-2 0 8 16,0 1-2-16,0-2-4 0,0-1 3 15,0 3-9-15,0-4-3 16,0 1 3-16,-4 0-1 0,4-3-2 16,-1 1 6-1,-5-1 1-15,5 0 2 0,-1 0-3 0,2 0-5 0,0 0-3 16,-4 1 2-16,2-1-3 0,1 0 0 16,-1-1-16-16,2 0-3 0,-4-4-9 15,1 3-10-15,-1-5-2 16,1 0-13-16,1 3-10 0,-2-3 1 15,1 0 13 1,-1-1-11-16,1 3 28 0,-1 0 7 0,3 1 16 0,-1 2 6 31,0-1 3-31,2 3 0 0,-4-1 8 0,4 0 3 0,0-1 14 16,-3 2 1-16,1 0 9 0,0-1 10 31,2 1-14-31,-1 0-11 0,-3 0-3 0,1 0-8 0,-5 3-1 0,3 4 2 31,-2-1 1-31,-4 1 1 0,4 2 9 16,-1 0 2-16,0-2-1 0,1 0-2 16,0 1-8-16,6-5-3 15,1 2 5-15,-2-2-5 0,0-2-5 16,0-1 1-16,0 0-1 0,2 0-6 16,0 0 4-16,0 0 2 0,0 0-4 15,0 0 0-15,0 0 4 0,0-1-5 16,2 0 0-16,0 0 1 0,2-2-5 15,-1 0 5-15,2 0 0 0,-3-2-7 16,0 4-3-16,1-3-5 16,1 1-2-16,-4 0 1 0,2-2 3 15,-2 2 1-15,0-2 5 0,0 3 4 16,0-1 1-16,0 2 4 0,0 1-2 16,0 0 0-16,0-4 0 15,0 3 6-15,0 0-6 0,0 0 0 16,0 1 6-16,7 0-5 0,0 0-1 15,4 0 0-15,-1 0-3 0,3 1 5 16,-3 3 0-16,6 2-4 0,-4 1 4 16,-3 1-2-16,4 2 0 0,-6-1 0 15,-4 3 11-15,3 1-6 16,-6 0 6-16,-2 4-1 0,-5 2-2 16,-4-2-1-16,-1 1-2 0,-4-1-5 15,5-2 0-15,-1-1 5 0,-1-6-6 16,10 0-10-16,-2-3-12 0,1-5-21 15,1 0-34-15,3 0-7 16,0-8-47-16,1-2-87 0,6-4-83 16,4-2-49-16</inkml:trace>
  <inkml:trace contextRef="#ctx0" brushRef="#br1" timeOffset="53349.49">12837 5045 1023 0,'0'0'0'16,"0"0"288"-16,0 0-227 0,0 0 0 16,0 0-11-16,0 0-16 0,-66 52-14 15,58-36-10-15,6 2-4 16,0 1 8-16,2-1-2 0,0-1-1 0,2-2 6 16,7 0-8-16,-1-3-4 15,5-2 0-15,-4 2-1 0,5-6-3 16,2 0 0-16,-4-1-2 0,4-3-19 15,-2 0-29-15,-1-2-28 0,-3 0-46 16,-1-3-124-16,-2-3-135 0</inkml:trace>
  <inkml:trace contextRef="#ctx0" brushRef="#br1" timeOffset="53553.64">13008 5149 1058 0,'0'0'0'0,"0"0"250"15,0 0-122-15,0 0-52 0,62-13-37 16,-40 12-29-16,-1-3-10 0,5 4 0 16,-1 0-57-16,0-3-46 15,0 2-79-15,-2 0-90 0,-4-2-97 16</inkml:trace>
  <inkml:trace contextRef="#ctx0" brushRef="#br1" timeOffset="53946.24">13353 5053 929 0,'0'0'0'16,"0"0"257"-16,0 0-177 0,0 0-35 15,0 0-6-15,0 0 6 0,0 0-26 16,0 0-12-16,-5-21-7 0,12 13 0 15,2 0-4-15,5 1-3 16,-3 1 3-16,1 0 2 0,1 1 4 16,-5 2-4-16,7-1 1 0,0 3 2 15,0 1 4-15,-1 1 0 0,0 3 8 16,-2 2-4-16,-1 3-2 0,0 0 7 16,-4 3 0-16,-6 5 12 0,-1-3-1 15,0 4-10-15,-8 0-3 16,-7 0 4-16,-2 1-9 0,-3 0-1 15,1-3 5-15,-1-2-1 0,3-7 5 16,8 4 11-16,-2-5-6 0,8-4-1 16,1 3 8-16,2-5-14 0,0 1-6 15,0 0 3-15,2-1-7 0,1 0-6 16,4 0 5-16,6 0 4 0,-1 0-4 16,2 0 4-16,4 0-5 15,-4 0-2-15,5-4-41 0,1-1-8 16,1-2-48-16,2 2-53 0,0 0-12 15,-7 0-82-15,-4-3-134 0</inkml:trace>
  <inkml:trace contextRef="#ctx0" brushRef="#br1" timeOffset="54176.12">13730 4946 732 0,'0'0'0'0,"0"0"261"0,0 0-133 16,0 0 6-16,69 25-47 0,-58-7-29 16,1 3 7-16,-7 4-19 0,-5 0-14 15,-3 4 1-15,-6-1-14 0,-5 2-10 16,2-4-2-16,-6-1-4 0,7-6-4 16,-1-4-19-16,1-8-35 15,6-1-50-15,1-6-74 0,3-6-75 16,1-6-133-16</inkml:trace>
  <inkml:trace contextRef="#ctx0" brushRef="#br1" timeOffset="54417.05">14057 4960 941 0,'0'0'0'0,"0"0"308"0,0 0-182 15,0 0-41-15,-61 49-23 0,52-31-9 16,5 3-10-16,1 4-12 16,3 1 3-16,0 2-7 0,7-1-12 15,-2-3-3-15,2-2-9 0,2-4-2 16,1 0-2-16,5-2-34 0,-1-2-37 16,0-6-46-16,4-3-12 0,-2-5-63 15,1-1-231-15</inkml:trace>
  <inkml:trace contextRef="#ctx0" brushRef="#br1" timeOffset="54699.77">14293 5018 988 0,'0'0'0'16,"0"0"204"-16,0 0-128 0,0 0-14 15,0 0-10-15,69 2-2 0,-55 3 3 16,0 1-22-16,-2 5-5 0,-5-3-1 16,-1 5 0-16,-5 1 9 0,-1 4 11 15,-8 3-9-15,-5-2-14 16,-4 2-1-16,-1-2-12 0,2-4-10 16,4-2 2-16,3-2-2 0,3-5-55 15,1-3-55-15,5-3-36 0,0-3-17 16,5-6-156-1,3-4-69-15</inkml:trace>
  <inkml:trace contextRef="#ctx0" brushRef="#br1" timeOffset="54918.85">14528 4997 750 0,'0'0'0'0,"0"0"291"15,0 0-177-15,0 0-12 0,0 0-3 16,-58 41-37-16,50-25-1 0,3 0 5 15,2 3-11-15,3-3-15 0,0 0-9 16,0 0-12-16,5-3-4 0,0 1 2 16,2-1-12-16,0-5-4 0,0 0-1 15,8-1 0-15,-5-4-64 16,4-3-22-16,1 1-38 16,-1-1-48-16,-4-5-196 0,6-3-204 0</inkml:trace>
  <inkml:trace contextRef="#ctx0" brushRef="#br1" timeOffset="55107.48">14852 5042 703 0,'0'0'0'16,"0"0"295"-16,0 0-146 0,70-13-70 15,-48 9-22-15,-1 3-15 16,-2-2-35-16,-1 2-14 0,-4 1-37 15,-5 0-46-15,-4 0-81 0,-5 0-124 16,0 0-148-16</inkml:trace>
  <inkml:trace contextRef="#ctx0" brushRef="#br1" timeOffset="55280.15">14919 4929 1175 0,'0'0'0'0,"0"0"164"0,0 0-36 0,-2 81-41 16,0-53-16-16,2-2-17 16,0 3-21-16,0-4-25 0,2-4-8 15,3-1 0-15,2-6-212 0,2-5-8 16,2-7-157-16,1-4-485 0</inkml:trace>
  <inkml:trace contextRef="#ctx0" brushRef="#br1" timeOffset="55579.4">15345 4939 940 0,'0'0'0'16,"0"0"214"-16,0 0-98 0,-78 48-46 0,57-33-3 0,3-1 5 15,4 0-28-15,5-2-12 16,-1 1-11-16,1-2-3 0,4 0-3 15,1-2 7-15,4 0 9 0,0-2 2 16,0 0-4-16,2-2-8 0,5 2-3 16,4 0 12-16,1 1-3 15,6-3-7-15,3 1-5 0,4-1-8 16,-2-4-3-16,5 1-5 0,-2-2-6 16,-3 0-17-16,2 0-24 0,-9-1-31 15,-3-1-18-15,-6 0-53 0,-7 0 26 16,0-4-24-16,-2-2-140 0,-7 0-124 15</inkml:trace>
  <inkml:trace contextRef="#ctx0" brushRef="#br1" timeOffset="55766.17">15312 4947 845 0,'0'0'0'16,"0"0"183"-16,0 0-63 15,0 0-31-15,12 73 2 0,-10-43-22 0,-1 2-16 16,-1 2-7-16,0-1-18 0,-3-2-14 16,1-7-11-16,-3-1-3 0,3-7 0 15,2-5-122-15,0-4-3 0,2-7-119 16,3-5-253-16</inkml:trace>
  <inkml:trace contextRef="#ctx0" brushRef="#br1" timeOffset="56001.94">15570 4923 1124 0,'0'0'0'0,"0"0"263"15,0 0-158-15,0 0-19 0,0 0-10 16,44 76-29-16,-42-52-16 0,-2 1-11 15,-2 2-10-15,-9 0-5 16,-3-1-10-16,-2-2-34 0,2-4-13 16,0-3-47-16,3-6-53 15,-4-6-105-15,2-5-440 0</inkml:trace>
  <inkml:trace contextRef="#ctx0" brushRef="#br1" timeOffset="56425.74">15825 4706 1105 0,'0'0'0'0,"0"0"233"16,0 0-125-16,0 0-38 0,0 0 8 15,69 4-26-15,-55-4-15 0,-2 1-12 16,-3 1-4-1,-2-1-2-15,-2 1 0 16,-5-2-5-16,0 0-4 0,0 1 8 16,0 0 7-16,0 1-9 15,0 0-6-15,-1 0-1 0,-3 1-5 16,0 2-4-16,3 3 0 0,1 1 3 16,-6 2-3-16,5 4 0 0,-1-1 2 15,2 6-2-15,0 1 0 0,0 2 4 16,0 6-3-16,0 0 6 0,0 3 0 15,0 4 3-15,5 2 2 16,0-2-8-16,3 2-3 0,-5-1 5 16,1-3-6-16,-4 0 0 0,3-5 0 15,-3 0 1-15,-5-4-1 0,-4-2 4 16,-3-4-3-16,-4-3-2 16,-4-1-4-16,-5-2-12 0,-5-2-37 0,-5-3-50 15,-4-4-123-15,-3-3-377 16</inkml:trace>
  <inkml:trace contextRef="#ctx0" brushRef="#br1" timeOffset="57100.35">12174 6571 691 0,'0'0'0'0,"0"0"358"16,0 0-209-16,0 0-22 0,0 0-10 16,0 0-24-16,0 0-14 0,0 0-33 15,0 0-15-15,-32 41-5 0,21-14 3 16,2 1-10-16,2 7-7 0,0 2-8 16,7 3 2-16,9 1-2 15,0 0-2-15,8 0 1 0,3-5-2 16,1-9-2-16,4-2-9 0,-4-4-26 15,2-3-39-15,0-6-33 0,-3-4-63 16,-1-6-159-16,1-5-183 16</inkml:trace>
  <inkml:trace contextRef="#ctx0" brushRef="#br1" timeOffset="57413.35">12633 6664 1163 0,'0'0'0'0,"0"0"163"16,0 0-87-16,0 0-16 0,66-1 14 16,-47 1-10-16,-3 7-19 0,-5 1-23 15,0 2-8-15,-6 2-4 0,-5 2 6 16,0 2 10-16,-4 5-4 15,-10-1-3-15,0 2-3 0,-2 2-8 16,0-3-7-16,0-5 3 0,2-2-6 16,5-5-28-16,-1-3-7 0,8-1-21 15,0-4-39-15,0-1-1 0,2-6-25 16,4-3-85-16,3-5-78 16,5-3-49-16</inkml:trace>
  <inkml:trace contextRef="#ctx0" brushRef="#br1" timeOffset="57601.37">12865 6618 943 0,'0'0'0'0,"0"0"323"15,0 0-225-15,0 0-19 0,0 0 15 16,-65 47-4-16,54-27-33 0,-1 2-17 16,5 5-10-16,1-1-6 0,6 0 4 15,0 4-10-15,13-5-15 0,3-2-2 16,1-1 5-16,-1-6-12 15,5-3-56-15,2-3-6 0,-3-6-48 16,1-2-113-16,-3-4-141 16,-4-9-540-16</inkml:trace>
  <inkml:trace contextRef="#ctx0" brushRef="#br1" timeOffset="57977.78">13125 6345 1412 0,'0'0'0'0,"0"0"189"0,0 0-111 16,0 0-19-16,0 0-12 0,0 0-16 15,0 0-12-15,59 34-15 16,-54-25-3-16,0-2 6 0,-5 4-13 16,0-2-12-16,-7 3 13 0,-5 1-5 15,-2 1-3-15,-6 0 8 0,2-4-3 16,3-2 5-16,0-4 6 16,10 1 0-16,2-2-3 0,1-1 33 15,2-2-11-15,0 0-7 0,0 0 0 16,9 0-14-16,5 0 2 0,5 0 4 15,4-1-7-15,4 1 0 0,-1 0-77 16,3 0-86-16,1 0-208 0,-7 0-356 16</inkml:trace>
  <inkml:trace contextRef="#ctx0" brushRef="#br1" timeOffset="58449.61">13187 6759 692 0,'0'0'0'0,"0"0"477"15,0 0-291-15,0 0-55 0,0 0-57 16,0 0-16-16,0 0 6 16,0 0-22-16,62 9-28 0,-34-9-4 0,-1 0-8 15,8 0-4-15,1-1-144 0,-8 0-57 16,0 0-159-16,-8-2-313 0</inkml:trace>
  <inkml:trace contextRef="#ctx0" brushRef="#br1" timeOffset="59187.54">13323 6617 579 0,'0'0'0'0,"0"0"400"16,0 0-215-16,0 0-54 0,-14 79-71 0,14-55-19 15,0 4 2-15,0-3-21 0,0-1-8 16,0-1-4-16,4-4-9 0,3-2-2 16,2-5-73-16,-2-1-9 0,0-2-78 15,2-6-105-15,-4-3-230 16</inkml:trace>
  <inkml:trace contextRef="#ctx0" brushRef="#br1" timeOffset="59548.3">13919 6561 942 0,'0'0'0'0,"0"0"180"16,0 0-81-16,-81 59-35 0,51-39 5 15,5 1-11-15,2 2-12 0,0-1-15 16,4-1-5-16,5-3-12 16,1-4-4-1,10-5 2-15,-1-4-11 0,4-1 1 0,0 0 10 0,0-2-9 0,7-1 13 16,6-1 13-16,1 0-10 15,3 0 0-15,5 0 5 0,2 0-13 16,3 0-7-16,3 0 4 0,-2-2-7 16,2 1-2-16,-5-2 2 0,-2 2-5 15,-5-1-60-15,-7 2 11 0,-4-1-43 16,-4 0-33-16,-3 0-7 0,0-1-44 16,-3-2-123-16,-6-2-152 15</inkml:trace>
  <inkml:trace contextRef="#ctx0" brushRef="#br1" timeOffset="59721.27">13859 6638 987 0,'0'0'0'16,"0"0"187"-16,0 0-75 0,0 65-47 16,4-42-20-16,-1 0-15 0,-1-2-8 15,5 1-5-15,-1-3-15 0,-1-2-4 16,0-4-46-16,0-3-41 15,-1-2-73-15,1-7-62 0,-5-1-122 0</inkml:trace>
  <inkml:trace contextRef="#ctx0" brushRef="#br1" timeOffset="60003.8">14144 6610 1082 0,'0'0'0'0,"0"0"310"0,0 0-222 15,0 0-17-15,69 35-22 0,-55-24-16 16,-3 0-20-16,-2 4-8 16,-6-1 7-16,-3 1-8 0,0 2-3 0,-10 3 11 15,-1 0-9-15,-3 3-4 16,-6-1 2-16,4-4 9 0,1-3-11 15,2-4 2-15,4-4-5 0,2 0-44 16,5-7 4-16,1 0-14 0,1-8-68 16,1-3-31-16,8-5-111 15,0-2-150-15</inkml:trace>
  <inkml:trace contextRef="#ctx0" brushRef="#br1" timeOffset="60207.71">14365 6567 984 0,'0'0'0'16,"0"0"263"-16,0 0-173 0,0 0-31 16,0 0-5-16,-63 48-4 0,52-27-4 15,4 4-12-15,3 2-1 0,4 2 5 16,0-1-14-16,2-1-6 0,3-1-1 16,6-4-12-16,-2-3-7 0,5-2 4 15,2-2-4-15,2-6-93 16,3 1 10-16,-2-5-49 0,-1-4-94 15,1-1-167-15</inkml:trace>
  <inkml:trace contextRef="#ctx0" brushRef="#br1" timeOffset="60427.69">14731 6766 1013 0,'0'0'0'0,"0"0"244"0,0 0-139 16,62-17-57-16,-37 14-10 0,-2 1-23 16,4-1-16-16,1 2-67 0,0 0-52 15,-1 0-139-15,-1-2-327 0</inkml:trace>
  <inkml:trace contextRef="#ctx0" brushRef="#br1" timeOffset="60913.29">15234 6595 901 0,'0'0'0'0,"0"0"313"16,0 0-226-16,0 0-35 0,0 0-27 16,0 0-2-16,0 0 5 0,0 0-14 15,0 0-9-15,-18-34 1 0,29 29 0 16,-1 2 0-16,3 0 9 15,1 2 6-15,2 1-4 0,0 0-2 16,1 1 1-16,1 2-6 0,-4 1-7 16,0 3 4-16,-5 1-4 0,-5 3-4 15,-3 0 2-15,-1 5 6 0,-5 2-7 16,-9 2-1-16,-4 2 1 0,-3 1 0 16,0-2-4-16,0 0 4 15,-2-3 0-15,5-3 1 0,4-2 3 16,1-5-4-16,6-1 14 0,4-3 6 15,3-3 9-15,0-1-5 0,0 0-12 16,3 1-1-16,6-1 15 0,5 0-3 16,2 0-8-16,4-1-4 0,-1 1-6 15,2 0-6-15,4 0 2 16,-4-2-2-16,1 2-82 0,-3-1-8 16,-5-1-74-16,-1 1-87 0,-5-4-130 15,0-3-264-15</inkml:trace>
  <inkml:trace contextRef="#ctx0" brushRef="#br1" timeOffset="61212.22">15554 6527 1080 0,'0'0'0'0,"0"0"266"0,0 0-179 15,62-3 3-15,-46 6-16 0,1 3-23 16,-2 2-11-16,-3 1-19 0,0 1-11 16,-8 2 1-16,-2 4 2 0,-2 2 0 15,-2 3 2-15,-12 0-2 0,-2 3-3 16,-5 0-8-16,-2-2 6 16,1 1-6-16,3-5-4 0,1-4 0 15,8-2-15-15,-1-6-21 0,7-1-9 16,4-5-29-16,0 0-57 0,0-5-16 15,8-5-86-15,4-6-185 0,-1-1-219 16</inkml:trace>
  <inkml:trace contextRef="#ctx0" brushRef="#br1" timeOffset="61447.38">15782 6522 991 0,'0'0'0'0,"0"0"364"16,0 0-218-16,0 0-29 0,0 0-18 15,0 0-34-15,0 0-29 0,0 0-18 16,0 0-5-16,-7-22-10 16,0 28-6-16,-2 5 5 0,-2 0-4 15,1 6 1-15,-1 5 2 0,1 5 14 16,3 4 3-16,1 0 8 0,6-1 2 16,0 2-8-16,13-1-13 0,3-2-4 15,3-4-5-15,6-5-18 16,3-3-40-16,0-7-118 0,2-7-99 15,-7-3-187-15</inkml:trace>
  <inkml:trace contextRef="#ctx0" brushRef="#br1" timeOffset="62060.53">16131 6652 1170 0,'0'0'0'16,"0"0"318"-16,0 0-154 0,0 0-73 15,0 0-21-15,0 0-18 16,65 12-17-16,-37-12-20 0,2 0-13 0,6 0-2 16,3-8 0-16,0 0-167 0,-6 2 12 15,1 0-83-15,-4 0-189 16,-9 0-324-16</inkml:trace>
  <inkml:trace contextRef="#ctx0" brushRef="#br1" timeOffset="62532.17">16801 6538 800 0,'0'0'0'0,"0"0"263"0,0 0-164 16,0 0-27-16,0 0-30 0,0 0-21 15,0 0-9-15,-16-70-6 0,4 61-2 16,-8 0 3-16,1 2 10 0,-4 4 6 16,2 3 8-16,-1 0 14 0,1 2 14 15,3 6 13-15,2-2-7 16,4 3-12-16,1 1-6 0,3-1-15 16,4 1-14-16,-3 0-4 0,7 1-4 15,0 2 0-15,0 0 0 16,11 4 2-16,-1 1 1 0,6 0-5 0,4 5 5 15,1-5-3-15,0 3-7 0,-1 1 1 16,-1-1 0-16,-1 0-5 16,-6-1 2-16,-5-1-1 0,-3-4-8 15,-1 0 5-15,-3-3-3 0,-9 0-7 16,-1-3 9-16,-4 1-2 0,-4-3-9 16,2-1 9-16,-3-5 2 0,1-1-9 15,0-1 8-15,6-8 7 16,-2-6-4-16,7 1-8 0,-2-3 8 15,9-1 0-15,0 0 4 0,3-1 8 16,8-1-15-16,3 1 3 0,5 2-1 16,1 2-65-16,5 1 10 0,1 4-20 15,1 1-77 1,1 1 4-16,2 3-89 0,-3-1-123 0,3 0-141 0</inkml:trace>
  <inkml:trace contextRef="#ctx0" brushRef="#br1" timeOffset="62893.25">17121 6377 708 0,'0'0'0'0,"0"0"334"15,0 0-171-15,0 0-41 0,0 0-19 16,0 0-3-16,0 0-35 0,0 0-26 16,7 4-13-16,-3 3 3 0,-1 0 3 15,4 7-6 1,2 1-1-16,2 7-3 0,-1 4-4 0,-2 1 1 15,-3 4 0-15,2 2-6 0,-5 0 1 16,-2 4 0-16,-4-3-5 0,-6 1-3 16,-8-2 1-16,-2-4-12 0,-1-2-15 15,0-3-34-15,-6-3-94 16,1-5-77-16,-2-8-158 0</inkml:trace>
  <inkml:trace contextRef="#ctx0" brushRef="#br1" timeOffset="64102.52">12460 8230 718 0,'0'0'0'0,"0"0"307"0,0 0-147 0,0 0-53 16,0 0-21-16,0 0-3 15,0 0-33-15,0 0-6 0,0 0-6 16,-49 49-5-16,36-21 2 0,4 5-10 16,-3 3-14-16,7 3 4 0,3 2-6 15,2-2-3-15,3-3 5 0,6-4-12 16,2-8 0-16,5-1 2 15,0-6-2-15,3-4-44 0,-1-1-3 16,0-4-48-16,-4-4-30 0,3-4-20 16,-2 0-156-16,-1-10-112 0</inkml:trace>
  <inkml:trace contextRef="#ctx0" brushRef="#br1" timeOffset="64432.3">12780 8326 1220 0,'0'0'0'16,"0"0"220"-16,0 0-164 0,0 0-43 16,0 0 3-16,0 0 10 0,0 0-3 15,71 0-5-15,-52 6 3 0,-1 2-12 16,-7 3-1-16,1 1 3 0,-7-1-4 15,3 3 7-15,-8 0 15 0,0 5 0 16,-8 2-9-16,-7 1-1 16,2 0-12-16,-5-1-1 0,1-1 4 15,1-4-13-15,-2-3 5 0,6-5-1 16,1-2-2-16,4-4-46 0,0 0 10 16,5-2-46-1,2 0-10-15,0-9-41 0,0-2-38 0,11-4-39 0,-4 0-42 16,2-2-221-16</inkml:trace>
  <inkml:trace contextRef="#ctx0" brushRef="#br1" timeOffset="64667.28">12982 8284 779 0,'0'0'0'16,"0"0"327"-16,0 0-192 0,0 0-14 15,0 0-41-15,0 0-6 0,0 0-31 16,0 0-16-16,0 0 13 0,-34 60 5 15,24-38-9-15,4 2 0 0,3 3-12 16,-2-2-2-16,5 0 4 0,0-2-16 16,7-3-6-16,1-3 4 15,3-4-11-15,3-1 2 0,-1-2 2 16,4-3-2-16,1-4-76 0,-2-3 2 16,2 0-75-16,-2-1-20 0,-4-6-85 15,2-3-277-15</inkml:trace>
  <inkml:trace contextRef="#ctx0" brushRef="#br1" timeOffset="65091.25">13184 7988 1096 0,'0'0'0'0,"0"0"237"0,0 0-157 16,0 0-25-16,0 0-12 0,0 0 7 16,0 0-9-1,61 21-15-15,-50-10-3 0,-6-2-12 0,-1 4-3 0,-2-4 5 16,-2 3-1-16,-2 0 7 0,-3-1 10 15,-8 2-10-15,3 1-1 16,-6-2 7-16,0-3-7 0,-2-1 0 16,2-1 4-16,6-3-7 0,-1 1 0 15,6-4 2-15,1 0-7 0,2-1 1 16,2 0 0-16,0 0-14 0,2 0-1 16,5 0 5-16,4-1-2 0,5 0-4 15,7-1 6-15,1 2 2 16,3-4-8-16,3 2-24 0,2 2-60 15,-2-2-51-15,-2 2-94 0,-5-1-247 16</inkml:trace>
  <inkml:trace contextRef="#ctx0" brushRef="#br1" timeOffset="66237.94">13422 8385 335 0,'0'0'0'15,"0"0"0"-15,0 0 376 16,0 0-267-16,0 0 37 0,0 0-18 0,0 0-34 31,0 0-3-31,0 0-35 0,-5-2-15 0,5 2 2 0,0-1-6 31,0 1-1-31,0 0-8 0,0 0-8 0,0 0 3 0,0 0 4 0,0 0-4 16,0 0-4-16,0 0-7 0,0 0-2 31,2 0 8-31,1 0-2 0,8 0-4 16,3 0 6-16,6 0-3 16,4 2-6-16,3-2 0 0,3 0-7 15,4 0 1-15,-3-1 1 0,3 0-4 16,-4-4 0-16,-2 3 0 0,-5 1 0 15,-3-3-50-15,-4 1 20 0,-4 1-29 16,-3 0-23-16,-5 1-38 0,-4 1-57 16,0-1-44-16,-4 1-43 0,-7-3-332 15</inkml:trace>
  <inkml:trace contextRef="#ctx0" brushRef="#br1" timeOffset="66567.05">13613 8236 597 0,'0'0'0'0,"0"0"150"0,0 0-60 16,0 0-22-16,0 0 6 0,0 0-8 16,0 0-2-16,0 0-9 0,0 0-5 15,15-7 4-15,-15 7-1 16,0 0-9-16,0 0 7 0,0 0 10 15,0 0-14-15,0 0-10 0,0 0-4 16,0 0-6-16,0 0-4 0,-2 0-5 16,2 2-9-16,0 5-4 0,0 8 1 15,2 3 5-15,-2 5 4 0,0 5 1 16,0 3-5-16,0 0-3 16,5 0-7-16,2-3-2 0,0-1-38 15,-2-2-94-15,9-4-59 0,-8-6-102 16,-1-6-478-16</inkml:trace>
  <inkml:trace contextRef="#ctx0" brushRef="#br1" timeOffset="67069.02">14137 8292 744 0,'0'0'0'0,"0"0"279"0,0 0-127 16,0 0-52-16,0 0-35 15,0 0-16-15,0 0-40 0,0 0-4 16,0 0 4-16,5-61 6 0,9 52 15 15,1 2 12-15,1 3 3 0,1 1-1 16,3 2-14-16,-1 0-12 0,1 1-5 16,-3 6-3-16,1 1 5 15,-4 3-2-15,-3-1-5 0,-6 3 1 16,-1-2-2-16,-4 1-2 0,0 2 3 16,-7 2-2-16,-6-1-1 0,-1 2 1 15,-5 0-3-15,-3 0-4 0,-1-2 2 16,0 1 0-16,0-2-2 0,4-1-2 15,3 0 3-15,5-6 0 16,4 0-2-16,5-2 2 0,2-3-5 16,0 1 0-16,4-1 2 0,7 1 6 15,3-1 15-15,5-1-3 0,2 0-5 16,4 0 0-16,0-4-6 0,2-2-4 16,1-1 0-16,0 0 0 0,2 1-89 15,-5-3-1-15,0 1-67 16,-4 1-52-16,-3-2-68 0,-2-1-86 15</inkml:trace>
  <inkml:trace contextRef="#ctx0" brushRef="#br1" timeOffset="67319.62">14501 8214 1025 0,'0'0'0'0,"0"0"120"16,0 0-48-16,0 0 3 0,76-14-12 15,-58 14 2-15,2 1-9 16,-4 5-23-16,-2 2-9 0,-5 1 4 16,-4 3-8-16,-5 1 0 0,0 4 16 15,-7 0-11-15,-6 0-6 0,1 1-10 16,-2 0-4-16,0-3-1 0,-2 0-3 16,7-5-2-16,2-2-28 15,0-3-37-15,5-2-10 0,2-3-28 16,0-2-26-16,0-6-62 0,5-3-79 15,2-6-142-15</inkml:trace>
  <inkml:trace contextRef="#ctx0" brushRef="#br1" timeOffset="67539.49">14774 8157 888 0,'0'0'0'15,"0"0"242"-15,0 0-153 0,0 0-16 16,-62 26-11-16,46-15 24 0,0 2-8 15,9 2-11-15,-2 1-16 0,6 3-28 16,1 0-1-16,2 0 0 16,0 1-7-16,2-2-2 0,10 0-1 15,2 1-5-15,-1-5-4 0,6-1-6 16,-3-1-29-16,2-3-31 0,1-1-65 16,2-5-59-16,-1-3-164 0,-3-3-416 15</inkml:trace>
  <inkml:trace contextRef="#ctx0" brushRef="#br1" timeOffset="67790.24">15050 8278 1182 0,'0'0'0'16,"0"0"324"-16,0 0-212 0,0 0-26 16,0 0-28-16,0 0-12 15,69 0-21-15,-48 0-19 0,6 1-2 16,1 2-8-16,4-2-85 0,-1-1-93 16,1-1-87-16,0-7-179 0</inkml:trace>
  <inkml:trace contextRef="#ctx0" brushRef="#br1" timeOffset="68261.6">15660 8146 831 0,'0'0'0'0,"0"0"331"15,0 0-211-15,0 0-27 0,0 0-42 16,35-60-25-16,-35 46-10 0,-1 3-9 15,-8 2-2-15,-4 1-9 0,-3 4 3 16,1 2 2-16,-5 2 10 0,1 0 13 16,-1 0 16-16,4 4 27 0,4 1-10 15,-4 2-16-15,5 0-15 0,3 0-11 16,0 0-2-16,3 0-2 16,3 3 1-16,2-1-4 0,0 3 5 15,0 0 4-15,6 3-3 0,3-1 2 16,6 4-3-16,-2 0-2 0,5 3 2 15,-1-1-4-15,1-2-6 0,-2 3-2 16,0-3 2-16,-2-3-2 0,-5 1-2 16,-6-4-2-16,-1 0-5 15,-2-1-7-15,-7 0 3 0,-2-2 1 16,-3 0-1-16,-6 0 3 0,2-4 4 16,4 1 0-16,-4-3 3 0,2-3 4 15,0 0-3-15,1-7 2 0,3-2 3 16,1-2-6-16,3-3 4 15,5-2 12-15,1-1-13 0,1 2-2 16,6-2-8-16,6 1-6 0,1 2-15 16,2 1-33-16,3 3-22 0,1 3-12 15,3 0-38-15,2 3-73 0,-1-4-77 16,1 1-103-16</inkml:trace>
  <inkml:trace contextRef="#ctx0" brushRef="#br1" timeOffset="68576.08">16003 7974 946 0,'0'0'0'0,"0"0"328"16,0 0-210-16,0 0-43 16,0 0-14-16,0 0 3 0,36 68-17 15,-31-43-14-15,2 3-2 0,2 6-1 16,-2 3-1-16,-5 1-2 0,-2 3-6 16,-2-2-1-16,-7 1-8 0,-5-5-3 15,-6 1-7-15,1-6-4 16,-6-5-69-16,-1-3-30 0,-4-8-117 15,-2-8-185-15</inkml:trace>
  <inkml:trace contextRef="#ctx0" brushRef="#br1" timeOffset="70131.41">12648 8812 499 0,'0'0'0'0,"0"0"264"0,0 0-139 15,0 0 41-15,0 0-43 0,0 0-23 16,0 0-8-16,0 0-17 0,0 0 4 16,10 15-1-16,-6-11-29 0,-1 1-4 15,4-2-1-15,-1 0-13 16,1-1-4-1,2 2 0-15,-2-4-6 16,-2 0-3-16,7-4 3 0,-5-1-8 16,8-1-6-16,-3-3 6 0,-1-2-8 15,3 1-4-15,0 1 3 0,-4-1-3 16,8 4-2-16,-4 0 2 16,2 3-1-16,-5 3-3 0,3 0 6 15,-2 0-4-15,-1 2-1 0,0 4 4 16,-3 5 4-16,3-2-3 0,-2 1 1 15,3-2-1-15,-3 2-3 0,4-3 0 16,-5 3 3-16,5-4-3 0,-3-3 0 16,1-1 1-16,1-2-1 15,-1 0 0-15,3-6 5 0,-1-2-4 16,-1 0 4-16,6-2-4 0,-4 2-2 16,3-2 2-16,-4 2 1 0,1 0-3 15,2 3 2-15,-4 0-1 0,-1 3-2 16,3 1 4-16,-2-1-2 0,1 2 0 15,1 2 0-15,0 2 2 16,2 2-2-16,-4 0 0 0,6-1 11 16,-2 2-11-16,-2-3 0 0,-1-2 9 15,2 0-8-15,0-2 5 0,-3 0-3 16,2-4-3-16,2-5 0 0,4 4 8 16,-3-4-9-16,3 0 2 0,-3 1 2 15,-4-1-3-15,1 3 0 16,2 3 0-16,-4 0 0 0,-1 3-1 15,-2 0 5-15,1 0-4 0,-1 2 0 16,2 4 5-16,-2 1-5 0,1 2 6 16,3-1-5-16,-1-2-2 0,0 0 2 15,4 0 1-15,-3-4-2 0,3 0 0 16,-2-2 2-16,2-3-2 16,1-4 0-16,3 1 4 0,-4-1-4 15,0 1 0-15,-2-1 0 0,0 2 0 16,0 0-2-16,-3 0 2 0,1 4 0 15,-1-3 0-15,-1 4 1 0,-1 0-1 16,2 0 0-16,-1 0 1 16,3 5-1-16,-1-3 0 0,1 1 6 15,-1 0-7-15,0-2 2 0,2 0 5 16,1-1-9-16,-1 0 6 0,2-2 0 16,-2-3-3-16,0-1 0 0,2 0 5 15,2-3-5-15,-4 1 0 0,0 0 0 16,-2 4 0-16,-1 0 0 15,-2 1 0-15,0 1 0 0,-2 1-3 16,-2 1 3-16,6 0 0 0,-4 1 0 16,1 4 3-16,5-3-3 0,-1 4 0 15,1 0 0-15,1-1 0 0,5 0 0 16,4 0 0-16,0-1 0 16,6-4 0-16,1 0 0 0,1 0 0 15,3 0 0-15,-2-2 0 0,-2-2 0 16,-2 1 0-16,-3-1 0 0,-6 3 0 15,-3-2 0-15,-1 1 0 0,-3-3 0 16,2 2 0-16,0-1 0 0,-1 2 0 16,-3-1 0-16,-1-3 0 15,7 1-144-15,-4-2-138 0,3-1-132 16,-5-2-561-16</inkml:trace>
  <inkml:trace contextRef="#ctx0" brushRef="#br0" timeOffset="75061.02">9411 9501 818 0,'0'0'0'16,"0"0"368"-16,0 0-259 16,0 0-34-16,0 0-5 0,0 0-37 15,-2 71-8-15,2-53-15 0,0-1-3 16,3-2-6-16,-1-3-2 0,3-3-15 16,-1-2-31-16,-2-2-42 0,-1-4-24 15,-1-1-43-15,0-5-120 0,0-4-32 16</inkml:trace>
  <inkml:trace contextRef="#ctx0" brushRef="#br0" timeOffset="75374.8">9405 9525 781 0,'0'0'0'0,"0"0"292"0,0 0-198 0,0 0-3 0,0 0-17 16,67-15-26-16,-44 10-10 15,2 1 2-15,0 1-3 0,-2 0-11 16,-2 2-4-16,-1 1-1 0,-4 0-12 15,-4 0 7-15,-3 0 6 0,-4 4-10 16,0-1 1-16,-3-2 1 16,-2 3-1-16,0 0 12 0,0-1 1 0,0 3-12 15,0 1-3-15,-2 3 1 16,-3 3-8-16,2 3-3 0,-3 4 4 16,-1 2-6-16,-3 6 1 0,1 0 0 15,-4 2 4-15,-1-4-5 0,5-3 2 16,-3-4 1-16,7-4-7 0,-1-6-9 15,3-4-18-15,-1-1-30 16,2-4-10-16,-1-1-22 0,1-10-87 16,-1-1-69-16,-3 0-100 0</inkml:trace>
  <inkml:trace contextRef="#ctx0" brushRef="#br0" timeOffset="75688.03">9495 9086 884 0,'0'0'0'0,"0"0"292"0,0 0-185 15,0 0-30-15,0 0 5 16,0 59-18-16,6-37-18 0,-4 3-5 16,1-2-1-16,-1-1-26 0,1-3-5 15,3-3 2 1,1-1-13-16,-5-2 1 0,1-5 2 0,-1 1-2 0,0-4-66 16,-1-2 20-16,-1-2-19 0,0-1-45 15,0 0-7-15,0-4-26 16,-1-5-173-16,-3-4-71 0</inkml:trace>
  <inkml:trace contextRef="#ctx0" brushRef="#br0" timeOffset="75860.99">9526 9063 915 0,'0'0'0'0,"0"0"339"0,0 0-233 15,0 0-32-15,0 0-16 0,-64 83-29 16,46-59-21-16,0 0-8 0,1-3 0 31,1-3 1-31,7-3-52 0,0-5-45 0,4-3-57 0,3-5-105 0,0-2-76 16</inkml:trace>
  <inkml:trace contextRef="#ctx0" brushRef="#br0" timeOffset="76018.31">9485 9105 1162 0,'0'0'0'0,"0"0"308"0,0 0-185 16,0 0-51-16,62 2-37 16,-41 1-26-16,0 0-1 0,2 0-16 15,2 5-172-15,-4-1-41 0,-3 0-276 16</inkml:trace>
  <inkml:trace contextRef="#ctx0" brushRef="#br0" timeOffset="76787.25">13544 9415 1320 0,'0'0'0'16,"0"0"144"-16,0 0-90 0,-5 64-23 15,9-48-13-15,-1 0-15 0,3-2-6 16,1-3-18-16,-2-3-47 0,2-3-51 16,-3-5-57-16,-3 0-161 15,-1-6-175-15</inkml:trace>
  <inkml:trace contextRef="#ctx0" brushRef="#br0" timeOffset="77053.8">13596 9393 941 0,'0'0'0'0,"0"0"244"0,0 0-169 16,0 0-14-16,74 0-10 0,-55 0 4 15,3 0 4-15,-1 0-3 0,-2 0-7 16,-1 1-23-16,-7 2-1 0,-2 2 1 15,-8-1-5-15,-1 1 9 0,4 2 12 16,-4 3-6-16,-5 5-5 16,1 5-1-16,-5 1-15 0,-1 5-11 15,-1 0 4-15,0-1-9 0,-1 0-2 16,1-1 5-16,1-6-4 0,4-2-72 16,-1-4 20-16,2-6-38 0,3-4-74 15,0-2 0-15,1-2-80 0,-3-5-202 16</inkml:trace>
  <inkml:trace contextRef="#ctx0" brushRef="#br0" timeOffset="77305.02">13723 8980 1184 0,'0'0'0'0,"0"0"179"0,0 0-105 16,0 0 7-16,0 0-8 16,12 87-18-16,-8-57-17 0,0 0-13 15,-3-2-8-15,1-4-15 0,0-4-3 16,0-3 1-16,-2-6 0 0,1-3-93 16,-1-4 20-16,0-3-47 0,0-1-48 15,0-2-17-15,0-7-89 0,-1-7-126 16</inkml:trace>
  <inkml:trace contextRef="#ctx0" brushRef="#br0" timeOffset="77462.16">13762 9006 1050 0,'0'0'0'16,"0"0"343"-16,0 0-236 0,0 0-22 16,0 0-17-16,-80 40-35 15,61-26-29-15,1-2-7 0,1-2-13 16,2-3-49-16,3-2-55 0,3-4-8 15,4-1-52-15,0 0-107 0,5-3-5 16,0-7-195-16</inkml:trace>
  <inkml:trace contextRef="#ctx0" brushRef="#br0" timeOffset="77571.92">13688 8999 712 0,'0'0'0'16,"0"0"461"-16,0 0-304 15,69 8-1-15,-50 6-51 0,1 3-56 0,-1 2-32 16,6 3-6-16,-2-2-22 0,0-5-282 15,-4-7-269-15</inkml:trace>
  <inkml:trace contextRef="#ctx0" brushRef="#br0" timeOffset="78246.81">7523 10862 1107 0,'0'0'0'0,"0"0"248"0,4 6-174 15,3-5-15-15,9 1 15 0,3 0-15 16,4-1-20-16,9-1-8 0,-9 0-23 15,2 0-8-15,-2 1 0 16,-6 0 0-16,-4 1-108 0,-4 1 6 16,-8 5-45-16,-1-1-107 0,-1 7-67 15,-10-1-230-15</inkml:trace>
  <inkml:trace contextRef="#ctx0" brushRef="#br0" timeOffset="78387.83">7571 11081 906 0,'0'0'0'15,"0"0"302"-15,0 0-174 16,0 0-30-16,0 0-28 0,74 11-26 0,-46-11-21 16,10-5-6-16,2-2-22 0,3-1-123 15,3 3-80-15,-4-1-233 0</inkml:trace>
  <inkml:trace contextRef="#ctx0" brushRef="#br0" timeOffset="78686.78">8837 10656 947 0,'0'0'0'16,"0"0"321"-16,0 0-240 0,0 0-48 16,-39 63-12-16,34-32-5 0,2 6 4 15,3 5 12-15,0 2-10 16,0-2-10-16,7 0-2 0,5-5-9 0,2-5-2 16,2-5-80-16,0-7 14 0,2-4-42 15,-1-6-38-15,1-7-100 16,2-3-209-16</inkml:trace>
  <inkml:trace contextRef="#ctx0" brushRef="#br0" timeOffset="78874.53">9154 10693 1378 0,'0'0'0'0,"0"0"96"16,0 0-51-16,0 0-18 0,0 0-14 15,0 0-12 1,0 0-2-16,-14 65-54 0,14-55-29 0,0-3-61 16,0-1-56-16,0-2-57 0,0-4-19 15,0 0-25-15</inkml:trace>
  <inkml:trace contextRef="#ctx0" brushRef="#br0" timeOffset="79094.27">9154 10693 518 0,'-19'46'0'0,"19"-50"433"15,3 2-245-15,-1-1-47 16,3 2-39-16,8 0-26 0,-3-1-21 15,8 2-1-15,3 0-7 0,4 2-16 16,-2 1-9-16,0 1 2 0,-2 1 0 16,-3 1-2-16,-4-2 3 0,-5 0-12 15,-2 0-4-15,-5 3 13 0,-2 2-2 16,0 3 3-16,-7 6 8 16,-2 4-18-1,-4 4-9-15,3 3 4 0,-4 0-7 0,5-2-2 0,-2 0-3 16,4-6 4-16,2-2-92 0,5-5 12 15,0-1-51-15,0-9-65 0,7-3-19 16,-2-1-159-16</inkml:trace>
  <inkml:trace contextRef="#ctx0" brushRef="#br0" timeOffset="79345.12">9628 10818 1174 0,'0'0'0'0,"0"0"382"16,0 0-247-16,0 0-71 0,0 0-51 16,0 0-8-16,0 0 14 15,0 0-5-15,85 5-10 0,-46-11 5 16,0 1-18-16,2-1-102 0,-4 4-18 15,0 2-64 1,-9 0-201-16,-8 0-303 0</inkml:trace>
  <inkml:trace contextRef="#ctx0" brushRef="#br0" timeOffset="79784.03">10215 10621 1207 0,'0'0'0'0,"0"0"202"0,0 0-103 31,0 0-12-31,59-4-29 0,-45 10-27 0,4-1-13 0,-4 3 1 16,-2 3-9-16,-8 2-6 0,-4 1 3 15,0-1-5-15,-11 4 0 0,2 2 6 16,-5-1-3-16,0-1-5 0,0-2 0 16,0-5 7-16,1-4-6 15,8-2 5-15,3-3-4 16,0-1-3-16,2 0 2 0,0-1-2 0,4-4-42 16,8 0 35-16,1-3 4 0,4 2-2 15,-1 0 7-15,2 1-2 0,0 5-5 16,-1 0 11-16,1 4 0 0,-2 4-3 15,-4 0 4-15,2 3-2 0,-8 1-1 16,-4 3 7-16,-2 3-1 31,-4 0-2-31,-10 3-1 0,1-2-5 16,-6-1-2-16,-4 1-43 0,4-4-27 16,3-5-66-16,0-2-31 0,2-8-95 15,5-1-253-15</inkml:trace>
  <inkml:trace contextRef="#ctx0" brushRef="#br0" timeOffset="80019.42">10675 10528 1160 0,'0'0'0'0,"0"0"343"16,0 0-247-16,0 0-22 0,53 63 3 15,-44-34-23-15,-7 3-23 0,-2 3-4 16,-2 6-2-16,-8 1-12 0,-3 0-11 16,1-3 5-16,-2-4-5 0,-4-3-4 15,0-7-35-15,1-4-30 0,-1-9-81 16,0-7-52-16,4-5-79 16,-2-5-324-16</inkml:trace>
  <inkml:trace contextRef="#ctx0" brushRef="#br0" timeOffset="80396.24">11118 10602 831 0,'0'0'0'15,"0"0"349"-15,0 0-214 0,0 0-29 16,-61 58-3-16,51-37-20 0,-1 3-28 15,6 2-20-15,3 4-17 0,2-3-12 16,5 1-7-16,8-2 2 0,1 0-2 16,4-6-64-16,3-3 1 15,5-5-32-15,-3-5-113 0,2-5 15 16,-2-2-119-16,4-7-328 0</inkml:trace>
  <inkml:trace contextRef="#ctx0" brushRef="#br0" timeOffset="80600">11457 10501 1077 0,'0'0'0'15,"0"0"256"-15,0 0-150 0,-2 72-18 16,-6-52-34-16,0-1-37 0,5-2-11 15,-4-2-12-15,5-4-80 0,0-2-35 16,2-5-89-16,0-4-99 0,-3-1-157 16</inkml:trace>
  <inkml:trace contextRef="#ctx0" brushRef="#br0" timeOffset="80804.32">11496 10528 924 0,'0'0'0'16,"0"0"322"-16,0 0-199 0,66 10-5 15,-45-2-8-15,-2-1-15 0,1 1-23 16,-4 3-24-16,-8-2-17 16,-1 4-7-16,-5 3-2 0,-2 3 0 15,-5 6 8-15,-7 6-8 0,-8 3-13 16,2 1 0-16,-1-2-5 0,1-4-7 16,2-5-7-16,8-6-26 0,0-5-60 15,3-3-58-15,5-6-78 0,0-4-154 16,0-5-291-16</inkml:trace>
  <inkml:trace contextRef="#ctx0" brushRef="#br0" timeOffset="81117.5">12009 10636 1355 0,'0'0'0'0,"0"0"254"0,0 0-180 16,0 0-7-16,0 0-24 15,69 11-21-15,-34-11-9 0,4-3-10 16,6-3-6-16,-1-1-151 0,0 4-8 16,-2-1-80-16,-10 0-71 0,2 1-100 15</inkml:trace>
  <inkml:trace contextRef="#ctx0" brushRef="#br0" timeOffset="81540.69">12803 10544 683 0,'0'0'0'0,"0"0"307"16,0 0-181-16,0 0-15 0,0 0-28 16,0 0-23-16,0 0-16 15,-10-69-10-15,-3 56-4 0,1 1-2 16,-4 0 1-16,-2 4 16 0,1-1 15 16,-5 7-7-16,3 2-9 0,-1 0-7 15,5 5-4-15,0 3-11 0,8-1-14 16,-2 3-2-16,6 1-2 0,3 2-2 15,-2 3 3-15,2-1 0 16,4 1-2-16,8 2 5 0,2-1 0 16,0 0-3-16,9 3 0 0,-1-1 0 15,1 1-4-15,-2 2 3 0,0-1-4 16,-5-1 0-16,-4-1-9 0,-6 1 1 16,-5-4-14-16,-1 0 10 15,-10-2-5-15,-1-2-8 0,-5-3 6 16,0 1 0-16,-1-5 1 15,-3-3 10-15,3-2 6 0,2-5-3 0,-1-7 4 16,6-1-7-16,1-6-12 0,0-3 19 16,7 2 2-16,2 2-2 0,2 2 1 15,11 4 0-15,-1 0-28 16,2 2-38-16,6 5-15 0,1 1-28 16,5 1-6-16,-1 3-81 0,-2-4-176 15,2-1-123-15</inkml:trace>
  <inkml:trace contextRef="#ctx0" brushRef="#br0" timeOffset="81776.28">13065 10401 951 0,'0'0'0'0,"0"0"381"0,0 0-262 15,0 0-11-15,62 25-5 0,-48-1-27 16,-3 6-19-16,-2 5-6 0,-6 7-12 16,-3 1-19-16,0 0-10 15,-12-1-4-15,3-3-10 0,-3-5-75 0,-8-4-95 16,1-3-146-16,-10-13-557 16</inkml:trace>
  <inkml:trace contextRef="#ctx0" brushRef="#br0" timeOffset="82215.07">13693 10599 1336 0,'0'0'0'0,"0"0"325"0,0 0-209 16,0 0-53-16,73 0-29 0,-49 0-18 15,6 0-14-15,-3 0 3 0,-2 1-8 16,-6-1-44-16,-6 3-47 0,-8 1-63 15,-5 1-108-15,-4 3-21 16,-8 0-63-16</inkml:trace>
  <inkml:trace contextRef="#ctx0" brushRef="#br0" timeOffset="82356.55">13688 10762 1005 0,'0'0'0'15,"0"0"328"-15,0 0-191 0,0 0-41 16,0 0-47-16,70 17-24 0,-34-16-17 15,3-1-3-15,1 0-1 0,3-4-8 16,-4 2-243-16,-6-4-53 0,-3-1-383 16</inkml:trace>
  <inkml:trace contextRef="#ctx0" brushRef="#br0" timeOffset="82576.17">14286 10646 1202 0,'0'0'0'15,"0"0"314"-15,0 0-191 0,0 0-45 16,0 0-25-16,0 0-21 0,81 12-13 16,-49-9-10-16,1-1-14 15,5-1-29-15,-3-1-41 0,2 0-83 0,-3-2-33 16,-2-4-28-16,-2-1-173 15,-2-4-173-15</inkml:trace>
  <inkml:trace contextRef="#ctx0" brushRef="#br0" timeOffset="82921.21">14869 10539 865 0,'0'0'0'0,"0"0"339"15,0 0-189-15,0 0-54 0,0 0-28 16,0 0-22-16,0 0-26 0,0 0 1 15,0 0-6-15,-65 57-9 0,45-38 1 16,-1 0-8-16,0 1 2 0,2 0 8 16,-1-1-6-1,2-1 2-15,4-5 1 0,2-3-3 0,5-1 10 16,3-3 11-16,4-4-4 0,0 1-8 16,6-2-3-16,4-1 7 0,6 0 9 15,7 0-1-15,4 0-3 0,3 0-5 16,3 0-6-16,3 0-7 0,-1 0 0 15,-1 0 2-15,-1 0-5 16,3 0 0-16,-6 0 7 0,-4 0-12 16,-6-1-5-16,-10 2-17 0,-3-1-33 15,-7 0 1-15,0 0-9 0,-5 0-44 16,-6-2-24-16,3-2-1 0,-7-3-62 16,0-1-75-16,-3-3-213 15</inkml:trace>
  <inkml:trace contextRef="#ctx0" brushRef="#br0" timeOffset="83235.55">14899 10508 541 0,'0'0'0'16,"0"0"230"-16,0 0-64 15,0 0-45-15,0 0-32 0,0 0-6 0,0 0-14 16,0 0-8-16,0 0-2 0,-1-8 6 15,1 8 0-15,0-1-3 0,-2 1-14 16,2 0-2-16,0 0-14 0,0 0-17 16,0 0-4-16,0 0-4 15,0 4 1-15,0 1-1 0,0 7-8 32,0 4 2-32,-4 4 20 0,3 4-4 0,1 6 5 0,0 2-4 0,-4 4-7 15,0 2 0-15,-1 0-1 0,3 1-10 16,-3-1 0-16,5-1 6 0,0-4-10 15,0 2-58-15,5-3-27 16,-3-1-72-16,5-1-27 0,-1-8-34 16,1 0-204-1</inkml:trace>
  <inkml:trace contextRef="#ctx0" brushRef="#br0" timeOffset="83407.88">15190 11378 1208 0,'0'0'0'0,"0"0"0"16,0 0-297-16,0 0-447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1-29T16:21:52.07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1926 3555 255 0,'-3'0'0'16,"3"0"427"-16,0-1-315 0,-4 1 1 15,4 0-22-15,0 0 15 0,0-1-35 16,0-1-11-16,0 1-5 16,0 1-6-16,0 0-4 0,0 0 3 15,0 0 3 1,0 0-2-16,0 0-1 0,0 0-7 0,0 0-12 0,0 0-8 16,0 0-7-16,0 0-2 0,0 0-1 15,0 0-1-15,2 0-9 0,2-1 4 16,-1-2 3-16,8 2-4 0,-2-1 0 15,5 1 2-15,2 0 0 16,3-2-3-16,-1 1 4 16,3 1-6-16,-2 0 1 0,4 1 4 0,0 0-8 15,0 0 3-15,0 0 4 0,6-3-6 16,-1 2 1-16,4-1 0 0,0 1 4 16,-4-1-4-16,4 1 3 15,-4 0 0-15,4-2-6 0,-5 3 6 16,3 0-2-16,-4 0-1 0,4 3 0 31,-1-1 2-31,2 0-2 0,-2 1 0 0,6-2 3 0,-5 2-4 0,-2-3 2 16,1 2-1-16,-1 1 1 0,2-1 2 15,0 0-2-15,4 0 0 16,-6-2 1-16,6 3 0 0,-2-3-3 16,-2 1 2-16,1 0 5 0,-2-1-7 15,3 0 2 1,-2 0 0-16,0 0-2 15,2 1 2-15,-6 1 5 0,4-1-6 16,-2 2 0-16,3 0 6 0,-3-1-8 16,4 3 4-16,-6-4-1 15,4 2-1-15,-3-2-3 0,3 1 1 16,-4 1-7-16,-1-3 7 0,3 0-4 16,-1 0-2-16,0 0 4 0,-1-2-4 15,-1 0-1-15,-2 0 8 0,2 0-2 16,-4 0 2-16,-2-1 2 15,1 1-2-15,-3 0 0 0,-4-1 1 16,3 1 0-16,-2 1 0 0,0 0 1 16,-2-2 0-16,3 3-2 0,1-1 2 15,-2-2-1-15,0 2 0 0,2-1 0 16,-2 1-2-16,0 0 1 0,-2-2 1 16,4 2 0-16,-2 1 0 15,-5 0-2-15,5 0 1 0,-8 0-2 16,4 0 5-16,-3 0-4 0,-3 0 1 15,1 1 1-15,-1-1 0 0,-1 0 0 16,-1 3 0-16,0-3 1 0,0 0-1 16,-2 0 0-16,1 0 0 0,3 0 0 15,-4 0-1-15,0 0 0 16,2 0-7-16,-2 0 10 0,0 0-2 16,0-2 0-16,0 0 0 0,0-1 11 15,0-1-7-15,0-5 0 0,-2-1-2 16,-3-2-3-16,5-3 2 0,-2-2 3 15,0-4-5-15,0 0 2 16,-1-3-2-16,-1-2 1 0,1 0 0 16,3-2 0-16,-2-4-5 0,2 2 4 15,0-4-6-15,0 3 0 0,0 0 8 16,0 1-2-16,-2 0-4 0,2-3 8 16,-3 0-4-16,-1-2-2 15,1 2 6-15,-6-4-3 0,5 3 0 16,-1 0 0-16,-4 0 3 0,7 4-3 15,-3 1 0-15,1 6 2 0,1 3-2 16,-2 2 0-16,3 4 6 0,-2 1-4 16,1 1 3-16,1 3-4 0,-2 0 3 15,-1 2 0-15,3 4-1 0,2-3-2 16,0 2 4-16,-3 2-3 16,3 1 4-16,-2-2-2 0,2 3-1 15,0 0 2-15,0 0-2 0,0 0-1 16,0 0 1-16,0 0-1 0,0 0-3 15,-2 0 2-15,2 0 0 0,0 0-1 16,0 0 0-16,0 0 0 16,-1 0 2-16,-1 0-1 0,0 0 1 15,-3 0-3-15,3 0-1 0,-5 0 3 16,-2 0-2-16,2 3-1 0,-5-1 1 16,-1 1-1-16,-3 1-2 0,-7-3 2 15,-5 3-2-15,3-3 1 0,-7 0 2 16,4 1-1-16,-6 0 0 15,1-2 4-15,1 0-3 0,-3 1-2 16,-3-1 3-16,3 0 0 0,-4 0-7 16,2 0 8-16,0 1-2 0,0-1-13 15,-4 0 8-15,2 0-1 0,-3 3 1 16,1-2 0-16,4 0 3 0,0-1 0 16,1 2 4-16,4-1-1 15,2 1 0-15,0-2-3 0,0 0-2 16,-2 0-1-16,2 0 5 0,-1-2-3 15,2 0-1-15,-3 0 0 0,-1-1-1 16,4 1 0-16,-2-1-1 0,1 0-6 16,-6 3 4-16,1-1 6 0,-2 1-3 15,1 0 5-15,4 0-5 16,1 1 2-16,-3-1 2 0,6 1-1 16,-6 2-6-16,8 1 6 0,-6 0 4 15,7-1 0-15,-2 0-2 0,3-2 2 16,2 2-2-16,-1 0-7 0,0 1-2 15,-3-1-8-15,5 0 5 16,-1 0 8-16,-1 1-4 0,2 1-1 16,0 1-2-16,0 0-6 0,3 0 7 15,-1 0 8-15,3-1-1 0,2-1 0 16,1-1 4-16,4 0 0 0,-1-1 1 16,1 0-1-16,2 0 1 15,-6-1-1-15,8 0 0 0,-4 0 1 0,4 2-1 16,-2-3 0-16,-4 2 2 15,6-2-3-15,-4 1 1 0,4 2 0 16,0-2 0-16,-3 0 1 0,3 0 0 16,3-1 1-16,-1 0 3 0,-1 1 1 15,3 1 2-15,-3-1 2 0,2 0-3 16,-1-1-1-16,1 0 1 0,0 0-2 16,0 0 5-16,1 0 0 15,-1 0-4-15,0 0 1 0,2 0 2 16,0 0-1-16,0 0 1 0,0 0-5 15,0 0-3-15,0 0-1 0,-3 0 0 16,3 0 0-16,0 1-5 0,-2 1 5 16,2 2 0-16,0 1-6 15,-2 1 5-15,2 3 1 0,-2 0 0 16,0 3 0-16,-1 0 1 0,1 1-2 16,-1 3 2-16,-3 4 2 0,3 1-3 15,1 2 6-15,-2 6-6 0,1 1 0 16,3 6 6-16,-2 0-5 15,2 1 2-15,0 5-1 0,-5-5-2 16,5 4 0-16,0-1 0 0,0-1 1 16,2-3 1-16,1-5-2 0,-3-2-2 15,4-3 4-15,-1-1-1 0,-1-3-2 16,-2-1 0-16,4 1 2 0,-3-4 0 16,-1-4-1-16,2-1 0 15,2-3 2-15,-4-4-2 0,0 1 4 16,1-2-3-16,-1-3 4 0,0 2-1 15,0-1-3-15,0-1 2 0,0 0-1 16,0-2-2-16,0 2 0 0,0-2 3 16,0 1-3-16,0-1 0 0,0 0 0 15,0 0 3-15,0 0-3 16,0 0 2-16,0 0-2 0,0 0 0 16,0 0 3-16,0 0-2 15,0 0-1-15,0 0 0 0,0 0 1 0,0 0-4 16,0 0-2-16,0 0-6 0,0 0-14 15,0 0-9-15,0 0-25 0,0-3-48 16,4 1-18-16,-1 1-58 16,5 1-149-16,2 0-55 0</inkml:trace>
  <inkml:trace contextRef="#ctx0" brushRef="#br0" timeOffset="33714.55">9082 1278 1008 0,'0'0'0'0,"0"0"326"15,0 0-212-15,0 0-41 0,0 0-20 31,0 0-17-31,0 0 11 0,-15 89 25 16,12-29-17-16,-1 4-23 0,4-2 7 16,-1 1-18-16,1-5-14 15,0-4 0-15,1-6-5 0,5-9-1 16,-1-6-1-16,0-10 0 0,-1-4 0 16,-2-4 0-16,-1-6 0 0,3-5-25 15,-4-2 7-15,0 1-3 0,0-2 0 16,0 0-1-16,0-1-1 15,0 0 0-15,0 0-2 0,2-1 3 16,3 0 2-16,-2 1 7 0,1-2 15 16,5 2-3-16,3-1 1 0,6 1 0 15,3-1 22-15,4-2-5 0,5 0-4 16,-2-4-3-16,2 1 4 0,-1-5-4 16,-1-2-1-16,2-4 2 15,-3-5 0-15,-3-2-5 0,-4-4 5 16,-1 0-4-16,-1-6 3 0,0 0 2 15,-10-3-3-15,1-1-1 0,-7-5 2 16,-2-3 1-16,-9-1-4 0,-1 0-1 16,-10 1 1-16,-3 3-2 0,-2 6-1 15,-1 2 0-15,-2 4-1 16,-6 5 4-16,-3 4-9 0,-2 2 3 16,0 8 1-16,0 0 4 0,-3 7-1 15,-3 3-3-15,1 2 3 0,0 1-7 16,0 9 4-16,-2 3 0 0,1 5-2 15,5 3 0-15,4 3 3 16,3 2-3-16,6 5 0 0,-3 2 7 16,4 12-5-16,4 3 3 0,1 6 3 15,4 1-3-15,8-6-1 0,2-1 3 16,7-2-5-16,0-4 4 0,7-1-3 16,5-6-2-16,4-3 5 0,3 0-1 15,8-3 0-15,5 1 4 16,10-3 4-16,4-2-5 0,7-5 2 15,2-7-3-15,5-5-2 0,8-6-5 16,-5-2 0-16,1-2 0 0,-4-4 0 16,-10-2 0-16,-10 2 0 0,-4-1 0 15,-13 0 0-15,-4 2 0 0,-5 0 0 16,-5 3 0-16,0 1 0 0,-7 0 0 16,-2-1 0-16,0 2 0 15,0 0 0-15,0-1 0 0,-6-2 0 16,-1 2 0-16,-2-4-87 0,-5 3-67 15,-3 2-160-15,1 1-165 0</inkml:trace>
  <inkml:trace contextRef="#ctx0" brushRef="#br0" timeOffset="35517.67">14742 4286 48 0,'0'0'0'0,"0"0"-39"0</inkml:trace>
  <inkml:trace contextRef="#ctx0" brushRef="#br0" timeOffset="38137.35">6708 4105 756 0,'0'0'0'0,"0"0"282"0,0 0-88 16,0 0-52-16,0 0-16 0,0 0 16 16,0 0-49-16,0 0-36 0,0 0-22 15,-52-27-20-15,67 36-17 0,6 3 4 16,9 3 32-16,3 2-17 0,5 1-11 16,-7 0 1-16,-1 0-6 15,-7-1-2-15,-5 0 2 0,-2 3 1 16,-7 2-11-16,-6-3 4 0,-3 4-3 15,-5 1 2-15,-11 1 12 0,-3 4 1 16,-6-3-3-16,-2-3 2 0,-1-6-2 16,3-5-4-16,2-4 0 15,7-4 13-15,6-2-8 0,6-2 17 16,4-1-1-16,0-3-11 0,4 0-6 16,5-6-8-16,7-5-6 0,8-8 16 15,10-1-7-15,0 2-3 0,1 4 7 16,-1 6-5-16,-1 4-10 15,4 0-25-15,-3 2-21 0,0 2-43 16,1 1-28-16,-1 2-38 0,-6 1-56 16,-2-1-48-16,-3 1-63 0</inkml:trace>
  <inkml:trace contextRef="#ctx0" brushRef="#br0" timeOffset="38749.51">7306 4371 815 0,'0'0'0'16,"0"0"284"-16,0 0-179 0,0 0-13 15,-9 59 6-15,-5-35-19 0,1 1-26 16,-5 7-9-16,-5 2-11 0,-5 3-16 16,-2 5-7-16,-5-3-1 0,-2-4 0 15,1-2 6-15,-3-5 2 16,-3-2-2-16,1-7-1 0,2-7 2 16,-1-5 4-16,-1-7 13 0,4-7 2 15,0-9-12-15,-2-7-13 0,0-6 1 16,-4-8-7-16,-1-2-8 0,3-3 8 15,6-2-7-15,5 3 1 16,10 1 3-16,8-2 4 0,3 1-10 16,7-4 8-16,2-2-10 0,11-2 4 15,5-1 15-15,7-2-17 0,11 3 7 16,6-3 6-16,10 1-4 0,6 3 3 16,8 1 3-16,3 4-7 0,4 9-2 15,3 3 7-15,-5 10-8 0,-1 6 0 16,-7 8 0-16,-2 6 0 15,-6 2-1-15,-5 12 2 0,-4 5-2 16,-2 8-5-16,-3 5 8 0,-9 7-4 16,-1 4-2-16,-10 3 7 15,-7 5-4-15,-4 2 1 0,-8 1 0 0,-9 0 9 16,-7-3-6-16,-5 1 7 16,-1-4 0-16,-8-4 6 0,2-7 8 15,-2-2-7-15,-4-7 0 0,4-4 2 16,-3-6-6-16,4-5-1 0,1-4-6 15,1-1-6-15,8-1 0 0,5-5 0 16,0 2 0-16,5-2 0 0,4 2 0 16,-1-3 0-16,3 1 0 15,1-1 0-15,2 0 0 0,0 1 0 16,0-1 0-16,0 0 0 0,0 0 0 16,0 0 0-16,0 0 0 0,0 0 0 15,0 0-8-15,0 0 4 0,0 0-7 16,0 0-2-16,2 1-8 0,-1 2-18 15,3-2-12-15,0 1-31 16,-1 0-37-16,4 1-42 0,2-1-40 16,-4 1-135-16,2 3-168 0</inkml:trace>
  <inkml:trace contextRef="#ctx0" brushRef="#br0" timeOffset="42767.87">8284 9198 695 0,'0'0'0'15,"0"0"225"-15,0 0-107 0,0 0 1 16,0 0-32-16,0 0-30 0,0 0-4 16,0 0-9-16,0 0-11 15,-2-6-5-15,2-1-5 0,0-4-12 16,0-3 9-16,0-6 9 0,0-3-14 15,-4-1 1-15,4-6 8 0,-1-2-3 16,-1-7 0-16,-2-6 3 0,1-5-11 16,1-5-6-16,-1-9 7 15,-3-1-11-15,1 2-6 0,3 0 6 16,2 5-1-16,0 3-6 0,0 2 8 16,0 1 0-16,2-3-7 0,-2-1 6 15,2 2 7-15,-1 9-3 0,1 6 9 16,4 5-13-16,-3 8-2 0,-1 2 7 15,0 5-7-15,3 4-2 16,-3 1 2-16,-1 5 3 0,5 1-4 16,-4 4 0-16,-2 1 2 0,3 3-2 15,-1-2-7-15,1 2 5 0,-1 0-2 16,3-3 8-16,-1 3-8 0,0 0-1 16,3 3 10-16,1 2-7 0,-1-2-2 15,4-2 8-15,-2 2-1 0,2 0-7 16,-3-3 8-16,5 0-2 15,-3 0-7-15,3 0 10 0,1 0-4 16,-2 0-4-16,4 0 6 0,-2 0-1 16,6-3-5-16,1-1 6 0,0 1-4 15,4-2 0-15,2-3 2 0,1 4 2 16,2-2-9-16,-5 0 12 16,5 0-6-16,-5 2-5 0,3-3 10 15,4 3-5-15,-2 1-5 0,0-1 10 16,3 2-6-16,5 0-5 0,2-1 12 15,1 1-11-15,3 0 1 0,0-1 8 16,1-1-5-16,-1 4-6 16,5-3 13-16,-4 3-10 0,1 0-9 15,-2 0 4-15,-3 3-9 0,-1 1 0 16,1-1 19-16,-4 0-2 0,4 1-17 16,-4-2 14-16,4-1-4 0,-4 0-1 15,2 2 11-15,0-1-3 0,-2 0-5 16,2 2 12-16,-8-1-5 0,1 2-7 15,2 0 8-15,-2 0-4 16,0 1-5-16,1-1 10 0,-1-2-6 16,0 0-8-16,1 2 13 0,1-3-4 15,-2 2-12-15,0-1 21 0,0-1-11 16,-8-2-1-16,3 2 10 0,-1-2-5 16,-1 0-5-16,-2 0 10 15,5 0-3-15,-3 0-7 0,0 0 10 16,3 0-5-16,-5 0-3 0,0 3 6 15,-3-1-2-15,-3-1-7 0,-4 2 7 16,-4-1-2-16,-4-2-26 0,-3 3 26 16,-2-3-3-16,0 4 0 15,0 0 8-15,-4 1 13 0,1-3-11 16,1 2 12-16,0-1-13 0,-1 3-6 16,1-2 2-16,-2 2 3 0,3 4-8 15,1 1 8-15,0 5-7 0,0 1 0 16,0 6 6-16,0 0-4 15,0 4-1-15,0 4 4 0,0 3-4 0,0 2 0 16,0-2 4-16,0 0-2 0,0 1-4 16,0 1 8-16,0 2-6 15,5 0-1-15,-3 0 6 0,-1 0-4 16,1 0-2-16,3 1 6 0,-1 0-5 16,3-3-9-16,0-1 10 15,0-3-9-15,0-1-3 0,-3-4 4 16,-1-1-2-16,-1-3 2 0,-2-4 11 15,0-5-4-15,0-3-1 0,-2-5 4 16,-1-2 5-16,1-1-6 0,-3-3 11 16,-4 0-9-16,4 0-1 0,-4 0 6 15,0 0-9-15,-3-2-1 0,-1 0 6 16,-3-2-4 0,-3 2-4-16,-2-1 10 0,-2 2-4 0,-6 0-4 15,1-1 6-15,-7 1-1 0,-1 1-2 16,-1 0 0-16,0 0 14 0,0 3-14 15,-4 1 0-15,2-2 6 0,-2 0-6 16,-1 2 0-16,0-1 13 0,-6 1-13 16,5 0 0-16,-3-3 8 15,-3 0-8-15,-2 0 0 0,5-1 6 16,-4 0-8-16,2 0 4 0,2 0 3 16,-3 0-5-16,3 1 0 0,-4-1 1 15,6 0-2-15,-2 0 2 0,0 0 9 16,4 2-12-16,-4 1 4 0,0-1 8 15,3 0-6-15,-5 2 12 16,-1-4-13-16,5 1-3 0,-8 2 0 16,1 1 10-16,1 0-14 0,-3 2 8 15,7-2 0-15,0 2-3 0,6 0 21 16,4-3-7-16,6-1 2 16,-2-1 6-16,9 0-12 0,0 2-6 15,-1-2 14-15,8 1-9 0,0-2-1 16,7 1 2-16,4-1-9 15,3 0-2-15,2 0 0 0,0 0 1 0,0 0-21 16,0 0-21-16,5-1-55 0,6 0-57 16,5-5-51-16,0-2-258 0</inkml:trace>
  <inkml:trace contextRef="#ctx0" brushRef="#br0" timeOffset="50241.8">1590 17519 484 0,'0'0'0'16,"0"0"178"-16,0 0-102 0,0 0 29 15,0 0-28-15,0 0-16 0,0 0-10 16,0 0 0-16,-14-13 7 0,14 18-5 16,-3-5 3-16,1 0 12 15,2 0-6-15,-4 0-4 0,2 0-6 16,2 0-13-16,0 0-4 0,0 0 4 15,0 0-6-15,0 0-7 0,0 0 2 16,-1 1-7-16,1-1 3 0,0 0 0 16,-2 0-6-16,2 0 2 0,-2 0 1 15,0 0-9-15,-1 0 2 16,3 0 1-16,-4 0-8 0,-1 0 2 16,1-4 1-1,1 4-14-15,-1 1 8 0,1-2 4 0,-4 1-12 0,3-2 8 16,2 0 2-16,-1 1-6 0,3 0 0 15,-2 1 16-15,0-1-10 16,2-1 8-16,0 2 2 0,-3 0-6 16,3 0 5-16,-2 0 3 0,-1 0-10 15,3 0 3-15,0 0 0 16,0 0-15-16,1 0 7 0,-1 0-1 0,4 0-4 16,1 0-12-16,4 3 15 0,7-1-2 15,3 0-4-15,4 0 9 0,6-2-8 16,1 0 4-16,2 0 4 15,1-2-7-15,-3-2 6 0,2 0 3 16,-4 1-11-16,-1 1 6 0,-4 2 7 16,-5 0-13-16,-1 0 5 0,-6 0 0 15,1 0 1-15,-5 0 1 0,-1 0 3 16,-1 0-10-16,-1 2 3 16,-3-2 3-16,1 0 0 0,2 0-5 15,-3 0-12-15,5 0-48 0,-3-5-26 16,1-2-76-16,3-8-116 0,2-2-166 15</inkml:trace>
  <inkml:trace contextRef="#ctx0" brushRef="#br0" timeOffset="50900.9">3034 17511 837 0,'0'0'0'0,"0"0"336"0,0 0-228 16,0 0-6-16,0 0-3 0,0 0-35 16,0 0-2-16,0 0-14 0,0 0-26 15,-7 3-11-15,12-3-9 0,13 1 11 16,1 0 15-16,4-1 3 0,7 0 0 16,-3-1 0-16,4 0-10 15,-4 0-1-15,-4 1 8 0,5-1-17 16,-5 0 6-16,-3-1 6 0,-3 1-21 15,-8 1 10-15,2 0 0 0,-6 0-11 16,-1 0 1-16,3 0 4 0,-5 0-9 16,1 0 5-16,-3 0-4 0,2 0-79 15,1 0-24-15,5 0-61 16,-5-7-168-16,-1-4-284 0</inkml:trace>
  <inkml:trace contextRef="#ctx0" brushRef="#br0" timeOffset="51718.6">4313 17538 639 0,'0'0'0'0,"0"0"255"0,0 0-146 16,0 0-19-16,0 0 4 15,0 0-13-15,0 0-18 0,0 0-2 16,-11 6 0-16,9-6-18 0,2 0 2 15,0 0-6-15,0 0-11 0,0 0-2 16,0 1-12-16,0-1 1 0,5 0 6 16,6 3-3-16,0-3 10 0,6 0 0 15,5 0-8-15,1 0 0 0,10 0 5 16,3-5-9-16,3 2 0 0,5-1 2 16,0-2-16-16,9-2 7 15,0 2 1-15,0 1-15 0,-2 2 7 16,1 1 4-16,-6 2-11 0,-2-1 4 15,-5 1 2-15,-5 0 0 0,-1-4 0 16,-8 2 6-16,0-1-11 16,-8 2 6-16,-3 1 8 15,-5 0-5-15,-2 0 4 0,-1-2 4 0,-3-1-14 16,-1 1 2-16,-2 0 10 0,0 2-14 16,0 0 4-16,0 0-2 0,0 0-42 15,0 0-2-15,0 0-39 0,0-1-78 16,0-1-2-16,0 0-75 0,0-2-293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來看這一題，若 </a:t>
            </a:r>
            <a:r>
              <a:rPr lang="en-US" altLang="zh-TW" baseline="0" dirty="0"/>
              <a:t>x</a:t>
            </a:r>
            <a:r>
              <a:rPr lang="zh-TW" altLang="en-US" baseline="0" dirty="0"/>
              <a:t>平方 加 </a:t>
            </a:r>
            <a:r>
              <a:rPr lang="en-US" altLang="zh-TW" baseline="0" dirty="0"/>
              <a:t>2x – 7 = 0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(x – 1)(x – 2)( x + 3)(x + 4) </a:t>
            </a:r>
            <a:r>
              <a:rPr lang="zh-TW" altLang="en-US" baseline="0" dirty="0"/>
              <a:t>會等於什麼呢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這一題的意思是，</a:t>
            </a:r>
            <a:r>
              <a:rPr lang="en-US" altLang="zh-TW" baseline="0" dirty="0"/>
              <a:t>x </a:t>
            </a:r>
            <a:r>
              <a:rPr lang="zh-TW" altLang="en-US" baseline="0" dirty="0"/>
              <a:t>是這個方程式的解，要求後面多項式的值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可是這個方程式的解有根號，又是分數，代入計算會很麻煩，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有沒有比較容易的方法呢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條件給這個方程式，很容易聯想到 </a:t>
            </a:r>
            <a:r>
              <a:rPr lang="en-US" altLang="zh-TW" baseline="0" dirty="0"/>
              <a:t>X^2 +2X = 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如果要求的多項式中乘開會有 </a:t>
            </a:r>
            <a:r>
              <a:rPr lang="en-US" altLang="zh-TW" baseline="0" dirty="0"/>
              <a:t>x^2 + 2x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就可以用 </a:t>
            </a:r>
            <a:r>
              <a:rPr lang="en-US" altLang="zh-TW" baseline="0" dirty="0"/>
              <a:t>7 </a:t>
            </a:r>
            <a:r>
              <a:rPr lang="zh-TW" altLang="en-US" baseline="0" dirty="0"/>
              <a:t>代入作計算就很容易了。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因為希望乘開後會出現這個二次式，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先觀察係數，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可以注意到這個 </a:t>
            </a:r>
            <a:r>
              <a:rPr lang="en-US" altLang="zh-TW" baseline="0" dirty="0"/>
              <a:t>-1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加起來就是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、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將這兩個一組，乘開之後，一次項就是 </a:t>
            </a:r>
            <a:r>
              <a:rPr lang="en-US" altLang="zh-TW" baseline="0" dirty="0"/>
              <a:t>2x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也就是會變成 </a:t>
            </a:r>
            <a:r>
              <a:rPr lang="en-US" altLang="zh-TW" baseline="0" dirty="0"/>
              <a:t>x^2 + 2x - 3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相同的，另外這兩個括號常數項 </a:t>
            </a:r>
            <a:r>
              <a:rPr lang="en-US" altLang="zh-TW" baseline="0" dirty="0"/>
              <a:t>-2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4 </a:t>
            </a:r>
            <a:r>
              <a:rPr lang="zh-TW" altLang="en-US" baseline="0" dirty="0"/>
              <a:t>相加也是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他們一組乘開之後，也會看到 </a:t>
            </a:r>
            <a:r>
              <a:rPr lang="en-US" altLang="zh-TW" baseline="0" dirty="0"/>
              <a:t>x^2 + 2x – 8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那麼，就可以將這兩個都用 </a:t>
            </a:r>
            <a:r>
              <a:rPr lang="en-US" altLang="zh-TW" baseline="0" dirty="0"/>
              <a:t>7 </a:t>
            </a:r>
            <a:r>
              <a:rPr lang="zh-TW" altLang="en-US" baseline="0" dirty="0"/>
              <a:t>代換掉，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就會看到 </a:t>
            </a:r>
            <a:r>
              <a:rPr lang="en-US" altLang="zh-TW" baseline="0" dirty="0"/>
              <a:t>(7 – 3)(7 – 8) = -4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這一題一開始因為直接求解再帶入計算會很麻煩，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會想有沒有可能拿兩個括號相乘展開後會出現等號左邊的 </a:t>
            </a:r>
            <a:r>
              <a:rPr lang="en-US" altLang="zh-TW" baseline="0" dirty="0"/>
              <a:t>x^2 + 2x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為了這個目的，要先觀察係數決定哪兩個括號乘開，</a:t>
            </a:r>
            <a:br>
              <a:rPr lang="en-US" altLang="zh-TW" baseline="0" dirty="0"/>
            </a:br>
            <a:r>
              <a:rPr lang="zh-TW" altLang="en-US" baseline="0" dirty="0"/>
              <a:t>發現 </a:t>
            </a:r>
            <a:r>
              <a:rPr lang="en-US" altLang="zh-TW" baseline="0" dirty="0"/>
              <a:t>-1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-2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4 </a:t>
            </a:r>
            <a:r>
              <a:rPr lang="zh-TW" altLang="en-US" baseline="0" dirty="0"/>
              <a:t>都是 </a:t>
            </a:r>
            <a:r>
              <a:rPr lang="en-US" altLang="zh-TW" baseline="0" dirty="0"/>
              <a:t>2 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所以就會知道要 先這樣分組 後再乘開 </a:t>
            </a:r>
            <a:r>
              <a:rPr lang="en-US" altLang="zh-TW" baseline="0" dirty="0"/>
              <a:t>(2)</a:t>
            </a:r>
            <a:r>
              <a:rPr lang="zh-TW" altLang="en-US" baseline="0" dirty="0"/>
              <a:t> 後就會出現想要的目標 </a:t>
            </a:r>
            <a:r>
              <a:rPr lang="en-US" altLang="zh-TW" baseline="0" dirty="0"/>
              <a:t>x^2 + 2x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學生練習觀念一樣，只是一開始這個方程式要動點手腳，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讓你自己試試囉。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多項式乘法求值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5" y="902558"/>
            <a:ext cx="11643348" cy="452240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baseline="40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+ 2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– 7 = 0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則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– 1)(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2)(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+ 3)(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+ 4)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之值為何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endParaRPr lang="en-US" altLang="zh-TW" sz="2000" b="1" dirty="0">
              <a:effectLst/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18184" y="5427431"/>
            <a:ext cx="11973816" cy="1315445"/>
            <a:chOff x="237249" y="6991979"/>
            <a:chExt cx="11973816" cy="1315445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738282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99197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702927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7470202"/>
              <a:ext cx="11362871" cy="3954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200"/>
                </a:spcBef>
              </a:pPr>
              <a:r>
                <a:rPr lang="zh-TW" altLang="en-US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若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3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baseline="40000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2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+ 6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– 60 = 0</a:t>
              </a:r>
              <a:r>
                <a:rPr lang="zh-TW" altLang="en-US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，則 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(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+ 7)(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+ 5)(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– 3)(</a:t>
              </a:r>
              <a:r>
                <a:rPr lang="en-US" altLang="zh-TW" b="1" i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x</a:t>
              </a:r>
              <a:r>
                <a:rPr lang="en-US" altLang="zh-TW" b="1" dirty="0">
                  <a:solidFill>
                    <a:srgbClr val="374151"/>
                  </a:solidFill>
                  <a:ea typeface="微軟正黑體" panose="020B0604030504040204" pitchFamily="34" charset="-120"/>
                  <a:cs typeface="Segoe UI" panose="020B0502040204020203" pitchFamily="34" charset="0"/>
                </a:rPr>
                <a:t> – 5) = ________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909003" y="796888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–75 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81264A0F-7D46-2F24-FB33-D1B73E28623C}"/>
                  </a:ext>
                </a:extLst>
              </p14:cNvPr>
              <p14:cNvContentPartPr/>
              <p14:nvPr/>
            </p14:nvContentPartPr>
            <p14:xfrm>
              <a:off x="987840" y="1284480"/>
              <a:ext cx="5168520" cy="55332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81264A0F-7D46-2F24-FB33-D1B73E28623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8480" y="1275120"/>
                <a:ext cx="5187240" cy="57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筆跡 5">
                <a:extLst>
                  <a:ext uri="{FF2B5EF4-FFF2-40B4-BE49-F238E27FC236}">
                    <a16:creationId xmlns:a16="http://schemas.microsoft.com/office/drawing/2014/main" id="{9D179C38-3D5F-C5B0-3E02-3173CD1984E8}"/>
                  </a:ext>
                </a:extLst>
              </p14:cNvPr>
              <p14:cNvContentPartPr/>
              <p14:nvPr/>
            </p14:nvContentPartPr>
            <p14:xfrm>
              <a:off x="1618200" y="604800"/>
              <a:ext cx="4572000" cy="3491640"/>
            </p14:xfrm>
          </p:contentPart>
        </mc:Choice>
        <mc:Fallback>
          <p:pic>
            <p:nvPicPr>
              <p:cNvPr id="6" name="筆跡 5">
                <a:extLst>
                  <a:ext uri="{FF2B5EF4-FFF2-40B4-BE49-F238E27FC236}">
                    <a16:creationId xmlns:a16="http://schemas.microsoft.com/office/drawing/2014/main" id="{9D179C38-3D5F-C5B0-3E02-3173CD1984E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08840" y="595440"/>
                <a:ext cx="4590720" cy="351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66536383-DCCD-6492-E394-E943B8C06678}"/>
                  </a:ext>
                </a:extLst>
              </p14:cNvPr>
              <p14:cNvContentPartPr/>
              <p14:nvPr/>
            </p14:nvContentPartPr>
            <p14:xfrm>
              <a:off x="541440" y="410400"/>
              <a:ext cx="4766040" cy="590724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66536383-DCCD-6492-E394-E943B8C0667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32080" y="401040"/>
                <a:ext cx="4784760" cy="5925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21438</TotalTime>
  <Words>438</Words>
  <Application>Microsoft Office PowerPoint</Application>
  <PresentationFormat>寬螢幕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多項式乘法求值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1097</cp:revision>
  <dcterms:created xsi:type="dcterms:W3CDTF">2015-07-26T15:18:38Z</dcterms:created>
  <dcterms:modified xsi:type="dcterms:W3CDTF">2024-11-29T16:28:22Z</dcterms:modified>
</cp:coreProperties>
</file>