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F5F5F5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C42D42-99F9-4BC5-9E0D-D95C71653CDF}" v="69" dt="2023-08-28T03:07:39.4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28176" autoAdjust="0"/>
  </p:normalViewPr>
  <p:slideViewPr>
    <p:cSldViewPr snapToGrid="0">
      <p:cViewPr>
        <p:scale>
          <a:sx n="25" d="100"/>
          <a:sy n="25" d="100"/>
        </p:scale>
        <p:origin x="2460" y="-18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144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10T15:57:21.1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2315 3560 495 0,'0'0'0'16,"0"0"205"-16,0 0-125 0,0 0 25 15,0 0-1-15,0 0-26 0,0 0-23 16,0 0 0-16,-8-10 1 0,8 10-13 16,0 0-2-16,0 0 1 15,0 0-9-15,0 0-9 0,0 0 0 16,0 0-4-16,1 0-11 16,1 3 3-16,0 0-6 0,3 4 4 0,4 1 19 15,-2-1-4-15,4 2 3 0,-2-1 2 16,3 0-6-16,-5-2-9 0,5 1 9 15,-3-2-7-15,4-2-5 16,-3 1 10-16,4-1-9 0,1 0-5 16,1-2 4-16,-4 1-3 0,6-2-2 15,3 0 4-15,0-3-4 0,6-5-3 16,-1 5 7-16,-1-2-6 0,3 3-1 16,-3 2 4-16,-4 0-6 0,-1 0-3 15,-1 0 2-15,-1 1 6 16,-1 3-8-16,-1-1 2 0,2 1 6 15,-2-1-6-15,-2 0 8 0,2-2-4 16,0 3-1-16,0-1 5 0,0-2-3 16,-2 2-5-16,5 1 8 0,1-1-5 15,-1 1-4-15,4 1 0 0,-1-1 10 16,-3-1-11-16,2-1 2 16,0 0 6-16,1-2-9 0,1 0 4 15,-2 0 5-15,-2-2-8 0,1-1 2 16,-1 1 5-16,-1-2-8 0,0 3 4 15,-2 1 0-15,-2 0-2 0,0 0 0 16,2 0 1-16,2 1-1 16,1 1 0-16,-3-2 3 0,0 0-5 15,2 0 4-15,1 0 0 0,-5-2-2 16,4-1 0-16,0 1 6 0,-1 0-8 16,3-1 4-16,-1 0 2 0,-3-2-6 15,7-2 4-15,-4 0 5 0,8-2-10 16,-2 1 6-16,-2 2 1 15,-2 3-5-15,-2 2 2 0,1 1-1 16,-2 0 0-16,-2 3 0 0,-1 0 1 16,-2 4-1-16,3-5 0 0,-2 1 7 15,-2 0-6-15,1-2 6 16,3 2 0-16,0-1-2 0,-2 0 6 16,2 0-4-16,-1 1-2 0,5-1 5 15,-1 0-4-15,3 0-3 0,-1-2 15 16,4 0-11-16,-4 0-9 0,2-5 4 15,0-3 5-15,0-5-7 0,9 0-37 16,0 0-47-16,-1 2-138 0,-31 11-151 16,64-18-811-16</inkml:trace>
  <inkml:trace contextRef="#ctx0" brushRef="#br0" timeOffset="892.38">4995 3625 607 0,'-1'-2'121'16,"1"0"23"-16,0 2-14 0,-4-2-27 0,4 2 9 0,0 0-28 16,0 0-16-16,0 0-25 0,0 0-6 15,4 4-13-15,4-1-4 16,0 5 29-16,6-3 5 0,2 2-1 15,0-2-6-15,1 0-8 0,3-4-3 16,-1 2-5 0,2-2-4-16,-1-2-9 0,1 1 7 0,0-1-7 0,2-3-5 15,0-1 9-15,2 1-7 16,-4 0-8-16,0 1 9 0,-1 2-5 16,-1 0-8-16,3-1 13 0,-5 1-6 15,3 1-9-15,-1 0 9 0,1 0-1 16,-1-2-6-16,2 1 6 15,-1 0-4-15,-1-2-8 0,2 1 6 0,4 1 4 16,-5 1-7-16,3 0 0 16,-2 0 0-16,-2 2 0 0,3 3 0 15,-5-1 0-15,-3 2 0 0,6-1 0 16,-4-1 0-16,3-1 0 0,3-3 0 16,1 0 0-16,5-1 0 0,4-8 0 15,-4 0 0-15,2-6 0 16,-2 4 0-16,-3 1 0 0,0 2 0 15,-4 4 0-15,0 2 0 0,1-1 0 16,4 0 0-16,2 0 0 0,8-4 0 16,1 0-129-16,4-4-96 0,-2-4-371 15</inkml:trace>
  <inkml:trace contextRef="#ctx0" brushRef="#br0" timeOffset="6065.13">4638 9255 455 0,'0'0'0'0,"0"0"260"0,0 0-118 16,0 0-32-16,0 0-10 0,0 0-20 15,0 0-1-15,0 0-23 16,-26-22 5-16,22 15-9 0,-1-1-8 15,5 0-9-15,0-3-7 0,0-1-14 16,0 0 4-16,9-2-6 0,-4-1-2 16,4 3 7-16,0-1 0 0,1-1-8 15,4 1 8-15,2 0-5 0,2 2-9 16,1-1 6-16,1 5-7 16,-1 1-4-16,2 3 4 0,-1 3 3 15,1 0-9-15,0 0 7 0,-5 5-2 16,-2 5-2-16,1 2-2 0,-5 2 3 15,-1 4 0 1,2 3-1-16,-4 1 2 0,-4 1-2 0,-1 4 2 16,-2-3 4-16,-2 5-7 0,-5-2 4 15,0 0 4-15,-2 0-10 0,-3 2 8 16,-4-1 2-16,-2 0-9 0,-3-1 6 16,2-2 4-16,-3-3-10 0,1-2 6 15,-4-2 6-15,2-4-10 16,2 0 2-16,0 0 8 0,2-6-8 15,1 3 7-15,4-7 1 0,1 3-7 16,1-3 11-16,5-2-1 0,3-1-5 16,-1-1 8-16,3 0 0 0,2 0-8 15,0 0 8-15,0 0-10 0,0 0-10 16,6 0 10-16,-1 0-4 16,2-1-7-16,11-2 12 0,3 1-1 0,5-1-8 15,6 3 6-15,-2 0 6 16,0 0-8-16,4 0 10 0,-2 4-7 15,-4 1-8-15,-5-1 8 0,0 0-1 16,-9 0-4-16,-1-2 2 16,-6 1-1-16,2-3 0 0,-4 1 0 15,-2-1-2-15,3 0-35 16,-1-4-19-16,2-4-23 0,0 1-53 0,2-6-58 16,-2 4-88-16,4-3-257 0</inkml:trace>
  <inkml:trace contextRef="#ctx0" brushRef="#br0" timeOffset="6567.23">5277 9237 974 0,'0'0'105'0,"0"0"57"15,0 0-67-15,0 0-12 16,0 0 1-16,0 0-35 0,0 0-28 15,0 0-15 1,0 0 2-16,-55 55-1 0,46-28-4 0,2 1 9 0,0 1 0 16,5 1 2-16,-2-4 9 0,4 2-8 15,0-6-1-15,4-2-4 16,1-2-3-16,8-1-7 0,-3-1 0 16,3-1 12-16,3-5-14 0,-4 1 4 15,2-6 2-15,4 1-7 16,1-2 6-16,1-3 5 0,-1-1-11 0,1-4 6 15,-1-5 11-15,-1-3-13 0,1-4 7 16,-1-4 3-16,0-3-11 16,-1 0 0-16,-1-3 17 0,-2-1-15 15,-3-4 12-15,-6 2-6 0,2-2-6 16,-3-2 4-16,-4 0 1 0,0 2-9 16,-11 4 4-16,2 5 8 15,-5 7-11-15,-5 3 2 0,1 7 14 0,-5 3-15 16,0 2 0-16,-5 2 16 15,1 8-13-15,1 3 4 0,1 1 0 16,4-3-12-16,3 0 10 0,8-4-3 16,1 0-4-16,5-3 1 0,1 0-2 15,1 0-11 1,2 1-9-16,-2-2-21 0,2 2-40 0,0 0-2 16,0 2-44-16,2-1-97 0,0 1 11 15,-1-3-180-15</inkml:trace>
  <inkml:trace contextRef="#ctx0" brushRef="#br0" timeOffset="9803.27">15968 3503 99 0,'0'0'0'0,"0"0"16"0,0 0-16 0,0 0 0 16,0 0 0-16,0 0-21 0,0 0-1 15,0 0 6-15,3-1 9 0,-1 1-2 16,-2 0-3-16,0 0 6 0,0 1-1 31,0 2-8-31</inkml:trace>
  <inkml:trace contextRef="#ctx0" brushRef="#br0" timeOffset="11537.2">5066 7112 426 0,'0'0'0'0,"0"0"36"15,0 0-30-15,0 0-12 16,0 0-90-16,0 0-78 0</inkml:trace>
  <inkml:trace contextRef="#ctx0" brushRef="#br0" timeOffset="11897.79">5160 6970 503 0,'0'0'0'0,"0"0"242"16,0 0-148-16,0 0-6 0,0 0-6 15,0 0-18-15,0 0-15 0,0 0 2 16,0 0-5-16,0-3 0 0,0 3 5 15,0 0 8-15,0 0-2 0,0 0-6 16,0 0-4-16,0 0 2 0,0 0-2 16,0 0-6-16,0 0-14 15,0 0 0-15,-2 0-4 0,2 0-2 16,0 0-3-16,0 0 3 0,0 0-3 16,0 0-10-16,0 1 4 0,0 6-6 15,-2 4-12-15,1 10 10 0,1 4 6 16,-4 1-3-16,4-1 1 15,0-5 2-15,0-2-5 0,0-3 3 16,0-5 2-16,0-2-10 0,0-6 0 16,0-1 10-16,0-1-13 0,0 0 4 15,0 0-4-15,0 0-122 0,0-4-48 16,-2-8-144-16,-3-1-774 0</inkml:trace>
  <inkml:trace contextRef="#ctx0" brushRef="#br0" timeOffset="12621.8">2850 9131 344 0,'0'0'0'0,"0"0"121"0,0 0-50 16,0 0 0-16,0 0 21 0,0 0-7 15,0 0 3-15,0 0 4 0,0 0-14 16,-32-18 2-16,32 18 5 0,-2 0-2 15,2 0 3-15,-2 0-4 0,1 0-10 16,1 0-6-16,0 0-4 0,0 0-19 16,0 0-14-16,0 0-17 15,0 0-3-15,0 0-3 0,1 0-8 16,6 1 3-16,8 2 8 0,2-1 4 16,4 0 9-16,2-2 4 0,6 0 2 15,-6-4 1-15,2 1-5 16,-6 0-8-16,-3 0-5 0,-2 2-4 0,-5 0-8 15,-4-1 2-15,2 2 3 16,-1-3-7-16,-3 1-12 0,1 0-57 16,3 2-156-16,-7-2-162 15</inkml:trace>
  <inkml:trace contextRef="#ctx0" brushRef="#br0" timeOffset="13359.74">5287 11409 449 0,'0'0'0'0,"0"0"83"15,0 0-59-15,-10-10 11 0,10 8 10 16,0 2 6-16,0 0 12 0,-2-3 7 16,-2 3 27-16,3-2-15 0,1 2-1 15,0 0 12-15,0 0-1 0,0 0 3 16,-4 0-16-16,4 0-20 0,0 0-14 15,-2 0-9-15,2 0-12 16,0 1-13-16,0 0-11 0,0 6 0 16,0 3 4-16,0 4-1 0,0 5 9 15,0 3-1-15,0-4 3 0,0 0 5 16,0-1-8-16,0-4 6 0,0 1 2 16,0-5-2-16,0-4-9 15,0-3 0-15,2 0-6 0,-2-2-4 16,0 0 4-16,2 0-5 15,1-3-55-15,3-8-31 0,2-3-41 0,-2-10-251 16</inkml:trace>
  <inkml:trace contextRef="#ctx0" brushRef="#br0" timeOffset="14287.04">7194 9318 490 0,'0'0'0'0,"0"0"126"0,0 0-100 0,0 0-14 0,0 0-7 16,0 0-5-16,0 0 0 16,0 0-11-16,0 0 11 0,0-3 0 15,2 3 0-15,-2 0 2 0,0 0-2 16,0 0 21-16,0 0 15 0,0 0 31 16,0 0 8-16,0 0 8 15,0 0-8-15,0 0-1 0,0 0-7 0,-2 0 6 16,0 0-8-16,2 0-8 15,-1 0-5-15,1 0-9 0,0 0-16 16,0 0-5-16,0 0 5 0,0 0-1 16,0 0-1-16,0 0 7 0,0 0-8 15,0 0-5-15,0 0 9 0,0 0-11 16,0 0-4-16,0 0 9 16,0 0-8-16,0 0-1 0,0 0 9 15,0 0-12-15,3 0-11 0,2 0 2 16,8 0 11-16,3-1-9 0,5-2 15 15,2-2 1-15,2 1-6 0,3-3 7 16,2 1-14-16,-5-1-2 0,3-1 5 16,-3 3-7-1,-7 0-2-15,-6-1 0 0,-1 3 8 0,-4 1-9 16,-4 2 2-16,3 0 1 0,-6 0-2 16,0 0 0-16,0 0 6 0,0 0-5 15,0-1 10-15,0 1-9 0,0-1-2 16,0 1 0-16,0 0 0 0,0 0-31 15,0-1 3-15,0 1-19 16,0-1-29-16,-6 1 16 0,4 0-6 16,1 0-14-16,-3 0-5 0,2 1-44 15,-1 2-23-15,1 1 13 0,-3 0-94 16,1 0-89-16</inkml:trace>
  <inkml:trace contextRef="#ctx0" brushRef="#br0" timeOffset="16914.47">7415 7086 178 0,'0'0'0'16,"0"0"134"-16,0 0-84 0,0 0-14 15,-2 0 6-15,2 0-11 16,0 0-6-16,0 0 8 0,0 0-1 16,0 0-1-16,0 0 6 0,0 0 3 15,0 0 10-15,0-1 10 0,0 1 0 16,0 0 0-16,0 0 0 0,0 0-14 16,0 0-7-16,0 0 2 15,0 0-8-15,2 0 0 0,-2 0 2 16,0 0 0-16,2 0-3 0,-2 0 2 15,0 0-8-15,4 0-4 0,-3 0 6 16,1 0 0-16,0 0-8 0,0 0 1 16,1 0 1-16,-1 0-7 0,-2 0 8 15,2 0 0-15,-1 0-3 16,1 0-2-16,2 1 0 0,-2-1-2 16,-1 0 0-16,6 0 0 0,-5 0-3 15,2 0-1-15,3 2 5 0,0-1-3 16,-4 1 0-16,6 2 5 0,2 1-5 15,3 2 2-15,4 4 4 0,-6 6-3 16,9 1 1-16,0 3-1 0,6 4-9 16,0 0-4-16,1 0-1 15,-3 3-4-15,-1-4-86 0,-2 4-63 16,-3-1-100-16,-7 2-194 0,-4 1-310 16</inkml:trace>
  <inkml:trace contextRef="#ctx0" brushRef="#br0" timeOffset="17998.72">7405 11457 400 0,'0'0'0'0,"0"0"148"16,0 0-81-16,0 0-7 0,0 0 8 0,0 0-12 15,0 0 6-15,0 0 11 16,0 0-11-16,1-7-12 0,-1 6 10 16,0 0 0-16,0 1 8 0,0 0 12 15,0 0-16-15,0 0-15 0,0 0-2 16,0 0-6-16,0 0-12 0,0 0-6 15,0-1 0-15,0 0-6 0,0 1 5 16,0 0 5-16,0 0-7 16,0 0 3-16,0 0 1 0,0 0-8 15,2 0-2-15,-2 0 2 0,4 0-8 16,-3-3 3-16,-1-1 8 0,6-1-7 16,3-4 7-16,3-1 6 0,2-6-6 15,4-4 4-15,1-6-3 0,1-1-15 16,1-7-2-16,0-3 3 15,4-2-12-15,-2-4-61 0,2-2-42 16,-2 1-95-16,-2-2-156 0,-7 1-332 16</inkml:trace>
  <inkml:trace contextRef="#ctx0" brushRef="#br0" timeOffset="18643.89">7974 9311 273 0,'0'0'0'0,"0"0"147"15,0 0-107-15,0 0-28 0,0 0-5 0,0 0-1 16,0 0-3-16,0 0 0 0,-26-25 8 16,26 23 12-16,-2 1 23 15,2 0 19-15,-2 0 5 0,2 1 16 16,0 0 19-16,-3-2-19 0,3 2-13 15,0 0 8-15,-2 0-4 0,2 0-2 16,0 0 8-16,-2 0-17 0,2 0-14 16,0 0 1-16,0 0-7 0,0 0-13 15,0 0-10-15,2 0-10 16,3 0-11-16,4 3 1 16,3-1 12-16,8-2 4 0,1 1 4 0,6-1-1 15,-1 0-5-15,6-1-7 0,-2-5 2 16,4 3-7-16,-1-1-5 0,-3 2 0 15,-1 0 5-15,-10 2-5 16,1-1-6-16,-10 1-29 0,1-1-35 16,-2 1-11-16,-2 0-46 0,-6 0-127 15,-1 0-97-15,0 0-166 0</inkml:trace>
  <inkml:trace contextRef="#ctx0" brushRef="#br0" timeOffset="19098.73">8137 9421 745 0,'0'0'0'15,"0"0"275"-15,0 0-148 0,0 0-38 16,0 0-7-16,0 0 4 15,0 0-24-15,0 0-14 0,0 0-9 0,-21 28-16 16,7-12-11-16,-1 2 1 16,-2 0 4-16,-1 1 4 0,0-1 1 15,1-1 2-15,1-1-3 0,2-4 0 16,5-2-1-16,0 0-5 0,4-7-4 16,1-1-2-16,4 0-6 0,0-2-4 15,0 0 2-15,0 0-2 16,4 0-7-16,4 0 10 0,1 0-3 0,4 0 0 15,4 0 2-15,3 0 2 16,1-2-6-16,0 0 6 0,6 1-2 16,1-1-3-16,-3-2 4 0,1 2-2 15,-1-2-3-15,-5 1 0 0,-8 2-14 16,-1-1-11 0,-1 0-4-16,-3 0-15 0,-5 1-30 0,0 1-2 15,-2 0-50-15,0 0-36 0,0 0 5 16,-5 0-123-16,-4 0-193 0</inkml:trace>
  <inkml:trace contextRef="#ctx0" brushRef="#br0" timeOffset="19349.49">8151 9454 678 0,'0'0'0'0,"0"0"270"0,0 0-191 16,0 0-24 0,0 0-17-16,0 0-15 0,0 0 3 0,0 0 32 0,0 0 10 15,9 64-3-15,-7-38-14 0,-2 4-22 16,0-1-7-16,0-4-5 0,0-3-10 16,0-2-6-16,0-8 4 0,0-1-5 15,0-7 0-15,0-2-29 16,0-2-53-16,3-10-85 15,-3-8-113-15,0-7-242 0</inkml:trace>
  <inkml:trace contextRef="#ctx0" brushRef="#br0" timeOffset="19803.83">8045 8850 769 0,'0'0'0'16,"0"0"338"-16,0 0-195 0,0 0-37 15,0 0-32-15,0 0-32 0,0 0-23 16,0 0-3-16,18-61 3 0,-11 55 3 16,-2 4-6-16,-1-1-8 15,-1 3 4 1,2 0-7-16,-1 0-1 0,3 9 5 16,2 3 3-16,0 4 5 15,3 7 7-15,-5 0-4 0,4 1-3 16,-4 2-2-16,5-1-8 0,-5-4-5 15,6-3 3-15,-6-1-4 0,2-6-2 16,-2-1 2-16,2-2 2 0,-1-3-3 16,-2-3 0-16,3-1 2 15,-2-1-3-15,3-1 0 0,-1-5-1 16,2-1-45-16,-2-2-3 0,-1 0-28 16,3 1-57-16,-7-2-43 0,3 0-62 15,-6 1-173-15</inkml:trace>
  <inkml:trace contextRef="#ctx0" brushRef="#br0" timeOffset="20055.91">8310 8800 753 0,'0'0'0'16,"0"0"293"-16,0 0-184 15,0 0-32-15,0 0-10 0,0 0 1 16,0 0-21-16,0 0-12 0,0 0-2 15,-19 12-2-15,14-4-8 0,-4 4-3 16,-2 4 11-16,-7 2-1 0,1 1-2 16,-3 8-4-16,-1 0-8 0,0 1-8 15,-8 0 1-15,5-3-8 0,2-1-2 16,3-3-21-16,5 0-65 16,5-4-116-16,4-4-117 0,3-3-401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10T16:01:24.1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25778 3523 162 0,'0'0'0'0,"0"0"92"15,0 0-69-15,0 0-9 0,0 0-8 16,0 0-3-16,0 0-3 0,0 0 0 15,5 0-23-15,-5 0-31 0,0 0-27 16,0 1-12 0</inkml:trace>
  <inkml:trace contextRef="#ctx0" brushRef="#br0" timeOffset="6324.92">10700 7543 182 0,'0'0'0'0,"0"0"103"16,0 0-93-16,0 0-9 0,0 0 0 16,0 0-2-16,0 0-3 15,0 0 5-15,-18-12 3 0,18 12 1 16,-5 0 11-16,3 0 9 0,-1 2 27 16,1-2 38-16,0 2-18 0,2-2-4 15,0 0 24-15,0 1-10 0,-2-1 7 16,2 0 10-16,0 0-8 0,0 0-16 15,0 0 0 1,0 0-9-16,0 0-12 0,0 0-6 0,0 0 0 16,0 0-9-16,0 0-1 0,0 0-6 15,0 0-4-15,2 0-1 0,2 0-3 16,5 2 6-16,1-2 12 0,6 0-2 16,5-3-7-16,4-1 0 15,7 1-5-15,3 0-7 0,2-1-6 16,1-1-2-16,1 3-5 0,-6-2-5 15,-1 3 3-15,-2 1-7 0,-3 0-1 16,-8 0 4-16,-1 0 2 0,-4 0-4 16,-7 0 0-16,0 0 0 0,2 0 0 15,-6 0 0-15,1 0 5 16,-2 0-5-16,-2 0-8 0,0 0-14 16,0 0-28-16,5 0-17 0,-5 0-39 15,0-1-47-15,-7 1 2 0,0 0-153 16,-7 1-278-16</inkml:trace>
  <inkml:trace contextRef="#ctx0" brushRef="#br0" timeOffset="6829.3">10923 7669 794 0,'0'0'0'16,"0"0"285"-16,0 0-191 0,0 0-20 0,0 0-34 0,0 0-30 15,0 0 21 1,0 0-1-16,0 0-22 0,-43 73-4 0,26-50 5 0,-3-2-6 16,1 2-2-16,-1-4 4 0,3 0-2 15,3-4 0-15,3-6 9 16,0-1 1-16,8-5 5 0,1-2 1 16,2 0-3-16,0-1-3 0,0 0-1 15,0 0-7-15,4 0-10 16,4 0 10-16,5-2 40 0,4-3-16 0,3-2-2 15,6 0-12-15,3 1 1 16,1 0 3-16,0 1-6 0,2 1-1 16,-4-2 5-16,-1 3-11 0,-8 2-6 15,-1 1 0-15,-8 0 6 0,-1 3-6 16,-2 0-4-16,-5-1 2 0,0 0-67 16,0-2 25-16,-2 0-13 0,0 0-26 15,-4 0 7-15,-1 0-81 0,-4-2-165 16,-3-5-52-16</inkml:trace>
  <inkml:trace contextRef="#ctx0" brushRef="#br0" timeOffset="7049.27">10978 7672 922 0,'0'0'0'0,"0"0"148"0,0 0-45 16,0 0-16-16,14 67-18 0,-11-36-18 15,1-2-11-15,-2 4-3 0,0-1-5 16,-2-1-14-16,0-5-8 16,0-2 0-16,0-5-9 0,0-3-2 0,0-7 2 15,0-1-3-15,0-6-59 16,0-2 4-16,0-10-47 0,0-7-184 16,0-5-198-16</inkml:trace>
  <inkml:trace contextRef="#ctx0" brushRef="#br0" timeOffset="7456.81">10836 7110 970 0,'0'0'0'16,"0"0"307"-16,0 0-190 0,0 0-47 16,0 0-46-16,0 0 0 0,37-61-4 0,-28 51-9 0,4 4 1 15,-6 2 6-15,0 4-7 0,0 0-13 16,-2 4 4-16,-1 9-4 0,5 7 4 15,-4 5 36-15,-3 6 1 0,-1 1-13 16,-1-1-1-16,2-4-12 0,7-3-6 16,-2-1 0-16,5-3-4 15,-1-4-6 1,3-4 6-16,0-4-3 16,-5-1-4-16,7-2 7 0,-2-5-6 15,-3 0-63-15,1 0 5 0,1-3-22 16,-6-4-53-16,2-1-20 0,-1-4-78 15,-4 0-135-15</inkml:trace>
  <inkml:trace contextRef="#ctx0" brushRef="#br0" timeOffset="7629.62">11093 7103 899 0,'0'0'0'0,"0"0"272"0,0 0-158 16,-66 60-38-16,40-38-20 0,3 2-21 15,-2 2-16-15,-2 0-14 0,6-3-5 16,4-1 0-16,4-1 0 0,3-3-125 16,4-4 4-16,6 1-102 0,0-7-218 15</inkml:trace>
  <inkml:trace contextRef="#ctx0" brushRef="#br0" timeOffset="7912.67">11353 7318 977 0,'0'0'0'0,"0"0"161"16,0 0-80-16,0 0 0 15,28 65-11-15,-23-37-16 0,-3 2-1 16,0 7-11-16,-2 0-14 0,0-2-7 16,-4 1-6-16,-4-2-10 0,-3-2-5 15,-5 0 0-15,4-4 6 0,-8-4-48 16,1-4-25-16,-6-4-33 0,2-9-113 16,2-3-135-16,-2-4-203 15</inkml:trace>
  <inkml:trace contextRef="#ctx0" brushRef="#br0" timeOffset="8242.2">10534 7328 820 0,'0'0'0'15,"0"0"314"-15,0 0-197 0,0 0-61 16,0 0-16-16,0 0 0 0,-46 63 18 16,35-28 6-16,4 2-7 0,-2 4 5 15,4 0-15-15,5-4-16 0,0-2-21 16,2-1-1-16,15-8-9 0,-2-4 0 15,4-3-32-15,2-4-33 16,2-6-63-16,2 0-11 0,2-7-75 16,-6-2-382-16</inkml:trace>
  <inkml:trace contextRef="#ctx0" brushRef="#br0" timeOffset="8667.19">11537 7089 1306 0,'0'0'0'16,"0"0"136"-16,0 0-84 0,0 0-21 15,0 0-11-15,0 0-8 0,67 29-10 16,-53-19-4-16,-9 1-1 0,-5 1 3 16,0 1-17-16,-1 1 4 0,-10 1 23 15,-5 1 0-15,-2 0 3 16,1-5-9-16,1 0-1 0,3-5 13 15,5-2 14-15,6-2 36 0,0-2-1 16,2 0-23-16,0 0-13 0,4 0-20 16,4 0-18-16,1 0-3 0,11-1 24 15,-1-3 14-15,4 2-25 0,4-2-2 16,-4 3-102-16,-2 1-32 0,-3 0-8 16,-2 5-147-16,-8-1-437 15</inkml:trace>
  <inkml:trace contextRef="#ctx0" brushRef="#br0" timeOffset="8887.24">11767 7426 1425 0,'0'0'0'0,"0"0"113"16,0 0-41-16,0 0-2 0,0 0-37 15,76 0-25-15,-51 0-2 16,-4 0-12-16,-2 2-62 0,-1 3-17 16,-4-2-49-16,-7 2-99 0,-3 3-41 15,-4-3-33-15</inkml:trace>
  <inkml:trace contextRef="#ctx0" brushRef="#br0" timeOffset="9043.43">11777 7581 942 0,'0'0'0'0,"0"0"258"0,0 0-136 16,0 0-57 0,0 0 1-16,0 0-1 0,0 0-20 0,73 10-26 0,-48-10-12 15,3 0-2-15,-2 0-10 16,3 0-129-16,-6 0-76 0,-4 0-135 16</inkml:trace>
  <inkml:trace contextRef="#ctx0" brushRef="#br0" timeOffset="9623.64">12331 7507 1038 0,'0'0'0'0,"0"0"239"0,0 0-142 15,0 0-26-15,0 0-7 0,0 0-31 16,0 0-18-16,0 0-12 0,-18-49-6 16,20 42 6-16,7-1 3 0,0 3-8 15,1-2 3-15,1 1 3 0,3 2-3 16,0 1 10-16,-1 1-5 16,3 1-4-16,1 1 9 15,-1 0 1-15,2 2-6 0,-6 3 3 0,1 6-7 16,-3-1-4-16,-4 3 4 0,-3 5 0 15,-3-2 2-15,-2 5 9 0,-10 3-10 16,1 2 1-16,-6-2 5 16,-3-1-3-16,1 1-6 0,-3-3 0 15,-2 0 19-15,4-4-14 0,4-5 10 16,-3-2-5-16,5-2-5 0,1-4 13 16,6-1-4-16,4-1-7 0,-4-2 12 15,5 0-3-15,2 0-8 16,-2-1 8-16,2-1-9 0,0 2-10 15,0 0 6-15,0 0 7 0,0 0-14 16,0 0 7-16,0 0 1 0,0 0-8 16,2 0 8-1,-2 0 2-15,0 0-8 0,0 0 2 0,0 0-3 0,3 0-12 16,8 0 25-16,3 0 18 16,4 1-18-16,3-1 3 0,6 1-7 15,-1 1-4-15,8-2 6 0,-4 0-6 16,-2 0-4-16,-1 0-13 0,-3-1-17 15,-4 1-55-15,-1 0-40 16,-4-5-38-16,-3-1-122 0,-3-5-81 16,0 0-417-16</inkml:trace>
  <inkml:trace contextRef="#ctx0" brushRef="#br0" timeOffset="9937.64">12740 7463 1256 0,'0'0'0'0,"0"0"374"16,0 0-268-16,0 0-58 0,0 0-36 16,0 0 10-16,0 0 7 0,-71 68-11 15,64-47 1-15,5 3-7 0,0-1-12 16,2-1 0-16,0-2 12 0,2 0-15 16,5-2 6-1,4-3 0-15,-1-5-4 0,6 0 1 0,2-6 2 16,1-1-4-16,4-3 4 0,0-1 11 15,2-10-10-15,-4-4 10 0,1-7-5 16,-5 1-10-16,-1-6 4 0,-7 2 12 16,-2-6-16-16,-3-1 4 0,-4 5 8 15,-9 4-10-15,-2 7 0 16,-8 5 4-16,-8 6-22 0,1 5-2 16,1 0-30-16,-2 10-108 0,13 1-93 15,4 0-139-15</inkml:trace>
  <inkml:trace contextRef="#ctx0" brushRef="#br0" timeOffset="11492.17">10475 9068 434 0,'0'0'0'0,"0"0"204"0,0 0-76 16,0 0-25-16,0 0 9 0,0 0-16 15,0 0-27-15,0 0 3 16,0 0 1-16,-3-3-2 0,3 3-22 16,-2 0 0-16,2 0-1 0,0 0 1 15,0 0-6-15,0 0-9 0,0 0-12 16,0 0-6-16,2 0 9 0,3 2-10 15,9-1 10-15,6 0 27 16,3-1-2-16,9 0-10 0,7-1-2 16,5-5-16-16,9 1-4 0,7-1-1 15,2-3 0-15,-2 4-12 0,2 0 4 16,-5 2-4-16,-4 3-10 0,-9 0 10 16,-3 4-5-16,-8 1-3 0,-3 0 4 15,-9 3-2-15,-5-2-22 16,-5-1 11-16,-2-2-17 0,-4-1-30 15,-1-2-17-15,-4 0-73 0,0 0-91 16,-4 0-29-16,-12 0-165 0</inkml:trace>
  <inkml:trace contextRef="#ctx0" brushRef="#br0" timeOffset="11735.02">10739 9217 1065 0,'0'0'0'15,"0"0"175"-15,0 0-112 16,0 0-19-16,0 0-2 0,-14 72 5 0,14-43 0 0,0 2-8 16,2 3-10-16,-1 1-5 0,3-3-9 15,3-1-9-15,0-6-9 16,-3-5 6-16,3-6-2 15,-2-3-32-15,-2-7-20 0,3-3-41 0,-1-1-78 0,4-6-62 16,-6-8-51-16</inkml:trace>
  <inkml:trace contextRef="#ctx0" brushRef="#br0" timeOffset="12143.15">11033 9186 1019 0,'0'0'0'0,"0"0"245"0,0 0-152 15,0 0-34-15,0 0-21 0,0 0-26 16,0 0-24-16,0 0 24 0,0 0 41 16,-18 75-30-16,14-47 1 0,-4 1-2 15,6-2 3-15,0 3 13 16,2-4-12-16,0 1-15 0,9-7 3 15,0 0-8-15,-2-5-9 0,5-1 6 16,4-3 2-16,0-4-6 0,3-3 2 16,-1-3-2-1,2-2-2-15,-8-3 6 0,2-5 16 0,-2-4-17 16,-4-1 15-16,-3-4-7 0,4-3-7 16,-4 0 6-16,-3 2-4 0,-2-2-8 15,0 5 6-15,-6 3 6 0,-6 3-7 16,3 6 8-16,-5 3-7 0,-4 1-6 15,-1 3 2-15,-4 8-2 16,-2 3-11-16,-1 1 10 0,4-1-55 16,3-4-80-16,3-1-97 0,4-7-128 15,1-2-457-15</inkml:trace>
  <inkml:trace contextRef="#ctx0" brushRef="#br0" timeOffset="12536.13">10663 8720 963 0,'0'0'0'0,"0"0"261"16,0 0-182-16,0 0-13 0,0 0 0 16,0 0-15-16,39-68-14 0,-34 61-13 15,6 2 9-15,-4 3-8 16,-2 1-8-16,8 1 5 0,-6 2-11 16,5 8-6-16,2 8 19 0,-2 3-3 15,4 5-2-15,-1 3 8 0,-5 0-7 16,4 0-9-16,0-4 1 0,2-3-5 15,-1-1-9-15,0-6 4 16,3-5 8-16,2-1-14 0,-4-6 7 16,1-3-2-16,3 0-2 0,-3-9-27 15,1-4-17-15,-4 0-54 0,0-4-24 16,-1 1-57-16,-8 0-140 0,-1-5-139 16</inkml:trace>
  <inkml:trace contextRef="#ctx0" brushRef="#br0" timeOffset="12694.56">11033 8631 1031 0,'0'0'0'0,"0"0"284"0,0 0-173 15,-75 54-42-15,49-28-6 16,-4 5-14-16,1-1-20 0,1 2-20 0,5-1-13 16,2-2 4-16,5-5 0 15,7-4-261-15,2-9 36 0,5-6-165 16</inkml:trace>
  <inkml:trace contextRef="#ctx0" brushRef="#br0" timeOffset="13086.35">11167 8390 1259 0,'0'0'0'0,"0"0"95"16,0 0-49-16,0 0 10 0,0 0-16 0,0 0-23 15,67 41-7-15,-51-32-3 16,-5 1-11-16,-6 1 4 0,-3 0 0 0,-2 2-38 15,-5-1 22-15,-8 2 23 16,-6 0-2-16,1 0 0 0,0-4 2 16,6-2-6-16,0-3 14 0,4-3 17 15,3-1 33-15,3-1-2 0,2 0-19 16,7 0-12-16,-3 0-11 16,5-1-22-16,7-1 2 0,3 0 59 15,2-2-52-15,8 1-10 0,-4 2 4 16,-1 0-4-16,3 1-241 0,-4 0 52 15,-5-1-240-15</inkml:trace>
  <inkml:trace contextRef="#ctx0" brushRef="#br0" timeOffset="13322.28">11461 8964 1162 0,'0'0'0'16,"0"0"59"-16,0 0-16 0,62 7-11 16,-34-7-25-16,-3 0 1 15,-2 0-7-15,-6 0-2 0,-3 1-148 16,-6 6-35-16,-5-3-236 0</inkml:trace>
  <inkml:trace contextRef="#ctx0" brushRef="#br0" timeOffset="13478.95">11501 9100 895 0,'0'0'0'0,"0"0"335"0,0 0-220 0,0 0-38 15,0 0-1-15,0 0-27 0,75 6-26 16,-49-6-14-16,4-1-3 0,-3 0-12 15,5 0-141-15,-6-2-129 0,-3-2-288 16</inkml:trace>
  <inkml:trace contextRef="#ctx0" brushRef="#br0" timeOffset="13950.83">12021 9006 873 0,'0'0'0'0,"0"0"231"0,0 0-170 16,0 0-3-16,0 0-14 0,0 0-9 16,0 0-2-16,20-64-4 15,-13 59 3-15,5 1 0 0,-3 2-6 16,5 0-3-16,0 2-7 0,1 0-3 15,-1 4 13-15,3 3-7 0,1 1-9 16,-5 5 2-16,-5-2-12 0,-1 2 0 16,-3 2 0-16,-4 0-5 0,0 3 6 15,-11 0 18-15,3 3-10 16,-8 0-9-16,-6-1 0 0,-1-1 16 16,-5-4-17-16,3-1 2 0,1-1 10 15,-1-4-11-15,5 0 0 0,6-3 24 16,2-4 4-16,7-1 2 0,1 2-6 15,4-3-4-15,0 0 4 0,0 0-10 16,4 0-14-16,1 0 0 16,9 0 37-16,5 0-11 0,4 0-3 15,0-1-10-15,6 2-7 0,1 0 6 16,-2 2-9-16,0 2-6 16,-5 0 4-16,-3-1-3 0,-2 0-63 0,-4-4-18 15,0 0-70-15,-4-1-32 16,3-7-57-16,-4-3-136 0</inkml:trace>
  <inkml:trace contextRef="#ctx0" brushRef="#br0" timeOffset="14327.93">12449 8971 1088 0,'0'0'0'16,"0"0"314"-16,0 0-199 0,0 0-29 15,0 0-21-15,0 0-10 0,0 0-8 16,-58 48 1-16,46-29-8 0,5 3-12 16,3-1-13-16,1 1 3 0,3-1-8 15,0-3-3-15,5 0 7 16,4-4-9-16,5-1-4 0,5 0 8 16,4-1-4-16,0-6-9 0,4-3 8 15,-1-3 1-15,1-3-7 0,-1-7 4 16,-3-2 5-16,-3-3-9 15,-4-2 4-15,-6 2 0 0,-1-2-4 16,-5-4 4-16,-4-2 9 0,0-2-10 16,-5-1 5-16,-10 0-4 0,-2 5-4 15,-5 3 2-15,-1 4-4 0,-3 6-6 16,-2 7 12-16,-1 1-3 0,3 5-14 16,5 3 2-16,5-2-16 0,7 1-46 15,7 2-33-15,2-1-89 16,0-2-105-16,0-2-196 0</inkml:trace>
  <inkml:trace contextRef="#ctx0" brushRef="#br0" timeOffset="16045.96">10730 10432 774 0,'0'0'0'0,"0"0"338"0,0 0-217 16,0 0-18-16,0 0-42 0,0 0-20 15,0 0-17-15,0 0-4 0,0 0 0 16,23-58 9-16,-11 47 1 0,-1 5 7 16,0 0 9-16,6 5 3 15,-2 1-14-15,0 5-16 0,0 7-5 16,-1 5-3-16,2 3 8 16,-2 2 4-16,-4 0-10 0,3-1 3 0,-3-1-1 15,1-2-8-15,-4-2-5 0,4-3 5 16,-6-3-5-16,2-1-4 15,4-1 4-15,-6-4 1 0,4 2-4 16,-4-3-1-16,-1 1 1 0,6-3-42 16,-4-1 16-16,4 0-12 0,-1 0-38 15,2-6-13-15,-2-1-5 0,5-3-58 16,-7-2-24-16,3-3-118 0,-4 1-206 16</inkml:trace>
  <inkml:trace contextRef="#ctx0" brushRef="#br0" timeOffset="16234.54">11038 10379 1056 0,'0'0'0'15,"0"0"316"-15,0 0-211 16,0 0-37-16,-78 61 15 0,55-38-17 16,-2 3-34-16,-3-1-12 0,5 2-8 15,2-6-9-15,5-3-3 0,0-5 0 16,12-5 0-16,3-2-143 15,1-6-22-15,3 0-102 0,6-11-272 0</inkml:trace>
  <inkml:trace contextRef="#ctx0" brushRef="#br0" timeOffset="16626.97">11247 10014 1236 0,'0'0'0'16,"0"0"158"-16,0 0-122 0,0 0 2 0,0 0 17 15,0 0-23-15,0 0-13 0,63 46-10 16,-52-39-6-16,-6 4 0 0,-3 0-6 15,-2 1-5-15,-4 4 16 0,-10 1 4 16,-3 0-1-16,-3 2-5 0,-3-3-1 16,4-4-3-16,1-4 5 15,7-2 10-15,4-1 30 0,7-3 5 16,0-2-12-16,0 0-4 0,0 0-14 16,4 0-17-16,6 0-10 0,-1 0 10 15,9 0 16-15,0 0-8 0,-1 0-7 16,5 0 1-16,-1 0-10 0,-2 0-9 15,4 0-55-15,-9 0-61 16,1 3-68 0,-8-1-88-16,0 2-266 0</inkml:trace>
  <inkml:trace contextRef="#ctx0" brushRef="#br0" timeOffset="16929.14">11365 10435 1034 0,'0'0'0'0,"0"0"346"16,0 0-199-16,0 0 1 0,0 0-70 15,0 0-52-15,0 0-13 0,0 0 13 16,36 0-2-16,-17-2-11 0,4-1-6 16,0-1-4-16,4 1-3 0,-4 1 0 15,-8 1-31-15,-2 0-22 0,-1 1-86 16,-6 0 9-16,-3 0-40 0,2 0-107 16,-5 1-121-16,-8 2-269 0</inkml:trace>
  <inkml:trace contextRef="#ctx0" brushRef="#br0" timeOffset="17132.57">11337 10575 990 0,'0'0'0'0,"0"0"380"0,0 0-248 16,0 0-29-16,0 0-61 15,0 0 5-15,0 0 22 0,71 3-25 16,-40-5-13-16,5-1-7 0,1-1-6 15,-3 2-11-15,-1 0-7 0,-8 0 0 16,-6 2 0-16,-4 0-86 16,-3 0-18-16,-5 0-91 0,-7 0-201 15,0 0-501-15</inkml:trace>
  <inkml:trace contextRef="#ctx0" brushRef="#br0" timeOffset="17855.95">12067 10267 809 0,'0'0'0'16,"0"0"313"-16,0 0-171 0,0 0-20 15,0 0-3-15,0 0-45 0,0 0-42 16,0 0-25-16,0 0 14 0,25-9 10 16,-11 9 6-16,4 6-17 0,-2 1-9 15,-4 0-4-15,-5 0-5 0,-3 1-2 16,1-2 0-16,-5 2-1 15,0 0 11-15,-7 5-7 0,2-1-1 16,-9 1 10-16,0 1-11 0,1-3 4 16,-3-2 0-16,2 0-5 0,5-3 0 15,0-2 7-15,8-2-8 0,1-2 2 16,0 0 0-16,0 0-1 16,1 3-12-16,10 0 1 0,0 1 15 15,6-1 3-15,3 5 1 0,3-1-8 16,-4 4 0-16,2-2 8 0,-3 2-11 15,-5 1 5-15,-3-1-1 0,-5 1-2 16,-3-2 2-16,-2 2 6 0,-3 2-7 16,-11-1 0-16,-4 1 19 0,-2-1-15 15,-1 1 3-15,-4-3-6 16,-3-3-2-16,3-1 2 0,4-5 4 16,0-2-6-16,1 0-5 0,4-8-5 15,2-1-15-15,9-1 1 16,5 0-35-16,0 1-70 0,2-2-22 0,10 2-17 15,2-1-109-15,6-1-41 16,-4 2-227-16</inkml:trace>
  <inkml:trace contextRef="#ctx0" brushRef="#br0" timeOffset="18388.89">12405 10432 1029 0,'0'0'0'0,"0"0"333"0,0 0-221 16,0 0-29-16,0 0-7 0,0 0-23 15,0 0-21-15,-23-74-25 0,25 62-5 16,3-1 2-16,1 2-6 16,2 1-2-16,0 3 4 0,-1 1 0 15,3 1 0-15,1 3 0 0,1 0 6 16,1 1-5-16,-3 1 3 0,6 0 1 15,-2 4-1-15,2 0 3 0,-3 3 1 16,3 1-5-16,-4 2 0 16,-5-1 0-16,2 3-5 0,-6 3 4 15,-1 2 0-15,-2 2-2 0,-2 2 9 16,-8 2-3-16,1 0-2 0,-3 2 4 16,-6-3-7-16,-2 2 0 0,1 0 3 15,-2-4-1-15,1-2-2 16,1-2 1-16,-1-3 0 0,-1-3-3 15,3-2 2-15,3-3 4 0,4-1-5 16,-1-3 0-16,6 0 11 0,3-1-13 16,1 0 4-16,-2 0 3 0,4 0-5 15,0-1-6-15,6-3 0 0,1-2 4 16,5 0 2-16,-1 2 0 16,5 1 0-16,3 0 0 0,1 1 5 15,3 0-5-15,3 1 0 16,2 1 16-16,-3 0-11 0,5 0 1 0,-5 4-1 15,-2-2-10-15,0 0 6 0,-11-2-2 16,3 0-73-16,-7 0-12 16,3-4-66-16,-2-3-64 0,1-2-68 15,-2-3-171-15</inkml:trace>
  <inkml:trace contextRef="#ctx0" brushRef="#br0" timeOffset="18804.65">12833 10344 818 0,'0'0'0'0,"0"0"318"0,0 0-186 0,0 0-29 0,0 0-31 16,0 0-11-16,0 0-6 0,0 0-7 15,0 0 8-15,-32 42-4 16,29-25-21-16,-4 2-3 0,0 6-2 15,3-3 4-15,2 3-3 0,1-1-11 16,1-1-1-16,0-3 1 16,0-2-6-16,5-1-5 0,6-2 5 0,-4-1-4 15,7-4-5-15,-2 1 7 16,4-1-3-16,4-4-6 0,-1-4 2 16,6-1 9-16,-2-2-11 0,0-6 2 15,0-4 11-15,-4-2-18 0,1-2 12 16,-4 0-3-16,-6-2 2 0,-1 0-1 15,-4-2 1-15,1-1-2 0,-6-3 6 16,0-5-3-16,-7-1-7 16,-7-2 2-16,-2 5 3 0,0 4-5 15,-4 8-3-15,1 5 3 0,-1 5-17 16,3 2-4-16,2 2-22 0,8 4-61 16,-3 5-53-16,8-1-69 0,2 0-181 15,-2-1-301 1</inkml:trace>
  <inkml:trace contextRef="#ctx0" brushRef="#br0" timeOffset="19916.97">10670 11797 641 0,'0'0'0'0,"0"0"333"0,0 0-162 15,0 0-56-15,0 0-12 0,0 0-30 16,0 0-46-16,0 0 11 0,0 0 12 15,41-56-16-15,-25 36 4 16,-2 6 26-16,-2 1-18 0,0 4-15 16,-4 6-6-16,0 1-6 0,-1 2-1 15,2 4-1-15,-2 6-9 0,6 8 6 16,-3 7 8-16,3 3-5 0,-6 3-6 16,3-1 0-16,-4 3-4 0,4-4-10 15,-1-1 6-15,2-2 3 16,-2-4-7-16,5-6 2 0,-5-2 2 15,3-2-4-15,-1-3 2 0,-1-5 2 16,-1 0-3-16,4-4-5 0,-5 0 4 16,1-2-45-16,4-5-1 15,-6-6-25-15,0-2-65 0,2-1-24 16,-6-2-14-16,1-1-43 0,-1-2-117 16,-3-5-42-16</inkml:trace>
  <inkml:trace contextRef="#ctx0" brushRef="#br0" timeOffset="20106.89">11040 11721 933 0,'0'0'0'0,"0"0"284"0,0 0-150 16,0 0-51-16,-62 73-11 15,41-46-2-15,-4-1-26 16,-4 3-11-16,3 1-2 0,-6-3-17 0,7-1-9 16,-3-6 3-16,7-5-3 0,7-3-7 15,1-4 2-15,6-7 0 0,2-1-97 16,5 0-3-16,0 0-24 15,9-8-93-15,0 0-131 0,3-4 22 16</inkml:trace>
  <inkml:trace contextRef="#ctx0" brushRef="#br0" timeOffset="20372.27">11273 11765 1363 0,'0'0'0'0,"0"0"263"16,0 0-187-16,0 0-63 0,0 0-24 15,0 0 18-15,0 0 0 16,74 6-7-16,-54-3 0 0,-1 1 0 0,-1 0-91 15,-7-1-12-15,-4 1-9 0,-2-1-68 16,-5 1-187-16,0 0-59 16</inkml:trace>
  <inkml:trace contextRef="#ctx0" brushRef="#br0" timeOffset="20529.71">11206 11947 1059 0,'0'0'0'15,"0"0"353"1,0 0-279-16,0 0-42 0,0 0 19 0,0 0 6 0,78 4-18 16,-48-4-25-16,3-3-8 0,-1 1-7 15,-9 0-50-15,-3 2-84 16,-4 0-145-16,-7 0-147 0</inkml:trace>
  <inkml:trace contextRef="#ctx0" brushRef="#br0" timeOffset="21485.67">11694 12006 790 0,'0'0'0'0,"0"0"269"0,0 0-169 0,0 0-29 16,0 0-14-16,0 0 16 0,0 0-8 15,0 0 3-15,0 0-11 0,32 66-7 16,-25-48-7-16,0 2-16 0,4-3-2 16,-4 2 9-16,3 0-9 0,-2 0-6 15,2 1 3-15,-3-1-7 16,4-5-7-16,-2-3 5 0,-6 0-5 15,6-5-2-15,-7 1 7 0,0-2-4 16,-2-4-4-16,0 0 5 0,1-1-1 16,1 0 1-16,-2-1 7 0,0-5-5 15,2-2-4-15,-2-8 9 16,2-3-14-16,-1-9-6 0,3 0 6 16,-4-5 0-16,0-5-4 0,0-4 0 15,0-3-3-15,0-5-14 0,0-1 13 16,0 1-3-16,2 5 3 0,0 4 6 15,-1 4 2-15,-1 3-6 0,2 6 6 16,-2 3 4-16,0 6 2 16,2 4 2-16,0 3-4 0,-2 2-7 15,0 4 0-15,0 3 14 16,0 0-16-16,0 3 4 0,0 0 7 0,0-2-11 16,0 2 4-16,0 0-2 0,0 0-3 15,0 0 6-15,0 0-1 0,0 0-2 16,0 0 0-16,0 0 0 15,0 0 0-15,0 0-1 0,0 0 1 16,0 0 0-16,0 0-1 0,0 0 1 16,0 0 0-16,0 0-3 0,0 0 2 15,0 0-4-15,0 0 10 0,0 0-4 16,0 0-2-16,0 1 2 16,0-1 2-16,0 0-4 0,0 1 2 15,0 2 1-15,1-2-3 0,8 0 2 16,-5 1 8-16,3-1-8 0,3-1 8 15,-1 3-4 1,5-2-8-16,2 2 6 0,2-1 4 0,3 2-9 16,2-4 4-16,0 0 3 0,7 0-7 15,7 0 4-15,8 0 9 0,4-5 0 16,3 0-4-16,-1 2-7 0,-5 2 0 16,3-1 0-16,-3 1 0 0,6-2 0 15,-5 1 0-15,3 1 0 16,-4-1 0-16,-5 0 0 0,3 2 0 15,-3 0 0-15,-3 0 0 0,1 0 0 16,-3 0 0-16,-4 4 0 0,-6-2 0 16,-3 3 0-16,-3-3 0 0,-8 1 0 15,-1-1 0-15,-6 1 0 0,-3-2 0 16,-1-1 0-16,-1 0 0 16,0 0 0-16,0 0 0 0,0 0-21 15,0-3-9-15,-3 0-52 0,-6-2-83 16,-3 1-70-16,-6 1-129 0,-2 3-122 15</inkml:trace>
  <inkml:trace contextRef="#ctx0" brushRef="#br0" timeOffset="22020.84">12119 11891 646 0,'0'0'0'16,"0"0"316"-16,0 0-149 0,0 0-30 16,0 0 10-16,0 0-36 0,0 0-19 15,0 0-27-15,0 0-21 16,19-24-7-16,-5 24-6 0,-3 5-4 15,5 3-5 1,-4 0-2-16,-1 2-4 0,-1 2-8 0,-6-4-6 0,0 4 3 16,-4-2-7-16,0 2-1 0,-4 3 6 31,-8 3 7-31,-4-2-5 0,-4 2 4 16,-5-1-6-16,4-4-5 15,2-2 4-15,-1-3 4 0,6-4-6 16,9 0 0-16,1-3 8 0,3-1-8 15,1 0 0-15,0 0 6 0,0 0-8 16,5 0-12-16,5-1 19 0,1 0-2 16,7 1 4-16,-4 2-6 0,4 5-1 15,-2 0 0-15,-4 4 8 16,4 1-9-16,-7 1 2 0,-2 0 2 16,-5-2-3-16,-2 2 5 0,-9 3 1 15,-2 1 0-15,-5 0 8 0,-3-1-11 16,-1-3-2-16,1-3 5 0,-1-2-5 15,3-4-2-15,-1-3 2 0,9-1-1 16,-2-2-16-16,6-8-8 0,3-1-38 16,2-7-82-16,2 0-8 15,9 2-12-15,-1 0-87 0,6 3-126 16,0 1-250-16</inkml:trace>
  <inkml:trace contextRef="#ctx0" brushRef="#br0" timeOffset="22586.49">12395 12072 1053 0,'0'0'0'0,"0"0"310"16,0 0-204-16,0 0-21 0,0 0-1 15,0 0-34-15,0 0-29 16,-4-68-11-16,9 55 2 0,6 4-9 15,-4-2-3-15,4 4 0 0,-2 2 16 16,1 0-1-16,-3 4 2 0,4 0-5 16,-2 1-4-16,1 0 6 15,-1 2-3-15,2 5 0 0,-2 2 4 16,1 4-6-16,-4-2-1 0,-1 4 6 16,-3-1-11-16,-2 3 4 0,0 3 5 15,-4-1-8-15,-3 3-2 0,-5-1 4 16,-4-2-4-16,3 1-2 0,-4-2 0 15,1-3 4-15,0 1-4 16,-2-4 0-16,9-2 3 0,-3-2-4 16,3-4 2-16,0-1 4 0,4-2-6 15,1-1 2-15,-3 0 5 0,4-4-8 16,1-1-3-16,-2 1 0 0,4 1-4 16,0 3 9-16,-1-3 0 15,1 3-3-15,0-1 5 0,-2-1-2 0,2 1 0 16,0 1-2-16,0 0 1 15,0 0-7-15,2 0 9 0,1 0-2 16,1 0-7-16,8 0 9 0,-3 2 10 16,7 0-7-16,3-1 4 0,3 1-5 15,2-2-4-15,5 0 2 0,-3 0 4 16,1 0-5-16,-3-5-8 0,-1 3-15 16,-8-4-28-16,-1 3-27 15,-5 1-30-15,-6 0-46 0,6 0 23 16,-5-3-20-16,1-1-131 0,-3 0 9 15,5-4-149-15</inkml:trace>
  <inkml:trace contextRef="#ctx0" brushRef="#br0" timeOffset="23090.02">12761 11946 1140 0,'0'0'0'0,"0"0"361"16,0 0-216-16,0 0-63 15,0 0-45-15,0 0-13 0,0 0-15 16,0 0-2-16,0 0 11 0,-28 68-9 16,24-47-3-16,4-1 5 0,0 2-2 15,0 0 3-15,0-2 3 0,4-1-6 16,-1-2-1-16,2 0 7 0,10-5-4 16,-7 2-1-16,8-2 4 0,0 1-2 15,0-4-3-15,2-3 5 0,-1 0-11 16,1-6 0-16,2 0 4 0,-1 0-4 15,-3-4-4-15,3-4 2 16,-1-7 9-16,0 5-12 0,-6-4 4 16,-3 0 4-16,0 1-7 0,-4 0 2 15,-1-1 8-15,-4-2-11 16,0-2 4-16,-2-2 8 0,-5-3-12 16,-4 0 4-16,-1-1 1 15,0 0-7-15,-6 5 8 0,2 4-5 0,-4 2-3 16,1 5 8-16,-2 5-4 0,0 2-6 15,-2 1 12-15,1 2 1 0,6 3-7 16,0 3 0-16,6-4 0 0,3 0 0 16,3 2 0-16,3-1 0 0,-3-1 0 15,2-1 0-15,2 2 0 16,0-3 0-16,0 1 0 0,2 0 0 16,0-1 0-16,1 1-52 0,3 0-15 15,2-3-58-15,-1 2-19 0,2-1-33 16,0-1-63-16,-4 0-101 0,4 0-196 15</inkml:trace>
  <inkml:trace contextRef="#ctx0" brushRef="#br0" timeOffset="23176.27">12837 12073 516 0,'0'0'0'15</inkml:trace>
  <inkml:trace contextRef="#ctx0" brushRef="#br0" timeOffset="38290.56">12136 12475 41 0,'0'0'0'15,"0"0"13"-15,0 0-7 0,0 0-6 16,0 0 0-16,0 0-60 0</inkml:trace>
  <inkml:trace contextRef="#ctx0" brushRef="#br0" timeOffset="38779.26">12136 12475 0 0,'29'3'0'0,"-29"-3"20"0,0 0-13 16,-2 0 0-16,2 1 3 15,0-1 8-15,0 0-5 0,0 0-2 16,0 0 4-16,0 0-2 0,0 0 2 16,0 1 3-1,0 1-5-15,0-2-1 0,0 0 3 0,0 0-3 0,0 0-4 16,-2 0-5-16,2 3-2 0,0-3-1 15,0 2 0-15,0-2-9 16,0 0 3-16,0 1 5 0,0-1 1 16,0 0 0-16,0 0 7 0,0 0-1 15,0 1 3-15,0 0 8 16,0 0 2-16,0-1-2 0,0 0-3 0,0 0-10 16,0 0 3-16,0 0 2 0,0 0 0 15,0 0 3-15,0 0-1 16,0 0-8-16,0 0-1 0,0-1-2 15,0 1 0-15,0 0-3 0,-2 0-4 16,2 1-4-16,0-1 1 0,-1 2-2 16,1-1-7-16,-2-1-11 0,2 2-18 15,-2-1-8-15,2-1-32 0</inkml:trace>
  <inkml:trace contextRef="#ctx0" brushRef="#br0" timeOffset="41029.92">13203 10801 244 0,'0'0'0'16,"0"0"122"-16,0 0-76 0,0 0 1 15,0 0 22-15,0 0-13 0,0 0 3 16,0 0 5-16,0 0-9 0,-2-1-5 15,2 1 0-15,0 0-14 16,0 0 2-16,0 0 4 0,0 0-11 0,0 0-9 16,0 0-9-16,0 0-6 15,0 0-2-15,0 0-1 0,0 0-3 16,0 0 0-16,0 0 0 0,0 0-1 16,0 0 0-16,0 0 1 0,0 0-1 15,0 0-5-15,0 0-7 16,0 0 0-16,0 0 0 0,0 0-6 0,0 0-4 15,0 0-2-15,0 0-15 16,0 0-8-16,0 0-4 0,0 0-26 16,0 0 12-16,0 0-8 0,0 0-27 15,0 0 32-15,0 0-41 0,2 1-136 16</inkml:trace>
  <inkml:trace contextRef="#ctx0" brushRef="#br0" timeOffset="46605.47">2413 4902 325 0,'0'-2'0'16,"0"2"79"-16,-2-2-57 0,2-2-11 16,0 2-4-16,-2 1 8 0,0 1-4 15,1-2 7-15,-1 2 12 16,0-1-5-16,2 0-3 0,0 1 5 16,-3-1-12-16,1 1-6 0,2-1-8 15,-2 1-2-15,0 0-30 0,2 0-10 16,0 0-12-16,0 0 17 0,0 0 1 15,0 0 4-15,0 0 11 0,0 0 19 16,0 0 2-16,0 0 20 16,0 0 26-16,0 0 14 0,0 0 27 15,0 0 6-15,0 0 4 0,0-1 1 16,0-1 14-16,0 2-28 0,0-1-13 16,0 0-7-16,0 1-4 15,-1 0 4-15,1-3-3 0,0 3-2 16,0 0-4-16,0 0-3 0,0 0-12 15,0 0-12-15,-2 0-12 0,2 3-14 16,0 4 4-16,0 6 13 0,0 7-5 16,0 1 2-16,2-1 1 0,-1 1-5 15,3 1 0-15,1 1-1 16,-1 0-6-16,-3 1 2 0,3-3-5 16,-2-3-2-16,1-4 2 0,-3 0-3 15,6-6 0-15,-6-1 0 0,0-1 4 16,0-5-5-16,0-1 2 0,0 0 1 15,0 0-2-15,0 0 0 0,0 0 13 16,0 0-9-16,0 0-5 16,-6-4-20-16,1 0-12 0,-4-2 7 15,-1 0-10-15,-3-3 0 0,3-1 9 16,-1 3 0-16,4 0 9 0,0 0 19 16,0 4 0-16,3-2-1 0,2 3 0 15,1 1 19-15,1-2-4 16,0 3 8-16,-2 0-2 0,2 0-10 15,0 0 0-15,0 0-5 0,0 0-6 16,0 4 0-16,3 2-7 16,-1 3 8-16,3-1 32 0,3 3-13 0,-3-2-3 15,0 3 1-15,4-5-4 0,-4 1-7 16,-1-1 5-16,-1-3-4 16,-1 1-3-16,2-3 4 0,-4-2-4 15,1 0-1-15,-1 0 4 0,2 0-5 16,0-1-4-16,2-2 2 0,1-7 14 15,7-1 1-15,-5-3-2 0,6-1-9 16,-6 1-3-16,3 3 1 0,-4 0-3 16,3 2 0-16,-6 2 0 0,1 2 1 15,-3 2-2-15,1 0 2 16,-2 3-1-16,0 0 0 0,0 0 0 16,0 0 1-16,0 0-2 0,0 0 0 15,0 0 1-15,0 0-35 0,0 0 6 16,0 0-53-16,0 0-22 15,0 2-93-15,0 2-16 0,0 3-68 16,0 0-189-16</inkml:trace>
  <inkml:trace contextRef="#ctx0" brushRef="#br0" timeOffset="47171.63">2034 5618 827 0,'0'0'0'0,"0"0"275"15,0 0-187-15,0 0-8 0,0 0 7 16,0 0-22-16,0 0-19 0,0 0-8 16,67-13 7-16,-52 18 3 0,-7-2-16 15,7 4-12-15,-8-2-12 0,3 2-3 16,-6 3-3-16,-1-3-3 15,-1 3-1-15,-2 1 4 0,-2 3 9 16,-5 5 1-16,-5-1-5 0,0 0-4 16,-6 0-3-16,-2-4 0 0,1-1 3 15,1-2-3-15,-1-4 0 0,1-2 9 16,4-2-5-16,7 0 0 0,-2-2 3 16,9 0 3-16,0-1 8 0,0 0-13 15,0 0-6-15,9 0-3 16,-2-1 2-16,11 1 4 0,1-5 41 15,4 1-22-15,5-2-10 0,-1 2-2 16,-4 0-6-16,3 1-2 16,-4 0 1-16,-10 2-4 0,4-2-50 0,-2 2-17 15,-5-1-67-15,2-4-13 16,-6 2-39-16,5-3-138 16,-6-4-76-16</inkml:trace>
  <inkml:trace contextRef="#ctx0" brushRef="#br0" timeOffset="47516.23">2367 5541 945 0,'0'0'0'0,"0"0"231"0,0 0-153 0,0 0 2 16,0 0 17-16,0 0-23 0,5 67-18 16,-7-50-18-16,1-1-5 0,-1-4-7 15,2-4-16-15,0-4-3 0,0-1-5 16,0-3-1-16,0 0-2 15,2 0-8-15,1 0 2 0,1 0 7 16,6 0 0 0,-3 0 14-16,6-1-5 0,-3 1-6 0,6 0-2 0,0 0 1 15,0 0 0-15,0 0-2 0,-7 5 0 16,1-3 0-16,-4 3-1 16,-4-2-3-16,-2 6 3 0,0 0 2 15,-4 2 13-15,-8 6-2 0,-3 0-5 16,1-1-6-16,-5-3-2 15,1 1-20-15,-1-2-6 0,1-4-6 0,2-1-7 16,0-6-11-16,6-1-51 16,-1-7-31-16,6-5-73 0,-1-4-161 15,1-2-83-15</inkml:trace>
  <inkml:trace contextRef="#ctx0" brushRef="#br0" timeOffset="47735.92">2354 5497 1184 0,'0'0'0'15,"0"0"232"1,0 0-107-16,0 0-44 0,73-15-14 0,-50 11-37 16,7-1-20-16,-3-2-6 0,-4 1-4 0,0 3 0 15,-4-1-94-15,-5 4-29 0,0 0 10 16,-7 0-8-16,4 0-63 0,-4 0-11 15,-3 0-18-15,3 0-57 0,-4 0 20 16</inkml:trace>
  <inkml:trace contextRef="#ctx0" brushRef="#br0" timeOffset="48150.74">2641 5432 288 0,'0'0'0'0,"0"0"343"16,0 0-181-16,0 0-13 0,0 0 25 16,0 0-72-16,0 0-26 0,0 0 6 15,0 0-32-15,-23 14-18 0,14-1 0 16,2 6-1-16,0 3 0 0,0 0 2 15,2 6 1-15,1-2-6 0,2 2 7 32,2-1-7-32,0 1-4 0,0-6-5 0,2 0-9 0,5-4-6 15,2-1-3-15,2-3 0 0,3-3-2 16,0-4-4-16,0-3 6 0,2 0 3 16,-2-2-6-16,2-2 4 0,-4 0 4 15,3 0-2-15,-1-3-1 16,-4-4-1-16,3-3 2 15,-1 0 3-15,-3 1-7 0,2-3 0 0,-4-1 5 16,-4 0-5-16,1 1 0 0,-3-4 0 16,-1 4-2-16,-1-4-1 0,-6 0 2 15,-4 5 1-15,2 1 0 16,-5 5 0-16,2 2 5 0,-6 4 5 16,0 0 7-16,-3 7 7 0,0 5 3 31,-2 1-3-31,3 2 4 0,6-1-6 0,-2-3-7 0,6-2-6 0,6-5-8 15,1-2 3-15,3-1-4 0,0 0 0 16,0-1-8-16,0-1 0 0,3 0-15 16,2 0-8-16,6 0-30 15,1-3-88-15,1-3-102 0,-3-4-82 16</inkml:trace>
  <inkml:trace contextRef="#ctx0" brushRef="#br0" timeOffset="49133.7">3762 4904 881 0,'0'0'0'0,"0"0"360"0,0 0-231 16,0 0-83-16,0 0-11 0,0 0 14 15,-1 67 2-15,1-41-2 16,3-3-1-16,1 2-20 0,3-2-8 15,-2 0-7-15,-1-4 1 0,-3-5-7 16,1-4-1-16,-2 3 6 0,0-8-1 16,0 0-1-16,0 0 5 0,0-4-3 15,0-1 2-15,0 0 4 0,-2 0-7 16,-1 0-1-16,-2 0 4 16,-2 0-4-16,1-4-9 0,-3-1 2 15,1-1 0-15,2-1-6 0,-3 1 6 16,4 0-1-16,2 2 1 0,-1 3 0 15,-1-2 0-15,5 3-3 0,0 0 0 16,0 0 5-16,0 0-3 16,0 0 0-16,0 0-4 0,0 2-3 15,3 3 1-15,1 3 4 0,-1 3 0 16,1-1 11-16,-1 3-5 0,4-3 0 16,-1 0 1-16,-1-2-1 0,4-3-2 15,-4 1 2-15,-1-1 1 16,-1-2-6-16,1-3 4 0,-4 3-2 0,3-3-2 15,-3 0 2-15,0 0 1 16,2-4-6-16,0-2 4 0,3-5 10 16,4-6 1-16,0-1-5 0,3-1-7 15,-3 1-2-15,-2 4 2 16,0 3-2-16,-1 2 0 0,-3 2 2 0,4 3 1 16,-3 3-4-16,-4-1 3 15,3 0-3-15,-1 2-1 16,-2 0 5-16,0 0-3 0,0 0-6 0,0 0 6 15,0 0-13-15,0 0-22 0,0 0-2 16,0 2-39-16,0 0-67 0,0 4-3 16,0 4-9-16,0 2-132 15,-4 2-109-15</inkml:trace>
  <inkml:trace contextRef="#ctx0" brushRef="#br0" timeOffset="49667.79">3601 5645 737 0,'0'0'0'0,"0"0"368"0,0 0-227 16,0 0-47-16,0 0-10 0,0 0-34 15,0 0-27-15,0 0 4 16,0 0-1-16,27-27-10 0,-15 27 0 16,3 0 1-16,0 2 1 0,3 1 4 15,-2 0 1-15,-5 5-11 0,1 0-9 16,-7 4 0-16,2-1-6 0,-5 3 0 15,-2 2 3-15,-3 0 11 0,-8 2 3 16,-3 2 0-16,2-1-11 16,-8-3 0-16,2-1 2 0,1-3 0 15,1-3-4-15,2-4 5 0,5-2 0 16,-4 0 0-16,10-3 0 0,1 0 0 16,0 0-4-16,2 0 1 0,0 0-6 15,0 0-12-15,2 0 8 16,3-2-1-16,8 0 16 0,3 1 19 0,1-2-7 15,3 2 6-15,-1 1-3 16,-3-1-15-16,2 1-5 0,-2-1 2 16,-2-1-4-16,-2 0-2 0,1 0-67 15,-3-3-34-15,-1 1-67 0,2-1-21 16,-4-2-154-16,-2 0-321 0</inkml:trace>
  <inkml:trace contextRef="#ctx0" brushRef="#br0" timeOffset="50201.28">4113 5593 883 0,'0'0'0'16,"0"0"256"-16,0 0-210 0,0 0-14 0,0 0 11 15,0 0-9-15,-4-66-20 0,-8 57-8 16,-1 2-10-16,-1 2 5 0,-2 3-2 15,0 2-8-15,-1 2 13 0,-3 3 28 16,1 4 6-16,-1-2 6 16,4 2 8-16,6 1 18 0,-1-3-5 15,6-3-13-15,3-2-11 0,0-1-19 16,2 2-13-16,0 0-3 0,0 2 2 16,0 0 0-16,2 3 6 0,2 0 4 15,-3 0-4-15,6 2 1 16,-1 1 1-16,1-2-4 0,0 3 3 15,0 0 0-15,0-2-4 0,5 1-3 16,-4 0 1-16,6 2-6 0,-2-2-1 16,-1 1 2-16,1 0-3 0,-5-1-1 15,4-1 0-15,-4 1 3 0,0-2-3 16,-4 1 0-16,-3-4-1 16,0 2-8-16,-1 0 6 0,-6 1-5 15,0 0-5-15,-8-2 6 16,3 0-2-16,-4-4-1 0,-2-2 1 0,2-1-6 15,-1-1-10-15,1-9-3 0,-2-2 3 16,9-3 1-16,-3 1 20 16,10 3-2-16,2 1-11 0,0 0 11 15,2 0 0-15,7-2 6 0,1 1 0 16,5 0 6-16,0-1-6 0,5 1 0 16,-1 0 1-16,1 3-1 0,-1-2-103 15,1 2-46-15,-3 0-18 0,-4 1-145 16,1-3-167-16</inkml:trace>
  <inkml:trace contextRef="#ctx0" brushRef="#br0" timeOffset="51143.62">4374 5513 912 0,'0'0'0'0,"0"0"364"0,0 0-307 16,0 0-5-16,0 0-1 0,0 0-28 15,0 0-13-15,0 0-6 0,0 0-3 16,-30-47-2-16,14 48-27 16,-1 6 19-16,-1 1 18 0,-3 5 11 0,1 1 1 15,1 4 5-15,1 1-1 16,4 0-5-16,4 2 11 0,4-2 6 16,3-1-4-16,-1-3-3 0,4-4-11 15,0 1-7-15,9-2-4 0,-2-2 0 16,7-5-2-16,0 4 1 0,-1-6 3 15,4-2-1-15,3 1-4 0,-4-7 4 16,0 0-9-16,-2-1 0 16,-5-3-42-16,5 2 21 0,-5-3-7 15,0 0 8-15,1 2-16 0,-5-1 3 16,3 0 10-16,-5 1 12 0,1-1-9 16,-4-2 13-16,1 1 2 0,-1-2 0 15,0 3-5 1,0 0 8-16,0 6 2 0,0 1 0 0,0 3 7 15,0-1-4-15,-1-2 4 0,1 2-2 16,-4 2-1-16,4 0 6 0,0 0-8 16,0 0-1-16,0 0 4 0,-3 0-6 15,3-2 1-15,0 2 0 0,0 0 3 16,0 0 3-16,0 3 7 16,0-2-5-16,0-1 4 0,0 0 5 15,0 0-1-15,0 0 2 0,0 0-1 16,0 2-5-16,0 1 0 0,0-1 1 15,0 3-1-15,0 0 5 0,0 2 0 16,0 3-6-16,0 1 1 16,0 1 1-16,-2 4-2 0,-2 0 5 15,-1 4 2 1,1 3-8-16,3 2 0 0,1 4 2 0,0 0-4 0,0-2 0 16,3-2 0-16,-3-5-4 0,0-1 1 15,0-1 7-15,2-4-5 0,-2-4 2 16,0-4 2-16,0-1-2 0,0-2 1 15,3 0 2-15,-1-2-8 16,0-1 1-16,-2 0 0 16,0 0-3-16,0 0-3 0,0 0 2 0,0 0 2 15,0 0-4-15,0 0 2 0,0 0 0 16,0 0-1-16,0 0 0 0,0 0 3 16,0 0-3-16,0 0 0 0,0 0 2 15,0 0-2-15,0 0 0 16,0 0 0-16,0 0-4 0,0 0 5 15,0 0-2-15,0 0-5 0,0 0 7 16,0 0-2-16,0 0-3 0,0 0 5 16,0 0 0-16,0 0-3 0,0 0 3 15,0 0-2-15,0 0-3 16,0 0 6-16,0 0-4 0,0 0 0 16,0 0 3-16,0 0-2 0,0 0-4 15,0 0 4 1,0 0-4-16,0 0 2 0,0 0 1 0,0 0-5 0,0 0 0 15,0 0-1-15,0 0-10 0,0-1-16 16,0 0 0-16,0-1-36 16,0 1-55-16,0-1 4 0,0 0-67 15,-2 1-260-15,0-1-443 0</inkml:trace>
  <inkml:trace contextRef="#ctx0" brushRef="#br0" timeOffset="52336.5">7995 4880 898 0,'0'0'0'15,"0"0"304"-15,0 0-204 0,0 0-28 16,0 0-14-16,0 0-10 15,0 0-16-15,0 0-20 0,-1 13 5 16,4 6 45-16,2 5-14 0,-5 4-11 16,4 2-1-16,-2 0-18 0,1-2-5 15,-1-3-1-15,0-3-8 0,1-3 0 16,-1-5 2-16,0 1-5 0,0-9 2 16,-2 0 3-16,0-2-5 15,0-4 1-15,0 1 5 0,0-1-4 16,0 0 5-16,-2 0 6 0,-7-1-8 15,2-3-4-15,-4-2-2 0,-1-2 0 16,1-2-22-16,-6 1 16 0,1-4-4 16,3 3 9-16,3 2 2 15,-3 2 2-15,10 2-3 0,-2 3 0 16,1-1 11-16,2 1-2 0,2 1-1 16,0 0-8-16,0 0 0 0,6 5-6 15,-3 4 3-15,6 3 6 0,-2 1 14 16,4 2-9-16,-1 0 5 0,-3 2 3 15,4-2-7-15,-4-4 4 0,0 0 1 16,2-4-9-16,-4 0 0 16,-1-2 6-16,-2-4-9 0,-1 0-1 15,3-1 8-15,-1 0-10 0,3-1 2 16,-1-3 7-16,4-7-6 0,-2 2 4 16,4-5 0-16,-6 1-8 0,7 1 2 15,-3-2 0-15,3-2 0 0,-1 5-3 16,3 2 6-16,-1 0-6 0,-5 2 2 15,1-1 2-15,-7 3-2 16,0 5 0-16,-2-1 2 0,0 1-1 16,2 0 1-16,-2 0 4 0,0 0-6 15,0 0 1-15,0 0 0 16,0 0 1-16,0 0-6 0,0 0 1 0,0 0-14 16,0 0-8-16,0 1-1 15,0-1-24-15,0 2-36 0,0 1-52 16,-2 3-34-16,0 3-26 0,-3-1-40 15,1 0-152-15</inkml:trace>
  <inkml:trace contextRef="#ctx0" brushRef="#br0" timeOffset="52948.99">7640 5558 1204 0,'0'0'0'0,"0"0"200"0,0 0-143 16,0 0-13-16,0 0 16 0,0 0 4 15,67 5-23-15,-49 0-6 0,-8 2-15 16,3 3-14-16,-6-1-2 16,-5 1 1-16,-2 2-10 0,-2 1 10 15,-5 4 11-15,-6 1-13 0,1 0-2 16,-7-2 7-16,-1-3-8 0,6-2 0 15,0-1 0-15,5 0 5 0,2-5-5 16,3-5 9-16,3 0-10 16,1 0 0-16,0-2-4 0,8-1-9 15,3-1 14-15,5 1 0 0,0-1 6 16,0 2-7-16,0 2 2 0,3-1 5 16,1 5-7-16,-1 3 2 0,-3 4 10 15,-2 1-10-15,-1-1 5 0,-10 2-7 16,-1 3 2-16,-2-1 14 15,-7 3-3-15,-6 0-1 0,-3-1 3 16,1-1-9-16,-3-5-4 0,-2 1 7 16,3-6-7-16,1-3 1 0,0-3 2 15,0-1-8-15,2-5-18 0,3-5-6 16,4-1-18-16,2 0-60 0,5-2 2 16,2 1-12-16,3 2-30 15,5-1 6-15,3 3-81 0,-1 1-69 16,1 2-102-16</inkml:trace>
  <inkml:trace contextRef="#ctx0" brushRef="#br0" timeOffset="53560.14">7967 5691 899 0,'0'0'0'0,"0"0"334"0,0 0-238 15,0 0-17-15,0 0-3 0,0 0-27 16,0 0-19-16,-12-62-21 16,15 49-10-16,4 1 0 0,2 1 2 15,2 3-1-15,-2 0-2 0,-1 3 4 16,1-1 2-16,-2 4 2 0,6 2 6 16,-4 0-5-16,5 0 12 0,3 4 7 15,-4 0-4-15,3 1 5 16,-4 6-3-16,-5-6-13 0,2 6-4 15,-7 1 0-15,0 1-5 0,-2 2 10 16,-2 3 5-16,-5 0-8 0,-4 1-1 16,1 2 1-16,-1-3-7 0,-3 1-1 15,0-2 5-15,-2-2-7 16,3-1 0-16,-1-2 2 0,5-5 2 16,-3-1-3-16,1-2 6 0,4-4-4 15,0 0-1-15,2 0 6 0,1 0-5 16,1-1-3-16,1-3 2 0,-2 3 3 15,3-2-4-15,-1 1 5 0,-2 1-6 16,3-2 0-16,-1 2 2 16,0 1 1-16,0-1-4 0,1 1 4 15,1-1-2-15,0 1-2 0,0 0 4 16,0 0-4-16,0 0-6 0,0 0 1 16,7 0 0-16,1 1 10 0,3 1 12 15,1-1-7-15,4 2 4 16,2-2 4-16,2-1-2 0,-1 0 0 15,4 0 2-15,-2 0-8 16,-3 0-3-16,0 0 2 0,-8 0-7 0,-3 0 0 16,-3 0 0-16,-2 0 1 0,-1 0-16 15,1 0-12-15,-2 0-25 0,2 0-59 16,-2 0-19-16,2-4-37 16,1 1-80-16,1-4-85 0,1-1-195 15</inkml:trace>
  <inkml:trace contextRef="#ctx0" brushRef="#br0" timeOffset="53936.52">8399 5523 1141 0,'0'0'0'15,"0"0"286"-15,0 0-178 0,0 0-39 0,0 0-26 0,0 0-19 16,0 0-5-16,-43 75-8 0,31-50-2 15,-8-3-6-15,1 0-2 16,3 1 5-16,0-3-5 0,2-3 1 16,3-3 4-16,3-3-4 0,0-6 6 15,7 0 4-15,-1-2-4 16,2-3 0-16,0 2-4 0,2-2-8 0,7 0 4 16,3 0 15-16,4 0 2 0,2-5-6 15,5-1 0-15,1 0-7 16,3 3 0-16,-1-6 4 0,1 3-9 15,-1 3 1-15,-3-3 0 0,-1 3 3 16,-5 1-5-16,-3 1 4 0,-8 1-4 16,-1 0-14-16,-3 0 4 0,-2 0-14 15,0 0-11-15,0 0 4 16,-2 0-15-16,-5-2-52 0,2-3-7 16,-6-1-17-16,2-1-83 0,-3-4-52 15,1 0-63-15</inkml:trace>
  <inkml:trace contextRef="#ctx0" brushRef="#br0" timeOffset="54517.48">8383 5546 633 0,'0'0'0'0,"0"0"235"0,0 0-160 0,0 0-19 0,0 0 7 16,0 0-23-16,0 0-9 0,0 0-7 15,0 0 2-15,-2-17 0 16,2 17-4-16,0-1 2 0,0 1 3 15,0 0 6-15,0 0-1 0,0 0-11 16,0-1-2-16,0 1 0 0,0 0-9 16,0 0 3-16,0 1 3 0,0-1-4 15,2 0 1-15,-2 0 4 0,0 0-10 16,0 0 5-16,2 1 0 16,-1 1-4-1,3 2 5-15,-2 0 7 0,-1 2-8 0,3 3 9 0,-2 1-1 16,-1-1-2-16,-1 7-2 0,2-1 2 15,0 2-1-15,0 4-4 0,0 1 3 16,-1 5-3-16,1 0-5 16,-2 2 7-16,0 3-5 0,0-6 0 15,0 1 6-15,0-2-4 16,0-5 1-16,0-2 8 0,0-2-7 0,2-5 1 16,-2-4 4-16,0 2-8 0,0-7 1 15,0-1 6-15,0-1-8 0,3 0-2 16,-3 0 7-16,0 0-5 0,0 0-1 15,0 0 7-15,0 0-10 16,0 0-3-16,0 0 6 0,0 0-7 16,0 0-4-16,2 0 4 0,-2 0 5 15,0 0-8-15,0 0 2 0,0 0 2 16,0 0-5-16,0 0 4 0,0 0 2 16,0 0-6-16,0 0 4 15,0 0 2-15,0 0-6 0,0 0 4 16,0 0 3-16,0 0-6 0,0 0 2 15,0 0-4 1,0-2-26-16,0-1-3 0,0-2-32 0,0 2-86 0,2 0-12 16,1 2-49-16,-3 0-261 0</inkml:trace>
  <inkml:trace contextRef="#ctx0" brushRef="#br0" timeOffset="55489.26">12936 10788 162 0,'0'0'0'16,"2"12"-152"-16</inkml:trace>
  <inkml:trace contextRef="#ctx0" brushRef="#br0" timeOffset="56816.04">10297 10428 866 0,'0'0'0'0,"0"0"326"0,0 0-207 15,0 0-34-15,0 0-11 16,0 0-7-16,0 0-2 0,0 0-5 16,0 0-20-16,-18 35-11 0,4-19-17 15,0 2-2-15,1 0-2 0,-3-4-9 16,2 1 2-16,4-3 12 0,-4-3-15 15,6 0 4-15,-2-3 7 16,6-3-6-16,1 0 8 0,-3 0 1 16,6-2 4-16,0-1 5 0,0 0-5 15,0 0-5-15,0 0-1 0,0 0-4 16,0 0-9-16,6 0 6 0,-3 1 13 16,1 1-7-1,1 1 5-15,2-1-3 0,-1 3-6 0,1 0 10 16,3-1-2-16,1 4-8 0,-1 0 11 15,6-1-6-15,-3 1-1 0,3-1 2 16,1 0 0-16,-1 0-7 0,0-2 5 16,-3 0-9-16,-1-1 0 0,-1-1 0 15,-4 1 0-15,-4-2 0 16,1 2 0 0,-4-4 0-16,0 0 0 15,0 0-74-15,0 0-5 0,-2 0-142 16,-3-8-134-16,-6-2-285 0</inkml:trace>
  <inkml:trace contextRef="#ctx0" brushRef="#br0" timeOffset="57318.23">9267 10489 779 0,'0'0'0'0,"0"0"374"16,0 0-229-16,0 0-20 15,0 0-16-15,0 0-27 0,0 0-37 16,0 0-33-16,0 0-5 0,6 40 51 15,-5-6 4-15,1 2-26 0,-2-1-11 16,2-1-5-16,1-4-7 0,3-2-6 16,-3-4-9-16,3-4 4 15,-1-3 6-15,0-5-12 0,-1-3 4 16,-3-3 0-16,1-4-55 0,0-1 5 16,0-1-28-16,3-3-68 0,2-7-2 15,-2-6-27-15,1-4-190 0,1-2-137 16</inkml:trace>
  <inkml:trace contextRef="#ctx0" brushRef="#br0" timeOffset="57773.04">9541 10474 1038 0,'0'0'0'16,"0"0"276"-16,0 0-169 15,0 0-8-15,-3 62-50 0,3-50-16 16,0-2-29-16,0-1-2 0,0-1-1 15,0-3-2-15,0-2-131 0,0-2 35 16,2-1-26-16,-2 0 55 0,0-4-8 16,1-2-6-16,-1-2 19 0,0 0 57 15,4 3 2-15,-1-2 8 16,6 2 67-16,-2 1 8 0,6 0-12 16,-1 3-12-16,2 1 4 0,6 0-2 15,-1 0-15-15,1 1 0 0,-1 3-11 16,1 1-7-16,-3-1 1 0,-6 3 2 15,-4-2-3-15,-3-2 1 16,-4 1 4-16,0-2 0 0,0-1-1 16,0 3 7-16,0-1-2 0,-2 3-5 15,-4 3 2-15,-2-1-11 0,1 4-11 16,-2 2 2-16,0 1-1 0,-5 7-5 16,5 0 6-16,-5 5-4 0,3-3-5 15,2 4 5-15,2-4-1 0,-2-4-6 16,6-1 2-16,-3-5 3 15,5-4-6-15,1-4 3 0,0-3 1 16,0-3-4-16,0 0-24 0,0 0-6 16,0 0-35-16,0-8-24 0,3-6-22 15,3-3-34-15,1-4-12 16,0-1-169-16,-4-4-219 0</inkml:trace>
  <inkml:trace contextRef="#ctx0" brushRef="#br0" timeOffset="58196.67">9890 10186 1203 0,'0'0'0'0,"0"0"277"15,0 0-213-15,0 0-40 0,0 0-24 16,0 0 0-16,0 0 43 15,60 24-35-15,-44-13 0 0,-2-1-3 16,-3 2-10-16,-8 0 3 0,-1 2 0 16,-4-1-9-16,-3 3 21 0,-9 3 10 15,0 1-19-15,-6 0 8 0,4-2-3 16,-3-5-6-16,-1-4 0 0,3-3 12 16,-1-3-5-16,4-3 8 15,5 0 15-15,-2 0 8 0,8 0 1 16,1-1 4-16,2 0-9 0,0 0-6 15,0 1-16-15,2-1-22 0,1 0 10 16,10 0 0-16,1-2 17 0,9 0-4 16,0 2-1-16,2 1-2 15,-1 0 5-15,3 1-2 0,-8 4-12 16,-1-2 8-16,-6 1-6 0,-3 0-6 16,-3-2 6-16,-5-1-6 0,-1 0-32 15,2 2-23-15,-2-2-99 0,0 1-225 16,-3-2-300-16</inkml:trace>
  <inkml:trace contextRef="#ctx0" brushRef="#br0" timeOffset="58982.7">13659 10422 1176 0,'-7'0'0'0,"4"1"223"15,-6 6-121-15,-3 2-45 0,-3 6-16 0,3 2-14 0,-2 1-6 16,0 0-9-16,-2 0-7 0,-2-2-5 16,6-3 0-16,-1-4 7 15,5-1-9-15,0-4 4 0,5 0 8 16,3-3-9-16,0 0 6 0,0-1 1 15,0 0-1-15,0 0 3 0,0 0-9 16,0 2-2-16,5 1 2 0,4 3 14 16,-2-2 4-1,2 3 5-15,3 0 9 0,3-1 0 0,0 3-7 16,0-3-5-16,-5 2-6 0,3-1-1 16,-5-1-4-16,3 0-6 0,-2-1 1 15,-2-1-2-15,0-2-5 0,-5-2 4 16,1 0-4-16,-1 0-72 0,2 0-39 15,-3 0-111-15,-1-5-61 16,0-1-240-16</inkml:trace>
  <inkml:trace contextRef="#ctx0" brushRef="#br0" timeOffset="59265.53">13948 10402 1172 0,'0'0'0'0,"0"0"204"0,0 0-83 16,0 0-29-16,0 0-37 0,0 0-19 16,0 0 30-16,0 78-14 15,-4-45-9-15,4 2-9 0,-2-2-13 0,2-2-9 16,0-2-3-16,2-7-10 0,2-3 2 15,-1-2 2-15,1-6-5 0,1-4-22 16,-1-2-36-16,6-5-52 16,-1 0-43-16,2-7-63 0,-2-5-240 15</inkml:trace>
  <inkml:trace contextRef="#ctx0" brushRef="#br0" timeOffset="59752.46">14317 10474 1095 0,'0'0'0'0,"0"0"220"0,0 0-84 0,23-67-54 0,-19 52-12 16,-4-1-10-16,0 1-20 0,0 4-9 16,-4 1 5-16,-1 4-2 15,-2 2-9-15,-4 2-11 0,-3 0 2 16,-2 2-3-16,-1 4-11 0,1 5 2 15,0 1-2-15,2 2-4 16,3 0 3-16,0-1 1 0,8 2-2 0,-2 0 0 16,3-1 6-16,2 1-5 0,0-4 4 15,2 2 0-15,3 0 1 16,4-1 6-16,1 4 3 0,5-1-2 16,0 1 1-16,1-2-1 0,4 5-5 15,-1-2 0-15,-3 0-4 0,0 0-4 31,-3-2 0-31,-5 0 3 0,-1 0-3 0,-5 3 0 0,-2-4 1 16,-3 2-2-16,-10 0 2 0,-1-1-2 16,-2-1-6-16,-1-1 6 0,-3-4-3 15,1-2-1-15,-1-4 2 0,4-1 1 16,0-2-2-16,0-9 3 0,8 0-3 16,-3-1-5-1,7-1 7-15,3 1 1 0,1-1-11 0,3-2 10 16,6-1 1-16,3-1-16 0,6 1-3 15,3-2-15-15,-1 2-25 0,5 0-21 16,-4 1-66-16,2 2-73 0,-6-1-64 16,-2 2-280-16</inkml:trace>
  <inkml:trace contextRef="#ctx0" brushRef="#br0" timeOffset="60317.64">14544 10139 790 0,'0'0'0'15,"0"0"390"-15,0 0-234 0,0 0-33 16,0 0-20-16,0 0 13 0,0 0-53 16,0 0-21-16,-9-13-10 0,9 13-11 15,4 0-14-15,1 0-8 16,9 0 2-16,-2 2 20 0,1 2-18 15,-1-1 7-15,-1 1-6 0,-4 1-6 16,-2 0 4-16,-1-1 4 0,1 3-7 16,-5 0 1-16,0 0 5 0,0 4-3 15,-9 1 8-15,-3 3-1 0,-4 1-4 16,-2 0 2-16,0-2-4 16,1-1-5-16,1-2 4 0,0-1 10 15,9-5-4-15,-2-1 17 0,5 1-1 16,4-4-1-16,0 0 2 0,0-1-22 15,0 0-3-15,4 0 0 0,5 0 0 16,9 3 0-16,-1-2 0 0,4 1 0 16,2-2 0-16,0 1 0 15,2-1 0-15,2 2 0 0,-2-1 0 16,-2 3 0-16,0-2 0 0,-6 0 0 16,-6 2 0-16,-2-2 0 0,-6 2 0 15,-3 2 0-15,0 1-343 0,-3 1 2 16,-6-3-306-16</inkml:trace>
  <inkml:trace contextRef="#ctx0" brushRef="#br0" timeOffset="63124.62">10299 11774 886 0,'0'0'0'15,"0"0"388"-15,0 0-242 16,0 0-15-16,0 0-15 0,0 0-45 0,0 0-20 16,0 0-16-16,0 0-11 15,-4-1-11-15,-3 10-8 0,-2 8 21 16,-7 6-18-16,-2-1-4 0,-1 3 0 16,1-3-2-16,-1 1-4 0,-4-4 4 15,3 0 3-15,1-5-5 0,5-4 0 16,3-3 6-16,-1-2-5 0,6-3 2 15,3-1 2-15,3 1 5 16,0-2 5-16,0 0-2 0,0 0-7 16,0 0 3-16,0 0-6 0,0 0-3 15,0 0 0-15,3 0 14 0,3 0-10 16,4 1 4-16,3 2 1 0,1 3 1 16,5 0 6-16,1 1-16 0,1 1 0 15,4-2 0-15,1 0 0 16,-3-2 0-16,-1-1 0 15,-3-2 0-15,-1-1 0 0,-9 2-85 0,1-1-39 16,-6 1-188-16,-4-1-50 0,-6 0-516 16</inkml:trace>
  <inkml:trace contextRef="#ctx0" brushRef="#br0" timeOffset="63533.51">9227 11885 1041 0,'0'0'0'16,"0"0"352"-16,0 0-223 0,0 0-50 16,0 0-26-16,0 0-30 0,0 0 25 15,8 63 15-15,-8-32-16 16,4-3-15-16,-1 0-21 0,3-3 0 15,-1-3-8-15,0-3-3 0,4-3 0 32,-3-1 2-32,-6-6-2 0,3-1-30 0,2 0-13 0,-5-5-46 0,7-3-44 15,-3 0-41-15,1-10-85 16,6-1-138-16</inkml:trace>
  <inkml:trace contextRef="#ctx0" brushRef="#br0" timeOffset="63988.88">9561 11808 1186 0,'0'0'0'0,"0"0"199"15,0 0-81-15,0 0-33 0,0 0-19 16,0 0-34-16,9 64-24 0,-6-56-5 16,1 0-6-16,-2-2-45 15,1-1-40 1,-1-1-52-16,-2-2-3 0,0-2 9 15,0 0 33-15,-2-5 31 16,-3-1-47-16,-2-3 87 0,3 0 32 16,4 0 11-16,0 3 57 0,0 0 49 0,2 3-3 0,3-2 1 0,6 2-35 15,-2 3-16-15,5-3-2 0,4 3-21 32,-1 0-9-32,3 0-2 15,-1 0-5-15,1 0-3 0,-3 3-5 16,1-1 6-16,-9 0-3 0,0 1-2 15,-8 0-5-15,-1 0-3 0,2-1 2 16,-2-1 0-16,0 0 6 0,0-1 11 16,0 0-2-16,-2 1-7 0,-1 2-5 15,-2 4-7-15,-2 3 1 16,-1 6 3-16,-2 4 5 0,1 8-1 16,-3 2-7-16,1 4-2 0,2-1-1 15,4 1-2-15,-2-1 1 0,3-7-4 16,2-6-2-16,2-5 1 0,0-7-2 15,0-4 0-15,2-4-44 0,7 0-22 16,-2-9-93-16,6-9-113 16,-6-5-253-16</inkml:trace>
  <inkml:trace contextRef="#ctx0" brushRef="#br0" timeOffset="64743.97">13532 11898 1218 0,'0'0'0'0,"0"0"234"15,0 0-135-15,0 0-34 0,-2 5-47 16,-8 6-10-16,1 5 32 0,-7 3-29 15,0 3-5-15,-3-2-5 0,4 1 1 16,-1-7 0-16,4 0-2 0,1-3 0 16,4-5 7-16,2-2-8 0,3-3 2 15,2 2 7-15,0-3 7 16,0 0 8-16,0 0-5 0,6 0-7 16,-1 2 10-16,11 3 8 0,2-2 3 15,1 1-10-15,9 2-8 0,-1-2-10 16,-1 0 4-16,4-1-6 0,-5 0-4 15,-2-1-30-15,0-2-45 0,-3 0-97 16,-6 0-47-16,2-2-123 16,-7-4-553-16</inkml:trace>
  <inkml:trace contextRef="#ctx0" brushRef="#br0" timeOffset="65011.18">13996 11819 1177 0,'0'0'0'15,"0"0"162"-15,0 0-57 0,0 0 19 16,-9 86-38-16,3-59-21 0,1-1-12 15,3 1-30-15,2-5-16 0,0-1-6 16,7-1-2-16,0-4-65 16,1-5-69-16,-1-1-7 0,0-5-34 15,0-5-247-15,-2-4-405 0</inkml:trace>
  <inkml:trace contextRef="#ctx0" brushRef="#br0" timeOffset="65497.78">14326 11879 1091 0,'0'0'0'15,"0"0"200"-15,0 0-90 0,25-76-44 16,-21 52-27-16,-4 1-16 0,0 3-4 16,-4 3-4-16,-1 5 10 15,-4 6 12-15,-2 2-15 16,-3 3-7-16,-2 1 1 0,-1 3 16 0,-1 3-3 15,2 6-14-15,2-1-3 0,1 3 0 16,5 0 1-16,0 1-5 0,1 0-3 16,7-1 7-16,0 0-3 0,0 0 1 15,0 2 3-15,6-1 4 16,3 1 4-16,-1 0 3 0,5 2-8 16,3-2 2-16,1 1-3 0,-1-1-5 15,2-2-6-15,1 1 0 0,-4 1-2 16,1-2-3-16,-6-1 2 0,-1-1 2 15,-5 0-4-15,-1-1 2 0,-3 0-1 16,0 0-5-16,-9 4 4 16,-1-2-3-16,-8 1-3 0,-3 0 2 15,-2-3 0-15,1-3-5 0,1 1 8 16,0-6-2-16,2-3-2 0,1 0 3 16,5-10 2-16,3-4-5 0,3-4-3 15,1-6-5-15,6-4 5 16,9 1 11-16,5-1-4 0,8 0-27 15,4 1-19-15,10 5-18 0,1 2-65 16,7 3-54-16,-2 0-124 16,1 2-736-16</inkml:trace>
  <inkml:trace contextRef="#ctx0" brushRef="#br0" timeOffset="67379.66">5731 4753 564 0,'0'0'0'0,"0"0"230"0,0 0-114 16,0 0-11-16,0 0-24 0,0 0-4 16,0 0 1-16,-44 64-21 0,28-51 7 15,-3-1 8-15,-4 4-19 16,1-3-1-16,-4 2 17 0,-1-1-8 16,-3-1-8-16,-2-3-1 0,1 2-9 15,-1-8-6-15,-2 2-6 0,1-5-10 16,-1-1-3-16,0-1-4 0,1-7-4 15,1-2-4-15,-2-3-4 16,1-1-2-16,-3-5 0 0,10-2 4 16,-6-4-4-16,5-4 0 0,4-2-3 15,0-5 0-15,4-5 4 16,1 0-2-16,4 0-3 0,0-6 6 0,9 5-4 16,5-3-6-16,0 0 9 0,12 2-2 15,9 1-6-15,8 4 10 16,4 3 2-16,11-2 4 0,4 2 5 15,5 3-4-15,7 1-2 0,0 5 7 16,-1 3-4-16,-1 5 2 0,2 7 1 16,-5 2-14-16,-2 9 0 0,0 0 0 15,-8 11 0-15,-1 5 0 0,-7 8 0 16,-3 7 0-16,-1 5 0 16,-5 5 0-16,-5 4 0 0,-3 4 0 15,-8 2 0-15,-5 2 0 0,-7 0 0 16,-7 3 0-16,-7-2 0 0,-5 0 0 15,-6-4 0-15,0-2 0 0,-3-4 0 16,0-6 0-16,-1-3 0 16,-1-5 0-16,0-7 0 0,7-6 0 15,2-8 0-15,3 0 0 0,6-6 0 16,1 1 0-16,1-2 0 0,4-2 0 16,3 0 0-16,1 0 0 0,0 0 0 15,2 0 0-15,0 0 0 0,0 0 0 16,0 0 0-16,0 0 0 15,0 0 0-15,0 0 0 0,4 0 0 16,-4-1 0-16,3 0 0 0,-3 0 0 16,6 0-53-16,-3 1 19 0,2 0 0 15,1 0-8-15,-1 0 5 0,0 0 1 16,-3 0 9-16,-2 0 17 16,0 1 12-16,0-1-1 0,0 1 1 15,0-1 10-15,0 0 10 0,0 0-6 16,0 0-4-16,0 0-9 0,0 0 0 15,0 0-1-15,0 0-4 0,0 0-21 16,2 0-39-16,0 0-128 0,-2 0-16 16,0-2-46-16,0-3-233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10T16:06:25.906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1778 6963 1285 0,'0'0'0'15,"0"0"147"-15,0 0-113 0,0 0-5 16,-23 103 37-16,21-40-3 0,-3 10-7 16,3 4 4-16,2-6-6 0,0-1-17 15,5-4-18-15,2-6-8 0,7-5-11 16,-3-9 0-16,-2-8 8 16,2-5-10-16,-3-8 4 0,-4-5-4 0,5-9-42 15,-7-4-3-15,-1-3-23 16,1-1-20-16,-2 3 13 0,0-4 28 15,0-2 21-15,-2 0 10 0,-3 0-34 16,0 1 12-16,1 1 25 0,2 0 10 16,2-1 2-16,0-1 6 0,0 0 16 15,0 0-6-15,4 2 11 16,7 1 21-16,4-3 24 16,5 0-5-16,3-11 0 0,5-3 4 0,9-9-5 15,11-8-7-15,0-4-6 0,3-7-13 16,-3-3-4-16,-2-3-14 0,-11 1-4 15,-3 10-7-15,-9-1-6 16,-5 5 3-16,-4 1-1 0,-7-3 0 16,0 0 2-16,-5-3-2 0,-2-3-4 15,-9-6 0-15,-3-3 9 0,-8-1-13 16,-6-1 8-16,-1 2-2 0,-5 4-4 16,-7 4-2-16,-3 5 4 0,-13 8-27 15,4 12 24-15,-13 7-2 16,0 11-6-16,-5 16 8 0,-8 12 3 15,1 14 0-15,1 11 4 0,3 6-1 16,12 3-2 0,7 1 2-16,3 0-2 0,18-2 1 0,6 4 4 0,11 1-1 15,8-4-2-15,7 1 1 0,7-9 1 16,11-2-6-16,9-5 2 16,10-8 9-16,7-5-9 0,14-9 2 15,11-6-2-15,2-11 3 0,16-10-1 16,0-3 3-16,4-20-7 15,0 1 2-15,-12 3 6 0,-11 1-9 0,-15 9 4 16,-16-1 4-16,-11 1-8 0,-3 7 3 16,-12 1-2-16,-1 2-2 0,-2-2 6 15,-5 2-1-15,-3 0-3 16,2-1 2-16,-2 1 0 0,0 0-2 16,0 1 2-16,0-1 3 0,0 0-6 15,0 0 4-15,0 0 2 0,0 0-4 16,0 0 0-16,0 0 0 0,0 1 0 15,0 2 0-15,0-3 0 0,0 1 0 16,-2-1 0-16,2 0 0 16,0 0 0-16,0 0 0 0,0 0 0 15,0 0 0-15,0 0 0 0,0 0 0 16,0 0 0 0,0 0 0-16,0 0 0 0,0 0 0 0,0-1 0 0,0-1 0 15,0 2 0-15,0 0 0 16,0 0 0-16,0 0-113 0,0 0-37 15,0 0-37-15,0 3-91 0,2 4-116 16,3 5-55-16</inkml:trace>
  <inkml:trace contextRef="#ctx0" brushRef="#br0" timeOffset="5966.46">8526 7829 1351 0,'0'0'0'0,"0"0"71"16,0 0 6-16,0 0 9 0,69 28 3 15,-39-18-33-15,0 0-31 0,2 2-13 16,-5 1 7-16,-4 0-21 0,-6 1-1 16,-6-1 6-16,-9-1-1 0,-2 6-10 15,-13 7 16-15,-8 3 18 16,-4 6-25-16,-8 0 16 0,-1-5-12 16,4-5 17-16,0-7 31 0,7-3-23 15,7-7-4-15,11-3 16 0,3-4-16 16,2 0-13-16,2 0-13 0,7-4 0 15,6-6 0-15,16-5 0 0,2-9 0 16,10 1 0-16,-3 0 0 0,-3 2 0 16,-7 3 0-16,4 3 0 15,-9 4 0-15,0 6-74 0,-6 3 32 16,-3 2-39-16,-4 3-30 0,-1 2-20 16,0 5-16-16,-4-3-7 0,2 2 54 15,-1-2-2-15,3 2 9 16,-2-1 45-16,-2-1 23 0,-2 1 20 15,1-2 10-15,1 1-2 0,-2 1-3 16,-2 2 102-16,-1-1-31 0,-2 4 8 16,0 2 11-16,-5 3-18 0,-6 5 2 15,-3 3 8-15,-9 5-25 0,-2 1 11 16,-3 1 2-16,-6-1-21 0,-1-4 1 16,-4-1 5-16,0-4-24 15,-3-3-3-15,-1 1 8 0,-4-7-20 16,2-4-3-16,1-5 9 0,-2-2-11 15,0-3-8-15,2-6 15 0,0-7-20 16,-2-7-2-16,5-3 8 0,6-8-2 16,5-1-11-16,7-7 15 15,7 0-12-15,7-6-17 0,9-7 29 16,3 1-12-16,13-6-14 0,11-3 27 16,5-5-14-16,5 0-21 0,7-3 37 15,7 0-17-15,4 2 4 16,5 9 8-16,2 9-2 0,0 12-12 0,-2 12 20 15,-5 9-14-15,-2 6-5 16,-9 9 17-16,-3 13-13 0,-9 13-9 16,-6 11 18-16,-3 7-8 0,-5 7-1 15,-4 9 8-15,-3 1 3 16,-8 1-9-16,-3-5 6 0,0-4 8 16,-5-4-12-16,-9 0 2 0,0 0 25 0,-2-5-18 15,-2-3 13-15,-3-7-12 16,-2-4-5-16,0-4 22 0,2-2-26 15,0-4 0-15,-1-3 0 0,3-3 0 16,1-2 0-16,2-4 0 0,0-1 0 16,8-1 0-16,-3-1 0 0,7-2 0 15,-1-3 0-15,2 1 0 16,1-1 0-16,0 1 0 0,2-1 0 16,0 0 0-16,0 2 0 0,0-2 0 15,0 0 0-15,0 0 0 0,0 0 0 16,0 0 0-16,0 0 0 0,0 0 0 15,0 0 0 1,0 0 0-16,0 0 0 0,0 0 0 0,0 1 0 16,0-1 0-16,0 0 0 0,0 0 0 15,0 0 0-15,0 0 0 0,0 0 0 16,0 0 0-16,0 0 0 0,2 0 0 16,-2 0 0-16,0 0 0 0,0 0 0 15,0 0 0-15,0 0 0 16,0 0 0-16,0 0 0 0,0 0 0 0,0 0 0 15,0 0 0-15,0 0 0 16,0 0 0-16,0 0 0 0,0 0 0 16,0 0 0-16,0 0 0 0,0 0 0 15,0 0 0-15,0 0 0 0,0 0 0 16,0 0 0-16,0 0 0 16,0 0 0-16,0 0-97 0,2-2-3 15,3 2-92-15,-2 0-53 0,-1 0-19 16,0 1-235-16</inkml:trace>
  <inkml:trace contextRef="#ctx0" brushRef="#br0" timeOffset="8249.14">13245 7646 428 0,'0'0'0'16,"0"0"195"-16,0 0-107 15,0 0-3-15,0 0-26 0,0 0-11 0,0 0 6 0,0 0-9 16,0 0-6-16,0 0 9 0,0 0 3 15,0 0-2-15,-1 0 8 0,1 0-5 16,0 0 6-16,0 0-10 16,0 0-6-16,0 0-10 0,0 0-3 15,0 0-1-15,0 0-9 16,0 0 3-16,0 0 0 0,0 0-3 0,0 0 2 16,0 0 2-16,0 0-2 0,0 0 3 15,0 0-4-15,0 0-2 0,0 0-7 16,1 0 0-16,3 0-7 15,8-1 7-15,6 1 5 0,2-2 0 16,6 1 0-16,6 1 2 0,0 0-9 16,0 0 1-16,1 0 2 0,-1 0-8 15,-4 1 0-15,-5 2-1 0,-3 2-2 16,-4-4-1-16,-4-1 0 0,-5 2 4 16,0-2-5-16,-3 2 2 15,-2-2 2-15,-2 0-5 0,0 0-36 16,0 0-8-16,0 0-21 0,-6-3-42 15,-3-1-82 1,-5-3-127-16,0 3-63 0</inkml:trace>
  <inkml:trace contextRef="#ctx0" brushRef="#br0" timeOffset="9505.92">13277 7525 857 0,'0'0'0'16,"0"0"307"-16,0 0-219 16,0 0-23-16,0 0 6 0,0 0-33 15,0 0-16-15,0 0-13 16,0 0-3-16,-58 29 1 0,40-16 0 15,-3-1 7-15,2 5 11 0,1-4 13 16,0 0 0-16,2 0-3 0,0-2-2 16,9-5-6-16,-2 1-12 0,4-3-3 15,3-2 2-15,1-1-10 0,1 0-1 16,0-1 4-16,0 0-8 0,0 0-1 16,0 0 4-16,0 0-4 15,0 0-4-15,1 0 6 0,1 0 0 16,-2 3 4-16,5-2-1 0,-1 2 1 15,1 0-6-15,1 3 4 0,-1-3 3 16,2 2-7-16,0-1 4 0,-2 0 0 16,2 1-2-16,1 0 0 15,2 1 2-15,-1 3-2 0,0-4 0 16,1-1 0-16,1 5 0 0,-2-5 1 16,0 1 4-16,0 0-8 0,-1-2 6 15,-2 1-2-15,-5-2-1 0,1 0 0 16,-2-2 0-16,0 0 0 0,0 0 0 15,0 0 7-15,0 0-2 16,0 0 3-16,0 0 2 0,0 0-4 16,0 0 5-16,0 0-1 0,0 0-6 15,0 0 4-15,0 0 1 0,0 0-3 16,0 0 6-16,0-2-2 0,0-2 2 16,0-3 6-16,0-2-14 15,0-5-5-15,2-2 2 0,-2-5 4 16,0-3-5-16,4-1 0 0,-1 2 3 15,1 5-3-15,-3 3 0 0,1 5 0 16,0 2 0-16,-2 0 0 0,0 2 3 16,0-2-3-16,0 5 0 0,0 2 11 15,0 1-5-15,0 0 2 16,0 0-4-16,0-2-1 0,0 2 4 16,0 0-7-16,0 0 0 0,0 0 8 15,0 0-10-15,0 0 2 0,0 0 0 16,0 2 4-16,0-2-5 0,0 0 2 15,0 0 4-15,0 0-6 16,0 0 2-16,0 0 1 0,0 0-1 16,0 0 4-16,0 0-6 0,0 0 0 15,0 0 2-15,0 0 4 0,0 0-6 16,0 0 2-16,0 0 2 0,0 0-6 16,0 0 6-16,0 0-2 0,0 0-2 15,0 0 2-15,0 0 4 0,0 0-6 16,0 0 1-16,0 0 0 15,0 0 0-15,0 0 0 0,0 0 4 16,0 0-7-16,0 0 6 0,0 0-1 16,0 0-2-16,0 0 0 0,0 0 2 15,0 0-3-15,0 0-1 0,0 0 2 16,0 0 0-16,0 0 0 0,0 0 0 16,0 0-3-16,0 0 5 15,0 0-2-15,0 0 0 0,0 0 0 16,0 0 0-16,0 0 0 0,0 0 0 15,0 0 1-15,0 0-1 0,0 0 0 16,0 0 2-16,0 0-2 16,0 1-4-16,0-1 5 0,0 1-2 15,0-1-4-15,0 0 5 0,0 0 0 16,0 0-7-16,0 0 6 0,0 2-9 16,0-1 12-16,0 1 1 0,0-1-6 15,0 0-2-15,0-1-3 0,0 0-4 16,0 2-3-16,0-1-19 0,3 2-35 15,-1-2-25-15,0 2-68 16,2 0-41-16,-1-2-83 0,-3 0-250 16</inkml:trace>
  <inkml:trace contextRef="#ctx0" brushRef="#br0" timeOffset="10483.32">12814 7949 62 0,'0'0'0'15,"0"0"26"-15,0 0-5 0,0 0 8 0,0 0-3 16,0 0 2-16,0 0 0 0,0 0 1 16,0 0 9-16,12 5-8 0,-10-2-8 15,0-2-9-15,-2-1 2 16,2 4 2-16,-1-4-7 0,-1 2 0 15,0-2-6-15,0 0-1 0,0 0 0 16,0 0 1-16,0 0-1 0,2 0 1 16,-2 0 2-16,0 0 2 0,0 0 4 15,0 0 4-15,0 0-1 0,0 0-2 16,0 0-1-16,2 0-3 16,-2 0-1-16,0 0 0 0,0 0-3 0,0 0-1 15,0 0-1-15,0 0-3 16,0 0 0-16,2 0-2 0,-2 0 1 15,0 1 1-15,0-1 0 0,0 0 2 16,0 0-2-16,0 0 0 0,0 0 3 16,0 2-4-16,0-2 2 0,0 0-1 15,0 0-3-15,0 0 6 16,0 0-2-16,0 0-2 0,0 0-6 16,0 0-2-16,0 0-11 15,0 2 0-15,0 0-8 0,0-2-18 0,-2 0-10 16,2 0-19-16,0 0-10 0,0 1 8 15,0-1-22-15</inkml:trace>
  <inkml:trace contextRef="#ctx0" brushRef="#br0" timeOffset="14321.55">15179 10967 1226 0,'0'-2'0'0,"3"2"211"15,6 0-120-15,7 0-2 0,7 1-16 16,5 0-15-16,1 4-21 0,-3-1-22 16,-3 5-9-16,-3 3 3 0,-6 2-13 15,-5 0-2-15,-6 5 5 0,-3 2-6 16,-9 4 12-16,-5 0 13 0,-3 1-12 15,-8-3 0-15,2-5 11 16,2-1 9-16,3-6 11 0,7-3 3 16,4-6-9-16,5-2-6 15,2 0-4-15,2 0-21 0,7-4 0 0,9-4-10 16,3-3 16-16,6-1-3 0,3 2 5 16,-4 3-13-16,-1 6 3 15,0 1 4-15,-2 4-4 0,-4 4-2 16,-3 6 5-16,-5 1-2 0,-2 3-8 15,-9 3 12-15,-4 1-5 0,-7 3 4 16,-6 3 7-16,-5-3-9 0,-2 0 0 16,-5-1 0-16,3-5 6 0,5-4-6 15,-4-3 0-15,11-4-1 16,1-3-18-16,8-5-8 0,5 0-36 16,2-3-89-16,8-3-86 0,5-4-82 15,2-2-252-15</inkml:trace>
  <inkml:trace contextRef="#ctx0" brushRef="#br0" timeOffset="15686.08">15690 11431 827 0,'0'0'0'16,"0"0"402"-16,0 0-238 0,-19 63-48 16,4-37-23-16,-6-2-8 15,-2 1-15-15,-9 2-17 0,-1-4-15 16,-4 1-8-16,-2-3-14 0,-4-6 3 15,-3-4 2-15,-1-2-8 0,-1-6 1 16,-5-3 6-16,0 0-11 0,1-10-1 16,-1-7 9-16,4-5-10 0,6-6-6 15,4-10 7-15,6-3-13 0,6-7 2 16,6-3 5-16,7-2-4 16,5-4-4-16,7 1 9 0,4-2-6 15,9-1-5-15,8 0 12 0,6 2-7 16,5 1-2-16,9 1 10 0,2 4-7 15,6 1 2-15,8 3 0 0,-5 7 8 16,3 6-8-16,0 8 0 0,-4 8 9 16,4 8-9-16,0 7 10 15,-3 5-12-15,-2 13-3 0,-2 11 10 16,-2 10-8-16,-5 9-2 0,-2 9 8 16,-7 7-6-16,-5 7 2 0,-9 2 2 15,-7 2 1-15,-4-4-2 16,-7-4 0-16,-12-2 3 0,-5-4-2 15,-10-6 7-15,-1-3 0 0,-5-7-8 16,-2-5 0-16,1-7 0 0,4-5 0 16,-1-5 0-16,8-4 0 0,0-3 0 15,6-3 0-15,5-2 0 0,0-4 0 16,8-1 0-16,3 0 0 16,1-2 0-16,2-1 0 0,0 0 0 15,0 0 0-15,0 0 0 0,0 0 0 16,2 0 0-16,1 0 0 15,-3 0 0-15,0 0 0 0,0 0 0 0,0 0 0 16,0 0 0-16,0 0 0 0,0 0 0 16,0 0 0-16,0 0 0 0,0 1 0 15,0-1 0-15,0 1 0 16,0-1 0-16,0 0 0 0,0 0 0 16,0 0 0-16,0 0 0 0,-3 0 0 15,3 0 0-15,0 0 0 0,0 0 0 16,0 0 0-16,0 0 0 0,0 0 0 15,0 0 0-15,0 0 0 16,0 0 0-16,0 0 0 0,0 0 0 16,0 0 0-16,0 0 0 0,0 0 0 15,0 0 0-15,0 0 0 0,0 0 0 16,0 0 0 0,0 0 0-16,0 0 0 0,0 0 0 0,-2 0 0 0,2 0 0 15,0 0 0-15,0 0 0 16,0 0 0-16,0 0 0 0,0 0 0 15,0 0 0-15,0 0 0 0,0 0 0 16,0 0 0-16,0 0 0 0,0 0 0 16,0 0 0-16,0 0 0 15,0 0 0-15,0 0 0 0,0 0 0 16,0 0 0-16,0 0 0 0,0 0 0 16,0 0 0-16,0 0 0 0,0 0 0 15,0 0 0-15,0 0 0 0,0 0 0 16,0 0 0-16,0 0 0 0,0 0 0 15,0 0 0-15,0 0 0 16,0 0 0-16,0 0 0 0,0 0 0 16,0 0 0-16,0 0 0 0,0 0 0 15,0 0 0-15,0 0 0 0,0 0 0 16,0 0 0-16,-2 0 0 0,2 0 0 16,0 0 0-16,0 0 0 0,0 0 0 15,0 0 0-15,0 0 0 16,0 0 0-16,0 0 0 15,0 0 0-15,0 0 0 0,0 0-11 0,0 0 4 16,0 0-5-16,0 0 10 0,0 0-5 16,0 0-3-16,0 0 12 0,0 0-4 15,0-1-7-15,0 1 13 16,0 0-8-16,0 0-1 0,0 0 9 16,0 0-7-16,0 0-5 0,0 0 11 15,0 0-6-15,0 0-12 0,0 0 15 16,0 0 0-16,0 0-19 0,0 0 20 15,0 0-2-15,0-1-11 0,0 1 15 16,0 0-6-16,0 0-5 16,0 0 12-16,0 0-7 0,0 0-4 15,0 0 11-15,0 0-7 0,0 0-4 16,0 0 9 0,0 0-4-16,0 0-13 0,0 0 14 0,0 0-8 0,0-1-7 15,0 1 5-15,0 0-10 0,0 0-10 16,0 0 15-16,0 0-12 0,0 0-17 15,0 0 10-15,0 0-5 16,0 0-4-16,0-2 15 0,0 1-4 16,0 1-20-16,0 0 21 15,0 0-7-15,-2 0-30 0,1-1 9 0,-1 1-21 16,0-1-77-16,0 0-18 0,-1-2-69 16</inkml:trace>
  <inkml:trace contextRef="#ctx0" brushRef="#br0" timeOffset="18032.09">9909 12702 250 0,'0'0'0'15,"0"0"24"-15,0 0 9 0,0 0-14 16,0 0-12-16,0 0 0 15,0 0 2-15,0 0-7 0,0 0 2 16,9 10 3-16,-9-10-6 0,4 0 1 16,-4 0 4-16,7 0-12 0,-4 0-120 15</inkml:trace>
  <inkml:trace contextRef="#ctx0" brushRef="#br0" timeOffset="18870.07">14317 12566 802 0,'0'0'0'15,"0"0"78"-15,0 0-15 0,0 0-26 16,0 0-28-16,0 0 1 16,0 0-10-16,0 0 0 0,0 0 6 15,15 2-8-15,-15-2-58 0,0 0 31 16,0 2 6-16,0-2 14 0,3 0-5 15,-3 1-37-15,0-1-6 0,0 0-16 16,0 0-45-16,0 0-78 0</inkml:trace>
  <inkml:trace contextRef="#ctx0" brushRef="#br0" timeOffset="26167.67">13440 17756 466 0,'0'0'0'0,"0"0"246"16,0 0-134-16,0 0-5 15,0 0-9-15,0 0 15 0,0 0-23 0,0 0-10 16,-23 2-21-16,23-2-20 0,0 3-1 16,5 0 11-16,8 5 11 0,-6 3 4 15,9 0-2-15,-2 3-10 16,2-5-2-16,2-4-8 0,5-3-15 16,0-2 2-16,1-4 4 0,6-5-12 15,-1-2 1-15,2 1 3 0,5-7-14 16,-6-1 6-16,5 1 3 0,-1-1-17 15,-6 6 5-15,8 3-4 16,-5 7-4-16,1-3 0 0,-2 4 0 16,-1 1 0-16,-1 0 0 0,-2 0 0 15,5 0 0-15,-3 0 0 0,2 0 0 16,-4 0 0-16,1 0 0 0,0 0 0 16,-3 0 0-16,-1 0 0 0,2-4 0 15,-2-2 0-15,-2 4 0 16,1 0 0-16,-1 2 0 0,-2 0 0 15,2 2 0-15,-1-2 0 0,3 0 0 16,2 0 0-16,-2-3 0 0,1-1 0 16,6 0 0-16,-7 1 0 0,2 1 0 15,-2 2 0-15,-2 0 0 0,-1 3 0 16,-1 1 0-16,1 2 0 16,-1-2 0-16,3-1 0 0,-1 1 0 15,-2 1 0-15,2-3 0 0,-1 1 0 16,1-5 0-16,2 2 0 0,2-2 0 15,-2-4 0-15,0 3 0 0,0-1 0 16,0 0 0-16,2 0 0 0,-2-3 0 16,1 4 0-16,1 3 0 15,-2-1 0-15,0-2 0 0,0 0 0 16,2-4 0-16,1 4 0 0,4-2 0 16,-1 3 0-16,-3 1 0 15,-1 1 0-15,2 0 0 0,-1 0 0 0,4 0 0 16,-1 1 0-16,2 2 0 15,-1-2 0-15,1-1 0 0,-1 1 0 16,0-1 0-16,3 2 0 0,-3 2 0 16,-1 0 0-16,-3-1 0 0,-1-1 0 15,1-2 0-15,-6 0 0 0,1 0 0 16,-1 0 0-16,-1-2 0 0,-1 2 0 16,-1 0 0-16,-2 0 0 15,1 2 0-15,-2-2 0 0,0 0 0 16,-2 0 0-16,-3 0 0 0,3 0 0 15,-1 0 0-15,3 0 0 0,-5 0 0 16,3 0 0-16,-3 5 0 0,2-1 0 16,1-1 0-16,-1 6 0 0,3-7 0 15,0 0 0-15,2 1 0 0,-2-3 0 16,6 1 0-16,-3-1 0 16,6 3 0-16,0-1 0 0,-1-2 0 15,4 0 0-15,-3-6 0 0,0 0 0 16,-2-2 0-16,-3 0 0 0,-2 6 0 15,-4-5 0-15,1 7 0 16,-1-4 0-16,4 1 0 0,-5 3 0 16,1-2 0-16,4 1 0 0,-5-1 0 15,-1 1 0-15,1 1 0 0,-2 0 0 16,-2 0 0-16,-4 3 0 0,4-3 0 16,-5 0 0-16,2 0 0 0,-1 0 0 15,1 3 0-15,3 0 0 16,-5 0 0-16,3-2 0 0,0 3 0 15,4 0 0-15,0-3 0 0,0 3 0 16,0-4 0-16,1 0 0 0,-5-1 0 16,8-7 0-16,-4 4 0 0,1 2 0 15,-1-2 0-15,4 1 0 0,-6 0 0 16,1-2 0-16,1 0 0 16,-2 5 0-16,0-2 0 15,2-1 0-15,-5 3 0 0,3-1 0 0,0 0 0 16,-3-3 0-16,3 1 0 0,-6 1 0 15,1-1 0-15,0-1 0 0,3 0 0 16,-5-3 0-16,0 4 0 0,0 0-80 16,-5 2-45-16,0 1-37 15,-1 0-31-15,1 0-38 0,0 3-42 16,3 1-66-16</inkml:trace>
  <inkml:trace contextRef="#ctx0" brushRef="#br0" timeOffset="26277.03">16652 17645 373 0,'0'0'0'16,"0"0"15"-16,0 0-15 0,0 0-106 16,0 0-173-1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105 </a:t>
            </a:r>
            <a:r>
              <a:rPr lang="zh-TW" altLang="en-US" baseline="0" dirty="0"/>
              <a:t>年會考題，若一</a:t>
            </a:r>
            <a:r>
              <a:rPr lang="zh-TW" altLang="en-US" u="sng" baseline="0" dirty="0"/>
              <a:t>正方形</a:t>
            </a:r>
            <a:r>
              <a:rPr lang="zh-TW" altLang="en-US" baseline="0" dirty="0"/>
              <a:t>面積為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平方公分，</a:t>
            </a:r>
            <a:br>
              <a:rPr lang="en-US" altLang="zh-TW" baseline="0" dirty="0"/>
            </a:br>
            <a:r>
              <a:rPr lang="zh-TW" altLang="en-US" baseline="0" dirty="0"/>
              <a:t>順手畫一下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比較具體，面積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寫在裡面，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</a:t>
            </a:r>
            <a:br>
              <a:rPr lang="en-US" altLang="zh-TW" baseline="0" dirty="0"/>
            </a:br>
            <a:r>
              <a:rPr lang="zh-TW" altLang="en-US" baseline="0" dirty="0"/>
              <a:t>周長為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公分，也就是這四段相等的邊長總和是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馬上就能想到一段邊長就是 </a:t>
            </a:r>
            <a:r>
              <a:rPr lang="en-US" altLang="zh-TW" baseline="0" dirty="0"/>
              <a:t>x/4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要求什麼呢</a:t>
            </a:r>
            <a:r>
              <a:rPr lang="en-US" altLang="zh-TW" baseline="0" dirty="0"/>
              <a:t>?</a:t>
            </a:r>
            <a:br>
              <a:rPr lang="en-US" altLang="zh-TW" baseline="0" dirty="0"/>
            </a:br>
            <a:r>
              <a:rPr lang="zh-TW" altLang="en-US" baseline="0" dirty="0"/>
              <a:t>則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的值介於下列哪兩個整數之間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已經有正方形的面積和邊長，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同學應該可以聯想到 面積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就是 邊長的 平方。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邊長 </a:t>
            </a:r>
            <a:r>
              <a:rPr lang="en-US" altLang="zh-TW" baseline="0" dirty="0"/>
              <a:t>4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，平方後就是面積 </a:t>
            </a:r>
            <a:r>
              <a:rPr lang="en-US" altLang="zh-TW" baseline="0" dirty="0"/>
              <a:t>20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X^2 / 16 = 20</a:t>
            </a:r>
            <a:r>
              <a:rPr lang="zh-TW" altLang="en-US" baseline="0" dirty="0"/>
              <a:t>，</a:t>
            </a:r>
            <a:r>
              <a:rPr lang="en-US" altLang="zh-TW" baseline="0" dirty="0"/>
              <a:t>x^2 = 320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en-US" altLang="zh-TW" baseline="0" dirty="0"/>
              <a:t>x </a:t>
            </a:r>
            <a:r>
              <a:rPr lang="zh-TW" altLang="en-US" baseline="0" dirty="0"/>
              <a:t>就等於 根號 </a:t>
            </a:r>
            <a:r>
              <a:rPr lang="en-US" altLang="zh-TW" baseline="0" dirty="0"/>
              <a:t>320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想要看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介於哪兩個整數之間，</a:t>
            </a:r>
            <a:br>
              <a:rPr lang="en-US" altLang="zh-TW" baseline="0" dirty="0"/>
            </a:br>
            <a:r>
              <a:rPr lang="zh-TW" altLang="en-US" baseline="0" dirty="0"/>
              <a:t>就是在看 </a:t>
            </a:r>
            <a:r>
              <a:rPr lang="en-US" altLang="zh-TW" baseline="0" dirty="0"/>
              <a:t>320 </a:t>
            </a:r>
            <a:r>
              <a:rPr lang="zh-TW" altLang="en-US" baseline="0" dirty="0"/>
              <a:t>介於哪兩個整數平方之間。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從選項來看，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16 ^2 = 256 </a:t>
            </a:r>
            <a:r>
              <a:rPr lang="zh-TW" altLang="en-US" baseline="0" dirty="0"/>
              <a:t>、</a:t>
            </a:r>
            <a:r>
              <a:rPr lang="en-US" altLang="zh-TW" baseline="0" dirty="0"/>
              <a:t>17^2 = 289</a:t>
            </a:r>
            <a:r>
              <a:rPr lang="zh-TW" altLang="en-US" baseline="0" dirty="0"/>
              <a:t>、</a:t>
            </a:r>
            <a:r>
              <a:rPr lang="en-US" altLang="zh-TW" baseline="0" dirty="0"/>
              <a:t>18^2 = 324</a:t>
            </a:r>
            <a:r>
              <a:rPr lang="zh-TW" altLang="en-US" baseline="0" dirty="0"/>
              <a:t>，所以就會看到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介於 </a:t>
            </a:r>
            <a:r>
              <a:rPr lang="en-US" altLang="zh-TW" baseline="0" dirty="0"/>
              <a:t>17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18 </a:t>
            </a:r>
            <a:r>
              <a:rPr lang="zh-TW" altLang="en-US" baseline="0" dirty="0"/>
              <a:t>之間。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基本上，當看到題目跟圖形相關，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就動手畫個簡單的圖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，對題目會比較有具體的理解，</a:t>
            </a:r>
            <a:br>
              <a:rPr lang="en-US" altLang="zh-TW" baseline="0" dirty="0"/>
            </a:br>
            <a:r>
              <a:rPr lang="zh-TW" altLang="en-US" baseline="0" dirty="0"/>
              <a:t>接著利用邊長是周長的 </a:t>
            </a:r>
            <a:r>
              <a:rPr lang="en-US" altLang="zh-TW" baseline="0" dirty="0"/>
              <a:t>¼ (2) </a:t>
            </a:r>
            <a:r>
              <a:rPr lang="zh-TW" altLang="en-US" baseline="0" dirty="0"/>
              <a:t>就可以建立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的方程式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最後就利用 正數平方的 大小關係 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就可以找到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介在哪兩個整數之間了。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學生練習觀念是一樣的題目，請同學想一下三角形面積如何列式，寫下來應該就會了。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65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根號的範圍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732771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若一正方形的面積為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平方公分，周長為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公分，則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的值介於下列哪兩個整數之間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16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17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(B)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17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18     (C) 18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19     (D) 19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20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105 </a:t>
            </a:r>
            <a:r>
              <a:rPr lang="zh-TW" altLang="en-US" dirty="0">
                <a:ea typeface="微軟正黑體" panose="020B0604030504040204" pitchFamily="34" charset="-120"/>
              </a:rPr>
              <a:t>會考 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13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B7912554-F7C1-5852-8AB5-6489B5423E94}"/>
              </a:ext>
            </a:extLst>
          </p:cNvPr>
          <p:cNvGrpSpPr/>
          <p:nvPr/>
        </p:nvGrpSpPr>
        <p:grpSpPr>
          <a:xfrm>
            <a:off x="218184" y="5507598"/>
            <a:ext cx="12035960" cy="1216940"/>
            <a:chOff x="237249" y="7503822"/>
            <a:chExt cx="12035960" cy="1216940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894668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62920" y="750382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50787" y="754111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37249" y="7965111"/>
              <a:ext cx="11973816" cy="727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若一個三角形，其高為對應底邊長的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倍，若三角形面積為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45</a:t>
              </a:r>
              <a:r>
                <a:rPr lang="zh-TW" altLang="en-US" dirty="0">
                  <a:ea typeface="微軟正黑體" panose="020B0604030504040204" pitchFamily="34" charset="-120"/>
                </a:rPr>
                <a:t>，則底邊的值介於下列哪兩個整數之間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endParaRPr lang="en-US" altLang="zh-TW" sz="1800" dirty="0">
                <a:effectLst/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(A)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，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7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(B)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7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dirty="0">
                  <a:ea typeface="微軟正黑體" panose="020B0604030504040204" pitchFamily="34" charset="-120"/>
                </a:rPr>
                <a:t>8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(C)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8</a:t>
              </a:r>
              <a:r>
                <a:rPr lang="zh-TW" altLang="en-US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，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9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(D)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9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，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10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                                                                                                           </a:t>
              </a:r>
              <a:endParaRPr lang="en-US" altLang="zh-TW" sz="1600" b="1" i="1" baseline="40000" dirty="0"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971147" y="838221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sp>
        <p:nvSpPr>
          <p:cNvPr id="7" name="矩形 6">
            <a:extLst>
              <a:ext uri="{FF2B5EF4-FFF2-40B4-BE49-F238E27FC236}">
                <a16:creationId xmlns:a16="http://schemas.microsoft.com/office/drawing/2014/main" id="{DFD9F716-27C4-6365-DF27-F82E99CC8186}"/>
              </a:ext>
            </a:extLst>
          </p:cNvPr>
          <p:cNvSpPr/>
          <p:nvPr/>
        </p:nvSpPr>
        <p:spPr>
          <a:xfrm>
            <a:off x="1066800" y="2540000"/>
            <a:ext cx="1574800" cy="1574800"/>
          </a:xfrm>
          <a:prstGeom prst="rect">
            <a:avLst/>
          </a:prstGeom>
          <a:noFill/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75F7BEDB-138B-EE54-8863-B842E2BB896B}"/>
                  </a:ext>
                </a:extLst>
              </p14:cNvPr>
              <p14:cNvContentPartPr/>
              <p14:nvPr/>
            </p14:nvContentPartPr>
            <p14:xfrm>
              <a:off x="830520" y="1260720"/>
              <a:ext cx="4920120" cy="2902680"/>
            </p14:xfrm>
          </p:contentPart>
        </mc:Choice>
        <mc:Fallback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75F7BEDB-138B-EE54-8863-B842E2BB896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21160" y="1251360"/>
                <a:ext cx="4938840" cy="292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2" name="筆跡 11">
                <a:extLst>
                  <a:ext uri="{FF2B5EF4-FFF2-40B4-BE49-F238E27FC236}">
                    <a16:creationId xmlns:a16="http://schemas.microsoft.com/office/drawing/2014/main" id="{9FAAB71B-D9F6-C654-D763-936394543ECD}"/>
                  </a:ext>
                </a:extLst>
              </p14:cNvPr>
              <p14:cNvContentPartPr/>
              <p14:nvPr/>
            </p14:nvContentPartPr>
            <p14:xfrm>
              <a:off x="716400" y="1268280"/>
              <a:ext cx="8565840" cy="3231000"/>
            </p14:xfrm>
          </p:contentPart>
        </mc:Choice>
        <mc:Fallback>
          <p:pic>
            <p:nvPicPr>
              <p:cNvPr id="12" name="筆跡 11">
                <a:extLst>
                  <a:ext uri="{FF2B5EF4-FFF2-40B4-BE49-F238E27FC236}">
                    <a16:creationId xmlns:a16="http://schemas.microsoft.com/office/drawing/2014/main" id="{9FAAB71B-D9F6-C654-D763-936394543EC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07040" y="1258920"/>
                <a:ext cx="8584560" cy="324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30D61B80-0EBA-88E8-0A22-D089CB6A7E49}"/>
                  </a:ext>
                </a:extLst>
              </p14:cNvPr>
              <p14:cNvContentPartPr/>
              <p14:nvPr/>
            </p14:nvContentPartPr>
            <p14:xfrm>
              <a:off x="459000" y="2444760"/>
              <a:ext cx="5555880" cy="397224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30D61B80-0EBA-88E8-0A22-D089CB6A7E4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49640" y="2435400"/>
                <a:ext cx="5574600" cy="399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6676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21043</TotalTime>
  <Words>402</Words>
  <Application>Microsoft Office PowerPoint</Application>
  <PresentationFormat>寬螢幕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根號的範圍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1084</cp:revision>
  <dcterms:created xsi:type="dcterms:W3CDTF">2015-07-26T15:18:38Z</dcterms:created>
  <dcterms:modified xsi:type="dcterms:W3CDTF">2024-12-10T16:12:08Z</dcterms:modified>
</cp:coreProperties>
</file>