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5F5F5"/>
    <a:srgbClr val="FF00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F94B99-0176-4F0B-A611-9CDBCF48EDBB}" v="56" dt="2023-08-22T07:54:31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25:13.3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14500 3491 494 0,'0'0'0'0,"0"2"0"15,0-2 198-15,0 2-172 0,0-2 12 16,0 0 24-16,0 0 6 16,0 0-33-16,0 0 1 0,0 0 34 15,0 0-5-15,0 0-15 0,0 0 7 16,0 0-4-16,0 0-11 0,0 0 0 16,-2 0-10-16,2 0-8 0,0 0 5 15,-2 0-11-15,2 0-4 16,0 0 3-16,0 0-9 0,0 0-3 15,0 0 7-15,0 0-10 0,0 0 4 16,0 0 5-16,0 0-5 0,0 0 1 16,0 0 8-16,0 0-6 0,0 0 1 15,0 0 4-15,0 0-6 16,0 0-3-16,0 0 8 0,0 0-11 16,0 0-1-16,0 0 9 0,0 0-12 15,0 0 4-15,0 0 7 0,2 0-11 16,-2 0 1-16,0 0 2 0,0 0 0 15,0 0-5-15,0 0-23 0,0 0-59 16,0 0-59-16,-2 0-129 16,-5 0-603-16</inkml:trace>
  <inkml:trace contextRef="#ctx0" brushRef="#br0" timeOffset="1562.56">20282 3556 417 0,'0'0'0'0,"0"0"231"0,0 0-118 16,0 0 6-16,0 0-27 0,0 0-22 15,0 0-15-15,0 0-14 16,-2 1 1-16,2-1-10 0,0 0-6 15,0 0 16-15,0 0 3 0,0 0-9 16,0 0 8-16,0 0-2 0,0 0-6 16,-1 0 9-16,1 0-6 0,0 0-5 15,0 0 2-15,0 0-12 16,0 0-5-16,0 0 8 0,0 0-12 16,0 0-3-16,0 0 12 0,0 0-12 15,0 0 1-15,0 0 10 0,0 0-12 16,0 0 0-16,0 0 8 0,0 0-12 15,0 0-2-15,0 0 11 0,0 0-12 16,0 0-1-16,0 0 9 16,0 0-12-16,0 0 0 0,0 0 11 15,0 0-13-15,0 0 0 0,0 0 4 16,0 0 1-16,0 0-6 0,0 0-7 16,1 0-62-16,1-2-52 0,3-2-70 15,1-2-203-15,-4-2-606 16</inkml:trace>
  <inkml:trace contextRef="#ctx0" brushRef="#br0" timeOffset="3161.38">25943 3545 312 0,'0'0'0'0,"0"0"94"15,0 0-64-15,0 0 40 16,0 0-15-16,0 0-11 0,0 0-8 16,0 0-7-16,0 0 0 0,0 0-8 15,0 0 1-15,0 0 16 0,0 0-1 16,0 0-6-16,0 0 7 0,0 0 6 15,0 0-8-15,0 0 2 0,0 0-3 16,0 0-9-16,0 0 4 16,0 0-5-16,0 0-9 0,0 0 1 15,0 0-11-15,0 0-5 0,0 0 8 16,0 0-9-16,0 0 0 0,0 0 8 16,0 0-7-16,0 0-2 0,0 0 2 15,0 0 2-15,0 0-6 16,0 0 6-16,0 0-4 0,0 0-3 15,0 0 8-15,0 0-7 0,0 0 2 16,0 0 2-16,0 0 1 0,0 0-2 16,0 0 0-16,0 0 6 0,0 0-6 15,0 0-3-15,0 0-39 16,0 0-31-16,0 0-76 0,1-1-135 16</inkml:trace>
  <inkml:trace contextRef="#ctx0" brushRef="#br0" timeOffset="4953.06">27906 3550 752 0,'0'0'0'15,"0"0"283"-15,0 1-183 0,0-1-6 16,-2 2-30-16,2-1-27 0,0 0 5 16,0 3 7-16,0-3-8 0,2 0-1 15,0 0 1-15,3 0 1 16,-1 0 9-16,-1 1-1 0,8-2-3 15,-1 0 5-15,8-2-7 0,0-3-7 16,1-3-4-16,3 0-20 0,1 0-6 16,0 1 4-16,1-1-10 0,1 4-1 15,-4-1 7-15,4 0-10 16,3 1 1-16,-5 2 2 0,2 0 2 16,2 0-5-16,-6 2 4 0,-2 0-1 15,-3 0-3-15,-3 0 4 0,-1 0 1 16,4 3-1-16,-5 1 7 0,4 0-7 15,-6 0 1-15,2 1 10 0,-2-1-8 16,1 0 2-16,5-3 7 16,0-1-7-16,5 0 0 0,1-1 9 15,4-6-10-15,-2-1-2 0,-2 2-4 16,0 1 0-16,-3 2 0 0,0 1 0 16,-1-1 0-16,1 3 0 0,-4 0 0 15,0 0 0-15,1 0 0 16,0 0 0-16,5 0 0 0,-2 0 0 15,-2-1 0-15,1-3 0 0,-1 3 0 16,-3-2 0-16,2 0 0 0,0 3 0 16,-3 0 0-16,0 0 0 0,4 0 0 15,-2 3 0-15,-3 0 0 16,5 3 0-16,-2-1 0 0,-1-2 0 16,4 0 0-16,1-2 0 0,3-1 0 15,7 0 0-15,1-6 0 0,8-1-62 16,-2 0-28-16,2 3-103 0,-1 1-170 15,-6 1-95-15</inkml:trace>
  <inkml:trace contextRef="#ctx0" brushRef="#br0" timeOffset="6497.39">14680 3445 252 0,'0'0'0'15,"0"0"85"-15,0 0-73 0,0 0-9 16,0 0-1-16,0 0-2 0,0 0 0 16,0 0 10-16,0 0 6 0,-3 1 16 15,3-1 15-15,0 0 7 16,0 0-49-16,0 0 79 0,0 0-53 15,0 0-10-15,0 0 5 0,0 0-8 16,0 0-5-16,0 0-3 0,0 0-2 16,0 0 0-16,0 0 5 0,0 0 3 15,0 0 7-15,0 0 1 16,0 0-5-16,0 0 1 0,0 0 1 16,0 0-8-16,0 0-1 0,0 0-4 15,0 0-3-15,0 0-2 0,0 0 0 16,0 0-2-16,0 0 0 0,0 0 1 15,0 0-1-15,0 0 1 16,0 0 0-16,0 0-4 0,0 0 0 16,0 0-18-16,0 2-55 0,1-2-88 15,1 1-200-15</inkml:trace>
  <inkml:trace contextRef="#ctx0" brushRef="#br0" timeOffset="10640.92">6621 4918 650 0,'0'0'0'16,"0"0"285"-16,0 0-159 0,0 0-36 15,0 0-17-15,0 0-26 16,0 0-13-16,0 0-11 0,0 0-6 15,-2-1-1-15,6 2 21 0,1 4 2 16,4-3 2-16,0 3 9 0,5 0-10 16,-2-1 0-16,6-1 13 0,0-2-10 15,3-1-7-15,4 0-7 16,-1-2-8-16,5-4-3 0,-1-5 4 16,2 1-10-16,-5 1-6 0,0 2 2 15,-4-2-3-15,-5 5-5 0,0 4 0 16,-11 0 1-16,4 1 0 0,0 4 6 15,0-2 4-15,1 1 0 0,1-2 1 16,-1 2-2-16,6-2-1 16,2-1 3-16,-4-1-3 0,6 2-1 15,-1-2 2-15,0 0-5 0,4 0-2 16,-3 1 0-16,1 0-2 0,0 1 1 16,-1 1-1-16,-1-2 2 0,1 2-2 15,-1-1 1-15,1-1 0 16,3 1-1-16,-2-2 3 0,2 0-3 15,3 0 1-15,-3-2 1 0,6-4 0 16,-1-5-2-16,2-1-1 0,4-1 0 16,3-4-122-16,2-1-224 0,-6 1-200 15</inkml:trace>
  <inkml:trace contextRef="#ctx0" brushRef="#br0" timeOffset="17690.12">15359 4839 523 0,'0'0'0'0,"0"0"93"16,0 0 56-16,0 0-117 0,0 0-19 15,0 0-1-15,0 0 4 0,0 0-11 16,6 0-3-16,-3-4 6 0,-1 3-1 16,-2-1 1-16,2 2 13 0,-2 0 0 15,0 0 3-15,0 0 9 16,0 0-12-16,0 0-8 0,0 0-1 0,0 0-12 16,0 0 0-16,0 0-11 15,0 0-21-15,0 0-26 0,1 0-31 16,5 0-84-16,-4 0-162 0</inkml:trace>
  <inkml:trace contextRef="#ctx0" brushRef="#br0" timeOffset="18280.13">17570 4989 313 0,'0'0'0'16,"0"0"130"-16,0 0-60 0,0 0-21 15,0 0-11-15,0 0-19 0,0 0-11 16,0 0-4-16,0 0-8 0,8 0-110 16,-7-4-128-16</inkml:trace>
  <inkml:trace contextRef="#ctx0" brushRef="#br0" timeOffset="18954.41">20047 4903 510 0,'0'0'0'0,"0"0"175"0,0 0-120 15,0 0-45-15,0 0-12 0,0 0-20 16,0 0-55-16,0 0-24 0,0 0-67 15,35-1-211-15</inkml:trace>
  <inkml:trace contextRef="#ctx0" brushRef="#br0" timeOffset="19658.2">20035 4916 692 0,'0'0'0'0,"0"0"243"16,0 0-138-16,0 0 3 0,0 0-59 15,0 0-6-15,0 0 22 0,0 0-19 16,0 0-9-16,40 11 15 0,-27-10-11 16,1 0-3-16,2-1 11 0,-2 0-17 15,5-4-6-15,2-1 7 0,4 1-12 16,0-3 0-16,-2 1 3 16,-2 3-16-16,0-2-5 0,-1 1 10 15,3-1-8-15,-2 1-3 0,-7 3 12 16,6 0-9-16,-3-2-3 0,-1 3 8 15,2 0-3-15,-4 2-3 0,-3 1 7 16,1 6 0-16,1-1-2 16,-3 0 11-16,3 2-9 0,-5-2-7 15,5 2 8-15,1-4-5 0,-3-1-5 16,8-2 8-16,-1-2-1 0,3-1-6 16,7 0 10-16,-3-4-8 0,0-2-4 15,-2 2 8-15,3 3-10 16,-3-2-3-16,0 3 8 0,0 0-2 15,4 0-5-15,-2 0 6 0,-1 0 1 16,3 0-5-16,-2 0 2 0,-4-7 0 16,2 3-5-16,-4 0 8 0,8-4-8 15,-4 1-38-15,-2 0 0 16,-5 0-26-16,-5 5-54 0,1 0-77 16,-3 0-35-16,1-1-143 0</inkml:trace>
  <inkml:trace contextRef="#ctx0" brushRef="#br0" timeOffset="27407.9">23008 15365 368 0,'0'0'0'0,"0"0"39"16,0 0-5-16,0 0 288 15,0 0-241-15,0 0-1 0,0 0 23 16,0 0-21-16,-2 1-35 0,2-1-3 16,0 0 7-16,0 0-13 0,0 0 0 15,0 2-3-15,0-1-5 16,0-1 0-16,0 0 9 0,0 1-16 15,0-1-4-15,0 0 2 0,-2 0-18 16,2 0-2-16,0 0 3 0,0 0-6 16,0 0-28-16,2 0-41 0,0 0-28 15,3 0-77-15,2-4-219 0</inkml:trace>
  <inkml:trace contextRef="#ctx0" brushRef="#br0" timeOffset="27898.88">25867 15393 894 0,'0'0'0'0,"0"0"323"15,0 0-237-15,0 0-11 0,0 0-28 16,0 0-21-16,0 0-10 0,0 0-15 16,0 0-2-16,-11 0-29 0,13 0-28 15,5 0-61-15,2 0-205 16,1-7-271-16</inkml:trace>
  <inkml:trace contextRef="#ctx0" brushRef="#br0" timeOffset="28368.22">29143 15397 926 0,'0'0'0'0,"0"0"220"0,0 0-172 0,0 0-21 15,0 0-3-15,0 0-19 16,0 0-10-16,0 0-5 0,0 0-13 15,10 0-31-15,-5 0-56 0,-1-1-61 16,5-1-46-16,-4-3-205 0</inkml:trace>
  <inkml:trace contextRef="#ctx0" brushRef="#br0" timeOffset="30352.31">31875 15405 282 0,'0'0'0'0,"0"0"48"0,0 0-45 15,0 0-6-15,0 0-14 16,0 0 1-16,0 0-31 0,0 0 7 15,0 0-8-15,8-3-11 0,-8 2-6 16</inkml:trace>
  <inkml:trace contextRef="#ctx0" brushRef="#br0" timeOffset="31578.67">21170 14191 497 0,'0'0'0'0,"0"0"240"0,0 0-145 16,0 0-4-16,0 0-30 0,0 0-22 15,0 0-6-15,0 0-10 0,0 0-13 16,0 0 2-16,0 0 3 0,0 0-10 16,0 0-2-16,0 0 4 0,0-1-8 15,4 1-2-15,-4 0-2 0,3-1-34 16,4 0-62-16,-1 0-35 15,-1-4-58-15,6 1-176 0</inkml:trace>
  <inkml:trace contextRef="#ctx0" brushRef="#br0" timeOffset="32045.55">21853 14186 340 0,'0'0'0'15,"0"0"145"-15,0 0-71 0,0 0 3 16,0 0-28-16,0 0-7 0,0 0 5 15,0 0-15-15,0 0-22 0,0 0 2 16,2 0 4-16,-2 0-11 16,0 0 1-16,0 1 2 0,3 0-8 15,-3 0 0-15,0-1-19 0,0 0-34 16,0 0-61-16,4 0-34 0,-2-3-44 16</inkml:trace>
  <inkml:trace contextRef="#ctx0" brushRef="#br0" timeOffset="33045.5">22628 13776 311 0,'0'0'0'15,"0"0"171"-15,0 0-83 0,0 0-11 16,0 0 1-16,0 0-11 16,0 0-3-16,0 0-3 0,0 0-16 15,0 0-6-15,0 0-19 0,0 0-19 16,0 0-2-16,0 0 2 0,0 0-3 16,0 0-105-16,0 0 21 0,0 0-77 15,-2 0-140-15</inkml:trace>
  <inkml:trace contextRef="#ctx0" brushRef="#br0" timeOffset="37306.11">30092 4957 618 0,'0'0'0'0,"0"0"216"0,0 0-82 16,0 0-50-16,0 0-31 16,0 0-9-16,0 0 4 0,0 0-14 15,9-3-9-15,-9 3-2 0,0 0-13 16,0 0-2-16,0 0 9 0,0 0-16 16,0 0-2-16,0 0-104 0,-7-1-116 15</inkml:trace>
  <inkml:trace contextRef="#ctx0" brushRef="#br0" timeOffset="39764.33">6472 6071 316 0,'0'0'0'0,"0"0"82"15,0 0-65-15,0 0-8 16,0 0-3-16,0 0 2 0,0 0-2 16,0 0-1-16,0 0 3 0,-1 2 15 15,1-2 6-15,0 2 1 0,0-2 9 16,0 1-1-16,0-1-7 0,0 0-11 15,0 0-11-15,0 0-4 0,-2 0-4 16,2 0 0-16,0 0-2 16,0 0-28-16,0 0-33 0,0 0-75 15</inkml:trace>
  <inkml:trace contextRef="#ctx0" brushRef="#br0" timeOffset="40529.24">6524 6152 624 0,'0'0'0'0,"0"0"234"0,0 0-132 16,0 0-17-16,0 0 1 0,0 0 26 16,0 0-22-16,0 0-10 15,0 0 5-15,-41 9-8 0,41-9-5 16,0-1-3-16,0 1-12 0,0 0-3 16,0 0-10-16,0 0-16 0,0 0-14 15,0 0-5-15,0 0 2 0,4 0-1 16,1 0 1-16,5 0 7 15,1 0-4-15,1 0-2 0,8-3 10 16,-1-2-2-16,1-2-13 0,1 1-7 16,-1 1 0-16,-5 1 0 0,-2-1 0 15,-1 3 0-15,-1 1 0 16,-1 1 0-16,3 0 0 0,-1 0 0 16,4 0 0-16,2 3 0 0,-4-1 0 15,2 1 0-15,-2 0 0 0,2-1 0 16,0 1 0-16,-2-2 0 0,-2 1 0 15,-1-2 0-15,1 0 0 0,-1 0 0 16,3 0 0-16,2 0 0 16,2-3 0-16,1-2 0 0,1-5 0 15,1 0 0-15,2-3 0 0,5-3 0 16,-1-1 0-16,-1-1-159 0,-5-1-240 16,-8-1-941-16</inkml:trace>
  <inkml:trace contextRef="#ctx0" brushRef="#br0" timeOffset="41366.06">7185 6202 588 0,'0'0'0'0,"0"0"454"0,0 0-304 15,0 0-12-15,0 0-36 0,0 0-7 16,0 0 10-16,0 0-21 0,0 0-18 16,11 11-10-16,-8-9-13 0,4 1-14 15,4 1-3-15,1-3 4 16,3 2-8-16,4-3-8 0,6 0 4 15,3-1-2-15,-3-4-8 0,3-2-5 16,1-1-3-16,-3 0 0 0,-3 4 0 16,-3 1 0-16,-1 3 0 0,-3 0 0 15,0 0 0-15,-4 2 0 0,4 2 0 16,-4-3 0-16,6 4 0 16,2-3 0-16,1-2 0 0,0 0 0 15,4 0 0-15,-6-2 0 0,-3 0 0 16,0 1 0-16,-2 1 0 0,0 0 0 15,1 0 0-15,1 1 0 0,-6 3 0 16,8 1 0-16,-2 0 0 16,0-1 0-16,7-1 0 0,-4-3 0 15,2-1 0-15,1 1 0 0,1-4 0 16,3 1 0-16,1-3 0 0,-4 1 0 16,1 0 0-16,1 1 0 0,2 3 0 15,-1 0 0-15,1 0 0 0,-2 1 0 16,1 0 0-16,6 0 0 15,-2 0 0-15,2-2 0 0,1-7 0 16,-11-3-695-16</inkml:trace>
  <inkml:trace contextRef="#ctx0" brushRef="#br0" timeOffset="42283.21">9787 6153 676 0,'0'0'0'0,"0"0"415"15,0 0-271-15,0 0-8 16,0 0-37-16,0 0-4 0,0 0 20 16,0 0-19-16,7 0-26 0,-1 0-19 15,6 0-17-15,-3-3-7 0,10 0-8 16,4-5 2-16,6 0-6 0,-3-3-9 15,6 0 2-15,-5 2-6 0,-1 0-3 16,-3 2 2-16,0 4 3 0,-3 3-5 16,-1 0 0-16,0 2 1 15,-4 4 0-15,2 2 9 0,1 0-2 16,-6 3-7-16,6-5 0 0,0 3 0 16,-1-4 0-16,3 0 0 0,1-4 0 15,0-1 0-15,-1 0 0 16,1-4 0-16,0-3 0 0,4-2 0 15,-4 4 0-15,0 1 0 0,-1 1 0 16,-1 0 0-16,1 3 0 0,-2 0 0 16,1 0 0-16,-3 0 0 15,-4 2 0-15,4 1 0 0,-5 0 0 16,-1-1 0-16,5 1 0 0,-5 0 0 16,1 4 0-16,3-3 0 0,-5 0 0 15,5 0 0-15,0-1 0 0,-3 0 0 16,5-1 0-16,1 0 0 0,3-2 0 15,1 0 0-15,6-7 0 0,3-3 0 16,1 0 0-16,-2-3 0 16,4 0 0-16,-1 2 0 0,2-2 0 15,1 3 0-15,1-1-119 0,-8 2-183 16,2-6-592-16</inkml:trace>
  <inkml:trace contextRef="#ctx0" brushRef="#br0" timeOffset="47403.38">21305 11150 628 0,'0'0'0'16,"0"0"170"-16,0 0 39 0,0 0-113 15,0 0-42-15,0 0 8 0,0 0-15 16,0 0-13-16,-18 4-5 0,13-1-4 15,-6 1-2-15,2-1 11 0,-5 2-4 16,-4 0-9-16,-1 6 3 16,-4 2-12-16,-4 1-6 0,-1 0 8 15,-6-2-5-15,4-1 7 0,-3 0 8 16,-1-4-2-16,0 0-3 0,1-1 8 16,-6-4-6-16,0 2 1 0,2-4 5 15,-2-1-9-15,0-4 0 0,-2-3 11 16,4 0-5-16,0-7-7 15,-2-4 8-15,2-3-13 0,2-4-1 16,-1-3 5-16,10-3-12 0,1-3-3 16,0-3 10-16,6-3-12 0,6 1 0 15,3 3 2-15,8 4 0 16,2 3-2-16,0-1 2 0,2 0-2 16,12-1-8-16,4-1 15 0,6 0-8 15,10-2 0-15,3 5 4 0,7-2-4 16,1 3-19-16,4 5 26 0,4-2-10 15,-2 5-7-15,6 3 15 0,0 2-6 16,1 2-9-16,2 5 16 16,-1 0-8-16,-3 5-13 0,1 4 13 15,-4 2-13-15,-7 7-3 0,-2 3 6 16,-9 4-12-16,1 6 4 0,-4 1 8 16,-6 4-5-16,-6 3 8 0,-1 2 12 15,-5 2-2-15,-7 2-11 0,2 3 16 16,-7 0-6-16,-2 0 2 15,-4 2 0-15,-8-1 6 0,-7 0-5 16,-4-3 11-16,-6 1-10 0,6-5-2 16,0-6 0-16,0-3 0 0,2-7-245 15,2-6-52-15,-1-4-634 16</inkml:trace>
  <inkml:trace contextRef="#ctx0" brushRef="#br0" timeOffset="56341.19">21260 14236 20 0,'0'0'-3'0,"0"0"-8"0,0 0 5 15</inkml:trace>
  <inkml:trace contextRef="#ctx0" brushRef="#br0" timeOffset="56700.32">21260 14236 17 0,'11'-2'21'0,"-11"0"2"16,0 2-9-16,0-2 3 0,0 2 10 16,0 0-5-16,0-1-5 0,0-1 0 15,0 2-7-15,0 0-5 0,0-1-1 16,2 1-4-16,-2-1 0 0,2 1 0 15,-2-1-5-15,0 1 4 0,0 0 0 16,0 0 1-16,0 0 0 16,0 0 0-16,0 0 4 0,0 0 1 15,0 0 5-15,0 0 4 0,0 0-5 16,0 0-3-16,0 0-4 0,0 0-2 16,-2 0 0-16,2 0 2 0,0 0-3 15,0 0-8-15,0 0-7 16,-2 1-5-16,2 0-1 0,0 0 8 15,0-1-3-15,0 0-6 0,0 0 14 16,0 2 4-16,0-2 6 0,0 1-1 16,0-1 0-16,0 0 13 0,0 0-3 15,0 0-3-15,0 0-2 16,0 0-2-16,0 0-2 0,0 0 1 16,0 0 0-16,0 0 1 0,0 0-2 15,0-1-2-15,0 1-10 0,-2-2-3 16,2 1-20-16</inkml:trace>
  <inkml:trace contextRef="#ctx0" brushRef="#br0" timeOffset="57328.9">21255 14216 84 0,'0'0'0'0,"0"0"92"0,0 0-58 16,0 0-2-16,0 0-19 0,0 0-4 16,0 0 0-16,0 0-7 0,0 0-2 15,0-9 0-15,4 9 0 16,-4-1-29-16,0 1-4 0,0 0-14 15,0 0 4-15,0 0-4 0</inkml:trace>
  <inkml:trace contextRef="#ctx0" brushRef="#br0" timeOffset="58278.23">21814 10722 434 0,'0'0'0'0,"0"0"151"0,0 0 45 0,0 0-89 16,0 0-7-16,0 0 22 16,0 0-26-16,0 0-20 0,5-7-6 15,-5 9-34-15,-5 7-10 0,-2 5 18 16,-5 4-10-16,3 4-6 0,-2-1 6 15,-3 2-16-15,5 2-11 0,-2 0 0 16,-1-3-3-16,1-1-5 16,3-6 2-16,1-1-2 0,-2-2-49 15,5-4-7-15,2 0-13 0,1-6-20 16,1-2-49-16,0 0-68 0,0-3 4 16,0-6-151-16</inkml:trace>
  <inkml:trace contextRef="#ctx0" brushRef="#br0" timeOffset="58466.78">21690 10821 606 0,'0'0'0'0,"0"0"380"16,0 0-227-16,0 0-9 0,0 0-74 15,0 0-29-15,0 0 24 0,0 0-16 16,0 0-9-16,43 10-4 16,-29-1-25-16,0-3-12 0,0 3 2 15,0 0-2-15,2 0-81 0,-5-4-37 16,3-3-41-16,-3-2-96 0,-4 0-201 15</inkml:trace>
  <inkml:trace contextRef="#ctx0" brushRef="#br0" timeOffset="58666.25">22065 10623 1195 0,'0'0'0'0,"0"0"160"16,0 0-102-16,0 0-5 0,0 0-38 16,0 0-8-16,0 0 4 0,-28 75-10 15,17-58-2-15,2-4-58 0,-1 1-36 16,1-4-60-16,-2-4-151 16,6-1-89-16</inkml:trace>
  <inkml:trace contextRef="#ctx0" brushRef="#br0" timeOffset="58874.25">22051 10599 1099 0,'0'0'0'0,"0"0"285"0,0 0-165 16,0 0-8-16,65-9-66 0,-42 5-17 15,0 2-3-15,-1 1-21 16,-5-1-6-16,1 2 2 0,-6 0-2 15,-4 4-80-15,-5 2 8 0,1-1-10 16,-4 2-21-16,0 1-4 0,-6 1-1 16,-1 1-56-16,-5 1-33 0,1-1-11 15,-1-3-67-15</inkml:trace>
  <inkml:trace contextRef="#ctx0" brushRef="#br0" timeOffset="59210.45">22085 10715 728 0,'0'0'0'0,"0"0"356"15,0 0-250-15,0 0-49 0,0 0-8 16,0 0 14-16,0 0-5 16,0 0-12-16,0 0-30 0,69-11-11 15,-59 6 3-15,4 3-10 0,-8 1-13 16,3 1-7-16,-8 0-8 0,1 0-2 16,-2 0 2-16,0 0 5 0,0 0 4 15,0 0 31-15,-2 1-10 0,-3 2 0 16,3 2 0-16,-3-2 4 15,1 1-6-15,1 3 4 0,-2 2 11 16,-3 4-7-16,5 0 9 0,1 4-6 16,0 1-5-16,1 3 8 0,-1 0-10 15,2 1-3-15,0 1 2 0,0-2 7 16,2 0-8-16,-1-4-8 16,1-5-14-16,-2-1-14 0,0-4-8 15,0-4-14-15,0 0-39 0,-2-3-74 16,-1 0-10-16,-1-4-57 0,-1-2 11 15</inkml:trace>
  <inkml:trace contextRef="#ctx0" brushRef="#br0" timeOffset="59394.18">22085 10880 397 0,'0'0'0'0,"0"0"330"0,0 0-204 16,0 0 42-16,0 0-56 0,0 0-46 16,0 0-32-16,0 0 3 0,0 0-6 15,21-10-1-15,-3 5-16 0,-1 0-5 16,1 0 2-16,0 2-9 15,-2 1-4-15,-8 2-12 0,3 0-30 16,-7 0-2-16,-4 5-29 0,0 1-27 16,0 1-19-16,-4 1-31 0,-7 1-26 15,4 0-18-15,-5 0-151 16</inkml:trace>
  <inkml:trace contextRef="#ctx0" brushRef="#br0" timeOffset="59551.25">22026 10996 551 0,'0'0'0'0,"0"0"344"15,0 0-183-15,0 0-37 0,0 0-8 16,0 0-51-16,0 0-33 16,0 0 29-16,0 21-1 0,20-21-10 15,5 0 9-15,3-6-26 0,4-1-14 16,-1-1-4-16,1 1-16 0,-5 3-54 16,-8 2-70-16,-1-1-74 0,-7-1-169 15</inkml:trace>
  <inkml:trace contextRef="#ctx0" brushRef="#br0" timeOffset="60403.68">21096 11048 246 0,'0'0'0'0,"0"0"108"15,0 0-75-15,0 0-20 0,0 0-10 16,0 0 9-16,0 0-8 15,0 0-2-15,0 0 4 0,5 1-7 16,-5 1 0-16,0-2 1 0,0 2 0 16,0-2-26-16,0 1-6 0,5 0-24 15,-5 1-1-15,2 2 1 16,-2-3-15-16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30:15.8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9663 8679 374 0,'0'0'0'0,"0"0"215"15,0 0-117-15,0 0-5 0,0 0-24 16,0 0-7-16,0 0 15 0,-1 0-7 15,1 0-10-15,0 0 5 0,0 0 4 16,0 0-9-16,0 0 4 0,0 0-2 16,0 0-3-16,0 2-1 0,0-2-7 15,0 0-12-15,0 0-4 16,0 0-4-16,0 0-11 0,0 0-10 16,0 0 2-16,0 0-7 0,0 0-2 15,0 0 5-15,0 0-6 0,0 0-4 16,0 0 4-16,0 0 2 0,0 0-11 15,0 0-17-15,0 0-34 16,0-4-87-16,1-1-56 0,1 0-242 0</inkml:trace>
  <inkml:trace contextRef="#ctx0" brushRef="#br0" timeOffset="1936.37">11611 8656 330 0,'0'0'0'0,"0"0"166"16,0 1-79-16,0 0 2 0,0 1 7 16,0-2 27-16,0 0-22 0,0 0 4 15,0 0-4-15,0 0-9 0,0 0-17 16,0 0-1-16,4 0-24 15,-1 3-21-15,-1-2 10 0,7 3 0 16,0-2-17-16,-1 2-2 0,3 0 0 16,1-3-7-16,-3 1-2 0,7-2 5 15,-2 0-4-15,-1-2 0 16,6 1 3-16,-1-3-6 0,1-5-3 16,3 1 2-16,1 1-4 0,-2-1-4 15,0 3 0-15,0 1 4 0,-1 2-4 16,-3 2 0-16,3 0 0 0,-2 4-4 15,-1 3 8-15,-4 1-1 16,1-1 1-16,0 3 7 0,-4-2-4 16,5-2 0-16,1 2 5 0,-1-5-6 15,0-1 5-15,4-2 5 0,1-2-6 16,4-5 1-16,-1-6 3 0,0 1-8 16,0-2-2-16,4 2 3 15,-4 0-6-15,-2 3-2 0,0 2 2 0,-1 2 3 16,-3 3-5-16,1 2 2 15,-4 1 6-15,-3 6-4 0,5 5 7 16,0 1 3-16,0 0-2 0,1 2 5 16,-1-5-12-16,4-1-4 15,-1-1 0-15,8-3 8 0,-1-5-11 16,3-5 6-16,6-11-6 0,2-5-64 16,7 0-35-16,-1 2-134 0,-4 6-267 15</inkml:trace>
  <inkml:trace contextRef="#ctx0" brushRef="#br0" timeOffset="7384.03">22852 13840 530 0,'0'0'0'0,"0"0"233"0,0 0-126 15,0 0-45-15,0 0-34 0,0 0-7 16,0 0 17-16,0 0-2 0,0-10-7 16,0 10 3-16,0 0 6 15,0 0 3-15,0 0 12 0,0 0-1 16,0 0-11-16,0 0-1 0,0 0-1 15,0 0-10-15,0 0-2 0,0 0 0 16,0 0-9-16,0 0-4 0,0 0 6 16,0 0-10-16,0 0-2 0,0 0 7 15,0 0-5-15,0 0-2 16,0 0 5-16,0 0-9 0,0 0-3 16,0 0 5-16,0 0-6 0,0 0 0 15,0-1 0-15,0 1 3 0,0 0-3 16,0 0 0-16,0 3-1 0,4 4 1 15,-1 2 0-15,1 5 7 16,3-2-8-16,-3 4 2 0,1 1 5 16,2 2-7-16,2 0 2 0,0-1 1 15,-2 1-6-15,0 0 8 0,2-1-3 16,-2-3-5-16,-4-1 8 0,4-3-4 16,-3-4-3-16,-2 0 6 0,-1-1-2 15,-1-2-4-15,2-3 6 16,-2 1 0-16,0-2-2 0,0 0 0 15,0 0-2-15,0 0-42 0,0-3-1 16,-2-2-32-16,-1-3-43 0,-1 1-13 16,1-2-54-16,-3-1-108 0,-1-2-44 15</inkml:trace>
  <inkml:trace contextRef="#ctx0" brushRef="#br0" timeOffset="7644.67">22891 13797 708 0,'0'0'0'15,"0"0"252"-15,0 0-134 0,0 0-54 16,0 0-39-16,0 0-10 0,0 0-1 16,0 0-1-16,0 0 2 0,-40 53-10 15,31-39-5-15,3-3 0 16,-1 0 10-16,-1 0-9 0,0-4 4 15,3 2-5-15,-2-2 0 0,5-2 0 16,1-2 1-16,-1-1-1 0,2-2-49 16,0 2-7-16,0-2-78 0,3-3-18 15,4-3-36-15,-5-1-120 16</inkml:trace>
  <inkml:trace contextRef="#ctx0" brushRef="#br0" timeOffset="8000.56">22884 13805 751 0,'0'0'0'15,"0"0"322"-15,0 0-203 0,0 0-37 16,0 0-31-16,0 0-16 0,0 0-15 16,0 0-1-16,0 0 2 0,18-8-7 15,-11 8 3-15,2 0 6 0,1 0-6 16,-1 3-2-16,2 1 0 15,-2 0-3-15,1-1 4 0,-1 1 8 16,2 0-4-16,-2 0 0 0,-1 2 2 16,0-3-5-16,0-1-6 15,-2 1 6-15,-1-2-7 0,-1 1-3 16,1 1 6-16,-3-1-7 0,-1-1 0 16,-1 0 12-16,0-1-8 0,0 0-1 15,0 0 4-15,0 0-6 0,0 0-3 16,0 0 5-16,0 0-5 0,0 0-5 15,-1 0-14-15,-1 0-31 0,-3 0-55 16,5 0-52-16,-6 1-44 0,3-1-295 16</inkml:trace>
  <inkml:trace contextRef="#ctx0" brushRef="#br0" timeOffset="9151.66">25886 13688 372 0,'0'0'0'15,"0"0"185"-15,0 0-107 0,0 0 8 16,0 0-9-16,0 0-5 0,0 0 5 15,0 0 5-15,0 0-14 0,7-11-10 16,-7 11-11-16,0 0-3 0,0 0-11 16,2 0-15-16,-2 0-8 15,0 0-4-15,2 2 2 0,-2 5 0 16,5 3 4-16,-3 2 2 0,-1 3-2 16,3 1-1-16,3 3 5 0,-2-1-2 15,1 1-1-15,1-3-1 16,2 1-1-16,-6-4-4 0,4 2 0 15,-1-3-5-15,-3-4-3 0,-1 0 2 16,-2-5 5-16,2 0-7 0,-2-3 2 16,0 1 3-16,0-1-4 0,0 0-47 15,0-2-4-15,-4-7-67 16,4 1 0-16,-3-5-52 0,-3-1-80 16,3-1-23-16</inkml:trace>
  <inkml:trace contextRef="#ctx0" brushRef="#br0" timeOffset="9356.34">25927 13693 546 0,'0'0'0'16,"0"0"304"-16,0 0-179 0,0 0-14 15,0 0-28-15,0 0-25 0,0 0-19 16,0 0-15-16,0 0-3 0,-41 13-6 16,30-1-5-16,1 0 0 0,-1 4-5 15,-1-3-4-15,-1-3 3 0,3-1-3 16,3-1-2-16,1-2-2 15,3-3-24-15,-1 0-32 0,3-1-21 16,1-2-43-16,0 0-81 0,5-7 8 16,0-2-74-16</inkml:trace>
  <inkml:trace contextRef="#ctx0" brushRef="#br0" timeOffset="9559.81">25888 13696 705 0,'0'0'0'0,"0"0"316"0,0 0-187 15,0 0-41-15,0 0-17 0,0 0-11 16,0 0-10-16,0 0-12 16,63 22-8-16,-48-11-5 0,1-1-17 15,-6-1-7-15,1 2 6 0,-2-2-5 16,-1-3-4-16,-2-3-72 0,-4-1-23 16,-2-2-87-16,0-1-107 0,-4-8-314 15</inkml:trace>
  <inkml:trace contextRef="#ctx0" brushRef="#br0" timeOffset="10361.48">23008 12236 176 0,'0'0'0'16,"0"0"95"-16,0 0-69 0,0 0-12 15,0 0 4-15,0 0 13 0,0 0-6 16,0 0 5-16,0 0-11 15,14 0-12-15,-14 0-5 0,0 0 0 16,0 0-1-16,0 0-2 0,4 0-11 16,-3 0-39-16,1 1-71 0</inkml:trace>
  <inkml:trace contextRef="#ctx0" brushRef="#br0" timeOffset="12077.28">29144 13695 473 0,'0'0'0'0,"0"0"199"0,0 0-102 16,0 0-16-16,0 0-4 0,0 0-15 16,0 0 3-16,0 0-4 0,0 0-13 15,0-6-4-15,0 6 4 16,0 0-4-16,0 0-11 0,0 0-12 16,0 0-9-16,0 0-5 0,2 0-3 15,2 5 7-15,-1 2 1 0,1 3 7 16,-1 2-1-16,1 0 0 0,5 4-4 15,-2 2-1-15,2-2 1 0,-4 1-6 16,0 0 2-16,6-3-4 16,-2 3 0-16,-1-2 1 0,-2-1-3 15,-1-2-4-15,-3-2 0 0,0-3 6 16,1-1-7-16,-1-2 2 0,-2-4 4 16,0 0-6-16,0 0-33 15,-7-2-4-15,5-4-37 0,-1-1-5 16,-3-4-30-16,-1 2-46 0,4-3-40 15,-3-3-49-15,-3 0-125 0</inkml:trace>
  <inkml:trace contextRef="#ctx0" brushRef="#br0" timeOffset="12357.29">29155 13661 601 0,'0'0'0'15,"0"0"292"-15,0 0-151 0,0 0-38 16,0 0-51-16,0 0-14 0,0 0-15 15,0 0-8-15,0 0-1 0,-18 15 1 16,11-6 2-16,-2 2 3 16,4 1 3-16,-6-1-3 0,8-1-7 15,-2 0-2-15,-1-1-3 0,-1-1-4 16,4-3-2-16,-3-1 0 0,5-3 2 16,-5 1-8-16,6-2-16 0,0 0-11 15,0 0-27-15,0 0-26 16,0 0-22-16,6 0-49 0,-3-2 3 15,2-3-33-15,-1 1-153 0</inkml:trace>
  <inkml:trace contextRef="#ctx0" brushRef="#br0" timeOffset="12773.1">29155 13661 612 0,'19'-4'0'0,"-19"0"271"15,6 3-180-15,-6-3-7 0,0 3-21 16,3 0-21-16,-3-2-4 16,0 3 13-16,6 0-13 0,-6-2-10 15,0 2 6-15,0 0 7 0,0 0 2 16,0 0 0-16,1 0-3 0,-1 0-4 16,2 0 2-16,0 0-8 0,1 0-4 15,-1-1-5-15,2 1-6 16,3 0-3-16,0 0-5 0,0 0 2 15,4 1-3-15,1 1-4 0,-3 1 6 16,3 2-6-16,-3-2-2 0,3 1 0 16,-3-1 7-16,4 2-8 0,-6-2 2 15,3 0 2-15,-4 2-5 16,-3-4 4-16,4 1 0 0,-3 0-3 16,-4-2 2-16,0 0 4 0,2 0-7 15,-2 0 4-15,0 0 8 0,0 0-7 16,0 0 6-16,0 0-4 0,0 0-6 15,0 0-6-15,0 0-16 0,0 0-13 16,-2 0 3-16,2 0-11 16,-2 0-13-16,-2 0 3 0,-1 0-16 15,2 0-23-15,1 0-35 0,-2 0-89 16,3-3-215-16</inkml:trace>
  <inkml:trace contextRef="#ctx0" brushRef="#br0" timeOffset="13737.73">32495 13675 494 0,'0'0'0'0,"0"0"210"0,0 0-80 16,0 0-44-16,0 0 14 16,0 0-5-16,0 0-23 0,0 0 2 15,0 0-3-15,-11-11-14 0,11 10 7 16,0 1 3-16,0-3-9 0,0 3-4 16,0 0-7-16,0 0-14 15,0 0-13-15,0-1-6 0,2 1-2 16,-2 0-3-16,2 0-5 0,-2 0-1 15,1 2-2-15,1 5-2 0,2 3 2 16,-4 1 12-16,1 3-6 0,3 1 3 16,-1 0-2-16,8 3-2 0,-4 0 1 15,6-1-4-15,-8 1-4 16,4-1 2-16,-2-1 3 0,2-5-5 16,-1 4 2-16,-4-5 1 0,1-1-3 15,-3-2-1-15,-2-4 2 0,0 1-47 16,0-3 9-16,-5-1-4 0,5 0-30 15,-4 0-23-15,4-6-46 0,-2 1-59 16,-5-1-53-16,-1-2-94 16</inkml:trace>
  <inkml:trace contextRef="#ctx0" brushRef="#br0" timeOffset="14033.67">32461 13627 735 0,'0'0'0'0,"0"0"262"15,0 0-133-15,0 0-50 16,0 0-25-16,0 0-24 0,0 0-5 16,0 0 15-16,0 0 2 0,-11 32-7 15,3-20-9-15,2-3 2 0,-4 6-2 16,-5-3-7-16,8-1-7 0,-5 1-4 15,7-7-2-15,-2 2-4 16,1-2-2-16,3-2 0 0,-1-1 1 16,4-2-30-16,0 0-19 0,0 0-12 15,0 0-29-15,0 0-36 0,0-2-61 16,6 0-128-16,1-5-77 0</inkml:trace>
  <inkml:trace contextRef="#ctx0" brushRef="#br0" timeOffset="14418.04">32500 13618 654 0,'0'0'0'15,"0"0"282"-15,0 0-144 0,0 0-20 16,0 0-30-16,0 0-30 0,0 0 4 15,0 0-4-15,0 0-19 0,5-5-9 16,-5 5-2-16,0 0 4 16,0-1-2-16,0 1-2 0,4 0-7 15,1 0-1-15,-1 0 3 0,-3 0 0 16,1 6-2-16,3-1-2 0,6-1-3 16,7 4-1-16,1 0-1 0,2 1-5 15,-1 0-2-15,-1 1 6 16,-3-2-4-16,-2-2-8 0,-1 2 3 15,-1-4-2-15,-7-1-3 0,1 2 2 16,3-3 2-16,-8-1-4 0,5 0 2 16,-3 1-1-16,-3-2 0 0,2 1-34 15,-2 0-13-15,0-1-55 16,0 0-29-16,-9 0-66 0,-1 0-232 16,-1 0-461-16</inkml:trace>
  <inkml:trace contextRef="#ctx0" brushRef="#br0" timeOffset="20439.58">23141 11969 356 0,'0'0'0'0,"0"0"86"15,0 0-39-15,0 0-25 16,0 0-9-16,0 0 7 0,0 0 11 15,0 0 14-15,0 0 25 0,0 1 1 16,0-1 10-16,0 0 10 0,0 0-15 16,0 0-6-16,0 0-8 0,0 0-20 15,0-1-11-15,0 1-10 16,0-2-11-16,0 1-7 0,0 1 0 16,0-4-6-16,1 1-69 0,1-2-105 15,2-1-138-15</inkml:trace>
  <inkml:trace contextRef="#ctx0" brushRef="#br0" timeOffset="21047.29">26454 11919 821 0,'0'0'0'0,"0"0"245"0,0 0-190 0,0 0-27 16,0 0-16-16,0 0-10 15,0 0 2-15,0 0-2 0,0 0-4 16,7 14-75-16,-5-10-59 0,-1-4-110 16</inkml:trace>
  <inkml:trace contextRef="#ctx0" brushRef="#br0" timeOffset="21655.78">29723 6606 664 0,'0'0'0'0,"0"0"70"0,0 0-59 16,0 0-22-16,0 0-216 0</inkml:trace>
  <inkml:trace contextRef="#ctx0" brushRef="#br0" timeOffset="22389.75">32728 11812 900 0,'0'0'0'15,"0"0"337"-15,0 0-213 0,0 0-48 16,0 0-35-16,0 0-25 0,0 0-12 16,0 0-5-16,0 0-16 0,-9-2-28 15,11 1-22-15,-2 1-83 16,0-2-128-16,-4-5-310 0</inkml:trace>
  <inkml:trace contextRef="#ctx0" brushRef="#br0" timeOffset="24967.2">6816 9324 884 0,'0'0'0'0,"0"0"301"15,0 0-176-15,0 0-55 0,0 0-10 16,0 0 2-16,0 0-25 15,0 0-12-15,-2 48 12 0,2-24-2 16,2 6-4-16,-2-2 1 0,1 0 1 16,3 1-8-16,-4-4-6 0,3-1-4 15,-1-3-8-15,3-3 1 16,-3-5-1-16,2-1-6 0,-4-3 2 16,3-2 1-16,-3-4-2 0,2-1-3 15,0 0 0-15,-2-2-33 0,2 0-33 16,-1 0-16-16,3 0-18 0,-4-2-41 15,3-3-5-15,5 0-88 0,-3-4-129 16,0 1-146-16</inkml:trace>
  <inkml:trace contextRef="#ctx0" brushRef="#br0" timeOffset="25146.85">6973 9555 929 0,'0'0'0'0,"0"0"362"16,0 0-261-16,0 0-35 15,0 0-18-15,0 0-14 0,37 63-18 16,-30-53-12-16,2-3-4 0,-5-2 0 16,1-2 0-16,0-1-93 0,1-2-1 15,-1-2-57-15,0-9-128 16,2-4-122-16</inkml:trace>
  <inkml:trace contextRef="#ctx0" brushRef="#br0" timeOffset="25662.95">7268 9340 969 0,'0'0'0'16,"0"0"211"-16,0 0-167 0,0 0-20 16,0 0-8-16,9-62 1 15,-9 51-9-15,0 2-2 0,-7 2 5 0,-2 4 2 16,-1 2 8-16,-3 1-5 15,-1 3 1-15,2 5 7 0,-1 3-1 16,-3 5-1-16,2 1 5 0,-2 3-3 16,6 3 0-16,1 0 7 0,2 3-5 15,5-5-5-15,2 1-5 0,0-4-8 16,2-2-4-16,7-5-2 16,0-4 1-16,1-1 1 0,1-1 2 15,3-5 2-15,-3 0 4 0,1-6-6 16,2-5-2-16,-3-1-7 0,-1-3-13 15,1-3-7-15,-2 1-11 0,-4 2-13 16,2-3 15-16,0 2 5 16,-5 2 3-16,0-1 14 0,0 4 5 15,-1 3 5-15,1 3 0 0,-2 1 0 16,0 3 1-16,0 1-1 0,0 0 3 16,0 5 1-16,0 2 5 0,0 9-5 15,0 3 2-15,0 7 1 0,0 0 5 16,0 1 3-16,0 1 1 15,2 1-4-15,0-6 2 0,-1 1-7 16,5-3-5-16,-6-5-1 0,1-5-1 16,1-3 0-16,0-4 0 15,-2-3-44-15,0-1-18 0,4-4-34 16,-1-7 3-16,4-1-63 0,-3-5-156 16,-1-5-74-16</inkml:trace>
  <inkml:trace contextRef="#ctx0" brushRef="#br0" timeOffset="25984.37">7458 9186 982 0,'0'0'0'0,"0"0"208"16,0 0-110-16,0 0-37 0,0 0-8 16,0 0 3-16,7 62-28 0,0-50-14 15,0-2-10-15,0-2 1 16,2-2-6-16,5-2 2 0,-5-3 7 15,1-1-5-15,1-2 2 0,0-7 1 16,-3-3-7-16,1-2 0 0,-3-1 2 16,-1-4 1-16,-2 1-3 0,-3 0 2 15,0-2-2-15,-1 3-1 16,-6 1 3-16,1 4-1 0,-4 5 0 16,1 1 12-16,-2 5 4 0,1 1 4 15,-5 3-7-15,7 4-8 0,1-2-4 16,1 4-1-16,1 1 0 0,1-3-27 15,4 2-20-15,0-1-29 0,0 1-45 16,0 1-39-16,9-1-85 16,-2 1-98-16,4-4-51 0</inkml:trace>
  <inkml:trace contextRef="#ctx0" brushRef="#br0" timeOffset="26235.31">7716 9205 846 0,'0'0'0'16,"0"0"306"-16,0 0-198 0,0 0-47 16,-46 80 0-16,39-51 5 0,-6 6-12 15,3 6-19-15,-3-1 13 0,-2 2-6 16,4-1-5-16,-3-4-5 16,5-4-18-16,0-6-6 0,2-5-8 15,3-5 0-15,1-5 4 0,1-3-11 16,2-5-28-16,0-3-46 0,0-1-71 15,4-10-19-15,1 1-73 0,2-7-192 16</inkml:trace>
  <inkml:trace contextRef="#ctx0" brushRef="#br0" timeOffset="26501.55">7688 9510 793 0,'0'0'0'0,"0"0"253"16,0 0-135-16,0 0-56 15,0 0-18-15,10 65 4 0,-3-53-19 16,2-7-13-16,2 1-2 0,-4-4 1 16,3-2-2-16,-2 0 2 0,-1-3 0 15,1-4-3-15,0-1 0 16,0-2-4-16,-2-2-3 0,-3-2 3 16,-1-1 0-16,-2 0-3 0,-2 0 1 15,-3 4 0-15,1 3 1 0,-6 2-2 16,3 2 11-16,-2 4-11 0,-2 0-10 15,2 0-34-15,6 6-13 0,-2-2-40 16,3 1-59-16,0-2-80 0,2-3-167 16</inkml:trace>
  <inkml:trace contextRef="#ctx0" brushRef="#br0" timeOffset="26735.49">7921 9392 1167 0,'0'0'0'0,"0"0"313"15,0 0-229-15,0 0-20 16,0 0-7-16,0 0-6 0,62-2-17 16,-41 2-18-16,-1 0-10 0,-3 0-6 15,-4 0 0-15,-3 0 0 0,-3 0-76 16,-3 2 12-16,1-1-44 0,-5-1-67 15,0 0-7-15,0 0-45 16,-7-5-162-16</inkml:trace>
  <inkml:trace contextRef="#ctx0" brushRef="#br0" timeOffset="26894.53">8006 9287 872 0,'0'0'0'0,"0"0"267"16,0 0-105-16,0 66-80 15,2-41-19-15,3 4 2 0,-5-6-21 16,4 2-17-16,-4-4-21 0,1-2-2 16,1-1-8-16,0-7-111 0,-2-3-12 15,0-7-96-15,3-1-398 16</inkml:trace>
  <inkml:trace contextRef="#ctx0" brushRef="#br0" timeOffset="27384.93">8335 9297 1021 0,'0'0'0'0,"0"0"240"0,0 0-163 16,0 0-20-16,0 0-6 0,0 0-9 15,0 0-6-15,0 0-17 0,0 0-10 16,42-46-6-16,-29 46 0 16,-1 2 6-16,4 6-4 0,-3 3 13 15,-1 6-1-15,-3-1 0 0,-2 1-6 16,-5 1 0-16,-1 0-5 0,-1 0 1 15,-1 0-1-15,-5-1-5 0,-8 2 2 16,0-1-1-16,-2-1-3 16,-3 0-2-16,-1-1 3 0,2-3 0 15,1 0-4-15,4-4 4 0,5-3 0 16,2-1 2-16,3 0 1 0,1-5 9 16,2 1 8-16,0-1 0 0,5 0-2 15,2 0 6-15,4 0-1 0,1-1-1 16,2 1-5-16,2-3-8 15,0 1-6-15,0 1-4 0,2-2-11 16,0 2-36-16,-6 0-68 0,2 0-43 16,-3 1-58-16,-1 0-198 0,1 0-206 15</inkml:trace>
  <inkml:trace contextRef="#ctx0" brushRef="#br0" timeOffset="27527.52">8627 9555 1130 0,'0'0'0'0,"0"0"238"16,0 0-173-16,0 0-42 0,0 0-17 15,0 0-4-15,0 0-4 0,0 0-59 16,0 0-49-16,37 35-64 0,-28-36-156 16,-4-10-421-16</inkml:trace>
  <inkml:trace contextRef="#ctx0" brushRef="#br0" timeOffset="27993.15">8882 9208 1102 0,'0'0'0'0,"0"0"342"0,0 0-240 15,0 0-61-15,0 0-19 0,0 0 2 16,0 0-6-16,-62-12-15 0,56 21-4 15,1 4-2-15,2 4 3 0,-3 1 0 16,3 0 0-16,1 1 4 0,2-2 2 16,0-2 7-16,0 1-3 15,3-5 0-15,5-2-2 0,-3-4-3 16,2-3-2-16,2-2 5 0,1-1 1 16,3-6-4-16,3-3-10 0,-4-1-16 15,-1-1-14-15,1-1 2 16,-5 2-3-16,0-2-2 0,-1 0 12 15,-3 5 10-15,-3-2 11 0,0 4 8 16,0 3 0-16,0-1 11 0,0 3 8 16,0 1 0-16,-3 0 1 15,3 5-10-15,-4 4-10 0,2 4 1 0,0 7 3 16,-1 4 5-16,3 5 6 16,-2 3-1-16,0 1 0 0,2-2-3 15,0-1 0-15,0 0-8 0,0-6-6 16,2 0 0-16,3-3 1 0,-5-12-1 15,4 1-39-15,-4-9-12 0,5-1-53 16,1-4-36-16,-1-10-40 16,6-4-225-16</inkml:trace>
  <inkml:trace contextRef="#ctx0" brushRef="#br0" timeOffset="28293.84">9119 9160 961 0,'0'0'0'0,"0"0"263"16,0 0-162-16,0 0-22 0,0 0-15 15,-6 67-11-15,15-54-13 0,4-1-19 16,-6-4-7-16,7-3-1 16,-9-3 0-16,6-2-1 0,-4 0-4 15,2-7 1-15,-1-2-6 0,-4-4-6 16,1-3-1-16,1 2-7 0,-5-2-4 15,1 0-3-15,-2 0-16 0,0 2-2 16,-3 5 17-16,-4 3 15 16,1 3 2-16,1 3 4 0,-2 0-3 15,0 4-7-15,5 3-4 0,-3-1-5 16,-1 2-28-16,5 0-7 0,1 0-20 16,0-1-58-16,0-1-48 0,7-3-58 15,2-2-209-15</inkml:trace>
  <inkml:trace contextRef="#ctx0" brushRef="#br0" timeOffset="28528.35">9458 9163 959 0,'0'0'0'0,"0"0"319"0,0 0-227 16,-67 72-20-16,46-42-12 0,1 2 7 15,-1 8-4-15,0-3-10 0,0 0-4 16,3-4-11-16,6-6-15 0,3-4-20 15,3-2 1-15,1-7-3 0,3-4-2 16,2-2-29-16,0-4-6 16,0-2-40-16,2-2-23 0,2-2-3 15,5-4-4-15,-2-3-5 0,5-1-15 16,-1 0-72-16,1-1 15 0,4-1-2 16,-9 1-118-16</inkml:trace>
  <inkml:trace contextRef="#ctx0" brushRef="#br0" timeOffset="28732.32">9356 9448 411 0,'0'0'0'15,"0"0"385"-15,0 0-178 0,0 0-57 16,0 0-31-16,0 0-24 0,0 0-28 16,-9 67-9-16,11-56-13 0,3-1-16 15,2-2-8-15,4-1-6 0,3-4-3 16,-5-2 0-16,5-1-3 16,-4-4-3-16,3-4-2 0,-3-2-4 15,-3-4 0-15,-1 1 3 0,-4-1-3 16,-2 0 0-16,-2 1 0 0,-5 1-15 15,-7 3-2-15,-1 2-5 0,3 5-34 16,-2 2-30-16,5 0-61 16,0 0-190-16,6 1-260 0</inkml:trace>
  <inkml:trace contextRef="#ctx0" brushRef="#br0" timeOffset="29126.44">9586 9412 905 0,'0'0'0'15,"0"0"424"-15,0 0-280 0,0 0-41 16,0 0-18-16,69 0-29 15,-46 3-16-15,3 0-29 0,4-1-5 16,-3-1-5-16,-1-1-2 0,-8 3-109 16,-7-1 20-16,-8 0-79 0,-3 0-13 15,-2 1-77-15,-5-1-192 0</inkml:trace>
  <inkml:trace contextRef="#ctx0" brushRef="#br0" timeOffset="29314.88">9688 9302 1020 0,'0'0'0'16,"0"0"326"-16,0 0-231 0,0 0-26 15,6 77-32-15,-3-44-18 0,-1-5-9 16,3 0-11-16,0-1-25 0,3-4-73 16,-5-3-98-16,1-5-138 0,-1-7-369 15</inkml:trace>
  <inkml:trace contextRef="#ctx0" brushRef="#br0" timeOffset="29923.32">10038 9260 750 0,'0'0'0'0,"0"0"317"16,0 0-221-16,0 0-22 0,0 0-20 15,0 0 1-15,0 0-4 0,62-8-17 16,-42 14-9-16,-2 3-2 16,-3-1-7-16,-2 2-1 0,-1-2-11 15,-6 1 2-15,-3-4 4 0,-1 3-5 16,-2 1 5-16,-5 3 10 0,-3-3-13 15,-6 4-4-15,-2-3-3 16,-3 0 0-16,3-4-16 0,2 0 14 0,5-3-6 16,2-1 6-16,0-1-5 15,7 0-3-15,0-1 5 0,0 0-10 16,3 0-16-16,8 0 32 0,-2 0 4 16,5 0-3-16,2 0 3 0,0 4 6 15,0 1-1-15,-2 1 0 0,-2 3 2 16,4 1-8-16,-9 2 4 15,-3-2 5-15,-1 0 5 0,-3-2 4 16,-3 3 4-16,-6-3 3 0,-7 4-12 16,-2-1-8-16,-1-3-6 0,-2-1-1 15,1-2 3-15,3-5-10 16,1 0-29-16,7 0-17 0,-4-4-27 16,10-4-10-16,3 0-15 0,0-2-72 15,10-1-69-15,-1 2-85 0</inkml:trace>
  <inkml:trace contextRef="#ctx0" brushRef="#br0" timeOffset="30377.86">10537 9358 1048 0,'0'0'0'15,"0"0"223"-15,0 0-168 16,0 0-21-16,0 0-11 0,-1-64-3 15,-5 49 0-15,1 2-18 0,-7-1-1 16,-3 1 0-16,3 4-2 0,-6 1-6 16,1 7 14-16,-1 1 1 0,0 0 9 15,2 4-1-15,4 4-8 16,0-1-2-16,3 4 8 0,2-1-3 16,0 3-2-16,3-1 8 0,0 1-4 15,4 0 0-15,8 1 4 0,2 3 1 16,6 0-2-16,2 1-5 0,3-1-9 15,0 0 3-15,0 0-1 0,1-1-6 16,-8 1 4-16,0-3 1 16,-9-1-5-16,-3-1-19 0,-2-2 15 15,0-2-1-15,-7 1-2 0,-7-4 2 16,0-1-5-16,-6-2 11 0,1-2 2 16,1 0-2-16,2-4-2 0,0-7 3 15,4-2 0-15,5 0-25 16,1-2 28-16,6 0 1 0,0 0-4 15,11-1-6-15,1 4-26 0,3-2-17 16,2 2 9-16,8 5-47 0,-2-3-56 16,0 6-107-16,-2-2-292 0</inkml:trace>
  <inkml:trace contextRef="#ctx0" brushRef="#br0" timeOffset="30577.52">10633 9492 967 0,'0'0'0'15,"0"0"250"-15,0 0-131 0,0 0-35 16,0 0-42-16,0 0-31 0,0 0-2 16,44 63-12-16,-35-54-22 0,-4-2-58 15,4-6-119-15,-5-1-152 16,-1-1-414-16</inkml:trace>
  <inkml:trace contextRef="#ctx0" brushRef="#br0" timeOffset="30923.63">10903 9210 920 0,'0'0'0'15,"0"0"233"-15,0 0-114 0,0 0-23 16,-37 74-28-16,32-47 8 16,1 4 15-16,3 2-35 0,1-1-18 15,0-4-15-15,3-1-6 0,4-4-3 16,4-3-8-16,5-4 0 0,-4-4 0 16,6-3-5-16,3-6 1 15,0-3-4-15,2-3-14 0,-7-7-2 0,0-4-5 16,-2-2 0-16,-7 1 15 15,1-3 6-15,-8 0-7 0,0-1 4 16,-11 0 4-16,2 5-5 0,-7 2 7 16,-3 3 9-16,-1 6-3 0,-1 0 4 15,3 3-4-15,4 0-11 0,5 0 2 16,2 3-16-16,4 0-44 16,3-2-30-16,0 3-30 0,0-3-80 15,0-1-94-15,5 0-138 0</inkml:trace>
  <inkml:trace contextRef="#ctx0" brushRef="#br0" timeOffset="31264.97">11291 9153 1101 0,'0'0'0'0,"0"0"242"15,0 0-156-15,0 0-21 0,0 0-25 16,0 0-10-16,0 0-3 0,-43 71-6 16,45-57-9-16,2-2-7 0,6-1 0 15,-3-3 2-15,4-1-4 0,0-5 1 16,5-2 4-16,-6 0-10 16,4-8 3-16,0-2 1 0,-5-2-4 15,2-1-5-15,-8 0 9 0,3 1-4 16,-1-2 3-16,-5-2-3 0,-2 1-26 15,-7 3 7-15,2 2 2 0,-3 4-1 16,4 2-6-16,3 3-15 0,1 1-21 16,-1 0-1-16,3 3-17 15,-2 4-36-15,2-4-15 0,0 2-52 16,2-2-87-16,6 1-143 0</inkml:trace>
  <inkml:trace contextRef="#ctx0" brushRef="#br0" timeOffset="31495.45">11485 9156 876 0,'0'0'0'16,"0"0"307"-16,0 0-186 0,-38 59-54 15,25-34-18-15,-1 7 13 16,-4 6 2-16,1 2-4 0,-3 3-13 16,2-3-5-16,1 1-16 0,1-4-14 15,7-5-6-15,-2-3-3 0,6-4-6 16,2-4-19-16,3-6-1 0,-2-6-19 15,2-6-24-15,0-3-21 0,0-5-61 16,5-7 4-16,6-5-66 0,1-2-155 16</inkml:trace>
  <inkml:trace contextRef="#ctx0" brushRef="#br0" timeOffset="31728.7">11454 9482 767 0,'0'0'0'0,"0"0"317"0,0 0-210 15,0 0-21-15,0 0-26 0,-20 69-12 16,27-59-5-16,0-2-25 0,2-5-5 16,0-1-2-16,3-2-11 0,-1-2 0 15,3-7 8-15,0-3-9 0,-7-3 2 16,4 0 6-16,-9 0 4 16,0-1 14-16,-2 1-4 0,-6 1-9 15,-6 1-8-15,-6 2 7 0,2 6-10 16,4 3-2-16,-1 2-70 0,6 0-65 15,0 0-102-15,7 0-259 16</inkml:trace>
  <inkml:trace contextRef="#ctx0" brushRef="#br0" timeOffset="32122.01">11694 9355 1123 0,'0'0'0'0,"0"0"294"0,0 0-203 16,0 0-45-16,0 0-13 0,0 0 22 16,0 0 14-16,82 3-29 0,-51-1-20 15,-2-2-16-15,3 0 0 0,-9 0-8 16,-2 0-43-16,-5 0 5 15,-11 1-17-15,2 1-46 0,-7-1-29 16,-2 1-2-16,-8 0-95 0,-1-2-121 16</inkml:trace>
  <inkml:trace contextRef="#ctx0" brushRef="#br0" timeOffset="32411.56">11813 9242 605 0,'0'0'0'0,"0"0"299"16,0 0-207-16,0 0-6 15,0 0-9-15,0 0-8 0,0 0-9 16,0 0-4-16,0 0-7 0,21 60 1 16,-21-40-9-16,0 3-14 0,0 0 1 15,2 4 2-15,-2-2 3 0,1 0-3 16,-1 1-13-16,0-2-5 15,0-3 1-15,0-4-8 0,0-4 5 16,0-4-3-16,0-1-5 0,0-4 2 16,0-3-2-16,0 0-4 0,4-1-28 15,-4 0-38-15,0-5-58 16,4-6-19-16,-3 0-139 0,3-2-441 16</inkml:trace>
  <inkml:trace contextRef="#ctx0" brushRef="#br0" timeOffset="33500.33">12327 9208 1016 0,'0'0'0'0,"0"0"247"16,0 0-177-16,0 0-45 0,0 0 0 15,-49 68 11-15,29-42-9 0,1 1-16 16,0 1-9-16,-4-2 2 15,7-1-1-15,-4-5-5 0,11-4 4 16,-1-4 1-16,4-5-4 0,5-3 2 16,1-3 11-16,0-1-4 0,0 0 2 15,1 0 8-15,6-5-10 16,8-2 4-16,-1-1-2 0,5 0-8 16,-1 0 8-16,3 4 2 0,2 1-7 15,2 0 2-15,7 3-2 0,-4 2-7 16,0 4 4-16,-3 0 2 0,-4 1-7 15,-5-1-1-15,-3 0-18 16,-6-3-5-16,-4 1-2 0,-3-3-24 16,0-1-45-16,0 0-25 0,-5 0-22 15,1-1-196-15,-6-6-94 0</inkml:trace>
  <inkml:trace contextRef="#ctx0" brushRef="#br0" timeOffset="33760.4">12343 9301 648 0,'0'0'0'0,"0"0"265"15,0 0-162-15,0 0-8 0,0 0-3 16,0 0-2-16,0 0-13 16,6 75-16-16,-6-50-10 0,0 0-11 15,0-1-8-15,1 0-8 0,-1-3-4 16,0-1-5-16,4-4-10 0,-4-5-5 15,0-3 0-15,0-3 5 0,0-2-9 16,0-1-73-16,4-1-29 16,-3-1-52-16,5 0-41 0,-3-3-144 15</inkml:trace>
  <inkml:trace contextRef="#ctx0" brushRef="#br0" timeOffset="33946.71">12575 9544 1134 0,'0'0'0'0,"0"0"271"0,0 0-181 16,0 0-40-16,0 0-28 0,34 63-15 16,-33-57 0-16,3-1-7 0,-2-2 0 15,0-2-131-15,-1-1-17 0,1 0-169 16,3-10-93-16</inkml:trace>
  <inkml:trace contextRef="#ctx0" brushRef="#br0" timeOffset="34389.11">12717 9274 1127 0,'0'0'0'0,"0"0"309"16,0 0-222-16,0 0-30 0,0 0-24 15,0 0 4-15,0 0-1 0,61-52-6 16,-43 48-17-16,0 4-10 16,1 0 4-16,1 0-5 0,-1 4 0 15,-1 5 0-15,-2-1 0 0,-6 2-1 16,1 1-1-16,-6-1 0 0,-1 1 0 15,-4 1 2-15,0 1-4 0,-5 2-3 16,-6 2 2-16,-1 2-1 16,-4-1 0-16,-2 3 6 0,-3-2-3 15,1-2 2-15,3 0 0 0,1-3 1 16,9-5-4-16,-2 1 4 0,5-7 0 16,4 0-2-16,0-1 0 15,2-2 3-15,9 0-3 0,-4 0 16 0,7 0-6 16,2-2-3-16,-4-4-2 15,6 0-3-15,0-2-2 0,1 2 0 16,-3-2 0-16,0 1-62 0,-6-1 11 16,3 1-33-16,-6 0-45 0,2-3 13 15,-2 1-44-15,0-7-101 0,2 0-16 16,-2-5-192-16</inkml:trace>
  <inkml:trace contextRef="#ctx0" brushRef="#br0" timeOffset="34655.24">13090 9129 939 0,'0'0'0'0,"0"0"419"0,0 0-313 16,0 0-47-16,0 0-7 0,0 0-11 15,2 60-7-15,3-46-12 0,2-2-13 16,0-5-8-16,5 1 2 0,1-5 0 16,1-3-6-16,-2-2-21 0,3-8-6 15,-5-1-15-15,2-4 2 0,-4 0 8 16,-5-2 8-16,-3 0 21 15,0 0 2-15,0-2 0 0,-3 1 5 16,-6-2-2-16,-2 6-2 0,1 2 6 16,-1 4 5-16,0 3-4 0,2 1-3 15,4 4-2-15,0 0-50 16,1 3-14-16,3 2-9 0,1 0-66 16,0 3-69-16,0-2-75 0</inkml:trace>
  <inkml:trace contextRef="#ctx0" brushRef="#br0" timeOffset="34905.56">13389 9088 941 0,'0'0'0'0,"0"0"292"16,0 0-170-16,0 0-38 0,0 0-14 15,-46 69 0-15,32-44-16 0,-1 5-17 16,0 6-14-16,-5 2 0 15,1 2-3-15,-3 1-3 0,3-1-3 16,1-4-7-16,4-3-5 0,2-4 1 16,1-3-6-16,2-6-26 0,2-3 2 15,2-9-18-15,0-1-44 0,3-5-23 16,2-2-26-16,0-6-79 16,9-2-28-16,1-3-52 0</inkml:trace>
  <inkml:trace contextRef="#ctx0" brushRef="#br0" timeOffset="35385.64">13295 9445 705 0,'0'0'0'15,"0"0"291"-15,0 0-184 0,0 0-38 16,0 0-10-16,0 0-6 0,0 0-3 16,0 0-10-16,0 68-4 0,2-53-2 15,1-3 1-15,3 1-14 0,2-2-6 16,1-4-5-16,4-2 0 15,-6-2-2-15,5-3-4 0,1 0 3 16,1-1-1-16,-2-6 1 0,2-2 0 16,-5-2-2-16,-4-2-6 0,2 1 2 15,-5-1 5-15,-2-2-4 0,-2 0 3 16,-6-1-2-16,1 2-6 16,-1 3 0-16,-2 0 2 0,-3 6-4 15,6 3 6-15,-1 2 1 0,-3 0-4 16,2 0 4-16,0 4 0 0,-1-2-3 15,4 3 2-15,-1-1 10 16,5 0-12-16,-1 0 2 0,1-3 2 16,2-1-3-16,0 1-2 0,0 0 1 15,0-1-1-15,0 1 2 0,0-1 0 16,0 0 0-16,2 0 0 0,-2 0 2 16,0 0-3-16,0 2 2 0,0-2 3 15,0 1-4-15,0-1 0 0,0 0 2 16,0 0-3-16,0 0-7 15,0 0-19-15,0 0-22 0,0 0-24 16,2 0-14-16,-1 0-68 0,1 2-59 16,0-1-73-16,0 0-355 0</inkml:trace>
  <inkml:trace contextRef="#ctx0" brushRef="#br0" timeOffset="36188.75">13649 9325 811 0,'0'0'0'0,"0"0"282"16,0 0-161-16,0 0-46 15,0 0-38-15,0 0 15 0,0 0 9 16,0 0-11-16,0 0-5 0,67 1-5 16,-46 1-4-16,-3-2-4 0,1 0-10 15,1 0-11-15,-6 1-9 16,2 0 2-16,-5 2-1 0,-4-1-6 16,-2-2-12-16,0 1-27 0,-3 0-43 15,-2 1-23-15,0-1-20 0,-5 1-82 16,-2 1-65-16,-2 0-168 0</inkml:trace>
  <inkml:trace contextRef="#ctx0" brushRef="#br0" timeOffset="36465.31">13672 9454 686 0,'0'0'0'0,"0"0"335"0,0 0-219 15,0 0-35-15,0 0 0 0,0 0-15 16,0 0-12-16,0 0-13 0,0 0 6 16,7 1 5-16,0-1-7 0,4 0-2 15,-3 0-5-15,3 0 2 16,3 0-5-16,-1 0-10 0,-1 0-9 16,2 0-2-16,0 0-10 0,-3-1-5 15,-4 1 2-15,0 3 6 0,-5-2-8 16,3 1-29-16,-1 0-34 0,-4-2-51 15,1 1-37-15,-1-1-28 16,0 0-173-16,0 0-242 0</inkml:trace>
  <inkml:trace contextRef="#ctx0" brushRef="#br0" timeOffset="37467.31">14263 9225 851 0,'0'0'0'0,"0"0"265"15,0 0-141-15,0 0-43 0,0 0-29 16,0 0-11-16,0 0-5 0,0 0-15 16,-36 35-7-16,24-20-8 15,-8 3-6-15,1 2 0 0,-1 2 8 16,1-3-9-16,0-1 2 0,1-2 15 16,4-4-7-16,1-2 11 0,4-5 3 15,2-1 3-15,6-4-2 16,1 1-8-16,0 0-17 0,8-1 2 15,3 0 14-15,9 0-2 0,1-3 4 16,2-1-12-16,5 2-2 0,-1-2 2 16,-1 2-4-16,2-2 1 0,1 1 7 15,-8 1-6-15,-3 0-6 16,-4 2 6-16,-5-1-1 0,-4 1-20 16,-3 0-2-16,-2 0-23 0,0 0-28 15,-2 0 9-15,-5 0-33 0,-2 2-53 16,-2-2-5-16,4 0-71 0,-1-3-139 15</inkml:trace>
  <inkml:trace contextRef="#ctx0" brushRef="#br0" timeOffset="37653.33">14268 9274 809 0,'0'0'0'0,"0"0"320"16,0 0-181-16,0 0-69 0,0 0-26 15,0 0 31-15,0 83-3 0,0-50-26 16,0-1-17-16,0 0 3 15,0-2-13-15,0-1-11 0,0-4 1 16,0 0-7-16,2-9-4 0,-2-5-15 16,3-3-25-16,-3-6-39 0,0-2-30 15,6-7-41-15,-1-6-121 16,-2-5-161-16</inkml:trace>
  <inkml:trace contextRef="#ctx0" brushRef="#br0" timeOffset="38205.57">14537 9302 800 0,'0'0'0'0,"0"0"274"16,0 0-140-16,0 0-34 15,0 0-25-15,23-71 12 0,-21 58-25 16,-1 7-16-16,-1-2-19 0,0 4-6 16,0 2-1-16,0 1 9 0,0 1 0 15,0 0-9-15,0 0-4 16,4 0-3-16,-4 0-9 0,7 2-3 16,-2 2 7-16,4 0-5 0,2 2 0 15,1-1 4-15,2-1-2 0,0 4-4 16,2-3 5-16,2 0-6 0,-4-1 0 15,4 2 0-15,-4-3 3 0,-2 1-5 16,-3-1 4-16,0-2 0 0,-4 1-2 16,1-2 0-16,-5 2-1 15,3-2-4-15,-4 0 7 0,0 1-3 16,0-1 1-16,-2 2 0 0,0 1 3 16,-3 1-3-16,-2 4 0 0,-2 2 0 15,-1 3 0-15,-3 3-1 0,-1 6-1 16,-2 1 0-16,-2 5 4 15,1-2 0-15,1-2-2 0,0 2 0 16,4-4 12-16,-1-2-9 0,4-2 4 16,2-5-3-16,4-4-3 0,1-1 6 15,2-4-6-15,0-4-2 0,0 2 2 16,0-2-2-16,2 0-44 16,1 0 3-16,1-4-9 0,3-1-71 15,0-2-27-15,2 0-38 0,0 1-158 16,1 0-139-16</inkml:trace>
  <inkml:trace contextRef="#ctx0" brushRef="#br0" timeOffset="38371">14822 9494 1000 0,'0'0'0'0,"0"0"276"15,0 0-144-15,0 0-23 0,0 0-40 16,0 0-17-16,0 0-6 15,15 64-21-15,-11-53-22 0,0-2 2 16,-1-2-10-16,-1-3-43 0,0-3-29 16,-1-1-37-16,3 0-63 0,-4-3-104 15,3-8-193-15</inkml:trace>
  <inkml:trace contextRef="#ctx0" brushRef="#br0" timeOffset="38810.83">15235 9195 1057 0,'0'0'0'0,"0"0"285"0,0 0-167 0,0 0-53 16,0 0-23-16,0 0 11 15,0 0-7-15,-63 45-17 0,50-19-4 16,1 2-2-16,0 4 4 0,-1 2 4 16,4 1-7-16,4-4-10 0,2-4 6 15,1-1-14-15,2-6-4 0,0-3 5 16,2-4-6-16,5-3-2 16,2-2 2-16,1-4 3 0,6-2-10 15,-2-2 6-15,2-4 0 0,2-7-23 16,-1 1 13-16,-1-2-4 0,0-1-4 15,-5-1 14-15,-2 1 4 0,-2 0 0 16,-4-2-4-16,-3 2 2 0,0 2-15 16,-5-1 18-16,-6 3-2 15,-3 2-10-15,-3 4 12 0,-1 0-2 16,0 2-12-16,4 0 11 0,4 1-33 16,-5 0-29-16,10 0-4 0,-4 0-30 15,4-1-39-15,5-4-22 0,0-1-101 16,9-3-162-16</inkml:trace>
  <inkml:trace contextRef="#ctx0" brushRef="#br0" timeOffset="39140.05">15556 9105 1166 0,'0'0'0'0,"0"0"235"16,0 0-147-16,0 0-26 0,-60 48-23 15,52-31 0-15,8-1-11 0,4-2-16 16,3-1-3-16,5-4-5 0,3-1-4 16,-1-5 0-16,3-3 8 15,3-2-15-15,-4-11-1 0,3 0-13 16,-5-3-4-16,1 1 20 0,-3-1-1 16,-5 1 4-16,-3-1 4 0,-3 0 1 15,-1 4-2-15,-1-1 4 16,-5 4 0-16,-1 3 5 0,-5-1 6 15,5 6-5-15,-7 1-8 0,8 0 0 16,-4 8-6-16,3-2-2 0,1 4 2 16,3-2-29-16,-1 2-38 0,4-2-37 15,0 0-27-15,2-2-104 16,7-4-83-16,5-2-228 0</inkml:trace>
  <inkml:trace contextRef="#ctx0" brushRef="#br0" timeOffset="39389.37">15874 9113 881 0,'0'0'0'0,"0"0"285"15,0 0-149-15,0 0-72 0,0 0-25 16,0 0 10-16,0 0 3 0,-65 81-18 16,45-50-10-16,-1 7 7 0,-6 4 3 15,-3 2 12-15,-2 4-1 0,-1-1-9 16,1-3-7-16,4-3-10 15,7-2-13-15,3-10-9 0,5-2 6 16,-1-8-6-16,9-4-31 0,1-8 12 16,4-2-27-16,0-5-56 0,4-5-20 15,5-3 8-15,1-4-62 0,5 1-77 16,2-1-78-16</inkml:trace>
  <inkml:trace contextRef="#ctx0" brushRef="#br0" timeOffset="39765.08">15756 9510 561 0,'0'0'0'15,"0"0"171"-15,0 0-68 0,0 0-26 16,0 0-9-16,0 0 37 0,0 0-34 16,-8 59-6-16,7-43-14 0,1-4-13 15,0 1-4-15,0-1-2 0,1-3-3 16,-1 0 1-16,8-3-10 15,2 0-7-15,-5-3-4 0,10-3 3 16,-3 0-4-16,4-5-8 0,2-3 0 16,-4-3-12-16,0 2-6 0,-5-3 19 15,0 2-1-15,-4 0 0 0,-5-2 8 16,0-1 1-16,-7-1 11 16,-2 0 3-16,-5 3 0 0,-2 1-2 15,-4 1 10-15,1 3-11 0,0 4-12 16,1 1-2-16,0 1-3 0,6 0-6 15,1 5 5-15,4 3-5 0,4-1-48 16,-6 3-12-16,7-2-33 16,-2 1-64-16,4 1-101 0,4-4-178 15</inkml:trace>
  <inkml:trace contextRef="#ctx0" brushRef="#br0" timeOffset="39922.8">15987 9782 1602 0,'0'0'0'0,"0"0"280"15,0 0-240-15,0 0-32 0,0 0-16 16,0 0-90-16,0 0-218 0,0 0-628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33:01.838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21234 10050 426 0,'0'0'0'0,"0"0"209"15,0 0-104-15,0 0-8 0,0 0-8 16,0 0-20-16,0 0-12 0,0 0 5 16,7-10-6-16,-7 10-7 15,0 0 6-15,0 0-10 0,-2 0-11 16,2 3-4-16,-3 3-17 0,-1 0-5 16,-3 7 2-16,-5 5 4 0,5 6-1 15,-4 0 2-15,2-2-3 0,-2 3-7 16,4-2 2-16,0-2-2 15,2 0-4-15,3-5 0 0,2-2 2 16,-3-2-3-16,3-4 0 0,-2 0 0 16,0-2 3-16,2-4-3 0,0-1 0 15,-2-1 0-15,2 0-17 16,-7 0 6-16,4 0-9 0,1-1 1 16,-5-4 7-16,0-1-1 0,2-1 0 15,-3-5 7-15,0 4 0 0,2-2 3 16,3 4 6-16,-1 3-2 0,1-1-1 15,3 3 25-15,0 1-15 0,0-1 3 16,0 1 1-16,0 0-3 0,5 0-4 16,-3 3 6-16,3 2 9 15,-1 0 4-15,4 1-3 0,-2 2-1 16,-1-3 10-16,6 4-4 0,-4-1-3 16,-4 2-6-16,8-1-4 0,-6-1-7 15,4-2-3-15,-2-1 3 0,-3-1-4 16,-3-2 0-16,1-1 6 15,2-1 2-15,-1 0 8 0,1 0 3 16,-1-1-1-16,3-8 8 0,3 1-8 16,-1-5-10-16,3-1-1 15,0 2-6-15,1 0-1 0,-1 1-4 16,-1 5 0-16,-1 1 1 0,-4 2-1 16,-1 0 0-16,-1 1 0 0,1 1-5 15,1 1 3-15,1 0-4 0,-6 0-10 16,1 0-16-16,-1 1-25 0,2 2-48 15,0 3-42-15,-2-1 7 0,0 2-140 16,-5-2-110-16</inkml:trace>
  <inkml:trace contextRef="#ctx0" brushRef="#br0" timeOffset="4826.47">22203 13782 951 0,'0'0'0'16,"0"0"288"-16,0 0-169 0,0 0-41 15,0 0-51-15,0 1-12 0,4-1-2 16,-1 0 0-16,3-3 3 0,-1 1 2 15,4 0 3-15,-2-2 6 0,3-3 9 16,3-1-6-16,-3-2-9 16,-1 1-1-16,4 1 4 0,-6 3-7 15,-2 1-4-15,2 3-1 0,-2-1 0 16,-3 0-3-16,7 2 1 0,-5 0-2 16,1 2-3-16,0 2 4 0,0 1-3 15,1 0-3-15,-3 3 6 16,4 0-3-16,0-4-1 0,-1 2 0 15,-4-4-2-15,6 1-2 0,-2-2 6 16,-1 0-2-16,6-1 1 0,-3-1 5 16,5-5 1-16,-3-4-3 0,5 4-1 15,-5-2-3-15,-1 3-5 16,3 0 0-16,-6 2 1 0,3 0-1 16,-2 1 0-16,0 1-1 0,2 1 0 15,-1 0 2-15,-2 0 0 0,-1 0 0 16,4 0 3-16,-7 0-1 0,6 3-4 15,0-2 2-15,-1 0 3 0,1 0-4 16,1 0 0-16,0 0 0 0,-2-1 0 16,0 0 0-16,-1 0 1 15,1 2 0-15,2-2-1 0,-2 0 0 16,1 0-17-16,3-4-16 0,3-8-41 16,4-2-72-16,0-3-39 0,-1 3-56 15,-3 0-300-15</inkml:trace>
  <inkml:trace contextRef="#ctx0" brushRef="#br0" timeOffset="7453.45">13451 9867 424 0,'0'0'0'0,"0"0"240"15,0 0-128-15,0 0-7 0,0 0 13 16,0 0-29-16,0 0-14 0,0 0-10 16,-4-7-29-16,4 7-5 15,0 0-4-15,0 2-10 0,7 7-3 16,0 4 15-16,6 5 7 0,-1 4 7 16,0 7 8-16,3 2-12 15,-1 5 1-15,-2 1-4 0,4-2-12 0,-2 1-8 16,2-6-7-16,-2 1-4 15,-1-4-1-15,-1-4-2 0,-3-4 0 16,3-3-1-16,-6-5-1 0,-3-2 0 16,1-6 0-16,-3-1-15 0,-1-2-1 15,0 0-10-15,0-3-12 0,-5-5-1 16,0-5-40-16,-4-5-26 16,-2-5 3-16,-5-5-63 0,-1-2-101 15,-3-3-42-15,1-2-196 0</inkml:trace>
  <inkml:trace contextRef="#ctx0" brushRef="#br0" timeOffset="7671.48">13452 9858 691 0,'0'0'0'0,"0"0"363"0,0 0-239 16,0 0-19-16,0 0-42 0,0 0-14 16,0 0-6-16,0 0-4 0,0 0 0 15,-15 75 5-15,9-51-13 16,1-2-10-16,0 1-9 0,-1-1-7 15,3-4-2-15,-1-3-1 0,-1-6-1 16,3-1-2-16,2-4-16 0,0-4-14 16,0 0-19-16,0 0-26 0,0-5 8 15,0-4-35-15,0-6-131 16,0-5-21-16,0-1-47 0</inkml:trace>
  <inkml:trace contextRef="#ctx0" brushRef="#br0" timeOffset="7924.88">13426 9842 972 0,'0'0'0'16,"0"0"350"-16,0 0-232 0,0 0-55 15,0 0-22-15,0 0 14 0,0 0 4 16,0 0-12-16,0 0-12 0,74 34 1 16,-44-25 5-16,-5-5-15 0,-2 3-5 15,2-1-2-15,-6-2-6 0,-6-2-4 16,1 1-4-16,-5 0-1 15,-4 1-1-15,-2-3-2 0,-1 1 2 16,-2 0-1-16,0-2-4 0,2 0-8 16,-2 0-12-16,0 0-26 0,0 0-22 15,0 0-30-15,0 0-89 16,0 0-46-16,0 0-186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38:11.9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7504 12761 132 0,'0'0'0'0,"0"0"122"16,0 0-58-16,0 0 0 15,0 0-8-15,0 0-16 0,0 0-37 16,0 0 51-16,0 0-42 0,0 1-4 16,0-1 83-16,-2 0-23 15,2 0-29-15,0 0 12 0,0 0 6 0,0 0-4 16,0 0-7-16,0 0-4 15,0 0-7-15,0 0-1 0,0 0-8 16,0 0 2-16,0 0 4 0,0 0-6 16,0 0-10-16,0 0 3 15,0 0 5-15,0 0-1 0,0 0-1 16,0 0-3-16,0 0-3 0,0 0-3 16,0 0-3-16,0 0-3 0,0 0-3 15,0 0 4-15,0 0-5 0,0 0-1 16,0 0 2-16,0 0-4 0,0 0 0 15,0 0 0-15,0 0 2 16,0 0-2-16,0 0 0 0,0 0 0 0,0 0 0 16,0 0-21-16,0 0-20 15,0 0-34-15,0 0-24 0,-2 0-53 16,0 0-210-16</inkml:trace>
  <inkml:trace contextRef="#ctx0" brushRef="#br0" timeOffset="2649.56">13014 12833 437 0,'0'0'0'0,"0"0"211"0,0 0-102 16,0 0-14-16,0 0-26 0,0 0-13 15,0 0 0-15,0 0-13 0,-2 0-6 16,4 1 7-16,0 4 3 0,3 0-3 16,0 1-2-16,2-2-5 0,-1 0-4 15,2 0 1-15,-2-1-5 16,6-1-4-16,-5 0 7 0,7-2-2 15,-1 0-1-15,-1-2 3 0,4-3-8 16,-2 0-7-16,0-2-3 0,2 1-7 16,0-3-4-16,2 6 1 0,-2-2-2 15,1 1-2-15,-2 1 0 16,-3 2 2-16,4 1-3 0,-4 0 2 16,-1 4 1-16,1 1-2 0,-5-1 0 15,2 1 9-15,-2-1-1 0,2 1 4 16,0 0-1-16,2-2-1 0,-1 1 0 15,3-3-2-15,2-1-1 16,1 0 4-16,2 0-5 0,-2-2-3 0,0 0 1 16,2 0-2-16,-4 1-3 15,0-1 1-15,2 2 0 0,-2-3 1 16,-3 3-1-16,3-1 2 0,0 0-3 16,-5-1 1-16,5 0 0 15,-2 0 2-15,-3 1-1 0,3 1 4 16,-3 0-4-16,2 0 1 0,0 0-1 15,1 3-1-15,0 1 0 0,1 1 4 16,1-1-3-16,-2 1 2 0,1 0 0 16,1-2-3-16,0 0 0 0,2-1 6 15,-2-2-7-15,2 0 2 16,2-1 0-16,1-6-1 0,2-4 0 16,2-1-54-16,2-1-22 0,3-1-47 15,2 0-27-15,2 0-60 0,0 2-127 16,0 0-84-16</inkml:trace>
  <inkml:trace contextRef="#ctx0" brushRef="#br0" timeOffset="4109.76">2213 13518 656 0,'0'0'0'0,"0"0"360"16,0 0-218-16,0 0-44 0,0 0-13 16,0 0-23-16,0 0 3 0,0 0 11 15,0 0-25-15,21 60-21 0,-14-48-1 16,6-5-11-16,-3-3-2 0,3 0 3 15,4-3-3-15,-1-1 2 16,0 0 14-16,2-5-3 0,-2-7 3 0,1-2 15 16,-1-2-15-16,2 3-15 15,-4 2-3-15,-5 0-12 0,5 5-4 16,-1 0 4-16,-3 1 1 0,6 5-4 16,0 0 2-16,5 0 3 0,-3 2-5 15,3 5 2-15,-1-1 2 16,-1 0-3-16,1 3 0 0,-1-5 2 15,-3 1-2-15,0 1 0 0,-2-6 2 16,5 1-3-16,1-2 2 0,5-4-2 16,-2-7-52-16,0-4-55 0,3-1-78 15,1 4-103-15,-6 4-303 16</inkml:trace>
  <inkml:trace contextRef="#ctx0" brushRef="#br0" timeOffset="5154.89">2998 13595 785 0,'0'0'0'15,"0"0"362"-15,0 0-198 16,0 0-26-16,0 0-55 0,0 0-21 16,0 0-5-16,0 0-17 0,0 0-7 15,-1 0-8-15,8 0-14 0,1 0 2 16,3 0 24-16,3 0-15 0,0 0-15 16,0 0 4-16,1 0-2 15,-5-1-4-15,10 0 3 0,-1-1-5 16,1 1-4-16,1 1 2 0,4-2 2 15,-2-2-4-15,3 2 2 0,-3-1 1 16,5 2-4-16,-3 1 4 0,-2 0 0 16,0 7-3-16,2 1 0 15,-2 0 4-15,-2 2-4 0,2-3 2 16,0 0-1-16,4 2 2 0,-3-3 3 16,1-1-2-16,4-5-3 0,-3 0 0 15,2-4 9-15,-1-5-9 0,-2-1 0 16,5-3 9-16,-7 4-9 0,2-3 0 15,-1 1 4-15,1 2-6 16,-2-1 4-16,0 3-1 0,5 2-1 16,-3 1 0-16,0 2 0 0,-6 2 0 15,1 0-1-15,-1 3 2 0,-3 1-2 16,-2 1 0-16,-3-3 3 0,5 1-4 16,2 0 3-16,-4-3 1 15,5 4-4-15,-1-4 4 0,0 0 0 0,1 0-4 16,-1-5 3-16,1 3 1 15,1 0-4-15,-4 1 4 0,3 1-3 16,-1-2-2-16,1 2 5 0,4-1 0 16,-3-2-4-16,-1 2 2 15,0-3 2-15,1 1-4 0,-6-1 3 16,6 2 0-16,-6 2-2 0,2 0 1 16,-6 0 0-16,4 0 0 0,1 3-1 15,-5 1 2-15,6 1-2 0,-2-4 1 16,4 3 2-16,-7-3-4 0,4 0 4 15,0 1-2-15,-1 0 0 16,-4-1-2-16,8 0 4 0,-2-1-4 16,0 1 3-16,3 2-1 0,-3-3 0 15,-2 1 0-15,4 1 2 0,2 1-3 16,-5 0 2-16,1-2 0 0,2 2-1 16,-2-3 0-16,-4 0 2 15,4 0-2-15,-2 0 0 0,-3-1 4 16,1-2-5-16,-1 1 2 0,1-2 3 15,1-1-5-15,-4-1 2 0,3 2 3 16,-1 0-4-16,-1 2 0 0,1-3-1 16,1 2-2-16,-1 2 5 0,-2 1-1 15,5 0-2-15,-3 0 2 16,3 0 0-16,2 4-1 0,-1 2 0 16,5 0 4-16,-1-1-4 0,1-1-1 15,5 0 1-15,-1-4 0 0,5-1-82 16,-29 1-129-16,62-31-244 0</inkml:trace>
  <inkml:trace contextRef="#ctx0" brushRef="#br0" timeOffset="6107.43">7130 13532 360 0,'0'0'0'0,"0"0"-81"0</inkml:trace>
  <inkml:trace contextRef="#ctx0" brushRef="#br0" timeOffset="6972.52">7670 13542 367 0,'0'0'0'16,"0"0"229"-16,0 0-92 0,0 0 21 15,0 0-47-15,0 0-15 16,0 0 19-16,0 0-31 0,0 0-7 16,0 0-8-16,0 0-22 0,0-2-7 15,0 2-3-15,0 0-16 0,0 0-9 16,2 0 8-16,-1 0-6 0,5 0-2 16,1 0 8-16,2 0-3 15,8 2-3-15,3-2 3 0,5 0-3 0,10 0-6 16,6-2 1-16,6-2-2 15,10 2-3-15,1 0 2 0,3-4-3 16,4 6-4-16,0 0 2 0,-3 0 9 16,-1-2-8-16,-5 1 7 0,-5 1-6 15,-6 0 0-15,-8 2 13 16,-5 3 1-16,-6 2-4 0,-6-1 6 16,-8 1-2-16,-1-2 1 0,-6 0 11 15,-2-2-1-15,1-2-4 0,-2-1 9 16,-2 0-8-16,0 0-9 0,0 0-16 15,0 0 0-15,0 0 0 16,0 0 0-16,0-3 0 0,-2 1 0 16,2 1-99-16,0-4-55 0,0-2-143 15,0-2-483-15</inkml:trace>
  <inkml:trace contextRef="#ctx0" brushRef="#br0" timeOffset="18140.16">23125 11989 123 0,'0'0'0'16,"0"0"115"-16,0 0-77 0,0 0-4 15,0 0-14-15,0 0-3 0,0 0 1 16,0 0-8-16,0 0-4 0,0 0-2 16,0 0-2-16,0 0-3 15,0 0-1-15,0 0-15 0,-2 0-2 16,2 1-3-16,0 0 8 0,0-1 1 16,0 0 2-16,0 0 10 15,0 2 0-15,0-1 1 0,0-1 0 16,-2 2 1-16,2-2-1 0,0 0 2 15,0 0-3-15,0 0-1 0,-2 0 0 16,1 0 1-16,-1 0 1 0,2 0 0 16,0 0 1-16,0 0-1 15,0 0 6-15,0-2-3 0,0 2 9 16,0 0-7-16,0-1-3 0,0 1 0 16,0-2 0-16,0 1 2 0,0 0 0 15,0 1-1-15,0-1-3 0,0 1 0 16,0 0 2-16,0 0-2 0,0 0 0 15,0 0 0-15,0 0-1 0,0 0 2 16,2 0 0-16,-2 0-1 0,1 0 0 16,1 0 0-16,-2 0 0 15,2 0 0-15,-2 0 0 0,0 0-7 16,0 0 5-16,0 0-2 0,0 0 2 16,0 0 3-16,0 0-1 0,0 0 0 15,0 0 0-15,0 0 0 16,0 0 0-16,0 0-1 0,2-1 1 15,-2 1 0-15,0 0-6 0,0 0-3 16,0 0 2-16,0 0 1 0,0 0-1 16,0 0 0-16,0 0 1 0,0 0 2 15,0 0 2-15,0 0 0 16,0 0-7-16,0 0-8 0,0 0 0 16,0 0-11-16,-2 0-21 0,2-1-32 15</inkml:trace>
  <inkml:trace contextRef="#ctx0" brushRef="#br0" timeOffset="18933">23118 12012 16 0,'0'0'1'0,"0"0"-2"16,0 0-15-16</inkml:trace>
  <inkml:trace contextRef="#ctx0" brushRef="#br0" timeOffset="32092.44">8740 13641 162 0,'0'0'0'0,"0"0"74"16,0 0-60-16,0 0-3 0,0 0 0 15,0 0-1-15,0 0 1 0,0 0 1 16,-3 2-3-16,3-2-1 0,-2 0 1 16,0 2 0-16,2-2 0 15,0 1 8-15,0-1-3 0,0 0-3 16,0 0 2-16,0 0 1 0,-2 0 0 16,2 2-3-16,0-2-7 0,-2 0-2 15,2 0-1-15,-1 0-1 16,1 0 0-16,0 0 0 0,0 3-1 15,0-1 1-15,0-1-5 0,0 2 3 16,0-3 2-16,-2 1 0 0,-2 0-4 16,4 0-3-16,0-1-8 0,0 0-6 15,-1 0 1-15,1 1-4 0,0 2 10 16,-2-3 0-16,2 2-4 16,0 0-2-16,0-2 11 0,0 0 4 15,0 0 3-15,0 0 2 0,0 0 0 16,0 0 0-16,0 0 0 0,0 1 0 15,0-1-2-15,0 2 2 16,0-2 0-16,0 0 0 0,0 0 0 0,0 0-2 16,0 0 3-16,0 0 0 15,0 0-2-15,0 0 2 0,0 0 1 16,0 0-1-16,0 0 1 0,0 0-3 16,0 0 1-16,0 0 0 15,0 0 0-15,0 2 0 0,0 0 0 16,0-2 1-16,0 2-1 0,0-2 0 15,0 1 0-15,0 0-2 0,0 0-8 16,0-1-38-16,0 2-45 0,0-1-11 16</inkml:trace>
  <inkml:trace contextRef="#ctx0" brushRef="#br0" timeOffset="34962.82">14351 13629 45 0,'0'0'0'0,"0"0"136"15,0 0-55-15,0 0-6 0,0 0 7 16,-2 0-3-16,-1 1-158 0,-1-1-5 16,4 0 381-16,0 0-204 15,0 0-34-15,0 0 25 0,-2 0 5 16,2 0-34-16,0 0-16 0,-1 0 7 15,1 2-1-15,0-1-11 0,0-1-16 16,0 1-7-16,0-1 1 0,0 0-1 16,0 1-9-16,0-1-1 15,-2 0 3-15,2 0-3 0,0 0-2 0,0 0-3 16,0 0-4-16,0 0-7 16,-2 0 6-16,2 0-4 0,0 0-8 15,0 0-1-15,0 0-6 0,0 0-19 16,0 0 1-16,0 0-10 0,0 0-14 15,0 0-6-15,0 0-19 0,0 0-57 16,0 0-43-16,0 0-55 0</inkml:trace>
  <inkml:trace contextRef="#ctx0" brushRef="#br0" timeOffset="41393.26">29502 6504 284 0,'0'0'0'15,"0"0"21"-15,0 0-18 0,0 0 1 16,0 0-3-16,0 0-2 0,0 0-9 16,0 0 0-16,-2 6-2 0,2-5 1 15,0 0 4-15,2 0-7 16,-2 1-1-16,0-2-3 0,0 0-14 16,0 1-5-16,0 1-19 0,0 0-34 15</inkml:trace>
  <inkml:trace contextRef="#ctx0" brushRef="#br0" timeOffset="41577.19">29502 6504 67 0,'1'20'0'0,"-1"-20"140"16,0 0-89-16,0 0-26 0,0 0-5 15,0 0-5-15,0 0-8 0,0 0-4 16,0 0-2-16,0 0 0 0,0 0 0 16,0 0 3-16,0 0 1 15,0 0 1-15,0-1 3 0,0-1-2 16,0 2-3-16,0 0-4 0,0 0 0 15,0 0 0-15,0 0-25 0,0 0-7 16,0 0-19-16,0 0-28 0,0 0-14 16</inkml:trace>
  <inkml:trace contextRef="#ctx0" brushRef="#br0" timeOffset="41748.42">29509 6528 147 0,'0'0'0'0,"0"0"83"15,0 0-62-15,0 0-7 0,0 0-3 16,0 0-9-16,0 0-2 16,0 0 0-16,0 0-8 0,0-3-9 15,0 3-27-15,1 0 8 0,-1 0 0 16,0 0-5-16,0 0-2 0</inkml:trace>
  <inkml:trace contextRef="#ctx0" brushRef="#br0" timeOffset="51080.82">29426 6611 96 0,'0'0'0'0,"0"0"71"15,0 0-50-15,0 0 8 0,0 0 8 16,0 0-7-16,0 0-6 0,0 0-2 15,-2 1 3-15,2-1 9 16,0 0 5-16,0 0-5 0,0 0-20 0,0 0-5 16,0 0-3-16,0 0-3 15,-2 0-1-15,2 0 1 0,0 0 0 16,0 0-1-16,0 0 5 0,0 0 3 16,0 0 7-16,0 0-3 15,-2 0-1-15,2 0-5 0,0 0-5 16,0 0-3-16,0 0 0 0,0 1-6 15,0 0-6-15,0-1-10 0,0 1-5 16,0 2-20-16,0-3-52 0,0 0-13 16</inkml:trace>
  <inkml:trace contextRef="#ctx0" brushRef="#br0" timeOffset="53848.23">28152 15399 138 0,'2'3'0'0,"0"-1"29"16,-1-2-2-16,1 3-20 0,2-2-5 16,-3 0-4-16,1 2-16 15,0-2-1-15,-2-1-6 0,3 0-5 0,-3 0 13 16,0 0 14-16,0 1 3 15,0 0 0-15,2 0 10 0,-2-1 20 16,0 0 16-16,0 0 12 0,0 0-20 16,0 0-8-16,0 0-5 0,0 0-33 15,2 0 16-15,-2 0 34 16,2 0-31-16,0 0-5 0,-2 0-5 16,0 0 1-16,0 0-2 0,0 0 0 15,0 0 0-15,3 0 1 0,-3 0-1 16,0 0 0-16,0 0 0 0,0 2-3 15,0-2 3-15,0 0 0 16,0 1 5-16,0-1 2 0,0 0-2 16,0 0 0-16,0 0-2 0,0 0-3 15,0 0 0-15,0 1-19 0,0-1 1 16,0 0-7-16,0 2 4 0,0-2-15 16,0 0-15-16,0 0 9 15,0 0 21-15,0 0 1 0,0 1-6 0,0-1-7 16,-3 0 10-16,1 0 16 15,2 0 2-15,0 0 3 0,0 0 1 16,0 0-2-16,0 0 2 0,0 0 2 16,0-1-2-16,0-1-29 0</inkml:trace>
  <inkml:trace contextRef="#ctx0" brushRef="#br0" timeOffset="56067.77">28366 15311 240 0,'0'0'0'0,"0"0"65"0,0 0-53 15,0 0-7-15,0 0-3 0,0 0 0 16,0 0-2-16,0 0 0 16,2 0 8-16,-2 0-3 0,0 0 0 15,0 0 3-15,0 0 4 0,0 0-4 16,0 0-3-16,0-2-1 0,0 0 0 16,0 1-4-16,0 1 0 15,0-1 0-15,2 1 0 0,-2 0 0 16,0 0-31-16,0 0 4 0,0 0-11 15,0 0-43-15,0 0-21 0,0 0-4 16</inkml:trace>
  <inkml:trace contextRef="#ctx0" brushRef="#br0" timeOffset="61372.12">21741 15147 683 0,'0'0'0'0,"0"0"256"16,0 0-146-16,0 0-26 0,0 0-41 16,0 0-10-16,0 0 3 0,0 0-15 15,-5 0-13-15,5 0-6 16,0 0-4-16,0-1-66 0,0 0-67 16,0 0-138-16,2-4-266 0</inkml:trace>
  <inkml:trace contextRef="#ctx0" brushRef="#br0" timeOffset="61783">26017 15110 282 0,'0'0'0'0</inkml:trace>
  <inkml:trace contextRef="#ctx0" brushRef="#br0" timeOffset="62141.49">28670 15059 415 0,'0'0'0'16,"0"0"11"-16,0 0-12 0,0 0-178 15</inkml:trace>
  <inkml:trace contextRef="#ctx0" brushRef="#br0" timeOffset="65323.68">22831 13654 230 0,'0'0'0'0,"0"0"53"16,0 0-37-16,0 0-12 0,0 0-6 15,0 0-12-15,0 0 4 0,0 0-9 16,-3 7-31-16,3-5-11 0,-2-1-7 16,-2 3-3-16</inkml:trace>
  <inkml:trace contextRef="#ctx0" brushRef="#br0" timeOffset="67089.45">22907 12444 42 0,'0'0'0'0,"0"0"32"0,0 0-29 16,0 0-2-16,0 0-1 0,0 0 0 15,0 0-46-15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42:46.2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22980 12335 14 0,'0'0'25'15,"0"0"-8"-15,0 0-9 16,0 0-2-16,0 0 3 0,0 0 4 16,0 0 12-16,0 0 4 0,0 0-5 15,0 0 7-15,0 0 1 0,0 0-5 16,1 0-8-16,-1 0-1 0,0 0-1 16,0 0 4-16,0 0-1 15,0 0-3-15,0-1-1 0,0 1-3 0,0 0-2 16,0-1-3-16,0 1 3 15,0 0 1-15,0 0-4 0,0 0-3 16,0 0-1-16,0 0 0 0,0 0 4 16,0 0 3-16,0 0 0 15,0 0-1-15,0 0-5 0,0 0-1 16,0 0 2-16,0 0-4 0,0 0-2 16,0 0 0-16,0 0 3 0,0 0-3 15,0 0 0-15,0 0 4 0,0 0-4 16,0 0 0-16,0 0 3 0,0 0-3 15,0 0 0-15,0 0 2 0,0 0-2 16,0 0 0-16,0 0 3 16,0 0-4-16,0 0 1 0,0 0 1 15,0 0-2-15,0 0-2 0,0 0-3 16,0 0 1-16,0-1 1 0,0 1-8 16,0 0-7-16,0-2 3 15,0 2-4-15,0-1-6 0,0 1 9 16,0 0 1-16,0 0-8 0,2 0 1 15,-2 0 3-15,0 0-4 0,0 0 4 16,2 0-10-16,-2 0-7 0,0-1 8 16,0 1 6-16,0-1-6 0,0 1-6 15,0 0-1-15,2 0-19 16</inkml:trace>
  <inkml:trace contextRef="#ctx0" brushRef="#br0" timeOffset="4711.09">23029 11186 756 0,'0'0'0'0,"0"0"248"0,0 0-73 16,0 0-77-16,0 0-42 0,0 0-4 15,0 0-3-15,0 0-9 0,-48 32-8 16,38-20-6-16,-4 4-2 0,1-1 5 15,-1 0-2-15,2 1-10 16,-2 1-3-16,0-1-1 0,-1-2-5 16,5-2-4-16,-1 1 3 0,4-2-4 15,2-3-5-15,3 1 4 0,-2-4 2 16,3-2-6-16,-1 2 4 0,2-1-2 16,-2-2 0-16,2 1-11 15,-2-3-18-15,1 1-23 0,1 0 7 16,0-1-14-16,0 0-36 0,0 0 3 15,0 0-23-15,0-2-66 0,3-2 7 16,1-1-31-16,-3-3-164 0</inkml:trace>
  <inkml:trace contextRef="#ctx0" brushRef="#br0" timeOffset="5282.87">22859 11247 573 0,'0'0'0'0,"0"0"231"16,0 0-125-16,0 0-40 0,0 0-8 15,0 0 3-15,0 0-11 0,0 0-9 16,-1-6-1-16,1 6-3 0,0 0-3 16,0 0 1-16,0 0-5 0,-2 0-3 15,2 0-2-15,0 0 2 16,0 0-10-16,0 0-1 0,0 0 1 15,0 0-7-15,3 2 1 0,-3-1 8 16,4 1-8-16,-2 3 4 0,1 0 3 16,3 3-5-16,-1 0-3 0,0 1 5 15,2 1-6-15,0-1-1 0,-1 1 4 16,1 2-3-16,0 0-2 16,-2 1 5-16,2 0-3 0,0-2-4 15,-1 1 6-15,1 1-7 0,0-3-1 16,0 1 6-16,0-3-5 0,-4 0 0 15,-1-1 7-15,3 0-8 16,-3-2 2-16,4 0 4 0,-5-2-3 16,1-1-1-16,0 2 5 0,0-3-5 15,-2 0-5-15,0-1 0 0,0 0 8 16,0 1-10-16,0 0 4 0,0-1 2 16,3 2-4-16,-3-1 0 0,0-1 2 15,0 2-2-15,0-2 0 16,0 0-4-16,0 0-8 0,0 0 12 15,0 0 0-15,0 0-20 0,0 0 17 16,0 0-5-16,0 0-7 0,0 0 3 16,0 0-16-16,0 0-24 0,0 0 2 15,0 0-13-15,0 0-28 16,0 1 9-16,2 4-41 0,-2 2-50 16,2-1-16-16,-2 2-50 0,0-3-226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45:07.8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21598 15511 486 0,'0'0'0'15,"0"0"195"-15,0 0-58 0,0 0-49 16,0 0-9-16,0 0 14 0,0 0-20 16,0 0-4-16,-10-2 2 15,10 0-25-15,0 2-10 0,0 0-6 16,3 0-9-16,4 0-8 0,-1 0 9 16,8 2 0-16,0 2-1 0,0 1-3 15,2 0-7-15,2 3-5 0,-1-1-5 16,-6 2 1-16,-2-1 1 0,-2-1-4 15,-2 0 2-15,-3-2 2 0,-2 3-4 16,0 1 2-16,-2 1 9 16,-9 0-5-16,4-1 3 0,-7 0-2 15,7-1-1-15,-5-1 0 0,3-1 1 16,-2-2 0-16,6-1 0 16,3-1 0-16,-3 1-5 0,5-2 0 15,-4-1 1-15,4 0-4 0,0 0-8 0,0 0 2 16,8 0-5-16,0 0 13 15,-1 0 0-15,2-1 0 0,2 1 0 16,1 0 1-16,1 2-2 0,1 3 0 16,-2 2 1-16,-1-1 0 15,-2 1-3-15,-8-1 3 0,3-1 0 16,-4 3 0-16,0 0 5 0,-5 2 1 16,-4 2 2-16,-4-1 2 0,-3-3 0 15,1 0 0-15,0-3-1 0,1-2-5 16,-2-3 0-16,6 0 0 0,-3 0-4 15,5-3 0-15,0-2 0 16,3-1-43-16,2 1-12 0,3 1-51 16,0-1-41-16,3-2-38 0,2 2-126 15,4-3-175-15</inkml:trace>
  <inkml:trace contextRef="#ctx0" brushRef="#br0" timeOffset="466.61">22065 15588 737 0,'0'0'0'0,"0"0"230"0,0 0-96 15,0 0-49-15,0 0-35 16,2-62-12-16,-6 52-8 0,-3 1-2 16,-3 1-6-16,1 1 0 0,-3 3 4 15,-4 2-2-15,5 2 1 0,-5 0-6 16,0 2-5-16,2 4-5 0,2 1 3 15,-3-1 4-15,3-1 3 16,5 2-1-16,2 2-5 0,-2 0-3 16,5 0-4-16,-2 1 0 0,4-2 0 15,0 3-7-15,4 2 2 0,6 0 4 16,-1 1-3-16,7-1 0 0,-2 2 2 16,1-1-3-16,-3 1 0 15,2-4 1-15,-7 3-3 0,4-2 2 16,-8-1 3-16,-3 0-7 0,0-3 3 15,0 0 0-15,-3 2 0 0,-4 1-6 16,-2-2 5-16,-4-2-4 0,5-1 1 16,-7-1 0-16,7-4-4 15,-3-1 4-15,2 0-3 0,0-7-5 16,4-4 4-16,1-2-3 0,4-5-4 16,0 1 8-16,6-5 2 0,4 1-3 15,1 2-3-15,3 0-21 0,-1 3-17 16,-1 2 9-16,2 2-23 0,-2 4-58 15,1 2-31-15,1 1-58 0,-3 4-184 16</inkml:trace>
  <inkml:trace contextRef="#ctx0" brushRef="#br0" timeOffset="640.39">22208 15712 1000 0,'0'0'0'0,"0"0"228"16,0 0-106-16,0 0-73 15,0 0-44-15,0 0-3 0,0 0-4 16,0 0-46-16,18 64-45 0,-13-54-103 16,-3-6-47-16,0 0-69 0</inkml:trace>
  <inkml:trace contextRef="#ctx0" brushRef="#br0" timeOffset="1021.8">22410 15475 969 0,'0'0'0'0,"0"0"252"0,0 0-142 0,0 0-56 16,0 0-28-16,-30 65-4 15,27-43-4-15,3 4-10 0,0-2-6 16,0 0 2-16,8-1-4 0,-1-6 0 16,4-3-16-16,0 0-20 0,1-3 8 15,2-3 7-15,-1 0 4 16,-3-5 13-16,1-3-2 0,3 0 1 16,-2-7 2-16,-1-4 5 0,1-3-1 15,-5 0 0-15,-1-2 2 0,-1-4-3 16,-5 1 0-16,0 2 5 0,0 3-4 15,-11 5 1-15,3 2 8 0,-7 3 2 16,0 3-9-16,2 1 2 16,1 0-3-16,-1 2-3 0,8 3 2 15,2-1-2-15,-3-2-53 0,6-1-49 16,0-1-91-16,0 0-47 0,9-1-39 16</inkml:trace>
  <inkml:trace contextRef="#ctx0" brushRef="#br0" timeOffset="1323.3">22739 15419 764 0,'0'0'0'16,"0"0"326"-16,0 0-158 0,0 0-45 16,0 0-67-16,-37 63-16 0,37-50-14 15,0 2-18-15,4-3-3 0,4-5-6 16,3 2-3-16,3-6-12 0,-1 0-11 15,-1-3 1-15,0-4 5 16,-5-3-5-16,4-3 14 0,-6-2 12 16,-1 0 0-16,-1-3-3 0,-1 1 3 15,-2 1 6-15,-5-1-1 0,0 3 11 16,-3 1 12-16,0 6 0 0,-1-1-10 16,0 4-7-16,-2 1-4 15,2 0-2-15,4 0-6 0,2 1 0 16,3 4-2-16,0 0-48 0,1 1-28 15,3 1-58-15,7-3-114 0,1 1-49 16,0-3-152-16</inkml:trace>
  <inkml:trace contextRef="#ctx0" brushRef="#br0" timeOffset="1536.38">23035 15476 725 0,'0'0'0'16,"0"0"387"-16,0 0-232 0,-68 61-20 15,49-37-49-15,-4 3-22 16,2 5-4-16,-4 2-20 0,5 0-12 16,-1 0-16-16,4-5-7 0,2-3-1 15,5-2-8-15,4-3-30 0,3-5-20 16,3-3-31-16,0-9-21 0,0-2-26 16,9-2-108-16,-2-8-50 15,3-4-111-15</inkml:trace>
  <inkml:trace contextRef="#ctx0" brushRef="#br0" timeOffset="1798.11">22927 15733 878 0,'0'0'0'0,"0"0"261"0,0 0-190 16,0 0-48-16,14 61-6 0,-4-51-7 15,6-5-5-15,-2-1 0 0,-1-4-10 16,-1 0-7-16,-3-4 3 0,2-3-4 15,-4-1 8-15,-2-2 6 0,-1-1-1 16,-1-5 0-16,-3 3 7 16,0-1-4-16,-2 0 3 0,-3 2 2 15,-2 2-1-15,-2 3 0 0,2 2-6 16,0 4-2-16,0-3-39 0,7 3-21 16,0 0-88-16,0-2-49 15,0 1-104-15</inkml:trace>
  <inkml:trace contextRef="#ctx0" brushRef="#br0" timeOffset="1966.93">23395 15572 851 0,'0'0'0'16,"0"0"270"-16,0 0-135 0,0 0-33 15,-70 54-50-15,54-39-24 0,-2 1-22 16,4-1-4-16,0-1-4 0,3-3-92 15,4-3-64-15,2-5-87 16,3-3-153-16</inkml:trace>
  <inkml:trace contextRef="#ctx0" brushRef="#br0" timeOffset="2106.67">23226 15547 1162 0,'0'0'0'0,"0"0"210"16,0 0-104-16,0 0-57 15,0 0-27-15,0 0-18 0,69 60 0 16,-53-47-8-16,-2 0-111 0,0-5-29 16,-2-4-109-16,-1-2-198 15</inkml:trace>
  <inkml:trace contextRef="#ctx0" brushRef="#br0" timeOffset="2308.27">23785 15311 1109 0,'0'0'0'0,"0"0"193"0,0 0-75 16,0 0-50-16,-73 64-42 0,52-40-9 16,-4-1-13-16,4-2-4 15,3-1 0-15,2 0-68 0,6-6-28 16,8-4-41-16,-3-5-100 0,1-5-61 15,4-5-175-15</inkml:trace>
  <inkml:trace contextRef="#ctx0" brushRef="#br0" timeOffset="2464.37">23753 15321 743 0,'0'0'0'0,"0"0"363"0,65 2-236 15,-40 6-58-15,-4 0-41 0,-1 2-24 16,-6-1-8-16,-2 1-96 0,-5 0-71 15,-5-4-135-15,-2 1-215 16</inkml:trace>
  <inkml:trace contextRef="#ctx0" brushRef="#br0" timeOffset="2736.28">23686 15472 957 0,'0'0'0'16,"0"0"129"-16,0 0-34 0,0 0-40 15,63-4-39-15,-40 1-12 0,0 0-3 16,-3 0 2-16,-4 2-6 0,-4 1-65 16,-5-1 22-16,-5 1-5 15,0 0 15-15,-2 0-1 0,-2 1 17 16,-5 4 19-16,1 1 2 0,-1 1 13 16,-2 1 21-16,2 0 21 0,2 1 3 15,-2 1-9-15,3 1 1 0,-3 1-1 16,6 6-15-16,-5-2-8 0,6 0-17 15,0 2-7-15,0-2 1 16,0-2-5-16,2-2-10 0,-2-2-24 16,4 0-51-16,-4-4-19 0,0-3-51 15,-6-1-107-15,-1-2-68 0</inkml:trace>
  <inkml:trace contextRef="#ctx0" brushRef="#br0" timeOffset="2927.88">23671 15594 821 0,'0'0'0'0,"0"0"346"0,0 0-250 16,0 0-36-16,0 0-8 0,0 0-9 16,68-5-5-16,-49 5-10 0,-1 4-20 15,-2 0-3-15,3-1-10 16,-8-2-66-16,-2 2 4 0,-2-2-78 16,-4 1-26-16,-1 0-40 0,-2-1-74 15,-2 2-129-15</inkml:trace>
  <inkml:trace contextRef="#ctx0" brushRef="#br0" timeOffset="3073.87">23668 15688 578 0,'0'0'0'0,"0"0"275"15,0 0-123-15,0 0-46 0,0 0-31 16,0 0-20-16,0 0-8 0,0 0 13 16,0 0-3-16,35 31-21 15,-12-30-8-15,4-1-13 0,-4 0-10 16,1 0 2-16,-1-1-7 0,-1-2 0 15,-6 2-59-15,-4-2-46 0,-5-1-73 16,-3 2-154-16</inkml:trace>
  <inkml:trace contextRef="#ctx0" brushRef="#br0" timeOffset="4725.29">20788 16152 496 0,'0'0'0'0,"0"0"202"0,0 0-72 15,0 0-51-15,0 0-10 0,0 0 11 16,0 0-19-16,0 0 1 0,0 0-2 15,0 0-13-15,0 0 3 0,0 0 5 16,0 0-5-16,0 0 3 16,0 0-1-16,0 0-11 0,0 0-3 15,0 0-5-15,2 0-5 0,3 0 5 16,0 0-6-16,1 0-6 0,-1-2-2 16,7 1-5-16,1-2-3 0,-3 1 5 15,6 1-8-15,0-2 1 16,0 1 2-16,2 1-9 0,3-2 4 15,0 2 3-15,2-2-8 0,2 2 3 16,5 1 3-16,-2 0-8 0,3-1 2 16,-3 1 7-16,5 0-8 15,-1-1 0-15,0 1 0 0,5 0 4 16,0 0-5-16,-3 0 2 0,1 0 1 16,-3 0-2-16,2-2 0 0,-1 2 2 15,-1 0-2-15,0 0 0 0,0 0 2 16,-4 0-4-16,2 1 4 0,-1-1-3 15,3 1-1-15,-6-1 4 0,6 0-4 16,-6 0-1-16,6 0 6 16,-2-1-5-16,0-3 0 0,0 2 4 15,-3 1-4-15,0-1 1 0,3 0 2 16,-6-1-1-16,3 0 0 0,1-1 0 16,-5 1 1-16,6 2-1 15,-3 0 0-15,2 0 0 0,-1-1 1 16,-1 0 1-16,3 1-4 0,1 1 0 15,-4 0 3-15,3-1-2 0,1 1-1 16,-2 0 4-16,4 0-4 0,-4 0 0 16,2 0 3-16,-1 0-2 15,2-2-3-15,-2 0 6 0,2 2-4 16,0-1 1-16,-1 0 2 0,-4 0-1 16,2-1-1-16,-1 2 2 0,0 0-1 15,-3-1 0-15,-1 0 0 0,0 1 1 16,0-1-2-16,2-1 2 0,-4 2-1 15,1-2-1-15,2 1 2 16,-1 1-1-16,6-1-1 0,-5 0 2 16,1-1-1-16,2 0-1 0,-3-1 2 15,3 3-1-15,-1 0 1 0,-1 0 0 16,0 0-2-16,-4 0-4 0,0 0 2 16,2 0-6-16,2-2 3 0,-2 1 4 15,2-1-3-15,1 1 3 16,-3 1 4-16,0-2-4 0,2 1 0 15,0 1 3-15,-2-1-2 0,0-1-2 16,0 1 5-16,2 1-4 0,-2-3-10 16,2 3 9-16,1-1-6 15,-1-3 5-15,1 3 4 0,3-1 0 16,-5 0-5-16,6 1 7 0,-1 0-3 16,-1 0 0-16,-1-1 2 0,-1-2-1 15,2 2 0-15,-3 1 0 0,0-1 0 16,0 1-11-16,-2-2 7 0,0 2-9 15,0 1 0-15,-4-4 4 16,4 4-3-16,0-3 4 0,-2 0 2 16,2 3-5-16,0-2 4 0,0-1 5 15,4 1-5-15,-6-2-2 0,6 0 6 16,-3 0-4-16,3 2 4 0,0-1 6 16,3 2-6-16,-9-2-5 15,5 3 8-15,-3 0 0 0,4-3-10 16,-2 3 10-16,-1-1 0 0,-1 1-8 15,4 0 10-15,-4 0-4 0,0 0 1 16,-2 0 3-16,0 0-4 0,2 0 0 16,-3 0 3-16,1 0-2 15,-1 0-9-15,-1 0 11 0,2 0-2 16,-1 0-4-16,-3-1 7 0,3 0-2 16,-6 1-1-16,0-1 2 0,-1 0 8 15,-5-2-1-15,1-1 6 0,-2 4-2 16,-3-1-5-16,5 0 0 0,-9 1-7 15,0-1 0-15,-2-2 0 16,-9 3-85-16,1-1-111 0,-12-2-195 16</inkml:trace>
  <inkml:trace contextRef="#ctx0" brushRef="#br0" timeOffset="9512.06">20832 16763 613 0,'0'0'0'0,"0"0"266"16,0 0-131-16,0 0-3 0,0 0-57 15,0 0-9-15,0 0-15 16,0 0-23-16,-16-16-15 0,20 11-4 16,1-2 0-16,-1 1-1 0,1 2 7 15,2 1 0-15,-2 0 2 0,3 2 4 16,0-1-4-16,1 1-7 0,0 1-1 15,2 0-4-15,1 0-1 16,-1 0-3-16,-1 2 0 0,3 4 1 16,-8-1-3-16,6 5 2 0,-8 0 1 15,-1 1 1-15,-2-1-2 0,0 1-1 16,-4 3 0-16,-5 1 6 0,2 0-3 16,-5 1-2-16,1 0 2 15,-5 0-2-15,1-1 3 0,-1 0 0 16,3 0-5-16,-1-5 2 0,-2-1 2 15,7-2-2-15,-1 2 1 0,1-1 1 16,2 0 2-16,5-3 9 0,2-5-2 16,0 0-4-16,0 0-1 15,0 0 0-15,0 0-5 0,7 0 4 16,-2 0 9-16,3-3 5 0,2-1 2 16,1-1-3-16,5-1-1 0,0 3 3 15,0 0-4-15,1 1-3 0,-4 0-3 16,2 1-6-16,-2 1-6 0,-4-1 2 15,0 1 0-15,-4 0-1 16,-2 0 0-16,-1 0-75 0,3 0 19 16,-3 0-41-16,0 0-26 0,0-3-21 15,1 0-125-15,-1-2-63 0,-2-5-318 16</inkml:trace>
  <inkml:trace contextRef="#ctx0" brushRef="#br0" timeOffset="9950.48">21055 16685 882 0,'0'0'0'16,"0"0"227"-16,0 0-165 0,0 0-19 16,64-12-5-16,-45 12 1 0,-1 0 0 15,0 0-17-15,-4 1-15 0,-7 7-1 16,0 0-1-16,-3 1 0 0,-4 1 16 15,0 3-1-15,-6 0-3 0,-4 1 5 16,-3 1-4-16,3-2-5 16,-3-3 2-16,-3 0-3 0,7-5-4 15,2 0 0-15,0-1-3 0,7-2-5 16,0-2 0-16,0 0 5 0,0 0-7 16,0 0-3-16,2 0-2 0,3 0 5 15,4 0 2-15,-2 0 0 16,6 0 0-16,-6 0 0 0,5 3 0 15,-5 4-1-15,6 0 1 0,1 1 0 16,-5 2 0-16,1 2 1 0,-3 0 1 16,-3-1-3-16,-4 1 2 15,0 1 3-15,-2-2-1 0,-9 6 2 16,-1-3 2-16,-4 2 1 0,4-5 2 16,-2-2-4-16,1-5-4 0,-3-1 1 15,7-2-2-15,-1-1-2 0,3 0-13 16,-4 0-10-16,8-3-20 0,3 3-31 15,-2-1-18-15,2-1-50 16,2 1-115-16,5-3-76 0</inkml:trace>
  <inkml:trace contextRef="#ctx0" brushRef="#br0" timeOffset="10161.21">21310 16933 859 0,'0'0'0'16,"0"0"197"-16,0 0-70 0,0 0-69 16,0 0-38-16,21 62-7 0,-14-52-9 15,-2-2-4-15,1-2 0 16,-6-2-34-16,2-2-28 0,-1-2-41 16,5 0-38-16,-5-5-62 0,1-6-133 15</inkml:trace>
  <inkml:trace contextRef="#ctx0" brushRef="#br0" timeOffset="10512.68">21474 16672 996 0,'0'0'0'16,"0"0"342"-16,0 0-252 15,0 0-44-15,0 0-16 0,0 0-10 16,0 0-10-16,-40 73-3 0,33-46-5 15,5 3-1-15,0 1 1 0,0-1-1 16,2-3-2-16,2-2 2 0,3-3-2 16,6-3-16-16,-2-3-3 15,3-5 8-15,1-4-1 0,-1-6 7 16,0-1 2-16,3 0-2 0,-5-5 5 16,3-8 2-16,-5-2-1 0,3-3 0 15,-4 1 3-15,0 2-3 0,-2-2 0 16,-1 3 3-16,-2 0-3 0,0 3 0 15,-2 1 9-15,0 4-5 0,-6 0 13 16,-1 3-2-16,-3 3-3 16,-3 0-5-16,3 6-7 0,-3 1 0 15,4 0-7-15,0-2-16 0,6 2-30 16,-1-5-58-16,4-2-55 0,0 0-110 16,4-2-227-16</inkml:trace>
  <inkml:trace contextRef="#ctx0" brushRef="#br0" timeOffset="10874.94">21704 16593 945 0,'0'0'0'0,"0"0"350"16,0 0-239-16,0 0-52 0,0 0-50 15,0 0-6-15,0 0-3 0,0 0 0 16,22 41 1-16,-14-35-35 0,1 0-37 15,0-3-4-15,2-3-17 16,1 0 4-16,-3-1 27 0,-2-6 35 16,-3 0 28-16,1-4 6 0,-2 1 23 15,-1-1 27-15,-2 0-5 0,0-4 13 16,0 3 4-16,-5-3-18 0,0 4-4 16,1 1 10-16,-3 2-18 15,-2 3-11-15,4 2-4 0,-4 3-13 16,4 0-11-16,-1 1-1 0,-1 8 0 15,2-2-23-15,3 2-12 0,-1-1-17 16,3-2-29-16,0 3-40 0,0-3-11 16,0 1-79-16,0-2-100 0,3-4-166 15</inkml:trace>
  <inkml:trace contextRef="#ctx0" brushRef="#br0" timeOffset="11122.66">21948 16540 721 0,'0'0'0'0,"0"0"323"0,0 0-191 15,0 0-30-15,-38 61-45 0,30-39-14 16,-2 7 1-16,-3 5-19 0,-1 2-8 16,-2 4-8-16,0 0-4 15,-1 0-1-15,4-1 3 0,-1-1-3 16,0-7-4-16,7-2 0 0,0-4 3 15,2-4-4-15,-1-5-6 0,3-6-25 16,3-3-22-16,0-7-34 0,0 0-37 16,5-2-63-16,-1-10-69 15,4 3-59-15</inkml:trace>
  <inkml:trace contextRef="#ctx0" brushRef="#br0" timeOffset="11434.38">21887 16899 685 0,'0'0'0'16,"0"0"302"-16,0 0-187 0,0 0-48 16,0 0-19-16,-13 73-33 0,13-55-8 15,0 0-1-15,5-3-6 0,4-2 0 16,0-5 0-16,2 0 0 0,-1-2-23 16,-1-3 4-16,4-3 9 15,-6 0 7-15,7-3 4 0,-7-8 1 16,5-3-2-16,-5 0 0 0,0-3 23 15,1-1-10-15,-7-1 13 0,3 2 2 16,-4 0 4-16,-4 5 14 0,-1 2 5 16,-6 2 8-16,4 3-5 0,-5 3-27 15,5 2-15-15,-4-1-3 16,8 1-7-16,-3 0-4 0,1 1-12 16,2 1-21-16,3-1-43 0,-2 0-60 15,2 0-54-15,2-1-142 0,1-2-273 16</inkml:trace>
  <inkml:trace contextRef="#ctx0" brushRef="#br0" timeOffset="11701.61">22138 16769 1051 0,'0'0'0'0,"0"0"251"0,0 0-162 16,0 0-57-16,0 0-10 0,0 0 2 16,63 0-13-16,-38-2 1 15,0-2-5-15,-2 2-5 0,-2 0 4 16,-3 0-5-16,-4 1-2 0,-7 1-2 16,0 0-22-16,-5-1-22 0,0 1-12 15,-2 0-12-15,0 0-44 0,-2 0-44 16,-5-1-25-16,3-1-51 0,1-1-72 15</inkml:trace>
  <inkml:trace contextRef="#ctx0" brushRef="#br0" timeOffset="11964.75">22246 16654 578 0,'0'0'0'0,"0"0"262"0,0 0-142 16,0 0-32-16,0 0-17 0,0 0-18 15,0 0-12-15,0 0-6 0,0 0-3 16,5 8-3-16,-5 4 9 0,2 5-6 16,-2 3 0-16,0 3 4 0,0-1-12 15,0 2-3-15,-2 0 5 16,2-2-5-16,-2 0-2 0,2-2 2 16,0-3-11-16,0-1-2 0,0-3 8 15,0-2-1-15,0-1-5 0,-2-8 4 16,2-1-8-16,0-1-7 0,0 0 2 15,0 0-2-15,0 0-64 16,0-1-39-16,0-5-31 0,2-3-100 16,-2 0-337-16</inkml:trace>
  <inkml:trace contextRef="#ctx0" brushRef="#br0" timeOffset="13407.46">22550 16602 905 0,'0'0'0'0,"0"0"302"16,0 0-195-16,0 0-33 0,0 0-43 16,-20 61-3-16,19-43-5 0,-1 0-15 15,2-1-6-15,0-4 2 16,0 1-8-16,0-5-35 0,3-2-24 16,-3-3-28-16,6-4-47 0,-3 0-78 15,1-7-17-15,-1-4-52 0</inkml:trace>
  <inkml:trace contextRef="#ctx0" brushRef="#br0" timeOffset="13740.15">22557 16627 610 0,'0'0'0'0,"0"0"281"0,0 0-195 16,0 0 11-16,0 0-42 0,0 0-13 16,0 0 7-16,71 25-3 15,-57-21-7-15,2 1 6 0,-2 1-18 16,-5-1-8-16,0-2-2 0,-6 3-4 15,-1-2 2-15,-2-2 10 0,0 1-3 16,-2 0 1-16,-1 3 8 0,-1 0-7 16,-1 1-4-16,-1 4 0 15,-2 1-7-15,-1 2-4 0,-2 6 0 16,2 1-6-16,2 2-5 0,-2 1 4 16,1 2 0-16,2-2-2 0,-1 3 0 15,2-4 1-15,3-2-1 0,0-1-2 16,-1-4 2-16,3-2-20 0,-2-5 3 15,2-6-6-15,0-3-20 16,0 0-49-16,2-1-19 0,5-9-30 16,-2-3-87-16,2-3-93 0,0-1-301 15</inkml:trace>
  <inkml:trace contextRef="#ctx0" brushRef="#br0" timeOffset="14020.15">22780 16884 1151 0,'0'0'0'16,"0"0"290"-16,0 0-221 0,0 0-52 16,0 0-6-16,0 0-7 0,0 0-3 15,0 0-2-15,0 0-109 0,56 58-20 16,-50-58-149-16,3 0-98 0</inkml:trace>
  <inkml:trace contextRef="#ctx0" brushRef="#br0" timeOffset="14313.18">23001 16698 1189 0,'0'0'0'0,"0"0"276"16,0 0-181-16,0 0-55 0,0 0-26 15,0 0-11-15,0 0-5 0,0 0 4 16,-28 39-4-16,21-25-29 0,-2-2 13 15,3 0 7-15,3-1 0 16,-1-2-4-16,4-2 4 0,0 0 3 16,0-1 4-16,9-4 0 0,0 1 0 15,5-1 7-15,2-1 3 0,0-1-2 16,3 0 1-16,-1 0-4 0,2 0-2 16,-4 0 2-16,1-3 0 15,-3-1-24-15,-1 1-32 0,-6-1-2 16,2 1-15-16,-4-2-53 0,2-1-57 15,-7-1-57-15,0-1-163 0</inkml:trace>
  <inkml:trace contextRef="#ctx0" brushRef="#br0" timeOffset="14501.34">23098 16683 790 0,'0'0'0'0,"0"0"252"16,0 0-146-16,-32 69-47 0,29-46-23 15,-6 2-23-15,4 1-11 0,-1-4 3 16,3-1-7-16,1-6-33 16,2-5-63-16,0-6-77 0,0-4-89 15,0 0-372-15</inkml:trace>
  <inkml:trace contextRef="#ctx0" brushRef="#br0" timeOffset="14812.7">23233 16532 951 0,'0'0'0'0,"0"0"202"16,0 0-134-16,0 0-50 0,-9 60-10 16,18-50-6-16,3 0-3 0,2-4-27 15,0-2-27-15,2-4-12 0,-3 0-9 16,1-7 38-16,-2-4 24 0,-1 0 8 15,-1-1 6-15,-1-2 0 16,-5 2 23-16,-2 1-2 0,-2-3 6 16,0 2 32-16,0 1-14 0,-4 3-4 15,-3 3 28-15,-2 2-15 0,-1 0-22 16,-1 3-11-16,4 0-11 0,-4 6-8 16,6-1-1-16,1 1-2 15,3 0-20-15,1 0-51 0,0-1-38 16,5 0-56-16,0-2-128 0,2-2-75 15</inkml:trace>
  <inkml:trace contextRef="#ctx0" brushRef="#br0" timeOffset="15062.87">23510 16486 758 0,'0'0'0'0,"0"0"240"16,0 0-134-16,0 0-49 0,0 0-8 15,0 0-28-15,-46 76-5 16,34-48 10-16,-2 4-14 0,-4 4-4 16,-3 7 10-16,0 1 2 0,-1 1 1 15,1-5 2-15,2-2-15 0,1-4-7 16,2 1-1-16,6-7 0 0,1-6-28 16,3-5-3-16,3-7-8 15,3-5-30-15,0-5-68 0,0-1-64 16,5-11-71-16</inkml:trace>
  <inkml:trace contextRef="#ctx0" brushRef="#br0" timeOffset="15313.07">23415 16851 772 0,'0'0'0'0,"0"0"165"0,0 0-100 16,0 0-54-16,0 0-9 0,7 69 3 15,5-58-6-15,1-5-8 16,-3 0-12-16,3-5-1 0,-1-1 6 16,-3 0 8-16,2-6 7 0,-3-1 2 15,3-4 7-15,-6-1 8 0,1-3 18 16,-1 2 22-16,-2-1-10 0,-3-1-13 16,0-1 2-16,0 6-19 15,-5 0 3-15,-2 6 7 0,0 0-23 16,-2 1-6-16,6 1-55 0,-3 1-28 15,5 0-64-15,1 0-177 0</inkml:trace>
  <inkml:trace contextRef="#ctx0" brushRef="#br0" timeOffset="15605.1">23712 16693 976 0,'0'0'0'0,"0"0"198"0,0 0-100 16,0 0-36-16,0 0-29 0,83-7-9 16,-62 7-1-16,1-3-9 15,-1 2-6-15,-5 1-4 0,0-1-6 16,-6 1-11-16,-3 0-12 0,-3 0-16 15,-4 0-23-15,0 0-46 0,0 0-21 16,-2 0-31-16,-5 0-109 0,0-1-66 16</inkml:trace>
  <inkml:trace contextRef="#ctx0" brushRef="#br0" timeOffset="15905.82">23813 16557 698 0,'0'0'0'0,"0"0"216"16,0 0-143-16,0 0-47 0,0 0-4 15,0 0 13-15,0 0-19 0,0 0-1 16,2 8 13-16,-1 0 6 0,1 2-1 16,-2 4 12-16,2 0-7 0,-2 3-5 15,0 3 0-15,-4-1-12 0,3 1-2 16,-1-1 6-16,0-1-6 15,2 1-3-15,0-6 2 0,0 0-8 16,0-3-2-16,0-1 2 0,0-2-1 16,0 0-6-16,0-3 4 15,0 1-5-15,0-3-2 0,0 0 0 16,2-1 0-16,-2 0-36 0,0-1-19 16,2 0-16-16,-1 0-44 0,3-5-74 15,-4-2-89-15,2-3-252 0</inkml:trace>
  <inkml:trace contextRef="#ctx0" brushRef="#br0" timeOffset="17466.78">24091 16540 927 0,'0'0'0'0,"0"0"249"0,0 0-130 16,0 0-77-16,0 0-13 0,0 0 5 15,0 0-11-15,65 17-4 0,-49-9 0 16,2 0-11-16,-8 2-5 0,3-2 1 15,-8 2-3-15,-5-2-1 16,0 2 0-16,0 2-2 0,-9 2 3 16,-2-2 2-16,-3 3-1 0,0-5 0 15,0 0 0-15,2-2 1 0,3-4-3 16,2-2 0-16,3-2 6 0,2 0-6 16,2 0 0-16,2-1 0 0,5-3-6 15,2-2 5-15,2 3-1 16,-1 1 0-16,1 2 0 0,0 0 0 15,-3 0-2-15,5 3 2 0,-3 4 2 16,-1 3 0-16,2 2 3 0,-4 1-2 16,0 1-2-16,-5-2 2 15,-2 0 10-15,0 1 1 0,-9-2 5 16,-2 1-4-16,-1-4-2 0,-2 1-1 16,1-4-5-16,1-2-3 0,-2-2-1 15,1-1-2-15,3-2-34 0,1-5-16 16,2-2-17-16,5-1-22 0,2-3-63 15,0-1-56-15,7 1-88 16</inkml:trace>
  <inkml:trace contextRef="#ctx0" brushRef="#br0" timeOffset="17907.83">24505 16638 768 0,'0'0'0'0,"0"0"295"0,0 0-212 16,0 0-45-16,0 0-6 0,0 0-4 16,44-68-8-16,-44 61 0 15,-2-4-2-15,-5 4-9 0,-2 0 9 16,-2 2 16-16,-1 4-1 0,0 1-1 16,-2 0-5-16,3 1-6 0,-5 6-3 15,5-2 0-15,3-1-5 0,2 3-3 16,1-2-3-16,0 1-6 0,5 2-1 15,0 1 0-15,0 4 2 16,0-1-4-16,3 1 4 0,4 1-3 16,-1 1 2-16,4-1 0 0,-1 2-2 15,2 1 1-15,-4-4 0 0,0 3 2 16,-2 0-2-16,0-3 0 0,-5-1 0 16,0-1 0-16,-5 0 3 15,0-3-5-15,-4 1 1 0,-2-3 0 0,2-3-4 16,-3-1-1-16,5-2 3 15,-5 0-5-15,-1-3-3 0,6-7 2 16,0-4-11-16,5-2-1 0,2 0 15 16,0 0 2-16,2 0 0 15,3 1 0-15,4 4-16 0,4-2-17 16,-1 5-1-16,-1-2-41 0,3 5-56 16,0-1-47-16,0 1-61 0,0 2-247 15</inkml:trace>
  <inkml:trace contextRef="#ctx0" brushRef="#br0" timeOffset="18107.23">24605 16781 1065 0,'0'0'0'0,"0"0"185"0,0 0-153 15,0 0-27-15,0 0-6 0,0 0-47 16,0 0-49-16,0 0-119 0,0 0-103 16</inkml:trace>
  <inkml:trace contextRef="#ctx0" brushRef="#br0" timeOffset="18451.75">24793 16423 1095 0,'0'0'0'0,"0"0"239"16,-32 64-175-16,23-34-41 0,6 5-9 16,-1 5-7-16,1-1-3 15,3 0-3-15,0-4 1 0,0-5-1 16,3-6-2-16,4-3-19 0,6-6 5 15,2-3 0-15,-2-4 7 0,3-4 5 16,-2-4 3-16,2 0 0 0,-6-7 7 16,5-7-5-16,-1-2 1 15,-5-2 0-15,1-1-2 0,-6 1 1 16,-4-2 1-16,2 1-3 0,-4 1 0 16,-2 2 3-16,1 2-2 0,-6 7 0 15,0-1-1-15,-5 5 0 0,1 3-24 16,5 0 1-16,1 0-28 0,1-3-73 15,4-1-69-15,2-6-146 16</inkml:trace>
  <inkml:trace contextRef="#ctx0" brushRef="#br0" timeOffset="18778.43">25042 16384 1220 0,'0'0'0'0,"0"0"259"0,0 0-198 16,0 0-34-16,0 0-12 0,0 0-12 16,-21 67-3-16,26-59 0 0,2-2-28 15,2-2-13-15,0-1-14 16,-2-3 23-16,0 0 15 0,-1-3 7 16,-3-5 7-16,-1-1 2 0,3-2 2 15,-3 0 4-15,0-1 5 0,1-1 6 16,-3 1-4-16,0-1-2 0,0 1 4 15,-5 1-5-15,-2 5 9 16,2 3 1-16,-4 2-5 0,0-1-10 16,0 2-3-16,0 3-2 0,7 1-10 15,1 0-20-15,1 1-29 0,0 0-39 16,1-1-94-16,5-2-77 0,-1-2-113 16</inkml:trace>
  <inkml:trace contextRef="#ctx0" brushRef="#br0" timeOffset="19006.16">25233 16381 837 0,'0'0'0'16,"0"0"334"-16,0 0-235 0,-62 84-20 16,41-48-26-16,0 4-11 0,1 5-4 15,-6 5-6-15,-1-1-12 0,3 0 4 16,-8-3-7-16,7-2-6 0,6-6-7 15,3-3-2-15,9-3-4 16,-2-6-43-16,3-6-29 0,6-5-19 16,0-10-56-16,4-5-55 0,8-11-58 15,-3-5-90-15</inkml:trace>
  <inkml:trace contextRef="#ctx0" brushRef="#br0" timeOffset="19270.18">25095 16759 668 0,'0'0'0'0,"0"0"251"0,0 0-173 16,0 0-30-16,0 0-15 15,0 0-19-15,0 61-7 0,7-48-2 16,0-3-4-16,1-2-1 0,4-3 0 16,-1-1-16-16,1-4-7 0,4 0 3 15,-4-5 5-15,1-3 5 0,-1-2 5 16,-7-2 8-16,1 0 11 0,-3-3 14 15,1 0-2-15,-4 1 4 16,0-3 9-16,-4 1 2 0,1 3-3 16,-6 0 7-16,0 7-15 0,-2-1-18 15,4 1-13-15,-2 1-19 0,6 0-43 16,3-2-57-16,0 0-101 0,0-3-161 16</inkml:trace>
  <inkml:trace contextRef="#ctx0" brushRef="#br0" timeOffset="19496.16">25428 16429 1057 0,'0'0'0'0,"0"0"257"15,0 0-171-15,0 0-26 0,0 0-17 16,69 34-11-16,-57-9-7 0,-3 7 6 15,-5 9-7-15,-3 0-5 16,-2 4-3-16,-6 1-9 0,-9-1-2 16,-2-3-4-16,0-5-2 0,-1-5-28 15,3-4-63-15,-2-9-56 0,-1-7-119 16,1-11-456-16</inkml:trace>
  <inkml:trace contextRef="#ctx0" brushRef="#br0" timeOffset="20232.71">20611 16661 728 0,'0'0'0'0,"0"0"307"15,0 0-181-15,0 0-38 16,0 0-35-16,0 0-5 0,0 0 14 16,-67 59-9-16,53-24-8 0,0 7-2 15,7 4-9-15,3 4-17 0,4-2-4 16,11-2-7-16,6-7-6 0,6-7 0 15,7-2-26-15,0-7-52 16,8-5-76-16,2-4-58 0,-3-7-207 16</inkml:trace>
  <inkml:trace contextRef="#ctx0" brushRef="#br0" timeOffset="20879.34">25824 16604 1229 0,'0'0'0'0,"0"0"240"0,0 0-174 16,0 0 3-16,0 0-20 15,-65 66-22-15,56-45-17 0,-9 3-7 16,6-4-3-16,1 0 0 0,-5-3-53 16,7-3-20-16,-1-5-55 15,4 0-23-15,1-7-65 0,3-2-173 16,1-5-222-16</inkml:trace>
  <inkml:trace contextRef="#ctx0" brushRef="#br0" timeOffset="21013.58">25709 16627 891 0,'0'0'0'0,"0"0"240"16,0 0-167-16,0 0-37 0,0 0-18 15,64 31-10-15,-47-19-5 0,3-2-4 16,-4 0-60-16,0-3-53 0,-6-2-100 16,3-5-162-16</inkml:trace>
  <inkml:trace contextRef="#ctx0" brushRef="#br0" timeOffset="21220.16">26109 16352 1189 0,'0'0'0'0,"0"0"155"15,0 0-64-15,-50 63-40 0,38-40-27 16,-4 1-15-16,4 0-7 0,-6 0-4 15,0-3-58-15,6-5-56 16,3-4-97-16,-7-7-120 0,9-5-199 16</inkml:trace>
  <inkml:trace contextRef="#ctx0" brushRef="#br0" timeOffset="21372.62">26100 16352 958 0,'0'0'0'0,"0"0"298"0,0 0-244 16,80 16-28-16,-56-12-15 0,-2 1-3 16,1-1-6-16,-11-1-4 15,-3 1-45-15,-6-1-51 0,-3 1-81 16,-1 0-43-16,-14-1-56 0</inkml:trace>
  <inkml:trace contextRef="#ctx0" brushRef="#br0" timeOffset="21685.58">26049 16493 766 0,'0'0'0'0,"0"0"255"0,0 0-208 16,0 0 13-16,0 0-10 0,0 0-15 15,69-13-9-15,-48 8-8 0,-2 2-9 16,-1-3-6-16,-2 2 0 0,-5 1-2 16,-4 1 0-16,-2 2 1 15,-5 0-1-15,0 0-1 0,0 0 0 16,-2 5 2-16,-5 2-2 0,0 1 11 15,0-1 3-15,-2 8 11 0,0-2-2 16,-1 4-11-16,3 2-5 0,5 2-3 16,-2 4-5-16,4-1 2 15,-3 1 1-15,3-3-2 0,3-1 0 16,1-3 0-16,-1-4 0 0,1 1-39 16,-2-6-12-16,1-5-37 0,-3-3-52 15,0-1-38-15,0-1-64 0,0-5-245 16</inkml:trace>
  <inkml:trace contextRef="#ctx0" brushRef="#br0" timeOffset="21828.76">26061 16623 793 0,'0'0'0'0,"0"0"236"0,0 0-169 16,0 0-4-16,0 0-13 15,73-1-10-15,-59 1-11 0,4 0-22 16,-4 2-5-16,2 2-4 0,-2-3-47 15,-7 3-10-15,-2-1-55 0,-5-1-23 16,0 1-45-16,-5 1-98 0</inkml:trace>
  <inkml:trace contextRef="#ctx0" brushRef="#br0" timeOffset="22212.43">25962 16773 642 0,'0'0'0'0,"0"0"257"15,0 0-164-15,0 0-18 16,0 0-2-16,0 0-13 0,0 0 1 0,0 0 9 16,0 0-13-16,78 1-1 15,-53-5 16-15,3 4-13 0,-1-1-6 16,4 0-1-16,-2 1-19 0,2 0-16 16,-6 2-5-16,-4 3-4 15,-1-3-4-15,-4 0-2 0,0 0 0 16,-7-1-2-16,-1 3 0 0,-4-3 0 15,-2-1-24-15,-2 1-1 0,0-1 14 16,0 0-4-16,0 0-5 0,0 0-1 16,-2 0-20-16,-2 0-41 0,-1 0-16 15,3 0-6-15,2 0-46 16,-3 2-22-16,1-2-22 0,0 3-27 16,1-1 14-16,1 2 41 0,0 1 106 15,0-3 105-15,0-1 94 0,0 1 58 16,0 0-39-16,0 0-16 0,0-2-76 15,0 0-66-15,0 0 0 16,0-2-582-16</inkml:trace>
  <inkml:trace contextRef="#ctx0" brushRef="#br0" timeOffset="23169.19">20245 17846 830 0,'0'0'0'0,"0"0"288"0,0 0-161 16,0 0-61-16,0 0-34 0,0 0-11 15,0 0 0-15,0 0 13 0,0 0-8 16,51 6-8-16,-31-5-1 0,1-1-2 16,2 0-8-16,-5 0-3 15,-1 0-2-15,-8 0-2 0,4 2 0 16,-8-2-28-16,2 4-20 0,-3-2-32 16,-4 1-24-16,1 2-54 0,-1-4-140 15,-5-1-71-15</inkml:trace>
  <inkml:trace contextRef="#ctx0" brushRef="#br0" timeOffset="23388.58">20190 18014 1002 0,'0'0'0'15,"0"0"246"-15,0 0-127 0,0 0-25 16,0 0-18-16,76-19-6 0,-47 15-31 15,-3 1-9-15,4 0-5 0,-2 3-14 16,1 0-7-16,-4 0-4 0,-2 3 0 16,-6-1 0-16,1 1-73 0,-2-1-38 15,-2-2-79-15,0-5-253 16</inkml:trace>
  <inkml:trace contextRef="#ctx0" brushRef="#br0" timeOffset="24372.98">23463 15392 586 0,'0'0'0'0,"0"0"243"0,0 0-170 16,0 0-27-16,0 0 11 0,0 0-16 16,0 0 3-16,0 0 15 0,0 0-17 15,23 9-8-15,-18-3-7 16,6 0-5-16,-4 3-1 0,5 2 1 16,-1 5-3-16,1 0-3 0,4 0-2 15,-4 2-4-15,2-1-1 0,2 0 3 16,2 0 0-16,0-2-2 0,-2 1-2 15,3 0-3-15,1-2-3 16,-1 1-2-16,2-2 0 0,-1-1 6 16,-6 0-7-16,5 1 2 0,-1-1 3 15,-2 0-4-15,0 1 0 0,-2-1 3 16,-2 1-4-16,-1 0 2 0,-2-3 0 16,0 4-1-16,-2-3 0 0,0-2 2 15,0 3-2-15,-2-5 0 16,1 3 2-16,1-3-2 0,-6-2 0 15,1-4 3-15,-2 0-3 0,0-1 0 16,0 0 5-16,0 1-4 0,0 1-1 16,0-2 0-16,0 0-60 0,0-4 1 15,0-1-56-15,0-2-85 16,0 1-75-16,0-2-243 0</inkml:trace>
  <inkml:trace contextRef="#ctx0" brushRef="#br0" timeOffset="25613.37">25951 16369 391 0,'0'0'0'0,"0"0"237"16,0 0-146-16,0 0 3 0,0 0-42 16,0 0-2-16,0 0 5 0,0 0-4 15,0 0-9-15,11 17-2 16,-6-13-10-16,6 3-4 0,-6 2 4 16,6 5-6-16,0 2-10 0,4-2 14 15,-4 3 1-15,3 2-2 0,2-1-5 16,2 2-1-16,1 0 5 0,1-1-4 15,-1 0-4-15,1 0-5 16,-1 0 2-16,1 1 2 0,-1 2-3 16,0-1 13-16,-1 2-11 0,0-2-9 15,-6 0 0-15,4 1 0 0,-3-2-1 16,4-1-6-16,-6 1 0 0,-1-2 10 16,-2-3-9-16,-1-3 2 15,-4-1 0-15,-1-3-2 0,1-5 2 16,-1-1-1-16,-2-2-3 0,0 0 2 15,2 0 7-15,-2 0-6 0,0 0 1 16,0 1-6-16,0-1-11 0,0 2 4 16,0-2-1-16,0 0-3 15,0 0 7-15,0 0 0 0,0 0-2 16,0 0 6-16,0 0 0 0,0 0-1 16,0 0 4-16,0 0 0 0,0 0 0 15,0 0-3-15,0 0-1 0,0 0-6 16,0-3 3-16,0 3 0 0,0-2-3 15,0 1 10-15,0 1 0 16,0-1-6-16,0 1 7 0,0 0 0 16,0 0-2-16,0 0 2 0,0 0-1 15,0 0 0-15,0-1 0 0,0 1 0 16,0 0 0-16,0 0-2 0,0 0 2 16,0 0-5-16,0 0 5 15,0 0 0-15,0 0-4 0,0 0 4 16,-2 0 0-16,2 0-17 0,0 0 4 15,-2 0-9-15,1 0-21 0,1-2-11 16,-2 2-27-16,2-1-73 0,0-1-39 16,-4 0-60-16,3-3-271 0</inkml:trace>
  <inkml:trace contextRef="#ctx0" brushRef="#br0" timeOffset="27171.77">20307 17627 681 0,'0'0'0'0,"0"0"378"0,0 0-227 15,0 0-24-15,0 0-31 0,0 0-21 16,0 0-13-16,0 0-4 0,-5 0-27 16,6 10-5-16,8-5 4 15,-2-2-5-15,-3 5-10 0,5 0-5 16,0 1-4-16,-6 1-4 0,8-3-1 16,-4-2 1-16,-4-3-3 0,4 3-41 15,-5 4-22-15,0 0-45 0,0 3-67 16,-1-4-43-16,-1-4-186 0</inkml:trace>
  <inkml:trace contextRef="#ctx0" brushRef="#br0" timeOffset="27592.22">20337 18180 749 0,'0'0'0'16,"0"0"373"-16,0 0-235 0,0 0-45 15,0 0-6-15,0 0-11 0,0 0-12 16,0 0-14-16,-11 15-17 0,11-12-16 16,0 3-4-16,0 2 6 0,7 1-2 15,1 0-7-15,-3-1 0 16,5 0-8-16,-4-3-2 0,4 0 0 15,-3-2 4-15,-3-1-5 0,-2 1-62 16,3-1-21-16,-3-2-95 0,0-1-45 16,-2-6-198-16</inkml:trace>
  <inkml:trace contextRef="#ctx0" brushRef="#br0" timeOffset="28435.28">20963 17885 443 0,'0'0'0'15,"0"0"247"-15,0 0-94 0,0 0-59 16,0 0-13-16,0 0 16 0,0 0-30 16,0 0-9-16,-12 1-2 15,6-1-11-15,3 1-2 0,-4 3 2 16,-4 2-4-16,6 2-7 0,-2 0-9 16,-2 5 0-16,4-6-1 0,-6 4-5 15,8 0 1-15,-4 1-9 0,-2 4-2 16,5-2-1-16,4 3-5 0,0-1-5 15,0-1 4-15,2 0-1 16,7-1-2-16,0 0 2 0,-2-4-1 16,5 2-2-16,2-2 4 0,0-3 0 15,0-1-4-15,4-4 4 0,2 0 3 16,1-2-2-16,-3-4 4 0,1-3-6 16,-3-6 1-16,2-2 3 15,-4-4-3-15,-5-1-4 0,3-1 3 16,-5 0-2-16,-2 1-2 0,-1 0 3 15,-4 1 0-15,0-2 0 0,-9 2 0 16,2 0 0-16,-5 5 0 0,-1-1 0 16,1 9 0-16,-4 3 0 15,0 3-2-15,4 2 2 0,-3 5-14 16,1 4-4-16,5-4-14 0,-1 5-23 16,6 1-7-16,4-4-25 0,-1 2-60 15,1-2-33-15,3-4-87 0,1 0-248 16</inkml:trace>
  <inkml:trace contextRef="#ctx0" brushRef="#br0" timeOffset="28624.26">21259 18084 1270 0,'0'0'0'0,"0"0"159"0,0 0-91 16,0 0-50-16,3 63-12 0,4-51 0 16,-1 2-5-16,4-2-2 0,-3 1-66 15,0-1-28-15,-1-6-81 16,-1-2-82-16,-3-4-83 0</inkml:trace>
  <inkml:trace contextRef="#ctx0" brushRef="#br0" timeOffset="29014.5">21483 17888 1189 0,'0'0'0'16,"0"0"253"-16,0 0-190 0,0 0-39 15,0 0-13-15,0 0 8 16,0 0-7-16,-9 72-7 0,13-55 2 15,1-3-6-15,-1 0-2 0,6-2 2 16,-3-3-1-16,4-2-8 0,-2-2 5 16,3 1-4-16,2 0-3 15,1-1 12-15,2-1-2 0,1-2 0 16,1 3 0-16,-4-2 5 0,-3 1-7 16,-3 1 4-16,-4 0 4 0,-3 2-8 15,-2 4 4-15,0-1 14 0,-4 3-3 16,-8 1 7-16,0 1-9 0,-1 0-8 15,-4 3 5-15,2-1-8 0,-2-1 0 16,-1-2-10-16,2-6-28 16,2-2-36-16,7-5-33 0,0-1-47 15,0-10-128-15,3-6-86 0</inkml:trace>
  <inkml:trace contextRef="#ctx0" brushRef="#br0" timeOffset="29215.71">21504 17866 1183 0,'0'0'0'15,"0"0"289"-15,0 0-208 0,0 0-18 16,0 0-20-16,66-13-11 0,-36 8-16 16,4 2-6-16,-6-2-9 0,4 2-2 15,-8-1-84-15,-1 1 12 0,2 2-31 16,-7-1 1-16,-7 2-8 0,4-1-9 15,-6-3-78-15,0 1-12 16,4 1 12-16,-1 0-24 0,-3-2-26 16</inkml:trace>
  <inkml:trace contextRef="#ctx0" brushRef="#br0" timeOffset="29542.66">21872 17806 45 0,'6'-2'251'15,"-6"2"-16"-15,0 0-38 0,0 0 12 16,0-1 5-16,0 1-66 0,0 0-37 16,0 5-14-16,-6-3-41 0,3 3-19 15,-1 4-9-15,1 2 0 16,-1 2-11-16,-1 0-11 0,1 3 0 15,3 0-6-15,-1 0 0 0,2 1 0 16,0 0 1-16,0-4-1 0,2 1-7 16,1 0-4-16,1-7-2 15,5 4 7-15,-1-3-5 0,3-1-3 16,0 2 4-16,1-4-8 0,0-1-9 16,-1-1 13-16,5 1 0 0,-4-1 3 15,1 5 10-15,-3-3 0 0,-3 0-1 16,-5 5 4-16,2-3 0 0,-3 5 1 15,-1 4 8-15,0-4-2 0,0 0 0 16,0 0 5-16,-5 0 0 16,2 3-5-16,-4-1 2 0,-2 0-6 15,2 2-3-15,-6-3 3 0,4-1-4 16,-3 1-1-16,0-2 0 0,1-1 0 16,4-1-40-16,-4-5-13 15,6-4-58-15,0-1-71 0,-4-9-74 0,5-2-137 16</inkml:trace>
  <inkml:trace contextRef="#ctx0" brushRef="#br0" timeOffset="30161.54">21839 17909 710 0,'0'0'0'0,"0"0"290"16,0 0-137-16,0 0-49 0,0 0-24 15,0 0 18-15,0 0-8 0,0 0-12 16,0 0-3-16,-11 2-25 0,11-2-18 16,0 2-5-16,0-2 3 15,-2 0-10-15,2 2-2 0,0-2 0 16,-1 0-8-16,1 0-7 0,0 0 8 15,0 0-5-15,0 0-5 0,0 1 5 16,0-1-5-16,0 0-2 0,0 0 2 16,-2-1 1-16,2 1-6 15,0 0 8-15,0 0-3 0,0 2-1 0,0-2 0 16,0 0 0-16,0 0-2 16,0 0 4-16,0 0-1 0,0 0-1 15,0 1 0-15,0-1-1 0,0 0-2 16,0 0 5-16,0 0-4 0,0 0-6 15,0 1 9-15,0-1-2 16,0 0-8-16,0 0 10 0,0 0-2 16,0 0-7-16,0 0 9 0,2 0-2 15,-2 0-11-15,1 0 15 0,3 0-4 16,-1 0-6-16,5-1 12 0,0 1-6 16,5 0-3-16,3 0 8 0,0 0-6 15,3 0-2-15,8-1 4 16,-3 1 0-16,5-2-38 0,1 0 30 15,0-2-3-15,-2 1-4 0,-3 1-4 16,0-1 3-16,-6 2-7 0,-5 1-5 16,0 3-2-16,-8-1-19 15,-1 1-9-15,-1-2-3 0,-4-1-22 16,0 0 18-16,0 0-14 0,0 0-58 16,-4 0-50-16,2 0-55 0,-1 1-175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47:49.2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23974 16074 553 0,'0'0'0'16,"0"0"188"-16,0 0-108 15,0 0-40-15,0 0-19 0,0 0-4 16,0 0-9-16,0 0-3 0,0 0 1 15,0 0-7-15,0 0-3 0,0 0 6 16,0 0-4-16,0 0-11 0,2 2-22 16,-1-2-39-16,-1 0-60 15,4 0-19-15,1 0-204 0</inkml:trace>
  <inkml:trace contextRef="#ctx0" brushRef="#br0" timeOffset="8902.14">29173 15620 704 0,'0'0'0'16,"0"0"302"-16,0 0-157 0,0 0-52 15,0 0-6-15,0 0-26 0,0 0 1 16,0 0-17-16,0 0-15 16,-16 17-17-16,3-8-3 0,3 2 1 15,-8 1 4-15,0 2-10 0,-1 1-3 16,-2 0 1-16,1 3-1 0,-1 0-1 16,0-2 1-16,3-2 1 15,4-2-5-15,0-2 3 0,5-2 0 16,0-4-1-16,6-1 0 0,1 0 0 15,2-2 0-15,0 1 0 0,0-1 2 16,0-1 1-16,0 0 0 0,3 0 6 16,6 0 6-16,-2-3 6 0,9-1-5 15,0-3 0-15,4 2 7 16,2 0 1-16,1 0 0 0,8 2 3 16,-3 0-7-16,0 2-10 0,-1 1-4 15,-4 0-3-15,-4 0-1 0,1 0-4 16,-8 0 4-16,-5 0-2 0,2 0-13 15,-4 0-9-15,-3 0-11 0,0 0-18 16,-2 0-10-16,0 0-20 16,0 0-15-16,-2 0 4 0,-3-1-49 15,-4-2-124-15,4-2-27 0,-8-1-117 16</inkml:trace>
  <inkml:trace contextRef="#ctx0" brushRef="#br0" timeOffset="9107.4">29137 15679 791 0,'0'0'0'15,"0"0"209"-15,0 0-118 0,0 0-29 16,-12 75-20-16,8-51-10 0,4 4-1 16,0 0-10-16,-3 0-10 0,1-2 3 15,2-6-9-15,-4-2-4 0,4-3 1 16,0-4 0-16,-5 0-1 0,3-2-1 15,1-2 0-15,1-5-37 16,-2-2-44-16,2 0-35 0,2 0-65 16,1-3-86-16,6-3-143 0</inkml:trace>
  <inkml:trace contextRef="#ctx0" brushRef="#br0" timeOffset="9300.65">29312 15911 988 0,'0'0'0'0,"0"0"172"0,0 0-107 15,0 0-39-15,0 0-18 16,6 64-6-16,3-56-4 0,-6-4-66 16,1 2-30-16,-1-4-73 0,2-2-124 15,-1-6-136-15</inkml:trace>
  <inkml:trace contextRef="#ctx0" brushRef="#br0" timeOffset="9720.41">29461 15747 1004 0,'0'0'0'0,"0"0"289"0,0 0-159 16,67-24-36-16,-44 23-12 0,2 1-32 15,-6 0-30-15,-6 2-15 0,1 4 2 16,-3 0-5-16,-6 1-2 0,0 4 0 16,-3 0 8-16,-2 2-4 0,-9 3 6 15,-5 1-5-15,-2 1-1 16,-3-2 3-16,-1 0-4 0,2-1 2 16,4-2 2-16,4-2 2 0,-1-4 3 15,7-1-2-15,3-4-6 0,1 0-2 16,1-2-3-16,7 0 2 0,2 0 8 15,3-4 11-15,-3-1-3 16,10 1-1-16,-1-1-4 0,1-3-5 16,6 3 1-16,-5 0 4 0,2 2-3 15,-3 1 0-15,-4 1-5 0,-2 1-3 16,-5 0-2-16,-4 0 2 0,2 0 0 16,-5 2-1-16,-2-1-18 15,0 4-1-15,0-2-8 0,-2 1-5 16,-3 0-20-16,-1-3-56 0,-1-1-8 15,0 0-47-15,4-1-135 0,-4-4-132 16</inkml:trace>
  <inkml:trace contextRef="#ctx0" brushRef="#br0" timeOffset="10958.65">27727 16233 858 0,'0'0'0'0,"0"0"289"0,0 0-205 16,0 0-1-16,0 0-19 15,0 0-12-15,0 0-6 0,0 0-13 16,0 0-8-16,0 1 5 0,8-1 10 15,-3 0 2-15,0 0-1 0,0 0-3 16,4 0-4-16,-2 0-1 0,6 0-6 16,-3 0-7-16,6 0-3 0,2 0-3 15,1 0-5-15,4 0 2 0,4 0-1 16,-2 0-6-16,-2 0 3 16,7 0-4-16,-4 0 0 0,3 0-1 15,1 2 0-15,2-2-1 0,-2 4 0 16,5-4 0-16,-3 0-1 0,-6 0 0 15,8 0 0-15,-6 1 2 16,8 0-2-16,-3-1 0 0,3 1 1 16,-3-1-1-16,6 1 0 0,-2-1 0 15,0 1 1-15,2-1 0 0,-3 1-2 16,3-1 1-16,0 0 0 0,-4 0 0 16,2-1 0-16,0 1 0 15,-1 0 0-15,-5-2-3 0,7 2 2 16,-3-2-1-16,0 1 1 0,3 1 2 15,-8-2-2-15,5 2 0 0,-3 0 2 16,0 0-2-16,1-1 0 0,3 0 2 16,-3-1-2-16,-4 1 2 0,4 1-1 15,-5-2 0-15,6 2 0 16,-4 0 1-16,-2 0-2 0,4 0 1 16,-5 0 0-16,3 3 0 0,-2-1-1 15,-1 0 1-15,3 1 0 0,-5-1 0 16,6-2 0-16,-4 2 0 0,1-1 0 15,-1-1 0-15,1 1 0 16,-1-1 1-16,-1 2-1 0,4-1 0 16,-3-1 0-16,3 0 1 0,-2 0-2 15,2 0 0-15,-2 0 2 0,4 0-1 16,2 0 0-16,-6 0 0 0,6 0 1 16,-4 0-1-16,4 0 0 15,-3 0 2-15,-2 0-2 0,2 0 0 16,-4 0 2-16,8 0-2 0,-5 0 0 15,1 0 0-15,0 0-1 0,-4 0 1 16,3 0 0-16,-2-1 1 0,2-1 0 16,-1 2-2-16,-1-2 1 15,-1 1 0-15,3 0 0 0,-6-1 1 16,-1 2 1-16,4-1-2 0,-4 1 0 16,-4-2 3-16,1 2-4 0,-6 0 2 15,0 0 0-15,2 0-2 0,-2-1-1 16,-5-2 4-16,3 3-1 0,-5 0-1 15,1 0 0-15,-5 0 1 0,-1 0 0 16,-2-1 3-16,2 1-1 16,-1 0 4-16,-1 0 1 0,0 0-1 15,0 0-1-15,-3 0-4 0,-1-2-3 16,-3 0-7-16,2 2 2 0,-2-2-11 16,-2 1-16-16,-3-1-21 15,5 0-25-15,-8-3-57 0,7 0-14 16,-7-1-38-16,7-6-157 0,-5-1-163 15</inkml:trace>
  <inkml:trace contextRef="#ctx0" brushRef="#br0" timeOffset="12123.47">27961 16511 535 0,'0'0'0'16,"0"0"225"-16,0 0-139 0,0 0-18 16,0 0 10-16,0 0-7 15,0 0-13-15,0 0 0 0,0 0-6 0,9-1-1 16,-9 8 2-16,-4 0-14 15,1 3-4-15,-1 6 1 0,4 1-4 16,-7 3-7-16,2 4 1 0,-1-1-9 16,3 1-3-16,-2 3 2 0,-1-2-4 15,3-1-4-15,-1-3 2 16,4-3-3-16,-2-3 0 0,1-3 3 16,1 0-3-16,0-5-3 0,0-1-2 15,0-2 0-15,0-3-3 0,0 0-3 16,3-1-17-16,-3 0-18 0,4 0-22 15,-1-1-17-15,6-5-14 0,-4-3-71 16,6-2-62-16,-4-2-114 16</inkml:trace>
  <inkml:trace contextRef="#ctx0" brushRef="#br0" timeOffset="12308.31">28087 16729 952 0,'0'0'0'0,"0"0"207"16,0 0-102-16,0 0-57 0,0 0-22 16,24 69-8-16,-18-56-10 15,2-2-2-15,-2 0-5 0,-3-2-2 0,3-3-24 16,-3-3-27-16,1-3-50 16,1 0-30-16,-5-3-60 0,5-4-125 15</inkml:trace>
  <inkml:trace contextRef="#ctx0" brushRef="#br0" timeOffset="12758.76">28347 16567 826 0,'0'0'0'0,"0"0"239"0,0 0-149 16,0 0-38-16,0 0-6 0,0 0-8 15,0 0-16-15,0 0 5 0,17 0 6 16,-19 10-2-16,-1 4 6 0,-2 0-1 16,-1 3-4-16,1 2-4 15,0-1-8-15,-2 3-7 0,5-3 0 0,2 2-6 16,0-2-3-16,0-2-2 16,2 0 1-16,8-3-6 0,-4 1 3 15,8-1 0-15,-7-4 0 0,7-1 0 16,2-3 0-16,2-5 2 0,-1 0-2 15,-1 0 0-15,0-4 4 0,2-6-4 16,-1-2 0-16,-1-2 0 16,0 1-4-16,-7-3 3 0,5 1-7 15,-8-1 1-15,2 3 6 0,-8 2 1 16,0 3 0-16,0-2 5 0,-8 8-2 16,-1 2 12-16,-9 0-3 15,0 5-5-15,-5 3-1 0,-1 2 1 16,2 0-5-16,1-1 0 0,5 0-1 15,6-2-2-15,-1 0-22 0,6-4-26 16,1-1-43-16,4-1-59 0,0-1-52 16,5-1-99-16,6-6-183 15</inkml:trace>
  <inkml:trace contextRef="#ctx0" brushRef="#br0" timeOffset="12998.44">28653 16667 1047 0,'0'0'0'16,"0"0"187"-16,0 0-121 15,65-9-15-15,-35 7 10 0,-3 0-28 16,1 0-27-16,-5 2-5 0,-4 0 1 15,-4 0-4-15,-7 4-37 0,-4-2 5 16,-2 2-20-16,-2-2-55 0,-2 4-4 16,-5-2-48-16,-4-3-74 15,1-1 27-15,-1 0-144 0</inkml:trace>
  <inkml:trace contextRef="#ctx0" brushRef="#br0" timeOffset="13323.14">28762 16548 548 0,'0'0'0'0,"0"0"201"0,0 0-111 15,0 0-17-15,0 0-22 0,0 0-2 16,0 0-8-16,0 0-8 0,0 0-3 16,7-8 0-16,-7 11 0 15,0 2 6-15,0 1 9 0,0 4-17 16,0 2-5-16,0 4 4 0,0-1-6 15,-1 2-3-15,1 4 5 0,-4-2-4 16,2 2-3-16,2-1 0 0,0-2-6 16,0-3-5-16,0 2 3 15,0-3 2-15,0-2-4 0,0 0 0 16,0-5-1-16,0-1-5 0,0-3 0 16,0 0 0-16,0-3 1 0,0 0-28 15,0 0-19-15,0 0-12 0,0-3-36 16,4-1-18-16,-2-2-75 0,3 1-95 15,-3-2-83-15</inkml:trace>
  <inkml:trace contextRef="#ctx0" brushRef="#br0" timeOffset="13719.25">28998 16630 789 0,'0'0'0'0,"0"0"215"16,0 0-141-16,0 0-25 0,0 0 17 15,0 0-18-15,0 0-6 16,0 0 11-16,3 61-17 0,-3-46-10 16,-2 3 7-16,-1 0-6 0,-3 1-3 15,3-3-6-15,1 1-10 0,2-4-6 16,0-2-1-16,0 0 0 0,-3-3-2 16,1-1-27-16,0-3-13 15,2-1-21-15,0-3-45 0,0-2-39 16,2-4-60-16,1-2-117 0,1-1-275 15</inkml:trace>
  <inkml:trace contextRef="#ctx0" brushRef="#br0" timeOffset="13962.54">29143 16791 1003 0,'0'0'0'16,"0"0"211"-16,0 0-109 0,0 0-48 16,0 0-20-16,0 0-16 15,7 65-13-15,-6-56-2 0,1-2-2 16,0-1-2-16,0 0-74 0,-2-4 15 15,1-1-44-15,1-1-82 0,-2-3-34 16,2-4-50-16</inkml:trace>
  <inkml:trace contextRef="#ctx0" brushRef="#br0" timeOffset="14357.5">29273 16694 1139 0,'0'0'0'0,"0"0"241"0,0 0-163 16,0 0-23-16,0 0-22 0,73-13-13 15,-54 12-8-15,3 1-7 0,-1 6-4 16,-3 1-1-16,-1 4 0 0,-8-4 1 16,0 5-6-16,-9-2-4 15,0 2-3-15,-7 2 10 0,-2 1 3 0,-5 1 0 16,3-4 5-16,-3-1 4 15,2 1 4-15,3-2 7 0,-2-2 2 16,10-2-5-16,1 0-3 0,0-4-2 16,0 3-4-16,1-2 3 0,8-3 4 15,-2 1 1-15,-3-1 1 0,8 0-4 16,-3 0-7-16,3 0 0 16,2 0 0-16,-3 0-8 0,3 0 2 15,-1-1-2-15,-3-3-37 0,3 3-8 16,-5-2-46-16,1 0-25 0,0 1-49 15,-2-3-79-15,-1 0-154 16</inkml:trace>
  <inkml:trace contextRef="#ctx0" brushRef="#br0" timeOffset="14670.4">29712 16705 968 0,'0'0'0'15,"0"0"249"-15,0 0-146 0,0 0-18 16,0 0-22-16,64-12-20 0,-46 11-26 15,1 0-8-15,-1 0-4 16,-2 1-2-16,-2 0-4 0,-4 0-20 16,-4 1-18-16,-3-1-18 0,-3 1-20 15,0 1-47-15,-2-1 2 0,1-1-39 16,-5 0-62-16,-6 0 34 0,7-2-60 16</inkml:trace>
  <inkml:trace contextRef="#ctx0" brushRef="#br0" timeOffset="14822.49">29797 16601 530 0,'0'0'0'0,"0"0"292"0,0 0-157 16,0 0-33-16,0 0-35 15,0 0-27-15,0 0 21 0,0 0 7 16,0 0-23-16,-3 73-11 0,-1-49-6 16,-1 1-16-16,-1-3-4 0,5 0-4 15,-1-3-2-15,0-4-4 0,0-1-82 16,1-4-20-16,1-5-50 0,0-5-147 15,0 0-179-15</inkml:trace>
  <inkml:trace contextRef="#ctx0" brushRef="#br0" timeOffset="15187.02">30165 16540 1025 0,'0'0'0'0,"0"0"203"0,0 0-138 15,0 0-35-15,0 0 0 0,0 0-4 16,0 0-11-16,0 0-6 0,-34 78-2 16,18-56-1-16,2 1-3 0,0-1 5 15,0-1 5-15,7-3-7 0,-4-2-2 16,8-1 0-16,-1-6-6 0,4 0 4 15,0-2-1-15,4-2-1 0,5-2 0 16,1-1 8-16,4-2-3 0,2 0 0 16,2-2-2-16,1-3-4 15,1 2-4-15,-2 0-3 0,-1-1-1 16,-3 3-17-16,4 1-15 0,-7-3 11 16,-2 3-3-16,-2 0-29 15,-6 0-32-15,-1 0-61 0,0 0-2 16,0 0-66-16,0-2-238 0</inkml:trace>
  <inkml:trace contextRef="#ctx0" brushRef="#br0" timeOffset="15469.88">30236 16576 753 0,'0'0'0'0,"0"0"232"16,0 0-121-16,0 0-37 0,0 0-1 16,-37 81-6-16,26-55-22 0,0 3-3 15,-1 0-1-15,-4 0-10 0,5 0-6 16,1-3-4-16,-1 0-11 0,4-7-8 16,4-3-1-16,-1-1-1 0,4-3 0 15,0-6-64-15,0-2 0 16,0-3-31-16,0-1-86 0,4-2-67 15,-1-3-71-15</inkml:trace>
  <inkml:trace contextRef="#ctx0" brushRef="#br0" timeOffset="15651.41">30303 16859 977 0,'0'0'0'16,"0"0"186"-16,0 0-125 0,0 0-40 15,9 68-12-15,-6-58-8 0,-3-2-2 16,2-3-90-16,0-4-69 0,-2-1-122 16,0-2-312-16</inkml:trace>
  <inkml:trace contextRef="#ctx0" brushRef="#br0" timeOffset="16135.81">30524 16645 905 0,'0'0'0'0,"0"0"262"16,0 0-154-16,0 0-53 0,0 0 0 16,0 0 2-16,66-5-19 0,-54 6-6 15,-1 2-8-15,3 1-14 0,-5 3-9 16,-1-3 0-16,-1 5 2 0,0-3-3 16,-5 0 0-16,2 2 3 15,-4 1-2-15,0-1-2 0,-6 2 2 16,-1-1 7-16,-1 1 0 0,-3 1-1 15,-1 3 2-15,-3-4 6 0,1 1 0 16,-2 2 0-16,6-4 4 0,-3 2-3 16,-3-2 1-16,11-1-2 15,-4 2-2-15,6-3-6 0,3-2-2 16,-2 3 3-16,2-3-3 0,0-2 0 16,9-1 1-16,0 0 0 0,5-2 4 15,4 0-3-15,1-2-5 0,2-1 2 16,2-4-3-16,2 1-2 0,7 0-2 15,-4 1-5-15,2 0-11 0,-2 3-49 16,-3-1 9-16,-7 0-25 16,-7 0-107-16,-4-1-126 0,-6-3-318 15</inkml:trace>
  <inkml:trace contextRef="#ctx0" brushRef="#br0" timeOffset="19624.62">27420 17720 718 0,'0'0'0'0,"0"0"354"0,0 0-230 15,0 0-31-15,0 0-8 0,-11 6-11 16,11-4-17-16,0-2-4 0,0-5-14 16,0 1-24-16,4 4-3 15,1 0 1-15,9 1 3 0,-2 3 1 16,6-4-1-16,3 0-1 0,6 2 1 16,-2 3-9-16,-2 4-4 0,1-1 1 15,-4-2 0-15,-8-4-5 0,4 4 2 16,-5-1 1-16,-4-2-2 0,-2 3-21 15,-3-3-6-15,0-1-10 0,1-2-27 16,-3 0-16-16,0 0-24 16,-3 0-29-16,-3 4-31 0,-1-3-88 15,-5 5-98-15</inkml:trace>
  <inkml:trace contextRef="#ctx0" brushRef="#br0" timeOffset="20087.59">27405 17900 504 0,'0'0'0'15,"0"0"242"-15,0 0-127 0,0 0-19 16,0 0-5-16,0 0-6 0,0 0-2 15,0 0-18-15,-21 6-14 16,21-6-1-16,0 0-12 0,0 0-4 16,0 0 2-16,0 0-9 0,0 0-2 15,0 0 1-15,0 0-7 0,7 0-10 16,-1 0 6-16,1 0 0 0,5 0-3 16,4 0 6-16,2 0-3 15,-1 0-4-15,5 0 3 0,-1 3-4 16,2 1-1-16,-2 1 3 0,0-4-4 15,-1 2-1-15,-6-3 4 0,2 0-1 16,-7 1-1-16,0 0 4 0,-4 1-2 16,-2-1-4-16,-1 1 0 0,0-2-1 15,0 1-4-15,-2-1 1 16,0 0-1-16,0 1-2 0,0-1 0 16,0 0 1-16,0 0-18 0,0 2-11 15,0-2-19-15,0 0-16 0,0 0-27 16,0 0-15-16,0-2-11 0,3 0-52 15,3-1-20-15,-5 0-41 16,6-3-141-16</inkml:trace>
  <inkml:trace contextRef="#ctx0" brushRef="#br0" timeOffset="20652.45">28308 17655 754 0,'0'0'0'0,"0"0"300"0,0 0-202 16,0 0-14-16,0 0-16 15,0 0-17-15,0 0-3 0,0 0-3 16,0 0-9-16,-59 43-6 0,52-21-8 15,2-2-11-15,1 2-6 0,4-5 1 16,0-2-4-16,4-1 1 0,8-6 0 16,-1 3-2-16,-1-5 4 0,6 1-1 15,0-4 1-15,4-3-1 16,-3-3-1-16,5-9 0 0,-5 1 1 16,-1 0 1-16,-3-4-2 0,-3 1 3 15,-1-5-1-15,-2-8 3 0,-3 4 3 16,-4 0 6-16,0 5-3 0,-4 9 1 15,-5 0-6-15,1 0 0 16,-3 6-5-16,0-1-3 0,-3 4-2 16,4 0-8-16,2 3-14 0,0-1-17 15,4 0-25-15,4 6-25 0,-2 2-15 16,2 4-59-16,0 2-48 0,2 1-64 16,5-2-207-16</inkml:trace>
  <inkml:trace contextRef="#ctx0" brushRef="#br0" timeOffset="20852.68">28578 17842 957 0,'0'0'0'16,"0"0"263"-16,0 0-171 0,0 0-13 16,0 0-20-16,14 67-21 0,-8-54-23 15,-3-4-10-15,1 4-4 0,1-6-2 16,2 1-93-16,-3 0 2 0,3-8-68 15,2 0-68-15,-4 0-116 16</inkml:trace>
  <inkml:trace contextRef="#ctx0" brushRef="#br0" timeOffset="21322.8">28946 17587 947 0,'0'0'0'0,"0"0"265"16,0 0-149-16,0 0-35 0,0 0-30 16,0 0-7-16,0 0-11 15,0 0-14-15,20-21-3 0,-20 21 2 16,0 3-2-16,0 2-4 0,-6 5-2 16,-2-1 1-16,2 4-8 0,-3 3 2 15,-1 0-3-15,-3 5 0 0,5 7 0 16,-5 0-1-16,6 4-2 0,2-2 2 15,-6-4 0-15,9-2-2 16,-1 3 2-16,3-2 0 0,0-1-2 16,0-1 0-16,3 0 1 0,1-5-3 15,7 0-2-15,-1 0 1 0,4-5 0 16,2-3 5-16,0 2-2 0,2-7 0 16,-4-1 1-16,5-1-2 0,1-3 1 15,3-1-3-15,-2-7 3 16,-3-2 0-16,-4-1 2 0,2-1 2 15,-4-1-6-15,-6-2 6 0,-5 2-2 16,-1 4 2-16,-1-2 5 0,-7 0 0 16,-4 6 11-16,-2-2 3 15,-4 3-6-15,-1 4-5 0,-4 2-7 16,-2 5-3-16,2 4-2 0,-3-3-14 16,6-1-26-16,8 5-22 0,-1-5-40 15,8 4-52-15,5-1-110 0,0-8-378 16</inkml:trace>
  <inkml:trace contextRef="#ctx0" brushRef="#br0" timeOffset="23447.08">29503 17824 1241 0,'0'0'0'16,"0"0"273"-16,0 0-212 0,0 0-45 15,0 0 9-15,0 0 3 0,0 0-9 16,71 34-3-16,-50-28-8 0,2 2-1 16,-5-3-3-16,-6 1 6 15,1-1 5-15,-6 3 3 0,0-5 9 16,-5 1-1-16,-2-1-2 0,0-3 3 16,0 0 1-16,-2 3-4 0,-2 1-6 15,-6 0-6-15,1 1-4 0,-5 0-6 16,-2 3 2-16,2 5-3 0,-6-2-2 15,6-1 2-15,-4 2 4 16,1-3-8-16,1 4 6 0,2-5-1 16,3 1-2-16,4-3 0 0,5-2 1 15,2-1-2-15,0-1-2 0,0 0-6 16,0-2-34-16,2 0-12 0,7-6-25 16,0 1-47-16,3-2-22 0,-1-2-41 15,1 4-170-15,2-4-105 16</inkml:trace>
  <inkml:trace contextRef="#ctx0" brushRef="#br0" timeOffset="23834.36">29997 17792 981 0,'0'0'0'16,"0"0"259"-16,0 0-198 0,0 0-11 16,0 0-1-16,-55 60-21 0,50-42-8 15,3 0-4-15,2 0-7 0,0-2-4 16,0-2 0-16,0-1-2 0,11-1 1 16,-3-1 1-16,8-3 5 15,-1-3 1-15,0 0 3 0,1-5-6 16,0-2 1-16,2-1-1 0,-2-5 1 15,-2-2 0-15,-3-1-2 0,-2-2 0 16,-2-1-1-16,-4 0-4 0,4-2 6 16,-5 2-3-16,-2-6-2 15,-4 3 2-15,-3 0-2 0,0 4-3 16,-3 5 0-16,3 4 4 0,-6-1-6 16,4 5-32-16,-1 2-3 0,4 1-38 15,1 7-20-15,3-2-69 0,2-3-178 16,0 2-142-16</inkml:trace>
  <inkml:trace contextRef="#ctx0" brushRef="#br0" timeOffset="24051.42">30498 17962 1357 0,'0'0'0'0,"0"0"229"0,0 0-156 0,0 0-43 16,0 0-9-16,0 0-9 0,-38 64-9 15,38-52-2-15,6 0-2 16,-3-4-53-16,1 1-41 0,-2-6-67 16,-1 0-10-16,1-3-81 0,3-1-148 15</inkml:trace>
  <inkml:trace contextRef="#ctx0" brushRef="#br0" timeOffset="24370.88">30678 17708 1158 0,'0'0'0'0,"0"0"175"15,0 0-122-15,0 0-4 0,0 0 1 16,32 59-15-16,-22-34-18 0,-1-4-3 15,5 3-10-15,-1-9-3 0,-1-1 2 16,1-1-1-16,-5-4-4 0,3-1 4 16,1-3 1-16,-3-1-5 15,-3-1 4-15,1 2 3 0,-4 0-5 16,-1 0 0-16,1-1 4 0,-3-1-4 16,0-2 0-16,0-1 12 0,0 3 2 15,-10 5 16-15,1-1-5 0,-5 5-14 16,0 1-2-16,3 0-5 0,-5 2-5 15,2-2 2-15,3 1 2 0,-1-3-4 16,1-4-45-16,3-4-25 16,2 2-54-16,1-5-20 0,0-5-128 15,1-4-329-15</inkml:trace>
  <inkml:trace contextRef="#ctx0" brushRef="#br0" timeOffset="24547.91">30717 17774 1174 0,'0'0'0'0,"0"0"257"15,0 0-171-15,85 8-40 16,-55-5-30-16,0-3-15 0,2 0-2 16,-6 0-69-16,-3-2-38 0,-3 4-63 15,-6-2-78-15,-3-6-119 0</inkml:trace>
  <inkml:trace contextRef="#ctx0" brushRef="#br0" timeOffset="24910.68">31088 17713 1278 0,'0'0'0'0,"0"0"338"0,0 0-255 15,0 0-23-15,-39 61-18 0,34-42-14 16,2-1-16-16,3 4-8 0,8-8-1 15,1 3-2-15,4-1-2 0,-1-1-40 16,2-1 10-16,6 3-11 0,-1-1 24 16,1-2 15-16,4-3-6 15,-4 2 8-15,-1-3-18 0,1 2-12 16,-6-1 5-16,2 0 3 0,-4 0 8 16,-5-3 16-16,-3 4 0 0,-1-4-2 15,-3-1 2-15,0 1 8 0,-3-2 9 16,-6-3 0-16,-2 2-4 0,-3-1 5 15,2 1-3-15,-2 4-1 16,-4 1-7-16,-2 1 0 0,1 1-6 16,0 1-4-16,-1-3 4 0,1 0-4 15,-1-1-65-15,1 1 0 0,1-3-39 16,4 0-55-16,3-7-59 0,4 0-135 16</inkml:trace>
  <inkml:trace contextRef="#ctx0" brushRef="#br0" timeOffset="25123.77">31090 17847 1515 0,'0'0'0'0,"0"0"277"0,0 0-231 15,0 0-22-15,0 0-3 0,73-5-5 16,-40 5-8-16,4-4-5 0,-1 4-6 15,-1 5 6-15,-3 0-6 16,-2 0-29-16,-7-2-7 0,-3 2-24 16,-8 0-64-16,-5-2-16 0,-2-2-39 15,-1-1-159-15,-4 0-166 0</inkml:trace>
  <inkml:trace contextRef="#ctx0" brushRef="#br0" timeOffset="40796.71">22506 18437 62 0,'0'0'0'16,"0"0"10"-16,0 0-8 0,0 0 0 16,0 0-3-16,0 0-13 0,0 0 9 15,0 0 10-15,0 0 13 16,-2 0-3-16,2 0-9 0,-2 0-10 16,2 0-35-16</inkml:trace>
  <inkml:trace contextRef="#ctx0" brushRef="#br0" timeOffset="52202.68">32219 13746 197 0,'0'0'0'16,"0"0"134"-16,0 0-81 0,0 0-5 16,0 0-12-16,1 0 0 0,3 0-6 15,-4-1-4-15,0 1-2 0,0 0-1 16,0 0-5-16,0 0-3 0,0 0 5 15,0 0-4-15,0 0 3 0,0 0 4 16,0 0-6-16,0 0 0 16,0 0-2-16,0 0-7 0,0 0-5 15,0 0 1-15,0 0-3 0,2 0-1 16,0 0 0-16,-2 2 2 0,0-1-2 16,0-1 3-16,0 0-3 15,0 0 0-15,0 2 0 0,0-1-23 16,0-1-12-16,0 0-13 0,0 0-29 15,0 0-44-15,0 0-155 0</inkml:trace>
  <inkml:trace contextRef="#ctx0" brushRef="#br0" timeOffset="53442.09">29406 18411 140 0,'0'0'0'0,"0"0"-74"16</inkml:trace>
  <inkml:trace contextRef="#ctx0" brushRef="#br0" timeOffset="54074.68">29406 18411 146 0,'9'19'0'0,"-9"-16"60"0,0-3-42 16,0 0-7-16,0 0-7 0,0 0-1 16,0 0 0-16,0 0-1 0,0 0-1 15,0 0-1-15,2 0 0 0,-2 0-4 16,0 0 1-16,0 0 1 0,0 0 1 15,0 0 1-15,0 0 0 16,0 0 7-16,0 1 0 0,0 1 4 16,-2-1 0-16,2 0-2 0,0 3-5 15,0-4-2-15,0 2-1 0,0-2-2 16,2 0-13-16,-2 1 10 0,0 0 0 16,0 1 3-16,0 1 1 0,0 0 0 15,-2-2 0-15,2-1 0 16,0 0 0-16,0 0 0 0,0 1 5 15,0-1 9-15,0 2 13 0,0-1 15 16,0 0 6-16,-2 1-13 0,2-2-18 16,0 0-5-16,0 1-2 0,0-1-3 15,2 0 0-15,-2 0-5 16,0 0 0-16,2 0-2 0,-2 0 0 16,0 0 0-16,0 0 3 0,0 0-1 15,0 0 1-15,0-1 0 0,0 1-1 16,0 0 3-16,0-1 4 0,0 0-4 15,0 1-5-15,0 0 0 16,0 0-6-16,0 0 6 0,0 0 0 16,0 0 0-16,0 0 0 0,3-1 0 15,-3 1 0-15,0-1 0 0,0 1 0 16,0 0-10-16,0 0 4 0,0 0-3 16,0 0-11-16,0 0 0 0,0 0-3 15,0 0 3-15,0 0 10 16,-3 0-3-16,3 1 0 0,0 0 6 15,0 0 5-15,0 0 1 0,0 0 1 16,0-1 0-16,0 1 0 0,0 0-4 16,0-1 3-16,-2 1 2 15,2 0 1-15,0-1-1 0,-4 2 1 16,4-2-1-16,0 0 3 0,0 1 8 16,0-1-2-16,0 0 0 0,0 0-4 15,-1 0-4-15,-3-3 0 0,4 1-3 16,0-1-5-16,-2 1-7 0,1-3-26 15,1 1-63-15</inkml:trace>
  <inkml:trace contextRef="#ctx0" brushRef="#br0" timeOffset="55423.82">7755 17616 442 0,'0'0'0'15,"0"0"189"-15,0 0-109 0,0 0-7 16,0 0-8-16,0 0-4 0,0 0-13 16,0 0-7-16,0 0 4 15,-60 33 0-15,44-27 3 0,-4 4 1 16,1-6 9-16,-4 4 4 0,-4-1-11 15,3-3-4-15,-10 5-9 0,0-6-16 16,-1-1 4-16,-2-1 7 0,-2-2-6 16,-2-3 1-16,1-7-8 0,-3-8 0 15,4 0 4-15,4-10-9 16,1-4-2-16,6-6 1 0,3-10-7 16,6-10-4-16,6-7 3 0,10-2-12 15,3-13 5-15,12-3 2 0,11-6-2 16,5 1-5-16,10 4 8 0,11 7-4 15,6 9 4-15,9 9 37 16,6 12-18-16,1 17-12 0,2 21-6 16,-3 15-6-16,-1 31 2 0,-1 16 4 15,-3 23 1-15,-7 24-2 0,-12 8 5 16,-12 8-8-16,-16 1-16 0,-11-12-31 16,-7-9-112-16,-6-8-79 15,-6-11-193-15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7T15:51:35.55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23015 15254 621 0,'0'0'0'15,"0"0"186"-15,0 0-59 0,0 0-23 16,0 0-47-16,0 0-4 0,0 0-6 16,0 0 1-16,-5 8-11 15,5-7-12-15,0-1-3 0,0 2-7 16,0-2-4-16,0 0-3 0,0 0-6 16,0 0-3-16,0 1-17 0,0-1-96 15,2 0-103-15,1-4-186 0</inkml:trace>
  <inkml:trace contextRef="#ctx0" brushRef="#br0" timeOffset="574.21">26447 15338 463 0,'0'0'0'16,"0"0"9"-16,0 0-10 0,0 0-81 16,0 0-299-16</inkml:trace>
  <inkml:trace contextRef="#ctx0" brushRef="#br0" timeOffset="9389.34">28186 6663 780 0,'0'0'0'0,"0"0"310"15,0 0-217-15,0 0 18 0,0 0-36 16,0 0-11-16,0 0 3 0,0 0-17 15,23-27-13-15,-18 22-5 0,7 1 0 16,-1 0-3-16,3-1 4 0,4 2-6 16,-1-2-2-16,-1 1-7 15,4-2 0-15,-3 2-7 0,-2 2-1 16,-1 1 2-16,0-1-1 0,-2 2-7 16,1 0 7-16,-1 0-7 0,2 4 0 15,-1 1 3-15,1 1 0 0,0-2-6 16,-2 0 4-16,2 0 0 0,4 1-2 15,0 1 2-15,0-2 0 0,1-2-2 16,2 1 7-16,0-3-6 16,1-2 0-16,-6-1 3 0,-1-2-5 15,1-2-1-15,-3-1 7 0,4 5-5 16,-6-3-4-16,-2 4 2 0,0 0 5 16,-2 2-4-16,0 0 5 15,5-1-4-15,-5 1-4 0,6-2 2 16,-1 5 6-16,-1 0-8 0,3 0 2 15,0 0 6-15,-2-2-8 0,6 0 2 16,0-1 6-16,1 0-9 0,1-1 4 16,-1-5 3-16,1 1-4 15,-3-3 2-15,-1 2-3 0,2-1 0 16,-6 1 0-16,4 1 2 0,2 1-3 16,-6 2 2-16,-1-1-1 0,1 1-4 15,-3 2 7-15,5-2-4 0,-3 2-4 16,0 0 10-16,6 3-4 0,-3-1-2 15,2 4 2-15,6-3 5 16,1-1-7-16,3 0 2 0,4-2 14 16,-2-2-13-16,4-2 7 0,-9-2-8 15,-1 0-2-15,-5 2 2 0,1 3 2 16,-9 1-3-16,1 0-1 0,-6 0 0 16,-2 0-19-16,5 0-9 15,0-1-27-15,-2 1-93 0,11 0-59 16,2-3-75-16,1-6-270 0</inkml:trace>
  <inkml:trace contextRef="#ctx0" brushRef="#br0" timeOffset="15638.76">29222 15050 181 0,'0'0'0'0,"0"0"123"15,0 0-68-15,0 0-22 0,0 0-14 16,0 0-7-16,0 0-5 0,0 0-1 15,0 0-2-15,0 0-3 16,0 0-1-16,0 0 0 0,0 0 3 16,0 0-3-16,0 0 0 0,0 0 6 15,0 0-2-15,0 0 1 0,0 0-1 16,-2 0-4-16,2 0 0 0,0 0-16 16,0 0-11-16,0 0-16 15,0 0-25-15,0 0-20 0,0 0-11 16,0 0-19-16</inkml:trace>
  <inkml:trace contextRef="#ctx0" brushRef="#br0" timeOffset="18341">20086 15337 959 0,'0'0'0'0,"0"0"259"16,0 0-116-16,0 0-74 0,0 0-34 16,0 0-9-16,0 0 2 15,0 0-6-15,32-8-2 0,-16 10 8 16,7 5-5-16,0 2 1 0,-2 2 3 15,2 1-11-15,-2 5 0 0,0 1 4 16,0 0-10-16,6 3 0 0,-4-2 2 16,0 2-8-16,-4-1-2 15,4 1 6-15,-1-1-8 0,-3-3 0 16,1-2 0-16,-4 1 3 0,-2-4-3 16,-6-1 0-16,3 1 3 0,-6-3-3 15,-1-1 0-15,-1 1 5 0,-1-4-5 16,-2 0 0-16,0 0 0 0,0-2-19 15,-5 0 10-15,0-2-3 0,-6 3-12 16,-1-2-1-16,-4-1-6 16,0 0-9-16,-4-1 17 0,1 0-3 15,-2 0 5-15,-1-2 12 0,1-1 2 16,0-3 3-16,-2 2 8 0,5-2-5 16,1 0-1-16,1 1 4 15,0-1 2-15,5 1-2 0,1 1 10 16,4 1-3-16,1 1 3 0,0-1 4 15,1 0-3-15,2 3 2 0,2-1 8 16,-1-1-3-16,-3 2 5 0,4 0 3 16,0 0-9-16,0 0 4 0,0 0 0 15,0 0-8-15,0 0-3 0,0 0 2 16,2 0-6-16,1 0-4 16,-3 0 7-16,6 0-3 0,1 0-2 15,-2 3 5-15,4 0-2 0,1 0-1 16,3-1 4-16,-4 1-5 0,5-1 0 15,2 2 5-15,-2 0-4 16,4 0-5-16,-1 1 7 0,1 2-5 16,0 0-3-16,1 0 6 0,-1 2-6 15,0-1-3-15,-1 0 2 0,-4 1 2 16,1-2-5-16,-4-1 4 0,-3 1 1 16,0-1-4-16,4 2 2 15,-7-2 2-15,4-3-3 0,-4 2 0 16,-2-3 3-16,-2 0-3 0,2 0 0 15,-2-2 2-15,0 0-2 0,0 0 0 16,0 0 5-16,1 1-5 0,-1-1 0 16,0 0 8-16,2 0-6 15,-2 0 7-15,0 0-4 0,0 0 0 16,-3-1 7-16,3-5-6 0,0 3-4 16,0 1 7-16,-2-7-7 0,0-2-1 15,0 1 5-15,0-3-5 0,2-3-2 16,0 1 2-16,0-4 0 0,4-1-4 15,1 2 6-15,1 0-5 16,1 1-1-16,-2 1 6 0,0 2-1 16,2 5-2-16,-1-1 0 0,-1 4-3 15,-5 1-1-15,4 0 8 0,-1 4-6 16,-1-1-1-16,0 2 5 0,-2 0-4 16,1-1-1-16,-1 1 6 15,0 0-6-15,0 0-1 0,0 0 6 16,0 0-4-16,0 0-5 0,0 0 9 15,0 0-4-15,0 0-5 0,0 0 12 16,0 0-8-16,0 0 0 0,0 0 5 16,0 1-4-16,0-1-10 15,0 0 13-15,0 0-2 0,0 0-12 16,0 0 12-16,0 2-6 0,0-1 0 16,0 1 7-16,0-1 0 0,0-1-17 15,0 0 9-15,0 0-6 0,0 0-13 16,0 1 8-16,0 1-11 0,0 1-20 15,0-3-1-15,0 2-20 16,0 1-35-16,-1 0-7 0,1 4-2 16,0 0-67-16,-2 0-74 0,0-2-79 15</inkml:trace>
  <inkml:trace contextRef="#ctx0" brushRef="#br0" timeOffset="21097.23">25746 17391 419 0,'0'0'0'16,"0"0"142"-16,0 0-56 0,0 0-41 15,0 0-26-15,0 0-11 0,0 0-2 16,0 0-10-16,0 0-17 0,-3 1-11 16,3-1-9-16,0 0-13 0,0 0 15 15,0 0 3-15,0 0 11 16,0 0 21-16,0 0 5 0,0 0 6 16,0 0 17-16,0 0 12 0,0 0 10 15,0 0-10-15,0 0-1 0,0 0 1 16,0 0-6-16,0 0-10 0,0 0-6 15,0 0-7-15,0 0-5 16,0 0-4-16,0-1-10 0,0 1-17 16,0 0-18-16,0 0 2 0,0 0-20 15,0 1-40-15,0-1-18 0,0 0-111 16</inkml:trace>
  <inkml:trace contextRef="#ctx0" brushRef="#br0" timeOffset="24188.16">25536 17365 87 0,'0'0'0'15,"0"0"27"-15,0 0-10 0,0 0 0 16,0 0-9-16,0 0-6 0,0 0-4 15,0 0-15-15,0 0-9 0,5-3 7 16,-5 3 4-16,2 0 11 0,0 0 8 16,-2 0 4-16,0 0 0 15,0 0-1-15,0 0 6 0,0 0 13 16,0 0 14-16,0 0 7 0,0 0-13 16,0 0-21-16,0 0-2 0,0 0-5 15,0 0-1-15,0 0-5 0,0 0 0 16,0 0-5-16,0 0 3 0,0 0-3 15,0 0 4-15,0 0 0 16,0 0-3-16,0 0 2 0,0 0 3 16,0 0-1-16,0 0 0 0,1 0 1 15,-1 0-1-15,0 0 4 0,0 1 1 16,0-1 7-16,0 0 0 0,0 0 4 16,0 0 7-16,0 0-5 15,0 0 0-15,0 0-2 0,0 0-1 16,0 0-3-16,0 0-4 0,0 0-1 15,0 0 2-15,2 0-1 0,-2 0-3 16,0-1-2-16,0 1-1 0,0 0-2 16,0 0 0-16,0 0 0 0,0 0 0 15,0 0 0-15,0 0-1 16,0 0 1-16,0 0 0 0,0 0 0 16,0 0 0-16,0 0 5 0,0 0-2 15,0 0-1-15,0 0 0 0,0 0-1 16,0 0-1-16,4 0 0 0,-4 0 0 15,0 0 1-15,0 1-2 16,0-1 0-16,0 0 2 0,0 0-2 0,0 0 1 16,0 2 0-16,0-2 0 15,0 0 0-15,0 0 3 0,0 0 1 16,0 0-4-16,0 0 0 0,0 0-4 16,0 0-2-16,0 0-3 15,0 0-6-15,0 0 1 0,0 0 2 16,0 0-3-16,0 0 0 0,0 1 5 15,0 0 6-15,0-1 3 0,0 0 1 16,-4 0 0-16,4 0 6 0,0 2 2 16,0-1 0-16,0-1 1 15,0 0-2-15,0 0-2 0,0 0-3 16,0 0-1-16,0 0 1 0,-2 0-3 16,2 0 1-16,0 0 0 0,0 0-3 15,0 0 2-15,0 0-3 0,0 0 1 16,0-3 3-16,0 3 0 0,0 2 0 15,0-2 0-15,0 0 2 16,0 0-2-16,0 0 0 0,0 0 1 16,0 0-1-16,0 0 4 0,0 0-3 15,0 0 0-15,0 1 3 0,-1 1 0 16,1-1-2-16,0-1 0 0,0 0 1 16,0 0-2-16,0 0 2 0,0 0-3 15,0 0 0-15,0 0 1 16,-2 0-1-16,2 0 0 0,0 0 1 15,0 0-1-15,0 1 1 0,0 0-1 16,0 1 0-16,0-1 0 0,-2-1 0 16,2 0 1-16,0 0-1 15,0 0 0-15,0 0 2 0,0 0-2 16,-2 0 0-16,2 0 3 0,0 0 4 16,0 0 0-16,0 1 2 0,0-1 2 15,0 0-2-15,0 0-1 0,0 0-1 16,0 0-3-16,0 0 0 0,0 0 2 15,0 0 0-15,-1 0 3 16,1 0-2-16,0 0 1 0,-2 0 1 16,2 0-3-16,0 0 1 0,0 0-4 15,0 0 1-15,0-2-3 0,0 2 0 16,0 0-2-16,0 0 2 0,0 0-2 16,0 0-1-16,0 0 0 15,0 0-1-15,0 2-4 0,-2-1 0 16,0 0-1-16,-1-1-4 0,3 0-2 15,-2 0-4-15,2 0-14 0,0 0-1 16,0 4-5-16,0-4-42 0,0 2-14 16,0-1-48-16</inkml:trace>
  <inkml:trace contextRef="#ctx0" brushRef="#br0" timeOffset="34111.21">29358 15206 742 0,'0'0'0'15,"0"0"205"-15,0 0-125 16,0 0-40-16,0 0-18 0,0 0-8 16,0 0-9-16,0 0 1 0,-1 3-1 15,1 0-4-15,0-3 3 0,0 0-1 16,0 0-1-16,0 0 5 0,0 1-3 16,0 0 1-16,0-1 3 15,0 1-1-15,0-1 2 0,0 0 2 16,0 0-1-16,0 0-3 0,0 0 3 15,0 0 2-15,0 0 4 0,0 0-4 16,0 0-5-16,1 0-5 0,-1 0 3 16,0 0-5-16,4 0 0 15,-4 0 5-15,2 0-5 0,-2 0 0 16,0 0 0-16,0 0-1 0,0 0 0 16,0 0 2-16,0 0-1 0,0 0 1 15,0 0 0-15,0 0 0 0,0 0-1 16,0 0 0-16,0 0 3 0,0 0-3 15,0 0 0-15,0 0 0 0,0 0 0 16,1 0-1-16,-1 0 0 16,0 0-16-16,0 0 1 0,0 0-11 15,0 1-22-15,0 1-40 0,0-1-68 16,0-1-101-16,0 0-228 0</inkml:trace>
  <inkml:trace contextRef="#ctx0" brushRef="#br0" timeOffset="38408.37">25982 18264 685 0,'0'5'0'0,"0"-2"93"0,0 1-55 16,0-1-21-16,0-3-11 0,1 0-1 16,3 0 0-16,-1 0-3 15,-1 0-1-15,3 1-2 0,-3 1-28 16,0-1-3-16,0 0-37 0,-2 1-21 15,0-2-48-15,0 4-98 0</inkml:trace>
  <inkml:trace contextRef="#ctx0" brushRef="#br0" timeOffset="43646.62">22552 13405 313 0,'0'0'0'15,"0"0"45"-15,0 0-30 0,0 0-13 16,0 0 0-16,0 0-1 0,0 0-2 16,0 0-25-16,3 13-9 15,-3-13-16-15,0 0-49 0,2 0-65 16</inkml:trace>
  <inkml:trace contextRef="#ctx0" brushRef="#br0" timeOffset="44885.23">25923 13988 27 0,'0'0'19'15,"0"0"-3"-15,0 0-9 0,0 0-4 16,0 0-2-16,0 0-1 0,0 0 0 16,0 0-32-16,0 0-9 15</inkml:trace>
  <inkml:trace contextRef="#ctx0" brushRef="#br0" timeOffset="45149.23">25923 13988 9 0,'0'-6'0'0,"0"6"64"15,0 0-43-15,0 0-5 0,0-2 0 16,0 2 3-16,0 0 3 16,0 0-4-16,0-1-11 0,0 1-3 15,0-2-2-15,0 2-2 0,-2 0 0 16,2 0 0-16,-1-1-24 0,1 1 6 16,0 0-4-16,0 0 1 15,-4 0 3-15,4 0-13 0,0 0-27 16</inkml:trace>
  <inkml:trace contextRef="#ctx0" brushRef="#br0" timeOffset="45320.12">25920 13970 33 0,'0'0'18'0,"0"0"-16"0,0 0 1 16,0 0-1-16,0 0-1 0,0 0-1 15,0 0 0-15,0 0 0 16,0 0-22-16,0-7-6 0,0 7 19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19BBF-F7ED-B571-55EA-7C1EABF09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96FA36D1-5273-8A70-4963-D3C05C548B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6ECF8AC-C3D4-3734-727A-F1D14AEDF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年會考補考的非選題，</a:t>
            </a:r>
            <a:br>
              <a:rPr lang="en-US" altLang="zh-TW" baseline="0" dirty="0"/>
            </a:br>
            <a:r>
              <a:rPr lang="zh-TW" altLang="en-US" baseline="0" dirty="0"/>
              <a:t>某國政府針對國中學生「身體質量指數</a:t>
            </a:r>
            <a:r>
              <a:rPr lang="en-US" altLang="zh-TW" baseline="0" dirty="0"/>
              <a:t>BMI</a:t>
            </a:r>
            <a:r>
              <a:rPr lang="zh-TW" altLang="en-US" baseline="0" dirty="0"/>
              <a:t>」與「身型滿意度」的關係進行調查，</a:t>
            </a:r>
            <a:br>
              <a:rPr lang="en-US" altLang="zh-TW" baseline="0" dirty="0"/>
            </a:br>
            <a:r>
              <a:rPr lang="zh-TW" altLang="en-US" baseline="0" dirty="0"/>
              <a:t>其中前者，就是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，包含肥胖、過重、正常、過輕四種類型，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後者，就是滿意度，包含不滿意、無所謂、滿意三類。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題目有附圖，我們看一下就可以知道，這個調查，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先用 </a:t>
            </a:r>
            <a:r>
              <a:rPr lang="en-US" altLang="zh-TW" baseline="0" dirty="0"/>
              <a:t>BMI </a:t>
            </a:r>
            <a:r>
              <a:rPr lang="zh-TW" altLang="en-US" baseline="0" dirty="0"/>
              <a:t>將全部的人分成四類，然後在每一類中，再用身形滿意度分成三類。</a:t>
            </a:r>
            <a:br>
              <a:rPr lang="en-US" altLang="zh-TW" baseline="0" dirty="0"/>
            </a:br>
            <a:r>
              <a:rPr lang="zh-TW" altLang="en-US" baseline="0" dirty="0"/>
              <a:t>繼續看題目。</a:t>
            </a:r>
            <a:br>
              <a:rPr lang="en-US" altLang="zh-TW" baseline="0" dirty="0"/>
            </a:br>
            <a:r>
              <a:rPr lang="zh-TW" altLang="en-US" baseline="0" dirty="0"/>
              <a:t>附圖為在不同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類型中，各種身形滿意度的人數佔所有調查人數的百分比。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也就是長條圖上的數據，代表佔全部人數的百分比，</a:t>
            </a:r>
            <a:br>
              <a:rPr lang="en-US" altLang="zh-TW" baseline="0" dirty="0"/>
            </a:br>
            <a:r>
              <a:rPr lang="zh-TW" altLang="en-US" baseline="0" dirty="0"/>
              <a:t>例如這個 </a:t>
            </a:r>
            <a:r>
              <a:rPr lang="en-US" altLang="zh-TW" baseline="0" dirty="0"/>
              <a:t>8.6</a:t>
            </a:r>
            <a:r>
              <a:rPr lang="zh-TW" altLang="en-US" baseline="0" dirty="0"/>
              <a:t>，指的是肥胖者且不滿意身型的人是全部的百分之 </a:t>
            </a:r>
            <a:r>
              <a:rPr lang="en-US" altLang="zh-TW" baseline="0" dirty="0"/>
              <a:t>8.6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回到題目中，請根據上述資訊，回答下列問題，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第一小題，所有對其身型感到滿意者，佔所有調查人數的百分比為多少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這四類對身型滿意的分別佔全部人數的 百分之 </a:t>
            </a:r>
            <a:r>
              <a:rPr lang="en-US" altLang="zh-TW" baseline="0" dirty="0"/>
              <a:t>1.9</a:t>
            </a:r>
            <a:r>
              <a:rPr lang="zh-TW" altLang="en-US" baseline="0" dirty="0"/>
              <a:t>、百分之 </a:t>
            </a:r>
            <a:r>
              <a:rPr lang="en-US" altLang="zh-TW" baseline="0" dirty="0"/>
              <a:t>2.9</a:t>
            </a:r>
            <a:r>
              <a:rPr lang="zh-TW" altLang="en-US" baseline="0" dirty="0"/>
              <a:t>、百分之 </a:t>
            </a:r>
            <a:r>
              <a:rPr lang="en-US" altLang="zh-TW" baseline="0" dirty="0"/>
              <a:t>38.6</a:t>
            </a:r>
            <a:r>
              <a:rPr lang="zh-TW" altLang="en-US" baseline="0" dirty="0"/>
              <a:t>、百分之 </a:t>
            </a:r>
            <a:r>
              <a:rPr lang="en-US" altLang="zh-TW" baseline="0" dirty="0"/>
              <a:t>4.2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那麼所有滿意的佔全部的百分比就是將這個四個數據加起來，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百分之 </a:t>
            </a:r>
            <a:r>
              <a:rPr lang="en-US" altLang="zh-TW" baseline="0" dirty="0"/>
              <a:t>1.9 </a:t>
            </a:r>
            <a:r>
              <a:rPr lang="zh-TW" altLang="en-US" baseline="0" dirty="0"/>
              <a:t>加上 百分之 </a:t>
            </a:r>
            <a:r>
              <a:rPr lang="en-US" altLang="zh-TW" baseline="0" dirty="0"/>
              <a:t>2.9 </a:t>
            </a:r>
            <a:r>
              <a:rPr lang="zh-TW" altLang="en-US" baseline="0" dirty="0"/>
              <a:t>加 百分之 </a:t>
            </a:r>
            <a:r>
              <a:rPr lang="en-US" altLang="zh-TW" baseline="0" dirty="0"/>
              <a:t>38.6 </a:t>
            </a:r>
            <a:r>
              <a:rPr lang="zh-TW" altLang="en-US" baseline="0" dirty="0"/>
              <a:t>加 百分之 </a:t>
            </a:r>
            <a:r>
              <a:rPr lang="en-US" altLang="zh-TW" baseline="0" dirty="0"/>
              <a:t>4.2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小心計算就得到 </a:t>
            </a:r>
            <a:r>
              <a:rPr lang="en-US" altLang="zh-TW" baseline="0" dirty="0"/>
              <a:t>47.6%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第一小題很簡單，只要搞清楚每個長條圖上的數據代表的意思，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就很容易知道將每一類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中滿意身型的百分比加起來就是答案了。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第二小題，小梅閱讀附圖的資訊後，得出以下結論，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在每一種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類型中，對自己的身形感到滿意者，佔該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類型人數的比例，</a:t>
            </a:r>
            <a:br>
              <a:rPr lang="en-US" altLang="zh-TW" baseline="0" dirty="0"/>
            </a:br>
            <a:r>
              <a:rPr lang="zh-TW" altLang="en-US" baseline="0" dirty="0"/>
              <a:t>例如，這一類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肥胖者中，對自己身形感到滿意者，就是這 </a:t>
            </a:r>
            <a:r>
              <a:rPr lang="en-US" altLang="zh-TW" baseline="0" dirty="0"/>
              <a:t>1.9 % </a:t>
            </a:r>
            <a:r>
              <a:rPr lang="zh-TW" altLang="en-US" baseline="0" dirty="0"/>
              <a:t>的人，</a:t>
            </a:r>
            <a:br>
              <a:rPr lang="en-US" altLang="zh-TW" baseline="0" dirty="0"/>
            </a:br>
            <a:r>
              <a:rPr lang="zh-TW" altLang="en-US" baseline="0" dirty="0"/>
              <a:t>但是這個比例指的是佔全部的百分比，而不是佔這一類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的百分比，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他說的是佔該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類型人數比例，以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正常者為最高。</a:t>
            </a:r>
            <a:br>
              <a:rPr lang="en-US" altLang="zh-TW" baseline="0" dirty="0"/>
            </a:br>
            <a:r>
              <a:rPr lang="zh-TW" altLang="en-US" baseline="0" dirty="0"/>
              <a:t>乍看之下 </a:t>
            </a:r>
            <a:r>
              <a:rPr lang="en-US" altLang="zh-TW" baseline="0" dirty="0"/>
              <a:t>BMI </a:t>
            </a:r>
            <a:r>
              <a:rPr lang="zh-TW" altLang="en-US" baseline="0" dirty="0"/>
              <a:t>正常者中，滿意自己身形的人的確最多，</a:t>
            </a:r>
            <a:br>
              <a:rPr lang="en-US" altLang="zh-TW" baseline="0" dirty="0"/>
            </a:br>
            <a:r>
              <a:rPr lang="zh-TW" altLang="en-US" baseline="0" dirty="0"/>
              <a:t>但就跟剛剛的 </a:t>
            </a:r>
            <a:r>
              <a:rPr lang="en-US" altLang="zh-TW" baseline="0" dirty="0"/>
              <a:t>1.9 </a:t>
            </a:r>
            <a:r>
              <a:rPr lang="zh-TW" altLang="en-US" baseline="0" dirty="0"/>
              <a:t>一樣，這個 </a:t>
            </a:r>
            <a:r>
              <a:rPr lang="en-US" altLang="zh-TW" baseline="0" dirty="0"/>
              <a:t>38.6% </a:t>
            </a:r>
            <a:r>
              <a:rPr lang="zh-TW" altLang="en-US" baseline="0" dirty="0"/>
              <a:t>代表的是所有人數中的 </a:t>
            </a:r>
            <a:r>
              <a:rPr lang="en-US" altLang="zh-TW" baseline="0" dirty="0"/>
              <a:t>38.6%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不是這一類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正常者中的比例，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所以要看他的結論是不是正確的，</a:t>
            </a:r>
            <a:br>
              <a:rPr lang="en-US" altLang="zh-TW" baseline="0" dirty="0"/>
            </a:br>
            <a:r>
              <a:rPr lang="zh-TW" altLang="en-US" baseline="0" dirty="0"/>
              <a:t>我們必須要計算各類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中，滿意的人數在那一類中所佔的比例，才能做比較。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先來看第一組，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肥胖者中，這三類滿意度，滿意的人不是最多的，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顯然滿意的人數在這一組佔的比例就不會最高。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第二組也是一樣，所以這兩組的比例我們就不用去計算他，接下來看第三組。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在這一組中，對自己身型滿意的人，是全部的 </a:t>
            </a:r>
            <a:r>
              <a:rPr lang="en-US" altLang="zh-TW" baseline="0" dirty="0"/>
              <a:t>38.6%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佔了這一類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總人數的比例是多少呢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就要用 全部的 </a:t>
            </a:r>
            <a:r>
              <a:rPr lang="en-US" altLang="zh-TW" baseline="0" dirty="0"/>
              <a:t>38.6% </a:t>
            </a:r>
            <a:r>
              <a:rPr lang="zh-TW" altLang="en-US" baseline="0" dirty="0"/>
              <a:t>去除以這一類總共有多少人，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也就是不滿意的百分之 </a:t>
            </a:r>
            <a:r>
              <a:rPr lang="en-US" altLang="zh-TW" baseline="0" dirty="0"/>
              <a:t>23.6 </a:t>
            </a:r>
            <a:r>
              <a:rPr lang="zh-TW" altLang="en-US" baseline="0" dirty="0"/>
              <a:t>加上 無所謂的 百分之 </a:t>
            </a:r>
            <a:r>
              <a:rPr lang="en-US" altLang="zh-TW" baseline="0" dirty="0"/>
              <a:t>7.4 </a:t>
            </a:r>
            <a:r>
              <a:rPr lang="zh-TW" altLang="en-US" baseline="0" dirty="0"/>
              <a:t>再加上滿意的 </a:t>
            </a:r>
            <a:r>
              <a:rPr lang="en-US" altLang="zh-TW" baseline="0" dirty="0"/>
              <a:t>38.6%</a:t>
            </a:r>
            <a:r>
              <a:rPr lang="zh-TW" altLang="en-US" baseline="0" dirty="0"/>
              <a:t> 乘以全部的人，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這兩個全部的人數可以約掉，小心的運算就會得到大約是 </a:t>
            </a:r>
            <a:r>
              <a:rPr lang="en-US" altLang="zh-TW" baseline="0" dirty="0"/>
              <a:t>0.55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也就是在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正常者中感到滿意的大約佔了這一類的 </a:t>
            </a:r>
            <a:r>
              <a:rPr lang="en-US" altLang="zh-TW" baseline="0" dirty="0"/>
              <a:t>0.55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第四組，一樣的計算方法，</a:t>
            </a:r>
            <a:br>
              <a:rPr lang="en-US" altLang="zh-TW" baseline="0" dirty="0"/>
            </a:br>
            <a:r>
              <a:rPr lang="zh-TW" altLang="en-US" baseline="0" dirty="0"/>
              <a:t>從剛剛的運算可以知道最後 全部的人 和 百分比都會被約掉，</a:t>
            </a:r>
            <a:br>
              <a:rPr lang="en-US" altLang="zh-TW" baseline="0" dirty="0"/>
            </a:br>
            <a:r>
              <a:rPr lang="zh-TW" altLang="en-US" baseline="0" dirty="0"/>
              <a:t>所以這邊的算式老師就省略這兩個，</a:t>
            </a:r>
            <a:br>
              <a:rPr lang="en-US" altLang="zh-TW" baseline="0" dirty="0"/>
            </a:br>
            <a:r>
              <a:rPr lang="zh-TW" altLang="en-US" baseline="0" dirty="0"/>
              <a:t>也就是，</a:t>
            </a:r>
            <a:br>
              <a:rPr lang="en-US" altLang="zh-TW" baseline="0" dirty="0"/>
            </a:br>
            <a:r>
              <a:rPr lang="zh-TW" altLang="en-US" baseline="0" dirty="0"/>
              <a:t>滿意的 百分之 </a:t>
            </a:r>
            <a:r>
              <a:rPr lang="en-US" altLang="zh-TW" baseline="0" dirty="0"/>
              <a:t>4.2 </a:t>
            </a:r>
            <a:r>
              <a:rPr lang="zh-TW" altLang="en-US" baseline="0" dirty="0"/>
              <a:t>除以 這一類全部的人 </a:t>
            </a:r>
            <a:r>
              <a:rPr lang="en-US" altLang="zh-TW" baseline="0" dirty="0"/>
              <a:t>1.6 %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1.2%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4.2%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計算後會等於 </a:t>
            </a:r>
            <a:r>
              <a:rPr lang="en-US" altLang="zh-TW" baseline="0" dirty="0"/>
              <a:t>0.6</a:t>
            </a:r>
            <a:r>
              <a:rPr lang="zh-TW" altLang="en-US" baseline="0" dirty="0"/>
              <a:t> 比 前一組的 </a:t>
            </a:r>
            <a:r>
              <a:rPr lang="en-US" altLang="zh-TW" baseline="0" dirty="0"/>
              <a:t>0.55 </a:t>
            </a:r>
            <a:r>
              <a:rPr lang="zh-TW" altLang="en-US" baseline="0" dirty="0"/>
              <a:t>大，</a:t>
            </a:r>
            <a:br>
              <a:rPr lang="en-US" altLang="zh-TW" baseline="0" dirty="0"/>
            </a:br>
            <a:r>
              <a:rPr lang="zh-TW" altLang="en-US" baseline="0" dirty="0"/>
              <a:t>也就是他的結論是滿意者佔正常者是最高的，但是我們算出來是過輕者比例最高，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所以他的結論不對。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第二小題要我們計算每一類型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中感到滿意的在那一個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類型的比例，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所以要將原本是佔全部人的比例，轉換成計算佔那一類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中人數的比例，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就要用滿意的人數除以那一類型的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所有的人數，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從這一小題可以看出，雖然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正常者中感到滿意的人佔全部人的百分比是最多的，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但是不一定是佔這一類 </a:t>
            </a:r>
            <a:r>
              <a:rPr lang="en-US" altLang="zh-TW" baseline="0" dirty="0"/>
              <a:t>BMI</a:t>
            </a:r>
            <a:r>
              <a:rPr lang="zh-TW" altLang="en-US" baseline="0" dirty="0"/>
              <a:t> 中的人數比例最高的，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所以還是要計算一下喔，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而前兩組因為滿意的都不是這兩類中人數最多的，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就一定不是比例最高的，就可以不用算前兩組了。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B0205AF-EAE4-6BB0-8184-6FCB28D4AA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3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5.xml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12" Type="http://schemas.openxmlformats.org/officeDocument/2006/relationships/image" Target="../media/image6.png"/><Relationship Id="rId17" Type="http://schemas.openxmlformats.org/officeDocument/2006/relationships/customXml" Target="../ink/ink7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10" Type="http://schemas.openxmlformats.org/officeDocument/2006/relationships/image" Target="../media/image5.png"/><Relationship Id="rId19" Type="http://schemas.openxmlformats.org/officeDocument/2006/relationships/customXml" Target="../ink/ink8.xml"/><Relationship Id="rId4" Type="http://schemas.openxmlformats.org/officeDocument/2006/relationships/image" Target="../media/image2.png"/><Relationship Id="rId9" Type="http://schemas.openxmlformats.org/officeDocument/2006/relationships/customXml" Target="../ink/ink3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1D6DE-23A8-01CC-DB7B-FB9D89749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3B18E635-1CE1-F792-AE1E-D9EA68F6D1FA}"/>
              </a:ext>
            </a:extLst>
          </p:cNvPr>
          <p:cNvSpPr txBox="1"/>
          <p:nvPr/>
        </p:nvSpPr>
        <p:spPr>
          <a:xfrm>
            <a:off x="229614" y="846371"/>
            <a:ext cx="11732771" cy="5997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某國政府針對國中學生「身體質量指數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BMI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」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與「身型滿意度」的關係進行調查，其中前者包含肥胖、過重、正常、過輕四種類型，後者包含不滿意、無所謂、滿意三類。附圖為在不同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BMI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類型中，各種身型滿意度的人數占所有調查人數的百分比。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請根據上述資訊，回答下列問題：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(1) 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所有對其身型感到「滿意」者占所有調查人數的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360000"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百分比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為多少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(2) </a:t>
            </a:r>
            <a:r>
              <a:rPr lang="zh-TW" altLang="en-US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曉玫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閱讀附圖的資訊後，得出以下結論：</a:t>
            </a: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請判斷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曉玫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的結論是否正確，並詳細解釋或完整寫出你的理由。                                   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會考補考 非 </a:t>
            </a:r>
            <a:r>
              <a:rPr lang="en-US" altLang="zh-TW" b="1" dirty="0">
                <a:ea typeface="微軟正黑體" panose="020B0604030504040204" pitchFamily="34" charset="-120"/>
              </a:rPr>
              <a:t>1.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FDE5A3F-5FB9-F5D8-4577-3BAB948C8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733" y="1901890"/>
            <a:ext cx="5196978" cy="3544142"/>
          </a:xfrm>
          <a:prstGeom prst="rect">
            <a:avLst/>
          </a:prstGeom>
        </p:spPr>
      </p:pic>
      <p:sp>
        <p:nvSpPr>
          <p:cNvPr id="23" name="標題 22">
            <a:extLst>
              <a:ext uri="{FF2B5EF4-FFF2-40B4-BE49-F238E27FC236}">
                <a16:creationId xmlns:a16="http://schemas.microsoft.com/office/drawing/2014/main" id="{191F8111-7FF1-E7D5-EDBD-A1516028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latin typeface="+mn-lt"/>
              </a:rPr>
              <a:t>BMI</a:t>
            </a:r>
            <a:r>
              <a:rPr lang="zh-TW" altLang="en-US" dirty="0">
                <a:latin typeface="+mn-lt"/>
              </a:rPr>
              <a:t> 與身型滿意度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54677A3-E2EA-2AC2-DAA6-9565F2CF8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49" y="4187679"/>
            <a:ext cx="5103076" cy="157359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933D9DBB-F1A6-1B79-725E-D21F77EC0FA7}"/>
                  </a:ext>
                </a:extLst>
              </p14:cNvPr>
              <p14:cNvContentPartPr/>
              <p14:nvPr/>
            </p14:nvContentPartPr>
            <p14:xfrm>
              <a:off x="2328840" y="1240200"/>
              <a:ext cx="9149400" cy="430596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933D9DBB-F1A6-1B79-725E-D21F77EC0FA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19480" y="1230840"/>
                <a:ext cx="9168120" cy="432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8E5E5094-0085-1232-98F6-1670EB7FB62D}"/>
                  </a:ext>
                </a:extLst>
              </p14:cNvPr>
              <p14:cNvContentPartPr/>
              <p14:nvPr/>
            </p14:nvContentPartPr>
            <p14:xfrm>
              <a:off x="2453040" y="2378160"/>
              <a:ext cx="9329400" cy="2693160"/>
            </p14:xfrm>
          </p:contentPart>
        </mc:Choice>
        <mc:Fallback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8E5E5094-0085-1232-98F6-1670EB7FB62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443680" y="2368800"/>
                <a:ext cx="9348120" cy="271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A7EF294D-48E9-475F-0A19-96B61A433BE7}"/>
                  </a:ext>
                </a:extLst>
              </p14:cNvPr>
              <p14:cNvContentPartPr/>
              <p14:nvPr/>
            </p14:nvContentPartPr>
            <p14:xfrm>
              <a:off x="4824360" y="3543120"/>
              <a:ext cx="3363840" cy="141912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A7EF294D-48E9-475F-0A19-96B61A433BE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15000" y="3533760"/>
                <a:ext cx="3382560" cy="143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4386F4EF-775B-17AB-06DB-71532994368C}"/>
                  </a:ext>
                </a:extLst>
              </p14:cNvPr>
              <p14:cNvContentPartPr/>
              <p14:nvPr/>
            </p14:nvContentPartPr>
            <p14:xfrm>
              <a:off x="796680" y="2341440"/>
              <a:ext cx="9827280" cy="321120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4386F4EF-775B-17AB-06DB-71532994368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87320" y="2332080"/>
                <a:ext cx="9846000" cy="322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264C1498-C49E-B016-369A-1CD910E2D775}"/>
                  </a:ext>
                </a:extLst>
              </p14:cNvPr>
              <p14:cNvContentPartPr/>
              <p14:nvPr/>
            </p14:nvContentPartPr>
            <p14:xfrm>
              <a:off x="8218080" y="4026960"/>
              <a:ext cx="72720" cy="41400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264C1498-C49E-B016-369A-1CD910E2D77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208720" y="4017600"/>
                <a:ext cx="91440" cy="43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BB281E70-4954-AE99-88E3-8AE9BE2B657C}"/>
                  </a:ext>
                </a:extLst>
              </p14:cNvPr>
              <p14:cNvContentPartPr/>
              <p14:nvPr/>
            </p14:nvContentPartPr>
            <p14:xfrm>
              <a:off x="7268400" y="5511960"/>
              <a:ext cx="2227320" cy="107172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BB281E70-4954-AE99-88E3-8AE9BE2B657C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259040" y="5502600"/>
                <a:ext cx="2246040" cy="109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7EDB8C07-AB0D-A38D-5324-48066E84F096}"/>
                  </a:ext>
                </a:extLst>
              </p14:cNvPr>
              <p14:cNvContentPartPr/>
              <p14:nvPr/>
            </p14:nvContentPartPr>
            <p14:xfrm>
              <a:off x="2544120" y="4948200"/>
              <a:ext cx="9058320" cy="170136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7EDB8C07-AB0D-A38D-5324-48066E84F096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534760" y="4938840"/>
                <a:ext cx="9077040" cy="172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C36472CC-9602-233C-A479-721BBBBCF75B}"/>
                  </a:ext>
                </a:extLst>
              </p14:cNvPr>
              <p14:cNvContentPartPr/>
              <p14:nvPr/>
            </p14:nvContentPartPr>
            <p14:xfrm>
              <a:off x="7230960" y="2352960"/>
              <a:ext cx="3399480" cy="423180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C36472CC-9602-233C-A479-721BBBBCF75B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221600" y="2343600"/>
                <a:ext cx="3418200" cy="425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08363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21072</TotalTime>
  <Words>1043</Words>
  <Application>Microsoft Office PowerPoint</Application>
  <PresentationFormat>寬螢幕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BMI 與身型滿意度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1079</cp:revision>
  <dcterms:created xsi:type="dcterms:W3CDTF">2015-07-26T15:18:38Z</dcterms:created>
  <dcterms:modified xsi:type="dcterms:W3CDTF">2025-01-07T16:00:01Z</dcterms:modified>
</cp:coreProperties>
</file>