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6000"/>
    <a:srgbClr val="FFFFCC"/>
    <a:srgbClr val="F5F5F5"/>
    <a:srgbClr val="FF00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F94B99-0176-4F0B-A611-9CDBCF48EDBB}" v="56" dt="2023-08-22T07:54:31.8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28176" autoAdjust="0"/>
  </p:normalViewPr>
  <p:slideViewPr>
    <p:cSldViewPr snapToGrid="0">
      <p:cViewPr varScale="1">
        <p:scale>
          <a:sx n="15" d="100"/>
          <a:sy n="15" d="100"/>
        </p:scale>
        <p:origin x="2856" y="252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-406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09T16:33:02.12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24607 3578 57 0,'0'0'0'0,"0"0"9"0,0 0-8 16,0 0 1-16,0 0-1 0,0 0 1 15,0 0-4-15,16 0-39 0</inkml:trace>
  <inkml:trace contextRef="#ctx0" brushRef="#br0" timeOffset="6143.51">1459 8686 620 0,'0'0'0'0,"0"0"262"0,0 0-174 15,0 0-25-15,0 0-94 0,0 0 62 16,0 0 144-16,0 0-132 0,22-8 12 16,-10 8-13-16,-1 0 0 15,6 3 0-15,10-3-8 0,3 0 1 16,2 0 8-16,-4 0-22 0,-3 0-19 15,-4 0-2-15,0-2 0 0,-8 4 3 16,3 2-3-16,-4-1 0 0,-5-2-1 16,-2 2-42-16,-3-1 5 0,3-2-33 15,-3 0-43-15,0 0-20 16,1-2-26-16,-3-5-149 0,0-3-27 16</inkml:trace>
  <inkml:trace contextRef="#ctx0" brushRef="#br0" timeOffset="6960.76">1734 8577 634 0,'0'0'0'0,"0"0"350"16,0 0-230-16,0 0-17 0,0 0-19 15,0 0-40-15,0 0-19 0,0 0 1 16,0 0 2-16,30-7 1 0,-20 7-4 16,4 0-4-16,1 0-4 0,-7 1 0 15,3 3 2-15,-7 1-1 0,1 0 6 16,-2-2 1-16,-1 2-1 15,3 0 9-15,-5 1 4 0,0 4-3 16,0 0 0-16,-7 4-9 0,2-1-6 16,-2 0-1-16,-4 1 3 0,3 1-8 15,-3-1-3-15,-1-1 3 0,4-3-7 16,1 2-1-16,-5-4 5 16,7 0-2-16,1-3-1 0,-3-1 4 15,7-1-5-15,-3-2 1 0,3 0 6 16,0-1-5-16,0 0-3 15,0 0 5-15,0 0-5 0,0 0-5 0,-2 0 0 16,0 0 9-16,2 0-9 0,0 0 0 16,4 0 7-16,-4 0-8 0,0 0 2 15,0 0 4-15,0 0-6 16,0 0 2-16,0 0 2 0,-2 0-3 16,2 0 0-16,0 0 1 0,0 0-1 15,0-1 0-15,0 1 2 0,0 0-2 16,0 0-1-16,2 0 1 0,-2 0 0 15,0 0 0-15,0 0 0 0,0 0 0 16,0 0 0-16,0 0 2 16,0 0-2-16,0 0 0 0,0 0 4 15,0 0-5-15,0 0 2 0,0 0 5 16,0 0-7-16,0 0 2 0,0 0-2 16,1 0-2-16,-1-1 6 0,0 1-4 15,0 0-2-15,0 0 6 0,0 0-4 16,0 0-1-16,0 0 4 15,0 1 0-15,0-1-2 0,0 0 0 16,0 0 0-16,0 0-3 0,-1 0 6 16,1 0-3-16,0 0-4 15,0 0 8-15,0 0-6 0,0 0-2 0,0 0 7 16,0 0-5-16,0 0-2 16,0 0 7-16,0 0-4 0,0 0-3 15,0 0 8-15,0 0-6 0,0 0-3 16,0 0 6-16,0 0-2 0,0 0-8 15,0 0 9-15,0 0 0 0,0 0-13 16,-2 0 11-16,2 0-5 0,0 0-6 16,0 0 9-16,0-1-5 15,0 1-3-15,0 0 8 0,0 0-4 16,0 0-2-16,2 0 5 0,-2 0 1 16,0 0-4-16,0 0 7 0,0 0-5 15,0 0-9-15,0 0-4 0,0 0-18 16,0 0-18-1,0 0 1-15,0 0-33 0,0 0-44 0,0 0 1 16,0 0-78-16,1 0-212 0</inkml:trace>
  <inkml:trace contextRef="#ctx0" brushRef="#br0" timeOffset="13459.69">8604 9007 311 0,'0'0'0'0,"0"0"131"16,0 0-84-16,0 0-20 0,0 0-10 0,0 0 2 15,0 0-2-15,0 0-7 0,7-10-4 16,-7 10 0-16,0-3 0 16,2 3-4-16,-2 0-1 0,0 0 1 15,2 0-1-15,-2 0-2 0,0 0-7 16,0 0 7-16,0 0 2 0,0 0 8 16,0 0-9-16,0 0 0 0,0 0 1 15,0 0-1-15,0 0 6 16,0 0-3-16,0 0 4 0,0 0 5 15,0 0 3-15,0 0 4 0,0 0-7 16,0 0-3-16,0 0 4 0,0 0 0 16,0 0 1-16,0 0 5 0,0 0 4 15,0 0 9 1,0 0 13-16,0 0-3 0,0 0-1 0,0 0 2 16,0 0-5-16,0 0 3 0,0 0-5 15,0 0-3-15,0 0-2 0,0 0 3 16,0 0-2-16,0 0-7 0,0 0-2 15,0 0 2-15,0 0-1 0,0 0 1 16,0 0 1-16,0 0-8 16,0 0-1-16,0 0 4 0,0 0-1 15,0 1-2-15,0-1 2 0,0 0 1 16,0 0 1-16,0 0-4 0,0 0 1 16,0 0 5-16,0 0-1 0,0 0-1 15,0 0-10-15,0 0-8 16,0 0-2-16,0 0-4 0,0 0-1 15,0 2-36-15,0-1-79 16,0 1-67-16,0 1-157 0</inkml:trace>
  <inkml:trace contextRef="#ctx0" brushRef="#br0" timeOffset="23241.41">2443 10020 163 0,'0'0'0'0,"0"0"135"0,0 0-97 15,0 0-22-15,0 0-8 0,0 0-1 16,0 0-6-16,0 0 0 15,0 0-2-15,12 3-12 0,-12-3 4 16,2 0 4-16,-2 0 0 0,0 0 4 16,4 0 2-16,-3 0-2 0,-1 0-19 15,2 0-20-15,0 0-116 0</inkml:trace>
  <inkml:trace contextRef="#ctx0" brushRef="#br0" timeOffset="25296.34">2094 10134 202 0,'0'0'0'0,"0"0"196"0,0 0-99 15,0 0-10-15,0 0 4 0,0 0-22 16,0 0-2-16,0 0 11 0,-21-9-15 16,18 9 11-16,-1 7-7 0,2-1-134 15,1 2 134-15,-1-8 38 0,2 0-94 16,0 0 11-16,0 0-5 15,0 0 1-15,-2 0 8 0,2 0-7 16,0 0-6-16,0 0-1 0,0 0-10 16,0 0-1-16,0 0 3 0,0 0-8 15,0 0 3-15,0 0 2 0,0 0-2 16,0 0-5-16,0 0 5 0,-2 0-11 16,-1 0 3-16,3 1 1 15,0 1-8 1,0-2 9-16,0 0 8 0,0 0-2 0,0 0-1 0,0 0 2 15,0 0 4-15,0 0-3 0,0 0 19 16,-4 0-8-16,2 0 6 0,1 0 3 16,-3 0-4-16,2 0 1 0,2 0 9 15,-1 0-2-15,1 0-4 0,-2 0 5 16,2 0-9 0,0 0 1-16,0 0 1 0,0 0-13 0,0 1 0 15,0-1 3-15,2 0-3 0,-2 0 4 16,1 0 6-16,-1 0-5 0,0 0 3 15,0 0 5-15,0 0-12 0,0 0 3 16,2 0 4-16,0 1-11 16,0 0 3-16,5 0 2 0,-2 2-7 15,-1-1 3-15,-1 1 5 0,4 0-9 16,-3-3 0-16,1 0 21 0,-1 0-8 16,3 0 6-16,-2 0 7 0,0 0-7 15,4-2-5-15,-4 0 3 0,-1-2-11 16,1 3-1-16,4-2 4 15,-4 2-10-15,-1-1 1 0,5-1 0 16,-2 3 2 0,-2-3-3-16,6 3 2 0,-6 0-2 0,6 0 1 0,-4 0 0 15,3 0 5-15,-1 0-3 0,-2 0 6 16,2 0-10-16,-2 0 3 16,4 0 4-16,-4-1-8 0,5-2 2 15,-5 0 2-15,4 3 0 0,-2 0-2 16,3 0 2-16,2 0 0 15,-5 0 0 1,4 0 5-16,-5 2-10 0,7 0 4 16,-5 1 0-16,3 0 5 0,1-2-4 15,-4-2 6-15,4 2-12 16,2-1 5-16,0 0 0 0,-5-1 2 16,5-2-1-16,-2 2 5 0,-3-1-8 15,3 1 2-15,2 0 0 0,-2 1 3 16,0 0-2-16,0 0 2 0,2 1-6 15,-2 3 3-15,-3-1 6 0,6-3-12 16,-4 0 6-16,-3 0 7 16,3 0-14-16,-6 0 6 0,5 0 2 15,-8 0 0-15,5 0 0 0,-4 0 3 16,0 0-8-16,4 0 2 0,-2 0 3 16,-1 0-1-16,2 0-2 0,-1 1 4 15,4 1-2-15,-2 0 1 16,-4 0 2-16,4-2-6 0,-4 0 3 15,6 0 5-15,-4 0-10 0,0 0 2 16,4 0 5-16,-2 2-3 0,3 0 2 16,0-1 4-16,-1 1-10 0,5 1 5 15,0-1 0-15,-2 2 0 16,0-3 0-16,-1 0 0 0,1-1 0 16,-5 2-1-16,3-1 2 0,-1 1 1 15,1 0-4-15,-3 0 4 0,5-1-1 16,4-1-1-16,-3 2 0 0,5 0 4 15,-1-2-3-15,-1 1 6 0,-6-1-12 16,3-1 4-16,-3 1 2 16,-3 0-2-16,3 0 0 0,-6 0 2 15,2 0 0-15,-6 0-2 0,0 0 2 16,0 0-2-16,-2 0 1 0,0 0 0 16,0 0 2-16,0 0-4 0,0 0 4 15,1 0 0-15,-1 0-3 16,2 0 2-16,-2 0 2 0,0-2-3 15,0 2 0-15,0-1 4 0,0 1-4 16,0 0 0-16,0 0 0 0,0 0 0 16,0 0 0-16,0 0 3 0,0 0-4 15,0 0 2-15,0 0 0 0,0 0-1 16,0 0 0-16,0 0 2 16,0 0-1-16,-2 0 5 0,2 0-7 15,0 0 1-15,0 0 0 0,-1 0 5 16,1 0-3-16,0 0 5 0,0 0-11 15,0 0 6-15,0 0 6 0,0 0-12 16,0 0 4-16,0 0 0 0,0 0 2 16,0 0-4-16,0 0 4 0,0 0-4 15,0 0-13-15,-2 0 12 16,2 0-27-16,-2 0-10 0,0 0-10 16,2 0-61-16,-1 0-31 0,-3 0-27 15,4 0-181-15,-3 0-225 0</inkml:trace>
  <inkml:trace contextRef="#ctx0" brushRef="#br0" timeOffset="35261.03">8657 9660 385 0,'0'0'0'0,"0"0"127"0,0 0-38 15,0 0-21-15,0 0-16 0,0 0 16 16,0 0 4-16,0 0-28 0,-4 0 1 15,4 0 20-15,0 0-4 0,0 0-7 16,0 0 15-16,0 0-8 0,0 0-3 16,0 0 5-16,0 0-7 15,0 0-3-15,0 0 1 0,0 0-6 16,0 0-6-16,0 0-5 0,0 0-15 16,0 0-12-16,0 0 2 0,0 0-6 15,0 0-3-15,0 0-1 0,0 0 3 16,0 0-4-16,0 0 0 15,0 0 2-15,0 0-4 0,0 0 2 16,0 0 1-16,0 0-3 16,0 0 2-16,0 0 0 0,0 0-2 0,2 0 0 15,7 0 1-15,0 0 4 0,2 0-4 16,1 0 6-16,4 0-7 0,3 0 2 16,-5 0 3-16,2 0-4 0,0-2 0 15,-3 2 3-15,-5 0-3 16,3 0 0-16,-9 0 2 0,3-1-2 15,-3 1-1-15,-2-1 1 0,2 1 0 16,-2 0-20-16,3 0-12 0,-3 0-28 16,0 0-29-16,0 0-6 0,0 2-11 15,-3 1-54-15,-4 4-43 0,0-1-55 16,-4 0-127-16</inkml:trace>
  <inkml:trace contextRef="#ctx0" brushRef="#br0" timeOffset="35606.87">8630 9792 533 0,'0'0'0'0,"0"0"246"0,0 0-105 16,0 0-33-16,0 0-6 16,0 0-11-16,0 0-23 0,0 0-19 0,0 3 0 15,0-3-4-15,0 0-11 0,2-1 5 16,0 1-4-16,3 0 0 15,2 0 1-15,2 1-6 0,0 0-7 16,2-1 2-16,3 0-6 0,0 1-6 16,4-1 1-16,-2 0-3 0,3 0-3 31,-1-1 1-31,-2 0 4 0,-6 0-3 16,1 0 8-16,-4 1-5 0,-2 0-6 15,1 0 1-15,-5 0-3 16,1 0-4-16,0 0 5 0,0 0-7 15,-1 0 2-15,-1 0 2 0,0 0 0 16,0 0-6-16,0 0-72 0,0 0-25 16,0-6-64-16,-1-3-131 0,1-7-290 15</inkml:trace>
  <inkml:trace contextRef="#ctx0" brushRef="#br0" timeOffset="37332.32">9269 9407 585 0,'0'0'0'16,"0"0"331"-16,0 0-207 0,0 0-30 15,0 0-55-15,0 0-20 0,0 0 10 16,0 0-10-16,0 0 11 0,18-5 0 16,-8-3-13-16,3-3 2 0,-3 2-2 15,1-2 1-15,-2 2 3 16,1-2 3-16,-6 3-12 0,1-2-4 15,1 5 11-15,-3-3-8 0,1 2-1 16,-1 2 7-16,1-2-8 0,-4 2-4 16,5 1 7-16,-3 1-8 0,-2 0-1 15,2 2 7-15,-2-1-4 16,0 1 3-16,0 0 9 0,0-1-8 16,0 1-4-16,0 0 8 0,0 0 0 15,-2 1-8-15,2 2 0 0,-6 0-7 16,5 3-2-16,-5 1 5 0,5 1-2 15,-3 2 0-15,-3 4 0 0,5 0 0 16,-1 1 0-16,1 2 0 16,2-2-1-16,-2 1-1 0,0 1 4 15,2-3-4-15,0-1-1 16,0-1 6-16,0 0-4 0,0-2 0 0,0-1 2 16,0 2 0-16,0-2-3 0,0 3 4 15,0-3 1-15,0 2-3 0,0-4 0 16,0 3 3-16,0-3-3 15,0 0 0-15,0-2 6 0,-1-2-6 16,1-1 0-16,0 0 14 0,0 1-11 16,0-3 10-16,0 0-9 0,0 0 0 15,-2 0 4-15,0 0-7 0,2 0-1 16,0 0 0-16,0 0 5 16,0 0-5-16,0 0 0 0,0 0 1 15,0 0-1-15,0 0 0 0,0 0 1 16,0 0-3-16,0 0 4 0,0 0-1 15,0 0-3-15,0 0 4 0,-3 0-2 16,3 0 0-16,0 0-2 16,0 0 2-16,0 0-17 0,0 0 14 15,0 0-4-15,0 0-1 0,0 0 5 16,0-3-8-16,0 3-3 0,-2-1-2 16,2 0-14-16,0-1-11 0,-2 2-34 15,0-3-7-15,2 1-36 16,0-1-69-16,0 0-48 0,0 0-101 15</inkml:trace>
  <inkml:trace contextRef="#ctx0" brushRef="#br0" timeOffset="38007.06">9046 9725 335 0,'0'0'0'0,"0"0"401"0,0 0-277 15,0 0-8-15,0 0-28 0,0 0-26 16,0 0-3-16,0 0-15 0,0 0-3 16,-3 0 5-16,3 0-9 0,0 0-4 15,0 0 10-15,0 0-12 16,0 0-2-16,0 0 2 0,0 0-12 15,0 0-5-15,3 0 5 0,1 0-3 16,3 0-6-16,-4 0 2 0,3 0-5 16,4 0-3-16,-3 0 3 0,6 0-4 15,1 0 1-15,0 0 0 16,5 0-1-16,1-3-3 0,-1 0 0 16,4 1 5-16,-1 0-5 0,2 0 0 15,-1 0 2-15,0 2-4 16,2 0 4-16,2 0-1 0,-4 1-2 0,3 0 2 15,-1 2 0-15,0-1-4 0,-4 2 6 16,0-4-1-16,0 0-3 16,-1 0 2-16,-4 0-2 0,-2 2-1 15,-5-2 4-15,3 0 1 0,-5 0-4 16,2 0 2-16,-5 0 9 0,-3 0-8 16,1 0 5-16,0 0-6 0,-2 0-1 15,0 0 0-15,0 0 9 0,0 1-8 16,0-1 8-16,0 0-3 15,0 0-7-15,-2 0-19 0,0 0-20 16,-1 1-24-16,-4 2-49 0,-2-3-4 16,2 3-46-16,-6-1-102 0,3 3-59 15,-1-1-215-15</inkml:trace>
  <inkml:trace contextRef="#ctx0" brushRef="#br0" timeOffset="38399.61">9317 9783 309 0,'0'0'0'0,"0"0"413"0,0 0-266 0,0 0-34 16,0 0 8-16,0 0-19 0,0 0-16 15,0 0-24-15,-4 10-7 0,-1 0-22 16,-6 2-6-16,1 4 13 0,-6 2-13 16,-2 0-6-16,-1 4 3 0,-4-4-11 15,-2 4 0-15,0-3 4 16,2 0-3-16,4-3-7 0,-1-4 4 15,4 0-6-15,4-7-5 0,5-2 0 16,3-1 0-16,4-1-34 0,0-1-29 16,0-1-28-16,4-4-29 0,3-7-43 15,4-1-28-15,4 1-57 0,-2-3-161 16</inkml:trace>
  <inkml:trace contextRef="#ctx0" brushRef="#br0" timeOffset="38571.9">9301 9828 584 0,'0'0'0'16,"0"0"242"-16,0 0-156 16,0 0-45-16,0 0 15 0,65 4-6 15,-51 0-6-15,1 0-3 16,1 1-14-16,-1 0-16 0,-2 1-2 0,-3-2-8 16,-1 1-2-16,-3-4 2 0,-3-1 2 15,-1 1-11-15,-2-1-23 0,0 1-30 16,0-1-28-16,-2 0-35 15,-1 0-83-15,-8 0-92 0</inkml:trace>
  <inkml:trace contextRef="#ctx0" brushRef="#br0" timeOffset="38979.89">9235 9933 695 0,'0'0'0'16,"0"0"253"-16,0 0-168 0,0 0-23 15,0 0-2 1,0 0-8-16,0 0-9 0,0 0-3 0,48-5-17 0,-34 5-7 16,0 0-6-16,1 0-6 15,-7 0-3-15,3-3 1 0,-6 3 0 16,-1 0-4-16,-1 0-11 0,-1 0-12 16,-2 0-10-16,0 0-6 0,0 0 1 15,0 1-4-15,-2-1-1 16,-1 0 6-16,-1 0 9 0,3 0 14 0,-6 0 5 15,3 2 5-15,2 0 5 16,-1 1 2-16,1 3-2 0,0-3 2 16,0 2 14-16,1 2 2 0,-3-1 10 15,4 3-2-15,0 0 2 0,0 2 4 16,0-1-15-16,0 2-1 0,0-2-1 16,0 0-8-16,4-1-4 0,-4 0 0 15,0-3-1-15,0 1-1 0,0-2 0 16,0-1-27-16,0 3-23 15,-4-3-23-15,-1-1-11 0,1 1-36 16,-1-3-49-16,0-1-47 0,-1 0-81 16</inkml:trace>
  <inkml:trace contextRef="#ctx0" brushRef="#br0" timeOffset="39137.04">9239 10043 682 0,'0'0'0'0,"0"0"187"0,0 0-94 15,0 0-6-15,0 0-22 0,0 0-25 16,72-4-11-16,-54-3-7 16,0 4-18-16,-4-1-1 0,0 2-6 15,-1 2-60-15,-8-2-54 0,2 2-72 16,-4 0-35-16,-3 4-214 0</inkml:trace>
  <inkml:trace contextRef="#ctx0" brushRef="#br0" timeOffset="39372.26">9202 10155 931 0,'0'0'0'16,"0"0"261"-16,0 0-194 0,0 0-27 16,0 0 4-16,0 0-4 15,0 0-7-15,78-16 4 16,-52 12-7-1,-3 0-14-15,2-3-5 0,0 1-6 16,-4 0-4-16,-3 2 3 0,-2-1-8 16,-2 2-77-16,0-3-17 0,-5 1-65 15,3-2-92-15,-3-3-223 16</inkml:trace>
  <inkml:trace contextRef="#ctx0" brushRef="#br0" timeOffset="39670.93">9766 9649 1071 0,'0'0'0'16,"0"0"179"-16,0 0-103 0,0 0-35 16,0 0-7-16,-41 77 2 0,33-59-17 15,-1 2-13-15,2-2-3 0,1 0-2 16,-1-4-2-16,4-5-90 0,-1 3 14 16,2-7-35-16,-1-1-95 15,1-1-42-15,-1-3-108 0,1-7-15 16</inkml:trace>
  <inkml:trace contextRef="#ctx0" brushRef="#br0" timeOffset="39827.92">9681 9682 624 0,'0'0'0'0,"0"0"434"0,0 0-299 16,0 0-6-16,0 0-58 0,0 0-18 15,0 0-8-15,66 71-22 0,-50-56-17 16,3-1-5-16,-1-2-2 0,1-2-228 15,-5-3-118-15,-5-4-266 16</inkml:trace>
  <inkml:trace contextRef="#ctx0" brushRef="#br0" timeOffset="40126.29">9929 9645 852 0,'0'0'0'0,"0"0"330"15,0 0-200-15,0 0-83 0,0 0-20 16,0 0 8-16,-16 62-12 0,16-41-6 15,0 0-6-15,0 1-3 0,5 3-8 16,-1-4 0-16,6-2 2 16,-6-2-38-16,5-3-28 0,-6-5-14 15,1-1-34-15,-2-5-84 0,1-3-29 16,1-2-101-16</inkml:trace>
  <inkml:trace contextRef="#ctx0" brushRef="#br0" timeOffset="40470.14">10010 9698 735 0,'0'0'0'0,"0"0"232"16,0 0-101-16,0 0-44 0,-10 67-5 16,10-53-26-16,0-4-14 15,5 0-17-15,2-4-12 0,0 0-8 16,4 0 4-16,-4-5-1 0,5-1-3 15,-3 0 3-15,3-3-5 0,2-4-2 16,-3-1 0-16,0 0-2 16,-4-2-18-16,2-1 20 0,-4 1 1 0,-2-2-3 15,1 0-2-15,0 0-2 16,-4-2-4-16,-8-2 1 0,1 3 1 16,-1 2-2-16,-3 1 4 15,0 5 7-15,2 2-3 0,-5 1 2 0,7 2-1 16,-2 1 1-16,4 2-2 15,3 2 0-15,-1 0-10 0,-3 0-36 16,6 1-45-16,0-1-31 0,8 2-175 16,-5-3-137-16</inkml:trace>
  <inkml:trace contextRef="#ctx0" brushRef="#br0" timeOffset="40878.12">10212 9667 625 0,'0'0'0'15,"0"0"237"-15,0 0-131 16,0 0-17-16,0 0-18 0,0 0-23 16,0 0-8-16,-34 64 8 0,29-52-14 15,5-2-6-15,0 1 1 0,0 3-10 16,0-7-11-16,5 2 2 0,1-3-1 15,-3 1-3-15,6-1 3 16,-2-1 0-16,2-2-4 0,1-1 3 16,5-2-4-16,-3 0 0 0,2-1 3 15,0-3-4-15,-3 0-6 0,-2-4 1 16,-4 2-4-16,-1-4-4 0,-1 2 10 16,1-5 0-16,-4 2 0 0,-4-2 4 15,-5 0 1-15,2 2-4 16,-5 0-1-16,5 1 0 0,-6 3 3 15,8 1-4-15,-2 1 2 0,2 1-2 16,3 2-56-16,2 1 3 0,0-3-53 16,2 1-87-16,5-3-39 0,0 1-103 15</inkml:trace>
  <inkml:trace contextRef="#ctx0" brushRef="#br0" timeOffset="41176.39">10343 9524 787 0,'0'0'0'0,"0"0"306"15,0 0-211-15,0 0-34 0,0 0-15 16,0 0-16-16,-16 65-17 0,25-57-5 16,-2-4-2-16,3 1-3 0,-1-4-6 15,4-1-1-15,-6 0-3 0,3-2 0 16,-4-5 4-16,-1-1-7 0,0 1 9 15,-1-2 2-15,-3 2-1 16,1-4 0-16,-2 1 0 0,0 0 10 16,-3 2 3-16,-6-2-1 15,5 5-2-15,1 0 7 0,-1 3-4 0,-1 1-9 16,3 1-5-16,2-2-8 0,0 2-24 16,0 0-41-16,0 0-37 0,2 2-54 15,3-1-81-15,1-1-95 16</inkml:trace>
  <inkml:trace contextRef="#ctx0" brushRef="#br0" timeOffset="41396.57">10521 9529 725 0,'0'0'0'0,"0"0"218"0,0 0-77 15,-26 64-56-15,17-36-33 0,-3 0 4 16,-4 4-5-16,2-1-17 0,-1 1-8 15,-1 0-10-15,1-4-6 0,0-2-5 16,7-3-1-16,-5-5-4 16,10-3 0-16,-4-2-16 0,1-5-20 15,3-1-48-15,-1-3-25 0,4-2-81 16,0-2-86-16,0 0-95 0</inkml:trace>
  <inkml:trace contextRef="#ctx0" brushRef="#br0" timeOffset="41710.47">10461 9815 418 0,'0'0'0'0,"0"0"307"15,0 0-194-15,0 0-18 0,0 0-18 16,-5 61-11-16,5-48-16 0,2 0-7 15,3-4-11-15,7 1-6 0,1-1 19 16,-1-1-17-16,2-3-11 0,2-1 5 16,-2-4-1-1,-3 0 3-15,3-4 2 0,-5-3-3 0,0-4-3 16,-6 3 2-16,-1-2 8 0,-2-2 1 16,-5 2 5-16,-11-4-9 0,0 5-17 15,-5 0-5-15,1 6 5 0,1 0-12 16,1 1-11-16,4 2-40 15,7-2-70-15,7-1-253 0</inkml:trace>
  <inkml:trace contextRef="#ctx0" brushRef="#br0" timeOffset="48738.29">1274 11182 590 0,'0'0'0'0,"0"0"0"0,0 0 369 16,0 0-248-16,0 0 37 0,0 0-48 15,0 0-13-15,0 0 19 16,-36-15-39-16,36 15-34 0,0 0-32 15,0 2-6-15,6 8-1 0,-3 5 4 16,4 3 6-16,6 3-5 0,1-3-2 16,7-2 1-16,-7-4-1 0,4-4-5 15,-1-1 7-15,1-4-6 0,3-3 0 16,4-4 8-16,-5-4-5 0,-8-4 2 16,4-3-1-16,0 0-2 15,-2-2-3-15,0 3 3 0,-2 7-3 16,1 1-4-16,-3 1-5 0,1 4 5 15,-4-1-8-15,6 2 9 0,-3 0-6 16,8 5 7-16,1-1 0 0,-1 3 13 16,3-2-15-16,-1 0 4 0,6 4-1 15,-3-4 0-15,2 1 7 16,-2 1 0-16,4-7 0 0,-6 2-1 16,2-2-4-16,-2-2 1 0,0-3 1 15,2-3-4-15,4 3 2 0,-1-4 1 16,-3 7-5-16,4-1-2 0,-2 3 4 15,-2 0-2-15,0 2-3 16,3 2 6-16,-5 3 0 0,-1-3-3 16,-3 3 2-16,-2-2 9 0,1-3-9 15,1-2 4-15,3 0-2 0,-4 0-2 16,3-5 2-16,-1 0-4 0,-1-2 1 16,5-1 0-16,-3-2 5 0,1 5-4 15,-1-4 3-15,0 4-7 16,1 1 2-16,-1 1 2 0,1 1 7 15,3 2 5-15,-4 0 2 0,1 0-12 16,-4 0-1-16,3 5 3 0,-1-1-6 16,1-2-1-16,1-1 4 0,-3-1-1 15,1 1-1-15,-4-1 0 16,2 0 5-16,2 0-6 0,-2 0 2 16,1 0 3-16,1 0-4 0,-2-1 0 15,0-1 4-15,3 1-6 16,-1 1 3-16,0 0-2 0,1 2 0 0,-1 0 2 15,1-1 1-15,1 1-2 0,-1-1 0 16,1-1 1-16,1-1-1 16,-1-3 4-16,-3-3-2 0,1 2-1 15,-2-1 3-15,-2 1-5 0,-2 3-2 16,4-1 4-16,-7 3-2 0,2 0-2 16,-6 0 3-16,6 0 0 0,-4 1-1 15,5 2 5-15,-5 1-2 0,6-1-2 16,-3-2 0-16,-1 2 2 15,3-1-2-15,-1-2 0 0,1 0 3 16,-1 0-3-16,3-2 0 0,0-1 7 16,-5 2-7-16,5 1 0 0,0 0 0 15,-3 0-4 1,7 3 5-16,3 5-1 0,7 3 0 0,-3 0 15 16,0 0 2-16,0-4-3 0,1 0-2 15,-3-2-8-15,7-5-3 0,-2 0 3 16,4-4-2-16,-2-7 2 0,2 0 1 15,-2 0-2-15,-3 0-3 0,-4 0 0 16,-4 5-30-16,-3 0-23 16,-5 4-60-16,1 2-142 0,1 0-156 15,-3 0-397-15</inkml:trace>
  <inkml:trace contextRef="#ctx0" brushRef="#br0" timeOffset="56417.92">12391 11097 54 0,'0'0'0'0,"0"0"44"16,0 0 6-1,0 1-9-15,-2-1-2 0,2 0-2 0,0 0-7 0,-1 0-7 16,1 0 3-16,0 0 1 0,-2 0-9 16,0 0-2-16,0 0-7 15,-1 0-7-15,3 0 0 0,0 0 1 16,0 0-4-16,0 0 1 0,0 0 0 16,0 0 0-16,0 1-8 15,0-1 6-15,0 0-4 0,-2 0 3 0,2 0-3 16,0 0-1-16,0 0-1 15,0 3 4-15,0-1 1 0,0-2 2 0,0 1 2 16,0 1-2-16,0-2 1 16,0 0 0-16,0 0 1 0,0 0-2 15,0 0 2-15,0 0-1 0,0 0-1 16,0 0 2-16,0 0-2 0,0 0 1 16,0 0 0-16,0 1 2 0,0-1-2 15,0 0 6-15,0 2-2 16,0-2 1-16,0 1-2 0,0-1-4 15,0 0-1-15,0 0-7 0,0 0-11 16,0 0-23-16,-2 1-1 0,2 1-10 16,0-2-1-1,0 0 28-15,0 0 15 0,0 1 9 0,0 1 5 0,0-2 1 16,0 0 24-16,0 1 23 16,-2-1-5-16,2 1-5 0,0-1-9 15,-1 0-12-15,1 0-5 0,0 0 4 16,0 0-12-16,0 0-9 0,0 0 0 15,0 0-4-15,0 0-1 16,0 0 6-16,0 0-1 0,0 0 2 16,0 0 2-16,0 0-1 0,0 1-1 15,0-1-7-15,0 0-11 0,-2 0-5 16,2 0-6-16,-2 0-29 0,2 0-49 16</inkml:trace>
  <inkml:trace contextRef="#ctx0" brushRef="#br0" timeOffset="57108.38">12356 11118 257 0,'0'0'0'15,"0"0"177"1,0 0-94-16,0 0-35 0,0 0 55 15,0 0-27-15,0 0-15 0,0 0-17 16,0 0 5-16,0 0-6 0,0 0-6 16,0 1-5-16,0-1 7 0,0 0-16 15,0 0-13-15,0 0 0 16,0 0-1-16,0 0-7 0,0 0 1 16,0 0 4-16,0 0-4 0,0 0 0 15,0 0 7-15,0 0-4 0,0 0-2 16,0 0 1-16,0 0-4 0,0 0-1 15,0 0 0-15,0 0 4 0,0 0-4 16,0 0 5-16,0 0-5 16,0 0 0-16,0 1 6 0,0-1-6 15,0 0 0-15,0 0 4 0,0 0-5 16,0 0 1-16,0 0 0 0,0 0 2 16,0 0-2-16,0 0 0 0,0 0 2 15,0 0-2-15,0 0 0 16,0 0 3-16,0 0-3 0,0 0 0 15,0 0 2-15,0-1-4 0,0 1 4 16,0 0 0-16,0 0-2 0,0 0 0 16,0 0 1-16,0 0-1 0,0 0 0 15,0 0-1-15,0 0-2 0,0 0 6 16,0 0-4-16,0 0-1 0,0 0 3 16,0 0-2-16,0 0-3 15,0 0 7-15,0 0-6 0,0 0 0 16,0 0 6-16,0 0-4 0,0 0 0 15,0 0 2-15,0 0 0 0,0 0-2 16,0 0 2-16,0 0 1 0,0 0-2 16,0 0 0-16,0 0-3 15,0 0-1-15,0 0 6 0,0 0-4 16,0 0-11-16,0 0 8 0,0 0-2 16,0 0 0-16,0 0 5 0,0 0-2 15,0 0 0-15,0 0 4 0,0 0 0 16,0 0-8-16,0 0 12 0,0 0-7 15,0 0-11-15,0 0-10 16,0 0-22-16,0 0-20 0,0 0-19 16,0 0-58-16,0-4-121 0,0 3-207 15</inkml:trace>
  <inkml:trace contextRef="#ctx0" brushRef="#br0" timeOffset="57941.25">12315 11119 65 0,'0'0'25'0,"0"0"1"15,0 0 10-15,0 0 1 0,0 0-5 16,0 0-4-16,0 0-4 0,0 0-4 16,0-15 7-16,-2 13-10 0,1-1-10 15,-1 2 0-15,0 0-4 0,2 1-3 16,0 0 0-16,-4 0-13 16,1-1-14-16,-1-3-13 0,4-1 41 15,-5-1-2-15,3 0-158 0,1 0 96 16</inkml:trace>
  <inkml:trace contextRef="#ctx0" brushRef="#br0" timeOffset="58615.53">9662 10823 191 0,'0'0'0'0,"0"0"66"16,0 0-45-16,0 0-17 0,0 0-7 16,0 0 1-16,0 0-12 0,0 0-26 15,0 0 2-15,0 6 12 0,0-4 6 16,0 0 10-16,0 0 6 0,0-1 4 15,0 2 0-15,0-2 0 0,0-1 0 16,0 0 0-16,0 1 1 16,0 0-1-16,0 0 0 0,0 2 0 15,0-3-6-15,0 0-44 0</inkml:trace>
  <inkml:trace contextRef="#ctx0" brushRef="#br0" timeOffset="60249.7">12777 11078 377 0,'0'0'0'0,"0"0"0"16,0 0 227-16,0 0-153 0,0 0-12 16,0 0 33-16,0 0-31 0,0 0-17 15,0 0 6-15,0 2-7 0,-2-2-15 16,2 0-6-16,0 0-5 0,0 0-5 15,0 0-1-15,0 0-3 16,0 0-3-16,0 0-2 0,0 1 1 16,0-1-2-16,0 0 1 0,0 0 3 15,0 0-3-15,0 0-2 0,0 0 2 16,0 2-6-16,0-2 0 0,0 0 0 16,0 0 0-16,0 0 0 15,0 0 0-15,0 0 2 0,0 0-3 16,0 0 2-16,0 0-1 0,0 0-4 15,0 0 6-15,0 0-4 0,0 0-24 16,0 0 10-16,0 0-15 0,0 0-34 16,0 0-18-16,0 0-18 0,0 0-63 15,0 0-9-15,0-2-120 0</inkml:trace>
  <inkml:trace contextRef="#ctx0" brushRef="#br0" timeOffset="65523.58">12000 11192 115 0,'0'0'0'0,"0"0"4"0,0 0-4 16,0 0 0-16,0 0-40 0,0 0-5 16</inkml:trace>
  <inkml:trace contextRef="#ctx0" brushRef="#br0" timeOffset="66812.17">8455 10134 192 0,'0'0'0'0,"0"0"83"0,0 0-47 16,0 0-5-16,0 0-8 0,0 0-28 15,0 0 10-15,0 0 95 16,0 0-64-16,6 2 5 0,-6-2-3 16,0 0 6-16,0 0-24 0,1 0-5 15,-1 0 1-15,0 0-3 0,0 0 0 16,0 0 2-16,0 0-1 0,0 0-2 15,2-1 3-15,-2 1 0 16,0-1 3-16,2 1 4 0,0 0-2 16,-2-2-3-16,0 2 0 0,0 0 0 15,0-1-4-15,0 1 1 0,0-2-2 16,0 2-4-16,0 0-3 0,0 0 0 16,0 0-2-16,0 0-1 15,0 0 3-15,0 0-3 0,0 0-1 16,0 0 1-16,0 0-1 0,0 0-2 15,1 0 2-15,-1 0 4 0,0 0-4 16,0 0 3-16,2 0-2 0,-2-1-1 16,0 1 3-16,0 0-4 15,0 0 0-15,4 0 0 0,-4 0 2 16,0 0-3-16,0 0 0 0,0 0 0 16,0 0-8-16,2 0-11 0,-1 0-8 15,1 0-14-15,0 0-17 0,0 0-15 16,-1 0-37-16,1 0-46 0,-2 0-165 15</inkml:trace>
  <inkml:trace contextRef="#ctx0" brushRef="#br0" timeOffset="67629.87">11908 11252 794 0,'0'0'0'0,"0"0"321"0,0 0-201 16,0 0-38-16,0 0-28 0,0 0-19 15,0 0-17-15,0 0-7 16,0 0-3-16,-5 52-1 0,5-30 3 16,0 3 7-16,0-3-5 0,0 3-10 15,0-4 3-15,2-3-4 0,-1-2-2 16,-1-3 2-16,0-4 3 0,0-3-3 15,0-2 1-15,0-3-2 0,0-1 0 16,0 0-59-16,2-1-2 16,4-6-32-16,1-2-7 0,0-3-81 15,-2-3-63-15,4 1 7 0,-4 0-95 16</inkml:trace>
  <inkml:trace contextRef="#ctx0" brushRef="#br0" timeOffset="67818.17">12011 11264 392 0,'0'0'0'0,"0"0"307"16,0 0-158-16,0 0-7 0,0 0-29 16,0 0-34-16,0 0 14 0,0 0-22 15,0 0-24-15,7 67 8 16,-9-41-9-16,0-4-18 0,2-1-16 16,0 0-6-16,6-5-5 0,-3-1-2 15,-1-2-21-15,1-3-28 0,-3-4-27 16,0 0-19-16,0-1-36 0,0-4-173 15,-3-1-126-15</inkml:trace>
  <inkml:trace contextRef="#ctx0" brushRef="#br0" timeOffset="68288.61">11434 11829 1004 0,'0'0'0'0,"0"0"235"15,0 0-146-15,0 0-39 0,0 0-8 16,-16 71 6-16,16-52-12 0,0 1-10 15,0-4-10-15,0 0-8 0,2-1-6 16,3-2 4-16,1 2-8 0,2-7 3 16,1 2 4-16,4-5-4 0,-1-1-2 15,0 1 2-15,3-2 2 16,2-1-3-16,-3-2 0 0,-3 2 6 16,1-1-7-16,-6-1 2 15,-3 0 2-15,-3 0-4 0,0 0 1 0,0 0 4 16,0 3 2-16,-3 5 28 0,-4 0-2 15,-7 5-14-15,-4-2 1 16,2 3-7-16,-2 0-6 0,4-2 0 16,0-1-1-16,0-2-7 0,3-4 4 15,1 2 0-15,1-3-3 0,-2-3 0 16,2 0-30-16,0-1-47 16,4 0-9-16,2-2-48 0,-5-9-99 15,5 4-79-15,3-5-153 0</inkml:trace>
  <inkml:trace contextRef="#ctx0" brushRef="#br0" timeOffset="68642.78">11388 11855 936 0,'0'0'0'15,"0"0"325"-15,0 0-219 0,0 0-30 16,0 0-22-16,0 0-10 0,0 0-4 15,80-29-6-15,-55 29-5 16,-2 0-12-16,-2 0-5 0,-2 0 1 16,-3 7-7-16,-7-1 3 0,2-1 9 15,-4-1-1-15,-6 0 1 0,6-1 6 16,-5 0-5-16,0-2-4 0,0 1 4 16,-2-2-7-16,0 0-6 0,0 0 3 15,0 0-5-15,0 0-1 16,0 0 1-16,0 0-1 0,0 0-5 15,0 0 4-15,0 0 1 0,0 0-5 16,0 0 3-16,0 0-2 0,0 0-55 16,0 0 15-16,0 0-24 0,0 0-56 15,0 0-7-15,0 1-24 0,2 1-116 16,1 1-61-16,-1 1-240 16</inkml:trace>
  <inkml:trace contextRef="#ctx0" brushRef="#br0" timeOffset="68963.85">11823 12032 826 0,'0'0'0'0,"0"0"300"16,0 0-192-16,0 0-34 15,0 0-35-15,0 0 9 0,0 0 9 16,66-13-18-16,-41 6-6 0,6 1 2 16,1 4 0-1,-4-1-13-15,3 3-16 0,-7 0 0 0,-2 0-4 0,-7 3-3 16,0 0 2-16,-5 2 4 0,-6-3-5 16,3-1 0-16,-7-1 4 15,0 0-5-15,0 0-25 0,-5 0-22 16,-1-1-56-16,-1-2-23 0,-3-4-47 15,1 2-128-15,-4 0-84 16,3-1-36-16</inkml:trace>
  <inkml:trace contextRef="#ctx0" brushRef="#br0" timeOffset="69309.05">11995 11880 541 0,'0'0'0'0,"0"0"287"0,0 0-170 0,0 0-16 16,0 0-31-16,0 0-5 16,0 0 3-16,0 0-13 0,10 11-4 15,-8-4-10-15,2 1 1 0,-1 3-1 16,-1 4-2-16,0 1-9 0,-2 3 0 16,0 5-9-1,0 1-7-15,3 1-3 0,-1 3-1 0,0-6-5 0,-2 2 1 16,2-5 2-16,1-5-4 15,3-3 0-15,-3 0 12 0,-1-5 5 16,-2 0 2-16,0-5 4 0,0 1-4 16,0-3-5-16,0 1-6 0,0-1-10 15,0 1 2-15,0-1 1 16,0 0-8-16,0 0-12 0,0 0-16 16,0 0-27-16,0-2-60 0,-2-5-41 15,2-3-55-15,0 2-216 0,0-4-273 16</inkml:trace>
  <inkml:trace contextRef="#ctx0" brushRef="#br0" timeOffset="70046.17">12304 10044 343 0,'0'0'0'16,"0"0"201"-16,0 0-138 0,0 0-1 16,0 0 13-16,0 0 2 0,0 0-18 15,0 0 3-15,0 0-4 0,-7 2 6 16,7-2-6-16,0 0-8 15,0 0-9-15,0 0 12 0,0 0-11 16,0 0-9-16,0 0 2 0,0 0-6 16,0 0-7-16,0 0 1 0,0 0-6 15,0 0-4-15,0 0-1 0,0 0-5 16,0 0-4-16,0 1 0 16,0-1 1-16,0 0 0 0,0 0 3 15,0 0 4-15,0 0 2 0,0 0 5 16,0 0-4-16,0 0-2 0,0 0 3 15,-1 0-5-15,-1 0-2 0,2 0 1 16,0 0-3-16,0 0 0 0,0 0-2 16,0 0 2-16,0 0-4 15,0 0 3-15,0 0-3 0,0 0-1 16,0 0 1-16,0 2 1 0,0 0-5 16,-2 2 2-16,2 2 0 0,-2-2-104 15,-1-1-54-15,3-2-78 0,-6-1-239 16</inkml:trace>
  <inkml:trace contextRef="#ctx0" brushRef="#br0" timeOffset="70956.33">12345 11933 881 0,'0'0'0'0,"0"0"366"0,0 0-234 0,0 0-47 15,0 0-68-15,0 0-7 16,0 0 4-16,0 0 5 0,0 0-11 16,67 2-6-16,-53 2 3 0,-5 3-1 15,2-2-5-15,-6-1 2 0,-3 3 7 16,0-2-6-16,-2 4 9 0,-4 1 3 15,-1 2 0-15,-9 0-8 16,3-1-1-16,1 0-6 0,-5-4 2 16,8 0 4-16,2-3-2 0,-2-1-3 15,5-2 0-15,2-1 2 0,0 0-2 16,0 0 0-16,0 0-16 0,2 0 8 16,9 0 11-16,-4-1-6 0,3 1 4 15,-1 0-2-15,3 1 1 16,-3 4 0-16,2 2-3 0,-2 0 2 15,3 4 2-15,-5-1 2 0,4 4-4 16,-6-1 2-16,-3-1 0 0,-2 1 1 16,0 0 5-16,-4 1-3 0,-6-1 2 15,-3-1 7-15,-3 1-4 16,1-1-4-16,-5-3 2 0,2-4-2 16,4-1-2-16,0-4 0 0,0 0-2 15,7-4-2-15,-5-4-37 0,8-1-10 16,0 1-23-16,4-2-39 0,0 4-30 15,0-5-42-15,0 5-153 16,4-2-102-16</inkml:trace>
  <inkml:trace contextRef="#ctx0" brushRef="#br0" timeOffset="71442.41">12688 11994 711 0,'0'0'0'15,"0"0"286"-15,0 0-158 0,0 0-43 16,0 0-10-16,0 0-15 16,0 0-13-16,0 0-1 0,-60 52-16 15,58-41-4-15,2 3 3 0,-3-2-2 16,3-1-7-16,0 2 4 0,0-4-5 15,3 2-10-15,1-1 5 0,5-1-10 16,-2 0 0-16,5-2 1 0,2 3-2 16,1-3 1-16,2-3 5 15,-1 0-2-15,0-2-5 0,0-2 2 16,0 0-1-16,-2-2-1 16,0-2 2-16,0-2 4 0,-3-2 1 0,1 0-2 15,1-2 1-15,-4-1-4 0,-4-2 2 16,0-4 2-16,-1 1-3 0,-4 1 2 15,0 1-2-15,-7-4-2 16,-2 3 5-16,-4-2-6 0,3 3-1 16,-4 6 2-16,-2 0 1 0,0 5-2 15,3-1 7-15,-1 2 1 0,5 2-7 16,1 0-3-16,4 0 0 0,2 0 0 16,-1 3-34-16,3 1-60 0,0-1-89 15,0 2-121-15,3 1-221 16</inkml:trace>
  <inkml:trace contextRef="#ctx0" brushRef="#br0" timeOffset="72494.14">11102 12892 343 0,'0'0'0'0,"0"0"565"0,0 0-406 0,0 0-16 16,0 0-41-16,0 0-33 16,0 0 7-16,0 0-15 0,42-9-13 15,-28 9 1-15,6-1-17 0,4-1-14 16,-1 0-3-16,2-3-10 0,-5 3-4 15,-1 2 4-15,-7 0-10 0,-1 0-46 16,-2 2-44-16,-7 4-18 0,-2-1-21 16,0 3-76-16,-4 1-15 15,-6 1-63-15,1 0-258 0</inkml:trace>
  <inkml:trace contextRef="#ctx0" brushRef="#br0" timeOffset="72682.6">11128 13024 852 0,'0'0'0'16,"0"0"284"-16,0 0-181 0,0 0 10 16,0 0-47-16,64 12-1 0,-41-12 5 15,7-1-35-15,-4-4-27 0,3 3 0 16,-6-1-8-16,-4-1 0 0,-3 1-96 16,-5 1 7-16,3-2-39 15,-9 3-101-15,6-4-83 0,-6-1-138 16</inkml:trace>
  <inkml:trace contextRef="#ctx0" brushRef="#br0" timeOffset="73200.17">11669 12744 1001 0,'0'0'0'0,"0"0"292"0,0 0-187 16,0 0-67-16,0 0-34 15,0 0 12-15,0 0 10 0,0 0-9 0,48 11-1 16,-34-4-8-16,-1-1-5 0,-3 1 4 16,1 0-5-16,-2 1-2 0,-6 0 0 15,4 2 11-15,-7-1-10 0,0 3 10 16,0-2-3-16,-8 1-4 15,-1 0 4-15,-4-1-7 0,4 1 1 16,-3-3 2-16,3 0-2 0,0-3-4 16,2-2 4-16,6-2 1 0,-5 0-4 15,6-1 2-15,0 0-2 0,0 0-12 16,0 0 7-16,9 0 4 16,-4 0-2-16,8-1 7 0,-4 1-6 15,1 0 1-15,-1 4 3 0,2 2-2 16,-2 0 0-1,5 4 1-15,-2-1 2 0,-3 1-3 0,-4-2 2 0,-3 2 3 16,-2 0-1-16,-2 0 11 0,-5 4 0 16,-7-1-8-16,-2 0 6 15,-3 3-7-15,-1-2-3 0,-1-3 4 16,0-3-6-16,1-2 0 0,3-3 0 16,6-2 7-16,-1-1-8 15,3 0-21 1,-2-5-9-16,9-1-21 0,1-3-45 15,1-2-28-15,3 0-60 0,8-1-139 16,-2 2-166-16</inkml:trace>
  <inkml:trace contextRef="#ctx0" brushRef="#br0" timeOffset="73686.25">12030 12729 1006 0,'0'0'0'15,"0"0"307"-15,0 0-193 0,0 0-50 16,0 0-43-16,0 0-11 16,0 0-1-16,0 0 1 0,0 0 10 15,4 35-8-15,-4-19-4 0,0 0 4 16,0-3-7-16,0 0-5 0,0-2 0 15,0-3 7-15,0-2-7 0,0-2 0 16,0-3 6-16,0 0-7 0,0-1 2 16,0 0 4-16,0 0-5 15,2 0-11-15,3-5 15 0,0 0-4 16,4-3 0-16,0 5 3 0,-6-4-4 16,6 1-9-16,-2 2 3 0,4 1-1 15,-2 2 9-15,3 1-1 0,-3 0 0 16,7 0-3-16,0 3 5 15,-4 1-4-15,1 4 2 0,-6 1-1 16,0 2 1-16,-4 0 0 0,-3 2 5 16,0 0-4-16,-5 1 6 0,-6-1-4 15,3 1 0-15,-5 1 1 0,-5-3-1 16,8-2-4-16,-6 0 2 0,2-2-2 16,0-2-38-16,1-1-20 15,1-2-19-15,3-3-26 0,-2 0-65 16,8 0-75-16,-2-4-114 0,-3-5-189 15</inkml:trace>
  <inkml:trace contextRef="#ctx0" brushRef="#br0" timeOffset="73968.97">12023 12702 926 0,'0'0'0'16,"0"0"387"-16,0 0-249 0,0 0-51 15,0 0-22-15,0 0-7 0,0 0-18 16,66-25-13-16,-36 24-4 0,-4 0-13 16,10 1-9-16,-1 0 3 0,0 5-4 15,1 1 0-15,-3-2-24 16,1 0-16-16,-11-1-34 0,-2 0-71 15,-3-1-1-15,-4-2-70 0,-5 0-209 16</inkml:trace>
  <inkml:trace contextRef="#ctx0" brushRef="#br0" timeOffset="84143.17">15782 4828 100 0,'0'0'0'16,"0"0"148"-16,0 0-68 0,0 0-29 15,0 0-11-15,0 0-3 0,0 0-8 16,0 0-11-16,-2-1-11 0,2-1 3 15,2 2-1-15,-2 0 1 16,0 0 9-16,0 0-38 0,0 0 31 16,0 0 29-16,0 0-16 0,0 0-6 15,0 0 29-15,0 0-10 0,0 0-18 16,0 0-5-16,4 0-8 0,-4 0-3 16,0 0 3-16,0 0-2 0,0 0 12 15,0 0 9-15,0 0 1 16,0 0 20-16,0 0 12 0,0 0 3 15,0 0-3-15,0 0-10 0,0 0-16 16,0 0-9-16,0 0-8 0,0 0-5 16,0 0-6-16,-4 0 1 0,4 0-5 15,0 0-2-15,0 0 2 16,0 0-4-16,0 0-58 0,0 0-33 16,0 0-81-16,0-2-204 0</inkml:trace>
  <inkml:trace contextRef="#ctx0" brushRef="#br0" timeOffset="86450.84">19739 8739 748 0,'0'0'0'0,"0"0"230"0,0 0-130 16,0 0-68-16,0 0-29 0,0 0-6 16,0 0 4-16,0 0-4 0,0 0-16 15,0 3-13-15,0 0-22 0,0 3-49 16,0 0-45-16,0 0-81 0,0 1-205 15</inkml:trace>
  <inkml:trace contextRef="#ctx0" brushRef="#br0" timeOffset="86733.6">19488 9848 392 0,'0'0'0'0,"0"0"374"0,0 0-278 15,0 0-20-15,0 0-30 0,0 0-35 16,0 0-7-16,0 0-6 0,0 0-10 16,0 2-33-16,2-3-53 0,1-1-131 15,-3-2-318-15</inkml:trace>
  <inkml:trace contextRef="#ctx0" brushRef="#br0" timeOffset="87141.15">16092 11237 612 0,'0'0'0'0,"0"0"-117"15,0 0-89-15,0 0 9 0</inkml:trace>
  <inkml:trace contextRef="#ctx0" brushRef="#br0" timeOffset="97696.4">8482 5125 885 0,'0'0'0'0,"0"0"351"16,0 0-228-16,0 0-21 0,0 0-16 16,0 0 2-16,0 0-22 0,0 0-26 15,-5-7-1-15,5 7-7 0,0 0-12 16,0 0 1-16,0 0-7 16,0 0-3-16,0 0-2 0,1 6-2 15,5 1 3-15,1 4 10 0,0 3 2 16,2 4 0-16,-1 1 0 15,0 3-7-15,2-2-2 0,-5-1 0 0,4 0-11 16,-2-1 3-16,-1-5 4 0,-1 0-13 16,-1-2 8-16,3-2-4 0,-7-3 0 15,1-1 0-15,3-3 0 16,-4-2 0-16,3 2 0 0,-1 0 0 16,-2-2 0-16,0 0 0 0,0 0 0 15,2-4 0-15,5 1 0 0,0-5 0 16,6-8 0-16,-3-8 0 0,8-4 0 15,0-5 0-15,3-2 0 16,4 0 0-16,-1 1 0 0,1-1 0 16,3 2 0-16,-3 5 0 0,-7 0 0 15,-1 5 0-15,-4 6 0 0,-4 0 0 16,1 6 0-16,-3 3 0 0,-5-2 0 16,3 3 0-16,-1 4 0 0,-2-1 0 15,-2 1 0-15,2 2 0 16,-2 0 0-16,0 0 0 0,0-1 0 15,0 0 0-15,0 2 0 0,3 0 0 16,-1 0 0-16,0 0 0 0,-2-1 0 16,0 1 0-16,0 0 0 15,0 0 0-15,0 0 0 0,0 0 0 16,0 0 0-16,0 0 0 0,0 0 0 16,0 0 0-16,0 0 0 0,0 1-113 15,0 3-56-15,0 6-21 0,0 5 3 16,0 5-124-16,0 1-92 0</inkml:trace>
  <inkml:trace contextRef="#ctx0" brushRef="#br0" timeOffset="101309.09">18864 9069 141 0,'0'0'0'0,"0"0"65"0,0 0-60 15,0 0-8-15,0 0-34 0,0 0-17 16,0 0-63-16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09T16:48:05.47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19500 8908 141 0,'0'0'0'0,"0"0"180"15,0 0-108-15,0 0 3 0,0 0-7 16,0 0-136-16,0 0 136 0,0 0 82 15,18 0-84 1,-18 2 0-16,0-2 37 0,0 0-4 0,0 0-12 0,0 1-22 16,0-1-9-16,0 0 6 15,0 0-12-15,0 0-10 0,0 1 2 16,0-1-1-16,0 0-3 0,0 0-2 16,0 0-4-16,0 0-7 0,0 0-7 15,0 0-7-15,0 1-5 0,0 0-8 16,0-1 4-16,0 0 0 0,0 0-28 15,0-1-34-15,0 1-48 16,0-1-70-16,2-1-57 0,1-4-121 16,-3 1-220-16</inkml:trace>
  <inkml:trace contextRef="#ctx0" brushRef="#br0" timeOffset="1712.8">15840 9014 102 0,'0'0'0'0</inkml:trace>
  <inkml:trace contextRef="#ctx0" brushRef="#br0" timeOffset="15525.22">9527 9474 133 0,'0'0'0'0,"0"0"113"16,0 0-72-16,0 0-10 0,0 0-3 15,0 0-6 1,0 0 3-16,0 0-8 0,4 0-10 0,-4 0 3 0,0 0-5 16,0 0 0-16,0 0 3 0,0 0-1 15,0 0-4-15,0 0 4 16,0 0-7-16,0 0 0 0,0 0 5 15,0 0-5-15,0 0 0 0,0 0 5 16,0 0-1-16,0 0 1 16,0 0 3-16,0 0-8 0,0 0 0 0,0 0 0 15,0 0 1-15,0 0-1 0,0 0 0 16,0 0 2-16,0 0-2 16,0 0 0-16,0 0 1 0,0 0-2 15,0 0 2-15,0 0-1 0,0 0-3 16,0 0 2-16,0 0-12 0,0 0-6 15,0 0 7 1,0 0-3-16,0 1 2 0,0-1 2 0,0 1 4 16,0 1 6-16,0-1 2 0,0-1-2 15,0 0 1-15,0 1 0 0,0-1 0 16,0 0-1-16,0 0 2 0,0 0-2 16,0 1-11-16,0-1-4 0,0 1-2 15,0-1 4-15,0 1 0 16,0-1-4-1,-2 0 10-15,2 2 7 16,0-2 1-16,0 0 0 0,0 2 0 16,0-2 5-16,-2 0-2 0,2 0 4 15,0 0-7-15,0 0 0 0,0 0 0 16,0 0 0-16,0 0 0 0,0 0-1 16,0 1 0-16,0-1-1 15,0 1 3-15,0-1-1 0,0 0 0 0,0 0 0 16,0 0 16-16,0 0-1 15,0 0 11-15,0 0 9 0,0 0-5 16,0 0 0-16,-1 0-4 0,1 0-11 16,0 0-7-16,0 0-5 15,0 0-2-15,0 0 3 0,0 0-6 0,0 0-1 16,0 0 4-16,0 1-2 16,0-1-1-16,0 0 4 0,0 0-2 15,0 0 0-15,0 0 0 0,0 0 1 16,0 0-1-16,0 0 0 0,0 0 4 15,0 0-4-15,0 2 0 0,0-2 3 16,0 0-3-16,0 0 0 0,0 1 0 16,0-1 0-16,0 0 0 15,0 0 0-15,0 0-1 0,0 0 2 16,1 0 0-16,-1 0-1 0,0 0 0 16,2 0 1-16,-2 0-2 0,0 0 2 15,0 0 0-15,0 0-1 0,0 0 0 16,2 0 0-16,-2 0-1 15,0 0 2-15,0 0-2 0,0 0-32 16,2 1 8-16,-1-1-5 0,-1 1-12 16,0 1 2-16,0-2-7 0,0 1 3 15,4-1-21-15,-4 1-21 0,0-1-21 16</inkml:trace>
  <inkml:trace contextRef="#ctx0" brushRef="#br0" timeOffset="16622.84">9564 10151 15 0,'0'0'0'0,"0"0"36"0,0 0-21 16,0 0-5-16,0 0-5 0,0 0-4 15,0 0 2-15,0 0-3 0,0 0 0 16,2 2 3-16,-2 0-3 15,0-2 0-15,0 1 0 0,2 0 1 16,-2 0-1-16,2 1 0 0,-2-1 1 16,0-1-1-16,0 1 0 15,0-1 0-15,0 0 1 0,0 0 0 0,0 1-2 16,0-1 2-16,0 1 3 0,0-1 0 16,0 0 0-16,0 0 3 15,0 0-1-15,0 0 2 0,0 0 3 16,0 1 4-16,0-1 0 0,0 2-2 15,1-2-5-15,1 0-5 0,-2 0 1 16,4 0-4-16,-4 0 0 0,0 0 0 16,0 0 2-16,0 0-2 0,0 0 2 15,0 0-3-15,0 0 1 16,0 0 0-16,0 1 1 0,2-1 0 16,-2 0 0-16,0 0-2 0,1 0 1 15,-1 0 0-15,0 0 0 0,0 0 0 16,0 0 0-16,2 0 0 0,0 0-9 15,-2 0 9-15,0 0 0 16,0-1-6-16,0 1-17 0,0 0-24 16,0-2 9-16,2 1-38 0</inkml:trace>
  <inkml:trace contextRef="#ctx0" brushRef="#br0" timeOffset="19087.33">8011 9921 343 0,'0'0'0'0,"0"0"185"0,0 0-119 16,0 0-126-1,0 0 120-15,0 0-6 0,0 0-41 0,0 0 7 0,0 0 17 16,-5 8-13-16,1-9 1 0,4 1 16 16,-1 0-4-16,-1 0-10 0,0 1 4 15,2 1 4-15,-2 0-3 16,1 0 3-16,1 0 1 0,-6-2-5 16,5 1 2-16,-1 0-4 15,-2 2-2-15,1-1 4 0,-1 3-7 0,2-1-4 16,-3-1 3-16,-2 1-3 0,2 1-4 15,-4 1 1-15,0 1-2 16,2 1 0-16,-2 2 2 0,-2 2-8 16,4 0-4-16,-1 1 4 0,-3 3-9 15,6 0 0-15,-8 4 6 0,4 3-8 16,-5 4 2-16,4 1 0 0,-3-1 3 16,-4 6-4-16,1-1 2 0,0 1 1 15,0 2-3-15,-2-1 2 16,-1 2 1-16,5 1-3 0,-2 2 2 15,1 0 1-15,1 6-4 0,4-1 4 16,1 0-1-16,-2 1-2 0,1 3 2 16,1 0 1-1,-4 3-4-15,6 2 4 0,4-3-3 0,-4 0 0 16,0 2 2-16,1-4-1 0,-1 1-1 16,4-1 2-16,-3-2-1 0,3 3-3 15,-4-4 6-15,0 1-6 0,1 2-3 16,-1 0 6-16,4-2 0 0,-1-2-12 15,1-3 10-15,1-4-6 16,0-3-1-16,-1-2 2 0,3-5-2 16,0 0 3-16,0-5 3 0,0 0-11 15,0-3 7-15,3-2 4 0,-3-1-5 16,0 0 5-16,0-3 3 0,0-4 0 16,0 0-15-16,0-5 9 0,0 2-6 15,0-3 0-15,0-3 8 0,0 0-6 31,-3 0-11-31,-3 0-23 0,3-4 5 0,-2 0 18 0,-4-1 9 16,0 2-9-16,0-2 12 0,0 0 10 16,2 4-2-16,-2-2 0 0,6 0 2 15,-4 2 2-15,3-1-3 0,-1 0 37 16,3 0-7-16,-2-1 6 16,4 3-1-16,-1-2 6 15,-3 2-6 1,2-2-3-16,2 1-3 0,0 0-13 15,0 1-1-15,0 0-10 0,-1-1-3 16,1 1 5-16,0 0-8 0,0 0 2 16,0 0 5-16,0 0-6 15,1 0 0-15,6 1 0 0,-3 1 14 16,3 0-5-16,4 6 6 0,-2-2-3 16,1 3 2-16,-1 1 5 0,3-2-6 15,-3-1-3-15,0 0 4 0,0 2-6 16,-4-4 1-16,-1-1 7 0,-3 0 0 15,5-3 4-15,-6 1 11 16,2-2-3-16,-1 0-6 0,-1 0 6 16,2 0-7-16,2-2-7 0,-3-4 10 15,1 0-10-15,3-3-3 0,1-2 0 16,-1-2-8-16,0-1 3 0,2 2-1 16,2 1-6-16,-3-3 0 0,2 5 2 15,1-2-1-15,0 6-1 0,0-2 2 16,2 1 2-16,-3 2-3 15,1 1 0-15,0 0 4 0,-7-1-3 16,1 3 5-16,3 0-7 0,-6 1 2 16,2 0 7-16,-2 0-8 0,0 0 0 15,0 0 11-15,0 0-9 0,0 0 1 16,0 0 4-16,0 0-7 16,0 0 0-16,0 0 0 0,0 0 0 15,0 0-8-15,0 6-48 0,0 0-68 16,0-1-77-16,0-2-101 0,0-1-623 15</inkml:trace>
  <inkml:trace contextRef="#ctx0" brushRef="#br0" timeOffset="19934.77">7801 12099 368 0,'0'0'0'16,"0"0"640"-16,0 0-488 15,0 0-11-15,0 0-22 0,0 0-27 16,0 0-9-16,0 0-9 16,0 0-24-16,-25 21-18 0,13-4-23 0,-6 6-3 15,0 4 4-15,-3 1-8 0,0 1 0 16,0-2 4-16,1-2-10 15,4-3 5-15,0-1 4 0,0-5-8 16,6-2 1-16,-4-5-8 0,8 0-23 16,1-5-11-16,3-3-7 0,0 0-29 15,2-2-7-15,0-6-18 0,4-3-95 16,5-6 1-16,5-3-27 0,-3 1-164 16</inkml:trace>
  <inkml:trace contextRef="#ctx0" brushRef="#br0" timeOffset="20092.07">7783 12153 772 0,'0'0'0'16,"0"0"386"-16,0 0-255 0,0 0-49 15,59-5-31-15,-42 11-32 16,-4 0-8-16,3 0-9 0,-1 3-1 16,0-5 4-16,-7 1-10 0,3 3-98 15,-7-3-4-15,-1 5-74 0,-3-1-4 16,-5 2-76-16,-8-2-146 15</inkml:trace>
  <inkml:trace contextRef="#ctx0" brushRef="#br0" timeOffset="20436.96">7698 12386 674 0,'0'0'0'0,"0"0"209"0,0 0-109 15,0 0 2-15,0 0-7 0,67 7 9 16,-40-12-36-16,3-4-13 15,-2 1-24-15,-3-1-18 0,-5 4-4 16,-8 3-8-16,-5 1-1 0,-3 1 0 16,-1 0 0-16,-3 3-40 0,0 1-1 15,-2 4-10-15,-1 0 2 0,-6 0-2 16,0-1 2 0,-1-1 19-16,1-1-2 0,-4-1-8 0,6-1 17 15,-3-3 22-15,3 2-1 0,5 3 1 16,-2-1 2-16,-1 0 6 0,3 3 8 15,-1 1 2-15,3 4 5 0,0 0 0 16,0 2-2-16,0 4 2 0,3-2-6 16,1 4-3-16,3 0-9 15,-2 1-4-15,0 0 0 0,4 0 4 16,-7-4-19-16,0-3-20 0,0-4-44 16,-2-2-45-16,0-4-61 0,0-3-114 15,-4-1 19-15</inkml:trace>
  <inkml:trace contextRef="#ctx0" brushRef="#br0" timeOffset="20640.95">7735 12615 959 0,'0'0'0'16,"0"0"212"-16,0 0-92 15,0 0-31-15,68-13-3 0,-45 5-17 16,8-1-12-16,-8 1-37 0,-1 1-14 15,-5 5 1-15,-3 1-8 0,-8 1-28 16,-4 3-25-16,-2 5-53 0,0 5-14 16,-8 2-59-16,-6 1-182 15,0-1-60-15,-3-2 215 0</inkml:trace>
  <inkml:trace contextRef="#ctx0" brushRef="#br0" timeOffset="20938.97">7677 12779 654 0,'0'0'0'16,"0"0"248"-16,0 0-101 0,0 0-22 15,0 0-12-15,0 0-34 0,65-12 4 16,-45 7-7-16,1 2-21 16,2 0-2-16,2 2-9 0,0-3-16 0,-2 3 2 15,-2 1-12-15,-2-2-5 16,1 2 5-16,-4 0-11 0,-6 0 0 15,-3 0 2-15,-3 0-8 0,1 0-1 16,-1 0 0-16,-2 0 5 0,-1 0-7 16,3 0 4-16,-4 0-4 0,0 0-155 15,2 0 29-15,-1 0-81 16,6-8-77-16,-1-2-151 0,1 0-103 16</inkml:trace>
  <inkml:trace contextRef="#ctx0" brushRef="#br0" timeOffset="21205.85">8185 12423 785 0,'0'0'0'0,"0"0"343"15,0 0-220-15,0 0-43 0,0 0-43 16,0 0 18-16,0 0 14 0,0 0-21 16,0 0-6-16,72-12-15 0,-52 8-14 15,-3 2-4-15,-2 0-10 0,-3 2-2 16,-5 0-10-16,-2 0-61 16,-1 4-20-16,-4 5-20 0,0 2-75 15,-6-2-59-15,-1-1-50 0,-7 1-107 16</inkml:trace>
  <inkml:trace contextRef="#ctx0" brushRef="#br0" timeOffset="21394.05">8148 12586 656 0,'0'0'0'0,"0"0"376"16,0 0-230-16,0 0 5 0,0 0-49 0,0 0-14 15,0 0-2-15,77-4-25 0,-54-3-13 16,0 0-19-16,4 0-20 0,-8 4-2 15,-3-3-11-15,-3 6-24 16,-5 0-32-16,1 0-88 0,0 0-14 16,0 1-48-16,0-1-188 0,1 0-84 15</inkml:trace>
  <inkml:trace contextRef="#ctx0" brushRef="#br0" timeOffset="21943.31">8634 12392 835 0,'0'0'0'0,"0"0"198"0,0 0-96 15,0 0-42-15,0 0-23 0,0 0-25 16,0 0-5-16,0 0 1 16,0 0-8-16,-18-71 0 0,24 59 0 15,-1 3 4-15,2-4-4 0,-5 8 0 16,5-4 58-16,0 3-25 15,0 1-1-15,4-1 0 0,-6 4-4 0,6-1 3 16,1 3-11-16,2 0-7 16,-3 5 1-16,1 3-10 0,0 1-2 15,-3 4 5-15,2 2-7 0,-6 0 0 16,-5 1 9-16,0-1-9 0,0 3 0 16,-2 5 8-16,-8-2-14 0,1-1 5 15,-3 3 1-15,-3-5 1 16,5 3-1-16,-4-1 0 0,3-4 3 0,-3-1-3 15,0-6 0-15,1-2 3 16,5-1-4-16,0-4 2 0,1 0 1 16,2-1-2-16,2-1 0 0,3 0 4 15,-2 0-6-15,0 0 4 0,2 0-2 16,0 0 0 0,0 0 0-16,0 0 2 0,0 0-4 0,0-1 4 0,0 1-4 15,4 0-1-15,-1 0 9 16,6 0-5-16,0-2 1 0,1 0 10 15,6 2-1-15,0-3 0 0,2 2 5 16,3-2-9-16,-1-3-4 0,3 2 2 16,-2-1-6-16,-4-1 0 15,-2 2 2-15,-1 0-2 0,-5-1-57 16,1 0-16-16,-1 1-65 0,0-1-55 16,-2-4-83-16,0-3-204 0,2 2 131 15</inkml:trace>
  <inkml:trace contextRef="#ctx0" brushRef="#br0" timeOffset="22351.41">8970 12244 883 0,'0'0'0'0,"0"0"231"0,0 0-146 16,0 0-14-16,0 0-10 0,0 0-13 15,-37 72-4-15,33-53 2 16,-1 0-9-16,2 0-5 15,-1 0 6-15,4 0-5 0,0-1-14 0,5-3-3 16,2 0-10-16,0-4-2 0,2-2 7 16,4-3-7-16,-4-2 0 0,5 0 4 15,2-1-8-15,-2-3 0 0,2-2 13 16,0-4-13-16,1-4 0 16,-1-1 9-16,-2-1-10 0,-3 0 1 15,-2-4 0-15,0-1 5 0,-6 0-4 16,-1-1 5-16,-2 4-7 0,0-4 2 15,-2 0 6-15,-3 1-7 0,-7-1 0 16,1 0 0-16,-3 6 3 16,-2-1-3-16,0 6 0 0,4 4 0 15,-6 3-6-15,2 0 2 0,0 4-17 16,7 2-9 0,0-3-7-16,4 3-28 15,5 0-17-15,0 0-7 0,0 5-94 16,2-7-78-16,7 0-120 0,-1-1-48 15</inkml:trace>
  <inkml:trace contextRef="#ctx0" brushRef="#br0" timeOffset="22618.43">9409 12198 1106 0,'0'0'0'16,"0"0"211"-16,0 0-74 0,0 0-68 15,0 0-28-15,-2 61 0 0,-2-38-3 16,-3 4-16-16,0 3-15 16,-2 3-5-16,-1-1 7 0,-3-6-11 15,5 2 3-15,1-6 3 0,1-2-7 16,1-3-6-16,3-2-31 0,-1-10-23 15,-1 2-9-15,2-5-22 0,2-2-74 16,0 0-70-16,6-10-85 0</inkml:trace>
  <inkml:trace contextRef="#ctx0" brushRef="#br0" timeOffset="22822.47">9393 12428 692 0,'0'0'0'0,"0"0"421"0,0 0-288 0,0 0-31 15,0 0-26-15,0 0-26 16,0 0 4-16,0 0-8 0,0 0-15 16,71 66 5-16,-57-55-14 0,3-1-4 15,-1-4 9-15,4 0 0 0,-1-4-1 16,1 1-7-16,-3-3-10 0,1 0-5 16,0 0 3-16,-2-3-8 15,0-5-6-15,-4-1-72 0,2 0-117 16,-7 2-96-16,-1-1-310 0</inkml:trace>
  <inkml:trace contextRef="#ctx0" brushRef="#br0" timeOffset="26449.32">19872 8654 350 0,'-2'2'0'0,"0"2"234"15,-5-3-340-15,4 2 212 0,1 1 160 16,2-4-161-16,0 0 14 0,-2 0-23 15,0 0 11-15,2-1-32 0,-1-1 0 16,1 2 8-16,0 0-21 16,0 0-1-16,0 0-19 0,0 0-30 15,0 0-6-15,5 0-6 0,5 0 0 16,1 0 17-16,7 0-8 0,1 0-1 16,6 2 7-16,5-1-3 15,2 1-5-15,0 0 4 0,5 2-6 16,2-1-1-16,-4 1 4 0,1 0-9 15,-8-1 2-15,2 0 3 0,-5 3-5 16,-6-2 1-16,1 0 0 0,-3 1 0 16,-4-4 2-16,-4 1 2 0,-1-2-7 15,-6 2 2-15,2-2-5 0,-4 2-32 16,1-1-4-16,-1-1-27 0,0 1-58 16,0-1 5-16,-3 1-39 15,-4-1-115-15,-2 0-112 0,-7 0-8 16</inkml:trace>
  <inkml:trace contextRef="#ctx0" brushRef="#br0" timeOffset="26951.41">19849 8838 335 0,'0'0'0'0,"0"0"428"16,0 0-304-16,0 0-15 0,0 0-2 15,0 0-36-15,0 0-11 0,0 0-4 16,0 0-23-16,-9-5-3 0,9 5 0 16,0 0-5-16,0 0 4 15,0-1-3-15,0 1-2 0,0 0 5 16,0 0-3-16,0 0-4 0,0 0 5 15,2 0 2-15,-1-1-3 0,5 0 0 16,-3 1-2-16,1 0-7 0,3 0 0 16,2 0-4-16,-4 0-4 0,7-3 3 15,-3 2-6-15,7 1 0 16,4 0 1-16,-1 0-7 0,6 0 0 16,7 0 6-16,1 0-8 0,4 0 4 15,2 0 1-15,2 0-3 0,0-1 0 16,-1 0 0-16,-2 1 3 0,-3 0-3 15,-8 0 0-15,-4 0 0 16,-4 5 0-16,-3-3 0 0,-5 2 0 16,-1-2 2-16,-1 3 1 0,-5-4-6 15,1-1 3-15,-5 1 3 0,0-1-6 16,0 1 5-16,0-1 2 0,0 0-8 16,0 3-21-16,0-3-12 0,0 1-51 15,0 0-33-15,0-1-67 16,0 0-190-16,0 0-253 0</inkml:trace>
  <inkml:trace contextRef="#ctx0" brushRef="#br0" timeOffset="28065.7">21359 8665 292 0,'0'0'0'15,"0"0"648"-15,0 0-494 16,0 0-26-16,0 0-25 0,0 0-14 16,0 0-15-16,0 0-20 0,0 0-15 15,-58-25-22-15,58 16-4 0,0-2-5 16,5-1-7-16,2 3 2 0,2-2-5 15,0 2 2-15,7-1 0 0,-2 1 10 16,2 0 4-16,-2 4 9 16,2 2-5-16,4-1-9 0,-4 4-3 0,-1 0-7 15,1 0 2-15,0 6 3 16,-5-1-7-16,1 2 2 0,-6 3 2 16,-5 0-2-1,-1 1 2-15,0 2 3 0,-3 5-8 0,-10 1 1 0,3 0 5 16,-6 2-4-16,-2 4 4 0,-3-3-1 15,-2 1-2-15,-4 1-2 16,6-1 4-16,-2-4-2 0,7-2 0 16,-1-3 1-16,8-5 0 0,4 0 0 15,-3-6 2-15,8-2-4 16,-1-1 2-16,-1 0 0 0,2 0 0 0,2 0-16 16,1 0 13-16,10 0 0 15,-5 0 4-15,8 2 1 0,4-2-3 16,-1 0 1-16,1 0 0 0,4 0 2 15,1 0-1-15,0-2 6 0,-2 2-6 16,-2 0 0-16,-5 0 2 0,-2-1-5 16,-7 1 1-16,2-3-22 0,-3 0-87 15,-1-3-14-15,4 1-53 16,-2-2-171-16,-4-3-153 0,-1 0 189 16</inkml:trace>
  <inkml:trace contextRef="#ctx0" brushRef="#br0" timeOffset="28552.13">21710 8581 821 0,'0'0'0'0,"0"0"298"16,0 0-190-16,0 0-5 0,0 0-38 15,0 0-19-15,0 0-5 16,-41 72-6-16,37-57-5 0,1 2-8 15,3-1-2-15,0 0 1 0,0 0-4 16,3 0 0-16,3-2-2 0,3-2-8 16,-1-3 0-16,1 2-2 0,4-3-2 15,-1 0 2-15,2-4 1 0,0 0-3 16,-1-1 2-16,-1-3-1 16,4 0-1-1,2-3 3-15,-4-5 1 0,-2-3-2 0,4-2 2 0,-5-2 1 16,-2 1 4-16,-1-2 0 0,-2-1-6 15,-3-2-5-15,-3-2 3 0,0-4 2 16,-7 2-6-16,-2 1 0 16,-1 4 3-16,-3 4-3 0,-3 5-2 15,2 3 5-15,-5 3-5 16,3 3 2-16,-2 0 0 0,-1 3 0 0,3 1 1 16,-2 3 3-16,8-3-3 0,-1 1-1 15,6-1 0-15,-1-3 0 0,5 3-1 16,-1-3 1-16,0 1 0 0,2-1-7 15,0 1 6-15,0-1-6 16,0-1 5-16,0 2 1 0,0 0-5 16,2 1 4-16,1 3-22 0,4-2-33 15,-1 1-26-15,3 0-24 0,-1-2-49 16,5 0-69-16,-1-3-139 0</inkml:trace>
  <inkml:trace contextRef="#ctx0" brushRef="#br0" timeOffset="28944.82">22150 8712 936 0,'0'0'0'15,"0"0"393"-15,0 0-240 0,0 0 8 16,0 0-52-16,0 0-28 0,0 0-17 31,0 0-23-31,-16-5-14 0,18 5-9 0,1-3-3 0,8 0 1 16,3-1-2-16,9 0 5 0,4-3-19 15,-1 2 0-15,8-1 0 0,-4 1 0 16,2 4 0-16,1-1 0 0,-8-1 0 16,0 3 0-16,-11 0 0 0,-1 0 0 15,-6 1 0 1,-2-1 0-16,-3 0 0 0,-2 0 0 0,0 0 0 16,-2 2 0-16,-3 3-205 0,-2 0-94 15,-8-1-303-15</inkml:trace>
  <inkml:trace contextRef="#ctx0" brushRef="#br0" timeOffset="29714.28">9796 8879 543 0,'0'0'0'0,"0"0"40"16,0 0-19-16,0 0 274 0,0 0-216 16,0 0 30-16,0 0-33 0,0 0-17 15,0 0-21-15,18-4-6 16,-18 4-16-16,0 0-13 0,2 0-1 16,3 0-4-16,6 4-63 0,-3-2-86 15,5-2-222-15,3-3-293 0</inkml:trace>
  <inkml:trace contextRef="#ctx0" brushRef="#br0" timeOffset="30121.84">12366 8951 866 0,'0'0'0'16,"0"0"338"-16,0 0-193 0,0 0-48 15,0 0-38-15,0 0-26 0,0 0-9 16,0 0-11-16,0 0-13 15,7 7 0-15,-7-3 5 0,4-2-6 16,1 1 1-16,-1 2-3 0,-1-2-223 16,1-1-64-16,-1-2-329 0</inkml:trace>
  <inkml:trace contextRef="#ctx0" brushRef="#br0" timeOffset="30843.81">16044 8949 847 0,'0'0'0'0,"0"0"314"16,0 0-180-16,0 0-47 0,0 0-38 16,0 0-26-16,0 0-12 0,0 0-9 15,0 0-4-15,3 4 2 16,-1-1 0-16,0-1-124 0,-2 0-116 15,0-2-292-15</inkml:trace>
  <inkml:trace contextRef="#ctx0" brushRef="#br0" timeOffset="31725.04">22757 8539 565 0,'3'-5'0'16,"-3"2"510"-16,0 3-372 0,0 0 11 16,0 0-30-16,0 0-19 0,0 0-8 15,-5 1-29-15,-6 4-26 16,6 3-13-16,-5 4-11 0,-1 8-10 15,-1 3-2-15,4 2 3 0,0 1-3 16,1-1-2-16,7 3 2 0,0-2 0 16,1 0-1-16,10-4-2 0,-2 0 3 15,5-4-2-15,-2-4 0 16,2-2 0-16,2-3-58 0,-3-5 6 16,-3-1-25-16,5-3-49 0,-5 0-5 15,3-6-43-15,1-4-161 0,-7-3-178 16</inkml:trace>
  <inkml:trace contextRef="#ctx0" brushRef="#br0" timeOffset="31929.1">23035 8579 1045 0,'0'0'0'16,"0"0"189"-16,0 0-74 0,-13 73-35 15,13-44-16-15,-2 0-20 0,1 0-5 16,1-2-7-16,0-1-19 0,3-3-10 16,1-3-3-16,-1-5 0 0,3-2 0 15,-3-5-78-15,1-2 1 0,1-4-24 32,-3-2-70-32,1 0-63 0,4-7-84 0,-3-5-182 0</inkml:trace>
  <inkml:trace contextRef="#ctx0" brushRef="#br0" timeOffset="32101.79">23173 8738 780 0,'0'0'0'0,"0"0"367"0,0 0-205 16,67-6-57-16,-46 5-40 0,4 1-34 15,5-2-20-15,-5 0-9 0,-2 1-1 16,-4 1-2-16,-5 0-53 0,-3 0-33 15,-6 0-25-15,-5 0-53 16,0 0-126-16,-3 0-47 0</inkml:trace>
  <inkml:trace contextRef="#ctx0" brushRef="#br0" timeOffset="32289.68">23316 8610 551 0,'0'0'0'0,"0"0"484"0,0 0-378 15,0 0 10-15,-4 62-10 0,4-38-47 16,0 2-22-16,0-3-8 0,0 1-10 16,0-4-16-16,2-2-2 0,0-3 1 15,0-4-4-15,1-2-120 16,-1-6 13-16,3-3-58 0,-1-2-202 16,-1-8-212-16</inkml:trace>
  <inkml:trace contextRef="#ctx0" brushRef="#br0" timeOffset="32697.67">23650 8551 832 0,'0'0'0'0,"0"0"229"15,0 0-131-15,0 0-37 0,0 0-9 16,0 0-14-16,-51 63-6 15,44-38-6-15,-2 5 2 0,0 5 1 16,4 0 7-16,-2-3 7 0,5 0-12 16,-2-5-14-16,4-3-5 0,4-4 5 15,-1-1-8-15,8-2-4 0,3-2 2 16,2-3-2-16,4-3-1 0,-1-5 4 16,1-4-5-16,-3 0-2 15,-1-6-1-15,0-2 0 0,0-3-10 16,-5 0 3-16,-1-2 3 0,-3 0-3 15,0-3 0-15,-5-2-1 0,-2-1-14 16,-2-2 8-16,-7 2-5 0,-1 3 2 16,-6 4 16-16,0 5 1 0,2 7 0 15,0 0 0-15,-2 3-2 16,2 4-7-16,1 1 6 0,4-2-4 16,2 0-62-16,2 1 9 0,5 0-46 15,0 0-99-15,0-5-75 0,9-2-174 16</inkml:trace>
  <inkml:trace contextRef="#ctx0" brushRef="#br0" timeOffset="32948.9">23947 8713 1166 0,'0'0'0'0,"0"0"240"0,0 0-130 15,0 0-23-15,0 0-25 0,0 0-15 16,73-3-12-16,-47-1-23 0,3 2-13 16,-6-2 2-16,0 3 4 0,-7-1-37 15,-4 1-10-15,-5 1-29 16,-3 0-51-16,-4 3-5 0,-6 1-40 16,-3-4-67-16,-1 1-46 0,1-1-109 15</inkml:trace>
  <inkml:trace contextRef="#ctx0" brushRef="#br0" timeOffset="33137.33">24052 8619 801 0,'0'0'0'0,"0"0"203"16,0 0-54-16,0 0-20 0,0 63-52 16,1-39-32-16,1 3 0 0,-2 0-14 15,0-2-17-15,0-3-13 0,0-4 6 16,0-3-6-16,0-4-2 15,0-2-111-15,0 0 0 0,0-9-93 16,9 0-119-16,-4-3-198 16</inkml:trace>
  <inkml:trace contextRef="#ctx0" brushRef="#br0" timeOffset="33450.96">24512 8610 868 0,'0'0'0'0,"0"0"251"16,0 0-118-16,0 0-33 0,0 0-31 16,0 0-16-16,-68 77-12 15,47-56-23-15,-2 2-14 0,0-3 5 16,4-1-7-16,3-5-3 0,2-1 2 16,5-4 4-16,5-4-6 0,-3-3 2 15,7 0 1-15,0 0-5 0,0-2 0 16,7 0-13-16,-1-4 18 0,8 1 22 15,-2 1-15-15,6-2-8 16,3 0 8-16,-2-2-3 0,8 0-4 16,-6 2 5-16,6-1-6 0,-2 4-2 15,1 0 2-15,-1 0-1 0,-4 1 0 16,-2 0-28-16,-4 0-10 0,-3 0-27 16,-8 0-24-16,-1 0-15 0,1-1-40 15,-4-4-36-15,0 2-68 16,-4-3-346-16</inkml:trace>
  <inkml:trace contextRef="#ctx0" brushRef="#br0" timeOffset="33654.87">24547 8658 835 0,'0'0'0'0,"0"0"311"16,0 0-191-16,-4 77-14 0,3-52-41 15,-1-4-13-15,0 0-15 16,2-2-18-16,-2-1-12 0,2-3-8 16,0-2 2-16,-1-2-2 0,1-6-105 15,0 0 6-15,0-5-66 0,0 0-188 16,0-5-120-16</inkml:trace>
  <inkml:trace contextRef="#ctx0" brushRef="#br0" timeOffset="33903.15">24791 8492 1096 0,'0'0'0'0,"0"0"317"15,0 0-224-15,55 65 0 0,-43-40-46 16,-3 1-19-16,0 5-4 0,-5 1-4 15,-3 1-12-15,-2 3-7 0,-7-1 9 16,-6-3-5-16,-7-1-6 0,-4-2-19 16,2-4-22-16,0-4-55 15,4-4-47-15,1-9-74 0,4-3-304 16</inkml:trace>
  <inkml:trace contextRef="#ctx0" brushRef="#br0" timeOffset="34471.04">25191 8633 984 0,'0'0'0'0,"0"0"357"0,0 0-217 16,0 0-7-16,0 0-27 0,0 0-44 15,0 0-10-15,0 0-11 0,83 5-14 16,-53-5-19-16,-5 0-7 16,1 0 4-16,1 0-9 0,-4-1-35 15,-7 1-27-15,-6 0-63 0,-8 0-68 16,-2 8 13-16,-3 0-62 0,-8 2-158 15</inkml:trace>
  <inkml:trace contextRef="#ctx0" brushRef="#br0" timeOffset="34643.83">25207 8793 1155 0,'0'0'0'0,"0"0"339"0,0 0-190 16,0 0-39-16,0 0-41 0,0 0-25 15,88-4-17-15,-49 0-5 16,2-2-16-16,-2 3-7 16,-4-2-9-16,-7 4-80 0,-6 0-126 0,-14 1-88 15,-8 0-312-15</inkml:trace>
  <inkml:trace contextRef="#ctx0" brushRef="#br0" timeOffset="36558.62">26082 8531 895 0,'0'0'0'16,"0"0"258"-16,0 0-169 0,0 0-16 15,0 0-23-15,0 0-2 0,0 0 5 16,-70-57-6-16,52 55 5 16,2 2-2-16,-2 2-7 0,-1 5-8 15,-1 5-6-15,3 1-12 0,1 3-7 16,2 1-2-16,3 4-6 0,-1 2 1 15,5-2 14-15,-2 1-3 0,5-1 1 16,4-3-1-16,0 0-7 0,5-4-6 16,6-1 9-16,0-3-8 0,3-5-2 15,0 2 0-15,4-4 16 16,1-1-17-16,1-2 2 0,-1-2 12 16,1-7-15-16,-3 0 4 0,1-2 8 15,-4 0-13-15,2-3 6 0,-2 3-6 16,0-1-6-16,-5-3 15 0,4 1-9 15,-8 0-2-15,0-2 8 16,4 0-5-16,-7 1-3 0,1 0 10 16,-1 1-2-16,-2 4-3 0,0 3 0 15,0 5 7-15,-2-2-5 0,1 3 11 16,-1 1-6-16,2 0-1 0,0-1 3 16,-4 1-8-16,4 0-2 15,-2 0 2-15,2 0 0 0,0 0-7 16,0 0 12-16,0 0-7 0,0 1-4 15,0 1 10-15,-3 1-1 0,1-1-6 16,0 1 4-16,-1 0 8 0,3 0-8 16,0 0 6-16,-2 1-4 0,0 1-5 15,1 3 2-15,-3 2 8 0,4 6-10 16,-4 5 2-16,4 2 11 16,0 9-12-16,0 3 0 0,0 3 13 15,0 5-15-15,0-1 4 0,0-4 8 16,0 0-14-16,0-4 8 0,0-5 1 15,0-3-6-15,0-7 2 0,-1 0 10 16,1-7-11-16,-2-1 0 0,0-6 11 16,2-1-12-16,0 0 2 15,0-4 0-15,0 0-27 0,4 1-6 16,1-1-17-16,0 0-70 0,2 0-44 16,0-1-26-16,1-2-108 0,-3-1-153 15</inkml:trace>
  <inkml:trace contextRef="#ctx0" brushRef="#br0" timeOffset="47426.14">19502 10073 147 0,'0'0'0'0,"0"0"62"0,0 0-39 15,0 0 7-15,0 0-18 0,0 0-7 16,0 0-2-16,0 0-2 15,0 1 0-15,2 0 0 0,-2 0 0 0,0-1 1 16,0 0 2-16,0 0-3 16,0 0-1-16,0 0 0 0,0 0 2 15,0 0-2-15,0 0 0 0,0 0-10 16,0 3-18-16,0-2-33 0,2-1-3 16,-2 2 14-16,0-2-32 0</inkml:trace>
  <inkml:trace contextRef="#ctx0" brushRef="#br0" timeOffset="48556.41">21982 9881 955 0,'0'0'0'0,"0"0"331"0,0 0-172 15,0 0-41-15,0 0-47 16,0 0-29-16,0 0 3 0,-25 63-2 16,24-31-5-16,1-1-17 0,0-5-14 15,3 1 1-15,6-7 1 0,3-2-5 16,1-5-4-16,1-5 0 0,-2-2 5 16,1-3-5-16,-1-3 0 0,-1 0 6 15,-1-7-5-15,3-1 11 0,-1-5-6 16,-1-2-4-16,3-2-4 15,-5-2-9-15,3 1-6 0,-5-1 4 16,5-1-9-16,-5 1-12 0,-1 1 21 16,1 5-3-16,-5 0 5 0,-1 7 14 15,3 2-2-15,-4 3-2 0,0 1 2 16,0 0 8-16,0 0-11 16,0 0 4-16,0 2 2 0,0 2-5 15,-4 8 2-15,1-1 4 0,1 4-6 16,-1 4 2-16,1 5 6 0,-2 2-2 15,2 4 6-15,2 6-5 0,0 4-6 16,0 2 0-16,0 3 7 0,6 1-9 16,-4-4 4-16,-2-1 0 15,1-4-3-15,1-4 2 0,-2-3 1 16,0-5-2-16,0-2 0 0,-3-4 3 16,-3-3-1-16,4-4 2 0,-5-2-1 15,4-3 0-15,-1-3 1 0,-1 0 0 16,5-3 0-16,-4 0 3 15,3-1-3-15,-1 0-1 0,-3 0-2 16,3-1-2-16,-3-4-17 0,-3 1 14 16,3-1-5-16,-2-1-12 0,4 0 7 15,-4 2-5-15,-2-1-4 0,3 1-14 16,1 0-25-16,-2 1-35 16,5 1-16-16,2 0-37 0,0-4-77 15,0-4-68-15,0 2-257 0</inkml:trace>
  <inkml:trace contextRef="#ctx0" brushRef="#br0" timeOffset="48838.25">22407 10103 1102 0,'0'0'0'15,"0"0"263"-15,0 0-151 0,0 0-52 16,0 0-24-16,65-4 4 0,-45 3-16 16,-1 1-14-16,2 0-6 0,-1 0 0 15,-3 1-4-15,-4 0 0 0,-3-1-51 16,-3 0-1-16,-3 1-45 0,-2 1 0 16,-2 2-38-16,-4 2-88 15,-5 0 53-15,-3 0-68 0,-4 3-144 16</inkml:trace>
  <inkml:trace contextRef="#ctx0" brushRef="#br0" timeOffset="49010.58">22375 10263 729 0,'0'0'0'16,"0"0"398"-16,0 0-260 0,0 0-11 16,0 0-5-16,0 0-13 0,0 0-21 15,0 0-5-15,71 1-23 0,-45-1-22 16,2 0-13-16,-3 0-7 0,-4 0-13 15,-3 0-5-15,-2 0 0 16,-7 1 1-16,0 2-39 0,-6-2-30 16,-1 0-57-16,-2 0-119 0,-5 1-52 15,-10-1-382-15</inkml:trace>
  <inkml:trace contextRef="#ctx0" brushRef="#br0" timeOffset="49481.49">19426 8989 287 0,'0'0'0'0,"0"0"0"15,0 0 0-15,0 0-46 0,0 0-58 16</inkml:trace>
  <inkml:trace contextRef="#ctx0" brushRef="#br0" timeOffset="50565.61">23579 9758 371 0,'0'0'0'0,"0"0"648"16,0 0-524-16,0 0-8 0,0 0-30 0,0 0-30 15,0 0-6-15,0 0-10 16,43-65-14-16,-40 53-10 0,1 3-2 15,-4-1-2-15,0 0 7 0,-4-2 4 16,-3 3-3-16,-2 0 5 0,-1-3 1 16,-8 6-8-16,4-1 0 0,-4 2 6 15,2 5-8-15,0 0-12 0,1 7 0 16,-3 4-4-16,0 3 0 16,2 4-6-16,0 3 5 0,4 8-9 15,3-3 12-15,4 3-3 0,-1-3-4 16,6-2 7-16,0-3-1 0,8 0-2 15,0-5 2-15,7 0-1 0,-3-6 0 16,0-2 8-16,2-3-3 16,-1-3-7-16,-1-1 4 0,1-2 5 15,-1-2-7-15,0-5 12 0,-1-3-8 16,0-2-2-16,-1 1 4 0,-1-2-5 16,-2-2-1-16,0 2 0 0,-1-2 1 15,-1 5-5-15,-2-2 6 16,-1 6-3-16,0 0-1 0,-2 3 4 15,0 0-2-15,0 3-3 0,2 1 5 16,-2 0-4-16,1 0-3 0,-1 0 5 16,0 3 0-16,0 3-16 0,0 5 22 15,0 6 0-15,-1 3-2 0,-1 4 6 16,0 4-6-16,2 4-2 0,0-1 3 16,0 0-3-16,2-1-3 15,0-4 2-15,1-1 3 16,4-4-5-16,-5-5 2 0,0-5 6 0,-2-4-7 15,0-3 0-15,0-3 9 0,0 0-8 16,2-1 5-16,-1 0-4 0,-1 0-2 16,2 0 0-16,-2 0-54 0,0-2-23 15,0-3-36-15,-3-2-37 16,-3-1-80-16,1 1-126 0,1-1-302 16</inkml:trace>
  <inkml:trace contextRef="#ctx0" brushRef="#br0" timeOffset="51114.61">22976 10212 855 0,'0'0'0'16,"0"0"197"-16,0 0-94 0,0 0-8 0,0 0-15 15,0 0-28-15,0 0 10 0,0 0 8 16,0 0-9-16,4 0-5 16,-1 0-5-16,3 0-5 0,1 1-13 15,1-1 3-15,3 0-3 0,0 0-1 16,3 0-8-16,0-1 3 0,5-1-14 15,4 0 2-15,4 0 3 0,3 2-11 16,2-1-3-16,5-1 7 0,0-1-6 16,2 2-6-16,4 0 2 15,-3 1 6-15,1 0-8 0,0 0 2 16,-2 0 5-16,1 0-10 0,1 2 8 16,0-1-3-16,-1 1-1 0,-1-2 0 15,0 0 1 1,0 0-3-16,-2 0 4 0,-1 0 0 0,-1 0-4 15,-1 0 4-15,-4 0-1 0,3 0-5 16,-8 0 8-16,0 0-4 0,-4 0-1 16,-5 0 2-16,-2 0 2 0,-3 1-4 15,-1 1 2-15,-4 0-2 0,-3-2-1 16,1 2 4-16,-4-2 4 16,0 0-5-16,0 0 8 0,0 0-6 15,0 0-2-15,0 0 7 0,-6 0-10 16,3 0-21-16,-4 0-18 0,3-2-44 15,-3-2-147-15,0 0-76 0,-5-6-244 16,1 3-190-16</inkml:trace>
  <inkml:trace contextRef="#ctx0" brushRef="#br0" timeOffset="51852.44">9273 12906 568 0,'0'0'0'16,"0"0"0"-16,0 0 205 0,0 0-203 15,0 0-3-15,0 0-5 0,0 0-61 16,0 0-87-16,8 19-210 0</inkml:trace>
  <inkml:trace contextRef="#ctx0" brushRef="#br0" timeOffset="52951.42">23277 10512 815 0,'0'0'0'0,"0"0"283"16,0 0-172-16,0 0-21 0,0 0-26 0,0 0-29 16,0 0-25-16,0 0-1 0,28-61-8 15,-10 49 9-15,3 2-6 16,-1 1 4-16,-1 3 11 0,4 5-14 15,-7 1-3-15,2 1 12 0,-2 6-1 16,-6 4 5-16,1 1 1 0,-6 1-9 16,-5 2 3-16,0 2 10 0,0 1-12 15,-11 3-2-15,-1 2 6 16,-4 1-11-16,-5 1-4 0,1 0 0 16,-4-4 9-16,1 0-9 0,0-3 0 15,5-4 5-15,4-2-7 0,3-5 4 16,6-1 3-16,1-4-5 0,4 0 0 15,0 0 8 1,6 1-20-16,4-1 20 0,3-1-4 0,6-1 0 16,1 0 8-16,1 0-9 0,-2 0-3 15,3-1 0-15,-3 1 6 0,0-1-9 16,-1 0 6-16,-2-2-1 0,-5-1-37 16,-1 2-30-16,1-1-41 0,-2-3-55 15,1-4-56-15,1-2-110 16,-2-2-304-16</inkml:trace>
  <inkml:trace contextRef="#ctx0" brushRef="#br0" timeOffset="53406.44">23659 10494 1104 0,'0'0'0'16,"0"0"284"-16,0 0-194 0,0 0-46 15,0 0-32-15,0 0-4 0,0 0 3 16,-41 77-7-16,41-57-3 0,0 0 5 15,0 2-5-15,0-1 1 0,0-2 9 16,7-3-9-16,6 0-1 0,-4-4 8 16,3-3-5-16,2-1-2 15,0-6 11-15,2 1 4 0,-2-3 4 16,2-3 1-16,4-5-11 0,-8-3 0 16,0-1 2-16,3-2-8 0,-7-2-2 15,3-1 7-15,-4-2-8 0,-2 0-2 16,-3-3 0-16,-2-1 11 0,0-2-11 15,-7 3 0-15,0 1 11 16,-9 4-10-16,2 6 11 0,0 4 6 16,0 2 0-16,-2 4 4 0,3 1-8 15,-2 3-4-15,-1 3 1 0,3 0-8 16,4-1-5-16,4-2 4 0,2-2 0 16,1 1-6-16,0-1 8 15,2 0-8-15,0-1-7 0,0 2 11 16,4 2 0-16,-1-3-20 0,-1 1 19 15,-2 0-6-15,0 0-5 16,2-1 1-16,-2 1-20 0,3 0-21 0,-3 1 0 16,4 0-28-16,3-1-60 0,-4-1-16 15,6-1-91-15,2 0-262 16,-2-6-7-16</inkml:trace>
  <inkml:trace contextRef="#ctx0" brushRef="#br0" timeOffset="53720.9">24722 10115 858 0,'0'0'0'0,"0"0"295"15,0 0-197-15,0 0-7 0,0 0-23 16,0 0 3-16,-72 35 0 0,56-16-21 16,0 4-31-16,2 3-13 0,-4 2 4 15,0-3-9-15,6-3-2 16,-1-2 2-16,6-2-5 0,0-3-95 0,2-3 9 16,0-4-29-16,3-3-81 15,0-5-89-15,0 0-129 0</inkml:trace>
  <inkml:trace contextRef="#ctx0" brushRef="#br0" timeOffset="53893.39">24503 10170 1083 0,'0'0'0'0,"0"0"355"16,0 0-229-16,0 0-35 0,0 0-24 15,0 0-18-15,0 0-14 0,63 77-19 16,-43-56-12-16,-1-2 6 0,-1-1-12 15,-4-2-13 1,0-2-37-16,-1-1-41 0,-4-4-61 0,1-1-11 16,-5-8-108-16,1 0-192 0,3-5-123 15</inkml:trace>
  <inkml:trace contextRef="#ctx0" brushRef="#br0" timeOffset="54113.26">24913 10111 1047 0,'0'0'0'0,"0"0"204"0,0 0-72 15,-19 86-34-15,15-55-33 16,4-1-6-16,-3 5-16 0,3-3-28 16,0-2-12-16,1-4 3 0,8-1-6 15,-5-3 0-15,5-6-104 0,-2-4 8 16,-7-3-22-16,5-5-21 0,-3-4-60 15,1-1-104-15,6-9-66 0,-7-1 27 16</inkml:trace>
  <inkml:trace contextRef="#ctx0" brushRef="#br0" timeOffset="54458.82">25129 10223 853 0,'0'0'0'0,"0"0"326"15,0 0-193-15,0 0-36 0,-46 71-13 16,44-53-33-16,2 1-21 0,0-1-9 16,9-2-9-16,2-1-8 0,3-3-5 15,2-3 2-15,1-4 7 0,3-4-10 16,-1-1-19-16,-1-1 3 16,0-6 5-16,-4-5 16 0,-2 1-4 0,2-5-3 15,-5 0 8-15,-3 1 0 16,1-1-5-16,-7-1 2 0,0 0 7 15,-7-2-6 1,-2-1 5-16,-2 3-6 0,-1 0-1 0,-6 4 0 0,2 7 23 16,4 4-15-16,-1 0-1 0,3 2-9 15,3 0-5-15,0 4 5 16,3 1-31-16,2 1-37 0,2 2-26 16,0 2-50-16,9-3-128 0,-2-4-77 15,7-1-162-15</inkml:trace>
  <inkml:trace contextRef="#ctx0" brushRef="#br0" timeOffset="54788.13">25408 10185 1061 0,'0'0'0'0,"0"0"294"31,0 0-181-31,0 0-29 0,0 0-13 0,0 0-29 0,0 0-24 16,-56 59-12-16,54-33 2 0,2 1-6 15,2-1-2-15,8-2 0 0,-1-4 11 16,4-3-14-16,3-2 6 0,-2-7 1 16,3 2-4-16,1-8 0 0,2-2 5 15,-3-1-7 1,1-7 4-16,-2-6-4 0,0-3 0 0,0-2 3 16,-7-1-1-16,1 1 0 0,-6-2 0 15,-4-1 6-15,0-1-8 0,-4-1 4 16,-8 1 3-16,-1 5-9 0,-1 4 8 15,-2 5-1-15,0-1-3 16,6 5-9-16,3 3-19 0,1-1-33 16,6 3-10-16,0-1-48 0,0 1-87 15,9-4-79-15,2 0-64 0,-2 2-91 16</inkml:trace>
  <inkml:trace contextRef="#ctx0" brushRef="#br0" timeOffset="55086.47">25638 10053 977 0,'0'0'0'0,"0"0"329"15,0 0-213-15,0 0-37 0,0 0-32 16,0 0-15-16,-24 66-7 0,32-49-14 16,5-4-10-16,5-2 8 15,-6-4-7-15,4-4-4 0,2-2-28 16,-4-1 12-16,0-1-3 0,-4-6 11 15,-1-5 2-15,-2-2 5 0,-3-2 6 16,-1 1 2-16,1-1 1 0,-4-1 19 16,-4 1-15-16,-1-1-4 0,0 2 3 15,-4 2 5-15,2 6-1 16,3-1-3-16,3 5-7 0,-1 2-6 16,2 1 0-16,0 0 2 0,0 0-78 15,0 2-6-15,2 3-14 0,1 3-68 16,4-4-40-16,6 1-46 0,1-1-86 15,3 0 182-15</inkml:trace>
  <inkml:trace contextRef="#ctx0" brushRef="#br0" timeOffset="55337.38">25932 10028 698 0,'0'0'0'0,"0"0"450"16,0 0-289-16,0 0-70 0,0 0-18 15,-48 62-2-15,31-31-5 0,-3 8-15 16,1 7-9-16,-3 4 1 15,-1 5-10-15,-1-3-3 0,2 3-6 16,5-7-18-16,8-6-10 0,-3-4 8 16,6-10-3-16,1-5-24 0,-2-8 5 15,5-3-3-15,0-8-15 0,1-2-15 16,1-2-27-16,0 0-21 16,5-7-10-16,5-6-11 0,-1-4-81 15,4-1-50-15,4-1-162 0,-4-2 153 16</inkml:trace>
  <inkml:trace contextRef="#ctx0" brushRef="#br0" timeOffset="55557.59">25877 10411 689 0,'0'0'0'0,"0"0"390"0,0 0-273 16,0 0-22-16,0 0-34 0,-2 64-26 16,2-50 3-16,9-2-9 0,-3-2-17 15,8-2-6-15,-2-4 5 0,2-3-6 16,0-1-4-16,2 0 7 0,-5-9-1 15,0-1-4-15,-3-2 12 16,-1 0-5-16,-3-2 19 0,-2 0 15 16,-2-2-1-16,-2 1-1 0,-10 4-12 15,-3 0-6-15,5 4-2 0,-3 1-5 16,1 4-15-16,0 2-4 0,1 0-32 16,4 0-38-16,7 0-125 15,2 2-90-15,8-1-343 0</inkml:trace>
  <inkml:trace contextRef="#ctx0" brushRef="#br0" timeOffset="55982.14">26199 10151 970 0,'0'0'0'0,"0"0"472"16,0 0-373-16,0 0-22 0,0 0-9 16,81-9-30-16,-47 5-29 0,1 0-8 15,-6-1 3-15,-3 4-8 16,-6-2-102-16,-8 3-4 0,-7 3-28 15,-5 3-68-15,-5 0-39 0,-7 5-25 16,-6-1-224-16,-3 2 457 0</inkml:trace>
  <inkml:trace contextRef="#ctx0" brushRef="#br0" timeOffset="56123.16">26196 10287 737 0,'0'0'0'15,"0"0"358"-15,0 0-220 0,0 0-6 0,0 0-49 16,0 0-20-16,0 0-24 0,69 18-18 15,-39-17-12-15,5-1-8 16,-1-1-2-16,-1 1-108 0,1 0-131 16,-4-1-235-16</inkml:trace>
  <inkml:trace contextRef="#ctx0" brushRef="#br0" timeOffset="56499.79">26843 9975 1236 0,'0'0'0'0,"0"0"171"0,0 0-60 0,0 0-71 0,0 0-25 16,-62 42-7-16,39-15 10 0,-2 4-5 16,-3 2-6-16,1-3 2 15,3 0 0-15,4-8 8 0,6-2 11 16,5-4-14-16,2-6 4 0,5 0 7 15,2-5-13-15,4 2 0 16,8-2 8-16,6 0 10 0,3-3-1 0,2-2-9 16,6 0-15-16,-1 0-3 15,7 0 2-15,-3-1-3 0,2-4-2 16,-1 2-19-16,-8 0-16 0,-5-2-37 16,-6-1 6-16,-9 5-22 0,-3-1-28 15,-2 1 26-15,0 0-33 0,-7-4-81 16,-6-1 12-16,-1-3 8 0,4-3-33 15,-8-1-9-15,5-3 183 16</inkml:trace>
  <inkml:trace contextRef="#ctx0" brushRef="#br0" timeOffset="56672.42">26804 10083 403 0,'0'0'0'16,"0"0"331"-16,0 0-185 0,0 0-33 16,0 0-3-16,0 0-28 15,0 0 11-15,0 0-3 0,14 68-12 16,-12-38-8-16,-2 0-12 0,0 3-2 15,0-1-20-15,0-7-18 0,0 2-7 16,0-7-10-16,0-5-1 0,0 0 0 16,4-8 0-16,-4-3-109 0,5-1 11 15,0-3-36-15,0-6-70 16,10-2-52-16,-5-8-186 0,1 0 154 16</inkml:trace>
  <inkml:trace contextRef="#ctx0" brushRef="#br0" timeOffset="56970.79">27043 10121 1067 0,'0'0'0'0,"0"0"309"15,0 0-224-15,0 0-6 0,0 0-32 0,0 0-6 16,0 0-6-16,0 0-12 0,0 0-17 16,48 72-3-16,-32-59 4 0,3-1-4 15,-1-2-2-15,5-1 4 16,-2 0-3-16,0-2-2 0,-1 0 0 15,-8-3 5-15,0 1-6 0,-5 0 2 16,-5-1 2-16,2-1-3 0,-4 3 0 16,0 0 4-16,-4-1 1 0,-5 7 8 15,-3 0-1-15,-6-1-11 16,4 3 6-16,2-1-7 0,-2-4 0 16,-2 0 0-16,2-4 2 0,1-3-2 15,-1 0-56-15,3-2-12 0,4 0-57 16,4-4-12-16,-3-6-68 0,-1-5-158 15,2-3-170-15</inkml:trace>
  <inkml:trace contextRef="#ctx0" brushRef="#br0" timeOffset="57159.13">27027 10082 1172 0,'0'0'0'16,"0"0"244"-16,0 0-141 0,60-20-28 15,-25 12-21-15,3 0-31 16,-1-1-18-16,0 3-9 0,-7-4-59 16,0 3-39-16,-9 4-66 0,-5 0-52 15,-7 0-118-15,3-1-223 0,-4 0 401 16</inkml:trace>
  <inkml:trace contextRef="#ctx0" brushRef="#br0" timeOffset="57457.2">27476 9899 931 0,'0'0'0'0,"0"0"327"15,0 0-247-15,0 0-23 0,0 0-17 0,0 0-19 16,-39 63-5-16,45-51-6 0,1-3-4 16,-2 0-2-16,7-4 2 0,-5-1 0 15,6-3-3-15,-4-1 6 0,3 0-2 16,-3-3 6-16,3-2-4 0,-6-3 5 15,4 0 14-15,-3-3-2 16,-3 2 2-16,-1-4-3 0,-3 1-8 16,0 0-8-16,0-1-5 0,-5 2 1 15,3 1-6-15,-5-1-11 0,0 4-19 16,2 4-15-16,5 0-20 0,0 3-14 16,0 0-45-16,0 4-108 0,0 0-37 15,3 0-84-15,4 3-15 16</inkml:trace>
  <inkml:trace contextRef="#ctx0" brushRef="#br0" timeOffset="57708.11">27722 9943 592 0,'0'0'0'16,"0"0"452"-16,0 0-323 15,0 0-31-15,0 0-12 0,-69 80-16 0,53-52-13 16,-3 6 11-16,-1 9-9 0,-3-1-12 15,2 6-8-15,0 3 4 0,-2 1-8 16,2-4-8-16,1 0-17 16,2-4-7-16,3-4-4 0,-1-4 2 15,5-10 2-15,-1-2-6 0,6-8 1 16,-1-4-11-16,4-6-19 0,1-2-3 16,2-4-20-16,0-1-52 0,5-8-8 15,8-3-23-15,-1-4-119 0,0-2-85 16,4-2-250-16</inkml:trace>
  <inkml:trace contextRef="#ctx0" brushRef="#br0" timeOffset="57990.7">27676 10362 826 0,'0'0'0'0,"0"0"249"15,0 0-148-15,0 0-8 16,0 0-16-16,0 0-33 0,-28 68-5 15,28-55 7-15,0 1-1 16,2-2-9-16,3-1 5 0,2-1-1 0,2-4-4 16,3 0 3-16,-1-3-3 0,3-3-2 15,4 0-4-15,1-8-4 16,-3-4-7-16,0-5-1 0,-5 0 0 16,1 1 1-16,-7-1-1 0,-3-1 5 15,-2 2-5-15,-2-2-8 0,-5 3-4 16,-7 4-2-16,-2 1-8 0,6 3-27 15,-6 5-30-15,3 2-103 0,10 2-128 16,1 6-310-16</inkml:trace>
  <inkml:trace contextRef="#ctx0" brushRef="#br0" timeOffset="58147.76">27996 10654 753 0,'0'0'0'0,"0"0"209"16,0 0-207-16,0 0-4 0,0 0-222 15,0 0-270-15</inkml:trace>
  <inkml:trace contextRef="#ctx0" brushRef="#br0" timeOffset="60925.83">4465 10108 342 0,'0'0'0'0,"0"0"98"0,0 0-164 16,0 0 132-16,0 0 123 15,0 0-132-15,0 0 56 0,0 0-17 0,0 0 9 16,16-2-11-16,-15 2-5 0,1-1 8 16,0-1-19-16,0 2-7 0,-2-1-3 15,7 1-20-15,-5 0-10 16,-2 0-9-16,3 4 1 0,1 2-7 16,3 1-3-16,2 3-6 0,-2-1 1 15,5 0-9-15,-1 0-1 0,-1-3 4 16,-1-1-4-16,2-1 9 0,-2-4 7 15,1 0 3-15,3 0 7 16,-5-3 2-16,5-7-6 0,-1 1-5 16,2-4-3-16,4-2-9 0,-2 0-3 15,0-1-1-15,-6 4-7 0,5 1 2 16,-7 6 3 0,1 3-7-16,-2 0 3 0,2 2 3 0,-4 0-6 15,-1 0 3-15,3 0 6 0,0 3-7 16,-2 2 2-16,3-3 6 0,2 3-9 15,-3-3 4-15,2 2 5 0,2-3-10 16,1-1 6-16,2 0 3 0,-1-1-6 16,1-4 0-16,0-2 10 15,2-2-11-15,0-2 2 0,0 2 4 0,-2-1-7 16,0 5 3-16,0 2 1 16,-3 1-4-16,5 2 0 0,-4 1 2 15,-1 1 0-15,3 3-1 0,-2-2 1 16,-1 0 0-16,5 2 0 0,-4 2 4 15,0-5-7-15,3-1 3 16,-3 1 0-16,-1-2 2 0,1 0-1 16,4-2 4-16,5-6-8 0,6-5 6 15,3-2 2-15,2-1-9 0,3 0-17 16,-3 6-28-16,-4 3-128 0,-7 7-122 16,-6 0-268-16</inkml:trace>
  <inkml:trace contextRef="#ctx0" brushRef="#br0" timeOffset="63313.15">19504 9818 917 0,'0'0'0'0,"0"0"347"0,0 0-205 16,0 0-48-16,0 0-35 0,0 0-14 16,0 0-12-16,0 0-4 0,3 0-5 15,3 0-2-15,4 0 9 0,-1 0-2 16,5 0-4-16,6 0 3 0,-1 1-12 15,2 1-4-15,2-2 4 16,2 0-11-16,-4 0-3 0,-1 0 5 16,-4 0-10-16,-6 0 3 0,-1 0 0 15,-3 0 0-15,-3 0-102 0,-3 1 0 16,0 1-72-16,0 5 12 0,-9-2-19 16,-3 2-167-16,-4 0 15 15,-2-4 37-15</inkml:trace>
  <inkml:trace contextRef="#ctx0" brushRef="#br0" timeOffset="63548.38">19500 9953 706 0,'0'0'0'0,"0"0"352"16,0 0-219-16,0 0-29 0,0 0-50 15,0 0-31-15,0 0 6 0,0 0 5 16,0 0-5-16,41 22-1 0,-22-21-8 15,3-1-11-15,1 0 0 0,-4 0-10 16,1 0 1-16,-1 0 0 16,-5 0 0-16,0 0-177 0,-3 0 25 15,0 0-125-15,-3 0-59 0,1-4-153 16</inkml:trace>
  <inkml:trace contextRef="#ctx0" brushRef="#br0" timeOffset="63856.22">20065 9628 1270 0,'0'0'0'0,"0"0"114"15,0 0-58-15,0 0-25 0,0 0-20 16,-22 71 5-16,12-41 2 0,1 2-10 15,-3 0-6-15,4-4 6 0,-2-1-8 16,8-8 0-16,2-3 0 0,0-6 1 16,5-3-2-16,6-1 2 0,-2-5 3 15,7-1 2-15,1 0 12 16,1 0 11-16,3-7-7 0,-1-4-8 16,1 0-13-16,6 0 0 0,-3 0 3 15,-1 2-8-15,0-1-51 0,-1 4-14 16,-3-2-50-16,-3 3-50 0,-4-2-59 15,-6-1-133-15,-3 0-199 16</inkml:trace>
  <inkml:trace contextRef="#ctx0" brushRef="#br0" timeOffset="64097.59">20226 9649 822 0,'0'0'0'0,"0"0"287"16,0 0-179-16,-15 63-21 0,10-39-20 16,3 4-26-16,-3-2-5 0,-4 1-20 15,6-2-12-15,1-1 2 0,2-4-8 16,0-1-7-16,0-9-56 16,0-1-72-16,0-3-39 0,5-5-80 15,0-1-179 1,-1-7 155-16</inkml:trace>
  <inkml:trace contextRef="#ctx0" brushRef="#br0" timeOffset="64505.63">20457 9589 1052 0,'0'0'0'16,"0"0"390"-16,0 0-257 0,0 0-13 15,0 0-74-15,0 0-20 0,0 0-1 16,0 0-10-16,0 0-5 0,-17 78-8 16,15-60-2-16,2 0 0 0,0-4 3 15,2-2-4-15,6 2 2 0,-2-5-2 16,-1-1-1-16,6-1 4 16,-4-1-4-16,5-1 2 0,-5-1 0 15,6 0 1-15,-6 0-1 0,7 2 0 16,-5-2 3-16,1 1-4 0,-4 0 2 15,-5-1-1-15,5 0 0 0,-6 0 0 16,0 3 2 0,-4 0-1-16,1 5 7 0,-8 0-7 0,-3-1 0 15,1 3 4-15,-4-4-6 0,4 2 2 16,-1-1 3-16,-2-5-7 0,0 3 4 16,4 0 2-16,-2-3-6 0,1 0-41 15,5-4 9-15,-1-1-49 0,3-1-35 16,3 0-22-16,-1 0-76 15,3-6-40-15,-1-1-56 0,-3 0-111 16</inkml:trace>
  <inkml:trace contextRef="#ctx0" brushRef="#br0" timeOffset="64929.2">20418 9624 1029 0,'0'0'0'0,"0"0"374"15,0 0-223-15,0 0-5 0,0 0-68 16,0 0-10-16,0 0-9 0,0 0-20 15,0 0-7-15,-8-5-12 0,8 5 0 16,0 0 3-16,0 0-15 16,0 0-8-16,0 0 0 0,0 0 0 15,0 0 0 1,0 0 0-16,0 0 0 0,0 0 0 0,0 0 0 0,0 0 0 16,0 0 0-16,0 0 0 0,0 0 0 15,0 0 0-15,0 0 0 0,0 0 0 16,1 0 0-16,3-1 0 15,-1 1 0-15,3-1 0 0,3-1 0 16,1-1 0-16,6 1 0 16,7-2 0-16,5 2 0 0,4 2 0 0,0 0 0 15,0 0 0-15,-2 2 0 0,4 4-151 16,1 4-167-16,2-4-77 16,0-1-253-16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09T16:52:42.639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22665 11150 1193 0,'0'0'0'16,"0"0"203"-16,0 0-56 16,0 0-53-16,-43 67-36 0,36-38-1 0,0 4-5 15,7 3-17-15,-3 1-15 16,3-1-8-16,0 2-4 0,0-4-3 15,1-1-2-15,1-4-1 0,2-4-1 16,1-5 2-16,-1-3-5 0,-1-3 2 16,-1-3 0-16,0-3 3 0,-2-4-3 15,0 3 0-15,3-6 1 0,4 2-1 16,6-3-8-16,1 0 8 16,5 0 0-16,3-2 12 0,6-5-9 15,2-2 1-15,4-4 1 0,1-3 3 16,2-4 2-16,4-1-1 0,-6-3-4 15,-5-2-2-15,-3 1 1 0,-8 0-1 16,-6 4-1 0,-1-2 3-16,-9 1 1 0,-3-2-2 0,0-4 5 15,-7 0-2-15,-5-3-6 0,-6-6 4 16,-5-2-6-16,-3-1 0 0,-3-1 2 16,-2 2-1-16,-3 3 0 0,-3 5-3 15,-6 5 3-15,-6 3-6 0,-6 12 5 16,-3 6 2-16,-8 5-2 15,3 2 3-15,-3 7-3 0,6 7 0 16,2 10 1-16,3 3 0 0,11 11-4 16,3 1 6-16,9 3 0 0,7 6-3 15,9 1 2-15,9 2 5 0,7-2-5 16,6-3 8-16,11-1-4 16,8-4 2-16,9-2 9 0,3-6-2 15,3-4-6 1,5-5-8-16,2-4 0 0,1-2 0 0,4-9 0 0,-6 0 0 15,-1-3 0-15,-6-1 0 0,-1-3 0 16,-8 0 0-16,-2-4 0 0,-2 0 0 16,-6 0 0-16,-1-5 0 0,-1 0 0 15,-4-4 0-15,4 1 0 16,-4-2 0-16,-2 2 0 16,-3-1 0-16,2 2 0 0,-6 0 0 0,-1 2 0 15,1 2 0-15,-5 2 0 0,4-1 0 16,-3 2 0-16,-1 0 0 0,0 0 0 15,0 0 0-15,0 0 0 16,0 0 0-16,0 0 0 0,0 0 0 16,0 0 0-16,0 0 0 0,0 0 0 15,0 0 0-15,0 0 0 0,0 0 0 16,0 0 0-16,0 0 0 0,0 0 0 16,0 0 0-16,0 0 0 0,0 0 0 15,0-1 0-15,0 1 0 0,0 0 0 16,0 0 0-16,0 0 0 15,0 0 0-15,0 0 0 0,0 0 0 16,0 0 0 0,0 0 0-16,0 0 0 0,0 0 0 0,-1 0 0 0,1 0 0 15,0 0 0-15,-4 0 0 0,-3 3-271 16,-4-2-261-16</inkml:trace>
  <inkml:trace contextRef="#ctx0" brushRef="#br0" timeOffset="878.04">10619 11603 1143 0,'0'0'0'16,"0"0"226"-16,0 0-131 0,0 0-57 15,0 0-9-15,0 0 43 0,63 18 7 16,-34-10-25-16,1 0-20 0,-6 1-17 15,-4 4-7-15,-2 1-7 0,-10 3-3 16,0 3 0-16,-8 7 9 0,-4 1-4 16,-12 5 0-16,-3 2 2 15,-11-2-6-15,1 0 3 0,-1-3 3 16,4-6-4-16,-1-6 21 0,11-4 1 16,4-8 5-16,8-3-1 0,4-3-1 15,0 0-15-15,7-9-9 0,11-5 6 16,14-5 5-16,5-4 0 0,4 0-9 15,3-1-4-15,-3 4 3 16,-1 2-5-16,6 4 0 0,-5 5 0 16,-4 2 0-16,-7 3-66 0,2 4-7 15,-9 0-45-15,-3 4-98 0,-3 3-4 16,-4-2-52-16,-6 1-240 0</inkml:trace>
  <inkml:trace contextRef="#ctx0" brushRef="#br0" timeOffset="1410.49">11132 11898 965 0,'0'0'0'0,"0"0"287"0,0 0-140 16,0 0-57-16,-22 61-18 0,12-41 3 15,-3 7-23-15,-8 6-21 16,-5 3-14-16,-3 3-4 0,-8 3 3 16,-3-1 6-16,-8-6 2 0,4-1 1 15,-6-4 5-15,4-7-7 0,4-7-4 16,1-5 1-16,4-9 3 0,5-2-10 15,7-12-1-15,2-12-5 16,4-14-4-16,3-15-6 0,2-14 4 16,5-18-2-16,3-8-4 0,6-5-11 15,13 0-13-15,13 8-2 0,8 5 10 16,8 9 19-16,8 4 1 0,5 6 2 16,0 9 5-16,-8 15 9 15,-6 19-9-15,-4 16-6 0,-5 7 0 16,5 12-1-16,-5 6 0 0,5 11 1 15,-1 8 0-15,1 11 1 0,0 8-1 16,-2 8 4-16,-1 4-3 0,-4 6 0 16,-11 0 0-16,-6 1 0 15,-11-1 0-15,-4-4 2 0,-14-3 0 16,-4-5 1-16,-6-5 4 0,-1-7 3 16,3-10 0-16,-8-10 0 0,5-5-3 15,-3-8-1-15,7-3-2 0,4-2-3 16,5-8-1-16,8 1 2 0,1-3-3 15,3-2 0-15,2 0 0 16,0 0 0-16,0-2-27 0,0 2 8 16,0 0-4-16,0 0-6 0,4 0 8 15,-4 0-19-15,0 0-24 0,0 0 6 16,0 0-6-16,1 0-12 0,-1 0 18 16,2 0-11-16,-2 0-30 0,0-4-14 15,2 0-68-15,-2 0-129 0,0-5-294 16</inkml:trace>
  <inkml:trace contextRef="#ctx0" brushRef="#br0" timeOffset="9070.65">23947 10939 265 0,'0'0'0'0,"0"0"39"15,0 0-36-15,0 0-3 0,0 0 0 16,0 0-65-16,0 0 24 0,0 0 4 16,7 0 19-16,-7 0 12 0,0 0 12 15,2 0 8-15,-2 0 1 16,0 0-1-16,0 0-3 0,0 0-8 0,0 0-6 15,0 1-53-15,0 0-64 16</inkml:trace>
  <inkml:trace contextRef="#ctx0" brushRef="#br0" timeOffset="10390.69">23399 11057 838 0,'0'0'0'0,"0"0"201"15,0 0-110-15,0 0-6 0,0 0-1 0,0 0-23 16,0 0-12-16,28 68 8 0,-15-58-20 16,1-7-4-16,2 0 2 15,1-3-2-15,3 0-1 0,1 0 3 16,-1-6-9-16,1-3-3 0,-4 4-8 15,3-2-4-15,-1 1-3 0,-3 3-2 16,6-1 1-16,-1 2 1 0,0 1 0 16,2 1 0-16,2 0-1 0,-4 0-3 15,2 0 3-15,2 3 2 0,-2-1-1 16,1-1 5-16,-2 0-2 16,-1-1-4-16,-2 0 2 0,4 0-2 15,-3 0-5-15,-2 0 3 0,-1-1-1 16,-1-2-4-1,2 3 0-15,-2-2 4 0,3 0-5 0,4-2 2 0,0 2 5 16,2 1-7-16,0 0 2 16,1-1 2-16,3 2-3 0,-1-1 0 15,-7 1 3-15,2 0-4 0,0 1 2 16,-3 3 2-16,-1-1-5 0,0 0 4 16,1 1 0-16,-2-2-3 15,3-1 2-15,-2-1 1 0,1 0-4 16,-1 0 3-16,2 0 2 0,-1 0-4 15,1-2 1-15,-3-3 0 0,-2 1 0 16,0 3 2-16,0 0-1 0,-1 1-2 16,-4 0 1-16,1 0-1 0,1 2-1 15,1 2 4-15,0 3-1 0,2 3-2 32,2-5 0-32,-2 2 3 0,3-3-4 0,1-2 4 0,3 1-1 15,-2-3-2-15,-2 0 2 0,1 0-1 16,-1-4 0-16,2-1-11 0,1 2 9 15,-3-1-2-15,1-1 6 0,-1 1-3 16,-1-3 0-16,1 3 2 16,-1 1 0-16,0-1-2 15,1 1 2-15,0 0-1 0,-4 2-1 0,2 1 2 16,1 0-1-16,3 0 0 0,2 0-1 16,-2 0 2-16,1 0-2 0,-3-1 0 15,2 1 3-15,1 0-4 0,1 0 3 16,-4 0-1-16,2 0 0 0,-1 0 0 15,-3 0 0-15,-1 0 0 16,2 0 0-16,-2 0 1 0,3 0-2 16,1 0 2-16,-2-1 0 0,-1-3-4 15,-1 1 6-15,-3 2-3 0,1 1 0 16,-5 0 0-16,1 3 8 0,-5 4-2 16,6 0 5-16,-6 4 2 0,6-3-5 15,0 1 1-15,5-3-7 16,-1 1 0-1,5-2 2-15,-1-2 0 0,4-2-4 0,-3-1 0 0,3 0 6 16,2-1-6-16,-1-2 0 0,1 1 4 16,0-3-4-16,0 0 0 0,3 5 9 15,0-3-3-15,2 3 6 16,-1-3 1-16,-1 1 5 0,2 1-3 16,-2-2-15-16,-3-1 0 15,-2-2 0-15,-3 4 0 0,-6-1 0 0,2 1 0 16,-8 1 0-16,3-1 0 0,-9 1 0 15,3-1 0-15,-3 1 0 0,-2 1 0 16,2 0 0-16,1 0 0 16,-3-1 0-16,2 1 0 0,-2-2 0 15,0 2 0-15,3 0 0 0,-3-3 0 32,0 0-90-32,0 0-61 0,0 0-112 15,-1 1-7-15,-1 2-163 0</inkml:trace>
  <inkml:trace contextRef="#ctx0" brushRef="#br0" timeOffset="15821.4">12356 10948 378 0,'0'0'0'0,"0"0"141"16,0 0-208-16,0 0 124 0,0 0-23 16,0 0-32-16,0 0 0 15,0 0 0-15,2 1-3 0,-1 0 2 16,-1-1 0-16,0 0-1 0,0 0 0 15,0 0 2-15,0 0-2 0,0 0-17 16,0 0-11-16,0 0-3 0,0 0 7 16,0 1-2-16,0-1-23 15,6 2-17-15,-6 0 15 0,0 0-7 16,1-1 21-16,-1 2 14 0,0-3 15 16,0 0 3-16,0 1 5 0,0-1 0 15,0 2 0-15,0 0 3 16,0-2-3-16,0 1-16 0,0-1-25 0,0 0-34 15</inkml:trace>
  <inkml:trace contextRef="#ctx0" brushRef="#br0" timeOffset="17893.63">8547 9924 315 0,'0'0'0'16,"0"0"151"-16,0 0 0 0,0 0-73 16,0 0 6-16,0 0 7 0,0 0-13 15,0 0-3-15,0 0-8 0,-1 44-14 16,-7-34-9-16,3 2 7 16,-7 3 1-16,1-2-12 0,-3 1-2 15,-2 3-8-15,-3-2-5 0,1-1-2 16,-3 0-2-16,-1 0-5 0,3-3 0 15,-2 0 2-15,-4-5-1 0,0-3 2 16,2-2-1-16,2 0 0 0,0-3 3 16,-4-4 8-16,4-8-6 15,0-3-6-15,-2-5-4 0,0-6-11 16,0-4-4-16,-2-8 4 0,2-3 8 16,-2-5-9-16,6-4 4 0,1 4-7 15,7-2-8-15,6 1 15 0,1 1-8 16,4-3-7-16,9 5 20 15,7 2-16-15,5 0 3 0,11 1 6 16,11 2-3-16,6 3-1 0,10 9 2 16,-1 9 18-16,0 11-13 0,-1 12 0 15,-6 19-10-15,-5 14-3 0,-7 12 7 16,-10 10 0-16,-12 8-82 16,-11 5 15-16,-6 2-76 0,-13-1-195 15,-10-14-381-15</inkml:trace>
  <inkml:trace contextRef="#ctx0" brushRef="#br0" timeOffset="18710.21">12142 10035 360 0,'0'0'0'0,"0"0"202"0,0 0-108 15,14 36-53-15,-14-27 99 16,0-2-65-16,0 4 21 0,-2-4 12 16,-9 3-32-16,4-2-16 0,-7 4 7 15,-2 2-13-15,-1-3-14 0,-5 0-5 16,-1 1-11-16,-3-2-4 0,-6 2-2 16,4-4 2-16,-8 1-8 0,3-3 5 15,-4-3 0-15,-2-1 7 16,0-2 9-16,-2-5 4 0,0-7-7 15,4-10 2-15,0-2-8 0,2-9-10 16,8-12-10-16,2-8 1 0,8-8-4 16,6-4-2-16,11-3 2 0,11-2 0 15,10-4 0-15,9 1 4 16,12 0-7-16,8 3 1 0,5 5 2 16,7 6 5-16,7 9 6 0,2 9 8 15,10 11-4-15,0 16-1 0,1 15-2 16,-6 28-15-16,-9 25-8 0,-5 23 1 15,-18 18-36-15,-19 12-46 16,-18 10-21-16,-14 2-102 0,-22-2-347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2025/1/9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C30138-EE79-7AF3-9304-B6AE22969A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7A9AA095-D782-25BE-B11F-E551B70877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5B7A8AC2-2E35-54E4-900D-209AF70ED4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97 </a:t>
            </a:r>
            <a:r>
              <a:rPr lang="zh-TW" altLang="en-US" baseline="0" dirty="0"/>
              <a:t>年基測的考題，阿曜將班上同學的基測數學成績分成 這四組，</a:t>
            </a:r>
            <a:br>
              <a:rPr lang="en-US" altLang="zh-TW" baseline="0" dirty="0"/>
            </a:br>
            <a:r>
              <a:rPr lang="zh-TW" altLang="en-US" baseline="0" dirty="0"/>
              <a:t>並將資料記錄於下表，來看這個表，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這一列是這四組的 次數 也就是人數，例如 </a:t>
            </a:r>
            <a:r>
              <a:rPr lang="en-US" altLang="zh-TW" baseline="0" dirty="0"/>
              <a:t>1 ~ 15 </a:t>
            </a:r>
            <a:r>
              <a:rPr lang="zh-TW" altLang="en-US" baseline="0" dirty="0"/>
              <a:t>分這一組有 </a:t>
            </a:r>
            <a:r>
              <a:rPr lang="en-US" altLang="zh-TW" baseline="0" dirty="0"/>
              <a:t>1 </a:t>
            </a:r>
            <a:r>
              <a:rPr lang="zh-TW" altLang="en-US" baseline="0" dirty="0"/>
              <a:t>個人、</a:t>
            </a:r>
            <a:br>
              <a:rPr lang="en-US" altLang="zh-TW" baseline="0" dirty="0"/>
            </a:br>
            <a:r>
              <a:rPr lang="zh-TW" altLang="en-US" baseline="0" dirty="0"/>
              <a:t>下一列是各組的</a:t>
            </a:r>
            <a:r>
              <a:rPr lang="zh-TW" altLang="en-US" u="sng" baseline="0" dirty="0"/>
              <a:t>相對</a:t>
            </a:r>
            <a:r>
              <a:rPr lang="zh-TW" altLang="en-US" baseline="0" dirty="0"/>
              <a:t>次數，也就是那一組人數相對於全部人數的百分比， </a:t>
            </a:r>
            <a:br>
              <a:rPr lang="en-US" altLang="zh-TW" baseline="0" dirty="0"/>
            </a:br>
            <a:r>
              <a:rPr lang="zh-TW" altLang="en-US" baseline="0" dirty="0"/>
              <a:t>例如，這個 </a:t>
            </a:r>
            <a:r>
              <a:rPr lang="en-US" altLang="zh-TW" baseline="0" dirty="0"/>
              <a:t>5% </a:t>
            </a:r>
            <a:r>
              <a:rPr lang="zh-TW" altLang="en-US" baseline="0" dirty="0"/>
              <a:t>代表著這一組的 </a:t>
            </a:r>
            <a:r>
              <a:rPr lang="en-US" altLang="zh-TW" baseline="0" dirty="0"/>
              <a:t>1 </a:t>
            </a:r>
            <a:r>
              <a:rPr lang="zh-TW" altLang="en-US" baseline="0" dirty="0"/>
              <a:t>人 佔全部人數的百分比</a:t>
            </a:r>
            <a:br>
              <a:rPr lang="en-US" altLang="zh-TW" baseline="0" dirty="0"/>
            </a:br>
            <a:r>
              <a:rPr lang="zh-TW" altLang="en-US" baseline="0" dirty="0"/>
              <a:t>以及 </a:t>
            </a:r>
            <a:br>
              <a:rPr lang="en-US" altLang="zh-TW" baseline="0" dirty="0"/>
            </a:br>
            <a:r>
              <a:rPr lang="zh-TW" altLang="en-US" baseline="0" dirty="0"/>
              <a:t>最後一列，</a:t>
            </a:r>
            <a:r>
              <a:rPr lang="zh-TW" altLang="en-US" u="sng" baseline="0" dirty="0"/>
              <a:t>累積相對</a:t>
            </a:r>
            <a:r>
              <a:rPr lang="zh-TW" altLang="en-US" baseline="0" dirty="0"/>
              <a:t>次數，他的意思就是累積到那一組有多少百分比，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例如，這個百分之 </a:t>
            </a:r>
            <a:r>
              <a:rPr lang="en-US" altLang="zh-TW" baseline="0" dirty="0"/>
              <a:t>z </a:t>
            </a:r>
            <a:r>
              <a:rPr lang="zh-TW" altLang="en-US" baseline="0" dirty="0"/>
              <a:t>指的是從第一組到這一組累積了多少百分比，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從這個定義，馬上就可以算出 </a:t>
            </a:r>
            <a:r>
              <a:rPr lang="en-US" altLang="zh-TW" baseline="0" dirty="0"/>
              <a:t>z </a:t>
            </a:r>
            <a:r>
              <a:rPr lang="zh-TW" altLang="en-US" baseline="0" dirty="0"/>
              <a:t>就是第一組的 </a:t>
            </a:r>
            <a:r>
              <a:rPr lang="en-US" altLang="zh-TW" baseline="0" dirty="0"/>
              <a:t>5% </a:t>
            </a:r>
            <a:r>
              <a:rPr lang="zh-TW" altLang="en-US" baseline="0" dirty="0"/>
              <a:t>加上這一組的 </a:t>
            </a:r>
            <a:r>
              <a:rPr lang="en-US" altLang="zh-TW" baseline="0" dirty="0"/>
              <a:t>30% </a:t>
            </a:r>
            <a:r>
              <a:rPr lang="zh-TW" altLang="en-US" baseline="0" dirty="0"/>
              <a:t>就是 </a:t>
            </a:r>
            <a:r>
              <a:rPr lang="en-US" altLang="zh-TW" baseline="0" dirty="0"/>
              <a:t>35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了解了表格中各個組成，回到題目中，</a:t>
            </a:r>
            <a:br>
              <a:rPr lang="en-US" altLang="zh-TW" baseline="0" dirty="0"/>
            </a:br>
            <a:r>
              <a:rPr lang="zh-TW" altLang="en-US" baseline="0" dirty="0"/>
              <a:t>表中 </a:t>
            </a:r>
            <a:r>
              <a:rPr lang="en-US" altLang="zh-TW" baseline="0" dirty="0"/>
              <a:t>x</a:t>
            </a:r>
            <a:r>
              <a:rPr lang="zh-TW" altLang="en-US" baseline="0" dirty="0"/>
              <a:t>、</a:t>
            </a:r>
            <a:r>
              <a:rPr lang="en-US" altLang="zh-TW" baseline="0" dirty="0"/>
              <a:t>y</a:t>
            </a:r>
            <a:r>
              <a:rPr lang="zh-TW" altLang="en-US" baseline="0" dirty="0"/>
              <a:t>、</a:t>
            </a:r>
            <a:r>
              <a:rPr lang="en-US" altLang="zh-TW" baseline="0" dirty="0"/>
              <a:t>z</a:t>
            </a:r>
            <a:r>
              <a:rPr lang="zh-TW" altLang="en-US" baseline="0" dirty="0"/>
              <a:t>、</a:t>
            </a:r>
            <a:r>
              <a:rPr lang="en-US" altLang="zh-TW" baseline="0" dirty="0"/>
              <a:t>u </a:t>
            </a:r>
            <a:r>
              <a:rPr lang="zh-TW" altLang="en-US" baseline="0" dirty="0"/>
              <a:t>的值，下列哪一選項是正確的</a:t>
            </a:r>
            <a:r>
              <a:rPr lang="en-US" altLang="zh-TW" baseline="0" dirty="0"/>
              <a:t>?</a:t>
            </a:r>
            <a:br>
              <a:rPr lang="en-US" altLang="zh-TW" baseline="0" dirty="0"/>
            </a:br>
            <a:r>
              <a:rPr lang="zh-TW" altLang="en-US" baseline="0" dirty="0"/>
              <a:t>就是要我們去求這些未知數。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剛剛已經從定義知道 </a:t>
            </a:r>
            <a:r>
              <a:rPr lang="en-US" altLang="zh-TW" baseline="0" dirty="0"/>
              <a:t>z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35</a:t>
            </a:r>
            <a:r>
              <a:rPr lang="zh-TW" altLang="en-US" baseline="0" dirty="0"/>
              <a:t>，所以就知道答案是 </a:t>
            </a:r>
            <a:r>
              <a:rPr lang="en-US" altLang="zh-TW" baseline="0" dirty="0"/>
              <a:t>C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不過老師還是講解一下 </a:t>
            </a:r>
            <a:r>
              <a:rPr lang="en-US" altLang="zh-TW" baseline="0" dirty="0"/>
              <a:t>x </a:t>
            </a:r>
            <a:r>
              <a:rPr lang="zh-TW" altLang="en-US" baseline="0" dirty="0"/>
              <a:t>與 </a:t>
            </a:r>
            <a:r>
              <a:rPr lang="en-US" altLang="zh-TW" baseline="0" dirty="0"/>
              <a:t>y </a:t>
            </a:r>
            <a:r>
              <a:rPr lang="zh-TW" altLang="en-US" baseline="0" dirty="0"/>
              <a:t>如何求出。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x </a:t>
            </a:r>
            <a:r>
              <a:rPr lang="zh-TW" altLang="en-US" baseline="0" dirty="0"/>
              <a:t>是這一組有多少人，</a:t>
            </a:r>
            <a:br>
              <a:rPr lang="en-US" altLang="zh-TW" baseline="0" dirty="0"/>
            </a:br>
            <a:r>
              <a:rPr lang="zh-TW" altLang="en-US" baseline="0" dirty="0"/>
              <a:t>而我們剛剛看題目時利用相對次數的定義知道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5% </a:t>
            </a:r>
            <a:r>
              <a:rPr lang="zh-TW" altLang="en-US" baseline="0" dirty="0"/>
              <a:t>就是 </a:t>
            </a:r>
            <a:r>
              <a:rPr lang="en-US" altLang="zh-TW" baseline="0" dirty="0"/>
              <a:t>1 </a:t>
            </a:r>
            <a:r>
              <a:rPr lang="zh-TW" altLang="en-US" baseline="0" dirty="0"/>
              <a:t>除以全部 乘以 </a:t>
            </a:r>
            <a:r>
              <a:rPr lang="en-US" altLang="zh-TW" baseline="0" dirty="0"/>
              <a:t>100%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移項之後就會得到全部有 </a:t>
            </a:r>
            <a:r>
              <a:rPr lang="en-US" altLang="zh-TW" baseline="0" dirty="0"/>
              <a:t>20 </a:t>
            </a:r>
            <a:r>
              <a:rPr lang="zh-TW" altLang="en-US" baseline="0" dirty="0"/>
              <a:t>人，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那麼就不難知道 </a:t>
            </a:r>
            <a:r>
              <a:rPr lang="en-US" altLang="zh-TW" baseline="0" dirty="0"/>
              <a:t>x </a:t>
            </a:r>
            <a:r>
              <a:rPr lang="zh-TW" altLang="en-US" baseline="0" dirty="0"/>
              <a:t>就是全部 </a:t>
            </a:r>
            <a:r>
              <a:rPr lang="en-US" altLang="zh-TW" baseline="0" dirty="0"/>
              <a:t>20 </a:t>
            </a:r>
            <a:r>
              <a:rPr lang="zh-TW" altLang="en-US" baseline="0" dirty="0"/>
              <a:t>減去另外三組的人數，</a:t>
            </a:r>
            <a:br>
              <a:rPr lang="en-US" altLang="zh-TW" baseline="0" dirty="0"/>
            </a:br>
            <a:r>
              <a:rPr lang="zh-TW" altLang="en-US" baseline="0" dirty="0"/>
              <a:t>也就是 </a:t>
            </a:r>
            <a:r>
              <a:rPr lang="en-US" altLang="zh-TW" baseline="0" dirty="0"/>
              <a:t>20 – (1 + 6 + 4) = 9 </a:t>
            </a:r>
            <a:r>
              <a:rPr lang="zh-TW" altLang="en-US" baseline="0" dirty="0"/>
              <a:t>人。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知道了這一組是 </a:t>
            </a:r>
            <a:r>
              <a:rPr lang="en-US" altLang="zh-TW" baseline="0" dirty="0"/>
              <a:t>9 </a:t>
            </a:r>
            <a:r>
              <a:rPr lang="zh-TW" altLang="en-US" baseline="0" dirty="0"/>
              <a:t>個人，就可以再度利用相對次數的定義，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求 </a:t>
            </a:r>
            <a:r>
              <a:rPr lang="en-US" altLang="zh-TW" baseline="0" dirty="0"/>
              <a:t>y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9 </a:t>
            </a:r>
            <a:r>
              <a:rPr lang="zh-TW" altLang="en-US" baseline="0" dirty="0"/>
              <a:t>除以全部 </a:t>
            </a:r>
            <a:r>
              <a:rPr lang="en-US" altLang="zh-TW" baseline="0" dirty="0"/>
              <a:t>20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100%</a:t>
            </a:r>
            <a:r>
              <a:rPr lang="zh-TW" altLang="en-US" baseline="0" dirty="0"/>
              <a:t>，就會得到 </a:t>
            </a:r>
            <a:r>
              <a:rPr lang="en-US" altLang="zh-TW" baseline="0" dirty="0"/>
              <a:t>45%</a:t>
            </a:r>
            <a:r>
              <a:rPr lang="zh-TW" altLang="en-US" baseline="0" dirty="0"/>
              <a:t>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這一題是測驗同學瞭不了解相對次數和累積相對次數的定義，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再複習一次，所謂的相對次數，就是那一組次數佔全部的比分比，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而累積相對次數就是累積到那一組總共是百分之多少。</a:t>
            </a:r>
            <a:br>
              <a:rPr lang="en-US" altLang="zh-TW" baseline="0" dirty="0"/>
            </a:br>
            <a:r>
              <a:rPr lang="zh-TW" altLang="en-US" baseline="0" dirty="0"/>
              <a:t>了解定義後記起來，就很容易可以解決問題了。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學生練習不難，跟上面的類似，請同學自己想想囉</a:t>
            </a: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75854ED-321E-33FE-8692-1A1BFE4EDD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9407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2025/1/9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DF8BA-CAFE-CFF9-2289-63A05B6CB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>
            <a:extLst>
              <a:ext uri="{FF2B5EF4-FFF2-40B4-BE49-F238E27FC236}">
                <a16:creationId xmlns:a16="http://schemas.microsoft.com/office/drawing/2014/main" id="{DEFA594E-514C-813D-82DB-E7361369A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相對次數與累積相對次數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DFA3A34B-D37D-435C-B674-5F0BBDE8083E}"/>
              </a:ext>
            </a:extLst>
          </p:cNvPr>
          <p:cNvSpPr txBox="1"/>
          <p:nvPr/>
        </p:nvSpPr>
        <p:spPr>
          <a:xfrm>
            <a:off x="218184" y="902558"/>
            <a:ext cx="11712559" cy="1375826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u="sng" dirty="0">
                <a:ea typeface="微軟正黑體" panose="020B0604030504040204" pitchFamily="34" charset="-120"/>
              </a:rPr>
              <a:t>阿曜</a:t>
            </a:r>
            <a:r>
              <a:rPr lang="zh-TW" altLang="en-US" sz="2000" dirty="0">
                <a:ea typeface="微軟正黑體" panose="020B0604030504040204" pitchFamily="34" charset="-120"/>
              </a:rPr>
              <a:t>將班上同學的基測數學成績分成 </a:t>
            </a:r>
            <a:r>
              <a:rPr lang="en-US" altLang="zh-TW" sz="2000" b="1" dirty="0">
                <a:ea typeface="微軟正黑體" panose="020B0604030504040204" pitchFamily="34" charset="-120"/>
              </a:rPr>
              <a:t>1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~ </a:t>
            </a:r>
            <a:r>
              <a:rPr lang="en-US" altLang="zh-TW" sz="2000" b="1" dirty="0">
                <a:ea typeface="微軟正黑體" panose="020B0604030504040204" pitchFamily="34" charset="-120"/>
              </a:rPr>
              <a:t>15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</a:rPr>
              <a:t>16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~ </a:t>
            </a:r>
            <a:r>
              <a:rPr lang="en-US" altLang="zh-TW" sz="2000" b="1" dirty="0">
                <a:ea typeface="微軟正黑體" panose="020B0604030504040204" pitchFamily="34" charset="-120"/>
              </a:rPr>
              <a:t>30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</a:rPr>
              <a:t>31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 ~ </a:t>
            </a:r>
            <a:r>
              <a:rPr lang="en-US" altLang="zh-TW" sz="2000" b="1" dirty="0">
                <a:ea typeface="微軟正黑體" panose="020B0604030504040204" pitchFamily="34" charset="-120"/>
              </a:rPr>
              <a:t>45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</a:rPr>
              <a:t>45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~ </a:t>
            </a:r>
            <a:r>
              <a:rPr lang="en-US" altLang="zh-TW" sz="2000" b="1" dirty="0">
                <a:ea typeface="微軟正黑體" panose="020B0604030504040204" pitchFamily="34" charset="-120"/>
              </a:rPr>
              <a:t>60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等四組，並將資料紀錄於下表。表中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y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z</a:t>
            </a:r>
            <a:r>
              <a:rPr lang="zh-TW" altLang="en-US" sz="2000" dirty="0">
                <a:ea typeface="微軟正黑體" panose="020B0604030504040204" pitchFamily="34" charset="-12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u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的值，下列哪一選項是正確的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(A)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= 11    (B)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y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= </a:t>
            </a:r>
            <a:r>
              <a:rPr lang="en-US" altLang="zh-TW" sz="2000" b="1" dirty="0">
                <a:ea typeface="微軟正黑體" panose="020B0604030504040204" pitchFamily="34" charset="-120"/>
              </a:rPr>
              <a:t>40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    (C)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z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= </a:t>
            </a:r>
            <a:r>
              <a:rPr lang="en-US" altLang="zh-TW" sz="2000" b="1" dirty="0">
                <a:ea typeface="微軟正黑體" panose="020B0604030504040204" pitchFamily="34" charset="-120"/>
              </a:rPr>
              <a:t>35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    (D)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u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 = </a:t>
            </a:r>
            <a:r>
              <a:rPr lang="en-US" altLang="zh-TW" sz="2000" b="1" dirty="0">
                <a:ea typeface="微軟正黑體" panose="020B0604030504040204" pitchFamily="34" charset="-120"/>
              </a:rPr>
              <a:t>20</a:t>
            </a:r>
            <a:r>
              <a:rPr lang="zh-TW" altLang="en-US" sz="2000" b="1" dirty="0">
                <a:effectLst/>
                <a:ea typeface="微軟正黑體" panose="020B0604030504040204" pitchFamily="34" charset="-120"/>
              </a:rPr>
              <a:t>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</a:rPr>
              <a:t>【97 </a:t>
            </a:r>
            <a:r>
              <a:rPr lang="zh-TW" altLang="en-US" dirty="0">
                <a:ea typeface="微軟正黑體" panose="020B0604030504040204" pitchFamily="34" charset="-120"/>
              </a:rPr>
              <a:t>基測 </a:t>
            </a:r>
            <a:r>
              <a:rPr lang="en-US" altLang="zh-TW" dirty="0">
                <a:ea typeface="微軟正黑體" panose="020B0604030504040204" pitchFamily="34" charset="-120"/>
              </a:rPr>
              <a:t>II.</a:t>
            </a:r>
            <a:r>
              <a:rPr lang="zh-TW" altLang="en-US" dirty="0">
                <a:ea typeface="微軟正黑體" panose="020B0604030504040204" pitchFamily="34" charset="-120"/>
              </a:rPr>
              <a:t> 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15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7938A221-C2C0-9CCF-2744-97EFC572F081}"/>
              </a:ext>
            </a:extLst>
          </p:cNvPr>
          <p:cNvGrpSpPr/>
          <p:nvPr/>
        </p:nvGrpSpPr>
        <p:grpSpPr>
          <a:xfrm>
            <a:off x="218184" y="4921267"/>
            <a:ext cx="11973816" cy="1768342"/>
            <a:chOff x="237249" y="5784479"/>
            <a:chExt cx="11973816" cy="1768342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665C197D-1DC6-D779-0795-6BC75CB42F42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6175325"/>
              <a:ext cx="5510060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523A80F6-54FB-50B9-0A1B-2087CD595550}"/>
                </a:ext>
              </a:extLst>
            </p:cNvPr>
            <p:cNvSpPr txBox="1"/>
            <p:nvPr/>
          </p:nvSpPr>
          <p:spPr>
            <a:xfrm>
              <a:off x="662920" y="5784479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DF32D4CC-E5D7-A45F-00FA-86A815281023}"/>
                </a:ext>
              </a:extLst>
            </p:cNvPr>
            <p:cNvSpPr/>
            <p:nvPr/>
          </p:nvSpPr>
          <p:spPr>
            <a:xfrm>
              <a:off x="350787" y="5821770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D1153AC9-07AB-1D18-B793-91BD11588443}"/>
                </a:ext>
              </a:extLst>
            </p:cNvPr>
            <p:cNvSpPr txBox="1"/>
            <p:nvPr/>
          </p:nvSpPr>
          <p:spPr>
            <a:xfrm>
              <a:off x="237249" y="6262702"/>
              <a:ext cx="11362871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1200"/>
                </a:spcBef>
              </a:pPr>
              <a:r>
                <a:rPr lang="zh-TW" altLang="en-US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附表是某班學生身高的累積相對次數分配表的一部份，</a:t>
              </a:r>
              <a:br>
                <a:rPr lang="en-US" altLang="zh-TW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</a:br>
              <a:r>
                <a:rPr lang="zh-TW" altLang="en-US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表中 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a</a:t>
              </a:r>
              <a:r>
                <a:rPr lang="en-US" altLang="zh-TW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 </a:t>
              </a:r>
              <a:r>
                <a:rPr lang="zh-TW" altLang="en-US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之值為何</a:t>
              </a:r>
              <a:r>
                <a:rPr lang="zh-TW" altLang="zh-TW" sz="180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  <a:cs typeface="Segoe UI" panose="020B0502040204020203" pitchFamily="34" charset="0"/>
                </a:rPr>
                <a:t>？</a:t>
              </a:r>
              <a:br>
                <a:rPr lang="en-US" altLang="zh-TW" sz="1800" dirty="0">
                  <a:effectLst/>
                  <a:ea typeface="微軟正黑體" panose="020B0604030504040204" pitchFamily="34" charset="-120"/>
                </a:rPr>
              </a:b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(A) 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</a:rPr>
                <a:t>1</a:t>
              </a: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   (B) 2   (C) 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</a:rPr>
                <a:t>3</a:t>
              </a:r>
              <a:r>
                <a:rPr lang="en-US" altLang="zh-TW" sz="1800" b="1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   (D) 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</a:rPr>
                <a:t>4</a:t>
              </a:r>
              <a:endParaRPr lang="en-US" altLang="zh-TW" sz="1600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E147999A-3E52-C93A-C9CC-AB35DB4F8EE7}"/>
                </a:ext>
              </a:extLst>
            </p:cNvPr>
            <p:cNvSpPr txBox="1"/>
            <p:nvPr/>
          </p:nvSpPr>
          <p:spPr>
            <a:xfrm>
              <a:off x="9909003" y="7214277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(C)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graphicFrame>
        <p:nvGraphicFramePr>
          <p:cNvPr id="3" name="表格 3">
            <a:extLst>
              <a:ext uri="{FF2B5EF4-FFF2-40B4-BE49-F238E27FC236}">
                <a16:creationId xmlns:a16="http://schemas.microsoft.com/office/drawing/2014/main" id="{D9A9BF91-EEDD-D5A6-68C9-0B0700E543DA}"/>
              </a:ext>
            </a:extLst>
          </p:cNvPr>
          <p:cNvGraphicFramePr>
            <a:graphicFrameLocks noGrp="1"/>
          </p:cNvGraphicFramePr>
          <p:nvPr/>
        </p:nvGraphicFramePr>
        <p:xfrm>
          <a:off x="331722" y="2577514"/>
          <a:ext cx="7217103" cy="1491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2033">
                  <a:extLst>
                    <a:ext uri="{9D8B030D-6E8A-4147-A177-3AD203B41FA5}">
                      <a16:colId xmlns:a16="http://schemas.microsoft.com/office/drawing/2014/main" val="1691238593"/>
                    </a:ext>
                  </a:extLst>
                </a:gridCol>
                <a:gridCol w="1291924">
                  <a:extLst>
                    <a:ext uri="{9D8B030D-6E8A-4147-A177-3AD203B41FA5}">
                      <a16:colId xmlns:a16="http://schemas.microsoft.com/office/drawing/2014/main" val="1242140865"/>
                    </a:ext>
                  </a:extLst>
                </a:gridCol>
                <a:gridCol w="1308100">
                  <a:extLst>
                    <a:ext uri="{9D8B030D-6E8A-4147-A177-3AD203B41FA5}">
                      <a16:colId xmlns:a16="http://schemas.microsoft.com/office/drawing/2014/main" val="872196029"/>
                    </a:ext>
                  </a:extLst>
                </a:gridCol>
                <a:gridCol w="1285546">
                  <a:extLst>
                    <a:ext uri="{9D8B030D-6E8A-4147-A177-3AD203B41FA5}">
                      <a16:colId xmlns:a16="http://schemas.microsoft.com/office/drawing/2014/main" val="3768996077"/>
                    </a:ext>
                  </a:extLst>
                </a:gridCol>
                <a:gridCol w="1309500">
                  <a:extLst>
                    <a:ext uri="{9D8B030D-6E8A-4147-A177-3AD203B41FA5}">
                      <a16:colId xmlns:a16="http://schemas.microsoft.com/office/drawing/2014/main" val="22750927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成績 </a:t>
                      </a:r>
                      <a:r>
                        <a:rPr lang="en-US" altLang="zh-TW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分</a:t>
                      </a:r>
                      <a:r>
                        <a:rPr lang="en-US" altLang="zh-TW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b="0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~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15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16 ~ 30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31 ~ 45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46 ~ 60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70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次數 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人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6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4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i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x</a:t>
                      </a:r>
                      <a:endParaRPr lang="zh-TW" altLang="en-US" b="1" i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9884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相對次數 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(%)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5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30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20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i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y</a:t>
                      </a:r>
                      <a:endParaRPr lang="zh-TW" altLang="en-US" b="1" i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7938102"/>
                  </a:ext>
                </a:extLst>
              </a:tr>
              <a:tr h="37901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累積相對次數 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(%)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5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i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z</a:t>
                      </a:r>
                      <a:endParaRPr lang="zh-TW" altLang="en-US" b="1" i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i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u</a:t>
                      </a:r>
                      <a:endParaRPr lang="zh-TW" altLang="en-US" b="1" i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100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572656"/>
                  </a:ext>
                </a:extLst>
              </a:tr>
            </a:tbl>
          </a:graphicData>
        </a:graphic>
      </p:graphicFrame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id="{A72FE146-078F-45CF-CACF-F7BA48C24454}"/>
              </a:ext>
            </a:extLst>
          </p:cNvPr>
          <p:cNvGraphicFramePr>
            <a:graphicFrameLocks noGrp="1"/>
          </p:cNvGraphicFramePr>
          <p:nvPr/>
        </p:nvGraphicFramePr>
        <p:xfrm>
          <a:off x="5914117" y="5235891"/>
          <a:ext cx="5698599" cy="1115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5945">
                  <a:extLst>
                    <a:ext uri="{9D8B030D-6E8A-4147-A177-3AD203B41FA5}">
                      <a16:colId xmlns:a16="http://schemas.microsoft.com/office/drawing/2014/main" val="2104407842"/>
                    </a:ext>
                  </a:extLst>
                </a:gridCol>
                <a:gridCol w="1087879">
                  <a:extLst>
                    <a:ext uri="{9D8B030D-6E8A-4147-A177-3AD203B41FA5}">
                      <a16:colId xmlns:a16="http://schemas.microsoft.com/office/drawing/2014/main" val="1948565374"/>
                    </a:ext>
                  </a:extLst>
                </a:gridCol>
                <a:gridCol w="1478672">
                  <a:extLst>
                    <a:ext uri="{9D8B030D-6E8A-4147-A177-3AD203B41FA5}">
                      <a16:colId xmlns:a16="http://schemas.microsoft.com/office/drawing/2014/main" val="2621083990"/>
                    </a:ext>
                  </a:extLst>
                </a:gridCol>
                <a:gridCol w="1786103">
                  <a:extLst>
                    <a:ext uri="{9D8B030D-6E8A-4147-A177-3AD203B41FA5}">
                      <a16:colId xmlns:a16="http://schemas.microsoft.com/office/drawing/2014/main" val="2267850581"/>
                    </a:ext>
                  </a:extLst>
                </a:gridCol>
              </a:tblGrid>
              <a:tr h="37349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身高 </a:t>
                      </a:r>
                      <a:r>
                        <a:rPr lang="en-US" altLang="zh-TW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公分</a:t>
                      </a:r>
                      <a:r>
                        <a:rPr lang="en-US" altLang="zh-TW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次數 </a:t>
                      </a:r>
                      <a:r>
                        <a:rPr lang="en-US" altLang="zh-TW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人</a:t>
                      </a:r>
                      <a:r>
                        <a:rPr lang="en-US" altLang="zh-TW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累積次數 </a:t>
                      </a:r>
                      <a:r>
                        <a:rPr lang="en-US" altLang="zh-TW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人</a:t>
                      </a:r>
                      <a:r>
                        <a:rPr lang="en-US" altLang="zh-TW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累積相對次數 </a:t>
                      </a:r>
                      <a:r>
                        <a:rPr lang="en-US" altLang="zh-TW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人</a:t>
                      </a:r>
                      <a:r>
                        <a:rPr lang="en-US" altLang="zh-TW" sz="1600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7386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155 ~ 160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i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x</a:t>
                      </a:r>
                      <a:endParaRPr lang="zh-TW" altLang="en-US" b="1" i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21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70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4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160 ~ 165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i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a</a:t>
                      </a:r>
                      <a:endParaRPr lang="zh-TW" altLang="en-US" b="1" i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i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y</a:t>
                      </a:r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80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356272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8" name="筆跡 7">
                <a:extLst>
                  <a:ext uri="{FF2B5EF4-FFF2-40B4-BE49-F238E27FC236}">
                    <a16:creationId xmlns:a16="http://schemas.microsoft.com/office/drawing/2014/main" id="{F9FF92D4-890A-FB01-D4A2-777FDE1797B5}"/>
                  </a:ext>
                </a:extLst>
              </p14:cNvPr>
              <p14:cNvContentPartPr/>
              <p14:nvPr/>
            </p14:nvContentPartPr>
            <p14:xfrm>
              <a:off x="445680" y="1288080"/>
              <a:ext cx="8418960" cy="3424320"/>
            </p14:xfrm>
          </p:contentPart>
        </mc:Choice>
        <mc:Fallback>
          <p:pic>
            <p:nvPicPr>
              <p:cNvPr id="8" name="筆跡 7">
                <a:extLst>
                  <a:ext uri="{FF2B5EF4-FFF2-40B4-BE49-F238E27FC236}">
                    <a16:creationId xmlns:a16="http://schemas.microsoft.com/office/drawing/2014/main" id="{F9FF92D4-890A-FB01-D4A2-777FDE1797B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6320" y="1278720"/>
                <a:ext cx="8437680" cy="3443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9" name="筆跡 8">
                <a:extLst>
                  <a:ext uri="{FF2B5EF4-FFF2-40B4-BE49-F238E27FC236}">
                    <a16:creationId xmlns:a16="http://schemas.microsoft.com/office/drawing/2014/main" id="{444322D3-A931-D266-0AF8-AC748248510B}"/>
                  </a:ext>
                </a:extLst>
              </p14:cNvPr>
              <p14:cNvContentPartPr/>
              <p14:nvPr/>
            </p14:nvContentPartPr>
            <p14:xfrm>
              <a:off x="1607400" y="3049920"/>
              <a:ext cx="8471520" cy="1603440"/>
            </p14:xfrm>
          </p:contentPart>
        </mc:Choice>
        <mc:Fallback>
          <p:pic>
            <p:nvPicPr>
              <p:cNvPr id="9" name="筆跡 8">
                <a:extLst>
                  <a:ext uri="{FF2B5EF4-FFF2-40B4-BE49-F238E27FC236}">
                    <a16:creationId xmlns:a16="http://schemas.microsoft.com/office/drawing/2014/main" id="{444322D3-A931-D266-0AF8-AC748248510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598040" y="3040560"/>
                <a:ext cx="8490240" cy="162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0" name="筆跡 9">
                <a:extLst>
                  <a:ext uri="{FF2B5EF4-FFF2-40B4-BE49-F238E27FC236}">
                    <a16:creationId xmlns:a16="http://schemas.microsoft.com/office/drawing/2014/main" id="{C33A0ED4-EBD1-3A38-C96D-B744A2F53226}"/>
                  </a:ext>
                </a:extLst>
              </p14:cNvPr>
              <p14:cNvContentPartPr/>
              <p14:nvPr/>
            </p14:nvContentPartPr>
            <p14:xfrm>
              <a:off x="2872440" y="3321360"/>
              <a:ext cx="6572160" cy="1124280"/>
            </p14:xfrm>
          </p:contentPart>
        </mc:Choice>
        <mc:Fallback>
          <p:pic>
            <p:nvPicPr>
              <p:cNvPr id="10" name="筆跡 9">
                <a:extLst>
                  <a:ext uri="{FF2B5EF4-FFF2-40B4-BE49-F238E27FC236}">
                    <a16:creationId xmlns:a16="http://schemas.microsoft.com/office/drawing/2014/main" id="{C33A0ED4-EBD1-3A38-C96D-B744A2F53226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863080" y="3312000"/>
                <a:ext cx="6590880" cy="1143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82889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20769</TotalTime>
  <Words>643</Words>
  <Application>Microsoft Office PowerPoint</Application>
  <PresentationFormat>寬螢幕</PresentationFormat>
  <Paragraphs>56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相對次數與累積相對次數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1060</cp:revision>
  <dcterms:created xsi:type="dcterms:W3CDTF">2015-07-26T15:18:38Z</dcterms:created>
  <dcterms:modified xsi:type="dcterms:W3CDTF">2025-01-09T16:57:17Z</dcterms:modified>
</cp:coreProperties>
</file>