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3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6000"/>
    <a:srgbClr val="6666FF"/>
    <a:srgbClr val="3399FF"/>
    <a:srgbClr val="FF00FF"/>
    <a:srgbClr val="F5F5F5"/>
    <a:srgbClr val="FFCCFF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4C418C-2448-478E-8648-316E8421B4D4}" v="127" dt="2023-09-22T07:29:22.3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2450" autoAdjust="0"/>
    <p:restoredTop sz="28176" autoAdjust="0"/>
  </p:normalViewPr>
  <p:slideViewPr>
    <p:cSldViewPr snapToGrid="0">
      <p:cViewPr varScale="1">
        <p:scale>
          <a:sx n="15" d="100"/>
          <a:sy n="15" d="100"/>
        </p:scale>
        <p:origin x="2964" y="25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520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18T16:06:20.42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18029 12279 570 0,'0'0'0'0,"0"0"143"15,0 0-209-15,0 0 132 0,0 0 35 16,0 0-54 0,0 0 3-16,0 0 42 0,0 8-24 0,0-8-16 0,0 0 6 15,0 0 3-15,-4 0-10 16,4 0-5-16,0 0-9 0,0 0-7 16,0 0-13-16,0 0 1 0,0 0 1 15,0 0-6-15,0 0-2 0,0 0-1 16,0 0-1-16,0 0 1 15,0 0 6-15,0 0-5 0,0 0 1 16,0 0-1-16,0 0-5 0,0 0 1 16,0 0 0-16,0 0-6 0,0 0 0 15,0 0 1-15,0 0-3 0,0 0 0 16,0 0 2-16,0 0 1 0,0 0-3 16,0 0 2-16,0 0 0 0,0 0-4 31,0 0 6-31,0 0-3 0,0 0-4 0,0 0 3 0,0 0-16 15,0 0-23-15,0 0-7 0,0 0-39 32,0 0-93-32,0 0-110 0,-2 0-221 0</inkml:trace>
  <inkml:trace contextRef="#ctx0" brushRef="#br0" timeOffset="1114.72">15163 9610 476 0,'0'0'0'0,"0"0"255"15,0 0-139-15,0 0-28 0,0 0-7 16,0 0 13-16,0 0-43 16,0 0-24-16,0 0 1 0,0 1-3 15,0-1-3-15,0 0 5 0,0 0 2 16,0 0 2-16,0 0 7 0,0 0 8 16,0 0 0-16,0 0 7 0,0 0-3 15,0 0-8-15,0 0 0 16,0 0-9-16,0 0-11 0,0 0-4 15,-2 0-1-15,2 0-6 0,0 0-3 16,0 0 2-16,0 0-5 0,0 0-1 16,0 0 3-16,0 0-3 0,0 0-2 15,0 0 7-15,0 0-6 0,0 0-2 16,0 0 5-16,0 0-4 16,0 0-2-16,0 0 0 0,0 0 6 15,0 0-8-15,0 0 4 0,0 0 0 16,0 0-2-16,0 0 0 0,0 0-1 15,0 0-5-15,0 0-28 0,0 0-43 16,0 1-82-16,0 0-28 0,0 3-132 16,0-2-406-16</inkml:trace>
  <inkml:trace contextRef="#ctx0" brushRef="#br0" timeOffset="2057.63">19495 9912 278 0,'0'0'0'0,"0"0"536"15,0 0-466-15,0 0-16 16,0 0-1-16,0 0 0 0,0 0-31 15,0 0-5-15,0 0 9 0,4-1 8 16,-4 1-4-16,0 0 11 0,0 0-1 16,0 0 0-16,0 0-1 0,0 0-16 15,0 0-13-15,0 0-8 0,0 0 1 16,0 0-4-16,0 0-7 16,0 0-42-16,0-1-39 0,0 1-128 15,0 0-82-15,0 0-180 0</inkml:trace>
  <inkml:trace contextRef="#ctx0" brushRef="#br0" timeOffset="3516.63">14061 3670 310 0,'0'0'0'15,"0"0"-24"-15,81-26-32 0,-51 17-76 16</inkml:trace>
  <inkml:trace contextRef="#ctx0" brushRef="#br0" timeOffset="5637.54">20954 3578 282 0,'0'0'0'0,"0"0"124"16,0 0-85-16,0 0-2 16,0 0-12-16,0 0-7 15,0 0 4-15,0 0 1 0,0 0-2 0,2 0-42 16,0 0-2-16,-2 0 92 0,0 0-51 15,0 0 18-15,0 0-9 0,2 0-7 16,-2 0-19-16,0 0-2 16,0 0-18-16,0 0-23 0,-2 0-72 15,-2 0-225-15</inkml:trace>
  <inkml:trace contextRef="#ctx0" brushRef="#br0" timeOffset="6579.05">23548 3696 173 0,'0'0'0'0,"0"0"35"0,0 0-19 16,0 0 5-16,0 3-3 0,-2-2-5 31,2 0 29-31,-4 3 4 0,4-2-12 0,-2 2-15 0,2 2-15 31,-5-2-1-31,2 0-4 0,1 2-14 16,-3-2-50-16,1 1-92 0</inkml:trace>
  <inkml:trace contextRef="#ctx0" brushRef="#br0" timeOffset="7486.98">23548 3696 269 0,'-39'68'0'16,"39"-68"141"-16,0 0-78 0,0 0-16 16,0 0-94-16,-4-2 94 0,4 1 141 15,-2-1-148-15,1 1-3 0,1 1-7 16,0 0-3-16,0 0-7 0,0 0-10 15,0 0 15-15,0-1-4 0,0 0 14 16,0 0 20-16,0 1 17 16,0 0 8-16,1 0-14 0,-1 0 1 15,0 0-1-15,0 0-21 0,0 0 1 16,0 0 2-16,0 0-2 0,0 0 1 16,0 0-2-16,0 0-16 0,2 1-2 15,2-1 2-15,1 0 7 0,-3 0 2 16,3 0 1-16,-1 0-11 15,-1 0-1-15,2-1-4 0,2-3 0 16,4-1-5-16,0 0-6 0,3-2 2 16,0-2-3-16,2 2-8 0,0 1 4 15,-4 1-3-15,-1 4-7 0,-2 1 6 16,1 0-2-16,3 0-2 16,-1 0-2-16,2 3 5 0,0 4-4 15,4-2 4-15,0-1 4 0,1 1-8 16,-3-3 4-16,2 0 6 0,3-2-8 15,-2 0 0-15,4-2 15 0,-3-2-13 16,1-1 1-16,0 0 0 0,4 3-6 16,-5-3 5-16,1 4-1 15,-2-2-2-15,-1 3 2 0,-2-1 0 16,0 0-2-16,0 0 2 0,-2-2 1 16,0 2-3-16,0 0 2 0,2 0 3 15,-2 1-4-15,4 0 0 0,-4 0 0 16,2 2 0-16,0 1 0 15,-2 0 0-15,4 0 0 0,-2-1 0 16,0-2 0-16,0 0 0 0,1 0 0 16,3-2 0-16,-1-4 0 0,1-2 0 15,-1 2 0-15,-7 1 0 0,4 0 0 16,-1 1 0-16,-5 0 0 16,4 2 0-16,-1 1 0 0,-1-1 0 15,4 2 0-15,-4 0 0 0,-1 0 0 16,1 0 0-16,-1 0 0 0,-2 4 0 15,-2-1 0-15,2-1 0 0,-2 3 0 16,3-1 0-16,1 0 0 0,1 0 0 16,6 0 0-16,2-1 0 15,4-2 0-15,5-1 0 0,1-4 0 16,0-1 0-16,-2-4 0 0,-5 1 0 16,2 1 0-16,-6 2 0 0,-6 2 0 15,1 1 0-15,-5 2 0 0,-4 0 0 16,-1 0 0-16,1 0 0 0,0 3 0 15,-1 0 0-15,3 2 0 16,-2 0 0-16,2-1 0 0,2 0 0 16,2 0 0-16,-1 0 0 0,3-1 0 15,1-2 0-15,0-1 0 0,4 0 0 16,-1 0 0-16,1-1 0 0,-2-2 0 16,0 0 0-16,0 3 0 15,-9-1 0-15,0 1 0 0,-5 0 0 16,3 0 0-16,-3 0 0 0,5 0 0 15,3-1 0-15,3-4-50 0,6-1-22 16,4-3-41-16,-2 1-60 0,-3 0-131 16,3-1-250-16</inkml:trace>
  <inkml:trace contextRef="#ctx0" brushRef="#br0" timeOffset="9216.78">25477 3657 616 0,'0'0'0'16,"0"0"0"-16,0 0 385 0,0 0-285 15,0 0 23-15,0 0-62 0,0 0 0 16,0 0-5-16,-7-1-23 0,13 2 17 15,-5 3 21-15,3 2-25 0,-2-2-8 16,3 0 4-16,-3 0-6 0,5-1-4 16,-2-1 2-16,6 0 1 15,-1-2 7-15,6 0 1 0,6-4-18 16,1-5-6-16,3-2-9 16,-1 2 1-16,1 1-5 0,1 2-7 0,-4 1 2 15,2 2 4-15,-1 2-5 0,1 1 0 16,-2 0 5-16,0 1-7 15,-3 2 4-15,-1 2 0 0,-3 0-4 16,2 0 4-16,1-1-1 0,-3-1-2 16,4 1 0-16,-1-3 6 0,0 0-9 15,-3 3 6-15,2-4 0 0,-7 3-4 16,3 1 4-16,-5-3 0 0,3 2-3 16,0-1 1-16,4-2 2 0,2 0-4 15,0 0 4-15,5-2 2 0,-2-4-6 16,0 1 4-16,2-1 1 15,-9 2-5-15,6 1 2 0,-4 2 0 16,-2 1 0-16,2 0-1 0,-4 0 2 16,-1 0-2-16,3 4-2 0,-5-3 4 15,5 3-2-15,-3-1 1 0,-1-1 2 16,4-1-3-16,-1 0 2 0,-1-1 2 16,4 0-5-16,0 0 3 15,-2 0 1-15,0 0-3 0,4 0 2 16,0 0 1-16,-2 1-3 15,1 0-2-15,3-1 3 0,-4 0 1 0,7 0-2 16,-4 0 2-16,-1 0 0 0,-2-1-1 16,-2-1 0-16,-2 1-2 15,-3 1 4-15,0 0-1 0,-6 0-2 16,-1 0 1-16,0 0 0 0,3 0 0 16,1 0-2-16,1 1 2 0,5 1 0 15,-1-1 1-15,3-1 0 0,0 0-2 16,0 0 2-16,-2 0 2 0,3-2-5 15,-3 0 2-15,-1 2 2 16,-1-2-4-16,3 2 3 0,1-1-2 16,-4 0-3-16,5 0 8 0,0 0-3 15,1 1-2-15,0-1-1 0,-3-1 2 16,1 2 0 0,-2 0-2-16,-1 0 1 0,3-1-2 0,-3 1 6 0,3-1-1 15,0 1-3-15,0 0 1 16,0 0 1-16,0-2-2 0,4 2 1 15,-2 0 1-15,2 0-2 0,-4 0 0 16,-2 0 2-16,2 2-2 0,-7-1-1 16,4 0 1-16,-7-1-2 15,1 2 6-15,2-1-1 0,0 0-4 16,5-1 3-16,-1 0 1 0,3 0-4 16,0 0 4-16,2-1-1 0,-2-2-2 15,2 2 0-15,0 0 3 0,-7-2-4 16,7 3 1-16,-2-1 3 0,-2 0-4 15,3 0 0-15,1 0 5 0,-2-2-6 16,-2 1 4-16,2-2 2 0,0 2-6 16,-3-1 2-16,1 3 2 15,-1-2-2-15,-2 1 0 0,3 1 1 16,-3 0 0-16,5 0-1 0,0 0 1 16,-3 0 0-16,5-1-2 0,-2-4 2 15,0 1 0-15,2-1-6 0,2 1 6 16,0-1-6-16,-3 2 8 15,1-1-2-15,-5 0 0 0,3 3-5 16,2-3 6-16,-7 1-2 0,5 2-2 16,-7 0 4-16,5 0-2 0,-6 0 0 15,4-1 2-15,-3 1-2 0,4 0 2 16,-2-1 0-16,5 2-2 16,-2-3 1-16,3 2 1 0,1 1-2 15,1-1 1-15,-3 1 1 0,2 0-2 16,-3 0-1-16,3 0 4 0,0 0-4 15,-1 0 1-15,3 0 3 0,-2 0-4 16,4 0 0-16,1 0 4 0,-2 0-4 16,2 1 2-16,2 0 3 0,-1-1-6 15,-1 2 5-15,2-1 0 0,5-1-4 16,-1 0 3 0,-3 0 1-16,8 0-4 0,-5 0 1 0,1-1 4 15,-3-3-6-15,-6-1-85 0,3 4-38 16,-6-2-77-16,-2 0-85 0,-7 1-357 15</inkml:trace>
  <inkml:trace contextRef="#ctx0" brushRef="#br0" timeOffset="23532.76">15076 11392 25 0,'0'0'0'0,"0"0"40"0,0 0-35 16,0 0-5-16,0 0 0 0,0 0-20 16,0 0-30-16</inkml:trace>
  <inkml:trace contextRef="#ctx0" brushRef="#br0" timeOffset="28604.69">17760 11123 57 0,'0'0'0'0,"0"0"64"0,0 0-40 15,0 0-17-15,0 0-2 0,0 0 4 16,0 0-4-16,0 0-4 0,0 0 2 16,-2 3-1-16,2-3-3 0,0 0 2 15,0 0-1-15,0 0-2 0,0 0 2 16,0 0 0-16,0 0 0 16,0 0 0-16,0 0 4 0,0 0-2 15,0 0 1-15,0 0-2 0,0 0-2 16,0 0-9-16,-4 0-7 0,4 0-24 15,0 0-25 1</inkml:trace>
  <inkml:trace contextRef="#ctx0" brushRef="#br0" timeOffset="33237.06">18777 11401 77 0,'0'0'0'0,"0"0"149"16,0 0-102-16,0 0-35 0,0 0-6 15,0 0-1-15,0 0-3 0,0 0-1 16,0 0 1-16,-4 0-2 0,4 0 0 15,0 0 0-15,0 0 0 0,0 0-12 16,0 0-15-16,-1 0-23 0,1 0-23 16,0 0 7-16</inkml:trace>
  <inkml:trace contextRef="#ctx0" brushRef="#br0" timeOffset="34443.76">17429 8539 92 0,'0'0'0'16,"0"0"87"-16,0 0-43 0,0 0-27 16,0 0 5-16,0 0 33 0,0 0 18 15,0 0 5-15,0-5 58 0,2 5-5 16,-2 0-262-16,0 0 262 15,0 0 283-15,0 0-284 0,0 0 11 16,0 0-9-16,0 0-19 0,0 1-15 16,0-1-15-16,0 0-29 0,-2 2-9 15,2-2-16-15,-4 0-6 0,4 0-5 16,0 0-5-16,0 0-8 0,0 0-5 16,0 0 0-16,0 0 2 15,0 0-3-15,0 0 2 0,0 1 3 16,0-1-5-16,0 0 2 0,0 0 4 15,0 0-6-15,0 1 2 0,0-1 2 16,0 0-3-16,0 1 0 0,0-1 0 16,0 0 0-16,0 0 0 15,0 0 0-15,0 0 0 0,0 0 0 16,0 0 0-16,0 0 0 16,0 0-92-16,0 5-11 0,0 3-100 0,0 4-40 15,-8 6-118-15,-5 2-384 0</inkml:trace>
  <inkml:trace contextRef="#ctx0" brushRef="#br0" timeOffset="35276.48">14919 11324 493 0,'0'0'0'15,"0"0"545"-15,0 0-399 0,0 0-25 16,0 0-29-16,0 0-14 0,0 0-2 15,0 0-12-15,0 0-18 0,-2 2 3 16,2-2-8-16,0 0-5 0,0 0 4 16,0 0-9-16,0 0-4 15,0 0-4-15,0 0-3 0,0 0-6 16,0 0-2-16,0 2-5 0,0-2-3 16,0 0-1-16,0 0-1 0,0 0-2 15,0 0 0-15,0 0 0 0,0 0 0 16,0 0 0-1,0 0 0-15,0 0 0 0,0 0 0 0,0 0 0 16,0 0 0-16,0 0-37 0,0 0-16 16,2 0-39-16,3-2-66 0,0 2-2 15,1-3-46-15,1 3-174 0,-5 0-68 16,-2 0 86-16</inkml:trace>
  <inkml:trace contextRef="#ctx0" brushRef="#br0" timeOffset="38842.62">18000 10240 159 0,'0'0'0'0,"0"0"188"0,0 0-106 16,0 0 13-16,0 0-190 0,0 0 190 15,0 0 11-15,0 0-83 0,0 0-6 16,9 0 19-16,-9 0 15 15,0-3-27-15,0 3 13 0,0 0 15 0,0 0 4 16,0 0-2-16,0 0-10 0,0 0 2 16,0 0 4-16,0 0-15 0,0 0-12 15,0 0-4-15,0 0-12 16,0 0-6-16,0 0 2 0,0 0-1 16,0 0 0-16,0 0 1 0,0 0-3 31,0 0 0-31,0 0-54 0,0 0-48 0,-7 0-58 0,2 0-86 0,-1 0-225 15</inkml:trace>
  <inkml:trace contextRef="#ctx0" brushRef="#br0" timeOffset="39502.85">16896 11686 381 0,'0'0'0'0,"0"0"128"16,0 0-193-16,0 0 114 0,0 0 59 15,0 0-75-15,0 0-4 16,0 0 1-16,0 0 34 0,6 4-37 15,-6-4-2-15,0 0 15 0,0 0-4 16,0 0-7-16,0 0 2 0,0 0 0 16,0 0 0-16,2 0 20 0,-2 0-3 15,0 0-6-15,0 0-4 16,0 0-9-16,0 0-12 0,3 0-10 16,-3 0-3-16,4-1-1 0,-4-1-2 15,0 1 2-15,0 1-5 0,0 0 3 16,0-1 1-16,0 1-2 0,0-1 0 15,0 1-13-15,0-1-4 0,0 0-25 16,0-1-51-16,0 1-73 0,0-3-90 16,-4 2-151-16,-1 1 150 15</inkml:trace>
  <inkml:trace contextRef="#ctx0" brushRef="#br0" timeOffset="42534.5">29799 3830 121 0,'0'0'0'16,"0"0"-73"-16</inkml:trace>
  <inkml:trace contextRef="#ctx0" brushRef="#br0" timeOffset="45110.2">16106 4957 273 0,'0'0'0'0,"0"0"54"16,0 0-33-16,0 0-3 0,0 0 0 15,0 0-5-15,0 0 0 0,0 0-9 16,3 13-1-16,-1-12-3 0,-2 2 0 16,4 0-233-16</inkml:trace>
  <inkml:trace contextRef="#ctx0" brushRef="#br0" timeOffset="50856.84">10518 7480 519 0,'0'0'0'0,"0"0"0"15,0 0 333-15,0 0-223 0,0 0 42 16,0 0-43-16,0 0-28 16,0 0-11-16,0 0-32 0,-4 0-2 0,6 0 8 15,2 0 15-15,3 0 14 0,0 1 4 16,0 0-19-16,5 2-3 0,6-2 1 15,3-1-13-15,11 0-7 0,2 0-5 16,12-1-3-16,8-6-10 0,7-1-3 16,4-3-9-16,6 4-6 15,1-4 0-15,3 5 0 0,-1-2 0 16,0 2 0-16,-1 1 0 0,-10 2 0 16,-2 3 0-16,-5 0 0 0,-1 4 0 15,-6 3 0-15,-3 3 0 0,-3 0 0 16,-4 2 0-16,0-4 0 0,-4 0 0 15,-1-3 0-15,-6-3 0 16,0-1 0 0,-1-1 0-16,-6-6 0 0,0-1 0 0,-1-2 0 0,-3 2 0 15,-1 0 0-15,-9 3 0 0,1 3 0 16,-7 1 0-16,-1 0 0 0,0 0 0 16,0 0 0-16,0 0 0 0,0 0 0 15,0 0 0-15,-3 0 0 0,-3 0 0 16,3 0 0-1,-1 1 0-15,-3-1-133 0,-2 1-31 0,4 1-99 16,-5-1-6-16,1 0-177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18T16:22:40.35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5071 4911 498 0,'0'0'0'16,"0"0"297"-16,0 0-159 0,0 0-11 16,0 0-18-16,0 0-10 0,0 0 0 15,-8-2-29-15,8 2-16 0,0 0 7 16,0 0-15-16,0 0-10 0,0 0-6 15,0 0-8-15,3 0-6 0,2 1-4 16,4 1 8-16,4 0 13 16,1 0 11-16,3-2-11 0,1 1-8 15,2-1-3-15,-3 0-1 0,3 0-4 16,-3-3-4-16,5 0-1 0,1-2-4 16,0 1-2-16,0-1 2 0,1-1 0 15,-2 1-4 1,-1 1-1-16,-2 3-2 0,-1-1 1 0,-2 0 1 15,-2 1-3-15,0 1 0 0,2 0 3 16,0 0-1-16,2 0 1 0,-1 1-1 16,1 1 2-16,0-1 0 0,1-1 0 15,-1 0-1-15,0 0-1 16,-2 1 1-16,-2-1 0 0,2 0-1 16,0 0 0-16,0 0 0 0,-1 0-2 15,1-1 0-15,0-3 8 0,4 1-5 16,-4 0-3-16,0 1 0 0,0 1 0 15,-1 1 0-15,1-1 0 0,2-1 0 16,0 2 0-16,1-1 0 16,2-1 0-16,-1-2 0 0,1 0 0 15,-1 1 0-15,-3 0 0 0,1 1 0 16,-2 2 0-16,-2 0 0 0,4 0 0 16,-6 0 0-16,4 0 0 0,0 0 0 15,2 0 0-15,-2 0 0 16,-2 0 0-16,0 0 0 0,0 0 0 15,2 0 0-15,-2 0 0 0,4-3 0 16,-1 0 0-16,5-2 0 16,-1 2 0-16,0 0 0 0,4-1 0 0,1 2 0 15,-1-2 0-15,3 2 0 0,-1 0 0 16,-4 1 0-16,0 1 0 16,0 0 0-16,-2-2 0 0,6 2 0 15,-1 0 0-15,-4-1 0 0,1 0 0 16,-6-2 0-16,3 3 0 0,-3 0 0 15,-1 0 0-15,0 0 0 0,0 4 0 16,0-1 0-16,0 0 0 0,2 3 0 16,3-1 0-16,2-5 0 15,0 0 0-15,3-3 0 0,3-8 0 16,1-2 0-16,-4 0 0 0,6 1-123 16,-7 1-226-16,-2 4-205 0</inkml:trace>
  <inkml:trace contextRef="#ctx0" brushRef="#br0" timeOffset="1351.08">12046 4906 470 0,'0'0'0'0,"0"0"163"15,0 0-86-15,0 0-8 0,0 1 21 16,0-1-15-16,0 0-21 0,0 0-4 15,0 0-17-15,0 0-4 0,0 0-2 16,0 0-1-16,0 0 2 0,0 0 6 16,0 0-12-16,0 0-8 15,0 0-10-15,0 0-8 0,0 0-43 16,0 0-110-16,-2 0-205 0</inkml:trace>
  <inkml:trace contextRef="#ctx0" brushRef="#br0" timeOffset="6010.56">16116 9498 661 0,'0'0'0'0,"0"0"219"16,0 0-124-16,0 0-7 0,0 0-20 15,0 0 5-15,0 0 7 0,0 0-9 16,-16-35-10-16,16 35 11 0,0 0-6 16,0 0-2-16,0 0 6 0,0 2-18 15,-1-2-23-15,1 3-12 16,0 0-2-16,1 0 5 0,5 3 2 15,3-1 11-15,-2 4-5 0,0-1-3 16,3 1-5-16,-1 0-5 0,2 0-2 16,5 0-1-16,-7 2-7 0,3-4-3 15,2 2 6-15,-3-2-7 0,1 2-2 16,1 0 2-16,-5 1 2 16,1-2-4-16,-2 2 2 0,-1-3 1 15,1 1-3-15,0-1 2 0,-2-2 3 16,-1-1-5-16,-1 0 2 0,-1-1 1 15,-2-2-3-15,0-1 2 0,0 1 1 16,0-1-3-16,0 0 2 16,0 0 5-16,0 0-4 0,0 0 5 15,0 0-1-15,0 0 2 0,0 0-8 16,0 0 0-16,0 0 0 0,0 0 0 16,0 0 0-16,-2 0 0 0,0 0 0 15,2 0 0-15,-1 0 0 16,1 0 0-16,-2 0 0 0,-2 2 0 15,1-1 0-15,1 2 0 0,-5 2 0 16,2 0 0-16,-1 2 0 0,-3 5 0 16,-1 3 0-16,-4 2 0 0,0 2 0 15,-2 1 0-15,1-1 0 0,0 2 0 16,-1-3 0-16,1 0 0 16,5-1 0-16,-1-3 0 0,2-1 0 15,2-3 0-15,-2 2 0 0,6-6 0 16,-4 2 0-16,2-2 0 0,1 0 0 15,4-1 0-15,-2-3 0 0,0-1 0 16,2 1 0-16,0-2 0 0,0 0 0 16,0 0 0-16,0 0 0 15,0 0 0-15,0-2 0 0,0 1 0 16,0 0 0-16,0 1 0 0,0 0-69 16,0-2-17-16,4-4-57 0,3-1-48 15,2-9-65-15,0-1-401 0</inkml:trace>
  <inkml:trace contextRef="#ctx0" brushRef="#br0" timeOffset="6638.24">16555 8831 715 0,'0'0'0'16,"0"0"334"-16,0 0-211 15,0 0-11-15,0 0-12 0,0 0-11 16,0 0-8-16,0 0-9 0,0 0-8 16,-11-6-4-16,11 6-12 0,0 0-2 15,0 0-9-15,0 0-14 0,0 0-4 16,0 0 1-16,0 0 6 0,0 0-4 16,0 0-3-16,0 0-2 15,0 0-7-15,0 2-6 0,2 4-2 16,5 5-2-16,6 5 0 0,4 5 4 15,3 2-4-15,1 1 0 0,2 1 0 16,-2-3 0-16,-1 0 0 0,1-1 0 16,-3-4 0-16,-2-1 0 0,-4-4 0 15,-3-1 0-15,-2-5 0 16,-5-3 0-16,-2-1 0 0,0-2 0 16,0 0 0-16,0 0 0 15,-2-5 0-15,-9 0-210 0,1-1-116 0,-4-1-298 16</inkml:trace>
  <inkml:trace contextRef="#ctx0" brushRef="#br0" timeOffset="7753.02">14860 10507 542 0,'0'0'0'0,"0"0"280"0,0 0-129 16,0 0-58-16,0 0 3 0,0 0 12 15,0 0-20-15,0 0-16 0,-3-6-1 16,3 6-14-16,0 0-5 0,0 0-4 16,0 0-10-16,0 0-4 15,0 0-3-15,0 0-6 0,0 0-5 16,0 0-1-16,0 0 0 0,0 0 3 16,0 0 1-16,0 0 0 0,0 0-3 15,0 0 1-15,0 1-3 0,0 1-5 16,0-2-2-16,0 0-1 15,0 0-4-15,0 0-2 0,0 0 0 0,0 1-3 16,0-1-2-16,0 3 0 16,3 2 1-16,3 1 0 15,-1 1 3-15,4 3 1 0,2 0-1 0,-1 2 3 16,4 1-3-16,-1 1-1 0,3 2 2 16,-2-1 0-16,3 0-4 15,-2 1 0-15,1 0 0 0,-2-1 0 16,-2-4 0-16,-3 1 0 0,0-3 0 15,-4 0 0-15,0-2 0 0,-1 1 0 16,1-3 0-16,-1 0 0 0,-2-3 0 16,-1 1 0-16,1-1 0 0,0 0 0 15,-2 0 0-15,0 1 0 0,3-3 0 16,-1 3 0-16,2-1 0 16,-4 0 0-16,1 1 0 0,-1-2 0 15,0-1 0-15,2 0 0 0,-2 1 0 16,2 0 0-16,-2 1 0 0,0-1 0 15,2-1 0-15,-2 0 0 0,0 0 0 16,0 0 0-16,0 0 0 16,0 0 0-16,0 0 0 0,0 0 0 15,0 0 0-15,0 0 0 0,0 0 0 16,0 0 0-16,0 0 0 0,0 0 0 16,0 0 0-16,0 0 0 15,0 0 0-15,0 0 0 0,0 0 0 0,0 0 0 16,0 0 0-16,0 0 0 15,0 0 0-15,0 0 0 0,0 0 0 16,0 0 0-16,0 0 0 0,0 0 0 16,0 0 0-16,0 0 0 0,0 0 0 15,0 0 0-15,0 0 0 0,0 0 0 16,0 0 0-16,0 0-44 0,0 0-38 16,0 0-36-16,0-1-94 15,0 1-103-15,-2 0-219 0</inkml:trace>
  <inkml:trace contextRef="#ctx0" brushRef="#br0" timeOffset="9462.02">17677 12079 2 0</inkml:trace>
  <inkml:trace contextRef="#ctx0" brushRef="#br0" timeOffset="13042.42">17685 11742 575 0,'0'0'0'0,"0"0"173"0,0 0-68 16,0 0-22-16,0 0-17 0,0 0-11 16,0 0-13-16,0 0-3 0,-24 23-13 15,20-18-7-15,4 0-1 0,0 2 0 16,0-3-1-16,0 1 3 15,0 0 2-15,0 0-7 0,0 0 5 16,0-2 0-16,4 0-4 0,-3 1 2 16,3-1-5-16,-2 0-5 0,3-2 6 15,-1 0-5-15,1 0 1 0,-2 0-1 16,3-1-2-16,-1 0-6 0,2 0 6 16,-2 0-7-16,-1-4 0 0,3-3 14 15,-2-1-6-15,-1-1 0 16,-1 1 1-16,-1-3-5 0,0 2-1 15,3-1 0-15,-1-1 3 0,-4 1-4 16,0 0 5-16,0 0 1 0,0 1-4 16,0 0 8-16,-4 0-2 0,2 1-1 15,-3-1 5-15,0 2 0 16,1 3-6-16,1 0 18 0,-4-1-5 16,1 5 10-16,3 0-17 0,-2 0-12 15,-1 5-4-15,-3 1-6 0,4 4 7 16,-2 1-4-16,2 1 2 15,5-2-57-15,0 1-24 0,0-5-40 16,7 3-70-16,0-9-213 0</inkml:trace>
  <inkml:trace contextRef="#ctx0" brushRef="#br0" timeOffset="18647.83">15159 14428 497 0,'0'0'0'16,"0"0"229"-16,0 0-88 0,0 0 11 16,0 0-27-16,0 0-39 0,0 0 1 15,0 0 6-15,-28 8-20 16,28-8-12-16,0 0 7 0,0 0-19 0,0 0-6 16,0 0 8-16,0 0-18 15,0 0-15-15,0 0-4 0,0 0-5 16,0 0 0-16,0 0 3 0,0 0-7 15,0 0-3-15,7 0 6 0,2 3-1 16,5-1 2-16,6 0 9 16,6-2-6-16,8 0 2 0,3-4-4 0,11 1-3 15,5 0-5-15,0-3 4 32,7-2-4-32,2 2-1 0,-2 0 1 15,0-3-1-15,-1 3-1 0,-3 0 0 0,-6 3 5 0,-4 3-6 0,-7 0 2 31,-9 1 1-31,-4 5-3 0,-12-4 2 0,-1 1 3 16,-6-1-3-16,0-2 3 16,-7 0-2-16,2 0 0 15,-2 0 3-15,0 0-1 0,0 0-1 16,0 0 2-16,-2 0-10 0,-2 0-25 16,-8 0-21-16,-2 0-22 0,-6 0-17 15,-4 1-60-15,-3 5 17 0,-5 4-24 16,-5-3-72-16,-5 8-36 15,-8 0-52-15</inkml:trace>
  <inkml:trace contextRef="#ctx0" brushRef="#br0" timeOffset="19166.25">15218 14576 517 0,'0'0'0'0,"0"0"208"15,0 0-110-15,-59 13-11 0,51-9 6 16,4-2-14-16,-3 0-6 0,3-2 18 15,3 0-21-15,-1 0-10 0,2 0-3 16,0 0-15-16,0 1 0 0,0-1 1 16,0 0-13-16,0 0-3 15,0 0 5-15,0 0-13 0,0 2-5 16,0-2 0-16,0 0-3 0,0 0-2 16,3 1 5-16,1 3-4 0,3-1 3 15,0 0 7-15,6 1-4 0,-1-3-2 16,9-1 7-16,7 0-2 0,10 0-7 15,6-3 8-15,7-3-9 0,7-3-5 16,4 0 1-16,6-1 0 16,-3 0-5-16,0 0 3 0,-4 4-2 15,-5 1-2-15,-6 1 2 0,-10 1 0 16,-2 1-2-16,-12 2 2 0,-8 0 3 16,-4 0-4-16,-7 1 4 0,-3-1 3 15,3 1-2-15,-7-1 2 16,0 0 5-16,0 0-1 0,0 0 8 15,0 0-4-15,0 0-1 0,0 2-16 16,0-2 0-16,0 0 0 0,0 0 0 16,0 0 0-16,0 0 0 0,1 0 0 15,-1 0 0-15,0 0 0 0,0 0 0 16,0 0 0-16,0 0 0 16,0 0 0-16,0 0 0 0,0-2 0 15,0 2-40-15,0 0 3 0,0 0-26 16,0 0-50-16,0 0-44 0,4 6-30 15,1 0-69-15,-3 0-100 0,-2 4-203 16</inkml:trace>
  <inkml:trace contextRef="#ctx0" brushRef="#br0" timeOffset="19276.28">16044 14724 586 0,'0'0'0'0,"0"0"42"0,0 0-36 16,0 0-12-16,0 0-184 15</inkml:trace>
  <inkml:trace contextRef="#ctx0" brushRef="#br0" timeOffset="25511.1">17473 10208 992 0,'-3'0'0'0,"3"0"336"0,0 0-181 16,0 0-77-16,0 0-17 0,0 0-5 16,3 0-32-16,4 3-24 0,11-2 0 15,7 2 51-15,3-2-23 16,9 1-7-16,0 2-10 0,0-2-3 15,1 2 2-15,-8-3-5 0,-2 5-6 16,-9 1 2-16,-6 0 3 0,-3 0-5 16,-6-5-1-16,-2 5-4 0,-2-2-22 15,-2 1-14-15,-5 0 3 0,-7 2-29 16,0 0-48-16,-2 0-20 16,-2-2-32-16,-2-1-126 0,-1 1-33 15,-2-1-184-15</inkml:trace>
  <inkml:trace contextRef="#ctx0" brushRef="#br0" timeOffset="25699.37">17475 10411 834 0,'0'0'0'15,"0"0"366"-15,0 0-200 0,0 0-23 16,0 0-49-16,0 0-30 0,0 0-27 16,0 0 15-16,0 0 12 0,85 12 0 15,-41-12-29-15,0-4-9 16,2-2-3-16,-5 1-14 0,-4 3-7 15,-10 1-1-15,-8 1 1 0,-8 0-4 16,-4 1-31-16,-5 5-38 0,-2 0-68 16,-13 5-110-16,-8 0-75 0,-4 0-569 15</inkml:trace>
  <inkml:trace contextRef="#ctx0" brushRef="#br0" timeOffset="26514.26">15913 11529 664 0,'0'0'0'0,"0"0"375"16,0 0-229-16,0 0-16 0,0 0-39 15,0 0 1-15,0 0 4 0,0 0-40 16,-4 4-25-16,4 5-10 16,0 3-1-16,0 7-2 0,0 2 7 15,2 4-4-15,2 5 1 0,1 4 7 16,0-2-10-16,1-3-6 0,-1-2 0 15,2-4-5-15,-3-5-6 0,-1-4 5 16,1-3-3-16,-3-4-1 16,5-2 3-16,-6-1-3 0,0-3-4 15,0-1 2-15,0 0-2 0,0 0-24 16,2 0-24-16,-1-1-22 0,5-5-22 16,-3-1-50-16,4-4-2 0,-7-1-27 15,4-1-81-15,-1-3 10 16,1-1-32-16,-1 1-170 0</inkml:trace>
  <inkml:trace contextRef="#ctx0" brushRef="#br0" timeOffset="27140.94">16060 11548 557 0,'0'0'0'16,"0"0"332"-16,0 0-183 0,0 0-9 15,0 0-39-15,0 0-4 0,0 0 5 16,0 0-34-16,0 0 7 0,0-6 3 15,0 6-27-15,0 0-7 0,0 0-1 16,0 0-14-16,0 0-6 0,0 0-2 16,0 0-8-16,0 0-5 15,0 0 1-15,0 0-4 0,0 0-5 16,0 4 0-16,0 4 0 0,0 4-3 16,0 7 10-16,2 6-2 0,-2 2 0 15,5 3 3 1,0 4 0-16,0 0-3 0,1-2 6 0,-3 1-4 15,1-4 2-15,1-1 4 0,-3-6-5 16,0-3-1-16,-2-3 5 0,1-4-12 16,-1-4 0-16,0-2 0 0,0-4 0 15,0 0 0-15,0-2 0 0,0 0 0 16,0 0 0-16,0 0 0 16,0 0 0-16,0 0 0 0,0 0 0 15,0 0 0-15,0 0 0 0,0 0 0 16,0 0 0-16,0 0 0 0,0 0 0 15,0 0 0-15,0 0 0 0,0 0 0 16,0 0 0-16,0 0 0 0,0 0 0 16,0 0 0-16,0 0 0 15,0 0 0-15,0 0 0 0,0 0 0 16,0 0 0-16,0 0 0 0,0 0 0 16,0 0 0-16,0 0 0 0,0 0 0 15,0 0 0-15,0 0 0 0,0 0 0 16,0 0 0-16,0 0 0 15,0 0 0-15,0 0 0 0,0 0 0 16,0 0 0-16,0 0 0 16,0 0 0-16,0 0 0 0,0 0 0 0,0 0 0 15,0 0 0-15,0 0-11 0,0 0-1 16,0 0-5-16,0 0-6 0,0 0-9 16,0-1-24-16,0 0-55 15,0 1-37-15,0-3-29 0,0-1-111 16,0-1-189-16</inkml:trace>
  <inkml:trace contextRef="#ctx0" brushRef="#br0" timeOffset="30705.87">17455 8519 924 0,'0'0'0'16,"0"0"354"-16,0 0-224 0,0 0-45 15,0 0 9-15,0 0-13 0,0 0-24 16,0 0-14-16,-26 2-14 16,14 8-6-16,-1 2 4 0,-5 7 4 15,-1 5-2-15,-2 5 6 0,-4 1-15 16,2-1-7-16,4-2 1 0,-3-4-1 16,5-4-7-16,1-2-2 0,5-3 2 15,4-6-5-15,4-3-1 16,1-4 0-16,2-1 1 0,0 0-13 15,0 0-15-15,0 0-24 16,0-1-52-16,0-2-13 0,2 0-59 0,1-6-70 16,2-3-15-16,2-6-75 0</inkml:trace>
  <inkml:trace contextRef="#ctx0" brushRef="#br0" timeOffset="30910.33">17252 8549 899 0,'0'0'0'15,"0"0"399"1,0 0-244-16,0 0-76 0,0 0-31 0,0 0-23 0,0 0 16 16,0 0 28-16,30 61-15 0,-16-36-12 15,-3-3-5-15,1 0-10 16,-1-2-10-16,-1-4 1 0,1-1-13 16,-6-3-3-16,-1-3 0 0,-1 0-1 15,-1-6-2-15,-2 0-63 0,2 0-72 16,-2-3-125-16,0-5-155 0</inkml:trace>
  <inkml:trace contextRef="#ctx0" brushRef="#br0" timeOffset="31651.45">14687 11255 934 0,'0'0'0'15,"0"0"389"-15,0 0-256 0,0 0-26 16,0 0-24-16,0 0-13 0,0 0 4 15,0 0-24-15,-62 70-18 0,48-48-2 16,-2 3-12-16,2 1-11 0,0-2-1 16,3-3 2-16,2 0-7 0,2-6-2 15,2-2 2-15,3-6 0 16,0-3-3-16,2-3-1 0,0-1-19 16,0 0-16-16,0 0-16 0,6-1-21 15,-6-6-53-15,3 0-12 0,1-6 3 16,-1 3-111-16,1-3-118 0,-4 2-187 15</inkml:trace>
  <inkml:trace contextRef="#ctx0" brushRef="#br0" timeOffset="32292.77">14531 11329 924 0,'0'0'0'0,"0"0"368"0,0 0-209 16,0 0-60-16,0 0-26 0,0 0-14 15,0 0-19-15,0 0-20 0,-7-4-8 16,7 4-2-16,0 0-2 0,0 0 2 16,0 0-4-16,0 0 3 0,0 0 9 15,0 0 3-15,0 0 1 0,0 0 10 16,0 0-1-16,0 0-8 16,0 0 0-16,0 0-2 0,0 0-2 15,0 0-3-15,0 0 0 0,0 0-8 16,0-1-8-16,0 1 0 0,0-1 0 15,0 1 0-15,0 0 0 0,0 0 0 16,0 0 0-16,0 0 0 16,0 0 0-16,0 0 0 0,0 0 0 15,0-1 0-15,0 1 0 0,0 0 0 16,0 0 0-16,0 0 0 0,0 0 0 16,0 0 0-16,0 0 0 0,0 0 0 15,0 0 0-15,0 0 0 0,0 0 0 16,0 0 0-16,0 0 0 15,0 0 0-15,0 0 0 0,0 0 0 16,0 0 0-16,0 0 0 0,0 0 0 16,0 1 0-16,0 2 0 0,7 1 0 15,2 5 0-15,0 0 0 0,2 3 0 16,-1 0 0-16,1 3 0 0,5 2 0 16,0 0 0-16,0-3 0 0,1 2 0 15,1-3 0-15,-2 1 0 16,-2-1 0-16,-3-5 0 0,-4 0 0 15,-2-3 0-15,-3-2 0 0,2 1 0 16,-3-3 0-16,-1 0 0 0,0-1 0 16,0 0 0-16,0 0 0 0,0 0 0 15,0 0 0-15,0 1 0 0,0-1 0 16,0 0-28-16,0 0 16 16,0 0-9-16,-1 0-8 0,1 0 2 15,0 0-6-15,0 0-16 0,0 0 1 16,0 0-17-16,0 0-56 0,0-1-16 15,0 0-67-15,1-4-292 16</inkml:trace>
  <inkml:trace contextRef="#ctx0" brushRef="#br0" timeOffset="36815.21">17682 11237 334 0,'0'0'0'16,"0"0"201"-16,-2 0-89 0,-1 0-5 15,3 0 4-15,-2-1-13 16,2 1-15-16,0 0-4 0,-2-1-15 16,2 0-9-16,0 1 4 0,0 0-6 15,0 0-11-15,0 0 5 0,0 0-4 16,0 0-5-16,0 0 2 15,0-1 0-15,0-1-6 0,0 2 4 0,0 0-2 16,0-1-7-16,0 1 1 16,0 0-2-16,0 0-3 0,0 0 1 15,2 0-9-15,-2 0-3 0,0 0-5 16,0 0 2-16,0 0-8 0,0 0 2 16,0 0 2-16,2 0-2 0,-2 0-1 15,0 0 4-15,0 0 0 0,3 0-2 16,1 0 2-16,-3 0-1 15,-1 0 4-15,4 0 3 0,-2 0-5 16,3 0-1-16,0 0 6 0,-1 0-8 16,1 0-1-16,4-2 3 0,-2 0 0 15,2 2-8-15,2-4 0 0,1 4 0 16,-1 0 0-16,3-1 0 16,0 1 0-16,-4 0 0 0,5 0 0 15,-5 0 0-15,1 0 0 0,3 4 0 16,-5-3 0-16,5 2 0 0,-7 1 0 15,2-2 0-15,-4 2 0 0,2 1 0 16,0-2 0-16,-3 2 0 16,1-2 0-16,-1 0 0 0,1 1 0 15,0-1 0-15,-3 2 0 0,5 3 0 16,4-4 0-16,-6 2 0 0,4-2 0 16,-2 2 0-16,4 1 0 0,-4-1 0 15,0 0 0-15,0 1 0 0,-4-3 0 16,-1 1 0-16,2-1 0 0,1 1 0 15,0 0 0-15,-1 1 0 0,-2-2 0 16,3 3 0-16,-1-2 0 0,1 1 0 16,-2 1 0-16,3 0 0 15,2 2 0-15,-4 0 0 0,-2 2 0 16,3-3 0-16,-3 1 0 0,5-1 0 16,-2 2 0-16,-5-1 0 0,4 4 0 15,1-2 0-15,2-3 0 0,-3 3 0 16,-3-4 0-1,1 1 0-15,0 0 0 0,2 1 0 0,-3-2 0 16,-1 0 0-16,6 0 0 0,-3 1 0 16,-3 0 0-16,0-3 0 0,2 2 0 15,-2-1 0-15,0-1 0 0,0 0 0 16,0 1 0-16,2 0 0 0,-1-2 0 16,3 3 0-16,-4-3 0 15,0-1 0-15,0-3 0 0,0 1 0 16,0 1 0-16,0-1 0 0,0 0 0 15,0 0 0-15,0 0 0 0,0-1 0 16,0 0 0-16,0 0 0 0,0 0 0 16,0 0 0-16,0 0 0 15,0 0 0-15,0 0 0 0,0 0 0 16,0 0 0 0,0 0 0-16,0 0 0 0,0 0 0 0,0 0 0 0,0 0 0 15,0 0 0-15,0 0 0 0,0 0 0 16,0 0 0-16,0 0 0 0,0 0 0 15,0 0 0-15,0 0 0 16,0 0 0-16,0 0 0 0,0 0 0 16,0-1 0-16,0 1 0 15,0 0 0-15,0 0 0 0,0 0 0 0,0 0 0 16,0 0 0-16,0 0 0 0,0 0 0 16,0 0 0-16,0 0 0 15,0 0 0-15,0 0 0 0,0 0 0 16,0 0 0-16,0 0 0 0,0 0 0 15,0 0 0-15,0 0 0 0,0 0 0 16,0 0 0-16,0 0 0 0,0 0 0 16,0 0 0-16,0 0 0 0,0 0 0 15,0 0 0-15,0 0 0 0,0 0 0 16,0 0 0-16,0 0 0 16,0-1 0-16,0 1 0 0,0 0 0 15,0 0 0-15,0 0 0 0,0 0 0 16,0 0 0-1,0 0 0-15,0 0 0 0,0-1 0 0,0 1 0 0,0 0-86 16,0 0-48-16,0-1-54 0,0-2-38 16,0-3-289-16</inkml:trace>
  <inkml:trace contextRef="#ctx0" brushRef="#br0" timeOffset="37601.05">14979 11347 393 0,'0'0'0'15,"0"0"165"-15,0 0-75 0,0 0 8 16,0 0-48-16,0 0-12 0,0 0 6 16,0 0-16-16,0 0-14 0,2 1-14 15,-2-1 0-15,2 0-47 16,1 0-80-16,-1 0-112 0</inkml:trace>
  <inkml:trace contextRef="#ctx0" brushRef="#br0" timeOffset="38401.48">17165 9007 338 0,'0'0'0'0,"0"0"184"16,0 0-100-16,0 0-10 0,0 0-26 16,0 0-18-16,0 0-8 0,0 0 0 15,0 1 1-15,0-1-1 0,0 0 3 16,0 2-10-16,0 1-5 0,0-2-4 16,0 0-2-16,0 0-3 15,0 2-2-15,0-1-46 0,0-2-47 16,0 0-114-16,0 0-274 0</inkml:trace>
  <inkml:trace contextRef="#ctx0" brushRef="#br0" timeOffset="39531.94">20362 8177 766 0,'0'-7'0'0,"0"4"372"0,0 3-238 16,0-1-10-16,0 1-40 15,0 0-17-15,0 0-5 0,0 0-18 16,-4 3-24-16,-1 7-11 0,-7 7 5 16,-3 4-1-16,3 4 14 0,-6 3 4 15,2-1-5-15,-1 1-3 0,-5-2-3 16,5-3-2-16,1-4-2 16,5-2 2-16,1-5-7 0,3-5-1 15,-2-1 5-15,5-5-5 0,4-1-8 16,0 0 6-16,0 0-5 0,0 0-6 15,0 0 3-15,4 0-1 0,3-1-15 16,0-3 23-16,3 0-3 0,5 1 0 16,4-3 2-16,8 3-4 0,-1 1-4 15,4 0 3-15,-1 2 2 16,-8 0-6-16,2 0 5 16,-4 2-2-16,-3-1 0 0,0 0-30 0,-4-1-5 15,-3 0-36-15,0 0-3 0,-2 0-37 16,0-4-61-16,0-5-55 0,-1-3-141 15</inkml:trace>
  <inkml:trace contextRef="#ctx0" brushRef="#br0" timeOffset="39768.25">20701 8086 1097 0,'0'0'0'0,"0"0"250"15,0 0-175-15,0 0-34 0,0 0-22 16,-19 71 5 0,7-40 8-16,3 5-4 0,-7 3-7 0,0 1-13 0,0 1-6 15,0-6 0-15,5-6-4 0,-1-6-52 16,7-9 23-16,1-5-19 16,2-4-29-16,2-5-14 0,0-1-19 15,6-11-74-15,-1-6-92 0,4-4-69 16</inkml:trace>
  <inkml:trace contextRef="#ctx0" brushRef="#br0" timeOffset="39956.26">20714 8116 876 0,'0'0'0'16,"0"0"220"-16,0 0-138 0,0 0-10 16,0 0-9-16,72 83 0 0,-58-57-17 15,-5 2-10-15,4 2-18 0,-10-4-11 16,-3 3-4-16,0-3-3 15,-3-3 0-15,-3-3-43 0,-4-5 0 16,-4-4-5-16,1-4-35 0,-3-3-59 16,-3-4-44-16,1-7-41 0,0-8-139 15</inkml:trace>
  <inkml:trace contextRef="#ctx0" brushRef="#br0" timeOffset="40097.3">20631 8292 624 0,'0'0'0'16,"0"0"320"-16,0 0-199 0,60 0-33 15,-32 0 0-15,0-5-33 0,4-1-24 16,-3-1-20-16,1-2-12 0,-7 1-10 16,-6 1-108-16,-4 0-22 0,-1 0-50 15,-8-2-83-15,1 1 28 16</inkml:trace>
  <inkml:trace contextRef="#ctx0" brushRef="#br0" timeOffset="40301.51">20914 8119 596 0,'0'0'0'0,"0"0"368"0,0 0-242 15,0 0-32-15,0 0-38 16,0 0-43-16,0 0 9 16,0 0 31-16,0 0-2 0,28 90-1 0,-28-49-12 15,2 1-5-15,-1 1-9 0,5-1-11 16,-4-2-9-16,-1-6-1 0,3-4-5 16,-4-10-23-16,3-6 0 0,-3-5-15 15,0-7-3-15,0-2-12 0,0-4-9 16,-3-5-66-16,-1-7-73 15,3-6-13-15,-7-4-56 0,5-4-197 16</inkml:trace>
  <inkml:trace contextRef="#ctx0" brushRef="#br0" timeOffset="40506.69">20961 8136 759 0,'0'0'0'0,"0"0"277"0,0 0-179 31,71-22-13-31,-50 21-17 0,1 1-28 0,-5 6-26 0,-1 2-10 0,-7 8-1 15,-2 0-6-15,-3 4 6 0,-4 4 14 16,-13 0-2-16,-1 2-5 0,-2-3 2 16,-3 1-1-16,-4-5-8 15,3-5 2-15,6-4-3 0,2-5-4 16,5-4-76-16,0-1-9 16,5 0-108-16,2-6-74 0,0-5-168 0</inkml:trace>
  <inkml:trace contextRef="#ctx0" brushRef="#br0" timeOffset="40804.93">21356 8142 654 0,'0'0'0'0,"0"0"153"0,0 0-77 15,0 0-1-15,0 0 1 0,0 0-13 16,0 0-4-16,0 0-8 0,0 0-23 16,-46-34-21-16,30 51 4 0,0 4 12 15,0 2 18-15,-2 4 13 0,3 2-14 16,0 0-4-16,8-1-7 16,4-3-3-16,3-3-4 0,3 0-10 15,6-1-2-15,7-5-5 0,4-3-5 16,6-5 0-16,4-2 11 0,4-6-14 15,-4 0-54-15,2-2-13 0,-8-5-51 16,-4-2-45-16,-4 2-170 0</inkml:trace>
  <inkml:trace contextRef="#ctx0" brushRef="#br0" timeOffset="41055.76">21531 8179 1018 0,'0'0'0'0,"0"0"223"0,0 0-150 16,0 0-7-16,0 0-27 0,69-21-26 15,-50 20-9-15,1 1-7 16,-1 0-3-16,1 2-57 0,-2 3-28 15,-8 3-40-15,-6 1-56 0,-4 0-78 16,-4 1-36-16</inkml:trace>
  <inkml:trace contextRef="#ctx0" brushRef="#br0" timeOffset="41197.58">21573 8301 868 0,'0'0'0'0,"0"0"196"16,0 0-88-16,0 0-21 0,0 0-30 15,62 6-15-15,-39-9-18 0,-3 0-17 16,-2 1-9-16,-4 0-56 16,-6 1-89-16,1-1-180 0,-3 0-152 15</inkml:trace>
  <inkml:trace contextRef="#ctx0" brushRef="#br0" timeOffset="41528.15">22033 8079 1075 0,'0'0'0'0,"0"0"148"0,0 0-115 16,0 0-12-16,0 0 0 0,-67 80 21 15,49-54 1-15,-1 1-7 16,0-3-16-16,1-2-12 0,5-4-2 15,1-4 0-15,3-3 5 0,4-5 14 16,3-4 2-16,2-2-3 0,0 0 3 16,0 0-2-16,4 0-15 0,6 0 7 15,6-3 11-15,5-4-10 0,4 0-7 16,0-1-11-16,7 2 0 16,-4 2 4-16,0 0-5 0,-3 1-47 15,-5 3-42-15,-8 0-29 0,-3 0-16 16,0 0-65-16,-6 0-202 0</inkml:trace>
  <inkml:trace contextRef="#ctx0" brushRef="#br0" timeOffset="41716.68">22157 8068 721 0,'0'0'0'0,"0"0"201"16,0 0-70-16,5 70-10 15,-5-39-19-15,-1 2-28 0,-1-3-24 16,2 1-19-16,0-2-21 0,0-6-3 16,0-2-14-16,0-9-45 0,3-4-41 15,-3-6-70-15,2-2-86 0,-2-7-147 16</inkml:trace>
  <inkml:trace contextRef="#ctx0" brushRef="#br0" timeOffset="42093.56">22196 8045 838 0,'0'0'0'0,"0"0"302"15,58-5-215-15,-38 5-7 0,-1 0-33 16,3 5-26-16,-5 2-16 16,-3 1-1-16,-5 2-3 0,-3 0-2 15,-6 0-16-15,0 4 19 16,-9-1 0-16,-7 3 9 0,-2 0 0 0,-1-1-5 15,3-4 12-15,0-3 8 0,2-1 5 16,7-2 3-16,1-4 1 0,6 0-10 16,0-1-6-16,0 0-11 15,0 0-15-15,9 0-6 0,2 2 26 16,3-1-5-16,2-1 0 0,3 4-5 16,1 3-6-16,-1 2 2 0,4 2 2 15,-2 4-2-15,1-1-2 0,-3 2 3 16,-5 1 0-16,-8-2-4 15,-6 1 2-15,0 0-7 0,-15 2 18 16,-9-1 8-16,1 0-15 0,-13-3 3 16,4-3-3-16,1-2-4 0,1-7-67 15,7-2-31-15,3-6-96 0,4-7-198 16,11-3-358-16</inkml:trace>
  <inkml:trace contextRef="#ctx0" brushRef="#br0" timeOffset="42376.35">22564 8202 1271 0,'0'0'0'16,"0"0"234"-16,0 0-184 16,0 0 14-16,0 0 8 0,81-19-33 15,-54 14-20-15,3 2-19 0,-3-1 0 16,-6 2-69-16,-4 2-79 0,-8 0-55 16,-7 0-85-16,-2 3-316 15</inkml:trace>
  <inkml:trace contextRef="#ctx0" brushRef="#br0" timeOffset="42533.01">22667 8096 1141 0,'0'0'0'0,"0"0"151"16,0 74-58-16,0-40-40 0,-2 0-27 15,-2 0-21-15,4-5-4 0,-1-4-2 16,-1-1-254-16,2-8-77 0,0-8-196 15</inkml:trace>
  <inkml:trace contextRef="#ctx0" brushRef="#br0" timeOffset="42862.92">23153 8089 738 0,'0'0'0'0,"0"0"104"0,0 0-21 15,-69 57-11-15,51-36-7 0,1 1 6 16,1 4-2-16,2 1-14 0,-2-2 4 16,3-4-16-16,4-5-5 15,4-3 17-15,5-5 2 0,0-6-4 16,0 0-3-16,0 0-11 0,5-2-16 15,6 0 6-15,7 0 11 0,5-9-7 16,2 0-27-16,5-3-1 0,0 0-4 16,-2 4-2-16,-1 1-69 0,-8 5-24 15,-8 2-37-15,1 0-9 16,-5 0-30-16,-2 0-173 0,1 0-112 16</inkml:trace>
  <inkml:trace contextRef="#ctx0" brushRef="#br0" timeOffset="43098.65">23450 7990 837 0,'0'0'0'0,"0"0"292"0,0 0-173 0,-30 67 1 15,12-36-40-15,-1 1-15 0,-4 1 5 16,4-1-18-16,-1 1-25 15,4-5-23-15,7-2-3 0,-1-4-2 16,1-3-102-16,2-5 26 0,3-3-11 16,3-3-65-16,-1-1-68 0,2-6-98 31,0-1-236-31</inkml:trace>
  <inkml:trace contextRef="#ctx0" brushRef="#br0" timeOffset="43804.41">23325 8047 779 0,'0'0'0'16,"0"0"364"-16,0 0-217 0,0 0-48 15,0 0-45-15,0 0-7 0,0 0 1 16,74-4-4-16,-51 12-10 0,3-1-9 15,-3 2-6-15,0 0-8 16,-5 1-11-16,-5 0 0 0,-5-2 5 16,-1 2-9-16,-7 1-3 0,0-2 11 31,-10 2-2-31,-6-2 17 0,0 1-6 16,-5 0-13-16,1-1 0 0,-1 0 13 15,2-1-12-15,1-4 16 0,6 1-1 16,4-2-12-16,7-1 2 15,-1-2 0-15,2 0-5 0,2 0-2 16,3 0-7-16,6 0 4 0,3-1 8 16,3 0 11-16,5 1-18 0,-3 0 6 15,6 0-1-15,-4 6-4 0,0 0 0 16,-1 1 1-16,-6 4-3 16,-7-2-1-16,-2 3 2 0,-5-1-9 15,-8 2 16-15,-7 1 4 0,-1 0-7 16,-12-2 2-16,0 3-3 0,-4-4 0 15,-2-1-62-15,3-2-9 0,4-5-67 16,6-3-13-16,1-4-52 0,6-12-237 16</inkml:trace>
  <inkml:trace contextRef="#ctx0" brushRef="#br0" timeOffset="44213.5">23802 7986 1006 0,'0'0'0'0,"0"0"239"15,0 0-125-15,0 0-26 0,0 0-19 16,-44 77-23-16,23-42 4 0,-4-1-4 15,2 2-20-15,2-2-15 0,5-5-4 16,4-1-11-16,3-8-21 0,5-3-35 16,1-6-28-16,1-5-1 15,2-4-55-15,0-3-115 0,0-9 8 16,3-4-139-16</inkml:trace>
  <inkml:trace contextRef="#ctx0" brushRef="#br0" timeOffset="44401.3">23765 8035 866 0,'0'0'0'0,"0"0"283"16,0 0-187-16,66 59-19 0,-52-29-8 15,0-1-12-15,0 1-7 0,-3-1-15 16,-1-3-18-16,-3-1-9 0,-3-4-11 16,-4-3-26-16,0-2-22 0,-9-8-53 15,-5-1-40-15,-4-3-130 16,-7-4-202-16</inkml:trace>
  <inkml:trace contextRef="#ctx0" brushRef="#br0" timeOffset="44510.8">23733 8211 967 0,'0'0'0'0,"0"0"256"0,64-7-197 16,-30 7-9-16,-3 0-28 0,5 0-17 15,-3 0-10-15,-4-1-227 0,-3-5-159 16</inkml:trace>
  <inkml:trace contextRef="#ctx0" brushRef="#br0" timeOffset="44762.08">24101 7988 620 0,'0'0'0'0,"0"0"309"16,0 0-163-16,0 0-38 0,2 81-19 16,-2-52-6-16,-2 6-11 0,2 7-9 15,-3 1-22-15,3 0-19 0,0-1-10 16,0-5-9-16,3-3-6 16,3-6-13-16,1-4-28 0,1-4-13 15,0-7-29-15,-3-4-12 0,-3-7-145 16,-2-2-111-16,-2-8-181 0</inkml:trace>
  <inkml:trace contextRef="#ctx0" brushRef="#br0" timeOffset="45014.81">24064 8051 1052 0,'0'0'0'0,"0"0"408"0,0 0-258 15,0 0-56-15,57-37-24 0,-36 32 0 16,5 4-22-16,-3 1-16 0,-1 5-16 16,-3 8-12-16,-1 5 1 15,-4 2-5-15,-5 6 0 0,-6-2 0 16,-3 1-4-16,-16 1 6 0,-1-1 6 16,-6-3-13-16,1-4-20 0,-4-5-47 15,5-6-167-15,1-6-89 0,3-1-446 16</inkml:trace>
  <inkml:trace contextRef="#ctx0" brushRef="#br0" timeOffset="46819.95">17256 9007 451 0,'0'0'0'0,"0"0"159"15,0 0-79-15,0 0-6 0,0 0-20 16,0 0-13-16,0 0 0 0,0 0-12 15,0 1-20-15,0 1-6 0,0 1-3 16,1-1 0-16,1-2-30 0,-2 1-50 16,0 2-62-16,0-2-134 0</inkml:trace>
  <inkml:trace contextRef="#ctx0" brushRef="#br0" timeOffset="47494.12">14975 11365 441 0,'0'0'0'0,"0"0"123"0,0 0-77 15,0 0-10-15,0 0-22 0,0 0-2 16,0 0 7-16,0 0-4 0,0 0-4 15,-5 3 8-15,5-3 8 0,0 0-7 16,0 0-5-16,0 0-2 0,0 0-2 16,0 0-7-16,0 0-2 15,0 0-1-15,0 0-2 0,0 0-4 16,0 2-9-16,0 1 4 0,0 0-10 16,0 0-28-16,0-1-29 0,0 0-62 15,0 1-121-15</inkml:trace>
  <inkml:trace contextRef="#ctx0" brushRef="#br0" timeOffset="48310.15">23454 7685 749 0,'0'0'0'0,"0"0"329"0,0 0-206 15,0 0-38-15,0 0-35 0,0 0-18 16,0 0 20-16,0 0-3 0,0 69-20 16,0-48-12-16,0-1-4 15,3 0-5-15,3-2-6 0,-5-3 2 16,1-1-2-16,2-2-2 0,-1-6 0 15,1-1-34-15,-2-2-21 0,1-3-7 16,1 0-30-16,1-6-73 0,0-6-67 16,2-4-49-16</inkml:trace>
  <inkml:trace contextRef="#ctx0" brushRef="#br0" timeOffset="48514.22">23622 7641 704 0,'0'0'0'16,"0"0"298"-16,0 0-190 16,0 0 1-16,0 0-41 0,0 0-20 15,-11 76-15-15,11-57-17 0,4-4-9 16,1 1-5-16,0-2 1 0,-1-3-6 16,5-2-81-16,-9-1-9 0,0-3-45 15,0-2-151-15,-6 1-88 16</inkml:trace>
  <inkml:trace contextRef="#ctx0" brushRef="#br0" timeOffset="48922.86">23436 7209 1007 0,'0'0'0'0,"0"0"269"0,0 0-212 16,0 0-18-16,0 0 0 0,0 0-2 16,0 0-21-16,-57 73 5 0,34-41-3 15,-1-1 0-15,-3-2-3 0,8-2-7 16,-2-8-4-16,6-5 7 15,5-5 0-15,3-2 4 0,1-5 6 16,5-2-3-16,1 0-2 0,0 0-2 16,0 0-15-16,8 0-17 0,1-6 36 15,5-1 5-15,2 2-18 0,6-1 6 16,1 4-10-16,3 2-1 0,6 0 0 16,-2 1 3-16,0 5-3 15,-3-1 0-15,-3-2 0 0,-2 5-41 16,-8-4-23-16,-2-1-32 15,1-3-36-15,-6 0-66 0,-2-7-137 0</inkml:trace>
  <inkml:trace contextRef="#ctx0" brushRef="#br0" timeOffset="49142.71">23611 7166 957 0,'0'0'0'0,"0"0"263"0,0 0-219 16,0 0-14-16,0 0 35 16,0 0-28-16,7 77 0 0,-7-49-16 15,0 0-9-15,0 0-9 0,-5-4 1 16,3-1-3 0,0-6-2-16,1-2-85 0,1-5 14 0,-2-5-36 0,-2-2 15 15,3-3-49-15,-1-4-55 16,2-9-145-16</inkml:trace>
  <inkml:trace contextRef="#ctx0" brushRef="#br0" timeOffset="49488.78">23654 7161 855 0,'0'0'0'0,"0"0"298"0,65-23-176 16,-40 16-31-16,0 5-10 15,-2 2-31-15,-4 0-21 0,-5 6-15 16,-5 0-11-16,-4 4-2 0,-5 0-2 15,0 4-8-15,-8 2 9 0,-8 2 42 16,0 3-35-16,-2-4 6 0,0-3-8 16,4-4 1-16,2-3 6 15,8-4 5-15,1-2 0 0,3-1 3 16,0 0-22-16,3 0-10 0,8-1 14 16,1-2 8-16,4-1-9 0,-2 1 2 15,0 3-4-15,1 0-1 0,2 7 2 16,1 1 0-1,-6 3 0-15,1 1-1 0,-3 1 2 0,-4 1-2 16,-6 3 0-16,-6 1 10 0,-10 3 8 16,-8 2 2-16,-6 0-8 0,-8-4-10 15,3-2 4-15,-4-5-10 0,4-6-89 16,5-6-48-16,3-6-137 0,11-12-531 16</inkml:trace>
  <inkml:trace contextRef="#ctx0" brushRef="#br0" timeOffset="50163.93">21434 9292 440 0,'0'0'0'0,"0"0"356"16,0 0-182-16,0 0-28 15,0 0-34-15,0 0-26 0,0 0-33 16,0 0 3-16,0 0 4 0,3 32-16 16,17-32-5-16,1 0-6 0,-2 0-19 15,-3 0-12-15,-5 0 2 0,1 0-7 16,-6 0-53-16,1 1-46 15,-4 3-47-15,-3-1-79 0,0 5-108 16,-9-4-145-16</inkml:trace>
  <inkml:trace contextRef="#ctx0" brushRef="#br0" timeOffset="50321.46">21397 9448 932 0,'0'0'0'0,"0"0"246"0,0 0-148 16,0 0 3-16,0 0-31 0,77-6-16 15,-48-4-15-15,8 4-21 0,-4-3-15 16,-2 2 0-16,0 2-6 0,-8 0-255 16,-3-1-48-16,-2 0-225 0</inkml:trace>
  <inkml:trace contextRef="#ctx0" brushRef="#br0" timeOffset="50855.49">21908 9312 666 0,'0'0'0'15,"0"0"327"-15,0 0-198 0,0 0-36 16,0 0-21-16,0 0-15 15,0 0-22-15,-36-72-6 0,49 61-12 16,1-2 5-16,0 1-9 0,4 1 1 16,1 1 4-16,2 4-6 0,1 0-7 15,1 4 2-15,-2 2-5 0,-5 0-2 16,2 5 0-16,-8 3 4 16,-1 5-11-16,-4 2 14 0,-5-3 8 15,0 6 2-15,-5 2 9 0,-7 3-9 16,-3 0-8-16,-2 1 4 0,-3 1-8 15,-3-2-4-15,-1 0 6 0,-5 0-4 16,6-4-2-16,-2-2 3 0,4-5-1 16,2-2-3-16,5-4 0 15,1-4 17-15,8 1 9 0,3-3 20 16,2 0 2-16,0 0-7 0,0 0-19 16,2 0-15-16,1-4-14 0,6 0 14 15,0 1 19-15,0-1-16 0,-2 0 4 16,-2 2-8-16,-5 2-1 15,6-1 4-15,-1 1-8 0,0 0-2 16,1 0 2-16,4 0-1 0,3 0-3 16,-1 0 6-16,6 0-1 0,-2 0-5 15,3 0-4-15,-1 0-30 0,-1 0-53 16,-1-3-31-16,-1-2-14 0,2 0-90 16,-3-4-87-16,-3-2-146 0</inkml:trace>
  <inkml:trace contextRef="#ctx0" brushRef="#br0" timeOffset="51216.55">22385 9147 1112 0,'0'0'0'0,"0"0"238"15,0 0-166-15,0 0-23 0,0 0-10 16,0 0 5-16,-44 87 9 0,26-57-16 15,3 1-22-15,-8 2-9 0,0-1 5 16,1-4-7-16,3-5-4 0,6-5 0 16,1-5 8-16,3-5-10 15,4-3 4-15,1-3 4 0,4-2-5 16,0 0 11-16,0 0-8 16,0 0-8-16,0-1-2 0,4-1 1 0,3-1 10 15,2 0 19-15,3-1-17 0,4 0-9 16,-2 1 4-16,11 1 5 0,0 2-9 15,0 0 3-15,1 0 1 0,-1 0-4 16,-6 3 2-16,1 1-3 16,-10-2-138-16,5-1 50 0,-7-1-13 15,1 0-103-15,-3 0-126 0,-6-3-96 16</inkml:trace>
  <inkml:trace contextRef="#ctx0" brushRef="#br0" timeOffset="51451.85">22635 9168 1059 0,'0'0'0'0,"0"0"229"16,0 0-152-16,0 0-49 0,0 0-23 15,0 0 6-15,-16 69 11 0,12-42 4 16,3 4-10-16,1 4-8 15,-2-2-5-15,-2-1 3 0,4-1-5 0,0-8-2 16,0-3-81-16,0-6-10 16,0-5-30-16,-2-6-15 0,1-3-46 15,1-1-59-15,-2-10-178 0</inkml:trace>
  <inkml:trace contextRef="#ctx0" brushRef="#br0" timeOffset="51875.58">22628 9171 892 0,'0'0'0'0,"0"0"234"0,0 0-119 16,78-45-46-16,-55 38-10 0,0 2-26 15,-2 5-22-15,-5 0-10 0,1 3 1 16,-4 7-4-16,-4 2-7 16,-4 1 4-16,-3 2-2 0,-2 3 14 15,-9 0 21-15,-4 1-11 0,-4 1-1 16,1-1 7-16,0-4-4 0,2-2-4 15,0-5 2-15,3-2-2 0,4-4 0 16,2-2 6-16,3 0-9 0,2 0 3 16,0 0-2-16,0 0-16 15,3-1-8-15,3-2 11 0,3-4 0 16,1 2 8-16,4 0-4 0,-3 2-5 16,5 1-4-16,0 1 6 0,1 1-1 15,-1 0 0-15,2 4-4 0,0 1 3 16,-1 1-4-16,-1 3 8 0,0 0-1 15,-5 1-4-15,-2 2 0 16,-6 0 0-16,-3 1 4 16,0 1 22-16,-9-2 1 0,-5 6 1 0,-3 4 2 15,-8-1-12-15,-5 1-1 0,0-1 0 16,-6-1-12-16,-1-2-6 0,0-6-27 16,5-3-54-16,2-5-114 15,2-4-135-15,3-11-397 0</inkml:trace>
  <inkml:trace contextRef="#ctx0" brushRef="#br0" timeOffset="52189.86">22928 9597 644 0,'0'0'0'0,"0"0"-24"0,0 0 21 16,0 0-289-16</inkml:trace>
  <inkml:trace contextRef="#ctx0" brushRef="#br0" timeOffset="53949.12">541 4249 480 0,'0'0'0'16,"0"0"270"-16,0 0-189 15,0 0-11-15,0 0 48 0,0 0-40 16,0 0 8-16,0 0 31 0,-7-15-19 16,7 15-7-16,0 0 1 0,0 0-15 15,0 0-19-15,0 1-7 16,0 0-24-16,0 3-11 0,0-1-8 15,2 6 6-15,3 2 12 0,4 5-2 16,2 4-4-16,-1 3-1 0,6 4-4 16,-3 1 2-16,1 1-3 0,2 4-5 15,0-3 3-15,-6-1-2 0,4-2-3 16,-3-4 4-16,-2-4-4 0,-2-4 1 16,2 0 0-16,-7-3 0 15,1-3-8-15,-1-2 0 0,0-3 0 16,-2-4 0-16,0 0 0 0,0 0 0 15,0 0 0-15,0 0 0 0,1 0 0 16,-1 0 0-16,0-2 0 0,4 1 0 16,-4 0 0-16,0 1 0 15,2-1 0-15,-2 0 0 0,0 1 0 16,0-5 0-16,0 3 0 0,3-5 0 16,-1-6 0-16,2-8 0 0,4-6 0 15,1-8 0-15,4-7 0 0,-5-8 0 16,7-5 0-16,-5-5 0 15,6-3 0-15,0 1 0 0,0 4 0 16,0 8 0-16,-7 13 0 0,1 7 0 16,-3 3 0-16,2 1 0 0,-2 1 0 15,-3 8 0-15,-2 7 0 0,-1 8 0 16,1 2 0-16,-2 0 0 0,0 0 0 16,0 0 0-16,0 0 0 0,-3 0 0 15,3 0 0-15,0 0 0 16,0 0 0-16,0 1 0 0,0-1 0 15,0 0 0-15,0 0 0 0,0 0 0 16,0 0 0-16,0 0 0 0,0 0 0 16,3 2-212-16,1 9-133 0,-2-3 41 15,-2 5-685-15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18T16:26:54.77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4426 6211 436 0,'0'0'0'0,"0"0"341"0,0 0-212 15,0 0-5-15,0 0-49 0,0 0-13 16,0 0-4-16,0 0-12 0,-9-7-5 15,9 7 5-15,2 1-5 16,-1 2-11-16,7-1-5 0,2 3 22 16,-1 0 6-16,3 0 12 0,1 1-15 15,-1-1-13-15,-1-3-3 0,-1 1 7 16,6-3-7-16,0 0-1 0,4-3 3 16,-3-4-12-16,1-1-8 0,2 0 3 15,-5-3-9-15,5 3-6 0,-2 0 6 16,-3 3-8-16,3 1-3 15,-2 4 2-15,4 0 1 0,-5 0-4 16,5 0 4 0,-1 3 2-16,-3 0-4 0,4 1 0 0,-4-1 3 0,-2 1-2 15,0 0 3-15,-2 1-4 0,-3 0 0 16,5 1 10-16,-5-1-6 16,7-1 2-16,-2-2 0 0,2-2-4 15,0 0 2-15,4-1 5 0,-1-7-3 16,2-2-1-16,2 2 3 15,-2 1-4-15,-1 5-4 0,-1 1 0 0,-1 1 0 16,2 2 0-16,3 6 0 0,-2 0 0 16,-2 2 0-16,1-1 0 15,-1 0 0-15,4-2 0 0,-3-3 0 16,-1-1 0-16,4-3 0 0,0-1 0 16,4-9 0-16,1-7 0 0,4-1 0 15,-4 0 0-15,0-1 0 0,1 4 0 16,-3 2-179-16,-3 2-325 15</inkml:trace>
  <inkml:trace contextRef="#ctx0" brushRef="#br0" timeOffset="1303.15">9082 6208 594 0,'-2'-1'0'15,"2"1"388"-15,0 0-268 0,0 0-36 16,3 0-7-16,8 0 3 0,-2 0-3 16,7 0-5-16,-2 0-8 0,0 0 3 15,4 0-5-15,1-2-13 16,-1 0-14-16,-1-4 1 0,3 1-2 15,-2-1-12-15,-2-2-6 0,3 1 3 16,-3-3-12-16,-2 5-5 0,0 1 5 16,-1 0-7-16,-6 4 0 0,3 0 0 15,-3 0 2-15,0 5-2 16,4 2 0-16,-2 1 22 16,0 2-11-1,5-2 4-15,-5-2-2 0,3 2 1 16,1-5 2-16,1 1-8 0,2-2-1 15,1-2 3-15,-1 0-2 0,-2 0-7 16,4-1 7-16,-2-2-11 0,2 3 3 16,-1 0 0-16,-1-1 3 0,0 1-3 15,-5 0 0-15,5-1 0 0,-4 1 0 16,-1-1 0-16,1 1 0 16,-1-2 0-16,1-1 0 0,2 3 0 15,-1 0 0-15,1 0 0 0,2 0 0 16,3 0 0-16,2 3 0 0,1-3 0 15,2 2 0-15,-4-1 0 0,-1 0 0 16,-1 2 0-16,0-1 0 16,-2-1 0-16,1 0 0 0,-3-1 0 15,4 0 0-15,5-8 0 0,4-6 0 16,8-5 0-16,4-8 0 0,7 1-114 16,3 1-100-16,6 1-301 0</inkml:trace>
  <inkml:trace contextRef="#ctx0" brushRef="#br0" timeOffset="3359.86">16822 6217 312 0,'0'0'0'16,"0"0"70"-16,0 0-38 0,0 0-15 15,0 0-7 1,-5 1 12-16,5 1 1 0,0-1-18 0,0 0 92 0,0 0-41 16,0-1 4-16,0 0 30 0,-2 0 13 15,2 0-37-15,0 0-14 0,0 0-10 16,0 0-4-16,0 0 4 15,0 0 6-15,0 0 0 0,0 0 3 16,0 0-2-16,0 0-3 16,-2 0 7-16,2 0-11 0,0 0-13 0,0 0-6 15,0 0-7-15,0 0-6 0,0 0-4 16,0 0 6-16,0 0-7 0,0 2 0 16,0-2 2-16,0 0-5 15,0 0-4-15,0 0-2 0,-3 0-82 16,-2-2-114-16,-1 2-134 0,3-3-484 15</inkml:trace>
  <inkml:trace contextRef="#ctx0" brushRef="#br0" timeOffset="9543">22744 12149 568 0,'0'0'0'16,"0"0"248"-16,-3-9-95 0,3 6-54 16,0 2-10-16,0 1 15 0,0 0-15 15,0 0-27-15,0 0-32 0,0 2-21 16,0 7-7-16,0 6 28 16,0 12 41-16,0 3-8 0,0 6-4 15,-4 0-20-15,3-5-22 0,-1-3-11 16,2-7 2-16,0-4-8 15,0-5 0-15,3-3 0 0,-1-4 2 0,2-3-7 16,-3-2 7-16,8 0-4 16,-3-5-129-16,4-3 36 0,-3-7-26 15,-1-3-84-15,2 0-39 0,-2 0-72 16,-1 0-208-16</inkml:trace>
  <inkml:trace contextRef="#ctx0" brushRef="#br0" timeOffset="9793.42">22904 12219 586 0,'0'0'0'0,"0"0"293"0,0 0-154 16,0 0-51-16,0 0-13 0,0 0-12 16,0 0-19-16,14 60-4 0,-14-42-6 15,3 1-15-15,1-2-9 16,1 0 2-16,2-3-11 0,4-4 0 16,1 3 4-16,1-7-4 0,4 2 1 15,1-3 9-15,3-1-2 0,0-4 0 16,2 0 9-16,2 0-9 0,0 0-7 15,-7-3 7-15,-4 0-8 0,-2 0-2 16,-5-1 2-16,0 3 4 0,-3-2-5 16,-4 1-46-16,0 0-23 15,0 0-22-15,-4-5-63 0,-4 4-84 16,-1-2-107-16</inkml:trace>
  <inkml:trace contextRef="#ctx0" brushRef="#br0" timeOffset="9982">23093 12179 976 0,'0'0'0'15,"0"0"204"-15,0 0-137 0,0 0-30 16,0 0-23-16,-4 59-9 16,6-49 3-16,0 3-7 0,3-7-2 15,1 1-30-15,-1-2-76 0,2-5-80 16,0-5-85-16,-2-3-78 15</inkml:trace>
  <inkml:trace contextRef="#ctx0" brushRef="#br0" timeOffset="10295.82">23256 12125 899 0,'0'0'0'0,"0"0"309"15,0 0-180-15,0 0-38 0,0 0-19 16,10 72 13-16,-6-59-24 0,1 3-20 15,-1-4-18-15,3-1-4 0,-7 0-10 16,5-2-4-16,-1 1 6 16,-3-3-7-16,1 0 2 0,2 0 9 15,-4-4-7-15,0 3 5 0,3 0 5 16,-3-4-13-16,0 0-3 0,0 0 5 16,0-2-7-16,0 0 0 15,0 0 0-15,0 0 8 0,0 0-6 16,0 0 9-16,0 0-10 0,0 0 0 15,0 0 8-15,0 0-6 0,0 0-4 16,0 0 2-16,0-3 6 0,0 2-7 16,0-1-66-16,0 1-19 15,0-1-94-15,0-5-14 0,0 5-94 0,0-7-331 16</inkml:trace>
  <inkml:trace contextRef="#ctx0" brushRef="#br0" timeOffset="23681.86">28994 11307 271 0,'0'0'0'0,"0"0"129"16,0 0-91-16,0 0-3 0,0 0-7 15,0 0 2-15,0 0 12 0,0 0 4 16,0-1-2-16,0 1 11 16,0 0-12-16,0 0-8 0,0 0-1 15,0 0-4-15,2 0 2 0,0 0 5 16,-2 0-6-16,0 0-5 0,1 0 10 15,-1 0-3-15,0 0-2 0,0 0 10 16,0 0 3-16,0 0-6 0,0 0 2 16,2 0-10-16,-2 0-8 0,0 0-7 15,0 0-6-15,0 0-3 16,4 0 0-16,-4 0 3 0,1 0 0 16,1 0 4-16,0 0 2 0,-2 0 3 15,3 0 9-15,-3-2-1 0,0 1 0 16,2 1 3-16,-2 0-4 0,0 0-1 15,0 0 6-15,0 0-5 0,0 0-8 16,0 0-5-16,2-2-4 16,-2 1-2-16,2 0-2 0,-1 0 1 15,-1-1-1-15,4 2-1 0,0-2 2 16,3 2 0-16,-2 0-1 0,-2-2 7 16,-3 2-3-16,4 0 2 0,-2-1 1 15,3 1-3-15,-1 0-4 16,-1-3 1-16,-1 3-1 0,3 0-1 15,2-2 2-15,-3 2-2 0,1 0-1 16,2-1 2-16,-3 1-1 0,3 0-3 16,-5 0 0-16,6 0 6 0,1 0-6 15,-3 0 0-15,2 0 5 0,-2 1-5 16,-3-1 0-16,6 0 2 0,-5 1-2 16,-1-1 0-16,8 4 2 15,-6-4-2-15,2 1 4 0,4 1-3 16,-6 2-1-16,0-2 0 0,1-2 3 15,-1 1-4-15,-1 1 2 0,4 0 0 16,-4 2-1-16,0-3 0 0,-1 3 1 16,-1-3-1-16,5 2 0 15,-4 1 1-15,1-1-1 0,0-2 4 16,-3 2-3-16,1-2-2 0,5 2 2 16,-3-1 2-16,1 2-3 0,-1-2 0 15,4 3 2-15,-2-2-2 16,-3 1 0-16,4 0 2 0,-1-2-3 15,-3 0 2-15,-3 1 0 0,4-3-1 16,-3 3 0-16,7-3 1 0,-5 2-1 16,1 1 0-16,-1 1 1 0,4 0-1 15,-5-2 0-15,2 2-1 0,-1-3 1 16,1 3 0-16,3 1 2 0,-4-1-2 16,3 1 0-16,-5 1 1 15,3-2-1-15,3 2 0 0,-5-3 1 16,3 2-1-16,-3-1 0 0,0 0 1 15,5 0-1-15,-7-1 0 0,1 1 1 16,1-1-1-16,0 0 0 0,1 0 0 16,-3-2-1-16,0 3 2 15,2 1 0-15,0 0-1 0,0-1 0 16,1 1 0-16,-1 3 0 16,2-3 0-16,-4 2 1 0,1-2-1 0,1-1 0 15,-2 3 1-15,2-3-1 0,0 1 0 16,-2 1 1-16,0-1-1 15,1 0 0-15,1 0 1 0,3 1-2 16,-1 0 2-16,-2-1-1 0,-2 0 0 16,3 1 0-16,-3-1 1 0,0 1-2 15,0 0 2-15,2-1-1 0,0 0 0 16,-2 2 0-16,0-2 0 0,0-2 0 16,0 0 0-16,0 3 2 0,0-3-2 15,0 0 0-15,0-2 2 0,0 2-2 16,0-2 0-16,0 1 2 15,0 0-2-15,0-2 0 0,-2 2 3 16,2-1-2-16,0-1 1 0,0 0-2 16,0 0 0-16,-2 0 0 0,2 0 2 15,0 0-2-15,0 0 0 0,0 0 1 16,0 0-2-16,0 0 2 16,0 0 1-16,0 0-4 0,0 0 2 15,0 0 1-15,0 0-1 0,0 0 0 16,0 0 0-16,0 0 1 15,0 0 0-15,0 0-2 0,0 0 1 0,0 0 0 16,0 0 0-16,0 0-19 16,0 0 1-16,0-1-14 0,-3-1-42 15,-1-1-11-15,2 2-19 0,-3 0-69 16,3 0-62-16,-1-2-169 0</inkml:trace>
  <inkml:trace contextRef="#ctx0" brushRef="#br0" timeOffset="28720.75">26611 11542 336 0,'0'0'0'15,"0"0"131"-15,0 0-95 0,25-35-22 16,-21 29 7-16,-3-1 10 0,-1 2 13 15,2 2 21-15,-2-2 7 0,0 3 20 16,0-1 24-16,0 2-19 16,0-1 2-16,0-1 27 0,0 1-30 15,-2 0-11-15,2-3 10 16,-1 4-13-16,1 1-11 0,0 0-13 0,0 0-30 16,0 0-16-16,0 0-2 0,0 0-7 15,0 0-5-15,0 1 2 0,0 8 0 16,0 4 0-16,1 5 11 15,-1 4 1-15,0 2 1 0,0 2 4 16,0-1-2-16,0 3-1 0,0-1 0 16,0 2 2-16,0-4-6 0,0 1 3 15,0-3-1-15,2-1-6 0,-2-2 2 16,0-2 0-16,0-2-3 0,0-2 0 16,0-1 2-16,0-5-2 15,0 1 2-15,0-2 4 0,0-3-4 16,0 0-2-16,0-4 0 0,0 0-2 15,0 0-3-15,0 0 0 0,0 0 0 16,0 0 0-16,0 0 0 0,0 0 0 16,0 0 0-16,0 0 0 0,0 0 0 15,0 0 0-15,0 0 0 0,-2 0 0 16,2-4 0-16,0 3 0 16,0-3-57-16,-1 1-14 0,1-4-43 15,0-1-72-15,0-1-108 16,0-2-159-16</inkml:trace>
  <inkml:trace contextRef="#ctx0" brushRef="#br0" timeOffset="29868.36">25766 9590 485 0,'0'0'0'16,"0"0"227"-16,0 0-126 0,0 0-42 16,0 0-11-16,0 0 10 0,0 0 2 15,0 0 10-15,-11-22 13 0,9 19-13 16,1 3 0-16,1-1 8 0,0-1-15 16,-2 1-5-16,2 1 3 15,-4-1-13-15,4 1-11 0,0-2-5 16,0 2-4-16,0 0-11 0,0 0-2 15,0-1 4-15,0 1 0 0,0 0 4 16,0 0 2-16,0 0-4 0,0 0 2 16,0 0-1-16,0 0-5 0,0 0 0 15,0 0-2-15,0 0-4 16,0 0 0-16,0 1-2 0,0-1-4 16,0 0 0-16,0 0-3 0,0 4-1 15,0 1-2-15,4 0 2 0,3 6 1 16,0-1-3-16,2 3 2 0,3 3 5 15,-1-1-4-15,1 3 5 16,-1-2-3-16,-2 0-3 0,1 1 6 16,1 1-7-16,1 0 0 0,-3 0 5 15,-2-1-5-15,0-3 0 0,2 3 0 16,-2-4 0-16,-3-1 0 0,-3-3 0 16,3-1 0-16,0-1 0 0,-3-1 0 15,5-1 0-15,-5-2 0 16,1-1 0-16,-2 1 0 0,0-2 0 15,0 0 0-15,0-1 0 0,0 2 0 16,0 1 0-16,2-2 0 0,0 1 0 16,-2-2 0-16,0 0 0 0,0 0 0 15,0 0 0-15,0 1 0 0,0 0 0 16,0-1 0-16,1 1 0 16,-1 1 0-16,0-2 0 0,0 0 0 15,0 0 0-15,0 0 0 0,0 0 0 16,0 0 0-16,0 0 0 0,0 0 0 15,0 0 0-15,0 0 0 0,0 0 0 16,0 0 0-16,0 0 0 0,0 0 0 16,0 0 0-16,0 0 0 15,0 0 0-15,2 0 0 0,-2 0 0 16,0 0 0-16,0 0 0 0,-2-2 0 16,2 2 0-16,0 0 0 0,0 0 0 15,0 0 0-15,4 0 0 0,-4 0 0 16,0 0 0-16,0 0-123 0,0 2-41 15,0 4-94-15,4 4-125 0,-4-5-341 16</inkml:trace>
  <inkml:trace contextRef="#ctx0" brushRef="#br0" timeOffset="33715.03">28734 11300 299 0,'0'0'0'16,"0"0"176"-16,0 0-88 0,0 0-7 15,0-1 8-15,0 1-2 0,0 0 1 16,0 0-4-16,0 0-17 16,0-1-7-16,0 1 0 0,0 0-13 15,0 0-7-15,0 0-11 0,0 0 2 16,0 0 0-16,0 0 1 0,0 0 2 15,0 0-3-15,-2 0-3 0,2 0-2 16,0 0 4-16,0 0 5 16,-2 0 3-16,2 0 4 0,0 0-5 15,0 0-5-15,-1 0-3 0,-1 0-5 16,0 0-3-16,2 0-2 0,0 0-4 16,-2 0 2-16,-3 0-1 0,3 0-10 15,0 0 3-15,2 0-2 0,-3 0-2 16,-1 0 2-16,-3 0-1 0,4 3-5 15,-3 0 1-15,-1 2 5 16,-1 1-8-16,0 0 2 0,-2 2 3 16,3 0-5-16,-7 2 2 15,1 3 6-15,3-2-6 0,-4 3-1 0,3-2 0 16,0 0 3-16,-3 0-3 0,5-3 3 16,-1 0-5-16,4 0 3 15,3-3 1-15,-1-1-4 0,4 0 2 16,-7-3 0-16,7-1 1 0,-2-1 0 15,2 0 0-15,0 0-2 0,0 0 2 16,0 0 1-16,0 0-4 0,0 0 3 16,0 0 2-16,0 0-6 0,0 0-2 15,0 0-8-15,0 0-22 16,0 0-13-16,0-1-16 0,4-3-71 16,1 0 11-16,-1-1-18 0,-1 0-79 15,3-3-26-15,-1 0-63 0</inkml:trace>
  <inkml:trace contextRef="#ctx0" brushRef="#br0" timeOffset="34468.18">28552 11293 293 0,'0'0'0'0,"0"0"174"16,0 0-89-16,0 0-6 0,0 0-23 16,0 0 2-16,0 0 17 0,0 0-14 15,0 0 8-15,-6-1 5 0,5 1-16 16,1 0 10-16,0 0 5 0,0 0-21 16,0 0-1-16,0 0-6 15,0 0-9-15,0 0 3 0,0 0-5 16,0 0-4-16,0 0 1 0,0 0 0 15,0 0 1-15,0 0 4 0,0 0 3 16,0-1-5-16,0 1-5 0,0 0-7 16,0 0 0-1,0 0-6-15,0 0-11 0,0 0 1 0,0 0 2 16,0 0-6-16,0 0 7 0,0-3-1 16,0 3-5-16,0 0 5 0,0 0 3 15,0 0-9-15,0 1 6 0,0 1 0 16,0-2-7-16,0 0 6 15,0 1 1-15,1-1-7 0,-1 0 1 16,0 0 3-16,4 0-8 0,-2 1 6 16,1 4 3-16,-1-4-7 0,0 3 2 15,1-1 4-15,4 0-8 0,-1 2 6 16,-3 2 2-16,4-2-5 16,4 2 0-16,-4 1 6 0,4 0-6 15,-4 3 0-15,3-2 6 0,-3 0-8 16,2 0 4-16,0 1 3 0,0 0-6 15,-2-2 1-15,-3 1 0 0,-1-2 3 16,4-2-2-16,-5-1 0 0,0-3-2 16,-1 1 1-16,1 2 0 15,0-3 3-15,-2 2-2 0,2-3 2 16,-2 0-6-16,0 1 4 0,2-1 2 16,-2 1-6-16,0-1 6 15,0 1 0-15,0-1-6 0,0 0 5 0,0 0 2 16,0 0-7-16,0 0 5 0,0 0 3 15,0 0-9-15,0 0 7 16,0 0 1-16,0 0-6 0,0 0 3 16,0 0 0-16,0 0-2 0,0 0 1 15,0 0 3-15,0 0-6 0,0 0 3 16,0 0 0-16,0 0 0 0,0 0-3 16,0-1-23-16,-2 0-33 0,2 0-32 15,-2-1-92-15,2-4-114 0,-2 2-162 16</inkml:trace>
  <inkml:trace contextRef="#ctx0" brushRef="#br0" timeOffset="35645.44">27513 8364 481 0,'0'0'0'0,"0"0"263"0,0 0-155 0,0 0-15 0,0 0-30 16,0 0-4-16,0 0-4 0,0 0-15 16,0-2-9-16,0 2 0 15,0-1 4-15,0 1 4 0,0 0 7 16,0 0-2-16,0 0 8 0,0 0-2 16,0 0-1-16,0 0 8 15,0 0 8-15,0 0-17 0,0 0-11 0,0 0-5 16,0 0-3-16,0 0-5 0,0 0-8 15,0 0 1-15,0 0-2 16,0 0-8-16,0 0 4 0,0 0-3 16,-3 0-7-16,3 1 6 0,-4 0-3 15,-1 2-6-15,0 2 2 0,1-1 0 32,-1 4 1-32,-4 1 2 0,2 2-3 15,-9 5 0-15,5 0-1 0,-1-1 1 16,-2 4 0-16,1-2 4 15,1-3-2-15,-2 2-4 0,-2-1 4 16,9-3 3-16,-2-1-7 0,2-1 4 16,2-4 2-16,1-1-7 0,1-3 6 15,3-2 0-15,0 0-6 0,-2 2 4 16,2-2 1-16,0 0-4 0,0 0 4 16,0 0 1-16,0 0-6 15,0 0 3-15,0 0 1 0,2 0-2 16,1 0-13-16,1-4-8 0,-1 0-37 15,3-2-5-15,1-2-25 0,0 0-62 16,2-2 19-16,-1-2-30 0,-1 1-93 16,1-1-6-16,-5 1-14 0</inkml:trace>
  <inkml:trace contextRef="#ctx0" brushRef="#br0" timeOffset="36397.76">27397 8374 378 0,'0'0'0'16,"0"0"131"-16,0 0-71 0,0 0-18 16,0 0-5-16,0 0 4 0,0 0-9 15,0 0 4-15,0 0 8 0,1-13 6 16,1 13 13-16,-2 0 7 0,0 0-13 16,0 0-10-16,0 0 3 15,0 0-5-15,0 0-1 0,0 0-4 16,0 0 1-16,0 0 1 0,0 0-3 15,0 0-8-15,0 0 8 0,0 0-5 16,0 0 1-16,0 0 2 0,0 0 4 16,0 0-2-16,0 0 0 0,0 0-4 15,0 0-12-15,0 0 2 16,0 0-4-16,0 0-2 0,0 0-3 16,0 0-10-16,0 0 1 0,0 0 0 15,0 0-3-15,0 0 1 0,0 0 0 16,0 0-5-16,0 0 0 0,0 1 9 15,0 1-7-15,2 3 2 0,1 0 3 16,-3-3-4-16,6 4 7 16,-4 1-3-16,-1-1-2 0,1 1 1 15,3 4 0-15,4-2-2 0,-3 2 0 16,1-1 2-16,3 1-4 0,-1 2 3 16,2-3 0-16,-2 0-6 0,-1-1 2 15,-2-1 8-15,-1 1-8 16,2-1 2-16,-2 0 1 0,-3-2-3 15,2 1 2-15,1-2 2 0,-3-1-2 16,-2 1 3-16,0-3 1 0,2 2-6 16,-2-3 2-16,0-1 1 0,0 0-3 15,0 1 0-15,0 2 1 0,0-3-4 16,0 1 4-16,0 0-1 0,0-1-1 16,0 0 0-16,1 0 3 15,-1 1-3-15,0-1 0 0,0 0 4 16,0 0-5-16,0 0 2 0,0 0 3 15,0 1-4-15,0-1 0 0,0 0 5 16,0 0-8-16,0 0 6 0,0 0 0 16,0 0-5-16,0 0 4 15,0 0 0-15,0 0-4 0,0 0 3 16,0 0 1-16,0 0-2 0,0 0 0 16,0 0 0-16,0 0 1 0,0 0-1 15,0 0 0-15,0 0 0 0,0 0-1 16,0 0-6-16,0 0-23 15,0 0 0-15,0 0-24 0,0 4-52 16,-1 4 2-16,1 1-27 0,-2 0-41 16,0 0-15-16,-3-3-84 0,3 0-114 15</inkml:trace>
  <inkml:trace contextRef="#ctx0" brushRef="#br0" timeOffset="39631.87">24742 11650 321 0,'0'0'0'0,"0"0"0"16,0 0 58 0,0 0 133-16,0 0-170 0,0 0 35 0,0 0-17 15,-64 29-9-15,51-23-1 0,-4 0-9 16,1 2-1-16,-2-2 2 0,-1 3 2 15,-3-3 2-15,1-1-4 0,-2 0-8 16,-3-1 2-16,1-3 4 0,-2-1 10 16,1 0 1-16,-2-1-1 15,-1-10 7-15,1 3-7 0,3-6-5 0,-3-4 0 16,1-1-7-16,4-4-8 16,-3-3 0-16,3 1-3 0,3-6-4 15,3 1 4-15,1-3-12 0,3 1-6 16,3-2 10-16,5-3 0 0,5-1-4 15,0-1 4-15,8 1-33 0,3-5-21 32,5 1 11-32,2 0-16 0,1 3-36 0,0 3 39 0,3 7-6 15,1 0 16-15,1 2 15 0,1 1 23 32,0 3 7-32,2 3 5 0,-3-1-4 0,5 1-1 0,-1 3 3 0,0-1 0 15,2 2 1-15,0 4-1 16,0 1 1-16,-1 3-1 15,-3 3 0 1,-1 3 3-16,-2 2-3 0,-2 0 0 16,0 6 7-16,2 1-5 0,0 4 5 15,4-3 1-15,-4 2-2 0,4-1 1 16,1 2 4-16,-3 0 0 16,-1 0 1-16,5 4-3 0,-6-3-3 15,0 4 2-15,0-2-3 0,-4 3-2 16,1 1 8-16,-5 3-3 0,0 2 4 15,-7 1 5-15,1 1-4 0,-2-2-3 16,-3 1 1-16,-2 3-1 0,1-2-3 16,-1 5 2-16,-2-1-3 0,-2 0 0 15,-5 1 4-15,-2-1 3 16,-1 0 17-16,-1 3 10 0,-5 0-1 16,2 0 10-16,-5-3-6 0,-1 3-9 15,-3-2-7-15,0 0-4 0,-3-1-8 16,-1-1-7-16,-3-2 4 0,0-2-4 15,-2-2-7-15,-3-3 7 0,3-3-5 16,-5-1-2-16,3-4 3 16,0-3-2-16,4-4-1 0,7-3 3 15,0-1 0-15,4 0-2 0,3-1 5 16,2-2 1-16,5-1 1 0,6 2 9 16,1 0-4-16,2 2-10 0,0 0-1 15,0-2-6-15,0-1-20 16,9-1 29-16,-2 1-12 0,5-3-48 15,-1 3-30-15,1-1-64 0,4-3-75 16,-2-4-140-16</inkml:trace>
  <inkml:trace contextRef="#ctx0" brushRef="#br0" timeOffset="41078.85">27556 8813 258 0,'0'0'0'0,"0"0"169"0,0 0-88 16,0 0-53-16,0 0-14 0,0 0 52 15,0 0-61-15,-66 41 3 0,54-35-1 16,3 0 1-16,-5 0-5 16,2 1-3-16,-1-1 0 0,-1 1 5 15,-5 1-5-15,1-4 0 0,-1 2 7 16,1-3 8-16,-2-2 6 0,3 0 2 16,-3-1 3-16,3 0-4 0,-1 0-5 15,2-1-11-15,-4-3 0 16,-1-2-3-16,2 2-3 0,-1-4 0 15,4 0 4-15,-3-2-4 0,3 0 0 16,0-5 5-16,2 1-5 0,3-1 0 16,-3-2 6-16,2 1-5 0,1-1 3 15,-1 0 0-15,3-1-2 0,-3 2 17 16,3-2-5-16,-2 2-6 16,9-1 0-16,-5 1-6 0,0-1-2 0,5 1 0 15,-1-3 5-15,3 2-6 16,0 1 2-16,-4-1 5 0,4 4-5 15,0-2 6-15,4 0-4 0,-2 0-1 16,3-2 4-16,0 1-3 0,-1 1-4 16,-1-2 2-16,1 3 3 15,1-2-4-15,4 1 0 0,-2 0 1 16,2 1-6-16,-2 0 7 0,4 1-2 16,-4 6 0-16,5-4 0 0,-5 2-2 15,7 2-2-15,-5-2 7 0,5 1-6 16,0 2-2-16,-3-4 6 0,5 2-2 15,2 2 0-15,-2-4 2 0,1 4-1 16,3-3-1-16,-3 2 2 16,-1-2-2-16,2 5-2 0,0-3 6 15,-4 0-4-15,5 5-2 0,-4-1 5 16,-1 0-3-16,2 2-3 0,0-1 7 16,-1-1-4-16,3 3-3 15,-2 0 4-15,-2 0 0 0,4 0-4 16,-2 0 7-16,1 0-3 0,3 2-3 15,-4-1 6-15,2 0-2 0,-3 1-1 16,-4 2-1-16,3 0 0 0,-5 3-2 16,3 0 4-16,1 0-2 0,-6 3-3 15,5-1 7-15,-3 1-5 0,4 3-1 16,-3-1 6-16,3 1-3 16,-8 2-2-16,5-2 4 0,-4 4-2 15,-3-1-3-15,1 0 6 16,1 3-2-16,-3-1-1 0,3 1 0 0,-5 0 1 15,4 2-1-15,-1 1 0 0,3-1 2 16,-3 2-4-16,1-1 4 0,-3 0-1 16,3 4-1-16,-4-1-20 15,2 1 5-15,-2 0-3 0,0 0 10 16,-4-1 4-16,-1-1-2 0,-6 1 9 16,1-4-4-16,-3 2-1 0,-3-3 4 15,-1 0 2-15,-3-1 0 0,-3-3 18 16,0 0 5-16,2-4-6 0,-4 0 3 15,0-5-10-15,2-1-4 16,4-2 0-16,3-2-5 0,5-2 2 16,-1 0 11-16,7 0 7 0,1 0-3 15,2-1-5 1,2-1-11-16,0-2-12 0,8 0 3 0,-1-2 0 0,3 3-31 16,1-3-27-16,1 2-32 0,2 0-92 15,-3 1-103-15</inkml:trace>
  <inkml:trace contextRef="#ctx0" brushRef="#br0" timeOffset="44563.68">907 5548 719 0,'0'0'0'0,"0"0"259"15,0 0-139-15,0 0-31 0,0 0 14 16,0 0-30-16,0 0-20 0,0 0 15 16,0 0 1-16,-1-10-2 15,-1 10 2-15,0 0-11 0,2 0-5 16,0 0-4-16,0 0-12 0,0 0-11 15,0 0-6-15,0 2 1 0,0-1-10 16,-2-1-1-16,2 0 4 0,-1 0-6 16,-1 4-5-16,-5 3 6 15,-2 4-6-15,-3 11-6 0,-3 5 5 16,-4 5 0-16,-2 1-4 0,1 0 4 16,-1 0-1-16,2-3-1 0,1-1 0 15,4-8 2-15,1-4-2 0,6-4 0 16,-3-4 0-16,6-1 1 0,1-7 0 15,3 1-2-15,-2 0-1 16,2-2 3-16,0 0-2 0,0 0-29 16,0 0-4-16,0 0-17 0,0 0-40 15,0 0-11-15,2 0-20 16,-1-4-49-16,1-5 0 0,0-4-75 0,-2-4-68 16,0-1-66-16</inkml:trace>
  <inkml:trace contextRef="#ctx0" brushRef="#br0" timeOffset="45519.93">686 5627 562 0,'0'0'0'0,"0"0"297"16,0 0-156-16,0 0-10 0,0 0-42 16,0 0-11-16,0 0-16 0,0 0-12 15,0 0-2-15,-14-4 1 0,14 4-10 16,0 0 1-16,0 0 6 0,0 0-5 15,0-2-5 1,0 2-1-16,-2 0 0 0,2 0-8 0,0 0-3 16,-1 0 0-16,1 0-9 0,0 0-6 15,0 0 1-15,0 0-7 0,0 0-5 16,0 2 4-16,3-2 3 0,-1 2-3 16,5 0 5-16,-2 1-3 0,-1 2-5 15,6 2 2-15,-1 1 7 16,4 4-8-16,-4 0 0 0,6 4 4 0,3-4-4 15,2 4 0-15,-1 1 6 16,-1 0-4-16,-1 2 2 0,1-2-3 16,0-2-2-16,-4 0 2 0,2-1 5 15,-2-2-7-15,-5 1 2 0,0-4 6 16,-4-3-7-16,-1 0 0 16,3-2 10-1,-4-1-9-15,-1 0 5 0,0-3-5 0,-2 0 1 0,0 0 5 16,0 0-5-16,0 0-2 0,0 0 0 15,0 0 8-15,0 0-4 0,0 0 3 16,0 0-4-16,0 0-2 0,0 0 2 16,0 0-1-16,0 0-1 15,0 0 2-15,0 0-3 16,0 0 0-16,0 0 0 0,0 0 4 0,0 0-5 16,0 0 1-16,-2 0 3 0,2 0-6 15,0 0 6-15,0 0 0 0,0 0-4 16,0 0 2-16,0 0 0 0,0 0-1 15,0 0 0-15,0 0 0 16,0 0 0-16,0 0 0 0,0 0 0 16,0 0-3-16,0 0 6 0,0 0-2 15,2 0-1-15,-2 0 0 0,0 0 0 16,0 0 0-16,0 0 0 0,0 0-1 16,0 0 0-16,0 0 2 15,0 0 2-15,0 0-5 0,0 0 4 16,0 0-2-16,0 0-1 0,0 0 2 15,0 0 0 1,0 0-1-16,0 0-3 0,0 0 5 0,0 0-4 0,0 0 3 16,0 0 0-16,0 0-2 0,0 0 1 15,0 0 0-15,0 0 0 16,0 0 0-16,0 0 0 0,0 0 0 16,0 0 0-16,0 0 0 0,0 0 0 15,0 0 0-15,0 0 0 16,0 0-3-16,0 0 5 0,0 0 0 0,0 0-4 15,0 0 2-15,0 0 2 0,0 0-4 16,0 0 4-16,0 0-1 16,0 0-1-16,0-2 0 0,0 2 1 15,0 0-2-15,0 0 2 0,0 0 2 16,0 0-3-16,0 0 0 0,0 0-3 31,0 0-5-31,0 0 1 0,0 0-3 16,0 0-6-16,0 0 4 15,0 0-15-15,0 0-35 0,0 0-26 16,0 2-39-16,0-2-50 0,0 3-18 16,0 0-109-16,0 0-262 0</inkml:trace>
  <inkml:trace contextRef="#ctx0" brushRef="#br0" timeOffset="46980.41">550 11944 907 0,'0'0'0'15,"0"0"338"-15,0 0-201 0,0 0-4 16,0 0-17-16,0 0-17 0,0 0-21 16,0 0-32-16,0 0-10 0,-18-15-3 15,18 16-19-15,-3-1-3 0,3 0-7 16,0 0-2-16,0 4 1 15,0 2-4-15,5 2 2 0,2 3 12 16,2 2 0-16,2 3 9 0,-2 5-2 16,-1 0-2-16,3 3-14 0,0 1-4 15,-1 3 0-15,4-3 0 16,-5 0 0-16,5 0 0 0,-5-3 0 16,2 2 0-16,-1-3 0 0,-1-3 0 15,-5-2 0-15,-1-6 0 0,1 0 0 16,1-4 0-16,-1-1 0 0,-4-2 0 15,2-2 0-15,-2-1 0 0,0 0 0 16,0 0 0-16,0 0 0 16,0 0 0-16,0 0 0 0,0 0 0 15,0-1 0-15,0 1 0 0,0 0 0 16,0 0 0-16,0 0 0 0,0 0 0 16,0 0 0-16,0-1 0 0,0-4 0 15,0 3 0-15,0 0 0 0,1-1 0 16,1 2 0-16,0-1 0 0,0-2 0 15,3-7 0-15,0-7 0 16,4-9 0-16,3-12 0 0,6-8 0 16,3-4 0-16,2-7 0 0,4-2 0 15,-4 0 0-15,0 3 0 0,-2 4 0 16,-1 4 0-16,-3 4 0 0,-3 8 0 16,-3 8 0-16,-4 12 0 15,-3 7 0-15,-3 4 0 0,1 2 0 16,0 3 0-16,-2 1 0 0,0 0 0 15,0 0 0-15,0 1 0 0,0 0 0 16,0-1 0-16,0 0 0 0,0 0 0 16,0 0 0-16,0 0 0 0,0 1 0 15,0-1 0-15,0 0 0 16,0 0 0-16,0 0 0 0,0 0 0 16,0 1 0-16,0 0 0 0,0 2 0 15,0 4 0-15,0-1-423 0,-4-1-175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18T16:31:06.365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12326 12572 1198 0,'0'0'0'16,"0"0"279"-16,0 0-170 0,0 0-19 15,0 0-50-15,0 0-24 0,0 62 25 16,0-9 38-16,0 11-26 16,0 2-25-16,0-3-12 0,3-3-8 15,3-5-8-15,4-4 0 0,-5-10 0 16,4-8-93-16,0-7-7 0,-4-8-60 16,1-5-38-16,-1-6-5 0,-5-5-105 15,0-2-187 1</inkml:trace>
  <inkml:trace contextRef="#ctx0" brushRef="#br0" timeOffset="566.82">12393 13153 804 0,'0'0'0'0,"0"0"398"16,0 0-234-16,0 0-27 0,79-42-41 15,-47 24-14-15,7-4-2 16,5-6-17-16,4-3-3 0,2-1-20 16,-10 3-15-16,-4 1-15 0,-10 5-7 15,-10-4 3-15,-3 2-1 0,-10-1-5 16,-3-2 0-16,-2 1 3 0,-15-3-6 15,-5-3 3-15,-13-2 0 0,-9-5-13 16,-9-2 11-16,-11 3-4 16,-1 6-3-16,-4 7 10 0,-6 12-2 15,1 10-7-15,-4 8 4 0,0 15 8 16,4 12 3-16,5 9 2 0,7 6 3 16,11 3-3-16,9 5 6 0,11 5-4 15,16 0-2-15,11 1 0 0,16 0-5 16,17-3 0-16,22-2 2 15,11-7 2-15,14-7-7 0,12-10 7 16,1-11-8-16,-1-6 0 16,-10-6 0-16,-14-4 0 0,-13-1 0 0,-10-1 0 15,-13 0 0-15,0-2 0 0,-10 0 0 16,-7-4 0-16,1 1 0 0,-7 1 0 16,-3-1 0-16,0 0 0 0,1 0 0 15,-3-1 0-15,0 1 0 16,2-1 0-16,0-1 0 0,0 2 0 15,0-1 0-15,-1-1 0 0,-1 3 0 16,4-1 0-16,-4 2 0 0,0 1 0 16,0 0 0-16,0 0 0 0,0 0 0 15,0 0 0-15,0 0 0 0,0 0 0 16,0 0 0-16,0 0 0 16,0 0 0-16,0 0 0 0,0 0 0 15,0 0 0-15,0 0 0 16,0 0 0-16,0 0 0 0,0 0 0 0,-2 0 0 15,0 0 0-15,1 0 0 0,-1 0 0 16,-2-1 0-16,-1 1-134 0,1 0-76 16,1-4-128-16,-1-1-163 15</inkml:trace>
  <inkml:trace contextRef="#ctx0" brushRef="#br0" timeOffset="1352.42">12748 7933 1274 0,'0'0'0'0,"0"0"243"0,0 0-152 15,0 0-23-15,0 0-37 0,0 0 15 16,85 5-1-16,-48 4-19 0,1 0-9 15,-8 5-12-15,-2 2-5 0,-9 1 0 16,-8 2-4-16,-4 3-10 0,-7 4 20 16,-7 2 1-16,-12 5-6 15,-8 2 13-15,-8 0-4 0,-6-5 5 16,2-3 11-16,4-4 5 0,8-10-6 16,8-4 7-16,6-5 0 0,12-4-12 15,1 0-20-15,0 0 0 0,3-4 0 16,11-4 0-16,9-5 0 0,13-6 0 15,6-2 0-15,4 0 0 16,2 4 0-16,-4-1 0 16,6 7 0-16,-10 2-77 0,-3 7 9 0,-12 2-22 15,-7 10-113-15,-9 2 33 0,-6 6-23 16,-1 0-123-16,-2-4-7 0,-2-1-284 16</inkml:trace>
  <inkml:trace contextRef="#ctx0" brushRef="#br0" timeOffset="1996.71">13226 8276 623 0,'0'0'0'0,"0"0"358"15,0 0-228-15,0 0-37 0,0 0-8 16,41 69-2-16,-41-49 10 0,-2 5 1 16,-9 4-3-16,-5-1-8 15,-5 2-12-15,-9 0-20 0,-7-2-5 16,-7 0-3-16,-8-4-15 0,3-3-9 15,-6-7-5-15,2-3-2 0,-5-6-6 16,1-5 7-16,-1-9-2 0,1-6-11 16,4-11 0-16,7-5 0 0,7-12 0 15,7-10 0-15,6-6 0 16,13-11 0-16,6-3 0 0,7-2 0 16,13-2 0-16,8 2 0 0,7-3 0 15,15 3 0-15,10 0 0 0,12 3-3 16,9 6-1-16,6 7 4 0,1 11 0 15,4 11 0-15,-5 13-2 0,1 14 4 16,-12 13-4-16,-7 22-4 16,-9 20 4-16,-9 18-6 0,-5 15 8 15,-10 12 0-15,-12 4 0 0,-11 6 1 16,-6-4 2-16,-14 0-4 0,-6-10 2 16,-8-11 6-16,-8-8 3 0,-1-14-6 15,2-9-4-15,-2-12 0 16,8-10 0-16,1-10 0 0,3-6 0 15,6-1 0-15,1-5 0 0,2 0 0 16,9 0 0-16,4 0 0 0,-1 0 0 16,4 0 0-16,0 0 0 0,0 0 0 15,0 0 0-15,0 0 0 0,0 0 0 16,0 0 0-16,0 0 0 0,0 0 0 16,0 1 0-16,0-1 0 15,0 0 0-15,0 0 0 0,0 0 0 16,0 0 0-16,0 0 0 0,0 0 0 15,0 0 0-15,0 0 0 0,0 0 0 16,0 0 0-16,2 0 0 0,-2 0 0 16,0 0 0-16,0 0 0 0,0 0 0 15,0 0 0-15,0 0 0 16,0 0 0-16,0 0 0 0,0 0 0 16,0 0-104-16,0 1-30 0,2 2 0 15,-1 0-33-15,3 1-84 0,0 1-131 16,-4-1-70-16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2025/1/18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FA41D-006E-64C5-8D43-19667A3C4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D99C48BC-6EFD-119D-33D0-88B7A5D1A2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C989D6DB-7BBF-C526-E458-2E394C862A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106 </a:t>
            </a:r>
            <a:r>
              <a:rPr lang="zh-TW" altLang="en-US" baseline="0" dirty="0"/>
              <a:t>年會考題，如圖，三角形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中，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大於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大於 </a:t>
            </a:r>
            <a:r>
              <a:rPr lang="en-US" altLang="zh-TW" baseline="0" dirty="0"/>
              <a:t>AC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這個三角形，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最長，</a:t>
            </a:r>
            <a:r>
              <a:rPr lang="en-US" altLang="zh-TW" baseline="0" dirty="0"/>
              <a:t>AB</a:t>
            </a:r>
            <a:r>
              <a:rPr lang="zh-TW" altLang="en-US" baseline="0" dirty="0"/>
              <a:t> 第二、</a:t>
            </a:r>
            <a:r>
              <a:rPr lang="en-US" altLang="zh-TW" baseline="0" dirty="0"/>
              <a:t>AC</a:t>
            </a:r>
            <a:r>
              <a:rPr lang="zh-TW" altLang="en-US" baseline="0" dirty="0"/>
              <a:t> 最短，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甲、乙兩人想在 </a:t>
            </a:r>
            <a:r>
              <a:rPr lang="en-US" altLang="zh-TW" baseline="0" dirty="0"/>
              <a:t>BC </a:t>
            </a:r>
            <a:r>
              <a:rPr lang="zh-TW" altLang="en-US" baseline="0" dirty="0"/>
              <a:t>上取一點 </a:t>
            </a:r>
            <a:r>
              <a:rPr lang="en-US" altLang="zh-TW" baseline="0" dirty="0"/>
              <a:t>P</a:t>
            </a:r>
            <a:r>
              <a:rPr lang="zh-TW" altLang="en-US" baseline="0" dirty="0"/>
              <a:t>，使得角 </a:t>
            </a:r>
            <a:r>
              <a:rPr lang="en-US" altLang="zh-TW" baseline="0" dirty="0"/>
              <a:t>APC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倍的角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也就是希望在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上取這樣的 </a:t>
            </a:r>
            <a:r>
              <a:rPr lang="en-US" altLang="zh-TW" baseline="0" dirty="0"/>
              <a:t>P&lt;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，連到 </a:t>
            </a:r>
            <a:r>
              <a:rPr lang="en-US" altLang="zh-TW" baseline="0" dirty="0"/>
              <a:t>A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之後，這個角 </a:t>
            </a:r>
            <a:r>
              <a:rPr lang="en-US" altLang="zh-TW" baseline="0" dirty="0"/>
              <a:t>APC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是這個角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 的兩倍。</a:t>
            </a:r>
            <a:br>
              <a:rPr lang="en-US" altLang="zh-TW" baseline="0" dirty="0"/>
            </a:br>
            <a:r>
              <a:rPr lang="zh-TW" altLang="en-US" baseline="0" dirty="0"/>
              <a:t>從這個圖中可以看到，角 </a:t>
            </a:r>
            <a:r>
              <a:rPr lang="en-US" altLang="zh-TW" baseline="0" dirty="0"/>
              <a:t>APC</a:t>
            </a:r>
            <a:r>
              <a:rPr lang="zh-TW" altLang="en-US" baseline="0" dirty="0"/>
              <a:t> 是這個三角形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的外角，</a:t>
            </a:r>
            <a:br>
              <a:rPr lang="en-US" altLang="zh-TW" baseline="0" dirty="0"/>
            </a:br>
            <a:r>
              <a:rPr lang="zh-TW" altLang="en-US" baseline="0" dirty="0"/>
              <a:t>就會想到外角定理也就是 角 </a:t>
            </a:r>
            <a:r>
              <a:rPr lang="en-US" altLang="zh-TW" baseline="0" dirty="0"/>
              <a:t>APC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這兩個角相加，</a:t>
            </a:r>
            <a:br>
              <a:rPr lang="en-US" altLang="zh-TW" baseline="0" dirty="0"/>
            </a:br>
            <a:r>
              <a:rPr lang="zh-TW" altLang="en-US" baseline="0" dirty="0"/>
              <a:t>意思是這個三角形要是等腰。</a:t>
            </a:r>
            <a:br>
              <a:rPr lang="en-US" altLang="zh-TW" baseline="0" dirty="0"/>
            </a:br>
            <a:r>
              <a:rPr lang="zh-TW" altLang="en-US" baseline="0" dirty="0"/>
              <a:t>繼續看題目，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其作法如下，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這是兩人的作法，對於他們的作法，下列判斷何者正確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四個選項是要看哪種做法是對的，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這種題目，最好的方法就是跟著他們的方法作出來，然後看看能不能證明是對的。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先來看甲的作法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作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的中垂線，交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於 </a:t>
            </a:r>
            <a:r>
              <a:rPr lang="en-US" altLang="zh-TW" baseline="0" dirty="0"/>
              <a:t>P</a:t>
            </a:r>
            <a:r>
              <a:rPr lang="zh-TW" altLang="en-US" baseline="0" dirty="0"/>
              <a:t> 點，則 </a:t>
            </a:r>
            <a:r>
              <a:rPr lang="en-US" altLang="zh-TW" baseline="0" dirty="0"/>
              <a:t>P</a:t>
            </a:r>
            <a:r>
              <a:rPr lang="zh-TW" altLang="en-US" baseline="0" dirty="0"/>
              <a:t> 點即為所求，</a:t>
            </a:r>
            <a:br>
              <a:rPr lang="en-US" altLang="zh-TW" baseline="0" dirty="0"/>
            </a:br>
            <a:r>
              <a:rPr lang="zh-TW" altLang="en-US" baseline="0" dirty="0"/>
              <a:t>就是做出這一條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垂直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且將他平分的直線，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交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於 </a:t>
            </a:r>
            <a:r>
              <a:rPr lang="en-US" altLang="zh-TW" baseline="0" dirty="0"/>
              <a:t>P</a:t>
            </a:r>
            <a:r>
              <a:rPr lang="zh-TW" altLang="en-US" baseline="0" dirty="0"/>
              <a:t> 點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而因為 </a:t>
            </a:r>
            <a:r>
              <a:rPr lang="en-US" altLang="zh-TW" baseline="0" dirty="0"/>
              <a:t>P</a:t>
            </a:r>
            <a:r>
              <a:rPr lang="zh-TW" altLang="en-US" baseline="0" dirty="0"/>
              <a:t> 是中垂線上的點，想到中垂線性質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中垂線上任一點到兩端點等距，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就知道 </a:t>
            </a:r>
            <a:r>
              <a:rPr lang="en-US" altLang="zh-TW" baseline="0" dirty="0"/>
              <a:t>PA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PB</a:t>
            </a:r>
            <a:r>
              <a:rPr lang="zh-TW" altLang="en-US" baseline="0" dirty="0"/>
              <a:t>，那麼這個三角形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是等腰三角形，</a:t>
            </a:r>
            <a:br>
              <a:rPr lang="en-US" altLang="zh-TW" baseline="0" dirty="0"/>
            </a:br>
            <a:r>
              <a:rPr lang="zh-TW" altLang="en-US" baseline="0" dirty="0"/>
              <a:t>這兩個底角相等，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根據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外角定理，外角 </a:t>
            </a:r>
            <a:r>
              <a:rPr lang="en-US" altLang="zh-TW" baseline="0" dirty="0"/>
              <a:t>APC</a:t>
            </a:r>
            <a:r>
              <a:rPr lang="zh-TW" altLang="en-US" baseline="0" dirty="0"/>
              <a:t> 會等於 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 加上 角 </a:t>
            </a:r>
            <a:r>
              <a:rPr lang="en-US" altLang="zh-TW" baseline="0" dirty="0"/>
              <a:t>BAP</a:t>
            </a:r>
            <a:r>
              <a:rPr lang="zh-TW" altLang="en-US" baseline="0" dirty="0"/>
              <a:t> 也就等於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倍的角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所以甲的作法是正確的。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接下來看乙的作法，另外畫個圖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以 </a:t>
            </a:r>
            <a:r>
              <a:rPr lang="en-US" altLang="zh-TW" baseline="0" dirty="0"/>
              <a:t>B</a:t>
            </a:r>
            <a:r>
              <a:rPr lang="zh-TW" altLang="en-US" baseline="0" dirty="0"/>
              <a:t> 為圓心，</a:t>
            </a:r>
            <a:r>
              <a:rPr lang="en-US" altLang="zh-TW" baseline="0" dirty="0"/>
              <a:t>AB</a:t>
            </a:r>
            <a:r>
              <a:rPr lang="zh-TW" altLang="en-US" baseline="0" dirty="0"/>
              <a:t> 長為半徑畫弧，就是這一點 </a:t>
            </a:r>
            <a:r>
              <a:rPr lang="en-US" altLang="zh-TW" baseline="0" dirty="0"/>
              <a:t>B</a:t>
            </a:r>
            <a:r>
              <a:rPr lang="zh-TW" altLang="en-US" baseline="0" dirty="0"/>
              <a:t> 當圓心，這一段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當半徑，畫弧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交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於 </a:t>
            </a:r>
            <a:r>
              <a:rPr lang="en-US" altLang="zh-TW" baseline="0" dirty="0"/>
              <a:t>P</a:t>
            </a:r>
            <a:r>
              <a:rPr lang="zh-TW" altLang="en-US" baseline="0" dirty="0"/>
              <a:t> 點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，則 </a:t>
            </a:r>
            <a:r>
              <a:rPr lang="en-US" altLang="zh-TW" baseline="0" dirty="0"/>
              <a:t>P</a:t>
            </a:r>
            <a:r>
              <a:rPr lang="zh-TW" altLang="en-US" baseline="0" dirty="0"/>
              <a:t> 點即為所求，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也就是將 </a:t>
            </a:r>
            <a:r>
              <a:rPr lang="en-US" altLang="zh-TW" baseline="0" dirty="0"/>
              <a:t>AP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連起來，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接著來看看這個角 </a:t>
            </a:r>
            <a:r>
              <a:rPr lang="en-US" altLang="zh-TW" baseline="0" dirty="0"/>
              <a:t>APC</a:t>
            </a:r>
            <a:r>
              <a:rPr lang="zh-TW" altLang="en-US" baseline="0" dirty="0"/>
              <a:t> 有沒有辦法證明是角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 的兩倍呢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這樣作圖下來，</a:t>
            </a:r>
            <a:r>
              <a:rPr lang="en-US" altLang="zh-TW" baseline="0" dirty="0"/>
              <a:t>BP</a:t>
            </a:r>
            <a:r>
              <a:rPr lang="zh-TW" altLang="en-US" baseline="0" dirty="0"/>
              <a:t> 是半徑 </a:t>
            </a:r>
            <a:r>
              <a:rPr lang="en-US" altLang="zh-TW" baseline="0" dirty="0"/>
              <a:t>BA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我們只能知道這兩個角相等，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而角 </a:t>
            </a:r>
            <a:r>
              <a:rPr lang="en-US" altLang="zh-TW" baseline="0" dirty="0"/>
              <a:t>APC</a:t>
            </a:r>
            <a:r>
              <a:rPr lang="zh-TW" altLang="en-US" baseline="0" dirty="0"/>
              <a:t> 等於 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 加 角 </a:t>
            </a:r>
            <a:r>
              <a:rPr lang="en-US" altLang="zh-TW" baseline="0" dirty="0"/>
              <a:t>BAP</a:t>
            </a:r>
            <a:r>
              <a:rPr lang="zh-TW" altLang="en-US" baseline="0" dirty="0"/>
              <a:t>，但是沒辦法知道這兩個角有沒有相等，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所以乙的作法是錯的。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答案選 </a:t>
            </a:r>
            <a:r>
              <a:rPr lang="en-US" altLang="zh-TW" baseline="0" dirty="0"/>
              <a:t>C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這一題是會考中典型尺規作圖和數學證明的題型，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當要判斷題目中的作法是不是正確的時候，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就是要跟著做做看，接著看看能不能證明想要的結論。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以這一題而言，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測驗的是同學會不會運用 </a:t>
            </a:r>
            <a:r>
              <a:rPr lang="en-US" altLang="zh-TW" baseline="0" dirty="0"/>
              <a:t>(1) </a:t>
            </a:r>
            <a:r>
              <a:rPr lang="zh-TW" altLang="en-US" baseline="0" dirty="0"/>
              <a:t>中垂線性質 以及 </a:t>
            </a:r>
            <a:r>
              <a:rPr lang="en-US" altLang="zh-TW" baseline="0" dirty="0"/>
              <a:t>(2) </a:t>
            </a:r>
            <a:r>
              <a:rPr lang="zh-TW" altLang="en-US" baseline="0" dirty="0"/>
              <a:t>外角定理來說明作圖是否正確。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學生練習是類似的題型，請同學跟著作圖之後試著說明下面那些關係哪個是對的呢。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F9CF41F-8135-11C5-42EC-B4FA9B5CA8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4003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2025/1/18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30FB5-B82E-6E50-1FC9-CFDE63C11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文字方塊 59">
            <a:extLst>
              <a:ext uri="{FF2B5EF4-FFF2-40B4-BE49-F238E27FC236}">
                <a16:creationId xmlns:a16="http://schemas.microsoft.com/office/drawing/2014/main" id="{6764605D-231A-AD14-6463-A29CA5CD1B2F}"/>
              </a:ext>
            </a:extLst>
          </p:cNvPr>
          <p:cNvSpPr txBox="1"/>
          <p:nvPr/>
        </p:nvSpPr>
        <p:spPr>
          <a:xfrm>
            <a:off x="229614" y="846371"/>
            <a:ext cx="11962386" cy="3730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如圖，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中，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&gt;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&gt;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。甲、乙兩人想在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上取一點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，使得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APC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，其作法如下：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甲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作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的中垂線，交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於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點，則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點即為所求                                                           </a:t>
            </a:r>
            <a:r>
              <a:rPr lang="en-US" altLang="zh-TW" sz="16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【106 </a:t>
            </a:r>
            <a:r>
              <a:rPr lang="zh-TW" altLang="en-US" sz="16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 第</a:t>
            </a:r>
            <a:r>
              <a:rPr lang="zh-TW" altLang="en-US" sz="16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16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19 </a:t>
            </a:r>
            <a:r>
              <a:rPr lang="zh-TW" altLang="en-US" sz="16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sz="16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br>
              <a:rPr lang="en-US" altLang="zh-TW" sz="16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乙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以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為圓心，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長為半徑畫弧，交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於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點，則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點即為所求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對於兩人的作法，下列判斷何者正確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兩人皆正確 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(B)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兩人皆錯誤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(C)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甲正確，乙錯誤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(D)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甲錯誤，乙正確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sp>
        <p:nvSpPr>
          <p:cNvPr id="2" name="手繪多邊形: 圖案 1">
            <a:extLst>
              <a:ext uri="{FF2B5EF4-FFF2-40B4-BE49-F238E27FC236}">
                <a16:creationId xmlns:a16="http://schemas.microsoft.com/office/drawing/2014/main" id="{73511D3C-5107-27C6-F63A-7F63E81C9FDC}"/>
              </a:ext>
            </a:extLst>
          </p:cNvPr>
          <p:cNvSpPr/>
          <p:nvPr/>
        </p:nvSpPr>
        <p:spPr>
          <a:xfrm>
            <a:off x="5038725" y="2862263"/>
            <a:ext cx="1552575" cy="1333500"/>
          </a:xfrm>
          <a:custGeom>
            <a:avLst/>
            <a:gdLst>
              <a:gd name="connsiteX0" fmla="*/ 1552575 w 1552575"/>
              <a:gd name="connsiteY0" fmla="*/ 1333500 h 1333500"/>
              <a:gd name="connsiteX1" fmla="*/ 1295400 w 1552575"/>
              <a:gd name="connsiteY1" fmla="*/ 0 h 1333500"/>
              <a:gd name="connsiteX2" fmla="*/ 0 w 1552575"/>
              <a:gd name="connsiteY2" fmla="*/ 1328737 h 1333500"/>
              <a:gd name="connsiteX3" fmla="*/ 1552575 w 1552575"/>
              <a:gd name="connsiteY3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2575" h="1333500">
                <a:moveTo>
                  <a:pt x="1552575" y="1333500"/>
                </a:moveTo>
                <a:lnTo>
                  <a:pt x="1295400" y="0"/>
                </a:lnTo>
                <a:lnTo>
                  <a:pt x="0" y="1328737"/>
                </a:lnTo>
                <a:lnTo>
                  <a:pt x="1552575" y="13335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9" name="手繪多邊形: 圖案 98">
            <a:extLst>
              <a:ext uri="{FF2B5EF4-FFF2-40B4-BE49-F238E27FC236}">
                <a16:creationId xmlns:a16="http://schemas.microsoft.com/office/drawing/2014/main" id="{4B353B91-057D-9380-967F-93A686DD8DE5}"/>
              </a:ext>
            </a:extLst>
          </p:cNvPr>
          <p:cNvSpPr/>
          <p:nvPr/>
        </p:nvSpPr>
        <p:spPr>
          <a:xfrm>
            <a:off x="5043488" y="2867025"/>
            <a:ext cx="1314450" cy="1328738"/>
          </a:xfrm>
          <a:custGeom>
            <a:avLst/>
            <a:gdLst>
              <a:gd name="connsiteX0" fmla="*/ 1314450 w 1314450"/>
              <a:gd name="connsiteY0" fmla="*/ 1328738 h 1328738"/>
              <a:gd name="connsiteX1" fmla="*/ 1295400 w 1314450"/>
              <a:gd name="connsiteY1" fmla="*/ 0 h 1328738"/>
              <a:gd name="connsiteX2" fmla="*/ 0 w 1314450"/>
              <a:gd name="connsiteY2" fmla="*/ 1319213 h 1328738"/>
              <a:gd name="connsiteX3" fmla="*/ 1314450 w 1314450"/>
              <a:gd name="connsiteY3" fmla="*/ 1328738 h 1328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450" h="1328738">
                <a:moveTo>
                  <a:pt x="1314450" y="1328738"/>
                </a:moveTo>
                <a:lnTo>
                  <a:pt x="1295400" y="0"/>
                </a:lnTo>
                <a:lnTo>
                  <a:pt x="0" y="1319213"/>
                </a:lnTo>
                <a:lnTo>
                  <a:pt x="1314450" y="1328738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6" name="文字方塊 75">
            <a:extLst>
              <a:ext uri="{FF2B5EF4-FFF2-40B4-BE49-F238E27FC236}">
                <a16:creationId xmlns:a16="http://schemas.microsoft.com/office/drawing/2014/main" id="{D6630746-EF59-44DD-FA3F-3C7F1DFB3672}"/>
              </a:ext>
            </a:extLst>
          </p:cNvPr>
          <p:cNvSpPr txBox="1"/>
          <p:nvPr/>
        </p:nvSpPr>
        <p:spPr>
          <a:xfrm>
            <a:off x="6472369" y="4151683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i="1" dirty="0">
                <a:solidFill>
                  <a:schemeClr val="bg1">
                    <a:lumMod val="50000"/>
                  </a:schemeClr>
                </a:solidFill>
              </a:rPr>
              <a:t>P</a:t>
            </a:r>
            <a:endParaRPr lang="zh-TW" altLang="en-US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" name="標題 22">
            <a:extLst>
              <a:ext uri="{FF2B5EF4-FFF2-40B4-BE49-F238E27FC236}">
                <a16:creationId xmlns:a16="http://schemas.microsoft.com/office/drawing/2014/main" id="{679616DF-1F64-B7C0-FA5C-6A3337863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三角形邊上作兩倍角</a:t>
            </a:r>
          </a:p>
        </p:txBody>
      </p: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E82567E8-0CF6-0FE5-A348-E17EAB03F30D}"/>
              </a:ext>
            </a:extLst>
          </p:cNvPr>
          <p:cNvCxnSpPr/>
          <p:nvPr/>
        </p:nvCxnSpPr>
        <p:spPr>
          <a:xfrm>
            <a:off x="2324100" y="990421"/>
            <a:ext cx="381000" cy="0"/>
          </a:xfrm>
          <a:prstGeom prst="line">
            <a:avLst/>
          </a:prstGeom>
          <a:ln w="1651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4105B7BB-484D-8A3B-5971-0C3D060BF9BB}"/>
              </a:ext>
            </a:extLst>
          </p:cNvPr>
          <p:cNvCxnSpPr>
            <a:cxnSpLocks/>
          </p:cNvCxnSpPr>
          <p:nvPr/>
        </p:nvCxnSpPr>
        <p:spPr>
          <a:xfrm>
            <a:off x="2952750" y="990421"/>
            <a:ext cx="330200" cy="0"/>
          </a:xfrm>
          <a:prstGeom prst="line">
            <a:avLst/>
          </a:prstGeom>
          <a:ln w="1651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671E4292-EC7B-9202-965C-A379688F5731}"/>
              </a:ext>
            </a:extLst>
          </p:cNvPr>
          <p:cNvCxnSpPr>
            <a:cxnSpLocks/>
          </p:cNvCxnSpPr>
          <p:nvPr/>
        </p:nvCxnSpPr>
        <p:spPr>
          <a:xfrm>
            <a:off x="3587750" y="990421"/>
            <a:ext cx="330200" cy="0"/>
          </a:xfrm>
          <a:prstGeom prst="line">
            <a:avLst/>
          </a:prstGeom>
          <a:ln w="1651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0012F94B-97E6-692E-475B-A59EE6B93EE8}"/>
              </a:ext>
            </a:extLst>
          </p:cNvPr>
          <p:cNvCxnSpPr>
            <a:cxnSpLocks/>
          </p:cNvCxnSpPr>
          <p:nvPr/>
        </p:nvCxnSpPr>
        <p:spPr>
          <a:xfrm>
            <a:off x="6018893" y="983162"/>
            <a:ext cx="330200" cy="0"/>
          </a:xfrm>
          <a:prstGeom prst="line">
            <a:avLst/>
          </a:prstGeom>
          <a:ln w="1651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0EE389E8-8D2A-08D5-8918-71CF95F10D95}"/>
              </a:ext>
            </a:extLst>
          </p:cNvPr>
          <p:cNvCxnSpPr>
            <a:cxnSpLocks/>
          </p:cNvCxnSpPr>
          <p:nvPr/>
        </p:nvCxnSpPr>
        <p:spPr>
          <a:xfrm>
            <a:off x="1134836" y="1451606"/>
            <a:ext cx="330200" cy="0"/>
          </a:xfrm>
          <a:prstGeom prst="line">
            <a:avLst/>
          </a:prstGeom>
          <a:ln w="1651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8BAFE8E3-71CB-D795-44A4-98D33B184FAF}"/>
              </a:ext>
            </a:extLst>
          </p:cNvPr>
          <p:cNvCxnSpPr>
            <a:cxnSpLocks/>
          </p:cNvCxnSpPr>
          <p:nvPr/>
        </p:nvCxnSpPr>
        <p:spPr>
          <a:xfrm>
            <a:off x="3145064" y="1444349"/>
            <a:ext cx="330200" cy="0"/>
          </a:xfrm>
          <a:prstGeom prst="line">
            <a:avLst/>
          </a:prstGeom>
          <a:ln w="1651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id="{6D4F5059-B94F-B04F-EB33-2C53A5FC23AE}"/>
              </a:ext>
            </a:extLst>
          </p:cNvPr>
          <p:cNvCxnSpPr>
            <a:cxnSpLocks/>
          </p:cNvCxnSpPr>
          <p:nvPr/>
        </p:nvCxnSpPr>
        <p:spPr>
          <a:xfrm>
            <a:off x="2397580" y="1916064"/>
            <a:ext cx="330200" cy="0"/>
          </a:xfrm>
          <a:prstGeom prst="line">
            <a:avLst/>
          </a:prstGeom>
          <a:ln w="1651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id="{CABF85A2-C097-8352-9579-B00F3C76BFDB}"/>
              </a:ext>
            </a:extLst>
          </p:cNvPr>
          <p:cNvCxnSpPr>
            <a:cxnSpLocks/>
          </p:cNvCxnSpPr>
          <p:nvPr/>
        </p:nvCxnSpPr>
        <p:spPr>
          <a:xfrm>
            <a:off x="4901294" y="1908808"/>
            <a:ext cx="330200" cy="0"/>
          </a:xfrm>
          <a:prstGeom prst="line">
            <a:avLst/>
          </a:prstGeom>
          <a:ln w="1651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手繪多邊形: 圖案 19">
            <a:extLst>
              <a:ext uri="{FF2B5EF4-FFF2-40B4-BE49-F238E27FC236}">
                <a16:creationId xmlns:a16="http://schemas.microsoft.com/office/drawing/2014/main" id="{C19C2C43-F5E3-1E8C-E2E2-A6355B2C7201}"/>
              </a:ext>
            </a:extLst>
          </p:cNvPr>
          <p:cNvSpPr/>
          <p:nvPr/>
        </p:nvSpPr>
        <p:spPr>
          <a:xfrm>
            <a:off x="5029200" y="2857500"/>
            <a:ext cx="2082800" cy="1339850"/>
          </a:xfrm>
          <a:custGeom>
            <a:avLst/>
            <a:gdLst>
              <a:gd name="connsiteX0" fmla="*/ 0 w 2082800"/>
              <a:gd name="connsiteY0" fmla="*/ 1333500 h 1339850"/>
              <a:gd name="connsiteX1" fmla="*/ 1308100 w 2082800"/>
              <a:gd name="connsiteY1" fmla="*/ 0 h 1339850"/>
              <a:gd name="connsiteX2" fmla="*/ 2082800 w 2082800"/>
              <a:gd name="connsiteY2" fmla="*/ 1339850 h 1339850"/>
              <a:gd name="connsiteX3" fmla="*/ 0 w 2082800"/>
              <a:gd name="connsiteY3" fmla="*/ 1333500 h 1339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2800" h="1339850">
                <a:moveTo>
                  <a:pt x="0" y="1333500"/>
                </a:moveTo>
                <a:lnTo>
                  <a:pt x="1308100" y="0"/>
                </a:lnTo>
                <a:lnTo>
                  <a:pt x="2082800" y="1339850"/>
                </a:lnTo>
                <a:lnTo>
                  <a:pt x="0" y="13335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6CA91A68-292C-8604-9F7A-BF5F8E7B095A}"/>
              </a:ext>
            </a:extLst>
          </p:cNvPr>
          <p:cNvSpPr txBox="1"/>
          <p:nvPr/>
        </p:nvSpPr>
        <p:spPr>
          <a:xfrm>
            <a:off x="6183586" y="2529412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7553D84E-34F3-FF49-E771-1645D2A73789}"/>
              </a:ext>
            </a:extLst>
          </p:cNvPr>
          <p:cNvSpPr txBox="1"/>
          <p:nvPr/>
        </p:nvSpPr>
        <p:spPr>
          <a:xfrm>
            <a:off x="4695371" y="4013201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ACDFDCBA-BCEA-017B-E9E0-7B51618C6BA5}"/>
              </a:ext>
            </a:extLst>
          </p:cNvPr>
          <p:cNvSpPr txBox="1"/>
          <p:nvPr/>
        </p:nvSpPr>
        <p:spPr>
          <a:xfrm>
            <a:off x="7082971" y="4093029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25" name="手繪多邊形: 圖案 24">
            <a:extLst>
              <a:ext uri="{FF2B5EF4-FFF2-40B4-BE49-F238E27FC236}">
                <a16:creationId xmlns:a16="http://schemas.microsoft.com/office/drawing/2014/main" id="{63DE7DE5-BB65-FCFB-614F-6F7C3BD8ADD2}"/>
              </a:ext>
            </a:extLst>
          </p:cNvPr>
          <p:cNvSpPr/>
          <p:nvPr/>
        </p:nvSpPr>
        <p:spPr>
          <a:xfrm>
            <a:off x="8636000" y="2850243"/>
            <a:ext cx="2082800" cy="1339850"/>
          </a:xfrm>
          <a:custGeom>
            <a:avLst/>
            <a:gdLst>
              <a:gd name="connsiteX0" fmla="*/ 0 w 2082800"/>
              <a:gd name="connsiteY0" fmla="*/ 1333500 h 1339850"/>
              <a:gd name="connsiteX1" fmla="*/ 1308100 w 2082800"/>
              <a:gd name="connsiteY1" fmla="*/ 0 h 1339850"/>
              <a:gd name="connsiteX2" fmla="*/ 2082800 w 2082800"/>
              <a:gd name="connsiteY2" fmla="*/ 1339850 h 1339850"/>
              <a:gd name="connsiteX3" fmla="*/ 0 w 2082800"/>
              <a:gd name="connsiteY3" fmla="*/ 1333500 h 1339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2800" h="1339850">
                <a:moveTo>
                  <a:pt x="0" y="1333500"/>
                </a:moveTo>
                <a:lnTo>
                  <a:pt x="1308100" y="0"/>
                </a:lnTo>
                <a:lnTo>
                  <a:pt x="2082800" y="1339850"/>
                </a:lnTo>
                <a:lnTo>
                  <a:pt x="0" y="13335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DEF5F7EB-32E4-643E-8E5D-EBE63134FFB6}"/>
              </a:ext>
            </a:extLst>
          </p:cNvPr>
          <p:cNvSpPr txBox="1"/>
          <p:nvPr/>
        </p:nvSpPr>
        <p:spPr>
          <a:xfrm>
            <a:off x="9922233" y="2531463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30A0AAE1-F2CC-F2AB-5719-FE5CF5154546}"/>
              </a:ext>
            </a:extLst>
          </p:cNvPr>
          <p:cNvSpPr txBox="1"/>
          <p:nvPr/>
        </p:nvSpPr>
        <p:spPr>
          <a:xfrm>
            <a:off x="8302171" y="400594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465E4DA5-DBE3-D10D-FFE1-C46A523BC3D4}"/>
              </a:ext>
            </a:extLst>
          </p:cNvPr>
          <p:cNvSpPr txBox="1"/>
          <p:nvPr/>
        </p:nvSpPr>
        <p:spPr>
          <a:xfrm>
            <a:off x="10689771" y="4085772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cxnSp>
        <p:nvCxnSpPr>
          <p:cNvPr id="30" name="直線接點 29">
            <a:extLst>
              <a:ext uri="{FF2B5EF4-FFF2-40B4-BE49-F238E27FC236}">
                <a16:creationId xmlns:a16="http://schemas.microsoft.com/office/drawing/2014/main" id="{E6A82F24-9703-E98E-A76B-6B1AA144DBF8}"/>
              </a:ext>
            </a:extLst>
          </p:cNvPr>
          <p:cNvCxnSpPr>
            <a:cxnSpLocks/>
          </p:cNvCxnSpPr>
          <p:nvPr/>
        </p:nvCxnSpPr>
        <p:spPr>
          <a:xfrm>
            <a:off x="5254625" y="3035300"/>
            <a:ext cx="1241514" cy="1304925"/>
          </a:xfrm>
          <a:prstGeom prst="line">
            <a:avLst/>
          </a:prstGeom>
          <a:ln w="1905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>
            <a:extLst>
              <a:ext uri="{FF2B5EF4-FFF2-40B4-BE49-F238E27FC236}">
                <a16:creationId xmlns:a16="http://schemas.microsoft.com/office/drawing/2014/main" id="{86754783-16DA-6837-5488-10A6850C9C2C}"/>
              </a:ext>
            </a:extLst>
          </p:cNvPr>
          <p:cNvCxnSpPr>
            <a:cxnSpLocks/>
            <a:endCxn id="20" idx="1"/>
          </p:cNvCxnSpPr>
          <p:nvPr/>
        </p:nvCxnSpPr>
        <p:spPr>
          <a:xfrm flipH="1" flipV="1">
            <a:off x="6337300" y="2857500"/>
            <a:ext cx="22225" cy="1343025"/>
          </a:xfrm>
          <a:prstGeom prst="line">
            <a:avLst/>
          </a:prstGeom>
          <a:ln w="1905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弧形 40">
            <a:extLst>
              <a:ext uri="{FF2B5EF4-FFF2-40B4-BE49-F238E27FC236}">
                <a16:creationId xmlns:a16="http://schemas.microsoft.com/office/drawing/2014/main" id="{CEA97F6F-A230-DC89-4CA0-C25D35BAACA9}"/>
              </a:ext>
            </a:extLst>
          </p:cNvPr>
          <p:cNvSpPr/>
          <p:nvPr/>
        </p:nvSpPr>
        <p:spPr>
          <a:xfrm>
            <a:off x="6697980" y="2286362"/>
            <a:ext cx="3824877" cy="3824877"/>
          </a:xfrm>
          <a:prstGeom prst="arc">
            <a:avLst>
              <a:gd name="adj1" fmla="val 18381084"/>
              <a:gd name="adj2" fmla="val 408946"/>
            </a:avLst>
          </a:prstGeom>
          <a:ln w="19050">
            <a:solidFill>
              <a:srgbClr val="FF6000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3" name="直線接點 42">
            <a:extLst>
              <a:ext uri="{FF2B5EF4-FFF2-40B4-BE49-F238E27FC236}">
                <a16:creationId xmlns:a16="http://schemas.microsoft.com/office/drawing/2014/main" id="{0953428B-AE5D-80C1-9BCC-475B1240696A}"/>
              </a:ext>
            </a:extLst>
          </p:cNvPr>
          <p:cNvCxnSpPr>
            <a:cxnSpLocks/>
            <a:stCxn id="25" idx="1"/>
          </p:cNvCxnSpPr>
          <p:nvPr/>
        </p:nvCxnSpPr>
        <p:spPr>
          <a:xfrm>
            <a:off x="9944100" y="2850243"/>
            <a:ext cx="571500" cy="1348377"/>
          </a:xfrm>
          <a:prstGeom prst="line">
            <a:avLst/>
          </a:prstGeom>
          <a:ln w="19050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AA3E49B4-569F-9695-4159-4BFEC8E3A804}"/>
              </a:ext>
            </a:extLst>
          </p:cNvPr>
          <p:cNvSpPr txBox="1"/>
          <p:nvPr/>
        </p:nvSpPr>
        <p:spPr>
          <a:xfrm>
            <a:off x="6111421" y="415970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i="1" dirty="0">
                <a:solidFill>
                  <a:srgbClr val="FF0000"/>
                </a:solidFill>
              </a:rPr>
              <a:t>P</a:t>
            </a:r>
            <a:endParaRPr lang="zh-TW" altLang="en-US" b="1" i="1" dirty="0">
              <a:solidFill>
                <a:srgbClr val="FF0000"/>
              </a:solidFill>
            </a:endParaRPr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DCFA38A5-00FF-D7FA-802A-A9F3CF0F1284}"/>
              </a:ext>
            </a:extLst>
          </p:cNvPr>
          <p:cNvSpPr txBox="1"/>
          <p:nvPr/>
        </p:nvSpPr>
        <p:spPr>
          <a:xfrm>
            <a:off x="10226221" y="412160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i="1" dirty="0">
                <a:solidFill>
                  <a:srgbClr val="3399FF"/>
                </a:solidFill>
              </a:rPr>
              <a:t>P</a:t>
            </a:r>
            <a:endParaRPr lang="zh-TW" altLang="en-US" b="1" i="1" dirty="0">
              <a:solidFill>
                <a:srgbClr val="3399FF"/>
              </a:solidFill>
            </a:endParaRPr>
          </a:p>
        </p:txBody>
      </p:sp>
      <p:grpSp>
        <p:nvGrpSpPr>
          <p:cNvPr id="68" name="群組 67">
            <a:extLst>
              <a:ext uri="{FF2B5EF4-FFF2-40B4-BE49-F238E27FC236}">
                <a16:creationId xmlns:a16="http://schemas.microsoft.com/office/drawing/2014/main" id="{35295F1C-90D4-2E95-32CF-AA8546C979C8}"/>
              </a:ext>
            </a:extLst>
          </p:cNvPr>
          <p:cNvGrpSpPr/>
          <p:nvPr/>
        </p:nvGrpSpPr>
        <p:grpSpPr>
          <a:xfrm>
            <a:off x="218185" y="4880287"/>
            <a:ext cx="11983647" cy="1898798"/>
            <a:chOff x="218185" y="4880287"/>
            <a:chExt cx="11983647" cy="1898798"/>
          </a:xfrm>
        </p:grpSpPr>
        <p:grpSp>
          <p:nvGrpSpPr>
            <p:cNvPr id="3" name="群組 2">
              <a:extLst>
                <a:ext uri="{FF2B5EF4-FFF2-40B4-BE49-F238E27FC236}">
                  <a16:creationId xmlns:a16="http://schemas.microsoft.com/office/drawing/2014/main" id="{5E7CCFDD-39BF-2CBD-AB47-EF3B5BB1B461}"/>
                </a:ext>
              </a:extLst>
            </p:cNvPr>
            <p:cNvGrpSpPr/>
            <p:nvPr/>
          </p:nvGrpSpPr>
          <p:grpSpPr>
            <a:xfrm>
              <a:off x="218185" y="4880287"/>
              <a:ext cx="11983647" cy="1898798"/>
              <a:chOff x="237250" y="8052551"/>
              <a:chExt cx="11983647" cy="1898798"/>
            </a:xfrm>
          </p:grpSpPr>
          <p:cxnSp>
            <p:nvCxnSpPr>
              <p:cNvPr id="4" name="直線接點 3">
                <a:extLst>
                  <a:ext uri="{FF2B5EF4-FFF2-40B4-BE49-F238E27FC236}">
                    <a16:creationId xmlns:a16="http://schemas.microsoft.com/office/drawing/2014/main" id="{53642BFC-D3BC-F26F-E147-148F0D1B51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8443397"/>
                <a:ext cx="8900155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B30896E8-3506-1447-39E1-D1B696354742}"/>
                  </a:ext>
                </a:extLst>
              </p:cNvPr>
              <p:cNvSpPr txBox="1"/>
              <p:nvPr/>
            </p:nvSpPr>
            <p:spPr>
              <a:xfrm>
                <a:off x="662920" y="8052551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" name="矩形 7">
                <a:extLst>
                  <a:ext uri="{FF2B5EF4-FFF2-40B4-BE49-F238E27FC236}">
                    <a16:creationId xmlns:a16="http://schemas.microsoft.com/office/drawing/2014/main" id="{1537AD9A-7A38-A90C-05D7-41D1B94DFC2D}"/>
                  </a:ext>
                </a:extLst>
              </p:cNvPr>
              <p:cNvSpPr/>
              <p:nvPr/>
            </p:nvSpPr>
            <p:spPr>
              <a:xfrm>
                <a:off x="350787" y="8089842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" name="文字方塊 8">
                <a:extLst>
                  <a:ext uri="{FF2B5EF4-FFF2-40B4-BE49-F238E27FC236}">
                    <a16:creationId xmlns:a16="http://schemas.microsoft.com/office/drawing/2014/main" id="{D756721C-3FE8-DDEA-C932-C43C9F97BE5E}"/>
                  </a:ext>
                </a:extLst>
              </p:cNvPr>
              <p:cNvSpPr txBox="1"/>
              <p:nvPr/>
            </p:nvSpPr>
            <p:spPr>
              <a:xfrm>
                <a:off x="237250" y="8520250"/>
                <a:ext cx="9497315" cy="13929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如圖，銳角 </a:t>
                </a:r>
                <a:r>
                  <a:rPr lang="zh-TW" altLang="en-US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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ABC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中，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BC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&gt;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AB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&gt;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AC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</a:t>
                </a:r>
                <a:r>
                  <a:rPr lang="zh-TW" altLang="en-US" u="sng" dirty="0">
                    <a:ea typeface="微軟正黑體" panose="020B0604030504040204" pitchFamily="34" charset="-120"/>
                  </a:rPr>
                  <a:t>小樂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依下列方法作圖：</a:t>
                </a:r>
                <a:br>
                  <a:rPr lang="en-US" altLang="zh-TW" dirty="0">
                    <a:ea typeface="微軟正黑體" panose="020B0604030504040204" pitchFamily="34" charset="-120"/>
                  </a:rPr>
                </a:br>
                <a:r>
                  <a:rPr lang="en-US" altLang="zh-TW" dirty="0">
                    <a:ea typeface="微軟正黑體" panose="020B0604030504040204" pitchFamily="34" charset="-120"/>
                  </a:rPr>
                  <a:t>1.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作 </a:t>
                </a:r>
                <a:r>
                  <a:rPr lang="zh-TW" altLang="en-US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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的角平分線交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BC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於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D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點；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2.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作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AD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的中垂線交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AC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於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E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點；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3.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連接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DE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</a:t>
                </a:r>
                <a:br>
                  <a:rPr lang="en-US" altLang="zh-TW" dirty="0">
                    <a:ea typeface="微軟正黑體" panose="020B0604030504040204" pitchFamily="34" charset="-120"/>
                  </a:rPr>
                </a:br>
                <a:r>
                  <a:rPr lang="zh-TW" altLang="en-US" dirty="0">
                    <a:ea typeface="微軟正黑體" panose="020B0604030504040204" pitchFamily="34" charset="-120"/>
                  </a:rPr>
                  <a:t>根據他畫的圖形，判斷下列關係何者正確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?</a:t>
                </a:r>
                <a:br>
                  <a:rPr lang="en-US" altLang="zh-TW" dirty="0">
                    <a:ea typeface="微軟正黑體" panose="020B0604030504040204" pitchFamily="34" charset="-120"/>
                  </a:rPr>
                </a:br>
                <a:r>
                  <a:rPr lang="en-US" altLang="zh-TW" dirty="0">
                    <a:ea typeface="微軟正黑體" panose="020B0604030504040204" pitchFamily="34" charset="-120"/>
                  </a:rPr>
                  <a:t>(A)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DE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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AC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 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(B)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DE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// AB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 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(C)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CD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=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DE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 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(D)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CD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=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BD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endParaRPr lang="en-US" altLang="zh-TW" b="1" i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94E69FC2-05BE-E319-6345-F771B1768F2E}"/>
                  </a:ext>
                </a:extLst>
              </p:cNvPr>
              <p:cNvSpPr txBox="1"/>
              <p:nvPr/>
            </p:nvSpPr>
            <p:spPr>
              <a:xfrm>
                <a:off x="9684174" y="9612795"/>
                <a:ext cx="253672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(B)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cxnSp>
          <p:nvCxnSpPr>
            <p:cNvPr id="48" name="直線接點 47">
              <a:extLst>
                <a:ext uri="{FF2B5EF4-FFF2-40B4-BE49-F238E27FC236}">
                  <a16:creationId xmlns:a16="http://schemas.microsoft.com/office/drawing/2014/main" id="{ADA259FD-FFB2-150A-71C0-5D5056CD68E7}"/>
                </a:ext>
              </a:extLst>
            </p:cNvPr>
            <p:cNvCxnSpPr/>
            <p:nvPr/>
          </p:nvCxnSpPr>
          <p:spPr>
            <a:xfrm>
              <a:off x="2616200" y="5410200"/>
              <a:ext cx="342900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接點 48">
              <a:extLst>
                <a:ext uri="{FF2B5EF4-FFF2-40B4-BE49-F238E27FC236}">
                  <a16:creationId xmlns:a16="http://schemas.microsoft.com/office/drawing/2014/main" id="{3BDB6278-F011-BB0E-4DDF-CC0AF3158B5E}"/>
                </a:ext>
              </a:extLst>
            </p:cNvPr>
            <p:cNvCxnSpPr/>
            <p:nvPr/>
          </p:nvCxnSpPr>
          <p:spPr>
            <a:xfrm>
              <a:off x="3149600" y="5410200"/>
              <a:ext cx="342900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接點 49">
              <a:extLst>
                <a:ext uri="{FF2B5EF4-FFF2-40B4-BE49-F238E27FC236}">
                  <a16:creationId xmlns:a16="http://schemas.microsoft.com/office/drawing/2014/main" id="{F5EA9F2A-7E04-B818-F128-F03267CEE57A}"/>
                </a:ext>
              </a:extLst>
            </p:cNvPr>
            <p:cNvCxnSpPr/>
            <p:nvPr/>
          </p:nvCxnSpPr>
          <p:spPr>
            <a:xfrm>
              <a:off x="3708400" y="5410200"/>
              <a:ext cx="342900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接點 50">
              <a:extLst>
                <a:ext uri="{FF2B5EF4-FFF2-40B4-BE49-F238E27FC236}">
                  <a16:creationId xmlns:a16="http://schemas.microsoft.com/office/drawing/2014/main" id="{92B06B54-87B7-0CCC-FAE7-CFEE2E9EC785}"/>
                </a:ext>
              </a:extLst>
            </p:cNvPr>
            <p:cNvCxnSpPr/>
            <p:nvPr/>
          </p:nvCxnSpPr>
          <p:spPr>
            <a:xfrm>
              <a:off x="2616200" y="5740400"/>
              <a:ext cx="342900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接點 51">
              <a:extLst>
                <a:ext uri="{FF2B5EF4-FFF2-40B4-BE49-F238E27FC236}">
                  <a16:creationId xmlns:a16="http://schemas.microsoft.com/office/drawing/2014/main" id="{C17FDE5E-1B0A-E930-7DD3-50717F39EDC6}"/>
                </a:ext>
              </a:extLst>
            </p:cNvPr>
            <p:cNvCxnSpPr/>
            <p:nvPr/>
          </p:nvCxnSpPr>
          <p:spPr>
            <a:xfrm>
              <a:off x="4457700" y="5740400"/>
              <a:ext cx="342900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接點 52">
              <a:extLst>
                <a:ext uri="{FF2B5EF4-FFF2-40B4-BE49-F238E27FC236}">
                  <a16:creationId xmlns:a16="http://schemas.microsoft.com/office/drawing/2014/main" id="{4FCA46E0-0048-333C-0ADD-4BF6880C63D4}"/>
                </a:ext>
              </a:extLst>
            </p:cNvPr>
            <p:cNvCxnSpPr/>
            <p:nvPr/>
          </p:nvCxnSpPr>
          <p:spPr>
            <a:xfrm>
              <a:off x="6032500" y="5740400"/>
              <a:ext cx="342900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接點 53">
              <a:extLst>
                <a:ext uri="{FF2B5EF4-FFF2-40B4-BE49-F238E27FC236}">
                  <a16:creationId xmlns:a16="http://schemas.microsoft.com/office/drawing/2014/main" id="{1C38B614-08BD-8BF9-1881-0DE295FC8D2F}"/>
                </a:ext>
              </a:extLst>
            </p:cNvPr>
            <p:cNvCxnSpPr/>
            <p:nvPr/>
          </p:nvCxnSpPr>
          <p:spPr>
            <a:xfrm>
              <a:off x="8102600" y="5740400"/>
              <a:ext cx="342900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接點 54">
              <a:extLst>
                <a:ext uri="{FF2B5EF4-FFF2-40B4-BE49-F238E27FC236}">
                  <a16:creationId xmlns:a16="http://schemas.microsoft.com/office/drawing/2014/main" id="{19D483CB-C877-CAE9-00FD-BCEB225EDDE9}"/>
                </a:ext>
              </a:extLst>
            </p:cNvPr>
            <p:cNvCxnSpPr/>
            <p:nvPr/>
          </p:nvCxnSpPr>
          <p:spPr>
            <a:xfrm>
              <a:off x="685800" y="6413500"/>
              <a:ext cx="342900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接點 55">
              <a:extLst>
                <a:ext uri="{FF2B5EF4-FFF2-40B4-BE49-F238E27FC236}">
                  <a16:creationId xmlns:a16="http://schemas.microsoft.com/office/drawing/2014/main" id="{9559DFEF-6097-416C-6325-6937496B8FDA}"/>
                </a:ext>
              </a:extLst>
            </p:cNvPr>
            <p:cNvCxnSpPr/>
            <p:nvPr/>
          </p:nvCxnSpPr>
          <p:spPr>
            <a:xfrm>
              <a:off x="1257300" y="6413500"/>
              <a:ext cx="342900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接點 56">
              <a:extLst>
                <a:ext uri="{FF2B5EF4-FFF2-40B4-BE49-F238E27FC236}">
                  <a16:creationId xmlns:a16="http://schemas.microsoft.com/office/drawing/2014/main" id="{DCA98500-E58A-50C6-C0C2-633204C9BD6E}"/>
                </a:ext>
              </a:extLst>
            </p:cNvPr>
            <p:cNvCxnSpPr/>
            <p:nvPr/>
          </p:nvCxnSpPr>
          <p:spPr>
            <a:xfrm>
              <a:off x="2044700" y="6413500"/>
              <a:ext cx="342900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接點 57">
              <a:extLst>
                <a:ext uri="{FF2B5EF4-FFF2-40B4-BE49-F238E27FC236}">
                  <a16:creationId xmlns:a16="http://schemas.microsoft.com/office/drawing/2014/main" id="{0F520A42-E87A-978F-30A3-8093C3358729}"/>
                </a:ext>
              </a:extLst>
            </p:cNvPr>
            <p:cNvCxnSpPr/>
            <p:nvPr/>
          </p:nvCxnSpPr>
          <p:spPr>
            <a:xfrm>
              <a:off x="2603500" y="6413500"/>
              <a:ext cx="342900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接點 58">
              <a:extLst>
                <a:ext uri="{FF2B5EF4-FFF2-40B4-BE49-F238E27FC236}">
                  <a16:creationId xmlns:a16="http://schemas.microsoft.com/office/drawing/2014/main" id="{E7904D2D-FC9D-0A8B-FE07-7E336CF0236C}"/>
                </a:ext>
              </a:extLst>
            </p:cNvPr>
            <p:cNvCxnSpPr/>
            <p:nvPr/>
          </p:nvCxnSpPr>
          <p:spPr>
            <a:xfrm>
              <a:off x="3378200" y="6413500"/>
              <a:ext cx="342900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接點 60">
              <a:extLst>
                <a:ext uri="{FF2B5EF4-FFF2-40B4-BE49-F238E27FC236}">
                  <a16:creationId xmlns:a16="http://schemas.microsoft.com/office/drawing/2014/main" id="{2EDECED4-EFF9-178C-8A09-A4950454D925}"/>
                </a:ext>
              </a:extLst>
            </p:cNvPr>
            <p:cNvCxnSpPr/>
            <p:nvPr/>
          </p:nvCxnSpPr>
          <p:spPr>
            <a:xfrm>
              <a:off x="3937000" y="6413500"/>
              <a:ext cx="342900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接點 61">
              <a:extLst>
                <a:ext uri="{FF2B5EF4-FFF2-40B4-BE49-F238E27FC236}">
                  <a16:creationId xmlns:a16="http://schemas.microsoft.com/office/drawing/2014/main" id="{3412EAD5-C661-87E8-4243-FDAE4D6D9485}"/>
                </a:ext>
              </a:extLst>
            </p:cNvPr>
            <p:cNvCxnSpPr/>
            <p:nvPr/>
          </p:nvCxnSpPr>
          <p:spPr>
            <a:xfrm>
              <a:off x="4724400" y="6413500"/>
              <a:ext cx="342900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接點 62">
              <a:extLst>
                <a:ext uri="{FF2B5EF4-FFF2-40B4-BE49-F238E27FC236}">
                  <a16:creationId xmlns:a16="http://schemas.microsoft.com/office/drawing/2014/main" id="{7EB686E9-3A8A-FDB4-03F1-D38931DA5ED1}"/>
                </a:ext>
              </a:extLst>
            </p:cNvPr>
            <p:cNvCxnSpPr/>
            <p:nvPr/>
          </p:nvCxnSpPr>
          <p:spPr>
            <a:xfrm>
              <a:off x="5308600" y="6413500"/>
              <a:ext cx="342900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手繪多邊形: 圖案 63">
              <a:extLst>
                <a:ext uri="{FF2B5EF4-FFF2-40B4-BE49-F238E27FC236}">
                  <a16:creationId xmlns:a16="http://schemas.microsoft.com/office/drawing/2014/main" id="{67A832C3-83D8-25AC-63C2-0E459944559D}"/>
                </a:ext>
              </a:extLst>
            </p:cNvPr>
            <p:cNvSpPr/>
            <p:nvPr/>
          </p:nvSpPr>
          <p:spPr>
            <a:xfrm>
              <a:off x="9144000" y="5261810"/>
              <a:ext cx="1949580" cy="980907"/>
            </a:xfrm>
            <a:custGeom>
              <a:avLst/>
              <a:gdLst>
                <a:gd name="connsiteX0" fmla="*/ 0 w 2082800"/>
                <a:gd name="connsiteY0" fmla="*/ 1333500 h 1339850"/>
                <a:gd name="connsiteX1" fmla="*/ 1308100 w 2082800"/>
                <a:gd name="connsiteY1" fmla="*/ 0 h 1339850"/>
                <a:gd name="connsiteX2" fmla="*/ 2082800 w 2082800"/>
                <a:gd name="connsiteY2" fmla="*/ 1339850 h 1339850"/>
                <a:gd name="connsiteX3" fmla="*/ 0 w 2082800"/>
                <a:gd name="connsiteY3" fmla="*/ 1333500 h 133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82800" h="1339850">
                  <a:moveTo>
                    <a:pt x="0" y="1333500"/>
                  </a:moveTo>
                  <a:lnTo>
                    <a:pt x="1308100" y="0"/>
                  </a:lnTo>
                  <a:lnTo>
                    <a:pt x="2082800" y="1339850"/>
                  </a:lnTo>
                  <a:lnTo>
                    <a:pt x="0" y="13335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5" name="文字方塊 64">
              <a:extLst>
                <a:ext uri="{FF2B5EF4-FFF2-40B4-BE49-F238E27FC236}">
                  <a16:creationId xmlns:a16="http://schemas.microsoft.com/office/drawing/2014/main" id="{3D362818-4B8C-7EB9-1BDD-4C8006BC2FE7}"/>
                </a:ext>
              </a:extLst>
            </p:cNvPr>
            <p:cNvSpPr txBox="1"/>
            <p:nvPr/>
          </p:nvSpPr>
          <p:spPr>
            <a:xfrm>
              <a:off x="10230207" y="4978090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66" name="文字方塊 65">
              <a:extLst>
                <a:ext uri="{FF2B5EF4-FFF2-40B4-BE49-F238E27FC236}">
                  <a16:creationId xmlns:a16="http://schemas.microsoft.com/office/drawing/2014/main" id="{7A3C3C3B-D7A7-327A-638E-222F28BA42F0}"/>
                </a:ext>
              </a:extLst>
            </p:cNvPr>
            <p:cNvSpPr txBox="1"/>
            <p:nvPr/>
          </p:nvSpPr>
          <p:spPr>
            <a:xfrm>
              <a:off x="8826213" y="6106695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67" name="文字方塊 66">
              <a:extLst>
                <a:ext uri="{FF2B5EF4-FFF2-40B4-BE49-F238E27FC236}">
                  <a16:creationId xmlns:a16="http://schemas.microsoft.com/office/drawing/2014/main" id="{51FB1E12-B616-07B3-ADCE-A2A20C50BABC}"/>
                </a:ext>
              </a:extLst>
            </p:cNvPr>
            <p:cNvSpPr txBox="1"/>
            <p:nvPr/>
          </p:nvSpPr>
          <p:spPr>
            <a:xfrm>
              <a:off x="11053392" y="6170482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600" b="1" i="1" dirty="0"/>
                <a:t>C</a:t>
              </a:r>
              <a:endParaRPr lang="zh-TW" altLang="en-US" sz="1600" b="1" i="1" dirty="0"/>
            </a:p>
          </p:txBody>
        </p:sp>
      </p:grpSp>
      <p:sp>
        <p:nvSpPr>
          <p:cNvPr id="69" name="橢圓 68">
            <a:extLst>
              <a:ext uri="{FF2B5EF4-FFF2-40B4-BE49-F238E27FC236}">
                <a16:creationId xmlns:a16="http://schemas.microsoft.com/office/drawing/2014/main" id="{C84EABEE-4FCD-9358-DD95-5E6B64B83EBF}"/>
              </a:ext>
            </a:extLst>
          </p:cNvPr>
          <p:cNvSpPr/>
          <p:nvPr/>
        </p:nvSpPr>
        <p:spPr>
          <a:xfrm>
            <a:off x="6567487" y="4160838"/>
            <a:ext cx="66675" cy="66675"/>
          </a:xfrm>
          <a:prstGeom prst="ellipse">
            <a:avLst/>
          </a:prstGeom>
          <a:solidFill>
            <a:schemeClr val="bg1">
              <a:lumMod val="5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1" name="直線接點 70">
            <a:extLst>
              <a:ext uri="{FF2B5EF4-FFF2-40B4-BE49-F238E27FC236}">
                <a16:creationId xmlns:a16="http://schemas.microsoft.com/office/drawing/2014/main" id="{1513B622-D7EF-0CD5-ECD3-00042FF6A0BE}"/>
              </a:ext>
            </a:extLst>
          </p:cNvPr>
          <p:cNvCxnSpPr>
            <a:cxnSpLocks/>
            <a:endCxn id="20" idx="1"/>
          </p:cNvCxnSpPr>
          <p:nvPr/>
        </p:nvCxnSpPr>
        <p:spPr>
          <a:xfrm flipH="1" flipV="1">
            <a:off x="6337300" y="2857500"/>
            <a:ext cx="258763" cy="132873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弧形 83">
            <a:extLst>
              <a:ext uri="{FF2B5EF4-FFF2-40B4-BE49-F238E27FC236}">
                <a16:creationId xmlns:a16="http://schemas.microsoft.com/office/drawing/2014/main" id="{88D8A735-2A3B-C628-0B06-A705105A24D8}"/>
              </a:ext>
            </a:extLst>
          </p:cNvPr>
          <p:cNvSpPr/>
          <p:nvPr/>
        </p:nvSpPr>
        <p:spPr>
          <a:xfrm>
            <a:off x="4797425" y="3946525"/>
            <a:ext cx="492125" cy="492125"/>
          </a:xfrm>
          <a:prstGeom prst="arc">
            <a:avLst>
              <a:gd name="adj1" fmla="val 18673161"/>
              <a:gd name="adj2" fmla="val 0"/>
            </a:avLst>
          </a:prstGeom>
          <a:ln w="1905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4" name="弧形 93">
            <a:extLst>
              <a:ext uri="{FF2B5EF4-FFF2-40B4-BE49-F238E27FC236}">
                <a16:creationId xmlns:a16="http://schemas.microsoft.com/office/drawing/2014/main" id="{81E65CF0-565F-D8D7-9EB0-94587948E5D7}"/>
              </a:ext>
            </a:extLst>
          </p:cNvPr>
          <p:cNvSpPr/>
          <p:nvPr/>
        </p:nvSpPr>
        <p:spPr>
          <a:xfrm>
            <a:off x="6492875" y="4074833"/>
            <a:ext cx="235229" cy="235229"/>
          </a:xfrm>
          <a:prstGeom prst="arc">
            <a:avLst>
              <a:gd name="adj1" fmla="val 15287925"/>
              <a:gd name="adj2" fmla="val 0"/>
            </a:avLst>
          </a:prstGeom>
          <a:ln w="1905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96" name="直線接點 95">
            <a:extLst>
              <a:ext uri="{FF2B5EF4-FFF2-40B4-BE49-F238E27FC236}">
                <a16:creationId xmlns:a16="http://schemas.microsoft.com/office/drawing/2014/main" id="{4D21CE05-1E81-736F-AE96-1342BBA31AC6}"/>
              </a:ext>
            </a:extLst>
          </p:cNvPr>
          <p:cNvCxnSpPr>
            <a:stCxn id="25" idx="0"/>
          </p:cNvCxnSpPr>
          <p:nvPr/>
        </p:nvCxnSpPr>
        <p:spPr>
          <a:xfrm flipV="1">
            <a:off x="8636000" y="2838450"/>
            <a:ext cx="1312863" cy="1345293"/>
          </a:xfrm>
          <a:prstGeom prst="line">
            <a:avLst/>
          </a:prstGeom>
          <a:ln w="3175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矩形: 圓角 96">
            <a:extLst>
              <a:ext uri="{FF2B5EF4-FFF2-40B4-BE49-F238E27FC236}">
                <a16:creationId xmlns:a16="http://schemas.microsoft.com/office/drawing/2014/main" id="{A9D82C24-569E-3ED8-E648-5FE9A3B0B85F}"/>
              </a:ext>
            </a:extLst>
          </p:cNvPr>
          <p:cNvSpPr/>
          <p:nvPr/>
        </p:nvSpPr>
        <p:spPr>
          <a:xfrm>
            <a:off x="2662205" y="4397828"/>
            <a:ext cx="3390254" cy="885371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中垂線性質：</a:t>
            </a:r>
            <a:b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</a:b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中垂線上任一點到兩端點等距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p:sp>
        <p:nvSpPr>
          <p:cNvPr id="98" name="矩形: 圓角 97">
            <a:extLst>
              <a:ext uri="{FF2B5EF4-FFF2-40B4-BE49-F238E27FC236}">
                <a16:creationId xmlns:a16="http://schemas.microsoft.com/office/drawing/2014/main" id="{9D419DB4-B5E1-5CC7-2B37-80616B35147F}"/>
              </a:ext>
            </a:extLst>
          </p:cNvPr>
          <p:cNvSpPr/>
          <p:nvPr/>
        </p:nvSpPr>
        <p:spPr>
          <a:xfrm>
            <a:off x="2393689" y="2721427"/>
            <a:ext cx="2889511" cy="885371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三角形外角定理：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任一外角等於內對角之和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1" name="筆跡 10">
                <a:extLst>
                  <a:ext uri="{FF2B5EF4-FFF2-40B4-BE49-F238E27FC236}">
                    <a16:creationId xmlns:a16="http://schemas.microsoft.com/office/drawing/2014/main" id="{3FADB4B6-E951-95EC-A2CC-0CADB9D6EFA3}"/>
                  </a:ext>
                </a:extLst>
              </p14:cNvPr>
              <p14:cNvContentPartPr/>
              <p14:nvPr/>
            </p14:nvContentPartPr>
            <p14:xfrm>
              <a:off x="3785040" y="1281240"/>
              <a:ext cx="6942960" cy="3142440"/>
            </p14:xfrm>
          </p:contentPart>
        </mc:Choice>
        <mc:Fallback>
          <p:pic>
            <p:nvPicPr>
              <p:cNvPr id="11" name="筆跡 10">
                <a:extLst>
                  <a:ext uri="{FF2B5EF4-FFF2-40B4-BE49-F238E27FC236}">
                    <a16:creationId xmlns:a16="http://schemas.microsoft.com/office/drawing/2014/main" id="{3FADB4B6-E951-95EC-A2CC-0CADB9D6EFA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775680" y="1271880"/>
                <a:ext cx="6961680" cy="3161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6" name="筆跡 35">
                <a:extLst>
                  <a:ext uri="{FF2B5EF4-FFF2-40B4-BE49-F238E27FC236}">
                    <a16:creationId xmlns:a16="http://schemas.microsoft.com/office/drawing/2014/main" id="{C1DC58F6-9D47-CD19-186F-615D157F3DC2}"/>
                  </a:ext>
                </a:extLst>
              </p14:cNvPr>
              <p14:cNvContentPartPr/>
              <p14:nvPr/>
            </p14:nvContentPartPr>
            <p14:xfrm>
              <a:off x="192240" y="1403640"/>
              <a:ext cx="8547480" cy="3897360"/>
            </p14:xfrm>
          </p:contentPart>
        </mc:Choice>
        <mc:Fallback>
          <p:pic>
            <p:nvPicPr>
              <p:cNvPr id="36" name="筆跡 35">
                <a:extLst>
                  <a:ext uri="{FF2B5EF4-FFF2-40B4-BE49-F238E27FC236}">
                    <a16:creationId xmlns:a16="http://schemas.microsoft.com/office/drawing/2014/main" id="{C1DC58F6-9D47-CD19-186F-615D157F3DC2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82880" y="1394280"/>
                <a:ext cx="8566200" cy="3916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37" name="筆跡 36">
                <a:extLst>
                  <a:ext uri="{FF2B5EF4-FFF2-40B4-BE49-F238E27FC236}">
                    <a16:creationId xmlns:a16="http://schemas.microsoft.com/office/drawing/2014/main" id="{70FC9E37-D101-4ED9-E701-022F17B90C47}"/>
                  </a:ext>
                </a:extLst>
              </p14:cNvPr>
              <p14:cNvContentPartPr/>
              <p14:nvPr/>
            </p14:nvContentPartPr>
            <p14:xfrm>
              <a:off x="190440" y="1993680"/>
              <a:ext cx="10413360" cy="2476440"/>
            </p14:xfrm>
          </p:contentPart>
        </mc:Choice>
        <mc:Fallback>
          <p:pic>
            <p:nvPicPr>
              <p:cNvPr id="37" name="筆跡 36">
                <a:extLst>
                  <a:ext uri="{FF2B5EF4-FFF2-40B4-BE49-F238E27FC236}">
                    <a16:creationId xmlns:a16="http://schemas.microsoft.com/office/drawing/2014/main" id="{70FC9E37-D101-4ED9-E701-022F17B90C47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81080" y="1984320"/>
                <a:ext cx="10432080" cy="249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38" name="筆跡 37">
                <a:extLst>
                  <a:ext uri="{FF2B5EF4-FFF2-40B4-BE49-F238E27FC236}">
                    <a16:creationId xmlns:a16="http://schemas.microsoft.com/office/drawing/2014/main" id="{FD85C883-AC0C-7A70-3A1A-E3F4107459E9}"/>
                  </a:ext>
                </a:extLst>
              </p14:cNvPr>
              <p14:cNvContentPartPr/>
              <p14:nvPr/>
            </p14:nvContentPartPr>
            <p14:xfrm>
              <a:off x="4246200" y="2695680"/>
              <a:ext cx="604800" cy="2070000"/>
            </p14:xfrm>
          </p:contentPart>
        </mc:Choice>
        <mc:Fallback>
          <p:pic>
            <p:nvPicPr>
              <p:cNvPr id="38" name="筆跡 37">
                <a:extLst>
                  <a:ext uri="{FF2B5EF4-FFF2-40B4-BE49-F238E27FC236}">
                    <a16:creationId xmlns:a16="http://schemas.microsoft.com/office/drawing/2014/main" id="{FD85C883-AC0C-7A70-3A1A-E3F4107459E9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236840" y="2686320"/>
                <a:ext cx="623520" cy="2088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33679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99" grpId="0" animBg="1"/>
      <p:bldP spid="76" grpId="0"/>
      <p:bldP spid="76" grpId="1"/>
      <p:bldP spid="25" grpId="0" animBg="1"/>
      <p:bldP spid="26" grpId="0"/>
      <p:bldP spid="27" grpId="0"/>
      <p:bldP spid="28" grpId="0"/>
      <p:bldP spid="41" grpId="0" animBg="1"/>
      <p:bldP spid="45" grpId="0"/>
      <p:bldP spid="46" grpId="0"/>
      <p:bldP spid="69" grpId="0" animBg="1"/>
      <p:bldP spid="69" grpId="1" animBg="1"/>
      <p:bldP spid="84" grpId="0" animBg="1"/>
      <p:bldP spid="84" grpId="1" animBg="1"/>
      <p:bldP spid="94" grpId="0" animBg="1"/>
      <p:bldP spid="94" grpId="1" animBg="1"/>
      <p:bldP spid="97" grpId="0" animBg="1"/>
      <p:bldP spid="98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22361</TotalTime>
  <Words>862</Words>
  <Application>Microsoft Office PowerPoint</Application>
  <PresentationFormat>寬螢幕</PresentationFormat>
  <Paragraphs>63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三角形邊上作兩倍角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1092</cp:revision>
  <dcterms:created xsi:type="dcterms:W3CDTF">2015-07-26T15:18:38Z</dcterms:created>
  <dcterms:modified xsi:type="dcterms:W3CDTF">2025-01-18T16:36:39Z</dcterms:modified>
</cp:coreProperties>
</file>