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127" dt="2023-09-22T07:29:22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964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175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4T17:04:21.3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3624 3741 844 0,'0'0'0'0,"0"0"244"0,0 0-130 16,0 0-46-16,0 0 9 16,0 0-3-16,0 0-16 0,0 0-10 15,-7 0 0-15,7-1-9 0,0 1-16 16,4-1 8-16,-1 1 3 0,-1 0 1 16,4-1 9-16,4-2-3 0,-1 0-13 15,2 0-2-15,-3 2-1 16,7-2-8-16,-7 2 0 0,8 0 1 15,0-1-8-15,0-1 1 0,5 1 0 16,-1-1-2-16,3-1-2 0,0-1 7 16,2 0-10-16,-2 1-1 0,-2 0 5 15,-2 1-6-15,3 1 0 16,-3 2 7-16,2 0-12 0,-3 0 3 16,3 0 0-16,-1 0 7 0,1 2-7 15,-2-1 0-15,1 1 0 0,-1-4 0 16,1 2 0-16,-3 0 0 0,3 0 0 15,-4 0 0-15,1 0 0 0,-1 0 0 16,2 0 0-16,-4 0 0 16,6 0 0-16,-3 2 0 0,3-2 0 15,-1 1 0-15,-3-1 0 0,4 0 0 16,-3 0 0-16,3 0 0 0,-1 0 0 16,-1 0 0-16,0 0 0 15,-1 0 0-15,-1-1 0 0,-2-1 0 16,4 1 0-16,0-1 0 0,-1 0 0 15,1-1 0-15,-2 1 0 0,0 0 0 16,2 0 0-16,-4 1 0 0,2-2 0 16,0 1 0-16,-2 2 0 0,0 0 0 15,0 0 0-15,-2 0 0 16,-1 0 0-16,1 0 0 0,-3 0 0 16,4 0 0-16,-6 0 0 0,2 0 0 15,-2 0 0-15,-6 0 0 0,5 0 0 16,-1 0 0-16,-5 0 0 0,0 0 0 15,0 0 0-15,0 0 0 0,0 0 0 16,0-1 0-16,0-6-100 16,-2-3-171-16,-1-3-186 0</inkml:trace>
  <inkml:trace contextRef="#ctx0" brushRef="#br0" timeOffset="2090.77">9442 3577 589 0,'0'0'0'0,"0"0"254"16,0 0-95-16,0 0-38 0,0 0-16 15,0 0 11-15,0 0-22 0,0 0-13 16,0 0-6-16,-5-5-15 15,5 5-23-15,5 0-8 0,1 0-1 16,-3 1 1-16,10 1 5 0,-5 1-5 16,5 4-9-16,-3-1-1 15,3 1 3-15,5-1-11 0,-4-5 0 16,0 0 11-16,-2-1-9 0,6-2 2 16,-2-4 6-16,0-2-13 0,-4 2-2 15,4 0 7-15,-4 3-12 0,1-1-2 16,-1 1 2-16,4 1 4 0,0 0-3 15,0 2 2-15,2 0-6 0,-2 0 4 16,3 4 4-16,-3 1-6 0,0-3 0 16,-2 1 8-16,-3-3-8 15,-1 3 0-15,-3-2 0 0,0 1 0 16,4-2 0-16,1 0 0 0,-1 0 0 16,1 0 0-16,-3 0 0 0,5-2 0 15,2-2 0-15,2-1 0 16,1 0 0-16,1 0 0 0,-2 1 0 15,-6-2 0-15,6-1 0 0,-2 4 0 16,-1-1 0-16,-2 3 0 0,-1 1 0 16,2 0 0-16,-3 1 0 15,0 3 0-15,1-1 0 0,-3 1 0 16,3 0 0-16,-3-1 0 0,3 0 0 16,-4 1 0-16,6 0 0 0,-7-3 0 15,7 3 0-15,0 0 0 0,-3-3 0 16,3 3 0-16,4-1 0 0,-3-2 0 15,3 0 0-15,2-1 0 0,-1-2 0 16,4-8 0-16,0-2 0 16,-4-1 0-16,3 0 0 0,-1 3 0 15,-3 4 0-15,-1 2 0 0,1 1 0 16,-2 3 0-16,-4 0 0 0,2 0 0 16,-1 4 0-16,-3 1 0 15,5-4 0-15,1-1-191 0,-1-4-109 16,3-5-260-16</inkml:trace>
  <inkml:trace contextRef="#ctx0" brushRef="#br0" timeOffset="4952.89">9771 6870 875 0,'0'0'0'0,"0"0"368"16,0 0-227-16,0 0-67 15,-7 0-26-15,7 4-18 0,0 10-15 16,2 6 6-16,0 7 3 0,1 5-6 16,1-1-5-16,-2 0-7 0,3-3 0 15,0-3-1-15,1-4-6 16,-3-4-1-16,1-7-8 0,-3-2-21 16,1-5-10-16,2-2-17 0,1-1-29 15,-1-3-29-15,3-12 31 0,2-7-150 16,-4-4-95-16</inkml:trace>
  <inkml:trace contextRef="#ctx0" brushRef="#br0" timeOffset="5206.93">9946 6877 1078 0,'0'0'0'0,"0"0"262"16,0 0-188-16,0 0-13 15,15 62-11-15,-8-39-8 0,3 0-4 16,3-1-15-16,1 0-9 0,5-2-3 15,1-5-4-15,1-1-6 0,2-2 3 16,4-1-1-16,-1-3-6 0,-3-3 6 16,2-1-2-16,-6-1-2 15,-1 0-4-15,-2-3-17 0,-11 1-27 16,-1 1-10-16,-1-2-7 0,-3 0-26 16,-3-3-1-16,-3-3-68 0,-2-8-252 15,-5-2-194-15</inkml:trace>
  <inkml:trace contextRef="#ctx0" brushRef="#br0" timeOffset="5344.69">10097 6773 1172 0,'0'0'0'0,"0"0"138"16,0 0-96-16,0 0-18 0,14 81-15 15,-3-63-9-15,-4-1 0 0,5-4-80 16,-5-6-46-16,4-3-79 15,-6-4-43-15,0-3-76 0</inkml:trace>
  <inkml:trace contextRef="#ctx0" brushRef="#br0" timeOffset="5643.81">10226 6756 863 0,'0'0'0'0,"0"0"389"15,0 0-270-15,0 0-27 0,39 72-10 16,-30-43-25-16,-2-2-9 0,-2-2-16 15,4-8-14-15,-5-3-6 0,-3-5-12 16,1-5 0-16,-2-3 4 16,0-1-5-16,2 0-29 0,-2 0 3 15,0 0-19-15,0 0 17 0,0 0 0 16,0 0-5-16,0 0-4 0,0 0-4 16,0 0-13-16,0 0 12 15,2 0 15-15,-2 0 10 0,0 0 16 16,0 0 2-16,0 0 0 0,0 2-4 15,0-2 4-15,0 0 0 0,0 0-29 16,0 0-14-16,0 0-40 0,1 0-13 16,1 1-66-16,-2-1-159 0</inkml:trace>
  <inkml:trace contextRef="#ctx0" brushRef="#br0" timeOffset="7667.41">14165 3587 305 0,'0'0'0'16,"0"0"260"-16,0 0-113 0,0 0-20 16,0 0 12-16,0 0-3 0,0 0-27 15,0 0-20-15,-1-6 6 16,1 6-10-16,0 0-14 0,0 0 7 16,0 0-10-16,0 0-13 0,0 0-4 15,0 0-4-15,0 0-6 0,0 0-7 16,0 0-8-16,1 0-13 0,-1 0-7 15,2 0 4-15,3 0-1 0,2 0-2 16,6 0 7-16,1 0-2 0,4-1-5 16,3-1-1-16,0 1-6 15,0-4 0-15,4 2 0 0,2 2 0 16,-1-4 0-16,4 3 0 0,-3 0 0 16,-1-1 0-16,-1 1 0 0,0-1 0 15,0 2 0-15,-1 1 0 16,-1 0 0-16,0 0 0 0,0 0 0 15,2-1 0-15,-5 1 0 0,4-1 0 16,1-3 0-16,-2 3 0 0,4 0 0 16,-4 0 0-16,1 1 0 0,1-3 0 15,0 3 0-15,-2 0 0 16,0 0 0-16,-2-1 0 0,2-1 0 16,0 1 0-16,2-1 0 0,-4-2 0 15,2 1 0-15,-2-1 0 0,-1 2 0 16,1 1 0-16,-1-1 0 0,-3 2 0 15,3 0 0-15,-3 0 0 0,-1 0 0 16,2 0 0-16,0 0 0 16,-1 0 0-16,3 0 0 0,1 0 0 15,0-2 0-15,0 2 0 0,1-1 0 16,-5 1 0-16,-2 0 0 0,-3 0 0 16,-5 0 0-16,-5 0 0 0,-2 0 0 15,2 0 0-15,-2 0 0 16,0 1 0-16,0 1 0 0,0-2 0 15,0 0 0-15,0 0 0 0,0 0 0 16,0 0 0-16,0 0 0 0,0 0 0 16,0 0 0-16,0-3 0 0,0 2-64 15,-4 0-62-15,2-2-177 16,-3 0-82-16</inkml:trace>
  <inkml:trace contextRef="#ctx0" brushRef="#br0" timeOffset="18511.21">10895 12250 242 0,'0'0'0'0,"0"0"0"0,1-10-19 16,-1 2 10-16,4 1-66 16</inkml:trace>
  <inkml:trace contextRef="#ctx0" brushRef="#br0" timeOffset="18604.38">10895 12250 132 0,'5'-63'0'0,"-5"61"148"0,0-1-89 16,0 0-31-16,0 2-14 0,0-3-8 15,0-1-3-15,0 0-6 16,0 2-44-16,2-1-77 0,-2 1-92 15</inkml:trace>
  <inkml:trace contextRef="#ctx0" brushRef="#br0" timeOffset="33156.44">26735 3446 285 0,'0'0'0'0,"0"0"115"16,0 0-68-16,0 0 7 0,0 0 4 16,0 0-3-16,0 0 0 15,0 0 4-15,2 5 4 0,-2-5-5 16,0 0-1-16,0 0 14 0,0 0-4 15,0 0-3-15,0 0-3 0,0 0-23 16,0 0-14-16,0 0-12 0,0 0 4 16,0 0-9-16,0 0-8 0,0 0 1 15,0 0 0-15,2 0-94 16,-1 0-14-16,-1-1-122 0</inkml:trace>
  <inkml:trace contextRef="#ctx0" brushRef="#br0" timeOffset="35171.6">32946 3653 260 0,'0'0'0'0,"0"0"81"0,0 0-75 15,0 0-12-15,-2 0-65 16,-2 2-37-16</inkml:trace>
  <inkml:trace contextRef="#ctx0" brushRef="#br0" timeOffset="38738.15">16948 13939 58 0,'0'0'21'0,"0"0"11"0,0 0-5 16,0 0 2-16,0 0-11 0,0 0-11 15,0 0 1-15,0 0 9 0,2-25 16 16,-2 21 19-16,0 4 25 0,0-2-15 16,0 1-7-16,1-1 6 15,-1 0-17-15,0 1-10 0,0-1 1 16,0-1-16-16,2 1-9 0,0-1-5 16,-2 3-4-16,3 0-2 0,-3 0 0 15,0-1-2-15,2 1-8 0,0 0-1 16,-2 0 7-16,0 0 1 0,3 1 5 15,-3-1-1-15,0 0 0 0,0 0 21 16,0 0 6-16,0 0 8 16,0 0 20-16,0 0-11 0,0-2-1 15,0 2 18-15,0 0 13 0,0 0 2 16,0 0 17-16,0 0-8 0,0 0 2 16,0 0 9-16,0 0-12 15,0-1 4-15,0 1-1 0,0 0-22 0,0 0-29 16,0 0-11-16,0 0-10 15,0 1-11-15,0 6-8 0,0 3 3 16,0 8 13-16,2 4-5 0,0 5 2 16,2-1-3-16,1 0-4 15,-3-7 4-15,3-1-6 0,-2-3 0 16,-1-3 4-16,2-4-3 0,-1-3 1 16,-1 0-1-16,0-4-2 0,1 1-13 15,1-2-9-15,-4 0-22 0,2 0-50 16,3-6-27-16,-3-3-30 0,1-4-85 15,3 0-116-15,-5 0-193 16</inkml:trace>
  <inkml:trace contextRef="#ctx0" brushRef="#br0" timeOffset="39034.12">17164 13829 933 0,'0'0'0'0,"0"0"291"15,0 0-193-15,0 0-20 0,0 0-11 16,0 0-17-16,0 0-1 0,40 60-11 16,-34-42-19-16,-3 0-5 0,4 0-5 15,-1-3-3-15,1-1 3 16,3-2-3-16,3-3-3 0,-1-1 5 16,2-2-3-16,4-2 4 0,1 0-2 15,1-3 2-15,1 1-2 0,0-4-3 16,2 4 2-16,-2-2-5 0,-3 0-2 15,-4 3 1-15,-3-3 0 0,-6 0-67 16,-3 4 8-16,-2-4-28 16,0 0-32-16,0 0-2 0,-2-4-61 15,-7-4-237-15</inkml:trace>
  <inkml:trace contextRef="#ctx0" brushRef="#br0" timeOffset="39222.9">17464 13750 1288 0,'0'0'0'0,"0"0"185"16,0 0-117-16,0 0-43 0,-3 64-21 16,10-55-8-16,-2-2-48 0,-1-1-39 15,3-4-36-15,2-2-51 0,-6-2-142 16,4-5-73-16</inkml:trace>
  <inkml:trace contextRef="#ctx0" brushRef="#br0" timeOffset="39515.15">17636 13701 1108 0,'0'0'0'16,"0"0"386"-16,0 0-254 15,10 75-26-15,-6-51-41 0,1-2-16 16,6-1-15-16,-8-6-10 0,8-1-9 15,-6-3-13-15,-3-5-4 0,2-2 3 16,-4-4-3-16,0 0-23 0,0 0 13 16,0 2 7-16,0-2 5 15,0 1 0-15,0 0 6 0,0-1-3 16,0 1 3-16,0-1-2 0,0 0-6 16,-2 2 4-16,2-2-4 0,-2 0-16 15,2 0-6-15,0 0-4 0,0 0-2 16,0 1 3-16,-2-1-14 0,1 0-36 15,-3 0 1-15,-1 0-2 16,-1 0-61-16,3 0-24 0,-6 0-126 16,0 0-220-16</inkml:trace>
  <inkml:trace contextRef="#ctx0" brushRef="#br0" timeOffset="56032.77">13697 6427 830 0,'0'0'0'0,"0"0"360"0,0 0-227 15,0 0-39-15,0 0-22 0,0 0-3 16,0 0-6-16,0 0-13 16,-4 22-18-16,4-12-8 0,-2-1-3 15,-1 2-5-15,1 4-1 0,0 2-3 16,2 2-5-16,0 1 5 0,-2-3-2 16,2-1-5-16,0-2 4 0,4 0-3 15,1-3-4-15,2-2 6 16,2 0-4-16,2-2-6 0,-1 0 4 15,3-2 6-15,-3-1-7 0,3 0 6 16,-1 0-3-16,-3-1-7 0,-4-1 6 16,2-1 1-16,-5-1-6 0,2 2 4 15,-3 1 1-15,-1-1-4 16,0 2 1-16,0 0 4 0,-1 1-5 16,-5 4 2-16,-2 3 15 0,-1 3-15 15,-4-4 4-15,-3 2-3 0,4 2-4 16,-4-3 4-16,4 1-2 0,-1-4 0 15,3-5-7-15,3 2 7 0,-2-4-21 16,7 1 2-16,0-3-15 0,2 0-25 16,0 0-21-16,0-4-39 15,0-5-33-15,4-1-24 0,-2-4-128 16,5 1-257-16</inkml:trace>
  <inkml:trace contextRef="#ctx0" brushRef="#br0" timeOffset="56712.02">13748 6441 1086 0,'0'0'0'0,"0"0"285"0,0 0-168 16,0 0-54-16,0 0-2 0,0 0 4 15,0 0-22-15,0 0-20 0,7-8-10 16,0 8 4-16,2 0-4 0,9 1-3 16,-1-1 5-16,4 0-3 15,4 0-2-15,2 0 4 0,-4 0-2 16,0 0-7-16,0 0 7 0,-7 0-5 16,-4 0-8-16,-5 1 2 0,-3 0 12 15,-3 1-11-15,1-2 11 16,0 0-2-16,-2 1-8 0,0-1 15 15,0 0-6-15,0 0-11 0,0 0 12 16,0 0-7-16,0 0-12 0,0 0 10 16,0 0-2-16,0 0-4 15,0 0-5-15,0 0 7 0,0 0 0 16,0 0-5-16,0 0 7 0,0 0-4 16,0 0 2-16,0 0 2 0,0 0-4 15,0 0 3-15,0 0 0 0,0 0-2 16,0 0-1-16,0 0 6 0,0 0-8 15,0 0 8-15,0 0-2 0,0 0-4 16,0 0 4-16,0 0-1 16,0 0-2-16,0 0 2 0,0 0 1 15,2 0-4-15,-2 0 4 0,0 0-1 16,0 0-2-16,0 0 2 0,0 0 0 16,0 0-2-16,0 0 0 0,0 0 3 15,0 0-4-15,0 0 3 0,0 0-3 16,0 0-3-16,0 0 10 15,0 0-4-15,0 0-2 0,0 0-3 16,0 0 1-16,0 0-14 0,0 0 16 16,0 0-6-16,0 0-13 0,0 0 10 15,0 0-9-15,0 0-18 16,0 0 14-16,0-1-6 0,0 1-26 16,0 0-3-16,0 0-19 0,0 0-40 15,-2-3-38-15,-2 3-98 0,-1-1-317 16</inkml:trace>
  <inkml:trace contextRef="#ctx0" brushRef="#br0" timeOffset="57923.49">10477 7660 692 0,'0'0'0'0,"0"0"313"16,0 0-174-16,0 0-30 0,0 0-7 15,0 0-27-15,0 0-12 0,0 0-9 16,0 0 1-16,-21 11-6 0,16-5-9 15,-6 2-3-15,6 1 1 0,-8 3 0 16,4 2-5-16,-5 4-5 0,2 2-11 16,0 4 2-16,-4 2-3 15,0-1-4-15,-2 4 4 0,2 1-3 16,2 4-7-16,-2-1 10 0,2 4-4 16,3-5-8-16,-1-1 11 0,1-4-6 15,6-7-9-15,1-2 0 16,4-2 8-16,0-4-11 0,0-1 3 15,0-5 2-15,0-1-4 0,0-1-1 16,0-4 2-16,0 0-25 0,0 0 2 16,2-1-27-16,0-4-58 0,0 1-20 15,0 0-70-15,-2-3-192 16</inkml:trace>
  <inkml:trace contextRef="#ctx0" brushRef="#br0" timeOffset="58735.25">10180 11824 539 0,'0'0'0'0,"0"0"336"15,0 0-182-15,0 0-37 0,0 0-11 16,0 0-27-16,0 0-16 0,0 0-11 15,0 0-12-15,-2 0-8 0,2 0-5 16,0 1-2-16,0 0 7 0,2 5 5 16,2-1 5-16,-1 2-4 15,1 3-4-15,1 1-2 0,2 3-4 16,2 1-12-16,1 1 5 0,3-2-2 16,-3 1-10-16,5 0 7 0,1 1-3 15,1-1-8-15,-1-2 6 0,-2-2 2 16,6 1-5-16,-1-1 9 15,1-3-3-15,-1 2-4 0,1-3 4 16,-5 2 0-16,1-3-7 0,-1-1 7 16,-7 0-1-16,3-2-13 15,-2-1 0-15,-4 1 0 0,2-3 0 0,-5 0 0 16,0 0 0-16,-2 0 0 16,0 0 0-16,0 0 0 0,0 0 0 15,0 0 0-15,0 0 0 0,-2 0 0 16,-2 0 0-16,-4-3-78 0,6-5-148 15,-7 0-91-15,-2-6-382 0</inkml:trace>
  <inkml:trace contextRef="#ctx0" brushRef="#br0" timeOffset="60456.43">10010 9707 964 0,'0'0'0'0,"0"0"333"0,0 0-234 15,0 0-40-15,0 0-30 0,0 6-6 16,0 5-3-16,0 1 3 0,2 8 14 16,-2 2-4-16,0-1-11 0,0-1-4 15,-2 1 0-15,-1-1-4 0,1-5 3 16,0-1 2-16,-1-7-3 16,3-1 3-16,-2-2-2 0,2-3-1 15,0-1 7-15,0 0-1 0,0 0-7 16,-2 0 1-16,2 0-8 0,0-1-14 15,0 0 6-15,0 1 0 0,4 0-18 16,1-4 22-16,0 3 5 0,0-3-14 16,6 2 8-16,-2 1-5 15,5 1-6-15,2 1 9 0,2 7-2 16,-1 1-4-16,1 3 3 0,-6 0-1 16,1 0-8-16,-8 1 9 0,4 2 1 15,-7 0-6-15,-2 1 12 16,0-1 1-16,-9-1-6 0,0 0 0 15,-7 0 21-15,2-3-16 0,-2-1 3 16,-3-1-3-16,1-2-6 0,-5-2 2 16,3 0 6-16,1-3-9 0,0-1 4 15,8-1-4-15,-3 0-5 16,3-3 4-16,2-2-12 0,4-3-18 16,-2-3-8-16,5 3-39 0,2-7-27 15,0 1 7-15,2-3-40 0,3 3-93 16,-1 2-67-16,-1-1-185 0</inkml:trace>
  <inkml:trace contextRef="#ctx0" brushRef="#br0" timeOffset="60850.26">9978 9640 840 0,'0'0'0'0,"0"0"320"0,0 0-195 16,0 0-34-16,0 0-28 0,0 0-5 15,0 0-14-15,0 0-4 0,0 0-1 16,0-1-7-16,6 1-2 0,-3 0 5 15,1 0 2-15,1 0-7 0,4 0-5 16,-2 0-1-16,7 0-1 16,2-2-5-16,3 2-1 0,4 2-4 15,4-1-6-15,3-1 0 0,-5 2-1 16,-2 0-7-16,-4 1 2 0,-1 5 2 16,-4-5-26-16,-3 2-5 0,-2 0-31 15,-4-1-63-15,-3 0-42 16,-1 2-50-16,-1 0-157 0,-3 0-427 15</inkml:trace>
  <inkml:trace contextRef="#ctx0" brushRef="#br0" timeOffset="64548.47">16550 13102 600 0,'0'0'0'0,"0"0"237"0,0 0-148 16,0 0-16-16,0 0-38 15,0 2 2-15,0-2 18 0,2 1-6 16,-1-1-4-16,-1 0 5 0,6 0-6 16,-5 0 1-16,1 0 5 0,0-2-4 15,1-1-1-15,1-1 5 16,5-3-8-16,-6 1-5 0,6-2-1 16,0-3-3-16,2-3-8 0,1-3 2 15,6-2-4-15,-1 0-2 0,1-4 6 16,2-1-6-16,-6-1-1 0,2-2-3 15,-2-3-6-15,0-1-4 0,4 0-7 16,-4 0 0-16,2-2 4 16,-4 2-12-16,2 5-26 0,-8 2-28 15,1 2-63-15,0 1-74 0,-7-2-137 16</inkml:trace>
  <inkml:trace contextRef="#ctx0" brushRef="#br0" timeOffset="65295.48">16521 7462 530 0,'0'0'0'16,"0"0"237"-16,0 0-128 0,0 0-23 16,0 0-23-16,0 0 1 0,0 0-7 15,0 0-16-15,0 0-3 16,2 10 4-16,2-5 5 0,1 1 4 16,-1 4-12-16,3 3 6 0,2 1 3 15,1 2-1-15,3 8 3 0,-3-1-6 16,6 8-4-16,4 2-4 0,-1 4 2 15,0 3-6-15,-1 0-15 0,2-1-12 16,-3 1-1-16,-1-6-8 0,0-2-37 16,-3-2-20-16,-5-2-52 15,-1-3-64-15,-7-2-67 0,0-5-337 16</inkml:trace>
  <inkml:trace contextRef="#ctx0" brushRef="#br0" timeOffset="65839.53">16999 10411 1217 0,'0'0'0'0,"0"0"290"16,0 0-171-16,0 0-46 0,0 0-15 15,69-7 9-15,-26 2-6 0,8-5-10 16,5 1-16-16,5 2-16 16,-3-6-4-16,-5 4-7 0,-7 2-2 15,-7 2-7-15,-11 3-3 0,-8 2-8 16,-8 0-6-16,-7 0-7 0,1 0-33 16,-5 3-64-16,-6 7-39 0,-4 5 20 15,-8-1-167-15,-6 0-319 16</inkml:trace>
  <inkml:trace contextRef="#ctx0" brushRef="#br0" timeOffset="66217.02">17231 10535 1161 0,'0'0'0'0,"0"0"206"16,0 0-122-16,0 0-14 0,0 0-25 15,72 4-10-15,-52 3-9 0,-4 0-14 16,-4 2-6-16,-7 0-9 0,-1 1-20 16,-4 2 9-16,-2 2 19 15,-3-1-7-15,-9 0 4 0,1 0 11 16,-3-3-14-16,2-3 2 0,0-1 8 16,3-2-8-16,4-3 5 0,6 0-3 15,1-1-1-15,0 0-1 0,1 0-2 16,5-5-24-16,3-1 36 15,1 3-10-15,3-4-2 0,2 6 2 16,-4 1-1-16,0 0 0 0,5 1 0 16,-6 6 6-16,1 3-5 0,-2 4-1 15,-8 1 0-15,-1 2 0 16,0 0 11-16,-8 1-4 0,-5 0-3 16,-1-2 4-16,-2-2-5 0,-3-4-3 15,-3-3 0-15,-1-5-57 0,-1-2-41 16,1-4-25-16,2-11-34 0,-1-5-222 15,5-7-185-15</inkml:trace>
  <inkml:trace contextRef="#ctx0" brushRef="#br0" timeOffset="66522.49">17033 9805 1216 0,'0'0'0'0,"0"0"224"0,0 0-141 15,0 0-37-15,0 0-25 0,0 0 19 16,-4 85-7-16,4-51-18 0,2-3-11 15,3-3 3-15,4 0-14 0,-5-8-64 16,3-2-24-16,0-4-1 0,-4-6-65 16,4-3-49-16,-3-5-80 15,1-3-283-15</inkml:trace>
  <inkml:trace contextRef="#ctx0" brushRef="#br0" timeOffset="66709.82">17271 9747 1187 0,'0'0'0'0,"0"0"181"0,0 0-101 16,0 0-58-16,0 0-18 0,0 0-8 16,0 0-53-16,-12 65-34 0,16-62-74 15,3-3-85-15,-2 0-80 0,-3-3-87 16</inkml:trace>
  <inkml:trace contextRef="#ctx0" brushRef="#br0" timeOffset="66966.59">17271 9747 649 0,'50'9'0'15,"-41"-12"330"-15,3 3-220 0,4 0-26 16,2 0-13-16,1 0-15 0,1 2-12 16,-3 1-10-16,-4 1-7 0,-1 1-2 15,-5 1 3-15,-1-1-5 0,-3-4 8 16,-3 1 9-16,0-1-7 15,0-1 0-15,0 0 11 0,0 0-3 16,0 0 1-16,-3 1-3 0,-3-1-8 16,3 4-9-16,-1-2-2 0,2 1-9 15,1 1-3-15,-5 0 1 16,-2 1-2-16,2 8 1 0,-4 4-1 16,1 5-1-16,-2 8-4 0,2 1-2 15,-5 4 0-15,9 1 0 0,-6 0-66 16,6 2-35-16,1-1-106 0,3-2-89 15,-6 0-184-15</inkml:trace>
  <inkml:trace contextRef="#ctx0" brushRef="#br0" timeOffset="68613.39">13415 10980 580 0,'0'0'0'0,"0"0"332"16,0 0-150-16,0 0-50 0,0 0-11 15,0 0-25-15,0 0-1 0,0 0 9 16,0 0-29-16,-5-4-21 0,5 4-23 16,7 0-27-16,9 0 8 15,5 0 15-15,4 0 6 0,9 0-12 16,1 0-3-16,2 0 1 0,0 0-12 16,-1 0-4-16,-5 0-2 15,-2-1-2-15,-8 1-32 0,-9 0 1 16,1 0-19-16,-8 1-80 0,0 2-37 15,-5 2-53-15,-5 4-107 0,-6 1-143 16</inkml:trace>
  <inkml:trace contextRef="#ctx0" brushRef="#br0" timeOffset="69049.25">13544 11136 1031 0,'0'0'0'16,"0"0"223"-16,0 0-143 0,0 0-30 15,0 0 11-15,0 0-18 0,0 0-16 16,0 0-16-16,66 7 0 0,-57-3-10 16,-4 2-2-16,-3 1-4 15,0 1-4-15,-2 4 1 0,-2 2 16 0,-11 0 4 16,5 0-13-16,-7-3 1 15,1-3 0-15,4 0-5 0,-3-3 7 16,8 1-1-16,1-4-1 0,3-2 0 16,1 0 7-16,0-1-8 0,0-5-16 15,1 3 0-15,7 2 19 16,-1-2 2-16,9 3-6 0,-6-1-2 16,1 1 3-16,3 0 0 0,-4 4-3 15,3 0 8-15,-1 3-6 0,-5-1-5 16,0 2 5-16,-5 2 2 0,-2-3 0 15,-7 7 0-15,-2-2 25 0,-5 3-22 16,-4 0 5-16,1-2-6 16,-4-5-3-16,-1 0 2 0,1-6-2 15,2-2-48-15,-1-8-9 0,1-10-68 16,5-5-204-16,-4-5-120 0</inkml:trace>
  <inkml:trace contextRef="#ctx0" brushRef="#br0" timeOffset="69423.08">13421 10518 1159 0,'0'0'0'0,"0"0"281"15,0 0-185-15,0 0-53 16,0 0-39-16,0 0-8 0,0 0 8 15,0 67 29-15,0-32-27 0,0 1 1 16,5-1-6-16,-3-3-2 0,3-4-32 16,0-4-56-16,-1-6-7 0,5-4-9 15,-4-3-60-15,-1-7-134 16,1-4-86-16</inkml:trace>
  <inkml:trace contextRef="#ctx0" brushRef="#br0" timeOffset="69590.41">13659 10463 1229 0,'0'0'0'16,"0"0"131"-16,0 0-84 0,0 0-33 15,0 0-13-15,0 0-2 16,0 65-41-16,-1-52-87 0,1-6-119 15,0 0-83-15</inkml:trace>
  <inkml:trace contextRef="#ctx0" brushRef="#br0" timeOffset="70088.96">13661 10500 824 0,'0'0'0'0,"0"0"250"0,0 0-151 16,0 0-41-16,69 20-11 0,-49-12 0 15,-1 1-11-15,1-3-9 0,-6 1-5 16,-4-1-9-16,-4-4 2 16,-1 1 3-16,-5-2 3 0,2-1-1 15,-2 0 9-15,0 0 0 0,0 1 7 16,0-1 6-16,0 0-11 0,0 0-5 16,0 0-4-16,0 0-11 0,0 0-5 15,0 0 1-15,-2 0-4 0,0 0-2 16,2 0 1-16,0 0 0 15,0 0-3-15,-2 0 2 0,2 0 6 16,-1 0 0-16,-1 0 1 0,0 0-1 16,2 0 2-16,0 0 6 0,0 0 0 15,-2 0 0-15,2 0 0 16,0 0-6-16,0 0-3 0,-3 0 0 16,3 0-1-16,-2 3-3 0,2-2 1 15,-2-1-1-15,2 1-1 0,0-1-2 16,0 0 2-16,-2 0 6 0,2 1-5 15,-1-1 7-15,-3 3-4 0,2-2 3 16,-5 1-2-16,6 2-1 16,-5 0-5-16,-1 5 0 0,0 2 2 15,0 3-2-15,-5 2 0 0,3 5 0 16,-2 4-4-16,-1 0-6 0,1 2-14 16,1 0-37-16,-1 2-57 0,2 6-78 15,2-3-76-15,0 1-206 16</inkml:trace>
  <inkml:trace contextRef="#ctx0" brushRef="#br0" timeOffset="78271.86">11188 10578 491 0,'0'0'0'16,"0"0"213"-16,0 0-127 0,0 0-19 15,0 0-18-15,0 0 0 16,0 0-6-16,0 0 9 0,0 0-6 15,-19 1 2-15,19-1 1 0,0 0 7 16,0 0-5-16,0 0 24 0,0 0-7 16,0 0-14-16,0 1 2 0,0-1 3 15,0 1-14-15,0-1 1 16,0 0-5-16,0 0-14 0,0 0-7 16,0 0-3-16,3 6-13 0,1 3-8 15,6 3 8-15,3 8 27 0,3 3-11 16,5 6 6-16,4 4-15 0,-4 4-7 15,2 4 4-15,-4-2-8 16,-3 4 0-16,0-4-77 0,-5 3-4 16,-9 0-119-16,-2-2-57 0,-2-5-339 15</inkml:trace>
  <inkml:trace contextRef="#ctx0" brushRef="#br0" timeOffset="79156.27">11130 12485 704 0,'0'0'0'0,"0"0"305"0,0 0-207 15,0 0-21-15,0 0-22 0,0 0-6 16,0 0 2-16,0 0-5 0,0 0-2 16,0-2 8-16,2-1 1 15,-1 0-3-15,1-5 15 0,2-1-7 16,3-4-11-16,-2-5 0 0,7-1-4 15,-3-4-9-15,7-5-3 0,4-4-3 16,-1-5-10-16,4-5-5 0,0-5-3 16,4-5-9-16,-1-1-2 15,-1-3-59-15,2 2-49 0,-8 0-158 16,-5 4-106-16,-3 7-645 0</inkml:trace>
  <inkml:trace contextRef="#ctx0" brushRef="#br0" timeOffset="79940.46">11406 11472 633 0,'0'0'0'0,"0"0"324"0,0 0-194 16,0 0-29-16,0 0-28 16,0 0-7-16,0 0-3 0,0 0-6 15,23-30-8-15,-14 22-9 0,0 2-7 16,1 0 3-16,-5 3-15 0,1 3-6 15,1-1 9-15,-4 1-9 0,3 4-4 16,-3 2 9-16,6 3 6 16,-4 1 0-16,1 3 8 0,3 2-17 15,-4 2-4-15,5 1 6 0,-2 0-11 16,0 1-7-16,3-1 10 0,0 0-6 16,-3-2-6-16,5 0 2 15,-4-2 12-15,3-4-14 0,-1-1 2 0,-1-3 13 16,-3-3-13-16,4 0 13 15,-4-2-11-15,-3-1 0 0,4 0 3 16,-1-1-2-16,2-6-2 0,-2-2 7 16,-1 0-12-16,3-3-16 0,-6 0-5 15,2-1-24-15,-3 1-21 16,0 2-17-16,5-4-51 0,-7 6-48 16,2-4 1-16,-2 2-122 0,0-2-146 15</inkml:trace>
  <inkml:trace contextRef="#ctx0" brushRef="#br0" timeOffset="80188.62">11676 11418 647 0,'0'0'0'15,"0"0"286"-15,0 0-171 16,0 0-38-16,0 0 8 0,0 0-11 15,0 0-7-15,0 0-2 0,0 0 1 16,-8 0-13-16,1 1 9 0,3 2 1 16,-1 0-15-16,-6 4-10 0,2 4-1 15,-5 5-7-15,-4 6-9 0,-3 7 0 16,-4 5-13-16,-6 4-10 16,2 0 4-16,-3 1-4 0,4-6-103 15,0-4-71-15,1-9-151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4T17:09:38.42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11144 7431 151 0,'0'0'0'0,"0"0"9"0,0 0-6 15,0 0 5-15,0 0 96 0,9-63-101 16,-7 57-6-16,-2-2-165 0</inkml:trace>
  <inkml:trace contextRef="#ctx0" brushRef="#br0" timeOffset="423.69">11093 7321 242 0,'0'0'0'16,"0"0"31"-16,0 0-13 0,0 0 228 16,0 0-186-16,0 0 16 0,0 0 12 15,0 0-5-15,0 0-24 0,-13-28-3 16,13 25 12-16,0-1-18 0,0 2-6 16,0 0-8-16,0 2-8 0,0 0 3 15,0 0 3-15,0 0 9 0,0 0 0 16,0 0-1-16,0 0 0 15,0 0-4-15,0 0-1 0,0 0-7 16,0 0-5-16,0 0-3 0,0 0 2 16,0 0-8-16,0 0 1 0,2 0 1 15,-2 0 4-15,5 0-2 0,-3-1 9 16,0 1 6-16,2 0 0 16,-1 0-6-16,1 0-8 0,3 0-6 15,-2 2 2-15,0 1-4 0,8 4-5 16,-1 1 2-16,-3 2 3 0,5 1-7 15,-3 2 5-15,6 3-7 0,1 3-2 16,1 3 4-16,3 6-5 16,-3-1-2-16,1 4 2 0,-4 0 4 15,-2 2-8-15,-5 0-57 0,-1-2-62 16,-6-2-195-16,-2-6-222 0</inkml:trace>
  <inkml:trace contextRef="#ctx0" brushRef="#br0" timeOffset="1355.82">11098 10120 313 0,'0'0'0'0,"0"0"125"16,0 0-14-16,0 0-56 0,0 0 5 16,0 0-7-16,0 0-3 15,0 0-1-15,0 0-2 0,0 0 4 16,0 0 1-16,0 0 3 0,0 0 11 16,0 0-1-16,0 0-7 0,0 0 4 15,0 0-8-15,0 0-17 16,0 0-2-16,0 0-5 0,0 0-7 15,0 0-2-15,0 0-5 0,0 0 0 16,0 0 0-16,2 0-1 0,-2 0-1 16,0 0 5-16,0 0 4 0,5-1-1 15,-3-1 3-15,1-4 5 0,3-3 8 16,4-7 0-16,-1-5-2 16,5-11-8-16,4-6-12 0,1-12-8 15,6-9-4-15,0-9-1 0,9-6-6 16,-4-2-23-16,-2 1-122 0,-5 4-208 15,-5 9-261-15</inkml:trace>
  <inkml:trace contextRef="#ctx0" brushRef="#br0" timeOffset="2252.71">11358 8410 789 0,'0'0'0'16,"0"0"294"-16,0 0-184 0,0 0-18 16,0 0-37-16,0 0-25 0,0 0-15 15,0 0-1-15,0 0 18 0,20 32 6 16,-17-16 2-16,-1 3-11 15,0 0-6-15,-1-1-9 0,-1-5 1 16,0-2 1-16,0-4-2 0,0-3 3 16,0-2 1-16,0-2 0 0,0 0 6 15,0 0-2-15,0 0-2 16,0-1 2-16,0-2-2 0,0 1-15 16,2-4-3-16,5 0 6 0,-1 0-10 15,-1 1 3-15,5 0-2 0,-2 3-9 16,4 2 6-16,0 0 0 0,2 1-8 15,2 5 13-15,-1 3-2 16,-5 0-2-16,1 2 4 0,-4 0 1 0,-4 1-3 16,-3 0 2-16,0 2 5 15,-3 2-5-15,-4 0 8 0,-6-1-2 16,-1 2-7-16,2-4 0 0,-4-1 9 16,0-2-9-16,0-2 0 0,4-3 8 15,-1-3-13-15,1-2-22 16,5 0-19-16,2 0-62 0,-1-6-23 15,3-3-34-15,3-5-150 0,0-3-124 16</inkml:trace>
  <inkml:trace contextRef="#ctx0" brushRef="#br0" timeOffset="2471.61">11408 8314 983 0,'0'0'0'0,"0"0"261"0,0 0-199 15,0 0-31-15,0 0-10 0,0 0 33 16,0 0 0-16,60 12-18 0,-41-9-14 16,6-1-16-16,-4 0 0 0,-1-2-5 15,-1 3-2-15,-3-2-180 16,-5 1-2-16,-3 3-275 0</inkml:trace>
  <inkml:trace contextRef="#ctx0" brushRef="#br0" timeOffset="2734.4">11715 8486 1041 0,'0'0'0'0,"0"0"276"0,0 0-170 15,0 0-53-15,0 0-32 0,0 0 12 16,0 0-1-16,64-10-14 0,-41 9-12 16,-2 1-8-16,1-1 4 15,-1 1 2-15,-4 0-6 0,-1 1-52 16,-7 0-19-16,4-1-39 0,-8 0-40 15,0 0-91-15,-3-1-229 0</inkml:trace>
  <inkml:trace contextRef="#ctx0" brushRef="#br0" timeOffset="3089.28">11997 8390 799 0,'0'0'0'0,"0"0"230"16,0 0-130-16,0 0-39 15,0 0-33-15,0 0 7 0,0 0 4 16,0 0-3-16,0 0-4 0,30-28-3 16,-21 27-7-16,-4 1-2 0,-2 0-6 15,10 0-8-15,-6 3 5 16,7 7-4-16,-3 4-2 0,1 5 8 15,-1 3-1-15,-1 3-4 0,1 2 1 16,1 2-6-16,4-4-2 0,0-3 4 16,0 0-5-16,0-6 0 15,-2-4 0-15,2-2 1 0,-4-3-1 16,-3-4 0-16,0-2 5 0,-2-1-8 16,-3 0 5-16,-3-6-4 0,3 0-49 15,-4-4-34-15,0 3-76 0,0-2-167 16,-7 1-132-16</inkml:trace>
  <inkml:trace contextRef="#ctx0" brushRef="#br0" timeOffset="3340.5">12250 8408 908 0,'0'0'0'0,"0"0"282"0,0 0-170 16,0 0-45-16,0 0-12 0,0 0-11 15,0 0-12-15,0 0-10 0,0 0 1 16,-7-9-2-16,1 20 12 0,-4 7-7 16,-6 8-12-16,-4 3-5 15,-8 4 0-15,1 5-6 0,-6 0-3 0,-3 1 0 16,6-3 6-16,2-7-9 16,5-3-109-16,5-6-1 0,10-4-116 15,-3-7-166-15</inkml:trace>
  <inkml:trace contextRef="#ctx0" brushRef="#br1" timeOffset="8947.21">10019 7527 327 0,'0'0'0'16,"0"0"273"-16,0 0-142 0,0 0-33 16,0 0-20-16,0 0 1 0,0 0-7 15,0 0-8-15,-4 1 8 16,4-1-12-16,0 0 0 0,0 0 7 16,0 1-16-16,0-1 0 0,-1 3 0 15,-3-1-20-15,-1 3-7 0,-6-1 4 16,2 4-11-16,-3 2-1 0,-2 4 7 15,1 4-8-15,-4 2 3 0,-3 3 9 16,-3 8-12-16,-5 2-1 16,2 9 2-16,-6 5-7 0,0 2-4 15,2 1 0-15,0-2-5 0,5 2 0 16,9 2-147-16,5-9-134 0,3 0-357 16</inkml:trace>
  <inkml:trace contextRef="#ctx0" brushRef="#br1" timeOffset="9908.14">9699 13058 751 0,'0'0'0'0,"0"0"281"0,0 0-192 16,0 0-36-16,0 0-17 0,0 0-17 15,0 0-4-15,0 0 7 0,0 0-1 16,3 8 6-16,-1-3 12 0,3 2-5 16,3 2 7-16,-3 2 11 0,0 2-17 15,4-1-8-15,-2 2 5 16,5 0-7-16,1 0-3 0,-1-1 1 16,4 2-7-16,0 1-2 0,4-2 6 15,1 2-6-15,0 0-3 0,2-2 6 16,2 1-12-16,-6-3-3 0,-1-4 3 15,-4-2-5-15,0-5 0 16,-5-1-37-16,5-6-65 0,-9-8-85 16,3-4-243-16</inkml:trace>
  <inkml:trace contextRef="#ctx0" brushRef="#br1" timeOffset="11257.42">10222 10868 266 0,'0'0'0'0,"0"0"71"15,0 0 34-15,0 0 83 0,0 0-96 16,0 0 7-16,0 0-10 0,0 0-11 15,0 0-25-15,-3-6-9 0,3 6-9 16,0-1-15-16,0 1 1 16,0 0 7-16,0 0-8 0,0 0 0 15,0 0 8-15,0 1 6 0,-2 2 1 16,-3-1-13-16,0 2-9 0,1-1 4 16,2-1 3-16,-3 2-5 0,-2 2 0 15,3 0 3-15,1-1-4 16,-3 4 0-16,-2-1 3 0,2 2-5 15,-3-1-1-15,2 2 2 0,2 0-3 16,-2-1 3-16,0 1 4 0,2-3-4 16,-6 2 0-16,6 0 0 0,-1 3-5 15,1-2-1-15,0 0 0 16,3 1-3-16,-5-2 0 0,2 1 4 16,1 2-2-16,1 0-1 0,3 1 1 15,-4 0-3-15,2 6 0 0,2-2 0 16,-2 3-2-16,2-1 0 0,0 3 4 15,0-3-3-15,4 2-1 0,0 1 0 16,-1-1 0-16,2-1-1 16,1 1 0-16,-1-2 1 0,-5 2 0 15,4 1-1-15,-4-2 0 0,3 4 0 16,-3-6 1-16,0 0-1 0,0 0-13 16,-2-2-6-16,-1-1-7 15,1-1-3-15,-3-3-9 0,-6-2-7 16,8-2-19-16,-3 0-26 0,-4-5-21 15,4 0-27-15,-3-3-96 0,1 1 29 16,-3-5-16-16,4 1-77 0</inkml:trace>
  <inkml:trace contextRef="#ctx0" brushRef="#br1" timeOffset="12006.59">9994 11597 134 0,'0'0'0'0,"0"0"272"0,0 0-147 16,0 0-38-16,0 0-17 16,0 0-23-16,0 0 5 0,0 0 14 15,0 0-17-15,18 5-14 0,-11 2-11 16,2 1-7-16,-4 1-3 0,0 0 3 15,3 0-5-15,-5 2-4 0,1 1-2 16,-1 3-2-16,-1 0-1 16,1 0 1-16,-3-1 4 0,0 2 11 15,0-2 9-15,-7 1-3 0,4 0-2 16,3-1-3-16,0-3-9 0,-2 2-6 16,2-3 0-16,0 3-3 15,0 1 1-15,0 0-3 0,0 0 0 16,0 0 1-16,0-2-1 0,0 2 3 15,2-3-3-15,-2 0 13 0,2 2-2 16,-1-4 5-16,-1 3 0 0,4-1-2 16,-4 0 0-16,0 1 2 0,0-1-4 15,0 0-3-15,3 2 3 16,-3-3-4-16,0-1 0 0,0 2 0 16,0-1-1-16,4 4 0 0,-4-3 0 15,4 0 0-15,-4 2 1 0,1 0 2 16,1 0-3-16,2 1 5 0,3 0-5 15,-6 1-2-15,3 1 0 0,-2-1 0 16,-2-2 0-16,5 0-1 16,0 4 1-16,-1-6 0 0,-1 1 0 15,-1 0 0-15,-2 1 0 0,4-3-1 16,-2 1 2-16,1-1 0 0,-1-1 1 16,-2 2 0-16,2 0-3 15,-2 0 0-15,0 1 1 0,1 1 0 0,-1-1-1 16,0 1 0-16,2-3 0 15,-2 2 0-15,2 0 1 0,-2 0 0 16,0 0 0-16,2 0 3 0,-1-2-1 16,3 3 2-16,0-1 1 0,-1 1-1 15,-1-2-1-15,0 0 0 16,-1 3-3-16,3-4-1 0,-1 1 1 16,3-4 0-16,-6 2-4 0,3-2 2 15,-3 0 2-15,4 3-4 0,-1-2 2 16,-1-1 1-16,0 0 0 0,-2 2 1 15,0-3-1-15,5 1 1 16,-1 0 3-16,-2 0-4 0,1 0 1 16,2 0 1-16,2 2 1 0,1 0 2 15,0 1-1-15,1 2 0 0,2 1 4 16,-4 0 2-16,7 3-4 0,-7-3-2 16,4 0-2-16,-4-1-2 15,2-2 0-15,1 0-3 0,-1-1 0 16,2-2 2-16,1-3-6 0,-5-4-53 15,6-1-65-15,-5-7-141 0,3-3-182 16</inkml:trace>
  <inkml:trace contextRef="#ctx0" brushRef="#br1" timeOffset="12096.49">10553 13097 1006 0,'0'0'0'16,"0"0"1"-16,0 0-359 0</inkml:trace>
  <inkml:trace contextRef="#ctx0" brushRef="#br1" timeOffset="23009.21">11169 12927 373 0,'0'0'0'0,"0"0"469"0,0 0-375 15,0 0 15-15,-16 7-31 0,16-7-17 16,0 0-5-16,0 0-5 15,2 0-22-15,-1 0-8 0,1-1-1 16,3 0 5-16,-1-1 16 0,1-1 3 16,1 1-1-16,6 0 3 0,2 0-4 15,0-2-8-15,4-1-4 16,7 0-2-16,-6 1-6 0,4-1-7 16,0 2 0-16,-3 0-9 0,-3 1-4 15,-1 2 5-15,-7 0-7 0,2 0 0 16,-4 0 0-16,-5 0 5 0,-1 0-5 15,1 0 0-15,2 0 15 0,-4 0-4 16,0 0 10-16,0 0-4 16,0 0 1-16,0 0 0 0,0 0-8 15,0 0-5-15,0 0 4 0,0 0-6 16,-4 0-4-16,4 0 2 0,0 0 4 16,0 0-5-16,0 0 0 15,-2 0 3-15,2 0-3 0,-1 0 0 16,1 2 1-16,0-2-4 0,0 1 6 15,-2 1-2-15,2-1-1 0,0 0-1 16,0 0 0-16,-4 1-2 0,4-1 6 16,0 1-5-16,0 1-2 0,0 0 8 15,0 2-6-15,0 2-1 16,0 0 6-16,-1 4-2 0,1 2-1 16,0 0 0-16,0 2 1 0,0 5-1 15,1 2 0-15,1 2 1 0,0 0-1 16,0 2 0-16,1 1 0 0,1-2 0 15,-3 0 0-15,1-3 2 0,0 1-3 16,2-4 2-16,-3-6-1 16,1-1 0-16,0-2 0 0,-2-8 0 15,2 2-2-15,1-4 4 0,-3 0-1 16,0 1-1-16,0-1 0 0,0 0 4 16,2 0-4-16,-2 0 0 0,0 0 6 15,0-2-7-15,-2-2-4 16,-5-1-21-16,5-1-36 0,-1-1-17 15,-3-1-46-15,-1-1-108 0,4 1-85 16,-6-2-255-16</inkml:trace>
  <inkml:trace contextRef="#ctx0" brushRef="#br1" timeOffset="28622.05">11238 13473 574 0,'0'0'0'0,"0"0"238"0,0 0-148 16,0 0-13-16,0 0-8 0,0 0-7 16,0 0-2-16,0 0-5 0,12 4-6 15,-8-2-7-15,3-2-6 16,0 1 1-16,3 8-5 0,3-2 4 16,5 6 6-16,1 1-2 0,2 4-5 15,8 5 5-15,-1-3-8 0,2 3-11 16,2-3-10-16,3-2-5 0,2-4-6 15,4-2 0-15,-2-4-96 0,-2-2-161 16,-3-6-323-16</inkml:trace>
  <inkml:trace contextRef="#ctx0" brushRef="#br1" timeOffset="29397.46">16295 13355 354 0,'0'0'0'0,"0"0"509"0,0 0-392 16,0 0-2-16,0 0-39 15,0 0-21-15,0 0 8 0,0 0-9 16,0 0-1-16,0 1-7 0,0-1-1 15,0 0 4-15,0 0-6 0,0 0-12 16,0 0-6-16,0 0-2 0,0 0-3 16,0 0 3-16,0 1-11 15,-2-1-7-15,-1 0 5 0,3 0-11 16,-6 2 2-16,5 0 9 0,-1-1-5 16,-2 2 5-16,1 0 6 0,-2 0-8 15,-1 1 3-15,1 1 0 0,-2 5-5 16,-2 1 3-16,-2 4 2 0,-6 4-13 15,-6 7 4-15,-6 2 5 16,-8 4-13-16,-7 4-123 0,-7-2-140 16,-9 0-518-16</inkml:trace>
  <inkml:trace contextRef="#ctx0" brushRef="#br1" timeOffset="30357.07">13896 6839 64 0,'0'0'0'0,"0"0"19"15,0 0-55-15</inkml:trace>
  <inkml:trace contextRef="#ctx0" brushRef="#br1" timeOffset="31335.89">13842 13687 916 0,'0'0'0'0,"0"0"212"16,0 0-128-16,0 0-14 0,0 0-36 15,0 0 7-15,0 0 4 0,1 61-6 16,-1-45-5-16,0-5-7 0,0 0-6 16,0-1 7-16,0 2-1 15,-3-1 0-15,-1-2 0 0,1 0-12 16,-3 0-3-16,6-3 2 0,-1-1-11 16,-3-3 0-16,4 0 6 0,0-2-12 15,0 1 3-15,0 0 0 0,0-1 0 16,0 1-7-16,2-1 8 0,1 0-2 15,5 2-6-15,-3-2 8 0,2 0 0 16,2 0-2-16,1 0 2 16,3 2 1-16,1 2-4 0,-2 0 4 15,2 2-1-15,-1 2-3 0,-1-1 4 16,1 3-2-16,-6 1-1 0,-4-3 2 16,-1 3 3-16,-2 0-2 15,-5 2 9-15,1 3-10 0,-6-1 5 16,-1-2 10-16,-3-2-8 0,1-3 5 15,1-2 2-15,-2 0-10 0,1-1 1 16,1-4 4-16,0-1-15 0,3 0 4 16,-2-5 2-16,6-2-2 15,0-2-86-15,-1-3 8 0,3-1-69 16,1 0-3-16,4 1-71 0,-2-1-153 16,0 3-198-16</inkml:trace>
  <inkml:trace contextRef="#ctx0" brushRef="#br1" timeOffset="31672.97">13829 13641 888 0,'0'0'0'0,"0"0"327"0,0 0-184 16,0 0-42-16,0 0-31 0,0 0-26 15,0 0-14-15,0 0-16 0,0 0-21 16,25-6 11-16,0 6 5 0,1 0-12 15,6 0 6-15,4-1 3 16,-1 1-9-16,4 3-11 0,-6 5-42 16,1-1-65-16,-6 4-13 0,-5-3-114 15,-5 0-237-15</inkml:trace>
  <inkml:trace contextRef="#ctx0" brushRef="#br1" timeOffset="48668.25">18802 8026 526 0,'0'0'0'0,"0"0"282"0,0 0-255 15,0 0-17-15,0 0 247 0,0 0-156 16,0 0-14-16,0 0 24 0,-9-52-20 16,9 46-33-16,0 0-5 15,0 1-3-15,0 2-17 0,0 3-12 16,0 0-12-16,2 4-10 0,1 12-13 16,2 11 26-16,-3 10 2 0,0 7-6 15,-2 6 0-15,0 0-6 0,3-3-2 16,-3-4 0-16,2-3 3 0,0-8-7 15,2-5 1-15,-1-8-17 16,-1-7-7-16,0-4 2 0,-2-4-22 16,1-4-38-16,-1-3-2 0,2-9-13 15,-2 12-67-15,0-40-30 0,0 17-60 16,-5-5-14-16</inkml:trace>
  <inkml:trace contextRef="#ctx0" brushRef="#br1" timeOffset="49027.96">18793 8058 643 0,'0'0'0'0,"0"0"321"0,0 0-205 16,0 0-37-16,0 0 3 0,74-36-3 16,-53 34-15-16,4 1-18 15,2 1-14-15,-6 1-16 0,-4 6-7 16,-6 1-2-16,-2 0-5 0,-4 3-4 16,-5 3 4-16,-5 4-3 0,-9 3 2 15,-4 2 5-15,-3-1-5 0,-2-3 0 16,2-2 3-16,5-4-2 0,2-6 0 15,8-2 8-15,3-4-6 0,1-1-1 16,2 0 3-16,5 0-12 16,6-2-13-16,5-6 20 0,3 5-2 15,4-2-2-15,0 2 5 0,-3 3-3 16,-1 0-2-16,-3 4 5 0,0 3-3 16,-2 6-2-16,-1-1 5 15,-8 1-4-15,-3 4 1 0,-2-1 2 16,-7 1 5-16,-8-1-1 0,-2 0 4 15,-3-1-6-15,-10 0-2 0,4-4 1 16,1-2-4-16,2-6-47 0,3-3-6 16,3 0-41-16,4-3-54 15,10-10-36-15,3 13-179 0</inkml:trace>
  <inkml:trace contextRef="#ctx0" brushRef="#br1" timeOffset="49227.36">19115 8017 1235 0,'0'0'0'15,"0"0"229"-15,0 0-173 0,78-14-39 16,-52 14-13-16,2 0 4 0,-1-1-12 16,-8 1-39-16,-1-1-35 15,-4 7-69-15,-10 1-99 0,-4-7-89 0,-7 19-26 16</inkml:trace>
  <inkml:trace contextRef="#ctx0" brushRef="#br1" timeOffset="49435.82">19182 8061 816 0,'0'0'0'16,"0"0"345"-16,0 0-271 0,0 0-40 16,0 0 1-16,0 0 25 0,0 65-12 15,0-38-18-15,0 2-16 0,0 0-7 16,0-4-1-16,0-2-4 0,3-5-2 15,10-3 0-15,-6-5 3 0,9-4-4 16,3-2 2-16,1-2 5 16,3-2-3-16,0 0 3 0,-4-3-6 15,1-2 0-15,-6-1-25 0,-2-1-26 16,1 1-63-16,-6-2-22 0,-7 1-67 16,0 1-175-16</inkml:trace>
  <inkml:trace contextRef="#ctx0" brushRef="#br1" timeOffset="49590.88">19214 8154 1085 0,'0'0'0'0,"0"0"220"16,0 0-172-16,0 0 1 0,0 0-7 16,79-11-19-16,-56 10-14 0,-1-1-8 15,-22 2-2-15,37-4-123 0,-25 4-110 16,-8 2-154-16</inkml:trace>
  <inkml:trace contextRef="#ctx0" brushRef="#br1" timeOffset="49889.94">18793 7793 991 0,'0'0'0'0,"0"0"269"0,0 0-155 16,0 0-25-16,0 0-20 0,81-54 3 15,-46 51-25-15,6 3-21 0,9-1-14 16,1 2-2-16,6 5-8 0,-1 1-2 15,-3 0 0-15,-1 4 0 0,-12-2-76 16,-8 3-17-16,-2-3-71 16,-10 3-131-16,-20-12-181 0</inkml:trace>
  <inkml:trace contextRef="#ctx0" brushRef="#br1" timeOffset="50172.2">19637 8056 1188 0,'0'0'0'0,"0"0"242"15,0 0-171-15,0 0-39 0,0 0 0 16,67-18 9-16,-35 12-13 0,-4 0-16 15,2 4-2-15,-4 2-10 0,-4 0 0 16,-22 0-36-16,30 2-34 0,-27 6-61 16,-3 1-41-16,-5 4-30 15,-9-4-229-15</inkml:trace>
  <inkml:trace contextRef="#ctx0" brushRef="#br1" timeOffset="50309.96">19640 8222 976 0,'0'0'0'0,"0"0"325"0,0 0-201 16,0 0-35-16,73-8-15 0,-43 6-39 16,3 1-17-16,4 1-14 15,-1-2-8-15,-10 6-167 0,-6-2-474 16</inkml:trace>
  <inkml:trace contextRef="#ctx0" brushRef="#br1" timeOffset="51591.36">20786 8220 916 0,'0'0'0'0,"0"0"330"15,0 0-222-15,0 0-37 0,0 0-39 16,0 0 15-16,0 0 27 0,76 5-13 16,-40-5-16-16,3-3 1 0,3-4-11 15,-1 4-13-15,-4-2-6 16,-2 4-7-16,-10 1-9 0,-4 0 0 16,-5 0-12-16,-2 1-38 0,-7 1-46 15,-1 3-28-15,-3 0-85 0,-6 0-123 16,-8-2-159-16</inkml:trace>
  <inkml:trace contextRef="#ctx0" brushRef="#br1" timeOffset="51985.8">20961 8359 1036 0,'0'0'0'0,"0"0"224"0,0 0-167 0,0 0-10 16,0 0 18-16,0 0-17 15,71 8-25-15,-60-1-11 0,3-2 0 16,-9 6-11-16,2-2-2 0,-7 2 2 16,0 3 5-16,-1-1-5 15,-10 0 10-15,-3 1-10 0,3-2-2 16,-7 0 2-16,4-3 4 0,-2-2-7 16,9-1 4-16,0-5 0 0,2-1 0 15,3 0 7-15,2 0-9 0,0 0 0 16,7-4-3-16,4 0 1 0,3-1-2 15,4 2 7-15,-1 1-4 0,1 2 0 16,0 0 2-16,-4 7 0 16,2 4-2-16,-6 2 2 0,-6 1 0 15,-2 0-1-15,-2 2 0 0,-4 1 31 16,-8-1-6-16,-4 2-2 0,-4-5-12 16,-1-3-8-16,0-3 3 15,-2-5-12-15,2-2-58 0,0-5-11 16,1-7-67-16,1-7-124 0,3-3-179 15</inkml:trace>
  <inkml:trace contextRef="#ctx0" brushRef="#br1" timeOffset="52281.19">20806 7727 945 0,'0'0'0'16,"0"0"206"-16,0 0-151 0,0 0-29 16,0 0 3-16,0 0 28 15,0 87-3-15,0-54-26 0,0-1-9 0,0-2-17 16,0-4-4-16,0-4-5 15,0-4-38-15,2-5-43 0,1-4 0 16,2-4-39-16,-3-5-148 0,2-7-54 16</inkml:trace>
  <inkml:trace contextRef="#ctx0" brushRef="#br1" timeOffset="52435.92">20979 7725 881 0,'0'0'0'0,"0"0"214"0,0 0-131 16,0 0-26-16,2 63-34 0,-2-52-18 15,0-2-4-15,0-2-2 0,0-1-83 16,0-3-38-16,0-3-86 0,0-2-47 16,0-3-192-16</inkml:trace>
  <inkml:trace contextRef="#ctx0" brushRef="#br1" timeOffset="52684.56">20979 7725 560 0,'12'31'0'0,"-3"-36"299"16,5 2-190-16,1 0-35 0,4 1-14 16,2 2-15-16,1 0-2 0,-3 3-8 15,-1 2-12-15,-4-2 15 16,-2 4 7-16,-5-1-9 0,-1-1-1 16,-6-2 1-16,0-1 5 0,0 0 1 15,0 1-2-15,-2 3-6 0,-5-1-7 16,0 3-4-16,0 3-15 0,-2 5-4 15,3 2 4-15,-1 6-8 16,0 1 0-16,0 1 0 0,0 3 3 16,4 0-5-16,1-4 4 0,2 3-4 15,0-7-37-15,0-3-14 0,3-8-31 16,4-1-72-16,-3-5-12 0,1-4-96 16,-1-4-185-16</inkml:trace>
  <inkml:trace contextRef="#ctx0" brushRef="#br1" timeOffset="52890.66">21377 7998 917 0,'0'0'168'16,"0"0"-12"-16,0 0-49 0,69 77-6 15,-51-43-32-15,-6 4-19 0,-5 1-11 16,-5 4-15-16,-2-5-17 0,-11 1-3 15,-8-1 3-15,-8-1-6 16,1-5-2-16,-8-6-93 0,-1-8-47 16,1-7-169-16,-1-9-231 0</inkml:trace>
  <inkml:trace contextRef="#ctx0" brushRef="#br1" timeOffset="53236.28">20602 8017 638 0,'0'0'0'0,"0"0"253"16,0 0-84-16,0 0-85 0,0 0-30 15,-65 35-2-15,60-13 4 0,-3 3-5 16,3 8 8-16,2 6-9 0,-1 3-16 16,4 2-7-16,0 0-6 0,0-3-15 15,12-4-6-15,-1-2 0 16,5-6-39-16,0-3-59 0,2-6-25 15,-1-8-43-15,-3-7-219 0</inkml:trace>
  <inkml:trace contextRef="#ctx0" brushRef="#br1" timeOffset="53688.85">21520 7684 1161 0,'0'0'68'0,"0"0"14"0,0 0-12 16,0 0-20-16,0 0-9 0,0 0-19 16,73 31-16-16,-59-21-2 15,-2 1 2-15,-4 0-5 0,-7-1 1 16,-1-1 3-16,-7 1-2 0,-2 3 6 16,-8-2 5-16,-3 0-8 0,-3-2 1 15,-3-3 7-15,10-2 6 0,3-1 16 16,10 0 4-16,1-1-13 0,2-2-11 15,0 0-9-15,4 0-8 0,3 0-7 16,10 0 15-16,1 0-5 0,5 2-4 16,0 1-15-16,2-1-43 15,0 4-66-15,-1 1-104 0,-6 0-167 16</inkml:trace>
  <inkml:trace contextRef="#ctx0" brushRef="#br1" timeOffset="53953.75">21704 8193 1236 0,'0'0'254'0,"0"0"-125"0,0 0-76 16,0 0-24-16,0 0 26 0,91-12 3 15,-47 9-44-15,0 1-5 0,2 1-18 16,5 1-230-16,-5 0-132 0,-7 0-789 16</inkml:trace>
  <inkml:trace contextRef="#ctx0" brushRef="#br1" timeOffset="55373.47">22249 8076 612 0,'0'0'0'0,"0"0"339"0,0 0-215 15,0 0-16-15,0 0-19 0,-3 32 8 16,-3-13 7-16,6 5-39 0,0 0-27 16,2 1-13-16,9-3-11 0,-4-2-7 15,12-2-1-15,1-3 4 16,3-2-9-16,3-4-1 0,-5 0 0 15,-1-4 6-15,-6 1-6 0,-3-1 0 16,-6-2 4-16,-3-1-4 0,-2 3 0 16,-2 1 14-16,-9 4 12 0,-3 5 10 15,-5 1-22-15,-4 1-9 16,-2-2 2-16,6 0-8 0,-3-6-2 16,3 0-7-16,6-4-21 0,-1-4-26 15,7-1-25-15,0-4-52 0,2-7-103 16,0-3-103-16,1-3-160 0</inkml:trace>
  <inkml:trace contextRef="#ctx0" brushRef="#br1" timeOffset="55512.37">22253 8093 1066 0,'0'0'124'16,"0"0"1"-16,0 0-30 0,78-37-53 15,-52 27-29-15,6 4-9 0,-2 0 1 16,-2 0-10-16,-3 3-193 0,-4-1-63 16,-8 2-263-16</inkml:trace>
  <inkml:trace contextRef="#ctx0" brushRef="#br1" timeOffset="55823.3">22651 7813 914 0,'0'0'133'0,"0"0"16"0,0 0-70 15,67 13-20-15,-51-6-13 0,-2 5-19 16,-3-3-6-16,-6 6-6 0,-2-2-6 16,-3 2 6-16,-10 2 10 0,-6 0-8 15,-2-1-3-15,-3-1 2 16,3-3 3-16,4-5 18 0,2-2 8 15,8-1 3-15,1-4 5 0,3 2-15 16,0-2-19-16,7 0-12 0,9 0 0 16,5-6 0-16,5 2-2 0,6-4 0 15,2 3-10-15,0-1-51 16,-3 0-55-16,-31 6-102 0,46-6-285 16</inkml:trace>
  <inkml:trace contextRef="#ctx0" brushRef="#br1" timeOffset="56668.56">19921 8413 922 0,'0'0'141'0,"0"0"-13"15,0 0-68-15,0 0-40 0,0 0-10 16,0 0 14-16,0 0 4 0,71 36 20 15,-51-13-3-15,-1 2-4 0,0-1 3 16,1 2-9-16,-4-1-8 16,0-1-3-16,-6-5-5 0,6-3-4 15,-7-4-3-15,2-2 3 0,-6-5-6 16,2-2-1-16,-5-3 4 0,-2 0-5 16,0 0 5-16,2-7 13 15,-1-5 3-15,1-8-15 0,2-2-4 16,-4-7-7-16,0-3-3 0,0-9 2 15,0-3 0-15,0-8-3 0,0-8 0 16,0-6-13-16,1-8-14 0,3-8 13 16,1-4-7-16,-1-2-4 15,1 4 16-15,4 12 3 0,-5 7 8 16,-3 10 0-16,-1 9 5 0,4 4 1 16,-1 7 9-16,1 5-3 0,-2 6-5 15,1 3 0-15,-1 5-7 0,-2 5 0 16,0 4 0-16,0 1 3 0,0 2-3 15,0 3-1-15,0 1-1 16,0 0-18-16,-2 0 0 0,2 0-18 16,-3 1-36-16,1 7-2 0,-2 1-8 15,1 2-53-15,-1-6-11 0,4-5-112 16,-7 4-167-16</inkml:trace>
  <inkml:trace contextRef="#ctx0" brushRef="#br1" timeOffset="57339.29">20176 7447 1001 0,'0'0'0'16,"0"0"334"-16,0 0-216 0,0 0-66 15,0 0-34-15,0 0-13 0,0 0 5 16,0 0 8-16,0 0 8 16,69 12-6-16,-48-8-6 0,6 1-3 15,-4 1 4-15,2-2-4 0,-1-1-1 16,3 2 6-16,-1-1-6 0,-1-2-5 15,7 1 4-15,0 0-5 0,-2 0-1 16,7 0 5-16,0-1-2 0,2-1 0 16,2 1-4-16,-1 2-1 15,1-3-2-15,3 0 2 0,-3 0 1 16,1-1-2-16,1-1-1 0,-4 1-1 16,0 0-3-16,-6 0 7 0,1 0-2 15,-6 1 0-15,2-1 0 16,-1 3 1-16,1-2-1 0,-2 0 0 15,0-2 1-15,2 1-1 0,0 1 0 16,-1-1 0-16,3 0 0 0,-4-1 0 16,6 1 1-16,1 0-5 15,0 0 8-15,-3-1-3 0,4-1-2 16,2-1 2-16,-2-1 0 0,-3 2-1 16,-3 0 0-16,2 2 1 0,-5 0-1 15,1-2-1-15,-1 2 1 0,-1 0 0 16,1 0 0-16,-2 3-1 0,5-3 1 15,-4 1 0-15,4 0 3 0,0-1-7 16,6 0 8-16,-3 0-3 16,3 0-2-16,-3 0 2 0,4-1-2 15,-5 1 1-15,-3-4 0 0,2 1 2 16,-6-1-3-16,3 0 2 0,-3 1 1 16,-2-1-1-16,4 0 5 15,-2 1-3-15,1 2 1 0,-1 0 3 16,0 1-1-16,-1 0 1 0,3 0 6 15,-4 0-2-15,2 0 3 0,-2 2 4 16,0 0-6-16,-4 0-4 0,-3 0 2 16,-2-1-6-16,-5-1-2 15,-4 0 6-15,1 0-5 0,-6 0-2 16,0-3 3-16,0 3-3 0,0-1-2 16,1 1-12-16,-1 0-22 0,2 0-48 15,0-1-13-15,-2-2-49 0,2-1-147 16,-2 4-92-16</inkml:trace>
  <inkml:trace contextRef="#ctx0" brushRef="#br1" timeOffset="58079.29">19279 9829 932 0,'0'0'0'16,"0"0"290"-16,0 0-128 15,0 0-48-15,0 0-39 0,0 0-37 16,0 0 1-16,0 0 20 0,62 24-5 15,-32-21-12-15,6-1-14 0,-1 0-8 16,-5-2-7-16,-2 0-13 0,-6 0 0 16,-10-3 0-16,0 3-46 15,-10 0-22-15,0 0-30 0,-2 6-69 16,-4 4-39-16,-12 3 12 0,-3 1-255 16</inkml:trace>
  <inkml:trace contextRef="#ctx0" brushRef="#br1" timeOffset="58235.19">19295 10058 1066 0,'0'0'0'0,"0"0"240"15,0 0-102-15,0 0-48 0,0 0-18 16,87 0-5-16,-55-5-10 0,3 1-16 16,-1 1-32-16,-8 3-3 0,-3 0-12 15,4 0-68-15,-8 0-33 16,-1 3-68-16,-6-2-158 0,4-1-214 15</inkml:trace>
  <inkml:trace contextRef="#ctx0" brushRef="#br1" timeOffset="58703.03">20080 9932 947 0,'0'0'0'0,"0"0"218"16,0 0-123-16,0 0-28 0,0 0-8 15,0 0 10-15,61-6-6 0,-37 5-2 16,12 0-16-16,4-3-2 0,3-2 1 15,6 0-7-15,1 1-9 0,5 1-7 16,-7-1-4-16,-10 4-7 16,-9 1-11-16,-10 0 2 0,-6 3-2 15,-6 2-52-15,-6 0-25 0,-1 3-25 16,-1 3-100-16,-8 3-27 0,-5-4-131 16</inkml:trace>
  <inkml:trace contextRef="#ctx0" brushRef="#br1" timeOffset="59168.33">20287 10100 948 0,'0'0'0'0,"0"0"318"0,0 0-161 15,0 0-90-15,0 0-46 0,0 0-20 16,0 0 6-16,0 0 9 16,0 0-2-16,54 8-5 0,-40 1-2 15,-4 2-6-15,3-4 2 0,-8 1 1 16,-3 0-7-16,-2 1 6 0,0 0 3 16,-6 1-9-16,-4 1 3 0,-6 3 0 15,-2-5 0-15,1 0 2 16,-1-5 2-16,0 1-6 0,9-1 4 15,0-2 7-15,8-2-4 0,-3 0 8 16,4 0 2-16,0 0-12 0,0 0 1 16,5 0-2-16,6 0-4 15,-2-1 2-15,7 0 4 0,-2 1-8 16,4 2 5-16,-6 3 2 0,6 4-6 16,-1 0 3-16,-6 4 2 0,-2-3-4 15,-6 3 1-15,-1-1 4 0,-2 2-6 16,-2-3 4-16,-6 3 5 0,-7-3-5 15,-6 0 5-15,-2 1 2 16,-7-1-10-16,5-4 4 0,-3-4 0 16,0-3-4-16,7 0-41 0,-1-9-2 15,6-6-38-15,9-3-24 0,2-5-79 16,3-2-290-16</inkml:trace>
  <inkml:trace contextRef="#ctx0" brushRef="#br1" timeOffset="59952.09">20463 9425 815 0,'0'0'0'16,"0"0"335"-16,0 0-194 0,0 0-66 15,0 0-27-15,0 0-15 16,0 0-13-16,0 0-7 0,14-59-7 16,-14 50 0-16,0-1 1 0,0 1-5 15,0-4 1-15,-9 2 3 0,-2 1-5 16,-5 0 3-16,4 3 1 0,-2 4-2 15,-4-2 2-15,-1 5 2 16,1 0-5-16,0 0 4 0,6 0 3 16,1 4-4-16,4-1 3 0,0-1 2 15,7 4-6-15,0 0-3 0,0 0 4 16,0 3-7-16,0 2 4 0,0 2 4 16,5-1-7-16,3 2 2 0,-3-1 13 15,5 2-9-15,-2 0 3 16,4-2 4-16,-1 3-6 0,1-3 3 15,-3 2 1-15,3-2-8 0,-5-1 3 16,4 5 0-16,-6-4-7 0,4 2 4 16,-2-1 2-16,-5-3-7 15,0 1 4-15,-2-1 4 0,-2-1-6 16,-2 3 2-16,-1-2 4 0,-6-3-7 16,4 1 2-16,-5-1 0 0,-4-4 0 15,5 2-4-15,-1-1 4 0,-2-4-12 16,3-1 9-16,-3 0 2 0,5-3-9 15,-3-7 11-15,-1 2-1 0,8-5 0 16,-2 0-8-16,5-1 10 16,2-1-4-16,2 0 1 0,7-3 1 15,5 1 0-15,4-2-6 0,1 0 6 16,1 1 0-16,4 0-20 0,1 3-17 16,5 0-54-16,-1 1-65 0,-1 5-86 15,-7-1-299-15</inkml:trace>
  <inkml:trace contextRef="#ctx0" brushRef="#br0" timeOffset="70934.07">24904 7854 997 0,'0'0'0'0,"0"0"369"0,0 0-242 15,0 0-38-15,0 0-40 0,0 0-24 16,0 0-12-16,-7 68 32 0,4-32-2 16,3-2-22-16,0-2-2 0,1-7-8 15,1-6-4-15,-2-6 11 16,0-4 1-16,0-4 1 0,0-3 5 15,0-1-7-15,0-1-3 0,0 0 3 16,0 0-3-16,0 0-9 0,0 0 5 16,2 0-8-16,0 0-6 15,5-2-6-15,5-1-4 0,4 0 2 16,5 2 10-16,1 1-7 0,-1 0-3 16,2 8 10-16,-2 3-5 0,0 3-3 15,-1 2 11-15,-6 2-3 0,-4-3-5 16,-6 0 9-16,-6 3-2 0,2 0 0 15,-12 2 5-15,-4-1 0 0,-4-1-4 16,-6-1 5-16,1-1-5 16,-5-3-4-16,2-2-10 0,0-4-8 15,1-4-30-15,8-1-22 0,6-2-26 16,4-6-55-16,8-7-66 0,1-5-112 16,0-6-369-16</inkml:trace>
  <inkml:trace contextRef="#ctx0" brushRef="#br0" timeOffset="71136.8">24901 7863 1266 0,'0'0'0'0,"0"0"235"0,0 0-144 15,72-1-53-15,-43 6-23 0,4 2-12 16,3-2 0-16,-6-2-6 0,0 1-87 15,-2 0-42-15,0-2-96 0,-12 1-278 16</inkml:trace>
  <inkml:trace contextRef="#ctx0" brushRef="#br0" timeOffset="71371.87">25343 8126 1172 0,'0'0'0'0,"0"0"304"15,0 0-201-15,0 0-76 16,0 0-20-16,0 0 7 0,67 0 0 16,-33-4 0-16,3-2-8 0,-3 2-8 15,-11 0-5-15,-6 3-49 0,-1 0-53 16,-9 1-46-16,0 0-78 0,-1-2-262 15</inkml:trace>
  <inkml:trace contextRef="#ctx0" brushRef="#br0" timeOffset="71630.69">25672 8014 1048 0,'0'0'0'0,"0"0"223"0,0 0-126 15,0 0-56-15,58 10-16 0,-38 0-5 16,-6-1-8-16,-5 2-6 0,1 3 6 16,-6-2-6-16,-4 4-4 0,-4 4 8 15,-8 3 3-15,-4 1-1 0,-3-1-2 16,-4 0-1-16,1-1-3 16,-1-3 0-16,4-4-4 0,5-6 0 15,9-4-2-15,1-3 0 0,4-2-55 16,0 0-12-16,4-7-54 0,3-7-99 15,9-6-126-15,-1-3-116 0</inkml:trace>
  <inkml:trace contextRef="#ctx0" brushRef="#br0" timeOffset="71984.48">25913 7944 1174 0,'0'0'0'0,"0"0"354"0,0 0-269 16,-64 20-42-16,43 1-12 15,1 1-17-15,1 6-12 0,3 1 3 16,3 2-3-16,6-1-4 0,6-1-1 16,1-4 2-16,3 0-4 15,2-2 8-15,6-3-3 0,3-2 0 16,0-4 0-16,2-1 13 0,-3-3-6 16,3-3 12-16,-6 1 4 0,1-4 0 15,-1 0 3-15,-1-3-8 0,-5 2-6 16,1-2 7-16,-3-1-9 0,-2 0-6 15,0 0 4-15,0 0-5 0,0 0-5 16,0 1 4-16,0-1 2 0,0 0-6 16,0 0 4-16,0 0-2 15,0 0 0-15,0 0 0 0,0 0 1 16,0 0-2-16,0 0 2 0,-2 0 2 16,2 0-4-16,-3 0 1 15,1 0 0-15,0 0-38 0,2 0-5 0,-2 0-32 16,-1 0-48-16,-1 0-46 15,4-1-95-15,0-3-289 0</inkml:trace>
  <inkml:trace contextRef="#ctx0" brushRef="#br0" timeOffset="72411.62">26229 8060 1089 0,'0'0'0'0,"0"0"297"15,0 0-197-15,0 0-31 0,0 0 23 0,62-7-21 16,-32 4-12-16,0 2-5 16,4-2-16-16,-6 3-22 0,2-1-11 15,-5 1-1-15,-4 0-2 0,-5-1-4 16,-7 0-14-16,-2 1-9 0,-7 0-33 15,0 0-22-15,0 2-17 0,-12 3-57 16,-1 2-53-16,-3-1-102 16,-3 2-266-16</inkml:trace>
  <inkml:trace contextRef="#ctx0" brushRef="#br0" timeOffset="72704.75">26279 8220 1021 0,'0'0'0'0,"0"0"375"0,0 0-228 16,0 0-60-16,0 0-22 0,0 0-26 15,0 0-16-15,0 0-11 16,0 0 3-16,32 1 3 0,-13-1-10 16,4 0 5-16,2 0-3 0,5 0-2 15,-4-1 7-15,6 0 3 0,-7 0 1 16,0 0 5-16,-6 1-1 0,-3 0-5 15,-3 0-2-15,-10 0-7 0,4 0-10 16,-3 3 2-16,-3-2 6 16,-1 2-8-16,0-3 2 0,0 0-3 15,0 0-40-15,-5 0 5 0,0 0-33 16,-4 0-89-16,-2-3-52 0,-3-3-166 16</inkml:trace>
  <inkml:trace contextRef="#ctx0" brushRef="#br0" timeOffset="75517.27">26857 8167 1058 0,'0'0'0'0,"0"0"369"0,0 0-255 16,0 0-38-16,0 0-30 0,0 0-7 15,0 0 29-15,82 8-4 0,-37-8-19 16,3 0-11-16,5-3 1 0,-7-1-4 16,0 1-16-16,-7-1-5 15,-10 4-5-15,-5-2-10 0,-8 1-14 16,-2 1-15-16,-10-1-35 0,-1 3-32 15,-3 4-37-15,-5 5-68 0,-11-1-68 16,0 0-247-16</inkml:trace>
  <inkml:trace contextRef="#ctx0" brushRef="#br0" timeOffset="75889.13">27009 8348 1196 0,'0'0'0'16,"0"0"197"-16,0 0-127 0,0 0-11 16,0 0-7-16,67 39-25 0,-51-30-20 15,-1-1-7-15,-8 3 0 0,-2-1 0 16,-5-2-17-16,0 3 11 0,-12 1-3 16,-4 1-5-16,-6-1 10 0,1 0-2 15,-4-4 0-15,1 1 8 16,8-2 0-16,3-2-3 0,1-1 2 15,8-4 21-15,4 0-12 0,0 0-5 16,11 0-2-16,1 0-4 0,8 0 2 16,5 0 9-16,-2 0-6 15,0 5-1-15,1 3 2 0,-2 4-8 16,-8 0 6-16,-4 2 1 0,-6 2-2 16,-4 1 10-16,-4 2 3 0,-10 1 5 15,-3-5 8-15,-3-1-8 0,-3-2-9 16,-5-2-2-16,1-4-5 0,6-5-6 15,-2-1-10-15,4-4-9 16,3-9-40-16,2-1-30 0,6-8-69 16,3-1-169-16,3-5-213 0</inkml:trace>
  <inkml:trace contextRef="#ctx0" brushRef="#br0" timeOffset="76200.42">26944 7519 1298 0,'0'0'0'0,"0"0"272"16,0 0-216-16,0 0-26 0,0 0-1 15,0 0 12-15,5 74 0 0,-3-46-16 16,-2 2-16-16,2-6-3 16,-2-2-12-16,0-2-16 0,0-7-13 15,0-3-28-15,1-3-4 0,3-1-46 16,-4-6-104-16,7-1-41 0,-5-11-203 16</inkml:trace>
  <inkml:trace contextRef="#ctx0" brushRef="#br0" timeOffset="76623.49">27161 7535 1201 0,'0'0'0'0,"0"0"303"16,0 0-237-16,0 0-37 0,0 0-25 16,0 0-1-16,0 0-3 0,0 0 0 15,0 0-80-15,27 18 8 0,-22-18-43 16,4 0 25-16,-5-6-2 0,4 1 10 15,0-4 40-15,-7 3 30 0,5 3 11 16,2-4 2-16,0 6 20 16,4 1 39-16,0-1 14 0,2 1-6 15,2 6 4-15,0 0-18 0,2 2-20 16,-6 0-4-16,3 1-1 0,-3 2 4 16,-7-3 4-16,0 2 3 0,-1-5-7 15,-6 5 2-15,2-5 6 16,-7 0-5-16,2 1 6 0,-7 1-5 15,4 3-4-15,-6 2-12 0,-3 6 2 16,-1 0-13-16,-3 7-4 0,1 2-2 16,-1 3 1-16,2 3-9 0,3-1 8 15,1-4-3-15,7-1-1 16,2-3 0-16,3-6-2 0,1-6-31 16,2-3 2-16,0-6-18 0,2-2-32 15,3-1-9-15,-1-4-47 0,4-5-100 16,0-7-109-16,-5 1-377 0</inkml:trace>
  <inkml:trace contextRef="#ctx0" brushRef="#br0" timeOffset="77063.42">27644 8248 1125 0,'0'0'0'0,"0"0"448"0,0 0-303 15,0 0-34-15,0 0-51 0,0 0-29 16,0 0 2-16,0 0 11 0,85-6-16 16,-46 6-11-16,2 0-12 15,-1 0-5-15,-4 4 0 0,-4 0 0 16,-9 2 0-16,-7 1 0 0,-6-3 0 15,-1-1 0-15,-5-1 0 0,-3 0 0 16,1-1 0-16,-2-1 0 0,0 0 0 16,0 0 0-16,0 0 0 15,0 0 0-15,-2 0 0 0,1 0 0 16,1 0 0-16,-4-1 0 0,1 1-190 16,-3-3-97-16,-1 2-235 0</inkml:trace>
  <inkml:trace contextRef="#ctx0" brushRef="#br0" timeOffset="78753.28">28230 8254 1221 0,'0'0'0'0,"0"0"355"16,0 0-240-16,0 0-32 0,0 0 1 15,92 23-11-15,-44-21-24 0,8 0-16 16,13-2-8-16,-5-2-16 0,-6 1-9 16,-7-2 0-16,-13 2 0 15,-10 1 0-15,-10-2 0 0,-8 2-51 16,-4 0-16-16,-6 3-62 0,-4 6-32 15,-10 1-37-15,-7 4-234 0,-4-4-577 16</inkml:trace>
  <inkml:trace contextRef="#ctx0" brushRef="#br0" timeOffset="79234.46">28387 8471 732 0,'0'0'0'16,"0"0"409"-16,0 0-237 0,0 0-44 15,0 0-61-15,0 0-23 16,0 0-1-16,0 0-12 0,62-21-9 15,-44 21-6-15,1 4-10 0,-1 4 2 16,-2 1-2-16,-11 0-7 0,-3-1 2 16,-2 2 2-16,-2 2-3 15,-5 0 0-15,-9 3 18 0,-3-3-15 16,-1 0 3-16,1-3 3 0,-1 1-6 16,6-3 7-16,5-1-2 0,-1-6 3 15,6 3-1-15,4-3-8 0,0 1-3 16,4 1-4-16,6-1 0 0,5 0 3 15,-1 2 4-15,3 1-2 16,3 4-7-16,-1 0 8 0,-1 3-2 16,0-1-10-16,-2 5 14 0,-9-3-4 15,2 2-3-15,-9 1 6 0,0-1-2 16,-11 1 0-16,0 0 8 0,-8 0 0 16,-2-5-8-16,-8-3 0 15,3-5 3-15,-3 0-4 0,3-2-48 16,1-7-12-16,-1-7-53 0,6-6-60 15,4-8-119-15,4-5-406 0</inkml:trace>
  <inkml:trace contextRef="#ctx0" brushRef="#br0" timeOffset="79781.57">28603 7693 1164 0,'0'0'0'0,"0"0"317"15,0 0-256-15,0 0-12 0,0 0-10 16,0 0-20-16,0 0-11 0,0 0-2 15,0 0-1-15,-34-46-7 0,24 39 4 16,-4 0 0-16,-4 2-3 0,2 1 2 16,-3 1 3-16,-1 3 1 0,2 1 4 15,3 4 0-15,0 0 9 16,8 1 1-16,0-1-1 0,5 3-8 16,2-3-1-16,0 3-9 0,2 2 0 15,12 4 9-15,-1 5-3 0,4 3-1 16,3 3 4-16,1 3-5 0,-1-1 3 15,-1 4 2-15,-1-1-2 0,-6 1-4 16,-1-1 5-16,-8-4-8 16,-3 0 0-16,0-5 7 0,-9 0-4 15,-3-3-4-15,-4-4 2 0,-2-4 8 16,-3-5-11-16,2-5 2 0,-1 0 0 16,3-8-17-16,-1-3 13 15,7-7-7-15,1-6-9 0,8-4 4 0,2-3 6 16,5-3-10-16,13 4 12 15,8 5-5-15,5 2-18 0,6 4-5 16,2 2-28-16,3 5-58 0,2 4-80 16,-5 6-133-16,-9 2-571 15</inkml:trace>
  <inkml:trace contextRef="#ctx0" brushRef="#br0" timeOffset="89279.7">26093 9847 873 0,'0'0'0'16,"0"0"398"-16,0 0-277 0,0 0-35 16,0 0-25-16,0 0-7 0,0 0 7 15,92-7 1-15,-55 2-14 16,0-2-11-16,-3 1-16 0,-6 3-11 15,-3 3-6-15,-7 0-8 0,-10 0-9 16,0 0-18-16,-8 0-43 0,0 3-25 16,-9 7-24-16,-7 0-83 0,-7 4-47 15,23-14-201-15</inkml:trace>
  <inkml:trace contextRef="#ctx0" brushRef="#br0" timeOffset="89466.51">26109 9985 1185 0,'0'0'0'0,"0"0"270"16,0 0-183-16,0 0-22 0,0 0-1 16,92 4-10-16,-57-7-19 0,6 1-16 15,-6-1-18-15,-1-2-2 0,-8 5-56 16,-4 0-33-16,-5 0-28 0,-17 0-58 16,30 0-59-16,-21 0-75 0,-2 0-62 15</inkml:trace>
  <inkml:trace contextRef="#ctx0" brushRef="#br0" timeOffset="89840.41">26795 9921 714 0,'0'0'115'0,"0"0"54"16,0 0-42-16,0 0-35 0,0 0-9 15,0 0 15-15,0 0-24 0,0 0-8 16,0 0-4-16,-14-7-19 0,14 6-12 16,5 0-6-16,4 0-2 0,5 1 9 15,2-3 4-15,9 1-4 16,0-1-5-16,10 0-5 0,4-2-4 15,4 3-2-15,8-2-3 0,0 0-3 16,4 2-1-16,-2 1-8 0,-10 0 3 16,-8 2-3-16,-12 3-2 15,-5 0-34-15,-6 2-8 0,-7 3-68 16,-5-2 1-16,-10 5-23 0,-4-3-100 16,-6 0-34-16,20-9-177 0</inkml:trace>
  <inkml:trace contextRef="#ctx0" brushRef="#br0" timeOffset="90244.07">26960 10057 1028 0,'0'0'0'15,"0"0"255"-15,0 0-105 0,0 0-89 16,0 0-36-16,0 0 7 0,0 0 4 15,0 0-12-15,69 32-11 0,-48-21-6 16,-3-1-2-16,-6-3-6 0,-3 2 2 16,-7-2-2-16,-2 0-8 15,-2 3 6-15,-7-2 4 0,-7 4-2 16,-3-1 2-16,-4-2 3 0,-2 5-5 16,2-7 2-16,2 1 12 0,7-3 0 15,3-1 5-15,7-4 4 0,4 1 0 16,0-1-11-16,4 0-8 0,3 0-6 15,9 0 6-15,3-1 3 16,1-1-6-16,-1 2 0 0,-1 2 5 16,-2 3-7-16,-2 2 3 0,0 5 0 15,0 0-2-15,-10 2-2 0,-2 2 3 16,-2 0-9-16,-9 0 12 0,-5 2 0 16,-4-2-5-16,-2-1 4 15,-1-3-2-15,0-3 0 0,-2-8-61 0,-2 1-17 16,6-5-81-16,5-12-69 15,1-5-170-15</inkml:trace>
  <inkml:trace contextRef="#ctx0" brushRef="#br0" timeOffset="90828.47">27188 9389 1140 0,'0'0'139'0,"0"0"-14"15,0 0-80-15,0 0-9 0,0 0-18 16,0 0-8-16,0 0-2 0,3-64 4 15,-4 53 1-15,-6 2-5 0,-4-2 2 16,-1 4 8-16,-6 1 0 0,-2 4-1 16,-1 2-5-16,0 6-3 0,-4 5-2 15,4 5 1-15,3 2-4 16,1 6 6-16,4 0 5 0,4-2-4 16,6 3 4-16,3-5-6 0,9 1 1 15,5-3 2-15,2-1-4 0,7-5-3 16,3-4 4-16,-3-3-1 0,-1-3-6 15,1-2 4-15,-6 0 1 16,1-6-6-16,-2 0 4 0,-9-2-3 16,5 0-4-16,-8-2 0 0,3-1 2 15,-2-3 0-15,-3-1-5 0,-2 0 4 16,0 1-7-16,0 5 11 0,0 2-2 16,0 2-2-16,-2 1-2 15,2 3 8-15,0 1-10 0,0 0 1 16,0 1 1-16,0 6-15 0,0 4 12 15,0 6 9-15,-2 6-3 0,-5 6 0 16,2 4 10-16,0 2-9 0,-2 1 5 16,1 2-1-16,3-3-4 15,1-1 1-15,0-6 0 0,2-5-4 16,0-5 2-16,0-5-1 0,0-6-37 16,0-3-12-16,0-2-39 0,0-2-84 15,-3-6-27-15,-3-2-263 0</inkml:trace>
  <inkml:trace contextRef="#ctx0" brushRef="#br0" timeOffset="91308.65">26020 11054 1256 0,'0'0'0'15,"0"0"222"-15,0 0-159 0,0 0 2 16,75 10-5-16,-38-10-19 0,2 0-18 16,1 0-9-16,-8 0-13 0,-3 0-2 15,-10-2-27-15,-3 2-54 16,-11 0-34-16,-5 6-61 0,-3 0-101 16,-17 5-86-16</inkml:trace>
  <inkml:trace contextRef="#ctx0" brushRef="#br0" timeOffset="91467.32">26051 11238 1077 0,'0'0'0'15,"0"0"285"-15,0 0-187 0,86 3-26 16,-52-3-12-16,1 0-18 0,4 0-16 16,-4 0-17-16,-1 0-5 15,-7 0-8-15,-1 0-101 0,-6-2-55 16,-4-6-91-16,-6-1-270 0</inkml:trace>
  <inkml:trace contextRef="#ctx0" brushRef="#br0" timeOffset="91873.3">26714 10948 1046 0,'0'0'0'0,"0"0"273"15,0 0-120-15,0 0-58 0,64-13-25 16,-47 15-29-16,3 7-23 16,-1 2-5-16,1 5-3 0,-3-2-3 15,-1 2-7-15,-9-1 0 0,0-1 5 16,-7 0-6-16,0 0-6 0,-5 1 4 16,-4 0 1-16,-5 0 4 15,-4-5 2-15,4 0-5 0,2-5 2 16,-1 0 4-16,8-2-2 0,0-2 5 15,3-1 0-15,2 0-3 0,0 0 0 16,0 0-2-16,7 0-6 0,0 0 1 16,6 0 7-16,-1 2-8 0,2 0 6 15,0 2-3-15,-3 3-1 16,1 3 2-16,4 1 1 0,-5 4-3 16,1 2 2-16,-1-2 2 0,-11 1-4 15,0 1 2-15,-11 0 8 0,-5 2-3 16,-3-3-1-16,-6-2-3 0,-12-1-4 15,-2-3-79-15,2-2-23 16,0-1-185-16,1-5-226 0</inkml:trace>
  <inkml:trace contextRef="#ctx0" brushRef="#br0" timeOffset="93451.84">24839 12159 993 0,'0'0'0'0,"0"0"198"0,0 0-142 16,0 0 3-16,69-9 8 0,-37 3-13 16,3 3-12-16,-7 1-10 0,1 2-14 15,-10 4-8-15,-8 1-6 0,-8 6 4 16,-3 3 19-16,0 5 12 0,-12 6-3 15,-6 6-6-15,-1-2-7 0,-4-3-7 16,1-1-4-16,3-2-3 0,3-5-7 16,6-5 2-16,1-5-3 15,9-7-2-15,0-1-45 0,0 0-3 16,1-8-46-16,10-5-12 0,5-4-33 16,2-2-38-16,-2-1-39 15,1 2-37-15,1 1-138 0</inkml:trace>
  <inkml:trace contextRef="#ctx0" brushRef="#br0" timeOffset="93734.31">25216 12071 800 0,'0'0'0'0,"0"0"341"16,0 0-205-16,0 0-16 0,0 0-31 15,0 0-26-15,0 0-9 0,0 0-7 16,0 0-13-16,-25-12-4 0,18 14-13 15,-7 8-2-15,1 2 0 16,-1 4-2-16,0 6 3 0,-2 1 1 16,2 2-2-16,0 3-1 0,3 0-7 15,2-3-3-15,7 3 1 0,2-6-3 16,6-1-4-16,6-3 4 0,8 0-4 16,8-3-17-16,2-4-4 15,4-3-4-15,-1-2-14 0,-4-3-2 16,1-3-24-16,-9 0-50 0,0 0-38 15,-3-4-61-15,-8 1-211 0</inkml:trace>
  <inkml:trace contextRef="#ctx0" brushRef="#br0" timeOffset="94179.44">25607 12123 888 0,'0'0'0'0,"0"0"256"0,0 0-119 15,0 0-23-15,0 0-25 0,0 0-14 16,81 3-32-16,-53-3-19 0,6 0-11 15,-6-1-7-15,2-4-3 16,-7 4-6-16,-5 1-41 0,-4 0-29 0,-9 1-96 16,-5 4-66-16,-3 2-109 15,-11 1-228-15</inkml:trace>
  <inkml:trace contextRef="#ctx0" brushRef="#br0" timeOffset="94328.76">25584 12319 1252 0,'0'0'0'0,"0"0"239"16,0 0-185-16,0 0-27 0,0 0 8 15,77 7-9-15,-45-7-12 16,5 0-4-16,-7-3-7 0,6 2-6 16,-6 0-39-16,-7-2-56 0,-4 2-139 15,-3-2-83-15,-3-2-290 0</inkml:trace>
  <inkml:trace contextRef="#ctx0" brushRef="#br0" timeOffset="95268.69">26369 12190 940 0,'0'0'0'0,"0"0"297"0,0 0-146 16,0 0-64-16,0 0-29 0,0 0-25 15,0 0-21-15,0-61-8 16,5 48-3-16,9 1 1 0,-3 1-2 16,3 3 0-16,2 2 4 0,2 3-5 15,-2 0 2-15,-2 2 8 0,2 1-1 16,0 0-3-16,1 7 6 0,1 4-3 16,-7-2-4-16,-1 6 4 15,-4-1-4-15,-5 1-1 0,-1 2 7 0,-1 1-4 16,-6 0-2-16,-6 0 5 15,-3 3-3-15,2-1-4 0,-7-3 6 16,-2 3-4-16,3-4-4 0,-1-3 0 16,2 2 8-16,1-4-10 15,2-1 3-15,2 2 0 0,0-4-2 0,5-2 2 16,-2 1 3-16,6-4 0 16,-2 4 5-16,3-3 1 0,-1-2 2 15,3 1-1-15,1-2-2 0,1-1-2 16,0 1 2-16,0 0-3 0,0-1-2 15,0 0 6-15,0 0-3 16,0 0 1-16,0 0 2 0,0 0 0 16,0 0-4-16,0 0 2 0,0 0-4 15,0 0-4-15,0 0 0 0,0 0 5 16,0 0-5-16,0 0 0 0,0 0 9 16,0 0-4-16,0 0 3 15,0 0 0-15,0 0-4 0,0 0 3 16,0 0-5-16,0 0-1 0,0 0 2 15,0 2-3-15,0-1 0 0,0-1 0 16,0 0 1-16,0 0-1 0,0 0 0 16,0 0 7-16,0 0-4 0,0 0 5 15,0-1 0-15,0 1 0 16,0 0 1-16,0 0-1 0,0 0-4 16,0 0 4-16,0 0-3 0,0 0-3 15,0 0 4-15,0-2-4 0,0 2-2 16,0 0 0-16,0 0 6 0,0 0-5 15,1 0 3-15,1 0-1 16,-2 0-1-16,0 0 2 0,0 0 1 16,2 0-3-16,3 0 6 0,4 2-3 15,-4-2-3-15,6 0 5 0,-4 0-3 16,7 0-2-16,-1 0 2 0,2 0-1 16,1 0-3-16,6-2 0 15,1 2 0-15,1 0 0 0,3 0 0 16,5 2 0-16,-2-1-58 0,3-1-13 15,-1 2-41-15,-2-2-118 0,6 0-92 16,-1-2-260-16</inkml:trace>
  <inkml:trace contextRef="#ctx0" brushRef="#br0" timeOffset="97201.68">545 5646 1048 0,'0'0'0'0,"0"0"324"16,0 0-193-16,0 0-20 0,0 0-10 15,0 0-32-15,0 0-18 16,0 0-2-16,-7-2-9 0,7 2-10 15,0 0-2-15,0 0-7 0,0 0 8 16,0 0-14-16,0 0-15 0,0 0 0 16,0 0 0-16,0 4 0 0,3 2 0 15,1 1 0-15,1 3 0 0,0 1 0 16,8 5 0-16,-4 1 0 16,1 0 0-16,-3 1 0 0,4-1 0 15,-6-2 0-15,4 3 0 0,0-2 0 16,0 0 0-16,0 1 0 0,-4-4 0 15,2-2 0-15,-2 2 0 0,-1-6 0 16,-1-2 0-16,-3-1 0 16,6-3 0-16,-6 0 0 0,1 0 0 15,-1-1 0-15,0 0 0 0,0 0 0 16,0 0 0-16,0 0 0 0,0 0 0 16,0 0 0-16,0 0 0 0,0-1 0 15,0-1 0-15,0 0 0 16,0 0 0-16,0 0 0 0,0-3 0 15,0 5 0-15,6-31 0 0,-4 6 0 16,3-5 0-16,7-7 0 0,-3-10 0 16,7-7 0-16,0-9 0 15,3-7 0-15,3-3 0 0,-1 3 0 16,-3 11 0-16,1 13 0 0,-10 14 0 16,1 13 0-16,-6 4 0 0,0 6 0 15,-4 2 0-15,0 3 0 0,1 1 0 16,-1-1 0-16,-1 3 0 0,1 0 0 15,-2 1 0-15,2 0 0 16,0 0 0-16,0 0 0 0,0 1 0 16,0 0 0-16,0 4 0 0,0-1 0 15,0 1-154-15,3 5-2 0,4-2-63 16,-7-1-220-16,0-1-511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4T17:16:25.79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14335 9775 1138 0,'0'0'0'0,"0"0"227"16,0 6-168-16,-3 13-26 0,3 17-11 0,-4 14 33 15,1 6 13-15,3 5-11 16,0-3-5-16,-2-3-21 0,4 0-23 16,1-9-7-16,1-5 5 0,6-5-12 15,-4-6-96-15,-5-5 7 0,1 0-27 16,-2-10-98-16,0-1-26 0,-3-3-77 15,-8-7-276-15</inkml:trace>
  <inkml:trace contextRef="#ctx0" brushRef="#br0" timeOffset="549">14293 10442 792 0,'0'0'0'0,"0"0"322"0,0 0-195 16,0 0-10-16,0 0-15 0,83-19-24 15,-58 9-12 1,-2-2-1-16,1 3-12 0,-2-4-23 0,-7 0-7 15,5-3-2-15,-4-5-10 0,3-3-5 16,-5-6 7-16,-1-3-11 0,-3-2 0 16,-4-4 14-16,-6-1-11 0,0-4 3 15,-2-3 6-15,-9 0-13 0,-1-3 1 16,-6 0 7-16,-1 7-9 16,-6 2 0-16,-1 9 12 0,-10 1-12 15,1 5 0-15,-2 7 0 0,-4 6-3 16,0 7 3-16,-5 6 0 0,4 4 14 15,-1 14-16-15,-3 9 4 0,2 6-2 16,7 7 0-16,2 4 0 16,3 4 8-16,7 2-8 0,4 3 0 15,7 2 4 1,5 0-6-16,9-1 4 0,0-6 5 0,3-1-7 0,10-6 0 16,6-4 9-16,4-4-7 0,9-3 9 15,3-6-8-15,10-7-2 0,4-5 12 16,8-5-7-16,-1-5-3 0,-4-2 9 15,-6 0-13-15,-7-2 0 16,-8-3 2-16,-2 1 10 16,-8-1-6-16,-9 1 8 0,2 1-12 0,-10 0-2 15,0 1 2-15,-3 2 7 0,-1 0-8 16,2 0 13-16,-2 0-10 0,0 0-1 16,0 0 3-16,0 0-5 15,0 0 0-15,0 0 0 0,0 0 0 16,0 0 0-16,0 0 0 0,0 0 0 15,-2 0-22-15,2 0 14 0,-1 0-16 16,-3-1-20-16,-1 1-27 0,-4 0-82 16,0 0-55-16,-5 9 8 0,5 6-60 15,-7 1-222-15</inkml:trace>
  <inkml:trace contextRef="#ctx0" brushRef="#br0" timeOffset="6528.73">13086 11604 812 0,'0'0'0'16,"0"0"336"-16,0 0-216 15,0 0-41-15,0 0-23 0,0 0-10 16,0 0-17-16,0 0-1 0,0 0 16 15,37 16-2-15,-22-10-8 0,-1 0-7 16,3-5-7-16,1-1 0 0,0 0-1 16,-1-1-6-16,1-10 2 15,0 2 3-15,-2-2-7 0,-4 1-1 16,2 2 0-16,-5 3-4 0,-2 2-3 16,-1 3 11-16,-3 0-5 0,8 0-2 15,-4 1 5-15,3 1-6 0,1 3-1 16,1-3 11-16,-5 0-9 0,8 4-1 15,-7-5 9-15,5 1-6 16,-3 0-3-16,1-1 3 0,1 1-6 16,-4-1-2-16,6-1 4 0,-4 0-4 15,4-1-2-15,-1-2 2 0,1 1 3 16,-2-1-6-16,6 0 4 0,-4-1 2 16,2 3-4-16,-2 1 0 0,-1 0 1 15,1 0-1-15,-5 5 0 16,5-1 10-16,-2 0-11 0,-1-1 2 15,3-2 6-15,5-1-8 0,6-11 2 16,11-11-2-16,6-6-48 0,4-4-70 16,0 3-175-16,-5 6-248 0</inkml:trace>
  <inkml:trace contextRef="#ctx0" brushRef="#br0" timeOffset="10313.12">25923 6925 1368 0,'0'0'0'16,"0"0"146"-16,0 0-69 0,0 0 19 16,74 7-13-16,-43 0-37 0,-3 0-19 15,-5 3-14-15,-7 1-7 16,-7 1 2-16,-6 3-8 0,-3 3 0 15,-7 5 0-15,-14 8 12 0,-9 3 2 16,-11 2-1-16,-1-1 2 0,-1-6 4 16,6-5 6-16,7-8 2 0,9-4-1 15,10-6 0-15,6-3-26 0,5-3 0 16,5 0 0-16,2-5 0 16,13-4 0-16,13-4 0 0,6-8 0 15,9-1 0 1,1 3 0-16,-4 0 0 0,-5 4 0 0,1 1 0 0,-4 5 0 15,-7 4 0-15,-7 2 0 0,-5 3 0 16,-4 0-97-16,-5 2 20 16,2 0-60-16,-4 1-103 0,0 1 13 15,2 2-110-15,-6-2-145 0</inkml:trace>
  <inkml:trace contextRef="#ctx0" brushRef="#br0" timeOffset="10924.34">26372 7182 792 0,'0'0'0'15,"0"0"377"-15,0 0-251 0,0 0-4 16,0 0-28-16,0 0-6 0,2 61 11 16,-16-39-26-16,-2 4-15 0,-12 0-11 15,0 2-13-15,-8-2-6 0,-1-1 0 16,-2-1-3-16,0-5-4 0,-1-5-9 16,-3-5 2-16,-1-3-5 15,3-6-9-15,-3 0 0 0,3-6 0 16,-1-5 0-16,-6-7 0 0,4-7 0 15,5-4 0-15,-4-9 0 0,10-6 0 16,5-10 0 0,12-8 0-16,9-10 0 0,7-12 0 0,19 3 0 0,11-2 0 15,11 6-17-15,15 7 15 16,6 2-7-16,18 4-5 0,10 6 13 16,4 4 1-16,3 11 0 0,-5 11 0 15,-7 17 8-15,-18 16-10 0,-12 27-1 16,-12 22-2-16,-12 18-1 15,-11 20 9-15,-13 15 1 0,-7 6-2 16,-11-1 6-16,-15-10 0 0,-4-13 0 16,-7-10 5-16,-1-12-8 0,3-9-5 15,3-11 0-15,2-8 0 0,5-12 0 16,1-8 0-16,8-7 0 0,1-4 0 16,1-3 0-16,7-1 0 0,-2 0 0 31,6 0 0-31,1 0 0 0,2 0 0 0,0 0 0 0,0 0 0 15,0 0 0-15,0 0 0 0,0 0 0 16,0 1 0-16,4-1 0 0,-4 1 0 16,1 1 0-16,1-1 0 0,-2 0 0 15,4 0 0-15,-4 2 0 16,0-3 0-16,0 0 0 16,0 0 0-16,0 0 0 0,0 0 0 0,0 0 0 15,0 0 0-15,0 0 0 0,-4 0 0 16,4 0 0-16,0 0 0 0,0 0 0 15,0 0 0-15,-2 0-60 16,2 0 4-16,0 0-60 0,-1 0-105 16,-3 3-14-16,-1 1-149 0,-6 4-584 15</inkml:trace>
  <inkml:trace contextRef="#ctx0" brushRef="#br0" timeOffset="14989.21">11611 13332 359 0,'0'0'0'0,"0"0"145"16,0 0-74-16,0 0-6 0,0 0-17 16,0 0-10-16,0 0 2 0,0 0-7 15,-12 13-6-15,12-12 6 0,-4 1 1 16,1 1 3-16,-1-1 9 15,-3 1-7-15,5 2-3 0,-5-2 3 16,-2 4-7-16,0 1-8 0,-3 0 3 16,3 3-1-16,-5 0-2 0,0-2 5 15,2 0 1 1,-6-3 2-16,0 1 6 0,0-1-7 0,-1-2 0 0,0-2 4 16,1-1-3-16,-3-1-8 15,1 0 9-15,-1-2-4 0,0-6-5 16,-8-5 0-16,6-1-9 0,-7-2-1 15,4-4 0-15,-3-1-5 0,-1-1-6 16,6-1 5-16,-3-2-7 16,8-2-2-16,3-3 1 0,0-4 2 15,3 1-4-15,5-3-1 0,1-3 3 16,5 2 0-16,2-4-14 0,3-4 7 16,13 0 8-16,7-4-2 0,9-1-7 15,7 0 8-15,0 3 10 0,5 4-5 16,4 10-5-16,-4 8 0 0,-1 12 2 31,4 13-3-31,-4 2-5 0,1 16 5 0,-2 9-7 0,1 4 10 16,-4 5 1-16,-7 2-5 0,-1 3 1 15,-6 1 2-15,-4 0-2 0,-5-2 3 16,-3 0-2-16,-8-2 1 0,-3-2 3 16,-2 4 7-16,-5 0-1 0,-8-1 5 15,4 0-3 1,-3-2-3-16,-6-3 1 0,2-4-4 0,4-3-4 15,0-4 0-15,-4-4 2 0,5-4-4 16,-1-3 0-16,1-2 6 0,2-2-7 16,2-1 2-16,-3-2 3 0,4-3-4 15,3 0 0-15,-4 0 11 16,5-1 6-16,-2 0 2 0,4 0 0 16,-1 1-8-16,1-2 0 0,0 0 0 15,0 0-6-15,0 0-1 0,0 0 1 16,0 0-3-16,0 0 3 0,0 0-3 15,0 0-2-15,0 0 0 0,0 0 7 16,0 0-9-16,0 0 2 31,0 0 0-31,0 0 0 0,0 0-5 16,0 0 5-16,0 0 0 0,0 0-11 16,0 0-1-16,0 0-14 0,0 0-1 15,0-3-12-15,0 0-44 0,0 0-82 16,0-4-66-16,0-2-132 0,-2 2-412 15</inkml:trace>
  <inkml:trace contextRef="#ctx0" brushRef="#br0" timeOffset="16419.34">19734 6596 1029 0,'0'0'0'0,"0"0"302"15,0 0-189-15,0 0-42 0,0 0 1 16,0 0-14-16,62-1-11 0,-45 8-13 15,-2 3-16-15,-5 3-14 16,1 0-3-16,-4 3 0 0,-5 2-2 16,-2 1-10-16,-2 5 15 0,-12 0 0 15,-6 1 13-15,-3-1-3 0,-3-3-5 16,-1-3 2-16,4-5 5 0,5-3 0 16,10-6 3-16,2-2-4 15,6-2-3-15,0 0 1 0,0 0-15 16,6-4-9-16,2-4-5 0,10 2 30 15,9-5-11-15,-4 2-2 0,1 5 2 16,-1 4-6-16,0 0-2 0,0 1 6 16,-7 6-2-16,-1 9-9 0,-3 2 10 15,-7 3 0-15,-5 1-8 16,0 2 8-16,-7 4 10 0,-9 1 7 16,-3 2-1-16,-6-6-4 15,0 0-3-15,0-4 0 0,4-4-6 0,-2-5 2 16,4-2-1-16,3-4-4 0,2-5 0 15,7-1-14-15,5 0-12 0,2-4-30 16,0-3-36-16,7-4-67 16,4-1-66-16,1 0-16 0,4 0-152 15</inkml:trace>
  <inkml:trace contextRef="#ctx0" brushRef="#br0" timeOffset="16904.63">20004 7156 908 0,'0'0'0'0,"0"0"275"0,0 0-179 0,0 0-36 16,-49 69-10-16,38-54 3 16,-5-1-12-16,0 3-10 0,-3-3 2 15,-4 1-4-15,-4-1-6 0,-1-1-1 16,-4-4 4-16,0 2-7 0,-3-5-1 15,-4-2 0-15,-1-3-2 16,-1 0 2-16,-7-3 0 0,4-8 0 16,0-6-7-16,-2-11 8 0,3-5-2 15,6-7 1-15,5-16-5 0,6-6-11 16,6-10-4-16,11-5-20 0,9 1 13 16,11-3-4-16,21-3 21 0,10 1-16 15,11 1-14-15,11 5 18 16,10 4 0-16,8 5 8 0,11 7 15 15,8 9-5-15,7 9 8 0,-3 16 10 16,-14 20-12-16,-13 21-14 0,-19 30-7 16,-17 24-9-16,-21 25 15 0,-17 15 1 15,-9 10-1-15,-24 3 2 0,-15-7 2 16,-4-8-3-16,-7-14-3 16,-1-14 0-16,10-15-3 15,5-14 0-15,4-16-16 0,9-11-19 0,8-14-33 16,10-11-8-16,1-2-73 0,7-12-44 15,2-4 11-15,2-2 43 0,8 1-45 16,-2-1-11-16,4 4-57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105 </a:t>
            </a:r>
            <a:r>
              <a:rPr lang="zh-TW" altLang="en-US" baseline="0" dirty="0"/>
              <a:t>年會考題，如圖，以矩形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A</a:t>
            </a:r>
            <a:r>
              <a:rPr lang="zh-TW" altLang="en-US" baseline="0" dirty="0"/>
              <a:t> 點為圓心，這個矩形，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 點當圓心，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AD</a:t>
            </a:r>
            <a:r>
              <a:rPr lang="zh-TW" altLang="en-US" baseline="0" dirty="0"/>
              <a:t> 的長為半徑畫弧，交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F</a:t>
            </a:r>
            <a:r>
              <a:rPr lang="zh-TW" altLang="en-US" baseline="0" dirty="0"/>
              <a:t> 點，這一段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長度是半徑，畫弧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，就是這個弧 </a:t>
            </a:r>
            <a:r>
              <a:rPr lang="en-US" altLang="zh-TW" baseline="0" dirty="0"/>
              <a:t>DF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馬上就要聯想到 </a:t>
            </a:r>
            <a:r>
              <a:rPr lang="en-US" altLang="zh-TW" baseline="0" dirty="0"/>
              <a:t>AF&lt;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的長度等於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都是半徑。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再以 </a:t>
            </a:r>
            <a:r>
              <a:rPr lang="en-US" altLang="zh-TW" baseline="0" dirty="0"/>
              <a:t>C</a:t>
            </a:r>
            <a:r>
              <a:rPr lang="zh-TW" altLang="en-US" baseline="0" dirty="0"/>
              <a:t> 為圓心，</a:t>
            </a:r>
            <a:r>
              <a:rPr lang="en-US" altLang="zh-TW" baseline="0" dirty="0"/>
              <a:t>CD</a:t>
            </a:r>
            <a:r>
              <a:rPr lang="zh-TW" altLang="en-US" baseline="0" dirty="0"/>
              <a:t> 長為半徑畫弧，交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E</a:t>
            </a:r>
            <a:r>
              <a:rPr lang="zh-TW" altLang="en-US" baseline="0" dirty="0"/>
              <a:t> 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就是這個 </a:t>
            </a:r>
            <a:r>
              <a:rPr lang="en-US" altLang="zh-TW" baseline="0" dirty="0"/>
              <a:t>C</a:t>
            </a:r>
            <a:r>
              <a:rPr lang="zh-TW" altLang="en-US" baseline="0" dirty="0"/>
              <a:t> 是圓心，</a:t>
            </a:r>
            <a:r>
              <a:rPr lang="en-US" altLang="zh-TW" baseline="0" dirty="0"/>
              <a:t>CD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是半徑畫弧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，到 </a:t>
            </a:r>
            <a:r>
              <a:rPr lang="en-US" altLang="zh-TW" baseline="0" dirty="0"/>
              <a:t>E </a:t>
            </a:r>
            <a:r>
              <a:rPr lang="zh-TW" altLang="en-US" baseline="0" dirty="0"/>
              <a:t>點，一樣的就要想起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繼續看題目，若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，這個是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，剛剛知道 </a:t>
            </a:r>
            <a:r>
              <a:rPr lang="en-US" altLang="zh-TW" baseline="0" dirty="0"/>
              <a:t>AF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就順手寫下 </a:t>
            </a:r>
            <a:r>
              <a:rPr lang="en-US" altLang="zh-TW" baseline="0" dirty="0"/>
              <a:t>AF</a:t>
            </a:r>
            <a:r>
              <a:rPr lang="zh-TW" altLang="en-US" baseline="0" dirty="0"/>
              <a:t> 也是 </a:t>
            </a:r>
            <a:r>
              <a:rPr lang="en-US" altLang="zh-TW" baseline="0" dirty="0"/>
              <a:t>5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CD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17</a:t>
            </a:r>
            <a:r>
              <a:rPr lang="zh-TW" altLang="en-US" baseline="0" dirty="0"/>
              <a:t>，標註在圖上，順手標上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也等於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EF</a:t>
            </a:r>
            <a:r>
              <a:rPr lang="zh-TW" altLang="en-US" baseline="0" dirty="0"/>
              <a:t> 的長度為何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 要求這一段長度，用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表示好了。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可以觀察到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5 </a:t>
            </a:r>
            <a:r>
              <a:rPr lang="zh-TW" altLang="en-US" baseline="0" dirty="0"/>
              <a:t>的一部分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就可以用 </a:t>
            </a:r>
            <a:r>
              <a:rPr lang="en-US" altLang="zh-TW" baseline="0" dirty="0"/>
              <a:t>5 – x </a:t>
            </a:r>
            <a:r>
              <a:rPr lang="zh-TW" altLang="en-US" baseline="0" dirty="0"/>
              <a:t>表示，</a:t>
            </a:r>
            <a:br>
              <a:rPr lang="en-US" altLang="zh-TW" baseline="0" dirty="0"/>
            </a:br>
            <a:r>
              <a:rPr lang="zh-TW" altLang="en-US" baseline="0" dirty="0"/>
              <a:t>而 </a:t>
            </a:r>
            <a:r>
              <a:rPr lang="en-US" altLang="zh-TW" baseline="0" dirty="0"/>
              <a:t>5- x </a:t>
            </a:r>
            <a:r>
              <a:rPr lang="zh-TW" altLang="en-US" baseline="0" dirty="0"/>
              <a:t>就是矩形的這個邊長也就是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17 </a:t>
            </a:r>
            <a:r>
              <a:rPr lang="zh-TW" altLang="en-US" baseline="0" dirty="0"/>
              <a:t>減掉下面這段 </a:t>
            </a:r>
            <a:r>
              <a:rPr lang="en-US" altLang="zh-TW" baseline="0" dirty="0"/>
              <a:t>BE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從圖形上很容易發現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是這個直角三角形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的一股，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斜邊已經知道是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17</a:t>
            </a:r>
            <a:r>
              <a:rPr lang="zh-TW" altLang="en-US" baseline="0" dirty="0"/>
              <a:t>，另一股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的長度就是對邊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的長度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那麼就可以使用畢氏定理來計算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17 </a:t>
            </a:r>
            <a:r>
              <a:rPr lang="zh-TW" altLang="en-US" baseline="0" dirty="0"/>
              <a:t>的平方減 </a:t>
            </a:r>
            <a:r>
              <a:rPr lang="en-US" altLang="zh-TW" baseline="0" dirty="0"/>
              <a:t>5 </a:t>
            </a:r>
            <a:r>
              <a:rPr lang="zh-TW" altLang="en-US" baseline="0" dirty="0"/>
              <a:t>的平方開根號，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得到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8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這樣就可以寫下 </a:t>
            </a:r>
            <a:r>
              <a:rPr lang="en-US" altLang="zh-TW" baseline="0" dirty="0"/>
              <a:t>5 – x = 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17 </a:t>
            </a:r>
            <a:r>
              <a:rPr lang="zh-TW" altLang="en-US" baseline="0" dirty="0"/>
              <a:t>減掉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8 </a:t>
            </a:r>
            <a:r>
              <a:rPr lang="zh-TW" altLang="en-US" baseline="0" dirty="0"/>
              <a:t>得到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9 </a:t>
            </a:r>
            <a:r>
              <a:rPr lang="zh-TW" altLang="en-US" baseline="0" dirty="0"/>
              <a:t>也就是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r>
              <a:rPr lang="en-US" altLang="zh-TW" baseline="0" dirty="0"/>
              <a:t>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移項，</a:t>
            </a:r>
            <a:r>
              <a:rPr lang="en-US" altLang="zh-TW" baseline="0" dirty="0"/>
              <a:t>x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所以答案選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當題目說以某一點為圓心，某段長度為半徑時，就跟著畫畫看，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並且去聯想哪一段也是半徑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，這種聯想的習慣，會幫助我們增加題目隱藏的線索。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而因為想要使用方程式求 </a:t>
            </a:r>
            <a:r>
              <a:rPr lang="en-US" altLang="zh-TW" baseline="0" dirty="0"/>
              <a:t>x 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不難從圖形中觀察到利用畢氏定理 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先求出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的長度，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學生練習也是類似的題目，請同學跟題目的敘述畫畫看，並且練習聯想能力。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customXml" Target="../ink/ink1.xml"/><Relationship Id="rId3" Type="http://schemas.openxmlformats.org/officeDocument/2006/relationships/image" Target="../media/image1.png"/><Relationship Id="rId21" Type="http://schemas.openxmlformats.org/officeDocument/2006/relationships/image" Target="../media/image10.pn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7.bin"/><Relationship Id="rId20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pn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圖片 19">
            <a:extLst>
              <a:ext uri="{FF2B5EF4-FFF2-40B4-BE49-F238E27FC236}">
                <a16:creationId xmlns:a16="http://schemas.microsoft.com/office/drawing/2014/main" id="{05B00E74-0EFA-1A16-8548-1ABA9F5DE7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2871" y="2545994"/>
            <a:ext cx="2055919" cy="2296221"/>
          </a:xfrm>
          <a:prstGeom prst="rect">
            <a:avLst/>
          </a:prstGeom>
        </p:spPr>
      </p:pic>
      <p:sp>
        <p:nvSpPr>
          <p:cNvPr id="30" name="手繪多邊形: 圖案 29">
            <a:extLst>
              <a:ext uri="{FF2B5EF4-FFF2-40B4-BE49-F238E27FC236}">
                <a16:creationId xmlns:a16="http://schemas.microsoft.com/office/drawing/2014/main" id="{F4691130-A774-D30B-F627-58A699A07D20}"/>
              </a:ext>
            </a:extLst>
          </p:cNvPr>
          <p:cNvSpPr/>
          <p:nvPr/>
        </p:nvSpPr>
        <p:spPr>
          <a:xfrm>
            <a:off x="4019549" y="3748088"/>
            <a:ext cx="1871663" cy="1000125"/>
          </a:xfrm>
          <a:custGeom>
            <a:avLst/>
            <a:gdLst>
              <a:gd name="connsiteX0" fmla="*/ 1881188 w 1881188"/>
              <a:gd name="connsiteY0" fmla="*/ 1028700 h 1028700"/>
              <a:gd name="connsiteX1" fmla="*/ 0 w 1881188"/>
              <a:gd name="connsiteY1" fmla="*/ 1023937 h 1028700"/>
              <a:gd name="connsiteX2" fmla="*/ 0 w 1881188"/>
              <a:gd name="connsiteY2" fmla="*/ 0 h 1028700"/>
              <a:gd name="connsiteX3" fmla="*/ 1881188 w 1881188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1188" h="1028700">
                <a:moveTo>
                  <a:pt x="1881188" y="1028700"/>
                </a:moveTo>
                <a:lnTo>
                  <a:pt x="0" y="1023937"/>
                </a:lnTo>
                <a:lnTo>
                  <a:pt x="0" y="0"/>
                </a:lnTo>
                <a:lnTo>
                  <a:pt x="1881188" y="102870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743507" cy="1796902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如圖，以矩形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為圓心，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長為半徑畫弧，交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於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點；再以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為圓心，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長為半徑畫弧，交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於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點。若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CD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=    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EF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的長度為何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2   (B) 3   (C)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(D)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105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 	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畫弧後求長度</a:t>
            </a: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6A286D77-4CAA-9C16-A506-28BBD1EC5CD3}"/>
              </a:ext>
            </a:extLst>
          </p:cNvPr>
          <p:cNvCxnSpPr>
            <a:cxnSpLocks/>
          </p:cNvCxnSpPr>
          <p:nvPr/>
        </p:nvCxnSpPr>
        <p:spPr>
          <a:xfrm>
            <a:off x="4170251" y="1010653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20D77E5-8111-71B0-A0BD-12C4F06B6565}"/>
              </a:ext>
            </a:extLst>
          </p:cNvPr>
          <p:cNvCxnSpPr>
            <a:cxnSpLocks/>
          </p:cNvCxnSpPr>
          <p:nvPr/>
        </p:nvCxnSpPr>
        <p:spPr>
          <a:xfrm>
            <a:off x="9890244" y="1009050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物件 1">
            <a:extLst>
              <a:ext uri="{FF2B5EF4-FFF2-40B4-BE49-F238E27FC236}">
                <a16:creationId xmlns:a16="http://schemas.microsoft.com/office/drawing/2014/main" id="{BC59AAED-E4F9-D1D1-66B7-C0665BCCA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288960"/>
              </p:ext>
            </p:extLst>
          </p:nvPr>
        </p:nvGraphicFramePr>
        <p:xfrm>
          <a:off x="3942409" y="1305324"/>
          <a:ext cx="31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622080" progId="Equation.DSMT4">
                  <p:embed/>
                </p:oleObj>
              </mc:Choice>
              <mc:Fallback>
                <p:oleObj name="Equation" r:id="rId4" imgW="317160" imgH="622080" progId="Equation.DSMT4">
                  <p:embed/>
                  <p:pic>
                    <p:nvPicPr>
                      <p:cNvPr id="2" name="物件 1">
                        <a:extLst>
                          <a:ext uri="{FF2B5EF4-FFF2-40B4-BE49-F238E27FC236}">
                            <a16:creationId xmlns:a16="http://schemas.microsoft.com/office/drawing/2014/main" id="{BC59AAED-E4F9-D1D1-66B7-C0665BCCA3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42409" y="1305324"/>
                        <a:ext cx="317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1384F47A-8CF6-5821-3B3E-3FF3D57DE0F9}"/>
              </a:ext>
            </a:extLst>
          </p:cNvPr>
          <p:cNvCxnSpPr>
            <a:cxnSpLocks/>
          </p:cNvCxnSpPr>
          <p:nvPr/>
        </p:nvCxnSpPr>
        <p:spPr>
          <a:xfrm>
            <a:off x="6644433" y="1011978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DF86CED7-9CEC-FF3C-1A8D-8E2622439DDD}"/>
              </a:ext>
            </a:extLst>
          </p:cNvPr>
          <p:cNvCxnSpPr>
            <a:cxnSpLocks/>
          </p:cNvCxnSpPr>
          <p:nvPr/>
        </p:nvCxnSpPr>
        <p:spPr>
          <a:xfrm>
            <a:off x="623624" y="1479505"/>
            <a:ext cx="393039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F0AE64F3-518D-B6EA-04FF-D1937CC2A38B}"/>
              </a:ext>
            </a:extLst>
          </p:cNvPr>
          <p:cNvCxnSpPr>
            <a:cxnSpLocks/>
          </p:cNvCxnSpPr>
          <p:nvPr/>
        </p:nvCxnSpPr>
        <p:spPr>
          <a:xfrm>
            <a:off x="2366286" y="1480828"/>
            <a:ext cx="393039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26C449C4-CF26-6A41-3A7B-DBCC0F388568}"/>
              </a:ext>
            </a:extLst>
          </p:cNvPr>
          <p:cNvCxnSpPr>
            <a:cxnSpLocks/>
          </p:cNvCxnSpPr>
          <p:nvPr/>
        </p:nvCxnSpPr>
        <p:spPr>
          <a:xfrm>
            <a:off x="3361523" y="1482153"/>
            <a:ext cx="393039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C6411A11-EE52-A6B2-5475-181CB77F2E13}"/>
              </a:ext>
            </a:extLst>
          </p:cNvPr>
          <p:cNvCxnSpPr>
            <a:cxnSpLocks/>
          </p:cNvCxnSpPr>
          <p:nvPr/>
        </p:nvCxnSpPr>
        <p:spPr>
          <a:xfrm>
            <a:off x="4786131" y="1475526"/>
            <a:ext cx="393039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物件 13">
            <a:extLst>
              <a:ext uri="{FF2B5EF4-FFF2-40B4-BE49-F238E27FC236}">
                <a16:creationId xmlns:a16="http://schemas.microsoft.com/office/drawing/2014/main" id="{49512D5C-6014-99C4-3E01-7B791DE5A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35534"/>
              </p:ext>
            </p:extLst>
          </p:nvPr>
        </p:nvGraphicFramePr>
        <p:xfrm>
          <a:off x="2197584" y="1773262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622080" progId="Equation.DSMT4">
                  <p:embed/>
                </p:oleObj>
              </mc:Choice>
              <mc:Fallback>
                <p:oleObj name="Equation" r:id="rId6" imgW="203040" imgH="622080" progId="Equation.DSMT4">
                  <p:embed/>
                  <p:pic>
                    <p:nvPicPr>
                      <p:cNvPr id="14" name="物件 13">
                        <a:extLst>
                          <a:ext uri="{FF2B5EF4-FFF2-40B4-BE49-F238E27FC236}">
                            <a16:creationId xmlns:a16="http://schemas.microsoft.com/office/drawing/2014/main" id="{49512D5C-6014-99C4-3E01-7B791DE5AD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97584" y="1773262"/>
                        <a:ext cx="203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物件 15">
            <a:extLst>
              <a:ext uri="{FF2B5EF4-FFF2-40B4-BE49-F238E27FC236}">
                <a16:creationId xmlns:a16="http://schemas.microsoft.com/office/drawing/2014/main" id="{804DFCA3-9D6D-1E83-31A8-A2699FEDDE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115958"/>
              </p:ext>
            </p:extLst>
          </p:nvPr>
        </p:nvGraphicFramePr>
        <p:xfrm>
          <a:off x="2998901" y="1773262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622080" progId="Equation.DSMT4">
                  <p:embed/>
                </p:oleObj>
              </mc:Choice>
              <mc:Fallback>
                <p:oleObj name="Equation" r:id="rId8" imgW="203040" imgH="622080" progId="Equation.DSMT4">
                  <p:embed/>
                  <p:pic>
                    <p:nvPicPr>
                      <p:cNvPr id="16" name="物件 15">
                        <a:extLst>
                          <a:ext uri="{FF2B5EF4-FFF2-40B4-BE49-F238E27FC236}">
                            <a16:creationId xmlns:a16="http://schemas.microsoft.com/office/drawing/2014/main" id="{804DFCA3-9D6D-1E83-31A8-A2699FEDDE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98901" y="1773262"/>
                        <a:ext cx="203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字方塊 20">
            <a:extLst>
              <a:ext uri="{FF2B5EF4-FFF2-40B4-BE49-F238E27FC236}">
                <a16:creationId xmlns:a16="http://schemas.microsoft.com/office/drawing/2014/main" id="{4637389F-039F-5359-547D-FB39F8385123}"/>
              </a:ext>
            </a:extLst>
          </p:cNvPr>
          <p:cNvSpPr txBox="1"/>
          <p:nvPr/>
        </p:nvSpPr>
        <p:spPr>
          <a:xfrm>
            <a:off x="3676973" y="2404588"/>
            <a:ext cx="42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AB78436B-4651-D5AD-543D-B6F604EDFFA0}"/>
              </a:ext>
            </a:extLst>
          </p:cNvPr>
          <p:cNvSpPr txBox="1"/>
          <p:nvPr/>
        </p:nvSpPr>
        <p:spPr>
          <a:xfrm>
            <a:off x="3673531" y="4657549"/>
            <a:ext cx="42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88F8513B-1ED2-3139-3C8D-4D4BB26FA167}"/>
              </a:ext>
            </a:extLst>
          </p:cNvPr>
          <p:cNvSpPr txBox="1"/>
          <p:nvPr/>
        </p:nvSpPr>
        <p:spPr>
          <a:xfrm>
            <a:off x="5860552" y="4669154"/>
            <a:ext cx="42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A243613-DFF5-E442-F8BD-354616883C83}"/>
              </a:ext>
            </a:extLst>
          </p:cNvPr>
          <p:cNvSpPr txBox="1"/>
          <p:nvPr/>
        </p:nvSpPr>
        <p:spPr>
          <a:xfrm>
            <a:off x="5894696" y="2416210"/>
            <a:ext cx="42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9FE57BA0-A912-215E-8553-A01A33D9256C}"/>
              </a:ext>
            </a:extLst>
          </p:cNvPr>
          <p:cNvSpPr txBox="1"/>
          <p:nvPr/>
        </p:nvSpPr>
        <p:spPr>
          <a:xfrm>
            <a:off x="3666306" y="3574302"/>
            <a:ext cx="42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BE6C63F3-C2C5-B476-B765-5E5D499338BF}"/>
              </a:ext>
            </a:extLst>
          </p:cNvPr>
          <p:cNvSpPr txBox="1"/>
          <p:nvPr/>
        </p:nvSpPr>
        <p:spPr>
          <a:xfrm>
            <a:off x="3666306" y="4288072"/>
            <a:ext cx="42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grpSp>
        <p:nvGrpSpPr>
          <p:cNvPr id="43" name="群組 42">
            <a:extLst>
              <a:ext uri="{FF2B5EF4-FFF2-40B4-BE49-F238E27FC236}">
                <a16:creationId xmlns:a16="http://schemas.microsoft.com/office/drawing/2014/main" id="{DB552136-D29E-EDA2-89A1-0DBF11CE3420}"/>
              </a:ext>
            </a:extLst>
          </p:cNvPr>
          <p:cNvGrpSpPr/>
          <p:nvPr/>
        </p:nvGrpSpPr>
        <p:grpSpPr>
          <a:xfrm>
            <a:off x="229614" y="4940187"/>
            <a:ext cx="12007826" cy="1765069"/>
            <a:chOff x="229614" y="4940187"/>
            <a:chExt cx="12007826" cy="1765069"/>
          </a:xfrm>
        </p:grpSpPr>
        <p:grpSp>
          <p:nvGrpSpPr>
            <p:cNvPr id="121" name="群組 120">
              <a:extLst>
                <a:ext uri="{FF2B5EF4-FFF2-40B4-BE49-F238E27FC236}">
                  <a16:creationId xmlns:a16="http://schemas.microsoft.com/office/drawing/2014/main" id="{4172A6B1-D41B-6461-7957-C7B611058D7B}"/>
                </a:ext>
              </a:extLst>
            </p:cNvPr>
            <p:cNvGrpSpPr/>
            <p:nvPr/>
          </p:nvGrpSpPr>
          <p:grpSpPr>
            <a:xfrm>
              <a:off x="229614" y="5253824"/>
              <a:ext cx="12007826" cy="1451432"/>
              <a:chOff x="237249" y="7725365"/>
              <a:chExt cx="12007826" cy="1451432"/>
            </a:xfrm>
          </p:grpSpPr>
          <p:sp>
            <p:nvSpPr>
              <p:cNvPr id="125" name="文字方塊 124">
                <a:extLst>
                  <a:ext uri="{FF2B5EF4-FFF2-40B4-BE49-F238E27FC236}">
                    <a16:creationId xmlns:a16="http://schemas.microsoft.com/office/drawing/2014/main" id="{94FDA804-DB18-7A51-1B41-2C548DE59373}"/>
                  </a:ext>
                </a:extLst>
              </p:cNvPr>
              <p:cNvSpPr txBox="1"/>
              <p:nvPr/>
            </p:nvSpPr>
            <p:spPr>
              <a:xfrm>
                <a:off x="237249" y="8116507"/>
                <a:ext cx="7828536" cy="1060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BAC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90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為圓心，        公分長為半徑畫弧，交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BAC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的兩邊於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，再以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為圓心，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之長為半徑畫弧與前弧交於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F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點，請問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F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點到直線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的距離為何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(A)           (B)          (C)          (D) 9</a:t>
                </a:r>
              </a:p>
            </p:txBody>
          </p:sp>
          <p:cxnSp>
            <p:nvCxnSpPr>
              <p:cNvPr id="122" name="直線接點 121">
                <a:extLst>
                  <a:ext uri="{FF2B5EF4-FFF2-40B4-BE49-F238E27FC236}">
                    <a16:creationId xmlns:a16="http://schemas.microsoft.com/office/drawing/2014/main" id="{16CD59A0-6606-B838-E37D-B62392787C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116216"/>
                <a:ext cx="7511799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文字方塊 122">
                <a:extLst>
                  <a:ext uri="{FF2B5EF4-FFF2-40B4-BE49-F238E27FC236}">
                    <a16:creationId xmlns:a16="http://schemas.microsoft.com/office/drawing/2014/main" id="{CDFF00A1-B272-C834-7727-33F11794FC9B}"/>
                  </a:ext>
                </a:extLst>
              </p:cNvPr>
              <p:cNvSpPr txBox="1"/>
              <p:nvPr/>
            </p:nvSpPr>
            <p:spPr>
              <a:xfrm>
                <a:off x="662920" y="7725365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24" name="矩形 123">
                <a:extLst>
                  <a:ext uri="{FF2B5EF4-FFF2-40B4-BE49-F238E27FC236}">
                    <a16:creationId xmlns:a16="http://schemas.microsoft.com/office/drawing/2014/main" id="{E2EF30B9-102F-7A4D-0114-5A38E89A51A8}"/>
                  </a:ext>
                </a:extLst>
              </p:cNvPr>
              <p:cNvSpPr/>
              <p:nvPr/>
            </p:nvSpPr>
            <p:spPr>
              <a:xfrm>
                <a:off x="350787" y="7762656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6" name="文字方塊 125">
                <a:extLst>
                  <a:ext uri="{FF2B5EF4-FFF2-40B4-BE49-F238E27FC236}">
                    <a16:creationId xmlns:a16="http://schemas.microsoft.com/office/drawing/2014/main" id="{8A0E8D83-3163-C65A-85C0-A9A19EDD089E}"/>
                  </a:ext>
                </a:extLst>
              </p:cNvPr>
              <p:cNvSpPr txBox="1"/>
              <p:nvPr/>
            </p:nvSpPr>
            <p:spPr>
              <a:xfrm>
                <a:off x="9943013" y="8834353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(D)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128" name="直線接點 127">
              <a:extLst>
                <a:ext uri="{FF2B5EF4-FFF2-40B4-BE49-F238E27FC236}">
                  <a16:creationId xmlns:a16="http://schemas.microsoft.com/office/drawing/2014/main" id="{92197440-A666-3AB7-E897-029870B06878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6054725"/>
              <a:ext cx="3492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8" name="物件 27">
              <a:extLst>
                <a:ext uri="{FF2B5EF4-FFF2-40B4-BE49-F238E27FC236}">
                  <a16:creationId xmlns:a16="http://schemas.microsoft.com/office/drawing/2014/main" id="{9FF47D7F-B328-DD14-FFEA-DFECC9DDE2A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2985895"/>
                </p:ext>
              </p:extLst>
            </p:nvPr>
          </p:nvGraphicFramePr>
          <p:xfrm>
            <a:off x="3800593" y="5682248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44240" imgH="304560" progId="Equation.DSMT4">
                    <p:embed/>
                  </p:oleObj>
                </mc:Choice>
                <mc:Fallback>
                  <p:oleObj name="Equation" r:id="rId10" imgW="444240" imgH="304560" progId="Equation.DSMT4">
                    <p:embed/>
                    <p:pic>
                      <p:nvPicPr>
                        <p:cNvPr id="28" name="物件 27">
                          <a:extLst>
                            <a:ext uri="{FF2B5EF4-FFF2-40B4-BE49-F238E27FC236}">
                              <a16:creationId xmlns:a16="http://schemas.microsoft.com/office/drawing/2014/main" id="{9FF47D7F-B328-DD14-FFEA-DFECC9DDE2A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800593" y="5682248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物件 30">
              <a:extLst>
                <a:ext uri="{FF2B5EF4-FFF2-40B4-BE49-F238E27FC236}">
                  <a16:creationId xmlns:a16="http://schemas.microsoft.com/office/drawing/2014/main" id="{FF3A6F6A-B52D-B69F-A390-5EA952DB1EC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39326477"/>
                </p:ext>
              </p:extLst>
            </p:nvPr>
          </p:nvGraphicFramePr>
          <p:xfrm>
            <a:off x="3344591" y="6345880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444240" imgH="304560" progId="Equation.DSMT4">
                    <p:embed/>
                  </p:oleObj>
                </mc:Choice>
                <mc:Fallback>
                  <p:oleObj name="Equation" r:id="rId12" imgW="444240" imgH="304560" progId="Equation.DSMT4">
                    <p:embed/>
                    <p:pic>
                      <p:nvPicPr>
                        <p:cNvPr id="31" name="物件 30">
                          <a:extLst>
                            <a:ext uri="{FF2B5EF4-FFF2-40B4-BE49-F238E27FC236}">
                              <a16:creationId xmlns:a16="http://schemas.microsoft.com/office/drawing/2014/main" id="{FF3A6F6A-B52D-B69F-A390-5EA952DB1EC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344591" y="6345880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物件 31">
              <a:extLst>
                <a:ext uri="{FF2B5EF4-FFF2-40B4-BE49-F238E27FC236}">
                  <a16:creationId xmlns:a16="http://schemas.microsoft.com/office/drawing/2014/main" id="{34F34675-E82E-FF7E-FBB0-16B11743667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3629138"/>
                </p:ext>
              </p:extLst>
            </p:nvPr>
          </p:nvGraphicFramePr>
          <p:xfrm>
            <a:off x="4265318" y="6344198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44240" imgH="304560" progId="Equation.DSMT4">
                    <p:embed/>
                  </p:oleObj>
                </mc:Choice>
                <mc:Fallback>
                  <p:oleObj name="Equation" r:id="rId14" imgW="444240" imgH="304560" progId="Equation.DSMT4">
                    <p:embed/>
                    <p:pic>
                      <p:nvPicPr>
                        <p:cNvPr id="32" name="物件 31">
                          <a:extLst>
                            <a:ext uri="{FF2B5EF4-FFF2-40B4-BE49-F238E27FC236}">
                              <a16:creationId xmlns:a16="http://schemas.microsoft.com/office/drawing/2014/main" id="{34F34675-E82E-FF7E-FBB0-16B11743667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265318" y="6344198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物件 32">
              <a:extLst>
                <a:ext uri="{FF2B5EF4-FFF2-40B4-BE49-F238E27FC236}">
                  <a16:creationId xmlns:a16="http://schemas.microsoft.com/office/drawing/2014/main" id="{A0D06723-81C8-8D36-6893-2DDE08B3EBE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54823310"/>
                </p:ext>
              </p:extLst>
            </p:nvPr>
          </p:nvGraphicFramePr>
          <p:xfrm>
            <a:off x="5179170" y="6344198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444240" imgH="304560" progId="Equation.DSMT4">
                    <p:embed/>
                  </p:oleObj>
                </mc:Choice>
                <mc:Fallback>
                  <p:oleObj name="Equation" r:id="rId16" imgW="444240" imgH="304560" progId="Equation.DSMT4">
                    <p:embed/>
                    <p:pic>
                      <p:nvPicPr>
                        <p:cNvPr id="33" name="物件 32">
                          <a:extLst>
                            <a:ext uri="{FF2B5EF4-FFF2-40B4-BE49-F238E27FC236}">
                              <a16:creationId xmlns:a16="http://schemas.microsoft.com/office/drawing/2014/main" id="{A0D06723-81C8-8D36-6893-2DDE08B3EBE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179170" y="6344198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6" name="圖片 35">
              <a:extLst>
                <a:ext uri="{FF2B5EF4-FFF2-40B4-BE49-F238E27FC236}">
                  <a16:creationId xmlns:a16="http://schemas.microsoft.com/office/drawing/2014/main" id="{142A36C4-EA4F-CD58-0463-5AA7F296059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8274548" y="5136950"/>
              <a:ext cx="1557184" cy="1512048"/>
            </a:xfrm>
            <a:prstGeom prst="rect">
              <a:avLst/>
            </a:prstGeom>
          </p:spPr>
        </p:pic>
        <p:sp>
          <p:nvSpPr>
            <p:cNvPr id="37" name="文字方塊 36">
              <a:extLst>
                <a:ext uri="{FF2B5EF4-FFF2-40B4-BE49-F238E27FC236}">
                  <a16:creationId xmlns:a16="http://schemas.microsoft.com/office/drawing/2014/main" id="{0A53068D-3B93-E605-55A8-8C7732A6126A}"/>
                </a:ext>
              </a:extLst>
            </p:cNvPr>
            <p:cNvSpPr txBox="1"/>
            <p:nvPr/>
          </p:nvSpPr>
          <p:spPr>
            <a:xfrm>
              <a:off x="8231268" y="6310444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id="{E9F6A5ED-787B-86AC-08CF-45F43BDF0C2A}"/>
                </a:ext>
              </a:extLst>
            </p:cNvPr>
            <p:cNvSpPr txBox="1"/>
            <p:nvPr/>
          </p:nvSpPr>
          <p:spPr>
            <a:xfrm>
              <a:off x="8231268" y="4940187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39" name="文字方塊 38">
              <a:extLst>
                <a:ext uri="{FF2B5EF4-FFF2-40B4-BE49-F238E27FC236}">
                  <a16:creationId xmlns:a16="http://schemas.microsoft.com/office/drawing/2014/main" id="{CCC6D122-E8CD-00F2-D7E1-FECF5E9BC93D}"/>
                </a:ext>
              </a:extLst>
            </p:cNvPr>
            <p:cNvSpPr txBox="1"/>
            <p:nvPr/>
          </p:nvSpPr>
          <p:spPr>
            <a:xfrm>
              <a:off x="9724613" y="6352909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2B635AE2-FE72-8133-BBFA-5E9D7B446533}"/>
                </a:ext>
              </a:extLst>
            </p:cNvPr>
            <p:cNvSpPr txBox="1"/>
            <p:nvPr/>
          </p:nvSpPr>
          <p:spPr>
            <a:xfrm>
              <a:off x="8493856" y="5197283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id="{2D164CE7-942A-AAE9-2477-6F152B5E707D}"/>
                </a:ext>
              </a:extLst>
            </p:cNvPr>
            <p:cNvSpPr txBox="1"/>
            <p:nvPr/>
          </p:nvSpPr>
          <p:spPr>
            <a:xfrm>
              <a:off x="9443650" y="6160831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id="{3A608119-F07C-4876-DCC7-5726CE5D92AF}"/>
                </a:ext>
              </a:extLst>
            </p:cNvPr>
            <p:cNvSpPr txBox="1"/>
            <p:nvPr/>
          </p:nvSpPr>
          <p:spPr>
            <a:xfrm>
              <a:off x="8863713" y="5291115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F</a:t>
              </a:r>
              <a:endParaRPr lang="zh-TW" altLang="en-US" sz="1600" b="1" i="1" dirty="0"/>
            </a:p>
          </p:txBody>
        </p:sp>
      </p:grp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id="{6FCC769F-1246-9E94-7644-F0AAC82CD965}"/>
              </a:ext>
            </a:extLst>
          </p:cNvPr>
          <p:cNvCxnSpPr>
            <a:cxnSpLocks/>
          </p:cNvCxnSpPr>
          <p:nvPr/>
        </p:nvCxnSpPr>
        <p:spPr>
          <a:xfrm>
            <a:off x="3990653" y="2625424"/>
            <a:ext cx="1906619" cy="0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id="{A749916C-6F43-BF2C-6373-6CB2C391642F}"/>
              </a:ext>
            </a:extLst>
          </p:cNvPr>
          <p:cNvCxnSpPr>
            <a:cxnSpLocks/>
          </p:cNvCxnSpPr>
          <p:nvPr/>
        </p:nvCxnSpPr>
        <p:spPr>
          <a:xfrm>
            <a:off x="4007149" y="2608883"/>
            <a:ext cx="0" cy="1897388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id="{5D09F3A5-F2BF-9AF2-5F71-D7DCFEE671EF}"/>
              </a:ext>
            </a:extLst>
          </p:cNvPr>
          <p:cNvCxnSpPr>
            <a:cxnSpLocks/>
          </p:cNvCxnSpPr>
          <p:nvPr/>
        </p:nvCxnSpPr>
        <p:spPr>
          <a:xfrm flipH="1" flipV="1">
            <a:off x="4015398" y="3756293"/>
            <a:ext cx="1881874" cy="1003695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弧形 17">
            <a:extLst>
              <a:ext uri="{FF2B5EF4-FFF2-40B4-BE49-F238E27FC236}">
                <a16:creationId xmlns:a16="http://schemas.microsoft.com/office/drawing/2014/main" id="{5C69FBF7-2FC8-69D3-77C6-FBF80CACD498}"/>
              </a:ext>
            </a:extLst>
          </p:cNvPr>
          <p:cNvSpPr/>
          <p:nvPr/>
        </p:nvSpPr>
        <p:spPr>
          <a:xfrm>
            <a:off x="2129051" y="736980"/>
            <a:ext cx="3753133" cy="3753133"/>
          </a:xfrm>
          <a:prstGeom prst="arc">
            <a:avLst>
              <a:gd name="adj1" fmla="val 15916"/>
              <a:gd name="adj2" fmla="val 5338880"/>
            </a:avLst>
          </a:prstGeom>
          <a:ln w="444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弧形 18">
            <a:extLst>
              <a:ext uri="{FF2B5EF4-FFF2-40B4-BE49-F238E27FC236}">
                <a16:creationId xmlns:a16="http://schemas.microsoft.com/office/drawing/2014/main" id="{21EAE198-3035-E040-98E3-BE15D4F9FA4A}"/>
              </a:ext>
            </a:extLst>
          </p:cNvPr>
          <p:cNvSpPr/>
          <p:nvPr/>
        </p:nvSpPr>
        <p:spPr>
          <a:xfrm>
            <a:off x="3766782" y="2613546"/>
            <a:ext cx="4258102" cy="4258102"/>
          </a:xfrm>
          <a:prstGeom prst="arc">
            <a:avLst>
              <a:gd name="adj1" fmla="val 12490717"/>
              <a:gd name="adj2" fmla="val 16176128"/>
            </a:avLst>
          </a:prstGeom>
          <a:ln w="4445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id="{CB86CEDD-C98A-1E57-5E0B-A6D6B6C3227C}"/>
              </a:ext>
            </a:extLst>
          </p:cNvPr>
          <p:cNvCxnSpPr>
            <a:cxnSpLocks/>
          </p:cNvCxnSpPr>
          <p:nvPr/>
        </p:nvCxnSpPr>
        <p:spPr>
          <a:xfrm flipV="1">
            <a:off x="5897272" y="2608883"/>
            <a:ext cx="0" cy="2155882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439B253B-0E48-A27B-C892-7FBCC10E8E24}"/>
                  </a:ext>
                </a:extLst>
              </p14:cNvPr>
              <p14:cNvContentPartPr/>
              <p14:nvPr/>
            </p14:nvContentPartPr>
            <p14:xfrm>
              <a:off x="1302120" y="1240560"/>
              <a:ext cx="10558800" cy="383976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439B253B-0E48-A27B-C892-7FBCC10E8E24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292760" y="1231200"/>
                <a:ext cx="10577520" cy="385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7" name="筆跡 16">
                <a:extLst>
                  <a:ext uri="{FF2B5EF4-FFF2-40B4-BE49-F238E27FC236}">
                    <a16:creationId xmlns:a16="http://schemas.microsoft.com/office/drawing/2014/main" id="{923FC37C-DDED-E753-80B5-417A68639879}"/>
                  </a:ext>
                </a:extLst>
              </p14:cNvPr>
              <p14:cNvContentPartPr/>
              <p14:nvPr/>
            </p14:nvContentPartPr>
            <p14:xfrm>
              <a:off x="193680" y="1868760"/>
              <a:ext cx="10163160" cy="3186720"/>
            </p14:xfrm>
          </p:contentPart>
        </mc:Choice>
        <mc:Fallback>
          <p:pic>
            <p:nvPicPr>
              <p:cNvPr id="17" name="筆跡 16">
                <a:extLst>
                  <a:ext uri="{FF2B5EF4-FFF2-40B4-BE49-F238E27FC236}">
                    <a16:creationId xmlns:a16="http://schemas.microsoft.com/office/drawing/2014/main" id="{923FC37C-DDED-E753-80B5-417A68639879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84320" y="1859400"/>
                <a:ext cx="10181880" cy="320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9" name="筆跡 28">
                <a:extLst>
                  <a:ext uri="{FF2B5EF4-FFF2-40B4-BE49-F238E27FC236}">
                    <a16:creationId xmlns:a16="http://schemas.microsoft.com/office/drawing/2014/main" id="{F90636D5-BB5F-C358-2AA4-A9555022D304}"/>
                  </a:ext>
                </a:extLst>
              </p14:cNvPr>
              <p14:cNvContentPartPr/>
              <p14:nvPr/>
            </p14:nvContentPartPr>
            <p14:xfrm>
              <a:off x="3960360" y="2229480"/>
              <a:ext cx="5599080" cy="2613960"/>
            </p14:xfrm>
          </p:contentPart>
        </mc:Choice>
        <mc:Fallback>
          <p:pic>
            <p:nvPicPr>
              <p:cNvPr id="29" name="筆跡 28">
                <a:extLst>
                  <a:ext uri="{FF2B5EF4-FFF2-40B4-BE49-F238E27FC236}">
                    <a16:creationId xmlns:a16="http://schemas.microsoft.com/office/drawing/2014/main" id="{F90636D5-BB5F-C358-2AA4-A9555022D30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951000" y="2220120"/>
                <a:ext cx="5617800" cy="263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22131</TotalTime>
  <Words>608</Words>
  <Application>Microsoft Office PowerPoint</Application>
  <PresentationFormat>寬螢幕</PresentationFormat>
  <Paragraphs>44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畫弧後求長度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1078</cp:revision>
  <dcterms:created xsi:type="dcterms:W3CDTF">2015-07-26T15:18:38Z</dcterms:created>
  <dcterms:modified xsi:type="dcterms:W3CDTF">2025-01-24T17:20:40Z</dcterms:modified>
</cp:coreProperties>
</file>